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1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tags/tag2.xml" ContentType="application/vnd.openxmlformats-officedocument.presentationml.tags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956" r:id="rId2"/>
    <p:sldId id="975" r:id="rId3"/>
    <p:sldId id="663" r:id="rId4"/>
    <p:sldId id="977" r:id="rId5"/>
    <p:sldId id="988" r:id="rId6"/>
    <p:sldId id="957" r:id="rId7"/>
    <p:sldId id="952" r:id="rId8"/>
    <p:sldId id="947" r:id="rId9"/>
    <p:sldId id="286" r:id="rId10"/>
    <p:sldId id="953" r:id="rId11"/>
    <p:sldId id="954" r:id="rId12"/>
    <p:sldId id="955" r:id="rId13"/>
    <p:sldId id="958" r:id="rId14"/>
    <p:sldId id="962" r:id="rId15"/>
    <p:sldId id="963" r:id="rId16"/>
    <p:sldId id="966" r:id="rId17"/>
    <p:sldId id="965" r:id="rId18"/>
    <p:sldId id="967" r:id="rId19"/>
    <p:sldId id="961" r:id="rId20"/>
    <p:sldId id="964" r:id="rId21"/>
    <p:sldId id="969" r:id="rId22"/>
    <p:sldId id="970" r:id="rId23"/>
    <p:sldId id="971" r:id="rId24"/>
    <p:sldId id="972" r:id="rId25"/>
    <p:sldId id="259" r:id="rId26"/>
    <p:sldId id="309" r:id="rId27"/>
    <p:sldId id="307" r:id="rId28"/>
    <p:sldId id="306" r:id="rId29"/>
    <p:sldId id="310" r:id="rId30"/>
    <p:sldId id="974" r:id="rId31"/>
    <p:sldId id="311" r:id="rId32"/>
    <p:sldId id="312" r:id="rId33"/>
    <p:sldId id="989" r:id="rId34"/>
    <p:sldId id="973" r:id="rId35"/>
    <p:sldId id="293" r:id="rId36"/>
    <p:sldId id="267" r:id="rId37"/>
    <p:sldId id="313" r:id="rId38"/>
    <p:sldId id="287" r:id="rId39"/>
    <p:sldId id="292" r:id="rId40"/>
    <p:sldId id="268" r:id="rId41"/>
    <p:sldId id="269" r:id="rId42"/>
    <p:sldId id="270" r:id="rId43"/>
    <p:sldId id="271" r:id="rId44"/>
    <p:sldId id="272" r:id="rId45"/>
    <p:sldId id="273" r:id="rId46"/>
    <p:sldId id="355" r:id="rId47"/>
    <p:sldId id="356" r:id="rId48"/>
    <p:sldId id="343" r:id="rId49"/>
    <p:sldId id="275" r:id="rId50"/>
    <p:sldId id="276" r:id="rId51"/>
    <p:sldId id="299" r:id="rId52"/>
  </p:sldIdLst>
  <p:sldSz cx="12192000" cy="6858000"/>
  <p:notesSz cx="7010400" cy="92964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Cambria Math" panose="02040503050406030204" pitchFamily="18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510"/>
    <a:srgbClr val="AE7C42"/>
    <a:srgbClr val="F2B800"/>
    <a:srgbClr val="D60093"/>
    <a:srgbClr val="00A44A"/>
    <a:srgbClr val="00863D"/>
    <a:srgbClr val="0000FF"/>
    <a:srgbClr val="104F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6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0:01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11190 14730 806 0,'-14'0'72'0,"14"0"-58"0,0 0-14 0,0 0 0 16,0 0 170-16,0 0 31 15,0 0 7-15,0 0 0 0,11 6-148 0,-11-6-29 0,0 0-7 0,0 0 0 16,10 3 2-16,1-3 1 0,-11 0 0 0,7 7 0 16,3-7-6-16,1 9-1 0,0-3 0 0,-4 4 0 15,-7-10-9-15,3 12-3 0,4 4 0 0,0 0 0 16,-10 2 42-16,-1-5 8 0,4 12 2 0,0 3 0 16,0-9-9-16,0 12-2 0,-7-9 0 0,4 13 0 15,-1-10-16-15,1 9-3 0,-4-2-1 0,-1 2 0 16,8 1 11-16,-3 2 1 0,-1 4 1 0,1-3 0 15,-1-4-27-15,4 4-6 0,4-10-1 0,-8 7 0 16,-3-10-8-16,7 3-11 0,0-9 3 0,4 6 0 16,-8-6-16-1,1 0-2-15,-1-4-1 0,4 1 0 0,0-4-129 0,-3-2-25 0,-8-1-6 0,1-3-687 16</inkml:trace>
  <inkml:trace contextRef="#ctx0" brushRef="#br0" timeOffset="580.604">10954 14586 1267 0,'0'0'56'0,"0"0"12"0,-11-3-55 0,4-4-13 0,7 7 0 0,-3 0 0 16,-4-9 162-16,7 3 30 0,10 6 5 0,1-10 2 15,-8 7-168-15,4-3-31 0,-3-4-12 0,6 1 1 16,8 0 11-16,-7 2 0 0,-4-2 10 0,3 6-10 16,4-4 20-16,-3 4-1 0,-4-3-1 0,0 3 0 15,4-3 5-15,-1 6 1 0,4-7 0 0,-3 4 0 16,0 3 8-16,3-6 3 0,3 6 0 0,1-3 0 15,-8-3-7-15,8 6-2 0,3 0 0 0,0 0 0 16,1 0-14-16,-1 0-2 0,0 0-1 0,4 6 0 16,6-3-9-16,-2 3 0 0,-12 4 0 0,4-1 0 15,11 0 0-15,-7 7 0 0,-4-6 0 0,0 5 0 16,-3-2 0-16,3 2 0 0,4-2 0 0,-8 3 0 0,1-7 0 16,0 10 0-16,3-10 0 0,-4 7 0 0,1-7 0 0,-4 7 0 15,-3-3 9-15,3 2-9 0,-4-5 8 0,-2 5-8 16,-1-2 8-16,3 3-8 0,-6-1 8 0,3-2-8 15,-7-4 10-15,3 1-10 0,-3-1 24 0,0 7-2 16,-3-7 0-16,-1 1 0 0,-3-4-22 16,4 3-18-16,-4-6 3 0,-4 4 1 0,-3-4 14 0,3 3 10 15,-3 0-2-15,4-3 0 0,-12 4 5 0,5-4 1 16,-8-3 0-16,4 0 0 0,0 0-14 0,0 0 0 16,-8 0 0-16,5 0 0 0,6-3 0 0,-3-4 0 15,-11 7 0-15,7 0 0 0,8-3 0 0,-1 3 0 16,-3-6 0-16,0 6 0 0,0 6 0 0,-1-3 0 15,8-3-11-15,0 10 11 16,-7-4-40-16,3-3-1 0,8 7 0 0,-1-1 0 16,1 4-124-16,3-4-25 0,0-6-5 0,3 7-382 0,4-1-77 0</inkml:trace>
  <inkml:trace contextRef="#ctx0" brushRef="#br0" timeOffset="1298.931">12668 14140 979 0,'0'0'87'0,"0"0"-70"0,0 0-17 0,0 0 0 16,0 0 188-16,0 0 35 0,0 0 6 0,0 0 2 16,0 0-179-16,0 0-35 0,0 0-7 0,-3-3-2 15,3 3-8-15,-11 0 0 16,4 3 0-16,-3-3 0 0,-1 7 10 0,0-4 3 0,-3 3 1 0,4-3 0 16,-8 3 42-16,4 10 9 0,0-6 2 0,-4 2 0 15,-3-2 25-15,3 5 4 0,1 4 2 0,-4-3 0 16,-1 3-56-16,5-1-11 0,-1 7-3 0,0-6 0 15,-3 9-14-15,4-9-3 0,-5 6-1 0,5-6 0 16,-4 6-10-16,-4 3 0 0,0-2 0 0,1 2-11 16,-1-3 11-16,0 3 0 0,1 7 0 0,2-7 0 15,1 0 8-15,4 7 3 0,2-10 1 0,-2 9 0 16,3-6 11-16,0 10 2 0,-1-4 1 0,1 1 0 16,0-1-10-16,4 4-3 0,-1-3 0 0,4 2 0 0,0 1-4 0,0 6-1 15,7-10 0-15,-4 10 0 0,4-6 4 0,0 6 1 16,4-10 0-16,-1 10 0 0,1-9-5 0,3-4-8 15,-3 3 11-15,3 1-11 0,0-7 11 16,3 3-11-16,1-2 10 0,3-4-10 0,0 3 15 0,0-9-3 16,0 6-1-16,0-3 0 0,0 0-2 0,4-3 0 15,-4-1 0-15,4 1 0 0,0-3-9 0,3-4-9 16,-4 4 9-16,4 3-13 16,1-3-15-16,-5-4-4 0,1-2 0 0,0 5 0 15,3-5 0-15,-4-1 0 0,1 0 0 0,3 1 0 16,-3-1-32-16,3-2-6 0,4 2-2 0,-4-9-690 15,-4 9-138-15</inkml:trace>
  <inkml:trace contextRef="#ctx0" brushRef="#br0" timeOffset="2949.67">12696 15611 1324 0,'0'0'59'0,"0"0"12"0,0 0-57 0,0 0-14 16,0 0 0-16,0 0 0 0,8 0 210 0,2 0 39 0,1 0 8 0,3 0 2 15,3 0-223-15,1 0-36 0,3 0-23 0,4 0 3 16,0-6 20-16,-1 6 0 0,5 0 0 0,-1-3 0 16,4 3 13-16,-1-7 3 0,5 7 1 0,-1 0 0 15,-7 0-17-15,4 7 0 0,-7-4 0 0,3-3 0 16,-4 6 0-16,1-3 0 0,-4 3 0 0,-3-6 0 31,0 7-44-31,-4-4-16 0,0 3-4 0,-4-3 0 16,4-3-176-16,-3 7-35 0,0-7-7 0,-1 0-2 0</inkml:trace>
  <inkml:trace contextRef="#ctx0" brushRef="#br0" timeOffset="3515.804">14101 15542 1670 0,'0'0'148'0,"0"0"-118"0,0 0-30 0,0 0 0 16,0 0 223-16,0 0 38 0,0 0 8 0,0 0 2 16,3 10-195-16,4-10-40 0,4 6-7 0,3-3-1 15,0-3-28-15,4 0 0 0,6 0-12 0,4-3 12 16,4 3 0-16,7 0 0 0,0-6 0 0,3 6 0 15,1-4 0-15,2-2 21 0,-2 3-2 0,6-3-1 16,0 6-10-16,1-3-8 0,-4-4 12 0,0 7-12 0,-1 0 0 16,1-3 0-16,-7-3 0 0,0 6 0 15,-7 0-48-15,-1 0-3 0,-2 0-1 0,-1 6 0 16,-7-3-92-16,4-3-18 0,-8 0-4 0,1 7-505 16,-4-4-101-16</inkml:trace>
  <inkml:trace contextRef="#ctx0" brushRef="#br0" timeOffset="4134.969">15677 15548 1324 0,'0'0'118'0,"0"0"-94"0,0 0-24 0,0 0 0 15,0 0 314-15,0 0 58 0,0 0 12 0,8 4 3 16,9-4-323-16,1 0-64 0,10 0-12 0,4 0-4 31,3 0-16-31,7 0-3 0,1 0-1 0,6 0 0 16,-3-4 2-16,0 4 0 0,0-6 0 0,0 6 0 0,-4 0 18 0,4 6 3 0,-4-6 1 0,-3 0 0 15,-11 4 12-15,4-4 0 0,-4 6 0 0,-3-6 0 16,3 0-14-16,-3 3 0 0,-4 3 0 0,4 0 0 16,-4-2-101-1,0-4-20-15,-3 6-4 0,6-3-462 0,-3-3-93 0</inkml:trace>
  <inkml:trace contextRef="#ctx0" brushRef="#br0" timeOffset="4769.629">17568 13927 403 0,'0'0'17'0,"-7"0"5"0,0 0-22 0,4 6 0 0,-4-12 0 0,-4 6 0 16,0 6 372-16,4-6 69 0,7 0 15 0,0 0 2 15,0 0-334-15,0 10-68 0,-3-1-12 0,3 1-4 16,7-4-23-16,-4 6-5 0,1 4 0 0,3 3-1 16,0 0-11-16,0-4 10 0,0 11-10 0,0-5 10 0,0 11-2 0,0-1 0 15,0 4 0-15,1 2 0 0,-1 7 37 0,-4 10 7 16,4-4 2-16,-3-3 0 0,-4 12-16 0,0-2-3 16,-4 5-1-16,4 7 0 0,0-3 5 0,-3-3 1 15,3 0 0-15,0-4 0 0,7 4-23 0,-4-10-4 16,1 10-1-16,6-3 0 0,-3-4-12 0,4 7 9 15,-4-10-9-15,0 0 8 0,4 1-8 0,-4 2 0 16,0-2 0-16,-4-1 0 0,4 0 0 0,-3 7 0 16,-4-4 0-16,0-3 0 0,0-2 0 0,-4-4-17 15,-3-3 4-15,4-7 1 16,-4 4-26-16,3-10-5 0,-3 4-1 0,0-10 0 16,4 0-24-16,-1-3-4 0,4-6-2 0,-4-1-653 0,4-5-130 15</inkml:trace>
  <inkml:trace contextRef="#ctx0" brushRef="#br0" timeOffset="5489.269">18119 15620 1324 0,'0'0'118'0,"0"0"-94"0,0 0-24 0,0 0 0 0,3-6 166 0,4 3 29 16,-7 3 5-16,4-6 2 0,-1 3-160 0,4-4-32 16,0 7-10-16,0 0 0 0,4 0 20 0,0 0 0 15,-1 0-1-15,4 7 0 16,0-4 65-16,4 3 12 0,0-3 4 0,6 3 0 0,8-6-10 0,0 7-2 15,7-4 0-15,0 3 0 0,-1-3-40 0,8-3-8 16,0 0-1-16,0 0-1 0,3 7-38 0,-3-7 0 16,0 0 0-16,0 3 0 0,0-3-17 0,0 0-5 15,-4 0-1-15,0 0 0 16,-3 0-94-16,-4 0-19 0,-3 0-4 0,-4 0-620 16,1 0-124-16</inkml:trace>
  <inkml:trace contextRef="#ctx0" brushRef="#br0" timeOffset="6035.458">19597 15614 1440 0,'0'0'128'0,"0"0"-103"15,0 0-25-15,0 0 0 0,10 6 269 0,1-6 49 16,7 7 10-16,3-4 1 0,0 3-269 0,7-3-60 15,-3 4 0-15,3-4 0 0,-3 3 0 0,7-3 0 0,-1 3 0 0,1-2 0 16,3-4 28-16,1 6 9 16,-1-3 3-16,4 3 0 0,-1-6-3 0,1 6 0 0,0-2 0 0,3-4 0 15,-3 6-14-15,0-6-3 0,3 3-1 0,-3-3 0 32,0 0-53-32,3 0-10 0,-3 0-3 0,3-3 0 15,-3-3-17-15,4 6-4 0,-1-10-1 0,0 10 0 16,-6-9-67-16,2 3-12 0,-2-4-4 0,-5 1-820 0</inkml:trace>
  <inkml:trace contextRef="#ctx0" brushRef="#br0" timeOffset="6722.149">20937 13488 1638 0,'0'0'72'0,"0"0"16"16,-10 0-71-16,-1 0-17 0,1 0 0 0,3 0 0 15,-4 0 48-15,4 0 5 0,0 6 2 0,7-6 0 16,0 0-3-16,0 0 0 0,0 0 0 0,0 0 0 16,7 4-8-16,4 5-1 0,-1-3-1 0,4-3 0 0,4 13-23 0,3-7-5 15,0 1-1-15,0 6 0 0,8 2 16 0,-1 1 3 16,7 9 1-16,0-3 0 0,-3 4-21 0,3 5-4 15,8 4 0-15,-1 3-8 0,0-4 9 0,1 7-9 16,-4 3 0-16,-1 6 9 0,1-2 0 0,3 2 0 16,4 3 0-16,-7 4 0 0,0 3 18 0,0-1 3 15,3 1 1-15,-3 0 0 0,0 0 0 0,-8 6 0 16,1-4 0-16,-7 4 0 0,7-3-13 0,-11 6-2 16,-7-12-1-16,0 6 0 0,0 3-5 0,-10 0-1 15,-1 3 0-15,-10-6 0 0,0 3-1 0,-7 3 0 16,0-9 0-16,-11 6 0 0,-14-7-8 0,1 1 10 0,6 0-10 15,-11-7 10-15,1 4 1 0,-4-13 0 0,7 3 0 0,1-12 0 16,2-1-11-16,5 4 10 0,-1-13-10 16,4 0 10-1,-1-9-130-15,1-3-27 0,-4 3-5 0</inkml:trace>
  <inkml:trace contextRef="#ctx0" brushRef="#br0" timeOffset="16195.081">20352 12133 230 0,'0'0'10'0,"7"-3"2"0,0-3-12 0,0-3 0 16,0-1 0-16,0 1 0 0,0-1 298 0,0 1 57 15,4 0 11-15,-4-1 2 0,0 1-292 0,0 3-60 16,-4-4-16-16,1 4 0 0,-4 3 11 0,0-4-11 16,0 7 10-16,-4-3-10 0,1-3 29 0,3 6 0 0,-7-3 0 0,0 3 0 15,0 0 7-15,0 3 0 0,0-3 1 0,0 6 0 16,-4-3-3-16,4 4-1 0,-4 2 0 0,1 1 0 15,-1-4 13-15,4 3 2 0,-3 1 1 0,-1-1 0 16,-3 4-17-16,0 2-4 0,0 4-1 0,0-3 0 16,-4 3-12-16,0-1-3 0,4 7 0 0,-4-6 0 15,4 10-12-15,-3-4 0 0,-4 0 0 0,-1 0 0 16,5-3 0-16,-4 3 0 0,-1 3-8 0,5 0 8 16,-4-3 0-16,3 4 0 0,-3 2 0 0,3-3 0 15,1 0 0-15,-1 1 0 0,0 2 11 0,1-3-11 16,-1 0 13-16,-3 1-4 0,7 2-1 0,-4-9 0 15,0 3 3-15,4 3 0 0,0-9 0 0,-3 6 0 16,2-6 8-16,1 6 1 0,0-6 1 0,4 0 0 16,-1 6-5-16,-3-6-2 0,0 6 0 0,3-7 0 15,4 8-14-15,-3-8 11 0,3 7-11 0,-4-3 10 16,4 3-2-16,3-6 0 0,1 6 0 0,3-6 0 16,-7 0-8-16,3 3 0 0,4-3 0 0,-7 0 0 0,4-1 0 0,-1 1 0 15,1 0 0-15,-1-3 8 0,4 3-8 0,-3-4 0 16,3-2 0-16,3 2 0 0,-3-5 16 0,4-1-3 15,-4 1 0-15,7-1 0 0,-4 0-1 0,-3-2-1 16,0-7 0-16,4 9 0 0,-4-9-2 0,7 10 0 16,-7-10 0-16,3 6 0 0,-3-6 1 0,0 0 0 15,0 0 0-15,7 9 0 0,-7-9-10 0,4 3 12 16,-4-3-12-16,7 10 12 0,-7-10-4 0,0 6-8 16,0-6 12-16,0 0-4 0,0 0-8 0,0 0 0 0,4 9 0 0,-4-9 0 15,0 0 12-15,0 0 0 0,3 10 0 0,-3-10 0 16,0 0-4-16,4 6 0 0,-4-6 0 0,3 3 0 15,-3 7-8-15,0-10 10 0,0 0-10 0,0 0 10 16,0 0 1-16,0 0 0 0,0 0 0 0,0 0 0 16,7 9-3-16,-7-9 0 0,0 0 0 0,0 0 0 15,0 0 10-15,0 0 2 0,0 0 0 0,0 0 0 16,0 0-20-16,0 0-16 0,4 6 4 0,-4-6 0 16,0 0 12-16,0 0 16 0,0 0-3 0,0 0-1 15,0 0 0-15,0 0-1 0,0 0 0 0,0 0 0 16,0 0 5-16,-7 0 2 0,7 0 0 0,-4-6 0 15,-3 6-3-15,0-3-1 0,0-3 0 0,0-4 0 16,3 7-2-16,1-3-1 0,-1-4 0 0,-3 1 0 16,-3 3-3-16,6-4-8 0,-3 1 12 0,0 0-4 0,0-1-8 0,0-6 0 15,0 7 0-15,0 0 8 0,-4-4-8 16,4-3 0-16,-3 1 0 0,3 5 0 0,-4-2 0 0,0-4 0 16,1 7 0-16,3-7 0 0,0 7 0 0,-4-4 0 15,4-3 0-15,0 1 0 0,0 5 0 0,0-2 8 16,0-4-8-16,0 7 0 0,3 2 0 0,1-2 0 15,-1 0 0-15,1-1 0 0,-4 7 0 0,3-3 0 16,4 6 0-16,0 0 0 31,-3 0 0-31,3 0 0 0,0 0 0 0,0 0-11 0,0 0 2 0,-4 6 0 16,0 3 0-16,1 1 0 0,3-7 1 0,-4 13 0 0,4-1 0 0,0-2 0 0,0 6 8 0,4-4 0 16,-4 1 0-16,3 3-8 0,1 0 8 0,-4 0 0 15,4-4-9-15,-1 4 9 0,-3 0 0 0,7-3 0 0,-3 2 0 0,3-2 0 16,-4-3 0-16,4 5 0 0,0-8 0 0,0 5 0 15,4 1 0-15,-4-3 0 16,4-4 0-16,-1 0 0 0,1 4 0 0,-1-4 0 0,-3-5 0 0,4 5 0 16,0-3 0-16,-1-3 0 0,-3 4 0 0,0-4 8 15,0 3-8-15,0-6 0 0,0 0 9 0,-3 3-9 16,7 3 0-16,-4-6 9 0,-4 0-9 0,-3 0 0 16,0 0 16-16,0 0-3 0,11 0-1 0,-1-9 0 15,1 9 6-15,3-6 1 0,-3-4 0 0,3 1 0 16,0 0-4-16,3-1-1 0,-2 1 0 0,-1-1 0 15,0 1-14-15,0-7 0 0,-4 7 8 0,1-1-8 16,0 4 0-16,-1 3 9 0,1-3-9 0,-4-4 8 16,0 7-8-16,-4-3 0 0,4 3 0 0,-7 3 0 0,4-6 0 0,-4 6 0 15,4-10 0-15,-4 10 0 16,7-9 0-16,-7 9 0 0,0 0 0 0,3 0 0 0,-3 0 0 0,4-10-11 16,-4 10 3-16,3-6 0 15,-3 6-16-15,0 0-4 0,0 0 0 0,0 0 0 16,4 0-137-16,-4 0-28 0,0 0-6 0,0 0-1013 15</inkml:trace>
  <inkml:trace contextRef="#ctx0" brushRef="#br0" timeOffset="18710.817">22162 11560 403 0,'0'0'36'0,"0"0"-36"16,0 0 0-16,0 0 0 0,-11 0 285 0,4 0 51 16,7 0 9-16,0 0 3 0,0 0-236 0,0 0-48 15,0 0-8-15,0 0-3 0,-4 9 1 0,4 0 0 16,-7 1 0-16,0-1 0 0,7-2-10 0,0 2-1 15,-3 0-1-15,3 1 0 0,0-1 3 0,0 7 1 16,7-4 0-16,-7 4 0 0,0 3-15 0,0-3-3 0,10-4-1 0,-6 10 0 16,3-3-11-16,-4 0-3 0,5-1 0 0,-1 8 0 15,0-8-1-15,-4 11-1 0,1-4 0 16,-1 0 0-16,8 3 12 0,-8 0 2 0,-6 0 1 0,-1 4 0 16,4-4 2-16,0 0 1 0,0-3 0 0,0 0 0 15,4-3-17-15,-1 3-4 0,-3-6-8 0,0 0 12 16,-7-3-12-16,7 3 11 0,4-4-11 0,-1-5 10 15,1-1-22-15,-1 0-5 0,4 1-1 0,4-4 0 32,0-3-152-32,-11-3-30 0,0 0-7 0,0 0-1 0</inkml:trace>
  <inkml:trace contextRef="#ctx0" brushRef="#br0" timeOffset="27366.592">23110 11873 1476 0,'0'0'65'0,"0"0"14"15,0 0-63-15,0 0-16 0,0 0 0 0,0 0 0 0,0 0 73 0,0-3 12 16,4-9 3-16,-4 12 0 0,0 0-38 0,4-4-7 16,-4 4-2-16,0 0 0 0,0 0-1 0,0 0 0 15,0 0 0-15,0 0 0 0,0 0-16 0,0 0-4 16,0 10-1-16,-4-1 0 0,4 10-11 0,0-3-8 15,-4-1 9-15,4-2-9 0,0 6 23 0,0 0-2 16,0 3 0-16,0-10 0 0,0 4-1 0,0 3-1 16,0-1 0-16,0-2 0 0,-3 3 17 0,3-3 3 15,0-4 1-15,0-3 0 0,-4 1-13 0,4 2-3 16,4-2 0-16,-4-10 0 0,0 0-14 0,3 3-10 16,-3-3 12-16,0 0-12 0,11 6 13 0,-4-6-4 15,0-6-1-15,0 6 0 0,4-9 8 0,-1-7 0 0,-3 6 1 0,4 1 0 16,-4-10-7-16,4 10-2 0,-4-7 0 0,0 7 0 15,-4-1-8-15,4 7 0 0,-3-3 0 0,-4 6 0 16,0 0 0-16,0 0 0 0,0 0 0 0,0 0 0 16,7 6 0-16,0-3 12 0,0 4-2 0,0-4 0 15,0 3-22-15,0 3-5 0,0 1-1 0,0-4 0 16,-3-3 28-16,3 4 6 0,0-4 0 0,0 6 1 16,4-9-25-16,-1 9-6 0,1-2-1 0,-4 2 0 15,0 1 25-15,0-1 5 0,0 0 1 0,4 1 0 16,-4-4-16-16,3 3-15 0,-3 1 3 0,4-1 1 15,-1 1 11-15,1-4 0 0,0-3 0 0,-1-3 0 16,1 6 13-16,-1-6 8 0,1-6 2 0,3 6 0 16,-7-3 25-16,4-3 4 0,-1-4 2 0,-3 1 0 0,4-1-27 0,-4 1-6 15,0 0-1-15,0-7 0 16,0-3 4-16,0 3 0 0,-3-2 0 0,-1-7 0 0,1 6-6 0,-1 0-1 16,4 0 0-16,-3 3 0 0,-4 4-17 0,3-4 0 15,-3 1 8-15,0 5-8 0,0 1 0 0,0-1 0 16,4 7-11-16,-4-3 11 0,0 6-26 0,0 0 2 15,0 0 0-15,0 0 0 16,3-9-90-16,-3 9-18 0,4 0-3 0,-4 0-1 16,7-10-61-16,-7 10-13 0,4 0-2 0</inkml:trace>
  <inkml:trace contextRef="#ctx0" brushRef="#br0" timeOffset="27799.732">23992 11961 57 0,'0'0'0'0,"0"0"0"0,0 0 0 15,0 0 0-15,0 0 515 0,0 0 97 0,0 0 20 0,0 0 4 32,0 0-550-32,0 0-110 0,0 0-23 0,0 0-4 0,-7 0 27 0,7 0 4 0,0 0 2 0,-10 0 0 15,3 0 18-15,0 0 9 0,7 0-1 0,-11 3 0 16,-3 7 44-16,3 2 9 0,1-2 2 0,-4-1 0 15,-4 0-20-15,4 1-4 0,3 5-1 0,-3-2 0 16,0 3-27-16,4-4-11 0,-1 4 8 0,0 3-8 16,-3-4 8-16,7 4-8 0,-3-3 0 0,3-4 8 15,3 4-8-15,1-3 0 0,-1 2 0 0,4 1-11 16,0-3 11-16,4-4 0 0,3 3 0 0,0-2-8 0,0-7-5 0,3 3-1 16,4-3 0-16,-3-3 0 0,0 0 14 15,-1 0-11-15,4-3 11 0,0-3-10 0,0-3 21 0,-3-1 4 16,3 1 1-16,-7 3 0 0,0-7 36 0,-3 4 8 15,3-7 2-15,0 6 0 0,-4-5-22 0,1 5-4 16,0-8 0-16,-1 2-1 0,1 3 14 16,-4-2 3-16,3-4 1 0,-3 3 0 0,0 4-25 0,4-4-4 15,-8-3-2-15,4 10 0 0,0-1-22 0,0-5 9 16,-7 5-9-16,4 1 0 0,3 3 0 0,0 2 0 16,-8-2-15-16,8 3 5 15,0 3-17-15,-3-6-3 0,3 6-1 0,0 0 0 16,0 0-17-16,0 0-3 0,0 0-1 0,0 0 0 15,0 0-120-15,0 0-24 0,0 0-4 0,0 0-835 0</inkml:trace>
  <inkml:trace contextRef="#ctx0" brushRef="#br0" timeOffset="28234.966">24109 12202 2152 0,'0'0'48'0,"0"0"9"0,0 0 3 0,0 10 0 0,3-1-48 0,4 1-12 0,-7-10 0 0,7 6 0 32,1-3-40-32,-5 7-11 0,4-4-1 0,-7-6-1 0,4 9 12 0,-4-9 2 0,0 0 1 0,3 10 0 15,-3-10 24-15,0 9 5 0,0-3 1 0,0-6 0 16,-3 3 89-16,3-3 19 0,-7 7 3 0,0-4 1 16,7-3 18-16,-8 0 4 0,8 0 1 0,0 0 0 0,0 0-31 0,0 0-5 15,-3-3-2-15,3-4 0 0,0-2-55 0,0 0-11 16,3-7-3-16,1 7 0 0,3-4-20 0,0-3 8 15,-3-3-8-15,3 4 0 0,0 2 0 0,0-6 0 16,0 4 0-16,0-1 0 0,-4-3 8 0,5 4-8 16,-5 2 8-16,1 4-8 0,-1-7 17 0,1 7-1 15,-4-10 0-15,3 12 0 0,1-5 0 0,-4 6-1 16,3-4 0-16,-3 1 0 0,0 3-5 16,4 2-1-16,-4 4 0 0,0 0 0 0,0 0-9 0,0 0 0 15,0 0 0-15,7 0 0 0,3 0-15 0,-3 0 5 16,4 4 1-16,0 2 0 0,3 0-5 0,0-3-1 0,-4-3 0 0,8 10 0 15,-4-10-4-15,-3 6-1 0,3-3 0 16,-4 3 0 0,5-6-9-16,-5 3-3 0,-3-3 0 0,0 7 0 15,4-4-20-15,-4 3-5 0,-7-6-1 0,0 0 0 16,0 0-92-16,0 0-18 0,0 0-4 0,0 0-522 0,0 0-104 0</inkml:trace>
  <inkml:trace contextRef="#ctx0" brushRef="#br0" timeOffset="28902.854">24709 11604 288 0,'0'0'25'0,"0"0"-25"0,0 0 0 0,0 0 0 15,0 0 353-15,0 0 66 0,0 0 13 0,0 0 2 16,0 0-332-16,0 0-66 0,3 3-14 0,1 6-2 16,-4-3-20-16,3 4 0 0,1-1 0 0,-4 1 0 0,-4-1 8 0,4 0-8 15,-3 7 12-15,-1-7-12 0,1 10 52 0,-4-3 3 16,-1 3 1-16,1 0 0 0,0-1 12 0,0 7 2 15,-3 1 1-15,-1 2 0 0,4-3-21 0,-4 3-4 16,1 0-1-16,-1 7 0 0,1-7-17 0,3 7-4 16,-4-7-1-16,8-3 0 0,-4 3-3 15,3-3-1-15,4 3 0 0,0-3 0 32,0 4-42-32,0-10-8 0,0 6-1 0,4-10-1 0,-1-2-20 0,1 2-4 0,-4 4-1 0,3-9 0 15,1-1-107-15,-1 1-22 0,1-10-4 0,-4 0-1 0</inkml:trace>
  <inkml:trace contextRef="#ctx0" brushRef="#br0" timeOffset="29719.239">25269 12124 345 0,'0'0'31'0,"0"0"-31"0,0 0 0 0,0 0 0 0,0 0 287 0,0 0 51 15,0 0 10-15,4-9 3 16,-4 9-255-16,4-3-50 0,-4-7-10 0,0 10-3 15,3-6-25-15,-3 6-8 0,0-10 0 0,0 10 0 0,0-6 14 0,0 6-4 16,0 0-1-16,0-9 0 0,-3 6 35 0,-1-4 6 16,4 7 2-16,0-9 0 0,0 9 13 0,-7 0 3 15,0-9 1-15,0 9 0 0,7 0-12 0,-7 0-2 16,0 0-1-16,-4 0 0 0,4 6-23 0,0-3-5 16,-4-3-1-16,4 6 0 0,0 4-25 0,-3-7 0 15,-1 6 0-15,1 7 0 0,-5-7 0 0,1 1 0 16,4-1 0-16,-4 0 0 0,0 7 0 0,-1-6 0 15,1 5 0-15,4-2 0 0,-4 2 0 0,3 1-14 16,0-3 2-16,4 2 0 0,-3-5 12 0,-1 9 16 0,4-4-3 0,4-2-1 16,-1-4-12-16,1 4 0 0,3-4 0 0,3 1 0 15,4-7 0-15,0 6 0 16,-3-3 0-16,3-2 0 0,-7-4 0 0,10 6 11 0,-3-6-3 0,8 0-8 16,-1 0 8-16,0 0-8 0,0-6 0 15,4 6 0-15,-4-10 12 0,3 7-12 0,-3-3 12 0,1-4-12 16,2 1 21-16,-3-1-2 0,-3 1-1 0,3-7 0 15,-3 4 18-15,3-4 3 0,-4 1 1 0,1-4 0 16,-1-6-13-16,1 6-3 0,-4-9 0 0,4 9 0 16,3-6 7-16,-4-4 1 0,-3 1 0 0,4 3 0 15,-4 0-32-15,0 3 0 0,4-3 0 0,-8 0 0 16,4 6 0-16,0-6 0 0,-3 6 0 0,-1 0 0 16,1 1 0-16,-4-1 0 0,3 3 0 0,-3 0 0 15,4-2 0-15,-4 5 0 0,0-3 0 0,0 10 0 16,0-3 0-16,0-1 0 0,0 7 0 0,0 3 0 0,0 0 0 0,0 0 0 15,0 0 0-15,0 0 0 0,0 0 0 0,0 0 0 16,0 0 0-16,3 10 0 0,1-1 0 0,0 0 0 16,-1 10 0-16,-3-3 0 0,4 3 0 0,-4-1 0 15,0 1 0-15,-4 6 0 0,4 4 0 0,-3-4 0 16,-1 3 0-16,0 0 0 0,-3 4 13 0,4-4-3 16,-4 0-1-16,3 6 0 0,1-5 9 0,-1-4 2 15,1 3 0-15,-1-3 0 16,1 0-4-16,-4-3-1 0,7-3 0 0,-4 6 0 0,4-9-15 0,-3 2-13 15,3 1 2-15,0-3 1 16,0-3-37-16,0 2-7 0,-4-5-2 0,4 5 0 16,0-2-144-16,0 3-28 0,-3-7-7 0</inkml:trace>
  <inkml:trace contextRef="#ctx0" brushRef="#br0" timeOffset="32615.206">21297 11829 288 0,'0'0'25'0,"0"0"-25"16,0 0 0-16,7 7 0 0,-3-7 175 0,3 0 29 15,0 0 7-15,0 0 1 0,0-7-156 0,-3 7-30 16,3 0-6-16,0-3-2 0,0-3 6 0,3 6 0 15,-3-3 1-15,0-4 0 0,-7 7 25 0,0 0 5 16,7 0 1-16,-7 0 0 0,0 0 14 0,0 0 3 16,0 0 1-16,0 0 0 0,0 0-26 0,0 0-6 15,0 0-1-15,0 0 0 0,0 0-1 0,0 0-1 16,-7 10 0-16,4-10 0 0,3 0 30 0,-11 6 7 0,4-3 0 16,0-3 1-16,0 0-10 0,0 0-3 0,0 0 0 15,-4 0 0-15,4-3-20 0,0-3-5 0,-3 6-1 0,-1 0 0 16,1-3-15-16,3-4-3 0,-4 7-1 0,0-3 0 15,1 3-11-15,-1-6-8 0,1 6 9 0,-5 0-9 16,1 0 8-16,0 6-8 0,-3-6 0 16,3 3 0-16,-4-3 20 0,-3 10-3 0,3-10 0 0,0 6 0 15,-3-3 7-15,4 4 2 0,3-7 0 0,-4 3 0 16,0-3-12-16,4 0-2 0,0 6-1 0,0-6 0 16,0 0 0-16,3 0 0 0,-3 0 0 0,0 0 0 15,3 0-11-15,-3 0 8 0,0 0-8 0,0 3 8 16,0-3-8-16,0 6 0 0,0-6 0 0,-4 10 0 15,4-10 0-15,3 9 0 0,-3-3 0 0,4-2 0 16,-4 2 0-16,3-3 0 0,0 3 0 0,4-3 0 16,0 7 0-16,-3-4 0 0,-1 0 9 0,1-2-9 15,3 2 8-15,-4-3-8 0,0 3 8 0,4-3-8 16,0 4 9-16,-3-7-9 0,-1 3 12 0,4-3-12 0,0 0 12 0,0 0-4 16,0 0 0-16,7 0-8 0,-7 0 11 0,3 6-11 15,-3-6 10-15,7 0-10 0,-7 0 0 0,7 0 8 16,0 0-8-16,-7 3 0 0,0-3 0 0,0 6 0 15,3-6 0-15,4 0 0 0,-7 4 0 0,0 2 0 16,0 0 0-16,7-6 0 0,-3 3 0 0,-4-3 0 16,0 7 0-16,0-4 0 0,7-3 0 0,-4 6 0 15,-3-3 0-15,0-3 0 0,0 6 0 0,0-3 0 16,0 4 0-16,0-7 0 0,0 9 8 0,0-9-8 16,0 10 11-16,0-4-11 0,-4-3 8 0,4 6-8 0,-4-2 0 15,4-4 0-15,-3 3 8 0,3-3-8 0,-4 3 9 0,4-2-9 16,0 2 24-16,0 0 0 15,0-3-1-15,0-3 0 0,0 7-23 0,3-4 0 0,-3-3 0 0,0 6 0 16,4-6 0-16,-1 3 0 0,-3-3 0 0,3 6 8 16,-3-3-16-16,0-3-4 0,7 0 0 0,-7 7 0 15,0-7 12-15,0 0 0 0,4 3 0 0,-4-3 0 16,3 6 0-16,-3-6 0 0,0 6 0 0,7-6 8 16,0 0-8-16,-7 4 9 0,0-4-9 0,3 6 10 15,4-6-10-15,-7 3 0 0,0 3 0 0,4-3 0 16,-4 4 0-16,7-7 0 0,0 0 0 0,0 0 0 15,-7 3 0-15,7-3 0 0,0 0 8 0,0 0-8 16,0 0 0-16,0 0 0 0,0 0 0 0,0 0 8 16,0 0-8-16,0 0 0 0,-8 6 0 0,8-6 0 15,0 0 0-15,0 0 0 0,-7 3 0 0,7-3 0 16,0 0-79-16,0 0-17 0,0 0-4 0,0 0-1209 16</inkml:trace>
  <inkml:trace contextRef="#ctx0" brushRef="#br0" timeOffset="36559.107">9638 16354 921 0,'0'0'82'0,"0"0"-66"16,0 0-16-16,0 0 0 16,0 0 232-16,0 0 44 0,0 0 8 0,0 0 1 0,0 0-195 0,0 0-39 15,0 0-8-15,0 7-2 0,0 2-33 0,0-9-8 16,3 9 0-16,4 1 0 0,-3-1 0 0,3 7 0 15,0-13 0-15,0 13 0 0,0-7 0 0,4 7 0 16,-1 3 0-16,1-7 0 0,0 10 0 0,3-3 0 16,0-7 0-16,3 14 0 0,-2-8 36 0,2-2 4 0,4 9 2 0,-3-6 0 15,-4 0 2-15,4 6 1 0,3-6 0 0,0-1 0 16,0 8-18-16,0-5-4 0,1 5-1 0,2-8 0 16,-3 14-10-16,4-10-1 0,-4-4-1 0,4 8 0 15,0-8 0-15,-1 7 0 0,-2-6 0 0,6 0 0 16,0-3-2-16,0 3-8 0,-3-4 12 0,3-2-4 15,0 3 4-15,4-1 0 0,3-2 0 0,-6 2 0 16,-5-5 5-16,5-1 2 0,6 7 0 0,-3-4 0 16,-4-2-5-16,-4 6-1 0,8-7 0 0,3 0 0 15,1 1-13-15,-1-1 11 0,-7 7-11 0,15-7 10 16,6-2-10-16,-3 2 8 0,-14-6-8 0,6 6 8 16,8-2 1-16,-3 2 0 0,-5-3 0 0,-2-2 0 15,-1 5-9-15,4-3 0 0,0 4 9 0,-8-7-9 16,-2 6 12-16,6-3-3 0,7 4 0 0,-7-4 0 15,-3 4 14-15,3-7 2 0,4 3 1 0,4-3 0 0,-5 3-15 0,1-6-3 16,0 0-8-16,-4 0 12 0,4 0 3 0,-4 0 0 16,1 0 0-16,6-6 0 0,-3 6-6 0,-4-3-1 15,4-3 0-15,-4 3 0 0,4-4-8 0,0-2 0 16,0 3 9-16,-1 2-9 0,-2-2 0 0,-1 3 0 16,-3-3 0-16,-1 3 0 0,5-4 0 15,-5 4 0-15,8-3 0 0,-3 3 0 0,-5-3 0 0,8 2 0 16,-4-2 0-16,1 0 8 0,-5 3-8 0,5-4 0 15,-5-2 0-15,1 6 0 0,0-3 9 0,0-4-9 16,-1 1 12-16,1 3-12 0,3 2 19 0,-3-5-3 16,0 3-1-16,3-4 0 0,4 1-6 0,-4-4-1 0,-3 1 0 0,0 2 0 15,-4-2-8-15,4 2 0 0,-4-5 9 0,4 5-9 16,-8-5 0-16,1 5 8 16,3-8-8-16,1 2 0 0,-8 6 0 0,3-8 0 0,1-1 0 0,-4 3 8 15,4-3-8-15,0 7 0 0,-1-4 0 0,5-3 8 16,-5 0-8-16,1-3 12 0,-7 10-4 0,3-7 0 15,0 0 1-15,0-3 1 0,4 4 0 0,0-1 0 16,-8-6-10-16,4 6 12 0,1 0-12 0,-5 3 12 16,4-6-12-16,0 0 0 0,-3 4 0 0,0-1 8 15,-1 0-8-15,1 0 0 0,0 4 9 0,-4-4-9 16,3 3 0-16,-6 3 0 0,3-2 0 0,-7 5 0 16,4 1 0-16,-1 0 0 0,-3-1-11 0,-3 4 11 15,7-4 0-15,-8 7 0 0,4-3-8 0,-3-3 8 16,-1 2 0-16,1 4 0 0,-1-3 0 0,-3 6 0 15,0 0 0-15,4-3 0 0,-1-3 0 0,-3-4 0 16,4 7 0-16,-4-3 0 0,3-4 0 0,-3 10 0 0,0-6 0 0,0 3 0 16,0-6 0-16,0 9 0 0,0-7 0 0,0-2 0 15,-3 6 0-15,3 3 0 0,-7-7 0 0,3 4 0 16,-6-3 0-16,3 3 0 16,0-3 10-16,-8-1-10 0,5 4 8 0,-4 3-8 0,0-6 0 0,-1 6 0 15,1 0 0-15,0 0 0 0,-3 6 0 0,3-6 0 16,-4 10 0-16,0-1 0 0,4-9 0 0,0 9 0 15,0-2 0-15,0-4 0 0,0 6 8 0,0-2-8 16,3-4 8-16,-3 3-8 0,3 3 0 0,-3-9 0 16,0 7 0-16,3-4 0 0,1 6 0 0,3-9 0 15,-4 10 0-15,-3-4 0 0,0-3 0 0,0-3 0 16,3 6 0-16,-3-3 0 0,4 4 0 0,-1-7 0 0,4 0 0 16,0 0 0-16,7 0 0 0,0 0 0 0,0 0 0 0,0 0 0 15,0 0 0-15,0 0 0 0,0 0-12 0,0 0 12 16,11-7-14-16,-1 4 5 0,1-3 1 0,-1 6 0 15,-3-3 8-15,7-3-12 0,1 2 12 0,-1-2-12 16,0 3 12-16,3-3 0 0,5-4-9 16,-5 4 9-16,1 3 0 0,3-6 0 0,-7 2-9 0,4-2 9 15,-1 6 0-15,1-4 0 0,0 4-8 0,-1-3 8 16,1 3 0-16,3-3-8 0,-7-4 8 0,4 10 0 16,0-6-10-16,-4 6 10 0,-4 0-8 0,4 0 8 15,-3 0 0-15,0 0 0 0,-1 0 0 0,-3 0-8 16,0 0 8-16,4 6 0 0,-4-6 0 0,0 3 0 15,0 4 0-15,0-7 0 0,4 9 0 0,-8-3 8 16,4-3-8-16,0 4 0 0,0 2 0 0,4-6 8 0,-1 4-8 0,1 2 0 16,-4 0 0-16,-3 1 0 0,-1 5 0 0,4-2 0 15,0-4 0-15,-3 7 8 0,3 0-8 0,0-4 9 16,-4 4-9-16,-3 3 10 0,4 0-1 0,-1-4 0 16,1 1 0-16,-4-3 0 0,0 2-9 0,0-5 10 15,0-1-10-15,4 0 10 0,-4 1-10 0,0-1 0 16,0-9 0-16,0 0 0 15,0 0-47-15,7 6-11 0,-7-6-2 0,0 0-1 16,0 0-127-16,7 4-26 0,0-4-5 0</inkml:trace>
  <inkml:trace contextRef="#ctx0" brushRef="#br0" timeOffset="38959.314">3764 15539 57 0,'7'-6'0'0,"0"6"0"16,0-3 0-16,4-4 0 16,-4 4 88-16,4-3 12 0,-4 6 2 0,-4-10 1 0,8 10-24 0,-8-6-5 15,-3 6-1-15,0 0 0 0,0 0 39 0,0 0 8 16,0 0 2-16,0 0 0 0,0 0-59 0,0 0-12 15,7-3-3-15,-7 3 0 0,0 0-25 0,0-6-6 16,4 3-1-16,-4-4 0 0,0-2-16 0,7 9 0 16,-7 0 0-16,0-9 0 0,7 5 11 0,0-2-2 15,-7 6 0-15,0 0 0 0,0-9 47 0,0 9 8 16,4-7 3-16,-4 7 0 0,0 0 11 0,0-3 2 16,7-3 1-16,-7 6 0 0,0 0 3 0,0 0 1 15,-7-3 0-15,3-3 0 0,-3 3-28 0,3-4-5 0,4 7-2 0,-3 0 0 16,3 0-24-16,-11 0-5 15,4 0-1-15,7 0 0 0,0 0-30 0,-7 7-6 0,-3 2-2 0,-1 0 0 16,-3 1 10-16,3-1 8 0,-3 7-12 0,4-4 12 16,-8 4-9-16,4 3 9 0,3-3 0 0,-3 2-9 15,0-5 9-15,0 9 0 0,3-3 0 0,-3-7 0 16,4 10 11-16,-1-3 1 0,1 0 0 0,6 0 0 16,-3-1-12-16,3 8 8 0,4-8-8 0,0 7 8 15,4-6-8-15,3 6 0 0,-3-6 0 0,6 6 0 16,-6-6 0-16,6 0 10 0,4 0-10 0,-3-4 10 15,-1-5-10-15,5-1 0 0,2-6 9 0,-3 4-9 16,-3-7 0-16,3 0 0 0,0 0 0 0,-3-7 8 16,3-2 0-16,0-1 1 0,-3-2 0 0,6-4 0 15,-3 1 11-15,-3-4 1 0,-4 0 1 0,4 0 0 16,-1-6-9-16,1 6-1 0,-8-6-1 0,4 3 0 0,-7-3-11 0,4 0-11 16,-4 6 3-16,0 0 0 0,-4 1 20 0,4-1 4 15,0-3 0-15,0 9 1 0,-10-2-5 16,10-4 0-16,-4 9-1 0,4 1 0 0,-7-7 13 0,4 7 2 15,3 6 1-15,-7-4 0 0,3 1 1 16,4 6 1-16,0 0 0 0,0 0 0 0,0 0-15 0,0 0-3 16,0 0-1-16,4 6 0 0,3 4-10 0,3 6 0 15,4-4-12-15,-3 4 12 0,-11-7-8 0,7 10 8 16,3 0 0-16,8 3 0 0,-11-3 0 0,4 3 0 16,3 3 0-16,4 3 0 0,-11-3 0 0,10 3 8 0,-6-9 0 15,-4 6 0-15,3 0-8 0,1 0 0 16,0-3 0-16,-8-6 0 0,8 3 0 0,-4-4 0 15,7-2 0-15,-11 3 0 0,4-10-12 0,-3-3-8 0,0 6-2 0,-4-9 0 32,0 0-85-32,0 0-17 0,10 0-3 0,-3-9-646 0,4 0-130 0</inkml:trace>
  <inkml:trace contextRef="#ctx0" brushRef="#br0" timeOffset="39292.129">4103 14909 2286 0,'0'0'101'0,"0"0"21"16,0 0-98-16,0 0-24 0,0 0 0 0,0 0 0 0,0 0 50 0,0 0 5 15,0 0 1-15,10 9 0 0,1-3-45 0,0 4-11 16,-1-1 0-16,1 7 0 0,-4-4-15 0,3 4-5 15,-3 3 0-15,0 0-1 0,4 6 8 0,0 0 1 16,-4-3 1-16,0 9 0 0,0-3 21 0,3 10 4 16,-3-3 1-16,4 2 0 0,-4 4 11 0,4-3 2 15,-4-1 1-15,0-2 0 0,3-1-15 0,-6 4-3 16,6-7-1-16,1 1 0 0,-7-1-10 0,3-3 8 16,7-3-8-16,-11-3 8 0,8 3-8 0,-1-6 0 15,1-3 0-15,0-7 8 16,-4 7-76-16,0-7-15 0,3-6-3 0,-3-3-1 15,0 0-90-15,4-9-19 0</inkml:trace>
  <inkml:trace contextRef="#ctx0" brushRef="#br0" timeOffset="39642.761">4480 14721 2739 0,'0'0'60'0,"0"0"13"0,0 0 3 0,0 0 0 0,0 0-60 0,0 0-16 0,0 0 0 0,0 9 0 16,0 7 0-16,0-1 0 0,4-2-12 0,6 6 12 15,-6-4-12-15,3 14 4 0,4-4 8 0,3 3-13 16,-4-3 13-16,-3 9 8 0,4-2 0 0,3 2-8 0,-3 1 0 16,6 2 0-16,-13 4 0 0,6-3 0 0,4-1 13 0,-6 7-4 15,-1 0-1-15,3-9 0 0,-3 9-8 0,0-7 8 16,0-2-8-16,-3-1 8 0,3-6-8 0,-4 1 0 15,4-1 0-15,1-3 0 0,-1 0 8 16,-4 0 0-16,8-3 0 0,-1-6 0 0,1 3-8 0,-8-4 0 16,8 4 0-16,0-9 0 15,-1 5-92-15,-3-5-20 0,4-1-4 0,-1-6 0 16,-3 7-35-16,8-10-6 0,-12 0-2 0,8 0-447 16,-1-10-90-16</inkml:trace>
  <inkml:trace contextRef="#ctx0" brushRef="#br0" timeOffset="40213.088">5627 14934 1785 0,'-11'6'79'0,"11"-3"17"0,0 3-77 0,-3 4-19 15,3 2 0-15,0 4 0 0,3 3 212 0,1 0 38 16,-1 6 8-16,8 3 2 0,-8 3-222 0,4-2-38 16,-3 5-20-16,7-3 3 0,-8 4 1 0,4-1 0 0,0 4 0 0,0-3 0 15,4-1 16-15,-4 1 0 16,0-7 0-16,4 6 0 0,-8-6 0 0,4-2 14 0,0-4-2 0,0 3-1 31,4-7-34-31,-8-2-6 0,-3 3-2 0,4-3 0 16,-4-7-164-16,3 4-33 0,-10-4-6 0,7-9-2 0</inkml:trace>
  <inkml:trace contextRef="#ctx0" brushRef="#br0" timeOffset="40394.748">5387 15244 3074 0,'0'0'68'0,"0"0"13"0,0 0 3 0,0 0 3 0,0 0-70 0,0 0-17 0,0 0 0 0,0 0 0 0,11 0-16 0,-1 0-6 15,4 0-2-15,0 0 0 16,4 0 24-16,0-6-11 0,3 6 11 0,0 0-8 0,4 0 8 0,-1-3 0 16,1-3 0-16,0 6 0 15,-4-4-24-15,4-2-4 0,-8 0 0 0,1 6 0 16,-1-3-5-16,1 3-2 0,-7 0 0 0,3-7 0 16,-7 7-71-16,3-3-14 0,1-3-4 0,0 3 0 15,-4-3-56-15,0-4-11 0,0 1-2 0,-7-1-1 0</inkml:trace>
  <inkml:trace contextRef="#ctx0" brushRef="#br0" timeOffset="40909.603">5948 14407 2941 0,'0'0'64'0,"0"0"14"0,-4 9 2 0,4 1 4 0,-3 9-68 0,6-4-16 0,11 4 0 0,-10 0 0 31,7 12-25-31,-1-3-9 0,1 1-2 0,3 5 0 0,0 4 23 0,0 6 4 0,4-7 1 0,-11 4 0 16,10 3 8-16,-6-6-12 0,3 6 12 0,-3-7-12 15,-1-2 12-15,4 9 0 0,-3-10 0 0,-4-3 0 16,0 10 0-16,-3-13 0 0,3 7 0 0,-4-7-8 16,1 0 17-16,-4-3 4 0,3 1 1 0,-3-8 0 15,0 1 20-15,-3-3 4 0,-1-4 1 0,4-2 0 16,0-10-27-16,0 0-12 0,0 0 10 0,0 0-10 0,0 0 9 0,0 0-9 15,-3-10 8-15,-8 1-8 0,4-10 0 0,7-6 0 16,0 6 0-16,7-9 0 0,-7 3 0 0,4-10 0 16,3 7 0-16,-4 3 0 0,1 6 11 0,3-3-3 15,3 0-8-15,-6 10 12 0,3-4 6 0,-4 7 1 16,8-1 0-16,0 4 0 0,-8 3-19 0,8 3 0 16,-1-6 0-16,1 12-9 0,3-6 9 0,0 3 0 15,7 3 0-15,-10 4 0 0,3-4 0 0,4 3 0 16,-1 1 0-16,-3-1 0 0,0 1 0 0,1-1 0 15,2 7 0-15,-6-4 0 0,3 4 0 0,-4 0 0 16,5 2 0-16,-5-5 0 0,1 3 0 0,3-1 0 16,-11 4 0-16,4-6 0 0,4 2-20 0,-4 1-3 0,0-3 0 0,-3 2 0 31,3-5-125-31,0-1-26 0,0 1-5 0,-7-1-1 16,0-9-59-16,0 0-12 0</inkml:trace>
  <inkml:trace contextRef="#ctx0" brushRef="#br0" timeOffset="41279.587">6773 15119 748 0,'0'0'67'0,"0"0"-54"0,0 0-13 0,0 0 0 16,11-7 300-16,-4 7 56 0,0-9 12 0,0 3 3 15,0 3-231-15,4-4-47 0,-4-2-9 0,3 6-1 16,-3-7-52-16,4 4-11 0,-7-3-1 0,6 6-1 16,1-4-18-16,-4 1 0 0,0 3 0 0,0-3 0 15,7 3 0-15,-10-4 0 0,3-2 0 0,0 9 0 16,0-10 17-16,0 1 0 0,-4 3 0 0,4 3 0 15,-3-7 24-15,-1 4 5 0,1-3 1 0,3-1 0 0,-7 1-11 0,0-1-1 16,0 1-1-16,3-7 0 16,1 7-18-16,-4-10-3 0,0 3-1 0,4 4 0 0,-4-7-12 0,0-3 0 15,0 3 0-15,0 7 0 0,-4-10 0 0,0 9 0 16,1-2-9-16,3 5 9 0,-11 1 0 0,4-1 0 16,-3 1-8-16,3 9 8 0,-4-6 0 0,1 6 0 15,-1 0 0-15,0 6 10 0,-3 3-10 0,4 7 0 16,-4-3 0-16,-1 5 0 0,1 7 0 0,4 1 0 15,-4-8 0-15,7 11 0 0,3-1 0 0,-7 6 0 16,8-9 0-16,-1 4 0 0,4-1 0 0,0-3 0 0,0 3 0 16,4-3 0-16,-1 0 0 0,8-6 0 0,-11 9 0 0,7-9 0 15,0 6 28-15,4-6 3 0,-4-3 1 0,3 3 0 32,1-1-52-32,0-8-9 0,3 5-3 0,0-5 0 15,3-1 0-15,1-2 0 0,0-4 0 0,-1-3 0 16,1 0-116-16,7 0-24 0,-8 0-5 0,1-3-522 0,7-4-104 0</inkml:trace>
  <inkml:trace contextRef="#ctx0" brushRef="#br0" timeOffset="42056.186">4519 16568 1983 0,'-3'0'88'0,"3"0"18"16,-7 0-85-16,3 0-21 0,-7 0 0 0,11 0 0 15,0-10 53-15,0 7 7 0,0-3 0 0,0-4 1 0,11 4-61 0,-11-3 0 16,-7-1-14-16,3 7 2 16,-3-6 12-16,4-4 8 0,-1 10-8 0,-3-6 11 0,4-1 13 0,-11 4 2 15,7-4 1-15,-4 10 0 0,0-9-3 0,-3 9 0 16,0 0 0-16,0 0 0 0,3 0 7 0,-10 0 1 16,4 9 0-16,6-2 0 0,-7-4 8 0,4 6 1 15,-3 7 1-15,6-7 0 0,-7 1-9 0,11 5-1 16,-10-2-1-16,3-4 0 0,3 7-15 0,0-6-4 15,4 5 0-15,0-2 0 0,4 2-12 0,3 4 0 16,-11 0 0-16,8-3 0 0,3 3 0 0,0-1 0 16,0 7 0-16,0 1 0 0,0-5 0 0,0 11 0 15,7-10 0-15,0 9 0 0,-4-9-8 0,8 3 8 0,0 3-12 0,-8-3 12 32,15 4-40-32,-11-10-2 0,10 2 0 0,-2-8 0 15,-5 3-26-15,1 3-4 0,3-10-2 0,0 0 0 16,0-2-88-16,4-4-18 0,-1 3-3 0,-3-12-401 0,4 6-80 15</inkml:trace>
  <inkml:trace contextRef="#ctx0" brushRef="#br0" timeOffset="42444.677">4752 16596 2336 0,'0'0'52'0,"0"0"10"0,-4 6 2 0,4-6 1 0,-3 0-52 0,-4 0-13 0,3 0 0 0,-3 3 0 16,0 3 10-16,7-6-1 0,-10 7 0 0,3-4 0 0,-1 6-9 0,1 1 0 16,-3-1 0-16,-1 0 8 0,4 7-8 0,-3 3 0 15,3 0-10-15,0 6 10 0,-1-6-11 0,5 6 11 16,-4 0-12-16,3-3 12 0,4 3 0 0,0 0 0 16,4-6 0-16,3 6 0 0,-4-6-8 0,1-1 8 15,7 1 0-15,-4-9 0 0,3-1-8 0,4 1 8 16,-3-4 0-16,-4 3 0 0,11-9-8 0,-8 0 8 15,4-3 0-15,4-3 0 0,0-10 0 0,-8 7 0 16,4-4 0-16,-3-3 9 0,3-2 0 0,0-1 0 16,-3-6 0-16,-1 9 0 0,1-6 3 0,-8-3 0 0,4 9 0 0,-3-6 0 15,-1-3 6-15,-3 10 2 16,0-7 0-16,-3-3 0 0,-1 9 0 0,-3-3 0 0,4 0 0 0,-8 4 0 16,-3-4 4-16,4 3 2 15,-1 4 0-15,0 2 0 0,1-5 2 0,-1 5 0 0,4 1 0 0,-3-1 0 16,3 4-28-16,-4-3 0 0,4 9-14 0,0-4 5 31,3-2-125-31,-3 6-25 0,0 0-5 0,7 0-542 0,0 0-109 0</inkml:trace>
  <inkml:trace contextRef="#ctx0" brushRef="#br0" timeOffset="43076.892">5080 16655 2520 0,'0'0'112'0,"0"0"22"0,0 0-107 0,7 10-27 16,-7-1 0-16,7 1 0 15,4-4 19-15,-11 3-2 0,3-6 0 0,-3-3 0 16,11 10-17-16,-11-4 0 0,3 3 0 0,-3-9 0 0,7 7-13 0,-7-4 0 16,0-3 0-16,4 9 0 0,-4-9 13 0,0 0-11 15,0 0 11-15,0 0-10 0,0 0 10 0,0 0 0 16,0 0 0-16,0 0 0 0,0 0 28 0,0 0 5 15,-4-3 1-15,-3-3 0 0,4-10 2 0,3 4 0 16,0-4 0-16,0-3 0 0,0 0-25 0,0-6-11 16,3 6 10-16,4-6-10 0,-3 7 0 0,-1-1 0 15,5 3 0-15,2 3 0 0,-6 4 0 0,3 0 0 16,0-4-8-16,0 10 8 0,3-6-10 0,-6 9 10 16,3-7-8-16,-7 7 8 0,14 7-12 0,-10-4 4 0,3 3 0 15,7 3 0-15,-4 1-4 0,-6-1-1 0,3 7 0 0,0-7 0 16,4 7 24-16,-4-3 5 15,0-4 0-15,0 7 1 0,3-7 1 0,-6 0 0 0,-1 1 0 0,4 5 0 16,-3-11-6-16,3 5-2 0,-3-3 0 0,-4-6 0 16,0 0-10-16,7 3 10 0,-7-3-10 0,0 0 10 15,0 0-10-15,7 0-9 0,-7 0 9 0,7-3-13 16,-4-3 13-16,4-3-12 0,-7-1 12 0,4-2-12 16,-1-4 12-16,-3 0 0 0,4-2 0 0,-4-1 10 15,0-6-10-15,3 6 10 0,1-6-10 0,3 6 10 16,-7-9-10-16,11 12 0 0,-11 3 0 0,7-2 0 15,0 5 0-15,-7-5 8 0,10 5-8 0,-6 7 12 16,3-3-4-16,7-4 0 0,-11 10 0 0,8-3 0 16,3-3-8-16,-3 6 0 0,-1-3 9 0,1-3-9 15,3 6 0-15,0 0 0 0,0 6 0 0,4-3 8 16,-8 6 1-16,5-2 1 0,2 5 0 0,1 4 0 0,0 0 2 0,-1 2 0 16,-3-5 0-16,4 12 0 0,0 0-12 0,-4-6 0 15,-4 9 0-15,1-9 0 0,3 6 0 0,-3-6 0 16,-1 6 0-16,-3-6 0 15,4-4-36-15,-4-2-8 0,0 3-3 0,-4-1 0 16,4-2-65-16,0-4-14 0,4-2-2 0,-11 2-1 16,0-9-51-16,0 0-11 0,0 0-1 0</inkml:trace>
  <inkml:trace contextRef="#ctx0" brushRef="#br0" timeOffset="43877.981">5867 15953 1839 0,'0'0'81'0,"0"0"18"0,0 0-79 0,0 0-20 15,0 0 0-15,0 0 0 16,-7 9 71-16,7-2 10 0,0-7 3 0,-4 15 0 0,4-2-72 0,4 6-12 16,-4-4 0-16,7 10-9 0,0-6 9 0,-4 9-10 15,1-3 10-15,6 4-10 0,-3-1 10 0,4 6 11 16,0 1-3-16,3 3 0 0,-7-7 21 0,3 0 4 16,-3 4 1-16,4-7 0 0,-7-3 14 0,3 3 4 0,0-3 0 15,0-6 0-15,-4 6-16 0,1-6-2 16,-1-3-1-16,1-4 0 0,-4-2-17 0,0-1-4 0,3 4-1 15,-3-13 0-15,0 0 7 0,0 0 2 0,0 0 0 0,0 0 0 16,0 0-10-16,0 0-2 0,-3-13 0 0,3 4 0 16,-4-1 4-16,4-8 0 0,-3-1 0 0,-1-6 0 15,1-4-12-15,-4 1 0 0,3-6 0 0,4 5 0 16,-3-5-9-16,3 9 9 0,3-3-12 0,1 3 12 16,3 6-10-16,-7 0 10 0,7 3-8 0,0 4 8 15,3-4 0-15,1 7 0 0,-4-1 0 0,11 4 8 16,-4-3-23-16,7 5-4 0,-7-2-1 0,0-3 0 15,7 9 8-15,-7-3 2 0,8-4 0 0,-8 7 0 16,0 0 10-16,7 7 0 0,-7-4 0 0,0 3-8 16,4-3-5-16,-4 7-1 0,4-1 0 0,-1 7 0 15,-6 2 14-15,3-2 0 0,-3 3 0 0,-1 0-9 16,4 0 20-16,-10-4 4 0,-1 10 1 0,1-3 0 16,3-6 12-16,-7 3 4 0,0 6 0 0,0-6 0 0,-4-1-17 0,1-8-3 15,-1 6-1-15,1-4 0 16,-1 4 8-16,-3-7 1 0,0 1 1 0,-3-4 0 0,2-3 9 0,-2 3 2 15,-1 4 0-15,4-4 0 0,-10-3-32 0,3 3 0 16,-1-2 0-16,1-4 0 0,-7 0 0 0,7 0 0 16,-7-4 0-16,7-2 0 15,3 6-25-15,-3-9-8 0,0 2-2 0,-7 4 0 16,7-6-93-16,3-1-20 0,-3-5-3 0,3 5-1 16,1 1-64-16,3-7-14 0</inkml:trace>
  <inkml:trace contextRef="#ctx0" brushRef="#br0" timeOffset="44137.148">6548 16216 2782 0,'0'0'61'0,"0"0"13"0,0 10 2 0,0-1 3 0,0 1-63 0,3-1-16 0,4 0 0 0,-3 1 0 15,-1-1 0-15,1 1 0 0,10-1 8 0,-11 7-8 16,4-7 0-16,0 7 0 0,1-7 8 0,2 1-8 16,-3-1 0-16,0 0-13 0,-3 1 2 0,3-1 1 15,3 1-30-15,-10-1-5 0,0-3-2 0,0-6 0 0,4 10 24 16,-4-10 5-16,0 0 1 0,0 0 0 16,0 0-75-16,0 0-14 0,0 0-3 0,0 0-575 15,-11-7-114-15</inkml:trace>
  <inkml:trace contextRef="#ctx0" brushRef="#br0" timeOffset="44282.052">6428 15887 1900 0,'0'0'84'0,"0"0"18"0,0 0-82 0,0 0-20 16,0 0 0-16,0 0 0 0,0 0 256 0,0 0 48 15,0 0 8-15,0 0 3 16,10 3-364-16,-3 7-73 0,4-10-14 0,-1 6-679 0,5-3-135 0</inkml:trace>
  <inkml:trace contextRef="#ctx0" brushRef="#br0" timeOffset="44760.412">6816 16263 2397 0,'7'16'52'0,"-7"-16"12"0,0 3 1 0,-7 7 3 0,7-1-54 0,7-3-14 0,-7-6 0 0,0 10 0 16,3-1 0-16,-3-9 9 0,4 9-9 0,-4-9 8 15,0 0-8-15,7 7 0 0,-7-7 9 0,0 0-9 16,0 0 19-16,0 0-1 0,0 0 0 0,0 0 0 16,0 0-9-16,0 0-1 0,0 0-8 0,0 0 12 15,0 0 36-15,0 0 8 0,-7-7 0 0,3 7 1 0,1-9-20 16,-8 6-4-16,1-10-1 0,6 4 0 0,-10-4 6 0,3-2 1 16,4-4 0-16,-3 3 0 0,6-3-30 0,-3 1-9 15,4-1 0-15,-1 0 0 16,4 3 0-16,0 1 0 0,0 2 0 0,0-3 0 0,0 7 0 0,0 0 0 15,0 2 0-15,4 4 0 0,-4-3 0 0,0 6 0 16,0 0 0-16,7 0 0 0,0-3 0 0,0-3 0 16,3 6 0-16,-3 0 0 0,11 0 0 0,-7 6 0 15,3-6 0-15,0 3 0 0,7 3 0 0,-10-3 0 16,6 4-9-16,-3 2 9 0,4 0 0 0,0 7 0 16,-4-3 0-16,0-4 11 0,3 7-11 0,-2 3 12 15,-1-4-12-15,0 1 12 0,0 3-12 0,-7-7 0 16,4 4 0-16,-1 3 0 15,1-4-32-15,-4-2-4 0,7-7-2 0,-11 4 0 16,4-1-31-16,8-3-7 0,-12-3 0 0,4-3-1 16,7 0-15-16,-3-3-2 0,-8-3-1 0,8-3 0 15,3-1-24-15,0-5-5 0,-7 5 0 0,4-2-1 16,-1-4-27-16,5 0-6 0,-5 7-1 0,4-10 0 0</inkml:trace>
  <inkml:trace contextRef="#ctx0" brushRef="#br0" timeOffset="45213.673">7493 15809 230 0,'0'0'20'16,"0"0"-20"-16,0 0 0 0,-7 6 0 15,3-3 583-15,-6-3 112 0,6 0 22 0,-3 6 5 16,0-3-587-16,0 4-118 0,-3-4-17 0,3 6-16 16,-1 7-28-16,-9-7-7 0,6 7-1 0,-3-3 0 0,4 12 26 15,-5-7 5-15,-2 1 1 0,6 6 0 0,1-6 20 0,-1 6 0 16,0-6 0-16,1 0 0 0,3 3 0 0,-4-3 10 15,1-7-1-15,6 4 0 0,-3 3 0 0,4-10 0 16,3 1 0-16,0-1 0 0,0 0-9 0,0-9 12 16,3 7-12-16,-3-7 12 0,7 9-12 0,7-9 0 15,-14 0 0-15,11 0 0 0,-4 0-11 0,3-9 3 16,-2 9 0-16,2-10 0 0,-3 1 8 0,4-1 0 16,-4-5 0-16,3 5 8 0,-3-5 1 0,0 5 1 15,1-9 0-15,-1 10 0 0,-4-10 12 0,4 4 2 16,-7 2 1-16,4-3 0 0,-4 1-10 0,3-4-3 15,1 9 0-15,-4 1 0 0,3 0-3 0,-3-1-1 0,4 4 0 0,-4 6 0 16,3 0 4-16,-3 0 0 0,0 0 0 0,0 0 0 16,0 0-12-16,7 0 0 0,0 6 0 0,1 4 0 15,-5-1 0-15,4 0 0 0,4 1 0 0,-4-1 0 16,3 1 0-16,4 5 0 0,-7 1 0 0,11-3 0 16,-11-4 0-16,7 0 0 0,0 7 0 0,1-7 0 15,-1 1 0-15,-4-1 0 0,1-3 0 0,-1-2 0 31,1 2-52-31,3 3-13 0,-10-9-3 0,3 7 0 0,0-4-20 0,0-3-4 0,3-3 0 16,-6-4-1 0,-4 7-88-16,7-9-18 0,0 3-3 0</inkml:trace>
  <inkml:trace contextRef="#ctx0" brushRef="#br0" timeOffset="45471.148">7736 15426 3060 0,'0'0'68'0,"0"0"13"0,-3 9 3 0,-1 1 1 0,4 2-68 16,4 1-17-16,3 3 0 0,0-4 0 0,-3 4-16 0,6 3-6 15,4 0-2-15,4 6 0 16,0-7-12-16,-4 7-4 0,3-6 0 0,1 10 0 0,-4-4 40 0,0 0 0 15,0 3 0-15,-3-3 12 0,3 3-12 0,-7-3 0 0,0-3-10 0,0 3 10 16,-3 4-16-16,-1-7 4 0,1-1 0 0,-1-2 0 31,-3-3-99-31,0 0-19 0,7-4-4 0,-7-2-611 16,0-1-123-16</inkml:trace>
  <inkml:trace contextRef="#ctx0" brushRef="#br0" timeOffset="45725.284">7740 15727 3344 0,'0'0'74'0,"0"0"15"0,0 0 3 0,0 0 1 0,0 0-74 0,0 0-19 0,0 0 0 0,0 0 0 16,11 0-14-16,3-6-6 0,3 6-2 0,-6 0 0 15,3 0 13-15,-3 0 9 0,6 0-12 0,4 0 12 16,1 0-24-16,-5 0 3 0,4 0 0 0,-3 0 0 15,3 6-58-15,-7-6-11 0,4 3-2 0,-8 4-1 16,8-7 20-16,-7 9 4 0,-1-3 1 0,1-3 0 16,-4 7-34-16,0-4-6 0,0-3-2 0,0 7 0 15,-3-1-96-15,-1-3-19 0,1 4-4 0,3-1-283 16,-7-9-56-16</inkml:trace>
  <inkml:trace contextRef="#ctx0" brushRef="#br0" timeOffset="45845.881">8153 15862 172 0,'0'0'16'0,"0"0"-16"15,0 0 0-15,0 0 0 0,7 9 288 0,0 1 54 16,-7-10 11-16,0 9 3 0,0-9-105 0,0 0-21 15,0 10-4-15,0-10-1 0,0 6-81 0,0-6-16 0,0 9-3 16,0-9-1-16,0 0-88 0,0 0-17 0,0 0-4 0,0 0-1 31,0 0-159-31,0 0-32 0,0 0-7 0,0 0-523 0,0 0-105 0</inkml:trace>
  <inkml:trace contextRef="#ctx0" brushRef="#br0" timeOffset="46053.565">8057 15435 3409 0,'0'0'75'0,"0"0"15"0,0 0 3 0,0 0 3 0,0 0-76 15,0 0-20-15,0 0 0 0,0 0 0 16,0 0-78-16,0 0-19 0,0 0-4 0,11 0-1 15,-4 0-45-15,0 0-9 0,4 0-1 0,-4 0-650 16,-7 0-129-16</inkml:trace>
  <inkml:trace contextRef="#ctx0" brushRef="#br0" timeOffset="46464.209">8378 15498 1105 0,'0'0'48'0,"0"0"12"0,0 0-48 0,0 0-12 15,8 0 0-15,-8 0 0 0,0 0 175 0,0 0 33 16,3 13 6-16,1-10 2 0,-4 6-72 0,0 1-15 0,0-1-2 0,-4 1-1 16,4 5-62-16,-3-5-12 0,-1 5-2 0,0-2-1 15,4 9-40-15,-3-3-9 0,-1-1 0 0,-3 1 0 16,4 0 0-16,3 0 0 0,0-3 0 0,0 2 0 16,0 7 0-16,0-6 0 15,3 0 0-15,4-10 0 0,-7 7 0 0,4 0 0 0,-1-4 0 0,1-2 0 16,3-1 9-16,0-3-9 0,4-2 8 0,-8 2-8 15,11-6 0-15,-3 0 0 0,3-6 0 0,-3-4 0 16,3 1 0-16,3-1 0 0,-3-8 0 0,1 2 0 16,-5 3 0-16,1-5 0 0,-1-4 0 0,-3 3 0 15,-3 0 0-15,3 0 0 0,-3 0 0 0,-4 0 0 16,0-2 47-16,-4 8 4 0,0-6 1 0,1-3 0 16,-4 10-23-16,3-4-4 0,-3-3-1 0,0 10 0 15,0-7 20-15,0 13 3 0,0-6 1 0,4 2 0 16,-5 7-23-16,5-3-4 0,-1-3-1 0,-3 6 0 15,7 0-34-15,0 0-7 0,0 0-2 0,0-3 0 16,0 3-157-16,0 0-32 0,0 0-7 0</inkml:trace>
  <inkml:trace contextRef="#ctx0" brushRef="#br0" timeOffset="46896.8">8812 15552 403 0,'0'0'36'16,"0"6"-36"-16,4 3 0 0,-4 1 0 0,-4 5 539 0,8-2 101 0,-1-4 20 0,-3 7 4 31,-3 0-573-31,3-4-115 0,3-2-22 0,-3-4-5 16,-3 3 17-16,-1 1 3 0,4-10 1 0,0 0 0 0,0 0 6 0,0 0 0 0,0 0 1 0,0 0 0 15,0 0 23-15,-3 0 0 0,-4-10 8 0,0 10-8 16,3-9 52-16,-6-1 4 0,3-5 2 0,0 5 0 15,-1-9-23-15,5 1-5 0,-1-1-1 0,1-6 0 16,-4 0-29-16,3-4 0 0,4-5-13 0,-3 6 4 16,3 0-1-16,0 2 0 0,3 1 0 0,1 7 0 15,3 2 10-15,-7 6 0 0,3-2 0 0,4 3 0 16,1-1 12-16,-1 4 4 0,3-4 0 0,1 4 1 16,-1-3-17-16,1 9 0 0,0-3 0 0,-1-4-9 15,4 7 9-15,-3 0 0 0,3 7-9 0,0-7 9 16,-3 3 0-16,3 3 0 0,0 3 0 0,0 7 0 15,0-3 12-15,0 2-4 0,0 4 0 0,0 0 0 0,-3 0 10 0,3 6 2 16,-7 0 0-16,4-6 0 0,-1 9 16 0,1-9 3 16,-4-4 1-16,4 4 0 0,-4 0-29 0,3-3-11 15,-3-7 8-15,0 1-8 0,0-1 0 0,0 0-14 16,0-2 2-16,-7-7 0 16,0 0-132-16,0 0-25 0,0 0-6 0,11 0-593 15,-4-7-118-15</inkml:trace>
  <inkml:trace contextRef="#ctx0" brushRef="#br0" timeOffset="47347.859">9603 14746 2833 0,'0'0'62'0,"0"0"13"0,0 0 2 0,0 0 3 0,-4 3-64 0,1 9-16 0,3-9 0 0,0 7 0 15,-11-1 0-15,7 1 0 0,-3-1 0 0,0 7 0 32,-3-7-22-32,-4 10-8 0,0-3-2 0,-4-1 0 0,0 4 0 0,1-6-1 15,-8 12 0-15,0-10 0 0,8 4 33 0,2-6 8 0,1 2 0 0,0 1 1 16,4-3 25-16,-1-4 5 0,1-3 1 0,2 4 0 16,1-4-11-16,0-3-1 0,7-3-1 0,0 0 0 15,0 0-15-15,0 0-4 0,0 0 0 0,0 0 0 16,0 0-8-16,7-9-9 0,0 6 9 0,4-4-13 15,0 1-3-15,3 3 0 0,-4 3 0 0,4 0 0 0,1 0 16 16,-1 0-9-16,-4 0 9 0,4 3-8 0,0 3 8 0,1-6 0 16,-5 10 0-16,4-4 0 0,-3-3 0 0,-1 3 0 15,1-2 0-15,0 5 0 0,3-3 0 0,-4 4 0 16,4-1 0-16,-3 0 0 0,0 1 0 0,-1-4 0 16,1 7 0-16,-4-4 0 0,3 7 0 0,-3-7 14 15,0 10-3-15,1-3-1 0,-1-1-10 0,-4 4 0 16,-3 0 0-16,0 0 0 0,-3 6 21 0,-1-6 9 15,-3 0 2-15,3 6 0 0,-6-7-32 0,-1 8 0 16,1-8 0-16,-4 1 0 16,0-3-20-16,-4 3-9 0,0-10-3 0,1 7 0 15,-8-4-105-15,0-2-22 0,-3-1-4 0</inkml:trace>
  <inkml:trace contextRef="#ctx0" brushRef="#br0" timeOffset="53468.434">8315 10098 230 0,'0'0'10'0,"-4"-9"2"0,4 0-12 0,0-10 0 16,0 9 0-16,0-5 0 0,-7-4 168 0,0 0 32 15,4 0 5-15,-1 4 2 0,1-11-73 0,-4 14-14 0,0-13-4 0,-4 6 0 16,4 3 6-16,-7 7 1 16,0-10 0-16,0 10 0 0,0-7-47 0,-4 13-8 0,4-7-3 0,-14 4 0 15,3-3-48-15,0-1-9 0,1 10-8 0,-5 0 9 16,-10 0-21-16,4-6-4 0,-7 3 0 0,-4 3-1 31,-3 0-29-31,-8 0-6 0,1-6 0 0,-4 6-1 0,0 0 40 0,-7-3 13 0,-7-4 0 0,-4 4-10 16,8 3 10-16,-15-6 0 0,4 6 0 0,-4-3 0 15,0-4 24-15,1 7 6 0,-1 0 2 0,0 0 0 16,-3 0 3-16,0 10 1 0,-4-4 0 0,1 4 0 16,-12-1-23-16,1 7-4 0,7-4-1 0,-8 7 0 15,1 6-8-15,-7 3 12 0,6-3-12 0,5 10 12 16,2-7-12-16,1 10 8 0,-4-7-8 0,4 7 8 15,0-1 2-15,0 4 0 0,3-3 0 0,0-1 0 0,0-2-10 16,8 2 0-16,3 7 0 0,7-3 0 16,3-3 13-16,7 6-2 0,5 0-1 0,2 3 0 0,4-3 1 0,4 3 0 15,13-4 0-15,1 8 0 0,0-4-11 0,14 3 0 16,3-3 0-16,8 6 0 16,10 1 0-16,0 2-16 0,10-3 4 0,4 7 1 0,0-7 11 0,11 0 16 15,7-6-4-15,7 7-1 16,6-1-35-16,5 0-8 0,3 1 0 0,7-7-1 0,7 3 22 0,3-3 11 15,8-3-10-15,0 0 10 0,6-7 0 0,1 7-9 16,3-9 9-16,7 2 0 0,11-2 0 0,4-1 0 16,2 4 0-16,8-7 0 0,11-2 11 0,6-7 1 15,-2 3 0-15,2-7 0 0,4-2 16 0,0 3 3 16,4-3 1-16,-7-4 0 0,6-2 22 0,4 2 5 0,-3-9 1 0,7 7 0 16,-4-1-28-1,0-9-4-15,7 10-2 0,-7-10 0 16,1 0-6-16,-1-4-2 0,0-2 0 0,0 3 0 0,-3-3-18 0,-1-7 0 0,1-3 0 0,-4 7 0 15,4-10-11-15,-8 0 1 0,-3-3 0 16,-7 1 0-16,-3-5 33 0,-8-2 6 0,-3 3 2 0,-11-3 0 16,-10-3-31-16,-7 2 8 0,-11 1-8 0,7 0 0 15,-3-13 31-15,-11 10 3 0,-18-10 1 0,0 3 0 16,1-6 1-16,-8 1 1 0,-10-1 0 0,0-3 0 16,-8 3-11-16,-2 0-2 0,-8 0-1 0,-4 0 0 15,-10-3-9-15,0 0-2 0,0-3 0 0,-3 3 0 16,-8-7-12-16,-3 4 0 0,-4-3 0 0,1 6 0 15,-1-6 0-15,-10 9 0 0,-14-10 0 0,-4 1 0 16,3 6 0-16,-10-3-8 0,-3-7 8 0,0 7-10 0,-8 3 10 16,1 3-10-16,-4-3 10 0,-4 3-10 0,4 0 10 0,0 7 0 15,0-7 0-15,0 0 0 0,-4 6 0 0,4-2-8 16,-3-4 8-16,-4 6 0 0,3 4 0 0,-3-4-10 16,3 10 10-16,-6-7 0 0,-4 7-9 0,-4 3 9 15,-3 0 0-15,3 6-9 0,1 3 9 0,-5 4-13 16,5 2 5-16,-5-5 8 0,-2 5-15 0,-1 4 5 15,4 3 1-15,0-3 0 16,-4 6-30-16,-7 0-5 0,7 0-2 0,1 0 0 16,-1 6-15-16,-3-6-3 0,-1 0-1 0,5 3 0 15,3 3-97-15,-4 4-19 0,4-10-4 0</inkml:trace>
  <inkml:trace contextRef="#ctx0" brushRef="#br0" timeOffset="54687.478">13593 7812 2142 0,'-11'-9'47'0,"7"3"9"0,1-4 3 0,-4 1 1 0,-4-1-48 0,1 1-12 0,3 0 0 0,0-1 0 15,-4 4 35-15,4-3 4 0,0 5 1 0,-4-2 0 16,1-3-32-16,-1 6-8 0,-3-4 0 0,-4-2 0 16,1 3 0-16,-4 3-12 0,-1-4 4 0,-2-2 0 0,-8-1 8 0,0 1 0 15,-3 0 0-15,-7-1 0 0,-11 4 0 0,-4-3 11 16,1 5-3-16,-8-2 0 0,-3-3-8 0,-7-1 0 16,0 4 0-16,-7 3 0 15,-4 3 0-15,1-6 0 0,-5 6 0 16,-2 0 8-16,-5 6-8 0,-2-3 10 0,-5 10-10 0,-6-4 10 0,-11 4-10 0,4-4 0 15,6 7 0-15,8 2 0 0,3 1 0 0,4 0 0 16,-11 6 0-16,7 0 0 0,8 3 0 0,-5 1 0 16,-2 5 0-16,-5 7 0 0,1-3-9 0,3 5 9 15,4-5 0-15,-7 6 0 0,6 0 0 0,5 0 0 16,-1-7 0-16,11 7 0 0,7 3 0 0,3-3 0 16,11 0 0-16,4 6 0 0,6-9-11 0,12 9 11 15,-5-6-10-15,8 3 10 0,3-3-11 0,8 3 11 0,6 3-12 16,7-3 12-16,1 7 0 0,6 5-8 0,8-2 8 0,6 5 0 15,4 1-23-15,4-3-1 0,0-4 0 0,6 7 0 16,8-10 0-16,0 7 0 0,3-7 0 0,11 0 0 16,0-6 24-16,14 7 0 0,3-17 0 0,8 7 0 15,3-3 0-15,7-3 0 0,4-10 8 0,17 6-8 16,15-5 16-16,-1-1-3 0,-3-3 0 0,14 0 0 16,17-6 15-16,1 0 4 0,0-4 0 15,3 4 0-15,14-9-20 0,4-1-3 0,3-3-1 0,1-3 0 16,-1 4-8-16,-3-7 0 0,3-7-12 0,4 7 12 15,0-3 8-15,-4-3 8 0,-3-3 3 0,0-1 0 16,0-9 17-16,-4 4 3 0,-3 2 1 0,-4-9 0 16,0 3-17-16,-7-3-3 0,0-3-1 0,-6-3 0 0,-12-3 5 0,-3-1 0 15,-7-8 1-15,-4-4 0 0,-3 0-9 16,-10 3-1-16,-8-9-1 0,-3 3 0 16,-4-3-4-16,-7 3-1 0,-7 0 0 0,-3-4 0 0,-8 7-1 0,-7 1 0 15,-6-4 0-15,-11-7 0 0,-4 7 13 0,-7-3 3 16,-7 3 0-16,-3-3 0 0,-4 3 0 0,-7-7 0 15,-7 7 0-15,-3-3 0 0,-11-3-24 0,-8 0 0 16,-9-4 0-16,-5 4-8 0,-6 0-2 0,-11-1 0 16,-3 4 0-16,-8-3 0 0,1 6 2 0,-11-7 0 15,-11 1 0-15,-3 9 0 0,-4 0 8 0,-3-3 0 16,3 3 0-16,-14 0 0 0,-3 1-10 0,3 5 0 16,-3-6 0-16,-4 10 0 0,0-4 10 0,3 3 11 15,5 1-3-15,2 6 0 0,5-7-8 0,-1 4 0 0,0-1 0 16,4-2 0-16,-8 12 0 0,5-6-9 0,-5 3 0 0,1 0 0 31,-7 6-137-31,-4 3-27 0,-4 4-6 0,22 2-1 0</inkml:trace>
  <inkml:trace contextRef="#ctx0" brushRef="#br0" timeOffset="62574.584">16249 5332 1915 0,'0'0'42'0,"0"0"9"0,0 0 1 0,0 0 2 0,0 0-43 0,0 0-11 0,0 0 0 0,0 0 0 16,0 0 0-16,7 0 0 0,0 9 0 0,-7-9 0 15,0 0 0-15,4 10 0 0,-4-10 0 0,3 0 0 16,1 9 0-16,-1 7 0 0,1-7 0 0,-1 1 0 15,1 5 36-15,-4-5 4 0,3 2 2 0,-3 4 0 16,7 3 14-16,-7-4 2 0,0 14 1 0,-3-11 0 16,-1 8-1-16,4 2 0 0,-7 6 0 0,0 1 0 15,0 2-22-15,0-2-5 0,0 3-1 0,-4 5 0 16,4-8-9-16,0 3-1 0,0 2-1 0,0-2 0 16,0-4-19-16,0 1 0 0,4-7 0 0,-1 0 0 15,1 1 0-15,-1-4-9 0,-3-6 9 0,7-1-12 16,-4-2-5-16,4 3-2 0,-3-10 0 0,3 1 0 15,-4-4-17-15,4-3-3 0,0-3-1 0,0 0 0 16,0 0-80-16,0 0-16 0,0-9-3 16</inkml:trace>
  <inkml:trace contextRef="#ctx0" brushRef="#br0" timeOffset="63207.855">16076 5153 1872 0,'0'0'83'0,"0"0"17"0,0 0-80 0,11 0-20 0,-11 0 0 0,7-3 0 15,3-3 19-15,1 6 0 0,3-6 0 0,-3 6 0 16,-1-4-19-16,4-2 0 0,0 6-13 0,-3-3 5 16,0-3 8-16,3 6 14 0,-4 0-3 0,1 0-1 15,-4 0 11-15,0 0 3 0,4 0 0 0,3 0 0 16,-4 0 2-16,4 0 1 0,-3 0 0 0,0 6 0 16,3-6 12-16,0 3 2 0,0-3 1 0,3 6 0 15,1-2-19-15,3 2-4 0,0 3-1 0,-3-3 0 16,3-2-4-16,-3 5-1 0,3 0 0 0,-3 1 0 0,-1-1 10 0,1 4 1 15,-4-1 1-15,4-2 0 0,-11-1-13 0,3 7-4 16,1-7 0-16,-4 1 0 0,0-1-8 0,0 0 0 16,-7 1 0-16,4 6 0 0,-4-7 0 0,0 10 0 15,0-10 0-15,0 7 0 0,0-7 0 0,3 7 8 16,1-4-8-16,-4 4 0 0,0-6 0 0,3-1 0 16,1 0 0-16,-4 1 0 0,0-1 0 0,3 1 0 15,1 2 8-15,-4-2-8 0,0-10 0 0,-4 9 0 16,4 0 0-16,-3-6 0 0,3 7 13 0,-4-4 1 15,-6 4 0-15,3-1 0 0,-4-3 0 0,0 7 0 16,-3-13 0-16,0 9 0 0,-3-3-14 0,-1-2-10 16,-3 2 2-16,0 0 0 0,-4-3 8 0,0 7 0 0,4-4 0 15,0-3 0-15,-7-3 21 0,3 6 7 16,4-6 0-16,0 0 1 0,-1 0-29 0,5 0-15 0,-1-6 2 0,4 3 0 16,0-3 3-16,7-4 1 0,-4 10 0 0,4-9 0 31,0 3-31-31,0 2-7 0,4-2-1 0,-1 6 0 15,4 0-130-15,0 0-26 0,0-9-6 0</inkml:trace>
  <inkml:trace contextRef="#ctx0" brushRef="#br0" timeOffset="63759.347">17522 5072 1094 0,'0'0'97'0,"0"0"-77"15,-7 0-20-15,0 0 0 0,7 0 137 0,0 0 24 16,-7 0 5-16,7 0 1 0,0 0-146 0,-7-7-21 15,0 7-20-15,7 0 4 0,0 0 16 0,0 0 0 16,0 0 0-16,0 0 0 0,-7 7 0 0,0-4 0 16,0 3 11-16,-4 3-3 0,1-2 42 0,-1 2 9 15,1 4 1-15,-4-7 1 0,-1 3-8 0,-2 1-1 16,3 5-1-16,-4-2 0 0,-3 3-28 0,0 2-6 0,0 1-1 0,3 0 0 16,-3-3-6-16,3 9-2 0,-3-6 0 0,0 0 0 15,3 9-8-15,-3-13 10 0,3 11-10 0,-3-5 10 16,0-2 11-16,0 6 3 0,-4 0 0 0,4-6 0 15,-7 9 0-15,7-6 1 0,-4 0 0 16,4 3 0-16,0-6 11 0,-1 10 3 0,1-8 0 0,4 1 0 16,3 3-25-16,-1 1-5 0,5-4-1 0,-1 3 0 15,4 0-8-15,0-6 12 0,4 9-12 0,-1-3 12 16,4 0 6-16,0-3 2 0,4 3 0 0,3 0 0 16,0-6 6-16,0 6 2 0,3-3 0 0,1-6 0 15,0 2-28-15,3 1 0 0,0 0 0 0,0-3 0 16,3 3 0-16,1-4 0 0,-7-2 0 0,6 2 0 15,-3 1 0-15,4-3 0 0,-4-4 0 0,0 7 8 16,0-7-31-16,4 1-6 0,-4-1-2 0,0 0 0 0,-3-2 7 0,3-4 2 16,-3 3 0-16,3 0 0 15,-4-6-32-15,1 3-6 0,-1-3-2 0,1 0 0 16,-4 0-104-16,0-3-21 0,-7 3-4 0,11-6-639 16</inkml:trace>
  <inkml:trace contextRef="#ctx0" brushRef="#br0" timeOffset="64227.316">17784 5385 1666 0,'0'0'74'0,"0"0"15"16,-8 0-71-16,8 0-18 0,-3 10 0 0,-4-10 0 15,0 9 20-15,3-3 0 0,-3-3 0 0,4 7 0 0,-8-1-20 0,4 4 0 16,-3-4 8-16,-1 4-8 0,0-4 24 16,-3 7 0-16,4 0 1 0,-1-4 0 0,-3 7-4 0,0 3-1 15,0 0 0-15,0-3 0 0,0 6 20 0,-1 0 4 16,-2 3 1-16,-1-3 0 0,4 3 0 0,3 1 0 16,1 2 0-16,-1 0 0 0,-3-6-22 0,0 4-5 15,3 2-1-15,-3-3 0 0,4 0-17 0,-1-3 0 16,1-6 8-16,3 6-8 0,-1-6 0 0,-2 0 0 15,6-3 0-15,-3-4 0 16,4-2-39-16,-4-1-1 0,7-3-1 0,0-6 0 16,0 0-121-16,0 0-24 0,0 0-5 0,0 0-1 0</inkml:trace>
  <inkml:trace contextRef="#ctx0" brushRef="#br0" timeOffset="64591.691">17812 5332 403 0,'0'0'17'0,"0"0"5"16,7 0-22-16,-7 0 0 0,7 0 0 0,-7 0 0 15,3 9 223-15,1 1 40 0,-1-10 8 0,1 9 1 16,-4-3-177-16,-4 4-36 0,4-1-7 0,-3 1-2 15,3-1 21-15,-4 0 4 0,4 7 1 0,-3-6 0 16,-1-1 10-16,4 10 2 0,-3-10 1 0,3 7 0 16,3 0-21-16,-3 2-5 0,0 1-1 0,0 0 0 0,0 0-18 0,4 6-3 15,-1-6-1-15,1 9 0 0,-1-3-15 0,1 3-3 16,0-3-1-16,3 4 0 0,-4-4 9 0,1 3 2 16,3-9 0-16,-4 6 0 0,-3 0-20 0,7-6-3 15,-7-1-1-15,4 1 0 0,-1 3-8 0,4-9 0 16,-7 6 0-16,4-4 0 0,-1-5 0 0,1 5 0 15,-4-2 0-15,3-4 0 0,1 1 0 0,0 2-12 16,-4-12 4-16,3 3 8 16,1 7-50-16,-4-10-2 0,3 6-1 0,-3-6 0 15,0 0-133-15,0 0-26 0,0 0-6 0</inkml:trace>
  <inkml:trace contextRef="#ctx0" brushRef="#br0" timeOffset="64924.574">17473 5947 288 0,'0'0'25'0,"0"0"-25"0,0 0 0 0,0 0 0 0,0 0 371 0,0 0 69 0,11 0 13 0,-4 3 3 15,0 3-288-15,3-6-59 0,4 0-11 0,-3 0-2 16,7 0-41-16,-4 0-8 0,0 0-2 0,4 6 0 15,-1-6-25-15,1 3-4 0,-1-3-2 0,5 0 0 16,-8 0-26-16,3 0-4 0,1 0-2 0,-4 7 0 16,0-4-13-16,0-3-2 0,0 0-1 0,1 0 0 15,-8 0-49-15,3-3-9 0,1 3-3 0,-4 0 0 16,0 0-24-16,0 0-5 0,4-7 0 0,-4 7-1 16,3 0 35-16,1 0 7 15,-8 0 2-15,8-3 0 0,-4-3 49 0,0 6 9 0,0-6 3 0,-3 3 0 0</inkml:trace>
  <inkml:trace contextRef="#ctx0" brushRef="#br0" timeOffset="65293.25">18193 6019 1630 0,'0'0'72'0,"0"0"16"0,0 0-71 0,3 9-17 0,1-3 0 0,-1 4 0 15,4-7 31-15,-3 6 2 0,3-2 1 0,-3-4 0 16,-4-3-18-16,7 6-4 0,0 3-1 0,-4-9 0 16,4 10 43-16,0-4 9 0,-3-3 1 0,3 3 1 15,-4-2 11-15,4 2 3 0,-3-3 0 0,3 3 0 16,0 10-15-16,-3-7-2 0,-4 1-1 0,3 2 0 15,1 4-39-15,-4-7-8 0,0 10-2 0,-4 0 0 16,4 3-12-16,0-3 0 0,-3 0 0 0,-4 9 0 16,3-9 0-16,0-4 0 0,-3 10 0 0,4-12-10 0,-8 3 2 15,4-1 0-15,0-2 0 0,-3-4 0 16,-1 7 8-16,0-7 0 0,1 1 0 0,-1-4 0 0,1-3-12 0,3 3 0 16,-4-2 0-16,4 2 0 15,3-6-32-15,-3 0-6 0,7 0-2 0,-3-6 0 16,-1 2-112-16,4-5-22 0,0 0-5 0,0-7-1 15</inkml:trace>
  <inkml:trace contextRef="#ctx0" brushRef="#br0" timeOffset="65661.869">18623 5429 1324 0,'0'0'118'0,"0"0"-94"0,0 0-24 0,0 0 0 15,0 0 211-15,0 0 37 0,0 0 8 0,0 0 2 16,4 10-206-16,3-1-40 0,-4 10-12 0,1-10 0 15,-1 7 0-15,-3 3 0 0,4-1 0 0,-4 8 0 16,3-8 0-16,-3 11 0 0,-3 2 0 0,3-3 0 16,-7 7-9-16,3-1-6 0,1-6-1 0,-1 1 0 15,1-1 26-15,-1 6 5 0,1-5 1 0,-1-4 0 0,1 0-16 0,3-6 9 16,-4 6-9-16,4-7 8 16,0-5-8-16,0 3 0 0,0-1 0 0,4-5 0 15,-4-1-33-15,0-9-9 0,7 3-2 0,-7-3-602 16,0 0-121-16</inkml:trace>
  <inkml:trace contextRef="#ctx0" brushRef="#br0" timeOffset="66361.373">18574 5395 1728 0,'-11'-13'76'0,"11"13"16"0,-7-6-73 0,7 6-19 16,-3 0 0-16,3 0 0 0,-4-10 128 0,4 10 21 0,0 0 5 0,0 0 1 16,0 0-133-16,0 0-22 0,0 0-13 0,0 0 1 15,7 0 12-15,0-6 0 0,4 3 0 0,-1-3 8 16,4 6-8-16,-3 0 11 0,3 6-11 0,4-6 12 16,-4 0 11-16,4 0 2 0,-1 3 1 0,1-3 0 15,-1 6 14-15,1 4 4 0,3-4 0 0,-3-3 0 16,0 4-19-16,-1-4-3 0,4 3-1 0,1-3 0 15,-5 6-11-15,1-2-2 0,-4-4-8 0,4 3 12 16,-8 4-12-16,1-1 9 0,-1 0-9 0,-3 1 8 16,0-4-8-16,-3 3 0 0,-1 1 9 0,-6-1-9 15,-1 7 8-15,1-7-8 0,-4 1 8 0,-4-1-8 0,-3 7 0 0,0-4 9 16,0-2-9-16,-4-1 0 0,1-3 0 0,-1 4 0 16,4-1 0-16,-4-2 0 0,4-4 10 0,0 3 2 15,0-3 0-15,3-3 0 0,1 6-12 0,3-6 0 16,0 4 0-16,0-4 0 15,7 0 8-15,0 0 0 0,-7-4 0 0,7 4 0 0,0 0-20 0,0 0-5 16,0 0-1-16,0 0 0 0,0 0-5 0,0 0-1 16,10-6 0-16,-3 6 0 15,0-3 15-15,4-3 9 0,-1 6-12 0,-3 0 12 0,0 0 0 0,4 0 0 16,0 0 0-16,-1 0 0 0,4 0-16 0,-3 6 3 16,0-3 1-16,3 7 0 0,0-10 0 0,0 9 0 15,3-3 0-15,-2 4 0 0,-1-1-8 0,7 0 0 16,-7 1-1-16,0 5 0 0,0 4 21 0,-3-3 0 0,3-3 0 0,-4 2 0 15,-2 4 9-15,-1 0 10 0,0-3 1 0,-4 2 1 16,-3 1-21-16,0 0 0 0,-3 3 0 0,3-10 0 16,-7 7 9-16,0-3 1 15,-1 0 0-15,-2-4 0 0,3-2-10 0,-4 5 0 0,-3-5 9 0,4-1-9 16,-1 7 0-16,-3-7 9 0,0 1-9 0,-4-1 0 16,0 0 12-16,-3 1-12 0,0-4 12 0,4 3-12 15,-5-5 9-15,-2 2-9 0,6-3 0 0,-3 3 9 16,3-6-1-16,-3 7-8 0,0-7 12 0,3 0-4 15,1 3-8-15,-1-6-11 0,0-4 3 0,4 7 0 16,4-6-24-16,-1 3-4 0,0-3 0 16,1 2-1-16,6-2-80 0,-3-3-16 0,4 6-3 0,3-4-503 15,-4-2-100-15</inkml:trace>
  <inkml:trace contextRef="#ctx0" brushRef="#br0" timeOffset="67517.012">19353 6116 2023 0,'0'0'89'0,"0"0"19"0,0 0-86 0,0 0-22 0,4 9 0 0,-1 1 0 16,1-1 58-16,0-3 7 0,-1 4 2 0,1-7 0 15,-1 6-47-15,-3-2-10 0,0 2-2 0,4 0 0 16,-4 7-8-16,0-7 0 0,-4 1 0 0,4-1 0 16,-3 7 0-16,-1-3 0 0,1 2 0 0,-1-2 0 15,-3 2 0-15,3-5 8 0,-6-1 0 0,3 7 0 16,0-7 15-16,-4 1 2 0,1-1 1 0,2 1 0 16,1-4-26-16,0-3 0 0,4 3 0 0,-4-3-11 15,7-3-140-15,0 0-28 0,-4-9-5 16</inkml:trace>
  <inkml:trace contextRef="#ctx0" brushRef="#br0" timeOffset="68077.106">20070 5476 864 0,'0'0'38'0,"0"0"8"16,0 0-37-16,0 0-9 0,7 0 0 0,-7 0 0 0,0 0 286 0,3-9 55 0,1 9 11 0,-1-13 3 16,-3 7-284-16,4-3-57 0,-1-1-14 0,1 4 0 15,-4 3 0-15,3-4-16 0,-3-2 3 0,0 9 1 16,0 0 0-16,0 0 0 0,-3-9 0 0,3 9 0 15,0 0 12-15,-7 0 0 0,-4 0 0 0,1 0 10 16,-5 0 2-16,8 6 1 0,-10-3 0 0,3 6 0 16,-4-2 21-16,0 2 4 0,-3 1 1 0,4-1 0 15,-1 0 20-15,0 1 4 0,-3-4 1 0,3 3 0 16,1 1-45-16,-1-1-9 0,4 7-2 0,3-7 0 16,-3 4-8-16,0 3 0 0,4-1 0 0,-1-2 0 15,1 2 0-15,-1 11 8 0,0-4-8 0,1-1 8 16,3 1-8-16,0 3 0 0,-4 4 0 0,4-4 0 15,0 3 18-15,0 0 2 0,3-3 0 0,-3 4 0 0,4-4-10 0,-1 3-2 16,8-12 0-16,3 9 0 0,-4-7 0 0,4 1-8 16,8-9 12-16,-1 5-4 0,0-2 8 0,3-4 0 15,1 1 1-15,0 2 0 0,-1-9-17 0,4 7 0 16,-3-4 0-16,0-3-9 0,3-3 17 0,-3 6 3 16,3-6 1-16,-4 0 0 15,5 0-39-15,-1-6-7 0,-4 6-2 0,1-3 0 16,0-3-79-16,-4 6-16 0,3-10-3 0,1 7-1 15,0-3-56-15,-1-3-11 0,1 2-2 0,0-2-1 0</inkml:trace>
  <inkml:trace contextRef="#ctx0" brushRef="#br0" timeOffset="68729.382">20115 4868 1674 0,'0'0'74'0,"0"0"15"0,0 0-71 0,4 9-18 15,3 1 0-15,-3-4 0 0,3 3 40 0,-4-6 4 16,4 4 0-16,-7 2 1 0,4 1-19 0,-1-1-4 16,4 0-1-16,4-2 0 0,-4 2 15 0,3-6 4 0,5 10 0 0,-5-4 0 15,4 4-8-15,0-7-2 0,4 3 0 0,0 1 0 16,-4 9-2-16,3-10 0 0,1 7 0 0,0 2 0 16,3-2-14-16,0 3-3 15,-3 0-1-15,6 6 0 0,-2-3-2 0,-1 3 0 0,0 0 0 0,0 0 0 16,-3 3 4-16,-1-6 0 0,-3 3 0 0,1 0 0 15,-8 4 25-15,3-1 6 0,1-3 1 0,-4 3 0 16,-7-3-20-16,3 3-3 0,1-2-1 0,3 2 0 16,-7-9-20-16,3 12 0 0,1-3 0 0,0 0 0 15,-1-3 0-15,1 1 0 0,3-4 0 0,-4 3 0 16,4 0 27-16,-3-3 4 0,3 3 1 0,-4 0 0 16,-3 0-32-16,4-3 8 0,-4-3-8 0,0 6 0 15,-4-6 0-15,1-4 0 0,-1 4 0 0,-3 0 0 16,-7 0 9-16,4 6-1 0,-1-10 0 0,0-2 0 0,1 3-8 0,-4 3 0 15,0-10 0-15,-1 7 8 0,1-1 2 0,0-2 0 16,-3 2 0-16,2-5 0 0,5-1-21 0,-4 7-4 16,0-7-1-16,0 1 0 31,-1-7-83-31,1 6-17 0,0-2-3 0,0-7-618 0,-4 0-124 0</inkml:trace>
  <inkml:trace contextRef="#ctx0" brushRef="#br0" timeOffset="70180.796">19614 4341 1458 0,'-28'-3'64'0,"18"-3"14"0,-4-1-62 0,-1 4-16 16,-6 3 0-16,4 0 0 0,-1 0 11 0,0 0-1 15,-3 0 0-15,0-6 0 16,-4 3-34-16,4-3-6 0,-7 6-2 0,0 0 0 0,-1 0 20 0,-2-10 3 0,-5 10 1 0,1-3 0 16,-4-3 8-16,1 6 11 0,-1 0-3 0,-4 0 0 15,-2 0 24-15,2-3 5 0,1 3 1 0,-4-7 0 16,0 7 26-16,0-6 6 0,-3 6 1 0,0 0 0 15,3-3-23-15,-4 3-4 0,4-6 0 0,1 6-1 16,2 6-12-16,-3-6-3 0,1 0 0 0,-1 0 0 16,0-6-28-16,-4 6-16 0,5 0 1 0,-5-4 1 15,4-2 62-15,0 6 13 0,-3 6 3 0,0-6 0 32,-4 4-103-32,3-4-20 0,-3 0-4 0,-3 0-1 0,0 0 104 0,-4 0 21 0,0 9 4 0,-4-9 1 15,1 6-103-15,-1 4-21 0,4-1-4 16,-3 1-1-16,3-4 63 0,-4 3 18 0,1 1 1 0,-1-1 0 15,1 7-7-15,6-4 0 0,1-2-1 0,-1 5 0 16,1 1-2-16,-1-3 0 0,-3 2 0 0,0 4 0 0,1 0 4 0,-5 0 1 16,4 6 0-16,4 0 0 0,-4-6 0 0,0 9 0 15,0 0 0-15,3 7 0 0,1-10 0 16,3 9 0-16,-4-6 0 0,5 7 0 0,2-7-4 0,8 10-1 16,3-4 0-16,0 1 0 15,4-1-9-15,3-6 0 0,-3 16 0 0,3-15 0 0,0 5 8 0,4 10-8 16,0-6 0-16,3 5 8 0,-3 1 0 0,3 3-8 15,1-3 12-15,2 7-4 0,1-4-8 0,0-4 0 16,3 4 0-16,1 7 0 0,6-10 0 0,1 6 0 16,3-9 0-16,3 3 0 0,4-1 18 0,4 1-2 15,3-6 0-15,3 6 0 0,4-10 8 0,-3 4 0 16,7-4 1-16,3 1 0 0,3 9-8 0,8-6-1 0,0 5-1 0,3-5 0 16,1 3-2-16,-1-4 0 0,0 7 0 0,4-6 0 15,0-4-13-15,3 4 0 0,0 3 0 0,8-7 0 16,-1-2 0-16,4 2 0 0,0 1 0 0,3-7 0 15,4 0 0-15,0 3 0 0,7-2 0 0,0-1 0 16,0-3 28-16,8-6 4 0,2 9 0 0,-3-9 0 16,0 6-10-16,0-6-2 0,8 3 0 0,-1-3 0 15,0-1 17-15,0 1 3 0,-3 0 1 16,3-3 0-16,3-7-32 0,1 10-9 0,3-10 0 0,0 1 0 16,-3-1 0-16,7 1 0 0,3-10 0 0,0 6 0 15,1-6 0-15,-1 0 0 0,7 0 0 0,0-6 8 16,4 6-8-16,0-4 0 0,7-2 0 0,-4-3 0 15,1 6 0-15,-1-4 0 0,4-2 0 0,-7-1 0 16,-7 1 0-16,3 0 0 0,0-1 0 0,0 1 0 0,1-7 10 0,-1 0-2 16,0-2-8-16,1-1 12 0,3 3-3 0,-4-3-1 15,-7 1 0-15,7-8 0 0,-6 5-8 0,2-5 0 16,-2-2 0-16,-8-6 8 0,0 5-8 0,-3-5 0 16,-4 0 0-16,0-1 8 0,4-9-8 0,-4 6 0 15,-7-9 0-15,-7 4 0 0,0-11 0 0,-4 4 0 16,-3-3 0-16,-7 6-11 0,-7-7 11 0,0 1 0 15,3 0 0-15,-10-1 0 0,-11 1 0 0,8-3 0 16,-5-4 0-16,-2 7 0 0,-5 0 0 0,1-1 0 16,-7 7 0-16,-1 3 0 0,1 0 0 0,-7 0 8 15,-11-3-8-15,3 4 11 0,-3 5-1 0,-3-6 0 0,-4 3 0 0,-8 4 0 16,-2-7-1-16,-1 6 0 16,-7 4 0-16,-3-4 0 0,-11-6-21 0,1 10-4 0,-5 5 0 0,-3-15-1 15,-6 10 5-15,2-1 0 16,-3 7 1-16,-3-9 0 0,-1-1 11 0,-3 7-12 0,-3-7 12 0,-1 3-12 15,1 7 12-15,-1-6-12 0,4 9 12 0,-7 3-12 16,-3-10 12-16,-4 14 0 0,3-11 10 0,1 14-10 16,-1-4 11-16,0 0-11 0,1 3 12 0,3 4-12 15,-4-4 21-15,1 7-2 0,-8-1-1 16,8 4 0-16,3-3-18 0,-4-1 10 0,4 1-10 0,0-1 8 16,3 7-8-16,-3-3 0 0,-3 3 0 0,3-3 0 15,7 6 0-15,0-7 0 0,7 4 0 0,0 3 0 16,-3 0-24-16,6 0-1 0,-3-6 0 0,4 6-867 15,-4 0-172-15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39:26.32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13702 7881 518 0,'0'0'46'16,"-4"-6"-37"-16,4 6-9 0,0-3 0 0,-3-3 235 0,3 6 45 15,0 0 8-15,0 0 3 0,-4-7-183 0,4 4-36 16,0-3-7-16,0 6-1 0,0 0 10 0,0 0 2 16,0 0 1-16,0-3 0 0,0 3-20 0,0-6-4 15,0-4-1-15,-3 10 0 0,3 0-7 0,0 0-1 16,-4-3-1-16,4 3 0 0,0 0-1 0,-10-6 0 15,-4 3 0-15,-1-4 0 0,1 4-11 0,-3-3-3 16,-4 6 0-16,-4 0 0 0,0-6 0 0,0 6-1 16,1-3 0-16,-1 3 0 0,-3-7-5 0,0 7-1 15,-1 0 0-15,1 0 0 0,0-3-3 0,-7-3-1 0,6 6 0 0,-2-3 0 16,-1 3-3-16,0-7-1 0,-7 7 0 0,8 0 0 16,-1 0-4-16,0-3-1 0,4-3 0 0,3 6 0 15,1 0 1-15,2-3 0 0,1-3 0 0,4 6 0 16,2 0-9-16,1-7 8 0,0 7-8 15,4 0 8-15,3-3-8 0,0 3 0 0,3 0 0 0,4 0 0 16,0 0 0-16,0 0 0 0,0 0 0 0,0 0 0 16,7 0 0-16,7 0 0 0,0-6 0 0,7 6-11 15,1 0 11-15,6 0 0 0,4-3 0 0,3-3 0 16,4 6 0-16,-1-4-10 0,8 4 10 0,-3-6 0 16,3 6 0-16,-1-3-8 0,1 3 8 0,0-6 0 15,0 6 0-15,3 0 0 0,1 0 0 0,-4-3 0 16,-1 3 0-16,-2-7 0 0,3 7 0 0,-4 0 0 15,-3 0 0-15,-7 7 0 0,-1-7 0 0,-2 3 0 0,-8-3 0 16,0 0 0-16,-7 0 0 0,0 6 0 0,-7-6 0 0,0 3 0 16,-7-3 0-16,0 0 0 0,0 0 0 0,0 0 0 15,-7 0 9-15,-3 0-9 0,-5 0 8 0,-2 0-8 16,-1 0 8-16,-7 0-8 0,-6 0 0 0,3 0 0 16,-4 0 0-16,-4 0 0 15,1 0 0-15,-4 0 0 0,-3 0 9 0,3 0-9 0,0 0 10 0,1 0-2 16,-8-3-8-16,3 3 12 0,-2 0-4 0,-1 0 0 15,-4 3-8-15,1-3 12 0,-4 0-4 0,0 0-8 16,4 6 11-16,-1-6-11 0,4 4 18 0,4-4-3 16,3 6-1-16,1-6 0 0,-1 3-14 0,3-3 11 15,-2 0-11-15,6 6 10 0,4-6-10 0,3 0 0 16,0 0 9-16,1 0-9 0,2 10 0 0,1-10 8 0,0 0-8 16,3 6 0-16,1-3 0 0,3 3 0 0,-4-3 0 0,4-3 8 15,3 0-8-15,1 7 0 0,3-7 0 0,-4 3 0 16,4-3 0-16,7 0 8 0,0 0-8 0,0 0 8 15,0 0-8-15,0 0 12 0,0 0-4 0,0 0 0 16,0 0 0-16,0 0 0 0,11 0 0 0,3 0 0 16,3 0-8-16,8 0 11 0,0-3-11 0,3 3 12 15,7 0-12-15,1 0 0 0,2 0-12 0,5 0 12 16,-4 0 0-16,6 0 0 0,-2 0 0 0,3-7 12 16,-1 7-12-16,5 0 0 0,3 0 0 0,0-3 0 15,-7-3 0-15,-1 6-11 0,1-3 11 0,-3-3-8 16,-1 6 8-16,-3 0 0 0,-8-7 0 0,1 4 0 15,4-3 0-15,-8 6 0 0,3 0 0 0,-2-3 0 0,-1-3 0 0,-3 2 0 16,-1-2 0-16,-3 6 0 0,1 0 0 0,-5-9 0 16,1 9 0-16,0 0 0 0,-1 0 0 0,-3-3 0 15,-3 3 0-15,-1 0 0 0,1 0 0 0,-4-7 0 16,0 7 0-16,-7 0 0 0,0 0 0 0,0 0 0 16,0 0 0-16,0 0 0 0,0 0 0 0,-10 7 0 15,3-4 0-15,-8-3-8 0,5 0 8 0,-1 0 0 16,-6 6 0-16,-1-6 0 0,-3-6 0 0,0 6 0 15,-4 0 0-15,0 0 0 0,-3-3 0 0,3-4 0 16,-3 7 0-16,-4-6 0 0,1 3 0 0,-1-3 0 16,-3 3 0-16,-4 3 8 0,-4-7-8 0,5 4 0 0,-5 3 0 15,5-6 0-15,-8 6 0 0,0 0 0 0,3 0 10 16,1 6-10-16,0-3 0 0,3-3-15 16,0 7 2-16,0-7 0 15,4 9-186-15,0-9-37 0</inkml:trace>
  <inkml:trace contextRef="#ctx0" brushRef="#br0" timeOffset="2887.04">14393 12184 57 0,'-10'-7'0'0,"3"4"0"15,3 3 0-15,-6 0 0 0,-1-6 0 0,0 6 0 16,-3-3 313-16,0-3 58 0,-7 6 11 0,3 0 2 16,1-4-280-16,-1-2-56 0,4 0-11 0,0 3-2 15,0 3-19-15,7-7-3 0,-4-2-1 0,1 6 0 16,3-3 40-16,-1-4 7 0,1 1 1 0,-3-1 1 16,3 4 17-16,0-3 3 0,3 6 1 0,-3-4 0 0,4-2-2 0,-4 9-1 15,3-9 0-15,-3 9 0 16,0-10-22-16,0 10-4 0,-4 0-1 0,1 0 0 0,-1 0-20 0,1 0-4 15,-5 6 0-15,-2-2-1 0,3 5-8 0,-4-9-2 16,0 6 0-16,4-3 0 0,-7 7 4 0,7-10 1 16,0 6 0-16,0-6 0 0,3 0-2 0,1 3 0 15,-5-3 0-15,8 0 0 0,-3 0 6 0,6 0 1 16,-3 0 0-16,0 0 0 0,7 6-3 0,-3-6 0 16,-1 0 0-16,4 0 0 0,0 0-7 0,0 0-1 15,0 0-1-15,11 0 0 0,-1 4-6 0,4 2-1 0,1 3 0 16,6-9 0-16,0 7 3 0,0-4 0 15,4 3 0-15,3-3 0 0,-3 3-1 0,6-3 0 16,5-3 0-16,-1 7 0 0,4-7-2 0,0 0-8 0,6 9 12 0,5-9-4 16,-1 0 4-16,1 0 0 0,-1 0 0 0,4 0 0 15,3-6 0-15,1 6 1 0,3-3 0 0,0 3 0 16,0-7-3-16,0 4-1 0,-4-3 0 0,1 6 0 16,-5-9 3-16,5 9 0 0,-1-3 0 0,1-4 0 15,-8 7 0-15,1-3 0 0,-8 3 0 0,4 0 0 16,-7 0-2-16,-1 0 0 0,-6 0 0 0,0 0 0 15,-7 3-10-15,3-3 0 0,-7 0 0 0,0 7 8 16,-3-4-8-16,-1-3 0 0,-2-3 9 0,-1 3-9 16,-4-7 0-16,1 7 0 0,-1 0 0 0,-3 0 8 15,-3-3-8-15,3-3 0 0,-3 6 0 0,3-10 0 16,-4 10 0-16,1-9-8 0,3 3 8 0,-4 6-12 16,1-10-7-16,3 7-1 0,0-3-1 0,0-3 0 15,4 9-58-15,-1-10-11 0,4 4-2 0,-3 3-1 16,3-4-115-16,0 7-22 0,0 0-5 0,-3-3-909 15</inkml:trace>
  <inkml:trace contextRef="#ctx0" brushRef="#br0" timeOffset="8859.282">7260 14059 345 0,'0'0'15'0,"0"0"4"0,0 0-19 0,0 0 0 0,0 0 0 0,0 0 0 0,0 0 172 15,0 0 32-15,-7-10 5 0,7 10 2 16,-7 0-137-16,7 0-27 0,0 0-6 0,0 0-1 0,0 0 16 0,-3-6 4 15,-5 6 0-15,8 0 0 0,0 0-4 0,0 0 0 16,-10-3 0-16,10 3 0 16,0 0-25-16,0 0-6 0,0 0-1 0,0 0 0 0,0 0-10 0,0 0-2 15,0 0-1-15,0 0 0 0,-7 0 1 0,7 0 1 16,0 0 0-16,0 0 0 0,0 0 11 0,0 0 1 16,0 0 1-16,0 0 0 0,0 0 5 0,0 0 1 15,0 0 0-15,0 0 0 0,0 0 1 0,0 0 1 16,0 0 0-16,0 0 0 0,7 0-6 0,-7 0-2 0,0 0 0 0,0 0 0 15,7 0-13-15,4-6-2 0,-8 6-1 0,4 0 0 16,-7 0-10-16,7 0 0 0,0 0 0 0,4 0 0 16,-8 0 9-16,4 0 7 0,-7 0 0 0,7-3 1 15,4 3 7-15,-4-7 0 0,-7 7 1 0,7 0 0 16,4 0-3-16,-4 0-1 0,3 0 0 0,-3 0 0 16,4 0-9-16,0 0-3 0,-1 0 0 0,4 0 0 15,0 0-9-15,1 7 12 0,2-14-12 16,-6 7 12-16,3 0-4 0,3 0 0 0,1 0 0 0,-4-3 0 15,0-3 18-15,4 6 3 0,-4-3 1 0,4 3 0 16,-1-6-22-16,-6 6-8 0,3 0 0 0,-3-7 0 16,6 7 17-16,-3-3-2 0,4 3-1 0,-7 0 0 15,13 0-3-15,-13 0-1 0,7 0 0 0,-1 0 0 16,4 0 0-16,1 0 0 0,-5 0 0 0,4 0 0 0,0 3-10 16,-3-3 0-16,3-3 0 0,0 3 8 0,-3 0-8 0,0 0 0 15,3 0 0-15,-11 0 0 0,8 0 24 0,0 0 4 16,-4 0 0-16,0 0 0 0,0 0-28 0,0 0 0 15,-3-6 0-15,3 6 0 0,-4 0 8 0,5 0-8 16,-1 0 0-16,0 0 8 0,-4 0-8 0,8 0 0 16,-4 0 0-16,4 0 0 0,-8 0 0 0,4 0 8 15,8 0-8-15,-1 0 0 0,0 0 9 0,4 0-9 16,-8 0 10-16,4 0-10 0,1 0 8 0,-1 0-8 16,-4 0 0-16,1 0 0 0,0 6 8 0,-1-6-8 15,-3 0 0-15,1 0 9 0,-1 3-9 0,3 4 8 16,-6-7-8-16,0 0 8 0,3 6-8 0,-4-3 10 15,4-3-10-15,-3 6 10 0,-1-3-10 0,1-3 8 0,3 7-8 0,0-4 8 16,4-3 1-16,-4 0 0 16,4 6 0-16,-1-6 0 0,-3 0-9 0,4 0 0 0,3 3 9 0,-7-3-9 15,8 0 0-15,2 0-12 0,-10 0 2 0,4 0 0 16,0 0 18-16,-1 0 3 16,-3 0 1-16,0 0 0 0,1 0-12 0,-5 0 0 0,1 0 0 0,3 0 0 15,-4 6 0-15,1-6 0 0,3 0 0 0,-3 0 0 16,-1 0 21-16,1-6-1 0,-4 6 0 0,4 0 0 15,-1 0-20-15,1-3 0 0,-1 3 0 0,1 0 0 16,3-6 11-16,-3 6-3 0,-1-3 0 0,1 3 0 16,-1-7-8-16,4 7 0 0,-7 0 0 0,1 0-11 15,-1 0 11-15,0 0 0 0,3 0 0 0,-3-3 0 16,0 3 0-16,4 0 0 0,-4 0 0 0,0 0 0 16,-7 0 0-16,11 0 0 0,3 0 0 0,-7 0 0 15,0-6 0-15,3 6 0 0,1 0 0 0,0 0 8 0,3-3-8 0,-11-3 0 16,4 6 0-16,0 0 0 0,4 0 0 15,-4-7 9-15,4 7-9 0,-4-3 0 0,-7 3 8 0,7 0-8 16,3 0 0-16,-3 0 0 16,-7 0 10-16,11 0-10 0,-4 0 8 0,4 0-8 0,-11 0 0 0,14 0 0 15,-14 0 0-15,7 0 0 0,3 0 0 0,-3 0 0 16,-7 0 0-16,11 0 0 0,-4 0 0 0,-7 0 0 16,0 0 0-16,11 0 0 0,-4 0 0 0,3 0 0 15,-10 0 0-15,7 0 0 0,-7 0 12 0,11 0 0 16,-4 0 0-16,-7 0 0 0,7 0-12 0,-7 0 0 15,0 0-10-15,11 0 10 0,-4 0 0 0,0 0 0 16,-7 0-8-16,7 0 8 0,0 0 0 0,-7 0 0 16,0 0 0-16,7 3 0 0,-7-3 0 0,0 0 0 0,0 0 0 0,7 7 0 15,-7-7 0-15,0 0 0 0,0 0 12 0,0 0-12 16,0 0 0-16,0 0-9 0,0 0-1 0,0 0 0 31,0 0-52-31,0 0-10 0,0 0-3 0,0 0-841 0,0 0-168 0</inkml:trace>
  <inkml:trace contextRef="#ctx0" brushRef="#br0" timeOffset="10541.509">10301 14122 1742 0,'0'0'77'0,"0"0"16"0,0 0-74 0,0 0-19 16,0 0 0-16,0 0 0 16,0 0 91-16,0 0 14 0,0 0 3 0,0-10 1 0,4 4-81 0,-4 6-16 15,0 0-3-15,0 0-1 0,3-3-8 0,-3 3 0 16,0 0 0-16,0 0 0 0,0 0 0 0,0 0 0 16,11 0 8-16,-1 0-8 0,-10 0 22 0,7 3-1 15,0 3 0-15,8-6 0 0,-1 10 27 0,-4-10 4 16,-3 6 2-16,11-3 0 0,10-3 12 0,-7 0 2 15,-10 0 1-15,7 0 0 0,3 0-21 0,3 0-4 16,1-3 0-16,-4 3-1 0,4-6-12 0,0 6-3 16,6 0 0-16,-6-7 0 0,3 7-28 0,-3 0 0 15,7 0-13-15,-4 0 4 0,-3 7 9 0,-1-7 8 0,12 0-8 16,-5 0 11-16,5 6-11 0,-8-3 0 16,-3-3 0-16,6 0 0 0,12 0 10 0,-8 0-10 0,-7 0 12 0,4 0-12 15,3 0 20-15,1-3-4 0,-5-3 0 0,5 6 0 16,-5-10-5-16,8 4-2 0,3 3 0 0,1 3 0 15,-11-7 18-15,6 4 3 0,1-3 1 0,0 3 0 16,-4-3-23-16,-7 6-8 16,4-3 0-16,-4 3 0 0,-3-7 0 0,0 7 0 0,-4 0 0 0,0 0 0 15,-3 0 0-15,-1 0 0 0,1 0 0 0,0 0 0 16,-4 7 0-16,0-7-20 0,0 0 4 0,-3-7 0 16,-1 7 16-16,1 0 0 0,-1 0 0 0,1 0 0 15,-4-3 10-15,4-3 2 0,-1 6 1 0,-3-10 0 16,-3 10-193-16,-1-6-40 0,4-16-7 0,-7-12-1 0</inkml:trace>
  <inkml:trace contextRef="#ctx0" brushRef="#br0" timeOffset="15659.464">3041 6348 1771 0,'0'0'78'0,"-7"-6"17"0,7 3-76 0,0 3-19 0,-4-7 0 0,4 7 0 16,0 0 61-16,0 0 9 0,-10 0 2 0,10 0 0 16,-4 0-31-16,4 0-5 0,-7 0-2 0,4 10 0 15,3-4-23-15,0 3-11 0,0 7 10 0,0-3-10 0,3 5 11 16,-3-2-11-16,7 9 12 0,-7-3-12 15,4 9 31-15,-4-9-1 0,7 3 0 0,-7 4 0 16,0 5 1-16,-7-6 0 0,3-2 0 0,4 8 0 0,-7-6 1 0,4 7 1 16,-4-10 0-16,0-3 0 15,7 9-21-15,-11-3-4 0,11-3 0 0,-11 4-8 0,11-11 9 0,-3 8-9 16,3-5 0-16,-7-5 9 16,3 3-9-16,4 0 0 0,0-10 0 0,-7 7 0 15,7-7-42-15,0-2-10 0,0-7-3 0,0 0 0 16,0 0-176-16,0 0-35 0,-3-16-7 0,3-3-2 0</inkml:trace>
  <inkml:trace contextRef="#ctx0" brushRef="#br0" timeOffset="16213.198">3260 5846 1785 0,'0'0'159'0,"-4"-12"-127"0,-3 2-32 0,4 1 0 15,-4-1 36-15,-1 7 0 0,1-3 1 0,4-3 0 16,-4 9-7-16,0-4-2 0,-4 4 0 0,1 4 0 16,-5-4-20-16,5 9-8 0,-4-3 0 0,-7-3 0 15,-4 7 19-15,0 6-3 0,1-7 0 0,-8 10 0 16,-3 0 25-16,6 3 5 0,-6-1 1 0,0 5 0 15,-4 2-10-15,-7 0-1 0,11 6-1 0,-11 1 0 0,0 3 2 0,4 2 1 16,-4 4 0-16,7-3 0 0,-7 3-28 0,11 0-10 16,3 6 0-16,4-3 9 0,-4 0 2 0,15 6 0 15,2 1 0-15,-2 5 0 0,3-2-11 0,3 5 12 16,8 1-12-16,3 6 12 0,0-6-12 0,10 0 0 16,-3-10 0-16,11 0 0 0,-4-6 0 0,7 3 0 15,4-12 0-15,10-3 0 0,0-1-11 0,4-12-4 16,0 3-1-16,7-9 0 0,0-13 7 0,3 3 1 15,4-12 0-15,3 3 0 0,8-13 0 0,3-12 0 16,-7 9 0-16,3-15 0 0,-3-1 8 0,0 1 11 16,0-4-3-16,-3-6 0 0,3-9 9 0,-7-1 2 15,3 1 0-15,-10 0 0 0,3-10 17 0,-3 7 4 16,-7-7 1-16,-4-6 0 0,1 3-11 0,-12-9-2 0,5 3-1 0,-8 6 0 16,0-3 5-16,-14 3 2 0,4 3 0 15,-4 4 0-15,-7 2-18 0,-11 4-4 0,4 0-1 0,-7 2 0 16,-4 8 6-16,-10 5 2 0,-4 3 0 0,-3 1 0 15,-7 6-6-15,-11 9-1 0,-4 3 0 0,-6 7 0 16,3 6-12-16,-7 3 0 0,3 3 0 0,-10 6 0 31,-3 7-24-31,2 9-4 0,1-3 0 0,4 12-1 16,-4 1-141-16,3 3-28 0,1 2-6 0</inkml:trace>
  <inkml:trace contextRef="#ctx0" brushRef="#br0" timeOffset="17645.793">1856 13140 1036 0,'0'0'92'0,"0"0"-73"16,-4 0-19-16,-3-3 0 0,7-3 144 0,0-1 24 15,-3 4 6-15,3 3 1 0,-4-6-76 0,4 3-15 16,0-3-4-16,0-4 0 0,4 1-27 0,-4 6-5 16,3-10-2-16,4 4 0 0,-3-1-23 0,6 1-5 15,1-1-1-15,-1 1 0 0,4-7 3 0,1 7 0 16,6-4 0-16,-7 4 0 0,7-7-20 0,-7 7 0 16,7 3-11-16,-7-4 11 0,8 1 9 0,-8-1 9 0,7 1 2 0,-7 0 0 15,4 9 24-15,-1-10 6 0,-3 4 1 0,8 6 0 16,-8-3-32-16,7 3-7 0,4-6 0 0,-8 6-1 15,4 0 6-15,-7 6 2 0,8-6 0 0,-8 3 0 16,7 6-19-16,-7 4 0 0,0-4 0 0,0 1 0 16,4 2 8-16,-4-2-8 0,-3 5 0 0,-1 1 0 15,4-3 0-15,-3 2 0 0,-8 4 0 0,4 0 0 16,-3 0 13-16,-4-4-1 0,0 10 0 0,0-6 0 16,-11 0 7-16,1 6 1 0,-1-6 0 0,-3 6 0 15,0-3-28-15,0 3-6 0,-7 0-1 0,-4-6 0 16,4 9 15-16,-4-9 0 0,-3 6 0 0,3-6 0 15,4 0 0-15,-4 3 0 0,1-3 0 0,-1-7 0 16,0 10 0-16,1-9 0 0,-1 5 0 0,-3-2 0 16,3 0 0-16,0-4 0 0,8 4 0 0,-5-7-9 15,-2 1-6-15,10-1-1 0,-4 1 0 0,4-4 0 0,3 3 16 0,8-6 0 16,-8 4 0-16,1-4 0 0,10-3 0 0,0 0 0 16,0 0 8-16,0 0-8 0,0 0 0 0,0 0-16 15,0 0 2-15,10 0 0 0,-10 0 14 0,14 6 0 16,-3-6 0-16,10 0 10 0,-7 0-10 0,7 3 0 15,4-3 9-15,0 0-9 0,-1-3 10 0,1 3-2 16,0 9-8-16,0-9 12 0,-1 0-12 0,1 7 0 16,7-4 0-16,-8 3 0 0,1-3 0 0,0 4 0 15,-4-4 0-15,4 3 0 0,-8-3 0 0,4 7 0 16,1-4 0-16,-5 0-10 0,4-3 10 0,1 3 9 16,-8-2-1-16,0 2-8 0,3-3 0 0,-2-3 0 15,-1 6 0-15,-4-3 0 16,1-3-99-16,-8 0-20 0,8 0-4 0,-11 0-579 0,0 0-116 15</inkml:trace>
  <inkml:trace contextRef="#ctx0" brushRef="#br0" timeOffset="20881.728">2667 12692 1036 0,'-11'-10'92'0,"11"4"-73"16,-7-3-19-16,4-7 0 0,-1 13 260 0,-3-13 48 16,4 7 9-16,3-1 3 0,-7-5-248 0,3 2-48 0,-3-3-11 0,4 4-1 15,-1-4-12-15,4 0 0 0,-7 7 0 0,3-10 0 16,-6 4 0-16,6 2-16 0,-6-3 4 0,-1 4 1 16,1-4 11-16,-5 7-13 0,5-7 5 0,-11 7 8 15,-4-1-10-15,7 1 10 0,-13 3 0 0,2 6-9 16,-6-4 27-16,3 8 6 0,4-4 0 0,-7 6 1 15,0 3 19-15,-1-3 4 0,1-2 1 0,0 5 0 16,7 0-13-16,-4 1-2 0,4-4-1 0,-8 4 0 16,15-1-2-16,-7 0-1 0,-4 1 0 0,7 5 0 15,4-2-7-15,-3 3-2 0,6-1 0 0,-10 4 0 16,3 0-21-16,0 0 0 0,8 6 0 0,-8 9 0 16,0-5 0-16,-3 8-10 0,10-2 10 0,-6 2-13 15,3 7 13-15,7-3 0 0,-11 3 0 0,14-3-9 0,-3 9 9 0,4-3 0 16,-5 6 0-16,8 0 0 0,4 1 10 0,3-10-2 15,0 9-8-15,3-6 12 16,8-3-12-16,0 6 0 0,3-3 0 0,0-3 0 0,7 9 0 0,0 1-15 16,4-7 3-16,-1-3 1 15,1 9 11-15,0-15 11 0,3 5-3 0,4-8 0 0,3 3-24 0,-7-4-6 16,8 1-1-16,-5-7 0 0,5 3 23 0,-8-3 0 16,7-6 0-16,0 3 0 0,1-6-8 0,-1 3 8 15,0-3 0-15,4-6 0 0,7-4-10 0,0-3 10 16,-4-3-13-16,8-3 5 0,6 0 18 0,0-3 4 15,-3-6 1-15,4-7 0 0,-4-3 5 0,3 0 2 16,4 1 0-16,0-7 0 0,0-1 0 0,0-2 0 0,-11 3 0 16,1-6 0-16,-4-1 14 0,0 1 4 0,-8 0 0 15,1-7 0-15,-4 4-16 0,1-4-2 0,-5-6-1 0,-6 10 0 16,0-4 3-16,0-6 1 0,-4 0 0 0,-7 7 0 16,0-4-5-16,0-6 0 0,-3 3-1 0,-8 0 0 15,4-3 1-15,-3-3 0 0,3 3 0 0,-14 0 0 16,3-4-3-16,-3 4 0 0,0-3 0 0,-4 3 0 15,-3-3-5-15,4 3-2 0,-11 3 0 0,-1-3 0 16,5-3-2-16,-8 12-8 0,-7-6 12 0,4 10-4 16,-4-4-8-16,-3 10 10 0,0 0-10 0,-7 3 10 15,-4 0-2-15,0 6 0 0,-4 3 0 0,1 4 0 16,-11-4-8-16,11 0 0 0,-8 7 0 0,8 6 0 16,-1-7-16-16,-6 4 5 15,3 3 1-15,7-3 0 16,7-4-14-16,-6 10-4 0,2-6 0 0,4 6 0 15,11-3-140-15,-7 3-29 0,3 3-6 0</inkml:trace>
  <inkml:trace contextRef="#ctx0" brushRef="#br0" timeOffset="23251.338">13222 8035 2401 0,'0'0'52'0,"0"0"12"0,0 0 1 0,0 0 3 0,0 0-54 0,0 0-14 15,-3 0 0-15,-4 6 0 0,-1-3 22 0,1-3 2 16,4 7 0-16,3-7 0 0,0 0-14 0,0 0-2 16,0 0-8-16,0 0 12 0,0 0 5 0,0 0 1 15,0 0 0-15,10 0 0 0,5 0 23 0,-5 0 5 0,1 0 1 0,3-7 0 16,-4 7-19-16,5 0-3 0,-5-3-1 16,1 3 0-16,-1-6 16 0,-3 6 2 0,-7 0 1 0,7 0 0 15,4 0-19-15,-11 0-3 0,0 0-1 0,0 0 0 16,4 9 9-16,-1 1 2 0,4-1 0 0,-7 7 0 15,0-7-21-15,4 1-10 0,-1 5 10 0,-3-2-10 16,0-4 12-16,4 7-4 0,-4 0-8 0,3-4 12 16,1-2-4-16,-4 5-8 0,7-5 11 0,-4 9-11 15,4-10 12-15,0 7-12 0,1 2 12 0,2-2-12 16,-3-3 10-16,4 2-10 0,-4 4 8 0,0 0-8 16,0 0 0-16,3 3 0 0,1-3 8 0,-4-1-8 15,0 7 0-15,4-6 0 0,-4 0 0 0,0 0 0 16,0 0 0-16,0 0 8 0,0 6-8 0,4-7 0 15,-8-2 0-15,8 3 8 0,-4 0-8 0,0-4 0 0,3 4 8 16,1 0-8-16,0-3 0 0,-1 3 8 0,4-1-8 16,-7 1 0-16,0-3 0 0,0 3 0 0,4-1 0 0,-4-2 0 15,4 3 8-15,-1 0-8 0,1 0 0 0,3 6 0 16,-3-10 0-16,-1 4 0 0,-3 0 0 0,4 0 8 16,-4 6-8-16,0-6 0 0,3 0 0 0,-2 6 8 15,-1-7-8-15,0 1 0 0,0-3 0 0,-4 3-11 16,1-4 1-16,-1-2 0 0,4 3 21 0,-3-1 4 15,-1-2 1-15,1 3 0 0,-1-7-8 0,4 7 0 16,-3-4-8-16,0-2 12 0,3 5-2 0,-4-5-1 16,4 8 0-16,-3 1 0 0,3-3-9 0,-4 0-9 15,1 2 9-15,-1-5-13 0,4 12 13 0,-7-6 0 16,4-3 0-16,-1 2 0 0,1 1 0 0,0-3 0 0,-1 3 0 0,1-4 0 16,-1-2 0-16,4 3 0 0,-3 2 0 15,-1-8 0-15,4 6 9 0,-3-7-9 16,3 7 0-16,-4-4 9 0,4-2-9 0,-3-1 0 0,-1 7 0 0,5-7 8 15,-5 0-8-15,4 7 0 16,-3-3 9-16,-1-4-9 0,4 7 0 0,-3-1 0 0,-1-2 0 0,1 3 8 16,-1 2-8-16,1 1 0 0,-1-9 0 0,1 5 0 15,-1 4 0-15,1 0 0 0,3-10 0 0,-3 7 0 16,3 3 0-16,-4-10 0 0,4 7 0 0,-3-7 0 16,3 10 0-16,-4-9 0 0,4-1 0 0,0 0 0 15,-3 4 0-15,3 0 0 0,0-4 0 0,0 0 8 16,0 1-8-16,-3-4 0 0,3 3 0 0,0 1 8 15,0-1-8-15,0 7 0 0,-4-7 0 0,5 1 0 16,-5-1 0-16,1 7 0 0,-1-4 0 0,4-2 8 0,-3-1-8 16,-1 7 0-16,1-7 0 0,-1 1 0 0,1-1 0 15,3-3 0-15,0 4 0 0,0-1 0 0,0-3 0 0,-3 4 0 16,-4-10 0-16,10 3 0 0,-3 6 0 0,0 1 0 16,-3-4 0-16,-1 3 0 0,4 1 0 15,-3-4 0-15,-1 4 0 0,-3-7 0 0,7 6 0 0,-3 1 0 16,0 2 0-16,-1-3 0 15,-3 1 0-15,4-1 0 0,-1-6 0 0,1 7 0 0,-1-4 0 0,1 4 0 16,-1-1 0-16,1 0 0 0,-4-2 0 0,7-4 0 16,-7-3 0-16,3 9 0 0,1-3 0 0,-4-6 8 15,0 0-8-15,0 0 0 0,7 10 0 0,-7-10 8 16,0 0-8-16,3 6 0 0,-3-6 0 0,0 0 8 0,0 0-8 16,0 0 0-16,0 0 0 0,0 0 8 0,0 0-8 0,0 3 0 15,-3 7 0-15,3-10 8 0,0 6-8 0,0-6 0 16,0 0 0-16,0 0 0 0,0 0 0 0,0 9 0 15,0-9 0-15,0 3 0 0,0-3 0 0,0 0 0 16,0 0 0-16,0 0 0 0,0 0 0 0,0 0 0 16,0 0 0-16,0 0 8 0,0 0-8 0,0 0 0 15,0 0 0-15,0 0 0 0,0 0 0 0,0 0 0 16,-7 0 0-16,7 0 0 0,-7 7 0 0,7-7 0 16,-7-7 11-16,0 7-3 0,0 0 0 0,0 0 0 15,0-9-8-15,-1 6 0 0,-2-7 0 0,-1 1 0 16,1-3 0-16,-1 2 0 0,1 1 0 0,-1-1 0 15,0-2 0-15,1-1 8 0,3 4 0 0,0-1 0 16,-7 1-8-16,3 0-12 0,0-1 2 0,1 1 1 16,3-1 9-16,-4 4 9 0,1 3-1 0,3-3-8 15,-1 3 0-15,1-4 0 0,0 4 0 0,7 3-12 0,0 0 12 0,0 0 0 16,-7-6 0-16,7 6 0 0,0 0 0 0,0 0 0 16,0 0 0-16,0 0-9 0,0 0 9 15,0 0-12 1,0 0 12-16,0 0-12 0,0 0 12 0,0 0-12 0,0 0 12 0,0 0-12 0,0 0 12 0,0 0 0 15,0 0-9-15,11 9 9 0,-8 1 0 0,8-4 0 16,-4 3-9-16,0-5 9 0,4 8 0 0,-1-9 0 16,-3 7-8-16,4-1 8 0,-4 0 0 0,4-2 0 15,3 2 0-15,-4 1 0 0,1-1-8 0,3 0 8 16,-3-2 0-16,3 2 0 0,-4-6 0 0,4 7 0 16,0-4 0-16,-3 3 0 0,0 1 0 0,-1-4 0 15,4 3 0-15,-7-6 0 0,4 4 0 0,-4-4 0 0,4 3 0 0,-4-3 0 16,0 4 0-16,-7-7 0 0,0 0 0 0,7 6 0 15,3-3 0-15,-10-3 0 0,0 0 0 0,0 0 0 16,0 0 9-16,0 0-9 0,0 0 8 0,0 0-8 16,0 0 8-16,0 0-8 0,0 0 8 0,0 0-8 15,0 0 13-15,4-9-2 0,3 9-1 0,-4-10 0 16,1 1 2-16,-4-7 0 0,0 7 0 0,0-10 0 16,-4 3-12-16,4-3 8 0,-3-6-8 0,3 6 8 15,0 1-8-15,0-1 10 0,0-6-10 0,0 6 10 16,0-6-10-16,0 3 8 0,0-3-8 0,0 9 8 15,-4-3-8-15,8 0 0 0,-1-6 0 0,-3 7 0 16,4 5 0-16,-4-9 0 0,4 10 0 0,-1-4 0 16,1 0 0-16,-1 7 0 0,1-10 0 0,-4 6 0 0,3-2-8 0,1 5 8 15,-4 1 0-15,0-1 0 0,3-5-8 0,-3 5 8 16,4 1-10-16,-4 3 10 16,0-4-39-16,3 7-1 0,1-3-1 0,-1-3 0 15,-3-1-63-15,4 1-12 0,-1-1-2 0,4 4-1 16,-7 3-83-16,4-13-17 0,-4 4-3 0</inkml:trace>
  <inkml:trace contextRef="#ctx0" brushRef="#br0" timeOffset="24184.574">13219 8204 1357 0,'0'0'29'0,"0"0"7"0,0-6 0 0,-4 6 4 0,1-9-32 0,3 6-8 0,0-7 0 0,3 4 0 16,4-4 62-16,-3 7 11 0,3-3 3 0,0-3 0 0,0 2-25 0,3 4-5 15,1-6-1-15,-4 3 0 0,4-4-22 0,-4 7-5 16,3-3-1-16,-6-4 0 0,3 4 7 0,-4 3 2 15,4-7 0-15,-3 4 0 0,-1-3 8 0,1 6 2 16,0-4 0-16,-4-2 0 0,3 0-4 0,-3 2 0 16,4-2 0-16,-4-1 0 0,0 7 0 0,0-6-1 15,0 3 0-15,0-4 0 0,-4 4 16 0,4-3 3 16,-3-1 1-16,3 7 0 0,-4-3-23 0,-3-4-4 16,7 10 0-16,-4 0-1 0,-3-3 14 0,7 3 3 15,-3-6 1-15,-4 6 0 0,0 0-23 0,-4 0-5 16,4 0-1-16,0 6 0 0,-4-3-4 0,4 4-8 0,0-4 11 0,-3 6-11 15,-1 1 12-15,1-1-12 0,-1-3 12 0,-3 10-12 16,3-4 20-16,1 4-4 0,-1-6 0 0,4 5 0 16,-3-2 7-16,2-4 1 0,1 7 0 0,4-7 0 15,3 1-24-15,0-1 0 0,-4-3 0 0,1 4 0 16,-1-7 0-16,4-3 0 0,0 9 0 0,-3-2 0 16,-1 2 0-16,1 0 0 0,6-2 0 0,-3 2 0 15,-7-6 0-15,7 7 0 0,4-1 0 0,-4-3 0 16,0-6-14-16,0 10-4 0,0-10-1 0,0 0 0 15,0 0 9-15,0 0 2 0,0 0 0 0,0 0 0 16,7 0 8-16,-7 0 0 0,0 0 0 0,10 0 0 16,1-10 0-16,0 4-8 0,3-3 8 0,-4-1-8 15,4 1 16-15,-3-4 3 0,3-2 1 0,-3-1 0 0,-1 3-12 0,1-2 0 16,-4-1 0-16,3 3 0 0,1-2 0 16,-4 5 0-16,-3 1 0 0,-1-7 0 0,4 13 13 0,-3-6 7 15,-1-1 2-15,1 4 0 0,-4-3-22 0,3 2 0 16,1 4 0-16,-4 3 0 15,0 0 12-15,3-6-1 0,1-3-1 0,-4 9 0 0,0 0 0 0,7 0 0 16,0-4 0-16,-7 4 0 0,0 0 0 0,11 4 0 16,-1 2 0-16,1 3 0 0,-1 1 3 0,1-1 1 15,-1 7 0-15,1-4 0 0,-4 4 9 0,4 0 1 16,3-4 1-16,-4 7 0 0,1-3-14 0,-4-7-3 16,7 1-8-16,-3 5 12 0,3-5-1 0,0-1-1 15,0 0 0-15,4 7 0 0,-4-13-2 0,3 7-8 16,1-4 12-16,3-3-4 0,0 3-8 0,1-3 0 0,-1 4 9 0,3-7-9 31,-2 6-39-31,-1-3-12 0,-4 3-2 0,1-2-891 0,-7-4-177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41:50.37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12358 8107 183 0,'0'0'8'0,"0"0"2"0,0 0-10 0,-4-3 0 0,4-10 0 0,-3 4 0 16,-1 0 60-16,-3-1 9 0,4 1 3 0,-4-1 0 31,3 1 68-31,-3 3 15 0,-4-4 2 0,4 7 1 31,0-6 6-31,0 2 2 0,-3 4 0 0,3-3 0 0,-4 6-73 0,0 6-14 0,1-3-3 0,3 4-1 0,-4-4-59 0,1 6-16 0,3 1 0 0,-4 5 0 16,4-5 0-16,-4 5 0 0,1-2 0 0,3-4 0 15,0 7 0-15,3 0 0 0,-3-4 0 0,0-2 0 16,4 5 0-16,-1-5 0 0,0-1 0 0,1 1 0 16,3-1 8-16,-4 7 5 0,4-7 2 0,-3 1 0 15,3 5 23-15,3-5 5 0,-3-1 1 0,4 0 0 16,-1 7-13-16,5-6-3 0,-1-1 0 0,3 0 0 15,1-6 10-15,3 4 2 0,0 2 0 0,7-3 0 16,-3-2 9-16,3-4 3 0,4 6 0 0,-4-3 0 16,3-3-22-16,-2 6-4 0,2-6-1 0,1 0 0 0,0 0 5 0,-1 0 1 15,1 0 0-15,0 0 0 16,-8 3-31-16,5-3 0 0,-1 0 0 0,3 0 0 0,-2 7 12 0,2-4-3 16,-2 3-1-16,6-6 0 0,-4 0-8 0,5 6-12 15,2-3 2-15,1-3 1 0,0 0 9 0,7 0 12 16,0 0-2-16,3 0-1 0,4 7-9 0,0-7 8 15,-4 0-8-15,-3 3 8 0,3-3-8 0,-3 9 0 16,-4 1 0-16,0-1 0 0,1 1 0 0,-8 5 0 16,0 1 0-16,0-4 0 0,-3 4 0 0,0 3 0 15,-4-3 0-15,4-4 0 0,-4 4 0 0,0-1 0 16,0-2 0-16,-3 3 0 0,6 3 0 0,-6-1 0 0,0-8 0 0,-4 5 0 16,0 4 10-16,0 0-10 0,0-3 12 0,0 3-12 15,4-4 17-15,-4-2-3 16,4 6-1-16,-4 3 0 0,0-4-13 0,0 1 9 0,4 0-9 0,-4 0 8 15,0 6-8-15,3 0 0 16,-2-3 0-16,-1 3-11 0,-4 3 11 0,4-3 0 0,1 0 0 0,-1 4 0 16,0-4 0-16,0 3 0 0,0-3 0 0,0-3 0 15,4 3 0-15,-1 3 0 0,-3-6 0 0,8 0 0 16,-1 10 0-16,-4-11 0 0,5 5 8 0,-5 2-8 16,4-3 8-16,1 3-8 0,2 0 8 0,4-3-8 15,1 4 8-15,6-4-8 0,0 3 8 0,4-3-8 16,0 3 20-16,7-3 0 0,-4-6 0 0,7 6 0 15,8-6-12-15,3-3-8 0,-7-4 8 0,7 4-8 16,0 3 9-16,-4-10-9 0,1 1 12 0,-1-1-12 16,-3 0 10-16,3-2-10 0,1 2 8 0,-1-3-8 0,1 4 8 15,-1-7-8-15,-3 6 0 0,4-2 8 0,-8-4 0 0,0 3 0 16,1-3 0-16,3 3 0 0,0-6 2 0,-1 7 0 16,8-4 0-16,0-3 0 0,0 0 13 0,0 0 2 15,-3 0 1-15,6-3 0 0,4 6-18 0,-3-6-8 16,-4-4 0-16,0 7 8 0,7-6-8 15,-4 3-11-15,-6-3 3 0,3 6 0 0,-7-10 8 0,7 7 0 16,-4-3 0-16,4 3 0 0,-4-4 0 0,-3-2 8 16,0 3-8-16,0-4 0 0,-7 7 0 0,3-6 0 15,1-1 0-15,-1 1 0 0,1-7 0 0,-1 7 9 16,0-7-9-16,1-3 0 0,3 4 8 0,-4 2-8 0,-3-6 0 16,0 4 0-16,0-10 12 0,0 6-4 0,3-6 0 0,-3 6-8 15,-7-9 0-15,6 9 0 0,1-6 0 0,0 6 0 16,0-6 8-16,0 6-8 0,-4 0 9 0,-3 4-9 15,0-4 8-15,0 0-8 0,-1 3 0 0,-2 4 9 16,3-4-9-16,-1 7 0 0,-6-10 0 0,3 9 0 16,4-5 0-16,0 2 0 0,-4-2 0 0,4-1 0 15,-4 3 0-15,1-2 0 0,-1-1 0 0,0 3 0 16,0-5 0-16,4-4 0 0,0 3 0 0,0 0 0 16,0-6 0-16,0 6 0 0,-4-3 0 0,0 0 0 15,4 3 0-15,-4 1 0 0,-3-7 8 0,0 6-8 16,-4 0 0-16,0 3 0 0,-3 4 0 0,-1-4 0 15,-2-3 0-15,-1 3 8 0,0 4-8 0,0-4 0 16,0-3 0-16,4 4 0 0,-4 5 0 0,4-2 0 16,-4-4 0-16,-3 0 0 0,6 4 0 0,-2-4 0 0,-1 1 0 15,0 2 0-15,4-3 0 0,-1-2 0 16,1 2 0-16,0-3 0 0,-1 0 0 0,5 0 0 0,-5 4 0 0,1-4 0 16,0 0 0-16,-4 3 0 0,4 4 0 0,-4-4 0 31,3 7 0-31,-2-7 0 0,-1 7 0 0,3-1 0 0,1 1 0 0,0-1 0 0,-1 1 0 0,5 3 0 31,-5-4 0-31,1 7 0 0,3-6 0 0,-3 3 0 0,0 6 0 0,3-10 0 0,-3 10 0 0,3-9 0 16,0 9 0-16,-3 0 0 0,-1-10 0 0,1 10 0 15,0-6 0-15,0 6 0 0,-1-3 0 0,4-3 0 16,1 6 0-16,-1-3-11 0,4 3 11 0,-4 0 0 0,0-7 0 16,-3 7 0-16,3-3 0 0,-3 3 0 0,3 0 0 0,0 0 0 15,-7-6 0-15,0 6 0 0,4 6 0 0,-7-6 0 16,3 0 0-16,-3 3 0 0,-1-3 10 0,-3 0-10 15,4 0 0-15,-4 0 0 0,-3 0 0 0,-1 0 0 16,4 7 0-16,-3-7 0 0,0 0 0 0,-1 0-10 16,-3-7 10-16,4 7 0 0,-1 0 0 0,-3-3 0 15,-3 3 0-15,7-6 9 0,-4 6-9 0,0-3 0 16,0-4 12-16,-4 7-4 0,4-9 0 0,-3 9-8 16,3-6 0-16,-4 3 0 0,1-4 0 0,-4 7 0 15,0 0 0-15,0 0 0 0,0 0 0 0,0 0 0 16,-4 0 0-16,-3-3 0 0,0-3 0 0,-3 3 0 15,-4-3 0-15,-4 6 0 0,4-10-8 0,-4 10 8 16,-3-9 0-16,0 9 0 0,0-10-8 0,0 4 8 16,-1-3 0-16,-2 6 0 0,3-4 0 0,-4 4 0 15,4-3 0-15,-1 3 0 0,5-4 0 0,-1-2 0 0,4 9 0 0,4-6 0 16,-5 6 0-16,5-3 0 0,6-4 0 0,-3 7 0 16,0 0 0-16,7 0 0 0,0 0 0 0,0 0 0 15,0 0 0-15,0 0 0 0,0 0 0 0,0 0 0 16,11-3 0-16,-4 3 0 15,3-6-8-15,5 6 8 0,2 0 0 0,1 0-9 0,3 0 9 0,0 0 0 16,4 0 0-16,0 0-8 0,-1 6 8 0,1-6 0 16,0 0 0-16,-1 0 0 0,1 0 0 0,0 0 0 15,-1 0 0-15,1 0 8 0,-4 0-8 0,4 0 0 16,-4 0-8-16,0 0 8 0,-3 3 0 0,-4-3 0 16,4 0 0-16,-4 0 0 0,-4 7 0 0,1-4-8 15,-4 3 8-15,4 0 0 0,-11-6 0 0,7 3-8 0,-4 7 8 0,1-4 0 16,-1 4 0-16,-3-7-8 0,0 6 8 0,-3 0 0 15,-1 4 0-15,1 0 0 0,-4-7 0 0,0 6 0 16,-1-5 0-16,-2 2 0 0,3 7 0 0,0-7 0 16,-4 1 0-16,1 2 0 0,-1-6 0 0,0 10 0 15,1-3 0-15,-1-4 0 0,1 0 0 0,3 7 0 16,-4 0 0-16,0-4 0 16,1-2 0-16,-1-1 0 0,4 1 0 0,0 5 0 0,0-9 0 0,0 4 0 15,0-1 0-15,3-6 0 0,4-3 0 0,-7 10 0 31,0-4-20-31,4 3-6 0,-1 1-1 0,1-1 0 0,3-9-157 0,-7 10-31 0,3-1-6 0</inkml:trace>
  <inkml:trace contextRef="#ctx0" brushRef="#br0" timeOffset="1099.232">12160 8107 1324 0,'0'0'118'0,"-3"-3"-94"0,-4-3-24 0,0-1 0 15,0 4 118-15,0-3 19 0,-1-3 4 0,5 5 1 16,-4-2-71-16,3-3-15 0,4-1-2 0,-3 1-1 16,3 0-18-16,3 2-4 0,1-5-1 0,3-4 0 0,7 0 3 0,0 4 1 15,4-4 0-15,3 7 0 16,0-4-11-16,4 1-3 0,-4 2 0 0,4-2 0 0,-1 2 4 0,1 1 0 15,-4 3 0-15,4-4 0 0,0 4 3 0,3-3 1 16,-3 9 0-16,-1-4 0 16,1-2-15-16,0 3-2 0,-1-3-1 0,1 6 0 0,3 0 0 0,-3 0 0 15,3-3 0-15,-3 3 0 0,0 0-2 0,-1 3 0 16,-6-3 0-16,3 0 0 0,-3 0 16 0,-4 9 4 16,0-9 0-16,-4 6 0 0,-2-2-16 0,-1 5-4 15,0-3 0-15,-4-3 0 0,-3 10 7 0,0-4 1 16,-3 1 0-16,-4-1 0 0,-4 1 19 0,0 5 4 0,-6-2 1 0,3-4 0 15,-7 10-32-15,-1-13-8 0,-2 10 0 0,-1-4 0 16,0-2 0-16,-3-1 0 0,0 1 0 0,0 2 0 16,3-2 0-16,4-1 0 0,-4-6 0 0,7 7 0 15,-3-4 8-15,4-3 0 0,-1 3 0 0,0-3 0 16,1 4-8-16,3-1 0 0,-1-3 0 0,-2 3 0 16,3-2 0-16,-4-4 0 0,7 6 0 0,-3-3 0 15,0 3 0-15,0-3 0 0,4-3 0 0,-1 7 0 16,0-4 0-16,1 3 0 0,-1 0 0 0,1-3 0 15,3 7 0-15,0-10 0 0,-4 6 0 0,4-3 0 16,0 7 0-16,-4-10 0 0,4 9 0 0,0-9 0 16,0 6 0-16,0-6 0 0,7 0 0 0,-7 10 0 15,0-10 0-15,3 9 0 0,4-9 0 0,-3 6 0 16,3-6 0-16,-7 4 0 0,3-4 0 0,4 0 0 0,-3 6 0 16,-1-3 0-16,1 6 0 0,-1-9 0 0,4 0 0 0,0 7 0 15,0-7 0-15,-3 9 8 0,-1 0-8 0,1-2 0 16,-1-4 0-16,1 6-8 0,3-9 8 0,0 10 0 15,0-4 8-15,-4-3-8 16,-3 3 10-16,7-6-2 0,0 10-8 0,-4-10 12 0,4 0 5 0,-7 9 1 16,4 1 0-16,-1-10 0 0,1 9-10 0,3-9-8 15,0 6 12-15,0-6-12 0,0 0 24 0,0 0-3 16,-4 10 0-16,4-7 0 0,0-3-21 0,4 6 0 16,-4 3 0-16,0-9 0 0,3 10 12 0,4-4-3 15,0 4 0-15,0-7 0 0,-7-3-9 0,11 6 0 16,3-3 0-16,0 3 0 0,4 4 14 0,3-4-2 15,0-3-1-15,4 7 0 0,0-1-11 0,-1-3 0 16,1-3 0-16,-4 4 8 0,4 2-8 0,-4 0 0 0,0-2 0 0,0-4 8 16,1 6-8-16,-5-2 0 0,1-4 0 0,-1 6 0 15,-2-9 8-15,-1 6 0 0,0 4 0 0,-4-4 0 16,-3-3-8-16,4-3-14 0,-4 10 3 0,0-10 1 16,-7 0-10-16,0 0-1 0,0 0-1 0,4 9 0 31,-4 0-233-31,-4-9-46 0,-24 16-10 0,7-25-1 0</inkml:trace>
  <inkml:trace contextRef="#ctx0" brushRef="#br0" timeOffset="6057.161">26829 8847 57 0,'-7'0'0'0,"-4"0"0"16,-7 0 0-16,4 0 0 0,0 0 264 15,-3 0 47-15,3-6 9 0,3 6 3 0,4-3-240 0,0-4-48 16,-4 7-10-16,4-3-1 0,7 3 4 0,-7-6 0 16,4 3 1-16,3 3 0 0,0 0 17 0,0 0 3 15,0 0 1-15,0 0 0 0,0 0 16 0,0 0 3 16,7 0 1-16,0 0 0 0,0 0-8 0,3 0-2 16,1 3 0-16,3 3 0 0,4-3-3 0,-1-3-1 15,1 7 0-15,3-4 0 0,4 3 7 0,0 4 1 0,-1-10 0 0,4 9 0 16,8-3-31-16,-1-3-5 0,7 7-2 0,1-4 0 15,-1 3 9-15,4-9 1 0,3 4 1 0,4 2 0 16,-3 0-22-16,2-3-5 16,5-3-1-16,3 0 0 0,3 0 2 0,4-3 0 0,4 3 0 0,0 0 0 15,-8-6 1-15,4 6 1 16,4 0 0-16,-4 0 0 0,7 0 22 0,0 0 4 0,0 0 1 0,-7 0 0 16,0 0-29-16,0 9-11 0,0-2 8 0,0-4-8 15,0 6 8-15,4-3-8 0,-4-2 8 0,0 2-8 16,-7 3 0-16,3-9 8 0,1 10-8 0,3-10 0 15,-4 6 0-15,4-3 8 0,0-3-8 0,-3 0 0 16,-1 0 11-16,-3 0-3 0,4 0-8 0,-4 0 12 16,3 0-2-16,1 0-1 0,-4 6 0 0,0-6 0 15,-4 3 15-15,0 4 4 0,-6-7 0 0,-4 3 0 16,0-3-28-16,-1 0 0 0,1 0-14 0,-3 0 5 0,-1-3 9 0,-3 3 14 16,0 0-3-16,-1 0-1 0,-2-7-2 0,-1 7 0 15,0-3 0-15,1 3 0 0,-5-6 0 0,-3 3 0 16,4-3 0-16,0 2 0 0,-4-2-8 0,4 0 0 15,-7-3 0-15,3 5 8 0,4-2-8 0,-8 3 0 16,1-3 0-16,0 6 0 0,-1-10 8 0,1 10-8 16,0-9 0-16,-1 9 8 0,-2-10-8 0,-1 10 0 15,-4-6 0-15,1 6 8 0,0 0-8 0,-1 0 0 16,-3 0 0-16,1 0 0 0,-1 0 0 0,0 0 0 16,-4 6 0-16,5-6 8 0,-5 0-8 0,1 0 0 15,-4 4 0-15,3-4 0 0,1 6 0 0,-4-6 0 0,4 0 0 0,-4 6 0 16,0-3 0-16,3-3 0 0,-3 0 0 0,4 0 0 15,-4 0 0-15,4 0 0 0,3 0-10 0,-4 0 10 16,1 0-9-16,3 0 9 0,-4 0-8 0,5 0 8 31,-5 7-28-31,1-4 0 0,-1-3 0 0,1 0 0 16,0 6-150-16,-4-3-30 0,-7-3-7 0</inkml:trace>
  <inkml:trace contextRef="#ctx0" brushRef="#br0" timeOffset="8172.694">27157 6037 230 0,'0'0'20'0,"0"0"-20"0,-4-3 0 0,1-3 0 16,3 3 111-16,-4-3 17 0,1-4 4 0,3 4 1 15,0-3-32-15,0 5-6 0,-4-2-2 0,4 3 0 16,0-3-10-16,0 6-3 0,0 0 0 0,0 0 0 16,0 0-16-16,0 0-4 0,0 0-1 0,0 0 0 15,0 0 9-15,7 0 1 0,-7 0 1 0,7 9 0 16,0 1-6-16,-3-4 0 0,3 3-1 0,-4 7 0 16,1-4-18-16,0 4-3 0,-4 3-1 0,3 0 0 15,-3 0-13-15,0 6-4 0,0 3 0 0,-3-3 0 0,-1 9-16 0,4-5-8 16,-4-1 8-16,4 6-8 0,0-5 8 15,-3-4-8-15,3 3 0 0,-4 3 8 16,1-2-8-16,3-1 0 0,-4-3 9 0,-3-3-9 0,7 3 0 0,-3-6 0 16,3 6 0-16,-4-6 0 15,1-4-38-15,3-2-9 0,-4 3-1 0,4-1-1 16,4-5-121-16,-4-7-24 0,-7 3-5 0,7-6-1 0</inkml:trace>
  <inkml:trace contextRef="#ctx0" brushRef="#br0" timeOffset="8654.926">26963 5849 1497 0,'3'-15'66'0,"1"12"14"0,3-4-64 0,0-2-16 0,4 6 0 0,-1-4 0 15,8 7 127-15,-1-9 21 0,5 6 5 0,2-3 1 16,-6-4-107-16,3 4-22 0,0 3-4 0,4 3-1 16,-7-6-8-16,3 6-3 0,-4 0 0 0,1-4 0 15,0 4-9-15,-1-6 0 0,-3 3 0 0,1 3 0 16,-1 0 17-16,0 0 11 0,-4 0 3 0,4 3 0 16,1-3-18-16,-5 6-3 0,1-6-1 0,3 4 0 15,0 2 3-15,0-3 0 0,0 3 0 0,0 4 0 16,4-1-12-16,-4 7 12 0,4-4-12 0,-4-2 12 0,0 5-12 15,0 4 12-15,4-3-12 0,-4 3 12 0,0-1-4 0,-4 1-8 16,1-3 12-16,-4 3-4 0,4-4 11 0,-4-5 1 16,-4 6 1-16,1-4 0 0,-4 4-21 0,-4-7-10 15,1 1 1-15,-8-1 0 0,4 7 9 0,-3-7 12 16,-5-6-2-16,1 7-1 0,-3-1-9 0,-1-3 10 16,-3 4-10-16,3-4 10 0,-6-3-10 0,2 7 0 15,-2-4 0-15,2-3 8 0,-2 6-8 0,3-9 0 16,-4 7 0-16,0-7 8 0,1 0-8 0,-1 0 0 15,0 0 0-15,4 0 0 0,3 0 0 0,1 0-11 16,-1-7 3-16,4 7 0 16,-4-3-44-16,8-3-9 0,-4-3-2 0,3-1 0 15,-3 7-154-15,3-13-31 0</inkml:trace>
  <inkml:trace contextRef="#ctx0" brushRef="#br0" timeOffset="9157.417">28099 5627 1562 0,'0'0'69'0,"0"0"15"15,-4-3-68-15,4 3-16 0,0 0 0 0,-7-7 0 16,7 7 52-16,0 0 6 0,-3-9 2 0,3 9 0 0,0 0-16 0,0 0-2 16,-4-6-1-16,4 6 0 0,0 0-12 0,0 0-2 15,0 0-1-15,0 0 0 0,0 0-13 16,-3 6-2-16,-4 0-1 0,3-3 0 0,-3 4 2 0,3-4 0 16,-3 6 0-16,4 1 0 0,-1-1 15 0,-3 7 3 15,0-1 1-15,0-2 0 0,0 2 5 0,0 4 0 16,-7 0 1-16,3 6 0 0,4 0-2 0,-3-3-1 15,-4 3 0-15,3 4 0 0,-7-4-11 0,8 3-3 16,-4-3 0-16,0 3 0 0,-1-3-12 0,1-6-8 16,4 9 8-16,-1-6-8 0,1 0 0 0,3-3 9 15,-1 6-9-15,-2-6 0 0,3 0 9 0,0 6-9 0,0-6 0 0,0 6 9 16,3 0-9-16,1-6 0 0,-1-1 0 0,1 8 0 16,-1-8 0-16,4 7 0 0,0-3 0 0,4 0 0 15,-1-3 0-15,1-6 0 0,3 2 10 0,0 4-10 16,0-3 0-16,3-4-20 0,1-5 2 0,3 2 1 31,-3 0-15-31,3 1-2 0,0-10-1 0,4 6 0 16,-4-3-10-16,3-3-3 0,1 0 0 0,0 0 0 15,-1-3-17-15,1 3-4 0,-1-6-1 0,1 3-548 0,0-4-110 0</inkml:trace>
  <inkml:trace contextRef="#ctx0" brushRef="#br0" timeOffset="9502.376">28395 5972 2257 0,'0'0'49'0,"0"0"11"0,0 0 1 0,0 0 3 0,0 0-51 0,0 0-13 16,0 0 0-16,0 0 0 0,0 0 28 0,0 0 4 15,0 3 0-15,4 6 0 0,-4 1-32 0,0 5 0 16,3 1 0-16,-3-4 0 0,0 7 32 0,0-3 0 16,0 9 0-16,0-6 0 0,-3 6-20 0,3-3-3 15,-4 3-1-15,4 3 0 0,0-3 4 0,-3 0 0 16,-1-3 0-16,1 3 0 0,3-6-12 0,-4 0 8 0,8 3-8 0,-4-9 8 16,0 5 0-16,3-2 0 15,-3 0 0-15,7-4 0 0,-3-2-8 0,-1-4 8 0,-3-6-8 0,0 0 8 31,0 0-59-31,0 0-12 0,0 0-2 0,0 0-1 16,0 0-159-16,7-6-32 0,4-13-7 0,-1 0 0 0</inkml:trace>
  <inkml:trace contextRef="#ctx0" brushRef="#br0" timeOffset="9788.293">28063 6037 1609 0,'-14'-3'35'0,"7"3"7"16,0 0 2-16,0-6 2 0,0 6-37 0,7 0-9 0,0 0 0 0,0 0 0 16,0 0 72-16,0 0 13 0,0 0 3 0,0 0 0 0,0 0-23 0,0 0-4 15,11 0-1-15,-1 0 0 16,4 0 0-16,1-3-1 0,2 3 0 0,4-6 0 0,1 6-7 0,-1 0 0 16,0-10-1-16,4 10 0 0,3-6-15 0,4 3-2 15,-8-3-1-15,8 2 0 0,-4-2-13 0,-3-3-2 16,3 9-1-16,0-10 0 0,-3 7-17 0,0-3 0 15,3 0-8-15,0 3 8 0,-3-4-20 0,0 4 1 16,-1-3 1-16,1 6 0 16,0 0-46-16,-4-3-8 0,-4-4-3 0,-2 7 0 15,-1-3-9-15,-4-3-1 0,-3 6-1 0,4 0 0 16,-4 0-108-16,0 0-22 0</inkml:trace>
  <inkml:trace contextRef="#ctx0" brushRef="#br0" timeOffset="10306.933">28617 5529 518 0,'0'0'46'0,"-7"0"-37"0,0 0-9 0,4 0 0 0,-4 0 173 0,7 0 33 16,-7 0 6-16,7 0 2 0,-4 0-110 0,4 0-21 16,0 0-5-16,0 0-1 0,0 0-39 0,0 0-8 15,0 0-2-15,4 7 0 0,3 2 16 0,0 1 2 16,0-1 1-16,3 0 0 0,4 1 22 0,1-1 5 15,-1-3 1-15,0 10 0 16,3-6-11-16,1 2-3 0,-4 4 0 0,4-1 0 0,3-2-17 0,0 6-4 16,0-4-1-16,0 4 0 0,1 0-17 0,-1 0-3 15,-4 3-1-15,1 0 0 0,3 3-18 0,-7 3 8 16,4-3-8-16,0 0 0 0,-4 4 10 0,-4-1-10 16,4 0 8-16,-3 3-8 0,0-9 10 0,-1 10-10 0,-6-10 12 0,3 9-12 15,0-9 12-15,-4 9-4 0,-3-3 0 0,4-2-8 16,-4-4 32-16,0 3 0 0,-4 0 0 0,1-3 0 15,3-7-19-15,-4 4-4 0,-3 0-1 0,4-3 0 16,-1 2-8-16,-6 1 8 0,3-9-8 0,-4 5 8 16,0 4-8-16,1-9 0 0,-4 5 0 0,-4-5 0 31,0 8-39-31,-3-8-9 0,-3 6-3 0,-1-7 0 16,4 7-31-16,-4-4-6 0,4-2-2 0,0-1 0 15,0 0-78-15,3-2-16 0,0-4-4 0,8 3-625 0</inkml:trace>
  <inkml:trace contextRef="#ctx0" brushRef="#br0" timeOffset="11105.854">29538 5805 172 0,'0'0'8'0,"0"0"1"0,0 0-9 0,0 0 0 16,0 0 0-16,0 0 0 0,0 0 108 0,7 0 20 15,-3-9 4-15,-1 0 1 0,1 5-92 0,3-2-18 16,-7 6-4-16,3-6-1 0,-3-3 50 0,0 9 9 16,4 0 3-16,-4 0 0 0,0 0 25 0,0 0 6 0,0-10 1 0,0 10 0 15,0 0-24-15,0 0-4 0,0 0 0 0,0 0-1 16,0 0-8-16,0 0-2 0,0 0 0 0,0 0 0 15,0 0-20-15,0 0-4 0,-4 10-1 0,4 5 0 16,0 1-5-16,0 3-2 0,0-7 0 0,0 13 0 16,0 0-10-16,0-6-3 0,0 9 0 0,-3-2 0 15,3 2-4-15,0 0-2 0,-4 3 0 0,1-2 0 16,-1-1-7-16,-3 6-2 0,4-5 0 0,-4 5 0 16,0-6-13-16,3 4 9 0,-3-4-9 0,0-6 8 15,3 3-8-15,-3 0 0 0,4-6 0 0,-1 0 8 31,1-1-36-31,-4-8-8 0,3 5-2 0,4-15 0 16,0 0-110-16,0 0-21 0,0 0-5 0</inkml:trace>
  <inkml:trace contextRef="#ctx0" brushRef="#br0" timeOffset="11572.864">29383 5705 1324 0,'-11'-9'118'0,"8"2"-94"16,-4 7-24-16,7-9 0 0,-4 9 176 0,4 0 32 16,0 0 5-16,0-9 2 0,7-1-139 0,0 4-28 15,0 3-6-15,0-3-1 0,4-4-21 0,3 7-4 16,0-3 0-16,4-4-1 0,-4 7-15 0,4-3 9 16,-4-4-9-16,3 4 8 0,1 6 1 0,-4-9 0 15,4 9 0-15,3-10 0 0,-3 10 3 0,3-3 0 16,0-3 0-16,4 6 0 0,-1-9-12 0,4 9 10 15,-3 0-10-15,3 0 10 0,1 0-10 0,-5 0 0 0,1 0 9 0,-4 9-9 16,0-3 18-16,1-3-1 16,-5 7 0-16,1-1 0 0,-4-3-17 0,0 10 0 0,0-6 8 0,-3 2-8 15,-4-2 0-15,0-1 0 0,0 7 0 0,0-1 0 16,-4-2 10-16,1 2-2 0,-4 1 0 0,0-3 0 16,0 2-8-16,-4-2-12 0,-3 3 2 0,4-7 1 15,-4 7 9-15,3-4 0 0,-6-5 0 0,3 8 8 16,-4-2-8-16,4-4 0 0,-7 1 0 0,3-4 8 15,-3 3-8-15,-3 1 0 0,2-1 0 0,1-3 0 16,-7 4 0-16,0-7 8 0,-4 6-8 0,4-2 0 16,-4 2 0-16,1-3 0 0,3-3 0 0,-4 4 8 15,4-4-8-15,-4-3-10 0,4 6 10 0,3-6-13 16,1 0-29-16,-1-6-6 0,-3 6 0 0,0-10-1 16,7 1-102-16,-4 0-20 0,0-1-4 0,4-6-677 15</inkml:trace>
  <inkml:trace contextRef="#ctx0" brushRef="#br0" timeOffset="12071.059">30434 5313 1188 0,'0'0'52'0,"0"0"12"0,0 0-52 0,0 0-12 0,0 0 0 0,0 0 0 15,0 0 13-15,0 0 0 0,7 0 0 0,-7 0 0 16,7-9 0-16,-7 9 0 0,0 0 0 0,0 0 0 16,0 0 11-16,0 0 3 0,0 0 0 0,0 0 0 15,0 0 23-15,0 9 5 0,-3 1 1 0,-4-4 0 16,0 3 24-16,0 4 4 0,0-4 2 0,-1-3 0 15,1 13-10-15,-3-9-1 0,3 8-1 0,0-2 0 16,-4 3-27-16,1 0-6 0,-5-10-1 0,5 13 0 16,-4-3-15-16,-4 3-3 0,4 3-1 0,0 0 0 15,-4-6-7-15,4 9-2 0,-7 3 0 0,3-2 0 16,1-1 12-16,-1 6 3 0,0-5 0 0,1-1 0 0,-1 6-15 16,0-5-4-16,4 5 0 0,0-6 0 0,0-3-8 0,4 0 12 15,-1 1-12-15,4-5 12 16,-4 5-3-16,1-8 0 0,3 7 0 0,3-6 0 0,1 6-9 0,-1-3 0 15,4 0 0-15,4 0 0 0,3-3 0 0,0 6 0 16,-4-6 0-16,8 0 0 0,-1 6 0 0,1-6 0 16,3-4 0-16,0 4 0 0,0 0-11 0,0-3-7 15,4-1-2-15,0-2 0 16,-1 3-25-16,1-7-6 0,3 7-1 0,0-4 0 16,-3-2-53-16,0-1-11 0,-4-3-3 0,0-3-804 0</inkml:trace>
  <inkml:trace contextRef="#ctx0" brushRef="#br0" timeOffset="12775.05">30466 5777 1904 0,'-11'-9'84'0,"11"3"18"16,-3 6-82-16,-1 0-20 0,4 0 0 0,0 0 0 15,0 0 54-15,0 0 6 0,0 0 2 0,0 0 0 16,0-4 2-16,0 4 0 0,0-6 0 0,0 6 0 0,0 0-19 0,0 0-3 16,0 0-1-16,0 0 0 0,0 0-14 0,0 0-3 15,0 10-1-15,0 5 0 16,4 1 9-16,-1-4 3 0,-3 14 0 0,0-8 0 0,0 7-5 0,0 1-1 15,0-5 0-15,0 5 0 0,0-1-5 0,4-3 0 16,-1 0-1-16,-3-1 0 16,4-2-3-16,-1 3 0 0,4-9 0 0,-3 6 0 0,0-4-20 0,-1 1 0 15,4-3 0-15,0-4 0 0,0 0 0 0,0 7 0 16,0-10 0-16,-3-3 8 0,3 7 0 0,0-4 0 16,-7-6 0-16,0 0 0 0,7 3 1 0,-7-3 1 15,0 0 0-15,7-3 0 0,0-3-10 0,0-4 10 16,0 1-10-16,-3 0 10 0,-1-7-10 0,1 7 10 15,3-10-10-15,-4 9 10 0,1-5-10 0,3 2 0 16,0-3 0-16,0 7 8 0,-3 0-8 0,3-1 0 0,-4 4 0 0,4 3 0 16,-3-4-11-16,-4 7 11 0,0 0-8 0,10 0 8 15,-3 7-11-15,1-4 11 0,-8-3-13 0,7 9 5 16,0-2 8-16,-4 8-8 0,4-5 8 0,-3 2-8 16,-4-2 8-16,3 5 0 0,1-5-9 15,-1 5 9-15,-3-5 0 0,4 2 0 0,-1-2 0 0,1 5 0 16,-1-5 0-16,1-1 0 0,-1 1 0 0,5-4 0 15,-5 3 0-15,4-9 0 0,-7 0 0 0,7 10 0 16,0-10 14-16,-7 0-2 0,0 0-1 0,7 0 0 16,0 0 11-16,4 0 2 0,0-10 1 0,-4 1 0 15,7 3-3-15,-7-4-1 0,0 1 0 0,0-4 0 16,3-2-9-16,-3-1-3 0,1-3 0 0,2 0 0 0,-3 0-9 16,-3-6 10-16,3 7-10 0,-4-8 10 15,1 5-10-15,-4-1 0 0,0-7 0 0,3 4 8 0,-3 6-8 0,4-2 0 16,-8-1 0-16,4 3 0 0,-3 0 0 0,3 10 0 15,-4-7 0-15,4 6 0 0,0 1-11 0,0 0-4 16,0 5-1-16,0 4 0 16,0 0-69-16,0 0-15 0,0 0-2 0,0 0-1 15,0 0-78-15,0 0-16 0,0 0-3 0,0 0-868 16</inkml:trace>
  <inkml:trace contextRef="#ctx0" brushRef="#br0" timeOffset="13373.149">31277 5529 172 0,'0'0'16'0,"0"0"-16"15,0 0 0-15,0 0 0 0,0 0 334 0,0 0 64 16,0 0 13-16,0 0 2 0,0 0-249 0,0 0-51 16,0 0-9-16,-7 10-3 0,4-4-45 0,3-6-8 15,0 0-3-15,0 10 0 0,-4 5 4 0,1-2 1 16,3-4 0-16,-4 1 0 0,4 5-7 0,0 4-2 15,-3 0 0-15,-1 3 0 0,4 0-13 0,0 3-4 16,-3 3 0-16,-1-3 0 0,0 3 0 0,1-2 0 16,-1 2 0-16,4 0 0 0,-3 3-5 0,-1-9-2 0,4 3 0 0,0 4 0 15,0-4-17-15,0 0 8 0,0-6-8 0,0 6 0 16,0-3 13-16,0 0-4 16,0 0-1-16,4-4 0 0,-1 7-8 0,1-6 0 0,-4-3 0 0,3 3 0 15,1 0-14-15,0-10-5 0,-4 7-1 16,0-1 0-1,3-2-28-15,1-7-7 0,-4 4-1 0,3-7 0 16,-3-3-166-16,0 0-34 0,0 0-6 0,0 0-2 0</inkml:trace>
  <inkml:trace contextRef="#ctx0" brushRef="#br0" timeOffset="13689.855">31746 5708 1209 0,'0'0'108'0,"0"0"-87"0,0 0-21 0,0 0 0 0,0 0 176 0,0 0 32 16,0 0 5-16,0 0 2 0,-7 6-128 0,4 4-26 15,-4 6-5-15,0-4 0 0,3-2-9 0,1 5-2 16,-1 4 0-16,-3 0 0 0,4-3-3 0,-1 9-1 15,1-3 0-15,3 0 0 0,-4-1-13 0,1 5-4 16,3-8 0-16,-4 7 0 0,0-6-4 0,4 0 0 16,0 6-1-16,-3-6 0 0,3 6-7 0,0-6-2 15,0 0 0-15,0 0 0 0,0-1 0 0,0-2 0 0,-4 0 0 0,4-4 0 16,4 4-10-16,-4 0 0 0,0-4 0 0,0-2 0 31,0-4-131-31,0 3-28 0,0-9-5 0,0 0-878 0</inkml:trace>
  <inkml:trace contextRef="#ctx0" brushRef="#br0" timeOffset="14004.523">31337 5762 1555 0,'-14'-4'68'0,"14"4"16"16,-3-6-68-16,3 6-16 0,-7 0 0 0,7 0 0 15,0 0 165-15,0 0 30 0,0 0 5 0,0 0 2 16,0 0-101-16,0 0-20 0,0 0-4 0,0 0-1 0,0 0-34 0,10 6-7 16,4-6-2-16,0 0 0 0,4 0-10 0,3 0-3 15,0-6 0-15,4 6 0 0,0 0-8 0,-1 0-1 16,8-3-1-16,-4 3 0 0,1 0-10 0,-1-6 0 16,0 6 0-16,-3 0 8 0,3 0-8 0,0 0 0 15,-3 0 0-15,0-3 0 0,3-4-10 0,0 7-4 16,0 0-1-16,0 0 0 15,-3-3-26-15,3-3-6 0,-3 0-1 0,0 2 0 16,-8 4-80-16,1-6-17 0,-4 3-3 0,0-3-1 0</inkml:trace>
  <inkml:trace contextRef="#ctx0" brushRef="#br0" timeOffset="14460.728">31810 5269 1969 0,'0'0'43'0,"0"0"9"0,-4 0 1 0,4 0 3 0,-7-3-44 0,7 3-12 0,0 0 0 0,0 0 0 15,0 0 40-15,0 0 7 0,0 0 1 0,0 0 0 0,0 0-20 0,0 0-3 16,11 3-1-16,0 7 0 0,-1-4 16 0,4-3 4 16,0 6 0-16,4 1 0 0,0 6-4 0,3-7-1 15,0 10 0-15,4-10 0 0,-4 13-15 0,0-3-2 16,0 0-1-16,4 0 0 0,0 9 9 0,3-13 2 16,-4 4 0-16,-2 9 0 0,2-2-32 0,1-8 0 15,0 7 0-15,-1 4 0 16,-2-1 0-16,2 3 0 0,5-3 0 0,-5 1 0 0,-3-1 0 0,1 6 0 15,-5-8 0-15,1 2 0 0,-4 0 0 0,-3 3 0 16,-1-2 0-16,-3-1 9 0,0-3 0 0,0 3 0 16,-3 0 0-16,-4 4 0 0,0-4-9 0,-7 0 0 15,0 0 0-15,0 7 0 0,-4-7 0 0,0 3 0 16,-3-9 0-16,0 10 8 0,-3-10-8 0,-1 0 0 0,4 0 0 0,0-4 0 16,-7 7 0-16,3-6-16 0,0-3 4 0,1 0 1 31,-5-4-30-31,-2-2-7 0,-1-1 0 0,0 0-1 15,1-2-127-15,-1 2-26 0,-10-9-5 0</inkml:trace>
  <inkml:trace contextRef="#ctx0" brushRef="#br0" timeOffset="15770.145">26942 3228 0 0,'0'0'0'15,"0"0"0"-15,0 0 0 0,0 0 0 0,0 0 26 0</inkml:trace>
  <inkml:trace contextRef="#ctx0" brushRef="#br0" timeOffset="16093.397">26963 3209 57 0,'0'0'0'0,"0"0"0"15,0 0 0-15,0 0 0 0,0 0 191 0,0 0 33 16,0 0 6-16,0 0 2 0,0 0-120 0,-7 0-24 16,7 0-5-16,0 0-1 0,0 0-3 0,-7 0-1 15,3 6 0-15,4-6 0 0,0 0-22 0,0 0-5 16,0 0-1-16,0 0 0 0,0 0-14 0,0 0-4 16,0 0 0-16,0 0 0 0,0 0-3 0,-3 3-1 0,3-3 0 0,-4 10 0 15,1 2 5-15,-1-2 1 0,4-7 0 0,-3 13 0 16,3-7 1-16,-4 7 0 0,4-4 0 0,0 7 0 15,0 6 3-15,0-6 1 0,0 6 0 0,0 3 0 16,0 0-1-16,0 7 0 0,0 6 0 0,4-13 0 16,-1 10-10-16,-3-4-3 0,4 1 0 0,-4-4 0 15,0 10-14-15,0-13-3 16,0 6-8-16,0-5 12 0,0 5-12 0,0-15 8 0,0 9-8 0,0 3 0 16,0-2 9-16,-4-4-9 0,1-6 8 0,-1 3-8 15,0 0 0-15,1-1 8 0,-1-5-8 0,1 0 0 31,-1-4-38-31,1 4-13 0,-1-7-2 0,1 1-1 0,3-7-173 0,0-3-34 0</inkml:trace>
  <inkml:trace contextRef="#ctx0" brushRef="#br0" timeOffset="16675.121">26811 3102 806 0,'0'0'36'0,"-3"-9"7"0,3 9-35 0,-4-9-8 16,1-1 0-16,3 1 0 0,0-1 186 0,0 10 35 0,0-9 7 0,0 3 2 15,3-4-124-15,1 10-25 0,-1-9-5 0,-3 9 0 16,4-10-18-16,3 10-3 0,0-9-1 0,3 9 0 16,-3-6-16-16,0 6-3 0,4-3-1 0,0 3 0 15,-1-7-14-15,1 7-2 0,3 7-1 0,0-4 0 16,4-3-6-16,-1 0-2 0,4 6 0 0,1 0 0 16,6-3-9-16,0 7 12 0,-7-1-12 0,4-2 12 15,0 2-12-15,3 0 10 0,0 1-10 0,-3-1 10 16,-1 1-10-16,-2-1 8 0,2 10-8 0,-6-7 8 15,3 1-8-15,0 3 0 0,-7-7 0 0,1 3 8 16,-1 4-8-16,-4 3 8 0,1 0-8 0,-4-4 8 16,0 4-8-16,-4-3 10 0,1 0-10 0,-4-4 10 15,0 7-10-15,0-10 10 0,-4 7-10 0,1 0 10 16,-1-4-1-16,-3 4 0 0,0-7 0 0,-3 1 0 0,-1 5 3 0,1-2 1 16,-5-4 0-16,1 7 0 15,0-6 0-15,-3-1 0 0,-1 0 0 0,0 7 0 0,1 0-3 0,-8-13-1 16,0 13 0-16,4-7 0 0,0 0-9 0,-4-6 0 15,-3 7 0-15,0-4 0 0,-4 4 9 0,7-4-9 16,-3-3 10-16,3-3-10 0,4 0 0 0,0 0 0 16,0 0 0-16,3-9 0 15,1 9-17-15,3-4-10 0,-1-2-1 0,5 0-1 16,-4-4-111-16,7 1-23 0,0 6-4 0</inkml:trace>
  <inkml:trace contextRef="#ctx0" brushRef="#br0" timeOffset="17161.827">27933 2964 345 0,'0'0'31'16,"0"0"-31"-16,0 0 0 0,0 0 0 15,0 0 239-15,0 0 41 0,0 0 9 0,0 0 2 0,0 0-172 0,0 0-35 16,0 0-6-16,0 0-2 16,0 0-1-16,0 0-1 0,0 0 0 0,-4 4 0 0,-6 5-23 0,3-3-5 15,0 4-1-15,0-1 0 0,-4 0-6 0,4 1-2 16,-4 9 0-16,1-4 0 0,-1 1-3 0,-3 6-1 15,4-6 0-15,-5 2 0 0,-2 8-12 0,-1-5-2 16,-3 5-1-16,0 2 0 0,0 6-2 0,0-9 0 16,-1 4 0-16,5-1 0 0,-8-3 8 0,4 0 2 15,3 3 0-15,1 0 0 0,-1 4-9 0,0-4-1 16,4 0-1-16,-3 0 0 0,2 4-15 0,5-4 9 16,-4 7-9-16,3-7 8 0,1 0-8 0,-1 6 0 15,4-5 0-15,-4-1 0 0,8-3 0 0,-1 3 8 16,1-3-8-16,-1 0 0 0,4-6 0 0,4 0 0 0,-1 6 8 15,4-9-8-15,0 3 0 0,0-7 0 16,4 7 9-16,0-3-9 0,-1 2 0 0,4-8-20 0,0-1 4 0,8 4 1 31,2-1-43-31,1-5-9 0,0-4-1 0,3 3-1 16,0-3-18-16,0-3-3 0,1-3-1 0,-5 3-552 0,1-6-110 0</inkml:trace>
  <inkml:trace contextRef="#ctx0" brushRef="#br0" timeOffset="17828.129">27894 3432 576 0,'0'0'51'0,"0"0"-41"0,0 0-10 0,0 0 0 0,4 0 232 0,3-4 44 15,-4-2 8-15,4 6 3 0,-7 0-158 0,4 0-31 16,6-3-6-16,-10 3-2 0,0 0-4 0,7 0-1 16,1 0 0-16,-1 3 0 0,-7-3-28 0,7 0-5 15,-7 0-2-15,7 10 0 0,0-4-7 0,-4 3-2 16,1 1 0-16,-1-1 0 0,-3 1-25 0,4 8-4 16,-4-8-2-16,0-1 0 0,-4 7 10 0,4 3 3 15,0-1 0-15,0-2 0 0,0 0-7 0,4-4-2 16,-1 4 0-16,1 0 0 0,-1-7-5 0,5 4-1 0,-5-4 0 0,4-3 0 15,4-3-8-15,-4 7 10 0,0-4-10 16,0-6 10-16,3 0 1 0,1 0 0 0,-4-6 0 0,4 6 0 16,-1-10-11-16,-3 1 0 0,4 6 9 0,-4-6-9 15,-4 2 28-15,5-5 2 0,-1-1 0 0,0 10 0 16,-4-13-30-16,1 7 0 0,-1 0 0 0,1 9 0 16,-4 0 0-16,0 0-13 0,0 0 1 0,0 0 0 15,0 0-5-15,0 0-1 0,0 6 0 0,3 6 0 16,1-5 7-16,-1 2 2 0,1 7 0 0,3-13 0 15,-4 6 9-15,1 1 0 0,-1-1 0 0,1 0 0 16,0 1 0-16,3 2 0 0,-4 1 0 0,8-4 0 16,-8 1 0-16,8-1 0 0,-4 4 0 0,0-4 0 15,0 1 0-15,4-1 0 0,-4-6 0 0,3 7 0 16,1-4 11-16,-1-3-3 0,1 3 0 0,0-6 0 0,-1 0 6 16,-3 0 1-16,4 0 0 0,-4 0 0 0,3-6 11 0,-3-3 2 15,4-1 1-15,-4 7 0 0,0-6 1 0,0-7 0 16,4 13 0-16,-4-13 0 0,0 0-14 0,-4-6-4 15,4 0 0-15,4 4 0 0,-4-4-4 0,0 0 0 16,0 3-8-16,0-6 12 0,-3 3-12 16,3-3 0-16,0 6 8 0,-4-6-8 0,1 6 0 0,0 3 0 15,-4-2 0-15,3 5 0 16,-3 4-36-16,4-7-1 0,-4 7 0 0,0 2 0 16,-4-2-145-16,4 0-29 0,0-1-5 0</inkml:trace>
  <inkml:trace contextRef="#ctx0" brushRef="#br0" timeOffset="18378.147">28579 2905 230 0,'0'0'20'0,"0"0"-20"15,0 0 0-15,0 0 0 0,0 0 132 0,0 0 21 16,0 0 5-16,3 0 1 0,-3 0-77 0,0 0-15 16,0 0-3-16,0 0-1 0,4-10 30 0,-4 10 7 15,3-3 0-15,-3 3 1 0,0 0 7 0,0 0 0 16,0 0 1-16,11 0 0 0,-11 0-38 0,7 0-8 16,0 0-2-16,3 3 0 0,1 4-15 0,-4-4-3 15,4 6-1-15,-1 1 0 0,4-4-17 0,0 6-3 16,-3 1-1-16,7 0 0 0,-1 2-7 0,1 4-2 15,0 0 0-15,-4 6 0 0,7-6-4 0,-7 0 0 16,4 9-8-16,-4-3 12 0,0 3-2 0,-4-3-1 16,1 3 0-16,0 7 0 0,-4-10 16 0,3 3 3 0,-3 0 1 0,0-2 0 15,0 2-2-15,0-3-1 16,-3 3 0-16,-1-3 0 0,1 10-14 0,-4-7-2 0,0 0-1 0,-4-3 0 16,1 10-1-16,-4-7-8 0,0 0 12 0,0 3-4 15,-7-2-8-15,3-4 0 0,-3-3 0 0,-4 6 0 16,1-6 0-16,-1-3-17 0,0 6 4 0,-3-13 1 15,4 7-74-15,-8-3-14 16,-3 3-4-16,3-10-588 0,-3 7-117 0</inkml:trace>
  <inkml:trace contextRef="#ctx0" brushRef="#br0" timeOffset="18727.199">29379 3137 864 0,'0'0'76'0,"0"0"-60"15,0 0-16-15,0 0 0 0,0 0 159 0,0 0 29 16,0 0 5-16,0 0 2 0,0 0-54 0,0 0-10 15,0 0-3-15,0 0 0 0,0 0-44 0,0 9-10 16,-3-2-2-16,3 2 0 0,0 0-12 0,-4 1-4 16,1 9 0-16,3-4 0 0,-4 4-16 0,1 9-3 0,3-12-1 0,-4 12 0 15,4-3-6-15,0 4-2 0,0-4 0 0,0 3 0 16,4 0-28-16,-4-3 0 0,-4 3 0 0,4 4 0 16,0-10 0-16,0 3 0 0,-3 0 0 0,-1 3 0 15,4-12 0-15,0 3-13 0,0-7 1 0,0 7 0 16,-3-3-10-16,3 2-2 0,0-8 0 0,0-1 0 15,0 4-134 1,0-13-27-16,0 0-6 0,0 0-767 0</inkml:trace>
  <inkml:trace contextRef="#ctx0" brushRef="#br0" timeOffset="19179.054">29284 3021 1440 0,'4'-13'128'0,"-1"7"-103"16,-3 0-25-16,0 3 0 0,0-4 139 0,0 4 22 16,-3-3 5-16,3 6 1 0,0 0-103 0,0 0-20 15,3 0-4-15,4-9 0 0,0 5-8 0,4-2-2 16,-1 3 0-16,1-3 0 0,3-1-11 0,4 7-3 16,-4-3 0-16,4-3 0 0,-1 3-7 0,1-3-1 15,3 2-8-15,0-2 12 0,-3-3 7 0,3 9 1 16,-3-10 0-16,3 10 0 0,-4-9-3 0,1 9 0 15,-4 0 0-15,4-6 0 0,-4 6-9 0,0 6-8 16,0-6 12-16,0 6-12 0,0-3 9 0,0 7-9 16,1-1 0-16,-5 1 9 0,1-4-9 0,-1 6 8 0,-3 4-8 15,0 3 8-15,-3-10-8 0,3 7 0 0,-3 3 0 0,-4-3 0 16,3-4 8-16,-3 10-8 16,-3 0 0-16,-1-13 8 0,-3 7-8 0,0 3 12 0,0-3-12 0,-4-4 12 15,4 4-12-15,-3 3 0 0,-1-10 0 0,-3 10 8 16,3-7-8-16,1 1 8 0,-1-4-8 0,1 7 8 15,-1-13-8-15,0 10 10 0,1-10-10 0,-4 3 10 16,3-3-10-16,-3 3-9 0,3-6 9 0,-3 4-13 16,-3-4-6-16,3 0-1 0,-4 0 0 0,4 0 0 15,-7-4-25-15,3-2-6 0,0 3-1 16,4-3 0-16,-3 3-92 0,-1-10-20 16,4 4-3-16</inkml:trace>
  <inkml:trace contextRef="#ctx0" brushRef="#br0" timeOffset="19696.054">30371 2638 864 0,'7'0'76'0,"0"0"-60"16,-7 0-16-16,7 0 0 0,0 0 78 0,-4 0 13 0,-3 0 2 0,0 0 1 15,0 0 25-15,0 0 5 0,0 0 0 0,0 0 1 16,0 0-31-16,0 0-6 0,0 0-2 0,0 0 0 16,0 0-45-16,0 0-9 0,-3 10-1 0,-1-4-1 15,-3 3-2-15,0 10 0 0,4-9 0 0,-8 5 0 16,-3 1-1-16,-4 6-1 0,4-6 0 0,-3 2 0 15,-1 1 4-15,-3 9 1 0,3-6 0 0,-3 0 0 16,-4 3 6-16,4 4 2 0,0-4 0 0,0 9 0 16,-4-6-20-16,0 7-4 0,1 3-1 0,3-4 0 15,-4 10-6-15,4-6 0 0,-4 2-8 0,7-2 12 16,1 0-12-16,3-4 8 0,-4 1-8 0,4-1 0 16,7-3 8-16,-4-5-8 0,1 8 0 0,3-6 0 15,3-3 0-15,1 0 0 0,3-3 0 0,0 3 0 16,0-6 9-16,3 0 3 0,4 0 0 0,4-3 0 15,-1 9-12-15,1-13 0 0,3 4 0 0,4 3 0 0,-4-4-14 0,3 4-5 16,1 0-1-16,3-3 0 16,4-4-30-16,-4 4-6 0,0-7-2 0,7 1 0 15,-3-1-34-15,3 1-8 0,4-1 0 0,-4-3-1 16,1 0-109-16,-5-2-22 0,22-4-4 0,-18 6 0 16</inkml:trace>
  <inkml:trace contextRef="#ctx0" brushRef="#br0" timeOffset="20094.695">30494 3118 864 0,'0'0'76'0,"0"0"-60"0,0 0-16 0,0 0 0 16,7 0 159-16,-3-6 29 0,3 6 5 0,-7 0 2 15,0 0-81-15,3-3-16 0,8-4-3 0,-11 7-1 16,0 0 2-16,7 10 0 0,0-4 0 0,0 0 0 15,-3 4-46-15,-1 2-9 0,1 4-1 0,-4-4-1 16,0 10-11-16,0-3-3 0,0 0 0 0,-4 9 0 0,1-12-1 0,3 12-1 16,-4-9 0-16,-3 6 0 0,3-6-9 15,1 6-2-15,-1 0 0 0,1-3 0 0,-1-3-12 0,4 3 0 16,0-3 0-16,4-1 0 0,-4-2 0 0,0-3 11 16,0 5-3-16,7-8-8 0,-4 2-8 0,1 1-9 15,0-4-2-15,-1-9 0 16,1 10-42-16,-4-10-9 0,0 0-2 0,0 0-643 15,0 0-129-15</inkml:trace>
  <inkml:trace contextRef="#ctx0" brushRef="#br0" timeOffset="20411.905">30275 3243 748 0,'0'0'67'0,"-3"0"-54"0,-4 7-13 0,7-7 0 16,0 0 128-16,0 0 22 0,0 0 5 0,0 0 1 15,0 0-43-15,0 0-8 0,0 0-1 0,3-10-1 16,1 4 3-16,3-3 1 0,7-1 0 0,0 4 0 16,0-3-24-16,0-1-5 0,0 7-1 0,4-3 0 15,-4-4-5-15,4 1-2 0,-4 9 0 0,0-16 0 16,7 7-19-16,-3-1-4 0,-4 1-1 0,4 3 0 15,3-4-30-15,-4 1-7 0,5 9-1 0,-5-9 0 16,1-1-8-16,0 10-11 0,-1-9 3 0,1 9 0 16,-4-7-35-16,4 7-6 0,-1-9-2 0,4 6 0 15,-3 3-41-15,0 0-8 0,3-6-1 0,0 3-602 16,0-4-120-16</inkml:trace>
  <inkml:trace contextRef="#ctx0" brushRef="#br0" timeOffset="20898.591">31175 2761 288 0,'0'0'25'0,"0"0"-25"0,0 0 0 0,0 0 0 15,0 0 197-15,0 0 35 0,0 0 6 0,0 0 2 16,0 0-98-16,0 0-19 0,-7 3-4 0,3 3-1 15,1 3-34-15,-1 1-8 0,4-1 0 0,-3 7-1 16,3-13 4-16,0 13 1 0,0-1 0 0,3 4 0 0,-3-6-22 0,0 12-4 16,0 0-1-16,0-6 0 0,4 9-5 0,-1-3 0 15,-6 10-1-15,3-7 0 0,3 6-19 0,-3 1-4 16,0-7-1-16,-3 10 0 0,3-10-15 0,0 6-8 16,0-9 10-16,0 4-10 0,-4-4 9 0,4-6-9 15,-3 9 8-15,3-6-8 0,-4-4 10 0,4-5-10 16,0 6 12-16,-3-3-12 0,3 2 0 0,-4-2 0 15,1-7-12-15,3 1 3 16,-4-1-46-16,4 1-9 0,-7-1-1 0,4-3-667 16,3-3-132-16</inkml:trace>
  <inkml:trace contextRef="#ctx0" brushRef="#br0" timeOffset="21528.537">31464 3030 1954 0,'-10'-9'43'0,"10"9"9"0,0 0 1 0,0 0 3 0,0 0-45 0,0 0-11 0,0 0 0 0,0 0 0 16,10 0 69-16,-10 0 12 0,0 0 3 0,0 0 0 15,0 0-16-15,7 9-4 0,-7 1 0 0,4-1 0 16,-1 0-51-16,-3 7-13 0,0 3 0 0,0-10 0 15,-3 7 9-15,-1 0-1 0,8-4 0 0,-1 4 0 16,-3-4-8-16,0 4 0 0,0-6 9 0,4 5-9 16,-1-2 21-16,-3 2 0 0,0 4 0 0,4-12 0 15,3 2-5-15,-3 7 0 0,-1-13-1 0,4 6 0 16,0 1-2-16,-7-10 0 0,0 0 0 0,4 9 0 0,-4-9-1 0,0 0 0 16,10 0 0-16,-10 0 0 0,0 0-12 0,0 0 0 15,11 0 8-15,-8-9-8 0,4-1 13 0,1 1 0 16,-1 6 0-16,-4-13 0 0,4 0 0 0,-3 7 0 15,-1-1 0-15,1 1 0 0,3-7-13 16,0 13 0-16,0-3 0 0,-7 6 0 0,7 0-10 0,-7 0 10 16,0 0-8-16,0 0 8 0,0 0-9 0,0 0 9 15,7 0-10-15,4 0 10 0,-11 0-12 0,7 0 12 16,0 9-13-16,0 1 5 0,0-4 8 0,-4 3 0 0,1 1 0 0,3-1 0 16,0 7 0-16,0-13 0 15,-3 13 0-15,3-7 0 0,0 1 0 0,0-1 11 0,0 7-11 0,0-7 12 16,0 1-2-16,3-1 0 0,-2 0 0 0,2 1 0 15,1-4 10-15,-1 3 3 0,4-2 0 0,1-4 0 16,-5-3 11-16,4 6 2 0,-3-6 1 0,6 0 0 16,-2 0-1-16,-5 0-1 0,1-6 0 0,-4 3 0 15,3 3 0-15,1-13 0 0,0 10 0 0,-4-13 0 16,0 7-9-16,0 0-2 0,0-7 0 0,0-3 0 16,0 0-8-16,0 0-1 0,-4-6-1 0,4 6 0 15,-7-6-14-15,4 7 9 0,3-1-9 0,-3 0 8 16,-4-6-8-16,0 0 0 0,3 6 0 0,1 10 0 15,-4-4-12-15,0 0-4 0,0 4 0 0,3 6-1 32,-3 3-28-32,0 0-6 0,0 0-1 0,0 0 0 0,4-9-103 0,-4 9-21 0,0 0-4 0,0 0 0 15,0 0-52-15,0 0-9 0,3-7-3 0,4-2-649 16</inkml:trace>
  <inkml:trace contextRef="#ctx0" brushRef="#br0" timeOffset="21997.107">31962 2441 1364 0,'0'0'60'0,"0"0"13"0,0 0-58 0,0 0-15 0,0 0 0 0,3-3 0 16,-3 3 80-16,0 0 14 0,7-7 2 0,-7 7 1 16,0 0 10-16,0 0 1 0,0 0 1 0,7 0 0 15,7-3-29-15,-7 3-5 0,-7 0-2 0,11 3 0 16,0-3-9-16,-1 7-3 0,1-4 0 0,-1 6 0 16,1 1-25-16,3-1-6 0,0 7-1 0,0 2 0 15,4 1-9-15,0-3-3 0,-1 12 0 0,1-9 0 16,0 12-8-16,-4-2-1 0,3-1-8 0,-3 6 12 15,4 4 1-15,-4-7 0 0,0 7 0 0,0-10 0 16,-3 10 9-16,3 2 2 0,-3-2 0 0,-1 0 0 16,4 3-9-16,-3-4-2 0,-4 1 0 0,4-4 0 15,-4 1-13-15,0-1 9 0,-4-6-9 0,1 7 8 0,-1-7 0 0,-6 0 0 16,-1 4 0-16,1-4 0 0,-8-3 0 0,0-3-8 16,-3 3 12-16,-3 3-4 0,-1 4 0 0,-3-4-8 15,-4 0 12-15,1 7-4 0,-5-10-8 0,1-3 0 16,-4 6-12-16,4-3 12 15,-4 0-43-15,4-9-1 0,-4 3 0 0,4-7 0 16,0-2-145-16,3-1-30 0,4-3-5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46:08.19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9716 17304 1494 0,'0'0'66'0,"0"0"14"16,0 0-64-16,0 0-16 0,0 0 0 0,0 0 0 15,0 0-16-15,0 0-7 0,0 0-1 0,0 0 0 0,0 0 4 0,0 0 0 16,0 0 0-16,0 0 0 0,0 0 20 0,0 0 15 15,0 0-3-15,0 0 0 16,0 0 72-16,0 0 15 0,0 0 2 0,-4 4 1 0,4-4-16 0,-7 9-3 16,0-3-1-16,3 4 0 0,1-1-10 0,3 0-3 15,-4 7 0-15,1-3 0 0,-1 2-20 0,4-2-4 16,-3 3-1-16,-1 2 0 0,1 1-20 0,-1 3-4 16,1 0 0-16,-1 9-1 0,-3-9 5 0,3 4 2 15,-3 8 0-15,4-6 0 0,-4-3 3 0,3-3 1 16,1 13 0-16,-1-10 0 0,4 3-30 0,-3-3 0 15,-1 0 0-15,4 3 0 0,0-2 0 0,-3-5 0 16,-1 5 0-16,4 2 0 0,-3-3 0 0,3-6 0 0,-4 6 0 0,1-13 0 16,3 10 0-16,0-9 0 15,-7 3 0-15,7-7 0 16,-4 0-20-16,0 1-9 0,4-1-3 0,0-9 0 16,0 0-24-16,0 0-4 0,0 0-2 0,0 0 0 15,0 0-106-15,0-9-20 0,-3-1-5 0,3-5-671 0</inkml:trace>
  <inkml:trace contextRef="#ctx0" brushRef="#br0" timeOffset="764.917">9596 17264 1706 0,'0'0'37'0,"0"0"8"0,0 0 2 0,0 0 1 0,0 0-38 0,0 0-10 16,0 0 0-16,0 0 0 0,-7-3-16 0,3-4-6 0,4 7-1 0,0-9 0 16,4-1 23-16,-4 10 0 0,0-6-9 0,7 3 9 15,-7-3 21-15,0 6 8 16,0 0 2-16,7-3 0 0,-4-7 40 0,-3 10 8 0,7-6 1 0,0 6 1 15,0-3-43-15,4-3-9 0,-4 2-1 0,4-2-1 16,3 0 9-16,0 3 3 0,0-4 0 0,4-2 0 16,3 6-26-16,0-3-5 0,4-4 0 0,-4 1-8 15,3 3 12-15,1 2-4 0,3-2 0 0,-3 3-8 16,3-3 13-16,0 6-4 0,-6 0-1 0,2 6 0 16,-6-3-8-16,3-3 0 0,-3 6 0 0,-1 4 8 15,-2-4-8-15,-1 3 0 0,3 1 9 0,-6 2-9 16,3-2 0-16,0 6 9 0,-3-7-9 0,-1 10 0 15,-3-4 0-15,4-5 0 0,-1 9 0 0,-2-10 0 0,-1 7 10 16,0-1-10-16,-4-2 8 0,1 3-8 16,-1-4 9-16,-3-2-9 0,0 5 10 0,-3 4-10 0,-1-10 12 0,1 7-4 15,-4-6-8-15,-4 5 12 0,0-5 5 16,1 2 1-16,-4 4 0 0,0-7 0 0,-1 7-18 0,1-3 0 16,-3-4 0-16,-1-3 0 0,0 4 0 0,1-1 0 15,-4-3 0-15,3-3 0 0,-3-3 0 0,-4 7 0 16,4-7 13-16,-4 0-4 0,-3-7 11 0,3 7 1 15,-3 0 1-15,3 0 0 0,1-3-12 0,-1-3-2 16,7 3-8-16,-3-3 12 0,0 2-12 0,3-2 0 16,4 0 0-16,0 3 0 0,0 3 0 0,4-6 0 15,-5 2 0-15,5 4 0 0,3 0 0 0,0 0 0 0,0-6-12 0,3 3 12 32,-3 3-29-32,7 0 1 0,0 0 0 0,0 0 0 15,0 0-48-15,0 0-8 0,0 0-3 0,0 0-597 0,0 0-120 0</inkml:trace>
  <inkml:trace contextRef="#ctx0" brushRef="#br0" timeOffset="1598.186">10749 17066 1576 0,'-10'-6'70'0,"6"6"14"0,4 0-67 0,0 0-17 0,0 0 0 0,-3 0 0 16,-1-3 12-16,4 3 0 0,0 0-1 0,0 0 0 16,-4-7-11-16,1 7-11 0,3 0 3 0,0 0 0 15,-4-3 8-15,4 3 8 0,-3-6-8 0,3 6 11 16,0 0 45-16,0 0 10 0,-7 6 2 0,3-6 0 15,4 0 0-15,-3 3 0 0,-8-3 0 0,4 7 0 16,-3 2-20-16,2-3-4 0,5 4-1 0,-8-7 0 0,-3 6-12 16,4 1-3-16,6 5 0 0,-6-5 0 0,-5 5-3 0,-2-2-1 15,6-4 0-15,-6 7 0 16,-1 3-9-16,0-3-3 0,-3 2 0 0,7 1 0 0,0 0 0 0,-4 0 0 16,-10 6 0-16,3-6 0 0,8 6-1 0,-4 0-1 15,-4-6 0-15,4 0 0 0,3 9 2 0,0-3 1 16,-3-6 0-16,7 6 0 0,4 3-13 0,-1-9 11 15,0 6-11-15,4 3 10 0,0-3-10 0,0 0 0 16,4 4 0-16,-1-4 0 0,1 3 0 0,3 0 0 16,-4 0 0-16,4 7 0 0,-3-1 0 0,3-6 0 15,3 7 0-15,1-1 0 0,-4-5 0 0,3-1 0 0,4 3 0 16,-3-9 0-16,3 3 0 0,0 0 0 0,0-6 0 16,0 0 0-16,0 0 0 0,0-3 0 0,4-7 0 0,-1 0 0 15,-3 10 0-15,4-9 0 0,3-1 0 0,4 0 0 16,-1-2 0-16,4 2-11 0,-3 0 3 0,10-2 0 15,4-4 16-15,0 3 4 0,-15-3 1 16,8-3 0-16,3 7-13 0,1-4-10 0,-8-3 2 0,3 0 0 31,-6 0-23-31,3 0-4 0,4 0-1 0,-4 0 0 16,-7 0-159-16,0-3-32 0,4 3-6 0,-4-7-2 0</inkml:trace>
  <inkml:trace contextRef="#ctx0" brushRef="#br0" timeOffset="2301.417">11070 17602 633 0,'0'0'56'0,"0"0"-44"16,-7 0-12-16,0 7 0 15,7-7 184-15,-3 0 34 0,-5 0 7 0,8 0 2 0,0 0-183 0,0 0-36 16,0 0-8-16,-3 3 0 0,-8-3 27 0,4 0 5 16,7 0 0-16,-3 6 1 0,-11-3 24 0,7 7 5 15,7-10 1-15,-7 6 0 0,-4 3 19 0,4 1 4 16,-4-1 1-16,8 0 0 0,3 1-5 0,-7 6-1 15,-7-1 0-15,0-2 0 0,3 6-21 0,-7-4-4 16,-3 4 0-16,4 0-1 0,-1-3-7 0,0 2-2 16,1 1 0-16,-1 0 0 0,-3-3-30 0,3 2-7 15,4 1-1-15,0-3 0 0,-4 3-8 0,4-10 0 16,4 7 0-16,3-7 0 0,-1 1 0 0,1-1 0 16,-3-3 0-16,-1 4 0 0,4-7 0 0,0 3-17 15,-3-3 4-15,3-3 1 16,7 0-39-16,0 0-7 0,-11 7-2 0,4-7 0 15,-4 0-105-15,8 0-22 0,-4-7-4 0,3 7-443 0,-6-3-89 0</inkml:trace>
  <inkml:trace contextRef="#ctx0" brushRef="#br0" timeOffset="2702.822">10682 17593 2257 0,'-14'9'49'0,"14"-9"11"0,0 0 1 0,0 0 3 0,0 0-51 0,-4 0-13 15,-3 0 0-15,7 0 0 0,0 0 12 16,0 0 0-16,0 0 0 0,0 0 0 0,0 0-12 0,0 0 0 15,0 0 0-15,0 0 0 0,0 0 8 0,0 0-8 16,4 10 11-16,-1-4-11 0,-3 3 53 0,0-9 4 16,8 4 1-16,2 11 0 0,-6-5-5 0,3-1-1 15,3 7 0-15,1-7 0 0,3 1-32 0,-3-1-6 16,-1 10-2-16,8-4 0 0,-1-5-12 0,1 6 0 16,-4-4 0-16,0 7 0 0,7-3 0 0,-3-1 0 0,0 4 0 0,-8-6 0 15,4 2 0-15,1 4 0 0,-1-3 0 0,-4-4 0 16,1 4 0-16,-1 0 0 0,5-7 0 0,-5 4 0 31,1-4-32-31,-1 7-10 0,1-7-2 0,3 1 0 16,4-1-58-16,-8 0-12 0,1 1-2 0,-1 2-1 15,4-9-69-15,-3 7-14 0,-7-1-2 0</inkml:trace>
  <inkml:trace contextRef="#ctx0" brushRef="#br0" timeOffset="3100.702">11367 17975 403 0,'-8'4'36'16,"8"-4"-36"-16,0 0 0 0,0 0 0 0,-3 0 419 0,3 0 77 16,0 0 15-16,0 0 3 0,0 0-411 0,0 9-83 15,-7-3-20-15,7 4 0 0,0-10 0 0,7 9 0 16,-11 1 0-16,8-4 0 0,-4 3 11 0,3 1-3 16,1-1 0-16,-4 10 0 0,0-3 7 0,4-4 1 15,-1 4 0-15,-3-1 0 0,-3-2 19 0,3 6 4 16,3-4 1-16,1 4 0 0,-4-3-23 0,3 0-4 0,1-4-1 0,-1 4 0 15,1-4-3-15,-1 4-1 16,-6-7 0-16,3 7 0 0,7-6-8 0,-7-1 0 0,0 0 0 0,-4 1 0 16,4-10-17-16,4 9-6 15,-4-9-1-15,0 0 0 16,-11 0-32-16,11 0-6 0,0 0-2 0,-7 0 0 16,-11 0-182-16,8-3-37 0,-8-19-7 0,1 10-2 0</inkml:trace>
  <inkml:trace contextRef="#ctx0" brushRef="#br0" timeOffset="3451.833">11409 17693 2386 0,'21'0'106'0,"-17"0"22"0,-4 0-103 0,0 0-25 16,0 0 0-16,10 0 0 0,8 0 28 0,-8 7 0 16,-10-7 0-16,14 0 0 15,8 3-52-15,-5 3-9 0,-6 0-3 0,3 4 0 0,0-7 36 0,4 6 0 16,-4 1 8-16,-4-1-8 0,1 7 38 0,0-1 2 16,3-2 0-16,-4-4 0 0,-3 7 1 0,4 3 1 15,-4-4 0-15,0-2 0 0,4 3-24 0,-1-7-5 16,1 10-1-16,-1-3 0 0,-3-7-12 0,4 0 0 0,0 7 0 15,-1-7-10-15,-3-5-11 0,4 5-3 0,-4-3 0 16,3 4 0 0,1-1-102-16,-4-9-21 0,0 6-4 0,0-2-1 15,-3 2-41-15,-4-6-9 0,7 0-2 0,-7 0-512 0</inkml:trace>
  <inkml:trace contextRef="#ctx0" brushRef="#br0" timeOffset="3769.603">11998 17656 806 0,'0'0'72'16,"-4"0"-58"-16,1 0-14 0,-4 6 0 0,0-3 383 0,0-3 73 16,3 6 16-16,4-6 2 31,0 3-428-31,-3 7-86 0,-1-1-16 0,4-2-4 0,-3 8 11 0,3-2 2 0,-4 2 1 15,1 4 0 1,-4 0 65-16,-1 6 13 0,1 3 2 0,0 1 1 0,-7 5 29 0,4 1 7 0,3 8 1 0,-4-5 0 0,-3-3-13 0,0 2-3 16,3-2 0-16,1 2 0 0,3-5-35 0,-4-4-7 15,0 0-2-15,1 0 0 0,-1 7-12 0,1-10 0 16,3 3 0-16,-4-3 0 0,4 0 0 0,-4 4 0 16,4-4 0-16,4-3-10 15,-4-7-34-15,7 4-6 0,-4-9-2 0,4 5 0 16,4-5-118-16,-4-10-24 0,0 0-5 0,0 0-439 15,0 0-88-15</inkml:trace>
  <inkml:trace contextRef="#ctx0" brushRef="#br0" timeOffset="4202.27">12315 17166 1825 0,'0'0'40'0,"0"0"8"0,0 0 1 0,0 0 3 0,0 0-41 0,-3 10-11 15,-1 2 0-15,4 1 0 16,-3-4 30-16,3 1 4 0,0 5 1 0,0 4 0 0,0 0 30 0,0 0 7 16,3 6 0-16,-3-6 1 0,4 12 3 0,-1-3 0 15,1 1 0-15,3-1 0 0,-3 3-42 0,-1 1-8 16,4 2-2-16,-3 1 0 0,-1-7-5 0,1 6-2 16,-1 1 0-16,1 2 0 0,-1-8 5 0,1 11 1 15,-1-2 0-15,-3 6 0 0,-3 0-23 0,3 0 0 16,-4-7 0-16,4 1 0 0,-3 3 0 0,-1-10 0 15,1 0 0-15,-4-2 0 0,3-4 0 0,4-3 0 0,-7 0 0 0,7-4 0 16,-3-5 0-16,-1 3 0 0,4-7 0 0,-3 0 0 31,3-9-113-31,0 0-27 0,0 0-6 0,0 0-1 16,0 0-37-16,0-9-7 0</inkml:trace>
  <inkml:trace contextRef="#ctx0" brushRef="#br0" timeOffset="4836.888">12566 17684 1324 0,'0'0'118'0,"0"0"-94"0,0 0-24 0,0 0 0 0,0 0 220 0,0 0 39 16,0 0 8-16,0 0 1 0,7 0-224 0,4-3-44 16,-4 3-10-16,0 0-2 0,0-7 4 0,3 7 0 15,1 0 0-15,0 0 0 0,3-3 40 0,-4 3 9 16,4 0 2-16,0 0 0 0,1 0 6 0,-1 0 2 16,0 3 0-16,0-3 0 0,0 7-31 0,0-4-7 15,-3-3-1-15,3 0 0 0,0 9 16 0,0-9 4 16,-3 7 0-16,-1-7 0 0,1 3-32 0,-1 3 0 15,1-6 0-15,0 6 0 0,-4-3 0 0,0 4 0 16,0-4 0-16,-7-3 0 16,7 6-20-16,0-3-9 0,-4 7-3 0,-3-10 0 0,4 6 32 0,-4 3 0 0,-4 1 0 15,1-1 0-15,-4 0 0 0,0 1 0 0,-4-1 0 0,1 1 0 16,-5 5 0-16,-2-5 0 0,-1-1 0 0,0 1 0 16,-3 5-12-16,0-5 3 0,0-1 1 0,-4 0 0 15,1 1 8-15,2-1 0 0,1 1 0 0,0-4 0 16,3 3 0-16,4-2 0 0,4-4 0 0,-1 6 0 15,-3-9 0-15,3 6 0 0,1-2 10 0,6 2-10 16,4-6 0-16,0 0 0 0,-7 9 0 0,7-9 0 16,0 0 0-16,7 7 0 0,-7-7 0 0,7 3 0 15,4 6 8-15,0-3-8 0,-1-2 0 0,8 5 9 16,-1-9-9-16,-2 9 0 0,6-2 0 0,-4 2 0 16,5 0 0-16,-1-2 0 0,-4 2 0 0,5-6 0 15,-1 7 0-15,-4-4 0 0,1-3 0 0,0 3 0 16,3 4 0-16,-4-10 0 0,1 0 0 0,-4 9 0 0,7-9 0 0,-7 0 0 15,4 0 0-15,0 6 0 16,-4-2-14-16,0-4-5 0,0 0-1 0,-3 0 0 16,-1-4-89-16,1 4-19 0,-4-6-3 0,0 6-1 15,-7 0-89-15,7-9-19 0,0-1-3 16,0-5-1-16</inkml:trace>
  <inkml:trace contextRef="#ctx0" brushRef="#br0" timeOffset="5369.151">12926 17166 1688 0,'0'0'75'0,"0"0"15"0,-4 0-72 0,1 0-18 0,-4 0 0 0,7 0 0 15,-7 0 33-15,7 0 3 0,0 0 1 0,0 0 0 16,0 0-25-16,0 0-12 0,-4 7 10 0,4-7-10 16,0 0 57-16,0 0 6 0,4 9 1 0,3 1 0 15,0-1 41-15,3 7 9 0,4-7 2 0,4 4 0 0,0 2-64 0,3 4-13 16,4 0-3-16,3 3 0 0,-4-3-22 0,5-1-5 15,-1 11-1-15,0-4 0 0,-3-6-8 0,0-1-17 16,3 7 4-16,-4 4 1 16,-2-1 12-16,-1-3 0 0,-4 3 0 0,1-3 0 0,0 0 0 0,-4 4 0 15,0-4 0-15,0 3 0 0,-3 0 0 0,3 7 0 16,-4-7 0-16,4 3 0 0,-3 1 23 0,0-7 7 16,-4 3 2-16,3 3 0 0,-3-9-32 0,0 3 0 15,-3 0 0-15,3 4 0 0,-4-4 0 0,-3-3 0 16,0 3 0-16,0 3 0 0,-3-3 0 0,-1 3 0 15,1-3 0-15,-1 0 0 0,-3-3 0 0,-3-6 0 16,-1 9 0-16,1-6 0 0,-1 6 12 0,0-6-3 0,-3-7-1 16,4 4 0-16,-1 3-8 0,1-10 0 0,-1 1 0 15,0-4 0 1,1 3-30-16,3-2-8 0,0-4-2 0,0-3 0 16,0-3-70-16,-1-4-14 0,5 1-4 0,-1 3-566 0,-3-6-114 0</inkml:trace>
  <inkml:trace contextRef="#ctx0" brushRef="#br0" timeOffset="5922.674">13712 17715 1720 0,'0'0'76'0,"0"0"16"0,0 0-73 0,0 0-19 15,-7-6 0-15,7 6 0 0,0 0 22 0,0 0 1 0,0 0 0 0,0 0 0 16,0 0-13-16,0 0-2 0,0 0-8 0,0 0 12 16,4 0 38-16,-1-6 7 0,-3 6 2 0,11-3 0 15,0 3 21-15,3 0 4 0,-4 0 0 0,4 0 1 16,4 0-27-16,-4 3-6 0,4-3 0 0,-4 0-1 16,4 0-34-16,-1 6-6 0,-3-6-2 0,4 0 0 15,-4 0-9-15,0 0 0 0,0 0 0 0,4 0 0 16,-7 0-16-16,6 0 5 0,-3 0 1 0,0 0 0 15,-3 0-40-15,3 0-8 0,0-6-2 0,0 6 0 16,0-3-64-16,1 3-12 0,-5 0-4 0,1 0-457 16,3 0-92-16</inkml:trace>
  <inkml:trace contextRef="#ctx0" brushRef="#br0" timeOffset="6317.326">13748 18038 2718 0,'0'0'120'0,"0"0"25"0,0 0-116 0,0 0-29 0,0 0 0 0,0 0 0 15,0 0 0-15,0 0 0 0,7-6 0 0,7 3 0 16,-3-3-41-16,6 6-11 0,-3-4-3 0,7-2 0 16,-3 3 38-16,0-3 7 0,3 3 2 0,-7-4 0 15,7 7-3-15,-7-6 0 0,4 3 0 0,0 3 0 16,-1 0 11-16,4 0 0 0,-3 0 0 0,0 0 8 15,3-6-20-15,-4 6-3 0,5 0-1 0,-1-4 0 16,3 4-123-16,-6-6-25 0,-4 3-4 0,4-3-729 16</inkml:trace>
  <inkml:trace contextRef="#ctx0" brushRef="#br0" timeOffset="6754.693">14563 17452 2602 0,'0'0'57'0,"0"0"12"0,0 6 3 0,-4 3 1 0,1-5-58 0,3 11-15 0,0 1 0 0,0-3 0 16,3 2 0-16,1 1 0 0,-1 3 0 0,4-7 0 16,-3 4 0-16,-1 3-10 0,1 6 2 0,-1-6 0 15,-3 6 8-15,4-6 0 0,-4 9 0 0,0 6 0 16,3 1 30-16,-6-1 8 0,3-2 2 0,-4 8 0 15,1-2-23-15,3 0-4 0,-4-4-1 0,1 1 0 0,3-1-12 16,-4-6 0-16,4 1 0 0,-3-4 0 16,3-7 0-16,0 1 0 0,0 0 0 0,0-3 0 15,0-7-23-15,-4 7-7 0,8-13-2 0,-4 6 0 16,0-2-96-16,0-7-19 16,0 0-4-16,0 0-1 0,0 0-32 0,0 0-6 0,0 0-2 0,-4-7 0 0</inkml:trace>
  <inkml:trace contextRef="#ctx0" brushRef="#br0" timeOffset="7338.714">14443 17389 2286 0,'0'0'101'0,"0"0"21"0,-4-3-98 0,1-3-24 0,3 6 0 0,0-10 0 15,-4 1 46-15,8 9 4 0,-4-10 1 0,7 4 0 16,-7 3-51-16,3-3 0 0,4-4 0 0,-3 7-12 16,3-3 25-16,-4-3 6 0,4-1 1 0,1 4 0 15,-1 3 3-15,0-4 1 0,-4 4 0 0,4-3 0 16,0 3 16-16,-3-3 3 0,3 6 1 0,0-10 0 15,4 10-29-15,-1-9-6 0,4 9-1 0,-3-6 0 16,3 2-8-16,0 4 0 0,0 0 0 0,4-6 0 16,-1 6 0-16,1 0 0 0,3 0 0 0,-3 0 0 0,3 0 0 0,0 0 0 15,-3 0 0-15,3 0 0 0,4 0 0 0,-4 6 0 16,-4-6 0-16,5 4 0 0,-8 2 0 0,7 3 0 16,-7-2 0-16,4 2 0 0,-4 0-9 0,-4 1 9 15,4-1-12-15,-3 10 12 0,0-3 0 0,-4-4 0 16,3 4 0-16,1 3 0 0,-4-1 0 0,0-2 0 15,0 3 0-15,-3-3 0 0,3-4 0 0,-4 4 0 16,1 3 0-16,-4-4 0 0,0-2-10 0,0 3 10 16,0-7-8-16,-4 7 8 0,1-7 0 0,-4 1 0 15,0-1 0-15,-1 7 0 0,1-7 0 0,-3-6 0 16,-4 7 0-16,0-4 0 0,-1 3 0 0,-6 1 0 0,4-4 0 16,-4 3 0-16,-4-6 0 0,4 7 0 0,-1-1 0 0,1-2-8 15,0-7 8-15,0 3 0 16,0 3 0-16,0-6 0 0,-1 0 0 0,5 6 0 0,-1-6 8 0,1-6-8 15,-1 6 0-15,4 0 0 0,0-6 0 0,0 3 0 16,-1-4 0-16,5 4-13 0,3-3 1 0,-4 6 1 31,4-10-87-31,-3 7-18 0,6-3-3 0,4 6-614 0,-7 0-123 0</inkml:trace>
  <inkml:trace contextRef="#ctx0" brushRef="#br0" timeOffset="9186.983">15617 17119 961 0,'0'0'42'0,"0"0"10"0,0 0-42 0,0 0-10 16,0 0 0-16,0 0 0 0,0 0 93 0,0 0 17 15,0 0 3-15,0 0 1 0,0 0-32 0,0 0-6 16,0 0-2-16,0 0 0 0,0 0-24 0,0 0-5 15,0 0-1-15,0 0 0 0,0 0-7 0,0 0-1 0,-7 0-1 0,7 0 0 16,-3 10-5-16,3-10-1 0,-7 0 0 0,3 9 0 16,1-3-12-16,-4-2-2 0,3 5-1 0,-3 0 0 15,-3 1 29-15,3 2 5 0,-1 1 2 0,-2-4 0 16,-1 10-25-16,1-3-5 0,-1 0 0 0,-3-4-1 16,3 7 19-16,-3 6 4 0,-3-6 1 0,-1-4 0 15,0 4-23-15,4 0-5 0,-3-3-1 0,3 3 0 16,-4-4 5-16,4-2 1 0,0 6 0 0,3-4 0 15,-3 4 15-15,7 0 3 0,-4-3 1 0,4 2 0 16,-3 1-31-16,3-3-8 0,-4 9 0 0,0-6 0 16,8 0 0-16,-4-1 0 0,0 1 0 0,0 3 0 15,3 0 0-15,-3-3 0 0,7 6 0 0,-3-6 0 16,-1 6 8-16,1 3-8 0,3-3 10 0,-4 3-10 16,4-2 14-16,0-1-3 0,0-3-1 0,0 3 0 0,4 0-1 0,-1-3 0 15,1 3 0-15,-1 0 0 16,4-6-1-16,0 0 0 0,0-1 0 0,0-2 0 0,4 3 0 0,0-3 0 15,-4-7 0-15,0 10 0 0,0-4 7 0,0-2 1 16,0-4 0-16,3 7 0 0,1-7-16 0,0 7-16 16,-1-3 3-16,1-4 1 0,3 7 12 0,-4-7 16 15,1 7-3-15,0-7-1 0,-1 1-12 0,4-1 0 16,-3 7 0-16,0-7 0 16,-1 4-20-16,1-7-6 0,-1 3-2 0,1 1 0 15,-4-1-6-15,-7-9-2 0,0 0 0 0,10 6 0 16,-2-2-12-16,-8-4-4 0,0 0 0 0,0 0 0 15,0 0-71-15,10-4-14 0,-3 4-3 0,0-6-1 16,-3-3-70-16,3 9-13 0,0-19-4 0,3 13 0 0</inkml:trace>
  <inkml:trace contextRef="#ctx0" brushRef="#br0" timeOffset="9691.062">15921 17693 1335 0,'0'0'59'0,"0"0"13"0,0 0-58 0,0 0-14 15,0 0 0-15,0 0 0 0,0 0 22 0,0 0 2 16,0 0 0-16,0 0 0 0,0 0 32 0,0 0 6 15,0 0 2-15,0 0 0 0,0 0 40 0,0 0 8 0,0 0 1 0,0 0 1 16,-4 7-30-16,-3 2-7 0,4 0-1 0,-4 1 0 16,0 5-20-16,0-2-5 0,-4 3-1 0,-3-1 0 15,3-2-21-15,1 12-4 0,-1-9-1 0,-3 2 0 16,0 1 16-16,0 6 2 0,0-3 1 0,-4 3 0 16,4 0-29-16,0-6-6 0,0 10 0 0,0-4-8 15,0-7 8-15,-1 11-8 0,1-7 0 0,4 0 0 16,-4-4 0-16,3-2 0 0,0 0 0 0,4-4 0 15,0-2 0-15,0-1-12 0,0-3 0 0,7-6 0 16,-3 10-42-16,3-10-8 16,0 0-2-16,0 0 0 0,0 0-151 0,-4-10-30 0,4 10-7 0,-3-9 0 15</inkml:trace>
  <inkml:trace contextRef="#ctx0" brushRef="#br0" timeOffset="10105.876">15614 17747 1839 0,'0'0'81'0,"0"0"18"0,0 0-79 0,0 0-20 16,0 0 0-16,0 0 0 0,0 0 42 0,0 0 5 15,0 0 1-15,0 0 0 0,0 0-5 0,0 0-1 16,0 0 0-16,0 0 0 0,0 0 38 0,0 0 8 0,0 0 2 0,0 0 0 16,0 0-14-16,0 0-4 0,0 0 0 0,0 0 0 15,7 6-32-15,0-6-6 0,0 9-2 0,0-9 0 16,0 7-6-16,0-4-2 0,7 6 0 0,1 0 0 16,-1 1-24-16,0-1 0 0,0 1 0 0,7 5 0 15,0 4 0-15,-3-3 0 0,-1 3 0 0,1-1 0 16,0 1 0-16,3 3 0 0,-3-3 0 0,-1 0 0 15,-3-3 0-15,4 2 0 0,0-5 0 0,-4 3 0 16,-4-1 0-16,4-2 0 0,0-4 0 0,-3 7 0 16,3-13 12-16,-3 10-4 0,-1-4 0 0,1-6 0 15,0 3-8-15,-4-2-11 0,3 2 3 0,-3-3 0 16,4 3-49-16,-8-3-10 0,4-3-1 0,-3 7-1 16,3 2-147-16,-4 0-28 0,-3-9-7 0</inkml:trace>
  <inkml:trace contextRef="#ctx0" brushRef="#br0" timeOffset="11446.841">16450 17289 403 0,'0'0'36'0,"0"0"-36"0,0-7 0 0,4 7 0 15,-8-9 214-15,4 9 36 0,0 0 7 0,0 0 2 16,0 0-176-16,0-3-35 0,0 3-8 0,0 0 0 15,0 0 32-15,0 0 6 0,0 0 2 0,0 0 0 16,0 0 10-16,0 0 2 0,0 0 1 0,0 0 0 16,0 0-29-16,0 0-7 0,0 0-1 0,0 0 0 15,0 0-29-15,0 0-7 0,0 0 0 0,4 9-1 16,-4-9 1-16,0 10 1 0,3-1 0 0,-3 10 0 16,0-3-5-16,4 2-2 0,-4 1 0 0,3 0 0 15,-3-3 0-15,4 9 0 0,-1-3 0 0,1 3 0 16,3 9 2-16,0-5 0 0,-4 5 0 0,4-6 0 15,-3 7-16-15,3-7 0 0,-3 7 0 0,3 2 0 0,-4-2 28 16,4-1 4-16,-3 4 0 0,-4-4 0 0,0 4-32 0,0-4 0 16,0-5 0-16,-4 2 0 0,1-3 16 0,-1 0-4 15,1-2 0-15,-4-8 0 0,3 7 7 0,-3-12 1 16,-4 6 0-16,4-4 0 0,0 4-20 0,0-9 0 16,0 5 0-16,4-5 0 0,-4-1 0 0,3-3 0 15,1-2 0-15,3-4 0 0,0 0 0 0,0 0 0 16,-4 9 0-16,4-9 0 15,0 0-27-15,0 0-2 0,0 0-1 0,0 0 0 16,0 0-37-16,0 0-7 0,0 0-2 0,0 0 0 16,4 6-84-16,-4-6-16 0,0 0-4 0,0 0-1 15,0 0-51-15,0 0-9 0,0 0-3 0,14-9 0 0</inkml:trace>
  <inkml:trace contextRef="#ctx0" brushRef="#br0" timeOffset="12808.797">16831 17703 288 0,'0'0'25'0,"0"0"-25"0,0 0 0 0,0 0 0 16,0 0 228-16,0 0 41 0,0 0 8 0,0 0 2 15,0 0-163-15,0 0-32 0,0 0-6 0,0 0-2 16,0 0-28-16,0 0-5 0,0 0-2 0,0 0 0 16,0 0 43-16,0 0 8 0,0 0 1 0,0 0 1 15,0 0-17-15,0 0-3 0,0 0-1 0,0 0 0 16,0 0-10-16,0 0-3 0,0 0 0 0,7 0 0 15,0 0-32-15,-7 0-6 0,7 0-2 0,4 6 0 16,-4-6 8-16,3 0 2 0,-10 0 0 0,0 0 0 16,0 0-16-16,7 0-3 0,4 0-1 0,-4 0 0 0,-7 0 3 0,0 0 1 15,0 0 0-15,0 0 0 16,0 0-5-16,11 9-1 0,-4-9 0 0,0 10 0 0,3-10 21 0,1 6 4 16,-11-6 1-16,7 3 0 0,0 7-34 0,4-1 0 15,-4-3 0-15,0 4 0 0,7-1 0 0,-7 7 12 16,0-7-1-16,4 1 0 0,3-1-11 0,-7 0 0 15,3 1 0-15,-3-1 0 0,0 1 0 0,-3-1 0 16,3 4 12-16,0-4-4 0,0-6 1 0,-3 6 0 16,-1-2 0-16,1 2 0 0,-1 1-1 0,1-7 0 15,-4-3 0-15,3 15 0 0,1-5-8 0,-1-1 10 16,1 1-10-16,-1-4 10 0,1 3 0 0,-1 1 0 0,1-1 0 0,0 1 0 16,3-4-10-16,-4 3 0 0,4 1-10 15,-3-1 10-15,-1 0 0 0,1-2 0 0,3-4 0 0,-4 6 0 16,1-2 0-16,-1-4 0 0,-3-3 0 0,4 6 0 15,-4-6 8-15,0 0-8 0,7 9 0 0,-3-9 0 16,-1 10 19-16,-3-10 0 0,0 0 0 0,4 6 0 16,-4-6-19-16,0 0 0 15,3 3 0-15,1 3 0 0,-4-6-18 0,0 0-1 0,3 4 0 0,-3-4 0 16,0 0 8-16,0 0 2 0,0 0 0 0,0 0 0 16,0 0-3-16,0 0-1 0,0 0 0 0,0 0 0 15,0 0-31-15,0 0-7 16,0 0-1-16,0 0 0 0,0 0-3 0,0 0-1 0,0 0 0 15,0 0 0-15,7 0-106 0,-7 0-22 0,7-4-4 16,-3-2-792-16</inkml:trace>
  <inkml:trace contextRef="#ctx0" brushRef="#br0" timeOffset="14292.296">17455 17652 576 0,'0'0'51'0,"4"-6"-41"15,3 6-10-15,-3-6 0 0,-4 3 222 0,0-3 42 16,7 2 9-16,-4-2 2 0,1-3-236 0,-4 9-47 16,7-10-10-16,-4 7-2 0,-3 3 20 0,0 0 0 15,4-6 0-15,-4 6 0 0,0 0 28 0,0 0 8 16,0 0 3-16,0 0 0 0,0 0 14 0,0 0 3 16,0 0 1-16,0 0 0 0,0 0-4 0,0 9-1 15,0 1 0-15,-4-1 0 0,-3 7-15 0,0 3-3 0,0-1-1 0,0 1 0 16,-7 13 20-16,-4-4 4 0,4 6 1 0,-7-5 0 15,0 8 1-15,3 4 0 0,-3-3 0 0,0-1 0 16,0 4-4-16,0-3-1 0,-1-1 0 0,1-2 0 16,4-1-33-16,-1-6-6 0,0 1-2 0,4-4 0 15,-3 3-13-15,2 3 11 0,-2-2-11 0,-1-1 10 16,1-3-10-16,-1 3 8 0,4 0-8 0,0-3 8 16,-4 0-8-16,0-6 0 0,8 0 0 0,-1 0 0 31,1 0-22-31,3-10-10 0,0 7-1 0,3-7-1 15,0-2-54-15,1-4-12 0,3-3-1 0,0 0-644 0,0 0-129 0</inkml:trace>
  <inkml:trace contextRef="#ctx0" brushRef="#br0" timeOffset="15011.348">17833 17709 1634 0,'0'0'72'0,"0"0"16"0,3 0-71 0,-3 0-17 16,0-9 0-16,4 2 0 0,-4 4 16 0,4-3-1 15,-1 3 0-15,1-4 0 0,-1 4 12 0,-3 3 2 16,0 0 1-16,0 0 0 0,0 0 58 0,0 0 11 0,4-6 2 0,-4 6 1 15,0 0 0-15,0 0 0 0,0 0 0 0,0 0 0 16,0 0-34-16,7 0-6 0,0 0-2 0,3 0 0 16,-3 0-24-16,4 0-4 0,0 0-2 0,3 0 0 15,0-3-13-15,3-3-2 0,1 6-1 0,0 0 0 16,6 0-2-16,-2-4 0 0,2 4 0 0,1 0 0 16,-4 0-12-16,4 0 0 0,-4 0 0 0,-3 4 0 15,-4-4 0-15,0 9 0 0,0-9 0 16,-3 0 0-16,-1 6 0 0,-10-6 0 0,4 3 0 0,-4-3 0 15,0 0 0-15,0 0 0 0,0 0 0 0,7 10 0 16,-7-10 0-16,3 9 0 0,-3-2 0 0,0 2 0 16,-3-3 0-16,-1 4 0 0,-3-1 0 0,0 0 0 15,-4 1-13-15,1-1-6 0,-4 1-1 0,-4 8 0 16,0-8 20-16,-6 6 0 0,-1-7 0 0,0 10 0 0,-3-10-13 16,3 1 1-16,4 5 0 0,-3-5 0 0,2-1 12 0,-2 0 13 15,3 1-2-15,3-1-1 0,-3 1-10 0,0 5 0 16,7-5 0-16,-1 5 8 0,1-5-8 0,0-1-17 15,4 1 4-15,3-4 1 0,-1 3 12 0,1-5 0 16,-3 2 0-16,6-3 0 0,1 6 23 0,-1-2 7 16,4-7 2-16,0 0 0 0,-3 9-32 0,3-3 0 15,0-6 0-15,0 0 0 0,3 3 12 0,1 7-3 16,-1-4-1-16,4 4 0 0,0-7-8 0,0 3 0 16,1-3 0-16,6 3 0 0,-4-6 0 0,4 7 0 15,0-4 0-15,4-3 0 0,0 9 0 0,-1-9 0 16,5 0 0-16,-1 6 0 0,0-2 0 0,4 2 0 0,-4-6 8 15,0 0-8-15,4 3 0 0,-1-3 0 16,-3 0 0-16,4 6 0 0,-7-6 0 0,3 0 0 0,-7 3 8 0,0-3-8 16,4 0 0-16,-8 0 0 0,-3 0 0 15,-7 0 0-15,11 0-10 0,-11 0-1 0,0 0 0 0,0 0 0 32,0 0-36-32,7 0-7 0,-7 0-2 0,0 0 0 15,0 0-84-15,0 0-18 0,0 0-3 0,0 0-1 16,0 0-77-16,0 0-15 0,0 0-3 0,11-9-1 0</inkml:trace>
  <inkml:trace contextRef="#ctx0" brushRef="#br0" timeOffset="15824.559">18186 17104 1738 0,'0'0'38'0,"0"0"8"0,0 0 2 0,0 0 1 0,0 0-39 0,0 0-10 0,0 0 0 0,0 0 0 16,0 0 9-16,0 0 0 0,7 6 0 0,-7-6 0 0,0 0 15 0,7 3 4 15,-7-3 0-15,7 6 0 0,3-6 46 0,-2 10 10 16,-8-10 1-16,3 6 1 0,4-3-21 0,0 7-4 15,0-4-1-15,4 3 0 0,-4 1-28 0,7-1-5 16,0 1-2-16,-3-1 0 0,3 0-25 0,-4 1 0 16,4 5-9-16,1 1 9 0,2 3 0 0,1-7 0 15,3 10 8-15,0 0-8 0,-3-3 12 0,3 6-3 16,-3-6-1-16,6 6 0 0,-3 0-8 0,4-3 8 16,0 10-8-16,-4-10 8 0,-3 9-8 0,-1-9 0 15,-3 3 9-15,-3 3-9 0,0-3 0 0,-4 0 9 16,0-3-9-16,-4 3 0 0,4 0 10 0,-7-6-10 15,0 9 8-15,0-9-8 0,0 6 23 0,0 4-1 0,-3-4 0 0,-1 3 0 16,-3-3-2-16,4 0 0 16,-4-3 0-16,0 3 0 0,-1-6-6 0,-2 0-2 0,3 6 0 0,-4-6 0 15,4 3-3-15,-3-4-1 0,-4 1 0 0,-1 0 0 16,1-3 4-16,0-4 0 16,-3 4 0-16,-1 3 0 0,4-10-2 0,0 10 0 0,-4-10 0 0,4 7 0 15,0-7-10-15,-4 7 0 0,4-6-10 0,3-7 10 16,1 3 0-16,-1 3 0 0,1-9-8 0,-1 10 8 15,4-10-16-15,0 0 0 0,0 0 0 0,7 0 0 16,-7 0-7-16,7 0-1 0,-7-3-1 0,7 3 0 16,-4-7-119-1,4 7-23-15,0 0-5 0</inkml:trace>
  <inkml:trace contextRef="#ctx0" brushRef="#br0" timeOffset="17734.797">19293 17351 403 0,'0'0'17'0,"0"0"5"16,0 0-22-16,0 0 0 0,0 0 0 0,0 0 0 15,0 0 212-15,0 0 37 0,0 0 8 0,0 0 2 16,0 0-188-16,0 0-38 0,0 0-7 0,0 0-2 15,0 0 36-15,0 0 6 0,0 0 2 0,0 0 0 0,0 0-16 0,0 0-4 16,0 0 0-16,0 0 0 16,0 0-5-16,0 0-2 0,0 0 0 0,0 0 0 0,-7 4-8 0,7 2-1 15,0-6-1-15,-3 9 0 0,3 1 15 0,0-1 3 16,0-3 1-16,0 4 0 0,0-7 13 0,0 3 2 16,0 4 1-16,0-1 0 0,0 0-30 0,3 1-5 15,-3-4-2-15,0 3 0 0,0-9-5 0,4 10-2 16,-4-1 0-16,3 1 0 0,-3 5-7 0,4-5-2 15,-4-1 0-15,0 10 0 0,0-3-13 0,3-4 9 16,-3 4-9-16,4 3 8 0,-4 0-8 0,0 6 0 16,4 0 0-16,-1-3 0 0,1 9 8 0,-1-3 0 15,-3 0 0-15,0 7 0 0,0-7 4 0,4 4 0 16,-4-1 0-16,3 0 0 0,-3-3-12 0,0 1 0 0,4-1 0 16,-4-3 0-16,0 0 28 0,0-3 3 0,0 0 1 0,0-3 0 15,0 0-32-15,0-4-15 0,0-2 2 16,0 3 0-16,0-4 13 0,0 1 0 0,-4-1 0 0,4-2 0 15,0-1 8-15,0 0-8 0,0-2 0 0,-3-4 0 16,3 3 0-16,0-6 0 0,0 0 0 0,0 0-9 16,0 9-2-16,0-9 0 0,0 0 0 0,0 0 0 31,0 0-23-31,0 0-5 0,0 0-1 0,0 0 0 16,0 0-34-16,0 0-7 0,0 0-2 0,0 0 0 0,0 0-72 0,0 0-14 0,0 0-3 0,0 0-731 15</inkml:trace>
  <inkml:trace contextRef="#ctx0" brushRef="#br0" timeOffset="18779.03">19223 17355 806 0,'0'0'36'0,"0"0"7"0,0 0-35 0,0 0-8 15,0 0 0-15,0 0 0 0,0 0 228 0,0 0 44 16,0 0 9-16,0 0 2 0,0 0-214 0,0 0-42 15,3-4-9-15,-3-2-2 0,7-3 21 0,-7 9 4 16,4-3 1-16,3-4 0 0,-3 4-6 0,-1-3 0 16,-3 6-1-16,7-3 0 0,-3-3 2 0,3 2 1 15,-7 4 0-15,3-6 0 0,4 0-10 0,-3 3-1 16,-4 3-1-16,7-7 0 0,0 7 10 0,-4-3 1 0,5-3 1 0,-5 3 0 16,4-3-2-16,0-4 0 15,0 10 0-15,-3-9 0 0,6 9-12 0,-3-10-2 16,-3 10-1-16,3 0 0 0,-3-6-8 0,3 6-1 15,3 0-1-15,-3-3 0 0,-3-3-11 0,3 6 0 0,3-3 9 0,1 3-9 16,0 0 0-16,3-7 8 0,-4 7-8 0,4 0 0 16,4 0 8-16,0 0-8 0,-4 0 10 0,3 0-10 15,-3 0 12-15,4 7-3 0,-7-4-1 0,3-3 0 16,3 0-8-16,1 6 0 0,-4-3 0 0,4 3 0 16,-8-2 0-16,5 2 0 0,-1 3 0 0,-4 1 0 15,4-4 0-15,-3-3 0 0,0 6 0 0,-1 1 0 16,1-4 0-16,-1 4 0 0,1 5 8 0,-4-5-8 15,3-1 0-15,-2 0 0 0,-1 7 0 0,0-3 0 16,-4-4 0-16,4 0 0 0,-3 1 0 0,-1 6 0 16,1-7 0-16,-4 7 0 0,0-7 0 0,0 0 0 0,-4-5 0 0,1 8 0 15,-1-2 0-15,1-1 0 0,-1-6 0 0,-3 7 0 16,0-4 0-16,0 3 0 0,0 1 18 0,-4-4 11 16,1-3 3-16,-1 6 0 15,1 1-32-15,-1-1 0 0,-3-2 0 0,0-4 0 0,3 9 0 0,1-9 0 16,-8 7 0-16,4-4 0 0,3-3 0 0,-3 3 0 15,4-2 0-15,-1-4 0 0,0 0 0 0,1 6 0 16,-1-6 0-16,1 3 0 0,-4-3 0 0,-4 0 0 16,4 0 0-16,-4 0-10 0,4 6 18 0,0-6 4 15,0 0 1-15,0 0 0 0,0 0-13 0,3 0 0 16,-3-6 0-16,3 3 0 0,4 3 0 0,-3-6 0 16,3 6 9-16,-4-4-9 0,4-2 0 0,0 3 0 0,0-3 8 0,0 3-8 15,3-4 0-15,-3-2 0 0,4 9-10 0,3 0 10 31,-4-9-44-31,4 9-2 0,0 0-1 0,0 0 0 16,0 0-137-16,0 0-28 0,0 0-6 0</inkml:trace>
  <inkml:trace contextRef="#ctx0" brushRef="#br0" timeOffset="23366.194">20521 17119 633 0,'0'0'56'0,"0"0"-44"0,0 0-12 0,0 0 0 16,0 0 160-16,0 0 29 0,0 0 7 0,0 0 0 15,0 0-150-15,0 0-30 0,0 0-7 0,-3 4-1 16,-4 2 37-16,3 0 7 0,4-6 2 0,-7 3 0 16,7-3 27-16,-4 10 6 0,-3-10 1 0,4 6 0 15,3-6-16-15,-7 3-4 0,3 3 0 0,-3-3 0 16,4 4-19-16,-4 2-4 0,0-9-1 0,3 10 0 16,-7-1-22-16,4 0-5 0,0 1-1 0,-3-1 0 15,3 1-7-15,0 5-1 0,-4 4-8 0,0-3 12 16,4 3-12-16,-3-1 0 0,-4 1 8 0,7 3-8 15,-4 0 0-15,0-3 0 0,-3 6 0 0,4-6 0 16,-1 6 30-16,1 3 0 0,-4-9 0 0,3 6 0 0,0 3-14 16,1-3-4-16,-4 0 0 0,3 4 0 15,0-4-4-15,-3-3 0 0,4 9-8 0,3-3 12 0,-4 0-12 0,4-2 8 16,4 2-8-16,-4 0 0 0,3 3 14 0,0-9-3 16,1 3-1-16,3-6 0 0,3 6-10 0,1 0 0 15,-4-6 0-15,4 0 0 0,6 0 18 0,1 0 2 16,-8 3 0-16,8-4 0 0,-1-5-20 0,4 6 8 15,-3 3-8-15,3-3 0 0,0-7 14 0,0 4-4 16,4 3-1-16,0-4 0 0,-4-2-9 0,3 2 0 16,1 1 0-16,-4-3 0 15,4 2-24-15,-1-5-6 0,-2 5-2 0,2-5 0 16,-3-1-9-16,4 1-3 0,-7-7 0 0,3 9 0 16,0-9-169-16,0 4-35 0,-4-4-6 0,5-3-2 0</inkml:trace>
  <inkml:trace contextRef="#ctx0" brushRef="#br0" timeOffset="23819.541">20525 17834 864 0,'0'0'76'0,"0"0"-60"16,0 0-16-16,-4 0 0 0,-3-3 339 0,7 3 65 15,0 0 12-15,0 0 4 16,-3-6-364-16,3 6-73 0,0 0-15 0,0 0-2 0,0 0 34 0,0 0 12 16,0 0 0-16,0 0 0 0,0 0 46 0,0 0 9 15,7 9 1-15,0-9 1 0,3 10-16 0,4-1-3 16,4 1-1-16,-4-4 0 0,4 3-39 0,-1 10-10 16,1-10 0-16,0 1 0 0,-4 6 0 0,0-7 0 15,7 7 0-15,-7-4 0 0,4-2 0 0,-1 5 0 0,-2 4 0 0,-5-9 0 16,4 5 0-16,-3-5 0 0,-1 5 0 0,1-2 0 15,0-4 0-15,-1 1 0 0,-3-4 0 0,0 3 0 32,-3 1-32-32,3-10-9 0,0 9-2 0,0-9 0 15,4 6-76-15,-4-6-15 0,0 4-3 0,0-4-539 0,3 0-108 0</inkml:trace>
  <inkml:trace contextRef="#ctx0" brushRef="#br0" timeOffset="24148.913">21043 17790 1324 0,'0'0'118'0,"0"0"-94"15,0 0-24-15,0 0 0 0,0 0 244 0,0 0 44 16,0 0 8-16,0 0 3 0,0 0-242 0,0 0-48 15,0 0-9-15,4 10 0 0,-8-1 10 0,4 7 5 16,-3-7 1-16,-1 10 0 0,-3 0 21 0,4 6 5 16,-4 3 1-16,-1-3 0 0,-2 10-3 0,3-1 0 15,0-5 0-15,-4 5 0 0,1 1-22 0,3-4-5 16,-1 3-1-16,-2-5 0 0,-1 5-12 0,1-6 0 16,3 7 0-16,-4-1 0 0,1 4 0 0,-1-4 0 15,0-5 0-15,4 5 0 0,0-9 0 0,4-6-10 0,-4 0 2 0,3-3 0 31,4 2-88-31,0-8-18 0,-3-1-3 0,3-9-631 0,0 0-125 0</inkml:trace>
  <inkml:trace contextRef="#ctx0" brushRef="#br0" timeOffset="24548.315">21611 17173 1094 0,'0'0'97'0,"0"0"-77"16,-3 9-20-16,-4 1 0 0,0 8 351 0,-1 1 66 15,5 3 14-15,-1 0 2 0,-3 9-333 0,4-2-66 16,3-1-14-16,-4 0-2 0,4 7-18 0,-3-7 0 16,-1 6 0-16,4 1 0 0,-3-1 0 0,3-5 0 15,0 8 0-15,0-2 0 0,-4-1 20 0,8 1 0 16,-8 2 0-16,4-2 0 0,0 2-20 0,0 1 10 16,0 3-10-16,0-7 8 0,-3-2-8 0,3 2 0 0,0-6 0 0,0-3 0 15,0 1 0-15,0-1 0 0,0-7 0 0,0 1 0 31,-4-6-38-31,4 2-3 0,0 1-1 0,4-3 0 16,-1-4-125-16,1-3-25 0,-4 4-4 0,0-1-469 0,0-9-94 0</inkml:trace>
  <inkml:trace contextRef="#ctx0" brushRef="#br0" timeOffset="25164.782">21939 17734 1094 0,'14'0'48'0,"-14"0"11"0,0 0-47 15,0 0-12-15,0 0 0 0,0 0 0 0,0 0 357 0,7-6 70 16,0 6 13-16,8-3 4 0,-1-4-376 16,0-2-68-16,-4 9-26 0,5-9 1 0,-1 2 36 0,3 7 7 15,-3-9 2-15,0 6 0 0,4-4 3 0,0 4 1 16,-1-3 0-16,1 6 0 0,-4-3-24 0,0-3 0 16,11 6 0-16,-7 0 0 0,-8 0 0 0,4 0 0 15,0 0 0-15,1 0 0 0,-1 0 0 0,-7 6 0 0,-7-6 0 0,10 3 0 16,4 3 0-16,-7-3 0 0,-7-3 0 15,-3 10 0-15,3-10 0 0,-4 9 0 0,-6 7 0 0,-1-7-8 16,-6 1-1-16,-5-1 0 0,8 7 0 0,-7-7 0 16,-11 10 9-16,11-10 0 0,4 7 0 0,-5-6 0 15,-2 8 0-15,3-2 0 16,-1-3 0-16,5 2 0 0,-1 1 8 0,0 3 0 0,-3 0 0 0,7-4 0 16,7-2-8-16,-3-4 8 0,-5 1-8 0,5 5 8 15,-1-5 3-15,8-1 1 0,-1 1 0 0,1-4 0 16,3-3-4-16,0 6 0 0,10-2 0 15,-3 2 0-15,0 0-8 0,4 1 0 0,0-4 0 0,3-3 0 16,-4 7 0-16,1-4 0 0,3 3 0 0,4-2 0 16,-1-4 0-16,4-3 0 0,-3 6 0 0,10-6 0 15,4 0 0-15,-4 0 0 0,-10 0 0 0,7 3 0 16,6-3-10-16,-2 0-4 0,-5 0-1 0,-3 0 0 16,-3 0-29-16,0 0-5 0,3-3-2 0,-7 3 0 15,-3 0-98-15,-1 0-20 0,4-6-4 0,-3 6-1 16,-4-10-27-16,0 10-6 0,3-9-1 0,1 3 0 0</inkml:trace>
  <inkml:trace contextRef="#ctx0" brushRef="#br0" timeOffset="25786.365">22366 16950 2264 0,'-21'0'100'0,"21"0"21"16,0 0-97-16,0 0-24 0,-7-6 0 0,7 6 0 15,0 0 41-15,0 0 3 0,0 0 1 0,0 0 0 16,-4-3-45-16,4 3 0 0,7-7 0 0,-7 7 0 0,0 0 12 16,0 0 7-16,4-3 1 0,-4 3 0 0,0 0 10 0,0 0 2 15,0 0 1-15,7 0 0 0,7 0-1 0,-7 3-1 16,-7-3 0-16,11 0 0 0,6 10-31 0,-2 2 8 15,-5 1-8-15,1 3 0 16,6-4 0-16,4 4 0 0,-3 3 0 0,0-1 0 0,-1 8 12 0,5-8 0 16,2 1 0-16,4 6 0 0,-6 3-12 0,6-2 0 15,7 2 0-15,-3-3 0 0,0 3 0 0,-4 3 9 16,4 1-9-16,-4-1 8 0,0-3-8 0,0 1 0 16,-7 8 0-16,1-2 0 0,-1-1 0 0,0 4 0 15,-7-4 9-15,0-5-9 0,-3 5 0 0,-1 1 0 16,-3-1 0-16,0 4 8 0,-3 9-8 0,3 3-12 15,-3-3 4-15,-4-3 0 0,3 0 8 0,1-7 0 0,-4-2 0 16,0-1 0-16,-4 1 0 0,1-7 9 0,-1 0-1 0,1-3-8 16,-1 4 11-16,-3-4-11 0,-4 3 10 0,4-3-10 15,0 3 12-15,-7-9-3 0,-7 6-1 0,0 3 0 16,7-9 20-16,-7 6 3 0,-4-6 1 0,0-3 0 16,-7 9-32-16,8-6 0 0,3-7 0 0,-1 4 0 15,-2 0 0-15,-1-4 0 0,7-3 0 0,4 7 0 31,-3-6-20-31,-1-4-9 0,4-3-3 0,3 3 0 16,1-3-51-16,-1-6-10 0,-3 3-3 0,7-6-1067 0</inkml:trace>
  <inkml:trace contextRef="#ctx0" brushRef="#br1" timeOffset="42660.733">14235 16568 518 0,'0'0'46'0,"0"0"-37"15,0 0-9-15,-7 0 0 0,-4 0 161 0,11 0 31 16,-4 0 5-16,4 0 2 0,0 0-151 0,0 0-31 16,-10 0-5-16,3 0-2 0,7 0 22 0,0 0 5 15,0 0 1-15,0 0 0 0,-7 0 39 0,7 0 8 16,0 0 2-16,0 0 0 0,-7 0 5 0,7 0 2 0,0 0 0 15,0 0 0-15,0 0-5 0,0 0-1 16,0 0 0-16,0 0 0 0,10 6-22 0,-3-3-5 0,4 3-1 0,-1-3 0 16,1-3-6-16,7 0-2 0,-4 0 0 0,0 7 0 15,7-7-4-15,-3 0 0 0,3 0-1 0,4 0 0 16,-4 0-38-16,3 0-9 0,5 0 0 0,-1 0 0 16,0 0 0-16,4 0 10 0,3 0-10 0,4 3 10 15,-4 3-10-15,4-6 8 0,7 3-8 0,-7 3 8 16,3-6-8-16,-3 10 8 0,-4-10-8 0,4 9 8 15,-4-9-8-15,4 0 8 0,-4 6-8 0,4-6 8 16,3 0 4-16,1 0 1 0,-8 0 0 0,7-6 0 16,1 6 3-16,3 0 0 0,-4 0 0 0,0 0 0 15,-6-3 0-15,2-3 1 0,-2 6 0 0,-5 0 0 16,5-3-5-16,-1-4-2 0,4 7 0 0,-4 0 0 0,0 0-10 16,1 0 8-16,-1 0-8 0,4 0 8 15,-4 7-8-15,0-4 0 0,0-3 0 0,-3 0 0 0,0 0 0 0,0 0 0 16,-4 6 0-16,0-6 0 0,0 0 0 0,4-6 8 15,0 6-8-15,3 0 0 16,-3-3 0-16,3-4 8 0,-3 7-8 0,0 0 0 0,-1-6 12 0,1 3-4 16,0 3 0-16,0 0 0 0,-1 0 2 0,-6-6 0 15,0 6 0-15,0 0 0 0,-4 0-10 0,0 0 10 16,0-3-10-16,-3 3 10 0,3 0-10 0,-4 0 10 16,5-7-10-16,2 7 10 0,-3 0-10 0,4-3 12 15,3 3-12-15,-3-6 12 0,-4 6-4 0,4 0 0 16,0 0 0-16,-1-3 0 0,1 3-8 0,-4 0 0 15,-3-6 0-15,-1 6 0 0,-2 0 0 0,2 0 0 0,-10 0 11 16,4 6-11-16,-1-12 12 0,1 6-4 0,-11 0-8 16,11 0 12-16,-11 0 0 0,7 0 0 15,3-4 0-15,-3-2 0 0,0 6 0 0,-7 0 0 0,7-3 0 0,4-3 0 16,0-1-12-16,-1 4 11 16,-3-3-11-16,4 3 10 0,-1-3-10 0,1 6 0 0,0-4 0 0,-1-2 0 15,1 3 0-15,-1-3 0 16,-3 6 0-16,-7 0 0 0,7 0 0 0,-7 0 0 0,0 0-8 0,0 0 8 31,0 0-99-31,0 0-15 0,0 0-3 0,-3-10-856 0,-8 4-171 0</inkml:trace>
  <inkml:trace contextRef="#ctx0" brushRef="#br1" timeOffset="44282.19">14372 18612 288 0,'0'0'25'16,"0"0"-25"-16,0 0 0 0,0 0 0 15,0 0 420-15,0 0 78 0,0 0 16 0,0 0 3 0,11 0-420 16,-4 6-84-16,7-3-13 0,0-3-10 0,4 7-5 0,-1-7-1 15,1 0 0-15,0-7 0 0,6 7 16 0,-3 0 0 16,4-3 0-16,0 3 0 0,3-6 32 0,0 3 5 16,1-3 2-16,-1 6 0 0,3-3 11 0,1 3 2 15,0 0 1-15,-4 0 0 16,4 0-7-16,-4 3-2 0,0-3 0 0,1 6 0 0,-5-6-25 0,5 3-6 16,-1-3-1-16,0 0 0 0,0 0-2 0,4 0-1 15,0 0 0-15,-1 0 0 0,1 0 2 0,3 6 0 16,1-6 0-16,3 0 0 0,-4 3 7 0,4-3 2 15,-4 7 0-15,0-7 0 0,0 0-8 0,1 0-2 0,-1 0 0 0,0-7 0 16,1 7-2-16,2 0-8 16,1-3 12-16,4 3-4 0,-5 0 6 0,-2 3 1 0,2-3 0 0,-2 0 0 15,-1 7 7-15,0-7 2 0,-3 3 0 16,-4 3 0-16,-3-6-24 0,7 6 0 0,-4-2 0 0,0-4 0 16,0 0 0-16,8 0 8 0,-5 0-8 0,5 0 11 15,-5 0-3-15,5 0 0 0,-1 0 0 0,4 0 0 16,-4 0 4-16,0 0 0 0,1 0 0 0,-5-4 0 15,1 4-3-15,0-6 0 0,-4 6 0 0,0 0 0 16,4 0-9-16,-4-6 0 0,0 3 0 0,1 3 0 16,2 0 0-16,1 0 0 0,0 3 0 0,-4 3 0 15,-7-6 0-15,4 0 0 0,0 6 0 0,-1-2 0 16,-2-4 13-16,2 0-2 0,1 6-1 0,-4-3 0 16,4-3-10-16,-4 0 0 0,7 0 0 0,-3 0 0 15,7 0 0-15,-4 0 8 0,7-3-8 0,-3-3 8 16,0 6-8-16,-1 0 12 0,1 0-12 0,-4 0 12 15,8 0-12-15,-8 0 0 0,0 0 9 0,-3 0-9 0,0 0 0 0,-4 0 8 16,0 6-8-16,-4-3 0 0,5-3 0 0,-5 0 0 16,4 0 0-16,1 0 0 0,-5 0 0 0,4 0 9 15,4 0-9-15,0 0 0 0,3 0 9 0,-3 0-9 16,3 0 0-16,0 0 9 0,4 0-9 0,0 0 0 16,-4 0 0-16,0 0 0 0,4 0 0 0,-7 0 0 15,3 0 0-15,-4 6 0 0,-2-6 0 0,-1 0 0 16,0 0 0-16,-3 0 0 0,-1 3 0 0,1-3 0 15,3 0 0-15,-3 0 8 0,-1 0-8 0,1 7 12 16,3-7-12-16,-3 0 12 0,3 3-12 0,0-3 10 16,0 0-10-16,4 0 10 0,0 0-10 0,-1 0 10 0,-2 0-10 0,-1 0 10 15,0 0-10-15,0 0 0 0,0 0 9 0,-3 0-9 16,-1 0 9-16,1 0-9 16,-4 0 12-16,0 0-12 0,-3 0 13 0,0 0-4 0,-1 0-1 0,1 0 0 15,-1 0 0-15,-3-3 0 0,4 3 0 16,-4 0 0-16,4 0 0 0,-4-7 0 0,3 7 0 0,-3-3 0 15,0 3-8-15,0 0 0 0,0-6 9 0,0 6-9 16,1-3 8-16,-1-3-8 0,0 6 10 0,0 0-10 16,0-4 0-16,-7 4 0 0,0 0 0 0,7 0 0 15,-7 0 0-15,3-6 0 0,-3 6 0 0,0 0 0 16,0 0 0-16,0 0 0 0,0 0 0 0,0 0 0 16,0 0 0-16,0 0 0 0,7 0 0 0,-7 0 0 15,0 0 0-15,0 0 0 0,0-9 0 0,0 9 0 16,0 0-77-16,0-10-19 0,-3 4-3 0,-1-3-1308 15</inkml:trace>
  <inkml:trace contextRef="#ctx0" brushRef="#br1" timeOffset="47531.682">19614 10534 230 0,'18'0'20'0,"-11"0"-20"0,0 0 0 0,0 0 0 16,0-3 167-16,4-3 29 0,-1 0 5 0,1 2 2 16,-4 4-76-16,4-6-15 0,-4 3-4 0,0-3 0 15,-7 6-36-15,0 0-8 0,0 0-2 0,0 0 0 16,0 0-1-16,0 0 0 0,0 0 0 0,0 0 0 15,0 9-29-15,-7 1-5 0,-7-4-2 0,3 3 0 16,-3 7-10-16,-4-4-3 0,-3 4 0 0,-4 3 0 16,-3 0 6-16,-4 0 1 0,-3 6 0 0,0-7 0 15,3 1 11-15,-7 6 2 0,4-6 1 0,-7 6 0 16,-4-6 6-16,-3 0 1 0,-4 6 0 0,-7 0 0 0,-4-6-20 16,4 6-4-16,-7 3-1 0,4-3 0 0,-4 4 12 0,0-1 2 15,0 0 1-15,0-3 0 0,-1 3 1 0,9 4 0 16,2-10 0-16,8 3 0 0,-1 0-15 0,1-3-4 15,0 3 0-15,-1-6 0 0,-3-1 4 0,4 7 0 16,6-6 0-16,1-3 0 0,3 3-16 0,1-4 9 16,2-2-9-16,1 3 8 0,7-7 10 0,0 7 2 15,3-7 0-15,4 1 0 0,0-1-3 0,3 0 0 16,0-9 0-16,1 10 0 0,6-1-1 0,0-2-1 16,1-4 0-16,3-3 0 0,-4 6-15 0,8-3 0 15,3-3 0-15,0 0 0 0,-4 0 28 0,4 0 4 16,0 0 0-16,0 0 0 0,0 0-32 0,0 0 0 15,0 0 0-15,0 0 0 0,0 0 0 0,7-9 12 0,-3 6 0 0,-4 3 0 16,7-7-12-16,-4-2 0 0,4-1 0 0,-3 7 0 16,3-3 0-16,-4-3 12 0,1 2-3 0,3-2-1 15,-7 6-8-15,4-3 12 0,-1-4-12 0,1 1 12 16,-4-1-4-16,3 4 0 0,-3 3 0 0,4-7 0 16,3 1 0-16,-4-7-8 0,1 7 12 0,-1 0-4 15,1-1-8-15,3-6 0 0,0 4 0 0,0-4 8 16,-3 1-8-16,3 2 0 0,0-3 0 0,0 7 0 15,0-7 8-15,0 4-8 0,-4-4 0 0,4 7 8 16,-3-1-8-16,-1 4 0 0,1 6 0 0,0-9-11 16,-4 9 11-16,0 0 0 0,0 0 0 0,0 0-8 15,0 0 8-15,0 0-8 0,-11 9 8 0,4 0-8 16,-4 4 8-16,1-1-12 0,-4 4 12 0,0-6-12 0,-4 8 2 0,4-2 0 16,-4-3 0-16,0 2 0 15,-3 1 10-15,4-4 0 0,-1 7 0 0,0-9 0 0,1 5 0 0,-1 1 0 16,8-3 0-16,-5-4 0 0,-2 7 0 0,6-7 0 15,4 7 0-15,0-7 0 0,4 1 0 0,-1-1 0 16,4 0 0-16,0 7 8 0,4-3-8 0,-1-4 0 16,4 7 0-16,0-1 0 0,4-2 0 0,3-4 0 15,0 7 0-15,4-7 0 0,3 1 10 0,4 6-2 16,-1-13-8-16,1 6 12 0,3-3-12 0,4-3 9 16,3 4-9-16,0-7 8 0,4 0 4 0,4 0 0 15,-1 0 0-15,4 0 0 0,0 0-12 0,-1-7 8 16,-2 4-8-16,-4 3 8 0,-1 0-8 0,-2-6 0 15,-1 6 0-15,-7-3-927 0,0 3-180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51:12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8202 10616 2055 0,'0'0'91'0,"0"0"19"0,0 0-88 0,-3-3-22 0,-1-4 0 0,4 7 0 31,0 0-16-31,-7 0-8 0,7 0-2 0,-7 0 0 0,0 7 26 0,7-7-8 0,0 0 8 0,0 0 0 16,-7 3 0-16,7 6-10 0,0-9 10 0,0 6 0 16,-7 4 0-16,7 6 20 0,-7-4-2 0,7 7-1 15,-7-3 21-15,3 9 4 0,-6-7 1 0,2 11 0 16,-2-4 12-16,-4 3 2 0,0 6 1 0,-4 1 0 16,0-4-17-16,1 13-3 0,-1-3-1 0,0 3 0 0,-3-3-9 0,0 3-1 15,0-1-1-15,0-2 0 0,0-3-10 0,-1-1-3 16,5 7 0-16,-1-6 0 0,-3 3 6 0,7-4 1 15,-4 1 0-15,1-3 0 0,3-1-20 0,3 1 0 16,4-7 0-16,-4 6 0 0,1-6 0 0,-1-2-20 16,1-8 2-16,6 11 1 0,-10-11 1 15,7-2 1-15,3-7 0 0,-6 7 0 16,6-13-33-16,4-3-6 0,0 0-2 0,0 0 0 16,0 0-138-16,0 0-28 0,0 0-6 0</inkml:trace>
  <inkml:trace contextRef="#ctx0" brushRef="#br0" timeOffset="501.103">8244 10540 1566 0,'15'-15'69'0,"-12"9"15"15,1-4-68-15,-1 7-16 0,-3-6 0 0,4 2 0 16,-4-2 9-16,0 9-1 0,0 0-8 0,0 0 12 16,0 0-12-16,0 0 0 0,0 0 0 0,0 0 0 15,0 9 8-15,-4-2 6 0,4-7 1 0,-3 9 0 0,-1 0 12 0,8 1 2 16,-1-4 1-16,-3 3 0 15,0 1 39-15,0 2 8 0,0-2 2 0,0 6 0 0,7 2 4 0,-3-2 1 16,3 3 0-16,-7 6 0 0,7-3-40 0,-4 3-7 16,4 0-1-16,0 3-1 0,-7 0-4 15,4 7-1-15,0-7 0 0,-1 13 0 0,1-3-6 0,-4 6-2 16,0-7 0-16,0 7 0 0,0 0-9 0,0 0-1 16,-4 0-1-16,4-7 0 0,0 1-11 0,4-4 0 15,-8 1 0-15,8-7 8 0,-1 0-8 0,1 4 12 16,-1-10-12-16,1 9 12 0,3-9-12 0,-4 0 0 15,4 0 0-15,-3-6-11 0,6 2 11 0,-10 8 0 16,7-14 10-16,-3 4-10 16,-4 3-40-16,4-4-15 0,-4-2-2 0,0 2-1 15,0 1-33-15,0-3-6 0,-4-4-2 0,0 1-585 0,4 2-116 0</inkml:trace>
  <inkml:trace contextRef="#ctx0" brushRef="#br0" timeOffset="780.665">7885 11328 2512 0,'0'0'112'0,"0"0"22"0,0 0-107 0,0 0-27 0,7-7 0 0,3 7 0 0,-3 0 51 0,4-3 5 16,-1-3 0-16,8 6 1 0,-4 0-45 0,4 0-12 15,3-3 0-15,0 3 0 0,4-7 8 0,3 7 0 16,4 0 0-16,-7-3 0 0,10-3-8 0,-3 6 0 16,-1 0-12-16,1 0 12 0,0-3-19 0,0 6 4 15,-4-3 1-15,0 0 0 16,-3 0-175-16,3 0-35 0</inkml:trace>
  <inkml:trace contextRef="#ctx0" brushRef="#br0" timeOffset="2255.277">9726 10710 1400 0,'0'0'31'0,"-3"-13"6"0,-1 4 2 0,1-1 0 0,-1 7-31 0,0-6-8 15,-3 0 0-15,7 2 0 0,-3-2 57 0,3-1 11 16,-4 4 1-16,4 3 1 0,-3-3 1 0,3 6 0 0,0 0 0 0,0 0 0 16,0 0-24-16,0 0-5 15,0 0-1-15,0 0 0 0,0 0-29 0,10 0-12 0,-3 6 8 0,1-3-8 16,-1 3 30-16,-4 4 1 0,4-1 0 0,-3 7 0 15,-1-4 11-15,4 4 2 0,-3 3 1 0,-4 6 0 16,3 0 5-16,-3-3 1 0,0 3 0 0,0 10 0 16,4-1-4-16,-4-2-1 0,3 2 0 0,-3 4 0 15,4 2-15-15,-1-2-3 0,1 6-1 0,-4-6 0 16,3 2-11-16,5-8-1 0,-5 2-1 0,8 1 0 16,-8-1-14-16,4-6 9 0,4 1-9 0,-4-4 8 15,0 0-8-15,0-6 8 0,0-1-8 0,-3 1 8 16,3 0-8-16,-4-3-11 0,1 3 3 0,-1-4 0 15,1-5-15-15,-4-1-2 0,0 0-1 0,0-9 0 16,0 0-41-16,0 0-8 0,0 0-1 0,0 0-1 16,0 0-115-16,7-9-24 0,-4 0-4 0,4-1 0 0</inkml:trace>
  <inkml:trace contextRef="#ctx0" brushRef="#br0" timeOffset="2667.962">10213 10544 1440 0,'-14'0'64'0,"7"0"12"0,0 0-60 0,0-4-16 0,-4 4 0 0,4 0 0 16,0 0 202-16,0 4 38 0,7-4 7 0,0 0 1 31,0 0-221-31,0 6-45 0,0-3-9 0,0 6-1 0,0 1 28 0,0-1 0 0,3 7 8 0,1-7-8 16,-1 1 0-16,-3 5 0 0,4-5 0 0,0 9-12 15,-1-1 48-15,-3-2 11 0,0 3 1 0,0 0 1 16,0-4 16-16,0 4 3 0,0 6 1 0,0-3 0 16,-3 3-19-16,-1 4-4 0,0 2-1 0,1-3 0 15,-4 7-7-15,3-1-2 0,-3-2 0 0,4 2 0 16,-1 4-36-16,1-4 0 0,-1 1 0 0,1-1 0 15,3 1 9-15,0-7 1 0,0 0 0 0,3 0 0 16,-3-3-2-16,4 4-8 0,-1-11 12 0,1 8-4 16,-4-8-8-16,3 4 10 0,1-3-10 0,-4 3 10 0,3-6-10 0,1-1 8 15,-4-2-8-15,0 3 8 0,3 2-8 0,-3-2 0 16,4-3-10-16,-4-4 10 0,0 7-21 0,0-7 1 16,0 1 1-16,0-1 0 15,3 0-36-15,-3-9-7 0,0 0-2 0,0 0 0 16,4 7-142-16,-4-7-29 0,0 0-5 0</inkml:trace>
  <inkml:trace contextRef="#ctx0" brushRef="#br0" timeOffset="3719.235">9296 11776 1839 0,'-14'6'81'0,"10"-3"18"0,-3-3-79 0,0 7-20 16,-4-4 0-16,4 3 0 0,4-6 55 0,-4 9 7 15,0-9 2-15,3 7 0 0,4-7-10 0,0 0-2 16,0 0 0-16,0 0 0 0,0 0-24 0,0 0-4 16,0 0-2-16,0 0 0 0,0 0 27 0,0 0 6 0,11 3 1 15,-1 3 0-15,1-3 8 0,-1-3 3 0,5-3 0 0,-1 3 0 16,3-6-11-16,1 6-3 0,0 0 0 0,-1-3 0 15,11-4-16-15,1 7-3 16,2-3-1-16,1-3 0 0,0 6-9 0,7-6-1 0,0 3-1 0,3 3 0 16,0-7-4-16,4-2-1 0,3 9 0 0,8-3 0 15,-1-3-5-15,-3 2-2 0,0-2 0 0,0 6 0 16,0 0-2-16,0-3 0 0,3-3 0 0,-3 6 0 16,-3-6-8-16,-1 2 0 0,-3 4 0 0,-4 0 0 15,-6 0 0-15,-1 0 0 0,4 0 0 0,-8 4 0 16,-2-4 0-16,-1 0 0 0,0 0 0 0,0 0 0 15,-3-4 0-15,-4 4 0 0,0 0 0 0,4 0 0 16,0-6 0-16,-8 6 0 0,-6-9 0 0,7 9 0 31,3-3-25-31,-4-4-7 0,-10 4-2 0,4-3-922 0,-4-4-184 0</inkml:trace>
  <inkml:trace contextRef="#ctx0" brushRef="#br0" timeOffset="6769.24">11645 10741 1598 0,'0'0'71'0,"0"0"14"0,0 0-68 0,0 0-17 15,0-3 0-15,0 3 0 0,4-6 38 0,-4-4 4 16,0 10 1-16,0 0 0 0,0 0-43 0,0 0 0 15,0 0 0-15,0 0-11 0,3-3 11 0,-3 3 8 16,7-6-8-16,-7 6 11 0,0 0 23 0,0 0 5 0,11 6 1 0,-11-6 0 16,3 10 12-16,4 2 2 0,-3-2 1 0,0 5 0 15,3 4 1-15,-4 0 1 0,1 6 0 0,-4 0 0 16,3 3-9-16,1-3-1 0,-4 4-1 0,3 5 0 16,1 1-13-16,-1 2-2 0,-3-2-1 0,4-1 0 15,-1-2-18-15,1 2-3 0,-1 1-1 16,-3-1 0-16,4-6 20 0,3 0 3 0,-3 1 1 0,-1-4 0 15,1 3-32-15,3-3-15 0,-4-6 2 0,1 6 0 16,-1-6 13-16,1 0 0 0,-1-4 0 0,1 4 10 16,-1-3-1-16,1-7 0 0,-4 1 0 0,3-1 0 15,-3 0-9-15,4 1 0 0,-1-1 0 0,-3-9 0 16,0 0-22 0,0 7-6-16,0-7-2 0,0 0 0 0,0 0-22 0,0 0-5 0,0 0-1 15,0 0 0-15,0 0-170 0,7-10-35 0</inkml:trace>
  <inkml:trace contextRef="#ctx0" brushRef="#br0" timeOffset="7440.533">11561 10697 230 0,'0'0'20'0,"-8"-3"-20"16,8 3 0-16,-10 0 0 16,-4-6 366-16,0 6 69 0,3-3 13 0,11 3 4 0,0 0-351 0,0 0-69 15,-10-7-15-15,10 7-2 0,10 0 13 0,-10 0 2 16,0 0 1-16,0-3 0 0,11-3 12 0,-1-3 2 16,4 6 1-16,4-4 0 0,-4 4 30 0,4-3 7 15,6 0 1-15,1 2 0 0,-4-2-10 0,4-3-2 16,0 6 0-1,-1-4 0-15,1 4-38 0,0-3-8 32,3-3-2-32,-3 9 0 0,-4-10 7 0,4 10 1 0,-1-6 0 0,1 6 0 0,0-3-32 0,-4-4 0 0,-4 7-13 0,5-3 4 0,-5-3 9 0,4 6 11 15,-3-3-3-15,3-3 0 0,0 6-8 0,1-4 0 0,-5-2 0 0,1 6 0 16,-4-3 0-16,0-3 0 0,0 6 0 0,-3-6 0 31,-1 6-20-31,1-4-7 0,0 4-1 0,-1-6 0 16,-6 6-24-16,3 0-6 0,0 0-1 0,-7 0 0 15,0 0-135-15,0 0-27 0,0 0-6 0</inkml:trace>
  <inkml:trace contextRef="#ctx0" brushRef="#br0" timeOffset="7889.945">11613 11061 172 0,'0'0'16'16,"0"0"-16"-16,0 0 0 0,0 0 0 0,0 0 318 0,0 0 61 16,8 0 12-16,-8 0 2 0,0 0-269 0,0 0-53 0,10 6-11 15,1-3-3-15,-11-3-20 0,7 0-4 16,0 0-1-16,3 0 0 0,1 0 22 0,-4 0 4 16,0 0 1-16,4 0 0 0,-4 0 33 0,3 0 8 0,1 0 0 0,-1 0 1 15,1-3-13-15,3-3-4 0,0 3 0 0,4-3 0 16,3-4-25-16,0 4-6 0,4 3-1 0,3-3 0 15,0-4-30-15,4 1-6 0,-4 6-2 0,4-7 0 16,0 4-14-16,0 0 0 0,-4 3 8 0,0-4-8 16,-3 7 0-16,-1-3 0 0,-2 3-9 0,-1-6 9 31,-7 6-39-31,4 0-1 0,-1 0-1 0,-6 0 0 0,3 0-23 16,-4-3-5-16,1-4-1 0,-4 7 0 15,4-3-98-15,-1-3-19 0,-3 6-4 0</inkml:trace>
  <inkml:trace contextRef="#ctx0" brushRef="#br0" timeOffset="9272.244">12940 9669 1803 0,'0'0'80'0,"0"0"16"0,0 0-76 0,0 0-20 0,0 0 0 0,0 0 0 15,0 0 44-15,-7 9 6 0,3-9 1 0,1 6 0 16,-1 4-51-16,1-7 0 0,-1 6 0 0,1 7-12 15,-1-7 12-15,1 10 0 0,3-3 0 0,-4 3 0 16,4 0 0-16,0 9 0 0,4 3 11 0,-4-3-3 16,0 10 12-16,3 6 2 0,1 0 1 0,-1 0 0 15,-3 9 12-15,4 3 2 0,-1 7 1 0,1 6 0 0,-4 3-3 0,0 7-1 16,0 2 0-16,-4 7 0 0,4-6-18 0,0 5-3 16,0 1-1-16,-3-3 0 0,3 3 4 15,-4-1 0-15,1-5 0 0,-1-4 0 0,4-2 24 0,0-4 6 16,0 3 1-16,0-9 0 0,0 3-11 0,0-13-1 15,4-2-1-15,-1-1 0 0,1-9-26 0,-1 0-8 16,1 0 0-16,-1-7 0 0,1-2 15 0,3-1-4 16,-4-6-1-16,4 1 0 0,1-4-10 0,-5 3-9 15,1-9 9-15,-1-4-13 16,1 4-19-16,-1-3-4 0,1-7-1 0,-1 1 0 16,-3-7-147-16,0-3-28 0,0 0-7 0</inkml:trace>
  <inkml:trace contextRef="#ctx0" brushRef="#br0" timeOffset="10388.151">14051 10509 2098 0,'0'0'46'0,"0"0"10"0,-7 0 1 0,0-3 3 0,4-3-48 0,-8 3-12 16,4-4 0-16,0 7 0 15,7 0 27-15,-7 0 3 0,3-3 1 0,-3 3 0 0,0 0-7 0,4 3 0 16,-4-3-1-16,-1 7 0 0,1-4-12 0,0 6-3 16,0-3 0-16,0 4 0 0,-3 5 5 0,-1-2 1 15,1-4 0-15,-1 7 0 0,-7 0 21 0,4-4 4 16,-3 7 1-16,-5 3 0 0,1-3-24 0,-3 0-4 16,-1 0 0-16,4-1-1 0,-1 1-3 0,-2-3-8 15,3 3 12-15,-1-4-4 0,5-2 4 0,3-4 1 16,-4 4 0-16,4-4 0 0,3 1 10 0,1-7 1 0,3 3 1 15,3-3 0-15,-3-3-25 0,7 0 0 0,0 0 0 0,0 0 0 16,0 0 0-16,11 6 0 0,-1-2 8 0,-3-4-8 16,7 6 0-16,1-6 0 0,-1 0 0 0,0 0 0 15,0 0 8-15,7 0-8 0,0 6 8 0,0-3-8 16,4-3 0-16,-4 7 0 0,4-4 0 0,-4 3-11 16,4 3 11-16,-4-5 0 0,0 5 0 0,0-3 0 15,1 4 0-15,-1 5-10 16,-4-5 10-16,4 2 0 0,-3-2 0 0,0 5 0 0,-4 1 0 0,4-3 0 15,-4 2 0-15,3 4 0 0,-6-3 0 0,-1-4 0 16,1 4 8-16,-4 3-8 0,-3-4 11 0,-1-2-11 16,1 9 8-16,-4-3-8 0,0-7 0 0,0 4 0 15,-4 3 10-15,1-4-10 0,-1-2 8 0,1-4-8 16,-5 7 15-16,1 0-3 0,4-7 0 0,-4 1 0 0,0-1-3 16,0 0-1-16,0 1 0 0,0-1 0 0,0-3-8 0,0-2 10 15,-4 2-10-15,4-3 10 0,-4 3-2 0,1-6-8 16,-1 10 12-16,-3-10-4 0,0 6-8 0,-4-6 8 15,4 3-8-15,-7-3 8 0,3 0-8 0,-3 0 0 16,0 0 9-16,3 0-9 0,1 0 0 0,-4-3 0 16,6-3 0-16,-2 6 0 15,3-7-24-15,0 4-7 0,-1 3-1 0,5-6 0 16,3 3-110-16,0-3-22 0,3 6-5 0,-3 0-1 0</inkml:trace>
  <inkml:trace contextRef="#ctx0" brushRef="#br0" timeOffset="74105.988">6371 13890 1753 0,'0'0'38'0,"0"0"8"0,0 0 2 0,0 0 2 0,0 0-40 0,0 0-10 0,0 0 0 0,0 0 0 15,0 0-8-15,0 0-4 0,0 0-1 0,0 0 0 16,0 0 5-16,7 9 8 0,0-9-13 0,-7 0 5 15,4 9 8-15,3 1 0 0,0-1 8 0,-4-3-8 16,5 4 40-16,-8 6 4 0,0-4 1 0,3 4 0 16,1-4 19-16,-1 13 4 0,-3-6 1 0,4 6 0 0,-1 3-17 15,-3 4-4-15,0-1-1 0,0 4 0 0,7-7-15 0,-7 6-4 16,4 1 0-16,-4-7 0 0,3 0-12 0,1 4-4 16,-4-4 0-16,3-3 0 0,1-6-4 0,3 6 0 15,-4-6-8-15,4 0 12 0,-7-4-12 0,0-2 11 16,8 2-11-16,-5-2 10 0,1 0-19 0,-1-1-4 15,-3-3-1-15,7-2 0 16,-7-4-29-16,0 6-5 0,0-9-2 0,0 7 0 16,0-7-42-16,0 0-8 0,0 0-1 0,0 0-1 15,0 0-81-15,0 0-16 0,0 0-3 0</inkml:trace>
  <inkml:trace contextRef="#ctx0" brushRef="#br0" timeOffset="74709.299">6114 13821 1324 0,'-11'0'118'15,"11"-4"-94"-15,0-2-24 0,0 3 0 16,-7 3 138-16,7-6 23 0,7-4 5 0,-7 1 1 16,11 6-131-16,-8-10-25 0,1 10-11 0,3-6 8 0,3-1 13 0,4 1 3 15,1-7 0-15,-1 7 0 16,3-1-12-16,1-5-1 0,0 2-1 0,6-3 0 0,1 1 0 0,-7 5 0 16,3-2 0-16,3-4 0 0,-2 7 2 0,-1-1 0 15,4 1 0-15,-1 0 0 0,-6-1 13 0,3 4 3 16,0-4 1-16,-3 4 0 0,3 3-6 0,0 3-2 15,-7-6 0-15,7 6 0 0,-6 6-3 0,2-6-1 16,4 0 0-16,4 9 0 0,-4-2-17 0,0-4 0 16,4 6 0-16,0 1 0 0,-8-1 17 0,1 0 10 15,7 4 1-15,-15 0 1 0,8-4-29 0,-4 10 8 16,4-10-8-16,-8 7 0 0,1 0 0 0,-4-4 0 16,4 4 0-16,-4 3 0 0,-4-4 0 0,8-2 0 15,-11 9 0-15,0-10 0 0,0 7 0 0,0-3 16 0,-7 3-2 0,3-10 0 16,1 10-4-16,-4-3-1 0,3-1 0 0,-10-2 0 15,7 2-1-15,-4 1 0 0,8-3 0 0,-11 2 0 16,7-5 2-16,-4-1 0 0,0 1 0 0,1-1 0 16,3 0 14-16,-11 1 2 15,4-1 1-15,-4-9 0 0,8 6-13 0,-11-2-2 0,3 2-1 0,0-6 0 16,1 0 9-16,-4 0 3 0,6 0 0 16,-13 0 0-16,7 0-23 0,0 0 0 0,-4 0 0 0,0 0 0 15,4 0 0-15,7 6 0 0,-11-3 0 0,8-3 0 16,3 0 0-16,-4 0 0 0,8 0 0 0,-8 0 8 15,7 7-28-15,4-4-4 16,-7-3-2-16,7 0 0 0,4 0-111 0,3 0-23 0,-8 6-4 0,8-6-892 16</inkml:trace>
  <inkml:trace contextRef="#ctx0" brushRef="#br0" timeOffset="75724.197">7578 13391 1033 0,'0'0'45'0,"0"0"11"0,0 0-45 0,7-3-11 0,0-3 0 0,3 6 0 15,-3-4 48-15,4-2 7 0,0 6 1 0,-4-3 1 16,3-3-45-16,4 6-12 16,-14-7 0-16,0 7 0 0,11 0 0 0,-11 0 12 0,0 0-12 0,7 0 12 15,-7 0 56-15,0 0 12 0,0 0 3 0,0 0 0 16,0 0 0-16,0 0 0 0,0 0 0 0,0 0 0 15,0 0-26-15,0 0-5 0,0 0 0 0,-4 7-1 16,-3 2-14-16,4 1-2 0,-1-4-1 0,-3 3 0 16,0-6-3-16,4 7-1 0,-4-4 0 0,0 3 0 15,3-2 6-15,-3 2 2 0,-4 1 0 0,4-1 0 16,-3 0 2-16,-1 1 0 0,1-1 0 0,-4 7 0 0,-1-4 4 0,1 4 2 16,0 3 0-16,-3 0 0 0,2-1-46 0,-2 8 0 15,3-8 0-15,-4 7 0 0,0-6 13 0,4 6 10 16,0-6 1-16,0 9 1 0,3-2-10 0,-6 2-3 15,3 3 0-15,0-3 0 0,3 1 0 0,0-4-1 16,-3 3 0-16,4 0 0 0,-1 0 8 16,1 7 1-16,3-1 1 0,-8-6 0 0,12 7-21 0,3-1 0 15,-7 1 0-15,7-7 0 16,-11 10 10-16,11-4-2 0,4 1-8 0,-4-1 12 0,7-5-12 0,-7 5 0 16,7-6 0-16,3 7 0 0,-2-7 0 0,2 0 0 15,4 4 0-15,-3-4 0 0,3-6 9 0,0 9-9 16,-3-3 8-16,3 1-8 0,-4-11 0 0,1 7 0 0,-1 1 0 0,5-8 0 15,-1 7 0-15,-4-6 0 16,4 0 0-16,-3-3 0 16,0-4-40-16,3-2 0 0,0 5 0 0,3-5 0 15,-6-1-96-15,7-3-19 0,3-2-4 0,0 2-584 0,0-3-117 0</inkml:trace>
  <inkml:trace contextRef="#ctx0" brushRef="#br0" timeOffset="78948.726">8202 14040 345 0,'0'0'15'0,"0"0"4"0,0 0-19 0,0 0 0 16,0 0 0-16,0 0 0 0,0 0 223 0,0 0 41 15,0 0 8-15,0 0 1 0,0 0-176 0,0 0-35 16,0 0-7-16,0 0-2 0,0 0-1 0,0 0-1 15,0 0 0-15,0 0 0 0,0 0 13 0,0 0 4 16,0 0 0-16,0 0 0 0,0-16 12 0,0 16 2 16,0-9 1-16,0 9 0 0,0-9-39 0,-3-1-8 15,3 10-2-15,0-6 0 0,-4-4 4 0,-3 1 1 0,7 0 0 0,0 9 0 16,0-3-15-16,0 3-2 0,-7-7-1 0,7 7 0 16,0 0-1-16,-7-9-1 0,0 9 0 0,-4 0 0 15,4 0-19-15,-3 0 0 0,3 0 0 0,-4 0 0 16,0 6 0-16,1-3 0 0,-1 4 0 0,4-4 0 15,-7 6 0-15,3-3 0 0,1 4 0 0,3-1 0 16,-4 1-16-16,1-1 4 0,-4 0 0 0,3 10 0 16,-3-9 12-16,3 5 16 0,-3 10-3 0,0-12-1 15,0 9-12-15,3-3-16 0,1-1 3 0,-1 1 1 16,1-3 12-16,-1-3 0 0,4 2 0 0,7 4 0 16,-7-3 23-16,3-4 7 0,4-5 2 0,0 2 0 15,4 7-32-15,3-7 0 0,-7 0 0 0,7-5 0 16,-3 5 8-16,3-3 0 0,3 4-8 0,-3-10 12 15,0 9-4-15,4-3-8 0,-4-3 11 0,4-3-11 0,-4 7 0 0,3-7 0 16,1 0 0-16,-1 0 0 16,1-7 13-16,-4 7-4 0,4-3-1 0,-1-3 0 0,-3 3 2 0,4-3 0 15,3-4 0-15,-7 4 0 16,-4 3-2-16,8-3 0 0,0-4 0 0,-4 7 0 0,-4-6-8 0,1 2 12 16,-1-2-12-16,1 0 12 0,3-1 6 0,-7 1 2 15,0-7 0-15,0 7 0 0,0-7-20 0,0 7 0 16,0-4 0-16,0 4 0 0,-7-7 10 0,3 6-2 15,1 1 0-15,-1 0 0 0,-3-1-8 0,4 1 8 16,-1-4-8-16,4 4 8 0,-7 6 2 0,4-4 0 16,-1 4 0-16,4-3 0 0,0 6-2 0,0 0-8 15,-4-3 12-15,4 3-4 0,0-6 0 0,0 6-8 16,0 0 12-16,0 0-4 0,0 0-8 0,0 0 0 0,0 0 0 0,0 0-11 16,0 0 11-16,0 0-10 0,0 0 10 0,8 6-10 15,-5 3 10-15,4-6 0 0,-3 13 0 0,-1-6 0 16,4 5 8-16,-3-2 1 0,3-4 0 0,0 7 0 15,0 3 12-15,0 0 3 0,0-4 0 0,0 4 0 16,0 0-24-16,4-3 0 0,-4 2 0 0,3-2 0 16,1-3 0-16,0 2 9 0,-4 1-9 0,3-4 0 15,1-2 0-15,3-1 0 0,-4 7 0 0,1-7 0 16,-7 1 0-16,-1-4 0 0,8-3-12 0,3 7 12 16,-11-4 0-16,8-3 0 0,-1 3 0 0,-2-3 0 15,2 4 0-15,-3-1 0 0,-7-6 0 0,11 3 10 16,-1 3-55-16,4-3-11 15,-14-3-3-15,4 7 0 0,3-4-161 16,4-3-32-16</inkml:trace>
  <inkml:trace contextRef="#ctx0" brushRef="#br0" timeOffset="84438.984">9031 13526 403 0,'0'0'36'0,"0"0"-36"16,0 0 0-16,0 0 0 0,0 0 192 0,0 0 31 0,0 0 6 0,0 0 2 16,0 0-95-16,0 0-20 0,0 0-3 0,0 0-1 15,0 0-45-15,0 6-10 0,0 3-1 0,0-9-1 16,0 10-11-16,0-4-3 0,0-6 0 0,0 3 0 15,0 7-10-15,0-1-3 0,4-3 0 0,-1 4 0 16,1-1 4-16,-4 1 0 0,0 5 0 0,0-2 0 16,3 2-4-16,1 4 0 0,-4 6 0 0,0 0 0 15,0-3-2-15,3 4-1 0,-3 2 0 0,4 3 0 16,-4 0 8-16,3 1 2 0,1-4 0 0,-1 0 0 16,4 0-19-16,-3 7-3 0,3-1-1 0,-3 4 0 15,3-3-12-15,0-1 8 0,0 4-8 0,0-4 0 16,0 4 10-16,-4-4-10 0,4-5 10 0,-3 2-10 15,-1-3 8-15,1 0-8 0,0-3 0 0,-1 4 0 0,-3-4 8 16,0-3-8-16,4 3 0 0,-4-6 9 16,-4 6 2-16,4-7 0 0,0 1 0 0,4 3 0 0,-4-3-3 0,0-6-8 15,3 2 12-15,-3 4-4 0,4-3-8 0,-4-4 10 16,0-2-10-16,3 2 10 0,1 1 5 0,-4-4 1 16,3 1 0-16,-3-4 0 0,4 3-16 0,-4-2-16 15,0-7 3-15,3 9 1 0,-3-9 12 0,0 0 0 16,0 3 0-16,0-3 0 15,0 0-49-15,0 10-11 0,4-1-1 0,-4-9-1 16,0 0-142-16,0 9-28 0</inkml:trace>
  <inkml:trace contextRef="#ctx0" brushRef="#br0" timeOffset="87367.429">10082 13908 288 0,'0'0'12'0,"0"0"4"0,0 0-16 0,0 0 0 16,0 0 0-16,0 0 0 0,0 0 175 0,0 0 32 15,0 0 6-15,0 0 2 0,0 0-134 0,0 0-26 16,0 0-6-16,0 0-1 0,0 0 0 0,0 0 0 16,0 0 0-16,0 0 0 0,0 0 6 0,0 0 1 15,0 0 0-15,0 0 0 0,0 0 7 0,0 0 2 0,0 0 0 0,0 0 0 16,0 0-2-16,0 0 0 0,0 0 0 0,0 0 0 15,0 0-6-15,0 0-2 0,-3-9 0 0,3 9 0 16,-7 0-26-16,0 0-4 0,0 0-2 0,-4 0 0 16,4 0-10-16,0 6-1 0,-7-3-1 0,3 4 0 15,1-4 25-15,-1 3 5 0,-3-3 0 0,0 3 1 16,0-6-30-16,0 10-11 0,3-1 0 0,1-2 9 16,-5-4-9-16,1 6 10 0,0-3-10 0,0-3 10 15,0 7 0-15,0-4 0 0,0 4 0 0,0-10 0 16,3 9 6-16,0-3 0 0,4-3 1 0,7-3 0 15,-10 0-2-15,10 0-1 0,0 0 0 0,-4 7 0 16,4-7-6-16,0 0 0 0,0 0-8 0,0 0 12 16,0 0-12-16,0 0 0 0,0 0 0 15,0 0 0-15,0 0 0 0,0 0 0 0,0 0 0 0,0 0 0 16,4 9 0-16,3-6 8 0,0 3-8 0,4-6 0 16,-1 4 0-16,4 2 0 0,0 0 0 0,4-3 0 0,-4-3 0 0,4 7 0 15,3-4 0-15,-3-3 0 16,-1 6 0-16,4-3 0 0,-3 3 0 0,3-3 0 0,-7 4 0 0,4-4 0 15,0 3 0-15,-4-3 0 0,0 4 0 0,0 2 0 16,-4 0 0-16,1-2 0 0,0-4-9 0,-1 6 9 16,-3 1-13-16,0 2 5 0,0-2 8 0,4-1 9 15,-8 0-1-15,1 1-8 0,3-1 0 0,-3 1 0 16,3-1 0-16,-7 0 0 0,3 1 0 0,1-1 0 16,-1 1 0-16,1 2 0 0,-4-2 0 0,0-1 0 15,0 0 0-15,0 1 0 0,0-1 0 0,0 1 0 16,-7-1 0-16,3 0 0 0,1 1 0 0,-1-1 0 15,-3-2 0-15,0 2 0 0,0 0 13 0,0 1-4 16,-4-4-1-16,4-3 0 0,0 7-8 0,0-10 0 0,0 6-12 0,-3 3 12 16,-1-9 0-16,0 10 0 0,4-10 0 0,-3 6 12 15,-1-3-12-15,1-3 8 0,-1 0-8 0,0 0 8 16,-3 0-8-16,4 0 0 0,-8 0 0 0,4 0 0 16,-4-3 0-16,4-3 12 15,0 6-12-15,-4-10 12 0,1 10-12 0,3-6 0 0,0 3-10 0,-1-3 10 16,5 6-24-16,-4-4 2 0,0 4 0 0,3-6 0 15,0 6-19-15,4 0-4 16,-3 0-1-16,-1 0 0 0,4 6-14 0,-3-6-2 0,3 4-1 0,-4-4 0 16,11 0-4-16,-4 6-1 0,-3-6 0 0,7 0 0 15,0 0-76-15,0 0-15 0</inkml:trace>
  <inkml:trace contextRef="#ctx0" brushRef="#br0" timeOffset="88950.825">10216 13209 288 0,'-3'-6'25'0,"-4"-4"-25"0,0 1 0 0,3 9 0 16,1-6 49-16,-4-4 5 0,0 10 1 0,0-3 0 15,3-3-44-15,-3 3-11 0,0-4 0 0,0 7 0 16,3-9 27-16,1 9 3 0,-1-3 1 0,1-3 0 15,3-1 30-15,0 7 7 0,0 0 0 0,0 0 1 16,0 0-11-16,0 0-2 0,3-3-1 0,-3 3 0 16,0 0-6-16,0 0-1 0,7-6 0 0,0 6 0 15,0 6 10-15,4-3 2 0,0 4 0 0,-4-1 0 16,7-3 0-16,-4 6 0 0,1 1 0 0,7 6 0 16,-4-7-10-16,3 7-2 0,1-4 0 0,0 4 0 15,-1-4-12-15,8 4-2 0,7 3-1 0,-8 0 0 16,-9 3-6-16,9-4-2 0,15 1 0 0,-7 6 0 0,-4-3-9 15,7-3-3-15,4 6 0 0,-4 0 0 0,-3-6-5 0,0 6-8 16,-4-3 11-16,7 10-11 0,1-4 10 0,-8 0-10 16,-10 6 8-16,-1 1-8 0,11-7 12 0,-6 10-4 15,-12-4 0-15,-3 1 0 0,0-1 4 0,4 1 0 16,-1-4 0-16,-6 1 0 0,-8-1 16 0,8-6 3 16,7 9 1-16,-8-5 0 0,-3-1 13 0,0 3 3 15,11-3 1-15,-4 1 0 0,0-4-30 0,-4 0-7 16,1-3 0-16,-1 3-1 0,8 0 1 0,-8-6 0 15,-6 6 0-15,-4-6 0 0,0 0-2 0,3 6 0 16,-3-3 0-16,4-7 0 0,-4 10 10 0,3-6 3 16,1 0 0-16,-8 6 0 0,-7-6-10 0,8 0-1 0,6-1-1 15,-3-2 0-15,-7-3-11 0,3 2 12 0,4 4-12 16,0-3 12-16,7-7-12 0,-7 7 12 0,-3-3-12 0,-1-4 12 16,11 0-12-16,-3 1 0 0,-8 2 0 0,4-9 8 15,7 7-8-15,-4-1 8 0,-6-2-8 0,-1-4 8 16,1 3-8-16,3-6 10 0,7 0-10 0,-7 9 10 15,-8-9-10-15,5 10 0 0,3-4 0 0,0-3 0 16,-4 3 0-16,4-2 0 0,0 2 0 0,7-6 0 16,0 0-14-16,0 9 5 0,-7-6 1 0,4 4 0 15,3-7 8-15,0 0-8 0,-4 9 8 0,0-3-8 16,4-6-17-16,0 0-3 16,0 10-1-16,-3-7 0 0,-1 3 15 0,4-6 3 0,0 0 1 0,0 0 0 15,-7 3 10-15,7-3 0 0,0 0-9 0,0 0 9 16,0 0-29-16,0 0-2 0,0 0 0 0,0 0 0 15,0 0-115-15,0 0-23 0,-3 10-5 0</inkml:trace>
  <inkml:trace contextRef="#ctx0" brushRef="#br0" timeOffset="102658.787">12291 13253 2311 0,'0'0'51'0,"0"0"10"0,0 0 3 0,0 0 0 0,0 0-51 0,0 0-13 0,0 0 0 0,0 0 0 31,0 0-54-31,3-6-14 0,4-1-2 0,0 4-1 0,4-6 50 0,0 3 9 0,-4-4 3 0,0 1 0 16,3-1 47-16,4 1 10 0,-7 3 1 0,4-4 1 16,0 7 22-16,-1-3 4 0,1 3 0 0,-1 3 1 15,-3-7-48-15,0 7-9 0,4 0-3 0,0 0 0 16,-1 0-17-16,4 7 8 0,-3-4-8 0,3-3 0 15,-3 6 0-15,-1-6 0 0,1 3 0 0,-1 7 0 16,-3-4 13-16,8-6-4 0,-5 9-1 0,1-9 0 16,-4 7 0-16,3-4 0 0,-10-3 0 0,7 0 0 15,0 6 17-15,-7-6 3 0,0 0 1 0,8 3 0 16,-8-3-18-16,0 0-11 0,3 6 12 0,-3-6-12 0,0 10 12 0,0-10-4 16,0 0 0-16,-3 3-8 15,-5 3 12-15,1 4-4 0,0-10 0 0,0 9-8 0,4-3 9 0,-8-2-9 16,1 2 0-16,-1-3 9 0,0 6-9 0,1-9 0 15,-8 10 0-15,8-4 8 0,-4 3-8 16,-1-2 12-16,5-4-12 0,-1 3 12 0,-3-3-12 0,4 3 10 16,-1 4-10-16,0-7 10 0,1 3-10 0,3-3 0 15,-4 4 0-15,4 2 0 0,0-3 0 0,0-2 0 16,0 5 0-16,3-3 0 0,4-6 0 0,-7 3 0 16,0 7 0-16,4-4 0 0,-1-3 0 0,1 3 0 15,-1 4 0-15,1-1 0 0,-1 1-10 0,1-1 10 16,3 0 0-16,0 4-9 0,-4 0 9 0,4-4 0 0,0 7 0 0,0-7 8 15,0 7-8-15,0-7 0 0,0 1 0 0,0 2 0 16,0-3 0-16,4 4 0 0,-4-10 0 0,3 7 0 16,-3-1 0-16,4 0 8 15,-4-9-8-15,0 0 8 0,3 7-20 0,-3-7-3 0,0 0-1 0,4 3 0 32,-1 3-83-32,-3-6-17 0,0 0-3 0,4 3-1 15,-4-3-61-15,3 6-13 0,4 4-2 0,0-10-656 0</inkml:trace>
  <inkml:trace contextRef="#ctx0" brushRef="#br0" timeOffset="103415.928">12460 13864 2437 0,'0'0'108'0,"0"0"22"0,0 0-104 0,0 0-26 0,0 0 0 0,0 0 0 15,0 0 12-15,0 0-2 0,7 10-1 0,-7-10 0 32,7 0-42-32,-7 0-9 0,0 0-2 0,7 0 0 15,-7 0 4-15,0 0 1 0,0 0 0 0,0 0 0 16,0 0 11-16,0 0 1 0,0 0 1 0,0 0 0 15,0 0-130-15,0 0-25 0</inkml:trace>
  <inkml:trace contextRef="#ctx0" brushRef="#br0" timeOffset="104028.502">12118 14078 1497 0,'0'0'66'0,"0"0"14"0,-7 6-64 0,0-3-16 0,0 3 0 0,7-6 0 16,0 0 235-16,0 0 43 0,0 0 9 0,0 0 1 16,0 0-237-16,7 3-51 0,3 4 0 0,5-7-12 15,-1 0 4-15,3 0 0 0,1 3 0 0,3-3 0 16,4-3 18-16,-1 3 4 0,1 0 1 0,3 0 0 0,1-7 29 16,2 7 5-16,1 0 2 0,7-3 0 15,3 3-31-15,1-6-5 0,2 6-2 0,1 0 0 0,0-3-13 0,-4-3 0 16,1 6 0-16,3 0 0 0,-8 0 0 0,5-3 0 15,-1-4 0-15,-3 7 0 0,-4 0 0 16,4 0-10-16,-4 0 2 0,1-3 0 0,-5-3 8 0,1 6-8 16,-4 0 8-16,1 0-8 15,-5-6-36-15,1 6-6 0,-4-4-2 0,0 4 0 16,-3 0-96-16,-4 0-20 0,0 0-4 0,0 0-780 0</inkml:trace>
  <inkml:trace contextRef="#ctx0" brushRef="#br0" timeOffset="104399.088">12188 14391 1324 0,'0'0'118'0,"0"0"-94"0,0 0-24 0,0 0 0 15,0 0 205-15,0 0 37 0,0 0 7 0,0 0 2 16,0 0-218-16,0-9-43 0,8 6-9 0,-1-4-1 16,0-2 20-16,3 6 16 0,1-3-2 0,3 6-1 0,0 0 27 15,4 0 6-15,3-7 1 0,0 4 0 0,4 3 14 16,6 0 3-16,1 0 1 0,3 0 0 0,1 0-30 0,3 0-7 15,3 0 0-15,-3 3-1 16,3 4-11-16,-3-1-3 0,0-6 0 0,-1 3 0 0,-2-3-13 0,-1 6 9 16,0-6-9-16,1 0 8 15,-1 3-8-15,4-3 12 0,-4-3-12 0,0-3 12 0,0 6-12 0,-3 0 0 16,0 0 0-16,3 0 0 0,-3-3 0 0,0-3-9 16,0 6 9-16,-1-7-13 15,-3 4-75-15,1 3-16 0,2-9-2 0,-2 3-646 16,2 2-130-16</inkml:trace>
  <inkml:trace contextRef="#ctx0" brushRef="#br0" timeOffset="105862.146">14517 13667 1382 0,'0'0'123'0,"0"0"-99"0,0 0-24 0,-4 9 0 16,-3-9 200-16,4 7 34 0,-4 2 7 0,3 0 2 15,1 1-195-15,3 9-38 0,-4-4-10 0,4-2 0 16,0 9 0-16,4 0 0 0,-1 3 0 0,1 0 0 16,-1 3 10-16,4 0 0 0,-3 1 0 0,3 5 0 15,0 1 3-15,0-1 1 0,0 4 0 0,-3-4 0 16,-1 13 1-16,1-3 0 0,-1-3 0 0,1-3 0 15,-4-1-7-15,3-2 0 0,1-1-8 0,-4-6 12 0,0 1-12 0,3-4 0 16,-3 0 0-16,4-6 0 16,-4-4-100-16,0-2-20 0,0-4-4 0,0-9-518 15,0 0-103-15</inkml:trace>
  <inkml:trace contextRef="#ctx0" brushRef="#br0" timeOffset="106328.396">14358 13614 1209 0,'-7'-19'53'0,"3"9"12"0,-3 4-52 0,0-6-13 0,0-4 0 0,-3 6 0 16,6-5 252-16,1 5 47 0,3 1 9 0,3 0 3 16,1-1-246-16,3 1-49 0,-4 2-16 0,8-2 10 15,3 9-10-15,0-9 12 0,4 6-12 0,-1-4 12 16,5-2-12-16,-1 9 0 0,3-3-10 0,1-4 10 15,0 7 0-15,0 0 0 0,6-6 0 0,-3 3 10 16,1 3-10-16,-1 3 8 0,0 3-8 0,4 1 8 16,-4-4-8-16,-3 6 0 0,3-2 0 0,-3 2 0 15,-1 0 28-15,1 1 14 0,-7 9 2 0,3-4 1 16,0-2-34-16,-3 9-11 0,-1-3 0 0,-3-7 0 16,4 13 8-16,-4-6-8 0,0-3 0 0,0 2 0 15,-3 1 8-15,0 0-8 0,3-3 0 0,-7 3 0 16,-4-4 10-16,1-2-10 0,-1 3 8 0,1 2-8 15,-4-2 10-15,-4-3-10 0,-3 2 12 0,0 1-12 16,-7-4 12-16,4-2-12 0,-8 6 12 0,0-7-12 0,-3 0 0 0,-4 1 0 16,-3-1 0-16,-4-3 0 0,4 4 26 15,-4-1 5-15,-3 1 1 0,3-4 0 0,-3-3-32 0,3 6 0 16,4-9 0-16,4 0 0 0,-1 0 0 16,4 0 0-16,7 0 0 0,-4 0 0 0,4-9-20 0,0 6 0 15,3-3 0-15,4-4 0 16,0 7-30-16,0-3-6 0,0-4-2 0,3 4 0 15,4 3-81-15,0-6-16 0,4-7-3 0,-1 7-762 0</inkml:trace>
  <inkml:trace contextRef="#ctx0" brushRef="#br0" timeOffset="106829.325">15730 13121 1497 0,'0'0'133'0,"0"0"-106"0,7-6-27 0,0 6 0 16,-3-3 147-16,3-3 24 0,0 6 5 0,4 0 0 16,-4-4-142-16,3 4-34 0,-3 0 0 0,0 0 0 15,4-6 0-15,-4 6 0 0,-7 0 0 0,0 0 0 16,0 0 0-16,0 0 0 0,0 0 0 0,0 0 0 15,-3 10 34-15,-1-1 5 0,1 0 1 0,-5 7 0 16,-2 0 27-16,-4-4 5 0,-4-2 2 0,0 5 0 16,-3 4-37-16,0-3-7 0,0-4-2 0,0 14 0 0,0-8-14 0,3 7-3 15,-3 0-1-15,7-6 0 16,-4 10-10-16,0-4 0 0,4 3 0 0,0 0 0 0,0 3 0 0,4 1 0 16,-5-1 0-16,5 0 0 0,-1 10 12 0,1-3 0 15,-1 0 0-15,1 2 0 0,2-2-12 0,-2-4 0 16,-1 10 0-16,1-6 0 0,-1-4 0 0,4 4-17 15,0-3 4-15,-4 2 1 0,4-2 12 0,0 2 10 16,4-2-2-16,-1 6 0 0,1-10 7 0,3 3 1 16,3-5 0-16,1 5 0 0,-1-6-16 0,8 7 8 15,-4-10-8-15,4 3 0 0,3-3 9 0,0 0-9 16,0-3 8-16,4 0-8 0,-1-3 0 0,1 0 0 0,-1 0 0 16,1-1 0-16,-4-2 0 0,4-3-12 0,-1 2 2 0,5-5 1 31,-5 5-46-31,1-5-9 0,3-1-1 0,0 1-1 15,-3-4-107-15,3-3-22 0,4-3-4 0,-4 0-717 0</inkml:trace>
  <inkml:trace contextRef="#ctx0" brushRef="#br0" timeOffset="107664.276">16422 13962 1875 0,'0'0'83'0,"-7"0"17"0,-4-3-80 0,4 3-20 0,0-7 0 0,4 7 0 16,-5 0 33-16,1 0 3 0,0 0 0 0,0 0 0 15,0 0-36-15,0 0 0 0,-3 0 0 0,-1 0-9 16,4 7 9-16,-7-4 0 0,3 3-9 0,-3-3 9 16,0 6 0-16,-4 1 0 0,4-4-9 0,-3 10 9 15,-1-4 0-15,0 4 0 0,-3-3 0 0,0 2 0 16,3 4 11-16,1-3-1 0,-1 3 0 0,4-1 0 16,0-2 11-16,0-3 3 0,0 2 0 0,3 4 0 15,4-3-13-15,0-4-3 0,0 4 0 0,3 0 0 16,1-4 0-16,3-5-8 0,0 8 12 0,3-5-4 15,1-1 2-15,3 0 0 0,0-5 0 0,4 2 0 16,-1 3 17-16,1-9 3 0,-1 3 1 0,5 4 0 16,-1-7-9-16,0 0-2 0,0-7 0 0,3 4 0 0,-2 3 0 15,2-6 0-15,1-3 0 0,0 5 0 16,-1-2-2-16,-3-3-1 0,4-1 0 0,-4 1 0 0,0 0 1 0,0 2 0 16,0-5 0-16,-3-4 0 0,-4 7-9 0,4-7-1 15,-1 3-8-15,-3-2 12 0,-3 2-4 0,-1-3-8 16,4 1 11-16,-3 2-11 0,-4-2 13 0,0-1-4 15,0 6-1-15,3-2 0 0,1-4 10 0,-1-3 2 16,-6 10 0-16,6 0 0 0,1-7-12 0,-1 7-8 16,-6 2 12-16,-1 4-12 0,1-3 13 0,3-4-4 15,3 7-1-15,-3 3 0 0,-3 0 2 0,3 0 0 16,0 0 0-16,0 0 0 0,0 0-10 0,0 0 8 16,0 0-8-16,0 0 8 0,0 0-8 0,0 0 0 0,0 10 0 15,7-1-11-15,-4 7 11 0,5-4 0 0,-5 7 8 0,8-3-8 16,-1 3 0-16,1-1 0 0,-1 1 0 15,1 6-8-15,0-6 8 0,3 6 0 0,0-6 8 0,0 6-8 16,-4 0 0-16,5-3 0 0,-1 3 0 0,0-6-8 16,-4 0 8-16,1 6 0 0,0-9 8 0,-4-4-8 15,0 4 8-15,3 0-8 0,-3-7 8 0,-3 4-8 16,3-7-9-16,-4 3-7 0,-3-9 0 0,0 0-1 31,0 0-120-31,0 0-24 0,0 0-5 0,0 0-1 16,0 0-77-16,0 0-16 0</inkml:trace>
  <inkml:trace contextRef="#ctx0" brushRef="#br0" timeOffset="108431.525">17332 13316 1465 0,'0'0'64'0,"0"0"15"0,-4-7-63 0,-3 1-16 16,0 6 0-16,0-3 0 0,0 3 76 0,0 0 12 15,0 0 2-15,0 0 1 0,0-6-46 0,7 6-9 16,0 0-1-16,0 0-1 0,0 0 32 0,0 0 6 16,0 0 2-16,0 0 0 0,0 0-26 0,0 0-4 15,4 15-2-15,-1-5 0 0,1 5-26 0,-1-2-6 16,-3 3-1-16,4-1 0 0,-1 4 35 0,4-6 8 16,-7 12 0-16,4-6 1 0,-4 6-6 0,0 3-2 15,0-3 0-15,0 10 0 0,-4-1-27 0,1-3-6 0,-1 10 0 16,4-9-1-16,-3 2 8 0,-1 7 1 15,4-10 1-15,0 10 0 0,0-3 15 0,-3-4 2 0,3 1 1 0,3 2 0 16,-3 1-31-16,4-4-8 16,-4 4 0-16,3 6 0 0,1-10 0 0,-1 4 0 0,1 3 0 0,-1-7 0 15,1-2 0-15,-1-1 0 0,1-3 0 0,3 0 0 16,-7-3 0-16,3-6 0 0,1 0 0 0,0-3 0 16,-4-4 8-16,3 4-8 0,1-7 8 0,-1 1-8 15,-3-1 0-15,0-9 0 0,0 0 0 0,0 0-8 31,0 0-68-31,0 0-12 0,0 0-4 0,0 0 0 0,0 0-124 0,0 0-26 0</inkml:trace>
  <inkml:trace contextRef="#ctx0" brushRef="#br0" timeOffset="110014.831">18221 13739 748 0,'0'0'67'16,"0"0"-54"-16,0 0-13 0,0 0 0 16,0 0 101-16,0 0 18 0,0 0 3 0,0 0 1 0,0 0-44 0,0 0-9 15,0 0-2-15,0 0 0 0,0 0 25 0,-7 0 5 16,-4 0 1-16,1 0 0 0,-4 0-54 0,0 0-10 15,-8 6-3-15,5-3 0 0,-4-3 1 0,-1 7 0 16,1-4 0-16,4 3 0 0,2-6-13 0,-2 10-4 16,3-10 0-16,0 9 0 0,0-3-3 0,-1-3-1 15,5 7 0-15,-4-1 0 0,3-3-12 0,1 4 0 16,-1-10 0-16,4 9 0 0,0 1 0 0,3-4 0 16,-3-3 0-16,7-3 0 0,-3 9 0 0,3-9 14 15,0 0-2-15,0 0-1 0,7 7 1 0,0-4 0 16,0 3 0-16,3 4 0 0,1-10 3 0,3 9 1 15,0-3 0-15,0-3 0 0,1 4-7 0,2-4-1 16,1 6 0-16,3-9 0 0,0 6-8 0,0 4 0 0,0-1 0 0,-3-2 8 16,3 2-8-16,-3 0 0 0,3-6 0 0,-7 7 0 15,4-4 0-15,-4 4 0 0,0-1 0 0,-3 0-11 16,-1-2 11-16,1 2 0 0,-4-6 0 0,0 7 0 16,-4-4 8-16,1 3-8 0,3 1 8 0,-3-1-8 15,-1 0 11-15,-3 1-3 0,4-4 0 0,-4 4 0 16,0-1-8-16,0 0 8 0,0 1-8 0,0-1 8 15,0-3-8-15,0 4 0 0,-4-1 0 0,4 1 0 16,-3-1 0-16,-1 1 0 0,-3-4 0 0,0 3 0 16,-4 7 0-16,1-7-11 0,-1 1 11 0,1-1-12 15,-1-6 12-15,-3 4-12 0,0-4 12 0,-4 3-12 16,4-6-83-16,0-6-17 0,0 3-3 0,0 3-497 16,3-7-99-16</inkml:trace>
  <inkml:trace contextRef="#ctx0" brushRef="#br0" timeOffset="110450.02">18792 14316 1450 0,'0'0'64'0,"0"0"14"0,0 0-62 0,0 9-16 15,0-5 0-15,0 5 0 0,0 0 33 0,0 4 4 0,0-4 1 0,0 1 0 16,4-1-13-16,0 1-2 0,-1-1-1 0,1 0 0 15,-1 1 35-15,1-1 7 0,3 1 2 0,0 5 0 16,0-5 22-16,0 5 4 0,3-2 0 0,-2-4 1 16,-1 7-3-16,0 0-1 0,0-4 0 0,0 4 0 15,-4 3-36-15,1-1-7 0,-1 1-2 0,1 6 0 16,-1 0-35-16,-3-6-9 0,0 6 0 0,0-6 0 16,-3 0 8-16,-1 0 0 0,-3-3 0 0,0-4 0 15,0 4 4-15,-3-1 0 0,3-5 0 0,-4 2 0 0,-3-5-12 16,3 2-11-16,1 0 3 0,-4-2 0 15,3-4-24-15,-3-3-5 0,0 0-1 0,0 0 0 16,0-10-98-16,-1 7-19 0,-2-9-4 16,3 2-522-16,0-2-105 0</inkml:trace>
  <inkml:trace contextRef="#ctx0" brushRef="#br0" timeOffset="111115.302">19847 13460 2070 0,'0'0'45'0,"0"0"10"0,0 0 1 0,0 0 3 15,4-6-47-15,-1-4-12 0,1 7 0 0,-4-3 0 16,3-4 10-16,1 1 0 0,-1 3 0 0,1-4 0 0,-4 1-10 0,4 0 0 16,-4-1 0-16,3 1 8 0,-6-1 5 0,3-5 1 15,0 5 0-15,-4 1 0 0,0-7 19 0,-3 7 4 16,0-1 1-16,0 1 0 0,-3 0-14 0,-1-1-4 16,-3 10 0-16,3-9 0 0,-3 9 16 0,-3 0 4 15,-1 0 0-15,4 0 0 0,-4 0-26 0,1 9-5 16,-5-3-1-16,5 4 0 0,-1-1-8 0,4 4 0 15,0-4 0-15,0 7 0 0,-4 3 0 0,4-1 0 16,4 8-9-16,-5-8 9 0,1 1 0 0,0 6 0 16,4-6 0-16,-4 6 0 0,-1 3 0 0,1 4 12 0,4-1 0 15,-1 0 0-15,4 1 14 0,0 2 2 0,0 1 1 0,0-1 0 16,3 1 3-16,4-4 0 0,0 4 0 0,0-1 0 16,0 1-32-16,4-1 0 0,3-6-8 0,-4 1 8 15,5 5 0-15,-1-6 0 0,0 7 0 0,-4-7 0 16,4 0 0-16,-3-3 0 15,3 4 0-15,0-4 9 0,-4 0-9 0,-3-6-9 0,0-1 9 0,0 1-13 16,4 0 13-16,-4-3-9 0,0-1 9 0,0-2-8 31,0-4-87-31,3-2-17 0,-3-7-3 0,0 0-1 0,-3 9-104 0,3-9-20 0,0 0-5 16,0 0-1-16</inkml:trace>
  <inkml:trace contextRef="#ctx0" brushRef="#br0" timeOffset="111432.155">19103 13905 1324 0,'3'0'118'0,"-3"0"-94"16,0 0-24-16,0 0 0 0,8 0 348 0,-1 3 64 15,0 7 14-15,3-1 2 16,8-3-355-16,-1 4-73 0,8-1-11 0,0 1-4 0,0-1 15 0,3-3-12 15,4-3 12-15,-1 4-12 0,1-4 12 0,7-3 0 16,0 0 0-16,3 0 0 0,-3 0 0 0,0 0 8 16,-8 0 1-16,1 0 0 0,3 0-9 0,-6 0 8 15,-1 0-8-15,-3 0 8 0,-4 0-8 0,0 0 0 16,-4 0 0-16,-2 0 0 16,-1 0-27-16,0 0-7 0,-4 0-2 0,1-3 0 15,0 3-112-15,-1 0-22 0,4-7-5 0,-3 4-520 0,3-3-104 0</inkml:trace>
  <inkml:trace contextRef="#ctx0" brushRef="#br0" timeOffset="112166.242">19868 12820 2023 0,'0'0'44'0,"0"0"10"0,0 0 2 0,0 0 0 0,-3 0-44 0,3 0-12 0,0 0 0 0,0 0 0 15,0 0 16-15,0 0 0 0,0 0 1 0,0 0 0 16,0 0-17-16,0 0 0 0,11 6 0 0,-1-2 0 15,1 5 32-15,-1-3 0 0,4 4 0 0,8-1 0 16,-1 1 21-16,3-1 4 0,1-3 1 0,3 10 0 0,4-4-12 0,3 4-2 16,1 3-1-16,2 0 0 0,1 6-1 0,0 0 0 15,-4 3 0-15,1 0 0 0,-1 10-27 0,0-4-6 16,-3 4-1-16,0 6 0 0,-4-3-8 16,0 3 0-16,4-4 0 0,-7 4 0 0,-4 0 0 0,-4 0 0 15,1 0 0-15,-4 0 0 0,0 0 0 0,-3-7 0 16,-4 7 8-16,0 3-8 0,3-6 9 0,-6-3 0 15,-8-1 0-15,4 4 0 0,0-3 9 0,0-1 2 16,-3 4 0-16,-4-3 0 0,-4 15 4 0,-3-6 0 16,-3 13 1-16,2-7 0 0,-2 0-39 0,-1-6-8 15,4-3-2-15,-4-9 0 0,4 2 13 0,-3-2 3 16,3-1 0-16,-4-5 0 0,0 5 8 0,4-6 11 0,-3 1-3 0,6-4 0 16,-3-6-22-16,3-1-5 0,1-2-1 0,3 0 0 31,-4-13-180-31,0 3-36 0</inkml:trace>
  <inkml:trace contextRef="#ctx0" brushRef="#br1" timeOffset="137347.441">6586 16351 518 0,'0'0'46'0,"0"0"-37"0,0 0-9 0,0 0 0 15,0 0 404-15,0 0 78 0,0 0 16 0,0 0 3 16,0 0-403-16,0 0-81 0,0 0-17 0,0 0 0 15,7 10-13-15,-3-1-2 0,3 0 0 0,0 1 0 16,0-1 15-16,0 10 0 0,0-3-10 0,4 2 10 16,-8 1 0-16,4 6 0 0,-7 0 0 0,7 4 8 15,1 5 14-15,-5 4 2 0,4-1 1 0,-7 7 0 16,0 10 8-16,0-4 2 0,0 3 0 0,0 0 0 16,0-6-35-16,0 7-19 0,0-10 3 0,-7 3 0 15,7-3 16-15,0 0 0 0,0-7 0 0,0-2 0 16,7-1 0-16,-7-6 9 0,0-3-9 0,0 4 8 0,4-14-17 15,-4-2-4-15,3 3-1 0,-3-10 0 16,0-6-118-16,0 0-23 0,0-10-5 0,0-5-743 16</inkml:trace>
  <inkml:trace contextRef="#ctx0" brushRef="#br1" timeOffset="137868.397">6456 16229 1342 0,'-7'-19'60'0,"0"10"12"0,3-1-58 0,-6 1-14 0,3-1 0 0,3-5 0 15,1 5 20-15,3-5 2 16,0 2 0-16,0-3 0 0,0 7 5 0,0-7 1 0,3 7 0 0,-3 0 0 16,4-1 32-16,3 1 8 0,-4-1 0 0,4 1 1 15,-7 3 11-15,4 2 3 0,3-2 0 0,0-3 0 16,0 9-15-16,-7-3-2 0,10-4-1 15,-2-2 0-15,2 9-22 0,1-3-5 0,3-3-1 0,3 6 0 16,-2-7-9-16,6 7-1 0,3 0-1 0,1-3 0 16,0 3-8-16,0 0-2 0,3 3 0 0,0-3 0 15,4 7-16-15,3 2 10 0,-3-3-10 0,3 4 8 16,-7-1-8-16,4 4 0 0,3-4 0 0,-3 7 0 16,-4-1 0-16,4-2 0 0,-7 9 0 0,3-3 0 15,-3-1 0-15,-8 1 0 0,1 6 0 0,-4-6 0 0,0 9 0 0,0-2 0 16,-3 2 0-16,-4-3 0 0,3-6 0 0,-3 6 0 15,1-3 0-15,-8 0 0 0,7 0 20 0,-4-7 12 16,-3 4 3-16,0-3 0 0,-3-4-35 0,3 4 0 16,-4 0 0-16,1-4 0 0,3-2 13 0,-11-1-4 15,4-3-1-15,0 4 0 0,-4-1-8 16,-3 1 0-16,-3-1 0 0,-1-3 0 0,-3-3 8 0,-4 4 4 16,-3 2 0-16,0-9 0 0,3 9-12 0,-3-9 0 15,-4 7 0-15,4-4 0 0,-4-3 0 0,7-3 0 16,-3-4 0-16,0 7 0 0,0-9 8 0,3 9-8 15,4-9 8-15,-4 2-8 0,7 4 0 0,-3-3 0 16,7 3 0-16,0-3 0 0,3 2-10 0,1-2-4 0,-4 6-1 16,7-3 0-1,-4 3-29-15,0 0-5 0,4 3-2 0,-3-3 0 16,3 0-116-16,0 6-23 0,0-6-5 0,3 4-446 0,-6-4-90 0</inkml:trace>
  <inkml:trace contextRef="#ctx0" brushRef="#br1" timeOffset="138418.165">8093 15790 1350 0,'0'0'60'0,"0"0"12"0,0 0-58 0,0 0-14 16,-7 0 0-16,0 3 0 0,-4 3 112 0,4-6 19 16,0 7 4-16,0-4 1 0,-7 3-77 0,3-3-15 15,1 6-4-15,-1 1 0 0,-3-4-4 0,0 4-2 16,0-1 0-16,-4 7 0 0,4-4 10 0,-11-2 1 15,8 5 1-15,-1 1 0 0,-7-4-11 0,4 7-3 16,0 3 0-16,-4-3 0 0,-3 0 4 0,3 9 0 16,-3-9 0-16,3 12 0 0,-3-9-12 0,0 10-1 15,3-1-1-15,-3 0 0 0,-4 1 10 0,4 2 1 16,3 1 1-16,-3 2 0 0,3-2-21 0,-3-7-4 0,7 6-1 0,0-5 0 16,7 2 7-16,-4-9 1 15,4 9 0-15,3-9 0 0,4 3-5 0,0 4-1 0,4 2 0 0,-4-3 0 16,7 0-10-16,0 1 0 0,0 5 0 0,7 1 0 15,-7-1 0-15,7-6 0 0,-4 7 0 0,1-1 0 16,-1-2 0-16,5 2 0 0,-1-6 0 0,-4 7 0 16,11-7 0-16,-10-3 0 0,6 0 0 0,1 0 0 15,-1-3 0-15,5-3 12 0,-1 3-2 0,3-9 0 16,1 5-10-16,3-8 0 0,0 6 0 0,0-7 0 16,8 0-20-16,-1 1 0 0,0-10 0 0,7 9 0 15,-6-9-39-15,6 6-7 0,0-6-2 16,4 0 0-1,-4 0-121-15,-3 0-25 0,3 0-5 0,-3 0-692 0</inkml:trace>
  <inkml:trace contextRef="#ctx0" brushRef="#br1" timeOffset="139134.799">8400 16737 1548 0,'0'0'68'0,"0"0"15"0,0 0-67 0,-7-3-16 0,0 3 0 0,7 0 0 15,0 0 33-15,-8-7 3 0,1 7 1 0,0 0 0 16,7 0-26-16,-7-6-11 0,4 3 8 0,-4 3-8 15,-4 0 44-15,8 0 4 0,3 0 1 0,-11-6 0 16,0 6 31-16,-3-3 5 0,14 3 2 0,-7 0 0 16,-3 3-31-16,-4-3-7 0,-1 6-1 0,-2-3 0 15,3 10-11-15,-4-4-2 0,-3 4-1 0,7-4 0 16,-7 7-26-16,3 3-8 0,4-1 0 0,-4 7 0 16,4 1 23-16,4-8-3 0,-1 11 0 0,0-11 0 15,8 4-8-15,-8 0-1 0,8-3-1 0,-1-3 0 16,4 3-10-16,0-10 0 0,0 7 0 0,4-7 8 15,-4 1-8-15,0-10 0 0,0 0 0 0,14 9 0 16,-7-9 0-16,4 6 0 0,-1-3 0 0,4-6 0 0,4-3 28 0,-8 3 3 16,8-3 1-16,0-4 0 0,-1 1-32 0,1 2 0 15,-4-5 0-15,4-4 0 0,-1 1 0 0,1 5 0 16,-4-2 0-16,-3-4 0 0,-1-3 0 0,1 3 0 16,-1 4 0-16,1-4 0 0,-4-3 0 0,0 4 0 15,-3 5 0-15,3-9 0 0,-7 1 0 0,0 8 0 16,0-5 0-16,-7 5 0 0,7-6 0 0,-4 7 14 15,-3 0-4-15,4 6-1 0,3 3 2 0,0 0 0 16,0 0 0-16,-4-7 0 0,-3 7 0 0,7 0 0 16,0 0 0-16,0 0 0 0,0 0-11 0,0 0 0 15,0 0 0-15,7 0 8 0,4 10 20 0,-4-1 4 16,3-3 1-16,-3 10 0 0,7-3-21 0,-7 2-4 16,4-2 0-16,0 9-8 0,-1-3 8 0,4-1-8 0,-7 1 0 15,4 6 0-15,0-6 8 0,3 0-8 0,-7 0 9 0,3 0-9 16,-3 2 14-16,0-2-3 0,0 0-1 0,1 0 0 15,-1-3-10-15,-4-4 0 0,1 4 0 0,3 3 0 16,-4-4 0-16,4-5 0 0,0 5 0 0,-7-2 0 16,7-4-19-16,-3 1-2 0,3-1-1 0,0-3 0 31,0 4-59-31,-3-10-12 0,3 6-3 0,0-3 0 16,3-3-81-16,-3-3-17 0,4-3-3 0,3 6-455 0,-3-10-92 0</inkml:trace>
  <inkml:trace contextRef="#ctx0" brushRef="#br1" timeOffset="140501.252">8911 15853 172 0,'0'0'16'0,"0"0"-16"15,4-10 0-15,-4 10 0 0,-4-6 184 0,4-4 35 16,0 1 6-16,0 9 2 0,0 0-99 0,0-3-19 16,-7-3-4-16,7 6-1 0,0 0-28 0,0 0-7 0,-7 0-1 0,7 0 0 15,0 0 7-15,0 0 1 16,0 0 0-16,0 0 0 0,0 0-4 0,0 0 0 0,0 0 0 0,4 9 0 15,-1 0-21-15,4 1-5 0,4-4-1 0,3 10 0 16,0-4-17-16,7 7-4 0,-7-3-1 0,4 3 0 16,3-1-14-16,0 8-9 0,0-1 12 0,1-3-12 15,-1 9 9-15,3-3-9 0,-2 0 0 0,-1 1 9 16,3 5-9-16,-2-6 0 0,-1 13 0 0,3-6 0 16,-2-4 10-16,2 10 6 0,-6-10 2 0,7 10 0 15,-8-4-18-15,4-2 0 0,1-1 0 0,-1-5 0 16,0 8 32-16,0-5 10 0,0-1 2 0,-3 0 0 15,0 1-28-15,-1 2-6 0,-3 1-1 0,0 2 0 16,1-2 6-16,-8-1 1 0,-4-5 0 0,4 5 0 16,-3 1-16-16,-4-7-15 0,-4 0 3 0,1 3 1 0,-4-2 11 0,0-7 0 15,7 3 8-15,-15 0-8 0,1-6 13 0,0 6-1 16,0-7-1-16,0 1 0 0,-7-3-3 0,3-4 0 16,1 10 0-16,-5-9 0 0,1 6-8 0,4-10 0 15,-1 7 0-15,0 0 0 0,1-7 0 0,-4 0 0 16,3 1 0-16,0-7 0 15,1 9-39-15,2-8 0 16,1-4 0-16,0 0 0 0,0 0-25 0,4-4-6 0,-1-2-1 0,4 0-660 16,-4 3-132-16</inkml:trace>
  <inkml:trace contextRef="#ctx0" brushRef="#br1" timeOffset="141968.525">10855 16423 288 0,'0'0'25'0,"0"0"-25"0,0 0 0 0,0 0 0 16,0 0 243-16,0 0 43 0,0 0 9 16,0 0 1-16,0 0-220 0,0 0-44 0,0 0-8 0,0 0-3 15,-4 10 18-15,4-10 3 0,0 0 1 0,0 0 0 16,-10 0 50-16,10 0 11 0,0 0 1 0,0 0 1 16,0 0-4-16,0 0-1 0,0 0 0 0,0 0 0 15,10 9-42-15,1-9-9 0,-11 0-2 0,14 9 0 16,7-9-16-16,-7 7-4 0,-14-7-1 0,15 0 0 15,6 3-6-15,-4-3-1 0,-3 0 0 0,1 0 0 16,-1 0-3-16,7 0-1 0,7 0 0 0,-3 0 0 16,-4 0-16-16,4 0 0 0,3 0 8 0,0 0-8 15,0-3 0-15,-3 3 8 0,0 0-8 0,3-7 0 16,4 7 0-16,-4 0 0 0,-7 0 0 0,4-3 0 16,6-3-10-16,-9 6 10 0,-8 0-10 0,0 0 10 15,-4 0-48-15,1 6-3 0,-11-6-1 0,0 0 0 16,7 3-62-16,0 4-13 15,-3-4-2-15,-4-3-1 0,-4 9-77 0,4-2-15 0,14 2-3 0,-14-9-1 0</inkml:trace>
  <inkml:trace contextRef="#ctx0" brushRef="#br1" timeOffset="142380.816">10795 16756 921 0,'25'9'40'0,"-18"-9"10"0,-7 0-40 0,0 0-10 0,0 0 0 0,7 6 0 15,7-6 296-15,0 0 58 0,-14 0 11 0,14 3 3 16,7 4-287-16,-3-7-57 0,-7 0-11 0,3-7-2 16,7 7 14-16,4-3 3 0,-1 3 1 0,1-6 0 15,-4 6 9-15,7 0 2 0,8-3 0 0,-5-3 0 0,-6 6-16 0,3 0-4 16,8 0 0-16,-5 0 0 0,1 0 10 0,0 0 2 15,0 0 0-15,3 0 0 0,0 0-32 0,-7 0 0 16,-7 6 0-16,4-3 0 0,0-3 0 0,0 0 0 16,-11 6 0-16,3-6 0 0,-3 0 0 0,1 3 0 15,-5-3 0-15,-3 0 0 16,-7 0-30-16,0 0-12 0,11-3-2 0,-4 3-1 16,-7 0-120-16,3-6-24 0,-3-3-5 0</inkml:trace>
  <inkml:trace contextRef="#ctx0" brushRef="#br1" timeOffset="143088.762">11109 15495 230 0,'0'0'20'0,"0"-6"-20"16,-4 3 0-16,4 3 0 0,0 0 309 15,0 0 58-15,0 0 11 0,0 0 2 0,0 0-277 16,0 0-56-16,8-7-11 0,-1 4-3 16,-7 3 0-16,10-6 0 0,4 3 0 0,0-3 0 0,-7 2 31 0,8-2 7 15,6 0 1-15,-4 3 0 0,-6 3-8 0,7-7 0 16,-1 7-1-16,1-3 0 0,-1-3-27 0,-2 6-4 16,-1-3-2-16,3 3 0 0,8 0-12 0,-7 0-2 15,-11 0-1-15,7 0 0 0,3 3-15 0,-2-3 11 16,-8 6-11-16,-4-3 10 0,-3-3-10 0,7 7 0 15,11 2-12-15,-11 1 12 0,-14-4 0 0,7-6 0 16,14 9 12-16,-7 1-4 0,-7-7-8 0,0 6 0 0,0-9-12 0,4 16 12 16,-4-7 0-16,0 1 0 0,-7-1 9 0,7 1-1 15,7-4-8-15,-7 3 0 0,-15-3 0 0,8-2 0 16,0 5 0-16,0 0 8 0,0-2-8 0,-3-4 8 16,-8 3-8-16,7-3 12 0,4 3-4 0,-3 1 0 15,-4-4 1-15,0 3 1 16,7-3 0-16,-1 4 0 0,-2-4-10 0,3 3 0 0,-4-3 9 0,11-3-9 15,0 0 36-15,-3 0 4 0,-4 10 0 0,0-10 0 16,7 0-32-16,0 6-8 0,-7 3 0 0,3 1 0 16,0-4 0-16,1-3 0 0,3-3 0 0,-4 6 0 15,-3-3 0-15,4 7 0 0,3-10 0 0,0 6 0 16,0-6 0-16,0 0 8 0,0 3-8 0,-4 4 8 16,1 2-8-16,-1 0 0 0,4-2 0 0,0-7 0 15,0 3 0-15,0 6 0 0,-3-3 0 0,3-6 0 16,7 4 0-16,-7-4 0 0,-4 6-8 0,4-6 8 15,0 0-44-15,0 0-3 0,0 0-1 0,0 0 0 16,0 0-128-16,0 0-25 0,7 3-6 0</inkml:trace>
  <inkml:trace contextRef="#ctx0" brushRef="#br1" timeOffset="143402.808">11247 16119 2052 0,'0'0'91'0,"0"0"18"0,0 0-87 0,0 0-22 0,-11 0 0 0,4 0 0 15,7 0 60-15,0 0 8 0,-4 0 2 0,4 0 0 16,0 0-15-16,0 0-3 0,0 0-1 0,0 0 0 16,0 0-11-16,0 0-1 0,0 0-1 0,0 0 0 15,0 0 4-15,0 0 1 0,0 0 0 0,0 0 0 16,0 0-30-16,0 0-5 0,0 0-8 0,4 3 11 16,7 3-11-16,-11-6 0 0,0 0 0 0,0 0-11 15,7 4-91-15,-7-4-18 0,0 0-4 0,0 0-990 16</inkml:trace>
  <inkml:trace contextRef="#ctx0" brushRef="#br1" timeOffset="143989.79">12552 16078 576 0,'0'0'25'15,"0"0"6"-15,0 0-31 0,0 0 0 0,0 0 0 0,0 0 0 16,0 0 384-16,-4 7 70 0,1 2 14 0,-1 0 4 15,1 1-337-15,3-1-67 0,-4 1-14 0,8 5-2 0,-8 1-9 0,8-3-2 16,3 5 0-16,-4 7 0 0,1 1-17 0,3-1-4 16,3 3-1-16,-2 0 0 0,-5 7-7 0,1 2 0 15,3 4-1-15,-4-3 0 0,1 5-3 0,-1 1-8 16,-3-3 12-16,0 3-4 0,0 0 8 0,-3 0 0 16,-1 0 1-16,-3-7 0 0,4 4-7 0,-1-10-2 15,1 4 0-15,-1-1 0 0,0-5-8 16,1-4 0-16,3-6 0 0,-4-1 0 0,4-2 0 0,-3 0 0 15,3-4 0-15,0-5 0 16,0-7-108-16,0 0-20 0,0 0-4 0,0 0 0 16,0 0-93-16,-4-7-19 0,-3-5-3 0,0-4-1 0</inkml:trace>
  <inkml:trace contextRef="#ctx0" brushRef="#br1" timeOffset="144506.225">12330 16085 2142 0,'-4'-10'95'0,"1"4"19"0,-1-3-91 0,0-1-23 0,1-2 0 0,-1-4 0 16,1 10 69-16,3-7 10 0,0 4 1 0,3-1 1 16,-3-5-72-16,7 5-9 0,-3 4-12 0,0-7 2 15,3 7-2-15,3-6-1 0,1-1 0 0,3 4 0 16,-4-1 13-16,5 7 12 0,-1-3-3 0,3 3 0 15,1-4 22-15,-4 7 4 0,4-3 1 0,-4-3 0 0,3 12-18 0,-2-6-3 16,2 3-1-16,1-3 0 16,-1 7-3-16,1-4-1 0,0-3 0 0,3 6 0 0,4-3 18 0,-4 7 3 15,3-4 1-15,5 3 0 0,-5-2-32 0,5 2 0 16,-5 0 0-16,1 1 0 16,0-1-20-16,-4 1-9 0,4-1-3 0,-8 7 0 0,1-7 32 0,3 0 0 15,-3 1 0-15,-4-1 0 0,0 7 0 0,-7-3 0 16,4-4 0-16,-1 7-12 0,-3 2 12 0,-3-8 0 15,-1 9 12-15,4-10-12 0,-3 7 0 0,-1 3 0 16,-6-4 0-16,3 1 0 0,0-4 0 0,0 4 13 16,-4-3-1-16,1 2 0 0,-4 1 7 0,3-3 1 15,-6 2 0-15,-5 1 0 0,1 3-20 0,-3-7 0 0,-1 4 0 16,-3 0-9-16,-4-4 21 0,4 4 5 0,-7-7 1 0,0 7 0 16,-1-4-3-16,-2-2-1 0,2-1 0 0,-2-2 0 15,2 2-6-15,1-9 0 0,4 3-8 16,-1 3 12-16,4-6-2 0,-1-6-1 0,1 3 0 0,4 3 0 15,-1-6-9-15,4 3 0 0,0-4 0 0,3 4 0 32,-3-3-33-32,4 3-9 0,-1 3-2 0,4-7 0 15,0 7-88-15,0 0-19 0,7 0-3 0,0 0-1 16,-7-9-8-16,3 9-1 0,1-9-1 0,3 2-631 0</inkml:trace>
  <inkml:trace contextRef="#ctx0" brushRef="#br1" timeOffset="145238.908">13938 15784 403 0,'0'0'36'0,"0"0"-36"0,0 0 0 0,0 0 0 16,0 0 198-16,0 0 33 0,0 0 6 0,0 0 2 15,0 0-64-15,0 0-13 0,0 0-2 0,0 0-1 16,0 0-62-16,0 0-12 0,0 0-2 0,0 0-1 15,0 0-34-15,0 0-8 0,0 0 0 0,0 0-1 16,0 0-19-16,0 0-4 0,0 0-1 0,0 0 0 0,-7 0 2 0,4 0 1 16,-8 0 0-16,4 6 0 15,0 3 7-15,-4 1 2 0,1-1 0 0,-4 0 0 0,3 7-12 0,-3-6-3 16,0 8 0-16,-4-2 0 0,4-3 4 16,0 9 0-16,-4-4 0 0,4 1 0 0,0 6-8 0,-3-3 0 15,-5-6-8-15,5 12 12 0,-1-3-12 0,-3 3 0 16,-4 1 0-16,4 5 0 0,-4-6 0 0,1 13 0 15,3-6 0-15,-1 2 0 0,-2-2 0 0,6 2 0 16,0-2 0-16,1-7 0 0,3 7 14 0,0-7 6 16,-1 6 2-16,5-5 0 0,3-1-4 0,-4 6-1 15,4-6 0-15,0 7 0 0,0-1-17 0,3 1 10 16,-3-1-10-16,4-2 8 0,-1 2-8 0,4-6 0 0,0 4 0 0,0-4 0 16,4 0 0-16,-1-3 0 0,4 0 0 0,-3-3 0 15,0 4 0-15,3-8 0 16,0 7 0-16,0-6 8 0,0 0-8 0,3-3 12 15,4 3-12-15,1-4 12 0,-1-2-12 0,3 2 0 0,1-5 0 0,3 6 0 16,4-4 0-16,0-3-17 0,-1-2 4 0,4-4 1 31,-3 3-50-31,3 4-10 0,4-10-1 0,0 0-1 16,-4 0-129-16,0 0-25 0,1-4-6 0</inkml:trace>
  <inkml:trace contextRef="#ctx0" brushRef="#br1" timeOffset="145988.628">14549 16542 1681 0,'0'0'36'0,"0"0"8"0,-7-3 2 0,3 3 2 0,-7 0-38 0,8 0-10 0,-8 0 0 0,4 0 0 16,0 0 34-16,0-6 5 0,-7 6 1 0,7 0 0 15,-4-3-4-15,1 3-1 0,-1-6 0 0,1 6 0 16,-8 0 29-16,7 0 7 0,-3 0 1 0,-3 0 0 16,-1 6-25-16,4-3-5 0,-7-3-1 0,3 6 0 15,-3 4-5-15,0-1 0 0,3 1-1 0,-3 5 0 16,0-5-21-16,3 8-4 0,1-8-1 0,-1 9 0 16,4-4 3-16,3 1 0 0,-3-3 0 15,7 5 0-15,0-2 0 0,0 0 0 0,3-4 0 0,1-2 0 16,3 5-12-16,0-5 0 0,0 5 0 0,3-5 0 15,1-1 28-15,-1 1 3 0,4-1 1 0,4-3 0 16,-4-3-32-16,4 4 0 0,3-4 0 0,-4-3 0 16,5 6 0-16,-1-6 0 0,3-6 0 0,1 6 0 15,3-10 0-15,0 10 0 0,-3-9 0 0,3 3 0 16,-3-4 0-16,-1 7 0 0,1-12 0 0,-4 5 0 0,0 1 12 0,0-1-3 16,-3-5-1-16,3 5 0 0,-3-2-8 0,-1-4 8 15,1 0-8-15,-4 7 8 0,0 0-8 0,3-4 0 16,-3 0 9-16,1 4-9 0,-5 6 0 0,-3 3 8 15,7-6-8-15,-7 6 0 0,0 0 10 0,0 0-2 16,0 0-8-16,0 0 12 0,4-4-3 0,-4 4-1 16,0 0 0-16,0 0 0 0,0 0-8 0,0 0 0 15,0 0 0-15,0 0 0 0,0 0 0 0,0 0 0 16,3 13 0-16,1-7 0 0,-4 4 28 0,3 5 3 16,1-2 1-16,-1 3 0 0,1-7-22 0,3 10-10 15,0 0 10-15,0-4-10 0,4 4 9 0,-4-3-9 0,3 3 8 0,1-1-8 16,-1 1 0-16,4-3 0 15,-3-4 0-15,-4 4 0 0,4-6 0 0,-4-1 0 0,3 0 0 0,-6 1 0 32,3-4-35-32,0 3-2 0,0-2-1 0,-7-7 0 15,0 0-82-15,7 3-16 0,0-3-3 0,0 0-980 0</inkml:trace>
  <inkml:trace contextRef="#ctx0" brushRef="#br1" timeOffset="150796.976">15240 16006 1814 0,'0'0'80'0,"0"0"17"0,0 0-77 0,0 0-20 0,0 0 0 0,0 0 0 15,0 0 34-15,0 0 3 0,0 0 1 0,0 0 0 16,0 0 2-16,0 0 1 0,0 0 0 0,0 0 0 15,0 0 47-15,0 0 8 0,0 0 3 0,-4 6 0 16,1-2-14-16,3-4-2 0,0 0-1 0,0 9 0 16,0 7-22-16,3-7-4 0,1 1 0 0,3 5-1 15,0-5-32-15,0 8-7 0,-3 1 0 0,6-3-1 16,1 3-7-16,-1 6 0 0,1 0-8 0,3 3 12 16,0 0-12-16,0 1 0 0,4 5 0 0,-4-6 0 15,0 7 0-15,0 2 0 0,-3 4 0 0,3-6 0 16,-7 2 0-16,4 1 0 0,-4-4 0 0,0 4 0 15,0-3 0-15,-4 2 0 0,-3-2 0 0,4 5 0 16,-1-8 0-16,-3 2 0 0,0 1 0 0,4-1 9 16,-4-6-9-16,3 1 8 0,-3 2-8 0,0-9 8 0,0 3-8 0,4 0 0 15,-4-6 0-15,0 0 0 0,0-4 0 0,4-2 0 16,-4 3 0-16,0-7 0 0,0 10 0 0,3-10 0 16,1 1 0-16,-4-1-11 0,0-9 3 0,0 0 0 15,0 0 0-15,0 0 0 16,7 6-39-16,-7-6-7 15,0 0-2-15,0 0 0 0,0 0-158 0,0 0-32 0,3-6-6 0</inkml:trace>
  <inkml:trace contextRef="#ctx0" brushRef="#br1" timeOffset="151527.191">16482 16191 2098 0,'0'0'46'0,"0"0"10"0,0 0 1 0,0 0 3 0,0 0-48 0,0 0-12 16,-7 0 0-16,7 0 0 0,0 0 0 15,0 0-16-15,0 0 4 0,-4 0 1 0,4 0 53 0,0 0 10 16,0 0 3-16,0 0 0 0,-7 0 23 0,4 0 5 15,-1-6 1-15,1 6 0 0,-1-3-26 0,1-3-5 16,-5 2-1-16,5-2 0 0,-4 3-27 0,3-3-5 16,1-4-2-16,-4 4 0 0,0 3-18 0,0-3 0 15,0-4 8-15,-4 7-8 0,4-3 0 0,-7-4 0 16,-4 10 0-16,1-9 0 0,-1 9 0 0,0 0 0 16,1 0 0-16,-1 0 0 0,-3 0 0 0,7 6 0 0,-4-3 0 0,4 4-9 15,0-4 9-15,3 3 0 0,4-3 8 0,0-3-8 16,-3 10 0-16,6-4 0 0,-3-6 0 0,3 9 0 15,1 1 0-15,-1-1 0 0,1 1 0 16,-1-1 0-16,4 7 0 0,-7 2 0 0,4-2 0 0,-1-3-8 16,-3 9 8-16,0-4 0 15,4 1 0-15,-4 9 0 0,0-9 0 0,-1 6 11 0,1 0-3 0,0-6 0 16,0 9 20-16,0-9 3 0,4 6 1 0,-1 0 0 16,1-6-32-16,-1 0 0 0,4 6 0 0,4-6 0 15,-1 0 0-15,1 0 0 0,3 6 11 0,0-6-11 16,-4 6 0-16,4-7 0 0,0 8 0 0,1-8 0 15,-5 11 0-15,4-11 0 0,0 7 0 0,-3 1 10 16,-1-5-10-16,1 5 0 0,-1-8 9 0,-3-2-9 16,0 3 0-16,0 0 0 0,0-4 0 0,4 1 0 15,-4-3 0-15,0 2 0 0,0-5-12 0,3-7 4 16,-3-3-26-16,0 0-5 16,0 0-1-16,0 0 0 0,0 0-83 0,0 0-17 0,0 0-3 0,0 0-1 15,0 0-89-15,0 0-19 0,-3-13-3 0,-1-2-1 0</inkml:trace>
  <inkml:trace contextRef="#ctx0" brushRef="#br1" timeOffset="151860.324">15713 16702 2592 0,'0'0'57'0,"0"0"12"0,0 0 3 0,0 0 0 0,0 0-58 0,0 0-14 0,0 0 0 0,7 0 0 16,3 0 12-16,4-3 0 0,11 3 0 0,0-6 0 15,0 3 3-15,3-3 0 0,4-4 0 0,-1 1 0 16,5 9 23-16,-5-10 5 0,1 10 1 0,3-6 0 16,-3 6-24-16,0 0-4 0,0 0 0 0,-1 0-1 15,5 0-2-15,-8 0 0 0,4 0 0 0,-4 0 0 16,-3 6-13-16,-1-12 0 0,1 6 0 0,-4 0 0 15,0 0 0-15,0 0 0 0,1 0 0 0,-5 0 0 16,1 0-29 0,-1 0-9-16,-2 0-2 0,-5-3 0 0,4-3-96 0,0 6-19 0,-3-4-4 0,0-2-576 15,-1-3-115-15</inkml:trace>
  <inkml:trace contextRef="#ctx0" brushRef="#br1" timeOffset="152443.862">16584 15614 2494 0,'0'0'111'0,"0"0"22"0,0 0-106 0,0 0-27 0,-7 0 0 0,4 6 0 15,-5-6 52-15,8 0 4 0,0 10 2 0,-3-1 0 16,3-2-58-16,3 2 0 0,1 4 0 0,0-7-14 15,3 9 32-15,-4-2 6 0,8-4 2 0,-4 7 0 16,3 3 26-16,1-3 4 0,-1-4 2 0,1 7 0 16,7 6-43-16,-1-6-15 0,1 6 9 0,3 0-9 15,4-3 0-15,3 9 0 0,4-9 0 0,0 3 0 16,3 4-42-16,0-4-14 0,-3 3-2 0,3-3-1 0,-7 0 101 0,4 3 20 16,-4-3 4-16,-3 4 1 0,0-1-54 0,-4 6-13 15,0 1 0-15,0-1 0 0,-3-2 8 0,3 2-8 16,-7 1 11-16,4-1-11 0,-4-6 15 0,0 1-4 15,0 5-1-15,-3-6 0 0,3 7-10 0,-7-7 0 16,3 7 0-16,1-1 0 16,-7 1 0-16,-1-7 10 0,1 9-10 0,-4-2 10 0,-7-1-10 0,0 4 0 15,3-4 9-15,-7 4-9 0,4-3 19 0,-7-1-1 16,0-6 0-16,0 1 0 0,-4-4-18 0,4 3 0 16,-7-3 0-16,3-6 0 0,-3 6 14 0,0 0 9 15,0-13 1-15,3 10 1 0,-3-9-25 0,0 3 8 16,3-4-8-16,1-6 0 0,-1-2 0 0,4 2 0 0,-4-6 0 15,1-6 0 1,-1 2-89-16,0-5-17 0,8-7-3 0,-1 4-1226 0</inkml:trace>
  <inkml:trace contextRef="#ctx0" brushRef="#br1" timeOffset="156345.457">24377 16066 1789 0,'0'0'79'0,"0"0"17"0,-4 0-77 0,4 0-19 0,0 0 0 0,0 0 0 16,0 0 0-16,0 0 10 0,0 0-10 0,0 0 8 16,0 0-20-16,0 0-5 0,-3 3-1 0,3-3 0 0,0 0 18 0,0 0 0 15,-7 6 0-15,0-3 0 16,3 4 54-16,-3 2 8 0,0 0 2 0,0-2 0 0,4-4 19 0,-4 6 4 16,3 1 1-16,-3-4 0 0,0 3-28 0,0 1-6 15,3-1-1-15,1 1 0 0,-4-1-26 0,3 7-6 16,-3 2-1-16,4 1 0 0,-1-3-20 0,-3 12 9 15,0-3-9-15,0 3 0 0,3 7 0 0,-3-7 0 16,-3 7 0-16,3 2 0 0,0-2 0 0,-4-1 0 16,0 1 0-16,1-7 0 0,-1 6 16 0,-3 1-1 15,4-4 0-15,-5 1 0 0,1-1 9 0,0 0 1 16,0-2 1-16,0-1 0 0,0 0-10 0,0-3-1 0,3 3-1 16,-3-6 0-16,4-3-14 0,-1 0 0 0,-3-6 8 0,3 2-8 15,1 4 0-15,-1-10-10 0,1 7 2 0,2-6 0 31,5-1-23-31,-4-3-4 0,-4-3-1 0,8 4 0 16,-4-4-36-16,7-3-8 0,-7 0-2 0,3 0 0 16,-3-3-130-16,4-4-27 0,3 4-5 0,-4-6 0 0</inkml:trace>
  <inkml:trace contextRef="#ctx0" brushRef="#br1" timeOffset="156961.833">24349 16031 288 0,'0'0'25'0,"0"0"-25"0,0 0 0 0,0 0 0 15,0 0 153-15,7 0 26 0,-7 0 5 0,0 0 0 16,7-6-77-16,-7 6-16 15,0 0-3-15,0 0-1 0,0 0 17 0,0 0 3 0,0 0 1 0,0 0 0 16,0 0 8-16,0 0 3 0,0 0 0 0,0 0 0 16,0 0-18-16,0 0-3 0,0 0-1 0,0 0 0 15,0 0-40-15,0 0-8 0,0 0-1 0,0 0-1 16,0 0-31-16,3 6-7 0,4 4-1 0,-3-1 0 16,3 7-8-16,0-7 0 0,4 10 0 0,-1-3 0 15,-6 2 0-15,3 1 0 0,7 6 0 0,-3-6 0 16,-1 9 8-16,-3-2 0 0,0 2 0 0,4 0 0 15,-4 3 14-15,0-9 2 0,3 13 1 0,-2-7 0 16,-1-3-5-16,0 3 0 0,-4 4-1 0,4-10 0 16,0 3-19-16,-3 3 0 0,-1-3 8 0,1 0-8 0,-1-3 0 15,1 3 0-15,-1-6 8 0,1 6-8 0,0-6 0 16,-1 6 10-16,4-6-10 0,0 0 8 0,0-1-8 0,0 7 0 16,4-6 0-16,-4-3-11 0,3-7 11 15,1 10 0-15,-4-9 0 0,4-1 0 0,-4 7 0 0,0-7 0 16,0 0 0-16,-4-2 0 15,4-4-28-15,-7-3-3 0,4 9-1 0,-4-9 0 16,0 10-124-16,0-1-26 0,0-3-5 0,-4 4-1 16,-3-4-48-16,0-3-9 0,-14 7-3 0,4-4 0 0</inkml:trace>
  <inkml:trace contextRef="#ctx0" brushRef="#br1" timeOffset="157681.115">24204 16693 2250 0,'0'0'100'0,"0"0"20"0,0 0-96 0,0 0-24 16,0 0 0-16,0 0 0 0,0 0 37 0,0 0 3 0,0 0 1 0,0 0 0 31,0 0-54-31,0 0-11 0,0 0-3 0,0 0 0 0,0 0 47 0,0 0 8 0,0 0 3 0,0 0 0 16,0 0 27-16,0 0 6 0,0 0 0 0,0 0 1 15,0 0-37-15,0 0-7 0,0 0-1 0,0 0-1 16,0 0-8-16,0 0-2 0,0 0 0 0,11 0 0 16,-11 0 9-16,7 0 2 0,3 0 0 0,-3 0 0 15,4-3 12-15,3 3 4 0,-3-6 0 0,3 6 0 16,0-10-24-16,4 10-12 0,-4-9 12 0,3 9-12 15,-3-7 0-15,8 4 0 0,-1-3 0 0,-4 6 0 16,1-3 0-16,0-3 0 0,3 6 0 0,-7 0-12 16,4-4 12-16,-4 4 0 0,0 0 0 0,-4 0 0 15,4 0-28-15,-3-6-4 16,0 6 0-16,-1 0 0 0,1 0 7 0,-1 6 1 0,-10-6 0 0,7 0 0 16,4 4-101-16,-11-4-20 0,7 0-4 0,-7 0-575 15,0 0-114-15</inkml:trace>
  <inkml:trace contextRef="#ctx0" brushRef="#br1" timeOffset="158412.196">25576 16031 230 0,'0'0'20'0,"0"0"-20"16,0-9 0-16,-7 9 0 0,4-6 345 0,-1 6 65 15,-3 0 13-15,7 0 2 0,0 0-280 0,-3-4-56 16,-4-2-11-16,3 6-2 0,4 0 13 0,0 0 3 15,0 0 1-15,0 0 0 0,0 0-19 0,0 0-4 0,0 0-1 0,0 0 0 16,-7 0-33-16,7 0-6 0,0 0-2 0,0 0 0 16,4 10-28-16,-4 5 8 0,0-5-8 0,3 9 0 15,-3-4 0-15,4 10 8 0,-8-3-8 0,1 10 0 16,3-1 11-16,-4 3-11 0,1 4 12 0,-1 3-12 16,-3 3 15-16,3-7-4 0,4 7-1 0,-3 0 0 15,-1-6 1-15,8-1 0 0,-1-2 0 0,1-1 0 16,-4 1 17-16,3-7 4 0,5 0 1 0,-1-3 0 15,-4 1-33-15,4-8 0 0,-3 7 0 0,-1-6 0 16,1-6 8-16,-1 2 0 0,4 4 1 0,-3-9 0 31,-1 5-38-31,-3-5-8 0,4-1-2 0,-1 7 0 0,1-7 5 0,0 1 1 0,3-7 0 0,-4 3 0 16,-3-6-41-16,4 9-8 0,6-2-2 0,-10-7 0 16,7 3-98-16,0-3-20 15,0 0-4-15,4-10-1 0</inkml:trace>
  <inkml:trace contextRef="#ctx0" brushRef="#br1" timeOffset="158813.794">26028 16006 1267 0,'0'0'112'0,"0"0"-89"0,0 0-23 0,0 0 0 15,0 0 216-15,0 0 40 0,0 0 7 16,0 0 1-16,0 0-174 0,-4 10-35 0,4-10-7 0,-3 6-2 16,3-6-6-16,0 9 0 0,3 1-1 0,1-1 0 15,-4 7-15-15,3-7-2 0,5 7-1 0,-1-4 0 16,-4 7 8-16,4-3 2 0,-3 12 0 0,3-9 0 15,0 6-16-15,0 3-3 0,-7 4-1 0,0-4 0 16,0 0 8-16,0 0 1 0,-4 7 1 0,-3-7 0 16,4 6 15-16,-1 1 4 0,1-1 0 0,-1 1 0 15,1-4-32-15,-1-6-8 0,4 10 0 0,0-7 0 16,-3 0 0-16,3-3 9 0,3 4-9 0,1-4 0 16,-1 0 8-16,1-3-8 0,-4 0 0 0,7-3 0 0,0-7 0 15,-4 4-16-15,-3 3 4 0,4-4 0 16,-4-5-26-16,3-1-5 0,-3 0-1 0,-3 1 0 15,-1-1-70-15,4-9-14 0,0 0-4 0,0 0 0 16,-3 7-87-16,3-7-17 0</inkml:trace>
  <inkml:trace contextRef="#ctx0" brushRef="#br1" timeOffset="159333.17">25206 17113 2012 0,'0'0'89'0,"0"0"19"0,0 0-87 0,0 0-21 0,0 0 0 0,0 0 0 16,0 0 17-16,11-3-1 0,3-3 0 0,3 3 0 16,4-4-6-16,4-2-2 0,3 6 0 0,1-7 0 15,9 4 49-15,1-3 10 0,0 2 1 0,7-2 1 0,-4 0-14 0,-3 5-3 16,0-2-1-16,0 3 0 0,-8-3 1 0,1 6 0 15,-4 0 0-15,1 0 0 0,-5 0 8 0,1 0 3 16,0 0 0-16,-1 6 0 0,1-6-23 0,3 0-4 16,1 3 0-16,2-3-1 0,5-3-11 0,-1 3-1 15,0-6-1-15,4 6 0 16,-4 0-12-16,0 0-2 0,4-6-8 0,-7 2 12 0,0 4-12 0,0-6 0 16,3 6 0-16,-7 0-10 0,-3-3-11 0,-4 3-3 15,4-6 0-15,-8 6 0 16,1 0-15-16,-8 0-3 0,1 0-1 0,0-3 0 15,-4 3-85-15,0 0-18 0,-7 0-3 0,0 0-626 0,0 0-125 0</inkml:trace>
  <inkml:trace contextRef="#ctx0" brushRef="#br1" timeOffset="159747.619">27009 16091 864 0,'0'0'76'0,"0"0"-60"16,0 0-16-16,0 0 0 0,0 0 240 0,0 0 46 16,0 0 9-16,0 0 1 15,0 0-206-15,7 3-42 0,0 6-8 0,-4 1-1 0,1-1 5 0,-1 7 0 16,1-7 1-16,-1 10 0 0,1 0 36 0,3 3 7 16,-7 0 2-16,4 3 0 0,-1 3-37 0,1 0-7 15,-4 4-2-15,0-4 0 0,0 6-31 0,0 1-13 16,0-4 11-16,0 4-11 0,0-7 11 0,0 3-11 15,0-2 12-15,0-1-12 0,0 0 8 0,0-3-8 16,0 3 0-16,3-3 0 0,1 1 0 0,-1-8 0 16,1 1 0-16,-4 0 0 15,3-3-32-15,4-7-6 0,-3 0-2 0,3 1 0 16,0-1-120-16,-7-9-24 0,0 0-4 0,7 0-472 0,0 0-93 0</inkml:trace>
  <inkml:trace contextRef="#ctx0" brushRef="#br1" timeOffset="160046.988">27005 16060 1900 0,'0'0'169'15,"0"0"-135"-15,0 0-34 0,0 0 0 16,0 0 264-16,0 0 45 0,0 0 10 0,11-4 1 0,-1-2-268 0,4 6-52 15,1-9-16-15,2 9 0 0,1-3 16 0,3-4 0 16,-7 1 0-16,7 3 0 0,0-3 12 0,1 6 1 16,2 0 1-16,-3-4 0 0,4-2 15 0,-4 6 3 15,4-3 1-15,0 3 0 0,-1 0-33 0,-2 0 0 16,2-6 0-16,1 6 0 0,-4 0 8 0,4 0-8 16,0-3 0-16,-4 6 0 15,3-6-96-15,1 3-25 0,0 0-6 0,-1 0-737 16,-2-7-148-16</inkml:trace>
  <inkml:trace contextRef="#ctx0" brushRef="#br1" timeOffset="160347.622">27033 16470 115 0,'0'0'10'0,"0"0"-10"0,0 0 0 0,0 0 0 16,0 0 522-16,0 0 102 0,0 0 21 0,0 0 4 15,0 0-489-15,11 0-97 0,-4 0-20 0,4-3-4 16,-1-3 1-16,1 3 0 0,3-4 0 0,0 7 0 16,0-9 46-16,4 9 10 0,-1-3 1 0,1-3 1 15,3 6-30-15,0-10-5 0,4 10-2 0,0-6 0 16,3 6-29-16,0 0-7 0,0-3-1 0,4-3 0 0,0 6-24 15,0 0 0-15,3-4 0 0,0-2 0 16,-3 6-24-16,3-3-6 0,4-3-2 0,0 6 0 16,0 0-150-16,-1-10-30 0,-2 10-7 0</inkml:trace>
  <inkml:trace contextRef="#ctx0" brushRef="#br1" timeOffset="166253.361">30469 15887 1602 0,'0'0'71'0,"-7"0"14"16,-3 0-68-16,-1 0-17 0,4 0 0 0,0 0 0 16,0 0 96-16,7 0 15 0,0 0 3 0,0 0 1 15,0 0-93-15,-3 3-22 0,3-3 0 0,-4 6 0 16,-7-2 33-16,4 2 5 0,0-6 1 0,0 9 0 15,-7 1 31-15,0 5 6 0,-4-2 2 0,1 9 0 0,-8-3 0 0,0 3 0 16,-3 9 0-16,0-3 0 0,-4 7-20 0,0-4-4 16,-3 10-1-16,0 3 0 0,-7 0 3 0,-1 3 1 15,1-3 0-15,0 3 0 0,-1-4-28 0,1 1-5 16,0 0-2-16,6 0 0 0,1-6-7 0,0-1-2 16,3 4 0-16,0-3 0 0,0-1 2 15,1-2 0-15,-1-1 0 0,0 1 0 0,4-7-2 0,-4 0 0 16,4-3 0-16,0 4 0 0,-4-10-13 0,4 6-18 15,0-7 4-15,-1-2 1 0,5 3 13 16,-1-3 0-16,7-4 0 0,1-6 10 0,3 4-26 0,-1-1-6 16,5-9-1-16,-1 10 0 15,4-10-76-15,0 0-15 0,4-10-3 0,-1 7-1 16,4-3-96-16,0-10-19 0,7 4-4 0,-3-13-768 0</inkml:trace>
  <inkml:trace contextRef="#ctx0" brushRef="#br1" timeOffset="166736.216">29513 16094 806 0,'0'0'72'15,"0"0"-58"-15,0 0-14 0,0 0 0 16,4-9 173-16,-1-1 32 0,1 10 7 0,-4 0 0 0,0-6-108 0,0 6-23 16,0 0-4-16,0 0-1 15,0 0 16-15,0 0 4 0,0-9 0 0,0 9 0 0,0 0-4 0,0 0-1 16,0 0 0-16,0 0 0 0,0 0-39 0,0 0-7 16,0 0-1-16,0 0-1 0,0 0-11 0,0 0-3 15,7 6 0-15,0-3 0 0,-3 6-2 0,3 4-1 16,0-4 0-16,0 1 0 0,0-1 2 0,0 4 1 15,0-7 0-15,4 13 0 0,-1-4-4 0,1-2-1 16,3 3 0-16,0-1 0 0,0 4 8 0,4 0 0 16,-4 6 1-16,3-3 0 0,5 3-17 0,-1 0-3 15,0 3-1-15,4 1 0 0,3 5 0 0,-3-6-1 0,6 7 0 16,1-7 0-16,0 7 7 0,0-1 2 0,-1-6 0 16,5 7 0-16,-1-7-6 0,-3 0-1 0,3 4 0 0,-3-4 0 15,3 0-2-15,0-3-1 16,-3 3 0-16,0-9 0 0,-1 6-10 0,-6-6 0 0,-4 0 0 15,-3 3 8-15,3-3-8 0,0-1 0 0,-7-2 0 0,0-3 0 16,-3 2 0-16,0-2 0 16,-4-1 0-16,3 1 0 15,-6-4-35-15,-1 1 1 0,4-1 0 0,-3-3 0 16,-1-2-97-16,-3-4-19 0,4 12-4 0,-4-12-1155 0</inkml:trace>
  <inkml:trace contextRef="#ctx0" brushRef="#br1" timeOffset="168109.725">31267 16881 1670 0,'0'0'148'0,"0"0"-118"15,0 0-30-15,0 0 0 0,0 0 239 0,0 0 41 16,0 0 9-16,7 6 2 0,-7-6-234 0,0 0-46 15,0 0-11-15,0 0 0 16,0 0 0-16,7-6 0 0,-4 3 0 0,4-3 0 0,-3-4 24 0,-4 1 8 16,0-4 2-16,3-2 0 0,1-1 20 0,0 3 4 15,-4-2 1-15,3-4 0 0,4 0-25 0,-3-6-5 16,-1 6-1-16,1-6 0 0,3 0-8 0,0-3-1 16,-4 0-1-16,4-7 0 0,4 1-5 0,-4-4-1 0,0 10 0 0,4-7 0 15,-4 7-12-15,0-6 9 0,3 8-9 0,1-2 8 16,0 3-8-16,-4 6 0 0,0 1 0 0,0-1 8 15,3 3-8-15,1 0 0 0,-8 7 0 0,4 0 0 16,8-1 0-16,-8 7 0 0,0-3 0 0,0 6-11 16,0 0 11-16,0 0-12 0,3 6 12 0,-3 3-12 15,1 1 12-15,-1 2-13 0,3 10 5 0,-6 0 8 16,3 3-12-16,0 4 12 0,-4 5-10 0,4-6 10 16,-3 7-8-16,3-1 8 0,0 1 0 0,-3-7-9 15,3 6 9-15,0-5 0 0,-4-1 0 0,4-3 0 16,-3 3 0-16,3-9 0 0,-4 3 0 0,4 0 0 15,-3-6 0-15,3-4 0 0,0 4 0 0,0-7 0 16,0 1 10-16,0-1-2 0,0-3-8 0,0-3 12 16,4 4-3-16,-4-1-1 0,0-6 0 0,4-6 0 15,-1 6 13-15,1-10 3 0,3 4 0 0,-4-6 0 16,5-4-2-16,-5 6 0 0,4-8 0 0,-3-1 0 0,-1-6-9 0,5 0-1 16,-5 3-1-16,1-10 0 0,-4 4-11 0,3-6 0 15,1-4 9-15,-4 3-9 0,0 1 0 0,4-4 0 16,-4 4 0-16,0-4 8 0,0 4-8 0,0-1 0 15,0-2 0-15,0 2 0 0,0 7 0 0,4 0-10 16,-4-7 10-16,3 10-13 0,-3-3-9 0,0 3-2 16,0 6 0-16,0 0 0 15,4 3-71-15,-4 7-14 0,0 0-3 0,4-1-1 16,-4 4-163-16,3 6-32 0</inkml:trace>
  <inkml:trace contextRef="#ctx0" brushRef="#br1" timeOffset="168753.92">32438 16524 230 0,'0'0'20'0,"0"0"-20"0,0 0 0 0,0 0 0 0,0 0 348 0,0 0 66 15,0 0 13-15,0 0 2 0,0 0-333 0,0 0-66 16,0 0-14-16,0 0-2 0,0 0 40 0,0 0 8 15,0 0 2-15,0 0 0 16,0 0 44-16,0 0 10 0,0 0 2 0,0 0 0 0,-4 6-84 0,1-3-16 16,-8 6-3-16,1 4-1 0,-1 0-16 0,1-4 0 15,-1 7 8-15,4-4-8 0,-4 4 16 0,4-1-1 16,0-2 0-16,4 9 0 0,-4-3 19 0,3-7 4 16,1 7 1-16,3 3 0 0,-4-3-22 0,4 0-4 15,0 0-1-15,0 6 0 0,4-7-12 0,3 1 0 16,-4 0 0-16,4-3 0 0,0 3 0 0,0-4 9 0,4-5-9 0,-1-1 8 15,1 0-8-15,3-2 0 0,4-4 0 16,-1-3 0-16,1 0 0 0,0 0 10 0,-1-10-2 0,1 7-8 16,0-3 32-16,-1-3 0 0,-3-1 0 15,4-5 0-15,0 5-4 0,-8 1-2 0,1-7 0 0,-4-3 0 16,0 7-4-16,-4-10-1 0,-3 3 0 0,-3 0 0 16,-4 0-6-16,0 1-2 0,-7-8 0 0,-4 8 0 15,0 2-13-15,1-3 9 0,-4 0-9 0,-1 4 8 16,1 5-8-16,0-9 0 0,0 10 0 15,0 0 0-15,0-1 11 0,-1 1-3 16,1 3-8-16,4-4 12 0,-1 10-12 0,0-3-10 0,1 3 2 0,3 0 0 16,0 0 8-16,3 3 0 0,-3-3 0 0,3 0 0 15,1 6-87-15,3-6-15 0,0 4-3 0,0-4-771 16,-1 0-155-16</inkml:trace>
  <inkml:trace contextRef="#ctx0" brushRef="#br1" timeOffset="171507.127">15850 10920 1036 0,'0'0'46'0,"0"0"10"0,0 0-45 0,0 0-11 16,0 0 0-16,11-3 0 0,-4-3 270 0,0 2 52 16,-7 4 10-16,14 0 3 0,-3-6-240 0,-1 6-48 15,1 6-10-15,-1-2-1 0,1 5 0 0,0-3 1 16,-4 4 0-16,3-1 0 0,1 0-7 0,-1 1-2 16,1-1 0-16,-4 7 0 0,0-7 20 0,4 10 3 15,-4-3 1-15,0-4 0 0,0 13-7 0,0-9-1 16,0 3 0-16,-3 0 0 0,-1 0-26 0,4-4-6 15,-3 4 0-15,-1 0-1 0,1-3 16 0,-1-1 3 16,-3-2 1-16,4 2 0 0,-1-2-11 0,-3-4-3 16,0 4 0-16,4-4 0 0,-1 1-7 0,-3-10-2 0,0 0 0 0,4 3 0 15,-4-3 4-15,7 9 1 16,-7-9 0-16,0 0 0 0,0 0 12 0,10-3 3 0,-2-3 0 16,-1 3 0-16,0-4-10 0,0-2-2 0,0 0 0 0,0-7 0 15,0 7 2-15,0-10 0 0,-4 0 0 0,5 3 0 16,-1-12-3-16,3 3-1 0,-3-3 0 0,0 0 0 15,4-7-2-15,-4 7 0 0,3-7 0 0,1-2 0 16,3 2-3-16,0-2-1 0,4-4 0 0,-4-3 0 16,-3 6-8-16,-1-6 8 0,4 0-8 0,4 7 8 15,-4-7-8-15,-3 9 0 0,3-2 0 0,-4 2 8 16,1 7-8-16,3-6 12 0,-3 5-12 0,-1 4 12 16,4-3-12-16,0 3-11 0,-3-3 3 0,0 9 0 15,3 0 8-15,0-6-10 0,3 9 10 0,-2 4-10 16,-1-4-3-16,0 0-1 0,3 7 0 0,1-3 0 15,0-4-15-15,-1 6-3 0,1 1-1 16,0 3 0-16,-1-4-11 0,1 7-3 0,0-3 0 0,-1-3 0 16,4 5-21-16,-7-2-5 0,4 3-1 0,-4-3 0 15,4-1-90-15,-4 4-17 0,-3 3-4 0,-1-6-584 16,4 6-117-16</inkml:trace>
  <inkml:trace contextRef="#ctx0" brushRef="#br1" timeOffset="173596.061">17544 10293 1810 0,'-7'-10'80'0,"7"10"17"0,0-6-77 0,0 3-20 0,0-3 0 0,0 3 0 16,0 3 75-16,3-7 11 0,-3 7 2 0,7-9 1 15,-3 9-65-15,-4 0-14 0,0 0-2 0,0 0-8 16,0 0 32-16,0 0-1 0,7 0 0 0,-7 0 0 15,0 0 9-15,7 9 3 0,-4 1 0 0,1 5 0 16,-1 1 6-16,-6 3 2 0,-1 3 0 0,-3 3 0 16,4 3-10-16,-1 7-1 0,1-1-1 0,-4 1 0 15,3-1-26-15,-3 4-5 0,4-4 0 0,3-6-8 0,0 7 18 0,0-7-3 16,3 0-1-16,1-3 0 0,-1 4 17 16,1-11 3-16,3 1 1 0,0 3 0 0,0-9-22 0,0 2-4 15,0 4-1-15,4-9 0 0,-1-1 8 0,-3 1 2 16,4-4 0-16,-4-3 0 0,3-3 16 0,1 0 3 15,0 0 1-15,-1-9 0 0,1 5-8 0,-1-5-2 16,1-7 0-16,-1 7 0 0,1-7 7 0,3-3 1 16,-3 1 0-16,-1-8 0 0,-3 8-36 0,4-11 0 15,0-5 0-15,3-1 0 0,-4 4 0 0,4-10 12 16,-3 7-3-16,3-4 0 0,0 1-9 0,0 2 0 16,0 1 0-16,-3-1 0 0,3 7 8 0,-3-7-8 15,-1 7 0-15,4 0 8 0,-3 0-8 0,0 3 0 0,-4 0 0 0,0-4-11 16,3 11 11-16,-3-8-8 0,0 11 8 0,0 2-8 15,-3-2-12-15,-1 5-3 0,-3 7 0 0,0 3 0 32,0 0-86-32,0 0-18 0,0 0-3 0,0 0-1 15,0 0-66-15,0 0-14 0,-3 3-2 0,-4 7-507 0,7-1-100 0</inkml:trace>
  <inkml:trace contextRef="#ctx0" brushRef="#br1" timeOffset="174059.105">17702 10936 2253 0,'0'0'100'0,"0"0"20"0,0 0-96 0,0 0-24 16,0 0 0-16,0 0 0 0,0 0 57 0,0 0 7 16,0 0 0-16,0 0 1 0,0 0-52 0,4 9-13 15,-4 0 0-15,0 1 0 0,0-1-8 0,0-2-5 16,-4 2-1-16,4 0 0 0,0 1 22 0,-3 5 5 0,3-2 1 0,0 3 0 15,0 9 14-15,0-6 4 0,0-1 0 0,0 7 0 16,0-6 11-16,3 9 2 0,-3-9 1 0,4 6 0 16,-1 0-26-16,1-6-6 0,3 0-1 0,-3 6 0 15,3-6-13-15,-4 0 0 0,8-4 0 0,-4-2 0 16,-4 3 0-16,4 3-16 0,0-10 1 0,0 0 1 31,-3-2-117-31,0 2-23 0,-4-9-5 0,0 0-565 0,0 0-112 0</inkml:trace>
  <inkml:trace contextRef="#ctx0" brushRef="#br1" timeOffset="174509.68">17960 11070 1324 0,'0'0'59'0,"0"0"12"15,0 0-57-15,0 0-14 0,0 0 0 0,0 0 0 0,0 0 262 0,3 10 50 16,1-4 9-16,3-3 3 0,4-3-262 0,-1 7-52 16,1-4-10-16,3 3 0 0,0-6-12 0,0 0 0 15,0 0 0-15,0 0 0 0,4 0 12 0,-4 0 0 16,0-6 9-16,0 6-9 0,0-3 23 0,1-4-2 16,-5-2 0-16,1 6 0 0,-1-4 25 0,1-2 5 15,-1-7 1-15,-2 7 0 0,-1 0-16 0,0-1-4 16,0-2 0-16,0-4 0 0,0 0-16 0,0 4-3 0,0-4-1 0,-4 0 0 15,4 7-12-15,1-4 8 16,-8-2-8-16,0 5 0 0,0-5 0 0,-4 5 8 0,0-2-8 0,-3 2 0 16,-3 1 0-16,3 3 0 0,-4-4 0 0,-3 10-10 15,0 0 0-15,0 0 0 0,-4 3 0 0,1 4 0 16,-5 2 10-16,5 0-12 0,-1 1 12 0,1-1-12 16,2 7 12-16,5-7 0 0,-4 10 0 0,7 0 0 15,0-3 0-15,3 2 0 0,-3 8 0 0,3-8 0 16,4 11 0-16,-3-4 0 0,3 3 0 0,0 3 0 15,-4-3 0-15,8 1-8 0,-1-4 8 0,1 3 0 16,0-3 0-16,-1-3 0 0,4-6 0 0,4 2 0 16,-8-2 0-16,4-6 0 0,4 5 0 0,-1-5 0 15,1-7-13-15,0 6-4 0,-1-9-1 0,8 0 0 16,-4 0-38-16,4-9-7 0,-1-1-1 0,1 1-712 16,3-7-143-16</inkml:trace>
  <inkml:trace contextRef="#ctx0" brushRef="#br1" timeOffset="175178.627">19163 10613 2098 0,'0'0'46'0,"0"0"10"0,-7-7 1 0,0 7 3 0,0 7-48 0,3-7-12 0,4 0 0 0,0 0 0 31,0 0-24-31,-7 9-6 0,0-6-2 0,0 3 0 16,0-2-7-16,0 2-1 0,-7 3-1 0,3 1 0 0,1-4 24 0,-1 3 5 0,0-6 0 0,-3 7 1 15,0-4 63-15,-3 4 13 0,-1 5 3 0,4-5 0 16,-7-1 30-16,7 0 6 0,-4 1 2 0,4-1 0 15,0 1-34-15,0-1-6 0,0 0-2 0,3 1 0 16,-3-1-36-16,3 4-8 0,4-10-2 0,-3 6 0 16,3-2-18-16,-1 2 0 0,5-6 0 0,-4 3 0 15,3-2 0-15,4-4 0 0,-7 6 0 0,7-6 0 16,-3 6 0-16,3-6 0 0,-4 3 0 0,4-3-9 16,0 0 17-16,0 0 3 0,0 0 1 0,-3 10 0 0,3-10-12 15,0 0 8-15,0 0-8 0,7 6 8 16,3-3 0-16,1 3 0 0,3-2 0 0,0-4 0 0,4 0 4 0,3 0 1 15,4 6 0-15,3-3 0 0,0-3-13 0,4 0 0 16,3 6 0-16,-3-6 0 0,0 3 0 0,-1 4 0 16,-2-1 0-16,-5-3 0 0,1 6 0 0,-4-2 0 15,-3 2 0-15,-1 1 0 0,-2 5 0 0,-1-2 0 16,-4-4 0-16,-3 10 0 0,0-3 0 0,0 2 0 16,-3 1 0-16,-4 3 0 0,7-3 0 0,-7-6 0 15,0 5 0-15,0 4 0 0,4-3 25 0,-4-6 6 16,0 2 1-16,0 1 0 0,0-3-32 0,0 2 0 15,0-5 0-15,-4 5 0 0,-3-2 11 0,0-4-11 16,0 7 12-16,-4-7-12 0,-3 7 22 0,0-3-2 0,-4-4-1 0,-3 0 0 16,0 7 0-16,-4-6 0 15,-3-1 0-15,3 0 0 0,1 1-9 0,-4-4-2 0,3 3 0 0,-3-2 0 16,-1-4 4-16,5 3 0 0,-5-3 0 0,-2-3 0 31,-1 0-190-31,-3 0-38 0,-4-3-7 0</inkml:trace>
  <inkml:trace contextRef="#ctx0" brushRef="#br0" timeOffset="41419.368">31062 1155 345 0,'0'0'31'0,"0"0"-31"16,0 0 0-16,0 0 0 0,0 0 60 0,0 0 7 15,0 0 1-15,0 0 0 0,0 0-15 0,0 0-2 16,0 0-1-16,0 0 0 0,0 0-1 0,0 0 0 16,0 0 0-16,0 0 0 0,0 0 35 0,0 0 8 15,0 0 0-15,0 0 1 0,0 0-28 0,0 0-5 16,0 0-2-16,0 0 0 0,0 0-30 0,0 0-7 15,0 0-1-15,0 0 0 0,0 0 4 0,0 0 0 0,0 0 0 0,0 0 0 16,0 0 9-16,0 0 3 0,0 0 0 0,0 0 0 16,0 0-4-16,0 0-1 0,0 0 0 0,0 0 0 15,0 0 1-15,0 0 0 0,0 0 0 0,0 0 0 16,0 0-14-16,0 0-2 0,0 0-1 0,0 0 0 16,4 9-3-16,-4 1-1 0,-4-4 0 0,4 4 0 15,0-7-3-15,-3 6-8 0,3 4 12 0,-4-4-4 16,4 4-8-16,-3-7 12 0,3 3-12 0,0 1 12 15,-4-1 2-15,4 10 1 0,0-10 0 0,-4 7 0 16,4-7-3-16,0 10-1 0,0 0 0 0,0 3 0 16,4-10 5-16,-4 14 0 0,0-8 1 0,0 1 0 15,4 6 1-15,-4-6 0 0,0 6 0 0,-4-3 0 16,4 3-5-16,0 0-1 0,0-9 0 0,0 6 0 16,0-3-4-16,-4 3 0 0,4 0-8 0,0-7 12 15,-3 1 0-15,3-3 0 0,-4 2 0 0,4-2 0 0,0 2 2 16,0-5 0-16,-3 9 0 0,3-10 0 0,3 1-14 15,-3 2 11-15,0-3-11 0,0 4 10 0,0-7-10 0,0 7 10 16,-3-4-10-16,3-3 10 0,0 4-10 0,0-1 0 16,0 1 0-16,0-1 0 0,0-3 0 0,0-2 0 15,0-4 8-15,0 12-8 0,0-9 0 0,0-3 0 16,0 10 9-16,0-10-9 0,0 0 0 0,0 0 0 16,-4 0 0-16,4 0-8 15,0 0-28-15,0 0-6 0,0 0-1 0,0 0 0 16,0 0-131-16,0 0-26 0,0 0-6 0</inkml:trace>
  <inkml:trace contextRef="#ctx0" brushRef="#br0" timeOffset="42573.032">31062 1164 932 0,'0'0'41'0,"0"0"9"0,0 0-40 0,0 0-10 0,0 0 0 0,0 0 0 15,0 0 86-15,0 0 15 0,0 0 3 0,0 0 1 16,0 0-33-16,0 0-8 0,0 0 0 0,0 0-1 16,0 0-8-16,0 0-2 0,0 0 0 0,0 0 0 15,0 0-1-15,0 0 0 0,0 0 0 0,7 0 0 16,0-3-8-16,4-3-1 0,-1 6-1 0,1-3 0 15,0 3-10-15,3-13-1 0,-4 10-1 0,4-3 0 0,0-3-2 0,4-1 0 16,0 7 0-16,-1-6 0 0,5-4 1 0,2 4 0 16,1-1 0-16,0 1 0 0,-1-1 1 0,1 1 0 15,0 3 0-15,-1 6 0 16,-2-3-30-16,-1 3 0 0,0-7-13 0,-3 4 4 0,-4 3 9 0,0 0 0 16,0 0 0-16,-4 0 0 0,1 3-13 0,-4-3-7 15,-7 0-2-15,4 10 0 16,-4-10-115-16,3 6-23 0,-3 3-5 0,0 1-730 0</inkml:trace>
  <inkml:trace contextRef="#ctx0" brushRef="#br0" timeOffset="43075.336">31037 1513 57 0,'0'0'0'0,"0"0"0"15,0 0 0-15,0 0 0 0,0 0 263 0,0 0 47 16,0 0 10-16,0 0 1 0,0 0-157 0,0 0-32 16,0 0-7-16,0 0-1 0,0 0-17 0,0 0-4 15,0 0-1-15,0 0 0 0,0 0-23 0,0 0-5 16,7 0-1-16,4 0 0 0,-11 0-22 0,11 0-5 15,-1-4-1-15,1-2 0 0,3 6-5 0,-4-3-2 16,5-3 0-16,-1-1 0 0,0 7-12 0,-4-3-2 16,5 3-1-16,-1-9 0 0,0 9-10 0,-4 0-1 15,4-6-1-15,-3 6 0 0,0-10-11 0,-1 10 0 16,1 0 9-16,-4-3-9 0,3 3 0 0,-3-6 9 16,1 6-9-16,2 0 0 0,-3 0 9 0,4 0-9 0,-4-3 0 0,7-4 9 15,0 7-9-15,0 0 0 0,-3-6-12 0,-1-3 12 31,4 6-35-31,1 3 1 0,-1-16 0 0,0 16 0 16,3-13-148-16,-3 7-30 0,1 3-5 0</inkml:trace>
  <inkml:trace contextRef="#ctx0" brushRef="#br0" timeOffset="44589.706">31270 2460 345 0,'0'0'31'0,"0"0"-31"0,0 0 0 0,0 0 0 16,0 0 141-16,0 0 23 0,0 0 4 0,0 0 0 15,0 0-65-15,0 0-14 0,0 0-2 0,0 0-1 16,0 0-25-16,0 0-5 0,0 0 0 0,0 0-1 16,0 0-19-16,0 0-3 0,0 0-1 0,0 0 0 15,0 0 4-15,0 0 1 0,0 0 0 0,0 0 0 16,0 0 9-16,0 0 2 0,0 0 0 0,0 0 0 16,0 0-7-16,0 0-1 0,0 0 0 0,0 0 0 15,-3 9-32-15,-1 0-8 0,1 4 0 0,3-1 0 16,-4 4 0-16,4 3 0 0,-3 0 0 0,3 6 0 15,0-6 0-15,0-1 0 0,-4 8 0 0,4-1 0 16,0 3 11-16,0-9 0 0,-3 9 0 0,3-9 0 16,3 6 9-16,-3 0 3 0,0 3 0 0,0-3 0 0,-3-6 5 15,3 0 2-15,0 6 0 0,-4-6 0 0,4 9-30 0,0-12 0 16,-4 2 0-16,4 1 0 0,-3 9 11 16,-1-12-1-16,1 9 0 0,3-6 0 0,-4 9 5 0,1-12 1 15,-1 9 0-15,1-3 0 0,-1-3-16 0,4-4 8 16,-3 4-8-16,-4 0 0 0,7-3 9 0,0 3-9 15,-4-4 8-15,4-2-8 0,0-1 31 0,0-2 1 16,0 2 0-16,0-5 0 0,-3 2-21 0,3-9-11 16,0 0 12-16,3 3-12 0,-3-3 14 0,0 13-4 15,0-13-1-15,0 0 0 0,0 3 1 0,0-3 0 16,0 0 0-16,0 0 0 0,0 9-10 0,0-9 0 16,0 0 0-16,0 0 0 0,0 0 13 0,0 0-2 0,-7 0-1 0,4 0 0 15,-4 0 14-15,3 0 4 0,0-9 0 16,-3 6 0-16,4-10-17 0,-1 10-3 0,1-13-8 0,-1 4 12 15,1-4-12-15,-4 0 0 0,3-2-9 16,4-1 9-16,-7 0 0 0,4 3 0 0,-1-6 0 0,1 7 0 16,-1-1 0-16,0-3 8 0,-3 3-8 0,0 7 0 15,7 0 0-15,-7-1 0 0,4 1 0 0,-4 6 0 16,3-4 0-16,-3 4 0 0,4-3 0 0,3 6 0 16,0 0 0-16,0 0 0 0,-4-6 0 0,4 6 0 15,-3-10 0-15,3 10 0 0,0 0-12 0,0 0 3 16,0 0 9-16,0 0 0 0,0 0 0 0,0 0 0 15,0 0 0-15,7 10 0 0,-4 5 0 0,1-5 0 16,-1 6-29-16,4-4-4 0,-3 10-1 0,-1 0 0 16,1-6 34-16,-1 2 14 0,1 8-1 0,-4-8 0 0,3 1-13 15,-3 0 0-15,0-3 0 0,4-1 0 0,-1-2 22 0,1 3-2 16,-4-7 0-16,4 7 0 0,-1-13-20 0,-3 6 0 16,4 1 0-16,-4-10-8 0,7 9 8 0,-4-3 0 15,-3-6 8-15,4 3-8 0,-1 7 11 0,-3-10-3 16,0 0 0-16,0 0 0 15,7 6-8-15,0-6 8 0,-3 6-8 0,-4-6 8 0,0 0 7 0,10-6 1 16,-2 6 0-16,-1 0 0 0,0-6 0 0,0 6 0 16,3-10 0-16,-3 1 0 0,7 0 8 0,-3-10 1 15,-4 3 1-15,4 4 0 0,3-4-7 0,-4-9-2 16,4 6 0-16,1-9 0 0,-5 0-6 0,4 2-2 16,0-2 0-16,0 3 0 0,-3-3-9 0,3 3 0 15,-3 6 0-15,-1-6 0 0,-3 12 0 0,0-2 12 0,4-1-4 16,-4 7 0-16,0-1-8 0,0 1 0 0,0-1 0 15,0 7 0-15,4-3-13 0,-4 6-2 0,-7 0 0 0,11 0 0 32,-1 0-149-32,-3 0-31 0,-7 0-5 0,7 9-945 0</inkml:trace>
  <inkml:trace contextRef="#ctx0" brushRef="#br0" timeOffset="46306.323">31447 4137 1551 0,'0'0'34'0,"0"0"7"0,-7 10 2 0,-4-10 1 0,0 0-36 0,1 0-8 0,-8 0 0 0,4 6 0 15,0-3 49-15,-4-3 8 0,1 6 2 0,-1 1 0 16,0-4 9-16,4 3 1 0,-7-3 1 0,7 6 0 16,-4-9-22-16,4 7-4 0,0-4 0 0,0 3-1 15,-4-6-3-15,8 3-1 0,-4 10 0 0,0-10 0 16,-1 6-15-16,1 1-2 0,-3-1-1 0,3 1 0 16,0-1-10-16,-1 4-3 0,-2-4 0 0,-1 4 0 0,0 2-8 0,4-5 0 15,0 5 0-15,0-2 0 0,4-4 0 0,-5 7 0 16,5-7 0-16,-1 7 0 0,1-3 0 0,3 2 0 15,0-12 0-15,3 10 0 0,-3-10 0 0,3 6 0 16,4 1 0-16,0-4 0 0,-3 4 0 0,3-10 0 16,3 3 0-16,5 6 0 0,-8-9 11 0,7 0 6 15,-7 0 2-15,7 6 0 0,3 4-19 0,1-10-14 16,-1 6 2-16,1-3 1 0,3 7 11 0,-3-10 0 16,3 6-9-16,3-3 9 0,1 3 9 0,0-3 7 15,3 4 0-15,0 2 1 0,-3-3-28 0,3-3-5 16,-4 7-2-16,1-1 0 0,0 1 18 0,-1-1 0 15,1 4 0-15,0-4 9 0,-1 4 0 0,-3-4 0 0,4 0 0 0,-4 7 0 16,0-7-9-16,-3 7 0 0,3-3 0 0,-3 2 0 16,-4 1 0-16,0-3 0 15,0 2 8-15,0 4-8 0,0-3 13 0,0-4-2 0,3 4-1 0,-2 0 0 16,-1-4 3-16,3 7 1 0,-6-3 0 0,-1-7 0 16,1 7 10-16,-1-4 3 0,-3 4 0 0,0-7 0 15,0 1 5-15,0 9 0 0,0-13 1 0,-3 3 0 16,-1-6-17-16,1 10-3 0,-4 0-1 15,-4-7 0-15,0 3 19 0,1-6 3 0,-4 13 1 0,0-7 0 16,0 1-17-16,-4-4-3 0,0 7-1 0,1-13 0 16,-1 9-5-16,0-9-1 0,1 6 0 0,-1-2 0 15,0-4-8-15,-3 6 12 0,-3-12-12 0,-1 6 12 16,7-4-12-16,-3 4 0 0,0-6 9 0,-4 6-9 16,4-3 0-16,0-3 0 0,3 6 0 0,4 0 0 15,-7-10-16-15,7 10-7 0,0-3-1 0,0-3-1 16,0 6-125-16,6 0-25 0,1-3-5 0</inkml:trace>
  <inkml:trace contextRef="#ctx0" brushRef="#br0" timeOffset="47757.901">31277 5743 403 0,'0'0'17'16,"0"0"5"-16,0 0-22 0,0 0 0 0,0-3 0 0,0 3 0 15,4-7 253-15,-4 7 47 0,0 0 8 0,3-3 3 16,4-3-171-16,-7 6-33 0,0 0-7 0,0 0-2 0,0 0-22 0,0 0-5 15,0 0-1-15,0 0 0 0,4 9-20 0,-4 1-4 16,-4 5-1-16,4-2 0 0,-3 3-21 0,-1 2-4 16,4 1 0-16,0 3-1 0,-3 0-3 0,3 3-1 15,-4 3 0-15,4-2 0 0,0 2 14 0,0 0 3 16,0 3 1-16,0-2 0 0,0 5-1 0,4-6 0 16,-4 7 0-16,0-1 0 0,0-2-9 0,0 8-3 15,-4-11 0-15,4 8 0 0,-3-2-11 0,-1 2-9 16,4 4 12-16,-3-6-12 0,-4-4 12 0,0 3-12 15,0-5 12-15,3-4-12 0,-3 3 16 0,3-3-4 16,1 0-1-16,-1-3 0 0,1 0-2 0,-1 0 0 16,1-3 0-16,-1 3 0 0,4-3 9 0,0-7 2 0,0 4 0 0,-3 3 0 15,3-10-12-15,0 7-8 0,0-7 9 16,0 1-9-16,-4-1 15 0,4-9-3 0,0 6-1 0,0-6 0 16,0 0 1-16,0 0 1 0,0 0 0 0,0 0 0 15,0 0 9-15,0 0 2 0,0 0 0 0,0-6 0 16,0-3-12-16,-3 5-1 0,3-8-1 0,-4 2 0 15,4-2-10-15,-3-4 8 0,-1 4-8 0,1-4 8 16,-4 7-8-16,3-7 0 0,-3-3 9 0,3 10-9 16,-3-7 0-16,0 7 0 0,4-4 0 0,-4-3 8 15,3 10-8-15,-3-3 0 0,4-1 0 0,-4 1 0 16,3 0 0-16,0-1 0 0,-3 1 0 0,4-1 0 16,-1 1 0-16,4-1 0 0,-3 1 0 0,-1-7 0 0,4 7 0 15,-3 3-10-15,3-7 10 0,0-3 0 16,0 7 0-16,3 0-8 0,-3-7 8 0,4 7 0 15,-4-1 0-15,0 1-8 0,3-1 8 0,1 4 0 0,-4 3-10 0,0 3 10 16,0 0-8-16,0 0 8 0,0 0-9 0,0 0 9 16,0 0-10-16,0 0 10 0,10 3-11 0,-6 3 11 15,3 4-12-15,-3-1 12 0,-1 1-9 0,1-1 9 16,-1 0 0-16,1 7-9 0,-4 0 9 0,3-4 0 16,4 4 0-16,-3 0 0 0,-1-4 0 0,1 7 0 15,-1-10 0-15,-3 7-8 0,7 3 8 0,-7 0 0 16,4-4 0-16,0 4 0 0,-1 0 0 0,1-3 0 15,-1 3 0-15,-3-4 0 0,7-2 0 0,-3 2 0 16,-4 4 0-16,0-9 0 0,7-1 0 0,-7 0 0 16,0-2 0-16,0 2 8 0,0-9-8 0,3 10 0 15,-3-1 0-15,0-9 0 0,0 0 0 0,0 0 8 0,0 0-8 0,0 0 0 16,0 0 0-16,0 0 8 0,0 0-8 0,11 0 0 16,-4-3 10-16,0-3-2 0,0-4-8 0,0 4 12 15,4-4-2-15,-4 1-1 0,3-3 0 16,1-7 0-16,-1 3 1 0,5-3 0 0,-5-6 0 0,4 9 0 15,0-6-10-15,0-3 8 0,1 10-8 0,-5-4 8 16,1 0-8-16,-1 3 0 0,4 4 0 0,-3-4 0 16,3 4 0-16,-3-1 0 0,-1 4 0 0,1 6 0 15,-4-4-34-15,4-2 1 0,-4 9 0 16,3-3 0-16,-3-4-136 0,0 7-27 0,-7 0-6 0</inkml:trace>
  <inkml:trace contextRef="#ctx0" brushRef="#br0" timeOffset="48425.059">31111 7295 1378 0,'0'0'61'0,"0"0"13"0,0 0-59 0,0 0-15 15,0 0 0-15,0 0 0 0,0 0 101 0,0 0 18 16,0 0 3-16,0 0 1 0,0 0-2 0,-3 9 0 16,-4-2 0-16,3 2 0 0,-3 0-40 0,4 1-8 15,-8 9-1-15,1-4-1 0,-1-2-17 0,4 12-3 16,-4 0-1-16,-3 3 0 0,0 0-22 0,0 7-5 15,0-1-1-15,-4 4 0 0,-3-3-9 0,0 9-1 16,3-1-1-16,-3 4 0 0,0-3-11 0,-4 0 0 16,1 3 0-16,2-3 8 0,-2 0-8 0,3 0 10 15,-1-6-10-15,1 2 10 0,4-8-10 0,3 2 0 0,-1-9 0 0,1 4 0 16,4-4-8-16,-1-7-4 0,8 1-1 0,-4-9 0 31,-1 5-100-31,5-12-20 0,3-3-4 0,0 0-607 0,0 0-120 0</inkml:trace>
  <inkml:trace contextRef="#ctx0" brushRef="#br0" timeOffset="48759.094">31087 7270 1476 0,'0'0'32'0,"0"0"8"0,0 0 0 0,0 0 1 16,0 0-33-16,0 0-8 0,10 0 0 0,-10 0 0 0,0 0 102 0,7 0 18 16,-7 0 4-16,7 6 1 0,-7-6-21 0,8 10-4 15,-1-1 0-15,-4 7-1 0,4-4-19 0,-3 4-3 16,-4 3-1-16,3-1 0 16,1 8-20-16,-1-1-4 0,-6-7 0 0,3 11-1 0,3-1-11 0,-3-3-1 15,0 3-1-15,0-3 0 16,0 4-9-16,0 2-1 0,4-3-1 0,-1 0 0 0,1 7 0 0,-4-1 0 15,0-5 0-15,3 8 0 0,-3 4-19 0,0-3-8 16,0-1 8-16,-3 4-8 0,3-10 9 0,0 4-9 16,0-1 10-16,-4 1-10 0,8-7 11 0,-4-3-11 15,-4-3 12-15,4 0-12 0,0-3 0 0,0-7-17 16,0 4 1-16,0-7 1 16,4 7-90-16,-4-13-19 0,0-3-3 0,0 0-705 0,0 0-142 0</inkml:trace>
  <inkml:trace contextRef="#ctx0" brushRef="#br0" timeOffset="49012.15">30812 7957 1612 0,'0'0'144'16,"7"0"-116"-16,3 0-28 0,1 0 0 15,-11 0 155-15,10 0 25 0,5 0 4 0,2 0 2 16,-3 0-46-16,7 0-8 0,-3 0-3 0,3-4 0 0,4 4-49 0,-4-6-9 16,-3 3-3-16,-1-3 0 15,5 3-27-15,-5-4-5 0,1-2-2 0,-1 3 0 0,5-4-22 0,-5 7-12 16,-3-6 12-16,4 2-12 16,0-5-45-16,-1-1-16 0,-3 4-3 0,1-4-826 15,2-2-165-15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56:5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28388 1716 1638 0,'0'0'72'0,"0"0"16"0,0 3-71 0,-3 10-17 16,3-10 0-16,0 7 0 0,-4 5 38 15,4-2 4-15,4-4 1 0,-4 7 0 0,0 9 22 0,3-12 5 16,-3 12 1-16,0 3 0 0,0-3-12 0,4 9-3 16,-4-5 0-16,0 8 0 0,0 7-12 0,-4 0-2 0,4 0-1 0,-3 0 0 15,-1 0-1-15,0 3-1 16,1-3 0-16,-1 6 0 0,1-3 9 0,-4 0 1 0,3 13 1 0,-3-7 0 16,0 0-32-16,4 4-6 0,-1-4-2 0,1-9 0 15,-1 9 3-15,1-9 1 0,-1 3 0 0,0 3 0 16,1-3 21-16,-1-12 4 0,-3 2 1 0,4 7 0 15,-1-9-40-15,1-7 0 0,-1 6-12 0,4-5 4 16,0-4 8-16,4 3 8 0,-4-12-8 0,7-1 11 16,-7-2-11-16,7 3 0 0,0-7 0 0,-4 7 8 31,5-13-46-31,-5 6-10 0,4-3-1 0,-7-6-1 0,4 4-89 0,-4-4-17 0,0 0-4 16,0 0-564-16,0 0-112 0</inkml:trace>
  <inkml:trace contextRef="#ctx0" brushRef="#br0" timeOffset="517.029">28960 1889 1720 0,'0'0'76'0,"0"0"16"0,0 0-73 0,0 0-19 0,0 0 0 0,0 0 0 16,0 0 27-16,0 9 1 0,3-3 1 0,-3 4 0 16,4 9-29-16,-1-13 0 0,1 7 0 0,-1 8 0 15,4-2 19-15,-3 3-3 0,-1 13 0 0,1-4 0 16,-1 7 19-16,-3-10 3 0,0 10 1 0,0-4 0 15,0 1 4-15,0 2 1 0,-3-2 0 0,-1-1 0 16,1 4-11-16,-1-7-1 0,1 1-1 0,-1-7 0 0,1 9-11 16,3-6-1-16,-4 1-1 0,1-4 0 0,3 3-7 0,0-9-2 15,0-4 0-15,3 4 0 0,-6-3-9 0,6-4 0 16,1 4 9-16,-4-7-9 16,3 1-88-16,-3-10-23 0,0 0-4 0,0 0-526 15,0 0-106-15</inkml:trace>
  <inkml:trace contextRef="#ctx0" brushRef="#br0" timeOffset="1185.327">28758 1754 2005 0,'0'-9'88'0,"0"9"20"0,-3-10-87 0,3 7-21 0,0-10 0 0,3 10 0 16,5-6 28-16,-1 3 2 0,0-4 0 0,3 7 0 16,4-3-7-16,0-4-2 0,4 4 0 0,0 3 0 15,-1-3 4-15,5 3 1 0,-1 3 0 0,0-7 0 16,0 4-11-16,0-3-3 0,0 6 0 0,4 0 0 16,-4 0 9-16,0 0 2 0,1-9 0 0,-1 9 0 15,0 0 5-15,-3 9 0 0,3-9 1 0,0 6 0 16,0 4-5-16,-3-7-2 0,-1 6 0 0,4 4 0 15,1-1-3-15,2 4-1 0,-6-7 0 0,0 7 0 16,-1-3-10-16,1 2-8 0,-4-2 12 0,0 2-12 0,-3 1 10 0,-1 3-10 16,-3-6 8-16,-3 2-8 15,-1 4 16-15,-3-3-3 0,4-4 0 0,-8 4 0 0,4 3-13 0,-3 0 0 16,-1-4 0-16,-3 4-10 0,0 0 10 0,-3-3 9 16,-1 2-1-16,-3 1-8 0,3-3 0 0,-3 0 0 15,0-4 0-15,-4 4 0 0,4-4-8 0,-3 1 8 16,-1-1 0-16,0 4-9 0,1-7 9 0,-1 7 0 15,4-13 0-15,0 7 0 0,-7-1 0 0,7-3 0 16,3 4 0-16,-3-7 8 0,3 6-8 0,4-9 0 16,0 7 0-16,0-7 0 0,0 9 0 0,7-9 0 15,-3 0 0-15,-4 9 0 0,3-9 0 0,4 0 0 16,0 0 0-16,-3 16 0 0,3-13 0 0,0-3 0 16,3 10 0-16,1-4 0 0,-4 3 0 0,3 1 12 0,4-1-4 15,-3 7 0-15,-4-13-8 0,3 6 12 0,1-2-4 0,-1 8 0 16,1-2-8-16,3-7 9 0,-4 3-9 0,1 1 10 15,-1-1 4-15,5 10 1 0,-1-13 0 0,0 7 0 16,3-4 14-16,1 4 3 0,3-1 1 0,0 4 0 16,0-6-4-16,4-1-1 0,3 0 0 0,-3 1 0 15,-4 5 4-15,3-5 0 0,1 2 0 0,0-5 0 16,3 2-16-16,0 0-2 0,0 7-1 0,0-6 0 16,0-7-13-16,1 3 8 0,-5 3-8 0,1-2 0 15,0-4 0-15,-4 6 0 0,3-9 0 0,-3 6 0 16,0-2-32-16,1 2 0 15,-1-6 0-15,-4 0 0 0,1 0-88 16,-1-6-18-16,1 2-3 0,-4-2-699 0,0 6-139 0</inkml:trace>
  <inkml:trace contextRef="#ctx0" brushRef="#br0" timeOffset="3320.585">24070 1895 864 0,'0'0'76'0,"0"0"-60"15,0 0-16-15,0 0 0 0,0 0 157 0,0 0 29 16,0 0 6-16,4 3 0 0,-4 13-145 0,-4-7-30 16,4 7-5-16,-3-3-2 0,3 2 7 0,-4 10 2 15,-3-3 0-15,3 3 0 0,1 4 24 0,-4 5 5 16,3 1 0-16,1-1 1 0,-1 4 15 0,1-1 4 16,-1 4 0-16,-3-6 0 0,7 2-1 0,-3 1 0 15,-1-4 0-15,1 4 0 0,3-4-35 0,-4 1-8 16,4-1 0-16,0-5-1 0,0 5-23 0,0-6 9 15,4-3-9-15,-1-3 0 0,-3 3-10 0,4-9-9 0,-1-3-1 16,4 2-1 0,-3-5-127-16,-1-1-26 0,-3-9-5 0,0 0-1 0</inkml:trace>
  <inkml:trace contextRef="#ctx0" brushRef="#br0" timeOffset="3685.768">23626 1952 1094 0,'0'0'48'0,"0"0"11"0,0 0-47 0,0 0-12 16,0 0 0-16,7 0 0 0,3 0 268 0,4 0 52 15,0 0 11-15,4 0 1 0,0 0-251 0,3 0-50 16,4 0-11-16,3 0-1 0,0-4 4 0,0 4 1 16,7-9 0-16,4 9 0 0,4-6 8 0,-5-7 1 15,5 4 1-15,-1-4 0 0,4 1-3 0,0-4-1 16,-4 3 0-16,8 4 0 0,2-7-16 0,1 1-3 16,-3-4-1-16,-1 9 0 0,-3-5-10 0,-4 12 0 15,-6-13 0-15,-1 7 8 0,-7-1-8 0,0 7 0 16,-6-3 0-16,-5-1 0 15,-3 7-100-15,0 0-23 0,-3-3-4 0,0 3-1 16,-11 0-76-16,0 0-15 0,0 0-3 0,0 0-1 0</inkml:trace>
  <inkml:trace contextRef="#ctx0" brushRef="#br0" timeOffset="4220.701">25400 1735 288 0,'0'0'12'0,"-4"0"4"0,-3 0-16 0,4-3 0 15,-1 3 0-15,4 0 0 0,0 0 386 0,0 0 74 0,0 0 16 0,0 0 2 16,0 0-370-16,0 9-75 16,0 4-14-16,0 3-3 0,-3-4 11 0,-1 4 2 0,4 3 1 0,0 0 0 15,-3 6-6-15,-1 0-2 0,1-7 0 0,-1 17 0 16,1-7 10-16,-4 7 1 0,3-1 1 0,-3-2 0 16,0 8 2-16,3-2 0 0,-3 0 0 0,4-4 0 15,-4 1 0-15,3 8 0 0,-3-14 0 0,4 5 0 16,-4-6-10-16,3 1-2 0,4 5 0 0,-3-15 0 15,-1 6-13-15,4 3-3 0,4-6-8 0,-1 0 12 16,-3-3-12-16,4-3 0 0,3-1-12 0,0-2 12 31,-4-7-115-31,4 4-16 0,0-7-3 0,0 3-1 16,4-12-68-16,-4 3-13 0,4-7-4 0</inkml:trace>
  <inkml:trace contextRef="#ctx0" brushRef="#br0" timeOffset="4552.448">25876 1701 1267 0,'0'0'56'0,"0"0"12"0,0 0-55 0,0 0-13 16,0 0 0-16,0 0 0 0,0 6 252 0,0 3 47 15,0 7 9-15,0-13 3 0,0 16-227 0,0 0-44 16,-3-4-10-16,-1 4-2 0,1 10-28 0,-1-4 0 0,1 3-13 0,-4 3 4 16,0 1 20-16,-1 11 4 0,1-2 1 0,-3 3 0 15,3-3-5-15,0 3-1 0,-4-10 0 0,4 4 0 16,0-4 0-16,3 1 0 16,-3-1 0-16,4-5 0 0,-4 5-10 0,3-6 0 0,-3 7 0 0,4-10 8 15,-1 3-8-15,1-9 0 16,-1 9 0-16,4-9 8 15,-3 3-28-15,-1 0-5 0,1-6-2 0,3-1 0 16,0-2-134-16,-4-4-27 0,4 7-6 0,0-13-431 0,-3 6-87 0</inkml:trace>
  <inkml:trace contextRef="#ctx0" brushRef="#br0" timeOffset="4971.188">25044 2673 1267 0,'0'0'112'0,"-4"0"-89"15,4 0-23-15,-3-3 0 0,-1 3 252 0,4 0 45 16,0 0 10-16,0 0 1 0,0 0-222 0,11 3-45 15,-1 6-9-15,4-9-1 0,-3 0-3 0,7 6-1 16,-1 4 0-16,1-10 0 0,7 0 13 0,-4 3 4 0,3-6 0 16,1 3 0-16,0 0-16 0,3 0-2 0,4-10-1 0,0 4 0 15,6 6 11-15,1-9 3 0,0-1 0 16,0 7 0-16,3-3-21 0,0 0-4 0,1 3-1 16,-4 3 0-16,-1-10-5 0,5 4-8 0,-4-4 11 0,-1 7-11 15,-2-3 0-15,2-3 0 0,1 2 0 0,-3-2 0 16,-1 6 0-16,-7-7 0 0,4 4-12 0,-8-3 3 31,1 6-104-31,0-4-21 0,-8 4-4 0,1-3-1 16,0 0-49-16,-1 3-9 0,-6-4-3 0,3 4-716 0</inkml:trace>
  <inkml:trace contextRef="#ctx0" brushRef="#br0" timeOffset="5787.921">26776 1798 1609 0,'0'0'71'0,"0"0"15"0,0 0-69 0,0 0-17 0,0 0 0 0,0 0 0 15,-4 0 40-15,4 0 4 0,-7 0 0 0,7 0 1 16,-3 0-21-16,3 0-4 0,-7 6 0 0,3-3-1 16,1 7 3-16,-4-4 1 0,0 3 0 0,-1-5 0 15,1 11 0-15,-3-5 0 0,3 8 0 0,-4 1 0 16,1-3 16-16,-1 9 3 0,0 0 1 0,-3-3 0 15,4-3 7-15,-1 12 2 0,4-3 0 0,0-9 0 0,-4 9-12 0,4-2-3 16,0 8 0-16,0-9 0 0,0 3-19 0,4 1-4 16,-1-1-1-16,4-3 0 0,0 3-1 0,0-3-1 15,0 0 0-15,4 3 0 0,3-9 8 0,3 0 1 16,1 6 1-16,0-6 0 16,-4 0 3-16,7 0 1 0,0-4 0 0,0 4 0 0,0-3-4 0,4-7-1 15,-1 1 0-15,4 5 0 0,-6-2 0 0,2-7-1 16,4-3 0-16,-3 4 0 0,0-4 8 0,-4-3 1 15,3 0 1-15,1 0 0 0,0 0-12 0,-1-3-2 16,1-4-1-16,0 4 0 0,3-3 6 0,-4-7 0 16,1-2 1-16,0 5 0 0,-4 1-5 0,3-7 0 15,5 4-1-15,-8-4 0 0,0 0 0 0,0-3 0 0,0 1 0 0,4-1 0 16,-4-6-3-16,3 0 0 0,-2 6 0 0,2-9 0 16,-3 9-4-16,4-6 0 0,-4-4-8 0,0 4 12 15,0 0-4-15,-3 3 0 0,3-3-8 0,-3 6 12 16,-1-9 0-16,-3 3-1 0,0 0 0 0,0 6 0 15,0 0 5-15,-3 4 2 0,-1-7 0 0,-3 0 0 16,4 3-10-16,-4 0-8 0,-4 4 12 0,8 5-12 16,-4-9 0-16,-4 7 0 0,4-1 0 0,-3 1 0 15,3-4 0-15,0 7 0 0,-4-1 0 0,4 1 0 16,0-1-16-16,-3 1 4 0,3 3 0 0,0-4 0 31,3 1-28-31,1 6-4 0,-4-10-2 0,3 4 0 0,1 6-62 0,3-7-13 0,0-5-3 16,0 5 0-16,0 7-132 0,4-13-26 0,10-18-6 15,-3 6 0-15</inkml:trace>
  <inkml:trace contextRef="#ctx0" brushRef="#br0" timeOffset="22814.957">28420 468 1105 0,'0'0'24'0,"0"0"4"0,0 0 2 0,0 0 2 0,0 0-32 0,0 0 0 0,0-3 0 0,0-9 0 15,0 8 0-15,0 4-14 0,0 0 1 0,0 0 0 16,0-6 13-16,0 6 0 0,0 0 0 0,0 0 0 16,-4-3 21-16,4 3 7 0,-3-9 2 0,-4 9 0 15,3-7 55-15,-3 7 11 0,7 0 3 0,-7 0 0 16,4 0 2-16,-5 0 1 0,1 0 0 0,4 7 0 0,-4-7-10 0,0 0-3 15,3 0 0-15,4 0 0 16,-7 0-24-16,7 0-5 0,0 0 0 0,0 0-1 0,0 0-34 0,0 0-6 16,0 0-2-16,0 0 0 0,0 0-17 0,0 0 0 15,0 0 8-15,7 9-8 16,-3-6 0-16,-1 7 0 0,1-4 0 0,-1 3 0 0,-3 10 0 0,4-13 0 16,-4 7 0-16,3-1 0 0,-3 1 17 0,0 3-3 15,-3-4-1-15,3 10 0 0,0-9 13 0,-4 6 2 16,4-4 1-16,-3 4 0 0,3-3-10 0,-4-4-3 15,1 4 0-15,3 3 0 0,0-4-24 0,0-5-6 16,0-1-1-16,0 10 0 0,3-3 15 0,1-7 0 0,-4 4 0 16,3-1 0-16,1 1 22 0,3-4 7 0,-4 1 2 15,5-1 0-15,-5 4-31 0,1-1 0 0,-1-3 0 0,1 7 0 16,-1-13 8-16,-3 13-8 0,0 3 0 0,0-4 0 16,0-2 10-16,0 3-10 0,-3 9 10 0,-1-13-10 15,1 13 9-15,-1 1-9 0,1-8 8 0,-1 1-8 16,0 6 8-16,1-6-8 0,-1 6 8 0,1-6-8 15,-1 0 13-15,4 0-2 0,-3-4-1 16,3-5 0-16,3-1-2 0,-3 10 0 0,4-10 0 0,-4 1 0 16,7-1-8-16,-7 4 12 0,3-1-12 0,-3-2 12 15,8-1 0-15,-8 0 1 0,3 4 0 0,-3-10 0 16,4 6-13-16,-4 7 0 0,0-6-12 0,0-1 12 16,0 0 0-16,-4 1 0 0,4-1 0 0,0 7 0 15,-3-4 10-15,-1 4-10 0,0-6 10 0,1 8-10 16,-1-2 10-16,1 0-10 0,-1-4 10 0,4 4-10 15,-3-4 10-15,-1 4-10 0,1 3 10 0,3-19-10 0,0 9 16 0,-4-2-4 16,4 2 0-16,-3 0 0 0,3 1 0 0,-4-1-1 16,4 1 0-16,-3 5 0 0,3-5-11 0,0-1 12 15,-4 1-12-15,1-1 12 0,-1 7-12 0,4-7 0 16,-3 0 9-16,-1 1-9 0,0-1 0 0,1 1 8 16,-1-1-8-16,1 1 0 0,-1-4 18 0,1 3-1 15,-4 1 0-15,3-1 0 0,4-3-17 0,-3 4 0 16,-1-7 0-16,4 6 0 0,-3 4 0 0,3-4-19 15,-4 4 4-15,4-7 1 0,-3 3 14 0,3 1 15 16,0-1-3-16,0 1-1 0,0-1-11 0,0 7 0 0,0-7 9 16,3 1-9-16,-3-1 0 0,0 0 0 15,0 7 0-15,0-7 0 0,0-5 0 0,0 8 0 0,0 1 0 0,0-4 0 16,0 7 0-16,0-7 12 0,-3 1-2 0,3-1-1 16,-4 0-9-16,1 7-9 0,3-3 9 0,-4-1-13 15,1 1 13-15,-1 2 0 0,0-2 0 0,1 3 0 16,-1-1 0-16,1 4 0 0,3-6 0 0,-4-1 0 15,1 1 8-15,3 2-8 0,0-5 12 0,0 2-12 16,0 1 0-16,-4-4 0 0,4 4 0 0,-3-4 0 16,3 1 0-16,0-4 0 0,-4 10 0 0,4-4 0 15,-3-2 0-15,3-1 0 0,0 7 0 0,0-7 0 16,-4 10 8-16,4-3-8 0,-3-7 0 0,3 10 0 16,-4 0 0-16,4-4 0 0,-3 1 0 0,3-4 0 15,0 7 8-15,0-9-8 0,-4 5 0 0,4 4 0 16,0-9 0-16,0-1 0 0,0 7 8 0,0-7-8 15,0 10 0-15,0-3 0 0,0-7 8 0,0 7-8 16,-3-4 0-16,3 4 0 0,3-13 0 0,-3 13 0 0,0-1 0 0,0-2 0 16,0-4 0-16,0 7 0 0,0-7 8 15,0 1-8-15,0 5 0 0,0-5 0 0,-3 2 0 0,-1 4 0 16,0-6 0-16,1 5 0 0,3-2 8 0,-4 2-8 16,1 4 0-16,3-9 0 0,-4 5 0 0,1-5 0 15,3 9 8-15,-4-10-8 0,4 7 0 0,-3-7 0 16,3 0 0-16,-4 10 0 0,4-9 0 0,0-1 0 15,0 7 0-15,0-7 0 0,0 1 0 0,0-1 0 16,-3 7 0-16,3-7 0 0,0 7 0 0,0-4 0 16,-4 4 0-16,4-13 0 0,0 13 0 0,0-7 0 0,0 10 0 0,0-10 0 15,0 7 0-15,4-6 0 0,-4 8 0 0,0-11 0 16,3 2 0-16,-3 7 0 0,4-4 0 0,-1-2 0 16,1-1 0-16,-4 0 0 0,3 7 0 0,1-6 0 15,-1-1 8-15,-3 0-8 0,0 7 12 0,0-13-12 16,0 10 0-16,4-1 0 0,-4-2 0 0,-4-1-12 15,4 7 12-15,0-7 0 16,-3 7 0-16,-1-4 0 0,4 4 0 0,-3 0 0 0,3-4 0 0,-4 4 0 16,1-4 0-16,3 4 0 0,-4 0 0 0,4-4 0 15,-3 4 0-15,3 0 0 0,0-4 0 0,0 7 0 16,0-3 0-16,0-1 0 0,0-2 0 0,0-4 0 16,-4 7 0-16,4 0 0 0,0-13 0 0,0 6 0 15,0 1 0-15,0-1 0 0,0-9 0 0,0 6 0 16,0-6 0-16,4 10 0 0,-4-7 0 0,0 3 0 0,3 4 0 15,-3-1 0-15,-3 0 0 0,3-2 0 0,0 2 0 0,-4 1 0 16,4-10 0-16,4 6 0 0,-4 3 0 0,0-6 0 16,0 7 0-16,0-10 0 0,0 0 0 0,0 0 0 15,0 0 0-15,0 0 0 0,0 0 0 0,0 0 0 16,0 0 0-16,10 0 0 0,-3 0 0 0,4 0 0 16,-4-3 0-16,0-4 0 0,0-2 0 0,0-7 0 15,0 7 0-15,0-10 0 0,-3 6 0 0,3-8 0 16,-4 2 0-16,4-3 0 0,1 0 0 0,-5 0 0 15,-3-3 0-15,4 0 0 0,-1 6 0 0,1 3 0 16,-4-3 0-16,0 1 0 0,0-1 0 0,3 0 0 16,-3 3 0-16,0-3 0 0,0-6 0 0,0 7 0 15,-3 2 0-15,6-6 0 0,-3-3 0 0,4 6 0 16,-4-6 0-16,0 6 0 0,0-6 0 0,3-3 0 0,-3 3 0 0,4-3 0 16,-4-1 0-16,0-5 0 0,3 6 0 0,-3-7 0 15,0 1 8-15,4-1-8 0,-4 7 0 0,0-7 0 16,3-2 8-16,-3 9-8 0,0-7 0 0,0 10 0 15,0-3 8-15,-3-1-8 0,3 1 0 0,-4 3 0 16,1 0 12-16,-1-3-4 0,4 12 0 0,-3-12-8 16,3 9 12-16,-4-6-12 0,1 9 12 0,-1-2-12 15,1-1 8-15,3 0-8 0,-4 0 0 0,4 0 0 16,0-3 8-16,0 4-8 0,0-1 0 0,-3 0 0 16,3 0 0-16,0-6 0 0,0 6 0 0,-4-6 0 15,4 6 0-15,-4 0 0 0,1-6 0 0,-1 0 0 16,1-3 8-16,-4 0-8 0,7 3 0 0,-4-10 0 15,4 7 0-15,-3 6 0 0,3-3 8 0,-4-9-8 16,4 8 0-16,0-2 8 0,0 0-8 0,0 0 0 0,0 3 10 0,-3 0-10 16,3 0 8-16,0-4-8 15,3 4 8-15,-3 3-8 0,0-3 8 0,0 6-8 0,0-6 0 0,4 0 0 16,-4 6 8-16,0-3-8 0,0 0 0 16,3 4 0-16,-3-11 0 0,0 11 0 0,4 2 0 0,-4-6 0 15,3 6 0-15,1-9 0 0,-1 0 0 0,-3 3 0 16,4 3 0-16,-4-3 0 0,3 4 0 0,1-11 0 15,-4 11 0-15,4 2 0 0,-4-6 12 0,3-3-4 16,1 0 0-16,-4 0 0 0,0 6-8 0,3-9-11 16,1 3 3-16,-1-10 0 0,-3 7 8 0,4 6 0 15,-1-3 0-15,1-3 0 0,-1 3 0 0,1-4 0 16,-1 4 0-16,1 0 0 0,-1 0 0 0,-3 6 0 0,4-3 0 0,-4 0 0 16,3 10 0-16,1-13 0 0,-4 9 0 0,0 3 0 15,3-2 0-15,-3-4 0 0,0 3 0 0,4-3 0 16,-4 1 0-16,0 2 0 0,0 3 0 0,0-12 0 15,0 10 0-15,0-4 0 0,0 0 0 0,0 0 0 16,4 0 0-16,-1 4 0 16,1-4 0-16,-1 0 0 0,-3 3 8 0,4-6 0 0,-1 7 0 0,-3-1 0 15,4-3-8-15,-1 4 0 0,-3 2-8 0,0 4 8 16,0-7-8-16,0 7 8 0,0-1-8 0,0 4 8 16,0 3 0-16,0-7 0 0,0 4 0 0,0-3 0 15,0 9 0-15,0-10 0 0,0 10 0 0,0-9 0 16,0 3 0-16,0 6 0 0,0-10 0 0,0 7 0 15,0-3 0-15,0 3 0 0,0-4 0 0,0-2 0 16,0 0 0-16,0 9 0 0,0-4 0 0,0 4 0 16,0 0 0-16,0 0 0 0,0 0 0 0,0 0 0 0,0 0 0 0,0 0 0 15,0 0 0-15,0 0 0 0,0 0 0 0,0 0 0 16,-3 4 0-16,-1 5 8 0,1 0-8 0,-1-2 0 16,-3 2 0-16,4 0 0 0,3-5 0 0,-4 8 0 15,-3 1 0-15,0-4-8 0,3-3 8 0,1 4-10 16,-1-7 10-16,1 9-10 15,3-12-74-15,0 0-14 0,0 0-3 0,0 0-843 16,0 0-169-16</inkml:trace>
  <inkml:trace contextRef="#ctx0" brushRef="#br0" timeOffset="135904.704">28787 6125 288 0,'0'0'25'0,"0"0"-25"15,0 0 0-15,0 0 0 0,-7 10 266 0,7-10 48 0,-4 6 10 0,1-3 1 16,3-3-208-16,-4 10-41 0,-3-1-9 0,3-3-2 16,1-3-5-16,-1 4 0 0,1 2-1 0,3 0 0 15,-4 1 1-15,1-1 1 0,-1 1 0 0,8-4 0 16,-4 10-17-16,3-4-3 0,1-2-1 0,-1 8 0 16,1-8-1-16,-1 5-1 0,1 4 0 0,-4 6 0 15,4-6-12-15,-1 6-2 0,1 0-1 0,3-3 0 16,-7 3-11-16,3 4-1 0,1-11-1 0,-4 7 0 15,3 1-2-15,-3-8 0 0,0 1 0 0,0 0 0 16,4 6 1-16,-4-6 0 0,0 0 0 0,-4-4 0 16,4 4-9-16,0 0 0 0,0-3 0 0,0-7-11 15,-3 10 11-15,-1-10 0 0,4 1 0 0,-3 5 0 16,-1-8-23-16,1-4-2 16,3-3-1-16,0 9 0 0,-4 1-38 0,1-1-8 0,-1-9-2 0,0 9-617 15,4-9-123-15</inkml:trace>
  <inkml:trace contextRef="#ctx0" brushRef="#br0" timeOffset="136722.071">28519 6091 1573 0,'0'0'69'0,"-4"-10"15"0,1 1-67 0,-1 0-17 0,4 2 0 0,0-2 0 15,4-1 36-15,-1 1 4 0,1 6 1 0,-1-3 0 16,1-4-25-16,3 1-4 0,-4 3-2 0,4-4 0 15,0 1-2-15,0 6 0 0,0-7 0 0,4-2 0 16,-4 2 13-16,0 1 3 0,4-1 0 0,-1 1 0 16,4 0 18-16,-3-1 4 0,3-5 1 0,4 5 0 15,-1 1 1-15,-3-4 0 0,4 1 0 0,3 2 0 16,0 1-2-16,1-1 0 0,-5 7 0 0,4-3 0 16,4-3-17-16,-4 5-3 0,0-2-1 0,1 6 0 15,2-6-6-15,-3 6-2 0,1 6 0 0,-5-6 0 16,4 0-17-16,1 6 0 0,-1-2 0 0,0 2 0 0,-3-3 0 15,-1 6 0-15,4-9 8 0,1 10-8 0,-8-1 0 0,7 7 0 16,-7-7 0-16,4 7 0 0,-1-3 9 0,-3 2-9 16,0 4 0-16,-3-3 9 0,0 3-9 0,-8-1 10 15,1-2-10-15,-4 3 10 0,0 0-10 0,-4-1 8 16,4 1-8-16,-3-3 8 0,-4 0-8 0,-4-4 0 16,0 4 0-16,1 3 0 0,-4-10 9 0,3 7-9 15,-3-4 10-15,0-2-10 0,-4 2 8 0,1-2-8 16,-5-1 0-16,5 4 9 0,-4-7-9 0,-1 3-14 15,-2 1 3-15,-1 5 1 0,4-5-3 0,-4-7-1 16,1 3 0-16,2-3 0 0,1 4 14 0,0-7 0 16,3 3 0-16,4-3 0 0,4 0 0 0,-1 6 0 15,4-6 0-15,0 0 0 0,3 0-8 0,-3 0 8 0,7 0 0 0,0 0-9 16,0 0 9-16,-3 0 0 16,-1 6-9-16,4-6 9 0,0 0 0 0,-3 3 0 0,-4 7 0 0,0-4 0 15,3 4 0-15,-3-7 0 0,4 3-9 0,-4-3 9 16,0 3 0-16,7-6 0 15,0 0 0-15,0 0 9 0,0 0 8 0,0 0 2 0,0 0 0 0,0 0 0 16,7 7 3-16,3-4 1 0,1 3 0 0,-1-3 0 16,4 7-12-16,4-1-3 0,0 0 0 0,-1 1 0 15,1 2 6-15,0 1 1 0,-1-4 0 0,-3 7 0 16,4-7-15-16,-4 1 0 0,0-1 0 0,0 7 0 16,0-7 24-16,1 1 1 0,-5-1 1 0,4 0 0 15,-3 1 3-15,-1-1 1 0,5-2 0 0,-5 2 0 16,1-6-30-16,3 3-10 0,-4 4 0 0,5-1 0 15,-5-3 10-15,4-2 0 0,-3 2 0 0,3-3 8 0,-4 3-8 0,1-3 0 16,0 4 0-16,-4-7 8 16,0 9-63-16,0-9-12 0,0 6-2 0,-7-6-1 15,0 0-119-15,0 0-24 0,0 10-5 0</inkml:trace>
  <inkml:trace contextRef="#ctx0" brushRef="#br0" timeOffset="138557.815">29785 7053 633 0,'0'0'56'0,"0"0"-44"0,0 0-12 0,0 0 0 16,0-6 180-16,0 6 33 0,-3-3 7 0,3-3 2 16,0 6-86-16,0 0-16 0,0 0-4 0,7-3-1 15,-4-4-36-15,-3 7-7 0,0 0-2 0,0 0 0 16,0 0-15-16,7 0-3 0,0 0-1 0,0 0 0 15,4 0 3-15,-4 7 1 0,-7-7 0 0,0 0 0 16,0 0-31-16,7 3-5 0,0 3-2 0,-7-6 0 16,0 0 3-16,4 9 1 0,3 1 0 0,-4-1 0 15,1-2-7-15,-4 2-2 0,3-6 0 0,1 7 0 16,-1 5 0-16,1-5-1 0,3 5 0 0,0-2 0 16,3 3 1-16,1 2 1 0,0-2 0 0,-1 3 0 15,1 0-1-15,-1 6 0 0,4-6 0 0,-3 9 0 16,0-9-12-16,3 6 0 0,0 0 0 0,-4-6 0 15,5 6 0-15,-5-7 0 0,4 8 0 0,-3-8 9 0,-1 1-9 16,1 0 0-16,0 0 0 0,-4-4 8 16,3 4-8-16,1-3 0 0,-4-3 0 0,0 2 0 0,4-5 0 0,-4 8 8 15,0-2-8-15,0-3 0 0,0 2 0 0,3-5 0 16,-3 9 8-16,-3-10-8 0,3 7 0 0,0-1 0 16,4-2 0-16,-4 3-11 0,0-7 11 0,0 7 0 15,3-4 8-15,-3-2-8 0,0-1 0 0,1 7 0 16,-1-7 0-16,3-3 8 0,-3 4-8 0,0-7 0 15,4 6 0-15,-8-2 8 0,4-4-8 16,-3 3 0-16,3 3 0 0,-7-9 0 0,0 0 0 0,4 7 0 16,3-4 0-16,-7-3 0 0,0 0 0 0,0 0 0 15,7 9 0-15,-7-9 0 0,0 0 0 0,0 0 0 16,0 0 0-16,0 0 0 0,0 0 25 0,0 0 7 16,0 0 2-16,7 0 0 0,-7 0-22 0,0 0-12 15,0 0 12-15,10-9-12 0,-3 6 9 0,0-4-9 0,-3-2 0 0,-1 0 9 16,1 2-9-16,0-2 10 0,-1-4-10 0,-3-2 10 15,0-1-10-15,0-3 0 0,7 7 9 0,-7-10-9 16,0 3 0-16,0 0 9 0,0 0-9 0,4 4 0 16,3-4 0-16,-7 0 0 0,-4 0 0 0,1 3 0 15,3-2 0-15,0 2 0 0,0-3 0 0,0 0 0 16,3 0 0-16,-3 4 0 0,-3-4 0 0,3 0 0 16,3 10 0-16,1-7 0 0,-4 4 0 0,0-4 0 15,0 6 0-15,0 4 0 0,0-3 0 0,-4 6 0 16,1-4-8-16,3 7 8 0,0 0 0 0,0 0-9 15,0 0 9-15,0 0-12 0,0 0 12 0,0 0-12 16,0 0 12-16,0 0 0 0,0 0 0 0,0 0 0 0,7 0 0 16,0 10-12-16,-7-10 4 0,7 9 0 15,0-3 8-15,0 4 0 0,-4-1 0 0,1 1 0 16,-1 5-28-16,1-5-3 0,3-1-1 0,-3 1 0 16,-1 5 32-16,1-2 0 0,-1-4 0 0,-3 7 0 0,4-7 0 0,-4 7 0 15,7-3 0-15,-4-4 0 0,1 0 0 0,3 4 0 16,-4-1 0-16,1-2 0 0,-1-1 0 0,1-2 0 15,3 2 0-15,-3 7 0 0,-1-4 0 0,1-2 0 16,-1-1 0-16,1 0 0 0,-4 7 0 0,3-7 0 16,-3 1 0-16,4-1 0 0,-8 1 0 0,4 2 0 15,-3-2 0-15,3-1 0 0,-4-6 0 0,1 7 0 16,-4-4 0-16,3-3 0 0,1 3 0 0,-5-3 0 16,1 4 0-16,0 2 0 0,0-9 0 0,4 6 0 0,-8-3 0 0,1-3 0 15,3 7 0-15,-4-4 0 0,-3 3 0 0,3-3 0 16,-6-3 17-16,6 7 10 0,-3-7 1 0,3 3 1 15,-6 3-29-15,3 0 0 0,-4-3-11 0,0 7 11 16,1-10 0-16,-1 9 21 0,-3 1-2 0,3-1-1 16,-3-3-18-16,3 4 0 15,1-1 0-15,-1-3 0 0,4 4 0 0,0-7 0 0,-4 3 0 0,4-3 0 16,4 4 0-16,-1-4 0 0,4 3 0 0,-4-6 0 16,4 6 0-16,0-6 0 0,0 0 0 0,4 3 0 15,-4-3 0-15,7 0 0 0,-4 0 0 0,4 0 0 16,0 0-70-1,0 0-18-15,-7 0-3 0,7 0-736 0,0 0-147 0</inkml:trace>
  <inkml:trace contextRef="#ctx0" brushRef="#br0" timeOffset="144693.368">31023 8474 1350 0,'0'0'60'0,"0"0"12"0,0 0-58 0,0 0-14 0,0-3 0 0,0 3 0 15,0 0 80-15,0 0 12 0,0 0 4 0,0 0 0 16,0 0-7-16,0 0-1 0,0 0 0 0,0 0 0 15,0 0-49-15,0 0-11 0,0 0-1 0,0 0-1 16,0 0 0-16,-3 3 0 0,3-3 0 0,-4 6 0 16,4-6 2-16,0 10 0 0,-3-1 0 0,3-3 0 15,0 7-1-15,-4-4 0 0,1 1 0 0,-4 5 0 0,3-5 7 0,4 9 2 16,-7-4 0-16,3 4 0 0,-3 0-9 16,0 0-2-16,4-4 0 0,-4 11 0 0,-4-8-7 0,4 7-2 15,7-3 0-15,-3 3 0 0,-1-6-3 0,1 9-1 16,-1-2 0-16,4 2 0 0,4-3-12 0,-4-6 0 15,0 0 0-15,0-4 0 0,3 4 0 0,4 0 0 16,-7-4 12-16,4 4-3 0,3-3-9 0,-4-3 0 16,4 2 9-16,0-5-9 0,0 5 12 0,0-5-3 15,4 2 0-15,-4-5 0 0,4 2-9 0,-4 0 0 16,3 1 9-16,1-4-9 0,0-3 14 0,-1 7-2 16,1-10 0-16,-1 6 0 0,1-3-12 0,-1 3 0 15,1-6 0-15,0 0 0 0,-1 0 28 0,4 0 4 0,-3-6 0 0,-1 3 0 16,5-3-17-16,-5 2-3 15,4-2-1-15,0-3 0 0,0-1 6 0,1-5 2 16,-1 5 0-16,3-2 0 0,-3-4 0 0,1-3 0 0,2 10 0 0,-3-7 0 16,0-3-3-16,1 0-1 0,-1 4 0 0,0-4 0 15,0-6-5-15,0 6-1 0,-3 0 0 0,-1 0 0 16,4 1-1-16,-3-1-8 0,-4-3 12 0,0 3-4 16,4 0-8-16,-4 0 10 0,0 4-10 0,-4-4 10 15,4 6-10-15,-3-9 0 0,3 4 0 0,0-1 0 16,-4 3 9-16,1-3-9 0,-1 1 10 0,1 2-10 15,0 3 0-15,-4-2 0 0,3 2 0 0,1-3 0 16,-1 1 0-16,-3 5 0 0,0 1 0 0,4-4 0 16,-1-2 0-16,1 8 0 0,-4-2 0 0,0 0 9 15,0-1-9-15,3 7-11 0,-3 3 3 0,0-6 0 0,0-4 8 0,0 10 0 16,0 0 0-16,0 0 0 16,0 0 0-16,0 0 0 0,0 0 0 0,0 0 0 15,0 0 0-15,0 0-8 0,0 0 8 0,0 0-8 0,0 0 8 0,0 0-10 16,0 0 10-16,0 0-10 15,0 10 10-15,-3-1-8 0,3-9 8 0,0 10-8 0,0-4 8 0,0-6 0 16,0 0 0-16,0 9 0 0,0-9 0 0,-4 3 0 16,4-3 0-16,0 0 0 0,0 0 0 0,0 0 0 15,0 0 0-15,0 10 8 0,0-10-8 0,-3 6 0 16,-1 3 0-16,1 1 0 0,3-10 0 0,0 16 0 16,-7-4 0-16,7-2 8 0,0 11-8 0,-4-8-12 15,4 6 4-15,0 3 0 0,0-3 8 0,0-1 0 0,0 1 0 0,-4 0 0 16,4 0 0-16,0 6 0 0,0-6 0 15,0-4 0-15,0 4 0 0,0 6 0 0,0-12 0 0,4 9 0 16,-4-3 0-16,0-7 0 0,0 4 0 0,0 3 0 16,0-4 0-16,0 4 0 0,0-3 0 0,-4 3 8 15,4-1-8-15,-3 1 0 0,-4-3 0 0,3-3 0 16,1 12 0-16,-1-10 0 0,-3 4 0 0,4-6 0 16,-4 2 0-16,3-5 0 0,-3 9 0 0,4-10 8 15,-1 4-8-15,-3-4 0 0,3 0 0 0,4-9 8 16,0 0-8-16,0 3 0 0,-3 7 8 0,3-10-8 15,0 0-11-15,0 0-6 0,0 0-2 0,0 0 0 32,0 0-128-32,7-3-25 0,-4-4-6 0</inkml:trace>
  <inkml:trace contextRef="#ctx0" brushRef="#br0" timeOffset="146611.076">27996 7019 1393 0,'-7'-9'61'0,"4"5"14"0,3-2-60 0,-4 0-15 0,4 3 0 0,0-4 0 15,4-2 21-15,-4 6 2 0,3-6 0 0,1 2 0 16,-1-2-23-16,1 6-20 0,0-10 4 0,3 10 1 15,-4-6-8-15,4-1-1 0,-3 4-1 0,3-3 0 16,0-1 15-16,0 4 10 0,0 3-12 0,0-4 12 16,-4 4 0-16,-3 3 20 0,0 0-2 0,0 0-1 15,4-6 22-15,-4 6 4 0,0 0 1 0,0 0 0 16,0 0 22-16,0 0 5 0,0 0 1 0,0 0 0 16,0 0-4-16,0 0 0 0,0 0 0 0,0 0 0 15,0 0-21-15,-7 6-5 0,-4-3-1 0,4 4 0 16,-3 2-24-16,-1 7-5 0,1-4 0 0,3-2-1 0,-4 5-11 0,-3 1 0 15,3-3 0-15,-3 5 0 16,4-2 9-16,-1 3 0 0,-3 0 0 0,-4 3 0 0,1 0 11 0,-1-3 3 16,-3 6 0-16,3 0 0 0,-7 3-13 0,4-3-2 15,0 3-8-15,-4 0 12 0,1-2-12 16,3 2 0-16,-1-3 8 0,5 0-8 0,-4 3 29 0,6-3 3 16,-2-3 1-16,-1 3 0 0,4 0-20 0,0-3-4 15,-4 3-1-15,8-6 0 0,-4 6-8 0,3-6 8 16,-3 0-8-16,0 6 8 0,3-6-8 0,1-3 0 15,-1 2 0-15,0 1-11 0,-3-3 11 0,4-4 0 16,3 10 8-16,-4-9-8 0,1 3 8 0,-1-1-8 0,0-2 8 0,1-4-8 16,-1 10 11-16,4-13-3 0,-3 4 0 0,3-1 0 15,-4 0 0-15,4-2 0 0,-4 2 0 0,1-6 0 16,3-3 18-16,0 7 3 0,0 2 1 0,0-3 0 16,-1-3-13-16,8-3-2 15,-7 0-1-15,7 0 0 0,0 0-14 0,-7 10 0 0,7-10 0 0,0 0 0 16,0 0 9-16,0 0-1 0,-7 0 0 0,7 0 0 15,0 0 3-15,0 0 0 0,-7-10 0 0,7 10 0 16,0 0-11-16,0 0 0 0,0-3 0 0,0 3 0 16,-3-6 0-16,-1-3 0 0,1-1 0 0,-1 1 0 15,1-7 0-15,-1 7 0 0,1-1 0 0,-1 4 0 16,0-3 9-16,1-1 0 0,-4 1 0 0,7-1 0 16,-4 1-9-16,1 0 8 0,-4 2-8 0,3-2 8 15,1-1-8-15,-1 1 0 0,-6 0 0 0,6-1-11 0,-3 4 11 0,0-3 0 16,0-1 0-16,0 7 0 0,0-6 0 0,3 2 0 15,-3 1 0-15,4 3 0 0,-8 3 0 0,4 0 0 16,0-6 0-16,0 6 0 0,0 0 0 0,0 0-10 16,3 0 1-16,-3 0 0 0,4 6 9 0,-4-6 0 15,0 0 0-15,7 0 0 0,-4 3 0 0,4-3-10 16,-3 6 10-16,-1 4 0 0,4-10-8 0,0 9 8 16,0-3 0-16,0 4 0 0,4-1 0 15,3 1 0-15,-4-1 0 0,1 0 0 0,-1 7 0 0,4-3 0 16,7 2 0-16,-3-5 0 0,-4 5 0 0,4-2 0 15,-4 3 0-15,3-1 0 0,1-5 0 0,-1-1 0 0,-3 1 8 16,1-1-8-16,-5 0 9 0,4 1-1 0,4-1 0 16,-4-3 0-16,3-2 13 0,1-4 3 0,-1 6 0 0,1-3 0 15,0-3 4-15,6 0 2 0,1 0 0 0,0 0 0 16,-1-3 1-16,1-3 0 0,-1 6 0 0,1-10 0 16,3 7-23-16,-3-6-8 0,0 2 0 0,-4-2 9 15,0 0-1-15,0-1 0 0,4-6 0 0,-4 7 0 16,0-7-8-16,0 7 10 0,4-4-10 0,-4-2 10 15,0-4-1-15,3 3 0 0,1 7 0 0,-4-10 0 16,4 3-9-16,-4 4 0 0,0-4 0 0,0 7 8 16,-3-7-8-16,3 7-9 0,-4-1 9 15,4 7-13-15,-3-3-98 0,-4 3-19 16,4-4-4-16,-4 7-1171 0</inkml:trace>
  <inkml:trace contextRef="#ctx0" brushRef="#br0" timeOffset="147662.422">26342 8737 460 0,'0'0'41'15,"0"0"-33"-15,0 0-8 0,0 0 0 16,0-6 126-16,0 6 23 0,0 0 5 0,0 0 1 0,0 0-85 15,3-6-17-15,-3 3-3 0,0 3-1 0,0-7 22 16,0 7 4-16,0 0 1 0,0-3 0 0,0-3 10 0,0 6 2 16,0-9 1-16,0 9 0 0,0 0-11 0,0 0-2 15,0 0-1-15,0 0 0 0,0 0-31 0,0 0-5 16,0 0-2-16,0 0 0 0,0 0-1 0,0 0 0 16,0 0 0-16,4 9 0 0,0 0 4 0,-1 7 0 15,1-6 0-15,-4 5 0 0,0-2-18 0,3 2-3 16,-3 4-1-16,0 6 0 0,-3-6-8 0,3 9-2 15,-4 7 0-15,4-1 0 0,-7 1 4 0,3 2 0 16,1-2 0-16,-1-1 0 0,1-2 16 0,-1-1 3 16,-3 1 1-16,4-7 0 0,-1 3-32 0,4-3 0 15,0-6 0-15,0 6 0 0,-3 0 0 0,3-6 0 0,0 0 0 0,-4-1 0 16,4-2 12-16,0-3-3 16,-3 2-1-16,3 1 0 0,-4-7-8 0,1 4-11 15,3-4 3-15,-4 1 0 16,1 2-29-16,-1-9-6 0,4-3-1 0,-7 10 0 15,3-4-118-15,-3-3-24 0,0-3-5 0,0 0-754 0</inkml:trace>
  <inkml:trace contextRef="#ctx0" brushRef="#br0" timeOffset="148195.476">25975 8725 1904 0,'0'0'84'0,"-3"-10"18"0,-5 7-82 0,1-3-20 16,0 3 0-16,4-3 0 0,-4 6 61 0,0-10 8 16,0 10 2-16,7 0 0 0,0 0-41 0,-4 0-8 15,-3-9-2-15,7 9 0 0,0 0 12 0,0 0 3 16,-7 0 0-16,7 0 0 0,0 0 10 0,0 0 3 0,0 0 0 0,0 0 0 16,0 0 4-16,0 0 0 0,0 0 1 0,4-10 0 15,-4 4-9-15,7 3-1 0,0-3-1 0,3 6 0 16,1-3-7-16,-1-4-2 0,5 7 0 0,-1-3 0 15,7 3-1-15,0 0 0 0,0-6 0 0,4 6 0 16,0 0-8-16,3 6-1 0,3-6-1 0,1 3 0 16,0-3-8-16,3 0-2 0,1 0 0 0,2-3 0 15,-2-3-4-15,2 6 0 0,8-9-8 0,4 9 12 16,-8-10-12-16,0 4 9 0,1-4-9 0,-1 7 8 16,-3-3-8-16,0-3 10 0,-4-1-10 0,-3 1 10 15,3-7-10-15,-7 7 0 0,0-4 0 0,1 4 0 16,-1-7 0-16,-7 10 8 0,0-4-8 0,-3 7 12 0,-4-3-12 15,0 3-16-15,0-3 4 0,-7 2 1 16,-3-2-138-16,-4 6-28 0,0 0-6 0</inkml:trace>
  <inkml:trace contextRef="#ctx0" brushRef="#br0" timeOffset="169259.959">30332 431 1576 0,'0'0'70'0,"-4"-7"14"0,-3-2-67 0,0 0-17 16,-3-1 0-16,3 4 0 0,-4-4 48 0,-3 1 7 0,3 0 1 0,-6-1 0 15,-1 1-26-15,0-7-5 0,-3 13-1 0,-3-6 0 16,-1 2-2-16,0-2-1 0,-10 0 0 0,0 5 0 16,-1-2 9-16,-10 0 2 0,-6 3 0 0,-1-7 0 15,0 10-12-15,-4-6-3 0,1-3 0 0,-1 9 0 16,-6 0 14-16,-1-10 2 0,-3 1 1 0,-3 3 0 16,-1-4 3-16,1 10 1 0,-1-12 0 0,1 5 0 15,-5-2-7-15,-6-4-2 0,-3 1 0 0,-1 9 0 16,7-7-9-16,-6 4-3 0,-4-3 0 0,-4-1 0 0,0 1-5 0,0 3-2 15,4 6 0-15,-4 0 0 0,-6-10-10 0,-1 10 0 16,-3 6 0-16,-1-2 0 0,4 2 0 0,-6 3 0 16,-5 1 0-16,1 5 0 0,0-2 0 0,3-1 0 15,-7 1 0-15,0 12 0 0,4-12-8 0,-4 12 8 16,0-7 0-16,0 4 0 0,-3 7 0 16,-4-7-9-16,3 3 9 0,1 3 0 0,-4 6 0 0,0-5 0 15,7 5 0-15,-3 1 0 0,-1-1 0 0,1 4 0 16,-1-10 0-16,8 6 9 0,-4 1-9 0,4-1 12 15,-8 4-12-15,4-3 12 0,4 8-4 0,3-5-8 16,-7 6 12-16,4 9-4 0,3 4-8 0,4-4 0 0,-1-3 9 0,1 4-9 16,-7-1 8-16,10-6-8 0,0 6 10 0,4 0-10 15,-4 1 0-15,11 9 0 0,7-1 0 0,7 1 0 16,0-10-11-16,3 10 2 0,8 0 0 0,6-4 0 16,4 7 9-16,0-3 0 0,-7 0 8 0,11 6-8 15,7-7 0-15,-1 1 0 0,-6 9-12 0,10-9 4 16,0 9 0-16,4-3 0 0,3 3 0 0,1 0 0 15,2 0 8-15,5 0-10 0,6-3 10 0,0 4-10 16,4 5 10-16,7-12-13 0,7 3 5 0,11-7 8 16,-1 1-16-16,8-3 5 0,7-4 1 0,14-2 0 15,10 5 10-15,7-2 0 0,-3-4 0 0,11 0-8 16,6-6 8-16,4 7 16 0,-3-11-4 0,10 8-1 16,14-8-11-16,1 5 0 0,-5-1 0 0,12-4 0 15,-1 8 0-15,4-4 0 0,7 3 0 0,3-9 0 16,1-7 0-16,6 7-14 0,8-10 3 0,3 4 1 15,3-7 10-15,8-3 14 0,6-6-3 0,8 0-1 0,11 3-10 0,2-10 0 16,5-2 0-16,3-4 0 0,3-3 0 0,8-3 0 16,3-3 0-16,3 3 0 0,-3-6 0 0,0-4 0 15,-3-2 0-15,3-4 0 0,3 0 0 0,4-3 0 16,4-6 11-16,0 7-11 0,-11-17 0 0,3 13 0 16,-6-6 0-16,3-3 0 0,-4-13 22 0,4 6-2 15,-7 3 0-15,-3-2 0 0,-8-7-2 0,-3 9-1 16,7-12 0-16,-7 4 0 0,-4-11-4 0,-3 1-1 15,-4 0 0-15,-3-10 0 0,0 0-2 0,-8 7-1 16,-13-10 0-16,3 0 0 0,0-6-9 0,-7 0 0 16,-10 0 0-16,-8-13 0 0,-10 13 0 0,-4-7 8 0,-3 4-8 0,-7-6 8 15,-15-4 0-15,-6 3-8 0,-11 1 12 0,-4-1-4 16,-10 4 0-16,-7 0-8 0,-7-4 12 0,-11 7-4 16,-3 0 18-16,-15 2 3 0,-6 1 1 0,-8 0 0 15,-3 3-12-15,-7 3-2 0,-11-12-1 0,-3 6 0 16,-4 6-7-16,-14-3 0 0,-11 6-8 0,-3 1 12 15,-7-1-12-15,-3 3 0 0,3-2 0 0,-11-1 0 16,-7 10 0-16,1-1 0 0,-5-2-9 0,-2 6 9 16,-5 6-12-16,-3 6 12 0,-3-6-13 0,0 10 5 15,-1 5 8-15,-3-5-8 0,-3 6 8 0,-4 3-8 32,0 3-24-32,0 6-5 0,-7-9-1 0,4 12 0 0,10-2-89 0,-4 5-17 0,1 1-4 0,3 3-592 15,0 3-117-15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59:50.3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16136 3174 1094 0,'0'0'97'0,"0"0"-77"0,0 7-20 0,0 8 0 15,-3-2 220-15,3-4 41 0,0 7 8 0,0 0 2 16,0 3-209-16,0-1-42 0,3 1-8 0,-3 6-1 16,0 0 2-16,0 4 1 0,4-1 0 0,-4 0 0 15,0 7-14-15,0-1 0 0,0 4 8 0,0-4-8 16,3 10 0-16,-6-6 0 0,3 2 8 0,0-2-8 16,-4 0 0-16,4-4 0 0,0 1 0 0,-3-1 0 15,3-2 0-15,0-7 0 0,-4 0 0 0,4 0 0 16,4-6-27-16,-4-7 2 0,0 7 0 0,0-13 0 15,0 4-83-15,0-10-16 16,0 0-3-16,0 0-665 0</inkml:trace>
  <inkml:trace contextRef="#ctx0" brushRef="#br0" timeOffset="364.221">15713 3215 1843 0,'0'0'81'0,"0"0"18"0,0 0-79 0,0 0-20 16,0 0 0-16,0 0 0 0,0 0 140 0,0 0 24 15,7 3 4-15,3 4 2 0,1-4-134 0,3 3-26 0,0 0-10 0,0-3 0 16,0-3 18-16,4 0-3 0,3 0-1 0,4 0 0 15,0 0 6-15,3-3 2 0,4-3 0 0,-1 0 0 16,-2 3-4-16,6-4-1 0,-3-2 0 0,-1 0 0 16,5-1-9-16,-5 1-8 0,5 2 9 0,-1-5-9 15,-7 12 0-15,4-16 8 0,0 16-8 0,-4-9 0 16,0-1 12-16,-3 7-1 16,-1-3 0-16,-2 0 0 15,-5 6-55-15,-3 0-10 0,0 0-2 0,1 0-1 0,-5 0-31 0,1 6-5 16,-1-6-2-16,1 6 0 0,-4-3-109 0,0-3-23 0,4 0-4 15,-1 0-501-15</inkml:trace>
  <inkml:trace contextRef="#ctx0" brushRef="#br0" timeOffset="947.631">17223 3046 2235 0,'0'0'49'0,"0"0"11"0,0 0 1 0,0 0 2 16,0 0-51-16,0 0-12 0,0 0 0 0,0 0 0 15,0 0 20-15,0 0 2 0,7 3 0 0,0 6 0 16,-4-2-14-16,4 2-8 0,0 10 10 0,-3-10-10 0,-1 7 9 0,1 3-9 16,-4 6 8-16,3-6-8 0,1 0 14 0,0 9-2 15,-4-3-1-15,3 3 0 0,1 7 13 0,-4-7 2 16,3 6 1-16,-3-2 0 0,-3-1-10 0,3 4-1 15,-4-1-1-15,4 1 0 0,-3 2-5 0,-1 1-1 16,0-4 0-16,4 4 0 0,-3-4-9 0,3-2 10 16,-7-1-10-16,7-6 10 0,0 3-10 0,0-2 8 15,0-8-8-15,0 1 8 0,0-3-16 0,0-7-4 16,3 1-1-16,-3-10 0 16,0 0-116-16,0 0-23 0,0 0-5 0,0 0-506 15,0 0-101-15</inkml:trace>
  <inkml:trace contextRef="#ctx0" brushRef="#br0" timeOffset="1281.495">17470 3046 1839 0,'0'0'81'0,"0"0"18"0,0 0-79 0,0 0-20 0,0 0 0 0,0 0 0 15,0 0 44-15,0 0 6 0,7 3 1 0,0 6 0 16,-4-2-40-16,1 8-11 0,3-2 0 0,-4 6 0 16,-3-4 17-16,4 4-1 0,-1 0 0 0,4 6 0 15,-7 0 10-15,4 3 2 0,-1-2 0 0,-3 2 0 0,4 0 4 0,0-3 0 16,-8 3 1-16,4 4 0 16,0-4-1-16,0 0-1 0,-4 0 0 0,1 7 0 15,-1-7-9-15,1 7-2 0,-1-1 0 0,4-9 0 0,-3 3-12 0,-1 1-8 16,1-4 10-16,-1 0-10 0,1-3 15 0,-1 3-3 15,4-6-1-15,0-1 0 0,0-2-11 0,4 3 0 16,-4-10 0-16,0 7 8 16,3-3-81-16,1-4-17 0,-4-3-3 0,0-6-1 15,0 0-145-15,0 0-29 0,0 0-5 0,0 0-2 0</inkml:trace>
  <inkml:trace contextRef="#ctx0" brushRef="#br0" timeOffset="1732.875">16986 4037 1440 0,'0'0'128'16,"-7"0"-103"-16,-3 3-25 0,3-3 0 15,0 6 274-15,3-6 50 0,-7 0 9 0,11 0 3 16,0 0-254-16,0 0-50 0,0 0-11 0,0 0-1 0,0 0-20 16,0 0 0-16,0-6 0 0,0 6 0 0,0 0 0 0,7-9 0 15,1 9 0-15,2-10 0 0,-3 10 0 0,0-3-12 16,7 3 1-16,-3-6 1 0,3 6 22 0,0 0 5 15,-3 0 1-15,3 0 0 0,3-3 5 0,1 3 1 16,0-7 0-16,-1 7 0 0,1 0 16 0,7 0 3 16,-1-3 1-16,5-3 0 0,-1 3-16 0,0-3-4 15,7-4 0-15,-3 10 0 0,-4-6-8 0,8-4-3 16,-1 10 0-16,0-9 0 0,-3 6-13 16,3-3 0-16,-3-4 8 0,0 4-8 0,-4 6 0 0,-3-9 0 15,-1 9-9-15,1-10 9 16,-4 10-80-16,0-3-11 0,-3-3-1 0,0 6-1 15,-4-3-83-15,0 3-17 0,0-7-3 0</inkml:trace>
  <inkml:trace contextRef="#ctx0" brushRef="#br0" timeOffset="5020.994">18341 3112 1224 0,'0'0'54'0,"0"0"11"0,0 0-52 0,0 0-13 15,0 0 0-15,0 0 0 0,7-3 53 0,-7 3 8 16,0 0 2-16,7-7 0 0,0 7-41 0,-7 0-8 16,0 0-2-16,0 0 0 0,7-9-12 0,-7 9 9 15,0 0-9-15,0 0 8 0,0 0-8 0,0 0 8 16,0 0-8-16,0 0 8 0,0 0 12 0,0 0 1 16,0 0 1-16,0 0 0 0,0 0 24 0,0 0 5 0,0 0 1 15,0 0 0-15,0 0-21 0,0 0-4 0,-3 9-1 0,3-9 0 16,0 0 0-16,0 0 0 0,-4 10 0 0,1-4 0 15,-1 3-6-15,4 1 0 0,-3-1-1 0,3-9 0 16,-4 16-7-16,0-16 0 0,4 12-1 0,-7-5 0 16,4 2-11-16,-1 1 8 0,4-1-8 0,-3 0 8 15,-1 7 0-15,4-7-8 0,-3 1 12 16,-1 6-4-16,1-7 8 0,3 7 2 0,0-13 0 0,0 12 0 16,0-2-3-16,0-4-1 0,0 1 0 0,0 6 0 15,0 2-4-15,-4-2-1 0,8 0 0 0,-4-4 0 16,0 7-1-16,0-3 0 0,0 3 0 0,0-1 0 15,0-2-8-15,0 3 0 0,0-3 9 0,3-4-9 16,1 7 8-16,-4-3-8 0,3 2 8 0,1-8-8 16,3-4 16-16,-4 10-2 0,1-13 0 0,-1 6 0 0,5 1-2 0,-5-1 0 15,4-3 0-15,-3-3 0 16,3 7-4-16,-7-10 0 0,0 0-8 0,7 6 12 0,-4-6-12 0,4 10 8 16,0-10-8-16,4 6 0 0,-4-3 17 0,0 6-2 15,4-9-1-15,-1 0 0 0,-3 0 0 0,4 0 0 16,3-9 0-16,-7 9 0 0,4 0 2 0,-1-3 1 15,1-3 0-15,-1-4 0 0,1 4 9 0,3-4 2 16,-3 1 0-16,-4 0 0 0,3-1-7 0,1-2-1 16,-4-1 0-16,4 1 0 0,-4-4-4 0,0 3-2 15,0-9 0-15,3 10 0 0,-6-7 1 0,3-3 0 16,0 3 0-16,0 1 0 0,0-1-15 0,0 0 11 16,-3-6-11-16,3 6 10 0,-4 3-10 0,1-12 0 0,-1 9 9 0,1 0-9 15,-1 1 8-15,1 2-8 0,-4-9 8 0,3 6-8 16,1 3 0-16,-4-2 0 15,3-1 0-15,-3 0 8 0,0 3-8 0,0 4 0 0,0-4 0 0,0 7 0 16,0-1 0-16,0 4 0 16,-3-13 0-16,3 10 8 0,-4 2-8 0,4 4 0 0,0 3 0 0,0-9 0 15,-3 9 0-15,3 0 0 0,0-9-8 0,0 9 8 16,0 0 0-16,0 0 0 0,-4-7 0 0,4 7 0 16,-3 0 0-16,3 0-8 0,0 0 8 0,0 0 0 15,0 0 0-15,0 0 0 0,0 0 0 0,0-9 0 16,0 9 0-16,0-3 0 0,0 3 0 0,0 0 0 15,0 0-14-15,0 0-1 0,0 0 0 0,0 0 0 16,0 0-24-16,0 0-5 0,0 0 0 0,0 0-1 16,0 0-51-16,0 0-11 0,0 0-1 0,0 0-1 15,0 0-2-15,7 3 0 0,-7-3 0 0,0 0-510 16,0 0-103-16</inkml:trace>
  <inkml:trace contextRef="#ctx0" brushRef="#br0" timeOffset="5685.853">19226 2654 403 0,'0'0'36'0,"-3"-6"-36"0,-4 3 0 0,3-7 0 16,1 4 179-16,-1-4 29 0,1 1 5 0,-1 0 2 15,1-7-126-15,3 13-25 0,-4-13-4 0,4 7-2 16,4-1 2-16,-1 1 0 0,-3 0 0 0,0 2 0 16,4 4 4-16,-4 3 2 0,0 0 0 0,0 0 0 0,0 0-8 15,0 0-2-15,0 0 0 0,0 0 0 16,3 10-24-16,1-7-4 0,3 9-2 0,-4 1 0 0,1 6 16 0,-1-4 3 16,1 4 1-16,-1 0 0 0,1 0 5 0,-4 3 1 15,4 0 0-15,-1 3 0 0,1 3-16 0,-1-3-2 16,1 3-1-16,-1 0 0 0,1 7-7 0,-1-1-2 15,1 1 0-15,-1 3 0 0,1 5 3 0,3 4 0 16,-4-3 0-16,1 0 0 0,-1 10-14 0,1-11-2 16,-1 8-1-16,1-11 0 0,0 4 2 0,-1 0 0 15,-3 6 0-15,4-9 0 0,-1 9 8 0,1-3 1 16,-4-3 1-16,0 0 0 0,0 0-22 0,0-6 0 16,3 6-10-16,-3-10 10 0,0 1 0 0,0-4 0 15,0 3 0-15,0-2 0 0,4-1 8 0,-4 4-8 0,0-7 0 0,0-3 9 16,0 3-9-16,0 4 0 0,0-11 9 15,-4 11-9-15,4-13 8 0,0 3-8 0,0 3 8 0,0-6-8 16,0 6 0-16,4-7 0 16,-4-2 0-16,3-3-12 0,-3 2 12 0,4 1 0 0,-1-3 8 0,1-7-8 31,-4 3-22-31,0-9-9 0,3 3-1 0,-3-3-1 16,0 0-84-16,0 0-17 0,0 0-3 0,4-3-1 15,-1-6-77-15,-3-7-15 0</inkml:trace>
  <inkml:trace contextRef="#ctx0" brushRef="#br0" timeOffset="6119.13">19794 3037 1962 0,'0'0'87'0,"-7"0"17"0,-3 3-83 0,3 3-21 15,3-6 0-15,-3 9 0 0,4-6 25 0,-1 10 1 0,1-4 0 0,3 4 0 16,0-7-11-16,-4 7-3 0,4 2 0 0,0 4 0 15,4 0 26-15,-4 6 5 0,0 3 1 0,0-3 0 16,3 10-18-16,-3-7-3 0,0 0-1 0,0 7 0 16,0-7 22-16,0 7 5 0,0-7 1 0,0 6 0 15,0-2-29-15,4-4-5 0,-4 0-2 0,0 0 0 16,3-9-14-16,1 6 0 0,-4 0 8 0,3-6-8 16,-3 9 0-16,4-12 0 0,-4 0 0 0,3-4 0 15,1 4 0-15,-4-3-16 0,0-7 3 0,3-3 1 31,-3-3-122-31,0 0-24 0,0 0-5 0,0 0-1 0,0 0-47 0,0 0-9 0,7-19-3 16,-3-9 0-16</inkml:trace>
  <inkml:trace contextRef="#ctx0" brushRef="#br0" timeOffset="6754.899">19674 2949 2538 0,'0'0'56'0,"-3"0"11"0,3-7 2 0,0 7 3 0,0 0-58 0,0 0-14 15,0 0 0-15,0-9 0 0,3 6 8 0,1 3-8 16,3-6 11-16,4 2-11 0,-1-2 12 0,1 6-12 16,-1-9 12-16,1 9-12 0,3-10 21 0,0 10-2 15,0-9-1-15,0 3 0 0,4 6 2 0,-4-10 0 16,0 10 0-16,0-3 0 0,0 3-20 0,1 0-16 15,-1 0 4-15,0 0 0 0,0 3 12 0,0 4 16 0,-3-4-3 0,-1 3-1 16,1 3-12-16,-1 10 0 0,4-13 0 0,1 4-10 16,-5 2 10-16,1 1 0 0,3 0 8 0,-4 2-8 15,1-2 0-15,-4 9 0 0,4-3 0 0,-8-7 0 16,4 4 0-16,-3 3 0 0,-4-4 0 0,0-2 0 16,-4 2 0-16,1-5 0 0,-4-1 0 0,3 7 0 15,-3-4 10-15,-4 1-2 0,1 0-8 0,-4-4 12 16,0 0-12-16,-4 1 0 0,4 5 0 0,0-5 0 15,-4-1 0-15,4 1 0 0,-4-4-13 0,8-6 4 16,-4 9 9-16,3-2 0 0,-3-4 0 0,3-3 0 16,1 0 0-16,3 6 0 0,-4-12 0 0,4 6 0 15,0 0 0-15,0 0 0 0,0 0 0 0,3 0 0 16,-6 0 0-16,3 0 0 0,0 6 0 0,0-3 0 0,-4-3 0 16,1 6 0-16,3-2-11 0,-1 5 11 0,1-9 0 0,0 0 0 15,4 0 0-15,3 0 0 0,0 0 0 16,0 0 0-16,0 0 0 0,0 0 0 0,0 0 0 0,10 9 13 15,-3 1-1-15,4-4 0 16,0 4 0-16,3-1 0 0,0 0 0 0,0 1 0 0,4-4 0 0,-1 10 0 16,1-13 0-16,0 12 0 0,-1-5 0 0,1 2 0 15,6 4 0-15,-2-6 0 0,-1 8-3 0,4-8-1 16,-4-1 0-16,3 4 0 0,1-4 0 0,0 4 0 16,-8-4 0-16,8 0 0 0,0 1 9 0,-4-4 2 15,0 0 0-15,0 4 0 0,-3-7-10 0,0 6-1 16,-1-9-8-16,-3 10 12 0,4-4-12 0,-7-3 11 0,3 10-11 15,-7-10 10-15,3 6-23 0,1-2-5 0,-1-4-1 0,-2 6 0 32,-1 0-168-32,0 1-33 0,0 2-8 0</inkml:trace>
  <inkml:trace contextRef="#ctx0" brushRef="#br0" timeOffset="9720.725">12767 9970 345 0,'0'0'31'0,"0"0"-31"0,4-6 0 0,-4-4 0 15,0 10 175-15,0 0 29 0,3-6 5 0,1 3 2 16,-4 3-118-16,7-7-23 0,-7 7-5 0,0 0-1 16,3-3-35-16,-3 3-7 0,0 0-2 0,0 0 0 15,0 0-6-15,0 0-2 0,7 3 0 0,-3 7 0 16,-1 2 32-16,4 1 5 0,-3-4 2 0,-1 7 0 15,1 3-5-15,-4 0-1 0,3 6 0 0,-3 0 0 16,0-3-22-16,0 9-5 0,0-9-1 0,0 9 0 16,4 1 30-16,-4-7 5 0,0 3 2 0,-4 7 0 0,4-7-19 0,0 3-4 15,-3-3-1-15,3 10 0 0,-4-3-2 0,4-1 0 16,0-6 0-16,-3 0 0 0,3 7-10 0,0-10-2 16,0-6-1-16,3 6 0 0,-3-6-7 0,4-7-8 15,-1 4 11-15,1 0-11 0,0-7 0 0,-4-9-12 16,0 0 0-16,0 0 0 15,0 0-160-15,0 0-32 0,0 0-7 0,7-16-1 0</inkml:trace>
  <inkml:trace contextRef="#ctx0" brushRef="#br0" timeOffset="10423.524">12647 9863 2250 0,'0'0'100'0,"0"0"20"0,-3-6-96 0,3 6-24 15,-4-3 0-15,4 3 0 16,0 0 26-16,4-7 1 0,-4-2 0 0,7 3 0 0,0 3-15 0,0-7-4 16,-4 4 0-16,8-3 0 0,3 5 19 0,0-2 3 15,0-3 1-15,4-7 0 0,3 7-19 0,0-1-4 16,4 1-8-16,0-1 12 0,-1-8-12 0,4 8 9 15,4 4-9-15,-4-3 8 0,4-1-8 0,-4 7 0 16,8-3 0-16,-8 6 0 0,-3-3 0 0,-1-4 0 16,-3 7 0-16,1 7 0 0,-1-4 0 0,-7 3 0 15,0-3 0-15,0 7 0 0,0-1 0 0,-3 0 0 16,-1 7 0-16,1-7 0 0,0 7 0 0,-1-3 0 16,-3 2 0-16,0-5 0 0,0 9 0 0,0-4 0 0,-3-5 0 0,-1 8 0 15,1-2-8-15,-1 3 8 0,1-10 0 0,-4 10 0 16,0-3 0-16,-4-7-9 0,1 10 9 0,-4-9 0 15,0 8 0-15,-4-8 0 0,4 5 0 0,-3-5 0 16,-4 5 0-16,-1-5 0 0,1-1 0 0,0 7 0 16,-3-7 0-16,-1 4 0 0,7-7 0 0,-3-3 0 15,-3 7 0-15,-1-4 0 0,4 3 8 0,-7-9-8 16,-1 0 0-16,5 7 11 0,-4-14-11 0,3 7 10 16,0 0-10-16,1 0 0 0,3 0 0 0,-4-6 8 15,4 6-8-15,0 0 0 0,3-3 0 0,-3 3 8 16,4 0-8-16,-1 0-14 0,0 0 3 0,1 0 1 15,3 0-10-15,-4 3-3 0,1 3 0 0,2-6 0 16,-2 7 1-16,-4-4 0 0,7 3 0 0,-4-3 0 16,1 7-6-16,3-4 0 0,-4-3-1 0,7-3 0 15,-3 6-17-15,4-3-3 0,-1-3-1 0,4 0-586 16,0 0-118-16</inkml:trace>
  <inkml:trace contextRef="#ctx0" brushRef="#br0" timeOffset="11072.786">13917 9524 1407 0,'0'0'62'0,"0"0"14"0,0 0-61 0,0 0-15 15,0 0 0-15,0 0 0 16,0 0 48-16,0 0 6 0,0 0 2 0,0 0 0 0,0 0-36 0,0 0-8 16,-3 4 0-16,-4 2-1 0,7-6 30 0,-8 9 7 15,1-2 0-15,-3 2 1 0,-1 0-9 0,1 1-3 16,-4-1 0-16,3 1 0 0,-3 8 19 0,0-8 4 15,-7-1 1-15,3 7 0 0,0 3-12 0,1-4-2 16,-5-2-1-16,5 6 0 0,3 3-6 0,0-3-2 16,0-7 0-16,-1 10 0 0,1-3-19 0,4-7-4 15,-4 13-1-15,-1-6 0 0,1 0-14 0,0 6 8 16,4 0-8-16,-1 4 0 0,-3 5 0 0,0-6 0 16,3 7 0-16,-3-1 0 0,0 1 0 0,3-4 8 0,1 4-8 15,3-1 0-15,-4 4 0 0,4-7 8 0,-3 0-8 16,3 1 0-16,0-1 10 0,7 4-10 0,-4-1 10 0,4 1-10 15,0-1 12-15,4-3-3 0,-1-5-1 0,4 2 0 16,0-3 0-16,4-6 0 0,-1 9 0 0,1-12 0 16,-1 2-8-16,1 1 0 0,3-3 0 0,0 0-11 15,0-4-3-15,4 4-1 0,0-7 0 0,3 7 0 32,4-4-21-32,-4-2-5 0,0-1-1 0,0-3 0 15,0 4-38-15,0-1-7 0,4-9-1 0,-7 10-1 16,3-4-148-16,-3-3-30 0,17 3-5 0,-11-12-2 0</inkml:trace>
  <inkml:trace contextRef="#ctx0" brushRef="#br0" timeOffset="11823.957">13970 9935 403 0,'0'0'36'0,"0"0"-36"15,0 0 0-15,0 0 0 0,0 0 262 0,0 0 46 16,0 0 8-16,0 0 3 0,0 0-172 0,0 0-35 16,0 0-6-16,0 0-2 0,0 0-9 0,-4 10-3 15,1-1 0-15,-1 1 0 0,4-1-67 0,0 0-13 0,0 16-4 0,0 0 0 16,4 4-8-16,-1-1 0 0,-3 0 0 0,4 7 0 15,0-1 0-15,-4 1 0 0,0-1 0 0,0-6 0 16,3 10 0-16,-3-13 0 0,0 10 0 0,-3-7 0 16,3-3 0-16,0 3 0 0,-4 0 0 15,0-3 0-15,1 0 0 0,-1-3 0 0,1-6 0 0,-1 3 0 16,1 0 0-16,-1-4 0 16,1-5 0-16,-1-1 0 15,4 1-56-15,0-10-12 0,0 0-4 0,0 0-562 0,0 0-113 0</inkml:trace>
  <inkml:trace contextRef="#ctx0" brushRef="#br0" timeOffset="12709.037">13974 9876 403 0,'0'0'36'0,"0"0"-36"0,0 0 0 0,0 0 0 15,0 0 295-15,0 0 52 0,0 0 10 0,0 0 3 16,0 0-264-16,0 0-52 0,0 0-10 0,0 0-2 16,10 0-20-16,-3 0-3 0,0 0-1 0,4-3 0 15,-1 3 12-15,1-7 3 0,0 7 0 0,-1 0 0 16,1-3 6-16,3 3 2 0,0-6 0 0,0 6 0 15,-3-3-3-15,3-4 0 0,3 4 0 0,-2-3 0 16,-5 6 12-16,1-6 3 0,3 3 0 0,3 3 0 16,-6 0-25-16,3 0-5 0,-3 0-1 0,3 0 0 15,0 0-4-15,-3 3-8 0,-1 3 11 0,1-6-11 16,-4 9 13-16,0-2-4 0,0 2-1 0,0-6 0 0,0 7-8 0,-4 5 0 16,1-5 0-16,0-1 0 15,-1 1 0-15,-3-1 0 0,-3 7 0 0,-1-1 0 0,0-2 0 0,1 6 0 16,-4-10 0-16,0 7 0 0,0 3 0 0,0-10 0 15,-4 7 0-15,-3 3 0 0,3-4 0 0,-3-2 0 16,0 2 0-16,0 1 0 0,0-3 0 0,0 2 0 16,-4-5 0-16,4-1 0 0,0 1 0 0,0 5 0 15,-4-12 11-15,4 7-11 0,0-4 0 0,3-3 8 16,1 3-8-16,-1 1 0 0,1-4 0 0,-1-3 8 16,4 9-8-16,0-9 0 0,-4 0 0 0,4 7 0 15,0-7 0-15,4 0 0 0,3 0 0 0,0 0 0 16,-7 3 0-16,7-3 0 0,0 0 0 0,-4 6 0 0,1-3 0 0,3-3 0 15,-7 6 0-15,7-6 0 0,0 0 0 0,-4 3 0 16,4-3 0-16,0 0 0 16,0 0 0-16,0 7 0 0,0-7 0 0,0 0 0 15,0 0 0-15,7 9 0 0,-3 1 21 0,3-4-1 0,3-3-1 0,1 3 0 16,0-3 1-16,-1-3 0 16,1 10 0-16,3-10 0 0,0 6-20 0,0 3 10 0,0-2-10 0,4 2 8 15,-1 1-8-15,1-1 0 0,-4-6 0 0,0 7 0 16,0 5 0-16,0-5 0 0,-3-1 0 0,7 0 0 15,-8 1 0-15,1 6 8 0,3-7-8 0,-3 0 8 16,-1 7-8-16,1-7 0 0,3 1 0 0,-4 5 0 16,1-5 0-16,0-1 0 0,-1-6 0 0,1 7 0 15,-1-4 0-15,1 4 8 0,-4-4 0 0,4-3 0 16,-4 3-8-16,0-3-11 0,0-3 3 0,0 0 0 16,-7 0-13-16,7-3-3 0,0 3 0 0,-7 0 0 15,7-6-160-15,-7 6-33 0,7 0-7 0</inkml:trace>
  <inkml:trace contextRef="#ctx0" brushRef="#br0" timeOffset="14242.151">14482 9534 1350 0,'0'0'60'0,"0"0"12"0,0 0-58 0,-4-6-14 16,0 2 0-16,1-5 0 16,3 3 60-16,0 6 10 0,0 0 2 0,3-3 0 0,1-4-32 0,-4 7-7 15,0 0-1-15,0 0 0 0,0 0-9 0,7 0-3 16,4 10 0-16,-1-4 0 0,1 3 7 0,-1 1 1 15,1 9 0-15,3-4 0 0,4 4 4 0,-1 0 2 16,5 6 0-16,-1-6 0 0,0 9-22 0,4-9-4 16,-1 6 0-16,4 0-8 0,-3-6 9 0,0 9-9 0,3 0 0 15,-3-3 9-15,-1 4 3 0,-2 2 0 16,-1-3 0-16,0 10 0 0,-3-4 7 0,3 1 1 0,-7-7 1 0,0 10 0 16,0-7 8-16,-3-3 2 15,-1 1 0-15,-3 5 0 0,0-6-19 0,0 0-4 0,-3 4-8 0,0-4 12 16,-1-3 30-16,-3-3 6 0,-3 3 0 0,-1 0 1 15,0-6-29-15,1 9-7 0,-1-9-1 0,-3 6 0 16,0-6 0-16,-3 6 0 0,-1-6 0 0,4 6 0 16,-7-12-12-16,3 9 0 0,-6-10 0 15,3 4 0-15,-4-7 0 0,0 7 0 0,-3-4-10 0,4-2 10 16,-5-4-12-16,5-3 4 0,-4 3 0 0,-1 4 0 16,5-10-15-16,3 9-2 0,-4-9-1 0,4 0 0 15,-4 7-20-15,8-4-4 0,-1-3-1 0,4 0 0 16,-4 0-20-16,4 0-4 0,7 0-1 0,0 0 0 15,0 0-108-15,0-3-21 0,0-13-5 0,15 0-1 0</inkml:trace>
  <inkml:trace contextRef="#ctx0" brushRef="#br0" timeOffset="16725.607">16641 9277 403 0,'0'0'17'0,"0"0"5"0,0 0-22 0,0 0 0 16,0 0 0-16,0 0 0 0,0 0 228 0,0 0 40 16,0 0 9-16,0 0 2 0,0 0-183 0,0 0-36 0,0 0-7 0,0 0-1 15,0 0-52-15,0 0 0 0,0 0 0 0,0 0-12 31,0 0-23-31,0 0-4 0,0 0-1 0,0 0 0 0,0 0 40 0,0 0 0 0,0 0 0 0,0 0 0 16,0 0 0-16,0 0 0 0,0 0 9 0,0 0-1 16,0 0 29-16,0 0 7 0,0 0 0 0,0 0 1 15,0 0 6-15,0 0 1 0,0 0 0 0,0 0 0 16,0 0 9-16,0 0 3 0,0 0 0 0,0 0 0 16,-8 0-24-16,8 0-5 0,0 0-1 0,-3 6 0 15,-4-3-3-15,0 3-1 0,0-2 0 0,3 5 0 16,1 4-14-16,-4-4-4 0,-4 0 0 0,4 4 0 15,0-4 0-15,0 7 0 0,-7 3 0 0,3 0 0 16,-3 6 23-16,4 0 4 0,-5-6 1 0,1 9 0 16,0-3 3-16,-3 9 1 0,2 4 0 0,1-3 0 15,0-1-10-15,4 4-2 0,-1-1 0 0,4 7 0 0,-7-9-19 16,7 12-4-16,-4-7-1 0,1 4 0 16,-1-3-8-16,4 3 8 0,-4 0-8 0,4 0 8 0,-3-7-8 0,3 4 0 15,0-3 0-15,-4-4 8 0,4 4 5 0,4-4 1 16,-1 1 0-16,0-7 0 0,1 10 8 0,3-4 2 15,3-9 0-15,1 4 0 0,-4-1-24 0,7 3 0 16,0-9 0-16,0 3 0 0,-3-6 0 16,3 0 0-16,3-3 0 0,1 2 0 0,3-2-16 0,0-3-2 15,0 2 0-15,0-5 0 0,0-1 0 0,8 0 0 16,-5 1 0-16,1-4 0 16,3 4-22-16,-3-1-5 0,3 0-1 0,-3-9 0 15,-1 10-40-15,1-10-8 0,-1 6-2 0,-2-3 0 16,-1-3-112-16,-4-3-24 0,4 3-4 0,-3-6 0 0</inkml:trace>
  <inkml:trace contextRef="#ctx0" brushRef="#br0" timeOffset="17277.306">16944 9706 2052 0,'0'0'45'0,"0"0"10"0,-7 7 1 0,0 2 1 0,-4-9-45 0,1 9-12 0,3 1 0 0,3 6 0 15,-3-7 22-15,3 7 2 0,-3-4 1 0,4 7 0 16,-1 6 11-16,1 3 1 0,-1-3 1 0,4 10 0 16,-3-7-8-16,-1 7-2 0,1-7 0 0,-1 6 0 15,4 4-15-15,-3-4-3 0,-1 1-1 0,1-7 0 16,-4 0 0-16,3 4 0 0,1-4 0 0,-5-3 0 15,5-3 3-15,-1-3 0 0,1 3 0 0,-1-3 0 16,4-7-12-16,-3-2 0 0,-1 2 0 0,4-3 0 16,0-9-44-16,-3 4 0 0,3-4-1 0,0 0 0 15,0 0-118-15,0 0-23 0,-7-10-5 16</inkml:trace>
  <inkml:trace contextRef="#ctx0" brushRef="#br0" timeOffset="17528.064">16563 9794 2746 0,'0'0'60'0,"0"0"13"0,0 0 3 0,0 0 1 0,0 0-61 0,7 0-16 16,4-9 0-16,-1 9 0 0,4-3 0 0,4-4-10 15,0 1 2-15,3 3 0 0,3-6 8 0,1-1 0 16,-4 4 0-16,7-4 0 0,-3 1 0 0,3 0 11 0,-3-1-3 0,0 4 0 15,-4 3-8-15,0-3 0 16,0 2 0-16,-7-2 0 0,1 6 0 0,-1 0-11 0,-4 0 3 0,1 0 0 31,-1 0-36-31,-10 0-6 0,11 0-2 0,-4 6 0 16,0-2-137-16,0 2-28 0,0-3-6 0,4-3-1 0</inkml:trace>
  <inkml:trace contextRef="#ctx0" brushRef="#br0" timeOffset="17896.271">17498 9515 1324 0,'0'0'59'0,"0"0"12"0,0 0-57 0,0 0-14 16,-7 3 0-16,3 7 0 0,4-4 231 0,0 10 43 15,0-4 9-15,4-2 1 16,-4 5-212-16,3-2-44 0,1 2-8 0,3 4-1 0,-4-3 1 0,1 12 0 16,3-9 0-16,-4 6 0 0,1 3-10 0,0-3-2 15,-1 0 0-15,4-3 0 0,-3 13 10 0,3-7 2 16,-7 7 0-16,3-1 0 0,-3 1-4 0,0-1 0 16,0-6 0-16,0 10 0 0,0-10-16 0,-3 7 0 15,3-1 0-15,0-6 0 0,0-3 0 0,3 4 0 0,-3-11 0 0,0 8 0 16,4-8 0-16,-1 1-9 15,1-3 1-15,-1 3 0 16,-3-4-74-16,4-5-14 0,-1-1-4 0,1 1 0 16,-1-4-3-16,-3-6-1 0,0 0 0 0,0 0 0 15,0 0-120-15,0 0-24 0,0 0-4 0,15-16-2 0</inkml:trace>
  <inkml:trace contextRef="#ctx0" brushRef="#br0" timeOffset="18212.277">17942 9713 1785 0,'0'0'159'0,"0"0"-127"0,0 0-32 0,0 0 0 15,0 0 237-15,-3 3 42 0,-1 3 8 0,1 3 1 0,-1 7-234 0,1-3-54 16,3 2 0-16,0 10 0 0,0-3-15 0,0 3-1 15,0 10-1-15,3-7 0 0,-3 7 17 0,0-7 0 16,0 6 0-16,4 4 0 0,-1-3 0 0,-3-7 0 16,0 6 0-16,0-6 9 0,4 4-9 0,-8-10 0 15,4 3 0-15,-3 0 0 0,-1-6 0 0,1 0 0 16,-1-1 0-16,1-8 0 0,3 5 0 0,-4-5 0 16,4 6-8-16,-3-7 8 15,-1-6-108-15,4-3-18 0,0 0-3 0,0 0-607 16,0 0-120-16</inkml:trace>
  <inkml:trace contextRef="#ctx0" brushRef="#br0" timeOffset="18710.297">17829 9675 2516 0,'0'0'112'0,"0"-6"22"0,0-4-107 0,-3 4-27 0,3-3 0 0,-4 6 0 16,4-7 50-16,4 4 5 0,-1-4 1 0,4 1 0 15,1 0-45-15,6-1-11 0,0 4 0 0,3-3 0 16,1-1 0-16,3 1 0 0,0 6 0 0,1-4 0 16,2-2 0-16,-3 9 0 0,4 0 0 0,0-6 0 15,-1 6 0-15,-2 0 0 0,-5 6 0 0,-3 3 0 16,0 1 0-16,-3 9 0 0,0-4 0 0,-4 4 0 16,-4 6 0-16,1-3 0 0,-1 3 0 0,-3-6 0 0,-3 6 0 0,3 0 0 15,-4-3 0-15,-3 3 0 0,4-6 8 0,-4 6 0 16,3-6 0-16,-3 0 0 0,3 6-8 0,-3-6 0 15,0-4 0-15,0 4 0 0,0 0 0 0,-3 0-11 16,-4-4 3-16,-1 4 0 16,1-9 8-16,-3 5 0 0,-1-5 0 0,0-1 0 0,4 1 0 0,4-1 0 15,-4-3 0-15,0-3 0 0,3 7 0 0,0-10 0 16,4 6 0-16,0-6-8 0,7 0 8 0,0 0 0 16,0 0 0-16,0 0 0 0,0 9 9 0,4 1-9 15,3-1 12-15,0-2-12 0,3 2 12 0,5-6-12 16,6 6 12-16,0 4-12 0,7-4 16 0,-3 1-3 15,3-7-1-15,0 6 0 0,0 1-12 0,1 5 8 0,-5-5-8 16,5-1 0-16,-1 1 0 0,0-1 0 0,-7 0 0 0,0 4 0 16,1 0 0-16,-5-4 0 0,1 0 0 0,-4 1 0 15,0 5 0-15,-3-5-8 0,-1-1 8 0,-6 1-13 32,3-4-11-32,-4-3-3 0,-3-3 0 0,0 0 0 15,0 0-92-15,0 0-18 0,0 0-4 0,0 0-912 0</inkml:trace>
  <inkml:trace contextRef="#ctx0" brushRef="#br0" timeOffset="19162.629">18186 9114 2098 0,'0'0'46'0,"0"0"10"0,-7 0 1 0,7 0 3 0,0 0-48 0,0 0-12 15,-7 0 0-15,7 0 0 0,0 0 39 0,0 9 5 16,0-9 2-16,7 10 0 0,7-1-13 0,-4 7-2 15,4-7-1-15,4 4 0 0,0 2 18 0,3 4 3 16,4 0 1-16,-1-3 0 0,1 9-32 0,0-3-7 0,6 3-1 0,-2 3 0 16,-1 3-3-16,0-3-1 15,4 1 0-15,0 8 0 0,-1-2-8 0,1-1-11 0,0 1 3 0,-4 2 0 16,0-2 8-16,1-1 11 0,-5-2-3 0,1 9 0 16,-4-4 2-16,-3-2 0 0,-1-1 0 0,-3 1 0 15,1 2-1-15,-5 1 0 0,1-4 0 0,-8 4 0 16,1-7 3-16,-1 1 1 0,1 2 0 0,-4 1 0 15,-4-7-1-15,1-3-1 0,-1 3 0 0,1-3 0 16,-1-6-11-16,-3 6 0 0,0-6 0 0,0 6 0 16,0-6 0-16,0-6 0 0,-4 2-14 0,1 4 5 15,-1-10-35 1,1 7-6-16,-5-6-2 0,1-1 0 0,0-3-98 0,-7-6-20 0,0 0-4 0,3-6-483 16,-6 3-97-16</inkml:trace>
  <inkml:trace contextRef="#ctx0" brushRef="#br0" timeOffset="19562.967">19283 9383 2718 0,'0'0'60'0,"0"0"12"0,0 0 2 0,0 0 2 0,0 10-60 0,-4 5-16 0,4 4 0 0,4 0 0 31,-1 9-23-31,1 7-7 0,-1-1-2 0,4 1 0 0,-3 2 32 0,0-2 0 0,3 9 0 0,-4-7 0 16,4-2 20-16,-3 9 9 0,3-7 3 0,0 1 0 15,-4 6-32-15,-3-9 0 16,4 2 0-16,-4-2 0 0,0-1 12 0,0 4-3 0,-4-13-1 0,1 3 0 16,-4-3-8-16,3 3 0 0,1-9 0 0,-4 6 0 15,3-6-41-15,-3-3-11 16,7-7-1-16,-3 7-1 0,-1-13-127 0,0 6-26 0,4-9-5 0</inkml:trace>
  <inkml:trace contextRef="#ctx0" brushRef="#br0" timeOffset="19963.157">19163 9390 2516 0,'-14'-10'112'0,"10"4"22"0,1-3-107 0,-1 9-27 15,4-7 0-15,0-2 0 0,0 6 33 0,7-4 2 16,0 4 0-16,7-3 0 0,-3-3-27 0,7-1-8 15,-4 1 0-15,3 3 0 0,1-4 26 0,0 1 2 16,-1-1 0-16,1 7 0 0,0-3-14 0,-1-3-2 16,1 2-1-16,0-2 0 0,3 9-11 0,-4 0 0 15,4 0 0-15,-3 9 0 0,0-2 0 0,-1 2 0 0,1 0-9 16,0 7 9-16,-4-3-11 0,0 9 11 0,-4-4-10 0,1 4 10 16,-4 3 0-16,0 0 0 0,0 1 0 0,-3 2 0 15,3 0 8-15,-7 0-8 0,0-3 12 0,0 4-12 16,3-4 8-16,1 3-8 0,-4-3 0 0,3-6 0 15,-3 6 0-15,-3-6 0 0,-1 6-8 0,-3-6 8 16,-7-1-17-16,-3 1 2 0,-1 0 1 0,-3-3 0 16,0 2 14-16,-4-8 0 0,0 9 0 0,0-13 0 15,1 3 0-15,-1 1 0 0,4-4 0 0,0-3 10 16,-4-3-10-16,4 0 10 0,0 0-10 0,3-3 10 16,4-3-10-16,0 3 0 15,0-4 0-15,3-2 0 0,1-7-28 0,3 7-12 0,-1-1-1 16,1-5-1-1,11 2-182-15,-1 4-37 0,12-26-7 0,-1 10-2 0</inkml:trace>
  <inkml:trace contextRef="#ctx0" brushRef="#br0" timeOffset="20429.51">20281 9151 2106 0,'0'-9'46'0,"0"9"10"0,0 0 1 0,0 0 3 0,0-9-48 0,0 9-12 0,-3 0 0 0,3 0 0 15,0 0 9-15,0 0 0 0,0 0 0 0,0 0 0 16,0 0 7-16,0 0 0 0,0 0 1 0,0 0 0 15,0 0 10-15,0 0 1 0,0 0 1 0,0 0 0 16,-11 0 27-16,1 9 6 0,-5 0 1 0,-2 7 0 16,-8-3-35-16,0 9-8 0,8-1 0 0,-8 5-1 15,-3 2 11-15,0-3 2 0,3 9 1 0,-3 4 0 16,3-4-20-16,0 4-4 0,4 6-1 0,0-6 0 16,0 6 4-16,3-4 0 0,-3-2 0 0,0 0 0 15,7 5-12-15,0-5 8 0,-4 6-8 0,0 0 8 16,4 0-8-16,-3 0 0 0,2 0 0 0,1-1 0 15,0 1 0-15,0-3 0 0,7 3 0 0,4 0 0 0,3-10 8 0,0 4 0 16,0 6 0-16,3-10 0 0,8 1-8 0,-1-7 0 16,4 0-10-16,0 7 10 0,4-10-18 0,0-6 2 15,3 0 1-15,0-1 0 16,0-2-49-16,4 3-9 0,3-10-3 0,-3 1 0 16,7-4-88-16,6-3-19 0,1-3-3 0,-4 0-1 0</inkml:trace>
  <inkml:trace contextRef="#ctx0" brushRef="#br0" timeOffset="22297.407">20242 9634 2124 0,'0'0'94'0,"0"0"19"0,0 0-90 0,0 0-23 0,0 0 0 0,0 0 0 16,0 0 47-16,0 0 5 0,0 0 0 0,0 0 1 16,0 0-53-16,0 0 0 0,0 0 0 0,7 10-8 15,1-4 8-15,-5 3-10 0,1 1 10 0,-1 5-10 16,1-2 10-16,3 3 8 0,-4 2-8 0,-3 1 11 15,4-3-1-15,-1 9 0 0,1-3 0 0,-4 9 0 16,0-9 32-16,0 10 6 0,0-4 2 0,0 0 0 16,3 0-30-16,-3 7-7 0,0-1-1 0,0-5 0 0,0-1 0 15,0 3-1-15,7-9 0 0,-3 3 0 0,-1 0 1 0,4-6 1 16,1 0 0-16,-1-3 0 0,3-4 3 16,-3-3 1-16,4 7 0 0,3-6 0 0,-3-4-2 0,3-3-1 15,0 3 0-15,0-3 0 0,0-3-4 0,4-3-1 16,-4 3 0-16,3-6 0 0,1 3-9 0,-4-3 0 15,0-4 9-15,4 1-9 0,-4-1 14 0,4-5-2 16,-4 2 0-16,0-3 0 0,0 1 7 0,-3-4 1 16,-1-9 0-16,4 3 0 0,0 3-3 0,-3-3 0 15,3-4 0-15,-3-2 0 0,-1 9-4 0,1-9-1 16,-1 3 0-16,-3 2 0 0,0 4-4 0,1-3 0 16,-5 0-8-16,1-3 12 0,-1 9-4 0,1-6-8 15,-4 6 11-15,0 1-11 0,0-1 12 0,-4-3-12 0,1 9 12 16,-1-6-12-16,1 4 11 0,-1-1-11 0,0 7 10 0,1-4-10 15,-1-3 0-15,1 13 8 0,-1-3-8 16,4 6 0-16,-7 0 0 0,7 0 0 0,-3 6 8 0,-4 7-8 16,0 3 0-16,0-4-8 0,7 13 8 0,0-6-13 15,0 6 13-15,0 3 0 0,0-3 0 0,3 0-9 16,1 4 9-16,-1 5 0 0,1-6 0 0,-1 1-8 16,1 5 8-16,3-6 0 0,-4-3 0 0,4 4 0 15,0 2 0-15,1-3 0 0,-1 0 0 0,0-2-8 16,0-5 8-16,0 5 0 0,0-1 0 0,3-7 0 15,-3 8 0-15,0-8-8 0,4 7 8 0,0-6 0 16,3 0-32-16,-4 0-2 0,-3 0 0 16,4-4 0-16,0-5-21 0,-4 9-4 0,0-10-1 0,0-3 0 15,3-3-85-15,-3 7-18 0,0-10-3 0,4-3-1 16,0-4-55-16,-1-2-11 0</inkml:trace>
  <inkml:trace contextRef="#ctx0" brushRef="#br0" timeOffset="22716.067">21477 9242 2516 0,'0'0'56'0,"0"0"11"0,0 0 2 0,0 0 1 0,0 0-56 15,0 0-14-15,0 0 0 0,0 0 0 0,0 0-12 0,0 0-6 0,0 0-1 0,4 7 0 16,-8 8 19-16,1-2 0 0,3 2 0 0,0-2 0 16,0 12 28-16,0 0 0 0,-4 3 0 0,4 1 0 15,-3 5 29-15,-1 1 6 0,0 8 1 0,1-5 0 16,3 0-10-16,-4 6-2 0,1 0 0 0,-1-1 0 15,1-5-40-15,-4 12-12 0,3-3 0 0,1 3 0 16,-1-2 0-16,1 2 8 0,-1-3-8 0,1-3 0 16,-1-7 0-16,1 4 8 0,-4-10-8 0,7 4 0 15,-4-7 8-15,4 7-8 0,-4-10 10 0,4 3-10 0,0-3 0 16,0-6 0-16,0 0 0 0,4-1 0 0,-4-8-16 0,4 6 1 16,-4-7 0-16,3-3 0 15,1-3-122-15,-4-3-25 0,0 0-5 0,0 0-1 16,0 0-28-16,10-9-7 0</inkml:trace>
  <inkml:trace contextRef="#ctx0" brushRef="#br0" timeOffset="24667.344">21985 9631 1699 0,'14'0'75'0,"-14"0"16"0,0 0-73 0,0 0-18 0,0 0 0 0,0 0 0 16,0 0 80-16,0 0 12 0,0 0 2 0,0 0 1 15,7 10-51-15,-7-1-11 0,0 0-1 0,-3 10-1 16,6-3-2-16,-3-4 0 0,-3 4 0 0,-1 3 0 16,1 6-29-16,-1-6 8 0,4 6-8 0,-3-3 0 15,-4 9 22-15,0-3 2 0,3-3 0 0,0 4 0 0,-3-1-11 16,0 6-1-16,4-9-1 0,-1 4 0 0,4-1-11 0,-3-9 0 15,-1 6 0-15,1-6 0 0,6-4 0 0,1 1-9 16,-8-3 0-16,4-4 0 16,0 0-37-16,0-9-7 0,4 10-2 0,-4-10 0 15,0 0-104-15,0 0-21 0,0 0-4 0,0 0-591 16</inkml:trace>
  <inkml:trace contextRef="#ctx0" brushRef="#br0" timeOffset="25250.716">21915 9562 1324 0,'7'0'118'0,"-7"0"-94"0,0-9-24 0,0-1 0 16,7 10 212-16,-4-9 37 0,1 3 8 0,-4 2 2 15,0 4-193-15,10-9-38 0,1 3-8 0,3-4-2 16,-7 7 7-16,4-9 2 0,10 2 0 0,-4 1 0 15,1 6-7-15,3-7-2 0,4 1 0 0,3 0 0 16,4 2-18-16,0-2 0 0,-8 9 0 0,5-6 0 16,2 6 0-16,-6 0 0 0,-7 0 0 0,-4 9 0 15,3 4 0-15,-2-1 0 0,-8 7 0 0,-4 0 0 16,-3 6-24-16,0 0-4 16,-3 0-2-16,-4-3 0 0,-11 3 48 0,7 3 10 0,1-3 1 0,-1 0 1 15,-6-3-30-15,2 3 0 0,1-6 0 0,4 0 0 0,-1 6 0 16,1-6 0-16,-5-3 0 0,1 2 0 15,7-2 0-15,-7-3 8 0,0 2-8 0,-4 1 0 0,4-3 0 0,0-4 0 16,0 0 0-16,0 1 0 0,0 2 0 0,0-8 0 16,3 2 0-16,1-3 0 0,-1-3 0 0,0 6 0 15,11-6 0-15,-7 0 0 0,0 0 0 0,0-6 0 16,7 6 0-16,0 0 0 0,0 0 0 0,0 0 0 16,0 0 0-16,0 0 0 0,0 0 0 0,0 0-21 15,0 0 3-15,0 0 1 0,14 6 27 0,-3-3 6 16,0-3 0-16,-1 7 1 0,-6-4-9 0,6 3-8 15,4-3 9-15,-3 3-9 0,-4 10 0 0,0-7 0 16,7 1 0-16,0-1 0 0,-7 1 15 0,0-1-3 16,0 1-1-16,0-1 0 0,8 0-3 0,-8 1-8 15,-4 5 12-15,8-5-4 0,-1-1-8 0,1 1 10 0,-8-1-10 0,4 7 10 16,4-7-10-16,0 10 0 16,-4-10 0-16,0 1 0 0,-4 5-12 0,4-5 12 0,7-1-12 0,-3 1 12 31,-4-1-40-31,0-3 0 0,11 4 0 0,-4-4 0 15,4-3-76-15,-8-3-16 0,1 0-4 0,6 0-496 0,5 0-100 0</inkml:trace>
  <inkml:trace contextRef="#ctx0" brushRef="#br0" timeOffset="25717.596">22839 10161 867 0,'28'0'38'0,"-28"0"9"0,0 0-38 0,0 0-9 0,0 0 0 0,0 0 0 15,4 9 14-15,-4-9 1 0,0 7 0 0,3 2 0 16,1 1 105-16,-1-1 22 0,-6 0 4 0,3 1 1 15,3-1 17-15,1 7 3 0,-4-7 1 0,0 1 0 16,0 5-40-16,3 1-7 0,-3-3-1 0,0 2-1 16,0-2-54-16,0 2-10 0,7 1-3 0,-3-3 0 15,-4 2-31-15,0 4-6 0,3 0-2 0,4-3 0 16,-7-4-13-16,0 4-8 0,-3 3 8 0,3-4-13 16,3 4 13-16,-3-3 0 0,-7-4 12 0,4 4-12 15,3 0-20-15,-4-7-12 0,-3 1-1 0,0-1-1 16,7-9-14-16,0 0-4 0,0 0 0 0,0 0 0 15,-10 0-144-15,10 0-30 0,0 0-6 0</inkml:trace>
  <inkml:trace contextRef="#ctx0" brushRef="#br0" timeOffset="26283.714">23424 9534 1634 0,'0'0'36'0,"0"0"7"0,-7 0 1 16,4 3 3-16,3-3-38 0,-7 6-9 0,7-6 0 0,0 0 0 16,0 0 36-16,0 0 6 0,-7 7 1 0,7-7 0 0,0 0 13 0,0 0 4 15,0 0 0-15,0 0 0 16,3 9 3-16,1-6 1 0,-4-3 0 0,7 16 0 0,-4-4-20 0,1 4-3 16,-1 3-1-16,1 6 0 0,3 0-8 0,-7-3-3 15,0 3 0-15,-3 3 0 0,3-3-13 0,-4 10-2 16,0-7-1-16,-3 0 0 0,4 7-13 0,-4-7 0 15,3 3 0-15,4-2 0 0,-3-4 9 0,-1-3-1 16,4 3 0-16,0-6 0 0,0-1-8 0,4-2-11 16,-4 3 3-16,3-10 0 15,-3 7-33-15,0-7-7 0,0-6 0 0,0-3-1 16,0 0 0-16,0 0 0 0,0 0 0 0,0 0-619 0,0 0-124 0</inkml:trace>
  <inkml:trace contextRef="#ctx0" brushRef="#br0" timeOffset="26582.52">23114 9581 172 0,'0'0'16'0,"0"0"-16"0,0 0 0 0,0 0 0 15,0 0 456-15,0 0 89 0,4 0 18 0,3-3 3 16,-4 3-443-16,8 0-89 0,-4-6-18 0,3 6-3 15,1-4 10-15,0-2 1 0,3 6 1 0,0-3 0 16,3-3 21-16,-3 3 4 0,8-4 1 0,-1 1 0 16,-4 3-26-16,5 3-5 0,-1 0 0 0,3 0-1 0,-2 0 10 0,-1 0 3 15,0 0 0-15,0 0 0 0,4 0-32 0,-4 3 8 16,-7 3-8-16,4-6 0 16,3 10-29-16,-7-4-9 0,4-3-2 0,-4-3 0 15,3 0-36-15,-2 0-8 0,2 0-2 0,-3 0 0 16,4 0-71-16,0-3-15 0,3-3-2 0,-4-4-658 0</inkml:trace>
  <inkml:trace contextRef="#ctx0" brushRef="#br0" timeOffset="27151.178">23513 9064 1796 0,'0'0'80'0,"0"0"16"15,0 0-77-15,0 0-19 0,0 0 0 0,0 0 0 16,0 0 55-16,7 0 7 0,0-10 2 0,3 7 0 16,-10 3-29-16,11-6-6 0,-4 6-1 0,4-3 0 0,-1 6 16 15,1-3 4-15,3 0 0 0,0 0 0 0,0 0 3 0,0 6 1 16,4-3 0-16,-1 3 0 16,8-2-30-16,-4 5-6 0,8 7 0 0,-5-7-1 0,4 0-2 0,4 10 0 15,0-3 0-15,-4 3 0 0,7 6-4 0,-3 0-1 16,0-3 0-16,0 3 0 0,-1 3-8 0,1 4 0 15,-4-4 0-15,1 0-11 0,-1 10 11 0,-7 2 0 16,0-11 0-16,0 8 0 0,-3 4 8 0,-4-3 3 16,-3-1 1-16,-4-2 0 0,0 2-4 0,0 7 0 15,-4 6 0-15,-3 4 0 0,-3-1-22 0,-4-6-5 32,3 6-1-32,-3-9 0 0,-3-6 48 0,-1 3 10 0,0-4 2 0,-3 1 0 0,-3-4-29 0,3-5-11 0,-8 5 8 15,8-6-8-15,-3-3 10 0,-1 4-10 0,0-10 12 16,1 6-12-16,-1-10 0 0,1-2 0 0,2 3-12 0,-2-7 3 31,-1 0-17-31,0 1-3 0,1-4-1 0,-1-6 0 16,-3-6-165-16,0 3-33 0,-14-13-6 0,3-9-2 0</inkml:trace>
  <inkml:trace contextRef="#ctx0" brushRef="#br0" timeOffset="29968.975">12802 13977 172 0,'0'0'16'0,"0"0"-16"0,-3-6 0 0,3 6 0 16,0-3 413-16,0 3 80 0,0-6 16 0,0 6 3 15,3-3-376-15,4-4-75 0,-3-2-15 0,3 9-3 16,-7 0-21-16,11-6-4 0,-8 2-1 0,8 4 0 16,-11 0 10-16,7 0 1 0,-7 0 1 0,7 4 0 15,0 2 17-15,0 3 3 0,-4 1 1 0,1 5 0 16,-1-2-23-16,1 3-5 0,0 9-1 0,-4-7 0 15,0 11-21-15,0-1 9 0,3 6-9 0,-3 1 0 16,4 3 32-16,-4 2 0 0,3-2 0 0,1 0 0 16,-4 5-32-16,3-8-14 0,1 3 1 0,3-4 0 15,-4 1 13-15,4-1 0 0,0-6 0 0,-3 0 0 16,3 1 0-16,0-4 0 0,-3 0 0 0,-1-6-9 16,1 6 0-16,-1-13 0 0,1 4 0 0,-1-7 0 15,-3 1-35-15,0-1-6 0,0-9-2 0,0 0 0 16,0 0-102-16,0 0-21 0,0 0-4 0</inkml:trace>
  <inkml:trace contextRef="#ctx0" brushRef="#br0" timeOffset="30520.399">12813 13899 1324 0,'0'0'118'0,"0"0"-94"0,-4-3-24 0,-3-3 0 15,0-4 110-15,0 10 18 0,4-6 3 0,3 6 1 16,-4-10-80-16,4 10-16 0,-3-3-4 0,3 3 0 16,0 0 0-16,0-6 0 0,0-3 0 0,0 9 0 15,7-4 11-15,-4-2 1 0,4-3 1 0,-7 9 0 16,4 0 6-16,-1-10 1 0,4 4 0 0,0 6 0 15,0-3-7-15,-3-3-1 0,3 3 0 0,0 3 0 16,0-7-17-16,0 7-4 0,4 0-1 0,-1 0 0 16,1 0-14-16,3 0-8 0,0 0 8 0,4 0-8 15,-1 0 0-15,5 0 0 0,-5 0 0 0,8 7 0 16,0-4 8-16,-4-3-8 0,0 6 8 0,-3-3-8 16,3 3 0-16,-4 4-15 0,5-1 3 0,-5 1 0 0,1-1 12 0,-4 0 0 15,0 1 0-15,4 6 0 16,-8-7 0-16,1 7 0 0,-4-4 0 0,0-2 0 15,0 5 0-15,-3 1 0 0,-1-7 0 0,-3 4-9 0,0-4 9 0,0 4 0 16,0-4 0-16,0 1 0 0,-3-1 0 0,3-6 0 16,-4 3 0-16,1 4 0 0,-4-4 9 15,3-3 1-15,-3 7 0 0,-4-4 0 0,4 3-10 0,-7-6 12 16,4 4-12-16,-8 2 12 0,0 1-12 0,4-4 10 16,-3 3-10-16,-1-6 10 0,4 7 1 0,-7-1 0 15,-1-3 0-15,1-2 0 0,0 2-11 0,4 0-17 16,-1-3 4-16,0-3 1 0,4 0 12 0,0 0 0 15,0 0 0-15,3 0 0 0,1 0-8 0,3-3-3 16,0-3 0-16,0 6 0 16,3 0-35-16,4 0-7 0,0 0-2 0,-7-6 0 15,7 6-104-15,0 0-21 0,-4-4-4 0,4 4-427 0,0 0-85 0</inkml:trace>
  <inkml:trace contextRef="#ctx0" brushRef="#br0" timeOffset="31220.014">13839 13726 403 0,'-7'-6'17'0,"7"6"5"0,0 0-22 0,0 0 0 0,0 0 0 0,-3 0 0 15,-1 0 272-15,4 0 51 16,-3 0 9-16,3 0 3 0,0 0-221 0,-4 0-44 0,-3 6-9 0,7-6-1 16,0 0-19-16,0 0-3 0,0 0-1 0,0 0 0 15,0 0-13-15,-3 0-4 0,-1 0 0 0,1 4 0 16,-1-4-6-16,-3 9-2 0,0-9 0 0,4 9 0 15,-8-2 15-15,0 2 2 0,1-6 1 0,-1 13 0 16,-3-7-3-16,3 10-1 0,1-3 0 0,-4-1 0 16,3 4 0-16,-3-6 0 0,0 9 0 0,0-3 0 15,0-1-1-15,0 1 0 0,0 0 0 0,-1 0 0 16,5 3-9-16,-4-3-1 0,3-1-1 0,1 8 0 16,-1-8-14-16,4 4 9 0,-4 10-9 0,4-10 8 15,-3 9-8-15,6-3 10 0,-3 0-10 0,0 7 10 16,4-7 6-16,-1 0 2 0,0 7 0 0,1-4 0 15,3 1-8-15,0-7-2 0,-4 3 0 0,8 6 0 0,-4-5-8 0,3-4-11 16,5 9 3-16,-1-6 0 0,3 7 8 0,-3-7 11 16,7 0-3-16,-3 7 0 0,3-10-8 0,0 3 0 15,-3 0 0-15,3-3-11 0,3 4-1 0,-2-7-1 16,-1-4 0-16,-4 1 0 0,-3-6 1 0,4 2 0 16,3 1 0-16,0-3 0 15,-3-7-42-15,-1 3-8 0,4-2-2 0,1-4 0 16,2-3-28-16,-3 0-5 0,4 0-2 0,0 0 0 15,-1-10-49-15,-3 4-9 0,7 3-3 0,-3-3-542 0</inkml:trace>
  <inkml:trace contextRef="#ctx0" brushRef="#br0" timeOffset="40612.066">13924 14049 172 0,'0'0'16'0,"0"0"-16"0,0 0 0 0,0 0 0 16,0 0 175-16,0 0 32 15,0 0 6-15,0 0 2 0,0 0-84 0,0 0-17 0,0 0-3 0,0 0-1 16,0 0-67-16,0 0-14 0,0 0-2 0,0 0-1 16,0 0-26-16,0 0 0 0,0 0 0 0,0 0 0 15,0 0-12-15,0 0 12 0,0 0-12 0,0 0 12 16,0 0 0-16,0 0 0 0,0 0 0 0,0 0 0 16,7 0 24-16,-7 0 7 0,0 0 1 0,0 0 0 15,0 0 25-15,0 0 6 0,0 0 1 0,0 0 0 0,0 0-10 0,0 0-2 16,0 0 0-16,0 0 0 0,0 0-13 0,0 0-3 15,0 0-1-15,0 0 0 0,0 0-7 0,0 0-2 16,0 0 0-16,0 0 0 0,0 0-7 0,0 0-2 16,0 0 0-16,0 0 0 0,0 0 4 0,0 0 1 15,0 0 0-15,0 0 0 16,0 0-12-16,0 0-2 0,0 0-8 0,0 0 12 0,0 0 5 0,0 0 1 16,0 0 0-16,0 0 0 0,0 0-2 0,0 0 0 15,0 0 0-15,7 4 0 0,0 2-16 0,-3 3 8 16,-1 1-8-16,4 5 0 0,-3-5 9 0,-1 9-9 15,1-1 0-15,0 1 9 0,-4 6-9 0,3 0 0 16,1 4 0-16,-1-4 8 0,1 3 0 0,-1-3 0 16,4 3 0-16,-3-3 0 0,-1-3-8 0,1 3-9 0,3 4 9 0,-4-4-13 15,1 0 13-15,-1-6 0 0,-3 9 0 0,4-9 0 16,0 6 0-16,-4 0 0 0,0-3 12 16,0 3-12-16,0 0 0 0,0-6 0 0,-4 6-10 0,0-6 10 15,4-1 0-15,-3-2 0 0,3-3 0 0,0-4 0 31,0-3-41-31,0-6-1 0,0 0 0 0,0 0 0 0,0 0-81 16,0 0-16-16,0 0-3 0,0 0-461 0,0 0-92 0</inkml:trace>
  <inkml:trace contextRef="#ctx0" brushRef="#br0" timeOffset="41511.487">13815 14084 921 0,'0'0'82'0,"0"0"-66"15,0 0-16-15,0 0 0 0,0 0 249 0,0 0 47 16,0 0 8-16,-4-6 3 0,4 6-239 0,0-10-48 15,0 7-10-15,4-3-2 0,3 0-8 0,0 2 0 0,-4-2 0 0,4-3 0 16,8 6 0-16,-5-4 0 0,4-2 9 0,0 0-9 16,1 2 12-16,-1 4-3 0,0-3 0 0,3-4 0 15,-3 1 7-15,1 6 2 0,-1-3 0 0,0-4 0 16,-4 1 8-16,-3 9 2 0,4-10 0 0,0 10 0 16,-1 0-3-16,-3-6 0 0,0 6 0 0,4 0 0 15,-4 0-14-15,4 0-3 0,-4 0-8 0,0 0 12 16,7 0-12-16,0 6 0 0,-7-6-9 0,0 0 9 15,4 10 0-15,-4-10 10 0,3 6 0 0,1-3 0 16,-1 7-10-16,1-10 0 0,0 9 0 0,-1-3 0 16,1-3-10-16,-1 7 10 0,1-4-13 0,-4 4 5 15,4-1 8-15,-8-3 8 0,4 4-8 0,-3-1 11 16,-1 0-11-16,-3 1 0 0,0-1 0 0,0 1 0 16,-3 5 8-16,-1-2-8 0,-3 3 0 0,4-1 8 15,-8-2-8-15,7 2-14 0,-6 1 3 0,3-3 1 0,0 2 19 0,-4-5 4 16,1 2 1-16,2 1 0 0,1-1-14 0,-3-2 0 15,-1-1 0-15,1-2 0 0,-1 2 0 0,1 0 0 16,-5 1 0-16,5-1 0 0,-4 1 0 0,-4-4 0 16,4 3 0-16,3 1 0 0,-3-1 8 0,0-9-8 15,4 9 0-15,3-9 0 0,-4 7 8 0,7-4-8 16,-3-3 0-16,7 0 9 0,0 0 0 0,0 0 0 16,0 0 0-16,0 0 0 0,0 0-1 0,0 0-8 15,0 0 12-15,0 0-4 0,0 0-8 0,0 0 0 16,0 0 0-16,0 0 0 0,0 0 0 0,0 0 0 15,0 0 0-15,0 0 8 0,0 0-8 0,0 0 0 16,0 0 9-16,0 0-9 0,0 0 17 0,7 9-1 16,-7-9 0-16,0 0 0 0,0 0 8 0,7 0 2 15,4 0 0-15,-4 7 0 0,0-7-9 0,4 0-1 0,3 0-1 0,-4 3 0 16,1 3-15-16,0-6 11 0,3 9-11 0,0-9 10 16,0 10-10-16,0-4 0 0,0 3 0 0,4-5-11 15,-4 5 11-15,4-3 0 0,-4 4 0 0,0-1 0 16,3 0 0-16,-2 1 8 0,-5-1-8 0,4 7 0 15,0-7 0-15,-3-2 0 0,3 2 0 0,-3 0-8 16,-1 1 8-16,-3-1 11 0,4 1-3 0,-4-1 0 16,3 0 0-16,1-2-8 0,-4 2 12 0,4-6-4 15,-4 7-8-15,3-4 8 0,-3 3-8 0,0-2 8 16,4 2-8-16,-4-6 0 0,0 7 0 0,0-4 0 16,0-3 0-16,0 10 0 0,0-10 0 0,0 6 0 15,0 1-9-15,-3-1 9 0,3 0-12 0,-3 1 12 16,-1-4-36-16,4 3-1 0,-3-2 0 0,-4-7 0 31,0 0-24-31,0 0-5 0,0 0-1 0,0 0 0 0,0 0-92 0,3-7-18 0,4 7-4 0,0-15-698 16</inkml:trace>
  <inkml:trace contextRef="#ctx0" brushRef="#br0" timeOffset="42294.606">14573 13764 345 0,'0'0'31'0,"-3"0"-31"16,-4 0 0-16,0 0 0 0,3 0 328 0,-3 0 60 16,4 3 12-16,3-3 3 0,0 0-307 0,0 0-62 15,0 0-12-15,0 0-2 0,0 0-20 0,0 0 0 16,0 0 0-16,10 0 0 0,1 0 0 0,3 0 0 15,0 7 0-15,0-7 0 0,-3 6 23 0,3-3 1 16,3 6 0-16,-3-2 0 0,1 2 4 0,-1 0 0 16,0 7 1-16,0-3 0 0,4 2-5 0,-4-2-2 0,-4 9 0 0,8-10 0 15,-4 7 2-15,0 3 0 0,0-9 0 0,0 5 0 16,0 8 11-16,4-8 2 0,0 1 1 16,-1 3 0-16,1 0-2 0,3 3 0 0,-3 0 0 0,3-3 0 15,0 3-19-15,4 4-4 0,-4-4-1 0,4 0 0 16,-4-6-12-16,4 9 0 0,-4-3 8 0,0 3-8 15,4-3 0-15,-4 3 0 0,-4-3 0 0,1 4 0 16,-4-4 0-16,-3 3 0 0,-8-3 0 0,1 3 0 16,3 0 0-16,-4-2 0 0,1 2 0 0,-4-3 0 15,-4 3 15-15,-3 0-3 0,7-3-1 0,-7-6 0 16,0 6 5-16,0-6 2 0,4 0 0 0,-4-3 0 16,-4 2-18-16,4-2 0 0,0-3 0 0,0-4 0 15,0 7 0-15,0-7-16 0,-4 1 4 0,1-1 0 16,-1-3-4-16,4-3 0 0,-4 4 0 0,1-4 0 15,3 3-24-15,-4-6-4 0,4 0-2 0,-4 0 0 16,4 0-22-16,0 0-4 0,7 0 0 16,-7 0-1-16,0 0-99 0,7 0-20 0,0 0-4 0,0 0-313 15,0 0-63-15</inkml:trace>
  <inkml:trace contextRef="#ctx0" brushRef="#br0" timeOffset="47099.512">15656 9606 1616 0,'0'0'72'0,"0"0"14"15,0 0-69-15,-3 0-17 0,-4 0 0 0,0 0 0 16,7 0 27-16,-7 0 1 0,0 6 1 0,7-6 0 15,-8 3-29-15,8-3 0 0,0 0-8 0,-3 0 8 0,-4 7 0 0,7-7 0 16,0 0 0-16,0 0 0 0,0 0 0 0,0 0 0 16,0 0 0-16,0 3 0 0,-4 6 12 0,1 1-4 15,3-10-8-15,0 0 12 16,0 6 28-16,0 3 6 0,-4 1 1 0,4-10 0 0,0 9 25 0,0-3 6 16,0 7 1-16,0-7 0 15,0 7-10-15,0 2-1 0,0 1-1 0,0-3 0 0,0 2-22 0,4 4-4 16,-4 0-1-16,3 6 0 0,-3-6 0 0,4 0-1 15,-1 6 0-15,-3 3 0 0,7 3-31 0,-3 1-8 0,0-7 0 16,-4 9 0-16,3-5 0 0,1-1 0 16,-4 6 0-16,3-9 0 0,1 4-8 0,-1-4-4 0,-3-7 0 0,4 11 0 15,-1-11 12-15,1 8 0 0,-1-8 0 0,1-2 0 16,-1 3 0-16,1 0 0 0,-1-4 0 0,4-5 0 16,-3 9 0-16,0-10 0 0,3-3 0 0,-4 4 0 31,4-7-25-31,-7-3-3 0,0 0-1 0,0 0 0 15,0 0-48-15,0 0-10 0,0 0-1 0,7-10-620 0,0 7-124 0</inkml:trace>
  <inkml:trace contextRef="#ctx0" brushRef="#br0" timeOffset="47816.146">15529 9562 1566 0,'-7'-3'69'0,"7"3"15"0,0 0-68 0,-7 0-16 16,4-6 0-16,3 6 0 0,-7 0 55 0,7 0 7 16,0 0 2-16,0 0 0 0,0 0-29 0,0 0-6 15,0 0-1-15,0 0 0 0,0 0 5 0,0 0 1 16,0 0 0-16,0 0 0 0,7-10 5 0,-7 10 1 15,7 0 0-15,-7 0 0 0,7-6 8 0,0 3 1 16,0 3 1-16,0-6 0 0,4 2-14 0,-4-2-4 16,3 3 0-16,1-3 0 0,-1-4-12 0,1 7-2 0,-1-3-1 15,5 0 0-15,-5 3 3 0,4 3 0 0,0-7 0 0,1 7 0 16,-5 0-1-16,4 0 0 16,0-3 0-16,4 6 0 0,-4-3-10 0,4 7-1 0,-4-7-8 0,0 9 12 15,0-3-12-15,0 4 9 16,4-7-9-16,-4 6 8 0,4 1-8 0,-1-4 10 0,-3 3-10 0,0 1 10 15,4-1-10-15,-4 1 10 0,0-1-10 0,-3 0 10 16,-1 1-10-16,1-4 0 0,0 3 0 0,-1 1 0 16,-3-1 0-16,0 1 0 0,-7-10 0 0,7 0 0 15,0 6 0-15,-3 3 12 0,3 1-4 0,-3-4 0 16,-1 3-8-16,4 1 0 0,-7-7 9 0,4 6-9 16,-1-2 0-16,1 2 9 0,-1 7-9 0,-3-7 0 15,4 1 8-15,-4-7-8 0,0 12 0 0,-4-5 0 16,4-4 0-16,0 3 0 0,0 1 0 0,-3-1 0 15,3 1 9-15,-4-7-9 0,1 9 0 0,-4-2 9 0,3-7 0 0,-3 6 0 16,3-2 0-16,-3-4 0 0,4 3 3 0,-4-3 0 16,0 3 0-16,0-6 0 0,-4 10 6 0,4-10 2 15,0 9 0-15,-4-9 0 0,1 0-20 0,-1 6 0 16,1-2 0-16,-1 5 0 0,-3-9 0 0,0 6 0 16,0-6 0-16,-4 10 0 15,0-7 9-15,4 3-1 0,-3-6-8 0,3 10 12 0,0-4-12 0,-4-3-12 16,0 3 3-16,4-6 0 0,-4 3 9 0,4-3 0 15,0 0 0-15,0 0 0 0,0 0 11 0,0 0-3 16,0 0 0-16,3 0 0 0,1 0-8 0,-4 0 0 16,6 0 0-16,-2 7 0 0,-1-7 0 0,1 3 8 0,-1-3-8 15,1 6 8-15,3-6-8 0,-1 3 0 0,1 3 0 0,0-6-11 32,4 0-23-32,3 0-5 0,-7 0-1 0,7 0-818 0,0 0-164 0</inkml:trace>
  <inkml:trace contextRef="#ctx0" brushRef="#br0" timeOffset="48731.532">15991 13959 1494 0,'0'0'66'0,"0"0"14"0,0 0-64 0,0 0-16 15,0 0 0-15,0 0 0 0,0 0 74 0,0 0 12 0,0-7 2 0,0 7 1 16,0 0-64-16,0 0-13 0,0 0-2 0,0 0-1 16,0 0-9-16,0 0 10 0,-3 7-10 0,-1-4 10 15,1 6 25-15,-1 0 5 0,1 1 0 0,-1-4 1 16,1 4 25-16,3 8 5 0,-4-8 1 0,1 5 0 15,3 4-10-15,0 0-2 0,-4 6 0 0,4 3 0 16,0-3-22-16,-3 10-5 0,3-7-1 0,0 7 0 16,0-1 10-16,0-2 2 0,0 2 0 0,3-6 0 15,-3 7-28-15,4-7-4 0,-4 6-2 0,0-8 0 16,3 2-10-16,-3-3 0 0,0 3 9 0,0-9-9 16,4 6 0-16,-4-6 8 0,0 0-8 0,0-4 0 15,0 1 0-15,0-3-20 0,-4-4 4 0,4 0 1 16,0-9-42-16,0 0-9 0,0 0-2 0,0 0 0 15,0 0-163-15,-3-12-33 0</inkml:trace>
  <inkml:trace contextRef="#ctx0" brushRef="#br0" timeOffset="49230.758">15790 13846 1094 0,'0'0'48'0,"-3"0"11"0,-4-10-47 0,3 7-12 16,1-3 0-16,-1-4 0 0,1 4 309 0,3 3 60 15,0-3 12-15,0 6 3 0,-4-3-324 0,8-4-60 16,3-2-22-16,0 6 1 0,-7-3 21 0,7-1 0 16,3 4 0-16,1-3 0 0,3-4 13 0,0 10 7 0,0-3 2 0,7-3 0 15,-3 3-22-15,3-3 8 16,-3 2-8-16,0-2 0 0,3 6 14 0,-4 0-2 0,1 0 0 0,0 6 0 15,-1-2-12-15,-3 2 0 0,4 3 8 0,-4 1-8 16,0-1 0-16,0 10 0 0,0-3 8 0,4-4-8 16,-4 10 0-16,0-3 8 0,0 0-8 0,4 0 0 15,0-1 0-15,-1 1 0 0,1-3 0 0,0 3 0 16,6-4 8-16,-6-2-8 0,-4 3 0 0,-3-1 0 16,-1-2 0-16,1 2 8 0,-1-5-8 0,-3 9 0 15,1-4 8-15,-1-5 0 0,-4 2-8 0,-3 4 12 16,0-7 17-16,-3 7 3 0,-1-7 1 0,1 7 0 15,-5-6-25-15,1 2-8 0,4-2 0 0,-4-1 0 16,-4-3 0-16,1 4 0 0,-4-1 0 0,-4 0 0 16,7-2 0-16,-3-4-9 0,-3 3 9 0,2-3-8 0,-2-3 8 0,3 0 9 15,-4 0-1-15,0 0-8 16,4 7-10-16,-3-7-9 0,3 0-1 0,-1-7-1 16,1 7-33-16,-3 0-6 0,3 0-2 0,0 0 0 15,-1 0-20-15,1-3-4 0,4-3-1 0,-1 3 0 16,1-4-85-16,-1 7-18 0,4-3-3 0,0-3-1 0</inkml:trace>
  <inkml:trace contextRef="#ctx0" brushRef="#br0" timeOffset="49816.276">17166 13548 1267 0,'0'0'112'15,"0"0"-89"-15,0 0-23 0,0 0 0 16,0 0 121-16,0 0 20 0,0 0 4 0,-7 0 1 16,7 0-113-16,-3 0-22 0,3 0-11 0,-11-7 10 15,4 7 29-15,7 0 5 0,0 0 2 0,-7 0 0 0,0 0 14 0,0 7 4 16,0-4 0-16,0-3 0 0,0 6-25 0,0-3-5 16,0 7-1-16,-4-1 0 0,0-3-12 0,1 4-2 15,-1 5-1-15,1-2 0 0,-5 6 7 0,1-4 2 16,-7 4 0-16,4 6 0 0,-1-6-12 0,0 9-3 15,-3-2 0-15,0 2 0 0,0-3 22 0,3 9 4 16,-3-5 1-16,0-1 0 0,0-3-7 0,3 9 0 16,4-12-1-16,0 10 0 0,0-4-20 0,3 0-11 15,1 0 12-15,2 7-12 0,1-1 0 0,-3 1 0 16,3-1 0-16,3-2 0 0,1 8 13 0,-4-5-4 16,3 3-1-16,1-4 0 0,-1-3-8 0,4 4 0 15,0-1 0-15,4 1 0 0,-1-7 0 0,1 7 0 0,3-7 9 16,-4 0-9-16,4 7 0 0,0-10 0 15,4 3 0-15,0-3 0 0,3 0 0 0,0-3 0 0,0-3 0 0,0 6 0 16,7-6-16-16,0-4 3 0,4 4 0 0,0-9 0 31,3 5-12-31,0-5-3 0,4 8 0 0,0-8 0 16,-1-4-32-16,1 4-6 0,-4-7-2 0,1 3 0 16,-1-6-130-16,-4 3-26 0,1 3-6 0,0-6-1 0</inkml:trace>
  <inkml:trace contextRef="#ctx0" brushRef="#br0" timeOffset="50332.561">17413 13980 2156 0,'0'0'48'0,"0"0"9"0,0 0 3 0,0 0 0 0,0 0-48 0,0 0-12 0,0 0 0 0,0 0 0 16,-3 0 14-16,-4 0 1 0,7 0 0 16,-8 10 0-16,5-4-2 0,-1-3 0 0,1 10 0 0,3-4 0 15,-4 4-21-15,4 2-5 0,0 1-1 0,0 3 0 16,-3 3 30-16,3 3 7 0,0 3 1 0,0 7 0 16,0-7 33-16,-4 6 7 0,4 1 2 0,-3 3 0 15,-1-4-11-15,1 1-3 0,-1-1 0 0,-3-6 0 16,0 7-35-16,4-7-7 0,-4 0-2 0,3 4 0 15,0-11-8-15,1 5 0 0,-1 2 0 0,1-9 0 16,-1 6 0-16,4-6-11 0,0-4 3 0,4-5 0 16,-4 5-72-16,0-2-13 0,0-13-3 15,0 0-1-15,0 0-146 0,0 0-29 0,0 0-5 16,0-19-2-16</inkml:trace>
  <inkml:trace contextRef="#ctx0" brushRef="#br0" timeOffset="50616.627">17152 14049 2358 0,'0'0'52'0,"0"0"10"0,0 0 2 0,0 0 3 0,0 0-54 0,0 0-13 15,0 0 0-15,0 0 0 0,0 0 8 0,0 0-8 0,0 0 11 0,11 4-11 16,-4 2 0-16,7-6 0 0,0 0 0 0,4 0 0 16,-4 0 0-16,3 0 8 0,1 0 1 0,3-6 0 15,0 6 9-15,0 0 2 0,1-4 0 0,-1 4 0 16,-4 0 7-16,1-6 1 0,-4 6 1 0,4 0 0 16,-1-3-16-16,-2 3-3 0,-1 0-1 0,0-6 0 15,3 6-24-15,1 0-5 0,-4-3 0 0,0 3-1 31,0 0-44-31,4 0-9 0,0-7-2 0,-4 7 0 0,-4 0-128 16,4 0-25-16,1 0-6 0,-1 0-1 0</inkml:trace>
  <inkml:trace contextRef="#ctx0" brushRef="#br0" timeOffset="51167.693">17995 13852 230 0,'0'0'20'0,"0"0"-20"0,0 0 0 0,0 0 0 16,0 0 264-16,0 0 49 0,0 0 10 0,0 0 1 15,0 0-216-15,0 0-44 0,0 0-9 0,0 0-2 16,0 0-28-16,0 0-5 0,-3 9-2 0,3 1 0 16,0-10 17-16,3 9 3 0,-3 1 1 0,0-1 0 15,4 0-9-15,-1 7-2 0,-6-7 0 0,3 10 0 16,-7 0 36-16,3 0 8 0,1 3 0 0,-1 0 1 16,4 3-17-16,-3 3-4 0,-4-3-1 0,3 10 0 0,-3-7-3 15,3 10-1-15,-3-4 0 0,0 4 0 0,0 2-29 0,0-5-6 16,4-4 0-16,-1 4-1 0,-3-7-3 0,4 6-8 15,-1-8 12-15,0-1-4 0,4-3 0 16,-3 0-8-16,3-1 12 0,0-5-4 0,0-3-8 0,0 2 0 16,0 1 0-16,0-7 0 15,-4 1-25-15,4-7-7 0,0-3-2 0,0 0 0 16,0 0-174-16,0 0-34 0,0 0-7 0</inkml:trace>
  <inkml:trace contextRef="#ctx0" brushRef="#br0" timeOffset="51632.595">18299 13908 2026 0,'0'0'90'0,"0"0"18"0,0 0-86 0,0 0-22 16,0 0 0-16,0 0 0 15,7 0 8-15,-7 0-8 0,0 0 8 0,0 0-8 0,10 0 0 0,-10 0 0 16,0 0 0-16,7 10-8 0,-3-1 8 0,-1 1 11 15,-3 5-3-15,4 4 0 0,-8 0 7 0,1 3 1 16,-1 0 0-16,1 3 0 0,-4 0 44 0,0 3 8 16,0 0 3-16,3 1 0 0,-3 5-12 0,3-6-3 15,-3 4 0-15,4-4 0 0,-1-3-37 0,1-3-8 16,-1 3-2-16,4-6 0 0,-3-3-9 0,3 2 0 16,0 1 0-16,0 0 0 0,0-3-17 0,0 2-6 15,0-8-1-15,0 6 0 16,0-1-40-16,0-2-8 0,0 2-1 0,0-5-1 15,0-1-28-15,-4 7-6 0,4-7 0 0,0-6-1 16,0 7-55-16,0-10-10 0,0 0-2 0,0 0-1 0</inkml:trace>
  <inkml:trace contextRef="#ctx0" brushRef="#br0" timeOffset="52351.978">18344 13864 1220 0,'0'0'27'0,"0"0"5"0,0 0 2 0,0 0 0 0,0 0-34 0,0 0 0 15,0 0 0-15,0 0 0 16,0 0 42-16,0 0 2 0,0 0 0 0,0 0 0 0,0 0 28 0,0 0 7 16,0 0 1-16,0 0 0 0,0 0-16 0,0 0-4 15,0 0 0-15,4-3 0 0,3 3-14 0,-7 0-3 16,7-6-1-16,0 3 0 0,0 3-1 0,0 0 0 15,-7 0 0-15,11-6 0 0,-4 6-19 0,3-4-4 0,1 4-1 16,0-6 0-16,3 6-5 0,-4 0 0 0,4 0-1 16,1 0 0-16,2 0-11 0,-3 6 0 0,0-2-10 0,-3 2 10 15,0 3 0-15,-1-6 10 0,4 7 0 0,-3 6 0 16,-4-7-2-16,-4 10 0 0,1-10 0 0,3 7 0 16,-3 3 4-16,-4-1 0 0,-4-2 0 0,-3 3 0 15,3 0 16-15,1-4 3 0,-8 4 1 0,1 6 0 16,3-12-20-16,0 9-3 0,-4-10-1 0,-3 7 0 15,3-3-8-15,-3 3 0 0,0 0 0 0,-3-10 0 16,2 7 0-16,-2 2 0 0,-4-2 0 0,3-6 0 16,-3 5 0-16,3-2-11 0,-3-4 3 0,3 1 0 15,-3-1 8-15,7-3 0 0,-4 4 0 0,4-1 0 16,0-9 0-16,0 6 0 0,0-3 0 0,3-3 0 16,4 0 0-16,0 0 0 0,4 0 0 0,3 0 0 15,0 0 0-15,0 0 11 0,0 0-3 0,0 0 0 16,0 0-8-16,0 0 0 0,0 0 0 0,7 7 0 0,0-4 0 0,7 6 0 15,0-2 0-15,-3 2 0 0,3 0 12 0,0 1 0 16,0-1 0-16,4 1 0 0,-1-1-12 0,-3 7 0 16,4-7 9-16,0 0-9 0,-4 1 12 0,3 6-3 15,1 2 0-15,-4-2 0 0,4-3-9 0,-4 2 0 16,0-5 0-16,-3 8 0 0,3-8 0 0,3 6 0 16,1-7 0-16,0 0 8 0,-1 7-8 0,1-7-14 15,0-5 3-15,-4 2 1 0,3-3-11 0,-3 3-3 16,1 1 0-16,-1-4 0 15,0-6-112-15,-4 3-22 0,1-7-5 0,0 7-475 16,-1-6-95-16</inkml:trace>
  <inkml:trace contextRef="#ctx0" brushRef="#br0" timeOffset="53017.604">18669 13388 403 0,'0'0'36'0,"0"0"-36"15,0 0 0-15,7-6 0 0,0 6 284 0,-7 0 51 16,0 0 9-16,4 0 3 0,3-4-278 0,-7 4-55 15,0 0-14-15,7 4 0 0,-7-4 9 0,7 0-1 16,-7 0 0-16,3 9 0 0,4 0 48 0,-3 1 10 16,3-4 2-16,4 3 0 0,-4 1 20 0,3 6 4 0,1-4 0 0,3 4 1 15,0 3-18-15,0 6-4 0,4-7-1 0,3 11 0 16,0 5-36-16,4 1-7 0,-1-1-2 0,1 4 0 16,3-1 6-16,4 7 1 0,-4-3 0 0,1 0 0 15,-1 0-32-15,-3-4 0 0,3 1 0 0,-4-4 0 16,-2 7 8-16,-1-3-8 0,-4-1 0 0,1 4 0 15,-4-3 30-15,0-1 0 0,-3 7 0 0,-1 0 0 16,1-6 2-16,0 6 0 0,-4 0 0 0,0-7 0 16,0-2-18-16,-4-1-3 0,1 4-1 0,-1 3 0 15,-3-4 6-15,0 1 2 0,0 6 0 0,-3-10 0 16,-4 4-18-16,3 3 0 0,1-10 0 0,-4 4 0 16,-4-1 0-16,4-6 0 0,-4 4 0 0,1-10-9 15,-1 3 9-15,-3 3 0 0,4-9 0 0,-1 6 0 16,0-6 0-16,1-4-12 0,3-2 2 0,-4-1 0 15,8-2-37-15,-4-7-7 0,3 3-2 0,4-6 0 16,0 0-169-16,-3-9-35 0,-5-16-6 0,8-4-2 0</inkml:trace>
  <inkml:trace contextRef="#ctx0" brushRef="#br1" timeOffset="63293.504">16284 5028 403 0,'0'0'36'0,"0"0"-36"16,0 0 0-16,0 0 0 0,0 0 166 0,0 0 26 15,0 0 6-15,0 0 1 0,0 0-141 0,0 0-28 16,7 0-6-16,-7 0 0 0,0 0 8 0,0 0 3 15,0 0 0-15,0 0 0 0,0 0 8 0,0 0 1 16,0 0 1-16,0 0 0 0,11 9 7 0,-11-9 0 0,0 0 1 0,3 6 0 16,-3 4 3-16,0-1 0 0,0 1 0 0,-3 8 0 15,-1-8-13-15,4 9-3 0,0-10 0 0,4 7 0 16,-8 3-16-16,8-1-3 0,-1-2-1 0,-3 9 0 16,0-6 0-16,4 0 0 0,-1 0 0 0,1 6 0 15,-4 0 3-15,0-3 0 0,0 3 0 0,0 0 0 16,4-3-23-16,-1 3 0 0,-6 0 0 0,3 0 0 15,0-3 0-15,0 3 0 0,-4 0 0 0,0-3 8 16,1-6-8-16,3 9 8 0,0-12-8 0,0 8 8 16,0-8-8-16,0 6 0 0,0-4-8 0,-4-5 8 15,4 6-40-15,-3-7-4 16,3 0 0-16,-4-5 0 16,1 5-99-16,-4-3-20 0,0-6-4 0,3 6-1 0</inkml:trace>
  <inkml:trace contextRef="#ctx0" brushRef="#br1" timeOffset="64091.932">16150 4887 864 0,'0'0'38'0,"0"0"8"0,0 0-37 0,0 0-9 0,0 0 0 0,0 0 0 16,0 0 66-16,0 0 11 0,0 0 3 0,0 0 0 16,0 0-56-16,0 0-12 0,0 0-1 0,7-10-1 15,-3 7 24-15,-4 3 5 0,7-6 1 0,-4 3 0 16,4-4 20-16,-7 7 4 0,4-6 0 0,-4 6 1 16,7-3 7-16,0-3 0 0,-7 6 1 0,4-3 0 15,3-4-9-15,0-2-1 0,0 6-1 0,-4-3 0 16,4 2-31-16,0-2-7 0,4 3 0 0,-4-3-1 0,4 6-12 0,-4-7-3 15,3 4 0-15,4 3 0 0,4 0-8 0,-7 0 0 16,-1 0 0-16,1 0 8 0,6-6-8 0,-3 6 0 16,1-3 0-16,2 3 8 0,1 0-8 0,0 0-17 15,3 0 4-15,-4 0 1 0,1 3 12 0,0 3 13 16,-1-6-2-16,1 3-1 0,-4 4-10 0,0-7 0 16,4 9 0-16,-8-3 0 0,4-2 14 0,-7 2-2 15,1-3-1-15,2 6 0 0,-3 1 1 0,0-4 0 16,-3 10 0-16,3-4 0 0,0-2-12 0,0 5 8 15,-4-5-8-15,5 5 8 0,-5-2-8 0,4-4 0 16,-3 7-12-16,-1-7 12 0,1 7 0 0,3-3 0 16,-4-4 0-16,1-3 0 0,-4 4 0 0,3 5 0 0,-3-5 0 0,0-1 0 15,0 1 0-15,-3-1 0 0,-1 0 0 0,1 1 0 16,-1-1 0-16,1 1 0 0,-4-1 0 16,3-3 0-16,-3 4 0 0,0-1 0 0,0 1 9 0,-4-4-9 15,1 3 11-15,3-6-3 0,-4 4 0 0,1-4 0 16,-1 3-8-16,-3-3 0 0,3 3 0 0,-3 1 0 15,4-4 0-15,-8-3 0 0,0 6 0 0,1-3 0 16,-1-3 0-16,-3 0 0 0,3 0 9 0,-3 10-9 16,3-10 0-16,1 0 0 0,-1 0 0 0,4 6 0 15,0-6 0-15,0 3 0 0,3-3 0 0,-3 0 0 16,0 0 0-16,3 0-13 0,1 0 5 0,3 0 8 31,0 0-29-31,0 0 1 0,0 0 1 0,3 0 0 0,1 0-85 0,3 0-18 0,0 0-3 0,0 0-703 16</inkml:trace>
  <inkml:trace contextRef="#ctx0" brushRef="#br1" timeOffset="64897.274">17413 4626 230 0,'0'0'20'0,"0"0"-20"16,0 0 0-16,0 0 0 0,0 0 285 16,0 0 53-16,0 0 10 0,0 0 3 0,0 0-268 0,0 0-54 15,0 0-10-15,0 0-3 0,0 0-16 0,0 0 10 16,0 0-10-16,0 0 8 0,-3 10-8 0,3-1 0 15,-7 1 0-15,-1-4 0 0,1 3 0 0,-3 1 0 16,-1-1 0-16,-3 0 0 0,0-2 0 0,0 2 0 16,0 4 0-16,0-4 0 0,0 7 44 0,-1-7 4 15,1 7 1-15,0-7 0 0,0 10-9 0,0-9-1 16,3 5-1-16,-3-2 0 0,0-4-21 0,4 7-4 0,-4-7-1 16,-1 7 0-16,1-4-12 0,0 4 0 0,0 3 8 0,0 0-8 15,3-4 0-15,-3 4 0 0,0 6-12 16,4-9 12-16,-1 6 0 0,0-6-8 0,1 9 8 0,3-3 0 15,-4-7 23-15,4 14 8 0,-3-11 1 0,3 7 1 16,-1 4-20-16,1-14-4 0,0 14-1 0,0-4 0 16,0 3-8-16,4-9 0 0,3 6 0 0,-4 3 8 15,-3-3 10-15,7-6 2 0,0 6 0 0,4-6 0 16,-4 6 8-16,3-3 1 0,4 3 1 0,0-6 0 16,0 0-6-16,0 6 0 0,0-6-1 0,1 6 0 15,2-7-14-15,-3 7-9 0,0-6 12 0,4 0-12 16,-4 0 8-16,0 3-8 0,0-3 0 0,0 0 0 0,4-1 8 15,-1 1-8-15,-3-3 0 0,4-7 0 16,-4 10 0-16,3-10 0 0,1 1 0 0,3-4 0 16,0-3-30-16,4 4 0 0,0-7 0 0,3 0 0 15,0 0-30-15,4 0-7 0,3-7-1 0,-4 7-554 16,5-9-111-16</inkml:trace>
  <inkml:trace contextRef="#ctx0" brushRef="#br1" timeOffset="67375.96">17544 5037 900 0,'0'0'40'0,"0"0"8"0,0 0-39 0,0 0-9 15,0 0 0-15,0 0 0 16,0 0 22-16,0 0 2 0,0 0 1 0,0 0 0 0,0 0 6 0,0 0 1 15,0 0 0-15,0 0 0 0,0 0 35 0,0 0 7 16,0 0 2-16,0 0 0 0,0 0-10 0,0 0-2 16,0-3 0-16,0 3 0 0,0 0-26 0,0 0-6 15,0 0 0-15,0 0-1 0,0 0-31 0,0 0 0 16,0 0 0-16,0 0 0 0,0 0 0 0,3 9 0 16,-3-9 0-16,4 10 0 0,-4-1 32 0,0 1 1 15,-4-1 0-15,1 7 0 0,3-7 14 0,0 4 2 0,-4-4 1 16,1 7 0-16,-1 3-30 0,1-1-5 0,-1-2-2 0,0 3 0 15,4 0-3-15,0-4-1 0,-3 4 0 0,3 6 0 16,0-6-9-16,0 9 0 0,3-9 0 0,-3 6 0 16,0-6 0-16,8 0 0 0,-5-3 0 0,4 2 0 15,-3 1 8-15,-1-3 0 0,4 0 0 0,0-4 0 16,0-3-8-16,0 1 0 0,-3 6 0 0,3-7 0 16,0 0 0-16,0 1 12 0,-3-1-12 0,3-3 12 15,0 4-12-15,-4-4 0 16,1-3 0-16,-1 7 8 0,4-4-8 0,-3-3 0 0,-4-3 0 0,3 6 0 15,4-2 27-15,-7-4 0 0,4 0 0 0,-4 0 0 16,7 0-16-16,-7 0-3 0,11 0-8 0,-4-4 12 16,-7 4-12-16,7 0 11 0,-7 0-11 0,0 0 10 15,7-6-10-15,-7 6 12 0,0 0-12 0,7 0 12 16,0-3-12-16,0-3 12 0,0 3-12 0,-7 3 12 0,4-7 3 16,3-2 1-16,-4-1 0 0,4 4 0 0,-3-3 6 0,3-1 2 15,0 1 0-15,0 0 0 0,-4-1-16 0,4 1-8 16,4-1 8-16,-4-5-8 0,0 2 0 0,0-3 0 15,4 7 0-15,-4-7 0 0,0 7 8 0,0-7-8 16,-3 4 8-16,3 2-8 0,-4-5 8 0,1 5-8 16,-1-5 8-16,1 5-8 0,-1 1 8 0,1-1-8 15,-1 1 8-15,1 0-8 0,-1-1 0 0,-3 1 8 16,4-1-8-16,-1 1 0 0,1-7 0 0,-1 7 0 16,4-7 0-16,-3 7 8 0,0-4 2 0,-1-3 1 15,1 1 0-15,-1 2 0 0,1-2-11 0,-1 2 0 0,-3-3 0 16,0 1 8-16,0 5-8 0,0 1 10 15,0-1-10-15,4 1 10 0,-1 0-10 0,-3 2 8 0,0 7-8 0,0 0 8 16,-3-9-8-16,3 9 0 16,0 0-10-16,0 0 10 0,0-3-8 0,0 3 8 0,0 0 0 0,0 0-9 15,0 0 9-15,0 0 0 0,-4-6 0 0,4 6 0 16,0-4 0-16,0 4 0 0,0 0 0 0,0 0 0 16,-3-6 0-16,6 3 0 0,-3 3 0 0,0 0-8 15,-3-6 17-15,3 6 4 0,0 0 1 0,0 0 0 16,0-7-14-16,0 7 0 0,0 0 0 0,0 0 0 15,0-3 0-15,0 3 0 0,0 0 0 0,0 0 0 16,0 0 0-16,0 0 0 0,0 0 0 0,0 0 0 16,0 0 0-16,0 0 0 0,0 0 0 0,0 0 0 15,0 0 0-15,0 0 0 0,0 0 0 0,0 0 0 16,0 0 0-16,0 0 0 0,0 10 0 0,0-1-10 16,0 1 10-16,3-1 0 0,-3-3 0 0,0 4 0 15,0-1 0-15,0 0 0 0,4 7 0 0,-4-3 0 0,3-4 0 0,-3 7 0 16,-3 3 0-16,3-1 0 15,-4-2 0-15,4 3 0 0,-3 6 0 0,3-6 0 0,-4 9-12 0,1-3 4 16,-1 0 0-16,1-3 0 16,-5 0 8-16,8 0 11 0,-3-6-3 0,3 3 0 0,0-1-8 0,0-8 0 15,3 5 0-15,-3-5 0 0,0 6 0 0,0-7-11 16,0 0 1-16,4 1 0 0,0-7 18 0,-4 9 4 16,0-8 1-16,3 5 0 0,-3 0-13 0,4 1 0 15,-1-1 0-15,1-3 0 0,-4 10 0 0,3-6 0 16,1-1 0-16,-1 4 0 0,1-4-17 0,-1 3-3 15,1 1-1-15,-1 3 0 16,1-4-183-16,3-2-37 0,-4 15-7 0,1-16-2 0</inkml:trace>
  <inkml:trace contextRef="#ctx0" brushRef="#br1" timeOffset="71414.515">18334 4789 345 0,'0'0'31'0,"0"0"-31"16,0 0 0-16,0 0 0 0,-4-3 337 0,4 3 62 16,0 0 12-16,0 0 2 0,0 0-307 0,-7 0-62 0,7 0-12 0,-3 3-2 15,3-3-16-15,0 0-3 16,0 0-1-16,0 0 0 0,-4 7-10 0,1 2 0 0,3 1 0 0,0 5-11 15,0-5 11-15,3 2 16 16,-6 4-4-16,3 3-1 0,0-4 8 0,0 10 1 0,0-3 1 0,0 3 0 16,0 4 11-16,0-4 1 0,-4 9 1 0,4-6 0 15,-3 7 10-15,-1-1 1 0,4-5 1 0,-3 8 0 16,3-2-11-16,0-1-3 0,0-5 0 0,0 8 0 16,0-12-14-16,3 3-3 0,1-2-1 0,-1 2 0 15,-3-9-14-15,4 6 0 0,-1 0 8 0,1-6-8 16,-1 9 0-16,-3-13 9 0,4 4-9 0,-4 0 8 15,0 0-8-15,0-3 0 0,0 2-12 0,0 1 12 16,0-3-41-16,-4 3-1 0,4-4 0 0,0-2 0 16,0 3-35-16,0-1-7 0,0-5-2 0,0 2 0 15,0-5-94-15,0-7-20 0,0 0-3 0</inkml:trace>
  <inkml:trace contextRef="#ctx0" brushRef="#br1" timeOffset="73999.879">18884 5003 115 0,'0'0'0'0,"0"0"10"0,0 0-10 0,0 0 0 15,0 0 0-15,0 0 0 0,0 0 289 0,0 0 56 16,0 0 11-16,0 0 3 0,0 0-231 0,0 0-45 15,0 0-10-15,0 0-1 0,0 0-21 0,0 0-4 16,0 0-1-16,0 0 0 0,0 0-22 0,0 0-4 0,0 6 0 0,0 3-1 16,0 1-5-16,0-1-1 0,0 7 0 0,0-4 0 15,0 4 15-15,0 3 2 0,0 0 1 0,0 6 0 16,0 0-1-16,0-3 0 0,0 9 0 0,-3-3 0 16,3 1-4-16,-4-1-1 0,4-3 0 0,0 0 0 15,0 0-4-15,0-3-1 0,0 3 0 0,0-6 0 16,0 0-11-16,0-4-9 0,0 1 12 0,4-3-12 15,-1-4 0-15,-3 0-12 0,0-2 0 0,0-7 0 32,0 0-94-32,0 0-18 0,0 0-4 0,0 0-477 0,7 0-95 0</inkml:trace>
  <inkml:trace contextRef="#ctx0" brushRef="#br1" timeOffset="74618.453">18750 4949 115 0,'0'0'10'0,"0"0"-10"15,0 0 0-15,0-9 0 0,0 0 446 0,4-1 87 16,-1 7 18-16,8-10 3 0,-1 10-430 0,4-12-87 16,4 5-17-16,0-2-3 0,-4-4-17 0,7 0 0 15,-3 7 0-15,-1 0 0 0,4-1 0 0,-3 1 0 16,0-1 0-16,-1 10 0 0,-2-15 0 0,-1 15 0 15,3 0 0-15,4-10 0 0,-6 10 0 0,2 0 0 16,-3 0 0-16,0 10 0 0,1-10 0 0,-5 6 0 16,1 3 0-16,-4-9 0 0,3 10 0 0,-3-1 0 0,-3 1 0 0,-1 5 0 15,4-2 19-15,-7 2-3 0,4 1-1 0,-4-3 0 16,0 2-3-16,0 4 0 0,-4 0 0 0,4-3 0 16,-3 2-4-16,-1-2-8 0,4 3 11 0,-3-7-11 15,-1 4 9-15,-3 3-9 0,4-3 0 0,-4-4 9 16,0 4-9-16,-4 3 0 0,1-10 9 0,-1 7-9 15,0-1 9-15,1-2-9 0,-4 3 12 0,3-7-12 16,-3 0 8-16,3 1-8 0,-3-1 0 0,0 1 0 16,-3-1 9-16,2-3-9 0,5-2 0 0,-1 2 9 15,1 0-9-15,3-3 0 0,0-3 9 0,7 0-9 16,-8 0 8-16,8 0-8 0,-7 6 8 0,7-6-8 16,0 0 9-16,0 0-9 0,-3 0 12 0,3 0-12 15,0 0 8-15,0 0-8 0,0 0 0 0,0 0 0 16,0 0 0-16,0 0 0 0,0 0 0 0,0 0-9 0,0 0 9 0,3 4 0 15,8 5-9-15,0 0 9 0,-1 1 0 0,1-1 0 16,3 4 8-16,0-4-8 16,0 4 8-16,0-4-8 0,0-3 0 0,4 10 8 0,-4-6-8 0,4-1 8 15,-4 0-8-15,0 1 8 0,0-1 8 0,-3 1 0 16,-1-1 1-16,1 10 0 0,-1-13-17 0,-3 3-14 16,4 1 2-16,-4-1 1 0,0 1 19 0,0-1 3 15,4-3 1-15,-4-3 0 0,3 4-12 0,-3 2 0 16,4-9 0-16,-4 6 0 0,4-2-12 0,-1-4-5 15,-3-4-1-15,4-2 0 16,-4 6-46-16,4-6-8 0,-4 3-3 0,0-4 0 16,3-2-132-16,-3 0-26 0,0 6-6 0</inkml:trace>
  <inkml:trace contextRef="#ctx0" brushRef="#br1" timeOffset="75285.979">19300 4680 345 0,'0'0'31'0,"0"0"-31"16,0 0 0-16,0 0 0 16,0-7 143-16,0 4 22 0,4-3 5 0,-4 6 1 0,0 0-131 0,0 0-25 15,0 0-6-15,0 0-1 0,0 0-8 0,0 0-11 16,0 0 3-16,0 0 0 0,0 0 8 0,0 0 11 15,0 0-3-15,0 0 0 0,0 0 71 0,0 0 13 16,0 0 4-16,0 6 0 0,0-6 1 0,0 0 1 16,0 0 0-16,0 10 0 0,4-4-3 0,-4-6-1 15,7 3 0-15,0 6 0 0,0-2-28 0,0-4-6 0,3 3 0 0,1-3-1 16,0 7-24-16,3-1-5 0,-4 4-1 0,4-4 0 16,4 4-21-16,-4-4-8 0,0 7 0 0,0-1 9 15,4 4-9-15,0 0 0 0,-4 0 0 0,0 6 0 16,0-6 0-16,0 6 0 0,4-3 0 0,-1 3 0 15,-6 0 0-15,3-6 0 0,4 9 9 0,-1-3-9 16,1 0 16-16,-4-3-2 0,0 3 0 0,4-6 0 16,-4 6 2-16,4-6 0 0,-4 6 0 0,0-6 0 15,3 6-4-15,-3-3 0 0,-3 3 0 0,0 3 0 16,-1-3-12-16,1 0-13 0,-8 4 2 0,1-1 1 16,-4-3 19-16,0 3 4 0,-7 3 1 0,0 1 0 15,-4-1-14-15,1 1 0 0,-5-7 0 0,-2 3 0 16,3 6 9-16,-7-5-1 0,3-8 0 0,0 1 0 15,1-3-8-15,-5-3 0 0,5 3 0 0,-1-10 8 16,4 1-83-16,7-1-17 0,-4-3-3 0,1-6-949 16</inkml:trace>
  <inkml:trace contextRef="#ctx0" brushRef="#br1" timeOffset="76984.542">20295 5163 0 0,'0'0'0'0,"0"0"0"16,-3 6 0-16,-8 3 0 15,4-6 371-15,-3 4-75 0,-1 2 60 0,-3-6 12 16,0 3-208-16,0 1-41 0,3-4-9 0,-3 6-2 0,0-9-32 0,3 10-6 16,8-10-2-16,-4 6 0 0,-4-6-32 0,11 0-6 15,0 0-2-15,0 0 0 0,0 0-16 0,0 0-3 16,0 0-1-16,0 0 0 0,7 3-8 0,-3-3 0 15,-4 0 0-15,7 6 0 0,0-6 15 16,0 0 1-16,0 0 0 0,3 0 0 0,-2 0 10 0,2 4 2 16,4-4 1-16,-3 0 0 0,3 0-5 0,0 0 0 15,4 0-1-15,-1 0 0 0,-3-4-15 0,1 4-8 16,2 4 8-16,-3-4-8 0,4-4 0 0,-4 4 0 16,0 0 0-16,0 0 0 0,4-6-11 0,-4 6-3 0,-3-3-1 15,-1 3 0 1,1-6-39-16,3 6-8 0,-7 0-2 0,4 0 0 15,-4 0-32-15,3-10-6 0,1 10-2 0,-1 0 0 16,-3 0 21-16,0 0 4 0,0 0 1 0,-7 0-378 0,8-3-75 0</inkml:trace>
  <inkml:trace contextRef="#ctx0" brushRef="#br1" timeOffset="77371.238">20137 5498 1609 0,'0'0'71'0,"0"0"15"0,0 0-69 0,0 0-17 32,0 0 0-32,0 0 0 0,0 0 62 0,0 0 9 0,0 0 1 0,10 3 1 0,-3 7-56 0,4-10-17 15,-1 0 8-15,4 6-8 0,1-6 12 0,2 0-3 16,4 0 0-16,-3 0 0 0,7 0 3 0,-4-6 0 16,4 6 0-16,-4 0 0 0,3-3 14 0,1-4 3 15,0 7 1-15,0-3 0 0,-1-3-11 0,-3 6-3 16,4 0 0-16,0-6 0 0,-1 2-16 0,-2 4 0 0,-1 0 0 0,-4-6 0 31,-2 6-32-31,-1 0-1 0,-4-3 0 0,4-3-574 16,0 6-114-16</inkml:trace>
  <inkml:trace contextRef="#ctx0" brushRef="#br1" timeOffset="78221.753">17738 6596 230 0,'0'0'10'0,"0"0"2"0,0 0-12 0,0 0 0 16,0 0 0-16,0 0 0 0,0 0 299 0,0 0 57 16,3 3 11-16,1 6 2 0,-1-3-226 0,1 7-46 15,-1-4-9-15,-3-2-1 0,0 8-37 0,0-2-7 16,0 3-2-16,0 2 0 0,0 1-25 0,0 0-6 0,-3 0-1 0,3 6 0 15,-4 3 7-15,4-3 0 0,-3 3 1 0,3 4 0 16,-4-4 13-16,1 7 2 0,3-14 1 0,-4 14 0 16,1-10 1-16,-1 3 0 0,1 1 0 0,3-4 0 15,-7 3-19-15,3-3-4 0,0 3-1 16,1-3 0-16,-1 0-10 0,1-6 0 0,-1 6 0 0,-3-6 8 16,7 0-8-16,-3-3-17 0,-1-4 4 0,1-3 1 31,3 1-28-31,-4-4-4 0,4-6-2 0,0 0 0 15,0 0-39-15,0 0-8 0,0 0-2 0,0 0-497 0,-3-6-99 0</inkml:trace>
  <inkml:trace contextRef="#ctx0" brushRef="#br1" timeOffset="78821.399">17748 6448 2160 0,'0'0'48'0,"0"0"9"0,0 0 3 0,0 0 0 0,0 0-48 0,0 0-12 16,0 0 0-16,0 0 0 0,0-3 27 0,0 3 3 15,4-6 1-15,-4 6 0 0,3-10-41 0,4 1-8 16,-3 3-2-16,-4 6 0 0,3-3 8 0,-3 3 0 0,11-7 1 0,-11 7 0 15,7 0 11-15,0-3 0 16,4 3 0-16,-1-6-8 0,1 6 8 0,-1 0 11 0,1 0-3 0,0 6 0 16,3-3 16-16,-4-3 2 0,1 7 1 0,-1-4 0 15,1 3-27-15,0 0 0 0,-4-3 8 0,3 4-8 16,4-4 0-16,1 3 0 0,-1-3 9 0,0 4-9 16,3-4 0-16,1 3 0 0,3-3 0 0,-3 3 0 15,-4-6 0-15,4 10 0 0,-1-10 0 16,-3 9 0-16,0 1 0 0,-3-1-8 0,3 0 8 0,-7-2-8 15,0 11 8-15,0-8 0 0,0-1-9 0,-3 7 9 16,3-7 0-16,-4 10 0 0,-3-9 0 0,0 5 0 16,0-2 0-16,0 3 0 0,0-1 0 0,-3-2 0 15,-4 2 0-15,3 1 0 0,-3-3 0 0,0-4 0 16,-3 0 0-16,3 7 0 0,-4-6 0 0,4-1 0 16,-4-3 12-16,1 4-4 0,-1-1 0 0,1 0 0 0,-4-2-8 15,-1-4 0-15,1 6 0 0,0-2 0 0,-3-4 0 16,2 3 8-16,1-3-8 0,-3 3 8 0,-1-3-8 0,-3 4 0 15,3-4 0-15,-3 3 0 0,3-6 0 0,1 6 0 16,-1-2 9-16,1-4-9 0,2 0 0 0,1 0 0 16,4 0 0-16,-4 0 0 0,3-4 0 0,0-2-20 15,1 6 4-15,-1-9 1 16,1 9-29-16,3-7-5 0,-4 4-2 0,4-3 0 16,3 3-24-16,1-3-5 0,-4 3 0 0,7 3-1 15,-4-7-166-15,4 7-33 0,0 0-6 0,-3-19-2 0</inkml:trace>
  <inkml:trace contextRef="#ctx0" brushRef="#br1" timeOffset="79485.304">18694 6288 1674 0,'0'0'36'0,"0"0"8"0,0 0 2 0,0 0 2 0,0 0-39 0,-4 0-9 16,1 0 0-16,3 0 0 15,0 0 0-15,0 0 0 0,-4 7 0 0,4-7 0 0,0 0-17 0,-3 3 1 16,-4 3 0-16,3 0 0 0,4-3 16 0,-4 7 0 16,-3-4 0-16,4-3 0 0,-4 7 0 0,0-1 0 15,0-3 8-15,0 4-8 0,0 5 56 0,-4-2 6 16,0 3 1-16,1 2 0 0,3-2-9 0,0-3-2 15,-4 9 0-15,1-4 0 0,3-5-11 0,-1 3-2 16,-2 9-1-16,-1-6 0 16,1-1-18-16,-4 1-4 0,3 9-1 0,-3-6 0 0,0 0-15 0,0-3 8 0,3 6-8 0,-3 3 0 15,3-2 0-15,-3 2 0 0,4-6 0 0,-1 0 0 16,1 3 16-16,-1 3-2 0,0-3-1 0,4 0 0 16,-3-3 5-16,3 3 1 0,0 0 0 15,0-6 0-15,-4 0-11 0,7 6-8 0,-3-6 9 0,0 0-9 16,4-1 11-16,-1 1-11 0,4 3 12 0,0-3-12 15,4 0 20-15,-4 0-4 0,7-4 0 0,0-2 0 16,0 3-7-16,4 2-1 0,-1 1-8 0,1-3 12 16,3 0-12-16,0-4 0 0,0 4 0 0,0-7 0 15,4 7-15-15,-4-7-9 0,7 1-1 16,-3-7-1-16,3 6-5 0,-7-3-1 0,4-2 0 0,-1 2 0 16,4 3-4-16,-3-9 0 0,0 0-1 0,-4 0 0 15,4 0-19-15,-1 0-3 0,-3 0-1 0,0 0 0 16,0 0-118-16,1-9-24 0,6-1-5 0,-7 1-1 0</inkml:trace>
  <inkml:trace contextRef="#ctx0" brushRef="#br1" timeOffset="80337.69">18902 6599 1278 0,'0'0'56'0,"0"0"12"16,0 0-54-16,0 0-14 0,-4 6 0 0,4-6 0 16,0 0 30-16,0 3 3 0,-3 7 1 0,-1-4 0 0,4-3-34 15,-3 6 0-15,3-2 0 0,-4 2 0 16,4 7 8-16,-3-7-8 0,-1 4 0 0,1-4 0 0,3 7 48 0,-4-1 2 15,1-2 1-15,3 6 0 0,0 3 12 0,-4-3 2 16,4-1 1-16,0 1 0 0,4 0-20 0,-4-3-4 16,0 12-1-16,3-9 0 0,-3-4-17 0,4 4-3 15,-1 0-1-15,-3-3 0 0,4-1-8 0,-1-2-1 16,4 3-1-16,0-7 0 0,-3 0-2 0,3 1 0 16,0-1 0-16,0-2 0 0,4-4-8 0,-4 6 12 15,3-9-12-15,-3 6 12 0,4-2-12 0,-1-4 0 16,-10 0 9-16,11 0-9 0,0 0 12 0,-1 0-1 15,1 0-1-15,-1 0 0 0,1-4 5 0,0-2 1 16,-1 6 0-16,-3-3 0 0,0-3-5 0,4-4-1 16,-1 7 0-16,-3-3 0 0,1-4 0 15,-1-5 0-15,3 12 0 0,-3-13 0 0,4 7 0 0,-1-10 0 0,-3 3 0 0,0-3 0 16,4 0-1-16,-4 4 0 16,0-4 0-16,0-6 0 0,4 6-9 0,-4-3 0 0,0-3 9 15,0 6-9-15,0 0 0 0,0-3 0 0,-3 10 0 0,-1-4 0 16,4-3 0-16,-3 10 0 0,-4 0 0 0,3-7 0 15,-3 7 0-15,0-7 0 0,0 6 8 0,0 7-8 16,0-3 0-16,0-3 0 0,0 5 0 0,0 4 0 16,0 0 24-16,4-6 1 0,-4-3 0 0,0 9 0 15,0 0-25-15,0 0 0 0,0 0 0 0,0 0 0 16,0 0 0-16,0 0-19 0,0 0 3 0,0 0 1 16,3 9 24-16,-3 1 5 0,4-1 1 0,-4 7 0 15,0-1-15-15,0-2 0 0,0 6 0 0,-4 3 0 16,4 0 12-16,-3-4 0 0,-1 14 0 0,1-10 0 15,-1 9-3-15,1-9-1 0,-4 9 0 0,3-2 0 16,1-1-8-16,-1-3 0 0,4-3 0 0,0 3 0 0,-3-6 0 16,3 3 8-16,3-3-8 0,-3-7 12 0,0 4-12 0,0 3 0 15,4-10-10-15,-4 7 10 16,3-13-38-16,-3 6-2 0,0 4 0 0,4-4 0 16,-1-6-43-16,-3-3-9 0,0 0-1 15,0 10-1-15,0-10-90 0,0 0-17 0,0 0-4 0,0 0-512 0</inkml:trace>
  <inkml:trace contextRef="#ctx0" brushRef="#br1" timeOffset="81404.455">19699 6313 403 0,'0'0'36'0,"0"0"-36"15,0 0 0-15,0 0 0 0,0 0 213 16,0 0 36-16,0 0 7 0,0 0 2 15,0 0-154-15,0 0-32 0,0 0-5 0,0 0-2 0,4 0-1 0,-4 0 0 16,0 0 0-16,7-3 0 0,0-3-34 0,-4 0-7 16,1 3-2-16,-4 3 0 0,0 0 1 0,0 0 0 15,0 0 0-15,0 0 0 0,0 0-1 0,0 0 0 16,0 0 0-16,0 0 0 0,3 9-4 0,-3 0-1 0,0 1 0 0,0-1 0 16,-3 7 26-16,3 0 5 0,-7-4 1 15,7 7 0-15,-4 0-17 0,4 6-3 0,-3-6-1 0,3 3 0 16,0 0 4-16,0-4 1 0,0 7 0 0,0-6 0 15,3 6-12-15,-3 0-3 0,4-3 0 0,-4 4 0 16,7 2-17-16,-7-3 8 0,3 3-8 0,1 3 0 16,-4-2 11-16,0-4-11 0,0-3 10 0,3 3-10 15,-3 3 0-15,0-9 0 0,-3 6 0 0,3-6 0 16,0-1 0-16,0-2 0 0,0 3 0 0,0-3 9 16,0-4-9-16,0 4 0 0,0 0 0 0,0-4 0 15,0-2 0-15,3 5 0 0,1-5 8 0,-1 5-8 16,-3-5 0-16,8-1 0 0,-5 1 0 0,1-1 0 15,-1 0-13-15,1 1-5 0,-1-1-1 0,-3-3 0 16,4-2-36-16,-1 5-7 0,-3-3-2 16,0 4 0-16,0-1-32 0,0-9-6 0,0 0-2 0,0 0 0 15,0 0-22-15,0 0-5 0,-7 9-1 0,0-9-579 16</inkml:trace>
  <inkml:trace contextRef="#ctx0" brushRef="#br1" timeOffset="82922.216">20179 6492 1324 0,'0'0'118'0,"0"0"-94"0,0 0-24 0,0 0 0 15,0 0 160-15,0 0 28 0,0 0 6 0,0 0 1 16,0 0-139-16,0 0-27 0,7 0-5 0,-7 0-2 16,3 10-13-16,5-1-9 0,-5-3 12 0,1-3-12 15,-1 7 0-15,-3 2 0 0,0-2 0 0,4 2-12 16,-1-2 12-16,1 5 0 0,-4 4 0 0,3-3 0 16,1 3 15-16,-1 0 5 0,-3-1 2 0,4 7 0 15,-1-6 8-15,-3 9 2 0,0-6 0 0,0 0 0 16,0 3-16-16,-3 1-4 0,3-8 0 0,0 1 0 15,-4 6-4-15,4-6-8 0,4 0 11 0,-4-3-11 16,0 2 0-16,-4-8 0 0,4 5 0 0,0-5-12 16,4-1-26-16,-4 1-5 0,0-10-1 0,0 0 0 15,0 0-44-15,0 0-8 0,0 0-3 0,0 0 0 16,0 0-84-16,0 0-17 0,0 0-3 0,-4-7-1 0</inkml:trace>
  <inkml:trace contextRef="#ctx0" brushRef="#br1" timeOffset="83341.661">20052 6439 748 0,'0'0'67'0,"0"0"-54"0,0 0-13 0,0 0 0 15,0 0 138-15,0 0 25 16,0 0 5-16,0 0 0 0,0 0-132 0,0 0-28 0,0 0-8 0,0 0 0 16,0 0 0-16,0 0 0 0,0 0 0 0,0 0 0 15,0 0 34-15,0 0 2 0,0 0 0 0,0 0 0 16,0 0 32-16,0 0 8 0,0 0 0 0,0 0 1 16,0 0 0-16,0 0 0 0,0 0 0 0,0 0 0 15,0 6-14-15,0-6-3 0,0 0-1 0,-4 3 0 16,4-3-22-16,0 10-4 0,0-10-1 0,7 6 0 15,0-3-8-15,1 3-1 0,2-6-1 0,1 0 0 16,-1 0-1-16,4 0 0 0,1 0 0 0,2 0 0 16,-3 0-4-16,7-6-1 0,-3 3 0 0,0 3 0 15,-1-6-16-15,1 6 10 0,0 0-10 0,-1 0 8 16,-3-3-8-16,0 3 0 0,1 0 0 0,-5 0 0 0,4 0 0 0,-3 0 0 16,-1 0-9-16,-2 0 9 15,-1 3-24-15,3-3-2 0,-3 0 0 0,0 0 0 16,4 0-28-16,-4 0-6 0,3-3 0 0,-2-4-1 15,2 7-123-15,1-3-25 0,-4-3-5 0</inkml:trace>
  <inkml:trace contextRef="#ctx0" brushRef="#br1" timeOffset="84008.13">20892 6386 1224 0,'0'0'54'0,"0"0"11"0,0 0-52 16,0 0-13-16,0 0 0 0,0 0 0 0,0 0 96 0,0 0 16 15,0 0 3-15,0 0 1 0,0 0-49 0,0 9-10 16,0-9-1-16,3 9-1 0,1-2-10 0,-1 2-1 0,1 0-1 0,-1 1 0 16,1-4-16-16,-1 4-3 0,1-1-1 0,-1 0 0 15,1 1-3-15,-1 5-1 0,1-2 0 0,-1 3 0 16,-3 2 15-16,4 1 3 0,-4 0 1 0,0 6 0 16,0 0-18-16,0 0-4 0,0-3-1 0,0 3 0 15,-4 10-3-15,4-7 0 0,-3 0 0 0,-1-3 0 16,1 4-12-16,3-4 8 0,-4 0-8 0,4-6 0 15,0-1 0-15,0 1 0 0,-3-3-11 0,3-4 11 16,0-5-60-16,-4 2-4 16,4 1 0-16,0-10-1 0,0 0-155 0,0 0-30 0,0 0-6 15,0 0-2-15</inkml:trace>
  <inkml:trace contextRef="#ctx0" brushRef="#br1" timeOffset="84690.261">20913 6367 1555 0,'0'0'138'0,"0"0"-110"16,0 0-28-16,0 0 0 0,0 0 120 0,0 0 18 15,0 0 4-15,0 0 1 16,7-3-143-16,-4-4-29 0,-3 7-6 0,7-6-1 0,0 3 25 0,0-3 11 0,-7 6-10 0,7-3 10 16,1-4 0-16,2 7 0 0,-3-3 0 0,4 3 0 15,-4 0 0-15,0 0 0 0,3 3 0 0,-2-3 0 16,-1 7 0-16,0-4 0 0,0 3 13 0,3-3-4 16,-3 3 15-16,0 1 2 0,4 2 1 0,-4 0 0 15,0 1-6-15,0-1-1 0,-3 1 0 0,6-1 0 16,-3 0-8-16,0 7-3 0,0-13 0 0,4 7 0 15,0-4-9-15,-1 3 0 0,-3 1 9 0,4-4-9 16,-4-3 0-16,0 7 8 0,-7-10-8 0,7 9 0 16,-4-3 0-16,1 4 0 0,-4-7 0 0,-4 9 0 15,1-9-12-15,-4 7 2 0,-4-1 1 0,1 7 0 16,-1-7 9-16,-3 1 0 0,0-1 0 0,0 1-8 16,3-1 8-16,-3 0 0 0,0-2 0 0,3 2 0 15,-3 1 0-15,4-1 0 0,-1-3 0 0,-3-3 0 0,0 4 0 16,3-4 0-16,4 3 0 0,-3-6 0 0,-4 3-11 0,3-3-3 15,0 6-1-15,1-6 0 0,-4 0 3 0,3 7 0 16,-3-4 0-16,0 3 0 16,3-3-13-16,1-3-3 15,-1 0 0-15,4 0 0 0,7 0 45 0,0 0 9 0,0 0 2 0,0 0 0 0,0 0-1 0,0 0 0 16,7 6 0-16,4-2 0 0,-4-4-11 0,7 6-3 16,0-3 0-16,0-3 0 0,0 9-3 0,0-2-1 15,4-4 0-15,3 3 0 0,0 4 3 0,-3-1 0 16,0 0 0-16,6 1 0 0,-6-1-22 0,3 7-4 15,-3-7-1-15,-1 1 0 0,-2 5 15 0,-1-5 0 16,3 5 0-16,-3-2 0 0,-3-4 0 0,0 1 0 0,-1 5 0 16,4-5 0-16,-7-1 0 0,4 1 0 0,-1-1 0 0,-2 0 0 15,-1-2 0-15,0 2 0 0,-7-9 0 0,0 0 0 32,7 10-32-32,-7-10-1 0,7 6 0 0,-7-6 0 15,0 0-83-15,0 0-16 0,7 3-3 0,-7-3-649 0</inkml:trace>
  <inkml:trace contextRef="#ctx0" brushRef="#br1" timeOffset="85457.85">21156 6091 748 0,'0'0'33'0,"0"0"7"16,0 0-32-16,0 0-8 0,0 0 0 0,0 0 0 15,0 0 136-15,0 0 24 0,0 0 6 0,7 6 1 16,0-3-137-16,4-3-30 0,-4 6 0 0,3-2 0 15,-10-4 0-15,11 0 0 0,0 6 0 0,-1-3 9 0,-3-3 14 0,4 6 2 16,-4-6 1-16,3 10 0 0,1-4 32 0,0 3 6 16,-1 1 2-16,4-1 0 15,0 1 7-15,4 8 2 0,-4-2 0 0,0 3 0 16,0 6-30-16,1-3-5 0,2 9-2 0,1-2 0 0,-1-1-14 0,1 0-4 16,3 6 0-16,0-5 0 0,1-4 3 0,-1 3 0 15,3-3 0-15,1 3 0 0,0-3-12 0,-4 0-3 16,0-3 0-16,4 4 0 0,3 2 1 0,-7 3 0 15,-7-3 0-15,4 1 0 0,0-1 0 0,-1 13 0 16,-10-4 0-16,-3 7 0 0,-4 0 0 0,3-6 0 16,1-1 0-16,-8 4 0 0,-13-7-9 0,3-2 10 15,7 2-10-15,-8 1 10 0,-9-1-10 0,6-5 8 0,4 5-8 0,-4-6 8 16,4-3-8-16,0-6 0 0,-3 6 0 0,2-6 0 31,1-6-78-31,0 2-14 0,-3-5-4 0,2-1-873 0</inkml:trace>
  <inkml:trace contextRef="#ctx0" brushRef="#br1" timeOffset="85975.272">20532 7038 716 0,'0'0'32'0,"0"0"6"0,0 0-30 0,0 0-8 0,0 0 0 0,0 0 0 15,7-3 49-15,0-4 9 0,0 7 2 0,-7 0 0 16,0 0-32-16,0 0-7 0,0 0-1 0,0 0 0 16,0 0 28-16,0 0 6 0,7 7 1 0,-4-4 0 15,4 3-3-15,1 3-1 0,-5 1 0 0,1 6 0 16,3-4-24-16,0 4-5 0,0 3-1 0,0-1 0 16,3-2-21-16,1 3 0 0,-4 6 0 0,0-6 0 15,0 0-9-15,-3-1-7 0,-1-2 0 0,1 3-1 16,-4 0-58-16,0-4-11 0,-4-2-2 0,4 3-1 15</inkml:trace>
  <inkml:trace contextRef="#ctx0" brushRef="#br1" timeOffset="90877.604">19745 13874 979 0,'0'0'43'0,"0"0"9"0,0 0-41 0,0 0-11 16,0 0 0-16,0 0 0 0,0 0 195 0,0 0 37 15,0 0 7-15,0 0 1 0,0 0-184 0,0 0-36 16,0 0-8-16,0 0-2 0,4 6 6 0,-4-6 0 16,0 0 1-16,3 10 0 0,1-4-8 0,-1-3-1 15,1 6-8-15,-1 1 12 0,4-1 3 16,-3 1 0-16,-1 5 0 0,1 1 0 0,-1-4-5 0,1 4-1 15,3 3 0-15,-4 6 0 0,1-6 13 0,-1 6 2 16,1-3 1-16,0 3 0 0,-1 3 3 0,1 4 1 16,-1-4 0-16,1 0 0 0,-1 0-16 0,1-3-3 0,-1 4-1 0,4-4 0 15,-3 0-9-15,-1-6 0 0,1 6 0 16,-1-3 8-16,1-4-8 0,-1 7 0 0,-3-6 0 0,4 3 0 16,0-3 0-16,-4-6 0 0,3 9 0 0,-3-4 0 15,0-5 0-15,0 6 0 0,4 3 0 0,-4-10 0 16,0 4-25-16,0-7 2 0,-4 7 1 0,8-7 0 31,-4-5-36-31,0 5-7 0,0-9-2 0,0 0 0 16,0 0-22-16,0 0-5 0,0 0-1 0,0 0-428 0,0 0-85 0</inkml:trace>
  <inkml:trace contextRef="#ctx0" brushRef="#br1" timeOffset="91578.186">19590 13774 115 0,'-14'0'10'0,"14"0"-10"0,0 0 0 0,0 0 0 16,0 0 280-16,0 0 53 0,0 0 11 0,0 0 3 16,7-10-259-16,-7 1-52 15,0-1-11-15,3 1-1 0,8-1-24 0,-4 1 0 0,0-3 0 0,4 2 8 16,3-2 17-16,-4-4 4 0,4-3 1 0,0 13 0 15,1-7-2-15,-1-2-1 16,7 2 0-16,-4 0 0 0,-2 4 13 0,6 0 4 0,-7-1 0 0,7 1 0 16,-7-1-8-16,7 1 0 0,-3 3-1 0,0 3 0 15,3-4-22-15,-4 7-4 0,5-3-1 0,-5 3 0 16,4-6 0-16,1 6-8 0,-1 0 12 0,0 0-4 16,-4 6 4-16,5-3 0 0,-5-3 0 0,1 7 0 15,-4-4-12-15,4 3 10 0,-4 3-10 0,0 1 10 16,0-1-10-16,-3 7 0 0,-1-7 0 0,1 7 0 0,-4-3 8 15,0 5-8-15,0-2 0 0,4 3 8 0,-4 0-8 16,0-4 0-16,-4 4 0 0,4 0 0 0,0 0 0 0,-3-3 0 16,-1 2 0-16,1 1 8 0,-1-3-8 0,-3 3 0 15,0-10 0-15,0 7 0 0,-7-7 0 16,4 10 10-16,-1-10-10 0,-3 1 10 0,-3-1 9 0,-1 7 1 16,-3-7 1-16,0 1 0 0,0-4-2 0,-4 3-1 15,0 1 0-15,-3-7 0 0,0 6-4 0,-4-2-1 16,4 2 0-16,0-3 0 0,0-3-1 0,0 4-1 15,7-7 0-15,-4 0 0 0,0 3-11 0,4-3 0 16,0 0 0-16,4 0 0 0,-5 0 0 0,8-3 0 16,-3 3 0-16,-1-7 0 0,1 7-16 0,3 0 5 15,-4 0 1-15,4-3 0 0,0 3 10 0,0 0-8 0,3 3 8 0,4-3-8 16,0 0-12-16,-7 0-1 0,4 0-1 16,3 0 0-1,0 0-44-15,0 0-9 0,0 0-1 0,0 0-817 0</inkml:trace>
  <inkml:trace contextRef="#ctx0" brushRef="#br1" timeOffset="92361.625">20846 13435 1036 0,'0'0'92'0,"0"0"-73"0,0 0-19 0,0 0 0 16,0 0 172-16,0 0 32 0,0 0 5 0,0 0 2 15,0 0-186-15,0 0-37 0,0 0-7 0,0 0-1 16,0 0 10-16,0 0 10 0,0 0-13 0,0 0 5 16,0 0 8-16,-4 9-8 0,1 1 8 0,-1-1-8 15,1-3 31-15,-5 10 6 0,1-7 2 0,-3 4 0 16,3-4-5-16,-4 7-1 0,-3-7 0 0,0 10 0 15,7 0 15-15,-7-3 2 0,-4 3 1 0,1 6 0 0,2-7-7 16,1 11-2-16,0-10 0 0,-3 6 0 0,-1 0-6 0,0 0-2 16,1-3 0-16,3 3 0 0,-4 0-3 0,4-3-1 15,0 3 0-15,3 0 0 0,1 0-6 0,-5-3 0 16,5 3-1-16,3-6 0 0,3 9-7 0,-3-6 0 16,4 0-8-16,-1 3 12 0,1 10 7 0,3-7 1 15,0 6 0-15,0-5 0 0,0 8-20 0,0-5 0 16,3-4 0-16,-3 6 0 0,4-5 0 0,-1 5-12 15,4-12 0-15,0 3 0 0,0 3 12 0,0-6 8 16,0 0 0-16,1-3-8 0,6 6 15 0,-4-6-4 16,1 6-1-16,-1-6 0 0,4-4-10 0,1 4 8 15,2-3-8-15,-3-3 8 0,4 5-8 0,0-2 0 16,-4-7 0-16,3 1 8 0,1 6-8 0,3-7 0 0,0-6-10 0,4 10 10 31,-4-10-28-31,4 3 0 0,3-3 0 0,-3 7 0 16,0-10-24-16,-1 6-4 0,1-6 0 0,0 0-1 31,-4 0-166-31,0 3-33 16</inkml:trace>
  <inkml:trace contextRef="#ctx0" brushRef="#br1" timeOffset="93380.144">21029 13821 172 0,'0'0'8'0,"0"0"1"0,0 0-9 0,0 0 0 16,0 0 0-16,0 0 0 0,0 0 337 0,0 0 66 0,0 0 13 0,0 0 2 16,0 0-340-16,0 0-68 0,0 0-10 0,0 0-9 15,0 0 9-15,0 0 0 16,-7 6 0-16,7-6 0 0,0 0 24 0,-3 9 1 15,-1-3 0-15,0 4 0 0,4-7 9 0,-3 6 2 0,-1 1 0 0,4-4 0 16,-3 4 16-16,-1-1 3 0,4 0 1 0,-3 1 0 16,-1-4-3-16,4-3 0 0,-3 7 0 0,3-4 0 15,-4 3-14-15,1 1-3 0,-1-1-1 0,1 0 0 16,-1 1-20-16,4 6-4 0,-3-7-1 0,-1 10 0 16,1-10-10-16,3 7 0 0,-4 0 0 0,4-4 0 15,0 4 13-15,0-7 1 0,0 7 0 0,0-4 0 16,0 4-14-16,4-7 0 0,-1 7-12 0,1-3 12 15,-4 2 0-15,3-5 17 0,1-1-1 0,-1 7-1 16,-3-4-4-16,4-2-1 0,-4 6 0 0,3-1 0 16,1-2-10-16,-1-4 12 0,1 7-12 0,-1-7 12 0,1 1-4 0,-1-1-8 15,1 7 12-15,-1-13-4 0,1 6 1 0,3-2 0 16,-7-7 0-16,7 9 0 0,-7-9 9 0,7 0 2 16,-3 9 0-16,3-9 0 0,-7 0-20 15,7 0 0-15,-7 0 8 0,7 7-8 0,3-4 0 0,-10-3 0 16,0 0-11-16,7 0 11 15,1 0 0-15,-8 0 12 0,0 0 0 0,7 0 0 0,0 0 1 0,-7 0 0 16,0 0 0-16,10-3 0 0,-3-4-2 0,0 7-1 16,0-9 0-16,0 9 0 0,-3-9 2 0,3 2 0 15,0-2 0-15,4 6 0 0,-4-7-4 0,3-5 0 16,1 5 0-16,-1 1 0 0,1-7 7 0,0 7 1 16,3-10 0-16,-4 10 0 0,1-7-16 0,0-3 0 0,-1 0 0 0,1 4 0 15,-4 2 0-15,0-3 0 0,0-3 0 0,0 4 0 16,-7-4 0-16,3 0 0 0,1 0 0 0,-1 4 0 15,1-4 0-15,-4 3 0 0,0-3 0 0,0 1 0 16,0 2 8-16,4-3 0 0,-4 7-8 0,3-4 12 16,-3 0-12-16,4-3-8 0,-1 7 8 0,1-4-13 15,-1 0 13-15,-3 4 0 0,4-4 0 0,-1 7 0 16,-3-7 0-16,4 13 0 0,-4-6 0 0,0 2 0 16,0 7 0-16,0 0 0 0,0 0 0 0,0 0 0 15,0 0 0-15,0 0 0 0,0 0 0 0,0 0 0 16,-7 10 0-16,3-4 0 0,1 3 0 0,-1 1 0 15,1-1 0-15,3 10 0 0,0-10 0 0,0 7 0 16,0 3 0-16,0-3 0 0,0-4 0 0,3 10 0 16,1-3 0-16,-1 3 0 0,-3 0 0 0,4 0 0 15,-1 3 0-15,4 3 0 0,-7-3 0 0,4 3 0 0,-4-3 0 0,3 4 0 16,1-1 0-16,-1-3 0 0,-3 3 0 0,4-3 0 16,3-6 0-16,-3 0 0 15,-1 3 0-15,4-3 0 0,-3-7 0 0,3 4 0 16,-4-7 0-16,4 7 0 0,0-3 0 0,0-4 0 15,-3 0-50-15,3-2-4 16,0 2-1-16,0 0 0 0,0-2-121 0,0-4-25 0,-3 3-5 0,-1-3-808 0</inkml:trace>
  <inkml:trace contextRef="#ctx0" brushRef="#br1" timeOffset="94097.024">21886 13356 403 0,'0'0'17'0,"0"0"5"0,0 0-22 0,0 0 0 0,0 0 0 0,0 0 0 16,-7 0 83-16,7 0 12 0,0 0 2 0,0 0 1 16,0 13 18-16,0-4 3 0,0 1 1 0,4-1 0 15,3 4-3-15,-4-4 0 0,-6 7 0 0,6-7 0 16,4 7-12-16,-3-4-2 0,-4 10-1 0,0-3 0 16,4 0-19-16,-1 6-4 0,1-3-1 0,-1 9 0 15,-3 1-37-15,4 2-7 0,-1 1-2 0,-3 9 0 16,-3-7 0-16,3 7 0 0,3-6 0 0,1 3 0 15,-8 3-14-15,4-7-3 0,-3 1-1 0,-1 6 0 16,8-10 3-16,-1 4 1 0,-10-4 0 0,7 1 0 16,4 2 18-16,-1-8 3 0,-6 2 1 0,3-3 0 15,3-9-32-15,-3 6-8 0,4-6 0 0,-4 6 0 0,-4-12 0 16,1 2 0-16,6 4 0 0,-3 0 0 0,-7-3 0 16,4-7-12-16,3 10 4 0,3-4 0 15,-3-5-41-15,-3-1-8 0,-4 10-2 0,7-10 0 16,3 1-8-16,-6-1-1 0,-5-2-1 0,5 2 0 15,3-9-140-15,0 0-28 0,0 0-6 0</inkml:trace>
  <inkml:trace contextRef="#ctx0" brushRef="#br1" timeOffset="96632.328">22497 13576 57 0,'0'0'0'0,"-7"3"0"0,0-3 0 0,7 0 0 15,0 0 0-15,0 0 0 0,-8 0 348 0,8 0 65 16,0 0 13-16,0 0 2 0,0 0-319 0,-3 9-64 15,-1 4-13-15,4-4-2 0,7 1 6 0,-7 2 0 16,0 4 1-16,0 3 0 0,4 6 7 0,-4-6 0 16,-4 6 1-16,1-3 0 0,3 9 2 0,0-3 0 0,0-3 0 0,-4-3 0 15,1 10-11-15,-1-4-1 0,8 0-1 0,-4 0 0 16,-7 4-6-16,3-1 0 0,1 4-1 0,3-7 0 16,-7 6-10-16,3 1-1 0,-6-7-1 0,6 7 0 15,8-1-3-15,-4-6 0 0,-7-3 0 0,3-6 0 16,8 9-12-16,-4-9 0 0,-4-3 0 0,1 3 0 31,3-10-24-31,0 1-7 0,0-1-1 0,-4-3-1 16,-3-6-101-16,7 0-20 0,0 0-4 0,0 0-736 0</inkml:trace>
  <inkml:trace contextRef="#ctx0" brushRef="#br1" timeOffset="97359.206">22370 13774 1872 0,'-7'0'41'0,"7"0"9"0,0 0 2 0,0 0 0 0,3 0-42 0,-3 0-10 16,4-10 0-16,6 4 0 0,4-4 0 0,0 1 10 15,-10 6-10-15,7-7 10 0,-1-5-2 0,4 5-8 16,-7 4 12-16,0-3-4 0,0-1 28 0,4 7 6 16,0-3 1-16,-4-4 0 0,-4 1 5 0,8 3 2 0,3-4 0 15,-4 10 0-15,1-3-42 0,0-3-8 0,3 6 0 0,0-3 0 16,0 3 0-16,0 3 13 0,-3-3-2 0,6 0-1 16,1 6-10-16,-4-3 0 15,-3-3 9-15,-1 10-9 0,8-10 9 0,-1 6-9 0,-6-3 12 0,0 3-12 16,-8 4 11-16,8-1-11 0,-1 1 10 0,-3-1-10 15,-7-3 9-15,0 4-9 0,11-1 8 0,-4 1-8 16,-14-1 0-16,7 0 0 0,0 1 0 0,-4 6 0 16,1-1 8-16,-4-2-8 0,-4 2 12 0,1-5-4 15,3 9-8-15,-4-4 8 0,-7-2-8 0,1-4 8 16,6 7-8-16,-3-7 0 0,-4 7 0 0,1-7 0 16,-1 1 0-16,4 6 0 0,0-7 0 0,0 0 8 15,-7-6-8-15,7 7 0 0,7-4-10 0,-4 4 10 16,0-4 0-16,1-3 0 0,3-3-8 0,3 9 8 15,-3-9 0-15,0 7 0 0,-4-4 0 0,4 3-9 0,7-6 9 16,0 0 0-16,-3 3 0 0,3-3 0 0,0 0 0 0,0 6-10 16,3 4 10-16,1-1 0 0,3-2 0 0,0 2 8 15,7-6 0-15,0 6 1 0,-3-2 7 0,3-4 0 16,7 3 1-16,-3-3 0 0,-1 4-4 16,5 2-1-16,2-3 0 0,5-3 0 0,-5 7-2 0,1-4-1 15,-7 3 0-15,3-5 0 0,3 2-9 0,-2 3 0 16,-8 1 0-16,0-1 0 0,3 1 0 0,1-4 0 15,-7 3 0-15,-4-6 0 0,3 4 0 0,-3 2 0 16,4 0 0-16,0-2 0 0,-4 2 0 0,3-6 0 16,1 4 0-16,-1 2 0 0,-3-3 0 0,4-3 0 15,-4 7-14-15,0-10 5 16,4 9-66-16,-8-3-13 0,-3-6-2 0,11 0-1 16,-4 4-136-16,0-4-27 0,-7 0-6 0,0 0 0 0</inkml:trace>
  <inkml:trace contextRef="#ctx0" brushRef="#br1" timeOffset="98049.601">22715 13218 921 0,'-24'0'82'0,"17"0"-66"0,7 0-16 0,-4-6 0 16,-3 6 240-16,7 0 45 0,0 0 9 0,0 0 2 15,0 0-245-15,0 0-51 0,0 0 0 0,18 0-14 16,-1 6-1-16,1-2 0 0,-7 5 0 0,3-3 0 16,3 4 15-16,1 9 0 0,0-10 9 0,-1 10-9 15,-3 6 28-15,7-6 0 0,4 6 0 0,0 0 0 16,-4-3-12-16,4 3-4 0,3 3 0 0,-3-3 0 16,-1 3 16-16,1-3 2 0,0 13 1 0,-1-3 0 15,5-1 1-15,-1 1 1 0,-3-1 0 0,3-3 0 16,0 4-9-16,0-1-3 0,-3 1 0 0,0-7 0 15,-1 7-21-15,-3-7 0 0,1 6 0 0,-5 1 0 16,1-4 0-16,-4 4 8 0,-7-1-8 0,0 10 0 16,-3-6 0-16,3-4 0 0,-7 10 0 0,0-6 0 0,0-1 23 0,-7-2 0 15,0-1 0-15,0 1 0 0,-8 2 21 0,5-8 4 16,-4 5 0-16,-4-2 1 0,8-4-13 0,-5 0-2 16,1-3-1-16,0 3 0 15,0-9-13-15,4 9-2 0,-5-12-1 0,5 3 0 0,-1-3-17 0,1-4 0 16,-1 4 0-16,0-7 0 0,1 7 0 0,-1-4 0 15,-3-5 0-15,4 2 0 0,-4-3 0 0,-1-3-12 16,1 7 12-16,-3-4-12 16,3-3-15-16,-4 7-2 0,-3-4-1 0,0-3 0 15,6 3-9-15,-2 1-1 0,-4-4-1 0,-1-3 0 16,8 0 7-16,0 0 2 0,0 0 0 0,0 0 0 16,0-3-112-16,3-10-23 0,8 4-4 0,3-1-1 0</inkml:trace>
  <inkml:trace contextRef="#ctx0" brushRef="#br1" timeOffset="99100.061">19385 10879 1674 0,'0'0'74'0,"0"0"15"0,0 0-71 0,0 0-18 16,0 0 0-16,0 0 0 0,0 0 63 0,0 0 9 15,0 0 1-15,0 0 1 0,7-6-57 0,0 0-17 16,4 2 8-16,3 4-8 0,-3-6 18 0,3 6-1 15,3 0 0-15,4 0 0 0,1 0 3 0,2 0 1 16,-3 0 0-16,8 0 0 0,-1 6 24 0,4-6 5 16,3 4 1-16,0-4 0 0,1 6 10 0,2-6 3 15,1 0 0-15,7 0 0 0,3 0-23 0,4 0-4 16,4 0-1-16,3 0 0 0,3 6-9 0,4-3-3 16,-3-3 0-16,3 7 0 0,7-4-9 0,-4-3-3 15,8 0 0-15,0 6 0 0,-1-3-4 0,1-3 0 0,3 6-8 0,0-6 12 16,7 4 0-16,-3-4-1 0,7 0 0 0,-8 0 0 15,-2 0-11-15,6 0 0 0,7-4 0 0,-7-2 8 16,-7 6 20-16,0-3 3 0,-3-3 1 0,7 3 0 16,-1-4-15-16,-2 4-2 0,-1-3-1 0,0 0 0 15,-4 2 2-15,1 4 1 0,-7-6 0 0,3 6 0 16,0 0 11-16,3-3 1 0,-10 3 1 0,0 0 0 16,-7 0-22-16,-7 0-8 0,4 0 0 0,-4 0 9 15,0-6-9-15,-1 6 0 0,-2-3 0 0,-4 3 0 16,3 0 0-16,-3-7 0 0,-4 7 0 0,1 0 0 15,-8 0 0-15,0-3 12 0,0 3-12 0,-6-6 12 16,2 6-12-16,-2 0-11 0,-1 0 3 0,0 0 0 16,-3 6 8-16,7-6 0 0,-4 0 0 0,-4 3 0 15,1-3 0-15,-4 0-8 0,1 0 8 0,-1 0-8 0,0 7-4 16,-4-7-1-16,-2 3 0 0,-1-3 0 0,0 6-8 0,-4-3-2 16,1-3 0-16,0 6 0 15,-4-2-6-15,0 2-2 0,-7-6 0 0,3 0 0 16,4 6-32-16,-3-3-6 0,-4-3-2 0,7 7-750 15,-7-7-151-15</inkml:trace>
  <inkml:trace contextRef="#ctx0" brushRef="#br1" timeOffset="118730.013">22112 11908 1364 0,'0'0'30'0,"0"0"6"0,-14 0 2 0,3 0 0 0,1-7-30 0,-4 7-8 0,0 0 0 0,0-3 0 31,-8-3-59-31,12 6-13 0,6-3-2 0,-6-3-1 0,-4 2 113 0,3-2 22 0,7 3 5 0,4-3 1 15,0-4 85-15,-3 4 17 0,-1 3 3 0,8-3 1 16,-1-4-48-16,1 1-8 0,-4-4-3 0,3-2 0 16,5 5-50-16,-5-5-11 0,-3 2-1 0,0-3-1 15,0-2-24-15,0-8-5 0,0 8-1 0,-3-7 0 16,-1-4 8-16,4 11 2 0,7-8 0 0,-7 1 0 16,-3-3-22-16,-1 3-8 0,8 6 0 0,3 0 9 15,-7-6 10-15,0 7 1 0,3 5 1 0,-3-3 0 16,7 1 15-16,-3 5 4 0,-8-2 0 0,8-4 0 0,-1 10-32 0,1 3-8 15,-8-4 0-15,4 4 0 16,0 3 0-16,0-6 0 0,0 6 0 0,0 0 0 0,0-10 0 0,0 10 0 16,0 0 0-16,0 0 0 15,0 0-24-15,-3 0-7 0,3 0-1 16,0 0 0-16,3-9 32 0,-3 9 12 0,0-3-1 0,4-3 0 0,-1-4 8 0,-3 10 1 16,0 0 1-16,0-6 0 0,0 6-21 0,0-9 0 15,-3 5 0-15,-1-2 0 0,-3 6 0 0,7 0 0 16,0 0 0-16,-7 0 0 0,-7 0 0 0,3 6 0 15,11-6 0-15,-10 4 0 16,-4 5-19-16,-4 0-8 0,0 7-1 0,4-7-1 0,-3 10 17 0,-1-3 12 16,-3 0-13-16,3-4 5 0,4 4 0 0,-3-4 0 15,-1 4 0-15,0 3 0 0,8-3 8 0,-4-7 0 0,-1 10 0 16,1-10 0-16,7 1 0 0,-3-1 0 0,3 0 0 16,0 4 8-16,0-10-8 0,7-3 0 0,0 0 0 15,0 0 0-15,-8 6 15 0,8-6-2 0,0 0 0 0,0 0 0 16,0 0 11-16,8-6 3 15,-1 3 0-15,3-3 0 0,4-4-27 0,-3 1 0 0,-1-7 0 0,5 7 0 16,6-10 9-16,-7 3-9 0,-4 4 10 0,5-4-10 16,-5-3 8-16,4 0-8 0,0 4 0 0,0-4 9 15,-7 0-9-15,8 3 0 0,2-2 9 0,-3 2-9 16,-7-3 11-16,4 0-3 0,0 10 0 0,-1-7 0 16,1 7 5-16,-1-1 1 0,-6 1 0 0,6 0 0 15,1-1-6-15,-7 4-8 0,-4-3 11 0,3 5-11 16,4-2 17-16,-7 6-3 0,0 0-1 0,0 0 0 15,0 0-13-15,4-3 0 0,6-3 0 0,-3 6 0 0,-7 0 0 16,0 0 0-16,11 0 0 0,-4 0 0 0,-7 0 0 0,7 0 17 16,4 6-3-16,-1 3-1 0,4 1-13 0,-7-1 0 15,0 1 0-15,7 8 0 0,1-8 11 0,-1 6-11 16,-7 2 12-16,3-2-12 0,4-3 8 0,1 5-8 16,-5-2 0-16,-3 3 0 0,0-3 0 0,0-7 0 15,7 10 0-15,1-4 0 16,-12-2 0-16,8 3-9 0,3-7 1 0,-4 7 0 0,-3-4-5 0,0-2-1 15,1 2 0-15,2-2 0 16,4-1-150-16,-7-6-31 0</inkml:trace>
  <inkml:trace contextRef="#ctx0" brushRef="#br1" timeOffset="138014.508">20348 15363 57 0,'-17'0'0'0</inkml:trace>
  <inkml:trace contextRef="#ctx0" brushRef="#br1" timeOffset="138360.499">19907 15266 2530 0,'0'0'56'0,"0"0"11"0,0 0 2 0,0 0 3 0,0 0-58 0,0 0-14 0,0 0 0 0,7 6 0 16,-7-6 0-16,7 0 0 0,0 7 0 0,-3-4 0 16,7-3-8-16,-4 9-5 0,0-9-1 0,3 7 0 15,1-4 14-15,-1-3-9 0,5 0 9 0,2 0-8 16,1 0 59-16,10 0 12 0,0-3 2 0,8 3 1 0,2 0 8 0,1-7 2 16,11 7 0-16,6 0 0 0,-3 0-42 0,10 0-8 15,8 0-2-15,7 0 0 0,-1 0 4 0,1 7 0 16,-1-4 0-16,8-3 0 0,3 6-13 0,4-3-3 15,0 6 0-15,-4-2 0 0,4 2-12 16,-1-3 0-16,1-2 0 0,7 5 0 0,3 0 0 0,-7 1 11 16,-6-10-11-16,2 6 10 0,8-3 7 0,-4 3 2 15,-6 4 0-15,2-4 0 0,-6-3-3 0,7 4-1 16,-1-4 0-16,1 6 0 0,-4-3-2 0,-3 4 0 16,-4-7 0-16,-3 9 0 0,-1-8-13 0,-6 5 0 15,-4-3 0-15,-4 4 0 16,-6-7-45-16,-8 6-12 0,-6-3-3 0,-12 4 0 15,-2-10-147-15,-8 9-29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07:0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17420 14827 1594 0,'0'0'71'0,"0"0"14"0,0 0-68 0,0 0-17 0,0 0 0 0,0 10 0 16,4-1 48-16,-4 0 7 0,0 7 1 0,3-7 0 16,-3 10-56-16,0-3-15 0,0 3-1 0,0 0 0 15,0-1 16-15,0 7 0 0,0 4 0 0,0-4 0 16,0 3 0-16,-3-3 0 0,3 10 0 0,-4-7-9 16,1 9 20-16,-1-5 4 0,1-4 1 0,-1 0 0 15,4 0-16-15,-3-2 0 0,3-1 0 0,-4-7 0 16,4 8 0-16,-4-8 0 0,4-5 0 0,0 3 0 15,0-7 0-15,0 0 0 0,0-9 0 0,0 0 0 16,0 0-124-16,0 0-19 0,0 0-3 0</inkml:trace>
  <inkml:trace contextRef="#ctx0" brushRef="#br0" timeOffset="467.435">17336 14630 403 0,'0'0'36'0,"0"0"-36"32,0 0 0-32,0 0 0 0,0 0 395 0,0 0 72 0,0 0 14 0,3-7 3 0,-3 7-369 0,7-3-75 15,4-3-14-15,-4 3-3 0,3-4-23 0,1-2 0 0,-1 9 0 0,1-9 0 16,3 9 11-16,-3-3-3 0,-4-4 0 0,3 7 0 15,-3 0-8-15,4 0 0 0,3 0-10 0,0 0 10 16,0 0 0-16,0 10 16 0,4-10-1 0,0 6-1 16,-1-3-14-16,1 6 9 0,0-2-9 0,-4 2 8 15,3-6-8-15,1 7 0 0,-4 5 0 0,0-5 8 16,0-1-8-16,1 7 0 0,-1 0 9 0,-4-4-9 16,4 4 0-16,-3-4 0 0,-4 4-10 0,4-7 10 15,-1 1 0-15,-3 6 0 0,0-7 0 0,-3 0 0 16,-1 1 0-16,-3 5 0 0,4-5 0 0,-4-1 0 15,0 1 0-15,-4-1 0 0,1 0 0 0,-1 7 0 16,-3-6 0-16,0-7 0 0,-3 12 0 0,-1-5 0 16,0-1-13-16,-3-3 4 0,4 4 1 0,-4-7 0 0,-4 6 8 15,4 1 8-15,-4-4-8 0,1 3 11 16,-5-9-11-16,1 10 0 0,4-10 0 0,-1 6 0 0,-7-6-12 0,4 0 12 16,0 0-10-16,3 0 10 15,8-6-36-15,-4 6-2 0,3 0 0 0,0-3 0 16,-3-4-30-16,0 7-5 0,7 0-2 0,-3 0 0 15,2-3-90-15,-2 3-19 0,3-6-3 0,3 6-1 0</inkml:trace>
  <inkml:trace contextRef="#ctx0" brushRef="#br0" timeOffset="1116.222">18348 14548 1436 0,'0'0'64'0,"0"0"12"0,0 0-60 0,0 0-16 15,0 0 0-15,0 0 0 16,0 0 47-16,0 0 6 0,0 0 2 0,0 0 0 0,0 0-40 0,0 0-15 16,0 0 11-16,0 0-11 0,0 0 12 0,0 0-3 15,0 0-1-15,0 0 0 0,-4 0 7 0,-3 0 1 16,-3 0 0-16,3 3 0 0,-4 3 16 0,1-2 4 16,-5 2 1-16,5 3 0 0,-8-2 11 0,4 2 3 15,-3 3 0-15,2-2 0 0,-2-1-24 0,3 7-5 16,-8-7-1-16,5 10 0 0,-1-3 11 0,1 3 3 0,-5 0 0 0,5-4 0 15,-1 4-35-15,4 0 0 0,0 0 0 0,3 6 0 16,-3-6 15-16,4 6-1 0,-1 0 0 0,4-3 0 16,-4 0 4-16,4 0 1 0,4 3 0 0,-4 0 0 15,0-3 9-15,0 3 1 0,7 0 1 0,-4-3 0 16,8 9-19-16,-4-3-11 0,0 1 12 16,3-4-12-16,1 3 9 0,-1 0-9 0,1 4 0 0,3-4 9 15,0 0-9-15,0-3 0 0,-4 3 0 0,5-9 0 16,6 6-18-16,-4-6 4 0,4 0 1 0,0-4 0 31,-3 4-19-31,3-9-4 0,0 5-1 0,4-5 0 0,-4 5-10 0,0-5-1 0,0-7-1 0,-3 6 0 31,3-2-91-31,4-4-19 0,-4 3-3 0,0-6-629 0</inkml:trace>
  <inkml:trace contextRef="#ctx0" brushRef="#br0" timeOffset="2155.722">18620 14943 172 0,'0'0'16'0,"0"0"-16"0,0 0 0 0,0 0 0 16,7-9 284-16,-4 9 53 0,1-10 11 0,-1 4 3 16,-3-3-252-16,0 9-51 0,7-3-9 0,-3-4-3 0,-1-2-36 0,1-1 0 15,-1 1 0-15,1 0 0 0,-1 2 0 0,1-2-8 16,-8 6 8-16,4 3-12 0,0-6 45 0,-3-4 9 15,-1 10 2-15,1-9 0 0,-1 6 2 0,4 3 1 16,-7-7 0-16,0 7 0 0,-3 0-11 0,-1 0-1 16,1 0-1-16,-1 0 0 0,-3 0 1 0,0 7 0 15,3-4 0-15,1-3 0 0,2 9-13 0,-2-3-2 16,-1-2-1-16,1 2 0 0,-1 3-3 0,4 1 0 16,-3-1 0-16,-1 0 0 0,0 7 0 0,1-6-1 15,-1-1 0-15,1 10 0 0,3-10-15 0,-4 10 11 16,4-3-11-16,0-1 10 0,0 4-10 0,0-6 8 15,0 12-8-15,3-6 8 0,-3 6 1 0,7-7 0 0,-3 8 0 0,-1-1 0 16,1-3-9-16,3 3 0 16,-4-6 9-16,4 6-9 0,4-7 0 0,-1 8 0 15,-3-14-10-15,4 7 10 16,-1-3-28-16,4-1 0 0,-3-2 1 0,3-7 0 16,-4 3-130-1,4 1-27-15,4-4-4 0</inkml:trace>
  <inkml:trace contextRef="#ctx0" brushRef="#br0" timeOffset="2702.718">18923 15181 2098 0,'0'0'93'0,"0"0"19"0,0 0-89 0,0 0-23 15,-7 0 0-15,0 0 0 0,7 0 50 0,-7-6 6 16,3 6 0-16,4 0 1 0,-7 0-57 0,0-3 0 16,0 3 0-16,0 0 0 15,0 0-36-15,4 3 0 0,-8-3 0 0,4 10 0 0,-4-4 13 0,4-3 3 16,-7 13 1-16,0-7 0 0,0 7 19 0,0-4-10 16,0 4 10-16,0 0-8 0,-1-4 8 0,5 4 11 15,3-4-3-15,-4-5 0 0,8 8 8 0,-4-5 0 16,7-7 1-16,-4 6 0 0,4 1-17 0,0-10 8 15,0 0-8-15,7 6 0 0,0 3 0 0,-7-9 0 0,11 7 0 0,-1-4-9 16,5-3 9-16,-5 0-10 0,4 0 10 0,0 0-10 16,-3-3 10-16,3-4 0 0,0 1 0 0,0 3 0 15,-3-3 12-15,-1 3-3 16,5-7 0-16,-5 1 0 0,1 3-1 0,-4-4 0 0,3 1 0 0,1 2 0 16,-8 4 6-16,4-3 1 0,1-3 0 0,-5 6 0 15,1-7-4-15,-1 4-1 0,-3-4 0 0,0 10 0 16,0-6 11-16,0 6 3 0,0 0 0 0,0 0 0 15,0-3 11-15,0 3 2 0,0 0 1 0,0 0 0 16,0 0-30-16,0 0-8 0,0 0 0 0,0 0 0 16,0 0 0-16,0 0 0 0,0 0 0 0,4 3 0 15,-1 10 0-15,1-10 0 0,-1 6 0 0,1 1 0 16,3-4 0-16,-4 3 0 0,1 1 0 0,3-1 0 16,0 1 0-16,4-1 8 0,-11-9-8 0,7 9 8 15,0 1-21-15,0-4-4 0,0 3-1 0,3-9 0 16,-10 0-29-16,7 7-5 15,4-4-2-15,-11-3 0 0,0 0-134 0,11-3-26 0,10-13-6 0,-7 10 0 0</inkml:trace>
  <inkml:trace contextRef="#ctx0" brushRef="#br0" timeOffset="3133.959">19181 15200 1267 0,'0'0'112'0,"0"0"-89"16,0 0-23-16,-4 10 0 0,0-1 208 0,4 1 36 15,0-1 8-15,0 0 2 0,0 1-209 0,4-1-45 0,0 7 0 0,-1-7 0 16,1-2-9-16,-4 2 9 0,3-6 0 0,1 6 0 16,-4-9-10-16,3 7 10 0,-3 2-8 0,0-9 8 15,4 10 27-15,-4-10 10 0,0 0 3 0,0 9 0 16,3-3 14-16,-3-6 3 0,0 0 1 0,4 10 0 15,-4-10-30-15,3 3-7 0,-3-3-1 0,0 0 0 16,0 0-7-16,4 9-1 0,-4-9-1 0,3 6 0 16,-3-6 17-16,0 0 4 0,7 7 1 0,4-4 0 15,0-3-7-15,-4-3-2 0,0-4 0 0,3 1 0 16,1-3 13-16,-4-1 3 0,0 1 0 0,0-4 0 16,0 1-16-16,0 2-4 0,0-2 0 0,0-4 0 15,-3-3-9-15,6 4-3 0,-3-4 0 0,0 0 0 0,-3 3-8 16,3-2 0-16,0-1-10 0,0 3 10 15,0 4-15-15,-3-4 3 0,3 6 1 0,-4 1 0 16,1 0-26-16,-1 2-6 0,-3 7-1 0,4-3 0 16,3-3-96-16,-7-3-19 0,0 9-4 0,0 0-1 15,0 0-9-15,0 0-3 0,3-4 0 0,-3 4-383 16,0-6-77-16</inkml:trace>
  <inkml:trace contextRef="#ctx0" brushRef="#br0" timeOffset="4154.742">19607 15301 288 0,'0'0'12'0,"0"0"4"0,0 0-16 0,0 0 0 15,0 0 0-15,0 0 0 0,0 0 139 0,0 0 25 16,0 0 4-16,0 0 2 0,0 0-131 0,0 0-27 15,0 0-4-15,0 0-8 0,0 0 20 0,0 0-3 16,0 0 0-16,0 0 0 0,4 9 63 0,3-3 12 16,-7-6 2-16,4 3 1 0,3 4-16 0,0-7-3 15,-7 0-1-15,7 9 0 0,0-9-4 0,0 10-1 0,0-1 0 0,-4-3 0 16,-3-6-16-16,4 10-3 0,3-1-1 0,0 0 0 16,0 1-35-16,-3-1-7 0,-1 1-8 0,1-1 11 15,-4 7-11-15,3-7 12 0,-3 1-12 0,0 5 12 16,4-2-12-16,-1-4 0 15,-3 4 0-15,0-1 8 0,-3-2-8 0,3-1 12 0,0 1-12 0,0-1 12 16,0 3 0-16,0-2 0 0,0-7 0 0,-4 6 0 16,1 1-12-16,3-4 0 0,0-6 0 0,0 0 8 15,-7 9-22-15,7-2-5 0,0-7-1 0,0 0 0 16,-7 3-40 0,3 6-9-16,0-2-2 0,4-7 0 0,-7 0-123 0,0 3-25 15</inkml:trace>
  <inkml:trace contextRef="#ctx0" brushRef="#br0" timeOffset="5116.902">20401 14890 1926 0,'0'0'42'0,"0"0"9"0,0 0 1 0,0 0 3 0,0 0-44 0,0 0-11 0,0 0 0 0,0 0 0 16,0-3 0-16,0-4 8 15,0 4-8-15,4-3 8 0,-4-3-8 0,0 2-17 0,0 4 4 0,0-3 1 16,0-3 4-16,0 5 8 0,0-5-13 0,-4 3 5 16,4-4 40-16,0 1 9 0,-3 3 2 0,-1-4 0 15,1 1-9-15,-4 6-2 0,3-4 0 0,-3-2 0 16,0 9 6-16,3-9 1 0,-6 9 0 0,3 0 0 16,0 0-19-16,-4 0-4 0,4 0-1 0,-7 0 0 15,0 9-15-15,0 0 0 0,0-2 0 0,-4 2 0 16,4 1 0-16,-7-1 0 0,3 0 0 0,4 1-10 15,3 9 10-15,1-10 0 0,-8 10 8 0,4-4-8 16,3 4 21-16,-3 0 0 0,0 3 0 0,0 0 0 0,0 3-5 16,3-6 0-16,1 6-1 0,-1 3 0 0,4 0 2 15,0-3 1-15,0 4 0 0,4 2 0 0,3 0-5 16,0 4-1-16,0-10 0 0,3 3 0 0,1 0-12 0,-1 4 0 16,4-10 0-16,0 3 0 0,0-6 0 15,4-1-8-15,-4-2-1 0,7-6 0 16,-3 5-23-16,6-5-5 0,-3-1-1 0,0-6 0 15,1 3-35-15,2-6-7 0,1 0-2 0,3 0 0 16,0 0-136-16,0-6-27 0,22-3-6 0,-12 6-1 0</inkml:trace>
  <inkml:trace contextRef="#ctx0" brushRef="#br0" timeOffset="5571.192">20641 15235 1728 0,'0'0'153'0,"0"0"-122"0,0 0-31 0,0 0 0 16,-7 0 147-16,7 0 23 0,-7-6 5 0,0 6 1 31,0 0-164-31,0-4-33 0,0 4-7 0,0-6 0 0,0 6-5 0,0 0-1 0,-4 6 0 0,0-2 0 16,4 2 13-16,-3-3 2 0,-1 6 1 0,1 1 0 15,-1-1 18-15,0 7 16 0,1-7-4 0,-1 1 0 16,4 5 29-16,-3-5 6 0,6 5 1 0,-3-2 0 16,3-4-33-16,1 1-7 0,3-1 0 0,0 4-8 15,0-13 11-15,0 0-11 0,0 0 10 0,0 0-10 0,11 3 0 0,-4-3 0 16,3 0-13-16,1 0 4 0,3-3 9 0,0-4 0 16,-3-2 0-16,3 0 0 0,0-1 0 0,-4 1 0 15,4-1 0-15,-3-2 0 0,0 9 0 0,-1-7 0 16,-3 1 0-16,0 3 0 0,0 3 0 0,0-4 14 15,1 4-3-15,-8 3-1 0,0 0-10 0,0 0 0 16,0 0 0-16,7 3 8 0,-4 7 7 0,1-4 1 16,-1 6 0-16,-3-5 0 0,4 12 6 0,-4-10 2 15,0 10 0-15,0-4 0 0,-4 1-4 0,4-3 0 16,-3 5 0-16,3-8 0 0,0 6-8 0,0-1-1 16,0-5-1-16,0-1 0 0,3 0-10 0,1 1 0 15,-1-4-12-15,4-3 12 0,0 4-28 0,-7-7 3 0,0 0 0 0,11 0 0 31,3 0-150-31,0-7-29 0,0 7-7 0,-3-9-681 0</inkml:trace>
  <inkml:trace contextRef="#ctx0" brushRef="#br0" timeOffset="5919.287">20980 14877 1036 0,'0'0'46'0,"0"0"10"16,0 0-45-16,0 0-11 0,-4 3 0 0,-3 4 0 0,4-4 241 0,3 6 47 16,0-9 8-16,-4 7 3 0,1 2-202 0,-1 0-40 15,4 1-8-15,0 5-1 16,0-2-19-16,0-4-3 0,0 7-1 0,0 0 0 0,0 3 12 0,0-1 3 15,0 1 0-15,0 0 0 0,4-3-13 0,-4 9-3 16,0-3 0-16,3 3 0 0,-3-6 7 0,4 6 1 16,-1-6 0-16,-3 6 0 15,4-7-52-15,-1 1-9 0,-3 0-3 0,4-3 0 0,-4-7 16 0,7 7 4 16,-4-7 0-16,1 1 0 16,-4-10-103-16,3 3-20 0,4 3-4 0,-7-6-1 15,7 0-90-15,-7 0-18 0,11-9-4 0,-4-1-1 0</inkml:trace>
  <inkml:trace contextRef="#ctx0" brushRef="#br0" timeOffset="6202.614">20786 15103 1036 0,'0'0'46'0,"0"0"10"0,0 0-45 0,0 0-11 0,0 0 0 0,0 0 0 16,0 0 336-16,0 0 64 0,7 6 14 0,0-6 2 16,0 3-337-16,3-3-68 0,-3 0-11 0,4 0 0 15,0 0 0-15,-1 0 8 0,1 0 2 0,3-3 0 0,0-3-10 0,0 6 12 16,0 0-12-16,0-6 12 0,0 3-12 0,-3 3 0 16,3-7 0-16,-3 7 0 0,-1-3 0 0,1-3 0 15,0 6-12-15,3-3 12 16,0 3-124-16,0 0-18 0,-4-6-3 0,5 6-1 15,-1 0-70-15,0-4-15 0,14-2-2 0,-7 6-1 0</inkml:trace>
  <inkml:trace contextRef="#ctx0" brushRef="#br0" timeOffset="6787.663">21435 15128 345 0,'0'0'31'0,"0"0"-31"15,0 0 0-15,0 0 0 0,0 0 248 0,0 0 44 16,0 0 9-16,0 0 2 0,0 0-188 0,0 0-38 16,7-6-7-16,-7 6-2 0,0-10 23 0,0 10 4 15,3-3 1-15,-3 3 0 0,0-6-36 0,0-3-6 16,0 9-2-16,0-7 0 15,-3 4-13-15,3 3-3 0,-4-6-1 0,-3 3 0 0,4 3-23 0,-4-6-4 16,-4 12 0-16,1-6-8 0,2 3 0 0,-2-3 0 16,-1 6 0-16,1-3 0 0,-1 4 8 0,1 2 0 15,-5 0 1-15,5 7 0 0,-1-3 11 0,1 2 1 16,3 1 1-16,0 3 0 0,0 0-8 0,-1 6-2 16,5-3 0-16,-1 0 0 0,1-3 11 0,-1 2 1 15,1-5 1-15,-1 9 0 0,4-6 3 0,0 0 1 0,0-3 0 0,0-4 0 16,7 4-29-16,-3-1 0 0,3-5 0 0,-4-1 0 15,1 1 8-15,3-7-8 0,4 3 0 0,-1 3 9 16,-3-9-27-16,7 7-6 0,-3-4 0 0,3-3-1 31,4 0-5-31,-1 6-1 0,5-12 0 0,-5 6 0 16,4 0-43-16,0-3-9 0,1-4-1 0,-1-2-1 16,4 3-127-16,-1-4-24 0,-6 1-6 0,3-4-1 0</inkml:trace>
  <inkml:trace contextRef="#ctx0" brushRef="#br0" timeOffset="7339.374">21699 14727 288 0,'0'0'25'0,"-7"-6"-25"15,0-4 0-15,7 10 0 16,4-3 443-16,-4 3 83 0,0 0 17 0,0 0 3 15,7-6-458-15,-7 6-88 0,0-3-24 0,0 3-1 0,0 0 13 0,0 0 2 16,0 0 1-16,0 0 0 0,-7 9 9 0,3 0 0 16,8 1 8-16,-8 2-8 0,1 4 39 0,-1 3 3 15,4 0 1-15,0 6 0 0,-3 3 12 0,3 3 2 16,0 1 1-16,0 2 0 0,3-6-35 0,1 7-7 16,-8-1-2-16,4-5 0 0,7 5-2 0,-3 1-1 15,-8-7 0-15,4 6 0 0,0-5-11 0,0-1 0 16,0-3 0-16,-3 0 0 0,-4-6 0 0,7 0 0 0,3-1 0 0,-3-2 0 15,-3 0 0-15,-1-4 0 16,8-2 0-16,-4-4 0 0,0-6 30 0,0 0 1 0,0 0 0 0,0 0 0 16,0 0-18-16,0 0-3 0,0 0-1 15,3-6 0-15,4-4 2 0,-3 1 0 0,-1-7 0 0,1 4 0 16,-1-4-11-16,4 3 0 0,0-9 0 0,1 10 0 16,-8-7 0-16,3 3 0 0,8 1 0 0,-4 2 0 15,-4 4 0-15,1-7 0 0,6 7 0 0,4 2 0 16,-3 4 0-16,0-3 0 0,-1 3 0 0,1 3 0 15,6-6 0-15,1 6-12 0,-7 0 2 0,3 6 1 16,0-6 9-16,-4 3 0 0,1-3 0 0,0 9 0 16,-4-9 0-16,3 7 0 0,4 2 0 0,-7 1 0 15,-3-1-9-15,3 0 9 0,4 1-10 0,-4 5 10 16,-4-5-12-16,4 6 3 0,-3-4 1 0,3-3 0 16,-4 7-11-16,1 0-1 0,-1-7-1 0,-3 4 0 31,4-4-28-31,-1-3-6 0,-3-6-1 0,0 0 0 0,0 0-91 0,0 0-18 0,0 0-4 0,0 0-739 15</inkml:trace>
  <inkml:trace contextRef="#ctx0" brushRef="#br0" timeOffset="7672.072">22260 15442 2538 0,'0'0'56'0,"0"0"11"0,0 0 2 0,0 0 3 0,0 0-58 0,0 0-14 0,0 0 0 0,14 0 0 31,8 9-19-31,-12-9-6 0,-10 0-2 0,7 10 0 0,7-4 5 0,-3 3 1 0,-8 1 0 0,-3-1 0 32,0 0-11-32,0 1-1 0,4 6-1 0,-8-4 0 0,-6 4 43 0,3 3 9 0,10-4 2 0,-3-2 0 15,-10 2 10-15,-1 4 2 0,4-3 1 0,4-3 0 16,-4 8-14-16,3-8-3 0,-7-4-1 0,8 7 0 16,6 0-47-16,-6-7-8 0,-8-6-3 0,8 7 0 15,-1-4-116-15,4-6-23 0,0 0-5 0,0 0-1 16</inkml:trace>
  <inkml:trace contextRef="#ctx0" brushRef="#br0" timeOffset="8237.254">22994 14721 2052 0,'0'0'91'0,"0"0"18"0,-3 0-87 0,3 0-22 15,-8 6 0-15,1-3 0 0,0 6 60 0,4 1 7 16,6 5 1-16,-3-5 1 0,-7 9-49 0,4-4-9 16,3 4-3-16,-4 0 0 0,4 0-8 0,-3 6 0 15,-4 0 0-15,3 0 0 0,4-3 13 0,-3 3 7 16,-4 3 2-16,0-3 0 0,7 0 8 0,-4-3 2 15,-3 3 0-15,-4 1 0 0,4-8-20 0,4 1-3 16,3 0-1-16,-4 0 0 16,-3 3-32-16,0-10-6 0,11-2-2 0,-4-1 0 15,0-9-144-15,0 0-30 0,7 6-6 0</inkml:trace>
  <inkml:trace contextRef="#ctx0" brushRef="#br0" timeOffset="8453.769">22726 14780 2761 0,'0'0'122'0,"0"0"26"16,-4 0-119-16,4 0-29 0,0 0 0 0,0 0 0 16,0-6 48-16,7 3 3 0,15-4 1 0,-5-2 0 15,-3 3-71-15,8 3-13 0,2-4-4 0,4-2 0 0,1 0 15 0,-1 5 2 16,-3-2 1-16,-1-3 0 15,5 6-97-15,-1-4-19 0,-7-2-4 0,0 9-594 16,0-6-120-16</inkml:trace>
  <inkml:trace contextRef="#ctx0" brushRef="#br0" timeOffset="9155.593">23195 15012 1443 0,'0'0'64'0,"0"0"13"0,0 0-61 0,0 0-16 0,0 0 0 0,0 0 0 15,0 0 54-15,0 0 8 0,0 0 2 0,0 0 0 16,0 0-24-16,0 0-5 0,0 0-1 0,0 0 0 15,0 0-18-15,0 0-3 0,0 0-1 0,0 0 0 16,0 0 32-16,0 0 7 0,0 0 1 0,-3 10 0 16,3-10 0-16,0 9 0 0,-4 0 0 0,4 1 0 15,-3-1-7-15,3-3-1 0,-4 7 0 0,1-4 0 16,-1 1-9-16,0 5-3 0,1-5 0 0,-1 6 0 16,4-4-32-16,-3 4 0 0,3-1 0 0,0-2 0 15,0-4 13-15,0 7-4 0,0-6-1 0,3-1 0 16,1 0-8-16,3 1 8 0,-3-1-8 0,3-3 8 15,0 4-8-15,0-10 0 0,0 9 0 0,0-9 0 0,-7 0 0 0,10 0 0 16,1 0 0-16,0 7-11 0,-11-7 11 0,7-7 0 16,0 7 0-16,0 7 0 0,0-7-8 0,3 0 0 15,-10 0 0-15,7 0 0 0,0 3 8 0,-7-3 0 16,8-3 0-16,2 3 0 0,-3 0 0 0,0-7 0 16,0 7 10-16,0 0-10 0,-3-3 11 0,3-3-11 15,0-4 12-15,0 4-12 0,0 3 14 0,0-3-4 16,4 3-1-16,-1-4 0 0,-3-2-9 0,0 0 0 15,0-1 0-15,1 4 0 0,-1 3 0 0,-7 3 0 16,0 0 0-16,0 0 0 0,7-7 0 16,-7 7 0-16,3-3 0 0,-3 3 0 0,0 0 0 0,0 0-11 0,4-6 11 15,-4 6-8-15,0-9 8 0,0 9 14 16,0-4-3-16,0 4-1 0,-4-6 24 0,4-3 5 16,0 6 1-16,-3-4 0 0,-1-2-40 0,4 3 0 0,0 3 0 0,-3-4-12 15,3-2 12-15,-4 6 16 0,1-4-4 0,3 7-1 16,-4-3-11-16,4 3-12 0,-4-6 2 0,4 6 1 15,-7 0 9-15,0 0-13 0,0-6 5 0,0 6 8 16,0 0 0-16,0 6 10 0,0-6 1 0,0 0 0 16,0 0-11-16,0 0 0 0,7 0 0 0,0 0 0 15,-7 0-28-15,3 0 3 0,4 0 0 0,0 0 0 16,-7 0-94-16,7 0-18 0,0 0-4 0,0 0-1 16</inkml:trace>
  <inkml:trace contextRef="#ctx0" brushRef="#br0" timeOffset="10557.369">23273 15128 403 0,'0'0'17'0,"0"0"5"0,0 0-22 0,0 0 0 0,7-6 0 0,-4-4 0 16,4 10 234-16,0-9 42 0,1 3 9 0,-5 3 2 15,-3 3-233-15,7 0-46 0,0-7-8 0,0 4 0 16,-7 3-15-16,0 0 3 0,0 0 0 0,0 0 0 15,0 0 3-15,0 0 1 0,0 0 0 0,0 0 0 16,0 0 19-16,0 0 4 0,0 0 1 0,0 0 0 0,0 0 20 0,4-6 5 16,3 3 1-16,-7 3 0 0,0 0-14 0,3-6-2 15,-3 6-1-15,4-4 0 0,-4 4 11 0,0 0 3 16,0-6 0-16,3-3 0 0,-3 9-3 0,-3-10-1 16,3 4 0-16,0 6 0 0,-4-3 14 0,1-3 3 15,-1 6 1-15,-3-3 0 0,0-4-4 0,4 7-1 16,-8 0 0-16,4 0 0 0,0 0-38 0,0 0-10 15,7 0 0-15,-7 7 0 0,0-7 0 0,3 3-9 16,4-3 9-16,-7 6-13 0,4 3 13 0,-1-2 0 16,-3-4 0-16,4 6 0 0,-5-3 0 0,1 4 0 15,0-1 0-15,0 1 0 16,0-1-34-16,0-3-1 0,4 4 0 0,-4-7 0 16,3 6-9-16,1-2-1 0,3-7-1 0,0 0 0 15,0 0-95-15,0 0-19 0,0 0-4 0,0 0-1 0</inkml:trace>
  <inkml:trace contextRef="#ctx0" brushRef="#br0" timeOffset="11165.191">23707 15069 1220 0,'0'0'54'0,"0"0"11"0,0 0-52 0,0 0-13 16,0 0 0-16,0 0 0 0,0 0 95 0,0 0 16 16,0 0 3-16,0 0 1 0,0 0-88 0,0 0-18 15,-4 6-9-15,1-3 10 0,-1 6-10 0,1-9 0 16,-1 7 0-16,-3 2 0 0,3-9 8 0,-3 9 0 16,0 1 0-16,-3-4 0 0,3 4 39 0,0-1 7 0,-4 0 2 15,4 1 0-15,0-1 10 0,0 1 2 0,3-1 1 0,-3 7 0 16,7-7-29-16,-3 1-5 0,3-1-2 0,0 7 0 15,0-7-41-15,0 0-9 0,3 1-2 0,1-1 0 16,3 1 5-16,0-1 1 0,0 0 0 16,4-9 0-16,-1 7 2 0,1-7 1 0,3 3 0 0,-4-3 0 15,5-3-2-15,-5 3 0 0,4-7 0 0,0 7 0 16,-3-9 4-16,3 6 0 0,-3-6 0 0,-1-1 0 16,1 1 16-16,-1-4 3 0,-3 4 1 0,1-1 0 15,-5 1-12-15,1 0 0 0,-1-7 0 0,1 6 0 16,-4-2 12-16,0 2 0 0,-4-5 0 0,1 5 0 15,3 1 8-15,-7-7 1 0,3 7 1 0,-3-1 0 16,0 1-8-16,0 0-2 0,0 2 0 0,0-2 0 16,-4 6-12-16,1-3 9 0,2 2-9 0,-2 4 8 0,-1-6-16 15,4 6-4-15,-3-3-1 0,6 3 0 16,-3 0-15-16,7 0-4 0,-7-6 0 0,0 6 0 16,7 0-116-16,0 0-23 0,-4 0-5 0,4 0 0 0</inkml:trace>
  <inkml:trace contextRef="#ctx0" brushRef="#br0" timeOffset="11489.469">23996 14846 1324 0,'0'0'118'0,"0"0"-94"16,0 0-24-16,0 0 0 0,0 0 197 0,0 0 35 0,0 0 8 0,0 0 0 15,0 0-194-15,0 0-46 0,7 9 0 0,-3-2 0 16,-1 2 0-16,1 0-11 0,-1 1 3 0,-3-1 0 16,4 1 8-16,-1 5 0 0,-3-5 0 0,0 9 0 15,-3-1 24-15,3-2 0 0,-4 3 0 0,4-3 0 16,-3 2-24-16,3 1 0 0,-7 0 0 0,7-3 0 16,0 9 0-16,-4-6 16 0,0-1-4 0,1 1-1 15,3-3-11-15,0-4-14 0,0 4 3 0,0 3 1 16,3-10-12-16,-3 1-2 0,0-4-1 0,0-6 0 31,0 9-44-31,0-9-9 0,0 0-2 0,0 0 0 0,0 0-34 0,0 0-7 0,0 0-2 0,0 0-583 16</inkml:trace>
  <inkml:trace contextRef="#ctx0" brushRef="#br0" timeOffset="11729.877">23834 15025 1036 0,'0'0'92'0,"0"0"-73"16,0 0-19-16,0 0 0 0,0 0 287 0,0 0 53 15,10 0 12-15,-10 0 1 0,0 0-286 0,11 0-58 16,3-3-9-16,0-4 0 0,-3 7 0 0,-1-3 0 16,-3-3 0-16,7 6 0 0,-3-3 0 0,0-4 0 15,-1 4 10-15,4-3-10 0,-3 0 0 0,3 3 0 0,0-4 0 0,0-2 0 16,-3 6 0-16,3-7 0 0,0 4 0 0,-3-3 0 31,-1-1-51-31,4 1-2 0,-3 3-1 0,-1-4 0 16,-3 7-163-16,4-6-33 0,3-16-6 0,-3 6-2 0</inkml:trace>
  <inkml:trace contextRef="#ctx0" brushRef="#br0" timeOffset="12189.444">24201 14620 288 0,'7'-9'25'0,"-4"2"-25"0,4-2 0 0,-3 6 0 16,3-3 273-16,-4-4 50 0,4 4 9 0,-3 3 3 15,-1-3-218-15,-3 6-43 0,0 0-9 0,0 0-1 16,0 0-22-16,0 0-4 0,0 0-1 0,7 6 0 16,-3 3 11-16,3 1 1 0,-7-1 1 0,0 7 0 15,0-4-14-15,0 4-2 0,0 9-1 0,0-3 0 16,0 3-1-16,-3 3 0 0,3-3 0 0,-4 10 0 0,0-7-5 0,1 0-2 16,-1 7 0-16,1-7 0 0,-1 3 9 0,-3-2 2 15,4-4 0-15,-4-3 0 0,3 3-23 0,-3 0-4 16,4-6-1-16,3-1 0 0,0 1 4 0,-4-3 0 15,4 0 0-15,0-4 0 0,0-2 25 0,4-4 6 16,-4-6 1-16,0 0 0 0,3 3-26 0,-3-3-5 16,0 0-1-16,0 0 0 0,0 0-3 0,7 0-1 15,0-9 0-15,0 5 0 0,0-11-8 0,-3 5 0 16,3 1 0-16,0-7 0 0,0 7 0 0,-3-4 0 16,-1-2 0-16,4 8 0 0,4-2 0 0,-8 6 0 15,1-3 0-15,6 6 0 0,-3-4-9 0,4 4 9 16,-4 4-12-16,4-4 12 0,-1 6-13 0,1-3 4 0,6 6 1 15,-2-2 0-15,-1 2 8 0,0-3 0 0,0 4 0 0,4-7 0 16,-8 6 0-16,1 1 0 0,-1-4 0 0,1 3 0 16,-1 1-8-16,-2-1 0 0,-1-3 0 0,0 7 0 31,-4-4-30-31,4-2-6 0,-3 2 0 0,-1 1-1 16,4-1-121-16,-7-3-24 0,0-6-5 0,4 10-1 15,-4-10-72-15,0 0-16 0,0 0-2 0,0 0-243 0</inkml:trace>
  <inkml:trace contextRef="#ctx0" brushRef="#br0" timeOffset="12523.187">24670 14667 1688 0,'0'0'75'0,"0"0"15"0,0 0-72 0,0 0-18 16,0-3 0-16,0 3 0 0,0-6 46 0,3-4 6 16,1 1 0-16,-4 9 1 0,3 0-53 0,-3 0-15 15,0 0-1-15,0 0 0 0,0 0 16 0,0 0 0 16,0 0 9-16,0 0-9 0,4 6 54 0,-1-3 5 16,-3 13 1-16,-3-3 0 0,3 2 3 0,-4 4 1 15,-3 0 0-15,4 6 0 0,-4-6-36 0,3 6-6 16,-3 3-2-16,4 0 0 0,-4-3-9 0,-1 1-3 0,1-8 0 15,4 7 0-15,-4-3-8 0,3 3 12 0,-3-6-12 16,4 0 12-16,-1-3-12 0,-3 3 0 0,4-1 0 0,-1-2 0 31,1 3-58-31,-1-10-4 0,-3 1-1 0,3-1 0 16,4-3-55-16,-3 4-11 0,3-10-3 0,0 0-432 0,0 0-86 0</inkml:trace>
  <inkml:trace contextRef="#ctx0" brushRef="#br0" timeOffset="12748.14">24719 14576 2026 0,'0'0'90'0,"0"0"18"0,0 0-86 0,0 0-22 15,0 0 0-15,0 0 0 0,0 0 0 0,0 0 0 16,0 0 0-16,0 0 0 16,7 10-77-16,0-4-20 0,-7-6-4 0,7 3-1 15,-7-3 10-15,0 0 1 0,0 0 1 0,0 0-348 16,0 0-70-16</inkml:trace>
  <inkml:trace contextRef="#ctx0" brushRef="#br0" timeOffset="13324.359">24684 14721 57 0,'0'0'0'0,"0"0"0"16,0 0 0-16,0-10 0 0,3 1 422 0,-3 6 79 16,4-4 16-16,-4-2 3 0,3 3-373 0,1 2-75 15,0-2-16-15,3-3-2 0,-4 9-45 0,4-10-9 16,0 10 0-16,0-3 0 0,0-3 0 0,0 6 0 16,0 0-10-16,0 0 10 0,-7 0 0 0,0 0 0 15,0 0-9-15,8 0 9 0,-1 6 0 0,-7-6 0 16,0 0 0-16,7 3 9 0,-4 7 25 0,4 5 5 15,-3-5 1-15,-1 6 0 0,-3-4-22 0,0 7-4 0,0 6-1 16,4-6 0-16,-4 6 3 0,3 3 1 0,-3-9 0 16,0 6 0-16,0 3-5 0,4-3-2 0,-1 0 0 0,1-3 0 15,-4 3-10-15,3-6 0 16,1 0 0-16,0 3 0 0,-4-3-8 0,0 0-4 0,0-4-1 0,0-2 0 31,0 3-36-31,0-7-7 0,-4 0-2 0,0 1 0 16,4-1-28-16,0-9-6 0,0 0 0 0,-7 0-488 0,-3 6-98 0</inkml:trace>
  <inkml:trace contextRef="#ctx0" brushRef="#br0" timeOffset="13529.093">24642 14981 1324 0,'0'0'59'0,"0"0"12"0,0 0-57 0,0 0-14 16,0 0 0-16,0 0 0 0,0 0 271 0,7 6 51 15,-7-6 10-15,7 6 3 0,3-3-278 0,4-3-57 16,-3 0 0-16,0 0-17 16,-1 0-22-1,4 0-4-15,-3-3-1 0,-1-3 0 0,1 6-22 0,0 0-5 0,-4-9-1 0,-7 9 0 16,0 0-80-16,7 0-16 0,3 0-3 0,-10 0-1 16,0 0-50-16,7 0-10 0,-7 0-3 0,0 0 0 0</inkml:trace>
  <inkml:trace contextRef="#ctx0" brushRef="#br0" timeOffset="13861.379">25100 15012 2160 0,'0'0'48'0,"0"0"9"0,0 0 3 0,0 0 0 0,0 0-48 0,0-6-12 0,-3-4 0 0,3 7 0 31,-4-3-33-31,1-3-9 0,-1 2-2 0,1 4 0 0,-5-3 19 0,1 6 3 0,-7-3 1 0,7 3 0 16,0 0 21-16,0 0 0 0,-7 0 0 0,3 3 0 15,-3 3 36-15,4-3 4 0,-1 4 2 0,1 2 0 16,-1 0 10-16,4-2 1 0,0 2 1 0,0 1 0 16,0-1-34-16,3 7-6 0,4-4-2 0,-3 4 0 15,-1-4-12-15,1 4 0 0,6 3 0 0,-3-3 0 16,4-4 0-16,-1 4 0 0,1-1-12 0,3-2 12 0,3-4-17 0,1 7 3 15,-4-6 1-15,4-1 0 16,-4-3-37-16,3-3-7 0,1 4-2 0,-1-7 0 16,1 0-36-16,0 0-7 0,-1-7-2 0,4-2-438 15,0 0-88-15</inkml:trace>
  <inkml:trace contextRef="#ctx0" brushRef="#br0" timeOffset="14309.216">25273 14611 403 0,'0'0'17'0,"0"0"5"0,0 9-22 0,-4 1 0 0,1-1 0 0,-1 0 0 16,1 7 372-16,-1-3 69 0,4 2 15 0,-3 10 2 16,-1-3-373-16,4 3-74 0,-3 4-11 0,-1-4-11 15,4 0 11-15,-3 3 0 0,-1-3 0 0,1-3 0 16,-1 3-19-16,-3 0-1 0,7-6-1 0,-3 6 0 15,-1-6 30-15,1 0 7 0,-1-4 0 0,0 4 1 16,1-6 24-16,-1 2 5 0,1-5 1 0,-1-1 0 16,4 1-15-16,0-10-2 0,0 6-1 0,0-6 0 15,0 0-4-15,0 0-1 0,0 0 0 0,7 0 0 16,0-6-16-16,1 3-8 0,-1-7 0 0,0 4 8 16,0-4-8-16,3 1-12 0,-3-7 2 0,0 7 1 15,0-4 9-15,0-2 0 0,-3 5 0 0,3 1 0 16,-3 0 0-16,3-1 9 0,0 4-9 0,0 3 0 0,-7 3 24 0,7 0-3 15,-7 0 0-15,7 0 0 0,-7 0-7 0,10 3-2 16,-2 3 0-16,2-3 0 0,1 7-12 0,-4-4-12 16,0 3 3-16,0 1 0 0,0-1 9 0,-4 1 0 15,1-1-9-15,-1 7 9 0,5-7-20 0,-5 0 0 16,1 7 0-16,-4-6 0 16,0-7-9-16,0 6-2 0,0 4 0 0,-4-1 0 15,1-2-124-15,-1-1-25 0,4 0-4 0,-4-2-635 0</inkml:trace>
  <inkml:trace contextRef="#ctx0" brushRef="#br0" timeOffset="14910.338">25534 15097 1152 0,'0'0'102'0,"0"0"-82"0,0 0-20 0,0 0 0 0,0 0 218 0,0 0 39 16,0 0 8-16,11 0 2 0,3 0-196 0,0-3-39 16,0 3-8-16,0 0-2 0,0-7-22 0,4 4-16 15,-4-3 2-15,0 6 1 0,0-9 13 0,-3 9-12 16,-1-10 12-16,1 10-12 0,0-3 36 0,-1-3 8 16,-3 3 2-16,0-4 0 0,0 1 0 0,0 3 0 15,4-3 0-15,-8 3 0 0,4-7 6 0,-3 4 0 16,0-4 1-16,-1 1 0 0,1 0-33 0,-1 2-8 15,-3 4 0-15,0-3 0 16,-3-3-30-16,3 5-8 0,-7-2-2 0,-1 3 0 0,-2-3 26 0,3 3 5 16,-7-4 1-16,3 7 0 0,1-6 8 0,-5 6-12 15,5 0 12-15,-1 0-12 0,-3 6 12 0,4 1 0 0,-1-4 0 0,4 6 0 16,-4 1 0-16,1-1 0 0,3 0 0 0,0 7 8 16,0 0-8-16,0-4 0 0,3 4 8 0,1 3-8 15,-1-4 10-15,4-2-2 0,0 6-8 0,0-4 12 16,4 4-12-16,-1-9 0 0,4 5 0 0,-3 1 0 15,6-3 0-15,-3-4-10 0,0 0 10 0,0-2-12 16,4 2-10-16,0-3-2 0,-1-6-1 0,1 4 0 31,-1-4-104-31,1 0-21 0,-1 0-4 0,1 0-1 0,0-4-42 0,3-2-9 16,7 0-2-16,-7 3 0 0</inkml:trace>
  <inkml:trace contextRef="#ctx0" brushRef="#br0" timeOffset="15509.42">25650 14307 864 0,'0'0'76'0,"0"0"-60"0,0 0-16 0,0 0 0 15,0 0 132-15,0 0 24 0,0 0 5 0,0 0 1 16,0 0-46-16,0 0-8 0,0 0-3 0,0 0 0 16,11 3-41-16,-7 6-8 0,3-3-1 0,3-2-1 15,-3 2-2-15,0-3-1 0,4 3 0 0,-4-3 0 16,4 4 22-16,-1-7 5 0,4 9 1 0,0-9 0 16,0 9-49-16,4-2-10 0,0 2-1 0,-1 1-1 15,1-1-18-15,0 7 0 0,6-4 0 0,-2 7 0 16,2-3 0-16,1 9 0 0,0-6 0 0,-4 6 0 15,3-3 0-15,1 9 0 0,0-3 9 0,0 0-9 16,-4 7 24-16,0-1 0 0,0-5-1 0,-3 8 0 0,-1-2-3 16,1-1 0-16,0-6 0 0,-1 7 0 0,-6-7-20 0,3 7 8 15,-7-7-8-15,0 6 0 0,-3-5 0 0,-1 5 8 16,-3 1-8-16,-3-7 0 0,3 0 0 0,-7 7 9 16,-4-7-9-16,0-3 0 0,1 3 0 0,-4-3 0 15,-4 0 0-15,0-3 0 0,4 3 0 0,-3-6 0 16,-1-3 12-16,0 3-12 0,1-1 0 15,3-2 0-15,0 0 0 0,-4-4 0 16,0 4-48-16,1-7-8 0,2 1 0 0,1-7-1 16,-3 3-116-16,3-6-23 0,0 0-5 0,-1 0-1 0</inkml:trace>
  <inkml:trace contextRef="#ctx0" brushRef="#br0" timeOffset="71062.542">21562 12579 172 0,'0'0'8'0,"0"0"1"0,0 0-9 0,0 0 0 16,-4-3 0-16,4 3 0 0,0 0 33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08:46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3856 4661 460 0,'0'0'20'0,"0"0"5"0,0 0-25 0,0 0 0 16,-11-6 0-16,11 6 0 0,0 0 308 0,0-10 57 0,0 7 11 0,0-3 3 16,0-4-289-16,0 10-58 0,0 0-11 0,0-6-2 15,0 3 9-15,0 3 3 0,4-6 0 0,-4 6 0 16,-4-10-17-16,4 10-3 0,0 0-1 0,0 0 0 15,0 0-10-15,0 0 0 0,0 0 0 0,11 10 0 16,-8-1 12-16,1 4 4 0,-4-1 1 0,7 4 0 16,-7-4 0-16,4 13 0 0,3-6 0 0,-7 6 0 15,0 4 5-15,0-4 1 16,3 3 0-16,4-3 0 0,-3 3-4 0,-4 0-1 0,10 4 0 0,-10-4 0 16,0-3-8-16,4 3-2 0,3-3 0 0,-7-3 0 15,0 3-8-15,0 4 0 0,0-4 0 0,0 0 0 16,0-3 0-16,0 0-16 0,0 0 4 0,0-7 1 15,0-5-130-15,0 5-27 0,-7-2-4 16</inkml:trace>
  <inkml:trace contextRef="#ctx0" brushRef="#br0" timeOffset="499.698">3556 4394 2278 0,'-7'-6'101'0,"3"-3"21"0,4 6-98 0,0-4-24 16,4 4 0-16,3-3 0 0,-7 3 22 0,7-4-1 0,0-2 0 0,4 6 0 15,-1-10-21-15,4 10 0 16,1-6 0-16,6 3 0 0,-7-4 0 0,7 1 0 0,-3-1 0 0,3 4 0 15,3-3 0-15,1-1-16 0,0 7 4 0,0-3 0 16,6 3 12-16,-2-4 0 0,-5 7-9 0,1 0 9 16,-4 7 0-16,4-4 0 0,-1 3 0 0,1 3 0 15,0 1 0-15,-4-1 0 0,0 1 10 0,4 9-10 16,-7-4 16-16,-1 1-3 0,1-4-1 0,-1 4 0 16,-2-3-2-16,-5 2-1 0,1 4 0 0,3 6 0 15,0-9-9-15,-3-4 0 0,-1 4 9 0,-6 3-9 16,3 0 0-16,7 0 0 0,-14-4 0 0,3-5 0 15,4 8 8-15,-7-2-8 0,4-6 10 0,-4 2-10 16,-4 1 20-16,4-1-3 0,-10-2 0 0,3-4 0 16,0 3-17-16,-4-6 0 0,-7 4 0 0,1 2 0 15,3 0 0-15,-7-2 0 0,-11 2 0 0,7-6 0 0,0 13 0 0,-3-7 0 16,-4-2 0-16,8-4 0 16,-1 3 0-16,4-3 0 0,-4-3 0 0,0 10 0 15,8-20-33-15,-4 10-4 0,7 0-1 0,3-3 0 16,-3-3-24-16,3 3-5 0,4 3-1 0,4 0 0 15,-8 3-100-15,11-3-21 0,0 0-4 0,0 0-1 0</inkml:trace>
  <inkml:trace contextRef="#ctx0" brushRef="#br0" timeOffset="2537.166">4830 4181 622 0,'0'0'28'0,"0"0"5"0,0 0-33 0,0 0 0 0,0 0 0 0,0 0 0 15,0 0 114-15,0 0 16 0,0 0 3 0,0 0 1 16,0 0-70-16,10-3-13 0,-3-3-3 16,-7 6-1-16,0 0-18 0,0 0-3 15,7 0-1-15,4 0 0 0,-11 0-2 0,0 0-1 0,0 0 0 0,0 0 0 16,0 0 21-16,0 0 4 0,0 0 1 0,0 0 0 16,0 0 7-16,0 0 1 0,0 0 1 0,-11 6 0 15,4-3-22-15,0 6-5 0,0 7-1 0,-4-6 0 16,1-1-19-16,3 7-10 0,-4-7 10 0,-3 0-10 15,7 4 10-15,-3-7-10 0,-1 10 10 0,4-3-10 16,-4-4 13-16,1 0-3 0,6 7-1 0,-6-7 0 16,-5 10-9-16,5 0 10 0,-1-3-10 0,-3 3 10 15,7-4-10-15,4 4 0 0,-15 0 9 0,11 6-9 16,-4-6 11-16,-3 0-3 0,7-1 0 0,-3 7 0 16,-1-6-8-16,4-3 0 0,0 3 0 0,3 0 0 0,-6-4 0 0,6-5 0 15,-3 8 0-15,4 1 0 0,-4 0 15 16,7-3-3-16,-4 3 0 0,4-4 0 0,-3 10 4 0,3-3 0 15,0 3 0-15,0-6 0 0,-7 6-16 0,7 0 0 16,0-3 0-16,0 3 0 0,7 4 0 0,-7-14 9 16,0 4-9-16,0 6 8 0,3-6 12 0,1 6 1 15,3-6 1-15,-7-6 0 0,3 8-9 0,4-2-1 16,-7 0-1-16,7-3 0 0,0-4 4 0,4 4 1 16,-8-7 0-16,8 7 0 0,0-3-6 0,-1-4-1 15,-3 0 0-15,4 7 0 0,-1-6-9 0,1-1 0 16,0 10 0-16,-1-13 8 0,-10 3-8 0,14 1 0 15,-3-1 0-15,-8 1 0 0,4-4 0 0,8 3-17 0,-5-6 4 16,-6 4 1 0,6-4-32-16,1 3-5 0,-4-6-2 0,11 0 0 15,-8 0-174-15,4 0-35 0</inkml:trace>
  <inkml:trace contextRef="#ctx0" brushRef="#br0" timeOffset="3220.516">5405 4438 1468 0,'0'0'65'0,"0"0"14"15,0 0-63-15,0 0-16 0,0 0 0 0,-11 0 0 16,11 3 50-16,0-3 7 0,0 0 2 0,-11 13 0 16,8-13-44-16,-4 3-15 0,7-3 9 0,-4 9-9 15,-3-2 12-15,4-4-2 0,-4 6-1 0,0 1 0 16,0-1 8-16,-4 4 2 0,4-1 0 0,-4 4 0 15,1 3 19-15,-4-1 4 0,3 11 1 0,-7-4 0 0,1 9 0 0,-4-9 0 16,3 7 0-16,0-7 0 0,1 9-11 16,-8-9-1-16,7 4-1 0,1-4 0 0,-1-3-13 0,4 3-2 15,0-6-1-15,-7-1 0 0,10 7-14 0,4-9 8 16,-11-3-8-16,8 2 0 0,3-5 0 0,-4-1 0 16,-3 1 0-16,7-1 0 15,3-3-19-15,-6-3-9 0,10-3-3 0,0 0 0 16,-11 0-109-16,8 0-21 0,3 0-5 0,-7-3-629 0</inkml:trace>
  <inkml:trace contextRef="#ctx0" brushRef="#br0" timeOffset="3535.99">5048 4441 1900 0,'0'0'84'0,"0"0"18"0,0 0-82 0,0 0-20 0,0 0 0 0,0 0 0 16,0 0 176-16,0 0 30 0,0 0 6 15,4 13 2-15,3-1-186 0,-4-2-38 0,8 6-7 0,-4-4-2 16,7 4 7-16,-3 3 0 0,3-1 1 0,-4 7 0 16,5-6 2-16,-1 6 0 0,0 4 0 0,3-4 0 15,-3 3-9-15,1 0-2 0,6-3 0 0,-11 3 0 16,4 4 8-16,1-10 2 0,-5 3 0 0,4-6 0 0,-3 6-10 15,-4-6-1-15,7-1-1 0,-3-2 0 16,-4 0-34-16,3-4-6 0,-3 4-2 0,0-7-592 16,4 7-118-16</inkml:trace>
  <inkml:trace contextRef="#ctx0" brushRef="#br0" timeOffset="3864.747">5620 5081 864 0,'0'0'38'0,"0"0"8"0,0 0-37 0,0 3-9 0,-4 13 0 0,4-7 0 15,0 1 284-15,0 5 56 0,0-5 10 0,0 9 2 16,0-1-255-16,4-2-51 0,-4 0-10 0,3-4-3 16,-3 7-22-16,4-3-11 0,3-1 10 0,-7-2-10 15,0 3 0-15,3 3 0 0,4-10-8 0,-7 10 8 31,0-10-47-31,0 1-2 0,4 5-1 0,0-5 0 0,3-4-30 0,-7 3-7 0,0-9-1 0,0 0-472 16,0 0-96-16</inkml:trace>
  <inkml:trace contextRef="#ctx0" brushRef="#br0" timeOffset="4504.042">5669 4181 1825 0,'0'0'80'0,"0"0"18"0,0 0-78 0,0 0-20 15,0 0 0-15,0 0 0 0,0 0 48 0,0 0 5 16,0 0 2-16,7 9 0 0,4 1-55 0,-1-4 0 16,1 4-8-16,0-1 0 0,3 0 8 0,0 7 9 15,0-3-1-15,4 2-8 0,-1 4 10 0,1 6-10 16,-1-6 8-16,1 0-8 15,7 9 0-15,-8-3 0 0,8 0 0 0,-4 3 0 0,0 1 10 0,1 5-10 16,2-6 12-16,1 13-12 0,-7-6 16 0,3 2-3 16,0-2-1-16,4-4 0 0,-11 4 29 0,7-1 6 15,-3 1 1-15,-4-7 0 0,3 6-11 0,-3-15-1 16,-3 9-1-16,3-3 0 0,-3 4-23 0,-1-14-12 0,-3 14 12 0,-3-11-12 16,-1 7 8-16,1-6-8 0,3 6 0 0,-7 0 0 15,0-3 18-15,-7 3 0 0,0-6 0 0,3 0 0 16,-3 6-30-16,-3-6-5 0,-4 0-2 0,3 3 0 31,-3 0-20-31,3-13-4 0,-3 7-1 0,7-7 0 16,4 1-132-16,-8-1-26 0</inkml:trace>
  <inkml:trace contextRef="#ctx0" brushRef="#br0" timeOffset="5719.935">6936 4366 403 0,'0'0'36'0,"0"0"-36"16,0 0 0-16,0 0 0 0,0 0 202 0,0 0 34 15,0 0 6-15,0 0 2 0,0 0-164 0,0 0-33 16,0 0-7-16,0 0 0 0,0 0-12 0,0 0-1 16,0 0-1-16,0 0 0 0,0 0 9 0,0 0 1 0,0 3 1 0,7 7 0 15,-7-1 11-15,0-3 1 0,0 10 1 0,0-3 0 16,0 2-15-16,0 4-3 15,0-3-1-15,0 6 0 0,0 3-21 0,0 0-10 0,3 3 10 0,-3 0-10 16,0-3 0-16,0 13 8 16,0-4-8-16,-3 4 0 0,3-3 0 0,-7-1 9 0,7-6-9 0,-4 7 8 15,1-10-8-15,3 0 0 0,-4-3 0 0,4-3 8 16,0 3-8-16,0-10 0 0,0 7 0 0,0-13 0 31,0 10-81-31,4-13-19 0,-4-3-3 0,0 0-674 0</inkml:trace>
  <inkml:trace contextRef="#ctx0" brushRef="#br0" timeOffset="6223.015">6805 4234 1094 0,'0'0'48'0,"-3"0"11"0,-1-9-47 0,4 6-12 16,0 3 0-16,0 0 0 0,0 0 275 0,0 0 53 15,0 0 10-15,0 0 2 0,0 0-278 0,0 0-62 16,0 0 0-16,0 0 0 0,7-13 0 0,4 10 0 16,-4 3 0-16,0-6 0 0,0 6 0 0,3 0 0 0,1-3-10 0,0-4 10 15,3 7 0-15,-7 0 0 16,3 0 0-16,1 0 0 0,-4 0 0 0,7 0 0 0,0 0 0 0,-3 0 0 31,3 0 0-31,0 0 0 0,4 7 0 0,-1-4 0 0,8 3 0 0,-4-6 14 0,0 0-3 0,4 10-1 16,0-4-10-16,-1-3 0 0,-2 6 9 0,2 1-9 15,-6-1 0-15,3 1 0 0,0 5 0 0,-10-5 0 16,6-1 0-16,-6 7 0 0,3-4 0 0,-3 4 0 16,-4-7-10-16,0 7 0 0,0-3 0 0,-4-4 0 15,4 7-2-15,-7-7 0 0,4 1 0 0,-4 5 0 16,4-12 12-16,-4 13 0 0,-4-7 0 0,0 1 0 15,4-1 0-15,0 1 0 0,-10-1 0 0,3-3 0 16,0 4 0-16,0-1 0 0,-4 1 10 0,-3-1-10 16,-4-3 0-16,1 4 0 0,-1-4 0 0,0-3 0 15,1 3 0-15,-8-3 0 0,4 4 0 0,0-4 0 0,-4 3 0 0,4-3-13 16,-4-3 4-16,8 0 1 0,-1 0-12 0,-3 0-1 16,7 0-1-16,-4 0 0 15,4-3-38-15,3 3-7 0,-3-6-1 0,7 3-1 16,-3 3-123-16,3-7-24 0,-4-5-4 0,11 12-2 0</inkml:trace>
  <inkml:trace contextRef="#ctx0" brushRef="#br0" timeOffset="6719.561">8022 4109 1522 0,'0'0'68'0,"0"0"13"0,0 0-65 0,0 0-16 0,0 0 0 0,7-3 0 15,-3-3 44-15,-4 6 6 0,0 0 1 0,0 0 0 16,0 0-21-16,0 0-4 0,0 0-1 0,0 0 0 15,0 0-25-15,0 0 0 0,0 0 0 0,-7 6 0 16,-4 3 9-16,1 4 0 0,-1-4 0 0,4 10 0 16,-11-3 11-16,4 2 1 0,-3-2 1 0,-5 3 0 15,8 6 26-15,-10-6 4 0,-1 0 2 0,0 9 0 0,4-6 6 16,-4 0 2-16,-3 6 0 0,3-3 0 0,1 3-24 0,6 4-5 16,-7-4-1-16,1 0 0 15,2 7-14-15,8-1-3 0,-7 1-1 0,7 2 0 0,0-2-14 0,3-4 0 16,1 4 0-16,3-1-10 15,0 1 18-15,0-1 3 0,3-6 1 0,4 1 0 0,0 5-12 0,0-6 0 16,0-3 0-16,0 4-11 0,4-4 11 0,-1 3 0 16,1-3 0-16,3-6 0 0,0 6 0 0,3-6-8 15,1-1 8-15,3 1-8 16,-3 0-19-16,6-3-3 0,4-7-1 0,1 1 0 16,2-1-2-16,1-3-1 0,3-3 0 0,4 4 0 15,-4-7-126-15,8 0-24 0,-5 0-6 0,1 0-1 0</inkml:trace>
  <inkml:trace contextRef="#ctx0" brushRef="#br0" timeOffset="7152.268">8407 4429 2026 0,'0'0'90'0,"0"0"18"0,0-6-86 0,0 6-22 15,0-10 0-15,0 10 0 0,0 0 56 0,0 0 6 16,0 0 2-16,0 0 0 0,0 0-64 0,0 0-20 16,0 0 0-16,0 16 0 0,-7-7 8 0,0 7 2 15,3-4 0-15,-3 7 0 0,-4 6 10 0,-6 4-12 16,3-11 12-16,-4 14-12 0,0-1 12 0,1 4 11 16,-15-10-3-16,4 12 0 0,0-2 27 0,-1-1 5 15,-2 1 0-15,6-7 1 0,-3 0-21 0,3-3-4 16,0 0 0-16,4-3-1 0,3-6-15 0,1 3 0 15,6-10 0-15,-3 1-10 16,0-4-118-16,0-3-23 0,7-3-5 0,-4-9 0 0</inkml:trace>
  <inkml:trace contextRef="#ctx0" brushRef="#br0" timeOffset="7327.599">7994 4404 2260 0,'0'0'100'0,"0"0"21"0,0 0-97 0,0 0-24 0,0 0 0 0,3 9 0 16,5 1 24-16,-5 5-1 0,4 1 0 0,-3-4 0 16,-1 4-4-16,4-3-1 0,0 12 0 0,-3-6 0 15,3-1 1-15,0 7 0 0,0 4 0 0,0-4 0 16,0 3-19-16,0-3 0 0,4 3 0 0,3 7 0 31,-11-7-48-31,8 3-4 0,-4-9-1 0,4 10 0 0,-1-4-119 0,1-9-24 0,-1 6-5 0</inkml:trace>
  <inkml:trace contextRef="#ctx0" brushRef="#br0" timeOffset="7804.642">8481 4946 1216 0,'0'0'54'0,"0"0"11"0,0 0-52 16,0 0-13-16,0 0 0 0,0 0 0 0,0 0 93 0,0 0 16 0,0 0 3 0,0 0 1 16,10 0-39-16,-6 0-8 0,-4 0-2 0,7-6 0 15,0 6-6-15,-7 0-2 0,0 0 0 0,4 0 0 16,-4 0-11-16,10 0-2 0,-3 0-1 0,-7 0 0 16,0 0-26-16,7 6-4 0,0-3-2 0,0-3 0 15,-7 0-2-15,7 10 0 0,-3-4 0 0,3-6 0 16,0 9 0-16,-3 1 0 0,-1-4 0 0,1 7 0 15,-4-13 0-15,3 6 0 0,-3 3 0 0,0 1 0 16,0 5-8-16,0-2 0 0,-3-4 0 0,-4 7 0 16,0 0 0-16,-4-4 0 0,4 4 0 0,-4-7 0 15,1 1 0-15,-1 5 0 0,-3-5 0 0,3 2 8 16,-3-5 5-16,4 2 1 0,-4 0 0 0,3-2 0 16,0-4 11-16,4 6 3 0,-7 1 0 0,7-4 0 0,4-3-28 0,-8 3 0 15,4 4 0-15,4-1 0 0,-1-3 0 0,0 4 0 16,1 2 0-16,3-2 0 15,3 6-36-15,-3-7-2 0,4 10-1 0,3-10 0 0,4-3 18 16,-4 10 3-16,3-6 1 0,4-1 0 16,-3 0-11-16,3-6-3 0,0 4 0 15,7-7 0-15,-7 3-34 0,4-6-7 0,3 3-2 0,0-7-522 16,4-2-105-16</inkml:trace>
  <inkml:trace contextRef="#ctx0" brushRef="#br0" timeOffset="8172.022">9021 4162 1728 0,'0'0'76'0,"-4"-6"16"0,0 6-73 0,-3-3-19 0,4-3 0 0,3 6 0 16,0 0 224-16,0 0 40 0,0 0 9 0,0 0 2 15,3 9-246-15,1 4-49 0,-1-1-9 0,5 13-3 16,2-6 32-16,-10 9-9 0,7 7 9 0,-3-1 0 16,3 1 0-16,-4 2 0 0,1 7 0 0,3-6-8 15,-7 6 8-15,3 0-10 0,1 9 10 0,-1-6-10 0,-3 3 10 0,4-3 0 16,-4-3 0-16,0 0 0 15,0-6 0-15,-4-4 0 0,4 4 0 0,-3-4 0 0,3-6 0 0,-4 7 0 16,1-7 8-16,-1 7-8 0,4-10 0 0,0 3 8 16,0-3-8-16,0 3 0 15,4-9-66-15,-1 3-18 0,1-3-3 0,3-7-1 16,-3 4-139-16,-1-6-28 0,11 8-5 0,-14-18-2 0</inkml:trace>
  <inkml:trace contextRef="#ctx0" brushRef="#br0" timeOffset="8905.815">9966 4350 288 0,'0'0'25'0,"0"0"-25"0,-4 7 0 0,1-7 0 16,3 0 305-16,-4 0 56 0,1 0 11 0,-1 0 3 15,4 0-255-15,0 0-52 0,0 0-9 0,-3 3-3 16,-1 3-43-16,1-3-13 0,-1 7 0 0,1-1 8 16,-8-3-8-16,4 10 0 0,0-3 8 0,-4 5-8 15,1-2 42-15,-1 3 4 0,-3 9 1 0,0-6 0 16,-4 6 11-16,4-9 2 0,-3 9 1 0,3-3 0 16,-8 4-17-16,1 2-4 0,4 0-1 0,-1-6 0 15,0 4-23-15,-3-4-5 0,3 3-1 0,1-9 0 0,3 6-10 16,0-6 0-16,0-4 0 0,-1 4 0 15,5-9-17-15,-1-1-3 0,1 0 0 0,3 1 0 16,0-10-48-16,-1 6-11 16,5-6-1-16,-4 0-1 0,0-6-138 0,0 3-27 0,3-7-6 0</inkml:trace>
  <inkml:trace contextRef="#ctx0" brushRef="#br0" timeOffset="9153.245">9546 4272 1634 0,'0'0'72'0,"0"0"16"0,0 0-71 0,0 16-17 16,0-7 0-16,4 10 0 0,-1 3 100 0,1-10 17 15,-1 14 3-15,1-8 1 0,-1 11-58 0,4-11-12 0,0 7-3 0,1 4 0 16,2-4-17-16,1 3-4 0,-4 3-1 0,3 1 0 16,1-1-18-16,-1 0-8 0,5 4 0 0,-5-1 8 15,4-5-8-15,-3 2 0 0,3-3 0 0,-3 0 8 16,-1 1-24-16,1-14-4 0,3 10-2 0,-4-6 0 31,-3-6-132-31,4 2-26 0,0 4-6 0</inkml:trace>
  <inkml:trace contextRef="#ctx0" brushRef="#br0" timeOffset="9407.281">10139 4974 1785 0,'0'0'159'0,"0"0"-127"0,0 0-32 0,0 16 0 0,-4-3 188 0,1 2 31 16,-1 1 6-16,4 3 2 15,0-7-182-15,0 13-36 0,-3-6-9 0,6 0 0 0,-3 6 0 0,4-6-17 16,-4 0 4-16,0 6 1 15,0-6-42-15,3-4-8 0,-3 4-2 0,4 0 0 16,-4-3-6-16,3 3-2 0,1-10 0 0,-4 0 0 0,0-9 45 0,0 0 9 16,0 0 2-16,0 0 0 15,0 0-77-15,0 0-15 0,0 0-4 0,0 0 0 0</inkml:trace>
  <inkml:trace contextRef="#ctx0" brushRef="#br0" timeOffset="9972.394">10075 4002 345 0,'0'0'31'0,"0"0"-31"15,0 0 0-15,0 0 0 0,-10 0 304 0,10 0 56 16,0 0 10-16,0 0 2 0,0 0-248 0,0 0-49 16,0 0-11-16,0 0-1 0,0 0-27 0,0 0-4 15,0 0-2-15,0 0 0 0,0 0-22 0,0 0-8 16,7 7 0-16,3 2 0 0,-3-6 12 0,4 13-4 15,0 0-8-15,3-4 12 0,0 7-12 0,3 3 0 16,1 0 0-16,3 3 0 0,0 3 0 0,1 0 0 16,-1 7 0-16,3-7 0 0,1 7 0 0,0-1 11 15,-7 4-11-15,6-4 10 0,8 1 17 0,-4-1 3 0,-14 1 1 0,4 2 0 16,7-9-9-16,-4 10-2 0,-4 3 0 0,-6-4 0 16,0 1-20-16,3-3 0 0,0-1 0 15,-7 1 8-15,-4-7-8 0,4 6 0 0,1-5-8 16,-1-1 8-16,-11 3 8 0,1-3 6 15,6-3 2-15,-6 4 0 0,3-1-5 0,-8-3-1 0,-6 3 0 0,4-3 0 16,10 3-10-16,-14 1 0 0,-8-10 0 0,1 6 8 16,11-7-8-16,-4 1 0 0,-8 6 0 0,-2-9 0 15,-8 3-12-15,7-10-7 0,11 7-1 0,-3-4-1 16,-5-5-141-16,1-4-28 0,7-3-6 16,4-3 0-16</inkml:trace>
  <inkml:trace contextRef="#ctx0" brushRef="#br0" timeOffset="10458.69">11084 4272 2098 0,'0'0'46'0,"0"0"10"0,0 0 1 0,0 0 3 0,-7 6-48 0,7 13-12 0,7-9 0 0,0 8 0 16,-3 7 0-16,3 1 8 0,-4-1-8 0,5 6 8 16,6 0 3-16,-4 1 0 0,-6 12 0 0,3-10 0 15,7 13-11-15,-4-3 0 0,-6 0 9 0,0 6-9 16,-4-12 0-16,3 6 8 0,1-7-8 0,-4 4 0 15,-7-10 22-15,3 4 0 0,4-7 0 0,-7-3 0 0,-4 3-22 16,4-3 0-16,4-6 0 0,-1 0 0 16,4-3-32-16,-7-1-7 0,0-5-1 0,4-7-601 15,3-3-120-15</inkml:trace>
  <inkml:trace contextRef="#ctx0" brushRef="#br0" timeOffset="10876.399">10940 4134 1324 0,'-18'-9'118'0,"18"9"-94"16,-4-7-24-16,4 7 0 0,4-3 314 0,0-3 58 0,-8 3 12 0,11 3 3 15,11-13-308-15,-8 10-62 16,-6 3-17-16,-1-9 0 0,8 2 0 0,0 7-17 0,3 0 1 0,0-9 1 15,0 6 7-15,3-3 8 0,8 6-13 0,-4 0 5 32,-7 0-18-32,8 0-3 0,-1 6-1 0,0-3 0 0,0 6 11 0,0-2 3 0,0 2 0 0,1 1 0 15,-1-1 16-15,0 7 0 0,-7-4 0 0,7 7 0 16,4-3 0-16,-7 2 0 0,-8-2 0 0,8 3 0 16,-1 0 0-16,5 6 0 0,-8-6 0 0,-4 0 0 15,-3-1 0-15,4 7 0 0,3-6 0 0,-7 0 0 16,-7-3 0-16,7 9 0 0,4-13 0 0,-8 10 0 15,-3-9-16-15,0 6 3 0,0-4 1 0,4 4 0 16,-4-3 12-16,-4-4-12 0,-6 4 12 0,6 0-12 16,4-4 0-16,-10 7 0 0,-8-13 0 0,0 10 0 0,4-3 4 15,-3-7 8-15,-5 3-13 0,1-6 5 0,-3 4 8 16,-1-1-10-16,4-3 10 0,-4-3-10 0,0 0 10 0,1 0 0 16,6-3 0-16,0-3 8 15,-3-1-19-15,0 4-3 0,7-6-1 0,0 3 0 16,7-7-198-16,-7-3-40 0</inkml:trace>
  <inkml:trace contextRef="#ctx0" brushRef="#br0" timeOffset="11409.888">12210 3924 1324 0,'0'0'118'0,"0"0"-94"0,0 0-24 0,0 0 0 16,0 0 140-16,0 0 23 0,0 0 5 0,0 0 0 0,0 0-104 15,0 0-22-15,-4 6-4 0,-3 0-1 0,0 4-29 16,0 2-8-16,-4-5 0 0,-3 2 0 0,4 7 12 0,-4-4-1 16,-4 4-1-16,4 3 0 0,0 0 5 0,-4 9 1 15,0-3 0-15,4 3 0 0,-7 4 28 0,4 5 5 16,-1-9 2-16,0 10 0 0,1-3 2 0,-1-1 1 15,-3 4 0-15,0-4 0 0,3 7-20 0,-3-10-4 16,3 10-1-16,1-3 0 0,-5 9-7 0,1-3-2 16,4-4 0-16,-1 1 0 0,0 0-20 0,4-3 0 15,0-4 0-15,7 4 0 0,0-4 14 0,3 1-2 16,-6-7 0-16,6 6 0 0,8-5-4 0,-1-4-8 16,-6 3 11-16,6 0-11 0,4-3 8 0,0 3-8 15,-3-3 0-15,3 4 0 0,0-4 0 0,4-6 0 0,-1 6 0 16,4 0 0-16,-3-3 0 0,7-3 0 15,-4 3-12-15,3-4 3 16,1 1-27-16,0-3-6 0,3-4-1 0,0 7 0 16,7-9-33-16,-3 5-8 0,3-5 0 0,0-4-1 15,8 3-95-15,-1-6-20 0,7-3-3 0,1 0-615 0</inkml:trace>
  <inkml:trace contextRef="#ctx0" brushRef="#br0" timeOffset="12046.351">12696 4350 1681 0,'0'0'36'0,"0"0"8"0,0 0 2 0,0 0 2 0,0 0-38 0,0 0-10 0,0 0 0 0,-7 7 0 15,4-4 60-15,-4 3 9 0,3 4 3 0,1 2 0 0,-4 1-29 16,-4-1-6-16,4 13-1 0,-7-6 0 0,0 9-12 0,-4 4-2 16,1 5-1-16,-5-2 0 0,-2 2-13 0,-1 7-8 15,0 0 8-15,-3 0-8 0,3-6 9 0,-3-1-9 16,0-2 12-16,0-1-12 0,3 1 22 0,-3-7-2 31,0 0-1-31,3-3 0 0,0-6-10 0,4 0-1 0,3-3-8 0,1-7 12 16,3 7-23-16,3-13-5 0,1 6 0 0,-1 1-1 15,4-20-172-15,-4 10-35 0,-3-9-6 16,4-16-2-16</inkml:trace>
  <inkml:trace contextRef="#ctx0" brushRef="#br0" timeOffset="12290.744">12206 4357 2372 0,'0'0'52'0,"0"0"12"0,0 0 1 0,0 0 1 0,0 3-53 0,4 6-13 0,-1 7 0 0,1 0 0 16,3-4 28-16,0 13 2 0,-4-6 1 0,8 6 0 16,0-3-8-16,3 13-2 0,0-10 0 0,0 9 0 15,3 4-21-15,1-4 0 0,3 10 0 0,0-6 0 16,4-1 0-16,-7 4 0 0,3-3 0 0,-3-4-8 15,-1-5-1-15,1 5 0 0,-8-6 0 0,8 0 0 32,-4 4-47-32,0-10-8 0,-3 3-3 0,-1-6 0 0,-2-4-83 0,-1 1-17 0,0-3-3 0,0-7-1 15</inkml:trace>
  <inkml:trace contextRef="#ctx0" brushRef="#br0" timeOffset="12824.333">12742 4965 518 0,'0'0'23'0,"0"0"5"0,0 0-28 0,0 0 0 16,0 0 0-16,0 0 0 0,0 0 468 0,0 0 88 15,11 0 17-15,0 0 4 0,-4 0-471 0,3 0-94 16,4 0-12-16,0 0-17 0,0 3 17 0,1-3 0 0,-1 0 0 0,3 0 0 15,-3 0-10-15,4 6-2 0,-7-6 0 0,3 7 0 16,-4-4-10-16,-3 3-2 0,-3 7-1 0,-1-13 0 16,1 9 33-16,-8-3 8 0,1 4 0 0,-4-1 1 15,-4-3 6-15,1-2 1 16,-1 5 0-16,1 0 0 0,-5 1-13 0,5-4-3 0,-1 3 0 0,-3 1 0 16,4-4-8-16,3-3 0 0,-4 7 0 0,4-10 0 15,7 0 0-15,0 0-11 0,0 0 3 0,0 0 0 16,0 0-7-16,0 0-1 0,0 0 0 0,0 0 0 15,0 0 7-15,0 0 1 0,0 0 0 0,0 0 0 16,10 0 8-16,-10 0 0 0,11 0 0 0,-4 0 0 16,0 6 0-16,0-3 0 0,-3 3 0 0,6-2 0 15,-3 2 0-15,0 3 0 0,1 1 0 0,-1-4 0 16,3 3 0-16,-3 1 0 0,4-1 0 0,-4 7 0 16,3-4 0-16,1 4 0 0,0-7 0 0,-4 10 0 0,0-3 0 0,-4-4 0 15,1 4 0-15,-1 0 0 0,1-4 0 0,-4 7 11 16,0-9-3-16,-4 5 0 0,1 4-8 0,-1-3 8 15,1-4-8-15,-4 4 8 0,0 3 0 16,-4-10 0-16,0-3 0 0,1 10 0 0,-1-3-8 0,1-4 0 16,-4-3 0-16,-1-3 0 0,1 7-12 0,0-4 1 15,-7 4 1-15,0-10 0 16,0 9-34-16,-4-9-6 0,0 6-2 0,-6-6 0 16,-8 0-169-16,4-6-35 0</inkml:trace>
  <inkml:trace contextRef="#ctx0" brushRef="#br0" timeOffset="13209.894">13264 4021 2484 0,'0'0'110'16,"-7"0"22"-16,0 0-105 0,-3-3-27 0,3 3 0 0,3 3 0 15,4-3 19-15,-7 0-2 0,4 10 0 0,3-1 0 32,3 4-42-32,-3-1-9 0,4 4-2 0,-1-4 0 0,-3 10 23 0,4 0 4 0,3 3 1 0,0 3 0 0,-4 4 8 15,4-1 0-15,-3 10-9 0,3 3 9 16,-3-6 20-16,-1 9 9 0,1-7 2 0,-4 7 0 0,3 0-3 0,-3 7 0 15,-3-1 0-15,3 0 0 0,0 1 7 0,-4-1 1 16,4-9 0-16,-3 6 0 0,3-9-13 0,0 3-3 16,0-4 0-16,3-2 0 0,-3 0-20 0,4-4 0 15,-1-6 0-15,4 4 0 0,-3-1-14 0,3-6-1 16,-4 0 0-16,4-6 0 16,0 0-130-16,0-10-27 0,4 7-4 0,-4-7-526 15,0-5-105-15</inkml:trace>
  <inkml:trace contextRef="#ctx0" brushRef="#br0" timeOffset="13758.075">14143 4357 115 0,'0'0'10'0,"0"0"-10"15,0 0 0-15,0 0 0 0,0 0 394 0,0 0 77 16,0 0 15-16,0 0 3 0,0 0-390 0,0 3-79 15,0-3-20-15,-4 9 0 0,-3 1 15 0,4 5-3 0,-4-5-1 0,0 9 0 16,0-1-1-16,-8 7 0 16,1 1 0-16,0 2 0 0,-3 6 13 0,-1-6 2 0,0 10 1 0,-3-3 0 15,0-1 18-15,-4 4 4 0,-3 6 1 0,0-13 0 16,3 0-18-16,-3-6-4 0,0 4-1 0,3-4 0 16,-3 3-18-16,7-9-8 15,3 3 8-15,0 0-8 0,-3-13 0 0,4 0-16 0,6 4 3 0,-3-10 0 31,3 7-129-31,1-10-26 0,3 0-4 0,0 0-672 0</inkml:trace>
  <inkml:trace contextRef="#ctx0" brushRef="#br0" timeOffset="14016.9">13663 4338 115 0,'0'0'0'0,"0"0"10"0,0 0-10 0,0 0 0 15,0 0 0-15,0 0 0 0,0 0 538 0,0 0 106 16,4 3 20-16,3 13 5 0,-7-7-534 0,3 4-107 16,4 2-28-16,0 4 0 0,4 0 17 0,3 6-3 15,-3 0-1-15,6 3 0 0,1 1-1 0,0 5 0 16,-1 4 0-16,4 6 0 0,-7-10-12 0,4 4 0 16,0 6-9-16,-4-4 9 0,3-8 0 0,-2 12 8 15,-5-19 1-15,4 3 0 0,0 0-9 0,-3-3-12 16,0 0 2-16,-1-6 1 15,-3 6 9-15,4-6 12 0,-1-3-2 0,1-4-1 32,-4 4-33-32,0-7-8 0,4 10 0 0,-1-9-1 0,1-1-163 0,3 0-32 0,0-2-6 0</inkml:trace>
  <inkml:trace contextRef="#ctx0" brushRef="#br0" timeOffset="14614.118">14489 4959 2127 0,'0'0'47'0,"0"0"9"0,0 0 3 0,0 0 1 0,0 15-48 0,-4-5-12 0,4-1 0 0,-3 1 0 16,3 5 0-16,0-5 8 0,-4 9-8 0,4-4 8 15,0 4-8-15,0 6 12 0,0-3-12 0,0 3 12 16,0 3-12-16,0-3 0 0,0 10 0 0,0-7 0 16,0-3 23-16,-4-3 2 0,1 3 1 0,3 0 0 15,-4 1-26-15,1-5 0 0,-1-5 0 0,1 3 0 16,-1 0 11-16,4-10-3 0,-3 7-8 0,3-7 12 15,-4 1-90-15,4-10-18 0,0 0-4 0,0 0-814 16</inkml:trace>
  <inkml:trace contextRef="#ctx0" brushRef="#br0" timeOffset="15460.103">15558 4288 1969 0,'0'0'87'0,"0"0"18"16,-8 0-84-16,-2 6-21 0,3-3 0 0,-4 7 0 15,1-10 40-15,3 15 4 0,-4-12 1 0,4 10 0 16,-4-1-36-16,1 4-9 0,-1-3 0 0,-3 2 0 0,0 14 8 0,0-11 0 15,-4 14 0-15,-3-1 0 0,0 4 16 0,0-1 2 16,3 10 1-16,-3-6 0 0,-4 2-15 0,1-2-2 16,2 0-1-16,-6 2 0 0,3-2 5 0,-3 0 1 15,4-7 0-15,-1-3 0 0,0 0-15 0,4 1 9 16,0-14-9-16,3 10 8 0,4-6-19 0,0-6-4 16,3-4-1-16,4 7 0 15,0-16-121-15,4 6-25 0,-1-3-5 0,-3-12-687 0</inkml:trace>
  <inkml:trace contextRef="#ctx0" brushRef="#br0" timeOffset="15744.037">14982 4423 864 0,'0'0'38'0,"0"0"8"0,0 0-37 0,0 0-9 0,0 0 0 0,0 0 0 16,0 0 370-16,0 0 72 0,0 0 14 0,0 0 4 15,8 0-357-15,2 9-71 0,-3-3-15 0,4 4-2 16,-1-1-15-16,1 0 8 0,0 10-8 0,-1 0 0 16,4-3 8-16,-3 12-8 0,3-3 0 0,0 10 0 15,-3-7 0-15,3 6 0 0,3 1 0 0,-3 2 0 16,1-2 0-16,-1 3 0 0,0-4 0 0,-4 4 0 16,4-13 0-16,-3 9 0 0,0-6-10 0,-1 1 10 15,1-11-23-15,-4 8 1 0,-7-8 0 0,3 1 0 16,1 3-117-16,-4-9-23 0,3 2-5 0,1-5-770 15</inkml:trace>
  <inkml:trace contextRef="#ctx0" brushRef="#br0" timeOffset="16276.79">15445 5144 2458 0,'0'0'54'0,"0"0"11"0,0 0 3 0,0 0 1 0,0 0-55 0,7 0-14 0,3-10 0 0,-3 4 0 16,4 3 28-16,-1-3 2 0,5 6 1 0,-5-10 0 16,-3 10-31-16,7-3 0 0,-3-3 0 0,3 3 0 15,-3-4-10-15,-1 7 2 0,1 0 0 0,-4 0 0 16,3 0-4-16,-3 0 0 0,1 0 0 0,-8 0 0 16,7 10 12-16,-7-10 0 0,3 6 0 0,1-3 0 15,-1 7 0-15,-3-1 11 0,0-9-3 0,0 6 0 16,0 4-8-16,-7-1 8 0,4 7-8 0,-4-7 8 15,-1 1 0-15,1 2-8 0,-3 4 12 0,3 3-4 16,-11-10-8-16,4 7 0 0,0 9 0 0,0-6 8 0,-4 0-8 16,1 9 0-16,-1-13 0 0,4 11 0 15,0-14 0-15,0 4-14 0,3-4 5 0,0 4 1 0,1-7 8 0,3 1 0 16,3-1 0-16,1 1 8 0,-4 2-8 0,7-2 8 16,0-10-8-16,0 9 8 0,3 0-8 0,4 1 0 15,-3-7 0-15,3 9 0 0,3-2 0 0,1-1 0 16,0-6 0-16,-1 7 0 15,4-1-43-15,0-9-6 0,0 6-2 0,4 4 0 16,0-10-29-16,-1 9-7 0,1-9-1 0,3 0 0 16,4 7-115-16,-4-14-23 0,4 7-5 0,-4-3-449 15</inkml:trace>
  <inkml:trace contextRef="#ctx0" brushRef="#br0" timeOffset="16976.247">15473 3949 864 0,'0'0'38'0,"0"0"8"0,0 0-37 0,0 0-9 16,3-9 0-16,1-1 0 0,3 4 164 0,-7 6 32 16,3-3 5-16,8-3 2 0,-4-4-164 0,-7 10-39 0,0 0 0 0,7 0 0 15,4-3 12-15,-4 3-1 0,3 0 0 0,-3 0 0 16,4 3-1-16,0 3 0 15,-1-2 0-15,4 5 0 0,0 3 9 0,1 1 1 0,2 6 1 0,4 3 0 16,1-3 19-16,2 3 3 16,1 12 1-16,0-6 0 0,3 7-5 0,0-1-1 0,-3 10 0 0,6-6 0 15,1 6-13-15,-4-7-2 0,1 7-1 0,-5 0 0 16,1 0-11-16,-4 0-3 0,4 0 0 0,-7 3 0 16,-1 3 29-16,-3-3 6 0,4 0 1 0,-4 3 0 15,0-6-26-15,0 0-5 0,0-6-1 0,-3-1 0 16,0 7 0-16,-1-9 0 0,-3-7 0 0,0 6 0 15,-7 1-12-15,4-7 9 0,-8 7-9 0,1-7 8 16,-1 0 20-16,-3-3 3 0,-3 3 1 0,-1-2 0 16,0-8-23-16,-3 7-9 0,4-6 8 0,-8 0-8 0,4 0 12 15,-4-3-4-15,1 2 0 0,-4-2 0 0,-1-7-8 0,-2 7-17 16,2-3 4-16,1-7 1 16,-3 3-28-16,2-6-6 0,1 4-1 0,0-7 0 15,7 0-31-15,0 0-6 0,-4 0-2 0,1-7 0 16,6-2-120-16,-3 0-24 15,-14-20-5-15,7 14-1 0</inkml:trace>
  <inkml:trace contextRef="#ctx0" brushRef="#br0" timeOffset="17287.753">16535 5003 2818 0,'0'0'62'0,"0"0"13"0,0 0 2 0,0 0 3 0,0 0-64 0,0 0-16 0,0 0 0 0,0 0 0 16,0 9 0-16,-4-3 0 0,4-6 8 0,0 10-8 15,-3-1 0-15,-1 7 0 0,1-7 0 0,-1 1 0 16,1-1 0-16,-5 0 9 0,1 1-9 0,0-1 8 15,4 1-8-15,-4-4 8 0,0 3-8 0,0 1 8 16,3-10-8-16,-3 9 0 0,7-9 0 0,-3 0 8 16,3 0-8-16,0 0-14 0,0 0 3 0,0 0 1 15,0 0-148-15,0 0-30 0,0 0-5 0,0-9-868 16</inkml:trace>
  <inkml:trace contextRef="#ctx0" brushRef="#br0" timeOffset="17559.866">16782 5043 3124 0,'0'0'69'0,"0"0"15"0,-7 4 2 0,3 5 1 0,4 0-70 0,-3 1-17 16,-1 5 0-16,4-5 0 0,0-1 0 0,0 1 0 0,-4-1 0 0,4 7-9 31,0-7-19-31,4 7-3 0,-4-7-1 0,4 1 0 16,-1-1-39-16,-3 0-8 0,4 1-1 0,-1-4-1 15,1-3-8-15,-4-3-2 0,0 0 0 0,0 0 0 16,0 0 11-16,0 0 3 0,7 0 0 0,3 0 0 16,1-9-102-16,3 6-20 0,4-10-4 0,-1 1-1 0</inkml:trace>
  <inkml:trace contextRef="#ctx0" brushRef="#br0" timeOffset="17784.968">17413 4949 2973 0,'0'0'132'0,"0"0"27"0,-3 7-127 0,-8 2-32 15,7 0 0-15,-6 1 0 0,3 9 25 0,0-13-1 16,0 3 0-16,0 10 0 0,3-3-24 0,1-4 0 15,-1 4 0-15,1 3 0 16,-1 0-17-16,4-4-6 0,-3 1-1 0,-1-3 0 16,0 2-55-16,1-5-11 0,-1 2-2 0,1 4-1 15,3-10-71-15,0-3-13 0,-4 7-3 0,4-10-492 16,0 0-99-16</inkml:trace>
  <inkml:trace contextRef="#ctx0" brushRef="#br0" timeOffset="36297.573">8311 5824 576 0,'0'-9'51'0,"-10"-1"-41"0,-15-12-10 16,0 1 0-16</inkml:trace>
  <inkml:trace contextRef="#ctx0" brushRef="#br0" timeOffset="37725.815">7130 5705 1180 0,'0'0'52'0,"0"0"12"0,0 0-52 0,0 0-12 16,-7 0 0-16,-8-6 0 0,8 6 36 0,7 0 5 16,-3-3 1-16,3 3 0 0,-11-7-42 0,11 7 0 15,0 0 0-15,0 0-11 0,-7 0 11 0,0 0 0 16,0-9 8-16,7 9-8 16,0 0-16-16,-3 0-8 0,-8 0-2 0,4-3 0 0,0 6 26 0,-7-3 0 15,3 0 0-15,4 0 0 0,-3 6 27 0,3-3 7 16,-4-3 2-16,4 7 0 0,0-7 32 0,7 0 6 15,-7 0 2-15,7 0 0 0,0 0 0 0,0 0 1 16,-7 3 0-16,7-3 0 0,0 0-42 0,0 0-9 16,0 0-2-16,0 0 0 0,0 0-13 0,0 0-3 0,0 0-8 0,7 0 12 15,0 9-12-15,0-9-12 0,0 6 3 0,0-6 0 16,4 4 9-16,-4 2 9 16,0-6-1-16,3 0-8 0,1 6 14 0,-1-6-4 0,1 0-1 0,3 0 0 15,0 3 32-15,4-3 7 0,7-3 0 0,-11 3 1 16,7 0-7-16,4-6-2 0,-1 6 0 0,12 0 0 15,-8-6-12-15,7 2-4 0,-3 4 0 0,3 0 0 16,0 0-14-16,4 0-10 0,-4 0 12 0,-3 0-12 16,7-6 12-16,3 12-4 0,-3-6 0 0,0 0-8 15,0 4 12-15,0 2-4 0,-1-6 0 0,-2 9-8 16,6-9 23-16,-7 0-3 0,1 0 0 0,-1 7 0 16,0-4 10-16,4-3 2 0,-4 0 0 0,7 0 0 15,1 0-16-15,-4 0-2 0,-1 0-1 0,5 6 0 16,-1-6 7-16,0 0 0 0,1 0 1 0,-4 0 0 15,-1 0-2-15,5 0-1 0,-1 0 0 0,0 0 0 0,4 3-5 0,-3-3-1 16,-1 0 0-16,0 0 0 0,-6 0-12 0,6 6 0 16,0-6 0-16,-10 0-10 0,3 4 10 15,-3-4 0-15,0 0 0 0,3 0 0 0,-3 0 8 0,-1 0 3 16,1 0 1-16,0 0 0 16,3 0 2-16,1-4 1 0,-5 4 0 0,5 0 0 0,-1-6-7 0,4 6 0 15,-4 0-8-15,-3 0 12 0,3-3-12 0,-3 3 8 16,-1 0-8-16,1 0 0 0,-4 0 8 0,1 0-8 15,-1 0 0-15,0 3 9 0,-3-3-9 0,-1 0 0 16,1 0 0-16,0 0 8 0,0 6-8 0,-4-6 0 16,0 0 9-16,0 0-9 0,0 0 11 0,0 0-3 15,1-6 0-15,-1 6 0 0,0 0 5 0,0 0 1 16,4 0 0-16,-4 0 0 0,0-3-5 0,4 3-1 0,-4 0 0 0,0 0 0 16,0 0-8-16,4 0-11 0,-7 0 3 0,3 3 0 15,0-3 8-15,0 0 0 0,0 0 0 0,-3 0 0 16,-4 0 0-16,4 0 0 15,3 0 0-15,-11 0 0 0,-10 0 0 0,11 0 0 0,7 0 0 0,-4 6 0 16,-14-6 0-16,10 0 0 16,1 0 8-16,3-6-8 0,0 6 9 0,-3 0-9 0,-1 0 12 0,1 0-12 15,7 0 9-15,-4-3-9 0,-14 3 0 0,14 0 9 16,0 0-9-16,0 0 12 0,-3-6-12 0,-4 6 12 16,3 0-12-16,-3 0 0 0,4 0 0 0,-1 0 0 15,-10 0 0-15,0 0 0 0,11 0 0 0,-4 0 0 16,-7 0 0-16,0 0 0 0,7 0 0 0,4 0 8 15,-11 0-8-15,0 0 0 0,0 0 0 0,7 0 0 16,3 0 0-16,-3 0 0 0,-7 0 0 0,0 0 0 0,7 0 8 0,1 0 0 16,-8 0 0-16,0 0 0 0,0 0-8 0,0 0 0 15,0 0 0-15,0 0 8 0,0 0-8 0,0 0 12 16,10 0-12-16,-6-3 12 0,-4 3-12 16,0 0 0-16,0 0 0 0,7-7 0 0,-4 7 0 0,-3 0 0 15,0 0 0-15,0 0 0 16,11-3-49-16,-11 3-12 0,0 0-3 0,0 0-877 15,0 0-176-15</inkml:trace>
  <inkml:trace contextRef="#ctx0" brushRef="#br0" timeOffset="42329.099">9324 11723 1393 0,'0'0'61'0,"0"0"14"16,0 0-60-16,0 0-15 0,0 0 0 0,0 0 0 0,0 0 51 0,0 0 7 15,0 0 2-15,0 0 0 0,0-10-50 0,0 10-10 16,0-3 0-16,0 3 0 0,0 0 0 0,0 0-9 16,7-6 9-16,-3 6-8 0,3 0 16 0,-7 0 4 15,0 0 1-15,7 6 0 0,0-3 32 0,-7 7 7 16,3-1 0-16,1-3 1 0,-1 10-3 0,4-7-1 16,-7 4 0-16,0-4 0 0,4 7-6 0,-4 0-2 15,-4-4 0-15,4 4 0 0,-3-3-9 0,-1 2-3 16,4 4 0-16,-3-10 0 0,-1 7-12 0,4 3-2 15,-3-10-1-15,3 1 0 0,0 5 1 0,-7-5 0 16,3-1 0-16,1 1 0 0,3-1-5 0,-4-3-1 16,4-6 0-16,0 0 0 0,0 0 12 0,0 0 3 15,0 0 0-15,0 0 0 0,0 0-13 0,0 0-3 0,0 0 0 16,0 0 0-16,0 0 21 0,0-6 4 0,0-3 1 0,4-1 0 16,-4-5-14-16,3 2-2 0,1 4-1 0,3-7 0 15,-7 3-1-15,3-2-1 0,4-4 0 0,0 3 0 16,4-3-15-16,-4 4 0 0,0 2 0 0,4-3 0 15,-4-2 0-15,3 8-8 0,-3 1 8 0,0-7-13 16,4 7 13-16,-4-1 0 0,0 1 0 0,4 3 0 16,-4-4 0-16,3 1 0 0,-3-1 0 0,4 7 0 15,-4-9 0-15,4 9 0 0,-1-4 0 0,1 4 0 16,-1-3 0-16,-3 3 0 0,4 3 0 0,-4 0 0 16,4 0 0-16,-4 0 0 0,-7 0 0 0,10 9 0 15,-3 1 0-15,0-1 0 0,-3 10 0 0,3 0 0 16,-4-4 0-16,1 10 0 0,-1-6 0 0,1 0 0 15,-4 0-9-15,4 0 1 0,-4-4 0 0,3 4 0 0,-3 0 8 0,0-3 0 16,4 3 0-16,-1-4 0 0,-3-2 0 0,0 2 12 16,0-5-4-16,0 6 0 0,0-7-8 0,0 0 0 15,0 1 0-15,0-7 0 16,0-3-69-16,0 6-15 0,0-6-4 0,0 10 0 16,0-10-141-16,0 0-29 0,-3 9-6 0,3-9 0 0</inkml:trace>
  <inkml:trace contextRef="#ctx0" brushRef="#br0" timeOffset="42812.438">9835 11817 2426 0,'0'0'108'0,"0"0"21"0,0 0-103 0,0 0-26 16,0 0 0-16,0 0 0 0,0 0 24 0,0 0 0 0,-7 3 0 0,-3 6 0 31,6-2-66-31,1-4-14 0,-1 3-2 0,-3 3-1 0,4 1 38 0,3-1 7 0,0 1 2 0,-4 5 0 16,1-5 12-16,3-1 0 0,0 7 0 0,0-4 0 15,3 4 21-15,-3-3 7 0,4 2 2 0,-1 1 0 16,4-4 2-16,-3-2 1 0,3 6 0 0,0-1 0 16,0-5-33-16,4-1-20 0,3-6 2 0,-4 3 1 15,1-2 25-15,3-4 6 0,-4 0 1 0,1-4 0 16,3 4-27-16,0-6-4 0,-3-3-2 0,3 6 0 15,-3-7 36-15,3-5 7 0,0 5 2 0,-4-6 0 0,1 4-9 16,3-4-2-16,-3 1 0 0,-1 2 0 0,-3-3-4 0,0 4 0 16,0-4-1-16,-3 0 0 0,-1 4-3 0,-3-4 0 15,0-3 0-15,0 10 0 0,-3-7 12 16,-1 4 3-16,-3-4 0 0,4 0 0 16,-4 7-9-16,0-4-2 0,-7-2 0 0,3 5 0 0,0 4-4 0,-3 3 0 15,4-3-8-15,-4 3 12 16,0-4-12-16,-1 4-8 0,1 3 8 0,4 0-13 0,-1 0-2 0,1 0 0 15,2 3 0-15,8-3 0 16,-10 0-35-16,10 0-7 0,0 0-2 0,0 0 0 16,0 0-21-16,0 0-4 0,0 10 0 0,0-10-1 15,0 0-10-15,-4 9-1 0,4-9-1 0,4 6 0 16,-4-6-72-16,3 10-15 0,-3-10-2 0,7 6-1 0</inkml:trace>
  <inkml:trace contextRef="#ctx0" brushRef="#br0" timeOffset="43497.233">10474 11807 979 0,'7'0'87'0,"-7"0"-70"16,0 0-17-16,0 0 0 0,-11-6 218 0,11 6 40 15,0 0 8-15,0 0 2 0,-14 0-231 0,4-6-45 16,10 6-10-16,0 0-2 0,-11-3 4 0,1-4 0 15,3 7 0-15,7 0 0 0,0 0 16 0,-8-3 0 16,-2 3 0-16,-1 3 0 0,4-3 20 0,-3 7 4 16,-4-7 0-16,-1 9 1 0,5 0 12 0,-4 7 3 15,0-6 0-15,-4-1 0 0,4 10-24 0,-4-4-5 0,8-2-1 0,-1 3 0 16,-3 3-10-16,7-1 0 0,0 1 0 0,0 3 0 16,3-3 0-16,1-7 0 0,3 4 0 0,0 3 8 15,3-10-8-15,-3 7 0 16,4-13 9-16,3 3-9 0,0 4 0 0,0-4 0 15,-7-6 0-15,11-6 0 0,6 6 8 0,-3-10 4 0,4 4 1 0,-4-3 0 16,-3-1 23-16,3-2 4 0,7-4 0 0,-7 0 1 16,-7-2 11-16,7-1 1 0,7 3 1 0,1-3 0 15,-15 1-30-15,3-8-7 0,1 8-1 0,3-11 0 16,7 11 4-16,-10-8 0 0,-4-2 0 0,3 3 0 16,8-3 6-16,-4 3 2 0,-14-3 0 0,4-1 0 15,3-2-18-15,-4 3-10 0,4 0 12 0,-7 3-12 16,0-4 25-16,0 1-1 0,7 3-1 0,-7 0 0 15,-3 3-10-15,3-3-1 0,7 0-1 0,-4 6 0 16,-3 0-11-16,0 0 0 0,0 4 0 0,4-1 0 0,-1 3-8 0,1-2 8 16,-8 5-10-16,8 1 10 0,3-7 0 0,-4 13 0 15,-3-6 0-15,0-1 0 0,4 4-9 0,0-3-6 16,-1 2-1-16,-3 4 0 0,-3-3 7 0,3-3 1 16,7 9 0-16,-7 0 0 0,-7-4-4 0,3-2 0 15,4 6 0-15,0 0 0 16,0 0-23-16,0 0-5 0,0 0 0 0,0 0-1 15,0 0-111-15,0 0-23 0,-7 6-4 0</inkml:trace>
  <inkml:trace contextRef="#ctx0" brushRef="#br0" timeOffset="44045.183">10601 11917 2098 0,'0'0'46'0,"0"0"10"0,0 0 1 0,0 0 3 0,-7-6-48 0,7 6-12 0,0 0 0 0,0 0 0 31,0 0-61-31,0 0-15 0,7-3-2 0,4-4-1 0,-4 7 59 0,-7 0 20 0,0 0-12 0,10 0 12 16,8 0 40-16,-8 0 13 0,-10 0 3 0,11 0 1 16,3 7 18-16,-3-7 3 0,-11 0 1 0,3 0 0 15,8 3-30-15,-4 3-5 0,3-6-2 0,-2 0 0 0,-8 0-6 0,10 0 0 16,1-9-1-16,-1 9 0 0,-3-7-11 0,4 7-1 16,3-3-1-16,0-3 0 0,0-3-1 0,-3-1 0 15,-1 7 0-15,1-9 0 0,10 2-21 0,-10 1 0 16,-8-1 0-16,4 1 0 0,4-10 11 0,-4 10-3 15,-7-7 0-15,-4-3 0 0,1 4-8 0,-1 2 0 16,1-3 0-16,-4 4 0 0,-11-4 0 0,8 7 0 16,3 2 0-16,-4-2 0 0,-3 9 0 0,0-3 0 15,0 6 0-15,3 3 0 0,0 4 0 0,4-7-11 16,-10 12 3-16,6 1 0 0,8-3 8 0,-8 6 0 0,-3 6 0 0,0-7 0 31,3 4-34-31,4-3-5 0,-3 3-1 0,-1 3 0 0,0-6 40 0,4 0 0 0,7 6 0 16,-7-6 0-16,-3 0 0 0,6 6 0 15,11-7 0-15,-3-2 0 0,-8 3 0 0,4 0 0 0,7-4 0 0,0 1 0 16,4-3-15-16,0-4 2 0,-4 0 0 0,7-2 0 31,3 2-78-31,1-9-15 0,-4 0-3 0,4 0-1 16,10 0-64-16,-3-9-13 0,3 2-2 0,-3-2-570 0</inkml:trace>
  <inkml:trace contextRef="#ctx0" brushRef="#br0" timeOffset="45052.491">11476 11312 57 0,'0'0'0'0,"0"-3"0"0,-11 3 0 0,8 0 0 0,3 0 0 0,0-7 0 15,-11-2 86-15,8 6 12 0,6-3 2 0,1-4 1 16,-1 4-5-16,1 3 0 0,-1-7-1 0,4 4 0 16,4-3-17-16,-8-1-3 0,-3 1-1 0,0 3 0 15,8-4-40-15,-8 7-8 0,-4-3-2 0,0-4 0 16,4 10 29-16,0 0 6 0,4 0 1 0,-4 0 0 15,-11-9 13-15,8 9 3 0,3 0 1 0,0 0 0 16,-7-3-1-16,7 3 0 0,0 0 0 0,0 0 0 16,0 0-28-16,0 0-5 0,0 0-2 0,3 9 0 15,11 4-24-15,-14 3-5 0,-10 2 0 0,6 1-1 16,8 9-3-16,-1 4 0 0,-6 2 0 0,-8-2 0 16,4 12 13-16,0-1 3 0,7 1 0 0,-7 3 0 0,-7 7-16 0,3-10-8 15,11 9 10-15,-7-9-10 16,-7 0 8-16,4 0-8 0,6-1 0 0,4-5 9 0,-3 6 0 0,-4 0 0 15,0-6 0-15,3-1 0 0,8 4-1 0,-8-13 0 16,-3 7 0-16,0-7 0 0,3-3-8 0,4-3 10 16,-7 3-10-16,4-6 10 0,-4-4-10 0,3 1 0 15,4-3-12-15,-3-4 12 16,-8-3-115-16,8-2-15 0,3-4-3 0,0 0-743 0</inkml:trace>
  <inkml:trace contextRef="#ctx0" brushRef="#br0" timeOffset="45997.957">11751 11839 1555 0,'0'0'138'0,"0"0"-110"15,0 0-28-15,0 0 0 0,0 0 179 0,0 0 30 0,0 6 7 0,0 3 0 32,-3 1-198-32,6 9-40 0,-3-10-8 0,4 7-2 0,-1 3 11 0,1-1 1 0,-4 7 1 0,3 1 0 15,1-5 19-15,-1 5-12 0,-6 2 12 0,3 6-10 16,0-6 10-16,-4 7 0 0,4-1 0 0,-3-5 0 16,-4 5 24-16,3-6 0 0,4-3 0 0,-7 1 0 15,0-8 0-15,3 1 0 0,1 0 0 0,3-3 0 16,-4-4-10-16,4 1-2 0,0-1 0 0,0-2 0 15,4-4 12-15,-4-6 3 0,0 0 0 0,0 0 0 16,0 0 13-16,0 0 2 0,0 0 1 0,0 0 0 16,0 0 1-16,0-16 0 0,0 7 0 0,-4-7 0 15,4 4-12-15,-3-7-3 0,-1-6 0 0,4 6 0 16,-3-6-6-16,-1-3-2 0,4-7 0 0,0 7 0 0,4-7-21 16,-4 1 0-16,3-4 0 0,4 4 0 15,-3-1-12-15,-1 1-6 0,1 6-2 0,3-1 0 0,0 4 11 0,0-3 9 16,0 3-13-16,0 3 5 0,0-3-4 15,4 0-1-15,-1 6 0 0,5 0 0 0,-5 4-3 0,1-4 0 16,3 9 0-16,-4-5 0 0,1 2 7 0,3-3 1 16,-3 7 0-16,-1 0 0 0,4 2 8 0,0-2 0 15,-3 6 0-15,3-3 0 16,4 6-36-16,-4-4-6 0,4-2-1 0,-4 6 0 0,0 0 17 0,0 6 3 16,0-2 1-16,4 2 0 0,-4 3-2 0,0 1 0 15,-4 8 0-15,-2-2 0 0,2-3 15 0,-6 6 9 16,-1 2-12-16,-3-2 12 0,-3 0-8 0,-1 0 8 15,-3 0 0-15,0-4 0 0,-4 4 0 0,1-9 0 0,3 8 0 0,-4-8 0 16,1 6 0-16,-1-7 0 0,-7 0 0 0,1 1 9 16,3 5 2-16,-4-5 0 15,0-4 0-15,-3 4 0 0,0-7 1 0,7 6 0 0,-4 0 0 0,-3-2 0 16,3-4 0-16,1 3 1 0,3 0 0 0,0-2 0 16,-4-4-13-16,7 0 0 0,-3 0-12 0,7-4 12 31,0-2-36-31,0 6 0 0,0-9 0 0,7 9 0 0,0 0-91 0,0-7-18 15,-3-2-4-15,3 0-752 0</inkml:trace>
  <inkml:trace contextRef="#ctx0" brushRef="#br0" timeOffset="46497.518">12435 11785 2566 0,'0'0'56'0,"-7"-3"12"0,-3 3 3 0,3-6 1 0,0 3-57 0,0 3-15 0,0-6 0 0,3 6 0 16,-3 0-47-16,7 0-12 0,-7-4-2 0,3 8-1 0,-3-4 30 0,0 0 7 16,0 9 1-16,0 0 0 15,0-2-8-15,0 8 0 0,-4-2-1 0,1 6 0 0,-1-10 62 0,4 13 13 16,0-9 2-16,-3 5 1 0,6-2 6 0,-6 3 1 15,6-10 0-15,-3 7 0 0,0-3-30 0,7 2-6 16,0-5 0-16,3-1-1 0,-3 0-15 0,7-2 0 16,1-4 0-16,-5 3 0 0,8 0 0 0,-4-2 0 0,3-4 0 0,-3 0 0 15,4 0-10-15,-1 0 10 0,1-10-8 0,3 4 8 16,0 3-12-16,-3-4 4 0,-1-2 0 0,1 0 0 16,0-1 8-16,-1-5 0 0,1 5 0 0,-1 1 0 15,-3-1 0-15,0 1 11 0,4-10-3 0,0 10 0 16,-4-1-8-16,0-5 0 0,0 5 0 0,0 1 0 15,-4-1 0-15,1 4 8 0,-1 3-8 0,-3 3 8 16,8-6-8-16,-8 6 12 0,0 0-12 0,0 0 12 16,0 0-12-16,0 0 12 0,0 0-12 0,0 0 12 15,0 0 0-15,0 0 0 0,0 0 0 0,-4 6 0 16,-3 3 12-16,7 1 4 0,-4-1 0 0,4 7 0 16,-3-4-28-16,3-2 0 0,3 6 0 0,1-7 0 0,-4 10-11 0,3-10-7 15,5 7-2-15,-5-7 0 16,4 1-12-16,-3-1-4 0,3 0 0 0,-4-2 0 15,4 2-107-15,-7-9-21 0,0 0-5 0,0 0-779 16</inkml:trace>
  <inkml:trace contextRef="#ctx0" brushRef="#br0" timeOffset="47152.509">12619 12068 2530 0,'0'0'112'0,"0"0"24"0,0 0-109 0,0 0-27 0,0 0 0 0,0 0 0 16,0 0 19-16,0 0-2 0,7-7 0 0,0 4 0 31,0-3-37-31,4-3-8 0,-4-1-2 0,0 1 0 16,0 2-2-16,0-2 0 0,0 0 0 0,0-1 0 0,0 1 60 0,-3-1 12 0,3-5 3 0,-4 5 0 15,1 1 15-15,-4-4 3 0,0-2 1 16,3 5 0-16,1-5-6 0,-1 2-2 0,-3-3 0 0,4 1 0 15,-1 2-36-15,1-3-7 0,-1 7-2 0,4-7 0 16,-3 4-9-16,3-4 0 0,0 7 0 0,0-1 0 16,-3 4 0-16,6-3-9 0,1-1 9 0,-1 1-13 15,-3 6-31 1,4-4-7-16,0 7-1 0,-4-9 0 0,3 9-12 0,-6 6-4 0,-4-6 0 0,7 3 0 16,0 7 17-16,-4-4 3 0,1 4 1 0,-1 2 0 15,-3-6 33-15,0 10 14 0,0-7-12 0,0 4 12 0,0-4 0 16,4-2 0-16,-4 2 0 0,4 0 0 0,-1 1 0 0,1-1 8 15,-1 1-8-15,4-4 12 0,-3-3 20 0,3 3 4 16,3 4 0-16,-3-10 1 0,0 9-20 0,4-3-4 16,-4-2-1-16,4-4 0 0,-4 6 10 0,3-3 2 15,-3-3 0-15,4 6 0 0,0-6 9 0,-1 0 3 16,-3 0 0-16,0 0 0 0,0-6-20 0,0 6-3 16,0 0-1-16,0-3 0 0,0-3-12 0,1 6 9 15,-1-10-9-15,0 10 8 0,-7-9 0 0,3 3 0 16,4-4 0-16,-7 7 0 0,0-6-8 0,4 2 0 15,-4-2 0-15,0 6 0 0,-4-4 0 0,4 7 0 16,-7-9 0-16,4 9 0 0,-4-9 0 0,-4 9 0 0,0 0 0 16,1 0 0-16,-4 0 0 0,3 3 0 0,-6 3 0 15,2 0 0-15,1-3 0 0,0 7-11 0,0-1 3 16,3 1 0-16,-3 5 8 0,4-5 0 0,3 5 0 0,-4-2 0 16,8 3 0-16,-4 3 0 0,0-4 10 0,3 4-10 15,0 0 8-15,1 0-8 0,3-1 0 0,-4 4 9 16,4-3-9-16,4-6 0 0,-4 6 0 0,3 3 0 15,-3-10 0-15,8 4-17 0,-5-7 4 0,1 7 1 16,3-13-7-16,3 6-1 0,-3-9 0 0,4 0 0 16,-1 0-121-1,5-3-25-15,-1-6-5 0,0-1-531 0,3-5-106 0</inkml:trace>
  <inkml:trace contextRef="#ctx0" brushRef="#br0" timeOffset="47599.841">13159 11933 2761 0,'0'0'60'0,"0"0"13"0,-4 9 3 0,-3 4 2 0,4-4-62 0,-5 1-16 16,8 5 0-16,-3-5 0 0,-4-1-8 0,7 0-5 16,3 1-1-16,-3 2 0 15,0-12-30-15,0 0-7 0,7 4-1 0,-7-4 0 0,0 0 32 0,0 0 7 16,0 0 1-16,8 6 0 0,2-6 23 0,-3-6 5 15,-7 6 0-15,4-4 1 0,-1-2 23 0,1-3 5 16,3-1 1-16,-4-5 0 0,1 5-31 0,3-5-7 16,-4 2 0-16,4-3-8 0,1 7 10 0,-1-10-10 0,0 3 8 0,0 4-8 15,0-4 0-15,3 7 0 0,1-7-14 0,0 7 5 16,-4 6 9-16,3-7 0 0,1 4 0 0,-4 3 0 16,3-4 0-16,1 7 11 0,0 0-3 0,-1-3 0 15,1 6-8-15,3 4 0 0,-4-4 0 0,1 3 0 16,-4-3 0-16,4 7 0 0,-1-4 0 0,1 3 0 15,-4 7 0-15,0-3 0 0,0 2 0 0,-4-2 0 16,1 9 0-16,3-3 8 0,-3-1-8 0,-4 11 8 16,3-4-8-16,1 0 0 0,-4-3 0 0,3 3 0 15,-3-6 0-15,4 6 0 0,3-6 0 0,-4-1 0 16,1-2 0-16,-1-7-17 0,1 7 4 0,-1-6 1 16,-3-10-131-16,0 0-25 0,7 3-6 0,4-3-526 15,-7-10-106-15</inkml:trace>
  <inkml:trace contextRef="#ctx0" brushRef="#br0" timeOffset="47882.863">13518 11563 2602 0,'0'0'116'0,"0"0"23"0,0 0-111 0,0 0-28 15,0 0 0-15,0 0 0 0,0 12 33 0,0 1 2 16,0-4 0-16,4 1 0 0,3 8-35 0,-3 4 0 16,6-3 0-16,-3 0 0 0,0 6-21 0,4-3-2 15,-4 3 0-15,3 0 0 0,-2 0 23 0,2-3 0 0,-3 3 0 0,0-6 0 16,4 6 0-16,-4-6 0 0,0 0 0 0,-4 0 0 16,5 6 8-16,-5-6-8 0,1-1 8 0,-4 8-8 15,3-8 16-15,1 1-3 0,-4 6 0 0,3-6 0 16,-6 6-27-16,6-6-6 0,1 0 0 0,-1 0-1 31,1 3-81-31,-1-10-16 0,-3 4-3 0,4-7-1 16,-1 7-111-16,1-13-23 0,3 13-4 0,-7-16 0 0</inkml:trace>
  <inkml:trace contextRef="#ctx0" brushRef="#br0" timeOffset="48183.151">13310 11773 3060 0,'0'0'68'0,"0"0"13"0,0 0 3 0,0 0 1 0,0 0-68 0,0 0-17 16,11 0 0-16,3 0 0 0,-3 0-15 0,3 0-6 15,3 0-2-15,5 0 0 16,-1 0 12-16,3-6 3 0,5 6 0 0,-5-10 0 0,5 10 8 0,2-3 0 16,1-3 0-16,-4 0 0 0,0 2 0 0,-3-2 0 15,3 6 0-15,-3-3-8 16,0-3-31-16,-4 6-5 0,-3 0-2 0,3 0 0 16,0 0-181-16,-3 0-36 0,24-3-7 0,-14-4-2 0</inkml:trace>
  <inkml:trace contextRef="#ctx0" brushRef="#br0" timeOffset="48667.079">14189 11676 1612 0,'-11'9'144'0,"4"-9"-116"0,-3 6-28 0,-5-3 0 16,1 4 287-16,-3-4 51 0,-1 3 10 0,4-3 3 15,0 7-297-15,-4-1-54 0,1-3-21 0,2 4 1 16,5-4 3-16,-1-3 1 0,-3 3 0 0,4-2 0 15,2 2 6-15,1-3 2 0,0-3 0 0,0 6 0 16,4-3 8-16,3-3 0 0,0 0 0 0,-4 7 0 0,4-7 9 0,0 0 4 16,0 0 1-16,0 0 0 0,0 0 3 0,0 0 1 15,0 0 0-15,0 0 0 16,0 3-18-16,4 9 0 0,-1-9 0 0,1 7 0 0,3-1 0 0,3-2 0 16,-2-4 0-16,6 3-9 0,-4 3 9 0,4-5-10 15,4 2 10-15,0 3-10 0,3 1-1 0,-4-1 0 16,5-3 0-16,-1 4 0 0,-4-7 11 0,1 3-8 15,0 4 8-15,-4-1-8 0,0 0 8 16,-4 1-8-16,5-1 8 0,-5 7-8 0,-3-7 8 0,4 7 0 16,-4-4 0-16,0 4 0 0,-4 3 0 0,1-3 9 15,0-4-9-15,-1 4 0 0,-3 3 0 0,-3-4 0 16,-1-2 0-16,0 3 0 0,1-1 0 0,-4-2 0 0,0 2 0 0,0-5 0 16,-4 9 0-16,1-10-12 0,-1 1 0 0,-3-1 0 31,-4 3-22-31,4-2-4 0,-7-1-1 0,0-6 0 15,-4 4-89-15,-3-4-19 0,3-3-3 0,-7 0-840 0</inkml:trace>
  <inkml:trace contextRef="#ctx0" brushRef="#br0" timeOffset="54238.19">6297 9992 115 0,'0'0'0'0,"0"0"10"0,0 0-10 0,0 0 0 16,0 0 0-16,0 0 0 0,0 0 190 0,0 0 36 15,0 0 7-15,0 0 2 0,0 0-172 0,0 0-35 16,0 0-6-16,0 0-2 0,-3 6 10 0,3-3 2 15,0-3 0-15,-7 6 0 0,3-6 16 0,4 0 3 16,0 0 1-16,0 0 0 0,0 0 8 0,0 0 1 16,-7 0 1-16,7 0 0 0,0 0-26 0,0 0-6 0,0 0-1 0,0 0 0 15,0 0-15-15,0 0-3 0,0 0-1 0,0 0 0 16,0 0 14-16,0 0 2 0,0 0 1 0,0 0 0 16,0 0-15-16,0 0-4 0,0 0 0 0,0 0 0 15,0 0 16-15,0 0 4 0,0 0 0 0,0 0 0 16,0 0 13-16,0 0 3 0,0 0 1 0,0 0 0 15,0 0 2-15,0 0 0 0,0 0 0 0,0 0 0 16,0 0-23-16,-4 0-5 0,-3 0-1 0,4 0 0 16,-1 0 21-16,4 0 4 0,-7-9 1 0,7 9 0 15,-3 0-34-15,3 0-10 0,0 0 0 0,0 0 0 16,0 0 0-16,0 0 0 0,0 0 0 0,0 0 0 16,0 0 8-16,0 0 2 0,-7 0 0 0,7 0 0 15,0 0-10-15,0-6 0 0,0 6 0 0,0 0 0 16,0 0 12-16,0 0 1 0,-7 0 0 0,7 0 0 0,0 0-1 15,0-3-1-15,-7-4 0 0,7 7 0 0,-4 0 26 0,4 0 6 16,0 0 1-16,0 0 0 16,-7-3-20-16,7 3-3 0,0 0-1 0,0 0 0 0,0 0-9 0,0 0-3 15,0 0 0-15,0 0 0 0,0 0-8 0,0 0 8 16,0 0-8-16,0 0 8 0,0 0 10 0,0 0 2 16,7-6 0-16,-7 6 0 0,0 0-20 0,0 0 0 15,0 0 0-15,4 0 0 0,-4 0 8 0,10-3-8 16,-3-3 9-16,-7 6-9 0,0 0 11 0,14 0-11 15,-7-4 12-15,4 4-12 0,-4-6 16 0,4 6-3 16,-4 0-1-16,3 0 0 16,1-6 0-16,3 6-1 0,-4-3 0 0,5 3 0 0,2 0-3 0,-3 0 0 31,8-7 0-31,-8 4 0 0,7 3-8 0,3-6 0 0,-9 6 9 0,6-9-9 0,-4 5 0 0,5-2 0 0,-1 6 0 0,3-3 8 16,-6-3-8-16,0 6 0 0,-1 0 0 0,5 0 0 15,-1-3 0-15,3 3 0 0,-6 0 8 0,0 0-8 16,6 0 8-16,1 3-8 0,-7-3 8 0,3 0-8 15,0 0 13-15,4 0-1 0,-8 0-1 0,8 0 0 16,-4 0-11-16,0 0 0 0,1 0 0 0,2-3-11 16,1-4 11-16,-7 7 0 0,10 0 0 0,-7-6 8 15,0 3-8-15,0 3 0 0,-3-6 0 0,7 6 8 16,-4 0-8-16,3-3 11 0,-6-4-11 0,7 7 12 16,-8 0-12-16,1 0 12 0,0 0-12 15,3 0 12-15,0 0-12 0,0 0 0 0,-3 7 9 0,3-7-9 16,0 0 8-16,7 0-8 0,-10 3 8 0,3-3-8 15,0 0 0-15,4 0 0 0,-4 0 0 0,4 0 0 0,-4 0 0 0,0 0 0 16,-3-3 0-16,3 3 8 16,0 0-8-16,-3-7 0 0,0 7 0 0,-1 0 0 0,4 0 0 0,-3 0 0 15,0 0 0-15,-1 0 8 0,-6 0-8 0,6 0 0 16,-2 0 8-16,2 0-8 0,-6 0 0 0,3 0 9 16,-3 0-9-16,3 0 0 0,-4 0 11 0,1-3-11 15,3 3 10-15,-4 0-10 0,1 0 8 0,3 0-8 16,-3 0 0-16,3 0 0 0,-7 0 0 0,4-6 0 15,-4 6 0-15,0 0 0 0,3 0 0 0,-3 0 0 16,4 0 0-16,-4 0 0 0,-4 0 0 0,8 0 0 16,-4 0 0-16,0 0 0 0,0 0 0 0,4 0 8 0,-4-3-8 15,3 3 0-15,1-7 0 0,0 7 0 0,-1 0 0 0,1 0 0 16,-1 0 0-16,-3-3 0 0,7-3 0 0,-3 6 0 16,-4 0 0-16,0 0 0 0,-7 0 0 0,11 0 0 15,-1 0 0-15,4 0 0 0,-14 0 0 0,4-6 0 16,3 6 0-16,4 0 0 0,-11 0 0 15,7 0 0-15,0-3 8 0,0 3-8 0,-7 0 0 0,10 0 0 16,-10 0 0-16,0 0 0 0,11 0 0 0,-11 0 0 16,11-7 8-16,-4 7-8 0,-7 0 0 0,14-3 9 15,-14 3-9-15,7 0 0 0,-7 0 0 0,0 0 0 16,10 0 0-16,-10 0 8 0,0 0-8 0,0 0 12 16,0 0 0-16,0 0 0 0,0 0 0 0,0 0 0 15,7-6-3-15,-7 6 0 0,0 0 0 0,0 0 0 16,7-3-9-16,-7 3 0 0,0 0 0 0,0 0 0 15,4-6 0-15,-4 6 12 0,4-10-4 0,-4 10 0 16,0-9 0-16,0 6 0 0,-4-4 0 0,-3-2 0 0,3 3-8 0,-3-4 0 16,-3 1 0-16,3-1 8 0,-7 1-8 0,-1 0 0 15,1-7 0-15,-3 7 0 0,-1-1 0 0,0 1 0 16,4-1 0-16,4 1 0 0,-8-7 0 0,4 7 0 16,3-1 0-16,1 7 0 0,3-9 0 0,-7 9 0 15,3-7 0-15,4 4 0 0,-4 6 0 0,4-9 0 16,4 5 0-16,-4-2 0 0,7 6 0 0,0 0 0 15,0-9 0-15,-7 6 0 0,7 3 0 0,0 0 0 16,0 0 0-16,-4-7 0 0,4 7 0 0,0 0 0 16,0 0 0-16,0 0 0 0,0 0-9 0,11 0 9 15,-8 0-12-15,8 0 12 0,0 10-10 0,3-10 10 16,0 6-8-16,0-3 8 0,3 3-8 0,-2-2 8 16,-1 2-8-16,0-3 8 0,7 6 0 0,-3-2-10 0,-4 2 10 0,3 0 0 15,-3 1 0-15,1-4 0 0,-1-3 0 0,0 7 0 16,-4-4 0-16,1 3 0 0,3-2 0 0,-3-4 0 15,-1 6 0-15,4-3 0 0,-3-2 0 0,0 5 0 16,-1-9 0-16,1 9 0 0,-1-2-8 0,-3 2 8 16,4-3 0-16,-4 4 0 0,0-7 0 0,0 6 0 15,4-2 0-15,-4-4 0 0,-4 3 0 0,4 3 0 16,-7 1 0-16,0-4 0 0,0 3 0 0,-7-5 0 16,7 5 0-16,0-3 0 0,-3 4 0 0,-1-1 0 15,1 0 0-15,-4 7 0 0,3-6 0 0,-3-1 0 16,0 7 12-16,-4-7-4 0,4 0-8 0,-7 4 12 15,4 3-12-15,-1 3 0 0,0-4 0 0,1-2 0 16,-1 2 0-16,4 4 0 0,-3-3 0 0,3-7 0 0,-4 1 0 16,4-1 0-16,0 10 0 0,-4-10 0 0,4 7 0 0,-3-7 0 15,10 7 0-15,-11-3 0 0,4-4 0 0,0-3 0 16,0 4 0-16,3-1-10 0,-6-9 2 0,6 6 0 16,-3-2 0-16,7-4 0 15,0 0-56-15,0 0-12 0,-3 0-1 0,-4-10-1 16,0 1-82-16,3-1-16 0,-3-5-3 0</inkml:trace>
  <inkml:trace contextRef="#ctx0" brushRef="#br0" timeOffset="56989.748">7077 5671 518 0,'0'0'46'0,"0"0"-37"0,-4-10-9 16,-3 10 0-16,4-6 107 0,3 6 19 0,-7-3 4 0,7 3 1 15,-7 0-93-15,-1-6-18 0,8 6-4 0,-3 0-1 16,-8 0-15-16,4-4 0 0,0 4 8 0,7 0-8 16,-3 0 0-16,-4 0 0 0,0 0 0 0,0 0 0 15,-1 0 24-15,5 0-2 0,-4 0 0 0,0 0 0 16,7 0 37-16,-11 0 7 0,8 0 2 0,-4 0 0 15,0 0-4-15,0 0 0 0,3 0 0 0,4 0 0 16,0 0-9-16,0 0-3 0,0 0 0 0,0 0 0 16,-7-6-36-16,7 6-7 0,0 0-1 0,0 0-8 15,0 0 15-15,0 0-4 0,0 0-1 0,0 0 0 0,0 0 7 0,0 0 2 16,0 0 0-16,0 0 0 0,0 0 12 0,11 0 2 16,3 0 1-16,-11 0 0 0,-3 0-8 0,7 0-2 15,4 0 0-15,3 0 0 0,-7 0 12 0,11 0 1 16,-11 0 1-16,10 0 0 0,1 0 1 0,0-3 0 15,3 3 0-15,0-6 0 0,4 3-8 0,3-4-2 16,-3 7 0-16,-1 0 0 0,4-3-15 0,4-3-3 16,-7 6-1-16,3 0 0 0,-3 0 0 0,3 0 0 15,0 0 0-15,-3 6 0 0,0-3-10 0,-1 4 0 16,8-4 0-16,-11-3 8 0,8 6-8 0,-1-3 0 16,0 3 0-16,4-2 0 0,-4-4 8 0,4 6-8 15,-4-3 12-15,0 3-4 0,4-6 15 0,0 10 2 0,-4-10 1 16,4 6 0-16,-4-3-12 0,0-3-2 0,0 6-1 0,0-3 0 15,1-3 1-15,-1 0 0 0,-3 0 0 0,3 7 0 16,4-4-12-16,-4-3 10 0,4 6-10 0,-4-3 10 16,4-3-1-16,3 6 0 0,-7-6 0 0,4 4 0 15,0 2-9-15,-4 0 0 0,0-3 0 0,-3 7-11 16,3-10 11-16,-3 9 0 0,-1-9 0 0,1 6 0 16,0-2 10-16,3 2 1 0,-3-6 0 0,3 0 0 15,-3 3-3-15,-1-3 0 0,4-3 0 0,4 3 0 16,-4 0 0-16,1 0 0 0,-1-6 0 0,4 6 0 15,-4 0-8-15,0 0 10 0,4 0-10 0,-8 0 10 16,5 0-2-16,-5-4-8 0,1-2 12 0,0 6-4 16,-1 0-8-16,1 0 0 0,-4-3 0 0,4 3 0 15,0 3 0-15,-1-3 0 0,1 0 0 0,-4 0 0 16,0 0 0-16,1 0 0 0,-1 0 9 0,0 0-9 0,4 0 10 16,-1 0-2-16,1 0-8 0,0 0 12 0,-1-3-12 0,1 3 8 15,0 0-8-15,-4 0 0 16,0 0 0-16,0 0 8 0,0 0-8 0,1-6 0 0,-1 6 0 0,4 0 0 15,-8 0 0-15,1 0 0 16,3 0 8-16,0 0-8 0,-3 0 0 0,3 0 0 0,0 0 8 0,-3 0-8 16,3 0 0-16,0 0 0 0,0 0 8 0,0 0-8 15,4 0 0-15,-4-3 9 0,0 3-9 0,-3 0 0 16,3-7 0-16,0 7 8 0,1 0-8 0,-5 0 0 16,4 0 0-16,-3 7 0 0,0-7 0 0,-1 3 0 15,1-3 0-15,0 0 0 0,-4 0 0 0,7 0 0 16,-7 0 0-16,7 6 0 0,4-6 0 0,-8-6 0 0,-6 6 0 15,7 0 0-15,10 0 0 0,-10-3 0 0,-8 3 8 0,1 0-8 16,3-7 0-16,0 7 0 0,4 0 0 0,-8-3 8 16,-3-3-8-16,7 6 0 0,0 0 0 0,1 0 8 15,-8-6-8-15,3 6-11 0,4 0 3 0,0 0 0 16,-3 0 8-16,-4 0 12 0,4 0-2 0,-4 0-1 16,3 0-9-16,1-4 0 0,-1 4 0 0,1 0 8 15,3 0-8-15,-3 0-17 0,-11 0 4 0,0 0 1 16,7 0 12-16,3 0 0 0,-3 0 0 0,-7 0 0 15,0 0 0-15,0 0 0 0,11 0 0 0,-11 0 0 16,0 0 30-16,0 0-1 0,7 0 0 0,-7 0 0 16,0 0-29-16,0 0 0 0,0 0 0 0,7 0 0 15,0 0 0-15,-7 0 8 0,0 0-8 0,0 0 0 16,0 0 0-16,0 0 0 0,0 0 0 0,0 0 0 16,0 0 0-16,0 0 0 0,0 0 0 0,-7 0 0 15,-7 0 0-15,3 0 0 0,1 0 0 0,-1 0 0 0,-3 4 0 0,-4 2 0 16,8-12 8-16,-4 6-8 0,-4 0 0 0,1 0 0 15,-5 0 0-15,5 0 0 0,3 0 0 0,-8 0 0 16,-2-4 0-16,-1 4 0 0,4 0 0 0,-7-6 0 16,-1 6 0-16,-2-3 0 0,-5-3 0 0,5 6 0 15,-5-3 0-15,5 3 0 0,-5-7 0 0,1 7 0 16,-4 0 0-16,-3 0 0 0,3 0 0 0,0 0 0 16,1 0 0-16,2 0 0 0,-3 0 0 0,4 0 0 15,3 0 0-15,-3 0 0 0,3 7 0 0,1-7 0 0,2 0 0 16,-2-7 0-16,-1 7 0 0,0 0 0 0,4-3 0 0,-7-3 0 15,-4 6 0-15,11 0 0 0,-8-3 0 0,5-3 0 16,-1 6 0-16,-3-4 0 0,-1 4 0 0,5-6 0 16,-1 6 0-16,0 0-15 0,0 0 5 0,4 0 1 15,0 0 9-15,0 0 9 0,-1 0-1 16,1 0-8-16,3 6 0 0,-3-6 0 0,4 0-12 0,-5 0 3 16,8 0 9-16,-7-6 0 15,7 6 0-15,3 0 0 0,-3 0 0 0,-4 0 0 0,4 0 0 0,0 0 0 16,0 0 0-16,0 0 0 0,-1 0 0 0,1 0 0 15,4-6 0-15,-1 6 0 0,0 0 0 0,1 0 0 16,-1 0 0-16,-3 0 0 0,3-3 0 0,1 3 0 16,-1 0 0-16,0 0 0 0,-3-6 0 0,0 6 0 15,3 0 0-15,-3 0 11 0,0 0-3 0,3 0 0 16,-3 0-8-16,4 0-11 0,-5 0 3 0,1 0 0 16,4 6 8-16,-5-6 0 0,1 0 0 0,0 0 0 15,4 0 0-15,-1 3 0 0,-3-3 0 0,3 6 0 0,0-6 0 0,1 0 12 16,3 0 0-16,0 0-1 0,-1 0-11 0,5 0-16 15,-11 0 4-15,7 0 1 0,-4 0 19 0,0 0 3 16,1 0 1-16,-1 0 0 0,4 0-12 0,-11 0 0 16,1 6 0-16,6-6 0 0,0-6-8 0,-6 12-4 15,2-2-1-15,1-4 0 0,0 0 13 16,3 0 16-16,4 0-3 0,-7 0-1 0,0 0-12 0,3 0-15 16,1 0 3-16,3 0 1 0,-4 0 11 0,0 0 12 15,4 0-2-15,0 0-1 0,-4 0-9 0,4 0 0 16,0-4 0-16,0-2 0 0,0 6 0 0,3 0-11 15,-6 0 3-15,3 0 0 0,-4-6 8 0,7 6 16 0,-10 0-4 0,7 6-1 16,-3-6-11-16,2 0 0 16,-2 0 0-16,-1 0 0 0,1 6 0 0,-5-6 0 0,8 0 0 0,-3 4 0 15,-1-4-11-15,4 6-1 0,3-6 0 0,-3-6 0 16,4 12 20-16,-5-6 3 0,5 3 1 0,-1-3 0 16,-3 0-12-16,7 0-17 0,4-3 4 0,-8 3 1 15,4 0 12-15,0 0 0 0,0 0 0 0,7 0 0 16,-7 0 0-16,7 0 0 0,0 0 0 0,-7 0 0 15,-4 0 0-15,8 0 0 0,-4 3 0 0,-4-3 0 16,4 0 0-16,0 0 0 0,7 0 0 0,-7 0 0 16,0 0 8-16,0 0 4 0,0 0 0 0,-4 0 1 15,8 0-13-15,-5-3-16 0,5 3 3 0,-8 0 1 16,11 0 12-16,-7 0 0 0,0 0 0 0,7 0 0 16,0 0 0-16,0 0 0 0,-3 3 0 0,3-3 0 15,-7 0 0-15,7 0 0 0,0 0 0 0,-7 0 0 0,3 0 0 0,4 0 0 16,-7 0-8-16,4 0 8 0,-1 6 0 0,4-6 0 15,-7 0 0-15,0 3 0 0,0-3 10 0,3 0 2 16,-3 7 0-16,4-7 0 16,3 0-12-16,-7 0 0 0,0 0 0 0,0 0 0 0,3 0 0 0,-3 0 0 15,0 0 0-15,3 0 0 0,-3 0 0 0,4 0 0 16,3 0 0-16,-7 0 0 0,0 0 0 0,7 0 0 16,0 0 0-16,-7 0 0 0,7 0 0 0,-4 0 0 15,-3 0 0-15,0 0 0 16,7 0-43-16,-7 3-10 0,-4-3-3 0,1 6-851 15,-1-3-170-15</inkml:trace>
  <inkml:trace contextRef="#ctx0" brushRef="#br0" timeOffset="66344.873">13945 9107 262 0,'0'0'12'0,"0"0"2"0,0 0-14 0,0 0 0 0,0 0 0 0,0 0 0 16,0 0 24-16,0 0 1 0</inkml:trace>
  <inkml:trace contextRef="#ctx0" brushRef="#br0" timeOffset="67831.602">13974 9114 961 0,'0'0'42'0,"0"0"10"0,0 0-42 0,0 0-10 16,0 0 0-16,0-7 0 0,0-2 111 0,0 9 20 16,0 0 4-16,0 0 1 0,0-9-64 0,-4 5-13 15,4-2-3-15,0 6 0 0,0 0-12 0,0 0-4 16,-7-9 0-16,3 3 0 0,-3 6-25 0,4-4-6 0,-4 4-1 0,0-6 0 15,0 6 13-15,-4 0 3 0,1-3 0 0,2 3 0 16,-2 0 22-16,-4 0 5 0,3 0 1 0,-3 0 0 16,3 3 2-16,-3-3 1 0,0 0 0 0,0 6 0 15,4-2-18-15,-5 2-3 0,1-6-1 0,0 3 0 16,0 3-11-16,0 0-2 16,0-2-1-16,0 5 0 0,0 0-11 0,-4 1-8 0,0-1 12 0,1-2-12 15,-4 8 0-15,3-2-9 0,0-4-1 0,1 1 0 16,-4 5 10-16,3 1 0 0,4-7 10 0,-4 4-10 15,0-4 12-15,4 7-3 0,0 0-1 0,0-4 0 16,0-2-8-16,0 5 8 0,0 1-8 0,3-4 8 16,-3-2 0-16,0 6 0 0,0-7 0 0,0 7 0 0,0-4-8 0,0 7 0 15,-1-3 0-15,5-1 0 16,-8-2 0-16,4 6 0 0,4 3 0 0,-5-4 8 0,1 1 0 0,4 0-8 16,-1 6 12-16,1 0-4 0,-1-3-8 0,0-3 0 15,1 6 0-15,3 0 0 0,-4 0 0 0,4-3 0 16,0-3 0-16,0 6 0 0,0-6 0 0,3 6 0 15,-3 0 0-15,0-6 0 0,-3 0 10 0,3 0-10 16,3-1 12-16,-3 8-12 0,4-8 24 0,-4 1-3 16,3 3 0-16,-3-3 0 0,3 0 7 0,1 0 2 15,-1-1 0-15,1 1 0 0,-1 6-7 0,1-6-2 16,3-3 0-16,-4 3 0 0,4-1-1 0,0 7 0 16,0-6 0-16,4 0 0 0,-1 6-20 0,-3-6-16 15,0 0 2-15,0 3 1 0,0 0 21 0,4-3 4 16,-4 2 0-16,0-2 1 0,0 0-13 0,3-3 0 0,-3 3 0 15,4-7 0-15,-4 4 9 0,0-1 3 16,3-2 0-16,1 3 0 0,-4-4 0 0,3 4 1 0,1 0 0 0,0-4 0 16,3-2-5-16,-4 5-8 0,4 1 11 0,4-4-11 15,-1-2 8-15,1 6-8 0,-1-1 0 0,5-2 0 16,-5-4 14-16,4 1-1 0,-3 2 0 0,-1-2 0 16,5-1-13-16,-5 0 0 0,4 1 8 0,-3-1-8 15,-1-6 0-15,1 4 0 0,0 2 8 0,3-3-8 16,-4-3 12-16,1 4 0 0,-1-4 0 0,1 3 0 15,3-3 3-15,0-3 0 0,-3 6 0 0,3-6 0 16,0 0 1-16,0 4 1 0,0-4 0 0,0 0 0 16,1 6-9-16,2-6-8 0,-3 0 9 0,4 0-9 15,0 0 0-15,-1 0 8 0,4 0-8 0,-3-6 0 0,0 6 0 0,-1 0 9 16,4 0-9-16,1-4 8 16,-5 4 0-16,4-6 0 0,1 6 0 0,-5-3 0 15,4-3 3 1,1 6 0-16,-5-3 0 0,1-4 0 0,3 7-11 0,-3-3 0 0,-1-3 0 0,1 3 0 0,0-3 0 0,-4 6 0 15,0-10 0-15,0 10 8 0,0-6 0 0,4-4-8 16,-4 7 12-16,0-3-4 0,-4 3 0 0,5-3-8 16,2-4 12-16,-3 1-4 0,0-1-8 0,1 4 12 15,2-3-12-15,1 6 12 0,-4-13-12 0,4 7 8 16,-4 2-8-16,0-2 8 0,3 6-8 0,-2-7 0 16,-8 1 0-16,3 3 8 0,4-4-8 0,-3 1 0 15,3-1 0-15,0 4 0 0,-3-6 10 0,3 2-10 16,3 1 12-16,-2-7-12 0,-5 10 8 0,4-7-8 0,0-2 0 15,-3 2 0-15,3-3 0 0,-3 1 0 0,3-4 0 0,-4 3 0 16,1 4 21-16,3-4-2 0,-3-3-1 0,-1 0 0 16,1 4-18-16,-1 2 8 0,-3-9-8 0,4 10 0 15,-4-4 8-15,4-3-8 0,-4 0 0 0,3 4 0 16,-3-4 9-16,4 0-9 0,-4 3 0 0,4-2 9 16,-8-1-9-16,4 0 10 0,4-6-10 15,-8 6 10-15,4 0-10 0,0-6 8 0,-3 0-8 0,3 6 8 16,0-6-8-16,-4 3 8 0,5-3-8 0,-5 0 8 15,1 6-8-15,3-6 0 0,-4 3 0 0,-3-3 0 16,4 6 0-16,-1 0 0 0,1 1 8 0,-4 2-8 16,3-3 0-16,-3 3 0 0,4-2 0 0,-4 2 0 15,0 3 0-15,0-2 0 0,0-4 0 0,0 10 0 16,-4-7 0-16,1-3 0 0,3 10 0 0,-7-7 0 0,3 7 0 16,-3-1 0-16,0-2 0 0,4-4 0 0,-5 6 0 15,1-5 0-15,-3-4 0 0,-1 3 0 0,1 7 0 0,-1-10 0 16,1 10 0-16,-1-10 0 0,4 3 0 0,-7 4 0 15,3-4 0-15,1 7 0 0,-5-7 0 0,5 6 0 16,-4 1 0-16,0 0 0 0,-4-1 0 0,4 1 0 16,0-1 0-16,-4 4 0 0,4-3 0 0,-4 6 0 15,1-7 0-15,-1 4 0 0,-3 0 0 0,3 3 0 16,1-4 0-16,-4 7 0 0,6-3 0 0,-6-3 0 16,4 6 0-16,-5-3 0 0,5-4-10 15,-4 4 10-15,-1 3 0 0,1-6-9 0,0 6 9 0,0 0 0 16,3-3 0-16,-3-3 0 0,4 6 0 0,-5 0 0 15,1 0 0-15,4-3 0 0,-1 3 0 0,0 0 0 0,-3 0 0 0,7-7 0 16,-4 7 0-16,4 0-8 16,0 0 8-16,0 0 0 0,3 0-16 0,1 0 1 0,-4 0 1 0,7 0 0 31,0 0-57-31,-4-6-11 0,8 6-2 0,-5 0-1 16,1 0-57-16,0-3-11 0,0 3-3 0,7 0-720 0,-3 0-145 0</inkml:trace>
  <inkml:trace contextRef="#ctx0" brushRef="#br0" timeOffset="68662.469">13882 9484 230 0,'0'0'20'16,"0"0"-20"-16,0 0 0 0,0 0 0 15,0 0 197-15,0 0 35 0,0 0 8 0,0 0 0 16,0-3-110-16,3-4-22 0,-3 7-5 0,4-3-1 16,-4-3-25-16,0 6-5 0,0 0 0 0,0 0-1 0,0 0 11 0,0 0 2 15,0 0 1-15,0 0 0 16,0 0-26-16,0 0-6 0,0 0-1 0,0 0 0 0,0 0-22 0,0 0-5 15,0 0-1-15,3 9 0 0,1-2 0 0,-1 2 0 16,-3-9 0-16,-3 9 0 0,3 1 10 0,-4 5 2 16,1-5 0-16,-4-1 0 0,-4 1-1 0,4-1 0 15,-3-3 0-15,-1 7 0 0,-3-4 4 0,-4 7 1 16,4 0 0-16,-3-4 0 0,-5 4 0 0,5 0 1 16,-1 2 0-16,4-5 0 0,-4 3-11 15,4 2-2-15,-3 1-1 0,-1 0 0 0,0 3-11 0,1 0-3 16,-1-6 0-16,0 2 0 0,4 8 0 0,0-8 0 15,0 1 0-15,0 6 0 0,0-6-5 0,0 6-8 0,3-6 11 16,-3 9-11-16,0-9 12 0,0 6-4 16,3 0 0-16,1-6-8 0,-1 0 12 0,4-3-12 0,-7-4 12 15,7 10-12-15,-4-9 9 0,1 2-9 0,-1-2 0 0,0 2 9 16,1-5-9-16,-1 6 0 0,1-4 0 0,3-3 0 16,-4 7 0-16,4-6 0 0,0-1 0 0,0 0 0 15,3 1 0-15,1-4-12 0,-1 3 4 0,4-9 8 31,-3 0-32-31,3 0 0 0,0 0 1 0,0 0 0 16,0 0-53-16,0 0-10 0,0 0-2 0,0 0-1 16,0 0-59-16,0 0-12 0,0 0-3 0,0-9 0 0,7 0-77 0,-4-7-15 15</inkml:trace>
  <inkml:trace contextRef="#ctx0" brushRef="#br0" timeOffset="69047.772">13455 9474 2476 0,'0'0'55'0,"0"0"11"0,0 0 2 0,0 0 1 0,0 0-55 0,0 0-14 15,0 0 0-15,0 0 0 0,0 0 21 0,3 10 2 16,5 5 0-16,-1 1 0 0,-4-3-15 0,4-4-8 15,4 7 8-15,-1-1-8 0,1-2 36 0,3 3 4 16,-3 2 0-16,3-2 0 0,3 3-16 0,-3 6-4 16,-3-6 0-16,0 0 0 0,3 6 25 0,-4-3 5 0,1 3 1 0,-4 3 0 15,-3-3-19-15,3 3-4 0,-4 4-1 0,1-1 0 16,3 0 2-16,-4 1 1 0,1-1 0 0,-1-3 0 16,4 7-20-16,0-7-10 0,0 0 10 0,0 0-10 15,1-2 8-15,-1-8-8 0,0 7 0 0,-4-6 0 16,4-3 0-16,0-4 0 0,0 4 0 0,-3-6 0 15,3 5 0-15,-4-12 0 0,-3 7-10 0,0-10 10 32,4 6-32-32,-4-6-2 0,0 0 0 0,0 0 0 0,0 0-83 15,0 0-17-15,0 0-3 0,0 0-687 0,0 0-136 0</inkml:trace>
  <inkml:trace contextRef="#ctx0" brushRef="#br0" timeOffset="69746.777">13871 10061 1933 0,'0'0'85'15,"0"0"19"-15,0 0-84 0,0 0-20 0,0 0 0 0,0 0 0 0,0 0 83 0,0 0 12 0,0 0 2 0,0 0 1 0,0 0-76 0,0 0-22 16,0 0 9-16,0 0-9 0,7 0 18 0,4 0-1 16,-1-7 0-16,-2 4 0 0,2 3 22 0,1 0 4 0,-1-6 1 0,1 3 0 15,-1-3 16-15,5 6 3 0,-5-4 1 0,-3 4 0 16,4-6-7-16,-1 6-1 0,1 0 0 0,0 0 0 16,-4 0-44-16,0 0-12 0,3 0 0 0,-3 6 0 15,-3-2 0-15,3 2 0 16,-7-6 0-16,7 3 0 0,0-3 8 0,0 6 0 0,-7-6 0 0,7 3 0 15,0 4-8-15,-7-7 0 0,0 0 9 0,0 9-9 16,0-3 12-16,0 4-3 0,-3-7 0 0,-1 6 0 16,-3 1-9-16,0-1 0 0,0-3 0 0,-4 10 0 15,1-6 0-15,-1-1 0 0,4-6 0 16,-3 6 0-16,-1 4 0 0,4-10 0 0,-4 7 0 0,4-10 0 16,7 0 0-16,-3 9 0 0,3-9 0 0,0 0 0 15,0 0 0-15,0 0-11 0,0 0 11 0,0 0-12 16,0 0 12-16,0 0-12 0,0 0 12 0,0 0-12 15,0 0 12-15,0 0 0 0,10 0 0 0,-3 9 0 16,-7-9 0-16,11 0 0 0,-11 0 0 0,7 10 0 0,4-10 0 0,-4 6 0 16,-7-6 0-16,10 0 0 0,-3 3 0 0,0 3 0 15,-7-6 0-15,11 7 0 0,-4-4 0 0,0-3 0 16,-7 0 0-16,7 9 0 0,0-9 0 0,0 7 0 16,-3-4 0-16,-1 6 0 0,1-3 0 0,-1-3 0 15,4 4 0-15,-3 2 0 0,-1 1-12 0,-3-1 2 16,4 0 1-16,-1 1 0 0,-3-4 9 0,4 3 12 15,-8 1-2-15,4-1-1 0,0 1-9 0,0-1 0 16,-7-3-10-16,7 4 10 0,-3-1 0 0,-4 1 0 16,3-4 0-16,1 3 0 0,-4-6 0 0,3 7 0 15,-3-4 8-15,0 4-8 0,-4-4 8 0,4-3-8 16,-3 6 9-16,3-2-9 0,-4-4 0 0,1 3 8 0,-4-3-8 0,3-3 0 16,0 6-12-16,1-6-6 0,-1 4-1 0,1-4 0 31,-1 6-79-31,0-6-16 0,1 0-3 0,-1 0-1 15,1 0-62-15,-1 0-12 0,1-6-2 0</inkml:trace>
  <inkml:trace contextRef="#ctx0" brushRef="#br0" timeOffset="71982.14">11758 5689 172 0,'0'0'8'0,"-7"0"1"0,7 0-9 0,-11 7 0 15,1-7 0-15,-1 0 0 0,4 3 123 0,0-3 22 16,7 0 5-16,0 0 1 0,-10 0-70 0,10 0-13 15,0 0-4-15,0 0 0 0,0 0 10 0,0 0 2 16,0 0 0-16,0 0 0 0,0 0-10 0,0 0-2 16,0 0 0-16,7 9 0 0,0-9 14 0,-7 0 2 15,0 0 1-15,10 6 0 0,1-2-30 0,-1 2-7 16,5-6 0-16,-5 0-1 0,4 6-6 0,0-3-1 16,4-3 0-16,0 0 0 0,3 0-13 0,0 0-3 0,0 0-1 15,4 0 0-15,0 0 18 0,-1 0 4 0,1 0 1 0,3 7 0 16,0-7-31-16,4 3-11 15,0-3 0-15,0 0 9 0,-1 6-1 0,1-6 0 0,0 0 0 0,3 0 0 16,0 0 0-16,1 0-8 0,6 0 12 0,-3-6-4 16,7 6 1-16,-4 0 0 0,4 0 0 0,0-3 0 15,3 3 1-15,-3 0 0 16,-4-7 0-16,4 7 0 0,4 0 11 0,-1 0 3 0,4 0 0 0,-4 0 0 16,1 0-9-16,-1 0-2 0,8 0 0 0,-5 0 0 15,-2 0-13-15,-1 0 11 0,4 7-11 0,0-4 10 16,0-3-10-16,0 0 0 0,-4-3 0 0,8 3 0 15,3 0 0-15,-4-7 0 0,1 7 0 0,3 0 0 16,-4 0 0-16,4-3 0 0,-4-3 0 0,1 6 8 16,3-6-8-16,0 2 10 0,0 4-10 0,0 0 10 0,0 0 2 15,0 0 1-15,0 0 0 0,0 0 0 0,0 0-13 16,3 0 11-16,1 0-11 0,-4 0 10 0,0 0-2 0,0 0-8 16,-1 0 12-16,1 0-4 0,4-6-8 0,-4 6-9 15,0 0 9-15,-4 0-13 0,1 0 13 0,-1 0-11 16,-6 0 11-16,-1 0-10 0,0 0 10 0,4 0 12 15,-3 0-2-15,-4 0-1 0,3 0 6 0,-3 0 1 16,-4 0 0-16,4 0 0 0,0 0 0 0,-7 0 1 16,-1-3 0-16,1 3 0 0,-7 0-17 0,3 0 10 15,1 0-10-15,-1 0 8 0,0-6-8 0,-3 6 10 16,-4 6-10-16,-3-12 10 0,-4 6-10 0,-3 0 0 16,-1 6 0-16,4-6 0 0,-3-6 0 0,-4 6-14 15,0 0 3-15,-3 0 1 16,-4 0-74-16,0 0-16 0,0-3-2 0,-7 3-651 15,0 0-131-15</inkml:trace>
  <inkml:trace contextRef="#ctx0" brushRef="#br0" timeOffset="77285.167">13843 5699 403 0,'0'0'36'0,"0"0"-36"0,0 0 0 0,0 0 0 15,0 0 36-15,0 0 1 0,-4 0 0 0,4 0 0 16,0 0-37-16,0-3 0 0,0 3 0 0,0 0 0 16,0 0 18-16,-7-7 2 0,0 7 1 0,0 0 0 15,7 0-9-15,-7 0-3 0,-3 0 0 0,-1 0 0 16,4 7-9-16,0-4 0 0,-4-3 0 0,4 0 0 15,0 0 0-15,0 0 0 0,0 0 0 0,7 0 0 16,-10 0 18-16,10 0 8 0,0 0 2 0,0 0 0 0,0 0 12 0,-7 0 4 16,7 0 0-16,0 0 0 0,0 0-34 0,0 0-10 15,0 0 0-15,0 0 0 16,0 0-35-16,0 0-13 0,0 0-4 0,0 0 0 16,0 0-33-16,0 0-7 0,0 0-2 0,0 0 0 15,0 0 35-15,0 0 7 0,0 0 2 0,0 0 0 0,0 0 50 0,-8 9 8 16,8-9 2-16,0 0 1 15,-7 0 92-15,7 0 18 0,-7 6 4 0,7-6 1 0,0 0-10 0,0 0-3 16,0 0 0-16,0 0 0 0,-7 0-62 0,7 0-13 16,0 0-2-16,0 0-1 0,0 0-6 0,0 0-1 15,0 0 0-15,0 0 0 0,0 0-19 0,0 0-9 16,0 0 8-16,0 0-8 0,0 0-11 0,0 0-7 0,0 0-2 0,0 0 0 16,-3 0 11-16,-1 0 9 0,-3 4-13 0,4 2 5 15,-4-6 8-15,3 0 0 0,-3 0 10 0,7 0-10 16,0 0 51-16,0 0 4 0,-3 6 1 0,3-6 0 15,0 0 1-15,0 0 1 0,0 0 0 0,0 0 0 16,0 0-19-16,0 0-4 0,0 0-1 16,10-6 0-16,4 6-20 0,-3-6-4 0,3 2-1 0,-4 4 0 15,1 0-9-15,3 0 0 0,-3 0 0 0,3 0 0 16,-4-6 0-16,1 6 0 0,0 0 0 0,3 6 0 16,-4-6 0-16,4 0 0 0,-3 4 0 0,3-4 8 15,-3 0 4-15,3 0 1 0,-4 0 0 0,5 6 0 16,2-6 6-16,-3 0 1 0,4 0 0 0,0 0 0 0,-1 0 8 15,4-6 3-15,1 6 0 0,-1-4 0 16,3 4-6-16,-2 0-1 0,2 4 0 0,1-4 0 0,3-4-11 16,-3 4-2-16,3 0-1 0,4 4 0 0,-4-4-10 0,4 6 0 15,-4-6 0-15,4 0 0 0,-4 0 0 0,0 0 0 16,4 6 0-16,-4-6 0 0,0 0 20 0,4 0-2 16,0 0 0-16,0 0 0 0,-1 0 2 0,1 0 1 15,3 0 0-15,1-6 0 0,-1 6 20 0,0 0 4 16,1 0 1-16,-1 0 0 0,-3-6-46 15,-1 6 0-15,1-4 0 0,-4 4 0 0,4 0 0 0,-4 0 9 16,4 0-9-16,-4 0 12 0,4 0-12 0,-4-6 0 16,0 6 0-16,-3 0 0 0,3 0 0 0,1 0 0 15,-1-3 0-15,-4 3 0 0,1 0 8 0,0 0-8 16,0-6 8-16,-4 6-8 0,0 0 15 0,0 0-3 0,0 0 0 0,0 0 0 16,1 6-12-16,-1-6 9 0,0 0-9 0,4 0 8 15,-1 3-8-15,1-3 10 0,-4 0-10 0,4 0 10 16,-4 0-10-16,4 0 0 0,-8 0 0 0,5 0 0 15,-5 0 8-15,1 0-8 0,-1-3 8 0,1 3-8 16,0 0 0-16,-1-6 0 0,-3 6 0 0,1 0 0 16,-5 0 0-16,1-3 0 0,-1 3 8 0,1 0-8 15,-1 0 28-15,-2-7 0 0,-8 7 0 0,10 0 0 16,1 0-28-16,-4 0 0 0,-7 0 0 0,0 0 0 16,7 0 0-16,-7 0 0 0,0 0 0 0,0 0-11 15,0 0 11-15,7-3 0 0,-7 3 8 0,0 0-8 16,0 0 0-16,0 0 0 0,0 0 0 0,0 0 8 15,0 0 3-15,0 0 1 0,0 0 0 0,0 0 0 16,0 0-12-16,-11 0 0 0,-3 0-12 0,0 0 12 16,-4 0 0-16,1 0 0 0,-4-6 0 0,-4 6 12 0,0 6-12 0,-3-6 0 15,3 0 0-15,-6 0 0 16,-1 0 0-16,0 0 0 0,0-6 0 0,1 6 0 0,-5 0 0 0,1 0 0 16,3 0 0-16,-7-3 0 0,1-3 0 0,-1 6 0 15,-7 0 0-15,7 0 0 0,0 0 0 0,-3 0 0 16,-4 0 0-16,4-4 0 0,0-2 0 0,-1 6 0 15,1 0 0-15,-4 0 0 0,0 0 0 0,-3 0 0 16,-1 0 0-16,1 0 0 0,-7 0 0 0,3 0 0 16,3 0 0-16,-3 6 0 0,4-2 0 0,0-4 0 15,-1 0 0-15,1 6 0 0,3-3 0 0,0-3 0 16,4 0 0-16,-1 0 0 0,5 0 0 0,2 0 12 0,5 0-2 0,2-3 0 16,1-3-10-16,0 6 0 15,0 0 0-15,3 0 0 0,0-4 0 0,4-2 8 0,-4 6-8 0,4 0 8 16,-3-6-8-16,2 3 0 0,1 3 0 0,0-6 0 15,0 6 0-15,3 0 0 0,1-4 0 0,-1 4 0 16,4-6 0-16,0 6 0 16,0 0 0-16,7 0 8 0,-4-3-8 0,4 3 0 0,7 0 0 0,0 0 0 15,0 0 0-15,0 0 8 0,0 0 0 0,0 0 0 16,0 0-8-16,0 0 0 0,0 0 0 0,0 0 0 16,10 0 0-16,1 0 0 0,-4 0 0 0,4 3 0 15,-1-3 0-15,1 0 0 0,-1 0 0 0,5 6 0 16,-5-6 0-16,1 0 0 0,3 4 0 0,0-4 0 15,0 0 14-15,0 0 1 0,4 0 0 0,-1 0 0 16,1 0 1-16,0 0 1 0,-1 0 0 0,5 6 0 16,2-6-17-16,-3 3-12 0,4-3 1 0,0 0 1 0,3 0 10 0,0 6 12 15,0-6-2-15,1 0-1 0,6 6-9 0,0-2 0 16,1-4 0-16,-1 0 0 0,4 0 0 0,-4 0 0 16,4 0 0-16,3 0 0 0,-3 6 0 0,0-6 0 15,6 0 0-15,-2 3 0 0,-4-3 9 0,6 0-9 16,-2 0 10-16,3 0-10 0,-4 0 8 0,0 0-8 15,1 0 0-15,-1 0 0 0,0 0 0 16,1 0 0-16,-1 0-11 0,0 0 11 0,1 0 0 0,-5 0 0 16,8 0 0-16,-3 0 12 0,-1 0-12 0,-3 0 0 15,-4 0 0-15,0 0 8 0,-3 6-8 0,0-6 0 16,0-6 0-16,-4 6 0 0,7 0 0 0,-3 0 0 16,-4 0 0-16,0 0 0 0,-3 0 0 0,0 0 0 15,-8 0 0-15,5 0 0 0,-5 0 0 0,1 0 0 0,-1 0 0 16,1 0 0-16,-4 0 0 0,-3 0 0 0,3 0 0 0,-4 0 0 15,1 0 0-15,-11 0 0 0,0 0 0 0,0 0 0 16,0 0 0-16,0 0-11 0,0 0 3 0,0 0 0 16,0 0 8-16,0 0 0 0,-7 6 0 0,-4-3 0 15,-3-3-12-15,4 0-1 0,-8 0 0 0,0 0 0 16,-6 0 21-16,-4 0 4 0,3 0 0 0,0 0 1 16,-7 0-13-16,4 0-16 0,0 0 3 0,0 0 1 15,-4 0 12-15,0 7 16 0,-3-7-3 0,0 0-1 16,-8 0-25-16,-3 3-6 0,1-3-1 0,-1 0 0 15,-7 6 20-15,0-3 0 0,-4-3-8 0,1 6 8 16,-4-6-12-16,-3 0 2 0,-1 4 0 0,-7 2 0 16,4-6 18-16,-3 6 3 0,6-3 1 0,-3-3 0 15,0 7-12-15,0-4-17 0,0-3 4 0,4 6 1 0,3-6 12 0,0 0 0 16,3 0 0-16,4 0 0 0,4 3 0 0,3-3 13 16,-3 0-2-16,3 0-1 0,0 0-10 0,4 0-14 15,3-3 3-15,4 3 1 0,-4 0 18 0,4 0 3 16,6-6 1-16,-2 6 0 0,2 6-12 0,5-6-17 15,3 3 4-15,3-3 1 16,0 0 35 0,8 0 7-16,-1 6 2 0,4-6 0 15,0 4-52-15,7-4-9 0,0 0-3 0,0 0 0 0,0 0-102 0,11 0-21 16,3 0-4-16,3 0-940 0</inkml:trace>
  <inkml:trace contextRef="#ctx0" brushRef="#br0" timeOffset="79339.745">10950 9891 1267 0,'-10'7'112'0,"10"-7"-89"16,0 0-23-16,-7 3 0 0,-8-3 219 0,15 0 39 16,0 0 8-16,0 0 2 0,0 0-209 0,0 0-42 15,0 0-8-15,0 0-1 0,0 0 1 0,0 0 1 16,0 0 0-16,0 0 0 0,11 6 6 0,-11-6 2 0,0 0 0 0,0 0 0 15,7 3 1-15,-3-3 0 0,-4 0 0 0,10 6 0 16,4-2 17-16,-3-4 3 0,-11 0 1 0,0 0 0 16,0 0 5-16,14 6 2 0,7-6 0 0,4 0 0 15,0-6-19-15,-1 6-3 0,8 0-1 0,3 0 0 16,1 0-12-16,-5 0-2 0,1 0-1 0,7 0 0 16,14 0-9-16,-11-4 0 0,-3 4 0 0,3 0 0 15,8-6 0-15,-1 6 0 0,0-9 0 0,1 9 0 16,-4-3 8-16,3-4-8 0,-3 1 0 0,3 3 8 15,-3-3 0-15,0 6-8 0,0-10 12 0,-4 10-4 16,1-3 5-16,-1 3 1 0,-7-6 0 0,0 3 0 16,1-4-6-16,-4 7 0 0,3 0-8 0,-3 0 12 15,-1 0-12-15,5 0 0 0,-5 0 0 0,1 0-10 16,3 0 10-16,-6-3 0 0,-1-3 0 0,0 6 0 16,-3 6 0-16,-1-6 0 0,-2 0 0 0,-1 0 0 15,-4 0 0-15,1 3 12 0,-4-3-4 0,-3 0 0 0,-1-3 5 0,-3 3 2 16,-7 0 0-16,0 0 0 0,0 0 1 0,0 0 1 15,11-6 0-15,-11 6 0 0,0 0-5 0,0 0 0 16,7 0-1-16,-7 0 0 0,0 0-3 0,7-6-8 16,-7 6 12-16,7-3-4 0,-7 3-8 15,11-7 0-15,-8 4 9 0,4-3-9 0,0 3 0 0,0-3 0 16,-3-4 0-16,3 10 0 0,-7 0 0 0,3-9 0 16,5 6 0-16,-8 3 0 0,0 0 0 0,3-7 0 15,-3 7 0-15,7-6 0 0,-7 6 0 0,0 0 0 16,0 0 0-16,7-3 0 0,-7 3 0 0,7 0 0 15,-7 0 0-15,4 0 0 0,-4 0 0 0,10 0 0 16,-6-6 0-16,3 6 0 0,-7 0 0 0,0 0 0 0,3-3 0 0,-3 3 0 16,0 0 8-16,0 0-8 0,0 0 10 0,0 0-10 15,4-7 24-15,-4 4 0 0,-4-3-1 0,4 3 0 16,-3-4-6-16,-4-2-1 0,3 3 0 0,-3 3 0 16,0-7-16-16,0 4-17 0,-3 3 3 0,3-7 1 15,-4 4 27-15,0-3 6 0,1-1 0 0,-1 1 1 16,1 0-21-16,3 2 0 0,-8-2 0 0,1-1 0 15,4 1 0-15,-1 0 0 0,4-1 0 0,-3 4 0 16,-5-3 0-16,5 5 0 0,-1-2 0 0,1 6 0 16,3-9 0-16,-4 9 0 0,4-3 0 0,3-4-8 15,-3 7 8-15,7 0 0 0,-3 0 0 0,3 0 8 16,0 0-8-16,0 0 0 0,0 0 0 0,0 0 0 16,0 0-12-16,0 0 2 0,0 0 1 0,0 0 0 0,7 10 9 0,4-4-8 15,-1-3 8-15,1 7-8 0,-1-1 8 0,4 0 0 16,0 7 0-16,1-7-8 0,-1 1 0 15,0 6 0-15,-4-13 0 0,1 12 0 0,3-5 8 0,-3-1-8 16,-1-3 8-16,1 4-8 0,-1-1 8 0,-3 1 0 16,1-1 8-16,-1-3-8 15,0-3 0-15,0 7 0 0,3-1 0 0,-3-2 8 0,4-4-8 0,-4 3 0 16,0 3 0-16,4 1 0 0,-1-4 0 0,-3-3 0 16,4 7 0-16,-4-4 0 0,0 3 0 0,0-6 0 15,0 7 0-15,0 2 0 0,-7-2 0 0,4-1 0 16,-4-6-8-16,0 13 8 0,-4-7 0 0,1 7 0 15,-1-7 0-15,-3 4 11 0,-4-4-3 0,1 7 0 16,-1-6 0-16,-3 5 0 0,0-5 0 0,0-1 0 0,0 0 0 16,0 1 0-16,0-1-8 0,-4 1 0 0,0-1 0 0,1-3 0 15,-1 4 0-15,0-4 0 0,-3-3 0 0,7-3 8 16,0 6-8-16,-4-2 0 0,4-4 0 0,0-4 0 16,0 4-23-16,3-6 0 0,4 3 0 0,0-3 0 31,0-4-101-31,0 4-21 0,-3-3-4 0,-4-1-1147 0</inkml:trace>
  <inkml:trace contextRef="#ctx0" brushRef="#br0" timeOffset="81253.191">6163 9233 1918 0,'0'0'42'0,"0"0"9"0,0 0 1 0,0 0 3 0,0 0-44 0,0 0-11 16,0 0 0-16,0 0 0 0,11 0 0 0,-8 0 0 16,8 0 0-16,-1-3-11 0,1 3 36 0,3-7 7 15,0-2 2-15,7 6 0 0,-10-3-8 0,7-4-2 16,-1 1 0-16,-3 3 0 0,4-4 23 0,0 1 4 15,-4-1 1-15,3 1 0 0,1 0 0 0,-4-7 0 16,7 6 0-16,-7 1 0 0,7-4-24 0,-6 1-4 0,6 3 0 0,3-1-1 16,1 1-8-16,0-4-2 15,-4-3 0-15,7 10 0 0,4-6 12 0,0-4 3 16,-4-3 0-16,11 4 0 0,-11 2-13 0,7-3-3 0,1-3 0 0,2 4 0 16,-2 2-4-16,6-2 0 0,-3-4-8 15,7 3 12-15,-11 4-2 0,14-4-1 0,-3 0 0 0,4 4 0 16,-5-4-9-16,5 3 0 0,-1-2 0 0,1-1 0 15,-1-3 0-15,0 4 0 0,-3 2 0 0,7-3 0 16,0 4 0-16,0-4 0 0,0 7 0 0,-4-1 0 16,1-5 0-16,-1 5 12 0,-3 1-4 0,7-1 0 15,-4-5-8-15,4 5 10 0,0 1-10 0,3-1 10 16,4 1-10-16,-7 0-11 0,0 2 3 0,0 4 0 16,0-12 8-16,4 11 0 0,3-5 0 0,0 3 0 15,-1-4 8-15,-2 4 3 0,-4 3 1 0,3-3 0 16,-3 6-12-16,0 0 0 0,-3-3 0 0,2-4 0 0,1 14 0 15,0-7 0-15,4 0 0 0,-8 3 0 0,4-3-12 0,0 0 1 16,0 6 1-16,-4-3 0 0,-3-3 10 0,3 0 0 16,4 6 0-16,0-6 0 0,0 0 21 0,-3 4 7 15,-1 2 0-15,0-6 1 0,-3 0-21 0,0 0-8 16,0 0 0-16,-4 0 9 0,1 0-9 0,-1 0 0 16,7-6 0-16,-3 6 0 0,-7-4 0 15,3 8 0-15,-3 2 0 0,7-6 0 0,0 9 0 0,-4 1 0 16,-6-4 0-16,-1-3 0 0,11 6 8 0,-8-2 0 15,-2 2 0-15,3-3 0 0,3 4-8 0,0-1 0 16,1 1 0-16,-5-1 0 0,1 0 0 0,0 1 0 16,7-1 0-16,-7 1 0 0,-8-1 0 0,5 0 0 15,2-2 0-15,-2 2 0 0,-1-3 0 0,0-2 0 0,-3 2 0 16,3-3 0-16,11 3 0 0,-7-3 0 0,-11 4 0 16,7-4 0-16,1 3 12 0,-1-3 0 0,-3 3 0 0,0 4 0 15,-1-10-1-15,1 9 0 0,-4-2 0 0,0-4 0 16,1 6-11-16,-1 0 8 0,4-2-8 0,-4 2 8 15,4 1-8-15,-4-4 0 0,-3-3 0 0,-1 6 0 16,4 1 0-16,1-1 0 0,-5 1 8 0,1-4-8 16,0 3 0-16,-4 1-9 0,4-1 9 0,-4 0-13 15,-4-2 13-15,1 2 10 0,0-3-2 0,3 4 0 16,-7-7-8-16,7 6-9 0,-3-2 9 0,-1 2-13 16,1-6 35-16,0 3 7 0,3-2 2 0,-3 2 0 15,6 3-31-15,-6 1 0 0,0-10 0 0,3 9 0 16,-4-3 0-16,1-2 8 0,-4 2-8 0,0 3 0 0,-3-3 0 0,3 4 0 15,0-7 0-15,4 6 0 16,-4-2 0-16,0-4 0 0,-4 6 0 0,5-3 0 0,-1 4 0 0,-4-1 0 16,1 1 0-16,3-4 0 0,0 3 0 15,0-5 0-15,0 5 0 0,-3-3 0 0,3 0 0 0,-3-2 0 16,-1 2 0-16,1-3 0 0,-1-3 8 0,1 6 0 16,-4 4-8-16,4-10 12 0,-11 0-12 0,7 3 0 15,0-3 0-15,-7 0 0 0,7 0 8 0,-7 0 3 16,0 0 0-16,0 0 0 0,0 0 2 0,0 0 1 15,0 0 0-15,0 0 0 0,0 0 14 0,0 0 4 16,0-10 0-16,0 1 0 0,-4 9-32 0,4-9 0 16,-3-1-11-16,-4 1 11 0,0 3 0 0,-1-4 16 15,1 1 0-15,-3-1-1 0,-1-9-15 0,1 4 0 0,-4 5 0 0,3-8 0 16,-3 2 0-16,3-3 0 0,1 10 0 16,-1-10 9-16,-3 3-9 0,0 7 0 0,3-10 0 0,-3 6 0 15,4-2 0-15,-1 5 0 0,-3 1 0 0,3 3 0 16,1-4 0-16,3 1 0 0,-4 3 0 0,4 2 0 15,0-2 0-15,0-3 0 0,7 9 0 0,-4 0 0 16,-3-3-10-16,7 3 10 0,0 0 0 0,0 0-9 16,0 0 9-16,0 0 0 0,0 0-9 0,0 0 9 15,0 0-12-15,0 0 3 0,0 0 0 0,7 3 0 16,0 6 9-16,4 1-10 0,-4 2 10 0,0-2-10 16,4-1 10-16,-1 0 0 0,-3 1-9 0,4-1 9 15,-4 1 0-15,4-1 0 0,-4 0 0 0,3 1 0 16,-3-1 0-16,0-3 0 0,4 4 0 0,-4-1 0 15,-3 1 0-15,3-4 0 0,0 3 0 0,0-5 0 0,-4 5 0 0,1-3 0 16,-4-6 0-16,7 6 0 0,-7-6 0 0,0 0 0 16,0 0 0-16,3 4 0 15,4 5 0-15,-7-9 0 0,0 0 8 0,7 9-8 0,-3-2 0 0,3 2 0 16,-7-9 0-16,4 3 0 0,-4-3 0 0,3 6 0 16,1 4 0-16,-4-10 0 0,0 0 0 0,3 9 0 15,1 1 0-15,-4-1 8 0,0-9-8 0,0 10 0 16,0-1-10-16,-4 3 10 0,1-2-8 15,3-1 8-15,0-9 0 0,-7 10-9 0,3-7 9 0,-3 6 9 16,3-9-1-16,-3 7-8 0,0 2 0 0,0-9 0 16,0 9 0-16,0-9-9 0,-3 10 9 0,-1-4 0 0,0-3 0 15,1 3 0-15,-4-2 0 0,0-4 0 0,-4 6 0 0,0-6 0 16,4 3 0-16,0 3 0 0,-4-6 0 0,4 7 0 16,4-4 0-16,-4-3 0 0,0 6 0 0,-1-3 0 15,5 3 0-15,3-6 0 0,-4 3-10 0,1-3 10 31,3 7-65-31,7-7-7 0,-7 3 0 0,7-3-1 16,0 0-123-16,0 0-25 0,0 0-5 0</inkml:trace>
  <inkml:trace contextRef="#ctx0" brushRef="#br0" timeOffset="84042.693">20666 4485 806 0,'0'0'72'0,"3"-3"-58"16,1-3-14-16,-4 6 0 0,3-3 89 0,1-4 15 16,-1-2 4-16,1 6 0 0,-4-3-43 0,3-4-8 15,-3 10-1-15,0 0-1 0,4 0-17 0,-4 0-3 16,7-6-1-16,0 3 0 0,-7 3 13 0,0 0 2 0,0 0 1 0,0 0 0 15,0 0 9-15,0 0 1 16,-11 9 1-16,4-6 0 0,4 10 8 0,-8-4 2 0,-6 4 0 0,-1 6 0 16,-7-4-27-16,1 14-6 0,-1-11-1 0,-3 17 0 15,-4-7 2-15,0 7 0 0,-3 8 0 0,3-5 0 16,-3 6 3-16,-7-3 1 0,-1 3 0 0,4-7 0 16,1 7-18-16,-1-6-3 0,4-4-1 0,3 1 0 15,4-7-9-15,3 10-3 0,-3-13 0 0,7 0 0 16,-1-3-1-16,5 3 0 0,-1-6 0 0,4-4 0 31,0 4-29-31,0-9-7 0,3 5 0 0,1-12-1 16,-1 4-85-16,0-4-17 0,1-3-3 0,3 0-1 0,0-10-101 15,0 1-20-15,-4-13-4 0,11-3 0 0</inkml:trace>
  <inkml:trace contextRef="#ctx0" brushRef="#br0" timeOffset="84407.771">20003 4360 1785 0,'0'0'159'0,"0"0"-127"16,0 0-32-16,0 0 0 0,0 0 84 0,0 0 10 16,10 6 2-16,1-3 1 0,-4 13-50 0,0-7-11 15,3 7-1-15,-3-3-1 0,4 5-6 0,0-2-2 16,-1 9 0-16,1-3 0 0,-1 0 8 0,-3 6 2 15,0-9 0-15,4 16 0 0,3-7-15 0,0 6-2 16,0 4-1-16,0-4 0 0,4 10 30 0,-4-9 5 16,0 2 2-16,0 1 0 0,1-3-21 0,-1-7-4 15,0 6-1-15,-4 1 0 0,1-1-1 0,0-6 0 0,-1 7 0 0,-3-7 0 16,4 0-28-16,-1-3-8 16,-3 4-1-16,4-4 0 0,0-6 9 0,-1 6 11 15,-3-6-3-15,0-4 0 0,4-2-8 0,-1 2 0 16,-3 1 0-16,1-3 0 15,-1-4-92-15,0-3-23 0,0 4-5 0,-4-7 0 16,-3-3-148-16,0 0-30 0,14-3-6 0,-14 3 0 0</inkml:trace>
  <inkml:trace contextRef="#ctx0" brushRef="#br0" timeOffset="85008.909">20705 5216 1152 0,'7'0'51'0,"-7"0"10"0,0 0-49 0,0 0-12 16,0 0 0-16,0 0 0 0,0 0 159 0,0 9 29 15,0-9 5-15,0 10 2 0,3-4-158 0,1 3-37 16,-4-5 0-16,3 2 0 0,1 3 0 0,-4-3 0 15,0 4 8-15,0-7-8 0,3 6 19 0,1 1 1 0,-4 6 0 0,-4-1 0 16,1-2 32-16,3-4 6 0,-4 7 2 16,1 3 0-16,-4-10 0 0,-4 7 0 0,7-7 0 0,1 7 0 15,-1-4-24-15,4-2-5 0,-3-1-1 0,-1-3 0 16,4-6-4-16,-3 4-1 0,3-4 0 0,0 0 0 16,0 0-1-16,0 0 0 0,0 0 0 0,0 0 0 15,0 0 4-15,0 0 1 0,0 0 0 0,0 0 0 16,0 0-14-16,7-4-3 0,0-5-1 0,0 3 0 15,-3-13-11-15,-1 10 10 0,4-7-10 0,4 6 10 16,-4-8-10-16,0 8 8 0,0-9-8 0,-4 10 8 16,8-7-8-16,0 4 8 0,-4-4-8 0,3 7 8 15,1-1-8-15,-1-5 0 0,1 5 0 0,0 1 0 16,3-1 0-16,-4 1 0 0,1 3 0 0,-1-4 0 16,1 1 11-16,0-1 0 0,-1 4 0 0,-3 3 0 0,0 3-11 0,0-6 0 15,0 6 0-15,0 0 0 16,0 0-9-16,-3 6-1 0,3 3 0 0,-3 1 0 15,3-1 18-15,-4 7 3 0,1-7 1 0,-1 10 0 0,1-3-12 0,-1 3 0 16,1 0-12-16,-1-1 12 0,-3 1-12 0,0-3 12 16,0 3-12-16,0-1 12 0,-3-2 0 0,-1 3 10 15,4 0 1-15,-3-10 0 0,3 7-11 0,-4-7 10 16,4 1-10-16,-3 5 10 0,3-5-10 0,0-1 0 16,-4 1 0-16,4-1 8 0,0-3-8 0,0-6 0 15,0 0 0-15,-3 13 8 16,-1-13-28-16,1 9-7 0,-1-3-1 0,-3-6 0 15,-4 10-134-15,1-10-27 0,-4 9-6 0,-4 1-518 16,-7-4-104-16</inkml:trace>
  <inkml:trace contextRef="#ctx0" brushRef="#br0" timeOffset="86025.739">18701 4241 748 0,'0'0'67'0,"0"0"-54"0,0-7-13 0,3-2 0 15,-6 6 199-15,3-13 37 0,0 10 7 16,3-4 1-16,-6 1-180 0,3 9-37 0,0-3-7 0,3-3-2 16,-3 6-18-16,0 0 0 15,0 0 0-15,0 0 0 0,0 0 0 0,0 0 0 0,0 0 0 0,4 6 0 16,3 6 26-16,0 4 2 0,-4 0 0 0,5 3 0 15,-1 3 23-15,-4 9 5 0,1-3 0 0,3 0 1 16,-4 1-9-16,1 15-3 0,-1-10 0 0,1 4 0 16,-4 6-14-16,0-1-3 0,0 8-1 0,0-4 0 15,3 6 11-15,-3 0 2 0,0-6 1 0,-3-3 0 16,3 0-4-16,0 0-1 0,0 0 0 0,-4-6 0 16,4 5-16-16,0-5-3 0,0-3-1 0,0-1 0 15,0-6-16-15,4 1 0 0,-4-4 8 0,3-7-8 16,-3 8 9-16,7-11-1 0,-7-2-8 0,4-4 12 15,-4-3-28-15,0-6-5 0,0 0-2 0,0 0 0 16,0 0-111-16,3-6-22 0,1-3-5 0,-4-4-496 16,3-2-99-16</inkml:trace>
  <inkml:trace contextRef="#ctx0" brushRef="#br0" timeOffset="86474.213">18489 4109 1663 0,'0'-16'73'0,"0"13"16"0,4-3-71 0,-1 3-18 0,-3 3 0 0,0-7 0 16,0 7 64-16,4-9 8 0,-4 9 3 0,0 0 0 16,7-3-20-16,3-3-4 0,-3 3-1 0,4-4 0 15,3 7-9-15,0-6-1 0,0 3-1 0,4-3 0 16,3 6-18-16,4 0-3 0,-4-4-1 0,4-2 0 15,-1 6-1-15,5 0 0 0,-5 0 0 0,4-3 0 16,4 3-2-16,-4 0-1 0,4 0 0 0,0 0 0 16,0 0 5-16,3 3 1 0,-3-3 0 0,-1 10 0 15,-2-1-9-15,-1-3-2 0,-3 4 0 0,-1 8 0 16,-6-8 4-16,0 6 0 0,-4 2 0 0,0 1 0 16,-4 0-12-16,1 6 0 0,0 0 0 0,-4-6 0 15,0 0 0-15,0 6 0 0,-4-6 0 0,1 6 8 16,3 0-8-16,-7-13 0 0,0 7 0 0,0 0 8 15,0 3-8-15,-7-3 0 0,3-7 0 0,1 10 0 0,-8-3 8 16,1-6-8-16,-5 9 0 0,-2 0 8 0,-1-7-8 0,-3 1 12 16,-7 3-12-16,0-7 12 0,-1 7-12 0,1-3 0 15,-4 3 0-15,1-4-11 0,-1-5 11 0,0 5 0 16,4-5 0-16,0-1 0 0,3 1 0 0,0-7 0 16,1-3 0-16,6 6 0 0,-3-3 0 0,7-3 0 15,0 0 0-15,-1-9 0 16,5 6-38-16,3-4-12 0,-4-2-2 0,4-1-688 15,0 1-136-15</inkml:trace>
  <inkml:trace contextRef="#ctx0" brushRef="#br0" timeOffset="87094.862">20338 3726 288 0,'0'0'25'0,"0"0"-25"0,0 0 0 0,0 0 0 15,0 0 324-15,0 0 59 0,-7 0 12 0,0 0 2 16,-1 0-302-16,1 7-61 0,-3-4-12 0,-1 3-2 0,1-6-20 0,-8 3 0 16,7 10 8-16,-3-10-8 0,-3 3 13 0,3-3-1 15,-1 7 0-15,1-1 0 16,4-3 2-16,3-2 0 0,-4 5 0 0,4-3 0 0,-3 4 12 0,-1-1 2 16,0 0 1-16,1 7 0 0,-4-13 7 0,0 13 2 15,-4-7 0-15,4 10 0 0,-4 0 6 0,1-3 2 16,-1 2 0-16,0 8 0 0,-3-8-11 0,3 11-3 15,-3-4 0-15,0 9 0 0,3-6-8 0,-6 1-3 16,3 5 0-16,-4-6 0 0,0 7-10 0,1-1-3 16,-1 1 0-16,-3-7 0 0,6 0-8 0,1 7 0 15,0-1 0-15,-4-6-11 0,4 1 20 0,0-4 4 16,0 9 1-16,3-6 0 0,1 1 26 0,-1 5 4 0,4 1 2 0,0-7 0 16,0 6-21-16,3 10-4 0,0-15-1 0,4 8 0 15,-3 4-4-15,6-3 0 0,-3-4-1 0,4 4 0 16,3-7-5-16,-4 7-1 0,4-4 0 0,-3-2 0 15,6 2-9-15,-3 0-17 0,0 1 4 0,0-7 1 16,4 0 35-16,-1 7 7 0,4-10 2 0,-3 3 0 16,3-3-32-16,3-3 0 15,-2 3 0-15,2 0 0 0,1 1 10 0,3-5-10 0,0-5 10 0,4 9-10 16,3-6 0-16,0 0 0 0,-3 0 0 0,3 0 0 16,3-4 0-16,1 4 0 0,0 0 0 0,7-4 0 15,-4 4-24-15,4 0-10 0,-4-9-2 0,3 5-1 16,1 4-122-16,4-3-24 0,-1-4-5 0</inkml:trace>
  <inkml:trace contextRef="#ctx0" brushRef="#br0" timeOffset="88141.636">21579 4128 1036 0,'0'0'92'0,"0"0"-73"0,-3 0-19 0,-4 0 0 16,0 0 197-16,7 0 36 0,0 0 7 0,0 0 2 0,0 0-161 0,0 0-32 16,0 9-6-16,3 1-2 15,1-1-29-15,3 7-12 0,3-7 8 0,5 10-8 0,-1-3 11 0,0 2-3 16,0 1-8-16,4 6 12 0,6 4 0 0,-6-4-1 16,0 3 0-16,-4 0 0 0,0 7 17 0,0 5 4 15,-4-2 1-15,-6 0 0 0,-4 5 26 0,4 1 5 16,3 0 0-16,-4 0 1 0,-6 0-41 15,3 3-8-15,7-3-1 0,-4 0-1 0,-6-6 5 0,3 5 1 16,0 1 0-16,7 0 0 0,0-6 7 16,-4 0 1-16,1 2 1 0,-1-2 0 0,11-4-29 0,-3 4 0 15,-11-3 0-15,4-7 0 0,3 6 0 0,-4-6 8 16,1-2-8-16,-4 2 0 0,-4-3 0 0,1 0-10 16,3-6 2-16,-4 0 0 0,-3 9 8 0,7-19 11 15,7 13-3-15,-3-9 0 0,-4 2-8 0,0-5 0 0,3-1 0 0,4 1 0 31,4-10-35-31,-4 6-2 0,-7-6-1 0,0 0 0 16,14-6-144-16,0-4-29 0,-7-18-5 0,0-3-2 0</inkml:trace>
  <inkml:trace contextRef="#ctx0" brushRef="#br0" timeOffset="89942.782">22719 4520 403 0,'0'0'17'0,"0"0"5"16,0 0-22-16,0 0 0 0,-11 0 0 0,1 6 0 16,10-6 320-16,-7 3 59 0,-7 7 12 0,-1-4 2 0,5 3-313 0,-1 1-64 15,-3 8-16-15,-3 1 0 0,-1 0 28 0,0 6 0 16,1 10 0-16,-5-1 0 0,-2-6 16 0,3 16 3 15,3-9 1-15,-3 2 0 0,-7-2-20 0,3 3-4 16,4-4-1-16,3 4 0 0,7-4-2 0,-3 1 0 16,-7-1 0-16,4-6 0 0,6 1-21 0,0-1 0 15,-3-3 0-15,0 0 0 16,4 0-24-16,-1-6-10 0,0-7-2 0,-3 4 0 16,4 3-32-16,-1-10-6 0,11 1-2 0,-3-10-508 15,-8 0-103-15</inkml:trace>
  <inkml:trace contextRef="#ctx0" brushRef="#br0" timeOffset="90294.799">22394 4423 2016 0,'14'0'89'0,"-14"0"19"0,0 0-87 0,0 0-21 0,-3 15 0 0,-1-12 0 16,1 13 121-16,-4 3 20 0,0 6 4 0,7 0 1 15,3 3-120-15,1-9-26 0,-8 9 0 0,4 7 0 16,7-1 0-16,0 1 0 0,-3-4 0 0,-1 10 0 16,5-3 0-16,2-4 0 0,4 4 0 0,-3-4 0 0,-4 4 0 0,3-4 0 15,1 1 12-15,3-1-4 0,-7 1 0 0,4-4-8 16,-1 4 12-16,1-7-4 0,-4 3-8 0,4-9 0 15,-4 3 0-15,3 3 0 0,1-2 0 0,-1-8-11 16,-6-2 1-16,3-3 0 16,7 9-46-16,-7-10-10 0,0-3-2 0,0-2 0 15,-3 2-130-15,3-9-26 0</inkml:trace>
  <inkml:trace contextRef="#ctx0" brushRef="#br0" timeOffset="90737.458">22758 5395 1440 0,'10'0'128'0,"-10"0"-103"16,0 0-25-16,0 0 0 0,0 0 166 0,0 9 28 16,0 0 6-16,0-2 0 0,-3 2-156 15,-1 1-31-15,8-4-13 0,-4-6 11 0,-4 3-11 0,1 6 0 16,3 1 0-16,3-1 8 0,1 1-8 0,-8 2 0 16,1-2 0-16,-4-7 0 0,3 6 0 0,1 0 0 15,3-9 0-15,3 10 0 0,1-4 0 0,-1 4 0 16,-3-10-14-16,0 0 5 15,0 0-115-15,0 0-22 0,0 0-5 0,0 0-658 16</inkml:trace>
  <inkml:trace contextRef="#ctx0" brushRef="#br0" timeOffset="91258.667">23230 5313 2804 0,'0'0'62'0,"0"0"13"0,0 0 2 0,-3 3 1 0,-1 4-62 0,-3 2-16 15,4-9 0-15,3 0 0 0,-4 9 0 0,4-9-13 0,0 0 2 0,4 10 1 32,-4-1-108-32,3 1-22 0,-3-10-4 0,0 0-588 0,7 6-119 0</inkml:trace>
  <inkml:trace contextRef="#ctx0" brushRef="#br0" timeOffset="91473.32">23506 5323 3027 0,'-7'6'134'0,"3"-3"28"0,-3 6-130 0,3 1-32 16,-3-1 0-16,4 1 0 0,-1 2 13 16,1 1-4-16,3-7-1 0,0 3 0 15,3 1-107-15,-3-10-21 0,4 3-5 0,3 3-1 16,3 4-67-16,1-10-14 0,0 0-2 0,3 0-1 0</inkml:trace>
  <inkml:trace contextRef="#ctx0" brushRef="#br0" timeOffset="91649.405">23802 5285 1497 0,'0'0'133'0,"0"0"-106"0,-4 3-27 0,-6 3 0 16,3-3 251-16,0 4 45 0,0-4 8 0,0 3 3 15,0-3-220-15,-1 10-44 0,1-4-9 0,4-6-2 32,3-3-52-32,-4 10-12 0,4-10-1 0,-3 9-1 0,3-9-151 0,0 0-31 15,0 0-5-15,10 6-710 0</inkml:trace>
  <inkml:trace contextRef="#ctx0" brushRef="#br0" timeOffset="92147.955">24765 4592 1324 0,'0'0'118'0,"0"0"-94"0,0 0-24 0,0 0 0 15,0 0 160-15,0 0 27 16,0 0 5-16,-4 9 2 0,1 1-148 0,-1-1-30 0,1 7-5 0,-1 3-2 16,1-4 14-16,-4 4 2 0,-4 6 1 0,4 3 0 15,-3 1 15-15,-8 2 3 0,0 0 1 0,1 4 0 16,-8-1 10-16,4-5 1 0,-7 5 1 0,3-6 0 16,-3 7-33-16,-1-7-8 0,1-3 0 0,0 3-1 15,0-3-7-15,3 4 0 0,4-11-8 0,0 1 12 16,0-3-12-16,6 3-8 0,-6-10 8 0,7 7-13 15,4-7-107-15,-1 1-22 0,7-4-4 0,-3-3-527 16,7-3-106-16</inkml:trace>
  <inkml:trace contextRef="#ctx0" brushRef="#br0" timeOffset="92370.914">24398 4529 1900 0,'4'0'169'0,"-4"0"-135"16,0 0-34-16,0 0 0 0,0 0 213 0,7 10 36 15,0-4 7-15,0 3 2 0,-4 10-203 0,4 0-41 16,0 0-14-16,1 6 9 0,2 9-9 0,-6-6 0 0,3 10 0 0,-4-3 0 16,1-1 0-16,3 4 0 0,0-4 0 0,0 1 0 15,-4-1-22-15,4 1 3 16,-3 2 1-16,3-8 0 31,0-1-90-31,0 6-17 0,0-9-4 0,-3 4-1 0,3-4-51 0,-4 0-11 0,1-3-1 0,3-7-1 0</inkml:trace>
  <inkml:trace contextRef="#ctx0" brushRef="#br0" timeOffset="92913.893">24878 5269 2332 0,'0'0'52'0,"-7"10"10"0,0-4 2 0,0 3 1 0,-4 1-52 0,4-1-13 16,0 7 0-16,4-4 0 0,-5-2 0 0,5-1 0 15,-1-3 0-15,1 4 0 0,-1-1 0 0,1 1 0 16,3-1 0-16,-4-3 0 0,4-6 0 0,0 0 0 16,0 0 0-16,0 0 0 0,0 0 8 0,0 0 0 15,0 0-8-15,0 0 12 0,0 0 39 0,0 0 7 16,0 0 2-16,0 0 0 0,0 0-13 0,0 0-3 16,4-9 0-16,-1 0 0 0,1-7-16 0,3 6-4 0,0-5-1 0,0 5 0 15,4-8-23-15,3 8 0 0,0-6-12 0,0 7 4 16,0-4 0-16,0-2 0 0,0 5 0 15,0 1 0-15,-3 3 8 0,0-7 0 0,3 7 0 0,-4-4-8 16,-6 4 8-16,3 3 0 0,0-3 0 0,0 3 0 16,-7 3 11-16,0 0-3 0,7 0 0 0,-7 0 0 15,11 0-8-15,-11 0 0 0,0 0 0 0,7 3 0 16,0 6 0-16,0 4 0 0,-7-13 0 0,7 12 0 16,-4-2 0-16,1 5 0 0,-1 4 0 0,-3-3 0 15,4-4 0-15,-4 7 0 0,3-3 0 0,-3 3 0 16,0-4 0-16,4 1 0 0,0-3 0 0,-4 2 0 15,0-5 0-15,3-1 0 0,-3 1 0 0,4-1 0 16,-1 0-8-16,-3-9-1 0,4 10 0 0,-1-4 0 16,4-3-34-16,-7-3-6 0,7 6-2 0,0 4 0 15,4-10-107 1,-4 0-22-16,4 0-4 0</inkml:trace>
  <inkml:trace contextRef="#ctx0" brushRef="#br0" timeOffset="93546.072">25044 3789 2048 0,'0'0'45'0,"3"0"10"0,-3 0 1 0,11 0 1 0,-8 0-45 0,8 0-12 16,-4 10 0-16,4-4 0 0,-1-3 0 0,4 9 0 15,0-2-12-15,-3 2 12 0,7 4 0 0,-4 0 0 16,3-4 12-16,-3 7-4 0,8 0 5 0,-5 6 1 15,8 0 0-15,-4 3 0 0,7 10 29 0,1 3 5 16,6-4 2-16,4 14 0 0,-1-4-12 0,5 0-2 16,-1 12-1-16,-3-12 0 0,3 7-8 0,-3-1-2 15,-4 0 0-15,-3 7 0 0,-4-4-7 0,-3-3-2 16,0 7 0-16,-4-7 0 0,-3-6 23 0,-1 0 4 16,-6 7 1-16,-1-10 0 0,1 0-32 0,-4 6-12 0,-4-9 11 0,-3 2-11 15,-3 1 18-15,3 0-2 16,-4-9-1-16,-3 2 0 0,-3-2-15 0,3 2 0 15,-4-2 0-15,1-7 0 0,-1 4 0 0,-3-4 0 0,0 0 11 0,-4-3-11 16,4 3 0-16,0-3 0 0,-4-6 0 0,1 6 0 16,3-3-12-16,-4-6-10 0,0 3-2 0,-3-4 0 31,0-5-179-31,3 5-36 0</inkml:trace>
  <inkml:trace contextRef="#ctx0" brushRef="#br0" timeOffset="98067.846">5736 8991 230 0,'0'0'20'0,"-7"0"-20"16,7 0 0-16,-7 0 0 0,4 0 172 15,3 0 29-15,0 0 7 0,0 0 0 0,-8-3-141 0,5-3-29 16,3 6-6-16,0 0 0 0,0-3-20 0,0 3-3 16,0 0-1-16,0-6 0 0,3-4 4 0,-3 1 0 15,8 3 0-15,-8 6 0 0,0-10 27 0,0 10 5 16,3-3 2-16,-3 3 0 0,0 0-26 0,7-6-6 15,0-4-1-15,-3 7 0 0,3-3-4 0,0-4-1 16,0 10 0-16,3-6 0 0,-2-3-8 0,2 6 10 0,1-4-10 0,3-2 10 16,-4 0 15-16,8-1 3 0,-4 1 1 15,4 2 0-15,-1-2 0 0,1 0 0 16,0-4 0-16,3 1 0 0,4 2-11 0,-1-2-2 0,8-4-1 0,-7 3 0 16,-1-2-3-16,12-1 0 0,-1-3 0 0,-7 4 0 15,7-4 1-15,-3 6 0 0,7-2 0 0,-4-4 0 16,1 0-3-16,-1 3-1 0,4-9 0 0,-1 6 0 15,1 0-9-15,0 4 0 0,3-4 0 0,1 6 0 16,-1-8 8-16,7 2 0 0,-6 6 0 0,3-3 0 16,3-2-8-16,-3 2 0 0,0 3 0 15,7-2 0-15,-7-1 0 0,3-3 8 0,11 7-8 0,-11-4 8 16,4 0-8-16,0 4 0 0,4-4 0 0,-5 7 0 16,1-7 0-16,0 4 0 0,0-4 0 0,4 6 0 15,-4 1 0-15,3-7 8 0,-7 7-8 0,4 0 0 16,-7-1 0-16,4 1 0 0,-5-7 0 0,5 7 0 15,-1-1 0-15,1-2 0 0,-1-4 0 0,4 0 0 0,0 7 0 0,0-4 0 16,0-2 0-16,-4-1 0 0,0 3 0 0,4-2 8 16,-3 5-8-16,3 1 0 0,0-7 0 0,-1 7 0 15,5-4 0-15,-4-2 0 0,0 5 0 0,-4 1 8 16,-3-1-8-16,3 1 0 0,1-7 0 0,3 7 0 16,-7 0 0-16,3 2 0 0,4-5 0 0,0 2 0 15,-4 1 0-15,1-4 0 0,-5 4 0 0,5 0 0 16,-8-1 0-16,8 1 0 0,-1-1 0 0,0-5 0 15,1 5 0-15,-1 1 0 0,4-1 0 0,0 1 0 16,-4 0 8-16,1-1-8 0,-4 1 0 0,3 3 0 16,0-4 0-16,-3 1 0 0,-3-1 0 0,6 4 0 15,4 3 0-15,-7-7 0 0,-4 10 0 0,0-6 0 0,8 3 0 16,-1-3 0-16,-7 3 0 0,4-4 0 16,0-2 0-16,4 6 0 0,6-3 0 0,-10-4 0 0,-4 10 0 0,4-6 0 15,11 3 0-15,-8-4 0 0,-7 4 0 0,4-3 0 16,7 3 8-16,-4-3-8 0,1-4 12 0,3 4-4 15,3 3-8-15,-3-3 10 0,7 6-10 0,-3-4 10 16,-1 4-10-16,-3-6 0 0,0 6 0 0,0-3 8 16,0-3-8-16,-4 6 0 0,-3-3 0 0,0 3 8 15,0 0-8-15,-1-7 0 0,1 7 0 0,0 0 0 16,-3 7 0-16,-1-7 0 0,4 0 0 0,0 0 0 16,-1 0 0-16,5 0 0 0,-1 0 0 0,1 0 0 15,3 0 0-15,-4 0 0 0,0 0 9 0,1 3-9 16,3-3 0-16,0 0 8 0,-4 0-8 0,4 0 0 15,-7 6 0-15,0-6 0 0,6 0 0 0,-6 3 8 0,-3-3-8 0,-1 0 8 16,0 6-8-16,-3-2 8 0,0 2 6 16,0-6 2-16,3 3 0 0,0 3 0 0,-3 1-5 15,4-4-1-15,2 6 0 0,1 0 0 16,0 1-10-16,0-4 0 0,0 10 0 0,-4-7 8 0,4-6-8 0,0 7 0 16,0-1 0-16,0-3 8 0,-1 4-8 0,5-1 0 15,-1-2 0-15,1 2 0 0,-1-6 0 0,0 7 0 16,-3-10 0-16,4 9 0 0,-4-3 9 0,3 4-9 15,4-4 10-15,-4-3-10 0,1 6 20 0,-1 1-1 16,4-1-1-16,0-2 0 0,-4 2-7 0,1 0-2 16,-1 1 0-16,0-1 0 0,8 1 5 0,-8-1 1 15,1 7 0-15,6-7 0 0,-3 7-15 0,3-4-16 0,1 4 3 0,-8 3 1 16,4-4 12-16,-3-2 13 0,2 3-2 0,1 2-1 16,-3-2-10-16,3-3-11 0,0 9 3 0,0-4 0 15,3 1 8-15,-7 0 0 0,4-3 0 0,-3-4 0 16,3 4 11-16,-4-7-3 0,0 10 0 0,4-9 0 15,11 5-8-15,-4 4 0 0,0-3-10 0,-4-4 10 16,1 4 8-16,-1 0 7 0,1-4 1 0,-1 7 1 16,0-3-17-16,1 3 0 0,3-1 0 0,-4 7 0 15,-6-6 0-15,-1 6 0 0,4 0 0 0,0-3 0 16,3-6 9-16,-3 3-9 0,-3 6 0 0,3-6 9 16,3 0-9-16,-3-1 0 0,-4-2 0 0,1 3 8 15,-4 0 0-15,-1-4-8 0,-2-5 12 0,3 5-4 16,-4-2 3-16,0-4 0 0,-3 7 0 0,0-6 0 15,-7 5-11-15,3-2 0 0,0 2 0 0,-3 1 8 0,0-3-8 16,-4 2 0-16,0-2 0 0,-3 3 0 0,-8-7 0 0,5 0 0 16,-5 1 11-16,1-4-11 0,-4 3 24 0,0-5-2 15,-3 2 0-15,-1-6 0 0,-3 6-6 0,0-6-2 16,0 0 0-16,-3-6 0 0,3 6 6 0,-3-10 2 16,3 10 0-16,-4-6 0 0,-3-3-4 0,4 6-1 15,-1-7 0-15,1 1 0 0,-4-7-1 0,0 0 0 16,0 4 0-16,-4-4 0 0,1-3-7 0,-1 4-1 15,-3-4-8-15,0 0 12 0,-4-6-12 0,-3-3 0 16,0 3 0-16,-3-4 0 0,-8 1 0 0,0 0 0 16,-3-3 0-16,-4 9 0 0,0-3 0 0,1 6 0 0,-1-6 0 0,0 9-10 15,0-3 10-15,1 0 0 16,3 4 8-16,-1 2-8 0,1 4 0 0,3-7 0 16,4 7 0-16,0-1 0 0,0 1 0 0,3 0-8 0,1-1 8 0,2 4-8 15,1 3 8-15,0-4 0 0,4-2 0 0,-1 9 0 16,1 0 0-16,2-6-8 0,1 6 8 0,4-3-8 15,3 3 8-15,0 0 0 0,0 0 0 0,0 0-8 16,0 0 8-16,0 0-10 0,3 9 10 0,4 7-10 16,1-7 10-16,-1 4 0 0,7 2 0 0,0 1-8 15,3-3 8-15,5 2 0 0,-1-2 0 0,0 2 0 16,4 4 0-16,-1 0 0 0,1-3 12 0,-4-1-4 16,4-2-8-16,-4 3 0 0,-3 2-8 0,3-8 8 15,0 6-10-15,0-4 10 0,-3 4-12 0,3-7 12 16,-3 1 0-16,-1 5 0 0,-3-5 0 0,4-1 0 15,-4 0 0-15,0-2 0 0,-3 2 0 0,3-6 0 16,-3 7 0-16,3-1 0 0,-4-3 0 0,1 4 0 16,3-4 0-16,-7-3 14 0,-7-3-4 0,7 10-1 0,4-4-9 0,-8-3-17 15,-3-3 4-15,7 9 1 16,-7-9 12-16,0 0 16 0,4 7-3 0,-4 2-1 0,0-9-12 0,0 10-18 16,-4 5 4-16,4-5 1 0,-7-1 21 0,0 0 4 15,4 1 0-15,-5-1 1 0,1 1 5 0,-3-1 1 16,-1 0 0-16,1 1 0 0,-1 2 3 0,1-2 1 15,-5-7 0-15,1 6 0 0,0 1-23 0,0-1 8 16,-4-3-8-16,1 4 0 0,-1-4 0 0,1-3 0 16,-1 7 0-16,0-10 8 0,4 6-8 0,0-3 12 15,0-3-4-15,3 0 0 16,-3 0-35-16,4-3-6 0,-1-3-2 0,0 3 0 16,-3-7-81-16,0-2-17 0,-3 2-3 0,2-2-963 0</inkml:trace>
  <inkml:trace contextRef="#ctx0" brushRef="#br0" timeOffset="99969.246">9663 8838 1591 0,'0'0'70'0,"0"0"15"0,0 0-68 0,0 0-17 16,0 0 0-16,0 0 0 16,0 0 40-16,3-7 4 0,4 4 0 0,4-3 1 0,-1-3-45 0,4-1 0 15,1 1 0-15,-1-1 0 0,3 4 0 0,4-3 0 16,-3-4 0-16,3 4 9 0,4-7 7 0,-4 7 0 15,0-1 1-15,4-5 0 0,0 5 15 0,-1 1 2 16,-2-7 1-16,-1 7 0 0,3-1 1 0,1 1 0 16,0-4 0-16,-4-2 0 0,0 5-4 0,4 1-1 15,3-7 0-15,0-3 0 0,-3 4-7 0,3 2 0 16,11-3-1-16,-4 1 0 0,-3 2-11 0,7-2-1 16,0-4-1-16,3 3 0 0,11 4 3 0,-11-4 1 0,-6-3 0 0,6 3 0 15,4 4-14-15,-4-4 0 0,-7 0 8 0,4 7-8 16,3 0 0-16,1-4 0 0,3-3 0 0,-4 7 0 15,-3-7 0-15,3 7 0 0,4 0 8 0,-4-1-8 16,-6-6 0-16,6 7 0 0,11-3 0 0,-4 2 0 16,-6-6 0-16,9 7 9 0,1-7-9 0,4 7 8 15,3 0 3-15,-4-1 0 0,-3-6 0 0,4 7 0 16,3 0-3-16,-4-1-8 0,0 1 12 0,-3-1-4 16,4 7-8-16,-1-3 0 0,-3-3 9 0,0 2-9 15,0-2 0-15,0-1 0 0,0 1 0 0,3 0 8 16,1-1-8-16,3 4 0 0,-4-3 0 0,-3 5 0 15,0-2 0-15,0-3 0 0,3-1 0 0,1 7 8 16,-4-3-8-16,3 6 0 0,-3 0 0 0,0-6 0 16,0 6 0-16,-4-3 11 0,1 3-11 0,-1 0 12 15,0 0-12-15,-3 3-11 0,7-3 3 0,-3 6 0 0,-1-6 8 0,-3 6 0 16,7-3 0-16,-4-3 0 0,4 7 0 0,0-4 0 16,-4-3 0-16,1 0 0 0,3 0 0 0,0 0 0 15,0 0 0-15,3 0 0 0,4 0 0 0,-4 0 0 16,4 0 0-16,0 9 8 0,-7-3-8 0,4-6 0 15,-4 4 0-15,3 2 0 0,-7-3 0 16,1 6 0-16,6-2 0 0,-3 8 0 0,0-5 0 0,-3 2 0 16,-1 4 0-16,-3-7 0 0,3 7 0 0,1-7 0 15,2 4 0-15,1-4 0 0,-3 7 0 0,3-6 0 16,0 5 0-16,0-5 0 0,-4-1 0 0,0 0 0 0,1 1 0 0,-1-1 8 16,4-2-8-16,-4 2 0 15,1 0 0-15,6 1 0 0,-6-1 0 0,3 1 0 16,-8 5 0-16,5-5 8 0,-8 5 0 0,4 4 1 0,-4 0 0 15,1 0 0-15,3 6-9 0,-8-6 0 0,-2 6 0 0,-1-6 0 16,7-1-11-16,4 1 3 0,-4-3 0 0,1-4 0 16,-8 4 8-16,0 0 0 0,1-4 0 0,-1-2 0 15,-7-1 0-15,7-3 0 0,1 4 8 0,-1-1-8 16,4 1 0-16,0-1 8 0,-1 0-8 0,1 1 0 16,0 6 0-16,3-7 0 0,-6 10 0 0,2-10 8 15,-2 7-8-15,-1 3 0 0,0-10 8 0,-3 7-8 16,7-1 0-16,-4-2 0 0,0-4 0 0,1 7 0 15,-5-7 0-15,5 1 0 0,-5-1 0 0,1 7 0 16,0-7 18-16,-4 1 2 0,4-7 1 0,-4 9 0 16,0-8 12-16,-3 5 3 0,3 0 0 0,-3-2 0 15,3-4-36-15,0 6 0 0,-3-9 0 0,3 6 0 16,0 4 0-16,1-1 0 0,-1 1 0 0,0-4 0 0,-3-3 0 0,0 3 0 16,-4-2 0-16,0 5 0 0,0-3 0 0,-3 4-9 15,-1-4 9-15,1-3-8 0,-4 3 8 0,4-3 9 16,-4-3-1-16,0 7-8 0,-4-4 0 0,1 3 0 15,0-3 0-15,-1-3 0 0,-3 6 13 0,0-6-4 16,0 0-1-16,-7 0 0 0,7 4-8 0,-7-4 0 16,0 0 0-16,0 0 0 0,0 0 0 0,0 0 0 15,0 0 0-15,0 0 0 0,-3-10 0 0,-4 7 8 16,0-6-8-16,-4-1 8 0,4-5-8 0,-7 5 0 16,0-5 0-16,0 5 0 0,-4-2 0 0,1-4 12 15,-5 0-12-15,1 4 12 0,4-4-12 0,-5 7 0 16,-2-7 0-16,3 6 0 0,-4 1 0 0,4 0 0 0,-4-1 0 0,0 1 0 15,1 3 0-15,2 2 0 16,1-2 0-16,0-3 0 0,0 6 0 0,3-7 0 0,-3 4 0 0,0-3 8 16,0 5-8-16,0-2 0 15,3 0-12-15,0 3 12 0,1-4 0 0,3 4 0 0,0-3 0 0,-1 6 0 16,5-3 0-16,3 3 0 0,0-6 0 0,-4 6 0 16,11 0 0-16,0 0 0 0,-3 0 0 0,3 0 0 15,0 0 0-15,0 0 0 0,7-3 0 0,3 3 0 16,4-7 0-16,0 14-9 0,8-4 0 0,2-3 0 15,1 0 9-15,3 6-8 0,0-3 8 0,4 3-8 16,-4-3 8-16,4-3 0 0,3 10 0 0,-3-4 0 16,3 4-8-16,-3-4 8 0,0 3-8 0,0-6 8 15,-1 7-9-15,1-1 9 0,-4-3-10 0,4 4 10 16,-4-1 0-16,1 1 0 0,-5-1 0 0,1 0 0 0,0-2 0 16,-1 2 0-16,1 1 0 0,-4 5 10 0,-3-5-10 0,0-1 0 15,-1 0 0-15,-3 1 0 0,0-1 0 0,-3 7 0 16,-4-7 0-16,0 1 0 0,0-1 0 15,-3 1 0-15,-8-1 0 0,1 0 0 0,3-9 0 0,-4 10 0 16,-6-1 0-16,-1-3 0 0,0-2 8 0,-3 8 0 16,0-9 0-16,-3 7 0 0,-1-4-8 0,4 3 0 15,-7 1 0-15,-1-7 0 0,5 3 0 0,-1 4 0 16,-3-4 0-16,0-3 0 0,0 3 0 0,-1-3-12 16,-2 4 2-16,-1-4 1 15,0-3-36-15,4 0-7 0,-3 0-2 0,-1 0 0 16,0-3-120-16,-7-4-24 0</inkml:trace>
  <inkml:trace contextRef="#ctx0" brushRef="#br0" timeOffset="101402.558">14111 9195 1587 0,'0'0'70'0,"0"0"15"0,0 0-68 0,0 0-17 0,0 0 0 0,0 0 0 15,7-6 32-15,0-3 2 0,4 9 1 0,-1-10 0 16,-3 1-11-16,4 6-3 0,0-4 0 0,3-2 0 15,0 3-21-15,3 3 8 0,5-7-8 0,-5 4 0 16,8-4 13-16,-4 1-1 0,4 0-1 0,-4-1 0 16,4 4 33-16,3 3 6 0,-3-3 2 0,-1-4 0 15,1 1-17-15,0 6-3 0,3-4-1 0,-3-2 0 16,-1 3-13-16,5 2-2 0,-1-2-1 0,4 3 0 0,-1-6 3 16,1 2 1-16,0 4 0 0,7-3 0 0,-4 3-9 15,4-3-2-15,-4-4 0 0,4 4 0 16,-4 3 5-16,4-3 1 0,0 2 0 0,3-2 0 0,4 3 1 0,-4-3 0 15,0 3 0-15,4-4 0 16,0-2-6-16,0 9-1 0,0-6 0 0,-4 2 0 0,1 4 9 0,-1 0 2 16,4-6 0-16,-4 6 0 0,4-3-19 0,0 3 0 15,3-6 0-15,-3 6 0 0,3 0 0 0,1 0-19 16,-4 0 4-16,0 0 1 0,-4 0 27 0,4 6 6 16,0-3 1-16,3-3 0 0,-3 0 0 15,3 6 1-15,-3 4 0 0,4-4 0 0,-5-3-21 0,1-3 9 16,0 10-9-16,-4-1 0 0,1-3 9 0,-1-2-9 15,-3 5 0-15,7-3 9 0,-4 0-9 0,0-2 0 0,1 2 0 16,-1-3 0-16,0 3 0 0,1-3 0 0,-4 4 0 0,-4-4 0 16,4 3 0-16,-4-3 0 0,0 3 0 0,4-6 0 15,0 10 24-15,0-10 7 0,-1 9 1 0,-2 1 0 16,-5-4-32-16,5 3 0 0,-1 1 0 0,0-1 0 16,-3 1 0-16,0-1 0 0,0 0 0 0,-4 1 0 15,0-1 0-15,-3 1-18 0,-1 2 2 16,-2-2 1-16,-1-1 15 0,0 0 0 0,-3-5 0 0,3 2 0 15,-4 3 8-15,1-9-8 0,0 10 12 0,-1-4-12 16,-3-3 9-16,4 3-9 0,0-3 0 0,-4 4 9 16,0-4-9-16,-4-3 8 0,12 6-8 0,-5-3 8 15,1 4-8-15,0-7-9 0,-4 3 9 0,0 3-13 16,0-6 13-16,0 6 8 0,-3-3 0 0,-1-3-8 16,-3 0 0-16,0 0 0 0,-7 0 0 0,0 0 0 15,0 0 11-15,0 0-11 0,0 0 10 0,0 0-10 0,0 0 18 16,0 0-2-16,0 0-1 0,0 0 0 0,0 0-3 0,0 0-1 15,0 0 0-15,0 0 0 0,0 0 17 0,0 0 4 16,0-3 1-16,-7-3 0 0,4-3-33 0,-1-1 0 16,-3 1 0-16,-3-7 0 0,6 7 8 0,-7-1-8 15,1 1 0-15,-1-1 0 0,1 1 8 0,-1-7-8 16,0 7 12-16,1 0-12 0,-4-1 0 0,3 1 0 16,-3 2 0-16,4-2 0 0,-1 0 0 0,0 9 0 15,-3-10 0-15,4 10 0 0,-1-9 0 0,4 3 0 16,0 6 0-16,0-4 0 0,0-2 0 0,7 6 0 15,0 0 0-15,0 0 0 0,0 0 0 0,0 0 0 16,-7-3 8-16,7 3-8 0,0 0 0 0,0 0-9 0,0 0 1 0,0 0 0 31,0 0-20-31,10 3-3 0,4 3-1 0,1-2 0 0,-5-4 32 0,4 0 0 0,4 9-8 0,-4 3 8 16,4-8 0-16,-1 5 0 0,-3-3 0 0,4 4 0 16,-4-1 0-16,4 1 0 0,-8-1 0 0,5 0 10 15,-5-2-10-15,1 2 0 0,-1-6 0 0,1 7 0 16,-4-1 0-16,3-3 0 0,-2 4 0 0,-1-1 0 15,0 0 0-15,0-2 0 0,0 2 0 0,-4-6 0 16,1 7 0-16,-1 2 0 0,-3-9 0 0,0 7 0 16,0-1 0-16,0-3 0 0,-3-2 0 0,-1 2 0 15,1 3 0-15,-4 1 0 0,0-1 0 0,-4-3 0 16,-3 7 0-16,0-4 8 0,0-2 2 0,-4 2 0 16,0 0-10-16,1 1 10 0,3-1-10 0,-4 1 10 15,0-1-10-15,1 4 0 0,6-4 0 0,-6-6 0 16,2 7 0-16,1-4 8 0,4 3-8 0,-1-6 8 0,1 4-21 0,10-7-5 15,0 0-1-15,0 0 0 16,0 0-148-16,0-7-29 0,10-11-7 0,11-11-1 0</inkml:trace>
  <inkml:trace contextRef="#ctx0" brushRef="#br1" timeOffset="130518.699">7497 6188 748 0,'0'0'67'0,"0"0"-54"16,0 0-13-16,0 0 0 0,-4 0 183 0,4 0 33 16,0 0 8-16,0 0 0 0,-4-6-132 0,4 6-26 15,0 0-6-15,0 0 0 0,0 0 6 0,0 0 2 16,0 0 0-16,0 0 0 0,0 0-47 0,0 0-9 15,0 0-1-15,0 0-1 0,0 15 18 0,4 1 4 0,0-3 1 0,-1 9 0 16,4-4 15-16,-7 4 4 0,4 3 0 0,-1 1 0 16,4 2-15-16,-3 0-2 0,-1 6-1 0,4-5 0 15,-7 5-14-15,7 4-2 0,-7 3-1 0,0-4 0 16,-7 1-17-16,4 6 0 0,3-4 0 0,-4-2 0 16,4 6 8-16,-3-9-8 0,3-4 0 0,0 3 0 15,0-2 8-15,0-4-8 0,0-9 0 0,3 6 0 16,-3-6 0-16,4-7 0 0,-1 4 0 0,4-7 0 31,-7-9-136-31,0 0-20 0,0 0-5 0,0 0-808 16</inkml:trace>
  <inkml:trace contextRef="#ctx0" brushRef="#br1" timeOffset="130989.854">7243 6207 576 0,'-15'-10'25'0,"12"1"6"0,-1 3-31 0,1 3 0 15,3-7 0-15,-7 1 0 0,7-1 396 0,7 4 72 16,-7-3 16-16,7-1 2 0,-4 1-384 0,12 3-77 16,-8-4-15-16,3 7-10 0,1-3 0 0,3-4 0 15,4 10 0-15,-4-9 0 0,7 3 0 0,-4 3 0 16,5-4 0-16,-1 7 0 0,3-9 0 0,1 9 10 15,0-10-10-15,0 7 12 0,3-6-12 0,-4 3 0 0,1-4 0 0,3 10 0 16,-3-9 18-16,0 3-2 0,-4 2 0 0,0-2 0 16,0 6 11-16,-3 6 1 0,3-6 1 0,0 4 0 15,-7-4-10-15,4 9-3 0,-7-3 0 0,6 4 0 16,-6-1-16-16,-1 7 10 0,1-4-10 0,-4-2 8 16,4 5-8-16,-4 1 0 15,3-3 0-15,-10 2 0 0,7 1 0 0,-3-7 0 0,3 4 0 0,-7-4 0 16,7 1 0-16,-7 2 0 0,0-9 0 0,-7 7 0 15,3-1 0-15,1-3 0 0,-1-2 0 0,-3 2 0 16,-3 3 11-16,-4 1 0 0,3-1 0 0,-10 1 0 16,3-1-11-16,1 0 10 0,-5 7-10 0,1-7 10 15,0 7-10-15,-4-3 0 0,1-7 0 0,-1 3 0 16,4 1 0-16,0 5-14 0,3-11 5 0,0 5 1 16,1-3-32-16,6-3-5 0,-7 4-2 0,11-7 0 15,-7 3-39-15,4-3-8 0,3 0-2 0,3 6 0 16,-3-6-125-16,7 0-26 0</inkml:trace>
  <inkml:trace contextRef="#ctx0" brushRef="#br1" timeOffset="131472.407">8565 5859 748 0,'0'0'67'0,"0"0"-54"0,0 0-13 0,0 0 0 16,4-10 248-16,-4 10 48 0,0 0 8 0,0 0 3 16,0 0-226-16,0 0-45 0,0-3-8 0,0 3-3 15,0 0-1-15,0 0-1 0,-7-6 0 0,3 6 0 16,-3 0-23-16,-3 6 0 0,3-3 0 0,-4-3 0 15,1 7 11-15,-1-4-3 0,0 6 0 0,1 1 0 16,-1-1-8-16,1 7 0 0,-12-7 0 0,8 7 0 16,0-4 49-16,0 10 5 0,-4-3 1 0,-3 0 0 15,4 0-18-15,-1 9-3 0,0-3-1 0,1 3 0 16,-8 7-9-16,4-7-1 0,7 6-1 0,-4-5 0 16,-3 5-1-16,7-6 0 0,7 4 0 0,-4-4 0 0,1 6-13 15,3-5-8-15,0-1 8 0,-1-3-8 16,5 3 9-16,-1 0-9 0,1-3 12 0,3 4-12 0,0-4 10 0,0 3-10 15,0-3 8-15,3 10-8 0,-3-7 0 0,7-3 0 16,-3 3 0-16,3-3 0 0,0 3 0 0,0-2 8 16,4-5-8-16,-1 5 12 0,1-1-12 0,3-7 0 15,4 1 9-15,-4-3-9 0,3-4 0 0,-2 4-13 16,2-6 1-16,4 5 1 16,1-5-45-16,-1-7-10 0,0 6-2 0,0-3 0 15,4 4-181-15,-11-10-37 0</inkml:trace>
  <inkml:trace contextRef="#ctx0" brushRef="#br1" timeOffset="131891.022">9035 6163 921 0,'0'0'40'0,"0"0"10"0,3-9-40 0,-3 9-10 0,0 0 0 0,0 0 0 16,0 0 257-16,0 0 50 0,0 0 9 0,0 0 3 16,0 0-259-16,0 0-51 0,0 0-9 0,-3 9 0 15,-1 0 0-15,4 1 0 0,-10 5 0 0,-1-5 0 0,4 9 18 0,-4-4 8 16,1 4 2-16,-1 0 0 0,-10 6 4 0,3 0 0 15,-3-3 1-15,4 3 0 0,-5 3 15 0,1-3 2 16,0 4 1-16,-4-4 0 0,4 3-17 0,-4-3-3 16,4 0-1-16,4-3 0 0,-1 3 10 0,0-6 1 15,4 6 1-15,0-6 0 0,0 0-42 0,3 6 0 16,1-10 0-16,-1-2 0 0,4 6 0 16,-3 3 0-16,3-10 0 0,0-2 8 15,0 5-42-15,3-5-9 0,-3 6-1 0,3-13-1 16,1 6-104-16,3-9-21 0,0 0-4 0,0 0-1 15,-4 0-49-15,4 0-11 0,-14-3-1 0,7-13-1 0</inkml:trace>
  <inkml:trace contextRef="#ctx0" brushRef="#br1" timeOffset="132238.905">8625 6135 1688 0,'0'0'75'0,"0"0"15"0,0 0-72 0,0 0-18 0,0 0 0 0,0 0 0 0,0 0 43 15,0 9 5-15,4 7 0 0,-1-4 1 0,1-2-18 0,0 12-4 16,3-4-1-16,0 1 0 0,3 0 3 0,-3 6 1 16,4 0 0-16,3-3 0 0,-3 3-15 0,3 0-3 15,-4-3-1-15,4 3 0 0,-3 4 1 0,0-4 0 16,-1 0 0-16,4-6 0 0,-10 6 6 0,3-3 2 16,3 3 0-16,-3-6 0 0,-3 6-9 0,0-6-2 15,6-1 0-15,-3 1 0 0,0 3-9 0,4-3 0 16,-4 0 0-16,3 0 8 0,5-4-16 0,-5-2-4 15,4 2-1-15,-3 1-649 16,3-6-130-16</inkml:trace>
  <inkml:trace contextRef="#ctx0" brushRef="#br1" timeOffset="133008.53">9232 6743 1094 0,'0'0'97'0,"0"0"-77"16,0 0-20-16,0 0 0 0,0 0 226 0,0 0 42 15,0 0 8-15,0 0 1 0,0 0-189 0,0 0-39 16,0 0-7-16,0 0-2 0,0 0-28 0,0 0-12 16,0 0 8-16,0 0-8 0,0 0 0 0,11-3-14 0,-4 3 2 0,0-6 0 15,-7 6 12-15,7 0-11 0,-7 0 11 0,11-4-10 16,-11 4 21-16,7 0 4 0,-7 0 1 0,14 4 0 16,-7-4-16-16,0 6-15 0,-7-6 3 0,7 9 1 15,-4 1 26-15,-3-10 5 0,4 3 0 0,-1 9 1 16,-3-2-6-16,4-1-2 0,-4 1 0 0,4-7 0 15,-4 6-13-15,3-3 8 0,-3 4-8 0,0-10 0 16,0 0 0-16,0 9 8 0,-3 1-8 0,-1-4 0 16,4-6 0-16,-4 3 11 0,-3 6-11 0,0 1 10 15,0 2-10-15,-3-2 12 0,-1-1-12 0,1 1 12 16,-1-1-12-16,0 0 0 0,1 1 9 0,-1 6-9 16,-3-7 0-16,4 3 0 0,2 4 0 0,-2-6 0 15,-1 5 0-15,4-5 0 0,-3-1 0 0,3 0 0 16,0 1-12-16,-4-1 4 0,0 1 0 0,4-1 0 15,-3-9 8-15,3 10 0 0,-4-4 10 0,4-6-10 16,0 3 14-16,3 3-3 0,-3-6-1 0,7 0 0 0,-7 0 9 0,7 0 1 16,0 0 1-16,0 0 0 0,0 0-21 0,0 0 0 15,0 0 0-15,0 0 0 16,0 0-25-16,0 0-3 0,0 0-1 0,0 0 0 0,4 10 13 0,3-4 4 16,0-3 0-16,4 3 0 0,-4-3 2 0,3-3 1 15,1 7 0-15,-1-7 0 0,4 3-1 0,-3-3 0 16,7 0 0-16,-4 0 0 15,-4 0-32-15,5 0-6 0,-1 0-2 0,0 0-591 16,-4-3-119-16</inkml:trace>
  <inkml:trace contextRef="#ctx0" brushRef="#br1" timeOffset="133589.744">9250 5972 806 0,'0'0'72'0,"0"0"-58"0,0 0-14 0,0 0 0 0,0 0 251 0,0 0 47 15,10 3 10-15,1-3 1 0,0 0-208 0,3 0-41 16,-4 6-9-16,8-6-2 0,-7 3-35 0,3 3-14 15,10-2 11-15,-3 2-11 0,1-3 0 0,6 3 0 16,-3 4 0-16,3-1 0 0,-4 0 0 0,-2 7-8 16,2-6 8-16,5 8 0 0,-8-2-8 0,3-3 8 15,-2 2 0-15,2 4 0 0,1 0 0 0,0 6 0 16,-1 0 0-16,-2-3 0 0,2 3 18 0,-3-6 10 0,-3 6 3 0,3 0 0 16,0-6 15-16,-7 9 3 0,1-3 1 0,-1 0 0 15,0 4-18-15,-7-4-3 0,0-3-1 0,-4 3 0 16,1 3-20-16,-4-3-8 0,0 3 0 0,-4 0 0 15,1-2 16-15,-1 2-4 0,-3-3 0 0,0 3 0 16,-3-3-12-16,-4 0 0 0,3-3 0 0,-3 0 0 16,-7-3 9-16,3 0 3 0,0 0 0 0,-3-1 0 15,0-2 3-15,0 0 1 0,0-4 0 0,3 4 0 16,1-7-16-16,-1 1-8 0,4-1 8 0,-4-3-13 16,4-2-7-16,0-4 0 0,3 0-1 0,-3 0 0 15,4-4-163-15,3-8-32 0</inkml:trace>
  <inkml:trace contextRef="#ctx0" brushRef="#br1" timeOffset="134474.781">11811 6009 1191 0,'0'0'52'0,"0"0"12"0,0 0-51 16,0 0-13-16,0 0 0 0,0-6 0 0,0-3 137 0,0 9 25 0,0 0 5 0,4-4 1 15,-4 4-83-15,0 0-16 0,7-6-3 0,-7 6-1 16,0 0-33-16,7 0-6 0,-7 0-2 0,10 0 0 15,-3 6-24-15,0-2 0 0,0 2 0 0,4 10 0 16,-7-4 0-16,3 7 0 0,0-3 0 0,-4 12 0 16,1-3 0-16,-1 9-9 0,1-5 9 0,-4 8 0 0,0-2 0 0,3 2 0 15,-3-2 0-15,4-1 0 0,-4 4 13 0,0-4 0 16,0-5 0-16,0 5 0 0,3-6-4 0,-3-3-1 16,4 1 0-16,-1-8 0 0,-3 1-8 0,4 0 0 15,-1-3 0-15,1 3 8 16,-4-10-106-16,3 7-22 0,1-13-4 0</inkml:trace>
  <inkml:trace contextRef="#ctx0" brushRef="#br1" timeOffset="134952.504">11737 5865 748 0,'0'0'33'0,"-4"-6"7"0,-3 3-32 0,4-4-8 0,3 7 0 0,-4 0 0 15,1-3 314-15,3 3 61 0,0 0 12 0,0 0 2 16,0 0-328-16,0 0-61 0,0 0-21 0,0 0 0 16,10 0 21-16,1 0 0 0,-4 0-9 0,4 3 9 15,3-3 0-15,0 0 0 0,-4 0 0 0,4 0 0 16,1 0 0-16,-5 0 0 0,4 0 8 0,0 0-8 15,4 0 0-15,-4 7 8 0,4-4-8 0,-4-3 0 16,4 0 12-16,3 6-4 0,-4-3-8 0,1-3 12 16,0 6 4-16,-1-2 0 0,4 2 0 0,1 3 0 15,-1 1-8-15,0-1 0 0,-3 0-8 0,-1 1 12 16,1 6-12-16,-4-7 0 0,-3 10 0 0,-1-10 0 0,1 7 0 0,-4 0 0 16,0-4 0-16,-4 7 0 0,1-10 0 0,-1 7 0 15,-6 0 8-15,3-4-8 0,0-2 0 0,-4-1 0 16,1 4 0-16,-1-4 0 0,1 0 13 0,-1 1 0 15,-3-7 0-15,-3 6 0 0,-1 1-4 0,0 2-1 16,1-9 0-16,-1 7 0 0,-3-4 2 0,0 3 0 16,0-5 0-16,0 2 0 0,-4-3-10 0,1 3 12 15,2 1-12-15,-2-4 12 0,-1 3-12 0,1-3-11 16,-5-3 3-16,8 6 0 16,-3-2-36-16,-1-4-8 0,0 0 0 0,8-4-1 15,-4-2-139-15,3 6-28 0,-14-19-6 0,11 10-1 0</inkml:trace>
  <inkml:trace contextRef="#ctx0" brushRef="#br1" timeOffset="135393.987">12848 5865 1094 0,'0'0'97'0,"0"0"-77"0,0 0-20 0,0 0 0 15,0 0 217-15,0 0 40 0,0 0 8 0,-3 3 2 0,3-3-211 0,-7 0-41 16,3 6-15-16,-3-2 9 0,3 2-9 0,-6-3 0 16,-1 3 0-16,4 4-11 0,-3-1 11 0,-4 0 0 15,3 1 0-15,0 6 0 0,-3-1 0 0,0-2 0 16,-3 6 0-16,2-4 0 0,-2 4 18 0,-1 0 2 15,4 0 1-15,-4 6 0 0,1-6 15 0,-4 6 4 16,3 0 0-16,0-3 0 0,4 9-23 0,-3-9-4 16,2 9-1-16,1-2 0 0,0-1-12 0,4 0 9 15,-1 3-9-15,0-2 8 0,4-1-8 0,0-3 0 16,4 0 0-16,-1-3 8 0,1 3-8 0,-1-6 12 16,8 0-12-16,-4 3 12 0,3-4-4 0,1-5-8 15,-1 3 12-15,4 3-4 0,0-10-8 0,4 10 10 0,0-10-10 16,-1 7 10-16,8-7-10 0,-4 7 0 0,4-7-12 0,-1 1 12 31,-3-1-36-31,4 1 0 0,3-1 0 0,-3-3 0 16,3 4-120-16,0-7-24 0,0-3-5 0,-3 0-1 0</inkml:trace>
  <inkml:trace contextRef="#ctx0" brushRef="#br1" timeOffset="135792.393">13423 6034 2577 0,'0'0'56'0,"0"0"12"0,-7 0 3 0,-3 0 2 0,-1 3-58 0,-3 4-15 15,0-4 0-15,0 6 0 0,0 1 8 0,-1 5 0 16,1-5-8-16,-3 9 12 16,3 3-20-16,-4-4-5 0,0 4-1 0,-3 3 0 0,7 4 14 0,-4-4 0 15,1 3 0-15,-4-3 0 0,-4 10 0 0,4-7 0 16,0 6 0-16,-1-6-9 0,1-2 9 0,0-1 9 16,3-3-1-16,1-4-8 0,3 4 14 0,0-3-4 15,-1-6-1-15,5 2 0 0,-1 1-9 0,1-7 8 0,-1 4-8 16,4-7 8-16,0-3-25 0,3 4-6 0,-3 2-1 0,4-9 0 31,3 0-169-31,0 0-35 0,-14-9-6 0,3 2-2 0</inkml:trace>
  <inkml:trace contextRef="#ctx0" brushRef="#br1" timeOffset="136025.235">12823 6150 1382 0,'0'0'123'0,"0"0"-99"0,0 0-24 0,0 0 0 16,0 0 350-16,0 0 65 0,0 0 13 0,0 0 2 15,8 10-338-15,-5-1-68 0,4 1-14 0,0-1-2 16,4 0-8-16,-1 10 0 0,1-3 0 0,3 0-8 0,0-4 0 0,0 7 0 16,0 6 0-16,4-6 0 0,-4 6-11 0,0 0-1 15,4-3-1-15,-4 3 0 16,0-6-15-16,0 6-2 0,4-6-1 0,-4 0 0 15,7-4-64-15,-7 4-13 0,-3 0-2 0,3-10-1 16,0 7-85-16,0 0-18 0,21 2-3 0,-6-5-1 0</inkml:trace>
  <inkml:trace contextRef="#ctx0" brushRef="#br1" timeOffset="136575.286">13360 6605 2098 0,'0'0'46'0,"0"0"10"0,0-6 1 0,0-4 3 0,0 10-48 0,0 0-12 0,0-9 0 0,3 3 0 16,-3 6 16-16,4 0 2 0,3-10 0 0,-4 7 0 16,8-3-18-16,0-4 8 0,-4 1-8 0,3 3 0 15,-3-4 12-15,7 7-4 0,-3-3 0 0,-1-3-8 16,1 5 24-16,3-2-3 0,-3-3 0 0,3 6 0 16,0-4 11-16,0-2 1 0,0 3 1 0,4 3 0 15,-4-4-7-15,4-2-2 0,-4 6 0 0,0-4 0 0,0-2-1 0,0 9 0 16,-7-9 0-16,-3 9 0 0,3 0 13 0,3 0 3 15,-3 0 0-15,-7 0 0 0,0 0-26 0,7 3-5 16,0 3-1-16,0 3 0 0,1 1-8 0,-5-1 0 16,1 1 0-16,3-1 0 0,-7 4 0 0,0-1 0 15,0-2 0-15,0-1 0 0,-4 7 0 0,1-7-11 16,-4 10 3-16,-1-10 0 0,-2 7 8 0,-1 0 0 16,4-4 0-16,0 4 0 0,-3 3 0 0,-4-4 0 15,-1-2 0-15,5 3 0 0,-4-4 0 0,0 4 0 16,-4-1 0-16,7-2 0 0,1 3 0 0,3-7 0 15,3 7 0-15,1-4 0 0,-1-2 0 0,1 5 0 16,6-5 0-16,1-1 0 0,-1-2 0 0,4 2 0 0,4 0 0 0,3-6 0 16,4 4 0-16,-1 2 16 0,4 1-4 0,-3-4-1 15,0-3-3-15,-1-3 0 16,1 6 0-16,0-3 0 0,6 4-8 0,1-4-9 0,-4-3 9 0,4 0-13 16,-4 6 1-16,0-3 0 0,4-3 0 0,-7 0-800 15,3 0-159-15</inkml:trace>
  <inkml:trace contextRef="#ctx0" brushRef="#br1" timeOffset="138865.399">6558 9703 864 0,'4'-6'76'0,"-1"-3"-60"0,-3-1-16 0,0 1 0 16,0 6 237-16,0-10 45 0,0 10 9 0,0-6 1 15,-3 2-138-15,3 7-28 0,0 0-6 0,0 0 0 16,0 0-38-16,0 0-7 0,0 0-2 0,0 0 0 16,0 0-53-16,0 0-12 0,0 0-8 0,0 10 12 15,0-1-12-15,3 7 0 0,-3-7-12 0,4 10 12 16,3-3-9-16,0-1 9 0,-7-2 0 0,0 6 0 15,3-4 0-15,4 4 0 0,-7-3 0 0,0-4 0 16,0 4 19-16,0 3-3 0,4 0 0 0,-4-4 0 0,0-5 10 0,0 5 2 16,3-5 0-16,1-1 0 15,-4 1-13-15,4-1-3 0,-1-3 0 0,4-2 0 0,-7-4-12 0,0 0 9 16,7-10-9-16,4 4 8 0,6-4 0 0,-6 1 0 16,3-10 0-16,4 0 0 0,-1 1 13 0,-3-1 3 15,1-6 0-15,-1 9 0 0,3-3-24 0,-3 7 0 16,1-4 0-16,-5 0 0 0,1 7 0 0,-8-1 0 15,4 10 0-15,4-9 0 0,-11 9 0 0,0 0 0 16,7 0 0-16,4 6 0 0,-4-3 0 0,-7-3 0 16,14 7 0-16,-11-4 0 0,4 13 0 0,0-7 0 15,4 7 0-15,-4-4 0 0,0 7 0 0,-3-3 0 16,3-1 0-16,0-2 0 0,0 3 0 0,-4 2 0 0,8-2 0 0,3-3 0 16,-11-4 0-16,5-3 0 0,-1 4 0 0,3-1 0 15,-3-9 8-15,4 0-8 0,-4 0 10 0,3 0-10 16,5-9 11-16,-1 2-11 15,0-2 12-15,0-10-12 0,0 7 23 0,0-4-3 0,0-3 0 0,4 3 0 16,-8-2-12-16,8-1-8 0,-4-6 10 0,4 6-10 16,-8 0 0-16,8 0 0 0,-4 4 0 0,4-1 0 15,-1 3 0-15,1 4 0 0,0 0-8 0,-4 2 8 16,3 7 0-16,-2 7 0 0,-1-4 8 0,-4 3-8 16,1 7 0-16,-1-4-18 0,1 7 2 0,-4-1 1 15,4-2 15-15,-4 6 0 0,0-4 0 0,-4 1 10 16,4-3-10-16,0 2 0 0,-7-2 0 0,7 2 0 15,-3-5 0-15,3-1 0 0,0-2 0 0,4-4 12 16,-4 3-12-16,3-6 8 0,4 0-8 0,-3 0 8 0,3 0-8 0,4-6 12 16,-8 3-12-16,4-4 12 0,1-2-12 0,-1 6 8 15,3-7-8-15,-6 4 8 0,7-3-8 0,-4-1 0 16,3-5 0-16,-6 5 0 16,7-9 0-16,-1 4 0 0,-3-4 8 0,4 0-8 0,0-6 16 0,-4 6 0 15,0 0 1-15,7 1 0 16,-10 2-17-16,6-3 0 0,-6 10 0 0,-1 2 0 0,1 4 0 0,-11 3 8 15,0 0-8-15,7 3 0 0,-3 7 0 0,3 5 0 16,-4-5 0-16,-3 9 0 0,4-4 0 0,-1 10 0 16,-3-6 0-16,4 0 0 0,-4 0 0 0,3 0 0 15,-3 3 0-15,4-4 0 0,-4-5 0 0,3 6 0 16,-3 3 0-16,0-3 0 0,0-1 0 0,0 1 0 16,0-3 0-16,0 3 0 0,0 9 0 0,0-9 0 0,0 3 0 0,0 0 0 15,0-4 0-15,4 4 0 0,-4-3 0 0,3 0 0 31,1 0-26-31,3 0-6 0,-7-4 0 0,7-5-1 16,4-4-149-16,3-6-30 0,0-6-5 0</inkml:trace>
  <inkml:trace contextRef="#ctx0" brushRef="#br1" timeOffset="140964.301">11197 9644 2260 0,'0'0'100'0,"0"0"21"0,-7 6-97 0,-3-6-24 0,6 3 0 0,4-3 0 16,-4 13 15-16,1-4-3 0,-4 0 0 0,3 4 0 16,4 3-12-16,-3-1 0 0,-4 7-9 0,3-3 9 15,8 6-12-15,-1 0 3 0,1 0 1 0,-4 4 0 16,3-1 8-16,1 0 9 0,-1-3-1 0,4 0-8 16,-3 3 27-16,0-3-2 0,3-6 0 0,0-3 0 15,-4 3 14-15,4-7 2 0,0-2 1 0,0-4 0 16,4-6 19-16,0 0 4 0,-4 0 1 0,10-6 0 15,4-7-11-15,-3-6-3 0,-4-3 0 0,7 0 0 16,11-3-41-16,-4-3-11 0,-3-3 0 0,-4 3 0 16,0-1 0-16,4 4 0 0,7-3 0 0,-11 9 0 15,-3 0 0-15,3 4 0 0,3-1 0 0,-6 7 0 0,0 6 0 16,-4 3 0-16,0 0-12 0,0 3 12 0,0 3-11 0,-3 10 11 16,-1 2-8-16,1 1 8 0,-1 0 8 0,1 9 8 15,0-3 0-15,-4 4 1 0,3-4-17 0,-3-6 0 16,4 6 0-16,-1-7 0 0,1 1 0 0,0 0 0 15,-1-10 0-15,1 4 0 0,-1-4 0 0,1-5 0 16,-4-4 0-16,4-4 0 0,-1-2 16 0,4-3-3 16,-3-1-1-16,3 1 0 0,0-7 0 0,0-3 0 15,-3 4 0-15,3-4 0 0,0 0-12 0,0-6 9 16,-3 6-9-16,-1 0 8 0,1 1-8 0,-4 2 0 16,4-3 0-16,-1 10 0 0,1-1 0 0,-1 4 0 0,-3 6 0 15,0-3 0-15,4 3-12 0,0 0 12 16,-1 0-12-16,-3 3 12 0,4-3-8 0,-1 6 8 0,1-6 0 0,0 0 0 15,-1 0 0-15,1 0 0 0,-1 0 0 0,-3-6 0 16,-7 6 0-16,11 6 0 16,0-6 0-16,-4 3 0 0,0 4 0 0,-4 2 0 0,8 0 0 0,-4 1 0 15,-4 6 0-15,4-4 0 0,0 4 0 0,0 3 0 16,1-4 0-16,-1 4 0 0,0-9 10 0,0 5-10 16,3-2 8-16,-3 2-8 0,7-5 0 0,-3-4 0 15,0-3 15-15,3-3-4 0,0 0-1 0,0 0 0 16,0-9 7-16,4 6 2 0,-1-10 0 0,1 4 0 15,-4-4-5-15,0-2-1 0,0-4 0 0,0 9 0 16,1-5 8-16,-1 5 2 0,-4-9 0 0,4 10 0 16,-7 3-11-16,4-4-3 0,-4 1 0 0,0 9 0 15,-7 0-9-15,0 0 0 0,7 0 0 0,-7 0 0 16,11 0-12-16,-1 9 1 0,1-2 1 0,-4-4 0 16,-7-3-64-16,11 6-13 0,-4 3-2 0,0-2-1 15,-7-7-128-15,0 0-26 0,0 0-4 16</inkml:trace>
  <inkml:trace contextRef="#ctx0" brushRef="#br1" timeOffset="142548.165">12689 8731 633 0,'0'0'56'15,"0"0"-44"-15,-7-6-12 0,0 3 0 16,-3-4 209-16,-1 7 40 0,4 0 8 0,0 0 2 16,-4 0-173-16,1 0-34 0,-1 0-8 0,4 0 0 0,-3 0 18 0,-1 7 4 15,-7-4 1-15,1 3 0 0,-4 4 10 0,-1-1 3 16,5 0 0-16,-8 1 0 0,4-1-11 0,-4 7-1 15,4 0-1-15,0-7 0 0,0 3-4 0,0-5-1 16,-1 8 0-16,1-5 0 0,0-7-33 0,3 6-6 16,1-2-2-16,-1-4 0 0,4-3-7 0,0-3-2 15,0 3 0-15,3-7 0 0,-3 4-12 16,4-6 0-16,-1-1 0 0,0-2 0 0,8 2 0 0,-4-8 0 16,-4 5 0-16,4-9 0 0,0 3 8 0,4 1-8 15,-1 2 11-15,1-3-11 0,-1 0 0 0,0 0 0 16,4 4 0-16,0 2 0 0,-3-2 0 0,3-1 0 15,-4 6 0-15,1 1 0 0,-1 6 0 0,1-3 0 0,-1 2 0 0,4 4 0 16,-3-6 0-16,-4 6 0 0,3-3 8 0,4 3-8 16,0 0 0-16,-7 0 0 0,0 0 0 0,0 0 0 15,0-6 0-15,-4 6 0 0,4 0 0 0,-3 6 0 16,-1-3 0-16,1-3 0 0,-5 0 0 0,1 10 0 16,0-10 0-16,-3 6 0 0,3-3 0 0,-4 3 0 15,0-3 8-15,-3 4-8 0,3 2 0 0,-6-3 0 16,-1-2 8-16,0 5-8 0,4-3 0 0,-4-3 0 15,-3 4 13-15,4-4-4 0,2 6-1 0,1-9 0 16,0 6-8-16,-4-6 0 0,1 0-12 0,10 0 12 16,7 0 0-16,-8 0 0 0,-6-6 0 0,4 3 0 15,6-3 8-15,-3-4-8 0,-4 1 12 0,1 0-4 16,-1-7-8-16,4 3 10 0,3-2-10 0,-6-4 10 16,-5 3-10-16,5-3 8 0,6 0-8 0,-3 1 8 0,-3-1-8 15,-1 3 0-15,4 1 0 0,-4 5 8 0,0 1-8 0,-3-1 0 16,0 7 0-16,7 3-11 15,3 3 11-15,-10 4 11 0,-7-4-3 0,7 6 0 0,3 1-8 0,-3 2-9 16,-4 1 9-16,-3 2-13 0,0-2 13 0,3 2 0 16,8-5-10-16,-5-1 10 0,-2 1 0 0,6-4 0 15,4-3 0-15,0 3 0 0,0-6 10 0,-4 0-10 16,8-6 12-16,-5 6-12 0,1-9 12 0,0 6-12 16,-3-7 12-16,2 4-12 0,5-7 10 0,-8-2-10 15,-3 5 8-15,0 1-8 0,7-7 0 0,-4 1 0 16,-7 5 8-16,4-2-8 0,-3-4 0 0,2 6 0 15,5 1 0-15,-4 0 8 0,-8 2-8 0,5 7 0 0,-1-3 0 16,0 3 0-16,-3 3-8 0,3-3 8 16,-3 10 0-16,0-4 0 0,3 3 0 0,1 1 0 0,-1 6 0 0,0-13 0 15,1 6 0-15,-1-3 0 0,0-2 0 0,4 2 0 16,0 0 0-16,0-6 0 0,-1 0 0 0,1-6 0 16,4 6 0-16,-1-10 0 15,0 4 8-15,1-3-8 0,-1-1 11 0,0 1-3 0,-3-4-8 0,0-2 12 16,3-1-12-16,1 3 8 0,-1-2-8 0,1 5 0 15,-5 4 0-15,1-3 0 0,4 6 0 0,-1 3 0 16,-3 3 0-16,0 3 0 0,-4 3-8 0,-3 7 8 16,-4 3-10-16,0 0 10 0,0 9-8 0,4-9 8 15,4 6 0-15,-1-6 0 0,4-1 0 0,0-2 0 16,3 3 0-16,0-3 0 0,4-7 0 0,0 0 0 16,7-9 0-16,-4 10 0 0,1-10 0 0,-1 0 8 15,1-6 0-15,-1 2 0 0,4-2 0 0,-4-3 0 0,-3-1-8 0,4 1 9 16,-4-1-9-16,3-8 10 0,-7 2-10 0,4 3 0 15,0-2 0-15,-3-1 0 0,-1 4 0 0,-3-4 0 16,3 3 0-16,-3 1 0 0,0 2 0 0,-4 10 0 16,0-3 0-16,-3 3 0 0,3 3-10 0,-3 7 10 15,0 5 0-15,-4 1-9 0,0-3 9 0,4 6 0 16,-3 2 0-16,2-2 0 0,5-6 0 0,-1 9 0 16,0-10 0-16,1 4 0 0,2-7 0 0,1 1 0 15,0-1 0-15,-4 1 0 0,8-4 0 0,-8-3 0 16,0-3 0-16,1 0 8 0,2 0-8 0,-2 0 0 15,-4 0 8-15,3 0-8 0,-7 6 0 0,4-3 0 0,-4-3 0 0,0 7 8 16,-3 2-8-16,0 1 0 16,0-1 0-16,-1 0 0 0,1 1 0 0,0-1 0 0,-4-3 0 15,7 4 0-15,-3-1 0 0,7 1 0 0,-4-10 0 16,7 6 0-16,4-3 0 0,-4-3 0 0,4 0 0 0,0 0 0 16,3-3 0-16,1-3 0 0,-1 3 0 0,0-4 0 15,1-2 0-15,-1-1 0 0,4 4 0 0,-4-3 0 16,1-1 0-16,3 1 8 0,-4 0-8 0,7-7 0 15,-6 6 0-15,3 1 0 0,-4 0 0 0,7-1 0 16,-3 7 0-16,0-3 0 0,0 0 0 0,4 2 0 16,-5 4 0-16,5 4 0 0,-4 2-9 0,-4 3 9 15,8 1-8-15,-8 8 8 0,0 4-10 0,-6 0 10 16,2 3 0-16,1 1-9 0,4-5 9 0,-8 5 0 16,4 2 0-16,0-3 0 0,3 0 0 0,-7-3 0 15,8 3 0-15,-1 0 0 0,-7 0 0 0,8-6 0 0,-1 0 0 16,-7 0 0-16,8-1 0 0,-1 1 0 15,-7 6 0-15,1-6 0 0,-1-3 8 0,-3 3-8 0,-1-1 0 0,-2 1 0 16,-1 3 0-16,4-3-12 0,0-6 12 0,3 9 0 16,0-4 0-16,0-5 0 0,1-4 12 0,6 7-1 15,4-7-1-15,3 7 0 16,1-13-157-16,-1 7-31 0,8-4-6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3T15:24:36.05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13797 6937 716 0,'0'0'32'0,"0"0"6"0,0 0-30 0,0 0-8 0,0 0 0 0,0 0 0 16,0 0 28-16,0 0 5 0,0 0 1 0,0 0 0 16,0 0-10-16,0 0-1 0,0 0-1 0,0 0 0 15,0 0-11-15,0 0-3 0,7-6 0 0,-7 6 0 16,0 0-8-16,0 0 8 0,7-3-8 0,-7 3 8 15,0 0 0-15,0 0 0 0,0 0 0 0,0 0 0 16,11 3 25-16,-11-3 5 0,0 0 1 0,0 0 0 16,0 0-1-16,0 0 0 0,0 0 0 0,0 0 0 15,7 6-9-15,-7-6-1 0,0 0-1 0,0 0 0 0,0 0-11 0,0 0-1 16,0 0-1-16,0 0 0 0,0 0-6 0,10 0-8 16,-10 0 11-16,0 0-11 0,0 0 17 0,0 0-3 15,0 0-1-15,0 0 0 0,0 0-1 0,4 10-1 16,-4-10 0-16,0 0 0 0,4 6-11 0,-4-6 8 15,0 0-8-15,7 10 8 0,-7-10 9 0,3 3 2 16,-3-3 0-16,0 0 0 0,0 0-2 0,0 0 0 16,0 9 0-16,0-9 0 0,0 0-1 0,0 0-1 15,0 9 0-15,-3-2 0 0,3-7 11 0,0 0 2 16,-4 9 1-16,1-3 0 0,-5-2-29 0,5 2 8 16,-1-3-8-16,1 3 0 0,-4-3 12 0,0 4-1 15,0-4 0-15,3 3 0 0,-3-6-11 0,4 9 0 0,-4-9 0 16,0 10 0-16,-1-4 0 0,1-3 0 0,4-3 0 15,3 0 0-15,-7 10 0 0,7-10 8 0,-7 0-8 16,3 6 0-16,4-6 9 0,-7 3-9 0,0 3 10 0,7-6-10 16,-7 4 0-16,7-4 0 0,-3 0 0 0,3 0 0 15,0 0 0-15,0 0 0 0,-11 6 9 0,11-6-9 16,-7 0 9-16,7 0-9 0,-4 0 10 0,-3 0-10 16,0 0 0-16,7 0 8 0,-10 0-8 0,10 0 0 15,-7 0 0-15,7 0 0 0,0 0 8 0,0 0-8 16,-7 3 0-16,0-3 0 0,-1 0 0 0,8 0 0 15,-7 0 0-15,7 0 0 0,-7 0 0 0,0 0 0 16,7 0 0-16,-7 0 0 0,0 0 8 0,0 0-8 16,7 0 0-16,-3-3 0 0,-4 3 0 0,7 0 0 15,-4 0 0-15,4 0 0 0,0 0 0 0,0 0 0 16,-7 0-14-16,3 0-9 0,4 0-1 0,0 0-1 16,0 0-140-16,0 0-28 0,-10-10-6 15,10 10-1-15</inkml:trace>
  <inkml:trace contextRef="#ctx0" brushRef="#br0" timeOffset="1206.182">13945 5868 633 0,'0'0'56'0,"0"0"-44"0,0 0-12 0,0 0 0 16,0 0 60-16,0 0 9 0,7-3 3 0,0-3 0 15,-3 3-46-15,-1-4-9 0,5-2-1 0,-8 9-1 0,0 0 29 0,3 0 5 16,4-9 2-16,-7 9 0 0,0 0-3 16,0 0 0-16,7 0 0 0,-7 0 0 0,7-7-15 0,-7 7-3 15,7 0-1-15,0 0 0 0,4-3-14 0,-4 3-3 16,-7 0-1-16,7 0 0 0,-7 0-1 0,11 0 0 15,-1 3 0-15,1-3 0 0,-1 0 11 0,-3 0 3 16,4 0 0-16,3 7 0 0,-7-4-8 0,4 3 0 16,-1-6-1-16,1 9 0 0,-4 1 1 0,4-4 0 15,-1 3 0-15,1 1 0 0,-1-1 11 0,4 1 2 16,1-1 1-16,-1 7 0 0,0-4-30 0,0 4 0 16,0 0 0-16,0-4 0 0,0 4 17 0,4 0-2 15,-4-4-1-15,4 7 0 0,-4-3-6 0,3 2 0 0,-3 1-8 16,1-3 12-16,-5 3-12 0,1-4 0 15,-1 4 8-15,4 0-8 0,-7 0 0 0,4 0 0 0,-4-4 8 16,0 10-8-16,0-6 0 0,0 0 8 0,-3 0-8 0,3 0 0 16,-4-4 13-16,4 4-3 0,-3 0-1 15,-4 0 0-15,0 3 1 0,4-10 0 0,-1 7 0 0,-3-3 0 16,0 3 2-16,0-1 1 0,0-2 0 0,0 3 0 16,-3-3-1-16,3-4 0 0,0 4 0 0,-4 3 0 15,4-4-12-15,-4-5 11 0,4 9-11 0,-3-4 10 16,-1-2-10-16,4 2 0 0,-3-5 9 0,-1-1-9 15,-3 7 8-15,4-4-8 0,-4-5 10 0,0 8-10 16,0-5 12-16,0 2-3 0,-1-2-1 0,-2 5 0 16,3-5 9-16,0 6 2 0,-4-7 0 0,4 3 0 15,-3-2 2-15,-1 6 1 0,4-7 0 0,-4 0 0 16,1 7-6-16,-1-7 0 0,1 1-1 0,-1-1 0 16,-3 1-3-16,3-1-1 0,1 0 0 0,-1-2 0 0,-3 2-11 15,3-3 0-15,1 4 0 0,-1-7 0 16,1 6 0-16,-1-2 12 0,1-4-12 0,-1 3 12 0,-3-6-12 15,7 9 0-15,0-9 0 0,-4 10 0 0,1-10 0 0,3 9-20 16,-1-9 3-16,1 7 1 16,0-4-32-16,4-3-5 0,-4 6-2 0,0-3-603 15,7-3-121-15</inkml:trace>
  <inkml:trace contextRef="#ctx0" brushRef="#br1" timeOffset="7044.733">7673 11274 172 0,'0'0'16'0,"0"0"-16"0,0 0 0 0,0 0 0 15,7-6 200-15,-7 6 36 0,7 0 8 0,0-3 2 16,-7 3-142-16,7-6-29 0,0 2-6 0,-7 4-1 16,0 0-27-16,0 0-5 0,7 0-2 0,-7 0 0 15,7 0-10-15,-7 0-3 0,0 0 0 0,7 4 0 0,4 2-1 0,-4-3-1 16,-3 6 0-16,-1 4 0 0,4-1 2 0,0 4 1 15,0-3 0-15,0 9 0 0,-7-4 15 0,7 1 3 16,-3 6 1-16,3-3 0 0,0 10-24 0,-7-1-5 16,4 4 0-16,3-1-1 0,0 4 17 0,-4-4 3 15,-3 1 1-15,4-1 0 0,-1 4-4 0,4-4-1 16,-14-6 0-16,7 7 0 0,0-7-6 0,-3 0-1 16,-1-2 0-16,4 2 0 0,-3-3-20 0,-1 0 0 15,1-6 0-15,-1 0 0 0,-3-1 0 0,0-2-8 16,7-16 0-16,0 0 0 15,-7 9-53-15,3 1-11 0,4-10-1 0,0 0-503 16,-3 6-100-16</inkml:trace>
  <inkml:trace contextRef="#ctx0" brushRef="#br1" timeOffset="7692.017">7645 11221 288 0,'0'0'12'0,"0"0"4"0,0 0-16 0,0 0 0 16,0 0 0-16,-4-6 0 0,4 6 334 0,-3-3 64 16,3-4 13-16,0 7 2 0,0-9-321 0,0 6-64 15,0 3-12-15,0-7-4 0,0-2-12 0,0 9 9 16,3-3-9-16,4-3 8 0,-7 6-8 0,4-10 0 16,6 4 0-16,-3-3 0 0,0 5 0 0,4-2-11 15,-7-3 11-15,6-1-8 0,4 7 8 0,0-3 0 16,-3-3 8-16,3 2-8 0,0-2 18 0,4-1-1 15,3 1 0-15,-7 6 0 0,7-10-1 0,-3 4-1 16,0 0 0-16,6 5 0 0,-10-2-15 0,4 3 0 0,3-3 0 16,-3-4 0-16,-4 10 0 0,7 7 0 0,-3-4 0 15,3 3 0-15,0 3 0 0,-3 4-8 0,3-4 8 16,-4 7-10-16,1 3 10 0,7 0-10 0,-15-4 10 0,8 4-10 16,0 0 10-16,-4-3-12 0,0-7 12 0,-4 10-12 15,1-10 12-15,0 7 0 0,-4-7 0 0,0 1 0 16,-7-1 8-16,3 1-8 0,1-1 10 0,-1 0-10 15,-3 4 17-15,-3-4-2 0,-1 1-1 0,1-1 0 16,3-6 2-16,-7 7 1 0,0 2 0 0,-4-2 0 16,4-1-8-16,-4 0-1 0,1 4-8 0,-4-7 12 15,0 4-12-15,0-1 0 0,-1 1 0 0,-2-1 0 16,-1 0 0-16,0-2 8 0,1-4-8 0,-1 3 0 16,1 0 0-16,-1-3 0 0,-3 4 0 0,3-4 0 15,0-3 0-15,1 6 0 0,-1-3 0 0,4 4 9 16,0-4-9-16,-4-3 0 0,4 9 0 0,-3-9 0 0,6 6-11 15,4-6 3-15,-11 10 0 0,11-10 0 16,-7 9-44-16,11-9-9 0,-4 0-2 0,0 6-498 16,3-2-100-16</inkml:trace>
  <inkml:trace contextRef="#ctx0" brushRef="#br1" timeOffset="8426.253">8894 10911 1224 0,'7'0'54'0,"-7"0"11"0,0 0-52 0,0 0-13 16,0 0 0-16,0 0 0 0,0 0 78 0,0 0 13 15,0 0 2-15,0 0 1 0,0 0-66 0,0 0-12 0,0 0-4 0,-4 9 0 16,4-9-12-16,-3 6 0 0,-5 4 0 0,1-1 0 16,-3 0 0-16,3-2 0 0,3 2 0 0,-3-6 0 15,0 7 0-15,0 2 12 0,0-2-3 0,4-1-1 16,-5 0 44-16,1 4 8 0,4-7 1 0,-8 10 1 16,4-4 5-16,-10 7 1 0,2 3 0 0,5 0 0 15,-8-3-39-15,8 6-7 0,-4 3-2 0,-1 4 0 16,1-10-20-16,7 9 0 0,-7-3 0 0,4 0 0 15,3 1 0-15,-4-4 0 0,4 9 0 16,3-6 0-16,-3 7 0 0,7 3-8 0,-7-4 8 0,7 4 0 16,0 6 0-16,0-4 0 0,-3-2 0 0,6 0 0 15,-3 5 0-15,7 1 8 0,-7 0 0 0,7 0 0 16,-3 3-8-16,6-3 9 0,1 3-9 0,3-3 10 16,0 0-10-16,-3-10 0 0,7 4 0 0,-1-3 0 15,4 2 0-15,0-2-9 0,1-7 0 0,2 6 0 16,1-2-25-16,3-1-5 15,0 4-1-15,1-7 0 0,-1 13-157 0,0-13-32 0,25 28-7 0,-11-12 0 16</inkml:trace>
  <inkml:trace contextRef="#ctx0" brushRef="#br1" timeOffset="9517.51">14400 10983 716 0,'0'0'32'0,"0"0"6"0,4-10-30 0,-4 10-8 16,0-3 0-16,0 3 0 0,3-6 89 0,1-4 17 15,-4 10 3-15,0 0 1 0,0 0-22 0,4-3-5 16,-4 3-1-16,0 0 0 0,0 0-30 0,0 0-7 15,7 0-1-15,3 0 0 0,1 0-24 0,-1 0-4 16,1 0-2-16,-1 3 0 0,1-3 2 0,0 7 0 16,3-4 0-16,0 6 0 0,0-2-16 0,4 2 0 15,-1 0 0-15,4 7 0 0,1-3 0 0,-1 2-8 16,3 4 8-16,1 6 0 0,3-6 0 0,1 9 0 16,-1 7 0-16,4-1 0 0,-1 1-13 0,1-4 4 0,-4 10 1 15,1-4 0-15,-1 7 8 0,3 3 14 0,-6-3-3 16,3 6-1-16,-3-3 29 0,0-3 5 0,-1 3 2 0,-2-6 0 15,-1-3-14-15,0 6-2 0,-3-7-1 0,-1 4 0 16,1-3 4-16,-4-1 1 0,-3 7 0 0,-1-9 0 16,1 2-8-16,-4 4-2 0,-4-3 0 0,-6-4 0 15,3 4-5-15,-4-4-2 0,-6 1 0 0,3-7 0 16,-7 10-17-16,-1-13 0 0,-2 9 8 0,3-5-8 16,-7-1-16-16,-1-3-6 0,1 3-2 0,0-3 0 15,-4 3-82 1,1-3-17-16,-5 4-3 0,1-11-1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3T15:25:10.68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7066 8170 288 0,'0'0'25'0,"0"0"-25"0,0 0 0 0,0 0 0 15,0 0 173-15,0 0 30 0,7 0 5 0,-3-10 2 16,-4 10-120-16,0 0-24 0,3-3-5 0,1-3-1 15,-4 6-24-15,0 0-6 0,0 0-1 0,0 0 0 16,7-9-21-16,-7 9-8 0,0 0 0 0,0 0 0 16,7 0 0-16,0 0-10 0,-7 0 0 0,11 3 0 15,-4 3 10-15,0 3 0 0,0-2 8 0,3-4-8 0,-6 6 20 16,3-2-1-16,-4-4 0 0,-3-3 0 0,0 0 27 16,0 0 6-16,11 9 0 0,0-3 1 0,-11-6 6 0,3 0 1 15,-3 0 0-15,7 10 0 0,7-10-28 0,-14 0-4 16,0 0-2-16,4 0 0 0,3 0-26 0,-7 0 8 15,0 0-8-15,10 0 0 0,-3 0 0 0,4-7 0 16,-4 7-14-16,0 0 5 0,-7 0-11 0,11-3-3 16,3 3 0-16,-4 0 0 0,-10 0 12 0,11 0 3 15,-4 0 0-15,7 0 0 0,-10 0 8 0,3 0 0 16,3 0 0-16,-3 0 0 0,4 0 0 0,-4 0 12 16,-7 0-4-16,14 0 0 0,-3-6 8 0,-1 3 1 0,4-3 1 15,-6 3 0-15,2-7 7 0,1 4 2 0,3-4 0 16,-4 1 0-16,-3 3-6 0,8-4-1 0,-5 7 0 15,1-3 0-15,3 3-20 0,0-3 0 0,-3 6 0 16,3 0 0-16,0 0-8 0,3 0 0 0,-3 0 0 0,1 6 0 16,-1-6 8-16,3 3 0 0,-6-3 0 0,7 0 0 15,-4 0 0-15,3 0 0 0,-10-3 0 0,4-3 0 16,3 2 9-16,0-2-9 0,4-3 12 0,3-7-12 16,-10 7 0-16,6-10 0 0,-3 0 0 0,4 3 0 15,0-3 10-15,-1 7-10 0,1-4 8 0,-4 1-8 16,4 5 0-16,-1-2 0 0,1 5 0 0,-4-2 0 15,7 9-14-15,-3 0 5 0,3 0 1 0,-3 9 0 16,3 1 8-16,0-1 14 0,0 1-3 0,4-1-1 16,-8-3 2-16,1 4 1 0,0-1 0 0,-1 0 0 15,1-2-13-15,3-7 11 0,0 0-11 0,1 0 10 0,6-7-10 16,-11 4 0-16,5-3 9 0,-1-3-9 0,3-1 0 16,-6 1-8-16,0-7 0 0,6 7 0 0,-6-1 8 15,0-5 0-15,-1 12 0 0,1-4 0 0,0 4 0 0,-1 3 0 16,4 0 0-16,1 3 0 0,-5 4 0 15,4 2 0-15,4 7 0 0,-4-4-8 0,-3-2 18 16,3 5 4-16,0-5 1 0,4 5 0 0,0-5-3 0,-1-7-1 16,1-3 0-16,3 0 0 0,-7-3-11 0,8-4 10 15,-5-5-10-15,1-4 10 0,3 1-21 0,-7-7-4 16,4 0-1-16,-4 0 0 0,-3-3 4 0,3 9 0 16,0-6 0-16,-3 3 0 0,3-3 12 0,-3 13 0 15,3-4 0-15,0-2 10 0,-3 5-10 0,3 10 0 16,-7-6 0-16,7 6 0 0,-3 0 16 0,3 0 0 0,0 0 1 15,0 0 0-15,4 6 4 0,-4-6 1 0,0 0 0 16,0 0 0-16,8-6-11 0,-8 6-3 0,0-9 0 0,0 9 0 16,0-10-8-16,4 1 0 0,0-1 9 0,-1 1-9 15,-2 0 0-15,2-1 8 0,4 1-8 0,1-1 0 16,-5 4 0-16,5-3 0 0,-1 9 0 0,0 0 0 16,-3 6-9-16,3-3 9 0,0 13-10 0,0-4 10 15,-3 4 0-15,0 3 0 0,-1 0 0 0,1-1 0 16,0 7 10-16,-4-9 5 0,0-3 1 0,4 2 0 15,7-5-5-15,-8-1-1 0,-3-3 0 0,4-2 0 16,7-8-10-16,-4-2 0 0,-3-6 9 0,0-4-9 16,-1-3-8-16,4-6-7 0,4 0-1 0,-4 3 0 15,-6-3 16-15,-1-3-12 0,7 3 12 0,0 0-12 16,-10 3 12-16,7-4 0 0,-1 11 0 0,4-4 0 0,4 10 0 16,-7 2 0-16,0 14 12 0,3-7-12 0,7 9 27 15,-7 0-2-15,-14 1 0 0,4-1 0 0,10 7-5 16,1 0 0-16,-8-4-1 0,3-2 0 0,-6-1-10 0,7-3-1 15,3 4-8-15,-3-4 12 0,-11-3-12 0,7-3 0 16,4 0 0-16,-1 0 0 0,1 0 0 0,0-3 0 16,-1-3 0-16,5-4 0 0,6 4 0 0,-3 3-8 15,-8-3 8-15,8 2 0 0,7-2 0 0,0 6-8 16,-8 0 8-16,-2 0 0 0,6 0 0 0,-3 6 0 16,-4-6 0-16,4 4 0 0,-4-4 0 0,0 6 9 15,4-3-1-15,0-3 0 0,-1-3-8 0,5-3 0 16,-1 6 0-16,0-10 8 0,0 7-8 0,4-3 0 15,0-4 9-15,0 1-9 0,-4-1 8 0,0 1-8 0,-3-7 8 16,3 4-8-16,-3-4 0 0,0 10 0 0,0-4 0 16,3 7 0-16,0-3 0 0,1 6 8 0,-5 0-8 0,5 6 0 15,-5-3 21-15,5 7 0 0,-5-4 0 0,5 4 0 16,-8-1-9-16,4-3-3 0,-4 4 0 0,-3-7 0 16,-1 6-9-16,4-9 0 0,-3 6 9 0,0-6-9 15,0 0 0-15,-4 0 0 0,7-6 0 0,-3 3 8 16,-1-3-8-16,1-4 0 0,0 1 0 0,3 0 0 15,-3-7 0-15,-1 6 0 0,5 1 0 0,-5 0 0 16,4 9 0-16,-3-10 0 0,-4 10 0 0,4 7 0 16,0-4 0-16,-4 6 0 0,4-3 0 0,-4 7 0 15,0-7 8-15,0 13-8 0,0-10 8 0,0 1-8 16,-3-1 0-16,3 1 9 0,4-4-9 0,-4 3 0 16,4-9 0-16,-4 0 0 0,4 0 0 0,-1 0 0 0,1-9 0 15,3-1-20-15,0 1 2 0,1-7 1 0,-1-2-1 0,4 2 0 16,-8-3 0-16,5 0 0 0,-5 0 18 0,1 1 0 15,0 2-8-15,-1 7 8 0,-3-7 0 16,1 13 8-16,2-4-8 0,1 14 12 0,-7-4 6 0,6 3 1 16,-2 4 0-16,-1-1 0 0,-4 0 0 0,5 10 0 15,2-9 0-15,1 5 0 0,0 4-5 0,3-10-1 16,-3 1 0-16,-1-1 0 0,1 4-13 0,0-10 8 16,-4 3-8-16,3-3 0 0,1-3 0 0,-4 0 0 15,4-3 0-15,0-3 0 0,-1 6 0 0,1-9 0 16,0 9 0-16,3-10 0 0,0 10 0 0,-3 0 0 15,3 0 0-15,-3 0 0 0,3 3 0 0,0 4 0 16,-3 2 0-16,3 0 0 0,0 1 0 0,1-1 9 0,-1-3-9 16,-3 4 12-16,3-1-12 0,-4 1 8 0,1-1-8 0,3-3 8 15,1-2-8-15,-1-4 8 0,0 0-8 0,0 0 8 16,1-4-8-16,2-2 0 0,-6 6 0 0,3-9 8 16,-3 9-8-16,3-10 0 0,0 10 0 0,-3-9 0 15,3 9 0-15,-3-6 0 0,0 6-12 0,-1 0 12 16,1 6-12-16,-4-3 12 0,0 3-10 0,4 4 10 15,-4-1 0-15,4 1 0 0,-4-1 0 0,4 7 0 16,-4-7 0-16,0 7 0 0,7-7 0 0,-3 4 0 16,-7-7 0-16,6 3 0 0,-2 1 0 0,2-4 10 15,-3-3-10-15,4-3 0 0,-4 6 0 0,0-6 0 16,4 0 0-16,-4-6 0 0,-3 6 0 0,0 0-11 16,-1-3 11-16,1-3 0 0,-4 6 0 0,0 6-8 0,0-3 8 15,0 3 0-15,0 4 0 0,-3-1-8 0,3 10 8 16,-3-3 0-16,6-4 0 0,-3 10-8 0,-3 0 8 0,3-3 14 15,0-3-3-15,4 2-1 0,-1-2-10 0,-2-3 0 16,2-1 0-16,1-2 0 0,0-7 0 0,-1 6 0 16,-3-9 0-16,0 6 0 0,0-6 0 0,4-6-11 15,0 6 3-15,-1 0 0 0,-2-3 8 0,2-3 0 16,-3 6 0-16,0 0 0 0,0 0 0 0,-3 9 0 16,3-3 0-16,-3-2 0 0,3 5 0 0,-4 0 0 15,1 7 8-15,3 0-8 0,-3-4 11 0,-1-2-3 16,4 5 0-16,-3 1 0 0,3-7-8 0,-3 1 0 15,-1-7 9-15,4 3-9 0,1 4 0 0,-1-10 9 16,0 6-9-16,3-3 0 0,-3-3 8 0,1 0-8 0,6-3 0 16,-4-3 0-16,5 6 0 0,-5 0 0 0,1-7 0 15,3 7 0-15,-3 0 0 0,-1 7 0 0,4-1 0 16,1 3 0-16,-1 1 0 0,0 2 0 0,-3-2 0 0,-1 5 0 16,1-5 0-16,0 6 0 0,-1-4 0 0,1 4 0 15,-4-7 10-15,0 7-10 0,4-7 8 0,-4 1-8 16,0-7 0-16,-4 3 0 0,5 0 0 0,-1-3 0 15,-4-3 0-15,4 0-16 0,4-3 4 0,-4-3 1 16,0 6 20-16,0-6 4 0,0 3 1 0,1-4 0 16,2 7-14-16,-3-3 0 0,0 3 0 0,4 0 0 15,-4 3 0-15,0-3 0 0,0 10 0 0,4 2 0 16,0 1 0-16,3 3 9 0,-4-4-1 0,5 4 0 16,-1 3 10-16,-4-4 2 0,1-5 0 0,0 8 0 15,-1-8-8-15,-3 9 0 0,8-10-1 0,-8 7 0 0,0-7-11 16,0-3 12-16,0-2-12 0,0 2 12 0,0-3-12 15,0-3 8-15,-3 6-8 0,0-6 8 0,-1 3-8 0,4-3 0 16,-3 7 0-16,-1-4-11 0,5 9-11 0,-1-2-2 16,0 2-1-16,0 4 0 0,0 3 25 0,-3 6 0 15,6-6 0-15,-3 9 0 16,-3-3-48-16,-4-6-5 0,-3 6-1 0,3-6 0 16,0-4-16-16,-4-2-3 0,-3-4-1 0,0 1 0 15,0-10-140-15,-7 0-28 0</inkml:trace>
  <inkml:trace contextRef="#ctx0" brushRef="#br0" timeOffset="457.344">11180 8273 198 0,'-25'-6'8'0,"18"6"3"0,7 0-11 0</inkml:trace>
  <inkml:trace contextRef="#ctx0" brushRef="#br0" timeOffset="2257.826">10051 8634 288 0,'0'0'25'0,"0"0"-25"0,0-9 0 0,-4 9 0 16,4-10 264-16,0 4 47 0,0-4 9 0,-3 7 3 16,-1-6-260-16,4 3-52 0,4-7-11 0,-4 1 0 15,0 2 26-15,3 1 6 0,1-1 2 0,-1 1 0 16,1-1-9-16,-1 1-1 0,1 0-1 0,3 2 0 16,-4-2-15-16,4 6-8 0,0-3 8 0,1 2-8 15,2-2 0-15,-3 3 0 0,4-3 0 0,-4 6 0 16,3 0 0-16,4 0 0 0,1 6 0 0,-5-3-8 15,1-3 17-15,6 10 4 0,1-4 1 0,-4-3 0 16,-3 6 5-16,3-2 1 0,0-4 0 0,7 3 0 16,-7 0 8-16,0-3 1 0,0-3 1 0,4 0 0 15,7 0-10-15,-8-3-3 0,-10-3 0 0,4 0 0 16,10-4 5-16,-3 1 1 0,-4-4 0 0,-3-2 0 16,3-1-23-16,0-3 0 0,3 0 0 0,-2 1 0 15,-1-1 8-15,3 0-8 0,8-3 10 0,-4 3-10 16,-7 0 22-16,4 10-2 0,3-7 0 0,0 7 0 0,4 0-7 15,-4 9-1-15,-3-4-1 0,6-2 0 0,12 6 9 16,-5 6 1-16,-13-2 1 0,3-4 0 0,7 6 0 16,1-3 0-16,-5-3 0 0,-2 6 0 0,-5-6-10 15,8-6-1-15,3 3-1 0,-3-3 0 0,-4 2-1 0,0-5 0 16,7-7 0-16,1 7 0 0,-8-7-1 0,3-3 0 16,1 4 0-16,0-4 0 0,3 0 0 0,-3 0-8 15,-4 4 12-15,4-4-4 0,6 6-8 0,1 1 8 16,-11 2-8-16,0 7 8 0,1-3 7 0,-1 12 1 15,0-3 0-15,4 7 0 0,-8 2-8 0,4 1 0 16,4-4-8-16,-4 1 12 0,0 5 1 0,-3-5 0 16,3-1 0-16,-3 1 0 0,3-1-13 0,0-3 9 15,0-3-9-15,1-3 8 0,-1 0-8 0,0 0 0 0,0-3 0 16,0-3 0-16,4 3 0 0,0-7 0 0,-1-5 0 16,-2 5 0-16,-1-5 0 0,0 5 0 0,0-9 0 0,4 10 0 15,-1-7 0-15,1 13 10 0,0-3-10 0,-4 3 10 16,4 3-1-16,-4 0 0 0,-4 0 0 0,5 3 0 15,-1 3 16-15,-4-3 3 0,5 7 1 0,-1-4 0 16,0 0-18-16,0-3-11 0,0 4 12 0,4-4-12 16,0-3 10-16,-1-3-10 0,1-4 8 0,7-2-8 15,-4 3 0-15,0-4 0 0,0-2 0 0,1-4-11 16,2-3 11-16,-2 4 0 0,-5 2 0 0,5-3 0 16,-5 1 0-16,1 5 0 0,3 1 0 0,-3-1 0 15,0 7 0-15,-1 6 0 0,4-3 0 0,-3 7 0 16,3 2 0-16,-3-6 9 0,3 7-1 0,1 2-8 0,-1 1 10 15,0-4-10-15,0 1 8 0,0 5-8 16,4-5 8-16,-4-1-8 0,1-3 8 0,-1-3-8 0,-3-3 8 16,3 0-8-16,-7 0 8 0,4-3-8 0,3-3 0 0,0 3 0 15,-3-10 8-15,-1 4-8 0,1 0 0 0,3 5 8 16,-6-2-8-16,2-3 8 0,1-1-8 0,0 10 0 16,-1-3-10-16,1-3 10 0,3 6 0 0,-7 0 0 15,4 6 0-15,-4-3 0 0,7 4 0 0,-6-4 0 16,-1 3 0-16,0-3 0 0,4 7 0 0,-1-10 0 15,1 9 0-15,-4-9 0 0,7 6 0 0,-3-6 13 16,3 0-1-16,-3 0 0 0,-4-6-12 0,0 6 9 16,4-3-9-16,0-3 8 0,3 6 7 0,-3-4 1 15,3-2 0-15,-3 3 0 0,-4-3-16 0,3 6 0 0,1-10 0 16,-4 10 0-16,4 0 0 0,-4 0 0 0,-3 0 0 0,7 0 0 16,-4 0 9-16,3 7-1 0,-2-4 0 15,-1 6 0-15,0-3-8 0,4 4 0 0,3-7 0 16,0 6 0-16,-7-2 12 0,7 2 0 0,-3 0 0 0,7-2 0 15,-7-4-12-15,3-3 8 0,-4 6-8 0,1-6 8 16,3 0-8-16,-3 0 12 0,-4-6-12 0,0-4 12 16,4 7-12-16,-4-3 0 0,0-3 0 0,4-1 0 15,-4 4 11-15,4-3-3 0,-4-1-8 0,0 7 12 16,1-3-12-16,2 3 0 0,1-4 0 0,0 14 0 16,-4-4 0-16,0-3 0 0,0 9 0 0,4-3 0 15,-1 4 0-15,1-1-8 0,0 7 8 0,-4-4-10 16,0 4 10-16,0-6 0 0,1 5-9 0,-5-2 9 15,1-4 0-15,-1 1 0 0,1-1 0 0,0-3 0 0,-4 4 0 16,7-4 0-16,-3-3 0 0,-1 3 0 0,1-2 0 16,0-4 0-16,3 6 0 0,0-3 0 0,-3 3 0 15,3-3 0-15,-4 4 0 0,8 2 0 0,-4 0 0 0,4 1 0 16,0-1 0-16,-1 1 0 0,1 5 0 0,-4 1 12 16,4-3-4-16,-4 5 0 0,0-8-8 0,0 5 0 15,4 1 0-15,-4-6 0 0,0-1 0 0,1-6-9 16,2 3 9-16,1-3-13 0,-4-3 13 0,0 0 0 15,7-3 0-15,-3 3 0 0,0-6 0 0,0-3 0 16,-1 9 0-16,1-3 0 0,0-4 0 0,3 7 8 16,-7-3 1-16,4 6 0 0,-1 4-9 0,1-4-14 15,-4 6 3-15,0 7 1 0,4-7 10 0,-7 10 0 16,6 0 0-16,-6-4 0 0,3 4 0 0,0-9 0 0,4 5 0 16,0-5 8-16,0 5-8 0,-1-11 0 0,4 5 0 0,-3-3 0 15,0-3 0-15,0-3 0 0,-1 0 0 0,1-3 0 16,0 3 0-16,-1-6 0 0,-3-3 0 0,1 5 0 15,-1-2 23-15,0-3 6 0,-3 9 2 0,-1-6 0 32,1 6-49-32,0 6-10 0,-1-6-1 0,1 9-1 0,-4 1 30 0,4-1-9 0,-4 7 9 0,3 2 0 15,1 1 0-15,-4 0 0 0,4-3 0 0,-1 3 0 16,-3-1 22-16,4-8 6 0,0 6 2 0,-4-7 0 16,3 0-22-16,-2 1-8 0,-5-1 0 0,4-9 0 15,4 6 0-15,-4-6 0 0,0 4 0 0,0-4 0 16,0 6 0-16,0-6 0 0,1 0 0 0,-1 9 0 15,-4-9 0-15,4 10 0 0,-3-1 0 0,3 0 0 16,-3 1 0-16,3 6-12 0,-4-1 12 0,4-2-13 16,1 2 22-16,-1-5 5 0,0 6 1 0,-4-4 0 15,1-3-15-15,3 1 11 0,-3-4-11 0,-1 4 10 0,1-4-10 16,-4-3-14-16,0-3 3 0,4 0 1 16,-4 0-94-16,0-3-20 0,0-3-3 0,-4-4-1 15,1 1-128-15,3 2-25 0</inkml:trace>
  <inkml:trace contextRef="#ctx0" brushRef="#br0" timeOffset="3843.237">14556 8866 345 0,'0'0'31'0,"0"0"-31"0,10-3 0 0,-10 3 0 16,4-6 239-16,-4 6 41 0,7-4 9 0,-7 4 2 16,0 0-181-16,0 0-36 0,7 4-7 0,0 5-2 15,0-9-16-15,4 9-3 0,-4-2-1 0,0 2 0 16,3 0-12-16,-3 1-2 0,0-1-1 0,0 1 0 15,0-1-18-15,4 1-4 0,0 5-8 0,-4-9 12 16,0-2 14-16,3 5 2 0,1-3 1 0,-1-3 0 16,-10-3-1-16,8 0 0 0,-1 7 0 0,3-4 0 15,-3-3 7-15,-7 0 1 0,0 0 0 0,7 0 0 0,4 6-15 0,-11-6-2 16,7 0-1-16,-7 0 0 0,7 3-10 0,4-3-8 16,-1 6 12-16,1-2-12 0,-1 2 12 0,1 3-12 15,-1 1 12-15,5-1-12 0,-5 1 32 0,4 5 0 16,-3-5 0-16,3-1 0 0,0-3-24 0,0-3-8 15,-3 4 0-15,3-7 0 0,0 0 13 0,-3 0-4 16,3-7-1-16,0-2 0 0,0 6-8 0,0-7 8 16,0-5-8-16,0-1 8 0,4-3 4 0,-4 0 1 15,4 4 0-15,-4 2 0 0,0-6-5 0,0 4 0 16,0 5-8-16,0 1 12 0,-3 0-12 0,3 2 0 16,0 7 0-16,0 0 0 0,-3 0 26 0,3 10 6 0,0-10 0 15,0 9 1-15,4-3-33 0,-1 4 0 16,-3-7 0-16,4 3 0 0,0 0 13 0,-1-2-4 0,-3 5-1 0,1-9 0 15,-1 6-8-15,0-6 0 0,0 0 0 0,4 0 0 16,-4-6 12-16,0-3 0 0,0 5 0 0,4-8 0 16,-4 3-12-16,0-1 0 0,0-2 0 0,3 2 0 15,1-6 0-15,0 10 8 0,-4-3-8 0,4-1 8 16,-4 7 0-16,0 3 0 0,0 0 0 0,0 3 0 16,4 7 0-16,-1-1 0 0,-3 7 0 0,0 3 0 15,1-4 12-15,-1-2 3 0,0 9 0 0,0-3 0 16,0-7-23-16,0 4 0 0,4 0 0 0,-8-7 8 15,4 0 0-15,-3-5 0 0,3 2 0 0,-3-6 0 16,3 0-8-16,0-6 0 0,0-4 0 0,0 1 0 16,0-1 0-16,0-9-12 0,-3 4 4 0,0-4 0 15,-1 0 8-15,1 4 0 0,-1 2 0 0,1-3 0 0,-4 1 0 16,0 5 9-16,0 7-1 0,4-3-8 0,-4 6 10 16,0-3-10-16,3 6 8 0,1 3-8 0,0-3 14 15,3 13-2-15,0-7-1 0,7 7 0 0,-3-3-1 16,3-4 0-16,-4 7 0 0,1-7 0 0,0 0 2 0,3 1 0 15,0-1 0-15,4-3 0 0,-1-2 4 0,-2 2 0 16,2-6 1-16,-3 0 0 0,1 0-17 0,-1-10 0 16,0 10 8-16,0-6-8 0,-3-3 0 0,-1 6 0 15,1-7 0-15,3 1 0 0,-3-7 0 0,-1 10 0 16,1 3 0-16,0-3 0 0,-1 6 0 0,1 0 0 16,0 0 0-16,3 6 0 15,0-3-21-15,0 9-8 0,0 1-2 0,0-4 0 0,1 1 31 0,-1-1 0 16,0 7 0-16,0-7 0 0,0 1 18 0,-3-1 10 0,3 1 1 15,-3-10 1-15,-1 6-30 0,-3-3 0 0,4-3 0 0,0 0 0 16,-4-3 0-16,0-3 8 0,0 2-8 0,-3-2 0 16,3-3 0-16,-4-1 0 0,1 1 0 0,0-1 0 15,-1 4 0-15,1-3 0 0,-1 6 0 0,1-4 0 16,-4-2 0-16,0 9 0 0,4 0 0 0,-1 0 0 16,-3 0 0-16,4 0 0 0,-1 9 0 0,1-2 0 15,0-4 0-15,-1 3 0 0,4-3 0 0,0 3 0 16,-3 4 0-16,3-1 0 0,-3-2 0 0,3-4 0 15,-4 3 8-15,1-3-8 0,-1 3 11 0,1-6-11 16,0 4 8-16,3-4-8 0,-4 0 0 0,4 0 0 16,-3 0 0-16,0 0 10 0,3 0-10 0,0 6 8 15,-4-3-8-15,5 3 0 0,-1 4 0 0,-4-1 0 16,4 7 0-16,-3-4 0 0,-1 4 0 0,1 9 8 0,0-6 0 16,-4 0-8-16,3-1 12 0,-3-2-4 0,4-3 4 0,-4 2 0 15,4-5 0-15,-1-1 0 0,1 1-12 0,-1-1 0 16,1 4 0-16,3-10 0 0,-3 3 0 0,-1-3 0 15,4-3 0-15,-3 0 0 0,3 0-12 0,-3 6 3 16,-1-6 0-16,1 0 0 16,-1 0-55-16,-3 0-12 0,4-6-1 0,0 6-1 15,-8 6-170-15,4-6-33 0,-7 0-7 0,14 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3:2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8587 5865 1303 0,'-4'-6'57'0,"1"3"13"0,-4-4-56 0,3 4-14 0,-3-3 0 0,3-3 0 15,-3 9 69-15,0-7 11 0,4 4 3 0,-4-3 0 16,0 6-10-16,0 0-1 0,0-3-1 0,-1 3 0 15,1-7-36-15,0 7-7 0,0 0-2 0,0-3 0 16,-3 3-18-16,3-6-8 0,0 6 0 0,-4 6 8 16,4-3 8-16,-7-3 2 0,7 7 0 0,0-4 0 15,-7-3-7-15,7 9-2 0,-1-9 0 0,5 7 0 16,3-4 2-16,0-3 0 0,0 0 0 0,3 12 0 16,5-9 26-16,2 7 6 0,1-4 1 0,6-3 0 15,-3 3-19-15,8-2-3 0,2-4-1 0,1 0 0 16,3 0 6-16,8 0 1 0,2 0 0 0,-2 0 0 0,6-4-12 0,0 4-1 15,11 0-1-15,4 0 0 16,-4 0-2-16,3 0 0 0,0-6 0 0,1 6 0 0,6 0-12 0,1 0 11 16,3-3-11-16,3 3 10 15,5-6 5-15,2 6 1 0,-3-3 0 0,7-4 0 0,1-2-16 0,9 9 0 16,-3-9 0-16,4 2 0 0,-4 4 28 0,8-6 4 16,-1 2 0-16,4-2 0 0,-1 6-16 0,1-3-4 15,-11-10 0-15,11 13 0 0,3-3-3 0,-6 2-1 16,-8-5 0-16,0 3 0 0,4 6-8 0,0-3 10 15,-1-4-10-15,-3 7 10 0,1-3-2 0,2 3-8 16,-2-6 12-16,2 6-4 0,5 0-8 0,-1-10 0 16,-3 10 0-16,3-6 0 0,7 3 0 0,0-3 0 15,1-4 0-15,-5 1 0 0,1 6 0 0,4-3 0 0,-1-4 0 0,0 4 0 16,-10 3 28-16,3-3 3 0,-3 6 1 0,3-4 0 16,0 4-32-16,1-6-13 0,-5 3 1 0,5 3 0 15,-1 0 12-15,0 0 0 0,0 0 0 0,1 3 0 16,-1-3 0-16,0 0 0 0,-3 0 0 0,0-3 0 15,-1 3 8-15,-3 0-8 0,-3-6 0 0,-4 6 0 16,0 0 0-16,1-3 0 0,-5-4 0 0,4 7 0 16,-7-3 0-16,4-3 0 0,-7 6 0 0,-4-6 0 15,0 2 19-15,0 4-3 0,0-6-1 0,0 6 0 16,3 0-3-16,-6 0-1 0,-1 0 0 0,-3 0 0 16,4 0-11-16,-4 0 8 0,0 0-8 0,-4 0 8 15,1 0-8-15,-5 6 0 0,1-6 0 0,-3 4 0 16,-4 2 0-16,-4-6 0 0,-3 0 0 0,0 0 0 0,-1 0 0 15,-2 0 0-15,2 0 0 0,5 0 0 16,-4 0 8-16,-4 0-8 0,0 0 0 0,0 0 8 0,1 0-8 16,-1 0 12-16,-7 0-12 0,0 0 12 0,-3 0-12 0,0 0 0 15,-1 0 0-15,-2 0 0 0,-5 0 0 0,4 0 0 16,-3 0 0-16,3 0 0 0,-7 0-9 0,4 0 9 16,0-10 0-16,-4 10 0 15,0-6-128-15,0 6-18 0,-3-9-4 0,-4 9-1 0</inkml:trace>
  <inkml:trace contextRef="#ctx0" brushRef="#br0" timeOffset="25562.24">3496 11757 115 0,'-25'-9'0'0,"8"9"10"0,3-10-10 0,-1 4 0 16,1-3 0-16,-7-1 0 0,7 7 417 0,-4-3 82 15,4-4 16-15,4 1 3 16,-4 0-447-16,3 2-90 0,8-2-17 0,-8 6-4 0,7-7 23 0,4 4 5 15,-7-3 0-15,7-1 1 0,0 4-9 0,0 3-3 16,0-3 0-16,0 6 0 0,7-10 65 0,-7 10 13 0,0 0 2 0,7-3 1 16,1 3-26-16,6 0-4 0,0 0-2 0,3 0 0 15,1 3-13-15,3-3-2 0,7 0-1 0,8 0 0 16,-1 0 38-16,7 7 7 0,8-4 1 0,-8-3 1 16,11 0-23-16,7 6-5 0,0-3-1 0,3-3 0 15,11 0 3-15,8 6 0 0,-8-6 0 16,17 3 0-16,-2-3-18 0,6 0-3 0,-3 7-1 0,6-7 0 15,-2 0-1-15,-1 0 0 0,0-7 0 0,7 4 0 16,1 3 10-16,-1 0 2 0,4-6 0 0,3 6 0 16,1 0 19-16,2-9 4 0,-2 9 1 0,10-3 0 15,-7 3-20-15,3-7-3 0,-3 7-1 0,0 0 0 16,3-3 10-16,-3 3 2 0,0 0 0 0,0 0 0 0,3 0-32 0,1 0 0 16,-1 0 0-16,1 3 0 0,3-3 12 0,0 7-3 15,-1-7-1-15,-6 3 0 0,0 3-8 0,-3-6 0 16,6 0 0-16,-3 3 0 0,0-3 0 0,-4 0 0 15,-3 0 0-15,3 0 0 0,-6-3 0 0,-5-3 12 16,1 6-4-16,-4 0 0 0,4 0 8 0,0-3 0 16,-7-4 1-16,-1-2 0 0,1 6-1 0,-4-4 0 15,1-2 0-15,-5 0 0 0,1 2-4 0,-4 4 0 16,-3-3-1-16,-1-3 0 0,-6 5 5 0,3-2 0 16,-4-3 1-16,1-1 0 0,0 4-3 0,-8 6-1 15,-3-9 0-15,-7 6 0 0,0-4-1 0,-4 7-1 16,1-3 0-16,-4-3 0 0,-8 6-11 0,1-3 0 15,14-4-12-15,-11 7 12 0,-6-3 0 0,6-3 0 0,4 6 0 16,0-6 0-16,0 3 0 0,-8 3 0 0,-2-7 0 0,2 4 0 16,8-3 0-16,-3 6 0 0,-15-3 0 0,11-3 0 15,3 6 17-15,-3 0-1 0,-14 0-1 0,3 0 0 16,0-4-15-16,0 4 0 0,4 0 0 0,-4 4 0 16,-3-4 0-16,3 0 0 0,-3 0 0 0,3 0 0 15,-3 0 0-15,-4 6 0 0,4-3 0 0,-4-3 0 16,3 0 0-16,-2 0 8 0,2 0-8 0,-3 0 0 15,4 0 14-15,0 0-3 0,0 0-1 0,-4 0 0 16,-4 0-18-16,1 0-4 0,-4 0-1 0,0 0 0 16,0 0 13-16,-3 0-12 0,-1 0 12 0,-2 0-12 15,-1 6-12 1,-7-6-3-16,0 0 0 0,0 0 0 0,0 0-120 0,0 0-24 0,-4 3-5 0,-3 7-1085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1:45.45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9031 16756 1843 0,'0'0'164'0,"0"-3"-132"0,0 3-32 0,0 0 0 15,0 0 133-15,0 0 20 0,0 0 4 0,0 0 1 16,0 0-139-16,0 0-28 0,4 3-6 0,3 3-1 16,3-3 16-16,-10-3-12 0,4 9 12 0,3 4-12 15,-4 0 12-15,1 2-11 0,-1-2 11 0,-3 9-10 16,0 0 22-16,0 3 5 0,0 3 1 0,0-3 0 15,0 10 19-15,-3-7 4 0,3 6 1 0,0-5 0 16,0-1-25-16,0 6-5 0,0-6 0 0,3 7-1 16,-3-7-11-16,4 7 0 0,-4-10 0 0,4 3 0 15,-1 0 0-15,1-3 0 0,-1-6 0 0,1 6 0 0,-1-6-9 16,4 0 9-16,-3-4-12 0,-1 1 12 16,4-3-48-16,-3-4-2 0,3 1-1 0,-4-1 0 15,-3-9-113-15,0 0-24 0,7 6-4 0,1-12-663 16</inkml:trace>
  <inkml:trace contextRef="#ctx0" brushRef="#br0" timeOffset="582.09">8929 16470 2592 0,'-11'-9'57'0,"4"6"12"0,-7-4 3 0,3-2 0 0,4 9-58 0,-3-3-14 0,3-3 0 0,3-4 0 15,4 10-14-15,0 0-6 0,-3-6 0 0,3 6-1 16,0 0 10-16,0 0 3 0,0 0 0 0,0 0 0 16,7-3 8-16,0-3 0 0,3-4 0 0,-3 10 0 15,4-3 14-15,3-3 5 0,-3 6 1 0,6 0 0 16,1 0 19-16,0-3 4 0,-1 3 1 0,4 0 0 15,4 0-44-15,0 0 0 0,0 0 0 0,3 3 0 16,0-3 0-16,0 9 0 0,4-9 12 0,-4 6-4 16,4-2-8-16,-7 5 0 0,-1-3 0 0,1 4 8 15,0-1-8-15,-1 0-14 0,-2 7 3 0,-5-6 1 0,4 2 10 0,-6 4 0 16,2-7-9-16,-3 7 9 16,-3-7 0-16,-1 10 0 0,1-9 0 0,0 5 0 15,-4-5 0-15,-4 2 0 0,4 4 0 0,-3-1 0 0,3-2 0 0,-7 3 8 16,0-7-8-16,3 7 0 0,-3-4 0 15,0 4 0-15,-3-7 0 0,-1 10 0 0,1-3 0 0,-4 3-11 16,-4-4 3-16,1 4 0 0,-1-6 16 0,-3 9 3 16,-4-10 1-16,-6 7 0 0,-1-3-12 0,4-1 0 15,-4-2 0-15,0 3 0 0,1-1-8 0,-1-2 8 16,-3-4 0-16,3 7 0 0,4-7 0 0,-4 1 0 16,4-10 0-16,0 9 0 0,3-12 0 0,-3 3 0 15,7 0 0-15,-4-6 0 16,1 6-26-16,2-6-1 0,1 2 0 0,0-2 0 15,0-3-18-15,7 9-4 0,-4-3-1 0,4-4 0 16,0 7-153-16,0-3-30 0,7 3-7 0,0 0 0 0</inkml:trace>
  <inkml:trace contextRef="#ctx0" brushRef="#br0" timeOffset="983.77">10125 16323 2390 0,'0'0'106'0,"-4"-6"22"0,1-1-103 0,-1 4-25 0,1 3 0 0,3 0 0 0,0 0 9 0,0 0-9 16,0 0 10-16,0 0-10 15,7-6-52-15,-7 6-17 0,10 0-3 0,-10 0-1 16,7 0 31-16,-7 0 6 0,0 0 2 0,0 0 0 0,0 6 34 0,-3 10 9 16,-8-4 1-16,-3 7 0 0,0 0 58 0,-7 6 11 15,-7 0 2-15,-1 3 1 0,1 1-14 0,-4 5-2 16,-3 1-1-16,3-1 0 0,1 1-33 0,2-4-6 16,1 4-2-16,3-1 0 0,8 4 4 0,-1-4 1 15,4 4 0-15,0-4 0 0,3 1-17 0,4 2-3 16,4-2-1-16,3-7 0 0,-4 7-8 0,4-7 0 15,4 3 0-15,-4-3 0 0,3 1 0 0,1-1 0 16,-1 3 0-16,4-3 0 0,-3 1 0 0,0-1 0 0,3-3 0 0,0 3 0 16,3 4 0-16,1-11 0 0,-1-5 0 0,4 3 0 15,4-3 0-15,0-4 0 0,3 4 0 0,0 0 0 16,4-7-26-16,-1-6 2 0,1 7 1 0,0-4 0 31,3-3-74-31,-7-3-15 0,4 6-4 0,-4-6 0 16,0 0-52-16,-3-6-12 0,0 3-1 0</inkml:trace>
  <inkml:trace contextRef="#ctx0" brushRef="#br0" timeOffset="1302.189">10301 16790 2131 0,'-14'0'94'0,"14"0"20"0,0 0-91 0,0 0-23 16,0 0 0-16,-7 6 0 0,0 4 143 0,7-1 24 16,3 1 5-16,1 8 0 15,-4 1-182-15,3-3-37 0,8 3-7 0,-7 0-2 0,-4 6 35 0,3 3 6 16,1 0 2-16,3-3 0 0,-4 10 13 0,-6-7 0 16,-1 0 0-16,1 7 0 0,-1-10 13 0,1 3 9 15,-4 0 2-15,-1 4 0 0,5-11-1 0,-4 5 0 16,3-8 0-16,1 1 0 0,-4 3-23 0,3-9 0 15,8 2 0-15,-8-5 0 16,4-10-38-16,0 0-12 0,0 0-2 0,0 0-1 16,0 0-162-16,0 0-32 0</inkml:trace>
  <inkml:trace contextRef="#ctx0" brushRef="#br0" timeOffset="1953.742">10171 16712 2761 0,'0'0'122'0,"-7"-3"26"0,3-4-119 0,-3 4-29 0,3-6 0 0,1 3 0 15,3 6 20-15,0-4-1 0,3-2-1 0,1-3 0 16,-1-1-38-16,1 4-8 0,10 3-2 0,-3-7 0 16,-1 4 30-16,8-3 0 0,0-1 0 0,-1 1 0 0,8 3-22 0,-4-4 2 15,0 7 0-15,7-3 0 0,8 3 31 0,-8 3 6 16,-17 0 2-16,6 3 0 0,4-3-19 0,1 9 0 15,-5-2 0-15,-6 2 0 16,-1 0 13-16,1 1-4 0,3 9-1 0,-7-4 0 0,-3 4-8 0,-1-3 0 16,8-4 0-16,-4 7 0 0,-7 3 0 0,3-9 0 15,1 5 0-15,-1 4 0 0,1-9 0 0,-1 3 0 16,-6 2 0-16,3-2 0 0,7-3 0 16,-11-4 8-16,-3 7-8 0,0-7 8 0,7 1 0 0,-10-1 0 15,-4 0 0-15,-1 1 0 0,-2-4-8 0,3 3 0 16,0 1 0-16,-8-4 0 0,1-3 0 0,0 7 8 15,7-1-8-15,-7-3 8 0,-4-2-8 0,4 2 0 16,0 3 0-16,3-9 0 0,-3 10 0 0,3-4-17 16,-3-3 4-16,4-3 1 0,2 6 12 0,5-3 0 0,-4-3 0 15,3 0 0-15,4 0 0 0,0 0 0 0,7 0 9 0,0 0-9 16,0 0 0-16,0 0 0 0,0 0 0 0,0 0 0 16,0 0 0-16,0 0-12 0,0 0 1 0,0 0 0 15,11 10 11-15,-4-4 0 0,3 4 8 0,4-1-8 16,4 0 0-16,-4-2 9 0,-3 2-9 0,6 0 0 15,8 1 14-15,-4-1-4 0,-3 1-1 0,3-1 0 16,4 0 6-16,-4 1 1 0,-3 6 0 0,-4-7 0 16,0 0-8-16,3 7-8 0,5-7 11 0,-5 1-11 15,-6 9 10-15,-1-10-10 0,8 0 8 0,-4 1-8 16,-3 2 0-16,-1 1 0 0,1-4 0 0,3 1 0 16,-3-1 8-16,-1 1-8 0,-3 5 8 0,0-5-8 15,7-1 15-15,-7 0-3 0,-3 1 0 0,3 2 0 0,4-2-12 0,-4-7 0 16,0 6 0-16,-4 1 0 15,-3-10-23-15,7 0-4 0,4 6-1 0,-11-6 0 16,0 0-32-16,0 0-8 0,7 3 0 0,0 3-1 16,-7-6-124-16,0 0-25 0,0 0-5 0,7 0-1 15,0 0-1-15,0-6-1 0</inkml:trace>
  <inkml:trace contextRef="#ctx0" brushRef="#br0" timeOffset="2636.668">10675 16229 2152 0,'11'0'96'0,"-11"0"19"0,0 0-92 0,0 0-23 15,0 0 0-15,0 0 0 0,-4 6 28 0,4 4 0 16,0-7 1-16,7 6 0 15,0 7-55-15,0-7-11 0,-7 1-3 0,7 5 0 0,11-5 31 0,-4 8 9 16,-3-2 0-16,3-3 0 0,7 2 0 0,0 4 11 16,7-3 0-16,-6 3 0 0,-5-1 9 0,4 1 3 15,11 6 0-15,-4 0 0 0,-10-3-5 0,3 4-1 0,11 2 0 0,-4 3 0 16,-7-3-1-16,0 1 0 0,-3 5 0 0,0 1 0 16,3-1 19-16,-7-3 3 0,-7 4 1 0,4-1 0 15,3-5-28-15,-4 5-11 0,-3-6 8 0,-3 1-8 16,3 2 25-16,0-3 0 0,-3-3 0 0,-1-3 0 15,-6 9-1-15,3-9-1 0,3 4 0 0,-6 2 0 16,-5-3 1-16,1 3 0 0,0-3 0 0,0 10 0 16,-7-7-15-16,-3 0-9 0,-1 3 12 0,0-9-12 15,4 3 12-15,-3-6-12 0,-12 6 12 0,8-6-12 16,11 0 10-16,-8-10-10 0,-3 1 8 0,3-1-8 16,4-2 0-16,-4-7-12 0,4 0 0 0,0-7 1 15,-7 4-32-15,7-13-6 0,10-2-2 0,-3-7-1133 16</inkml:trace>
  <inkml:trace contextRef="#ctx0" brushRef="#br0" timeOffset="3152.74">11740 16505 2570 0,'0'0'56'0,"0"0"12"0,0 6 3 0,-3-3 1 0,3 7-57 15,0-1-15-15,-7 7 0 0,7-1 0 16,0-2 0-16,0 6 0 0,0 6-9 0,0-6 9 16,0 6-14-16,0 3 3 0,0 0 1 0,3 4 0 15,-6 2 10-15,3-3 0 0,3 4 0 0,1-7 0 0,-8 7 0 0,4-1 11 16,0 1-3-16,0-7 0 16,0 6 32-16,-3-9 7 0,-1 4 1 0,4-11 0 0,0 1-39 0,0 6-9 15,-3-12 0-15,-1 3 0 0,4-1-10 0,0-5-4 16,0 2-1-16,0-6 0 15,0-6-118-15,0 0-24 0,0 0-5 0,0 0-859 0</inkml:trace>
  <inkml:trace contextRef="#ctx0" brushRef="#br0" timeOffset="3602.725">11578 16417 3168 0,'0'0'70'0,"-3"-9"14"0,-8 5 4 0,11-5 0 0,7 0-71 0,0-4-17 0,-7 1 0 0,7 2 0 31,4-6-35-31,3-2-10 0,4 2-3 0,-1 7 0 0,4-10 36 0,4 9 12 0,-4-5 0 0,4 5-9 16,0-2 9-16,-1 5 0 0,5-2-9 0,-5 0 9 16,-3-1 0-16,4 10 0 0,-4-6 0 0,4 6 0 15,0 0 0-15,-8 0-9 0,1 6 9 0,-4 4 0 16,-3-1 0-16,3 0 0 0,-4 10 0 0,4 0 0 15,-3 6 0-15,3-6 8 0,-3 6-8 0,3 0 0 16,0-3 0-16,4 3 0 0,-8 0 0 0,1 3 0 16,3-9 0-16,-7 6 0 0,0-6 0 0,0 6-10 0,-3-6 10 0,-4-3 0 15,0-4 0-15,-8 4 8 0,5 3-8 0,-8-4-10 16,1-2 10-16,-4-4-13 0,0 7 25 0,-8-6 4 16,8-1 2-16,-7 0 0 0,-4 1-3 0,1-1-1 15,-8 4 0-15,7-10 0 0,-3 6-14 0,3-2 8 16,1-4-8-16,-1-3 0 0,0-3 0 0,4 3 8 15,3-7-8-15,1 7 0 0,-1-9-15 16,1 9-5-16,2-10-2 0,5 4 0 16,-1 3-18-16,1 3-3 0,3-6-1 0,0 3 0 15,7 3-18-15,0 0-4 0,-7 0-1 0,3 0 0 16,4 0-95-16,0 0-19 0,0 0-4 0,0 0-1 16,0 0-35-16,7 9-7 0,18-9-2 0,-1 0 0 0</inkml:trace>
  <inkml:trace contextRef="#ctx0" brushRef="#br0" timeOffset="4152.54">12813 16128 403 0,'0'0'36'0,"0"0"-36"0,-7 0 0 0,0-6 0 0,7 6 100 0,-4 0 14 15,4 0 2-15,-10 0 1 16,3 0-156-16,0 0-31 0,0 0-6 0,-1 0-2 16,1 0 41-16,7 0 8 0,0 0 1 0,-7 0 1 15,0 0 187-15,0 6 36 0,0-6 8 0,0 0 2 0,0 4-24 0,0-4-5 16,0 6-1-16,-4-6 0 0,8 3-87 0,-4 3-17 15,0 1-4-15,0-4-1 0,0 6-26 0,0-3-5 16,-4 4 0-16,0-7-1 0,-3 13-7 0,4-7-2 16,-1 7 0-16,-3-4 0 0,0 4-6 0,3 3-2 15,-3-4 0-15,4 4 0 0,-1 6 15 0,-3-3 3 16,0-3 1-16,0 6 0 0,3 3-2 0,-3 7-1 0,3-7 0 0,-3 7 0 16,4-1-2-16,-4 1 0 0,3 2 0 0,-3-2 0 15,0 9-32-15,0 0 0 0,0 3 0 0,-1 3 0 16,-2-3 0-16,3-3 0 0,3 0 0 0,-3-7 0 15,3-2 16-15,1-1-3 0,-1-6-1 0,4 1 0 16,0-4 32-16,4 3 7 16,-1-9 1-16,4 6 0 0,0-6-36 0,4-1-8 0,-1 8 0 0,1-11-8 15,3 4 8-15,0 0-8 0,7-3 0 0,-3-4 0 16,3 4 0-16,0-1 0 0,0-2 0 0,3 3 0 16,1-7-10-16,3 0 10 0,4 1-10 0,0-1 10 15,3 1-32-15,-3-1 0 0,3-3 0 0,-3-2 0 16,3 2 0-1,-4-3-1-15,-2 3 0 0,2 0 0 16,-3 4-231-16,-3-7-45 0,0 3-10 0,-1-6-1 0</inkml:trace>
  <inkml:trace contextRef="#ctx0" brushRef="#br0" timeOffset="4534.365">13194 16621 2365 0,'0'0'104'0,"0"0"23"0,0 0-102 0,0 0-25 0,0 0 0 0,0 0 0 16,0 0 35-16,3 9 1 0,1 1 1 0,-1-1 0 15,1-3-37-15,3 10 0 0,-7-3 0 0,0 2 0 16,0 4 0-16,0 0 11 0,-3 0-3 0,3-1 0 16,-4 8 45-16,0-1 9 0,1 0 2 0,-4-3 0 15,3 3 0-15,-3 3 0 0,0-3 0 0,4 0 0 16,-4-3-47-16,3 3-9 0,1 3-8 0,-1-2 12 16,1-1-12-16,-1-7 0 0,1 11 0 0,-1-11 0 15,0 8 0-15,4-1 0 0,-3-7 0 0,-1 1 0 16,1 0 0-16,3 0-9 0,0-3 9 15,-4-1-10-15,4-2-34 0,0-4-8 0,0-3 0 0,0-6-1 16,0 0-76-16,0 0-15 16,0 0-4-16,0 0-588 0,0 0-119 0</inkml:trace>
  <inkml:trace contextRef="#ctx0" brushRef="#br0" timeOffset="4852.798">12700 16718 2948 0,'0'0'65'0,"0"0"14"0,0 0 2 0,0 0 1 0,0 0-66 0,0 0-16 16,0 0 0-16,11 0 0 16,3 0-41-16,0-6-12 0,7 3-3 0,0 3 0 0,0-7 45 0,8 7 11 15,-5-3 0-15,4-3 0 0,1 6 8 0,2-3 3 0,1 3 1 0,3-6 0 16,1 2 29-16,-8-2 7 0,-3 6 0 0,-1-3 1 15,1-3-20-15,0 6-4 0,-1 0-1 0,5 0 0 16,-5-10-24-16,1 10 0 0,0 0 8 0,-1 0-8 16,1 0 0-16,0-6-11 15,3 6 3-15,0-9 0 0,-3 9-12 0,0-4-3 0,3-2 0 0,-3-3 0 32,3-1-85-32,-4 1-16 0,-2 3-4 0,2 3-1 15,-2-7-49-15,-5 1-10 0,1 3-1 0</inkml:trace>
  <inkml:trace contextRef="#ctx0" brushRef="#br0" timeOffset="5370.105">13458 16085 1612 0,'0'0'144'0,"-3"0"-116"16,-1 0-28-16,4 0 0 0,-7 0 252 0,7 0 44 0,0 0 8 0,0 0 3 15,0 0-239-15,0 0-48 0,11 6-10 0,3-3-2 16,0-3-8-16,7 9 8 0,1-2-8 0,-1-4 8 15,3 6-8-15,5 1 0 0,-1-4 0 0,4 10 0 16,-1-4 0-16,5 4 0 0,-1 3 0 0,-3-1 0 16,-1 8 8-16,-2 2 0 0,-5 0 0 0,1-3 0 15,-4 10-8-15,-3 2 8 0,-1-9-8 0,1 13 8 16,-4-6 0-16,-3-4 0 0,-1 4 0 0,1-1 0 16,0-6 23-16,-1 7 4 0,1-1 1 0,-4-6 0 15,0 10-12-15,3-3-3 0,-6-1 0 0,6 1 0 16,-6-1-13-16,3-3-8 0,-3 4 8 0,-1-1-8 15,-3 4 0-15,-3-7 0 0,-1 1 0 0,-3 2 8 16,-4 4-8-16,1 3 0 0,-4-7 0 0,0-3 0 16,-4 4 0-16,0-1 9 0,-3 1-9 0,4-7 10 15,-5 0 15-15,1-3 3 0,-3 4 1 0,2-4 0 16,-2-6-29-16,2-1 0 0,-2 1 0 0,3-9 0 0,-1 5-17 0,1-8-7 16,4 2 0-16,-1-9-1 15,4 0-86-15,0 0-17 0,0-6-3 0,0-4-1108 16</inkml:trace>
  <inkml:trace contextRef="#ctx0" brushRef="#br0" timeOffset="10507.888">8886 18135 403 0,'0'0'36'0,"4"-6"-36"0,-4-3 0 0,0 9 0 15,4 0 134-15,-4 0 20 0,0 0 4 0,0 0 1 16,3-3-132-16,-3 3-27 0,0 0 0 0,0 0-9 31,0 0-22-31,0 0-4 0,7-7-1 0,-7 7 0 0,7-6 14 0,-3 3 2 0,3 3 1 0,3-6 0 16,1 3 56-16,-4-4 11 0,4 4 3 0,-1-3 0 15,4 6 24-15,0-3 5 0,0-4 0 0,4 7 1 16,-4 0-12-16,4 0-2 0,-4-9-1 0,7 9 0 16,-3-9-13-16,6 9-2 0,-2 0-1 0,2-7 0 15,1 4-31-15,3-3-7 0,0 6 0 0,1-3-1 0,-8-3-11 0,4 6 0 16,6 0 9-16,1 6-9 0,0-6 8 0,7 0-8 16,-8 0 8-16,5 0-8 0,-1 0 22 0,0 0 0 15,8-6 0-15,-1 2 0 0,4-2-3 0,7 6-1 16,3-3 0-16,-3-3 0 0,0 3-2 0,0-4 0 15,0 7 0-15,0 0 0 0,3 0-16 0,-3 0 8 16,-7 0-8-16,7 10 0 0,7-10 0 0,-11 6 0 16,-6-3 0-16,-5 7 0 0,5-1 0 0,-5-3 0 15,1-3 0-15,-7 4-9 0,-4-4 9 0,8 3 0 16,-1-6 0-16,-3 6 0 0,-8-3 0 0,8-3 0 16,7 0 8-16,-4-3-8 0,0-3 0 0,-3 6 0 0,3 0 0 0,1-6 8 15,2 6-8-15,-2-3-12 0,-12 3 4 16,8 0-558-1,0 0-111-15</inkml:trace>
  <inkml:trace contextRef="#ctx0" brushRef="#br0" timeOffset="11273.982">11740 17960 1407 0,'-3'-3'31'0,"-1"-4"6"0,1 7 2 0,-4-3 1 0,0-3-32 0,3 6-8 0,1-6 0 0,6 3 0 15,1-4 52-15,-1-2 10 0,8-1 2 0,3 7 0 16,4-6-35-16,3 3-6 0,0-4-2 0,7 4 0 16,0-3 1-16,4 5 0 0,0-2 0 0,3 3 0 15,0-3-13-15,1 6-9 0,-1-10 12 0,0 10-12 0,1 0 14 0,-1-3-4 16,-3-3-1-16,-1 6 0 0,5 0 4 0,-5 0 1 16,1-6 0-16,3 3 0 0,-3 3 18 0,10 0 3 15,1-7 1-15,-1 7 0 0,4-3-4 0,0-3 0 16,3 6 0-16,-3 0 0 0,4 0-3 0,2-3-1 15,1 3 0-15,4 0 0 0,-4 0-10 0,3 0-2 16,1 3-1-16,-1 3 0 0,-3-3-15 0,0 4 0 16,-7-4 0-16,0 3 0 0,-1 0 0 0,1-3 0 15,-3 7 0-15,-5-4 0 0,-2-3 0 0,-1 3 0 16,-3 4 0-16,0-1 0 0,-4-2-21 0,0-4 2 16,0 6 1-16,-7 0 0 15,1-2-16-15,-1-4-3 0,0 6-1 0,4 1 0 16,-1 2-41-16,1-9-8 0,0 7-1 0,6-10-476 0,1 6-96 0</inkml:trace>
  <inkml:trace contextRef="#ctx0" brushRef="#br0" timeOffset="18928.345">22768 17057 1785 0,'0'0'79'0,"0"0"17"0,0 0-77 0,-10 9-19 16,-4 1 0-16,3-1 0 0,7 0 157 0,1 10 28 16,-4-3 6-16,3 3 1 15,4-4-180-15,0 4-36 0,7 0-8 0,-7 9 0 0,4-3 32 0,3 0 0 16,11 4 0-16,-8 8 0 0,-3-2 0 0,0 5 0 16,7 1 0-16,-3 3 0 0,0 0 13 0,-4 0 7 15,0 0 0-15,0 3 1 0,3 3-12 0,-6-3-9 16,-8-3 12-16,4 3-12 0,4-3 13 0,-4-3-4 15,-7-10-1-15,7 4 0 0,0-10-8 0,3 3 0 16,-3-9 0-16,0-4 0 16,-3-5-120-16,3-1-25 0,10-9-6 0,-3-9-1 0</inkml:trace>
  <inkml:trace contextRef="#ctx0" brushRef="#br0" timeOffset="19427.421">22772 17003 2448 0,'-11'-6'108'0,"4"6"23"16,4-3-105-16,-1-3-26 0,4-4 0 0,-3 10 0 16,-1-9 26-16,4 6 0 0,11-4 0 0,-4-2 0 15,-4 9-34-15,4-9-8 0,7 2 0 0,4 4-1 16,-4-6 17-16,4 3 12 0,-1-4-1 0,5 10-1 15,-1-9 14-15,0-1 4 0,-7 4 0 0,4-3 0 0,-1 6 15 0,-3-4 3 16,1-2 1-16,-5 9 0 16,1 0-15-16,-1-3-4 0,1-4 0 0,-1 7 0 0,1 0-10 0,-4 7-2 15,4-7-1-15,-1 3 0 0,4 6-7 16,0-2 0-16,-3 5-8 0,3-6 12 0,0 13-12 0,4-9 0 16,0 8 8-16,-4-2-8 0,7 3 0 0,-7 0 0 15,0-4 0-15,0 4 0 0,4 0 0 0,-4-3-8 16,-3 3 8-16,-1-1 0 0,1 1 0 0,-4-3-10 15,-4 3 10-15,1-4-8 0,-4-2 8 0,0 3-8 16,-4 2 8-16,-3-2-8 0,0 3 8 0,-7-3-13 16,0-4 5-16,-4 4 8 0,-3 3 0 0,0-4 12 0,0-2 0 15,-4-4 0-15,-3 7-12 0,3 3 0 0,-7-4 0 0,8-2 0 16,-1-1 0-16,-7-2-11 0,4-1 3 0,-4 1 0 16,1-7 8-16,2 6 0 0,1-3 0 0,3-2 0 15,-6 2-9-15,2 0 9 0,12-6-10 0,-4 0 10 16,-1 3-20-16,1-3 1 0,7-9 1 0,0 9 0 31,0-10-11-31,3 4-3 0,-3 3 0 0,7-3 0 16,0-4-172-16,4 1-36 0,-8 0-6 0</inkml:trace>
  <inkml:trace contextRef="#ctx0" brushRef="#br0" timeOffset="19897.268">24052 16665 2278 0,'0'0'50'0,"0"0"10"0,0 0 3 0,0 0 1 0,0 0-51 0,0 0-13 16,0 0 0-16,0 0 0 15,0 0-18-15,0 0-6 0,0 0-2 0,0 0 0 0,0 0 26 0,-7 0 0 16,0 0 9-16,-3 6-9 0,3-3 24 0,-4 7-1 16,4-4-1-16,-7 3 0 0,3 1 18 0,-3-1 3 15,0 10 1-15,-4-3 0 0,-3 2 1 0,0 11 1 0,-4-4 0 0,1 3 0 16,-1 6-14-16,0 1-2 16,1 2-1-16,-1 1 0 0,4 3-13 0,0-3-2 0,-1-1-1 0,5 4 0 15,-1-3-1-15,1-1 0 0,2 7 0 0,1 0 0 16,4-10-3-16,-1 4-1 0,4 6 0 0,4-10 0 15,-1 10 20-15,4-6 3 0,0-3 1 0,0-1 0 16,7 0-32-16,-3-2 0 0,3 2 0 0,0 1 0 16,3 2 0-16,-3-2 0 0,4-7 0 0,3 7 0 15,0-1 0-15,0-6 0 0,0 1 0 0,4 2 0 16,0-9 0-16,3 3 0 0,0-6 0 0,0 0 0 16,0-4-20-1,8 1-9-15,-5-3-3 0,1 2 0 0,0-5-25 0,-4-7-6 0,4 9-1 0,-4-9 0 16,0 4-105-16,0-7-22 0,-3 0-4 0,-1-7-1 15</inkml:trace>
  <inkml:trace contextRef="#ctx0" brushRef="#br0" timeOffset="20230.317">24194 17326 1728 0,'0'0'76'0,"0"0"16"0,0 0-73 0,0 0-19 0,0 0 0 0,-4 7 0 16,0 2 224-16,4 0 40 0,0 1 9 0,0-1 2 31,0 1-246-31,0 5-49 0,0 4-9 0,0 6-3 0,0-3 32 0,4 0 0 0,0 6 0 0,3 1 0 15,0-4 0-15,-4 3 0 0,1 0 0 0,-1 7 0 16,4-7 0-16,-3 6 0 0,-1-9 0 0,4 4 0 16,-3-1 0-16,-4 6 0 0,3-9 0 0,-3 1 0 15,4 2-12-15,-1-6 3 0,-3 3 1 0,4-10 0 16,0-5-116 0,-1-1-22-16,1 1-5 0,-4-10-520 0,0 0-104 0</inkml:trace>
  <inkml:trace contextRef="#ctx0" brushRef="#br0" timeOffset="20782.609">24081 17138 1785 0,'0'0'79'0,"0"0"17"0,0 0-77 0,-4-9-19 15,1-1 0-15,3 4 0 0,0-3 268 0,3-1 49 16,4 7 11-16,0-6 1 15,4 3-291-15,3-4-58 0,0 1-12 0,4-1-3 0,-1 1 19 0,1-1 3 16,3 4 1-16,-3-3 0 0,6-1 12 0,1 4 0 16,-4 3 0-16,4-3 0 0,3 3 8 0,-3 3-8 15,-4 0 0-15,-3 3 0 0,-1 3 16 0,5-3 0 0,-8 13 0 0,0-7 0 16,0 10-4-16,0-3 0 16,-3 3-1-16,3-1 0 0,-7 1-3 0,3 3 0 0,1 0 0 0,-1-3 0 15,-6 3-8-15,3 0-9 0,-3 3 9 0,3-6-13 16,-4-1 13-16,-3 4 10 0,0-3-2 15,-3 3 0 1,-1 0-32-16,-3-3-6 0,0-7-2 0,-4 4 0 0,-3 3 32 0,0-3 13 0,0-7-1 0,-7 0 0 16,0 1-12-16,3-1 0 0,-7 1-12 0,1-4 12 15,-1-3-15-15,4 7 4 0,0-4 1 0,0-3 0 16,-1-3 10-16,5 6 0 0,3-6-9 0,-1 6 9 16,5-2 0-16,-1-4 0 0,4 0 0 0,7 0 0 15,0 0 0-15,-3 6 0 0,-4-3 12 0,7-3-4 16,0 9-8-16,-4-2 8 0,8 2-8 0,-4-6 8 15,3 7-8-15,-3 2-11 0,4 1 3 0,-1-4 0 16,1 1 8-16,-1-1 0 0,1 7 0 0,3-7 0 16,-4 7 15-16,4-4 1 0,1 10 1 0,-1-3 0 0,7-6 7 15,-4 2 0-15,4 4 1 0,8-3 0 0,-1-4 3 16,3 4 0-16,-2-7 0 0,6 7 0 0,4-7-18 0,-1-5-10 16,1 5 12-16,-4-3-12 0,4 4-9 0,0-10-9 15,-4 9-2-15,0-3 0 16,-3-6-26-16,-4 3-6 0,4 4 0 0,-4-4-1 15,-3-3-44-15,-1 9-9 0,-3-9-2 0,0 7 0 16,1-7-50-16,-5-7-10 0,4 4-3 0,-3-3-450 16,3 6-91-16</inkml:trace>
  <inkml:trace contextRef="#ctx0" brushRef="#br0" timeOffset="21332.238">24532 16621 1666 0,'0'0'74'0,"-3"0"15"16,-1 6-71-16,-3-3-18 0,0 3 0 0,3-2 0 0,4-4 45 0,0 6 6 15,-3-3 1-15,6 6 0 0,1-2 12 0,3 8 4 16,4-5 0-16,3-1 0 0,0 1 9 0,7-1 3 16,4 0 0-16,-1 1 0 0,1-1-16 0,7 7-4 15,0-4 0-15,3 10 0 0,0-9-22 0,0 3-5 16,4 2-1-16,0 1 0 0,0 6-19 0,0 0-4 15,-1-3-1-15,5 10 0 0,-4-4-8 0,-1 0 0 16,-6 0 0-16,0 4 0 0,-4-4 12 0,0 0 0 16,-3 0 0-16,-4 7 0 0,0-7 8 0,-3 7 3 15,0-1 0-15,-1 1 0 0,-3-7-2 0,-3 9 0 16,3-2 0-16,-3-7 0 0,-4 7-9 0,3-7-3 16,-6 6 0-16,3-5 0 0,-4 2-9 0,1-3 12 0,-8 0-12 15,1 7 12-15,-1-7-12 0,-3 7 10 0,0-7-10 16,-3 3 10-16,-1-3-10 0,1 1 8 0,-1-1-8 0,-3-3 8 15,-4-6-8-15,4 6 0 0,4-6 0 0,-5 0 0 16,1-1-12-16,4-8 1 0,-4 5 1 0,3-5 0 31,0-4-85-31,1-3-17 0,-1-3-3 0,4-3-1 16,4-3-73-16,-1-4-15 0,-3-18-4 0,11-6 0 0</inkml:trace>
  <inkml:trace contextRef="#ctx0" brushRef="#br0" timeOffset="22513.285">25986 16796 1407 0,'0'0'62'0,"-7"0"14"0,-4 0-61 0,-3 0-15 15,0 0 0-15,0 0 0 0,3 0 39 0,0 0 5 16,4 0 0-16,7 0 1 0,0 0-8 0,0 0-1 16,0 0-1-16,0 0 0 0,0 4 18 0,0 11 4 15,4-5 1-15,-1 8 0 0,5 1-2 0,-5 0 0 16,4 6 0-16,4 3 0 0,-8-3-5 0,8 13-2 16,-4-3 0-16,-4-1 0 0,1 1 6 0,-1 2 1 15,1 1 0-15,-4 3 0 0,0-7-24 0,-4 4-4 0,8-1 0 16,-4 4-1-16,0-10 3 0,0 4 1 15,0-1 0-15,0-5 0 0,4-1 0 0,-4 3 0 0,-4-9 0 0,4 0 0 16,0 0-17-16,4-6-3 0,6 3-1 0,-6-4 0 16,-1-2-10-16,4-4 0 0,0 7 0 15,0-7 0-15,-3 1-18 0,-1-1-2 0,1 1-1 0,-4-10 0 32,0 0-15-32,0 0-4 0,3 9 0 0,-3-9 0 15,0 0-13-15,0 0-3 0,0 0-1 0,0 0 0 16,0 0-14-16,0 0-2 0,-7 6-1 0,0-6 0 15,0 0-108-15,4 0-22 0,3 0-4 0</inkml:trace>
  <inkml:trace contextRef="#ctx0" brushRef="#br0" timeOffset="23131.427">25813 16756 1839 0,'0'0'81'0,"0"0"18"0,-7 0-79 0,3-3-20 0,1-4 0 0,-1-2 0 16,4 6 52-16,0 3 6 0,4-7 2 0,-1-2 0 16,-3 3-22-16,4-4-4 0,3 7-1 0,0-3 0 15,0 3 22-15,0-3 4 0,4-4 1 0,3 7 0 16,0-3-12-16,3-4-3 16,1 4 0-16,7-3 0 0,-1 5-24 0,1-5-5 0,0 3 0 0,3-4-1 15,0 1-15-15,0 9 9 0,1-9-9 16,-1 9 8-16,0-7-8 0,0 7 0 0,1-3-12 0,-5 3 12 15,1 0 0-15,-4 0 0 0,-3 0 9 0,3 3-1 16,-3-3-8-16,3 10-10 0,-7-4 10 0,3 3-13 16,-2 1 13-16,-1-1 12 0,-4 7-3 0,4-7 0 15,1 10-9-15,-5 0 0 0,1-3 9 0,-1 2-9 16,4 8 8-16,0-8-8 0,-3 1 10 0,0 6-10 16,-1-6 19-16,-3 0-3 0,0 0 0 0,-3-4 0 15,-4 4-38-15,3 0-8 0,1-3-2 0,-8 2 0 0,-3 1 42 0,0-3 8 16,-3 3 2-16,-4-4 0 15,-1-2 0-15,-2 3 0 0,-4-7 0 0,0 10 0 0,-4-10-8 0,0 7 0 16,0-7-1-16,-3 1 0 0,4-4 1 0,-1-3 1 16,4 7 0-16,-4-10 0 0,0 6-13 0,4-3 0 15,0-3 0-15,0 0 0 0,0 0 0 0,-1 0 0 16,1-3 0-16,4-3 0 0,-5 6 0 0,1-10-13 16,0 10 4-16,3-3 1 0,4-3-6 0,0 6-1 15,0-10 0-15,0 10 0 16,7-6-118-16,0 6-24 0,0-9-5 0,7 9-554 15,0 0-110-15</inkml:trace>
  <inkml:trace contextRef="#ctx0" brushRef="#br0" timeOffset="23699.1">27249 16270 1094 0,'0'0'97'0,"-4"-7"-77"16,4 7-20-16,-7 0 0 0,7-6 164 0,0 6 28 15,-4 0 7-15,1-3 1 0,3 3-159 0,0 0-31 16,0 0-10-16,0 0 0 0,0 0 13 0,-4 0-2 16,-3 3-1-16,0 3 0 0,0-6 58 0,-3 10 12 15,-1-4 3-15,0 3 0 0,1 1 16 0,-4-1 3 16,-4 1 1-16,1-1 0 0,-1 10-35 0,0-3-8 16,-3 2 0-16,0 7-1 0,0-6-37 0,0 9-7 15,-1-2-2-15,5 2 0 0,-1 0-13 0,0-3 11 16,1 3-11-16,-1 7 10 0,-3-7 0 0,7 7 0 15,-4 2 0-15,1 7 0 0,-1-3-10 0,4 3 0 16,0-7 0-16,0 10 0 0,0-3 21 0,-1-3 9 0,1-3 2 0,0 6 0 16,0-7-32-16,4 7 0 0,-1-6 0 0,4 6 0 15,3 0 10-15,-3-7-1 0,0 4 0 0,0-3 0 16,0 5 7-16,4-5 0 0,3-3 1 0,0 2 0 16,-4-2-1-16,8-1 0 0,-1-6 0 15,4 7 0-15,4-7-7 0,-1 4-1 0,4-1-8 0,1-6 12 16,2 3 1-16,1-3 0 0,3 3 0 0,-3-2 0 31,3-1-34-31,0-3-7 0,0-7-2 0,-3 4 0 0,3 0 20 0,0 0 10 0,-3-4-10 0,-1 1 10 16,5-3-27-16,-5 2 1 15,1-5 0-15,0 5 0 0,-1-11-129 0,1 5-25 0,3 0-6 16,-3-2-575-16,-1-4-115 0</inkml:trace>
  <inkml:trace contextRef="#ctx0" brushRef="#br0" timeOffset="24582.428">27330 16818 1663 0,'0'0'36'0,"0"0"8"0,0 0 2 0,0 0 1 0,0 0-38 0,0 0-9 0,0 0 0 0,0 0 0 15,0 0 48-15,0 0 7 0,0 0 1 0,0 0 1 16,0 0 13-16,0 0 2 0,3 10 1 0,-3-4 0 15,4 3-5-15,-1 7-2 0,-3-6 0 0,0 2 0 16,0-3-20-16,0 7-4 0,0 3-1 0,0 6 0 16,4-6-13-16,-8 0-4 0,4 12 0 0,0-3 0 15,0 1 16-15,0-1 4 0,0 6 0 0,0-6 0 16,0 7 6-16,4-1 2 0,-4 1 0 0,3 3 0 16,1-4-36-16,-4 1-8 0,3-7 0 0,1 0-8 15,-4 0 15-15,7 4-4 0,-7-10-1 0,4 3 0 16,-1-7-10-16,1 1 0 0,-1-3 9 0,1 3-9 0,-4-4 0 15,0-2 0-15,3 3 0 0,-3-7 0 0,0-3-8 0,0 4-4 16,0-10 0-16,0 3 0 16,0-3-31-16,0 0-6 0,0 0-2 0,0 0 0 15,0 0-122-15,0 0-25 0,-7-10-5 0,-3 1-833 16</inkml:trace>
  <inkml:trace contextRef="#ctx0" brushRef="#br0" timeOffset="24968.583">26984 16988 633 0,'0'0'56'0,"0"0"-44"0,0 0-12 0,0 0 0 15,0 0 414-15,0 0 81 0,0 0 16 0,0 0 3 31,0 0-434-31,0 0-80 0,0 0-28 0,0 0 0 0,4-3 28 0,3-4 0 0,0-2 0 0,0 6 0 16,3-4 75-16,1 4 11 0,3-3 2 0,4-3 1 16,-1 2-7-16,-3 4-2 0,0-3 0 0,4 3 0 15,-4-3-20-15,7 2-5 0,-3-2-1 0,3-3 0 16,4 9-22-16,0-7-5 0,-1 4-1 0,1-3 0 16,0-3-12-16,-1 9-2 0,1-10-1 0,0 10 0 15,-1-9-11-15,1-1 0 0,0 7 0 0,3-3 0 16,-3-3 0-16,-1 2 0 0,5 7 0 0,-1-9 0 15,-3 9 0-15,-1-3 0 0,-3-3 0 0,1 2 0 0,-5-2 0 0,4-3 0 16,-6 2 0-16,-1 4 0 16,-4 3-32-1,4-6 2-15,-3 6 0 0,-4 0 0 0,-7 0-80 0,7-3-16 0,0 3-3 0,-7 0-1 16,11 3-111-16,-11-3-23 0,17-3-4 0,-17 3 0 0</inkml:trace>
  <inkml:trace contextRef="#ctx0" brushRef="#br0" timeOffset="25818.143">28155 16477 1836 0,'0'0'81'0,"0"0"17"0,0 0-78 0,0 0-20 0,0 0 0 0,0 0 0 15,0 0 70-15,0 0 10 0,0 9 3 0,4 0 0 16,-1 1-38-16,-3-1-7 0,0 1-2 0,4 5 0 16,-4 1 17-16,3 3 3 0,1 0 1 0,3-1 0 15,-4 11-9-15,1-4-1 0,3 12-1 0,0-2 0 16,0-1 2-16,0 10 1 0,-3-6 0 0,3 6 0 15,0 0-9-15,3 0-3 0,1-1 0 0,0-5 0 16,-1 9-18-16,-3-6-4 0,4-3-1 0,-1-1 0 16,-3 7 7-16,0-9 2 0,4 2 0 0,0 4 0 0,-4-3 4 0,0-4 1 15,0 4 0-15,0-10 0 0,0 6-28 0,-4 1 0 16,1-7 0-16,0 3 0 0,-1-2 0 0,-3-1 0 16,0-3 0-16,0-3 0 0,0 3 0 0,0-6 0 15,-3 6 0-15,3-6 0 0,-4-4 0 0,0-2 0 16,4 3 0-16,0-1 0 15,0-5-28-15,0-10 0 0,0 0-1 0,0 0 0 16,0 0-80-16,0 0-16 0,0 0-3 0,-3-7-1 16,3-2-107-16,0-3-22 0,0-29-4 0,0 6-1 0</inkml:trace>
  <inkml:trace contextRef="#ctx0" brushRef="#br0" timeOffset="26119.38">28660 16878 2833 0,'0'0'62'0,"0"0"13"0,0 0 2 0,-7 3 3 0,7 6-64 0,0 4-16 0,0-4 0 0,3 4 0 15,1 3-12-15,3 2-7 0,0 8-1 0,0-8 0 16,0 17 20-16,0-7-8 0,0 7 8 0,0 2 0 15,-3-2 0-15,3 9 9 0,-4-7 1 0,1 7 0 16,-4-6 2-16,-4-4 0 0,4 4 0 0,-3-4 0 0,3 1 22 16,-4-7 5-16,1 3 1 0,-1-9 0 0,8 4-32 0,-4-8-8 15,0 1 0-15,0-3 0 0,0-7 0 0,7 7-12 16,-4-7 2-16,8-6 0 16,-4 4-125-16,3-7-25 0,1-7-4 0,-4 4-608 15,0-6-120-15</inkml:trace>
  <inkml:trace contextRef="#ctx0" brushRef="#br0" timeOffset="26715.709">28564 16765 2703 0,'0'0'120'0,"-3"-9"24"0,-1 6-115 0,1-4-29 0,-1-2 0 0,4-1 0 15,0 4 41-15,4-3 3 0,6 6 0 0,1-4 0 16,-4-2-44-16,11 0-20 0,-4 5 1 0,7-5 1 16,4-4 18-16,-4 4 17 0,0 6-3 0,0-7-1 15,4 4 10-15,-4 3 1 0,0-3 1 0,-3 3 0 16,3-4-4-16,-3 7-1 0,-1 0 0 0,-3 0 0 16,1 0 0-16,-1 10 0 0,0-4 0 0,0 3 0 15,0 1-11-15,-3 2-9 0,-1 4 12 0,1 3-12 16,-1-3 24-16,1 2-3 0,-4 8 0 0,4-8 0 15,-8 11-21-15,4-4 0 0,0 3 0 0,0-3 8 16,-3 3-23-16,-4-3-4 0,0 0-1 0,0 4 0 0,0-7 7 16,-4 3 1-16,-3-7 0 0,0 8 0 0,-3-8 12 0,-1 1-9 15,-3-3 9-15,-4 3-8 0,-7-4 0 0,4-2 0 16,-3 3 0-16,-1-7 0 0,0 7-6 0,4-4-1 16,-4-6 0-16,1 4 0 0,3-1 15 0,3-9-9 15,4 7 9-15,0-4-8 0,7-3 8 0,0 0 0 16,7 0 8-16,0 0-8 0,0 0 8 0,0 0-8 15,10 6 8-15,1-3-8 0,3 3 0 0,0-3 9 16,0 4-9-16,0 2 0 16,0-3 10-16,0-2-10 0,8 5 8 0,-5 0-8 0,1 1 13 0,-4-1-2 15,4 7-1-15,-1 0 0 0,1-4 5 0,-1 4 1 16,-2 3 0-16,2-4 0 0,1 7 10 0,0 0 2 16,-4-3 1-16,3 0 0 0,4 0-10 0,-3-1-3 0,0 1 0 0,-1 6 0 15,1-6 4-15,3-3 1 0,0 3 0 16,0-1 0-16,1 1-21 0,2-3 0 0,-6 0 0 0,0-4 8 15,-1-2-8-15,1-1-8 0,3 4 8 0,-3-4-12 32,-4-6-45-32,3 6-10 0,-6-2-1 0,3-7-1 15,-3 0-33-15,-4 0-6 0,-7 0-2 0,7-7 0 16,0-2-101-16,-4 0-20 0,-3-7-4 0,0 3-1 0</inkml:trace>
  <inkml:trace contextRef="#ctx0" brushRef="#br0" timeOffset="27286.422">28850 16078 2340 0,'-7'-3'104'0,"7"3"20"0,0 0-99 0,0 0-25 16,0 0 0-16,7-6 0 0,-3 3 58 0,6-3 6 0,4 2 2 0,1 4 0 15,2-6-57-15,1 6-9 0,3 0 0 0,-3 0-10 16,3 0 10-16,0 6 8 0,4-2-8 0,-1 5 11 15,5-3 5-15,2 4 0 0,1-1 1 0,0 7 0 16,7-4 21-16,-1 7 4 0,5 6 1 0,3-6 0 16,-4 12-4-16,4 1-1 0,0 2 0 0,0 10 0 15,-1-6-14-15,5 6-2 0,3-1-1 16,0 1 0-16,0 0-5 0,-1 0 0 0,-2-6-1 0,-1 6 0 16,-6 0-15-16,-5 3 8 0,-2-3-8 0,-5 9 0 15,-2-9 0-15,-1 3 0 0,-7-3 0 0,-3 0 0 16,-4 0 20-16,-4-1 10 0,-3 1 2 0,-3 0 1 15,-1 3-20-15,-3-3-4 0,-3 0-1 0,-1 3 0 16,-6-3 4-16,3 0 0 0,0 3 0 0,0-6 0 16,-4-7-4-16,4-2 0 0,-4 2 0 0,1-6 0 15,-1 4 21-15,1-4 4 0,-1-3 1 0,0-3 0 16,-3 3-26-16,0 3-8 0,0-3 0 0,-3 0 0 0,2-3 0 0,1-6 0 16,0 3 0-16,-3-4 0 15,2-5-25-15,1-1-12 0,-3-9-3 0,-1 0 0 16,4 0-116-16,-7 0-23 0,3-9-5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3:05.65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32247 5482 1094 0,'-21'-9'97'0,"11"3"-77"0,-1 6-20 0,-7 0 0 16,1 0 184-16,-1 0 32 0,1 0 8 0,-5 6 0 15,1-3-179-15,4 3-36 0,-5 4-9 0,1-1 0 16,4 1 0-16,-5 5 0 0,-2-2 0 0,3 12 0 15,-1 0-8-15,-2 3 8 0,3 7-10 0,-4 2 10 16,-3 7 0-16,3 0-9 0,-3 3 9 0,-1 7 0 16,-2-1 0-16,3-3 0 0,-4-3 0 0,0 6 0 15,0 1 0-15,1-1 0 0,-1-9 0 0,4 3 0 16,3-3 0-16,0 0 0 0,4-7 0 0,3 4 0 16,4-13 0-16,-3 1 0 0,6-4 0 0,0 0 0 15,4-3 0-15,0-7 0 0,0 4 8 0,4-3-8 16,3-4 8-16,0-5-8 0,0 8 10 0,0-2-10 15,0 3 8-15,0-7-8 0,0 0 0 0,-4 1 0 16,4 5 12-16,-3-5-3 0,3-7-1 0,0 6 0 0,-4-2 19 0,4-7 3 16,-3 9 1-16,3-9 0 0,0 0-12 0,0 0-3 15,0 0 0-15,0 0 0 0,0 0 1 0,0 0 0 16,0 0 0-16,0 0 0 0,3-9 13 0,1-7 2 16,-1 7 1-16,1-10 0 0,3 3-5 0,-4-3-2 15,8-3 0-15,-4 0 0 0,4-6 2 0,-1 3 0 16,-3-3 0-16,4-7 0 0,-4 7-28 0,0-6 0 15,0 5 0-15,4-5 0 0,-1 6 0 0,-3 3 0 16,-3 6 0-16,-1 0 0 0,1 0 0 0,-1 4 0 16,-6 5 0-16,-1 1 0 0,4 9-9 0,0 0-1 15,-7 0 0-15,-3 0 0 0,3 0 10 0,-1 9 12 0,-2 7-2 0,3-4-1 32,-4 10-31-32,1 0-6 0,-1 3-2 0,0 4 0 0,1-4 30 0,-1 3 8 0,4-3 1 15,0 0 0-15,0-3-9 0,4-3 0 0,-4 6 0 0,3-6 0 16,1 3 0-16,-1-4 0 0,0 1 0 0,1 0 0 15,3-3 0-15,0-4 8 0,-4 4-8 0,4 3 8 16,0-10-8-16,0 1 0 0,4-1 0 0,-1 0 0 16,5-2 9-16,-1-4 7 0,3-3 0 0,8 0 1 15,-1-3 15-15,1-4 2 0,3 4 1 0,4-6 0 16,3-1 2-16,0-5 1 0,4-1 0 0,0 4 0 16,0-4-23-16,-1-3-5 0,-2 3-1 0,-5 4 0 15,1-4-9-15,0-3 8 0,-4 4-8 0,4 2 8 16,-4-3-8-16,3-2 0 0,1-1 0 0,3-6 0 15,4 6 0-15,3-6-14 0,1-3 2 0,2 9 0 16,1-6-150-16,4 0-30 0,2-4-5 0,1 4-2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4:26.10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4180 11488 1152 0,'0'0'102'0,"0"0"-82"0,-7-7-20 0,4 7 0 0,3-3 180 0,0 3 32 16,0 0 7-16,0 0 1 0,0 0-158 0,0 0-31 16,0 0-7-16,0 0 0 0,0 0-14 0,0 0-2 15,3 3-8-15,8-3 12 0,0 0-1 0,-8 0-1 16,4 0 0-16,-7 0 0 16,11 7 11-16,-8-4 3 0,8 6 0 0,-8-3 0 0,4 4 28 0,-7 9 5 15,0-4 2-15,0 4 0 0,0 6-9 0,0 3-2 16,0-3 0-16,0 4 0 0,0-1-3 0,0 0-1 15,0 7 0-15,0-7 0 0,0 3-19 0,0-3-4 16,0 7-1-16,4-7 0 0,-4 10-20 0,0-7 0 16,3 0 0-16,-3 4 0 0,0-7 0 0,0 7 0 0,8-10 0 15,-8 3 0-15,0-3 0 0,-8 3 0 0,8-9 0 0,-3 0 0 16,3-3 0-16,0 2-8 0,-4-8 0 0,4-1 0 31,-7 4-45-31,7-13-9 0,0 0-2 0,-3 3 0 16,3-3-143-16,-11 0-29 0</inkml:trace>
  <inkml:trace contextRef="#ctx0" brushRef="#br0" timeOffset="364.156">4060 11462 1915 0,'0'0'84'0,"0"0"19"0,0 0-83 0,-7-3-20 16,4 3 0-16,3 0 0 0,0 0 0 0,0 0-10 16,0 0 1-16,10 0 0 0,-2-6 9 0,2 6 0 15,1 0 0-15,-1 0 0 0,4 0 40 0,1-6 14 16,2 6 2-16,-3-3 1 0,7 3 51 0,-6-7 9 15,6 4 3-15,3-3 0 0,-6 3-48 0,7-3-10 16,-1-4-2-16,5 7 0 0,2-3-30 0,-2-4-6 16,2 4-2-16,1-3 0 0,3-1-22 0,1 1 0 15,-8-4 0-15,7 1 0 0,-3 2 0 0,-4 7 0 16,4-6 0-16,-7 2 0 0,-8-2 0 0,4 6-15 0,1-3 4 16,-12-4 1-1,4 10-85-15,0 0-17 0,-7 0-3 0,0-6-1 16,-7 6-78-16,0 0-16 0,0 0-3 0</inkml:trace>
  <inkml:trace contextRef="#ctx0" brushRef="#br0" timeOffset="714.218">4247 11820 1915 0,'0'0'84'0,"0"0"19"0,0 0-83 0,0 0-20 16,0 0 0-16,8-10 0 0,-8 10 24 0,3-3 1 15,4-3 0-15,4 0 0 0,-8 3 37 0,8 3 7 16,-8-7 2-16,8 4 0 0,-1-3-6 0,1 3-1 15,0-3 0-15,3 2 0 0,0-2-17 0,7-3-4 16,-3 3-1-16,3 2 0 0,0-2-10 0,4-3-1 16,-1-1-1-16,5 1 0 0,-5 6-15 0,5-4-3 15,-5-2-1-15,1 9 0 0,0-9-11 0,-1 2 0 0,-10 7 0 0,8-3 0 32,-8-3-30-32,0 6-8 0,0-3-2 0,-3 3 0 15,-1-6-184-15,-10 6-36 0,7 0-8 0</inkml:trace>
  <inkml:trace contextRef="#ctx0" brushRef="#br0" timeOffset="1063.194">4187 12240 2134 0,'0'0'95'0,"0"0"19"0,0 0-91 0,11 6-23 0,0-2 0 0,-4-4 0 0,7 0 20 0,-4 0-1 15,-3 0 0-15,4 0 0 0,7 0 24 0,-11 0 5 16,10 0 0-16,-10-4 1 0,4-2 14 0,7 6 2 16,-11-9 1-16,10 9 0 0,-3-3 3 0,-3-4 1 15,7 4 0-15,-1-3 0 0,1 6-24 0,0-10-5 16,6 4-1-16,-6 3 0 0,7-3-27 0,6 3-5 15,-6-4-8-15,3-2 11 0,4 6-11 0,3-3 0 16,-10-4 0-16,3 4 8 0,0-4-8 0,-3 7 0 16,3-3 0-16,-3-3 0 0,0 6-15 0,-4-4 2 15,0 4 0-15,4-3 0 16,-11-4-98-16,0 10-19 0,0-6-4 0,4 3-670 16,-11 3-135-16</inkml:trace>
  <inkml:trace contextRef="#ctx0" brushRef="#br0" timeOffset="1848.827">9444 11124 2556 0,'-14'0'113'0,"14"0"23"0,0 0-108 0,-4 6-28 15,-3-3 0-15,4 3 0 0,3 4 29 0,0-1 1 16,0 1 0-16,0 8 0 0,0-8-39 0,3 6-8 15,1 2-2-15,3 1 0 0,-4 0 19 0,4 6 0 16,-3 0 0-16,3-6 0 0,-4 6 0 0,1-3 0 16,-4 3 0-16,0 3 0 0,0 4 0 0,0-4 0 15,-7 0 0-15,3-3 0 0,1-6 28 0,3 6 4 16,-7-3 0-16,3-6 0 0,4 3-32 0,0-4-20 16,0-5 4-16,4-1 0 15,-4 0-67-15,0-9-13 0,0 0-2 0,0 0-630 0,10 0-127 0</inkml:trace>
  <inkml:trace contextRef="#ctx0" brushRef="#br0" timeOffset="2582.925">9218 10911 2131 0,'-10'-10'94'0,"2"7"20"0,1-3-91 0,0-4-23 0,0 7 0 0,0-3 0 16,4 0 135-16,3 6 22 0,0-4 5 0,3-2 1 15,4 3-180-15,0-3-36 0,4 3-7 0,0-4-2 0,3 7 48 0,3-3 14 16,1-3 0-16,7 6 0 0,-4-3-10 0,3 3 10 16,5-6 0-16,-12 6-9 15,8 6 9-15,-4-3 16 0,0-3-4 0,1 6-1 0,-1-3 10 0,0 4 3 16,0-4 0-16,0 3 0 0,-3-3 8 0,3 3 1 15,0 4 1-15,0-1 0 0,0 1-14 0,-3-1-4 16,3 1 0-16,0-1 0 0,1 0-4 0,-5 7-2 16,1-7 0-16,0 1 0 0,-4 6-10 0,0-7 0 15,-4 10-12-15,-3-10 12 0,-3 1 0 0,-1 5 0 16,-3-5 0-16,0 5 0 0,-7-5 0 0,0-1 0 16,-3 1 0-16,-4-1 0 0,0-3 0 0,-8 4 0 0,1-7-14 15,-3 6 5-15,2-3 9 0,-2-2 0 0,-5 5 0 0,5-3 0 16,-4-6 0-16,3 10 0 0,4-10 0 0,3 6 0 15,4-6 0-15,0 0 0 0,3-6 0 0,8 6 0 16,3 0 0-16,0 0 0 16,0 0 0-16,10 0 0 0,4-10 0 0,0 10-12 0,8-6 12 0,-8 6-12 15,7-3 12-15,-3-3 0 0,3 2 0 0,3-2 0 16,-2 6 0-16,-5 0-12 0,4-3 12 0,4 3-12 16,0 0 12-16,-1-6 0 0,1 6 0 0,3 0 0 15,-6 0 0-15,2 0 0 0,4 6 0 0,-3-3-8 16,3 3 8-16,-3-2 0 0,0 2 8 0,-1-3-8 15,1 6 0-15,-4 7 0 0,4-7-10 0,-4 7 10 16,0-3-8-16,-3 2 8 0,-4 1 0 0,0-3 0 16,0 5-9-16,-3-2 9 0,0 3 0 0,-4 0-9 15,-7-4 9-15,7 4-10 0,-7 0 10 0,0-3-10 0,-4 3 10 0,1-4 0 16,-1-2 8-16,-3 2-8 0,0 4 14 0,-4-3-2 16,4-7 0-16,-3 10 0 0,-1-9-3 0,1 5-1 15,-1-5 0-15,-3 8 0 0,3-8 0 0,-3 6 0 16,0-13 0-16,0 6 0 0,0 0-8 0,-4 4 8 15,1 0-8-15,-5-4 8 0,-6 0-8 0,3-2 8 16,4 8-8-16,0-5 8 0,-4-1-8 0,1 1 0 16,-1-7 0-16,0 6 0 0,1-3 12 0,-1 4 1 15,4-4 0-15,-4-3 0 0,4 3-13 0,0-2 0 16,0-4 0-16,3 0 0 0,-3-4-17 0,3 4-3 16,1-6-1-16,-1 6 0 15,0 0-85-15,1 0-17 0,-1-3-3 0,-3 3-992 0</inkml:trace>
  <inkml:trace contextRef="#ctx0" brushRef="#br0" timeOffset="3351.118">7197 13416 1555 0,'0'0'138'15,"0"0"-110"-15,0 9-28 0,0-2 0 16,-4 2 167-16,4 1 28 0,-3-1 5 0,-1 0 2 0,1 7-164 0,-8-3-38 16,4 5 0-16,0 1 0 0,-4 3 0 0,-3 0 0 15,4 0 10-15,-5 0-10 0,5 3 8 0,-1 10-8 16,-3-13 8-16,7 9-8 0,-3-3 53 0,-1 0 6 15,4-3 1-15,-7 4 0 0,3-1 3 0,1-3 1 16,3 3 0-16,0-3 0 0,-4 3-44 0,4-2-9 16,0-1-2-16,3-7 0 0,-3 11-9 0,4-11 0 15,-1-2 0-15,4 3 8 0,-3 0-8 0,3-4-9 16,0-5 9-16,0-1-13 16,0 1-35-16,0-10-6 0,0 0-2 0,0 0 0 15,7-3-96-15,3-7-20 0,1-6-4 0,3 1-476 0,4-7-96 16</inkml:trace>
  <inkml:trace contextRef="#ctx0" brushRef="#br0" timeOffset="3635.641">7362 13256 2520 0,'0'0'112'0,"0"0"22"0,-10 0-107 0,3-3-27 0,0-3 0 0,7 6 0 15,0 0 48-15,0 0 5 0,-7 6 1 0,7-6 0 16,0 9-44-16,7 1-10 0,-4 2 0 0,4-2 0 16,7 5-17-16,-3 4-3 0,7 0-1 0,-4 6 0 15,3-6 9-15,1 6 3 0,-4 3 0 0,4 0 0 16,-1 7 33-16,1-7 6 0,-4 7 2 0,0-1 0 0,-3 4-16 16,0-4-4-16,-1 1 0 0,-6-1 0 0,3 1-3 0,-4-4-1 15,1 0 0-15,-4-2 0 0,3-1-8 0,-3-3 8 16,0 0-8-16,0-3 8 0,0-3-8 0,0 3 0 15,0-10 0-15,4 4 0 16,-4-7-126-16,0 7-27 0,3-6-6 0,-3-7-576 16,0-3-115-16</inkml:trace>
  <inkml:trace contextRef="#ctx0" brushRef="#br0" timeOffset="3919.522">6964 13943 2602 0,'0'0'57'0,"0"0"12"0,0 0 3 0,0 0 1 0,0 0-58 0,0 0-15 0,14 0 0 0,0-10 0 16,4 10-13-16,10-6-6 0,-3 3-1 0,10-3 0 15,-3-4 20-15,3 7 0 0,0-3 0 0,0-3 0 16,8 2 0-16,-11 4 0 0,3-3 0 0,-7 3 0 15,-3-4 0-15,-1 7 0 0,1-3 0 0,-11-3 0 16,7 6 0-16,-14-3 0 0,4 3 0 0,0 0 0 16,-4-6-58-16,0 6-8 15,-7 0-2-15,0 0 0 0,3 0-156 0,-3 0-32 0,0 0-7 16,0-13-489-16</inkml:trace>
  <inkml:trace contextRef="#ctx0" brushRef="#br0" timeOffset="5484.628">9888 10346 403 0,'0'0'17'0,"0"0"5"0,-7 0-22 0,-3-6 0 0,-1 3 0 0,1-4 0 16,3 4 342-16,-4-3 64 0,0-3 13 0,1 5 2 16,-1-2-315-16,4-3-63 0,-3 2-13 0,-1 4-2 15,0-3-12-15,1-3-1 0,3 6-1 0,-4-4 0 16,1 7-6-16,-1 0 0 0,0-3-8 0,1 3 12 16,-4 3-12-16,0 4 0 0,-1-4 0 0,-2 6 0 15,-1 0 0-15,1 7 0 0,-12 9 0 0,1-6 0 16,-4 16 0-16,1-7 0 0,-1 9 0 0,-7 7 0 0,-3 10 0 15,-1-4 0-15,1-3 0 0,0 9 0 0,-1 4-10 0,5-4 10 16,-1 4-8-16,7 3 8 0,-3-1 0 0,-1-8 0 16,5 8 0-16,6-8-8 0,4-1 8 0,-4 0 0 15,4 1 0-15,0-7 0 0,7 6 24 0,3 0 3 16,1-9 1-16,3 9 0 0,3-9 11 0,0 3 2 16,8-3 1-16,3 0 0 0,4-9-6 0,3 2 0 15,10-2-1-15,8-1 0 0,-4-5-14 0,11 5-2 16,0-6-1-16,7 0 0 0,3-6-7 0,8 0-2 15,-4-6 0-15,7-7 0 0,7 1 1 0,0-1 0 16,-7 1 0-16,3-10 0 0,1 0 22 0,3-3 5 16,-4-4 1-16,1-2 0 0,-1-1-23 0,-3-5-5 15,0 2-1-15,-3-2 0 0,-5-4 13 0,-2 0 2 0,-4-6 1 0,7 0 0 16,3-7 5-16,-10 1 1 0,-7-7 0 0,0 4 0 16,-1-10-6-16,-2 0-1 0,-1-9 0 0,-7 6 0 15,-3-7-9-15,0 1-3 0,-4 0 0 0,-4 0 0 16,-10-1 0-16,4-2 0 0,0-4 0 0,-8 7 0 15,-6-4-12-15,-5-2 0 0,1 6 0 0,-7 6 0 16,0-4 0-16,-10 4 0 0,-12 3-13 0,1 0 4 16,3 7-10-16,-10-1-1 0,-8 7-1 0,-2 0 0 15,-5-1 5-15,8 4 2 0,-4 9 0 0,0-6 0 16,0 6 14-16,4 4 0 0,-1 2 0 0,4-3 0 16,0 4-8-16,4-4 8 0,0 7-13 0,3-1 5 15,0 1-132-15,0 3-27 0,1-4-5 0</inkml:trace>
  <inkml:trace contextRef="#ctx0" brushRef="#br0" timeOffset="6352.431">5034 10838 172 0,'-21'-9'16'0,"10"9"-16"0,1 0 0 0,-4 0 0 0,0-3 341 0,3-3 66 16,-3 6 13-16,3-7 2 0,-3 4-315 0,4 3-63 16,-1-6-13-16,0 6-3 0,-3-3-28 0,4-4 0 15,-4 7 0-15,0 0 0 0,-4-3 0 0,4-3 0 16,-4 6 0-16,-7-3 0 0,4 3 0 0,-10 3 0 16,-5 3 0-16,1-3 0 0,-7 4 12 0,-1-4-3 15,-6 6-1-15,0 7 0 0,3-7 3 0,3 10 0 16,-10-3 0-16,4 3 0 0,0-4 27 0,-4 4 6 15,7 6 0-15,-4-3 1 0,5 3-29 0,6 0-5 16,-4 4-2-16,8-1 0 0,0 6 9 0,3 1 2 16,0-7 0-16,4 7 0 0,0 2-11 0,3-2-1 15,1 2-8-15,-1 4 12 0,0-3-12 0,4 6 0 16,3 0 0-16,-3-1 0 0,7 4 0 0,0-3 0 0,3 3 0 0,4 4 0 16,0-8 0-16,7 1 11 0,4-3-11 0,6 9 10 15,1-12 10-15,3 6 3 0,7 0 0 0,4 3 0 16,0-3-8-16,10-4-2 0,0-8 0 0,15 9 0 15,-1-10-1-15,4 0 0 0,7-3 0 0,0-2 0 16,7-4-12-16,-7-7 11 0,0 4-11 0,10-10 10 16,-3 1-10-16,0-1 8 0,-7-2-8 0,0-7 8 15,4 0-8-15,-4-7 12 0,-4 4-12 0,4-6 12 16,-7-7 19-16,4 7 4 0,-1-10 1 0,4 0 0 16,0-6 12-16,0 0 2 0,0-3 1 0,-7-7 0 15,-4-3-28-15,1-5-6 0,-8 5-1 0,0-6 0 16,1-6 0-16,-15 3-1 0,4 0 0 0,-8-7 0 15,1-5-4-15,-4 2-1 0,-17-5 0 0,-1-1 0 0,1-6-10 16,-4 9-11-16,-7 4 3 0,-7-7 0 0,0 4 8 16,-8 2-10-16,1-2 10 0,4 5-10 0,-12 7 10 0,5 3 12 15,-5 1-2-15,5 5-1 0,-8 3-9 0,-3 7 0 16,-4 3 0-16,0 3-11 0,-3 6 2 0,-1 1 0 16,1 5 0-16,0 10 0 15,-4-3-37-15,0 6-7 0,7 4-2 0,-3 2 0 16,10 0-129-16,-3 10-27 0,0-3-5 0,3 6 0 0</inkml:trace>
  <inkml:trace contextRef="#ctx0" brushRef="#br0" timeOffset="7170.164">7422 12811 748 0,'0'0'33'0,"0"0"7"0,0 0-32 0,0 0-8 16,-10-3 0-16,6-4 0 0,4 7 360 0,-10 0 69 16,3-3 15-16,3-3 2 0,-3 6-352 0,0-3-70 15,-4-3-15-15,4 6-9 0,-3-7 0 0,-4 7 0 16,3 0 0-16,-3 7 0 0,-11-7 0 0,4 9-11 15,-4 0 2-15,1 1 0 0,-4 9 9 0,-8-4-10 16,1 4 10-16,0 0-10 0,-4 6 10 0,4 3 0 16,-4 7-9-16,0-7 9 0,0 13 0 0,4-4 18 15,-4 7-3-15,4 3-1 0,3 7-2 0,0-4 0 16,1 3 0-16,2 0 0 0,5 1-12 0,3-1 0 0,6 3 0 0,-6-2 0 16,7-1 21-16,0 4-1 0,3-4-1 0,1 0 0 15,3-9-29-15,0 6-6 0,3-12 0 0,4 9-1 16,4-6 25-16,-1-4 4 0,1 1 2 0,3 6 0 15,3-10 10-15,5 1 1 0,-1-7 1 0,7 7 0 16,7-7 13-16,4-3 2 0,-7 3 1 0,10-3 0 16,4-6-26-16,6 0-4 0,1-4-2 0,4-2 0 15,3-4 5-15,3-2 1 0,1 2 0 0,10-9 0 16,0 0-7-16,0 0-1 0,0-3 0 0,-4-3 0 16,4-4-8-16,-3-5 8 0,-1 2-8 0,-3-3 8 15,-3-2-8-15,-8 2 12 0,-3-3-12 0,-7-6 12 16,-4 6 13-16,-3-9 3 0,-4 0 1 0,-3-7 0 15,-8 1 6-15,8-1 1 0,-15-2 0 0,8-7 0 16,-7 0-7-16,-1-3-1 0,1-7 0 0,-4-5 0 16,0 2-20-16,-3-2-8 0,-1-4 0 0,1 10 0 0,-8-4 0 0,4-2 0 15,-3-4 0-15,-5 7 0 0,5-4 0 0,-4-3 0 16,-7 10 0-16,0 6 0 0,0-6 0 0,-4 15 0 16,-7-3 0-16,1 4 0 0,-5 2 0 0,-2 7 0 15,-1 0 8-15,-3 3-8 0,-8 0 0 0,-3 6-13 16,4 0 2-16,0 3 1 15,-4 7-14-15,3-1-2 0,1 1-1 0,0 0 0 16,7 2 0-16,-1 4 0 0,4-3 0 0,-3 6 0 16,11 6-86-16,-1-6-18 0,0 0-3 0,4 3-1 15,0 4-123-15,3 2-25 0</inkml:trace>
  <inkml:trace contextRef="#ctx0" brushRef="#br0" timeOffset="8271.166">9243 12061 1591 0,'0'0'70'0,"0"0"15"0,0 0-68 0,3-9-17 16,1 6 0-16,-1-3 0 0,-3 6 28 0,0 0 1 15,0 0 1-15,0 0 0 0,0 0-2 0,0 0-1 16,0 0 0-16,0 0 0 0,0 0 13 0,0 0 4 16,0 0 0-16,-7 0 0 0,0 0-16 0,0 9-4 15,-3-3 0-15,3-3 0 0,-4 7 16 0,0 5 4 16,-3-5 0-16,0 9 0 0,-3-1 3 0,-1-2 1 0,0 3 0 0,-3 6 0 16,3-6-7-16,-6 6-1 15,-1-6 0-15,0 6 0 0,4-3-25 0,0 0-6 0,-4 0-1 0,4 3 0 16,-7-6 14-16,0 9 2 0,3-6 1 0,-3 0 0 15,0 3-1-15,-4 3-1 0,4 0 0 0,-1 4 0 16,1-4-12-16,3 0-3 0,-3 0 0 0,0-3 0 16,3 4-8-16,1-4 0 15,2-6 0-15,-2-1 0 16,3 4 15-16,3-9 1 0,0 6 0 0,1-4 0 0,3-5-7 0,-1 5-1 0,8-5 0 16,-10-7 0-16,10 6-8 0,-7-2 0 0,3-1 0 0,4-3 0 15,3 3 16-15,-6-3 2 0,3-3 0 0,7 0 0 16,0 0 0-16,-7 0 0 0,0 0 0 0,7 0 0 15,0 0-6-15,-7 7 0 0,7-7-1 0,0 0 0 16,0 0 1-16,0 0 1 0,-7 0 0 0,7 0 0 16,0 0-13-16,0 0 9 0,0 0-9 0,0 0 8 0,-7 0-8 0,7 0 0 15,0 0 0-15,0 0 0 0,0 0 0 0,-4 3 0 16,4-3 0-16,0 0 0 0,0 0 0 0,-4 6 0 16,4-6 0-16,0 0 0 0,0 0 0 0,0 0 0 15,-7 3 0-15,7-3 0 0,0 0 0 0,-7 10 0 16,7-10 0-16,0 0 0 0,-7 0 0 0,7 0 0 15,0 0 0-15,0 0 0 0,-3 0 0 0,3 0 0 16,0 0 0-16,0 0 0 0,0 0 32 0,-7-3 4 16,3-4 0-16,4-2 1 0,0-1-27 0,0 1-10 15,-3 0 0-15,3-1 9 0,0 1-9 0,-4-1 0 16,4-5 9-16,0-1-9 0,-3 7 0 0,3-4 0 16,-4-3 0-16,1-2 8 0,-1 2-8 0,4 3 0 0,0-2 0 0,-3 5 0 15,-1-5 0-15,4 5 0 16,4-2 0-16,-4 5 0 0,3-5 0 0,1-1 0 15,-1 4 0-15,4-1 0 0,-7 1 0 0,4 6 0 0,-4 3 0 0,3-6 0 16,-3 6 0-16,0 0-10 0,0 0 10 0,0 0 0 16,0 0 0-16,0 0-8 0,-3 9 8 0,3 0 0 15,0 1-10-15,-4 12 2 0,1-3 0 0,-1 3 0 16,1 3 8-16,-1 0 0 0,4 0 0 0,-3-3 0 16,-1 3 0-16,4 0 0 0,7-6 0 0,-3 0 0 15,-4-1 0-15,3 1 0 0,4-3 0 0,-3 3 0 16,3 0 0-16,0-10 0 0,0 7 0 0,0-1 0 15,7-2 0-15,-7-4 0 0,4 1 0 0,-4 5 0 16,7-5 0-16,-4 5 0 0,1-5 0 0,0-1 0 16,-4 1 0-16,7-1 9 0,-4 0 0 0,4 1 0 15,1-4-9-15,-1-3 8 0,3 7-8 0,1-10 8 0,-4 0 4 0,4 6 0 16,-1-3 0-16,-3-3 0 0,4-3 0 0,0 3 0 16,-1-6 0-16,-3 3 0 0,4-7-2 0,3 4 0 15,-3-4 0-15,0 1 0 0,-1-7-19 0,-3 7-4 16,4-4-1-16,-4-2 0 15,0-4 5-15,0 3 1 0,-7 4 0 0,4-7 0 16,-8-3-148-16,-3 3-28 0,0 0-7 0</inkml:trace>
  <inkml:trace contextRef="#ctx0" brushRef="#br0" timeOffset="9572.679">5429 12212 115 0,'-10'-10'10'0,"-1"10"-10"0,8-6 0 0,-8 3 0 16,4 3 348-16,0-6 68 15,3 3 14-15,-3-4 2 0,7 4-320 0,0 3-64 0,-7-6-12 0,7 6-4 16,0 0 7-16,0 0 1 0,0 0 0 0,0 0 0 16,0 0 2-16,0 0 1 0,0 0 0 0,11 0 0 15,-4 0 20-15,7 6 4 0,-3-3 1 0,3 4 0 16,0-4-12-16,7 6-1 0,-10 1-1 16,6 2 0-16,1 1-18 0,7-4-3 0,-8 1-1 0,1 5 0 15,6 4-1-15,-6-3-1 0,3 2 0 0,0 1 0 16,4 0-15-16,0-3-3 0,0 9-1 0,-4-6 0 15,0 0 1-15,7 9 1 0,-3-9 0 0,-1 6 0 16,5 0-1-16,-5-6-1 0,5 6 0 0,2-3 0 16,-2-7 7-16,-5 10 2 0,5-6 0 0,-5-3 0 15,8-4-20-15,-14 4 0 0,3-3 0 0,0 2 0 16,-7-5 8-16,4-1-8 0,-1 1 12 0,-6-1-12 0,3-3 16 0,-3 4-4 16,-4-1-1-16,-4-3 0 0,4-3-2 0,-7-3 0 15,0 0 0-15,7 7 0 16,-7-7 1-16,0 0 0 0,0 0 0 0,7 3 0 0,-3 3-10 0,-4-6 12 15,14 3-12-15,-10-3 12 0,-4 0-12 0,7 0 0 16,0 0 9-16,0 6-9 0,3-6 0 0,-6 4 8 16,3-4-8-16,-7 0 0 0,7 0 17 0,0 0-1 15,4 6 0-15,-11-6 0 0,0 0-16 0,0 0 0 16,3 0 0-16,-3 0 0 0,0 0 0 0,0 0 0 16,0 0 0-16,0 0 0 0,7 0 0 0,-7 0-17 15,0 0 3-15,0 0 1 0,0 0 13 0,0 0 13 16,0 0-2-16,4-6-1 0,-4 6 9 0,3-4 1 0,-3-5 1 0,7 0 0 15,-7 2-8-15,0-5-1 0,-7-4-1 0,7 7 0 16,-3-1-3-16,3-5 0 0,0-1 0 0,-4 3 0 16,4-2 0-16,-3-4 0 0,-4 3 0 0,7 7 0 15,0-4 0-15,0-2 0 0,-11-4 0 0,11 3 0 16,-7 7 0-16,3-4-8 0,1-2 12 0,-1 5-4 16,1 1-8-16,-1-7 0 0,4 7 0 0,-7-1 0 15,4 1 0-15,3 3 0 0,0-4 0 0,3 1 0 16,-3-1 0-16,0 7 0 0,7-3 0 0,-7-3 0 15,4 2 0-15,-4 7-9 0,7-3 9 0,0 3-13 16,-7 0 13-16,10 0 0 0,-2 0 0 0,2 3 0 16,-3 4-12-16,4-7 1 0,-4 9 0 0,0-3 0 15,3 4 11-15,-2-1-8 0,2-6 8 0,4 7-8 16,-10-1 8-16,3 4 0 0,7-1 0 0,-11-3-8 16,4 1-2-16,1 6 0 0,-1-7 0 0,3 0 0 0,1 7 10 0,-4-7 0 15,3 1 0-15,-3-1 8 0,4 1-8 16,-4 5 0-16,4-5-8 0,-8-7 8 0,4 6 0 0,4-2 0 15,-11 2 0-15,10 0 0 0,-10 1 0 0,4-4 0 16,-4 3 0-16,0-9 0 0,0 10 0 0,0-1 0 16,0-9 0-16,0 10-8 0,-4-1 8 15,-3 1 0-15,7-4 0 0,0-6 0 0,-3 9 0 0,-4-6 0 16,0 10 10-16,0-4-10 0,-4-6 8 16,1 7-8-16,2-1 0 0,-9 1 9 0,3-4-9 0,-4 3 0 15,0 1 0-15,1-1 0 0,-1 1 18 0,1-1-2 16,-1 0 0-16,0 4 0 0,-6-1-3 0,2-2-1 0,8-1 0 0,-10 1 0 15,-1-1-4-15,7 7-8 0,1-7 11 16,-8 1-11-16,14-1 13 0,-10 0-4 0,7 7-1 0,0-7 0 16,-4-2-8-16,8 2 12 15,-8 1-12-15,4-7 12 0,7 3-12 0,-4 3 0 0,1-9-10 0,3 0 10 32,0 0-168-32,3 0-28 0,4 0-6 0,-10-25-1 0</inkml:trace>
  <inkml:trace contextRef="#ctx0" brushRef="#br0" timeOffset="22663.073">6703 14548 288 0,'0'0'25'31,"0"-6"-25"-31,0 6 0 0,-7 0 0 0,0-10 318 0,7 10 58 0,0 0 12 0,0 0 3 16,0 0-334-16,0 0-66 0,7-9-14 0,-7 9-2 0,0 0 2 0,0 0 1 0,7 0 0 0,-7 0 0 15,3-9 22-15,-3 9 13 0,0 0-1 0,0 0-1 16,0 0 33-16,0 0 8 0,0 0 0 0,0 0 1 16,0 0 2-16,0 0 0 0,0 0 0 0,0 0 0 15,-3 3-11-15,-8 3-3 0,8 0 0 0,-4-3 0 16,3 7 3-16,-3-4 0 0,0-3 0 0,0 7 0 15,-4-1-20-15,-3-3-4 0,7 4-1 0,0 5 0 16,-7-2-6-16,3 3-1 0,1 9 0 0,-8-3 0 16,4 3-12-16,0 3 0 0,0-3 8 0,-4 10-8 15,4-7 0-15,-4 6 0 0,-3 1 0 0,7-4 0 16,-10 4 0-16,-1-1 0 0,4 4 0 0,-1 2 0 16,-6-2 0-16,4 0 0 0,-5-4 0 0,1 4 0 15,0-4 30-15,0 1 0 0,3-7 0 0,0 7 0 16,-3-7 2-16,3-3 1 0,4 0 0 0,-3-6 0 15,9 6-12-15,-6-6-2 0,4-1-1 0,6-2 0 0,-7-3-18 0,4 6 0 16,4-4 8-16,-1-5-8 16,-3 8 12-16,3-2 0 0,1 0-1 0,3-4 0 0,-7 4-11 0,3-3 0 15,4 2-10-15,-4 1 10 0,4-4 0 0,-3-2 0 16,3 6 0-16,0-1 10 0,-4-5-10 0,11-1 0 16,-10-6 0-16,10 7 0 15,-8-4 14-15,1-3-2 0,4 3-1 0,-1 4 0 0,1-10-3 0,-4 9 0 16,3-9 0-16,1 6 0 0,-1-3-8 0,-3 4 0 15,7-7 0-15,0 3 0 0,-7 3 0 0,7-6 0 16,0 0 0-16,-3 3 0 0,-5 4 0 0,1-7 0 16,4 6 0-16,-4-3 0 0,7 6 0 0,-11-2 0 0,4-4 0 0,0 3 0 15,0-3 0-15,4 7 0 0,-8-4 0 0,7-3 0 16,-6 3 0-16,3 1 0 0,7-7 0 0,-7 3 0 16,0-3 0-16,7 0 0 0,0 0 0 0,-4 9 0 15,-6-3 0-15,-1-3 0 0,11-3 0 0,0 0 0 16,-4 7 0-16,-6-4 0 0,3-3 0 0,7 0 0 15,-7 6 0-15,7-6 0 0,0 0 0 0,0 0 0 16,-7 0 8-16,3 3 0 0,-6 4 0 0,10-7 0 16,-7 0-8-16,7 0 0 0,0 0 0 0,-7 0 0 15,-1 0 33-15,5-7 2 0,-4 4 0 0,3-3 0 16,-3 3-22-16,4-4-4 0,3-2-1 0,-4 0 0 16,4-7 5-16,0 7 1 0,0-4 0 0,0-3 0 15,0-2-5-15,0 2-1 0,0-3 0 0,0 0 0 16,4 4 19-16,-4-4 3 0,3 0 1 0,1 10 0 15,-1-7-31-15,1 6 0 0,-4 1 0 0,7 0 0 16,-7 9 0-16,0-4-18 0,11-2 2 0,-11-3 1 0,0 9 15 0,0 0-11 16,7-6 11-16,-7 6-10 0,0 0 10 0,7 0 0 15,3-4-9-15,-10 4 9 0,4 0 0 0,-4 0-9 16,0 0 9-16,7 10 0 0,0-1-13 0,0 7 4 16,-7-4 1-16,0 4 0 0,0 3-3 0,0 6 0 15,0-6 0-15,-11 6 0 0,4-3-1 0,7 0 0 16,-3 0 0-16,3-3 0 0,-4 3 12 0,-3-4 0 15,7 1 0-15,0 0 0 0,0-3 0 0,0-4 0 16,0 4 0-16,7 0 0 0,-3-4 0 0,-1-2 0 16,4-1 8-16,4-3-8 0,-1 4 8 0,5-4-8 0,-5-3 8 0,4-3-8 15,0 0 14-15,8 6-2 0,-12-6 0 0,8-6 0 16,-4 6 1-16,7-3 0 0,-3-3 0 0,3-1 0 16,-3 4 1-16,-1-3 0 0,1-3 0 15,6-1 0-15,-9 1-6 0,6-1 0 0,-11 1-8 0,8 3 12 16,0-7-12-16,-1-3 0 0,-3 4 0 0,4-1 0 15,-7 1 0-15,3 2 0 0,0-5 0 0,0-1 0 16,0 7-17-16,4-4-7 0,-8 4 0 0,4-1-1 31,-3 1-104-31,3 3-21 0,4-4-4 0,-1 4-662 0,-6 6-132 0</inkml:trace>
  <inkml:trace contextRef="#ctx0" brushRef="#br0" timeOffset="23812.511">4607 16470 403 0,'0'0'36'0,"0"0"-36"0,0 0 0 0,0 0 0 16,0 0 322-16,0 0 58 0,0 0 11 0,0 0 2 16,7 0-324-16,-7 0-69 0,4-3 0 0,6 3-15 15,-10 0 15-15,0 0-12 0,0 0 12 0,8 3-12 16,-8-3 40-16,7 0 9 0,0 10 2 0,-4-4 0 16,-3-6 21-16,7 9 4 0,-7 1 0 0,4-1 1 15,-1 1-20-15,-3 5-4 0,0-5-1 0,0 9 0 16,0-4-24-16,7-2-4 0,-7 2-2 0,4 4 0 15,3 0-10-15,-7 6 12 0,3 0-12 0,4-6 12 16,1 6-12-16,-1-3 0 0,3 3 9 0,-10 0-9 16,7-6 9-16,0 9-9 0,4-9 12 0,-11 6-12 15,3-6 12-15,1 6-4 0,-1-6 0 0,-3 6-8 0,4-6 15 0,-4 0-4 16,4-4-1-16,-4-2 0 0,0 3 8 0,-4 2 2 16,0-2 0-16,4-7 0 0,0 7-6 0,-3-3-1 15,-1-4 0-15,4 0 0 0,-3 1-4 0,3 2-1 16,-11-8 0-16,4 5 0 0,0 0 14 0,7 1 2 15,-10-4 1-15,-1-3 0 0,4 3 8 0,0-2 2 16,-4 2 0-16,-3-6 0 0,4 6-9 0,-4-3-2 16,3-3 0-16,-7 7 0 0,4-7-4 0,-3 0-2 15,-1 0 0-15,0-7 0 0,8 7-18 0,-4 0 0 16,-8-3 8-16,1-3-8 0,4 6 14 0,-1 0-1 0,0-10 0 16,-3 10 0-16,7-6-1 0,-7 3-1 0,7-3 0 0,0 3 0 15,-4-4-3-15,4 4 0 0,0-3 0 0,0 6 0 16,3-9-8-16,1 9 0 0,-1-10 0 0,0 4 0 15,1 3 0-15,3-4 0 16,-4 4 0-16,1-3 0 0,2 3-17 0,5-3-3 0,-8 2 0 0,8-2 0 31,-4-3-17-31,3 9-4 0,1-10-1 0,-4 4 0 16,3 3-71-16,-3-3-15 0,4 3-2 0,3-4-1 16,0-2-57-16,0 9-11 0,0 0-2 0,0-9-1 0</inkml:trace>
  <inkml:trace contextRef="#ctx0" brushRef="#br0" timeOffset="24531.337">4939 16103 2026 0,'0'0'44'0,"-7"-9"10"0,0 6 2 0,0-10 1 0,3 4-45 0,-10 0-12 15,7-1 0-15,4 1 0 0,-5-7 0 0,5 7 0 16,-4-1 0-16,0 1 0 0,-4-1-9 0,1 1-4 16,-1 0-1-16,0-1 0 0,-6 1 46 0,-1 2 10 0,1-2 2 0,-5 9 0 15,-2-3 14-15,-5-3 3 16,1 6 1-16,-3 0 0 0,-5 0-16 0,1 9-3 0,0-3-1 0,-8 7 0 15,5-4-30-15,-1 7-12 0,-4 3 8 0,5 0-8 16,2-4 0-16,1 10 0 0,-7-3 0 0,6 3 0 16,-6 4 0-16,7 5 0 0,7 7 0 0,-11-3 0 15,7 9-8-15,-3 3-1 0,7 3 0 0,-8 0 0 16,5 1 9-16,6-1 0 0,0-3 0 0,4 10 0 16,3-7-8-16,4 0-4 0,-3 1 0 0,6 2 0 15,7-6 20-15,1-3 3 0,3-3 1 0,7-6 0 16,0 6-4-16,7-10 0 0,0-6 0 0,7 7 0 15,4-7-8-15,7 4 0 0,3-4 0 0,4-3 0 16,0-6 8-16,7-7 2 0,7 10 1 0,-1-9 0 16,-2 2-11-16,3-5 12 0,3-1-12 0,1 1 12 15,3-4-3-15,0-3 0 0,0-6 0 0,-8-3 0 0,5 2-9 0,-8-8 0 16,-3-1 0-16,4-2 0 16,-12 2 34-16,8-3 8 0,0-2 2 0,-4-7 0 0,-6 6 4 0,6-6 2 15,-3-4 0-15,-4 1 0 0,-7-6-22 0,4-1-5 16,-4-2-1-16,4-7 0 0,-7-6 18 0,-8 2 3 15,5 1 1-15,-1-3 0 0,-7 3-44 0,0-3 0 16,4 3 0-16,-11 0 0 0,3-3 11 0,-3 6 0 16,0-3 0-16,-3 3 0 0,-4 0 1 0,0 10 0 15,0-4 0-15,0 3 0 0,-4 1-12 0,-3 6 12 16,7 3-12-16,-10 3 12 0,-4-3-12 0,3 6 0 16,0 0 0-16,-3-6 0 0,-3 9 0 0,-1-3 0 0,-7 1-9 15,-6 2 9-15,2-3-10 0,-2 7 2 0,2-4 0 0,-6 6 0 16,0-5 8-16,-4 5-8 0,4 1 8 0,-1 0-8 15,1-1 8-15,3 4 0 0,4-4 0 0,-7 7 0 32,3-3-36-32,4 6-1 0,3-3-1 0,-6 3 0 15,2 0-94-15,5 3-20 0,2-3-3 0,1 6-1057 0</inkml:trace>
  <inkml:trace contextRef="#ctx0" brushRef="#br0" timeOffset="25957.438">7856 14532 2206 0,'0'0'48'0,"0"0"11"0,0 0 1 0,0 0 3 0,0-9-51 0,-3 3-12 15,-4 3 0-15,7 3 0 16,0 0-21-16,0 0-7 0,-4-7-2 0,4 7 0 0,-7-9 30 0,7 9 0 16,0 0 0-16,0 0 0 0,0 0 15 0,0 0 9 15,0 0 1-15,0 0 1 0,0 0 15 0,0 0 3 16,7 9 1-16,0 7 0 0,4-7-6 0,3 1-2 16,4 9 0-16,-1-4 0 0,1 1-23 0,0 3-5 15,3 0-1-15,0 9 0 0,0-9-8 0,4 12 0 16,-4-3 0-16,4 0 0 0,3 7 0 0,-3-7 0 0,3 7 0 0,0-1 0 15,-7-6 0-15,7 10 0 0,1-13 0 16,2 10 0-16,1-1 0 0,-4-3 0 0,4 4 0 0,0-7 0 16,0 7 0-16,-4-1 8 0,4 1-8 0,-1-1 8 15,5-3 4-15,-5 4 0 0,5-7 0 0,-1 7 0 16,4-1-12-16,-4-6 0 0,0 4 0 0,-7-1 0 16,4-6 0-16,-4 3 0 0,-3-3 0 0,0 4 0 15,0-4 0-15,-8 0 0 0,4-3 0 0,-3 0 8 16,3 0-8-16,-10-7 0 0,-1 4 0 0,1-3 0 15,-1-4 0-15,1-2 0 0,-4 6 0 0,4-7 0 16,-4 0 0-16,3 1 8 0,-3-1 0 0,4 1 0 16,0-4 20-16,-4 3 3 0,0 1 1 0,3-4 0 15,-3-3-20-15,0 6-3 0,4-2-1 0,0 2 0 0,-8-6-8 16,8 4 0-16,-4-7 0 0,0 9 0 16,0-3 0-16,-4-3 0 0,4-3 0 0,-3 7 0 0,-4-7 0 0,7 0 8 15,-7 0-8-15,3 0 8 0,5 0 34 0,-1 0 6 16,-7 0 2-16,3-7 0 0,1-2-21 0,3 0-4 15,-7 2-1-15,0-2 0 0,0-4 15 16,0-2 2-16,3-1 1 0,1 7 0 0,-4-4-26 0,3-3-4 16,1-2-2-16,-4-1 0 0,3-6 1 15,-3 0 0-15,0 6 0 0,4-9 0 0,-4 9-11 0,3-6 0 16,-3 6 0-16,0 0 0 0,0 0 0 0,4-3 0 16,-4 10 0-16,3-4 0 0,-6-3 0 0,3 4 0 15,0 2 0-15,0-3 0 0,-4 7 0 0,4-1 0 16,-3 1 0-16,3 3 0 0,0-4 0 0,0 10-12 15,0 0 4-15,0 0 8 0,0 0-13 0,0 0 5 0,0 0 8 0,0 0-13 16,0 0 4-16,0 0 1 0,0 0 0 0,0 0 0 31,0 0-18-31,7 10-3 0,0-4-1 0,4 3 0 0,-4 1 30 0,0-1 0 0,0 1 11 0,-4-1-3 16,1 1-8-16,3 5-10 0,3-5 10 0,-3 5-13 16,1-2 13-16,6 2-12 0,-7-5 12 0,3 9-12 15,1-10 0-15,-4 7 0 0,4 3 0 0,-4-1 0 16,3-2 12-16,-3 3 0 0,0 0-10 0,-3 0 10 15,3-4 0-15,-4 1-11 0,-3-4 11 0,4 4-8 16,-4 0 8-16,0-4 0 0,0 4 0 0,0-7 0 16,0 1 0-16,-4 6 0 0,4-7 0 0,-3 0 0 15,-1 1 0-15,1-1 0 0,-1 1 0 0,1-1 0 16,-4-3 0-16,0 4 0 0,-7-7 0 0,3 6 0 16,4 1 0-16,-7-4 0 0,0-3 0 0,-4 3-8 0,-3 4 8 15,0-4 0-15,-8-3 0 0,5 3 0 0,-1 4 15 0,0-7-2 16,1 3 0-16,-1-6 0 0,0 10 7 0,4-10 2 15,0 6 0-15,3-3 0 0,1-3-11 0,-1 9-3 16,0-9 0-16,4 0 0 0,0 7 4 0,0-4 0 16,-4-3 0-16,8 0 0 0,-1 6-12 0,4-6-11 15,0 0 3-15,-3 0 0 0,3 0 8 0,3 3 14 16,-3-3-3-16,7 0-1 16,0 0-59-16,0 0-12 0,0 0-3 0,0 0 0 15,0 0-134-15,0 0-27 0,0 0-6 0,0 0-847 0</inkml:trace>
  <inkml:trace contextRef="#ctx0" brushRef="#br0" timeOffset="26697.561">10301 15987 2120 0,'0'0'47'0,"0"-9"9"0,0 0 3 0,0-1 0 16,-7 1-47-16,4-1-12 0,-1 1 0 0,-3 0 0 15,3-4-19-15,-6 10-5 0,3-7-2 0,-4 4 0 0,1-3 26 0,-1 9 0 16,-7-10 0-16,1 10 0 0,-1 0 11 0,-3 0 7 15,-4 0 2-15,-3 0 0 0,0 7 34 0,-4-4 7 16,0 6 2-16,-3 1 0 0,3-1-5 0,-3 7-1 16,-4 2 0-16,4 1 0 0,-4 3-4 0,4 0-1 15,0-3 0-15,-1 6 0 0,-3 3-52 0,1 4-8 16,-1-4-4-16,-3 6 0 0,-8 4 12 0,11-3 11 16,15 2-3-16,-8-2 0 0,4 9 0 0,3-7 0 15,0 4 0-15,8-3 0 0,-1-1 7 0,4 4 1 16,3-3 0-16,8-1 0 0,-4-2-4 0,7-1-1 15,0 4 0-15,3-4 0 0,4 10 1 0,11-9 1 0,-4-4 0 0,7 4 0 16,0-7 6-16,8 6 1 0,6 1 0 0,4-7 0 16,0-3-10-16,6 3-2 0,1-9 0 0,4 6 0 15,-5-6-8-15,8-3 0 0,7 3 0 0,-3-4 8 16,3-2-8-16,0-4 0 0,-7 1 0 0,3 2 8 16,-6-9 0-16,-1 4 0 0,7-4 0 0,-6-3 0 15,-4-3 3-15,-1-4 0 0,8 4 0 0,0-3 0 16,-3-10 17-16,-8 7 4 0,-7-4 1 0,4-6 0 15,3-3-21-15,-6 4-12 0,-8-7 12 0,-3-4-12 16,6-8 24-16,-2 2-1 0,-5-9-1 0,1 0 0 16,-7 0-5-16,3-3-1 0,7 4 0 0,-14-4 0 15,-14 3-7-15,4-7-1 0,3 4-8 0,-4 4 12 16,-3-1 1-16,-3 0 0 0,-8 6 0 0,1-6 0 16,-8 7-13-16,0 2 0 0,1 1 0 0,-1 5 0 0,0 4-15 15,-3-3-5-15,-4 3-2 0,-3 6 0 16,0-6 22-16,-4 6 0 0,1 0 0 0,-8 1 0 0,-4-1-12 15,5 3 3-15,9-3 0 0,-2 4 0 0,-5 5 9 0,1-2 0 16,10-4-9-16,1 7 9 0,3-1-17 0,3 4 1 16,-3-4 0-16,7 1 0 15,-4 0-24-15,4 6-5 0,0-10-1 0,0 10 0 16,3-3-142-16,-3-4-29 0,0 7-6 0</inkml:trace>
  <inkml:trace contextRef="#ctx0" brushRef="#br0" timeOffset="27666.343">9617 16746 576 0,'0'0'51'0,"0"0"-41"15,0 0-10-15,0 0 0 0,0 0 301 0,0 0 59 16,0 0 11-16,0 0 2 0,0 0-290 0,0 0-59 15,0 0-11-15,0 0-2 0,0 0 9 0,0 0 1 16,0 0 1-16,10 0 0 0,-3-3 34 0,0-3 8 16,0 6 0-16,4-10 1 0,-4 4 15 0,4 3 4 15,-1-6 0-15,1-1 0 0,-1 1-16 0,1-7-4 0,3 7 0 0,0-7 0 16,0 3-13-16,0-2-3 0,4-10-1 0,0 6 0 16,-1 0-27-16,1-6-4 0,0-3-2 0,-1 3 0 15,4 3-3-15,-3-10-1 0,0 10 0 0,-1-3 0 16,1 0-2-16,-4 6-8 0,0 1 12 0,-3 2-4 15,-1 7-8-15,1-1 0 0,-4 1 0 0,-7 9 0 16,0 0 0-16,0 0 0 0,0 0-12 0,4 9 12 16,-1 7-18-16,1-4 4 0,-1 13 1 0,-3-6 0 15,0 13 13-15,0-4-11 0,4 0 11 0,-1 0-10 16,1 7 10-16,3-7 0 0,-4-3 0 0,4 0-8 16,-3-3 8-16,-1 3 0 0,5-6 0 0,-5-3 0 15,1 3 0-15,-1-4 0 0,1-2 0 0,-1-4 0 16,1 4 9-16,-4-4-9 0,0-9 12 0,0 0-12 0,0 0 16 0,0 0-4 15,0 0-1-15,0 0 0 0,0 0 17 0,7-6 3 16,0 3 1-16,0-4 0 0,0-8-16 0,0 5-2 16,4-2-1-16,-1-4 0 0,1-3 2 0,3-6 0 15,0 6 0-15,0-6 0 0,-3-3-15 0,-1 0 0 16,8-7 0-16,-4 10 0 0,-3-3 0 0,3 0 0 16,-4 0 0-16,1-4 0 0,3 10 0 0,-3-3 0 15,-4 0 0-15,3 6 0 0,4 1 12 0,-3 2-4 16,-8 3-8-16,4-2 12 0,0 5-12 0,1 1 0 15,-5-1-12-15,1 4 12 0,-8-3-9 0,4 9 9 16,4 0 0-16,-4 0-9 0,-4 0 9 0,4 0-12 16,11 15 12-16,-8-2-12 0,-6 12 12 0,3 0-13 15,0 3 5-15,0 7 8 0,0-1-9 0,0-2 9 0,-11 8 0 16,11-5 0-16,4 3 0 0,-8-1 0 0,-3-9 0 0,3 7 0 16,4-10 0-16,0 9 0 0,0-12 0 0,0 4 0 15,0-1 0-15,4-7 0 0,7 8 0 0,-4-14 0 16,-11 10 0-16,8-9 0 0,10 5 0 0,-4-8 0 31,-3 2-59-31,4-2-11 0,3-7-2 0,7 6-840 0,4-9-168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7:07.74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15261 9728 2246 0,'0'0'200'0,"0"0"-160"0,0 0-32 0,0 0-8 15,0 0 64-15,7 3 12 0,-7-3 3 0,11 10 0 16,6-4-300-16,8-3-60 0,25-3-12 16,-8-9-3-16</inkml:trace>
  <inkml:trace contextRef="#ctx0" brushRef="#br0" timeOffset="26015.779">8636 8518 288 0,'0'0'25'0,"-4"0"-25"0,-3 0 0 0,0 6-123 15</inkml:trace>
  <inkml:trace contextRef="#ctx0" brushRef="#br0" timeOffset="26882.12">8079 8490 403 0,'-4'0'36'0,"-3"0"-36"15,-4 0 0-15,1 0 0 0,3 0 134 0,-4 0 20 16,1 3 4-16,-1-3 1 0,0 0-131 0,1 6-28 16,-4-6 0-16,3 6 0 0,-3-3 0 0,0 4-10 15,7-4 10-15,-7-3-8 0,3 6 8 0,-6-3 0 16,2 4 0-16,-2-4 0 0,6 3 0 0,-3-3 0 16,-3 3 0-16,-1-6 0 0,7 4 24 0,-3 2 6 0,0-6 2 0,0 0 0 15,-4 0 21-15,4 0 5 0,0 0 1 0,-4 0 0 16,4 0-12-16,-7-6-3 0,7 6 0 0,-4-4 0 15,4 4-20-15,-3 0-4 0,-1 0 0 0,0 0-1 16,4 4-6-16,-3-4-1 0,-1-4 0 0,7 4 0 16,-6 0 30-16,6 0 6 0,-3 0 0 0,0-6 1 15,3 6 0-15,1-3 0 0,3 3 0 0,0-6 0 16,3 6-21-16,-10 0-5 0,11 0-1 0,3 0 0 16,-8 0-12-16,8 0-2 0,-10 0-8 0,10 0 12 15,0 0 10-15,0 0 2 0,0 0 0 0,0 0 0 16,0 0 24-16,0 0 6 0,0 0 1 0,0 0 0 15,0 0-26-15,0 0-5 0,0 0 0 0,0 0-1 16,0 0 1-16,10 0 1 0,1 0 0 0,-4 0 0 16,7 6-4-16,-3-3-1 0,6-3 0 0,-6 6 0 15,3-6-10-15,4 0-2 0,-1 4-8 0,1-4 12 0,0 6-12 0,6-6 8 16,-6 0-8-16,3 0 0 0,4 0 9 0,0 0-9 16,-1 0 8-16,8-6-8 0,-4 6 20 0,4-4-2 15,3 4 0-15,-3 0 0 0,3 0-1 0,-3-6 0 16,0 6 0-16,0-3 0 0,-4-3-5 0,7 6 0 15,-3-10-1-15,3 7 0 0,-3-3-2 0,0 3 0 16,-1-4 0-16,5 7 0 0,-1-3 2 0,0-3 0 16,0 6 0-16,1 0 0 0,-5 0-11 0,1 0 0 15,0 6 0-15,0-6 0 0,-4-6 0 0,4 6 0 16,-1 0-8-16,1-6 8 0,3 6 0 0,4-3 12 16,-7-4-2-16,3 4 0 0,-3 3-10 0,3-6 0 15,4 6 0-15,-7-3 0 0,3 3 0 0,-3-6 12 16,-4 12-12-16,4-6 12 0,-4-6 9 0,-3 6 3 0,3 0 0 0,0 0 0 15,0 0-24-15,1 0 0 0,-5-4 0 0,5-2 0 16,-5 6 0-16,5 0-20 0,-8-3 4 0,3 3 1 16,1 0 24-16,0 0 5 0,-1-6 1 0,-2 6 0 15,-1 0-15-15,0 0-10 0,0 0 2 0,-3 0 0 16,-1 0 8-16,5 0 0 0,-12 6 0 0,8-6 0 16,-4 0 0-16,-3 0 8 0,3 0-8 0,-4 0 0 15,4-6 0-15,-3 6 8 0,-4 0-8 0,4-10 0 16,-1 10 12-16,-3-6-1 0,0 3-1 0,4-3 0 15,-1 3 1-15,-3-4 0 0,1 4 0 0,-1-3 0 16,-4 6-11-16,4-3 0 0,0-4 0 0,-3 4 0 16,-4 3-99-16,3-6-21 0,1 0-5 15</inkml:trace>
  <inkml:trace contextRef="#ctx0" brushRef="#br0" timeOffset="28344.219">7098 17565 2156 0,'-11'-10'96'0,"8"4"19"15,-1 3-92-15,4 3-23 0,0 0 0 0,0-6 0 16,0 6 14-16,0 0-2 0,0 0 0 0,0 0 0 16,7-4-38-16,4-2-8 0,-4 0-2 0,4 6 0 0,3-3 13 0,3-3 3 15,-3-4 0-15,8 7 0 0,2-3 20 0,1 3 8 16,-4-4 0-16,7-2 0 0,4 3 4 0,0 2 0 15,0-2 0-15,6-3 0 0,-2-1 16 0,2 7 4 16,8-6 1-16,4 3 0 0,-1 2-5 0,4-2-2 16,7 6 0-16,-7-9 0 15,0 2-11-15,3 7-3 0,1-9 0 0,-1 9 0 0,4 0 4 0,4-3 1 16,-4-3 0-16,0 3 0 0,3-4 1 0,-3-2 0 16,0-1 0-16,4 4 0 0,-1-3 8 0,1 6 2 15,-1-4 0-15,4-2 0 0,-3 0-8 0,-1 5-2 16,-3-2 0-16,0-3 0 0,-4 2-7 0,4 4-2 15,-3-3 0-15,-1 3 0 0,-3 3-1 0,-3-6 0 0,-1 6 0 0,-7 0 0 16,-3 0-8-16,-4 6 8 0,-6-3-8 0,-1-3 8 16,-3 6-8-16,-4-3 0 0,-4-3 9 0,5 0-9 15,-5 0 12-15,-3 0-3 0,0 0 0 0,1 0 0 16,-5 0 9-16,4-3 2 0,-3-3 0 0,-1 6 0 16,1-9-10-16,-4 6-2 0,0-4 0 0,0-2 0 31,0 3-29-31,-3-4-7 0,3 7 0 0,-4-6-1 15,1 2-159-15,-1 4-31 0,-3-3-6 0</inkml:trace>
  <inkml:trace contextRef="#ctx0" brushRef="#br0" timeOffset="49461.622">8625 10481 345 0,'0'0'31'0,"0"0"-31"0,0 0 0 0,0 0 0 15,0 0 88-15,-3-9 12 0,-1 9 3 0,4 0 0 16,0 0-43-16,-7-10-9 0,7 10-2 0,0 0 0 16,0 0 20-16,0 0 4 0,-7 0 1 0,7 0 0 15,0 0-15-15,0 0-3 0,0 0-1 0,0 0 0 16,0 0-41-16,0 0-14 0,0 0 9 0,0 0-9 15,0 0 0-15,0 3 0 0,7 4 0 0,-7 2 0 16,0-9 8-16,0 9-8 0,0 1 8 0,0 5-8 16,0-5 27-16,0 5 0 0,0-2 0 0,0-4 0 0,-7 7 6 0,7 0 2 15,0-4 0-15,-3 7 0 0,-1-3-9 0,4 3-2 16,-3-1 0-16,3 1 0 16,0 6-5-16,0 0-2 0,0 1 0 0,3-5 0 0,1 5 4 0,-1 2 1 15,-3 3 0-15,7 1 0 0,-7-1-11 0,0 0-3 16,4 10 0-16,-1-10 0 0,-3 4-8 0,4-1 0 15,-1 4 0-15,-3 3 0 0,0-7 0 0,0-2 0 16,0 2 0-16,-3-6 0 0,3 7 0 0,-4-1 0 16,-3 1 0-16,7-1 0 0,0-2 0 0,-7 8 10 15,4-8-10-15,-1 9 10 0,1-7-2 0,-1-3-8 16,-3 4 12-16,7-7-4 0,-3 7-8 0,3-10 10 16,-4 0-10-16,4-3 10 0,0 3-10 0,-3 0 10 15,3-6-10-15,0 0 10 0,0 6-10 0,0-7 0 0,0 1 0 0,0 0 8 16,0 6-8-16,0-6 0 15,0 0 0-15,3 0 8 0,-3 3-8 0,4-10 0 0,-4 7 0 0,0 3 0 16,3-3 0-16,-3-1 0 0,0 1 0 0,0 0 0 16,4-3 0-16,-4-1 0 0,0-2 0 0,0 3 0 15,0-7 12-15,0 0-2 0,0 1-1 0,0-1 0 16,0-9 9-16,0 0 2 0,0 0 0 0,0 10 0 16,0-10-1-16,0 0 0 0,0 0 0 15,0 0 0-15,0 0 21 0,0 0 5 0,0 0 1 0,0 0 0 16,0 0 0-16,-7-3 0 0,3-4 0 0,-3-2 0 15,3-1-21-15,-3 1-4 0,0 0-1 0,7-7 0 16,-14 7 0-16,7-7 0 0,0 3 0 0,-3-2 0 16,-1 2 8-16,4-3 2 0,-4 1 0 0,4 2 0 0,-3-2-18 15,-1 5-3-15,1-6-1 0,-1 4 0 0,0-4-8 0,1 1 0 16,3 5 0-16,-4 1 0 16,4-4 0-16,-4 4 0 0,4-7 0 0,0 7 0 0,0 2 0 0,4-2 0 15,-4 0 0-15,0 6 0 0,3-4 0 0,1-2 0 16,-1 3 0-16,4 6 0 0,-3-4-9 0,3 4 9 15,0 0 0-15,0 0 0 0,0 0-12 0,0 0 12 16,0 0-12-16,3 10 12 0,4-1 0 0,4 7 0 16,-8-4 0-16,8 4 0 0,-1 3 0 0,1 0 0 15,3-4 0-15,-3 11 0 0,3-8-16 0,0 1-2 16,-3 0-1-16,-1-3 0 0,1-4 19 0,3 4 0 16,-4 0 0-16,1-4 0 0,0-2 0 0,-1-1 0 15,-3-3 0-15,4 4 0 0,-1-1 0 0,-6-3 0 0,3 4 0 0,0-7 0 16,-7-3 0-16,0 0 0 0,0 0 8 0,7 0-8 15,0 0 29-15,-7 0 0 0,0 0 0 0,11 0 0 16,-8-3 7-16,4-4 0 0,0-2 1 0,0 0 0 16,0-1-15-16,0 1-3 0,1-7-1 0,-5 4 0 15,4-4-18-15,0 0 0 0,0 4 0 0,0-4 0 16,0-3 0-16,0 3-16 0,0 4 2 0,4-7 0 31,-4-3-78-31,4 10-15 0,-1-7-3 0,1-6-688 0,-1 9-138 0</inkml:trace>
  <inkml:trace contextRef="#ctx0" brushRef="#br0" timeOffset="50959.909">11201 10224 115 0,'0'0'10'0,"0"0"-10"15,0 0 0-15,0 0 0 0,0 0 156 0,0 0 30 16,0 9 6-16,0-3 0 0,0-6-61 0,0 10-13 16,0-10-2-16,0 9-1 0,3-2-35 0,-3-7-6 15,0 9-2-15,4-6 0 0,-1 3-28 0,-3 4-5 16,-3-4-2-16,3-3 0 0,0 7-9 0,3-1-3 16,-3-3 0-16,0 4 0 0,-3-7 9 0,-1 3 2 15,8 3 0-15,-1 1 0 0,-6-1 0 0,3 1 1 0,0 5 0 0,0 1 0 16,-4-3-8-16,4 5-1 0,4 1-1 15,-1 6 0-15,1 0-9 0,-4 4-2 0,0 5 0 0,0 1 0 16,10-1-8-16,-6-3-8 0,-8 10 12 0,4-3-12 16,0-1 0-16,0 4 0 0,4-3 0 15,-8 6 0-15,1-7 0 0,3 7 0 0,7-6 0 0,-7 3 0 16,-7-4 8-16,7 1-8 0,0 3 0 0,3-4 0 16,-3-2 11-16,0 2-11 0,0-8 10 0,4 11-10 15,3-5 22-15,-7-4-2 0,0 10 0 0,0-10 0 16,7 10-11-16,-3-3-9 0,-4 6 12 0,0-7-12 15,-7 4 8-15,3-3-8 0,8-1 0 0,-1-2 0 16,-3 3 0-16,0 2 0 0,4-5 0 0,-8-4 0 16,1 4 8-16,-1-1-8 0,8 1 0 0,-4-7 0 15,0 0 8-15,0-3-8 0,-4 0 9 0,8-6-9 16,-1 6 18-16,1-12-2 0,-8 6-1 0,8-10 0 16,-1 7 2-16,1-7 1 0,-8-3 0 0,4 4 0 0,0-10-2 0,0 3-1 15,0-3 0-15,0 0 0 0,0 6 2 0,0-6 1 16,0 0 0-16,0 0 0 0,-7 9-6 15,7-9-2-15,0 0 0 0,4 7 0 16,-4-7-10-16,0 0 0 0,0 3 9 0,0-3-9 0,10 9 0 0,-10-9 0 16,0 0 0-16,0 0 0 15,0 0 0-15,0 0 0 0,0 0 0 0,0 0 8 0,0 0 4 0,0 0 0 16,0 0 1-16,0 0 0 0,-7 0 10 0,7 0 1 16,0 0 1-16,0 0 0 0,-3 0-10 0,3 0-3 15,0 0 0-15,0 0 0 0,0 0-12 0,0 0 0 16,0 0 8-16,0 0-8 0,0 0 10 0,-4-3-1 15,-3-3 0-15,3-4 0 0,4 10 3 0,0-6 0 16,-7-3 0-16,4 6 0 0,3 3 13 0,-7-7 3 0,3-2 1 0,-3 0 0 16,-7-1-29-16,7 1 0 0,4 3 0 0,-1 2 0 15,-7-2 12-15,1-3-4 0,-1-1-8 0,4 7 12 16,0-3-12-16,-3-4 0 0,3 1 0 0,-1 3 0 16,8-4 0-16,-3 7 0 15,-8-6 0-15,4 3 0 0,7 6 0 0,0-10 8 0,-7 1-8 0,0-1 0 16,4 1 0-16,3 3 0 0,0-4 0 0,-7 1 0 15,-4 3 0-15,7 2 0 0,4 4-8 0,0 0 8 16,-3-9 0-16,3 9 0 0,0 0 0 0,0 0 0 16,0 0 0-16,0 0-8 0,3-6 8 0,8 3-13 15,0 3 13-15,-11 0 0 0,0 0-10 0,0 0 10 16,14-7 0-16,-14 7 0 0,0 0 0 0,0 0 0 16,0 0-9-16,0 0 9 0,0 0 0 0,7 7 0 15,-7-7 0-15,10 3 0 0,1 12 8 0,0-5-8 0,-11 6 0 0,3-4 0 16,8 4 0-16,-4 3 0 0,0-1 0 0,-4-2 0 15,1 3 0-15,6-3 0 0,1-4 0 0,-7 4 0 16,3-7 0-16,-4 7 0 0,11-13 0 0,-7 6 0 16,-7-9 0-16,0 0 0 0,7 7 0 0,0-4 0 15,0-3 0-15,-7 0 0 0,0 0 12 0,0 0-3 16,15 0-1-16,-5-3 0 0,-6-4 4 0,-1 4 1 16,8-3 0-16,-1-3 0 0,1-1 6 0,-4-5 1 15,0 2 0-15,7-3 0 0,7-3-3 0,-3 4 0 16,-11-4 0-16,7 6 0 0,7-9-17 0,-7 4 8 15,-3-7-8-15,3 6 0 0,0 0 8 0,0-6-8 0,0 6 0 16,-3 0 0-16,-4-6 0 0,4 6 0 16,3 1 0-16,-4-8 0 0,-3 8-12 0,0-7-4 0,4 6 0 0,0-10 0 31,-4 4-80-31,3 7-16 0,-6-11-3 0,6 11-1 16,8-8-128-16,-4 8-25 0</inkml:trace>
  <inkml:trace contextRef="#ctx0" brushRef="#br0" timeOffset="52111.314">14577 10346 1785 0,'0'0'159'0,"-4"0"-127"0,4 0-32 0,0 0 0 16,-3 0 76-16,3 0 8 0,0 0 3 0,0 0 0 15,0 0-60-15,0 0-12 0,0 0-3 0,0 0 0 16,0 0-12-16,0 9 0 0,0-2 0 0,3 5-10 15,1-2 10-15,3-1-8 16,-4 7 8-16,4 3-8 0,0-1 8 0,1 8 0 0,2 2 0 0,-3-3 0 16,0 3 0-16,0 0 0 0,0 7 0 0,-3-1 8 15,3 4-8-15,-7 3 12 0,3-4-4 0,1 1 0 16,-4 3 0-16,0 3 1 0,-4-4 0 0,1 4 0 16,-1 0 4-16,4 6 1 0,-3-3 0 0,3 0 0 15,-4 4 0-15,1-4 0 0,3-4 0 0,0 1 0 16,0 0-5-16,0 0-1 0,3 3 0 0,1-3 0 0,-4-6-8 15,0 6 0-15,7 0 0 0,-4-10 0 0,1 10 0 0,0-6 8 16,-4 2-8-16,3-2 0 0,4 0 0 0,-3-4 0 16,-4 4 0-16,3-4 0 0,4 1 8 0,-3 2-8 15,-4-8 0-15,0 5 8 0,0-9 12 0,0 3 1 16,3-3 1-16,-3-6 0 0,0 6-2 16,0-6 0-16,4 0 0 0,-4-3 0 0,0-7-9 0,3 7-3 15,-3-4 0-15,4-2 0 0,-1-1 0 0,1 1-8 16,-4-1 12-16,3-3-4 0,1 4 6 0,-1-1 1 15,-3-9 0-15,4 6 0 0,-4-6-1 0,4 3 0 16,-4-3 0-16,0 0 0 0,3 10 2 0,-3-10 1 0,0 0 0 0,0 0 0 16,0 0-9-16,0 0-8 15,0 0 9-15,0 0-9 0,4 6 15 0,-4-6-3 0,0 0-1 0,0 0 0 16,0 0 1-16,0 0 0 0,0 0 0 0,0 0 0 16,0 0-4-16,0 0 0 0,-4-6 0 0,1-4 0 15,3 1 9-15,-4 0 2 0,-3-1 0 0,-4 1 0 16,4-7-6-16,-3 7-1 0,-1-4 0 0,-3-3 0 15,3 1-12-15,-3 2 0 0,4-6 8 0,-1 4-8 16,1-1 9-16,-5-3-1 0,5 0 0 0,3 4 0 16,-4 5-8-16,4-2 0 0,-3-4 9 0,3 0-9 15,0 7 0-15,-1-3 0 0,1-4 0 0,0 6 0 16,4-5 0-16,-4 5 0 16,0-2 0-16,3-4 0 0,-3 7 0 0,4-1 0 15,-4 1 0-15,3 0 0 0,-3-1 0 0,3-2 0 0,1 8 0 0,3-5 0 16,-7 3 0-16,7 6 0 0,0 0 0 0,0 0 0 15,0 0 0-15,0 0 0 0,0 0-12 0,0 0 4 0,0 0-1 0,0 0 0 16,3 6 0-16,4 3 0 16,4 1 9-16,0 6 0 0,-4 2 8 0,0 1-8 0,3 6 0 0,1-6 0 15,-1 6 0-15,5-3 0 16,-5-3 0-16,4 6 0 0,-3-6 0 0,3 0 0 0,0 6 0 0,0-6 0 16,0-4 0-16,4 4 0 0,-4-3-15 0,0-4-1 15,0 4 0-15,4-7 0 0,-8 1 26 0,5-1 5 16,-1-3 1-16,0-2 0 0,0 2-6 0,0-6-1 15,0 3 0-15,0-6 0 0,0 3 11 0,0-6 1 16,4 2 1-16,-4-2 0 0,0-3 10 0,0-4 3 16,1-3 0-16,-1 1 0 0,0-4-22 0,0 0-4 0,-4-6-1 0,5 6 0 15,-5-6 0-15,1 3 0 0,-1-3 0 0,1 0 0 16,0-3-8-16,-4 3 0 0,3 6 0 0,-3-6 8 16,-3 6-8-16,3 0-17 0,-4 0 4 0,1 1 1 31,-1 2-25-31,1-3-5 0,-1 3-1 0,-3 4 0 15,0-4-98-15,4-3-20 0,-1 4-4 0,1-4-638 16,0 6-127-16</inkml:trace>
  <inkml:trace contextRef="#ctx0" brushRef="#br0" timeOffset="55883.218">17639 10685 2286 0,'0'0'50'16,"-11"9"10"-16,1 7 3 0,3-4 1 0,-7 7-51 0,-1 6-13 0,1-6 0 0,4 6 0 16,3 3 0-16,-4-9-10 0,1 13 2 0,2-10 0 15,5 9 8-15,-1-3 0 0,1 0 0 0,-1 7 0 16,4-7 8-16,0 7 3 0,0-7 1 0,0 6 0 0,0 4-12 0,0-4 12 16,0 4-12-16,-3 3 12 0,-4-4 11 0,3 7 2 15,1 3 1-15,-1 7 0 16,-3-10-5-16,4 9-1 0,-4-3 0 0,3-3 0 0,1 0-12 0,-1-3-8 15,0 0 10-15,1 0-10 16,6-7 28-16,-3 7-1 0,-3-3 0 0,3-3 0 0,0-4 3 0,3-6 1 16,1 7 0-16,3-13 0 0,-3 9-15 0,-1-9-2 15,4 3-1-15,0-6 0 0,-3 6-5 0,-1-6-8 16,1 0 11-16,-4-4-11 0,3 4 8 0,-3 0-8 16,-3-3 0-16,3 3 0 0,0-1 0 0,-4-2 0 15,1 3 0-15,3-3 0 0,-4-4 9 0,1 4-1 0,-1-7-8 16,1 7 12-16,-4-7-12 0,7 1 0 0,0-7 8 15,-4 3-8-15,-3 4 0 0,7-10 0 0,0 0 0 16,0 0 0-16,0 0 9 0,0 0-1 0,0 0 0 0,0 0 0 16,0 0 23-16,0 0 4 0,-7 0 1 0,7 0 0 15,0 0-16-15,-4-10-4 0,-3 4 0 0,0-7 0 16,0 4-4-16,0-7-2 0,-3 1 0 0,-5 5 0 16,5-9-10-16,-1 1 0 0,-3 2 0 0,4-3 0 15,-4-6 0-15,3 6 0 0,0-3 0 0,1 0 8 16,-4 3-8-16,7 1 0 0,-4-1 0 0,4 3-11 15,0-3 34-15,3 4 6 0,1 2 2 0,3 4 0 16,-4-7-31-16,4 7 0 0,0-1 0 0,4 1 0 16,-1 2 0-16,-3 7 0 0,0 0 8 0,7-3-8 15,4 3 0-15,0 3 0 0,-1-3 0 0,1 7 0 16,-1 8-28-16,4-2-4 0,-3 6-2 16,3-4 0-16,-3 11 34 0,-1-4 0 0,4-1 0 0,1 1 0 0,-5-3 0 0,-3 6 9 15,4-6-9-15,-4-3 8 0,3 3-8 0,5-1 0 16,-5-2 0-16,1 3 0 0,-1-10 0 0,1 7 0 15,-1-7 0-15,1-5 0 0,-4 2 24 0,4 3 2 16,-1-9 1-16,1 7 0 0,-1-7-11 0,1-7-1 16,0 7-1-16,-1-9 0 0,-3 3 4 0,4 2 1 15,-4-5 0-15,3 0 0 0,-3-7 9 0,4 7 1 16,-4-7 1-16,0 6 0 0,0-2-22 16,0-4-8-16,0 1 0 0,-3-4 0 0,-1 6 0 0,4-3 0 15,-3 1-8-15,0 2 8 16,3-2-28-16,-4-1 0 0,4 7 1 0,0-4 0 15,0-3-65-15,0 7-12 0,7-7-4 0,1 7-802 16,2-1-161-16</inkml:trace>
  <inkml:trace contextRef="#ctx0" brushRef="#br0" timeOffset="56884.337">22243 10258 2026 0,'0'0'90'0,"0"0"18"0,0 0-86 0,0 0-22 0,-7 0 0 15,7 0 0-15,0 0 13 0,-4 10-1 0,-3-1-1 0,7 7 0 16,0 3-11-16,4-1 0 0,3 7 0 16,-7 4 0-16,0 5 0 0,3-6 0 0,8 13 0 0,-4-3 0 15,-7 6 0-15,3 3 0 0,4 3 0 0,-3-3 0 16,-1 6 0-16,-3 1 0 0,0 5 0 0,4-2 0 15,-8 5 26-15,1 1 0 0,-8 6 0 0,4-6 0 16,7-1 26-16,-7 1 6 0,-7 0 1 0,0 0 0 16,7-1-7-16,-4 1-2 0,-3-7 0 0,0 4 0 15,0-7-19-15,3 1-4 0,4-7-1 0,0-3 0 16,-7 6-5-16,7-13-1 0,4 10 0 0,3-12 0 16,-7-1 0-16,3-5-1 0,0-1 0 0,4-3 0 15,0 0-2-15,-3-6 0 0,-1 0 0 0,4 0 0 0,4-4 3 0,-8-5 1 16,-3-1 0-16,4-3 0 0,3-6 4 0,0 0 1 15,0 0 0-15,0 0 0 0,-7 3 10 0,7-3 1 16,0 0 1-16,-7-9 0 0,-4 0-10 16,4-10-1-16,7 3-1 0,-7-3 0 0,4-9-14 0,-1 3-4 15,-3-3 0-15,3 3 0 0,4-4-8 0,0 4 0 16,-7 7 0-16,7-8 8 0,4 8-8 0,-4-1 0 16,-7 3 0-16,3 7 0 0,4-4 0 0,-3 4 0 15,-1-1-9-15,-3-5 9 0,0 8 0 0,0-2 0 16,7 0 0-16,-3 5 0 0,-8-2 0 0,7 3-12 15,4 3 12-15,0 0-13 0,-3-6 13 0,3 6 0 16,0 0 0-16,0 0-9 0,0 0 0 0,0 0 0 16,0 9 0-16,3 1 0 0,4 5-2 0,1-2 0 0,-5 9 0 0,4 0 0 15,0 3 11-15,0-6-8 0,0 6 8 0,0 3-8 16,-3 0 8-16,3-3 0 0,7 3-9 0,-7-2 9 16,0-8 0-16,0 7 0 0,7-6 0 0,-3 0 0 15,-1-3 0-15,1-1 0 0,0-2 0 0,-1-4 0 16,4 1 0-16,-3-4 0 0,-4 3 8 0,7-2-8 15,0-4 12-15,0-3-2 0,-3 0-1 0,-4 0 0 16,7 0 3-16,0 0 1 0,-7 0 0 0,-7 0 0 16,0 0 3-16,11-10 1 0,3 4 0 0,-3 3 0 15,-4-6-1-15,3-1 0 0,8 4 0 0,3-7 0 16,-7-2 0-16,0-1-1 0,4-3 0 0,-1 0 0 16,5-6 1-16,-8 3 0 0,0 0 0 0,3-6 0 15,1 0-8-15,0 3-8 0,-8-3 11 0,1 0-11 0,3 2 8 0,4-2-8 16,-4 3 0-16,0 0 0 0,-4-3 0 15,8 3 0-15,3 6-12 0,-3-9 3 16,0 12-145-16,3-3-29 0,3 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4:3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19547 8207 288 0,'0'0'25'0,"-7"7"-25"0,0-7 0 0,7 0 0 16,-7 0 344-16,7 0 63 0,0 0 13 0,0 0 2 15,0 0-294-15,0 0-58 0,0 0-12 0,0 0-2 16,0 0-56-16,14 0-13 0,0-7-2 0,4 4 0 16,3 3 3-16,4 0 0 0,3-6 0 0,4 3 0 0,3-3 12 0,-3 3 0 15,0-4 0-15,3-2 0 0,-3 6 28 0,0-4 1 16,-4 4 1-16,3-3 0 0,1 0-9 0,-4 3-1 15,-3-4-1-15,3 4 0 0,4-3 20 0,-4 3 4 16,1-3 1-16,2 6 0 0,1-4-17 0,3-2-3 16,1 6-1-16,-5-9 0 0,5 9-7 0,-1-7 0 15,-3 4-1-15,6-3 0 0,-2 3-2 0,3-3 0 16,-1 6 0-16,-2 0 0 0,-8-4-1 0,4 4-1 16,-4 0 0-16,4 4 0 0,-8-4-11 0,1 6 0 15,-4-3 0-15,-7-3 0 0,4 6 0 0,-8 4 10 16,1-4 1-16,-4-3 0 0,0 7-11 0,0-1 0 15,-7-9 0-15,4 9 0 0,-4 1 8 0,3 2-8 0,-3-2 12 16,4 2-4-16,-4-2-8 0,0 5 0 16,3 4-10-16,-3 0 10 0,4 0 0 0,-1 12 0 0,1-3 0 0,-4 7 10 15,3 2-10-15,1 7-11 0,-4 0 3 0,4 0 0 16,-1 0 8-16,1-3 0 0,-1 3 0 0,1 6-8 16,-4-3 8-16,3 6 8 0,-3-9-8 0,0 3 11 15,0 3-11-15,0-6 0 0,0-6 0 0,4 6 0 16,-4-7 0-16,0 7 0 0,3-9 0 0,-3 9 0 15,0-7 0-15,0 7 0 0,0 10 0 0,0-7 0 16,0 6 0-16,0-3 0 0,-3-3 0 0,-4 13 0 16,3-4 0-16,-3 7 0 0,-4-10 0 0,4 7 0 15,0-7 0-15,4-6 0 0,-4 0 0 0,3 3 0 16,1-6 0-16,-1-6 0 0,1-1 0 0,-1-2 0 16,-3-1 0-16,4-5 0 0,3-4 0 0,0 0 0 15,0-13 0-15,0 4 0 0,0-7 8 0,0 1-8 0,0-1 8 16,0-9-8-16,0 0 8 0,0 0-8 15,0 0 19-15,0 0-2 0,0 0 0 0,0 0 0 0,0 0 19 0,0 0 3 16,0 0 1-16,0 0 0 0,0 0-29 0,0 0-11 16,0 0 8-16,0 0-8 0,0 0 0 0,0 0 0 15,0 0 0-15,0 0 0 0,0 0 0 0,3 7 0 16,-3-4 0-16,0 3 0 0,0-3-9 16,0-3-1-16,-3 6 0 0,3-6 0 0,-4 4 10 0,4-4 0 15,0 0 8-15,0 0-8 0,-4 6 0 0,1 3 0 16,-1-9 0-16,-3 10 0 0,4-4 0 0,-4-3 0 0,0 6 0 15,-4 1 0-15,1-10 8 0,-5 9-8 16,1-2 8-16,-3 8-8 0,-1-5 8 0,-7 2-8 0,-6-2 8 0,-5 5-8 16,5-5 22-16,-5 5 0 0,1-5 0 0,0-1 0 15,-1 7 6-15,-2-7 2 0,2 1 0 0,-2-1 0 16,-1 0-18-16,7-5-3 0,4 8-1 0,0-9 0 16,3 7-8-16,4-4 0 0,7 3 0 0,3-6 0 31,0-3-24-31,1 7-8 0,3-4 0 0,7-3-1 15,0 0-206-15,-7 0-41 0</inkml:trace>
  <inkml:trace contextRef="#ctx0" brushRef="#br0" timeOffset="1423.886">13018 5125 1324 0,'10'-6'118'0,"-3"-4"-94"0,0 7-24 0,0-3 0 16,0-4 118-16,0 1 19 0,-3 3 4 0,-1 3 1 15,-3 3-96-15,4-7-19 0,-1 4-4 0,-3 3-1 16,0-9 6-16,0 9 0 0,4-6 1 0,-4 6 0 31,0 0-44-31,0 0-9 0,-4-4-1 0,4 4-1 0,-3-6 10 0,-8 6 3 0,-3 0 0 0,-3 0 0 16,-1 0 24-16,-3 10 5 0,-7-10 0 0,-1 9 1 15,-6-3 29-15,0-3 6 0,-4-3 0 0,-7 7 1 16,-3 2-8-16,-8-6-1 0,-3 3-1 0,0 4 0 16,4-4-22-16,-1-3-4 0,1 7-1 0,0-10 0 15,-4 6 20-15,3-3 3 0,4-3 1 0,0 6 0 16,0-6-18-16,8 0-3 0,2 0-1 0,-3 0 0 15,8 0-8-15,-1 0-2 0,0 0 0 0,0 0 0 0,4-6-8 16,-4 6 0-16,0 0 9 0,8-3-9 0,6-3 0 0,-7 6 9 16,-3-10-9-16,3 7 0 0,11-3 10 0,-4 6-10 15,-7-10 8-15,8 10-8 0,3-9 17 0,3 9-1 16,0-6-1-16,1 3 0 0,3 3 9 0,3-7 3 16,4 7 0-16,3 0 0 0,-6 0-7 0,6 0-2 15,4 0 0-15,0 0 0 0,0 0-18 0,0 0 0 16,0 0 0-16,7-3 0 0,4 3 16 0,-1 0-1 15,-10 0 0-15,15-6 0 0,2 3-15 0,1 3 0 16,-8-6 0-16,1 6 0 0,0-4 0 0,3-2 0 16,7 3 0-16,-11-3 0 0,-2-1 0 0,2 4 0 0,11 3 9 0,-3-9-9 15,-7 3 13-15,3-4-2 0,7 1-1 16,0 6 0-16,0-4-10 0,-3-2 0 0,-1 3 0 0,1-4 8 16,3 1-8-16,-3 6 12 0,-8-3-12 0,5 2 12 15,-1-2-4-15,-4 6 0 0,-3-9 0 0,-7 9 0 16,7 0-8-16,-7 0 12 0,0 0-12 0,0 0 12 15,0 0-12-15,0 0 0 0,0 0 0 0,0 0 0 16,0-10 8-16,-3 10-8 0,-4 0 0 0,0 0 8 16,0-9-8-16,0 9 0 0,-8 0 0 0,1 0 0 15,4-6 0-15,-4 6 0 0,-11 0 0 0,4 0 0 16,3 0 0-16,1 6 0 0,-8-3 0 0,-7 3 0 16,4-6-10-16,-4 3 10 0,7 4 0 0,-6 2-9 15,-1 1 9-15,0-1 0 0,7 0 0 0,-3 1 0 16,-3-1 0-16,2 7-8 0,1-7 8 0,3 1-8 15,4 5 8-15,-3-15 0 0,-5 10 0 0,8-1 0 0,7 7 0 16,0-7 0-16,-7-6 0 0,3 4 0 0,4 2 0 16,3-9 0-16,1 3 0 0,-1 3 0 0,1 1 0 15,3-4 0-15,7-3 0 0,0 0 8 0,-11 6-8 0,7-3 0 16,12 7 0-16,-1-10 0 16,-7 0 0-16,3 9 0 0,4-3 0 0,4 4 8 0,3 5 1 0,0-5 1 15,-10 2 0-15,6-2 0 0,15-1 1 0,-11 4 0 16,-4-4 0-16,1 4 0 0,7-13 2 0,-4 9 1 15,0-3 0-15,-3-2 0 0,-1 2-4 0,4 0-1 16,7-3 0-16,-3-3 0 0,-4 0-9 0,0 0 8 16,11 6-8-16,0-6 8 0,-4-6-8 0,3 6-14 15,1 0 3-15,10 0 1 16,11 0-146-16,-3 0-28 0,-5 6-7 0</inkml:trace>
  <inkml:trace contextRef="#ctx0" brushRef="#br0" timeOffset="11664.486">22962 12303 1152 0,'0'0'102'0,"0"0"-82"15,0 0-20-15,0 0 0 0,0 0 208 0,7 0 38 16,0 0 7-16,0-3 2 0,4-4-207 0,3 7-48 16,4 0 0-16,-1-3 0 0,5 3-20 0,-5-6-3 15,8 6-1-15,-4-3 0 0,4-3 33 0,0 6 7 16,3-4 0-16,0-2 1 0,0 6 10 0,4 0 1 16,0 0 1-16,-1 0 0 0,1 0-8 0,-4 0-1 15,1 6-1-15,-1-2 0 0,-3-4-4 0,3 9-1 16,0-9 0-16,-3 6 0 0,-1-6 7 0,-2 3 2 15,-1 4 0-15,7-7 0 0,-3 0 0 0,3 0 0 0,0 0 0 0,4 0 0 16,0-7-8-16,-1 7-2 0,1-3 0 0,0-3 0 16,0 6-2-16,3 0-1 0,-7 0 0 0,0-3 0 15,-3 3-10-15,0 0 0 0,-4 0-10 0,-4-6 10 16,1 6 0-16,-4 0 8 0,-3 0 1 0,-4 0 0 16,0 0 12-16,-7 0 3 0,0 0 0 0,11 0 0 15,-4 0 12-15,-7 0 4 0,0 0 0 0,0 0 0 16,0 0-19-16,0 0-3 0,7 9-1 0,-4-9 0 15,4 9-17-15,-3 1 10 0,3-4-10 0,-4 3 8 16,1 1-8-16,3-1 0 0,0 1 0 0,0-1 0 16,0 1 0-16,0 5 0 0,0 1 0 0,0-4 0 15,0 4 0-15,-3 3 0 0,3 0 0 0,0 0 0 16,0-4 0-16,0 10 0 0,-3-3 0 0,6 3 0 16,-6 10 0-16,3-7 8 0,0 7-8 0,0 2 12 15,-4 7-12-15,1 0 0 0,3 0 0 0,-4 3 0 16,1 6 0-16,0 7 0 0,-1-7 0 0,1 4 8 15,-1 2-8-15,-3-6 0 0,0-5 0 0,4 2 8 0,-4-3 12 0,3 0 1 16,-3 3 1-16,0-3 0 16,4 6-12-16,-4-3-2 0,3-3-8 0,-3 1 12 0,0 5-12 0,7 0 9 15,0-3-9-15,4-3 8 0,-8 7-8 0,5-1 0 16,2 7 0-16,1-4 0 0,-4 7 8 0,3 6-8 16,-3-3 8-16,0-4-8 0,0 7 0 0,-3 0 0 15,0 6 0-15,-1-6 0 0,1-3 0 16,-4 3 0-16,-4-6 0 0,4-3 0 0,-3-10 0 0,3 3 10 15,-4 7-10-15,0-13 10 0,4 6-2 0,0-3 0 16,4-3 0-16,-4 7 0 0,7-11-8 0,-3 4 0 0,-4 4 0 16,7-7 0-16,-4 3 0 0,4 3 0 0,0-3 0 0,0 6 0 15,-3-6 0-15,3 3 0 0,-7-3 0 0,0 4 0 16,3-4 0-16,-3 0 0 0,0 3 0 0,0-3 0 16,0 3 0-16,0-3 0 0,0 0 0 0,0 3 0 15,0-3 0-15,4-3 0 0,0-3 0 16,-4-3 0-16,0-4 0 0,3-6 0 0,-3 7 9 0,4-7-9 15,-4-3 0-15,3-3 8 0,1 3-8 0,-4 3 0 16,3-3 0-16,-3 1 0 0,0 2 0 0,0 0 8 16,0-3-8-16,0 10 0 0,0-7 0 0,0 6 0 15,0-6 0-15,0 1 0 0,4 5 0 0,-1-6 0 16,1-2 0-16,-1-1 0 0,1-3 8 0,-1 3-8 16,1 0 0-16,-1-6 9 0,1 6-9 0,-1-7 0 15,1 8 8-15,-1-8-8 0,5 1 0 0,-5 0 0 16,1 9 0-16,-1-12 0 0,-3 3 0 0,4 6 0 0,-4-6 0 15,3 6 0-15,1-7 0 0,-4 1 0 0,0 0 11 0,0-3-11 16,0-1 10-16,-4-2-10 0,1-4 27 0,3 1-1 16,0-1 0-16,0 1 0 0,0-4-26 0,0 3 8 15,3 1-8-15,1-1 0 0,-4 1 0 0,3-1 8 16,1 3-8-16,-1-2 0 0,1-1 0 0,-1 1 0 16,1-1 0-16,-4-6 0 0,0 7 0 0,3 2 0 15,-3-9 0-15,0 7 0 0,0-4 0 0,0-6 0 16,0 0 0-16,0 0 0 0,0 0 0 0,0 0 0 15,0 0 11-15,-3 3-11 16,3-3 0-16,0 0 8 0,-4 10-8 0,4-10 0 0,0 0 0 0,0 0 8 0,0 0-8 0,0 0 0 16,-3 6 9-16,3-6-9 15,0 0 8-15,0 0-8 0,-7 0 0 0,0 3 8 0,0 3-8 0,-4-6 0 16,-3 0 0-16,0 7 0 0,0-4 0 0,-7-3 0 16,3 6 0-16,-7-3 0 0,-3-3 0 0,0 6 0 15,-4-3 0-15,4-3 0 0,0 10 8 0,-1-10-8 16,1 6 12-16,0-6-2 0,3 3-1 0,1-3 0 15,2 0 2-15,-2 7 0 0,-1-7 0 0,0 0 0 16,-3 0-11-16,3 3 0 0,-6-3 0 0,2 0-11 16,-2-3 11-16,2 3 0 0,-2 3 0 0,-1-3 0 15,0 0 0-15,4 6 0 0,0-6 0 0,3 0 0 16,0 6 0-16,1-3 0 0,6 7 0 0,0-10 8 16,4 6-8-16,4-3-10 0,-1-3 10 0,4 10-13 15,0-4-15-15,7-6-2 0,0 0-1 0,0 0 0 31,0 9-30-31,0 1-7 0,4-1 0 0,-1-3-1 0,8 4-215 0,-4-7-44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5:18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3838 10139 1796 0,'0'0'80'0,"0"0"16"0,-3-6-77 0,-1-4-19 0,-6 4 0 0,10 3 0 31,-7-3-19-31,7 6-7 0,-4-10-2 0,4 10 0 0,-7 0 4 0,7 0 0 0,0 0 0 0,-7 0 0 16,7 0 35-16,0 0 7 0,0 0 2 0,-7 0 0 15,3 7 26-15,-3-4 6 0,7-3 0 0,0 15 1 16,0-5 18-16,0 9 3 0,0-4 1 0,0 4 0 16,0 6-36-16,0-6-7 0,0 6-2 0,0-3 0 15,7 3-21-15,-7 3-9 0,0 7 8 0,4-1-8 16,-4 1 20-16,7-7 0 0,-7 10-1 0,0-4 0 15,0-6-3-15,3 7 0 0,1-1 0 0,3-5 0 16,-7-1-8-16,4-3-8 0,3 0 9 0,-4-6-9 16,8 0-12-16,-8-4-9 0,4-2-2 0,-3-4 0 15,6 4-125-15,1-10-24 0,-11-3-6 0,4 0-403 16,6-3-81-16</inkml:trace>
  <inkml:trace contextRef="#ctx0" brushRef="#br0" timeOffset="532.494">3704 9866 2257 0,'0'0'49'0,"0"0"11"0,0 0 1 0,0 0 3 0,0 0-51 0,0 0-13 0,0 0 0 0,0 0 0 31,7-9-45-31,0 6-12 0,11-7-3 0,-11-2 0 0,11 2 50 0,-4 1 10 0,7-4 0 0,-3 4 0 16,3-7 11-16,3 7-1 0,-2-7 0 0,-5 7 0 16,4-1 27-16,1 1 6 0,-8 0 1 0,7-1 0 15,-4 4-12-15,5 6-3 0,-1-3 0 0,3 3 0 16,-6-6-13-16,0 12-4 0,6-3 0 0,1-3 0 15,-11 6-12-15,7-3 0 0,-3 4 8 0,0 2-8 16,-4 7 0-16,0-4 0 0,0 4 0 0,-3 0 0 0,3 2 0 16,-4-5 0-16,-3 6 0 0,0 6 0 15,0-6 0-15,-3 6 0 0,3-6 0 0,-7 6 0 0,0-6 0 16,0-1 0-16,-7 7 0 0,3-6 0 0,-3 0 0 0,0-3 0 16,0 3 0-16,-3-1 0 0,-4-2 0 0,3-7 0 15,-3 7 11-15,0-3-11 0,-7-4 14 0,7 0-4 16,-11-2-1-16,4 2 0 0,-4 1 2 0,0-4 0 15,1-3 0-15,-1 3 0 0,0-3-3 0,4-3 0 16,-4 7 0-16,1-7 0 0,-1-7-8 0,0 7 0 16,4 0 0-16,0 0 0 0,3-3-20 0,4-3 4 15,-3 6 1-15,6 0 0 16,4 0-33-16,-4-3-8 0,1 3 0 0,10 0-636 0,0 0-126 16</inkml:trace>
  <inkml:trace contextRef="#ctx0" brushRef="#br0" timeOffset="2225.102">4932 9550 230 0,'0'0'20'0,"0"0"-20"15,0 0 0-15,0 0 0 0,0 0 327 0,0 0 61 16,0 0 12-16,0 0 2 0,0 0-279 0,0 0-56 16,0 0-11-16,0 0-3 0,0 12-29 0,-4-2-5 15,1-1-2-15,-8 7 0 0,-3 2-17 0,7-2 8 16,-4 3-8-16,-3 0 0 0,0 0 24 0,0 6-1 15,-4-7-1-15,4 11 0 0,0-4 15 0,0 9 3 16,-7 1 1-16,7-4 0 0,-7 10-1 0,0-3-1 0,3 5 0 0,0 1 0 16,1 0-24-16,-5-6-5 0,8 6-1 0,0-7 0 15,-3 7-9-15,6 0 8 0,4 0-8 0,-4-6 8 16,11 6-8-16,0 0 8 0,0-7-8 0,4 4 8 16,3-3 24-16,4-4 5 0,6 1 1 0,4-4 0 15,-7 0-26-15,8-3-12 0,2-2 10 0,-3-5-10 16,4-2 0-16,3 6 0 0,-3-9-8 0,0 3 8 31,7-10-40-31,-8 7-2 0,-3-7 0 0,4 1 0 0,3-7-48 16,-7 6-10-16,4-2-1 0,-7-1-535 0,-1-3-108 0</inkml:trace>
  <inkml:trace contextRef="#ctx0" brushRef="#br0" timeOffset="2933.862">5278 9970 2016 0,'0'0'89'0,"0"0"19"0,0 0-87 0,0 0-21 16,0 0 0-16,0 0 0 0,0 0 126 0,0 0 21 15,0 0 4-15,0 0 1 0,0 0-132 0,0 0-20 0,0 0-17 0,7 9 3 16,-7 4 14-16,0 2 0 0,0 4 0 0,0 6 0 16,0-6 0-16,0 9-12 0,0-3 12 0,0 1-12 15,0 2 20-15,-7 0 5 16,7-3 1-16,0 3 0 0,0-9 8 0,7 6 2 0,-7 0 0 0,0-6 0 16,3 0 0-16,1 0 0 0,-4-4 0 0,7 1 0 15,-4-3-24-15,4-4 0 0,-7-9 0 0,0 9 0 16,7-2 14-16,-7-7-2 0,7 0 0 0,4-7 0 15,0 7 1-15,-8-9 0 0,8 0 0 0,-1-1 0 16,-6-5-5-16,3 5 0 0,7-2-8 0,-14-4 12 16,4 6-12-16,3 1 0 0,0 0 8 0,0 2-8 15,-7 4 0-15,0 3 0 0,0 0 0 0,0 0 0 16,10 3 10-16,-6 7-10 0,-1-1 10 0,1 7-10 16,3 0 0-16,3 2 0 0,-2-2 0 0,6 3 0 15,-4-7 0-15,1 4 0 0,6 3 0 0,-2-3 0 0,2-4 0 0,-10-2 0 16,11 5 0-16,-8-5 0 0,8-4 0 0,-7 3 11 15,3-6-11-15,-4-3 10 0,-3 7 8 0,1-4 2 16,-8-3 0-16,10 0 0 0,-3 0 3 0,4 0 1 16,-4 0 0-16,3-3 0 0,-10 3-4 0,11 0-1 15,0-7 0-15,-1 7 0 0,1-9-2 0,3 6 0 16,-4-3 0-16,5-4 0 0,-5-5-1 0,-3 5 0 16,4 1 0-16,-4-10 0 0,0 3 4 0,3 4 0 15,-3-7 0-15,4 0 0 0,-11-6 0 0,7 0 0 16,-3 0 0-16,-1-3 0 0,1-7-9 0,3 7-2 15,-7 0 0-15,3-1 0 0,1-2-9 0,-1 3 0 16,1 9 0-16,-1 0 8 0,-3 4-8 0,7-4 0 0,-7 9-10 0,0 4 10 16,4-3-25-16,-4-1 1 15,0 10 0-15,0 0 0 16,0-9-27-16,0 9-5 0,0 0 0 0,0 0-1 16,7 0-7-16,-7 0 0 0,0-10-1 0,0 10 0 15,7-9-114-15,-3 3-22 0,3 3-5 0</inkml:trace>
  <inkml:trace contextRef="#ctx0" brushRef="#br0" timeOffset="3783.544">6357 9559 518 0,'0'0'46'16,"0"0"-37"-16,0 0-9 0,0 0 0 0,0 0 219 0,0 0 41 15,0 0 9-15,0 0 2 0,0 0-139 0,0 0-27 16,0 0-5-16,0 0-2 0,7 3 14 0,-7-3 4 16,4 10 0-16,-4-1 0 0,0 0-34 0,0 1-6 0,-4 5-2 0,1 1 0 15,-1-3-38-15,1 9-7 16,3-4-1-16,0 1-1 0,-8 6-2 0,5-3 0 0,3 3 0 0,0 4 0 16,0-1-25-16,0 6 0 0,0 1 0 0,0 2 0 15,0 7 0-15,0 0 0 0,0 0 0 0,0 0 0 16,0 3 0-16,0-3 0 0,0 0 8 0,0 0-8 15,0 3 16-15,-7-3 0 0,7-4 1 0,-4-2 0 16,1 6 1-16,3-6 0 0,-4-4 0 0,4 1 0 16,0-7-18-16,0 0 0 0,0-3 0 0,0 3-9 15,4-9 9-15,-4-3-13 0,3-7 5 0,1 1 8 16,-4-1-60-16,0 0-5 0,0-9-1 16,0 0 0-16,0 0-155 0,0 0-31 0,0 0-7 15</inkml:trace>
  <inkml:trace contextRef="#ctx0" brushRef="#br0" timeOffset="4537.987">6773 10170 2134 0,'0'0'47'0,"0"0"9"0,0 0 3 0,0 0 1 0,0 0-48 0,0 0-12 0,0 0 0 0,0 0 0 16,0 0 33-16,0 0 4 0,0 0 1 0,0 0 0 15,0 0-8-15,0 0-2 0,7 7 0 0,-7-7 0 16,0 0 0-16,0 0 0 0,4 6 0 0,-1 3 0 15,-3 4-9-15,0-4-3 0,0 7 0 0,0 0 0 0,0-4-6 0,0 7-2 16,-3-3 0-16,3-1 0 0,3-2 13 0,-3 6 3 16,0-4 0-16,4-5 0 0,3 6 4 0,-7-7 2 15,4 0 0-15,-1-5 0 0,1 8-16 0,-4-12-3 16,7 3-1-16,0 3 0 0,0-6 8 16,0 0 2-16,3-6 0 0,1 3 0 0,-4-3 3 0,4-4 1 15,-1 1 0-15,1 3 0 0,-1-4-24 0,1 1 0 16,-4-1 0-16,-3 1 0 0,3 3 0 0,-7 6 0 15,7 0 0-15,-7 0 0 16,0 0-21-16,0 0-9 0,0 6-2 0,0 3 0 0,3 7 32 0,-3-3 0 16,4-4 0-16,-4 1 0 0,3 2 0 0,1-3 0 15,-1 1 0-15,1-1 0 0,3-6 0 0,0 4 0 0,-7-7 0 16,3 3 0-16,5 3 26 0,6-6 11 0,-11-6 3 0,8 6 0 16,-4-3 11-16,7-4 2 15,-7-2 1-15,4 0 0 0,-4-1-36 0,0 1-7 0,0-1-2 0,0 1 0 16,-4-7 3-16,1 7 1 0,3-7 0 0,-7 7 0 15,3-1-5-15,1-2 0 0,-4-4-8 0,3 7 12 16,1-7-12-16,-4 7 0 0,4-4 8 0,-4-3-8 16,7 7 0-16,-7 0 0 0,0-1 0 0,3 1 0 15,1-7-13-15,-4 7-3 0,0-1 0 0,0 1 0 16,0-7-139-16,0 7-28 16,0-1-5-16</inkml:trace>
  <inkml:trace contextRef="#ctx0" brushRef="#br0" timeOffset="4791.365">7303 10268 1785 0,'0'0'159'0,"3"9"-127"15,-3-9-32-15,4 6 0 0,-1 4 116 0,4 5 18 16,0-5 3-16,-3 2 1 0,-4-2-110 0,7-1-28 15,-4 7 8-15,1-7-8 0,-1 7 21 0,1-7 3 16,-1 1 0-16,-3 5 0 0,0-5 41 0,0 2 9 16,0-2 2-16,-3-1 0 0,3-2-39 0,-4 2-7 15,4 0-2-15,0 1 0 0,0-1-28 0,0-3 0 16,-3-2 0-16,3-4 0 16,0 0-19-16,0 0-6 0,0 0-2 0,0 0 0 15,0 0-137-15,0 0-27 0,3-10-5 0,-3 1-2 0</inkml:trace>
  <inkml:trace contextRef="#ctx0" brushRef="#br0" timeOffset="4930.992">7218 10089 3056 0,'0'0'136'0,"-11"-3"27"0,11-3-131 0,0 6-32 0,0 0 0 0,0 0 0 15,0 0-62-15,0 0-19 0,0 0-4 0,11 0-1 16,-4 0-90-16,11 0-17 0,-8 0-4 0</inkml:trace>
  <inkml:trace contextRef="#ctx0" brushRef="#br0" timeOffset="5406.61">7405 10233 1324 0,'0'0'118'0,"0"0"-94"16,0 0-24-16,7 6 0 0,-7-6 134 0,10 10 22 15,-6-1 5-15,7 1 1 0,-1-1-149 0,-3 0-29 16,4 4-7-16,-4-4-1 0,3 1 13 0,-3-1 3 15,1 1 0-15,2-1 0 0,-6-6 8 0,-1 10 12 16,-3-10-2-16,4 6-1 0,-4-2 53 0,0 2 10 16,0-9 3-16,0 0 0 0,0 0 36 0,0 0 7 15,-4 3 2-15,4-3 0 0,0 0-58 0,0 0-11 16,0 0-3-16,0 0 0 0,0 0-24 0,0 0-4 0,0 0-2 0,0 0 0 16,4-3-7-16,3-13-2 0,0 7 0 0,3-7 0 15,-10 7 1-15,7-4 0 0,-3-6 0 0,3-3 0 16,4 10-10-16,-8-4 0 0,4-3 0 0,-3 4 0 15,3 2 28-15,-4 4 3 0,4-1 1 0,-7 1 0 16,4-4-20-16,-1 10-4 0,1-3-8 0,-1-3 12 16,1 6-12-16,3-4 0 0,-3 7 0 0,3-3 0 15,3-3 0-15,-3 6 0 0,4 0 0 0,-4 0 0 16,7 0 0-16,-7 0 0 0,-3 0 0 0,6 6 0 16,-3-3 0-16,0 4 0 0,0 2 0 0,0-6 0 15,4 13 0-15,-7-7-8 0,-1 10 8 0,1-3-13 16,-4 2 13-16,7 1 8 0,-4-3 0 0,1 3-8 15,-8 0 0-15,8-1 0 0,6 1 0 0,-3-3 0 16,4 3 0-16,-4-4 0 0,0 4 0 0,0-3 0 16,0-7 0-16,0 4 0 0,0-7 8 0,-3 4-8 15,3-1-28-15,0 0-10 0,-7-9-2 0,0 0 0 16,0 0-28-16,0 0-7 0,0 0-1 0,0 0 0 16,0 0-109-1,0 0-23-15,7-9-4 0,-7 0-712 0</inkml:trace>
  <inkml:trace contextRef="#ctx0" brushRef="#br0" timeOffset="5676.406">8054 9935 3200 0,'0'0'142'0,"0"0"29"0,0 0-137 0,-4 3-34 0,1 7 0 0,3 2 0 16,0 1 21-16,0-4-2 15,0 1-1-15,0-1 0 0,0 7-28 0,0 3-6 0,3-1 0 0,1 8-1 16,-4-1 8-16,3 0 9 0,5-3-13 0,-5 3 5 31,1 3-21-31,-1-3-4 0,1 3-1 0,-1-3 0 0,-3 4 7 0,4-4 2 0,-1 0 0 0,-3-3 0 32,4 3-31-32,-4-6-5 0,0-4-2 0,-4-2 0 15,4 3-69-15,0-7-13 0,-3 0-3 0,-1-2-575 16,1-4-114-16</inkml:trace>
  <inkml:trace contextRef="#ctx0" brushRef="#br0" timeOffset="5874.895">7807 10054 3207 0,'0'0'142'0,"0"0"30"0,0 0-138 0,4 7-34 15,-4-7 0-15,7 6 0 16,3-3-25-1,4-3-12-15,-3 6-3 0,3-2 0 0,-7-4 7 0,7 0 1 0,0 0 0 0,4 0 0 16,-4 0-10-16,0 0-2 0,0 6 0 0,0-6 0 16,0 0-15-16,1 3-3 0,2-3-1 0,-6 0 0 15,3 0-13-15,-7 0-2 0,4 0-1 0,-4 0-633 16,0 6-126-16</inkml:trace>
  <inkml:trace contextRef="#ctx0" brushRef="#br0" timeOffset="6254.699">8177 10246 3132 0,'0'0'69'0,"0"0"15"0,0 0 2 0,0 0 1 0,0 0-70 0,15 0-17 0,-5 0 0 0,4-7 0 16,-3 7-8-16,6 0-6 0,1-9-1 0,-4 3 0 16,4-4-1-16,3 7 0 0,0-3 0 0,4-7 0 15,-8-2 1-15,5 5 0 0,-8 1 0 0,3 0 0 16,-6-1 15-16,0 1 0 0,3-7 0 0,-11 10 0 15,1-4 0-15,-1 1 0 0,-6 0 0 0,3 5 0 16,-7-2 0-16,0-3 0 0,0 2 0 0,-4 4 0 16,0-3 0-16,-6 6 0 0,10-3 0 0,-11 3 0 0,0 0 0 0,4 3-9 15,4 6 1-15,-1-2 0 0,1 2 8 0,3 7 8 16,-1-4-8-16,1 4 11 0,4 3-11 0,-4-3 0 16,3 2-10-16,1 1 10 0,3 9-11 0,0-9 11 15,0 6-12-15,0 0 12 0,0-6 0 0,0 6 0 16,3-6 0-16,1 9 0 0,-1-9 0 0,11-3 0 15,-6 3 0-15,6-1 0 0,0-2 0 0,-7 3 0 16,10-10 0-16,-2 1 0 16,-1-1-20-16,0-3-8 0,3-2 0 0,-6-4-1 15,7-4-76-15,-4-2-15 0,3-3-4 0,-6-4-640 16,7-2-129-16</inkml:trace>
  <inkml:trace contextRef="#ctx0" brushRef="#br0" timeOffset="6871.41">8714 10098 1378 0,'0'0'61'0,"0"0"13"0,0 10-59 0,0-1-15 15,0-3 0-15,0 4 0 16,-4-1 95-16,4 1 16 0,0-1 3 0,0-3 1 0,-3 10-63 0,3-3-13 15,0-4-3-15,0 0 0 0,0 7-24 0,0-7-4 16,0 1-8-16,0-1 11 0,0 1-11 0,0-1 0 16,0 7 0-16,0-7 8 0,0 1 18 0,-4 5 3 15,4-5 1-15,-3-1 0 0,3 10 17 0,-4-10 3 16,0 1 1-16,4-1 0 0,-7-3 0 0,4 4 0 16,3-10 0-16,0 9 0 0,0-9-8 0,0 0-2 15,0 0 0-15,0 0 0 0,0 0 6 0,0 0 1 0,0 0 0 16,0 0 0-16,0 0 12 0,-4-9 2 0,4-1 1 0,-3 1 0 15,-1-7-37-15,4 4-7 0,0-4-2 16,0-3 0-16,0 0-9 0,-7-3-8 0,7 4 9 0,-3-4-9 16,-1-3 0-16,4 0 0 0,4 6 0 0,-4 0 0 15,0 3 8-15,3-3-8 0,-3 4 0 0,7 2 0 16,-7-2 0-16,4 5 0 0,-1-6 0 0,1 13 0 16,-1-3 0-16,4-3 0 0,-3 5 0 0,0-2 0 15,3 3-11-15,0-3-5 0,3 3 0 0,-3-4-1 16,4 7 3-16,-1 0 1 0,1 0 0 0,3 7 0 31,0-4-23-31,-3 3-4 0,-1-3 0 0,1 7-1 0,-4-4 24 0,0-3 5 0,7 3 0 0,-10 4 1 16,6-1-34-16,-3 1-7 0,-7-10-2 0,0 0 0 15,4 6-154-15,-4-6-30 0</inkml:trace>
  <inkml:trace contextRef="#ctx0" brushRef="#br0" timeOffset="7521.239">8625 9365 2358 0,'0'0'52'0,"0"0"10"0,0 0 2 0,0 0 3 0,0 0-54 0,0 0-13 15,7 3 0-15,4 3 0 16,3-6-16-16,0 9-5 0,-3-9-2 0,7 10 0 0,3-4 23 0,0 3 0 15,0 1 0-15,0-1 0 0,4 7 0 0,0-3 0 16,-1 2 0-16,1 4 0 0,3 0-10 0,-7 6 10 16,4 9 0-16,-4-5-9 0,-3-1 9 0,-1 6 0 15,1 1 0-15,-11 2 0 0,4-2 0 0,-1 9 0 16,-3-7 0-16,4 7 8 0,-4 10 0 0,-3-7 0 16,3 3 0-16,0-6 0 0,-4 0 11 0,4-4 2 15,-3 1 1-15,3-3 0 0,-4-1-1 0,1-2 0 16,-1-1 0-16,1 1 0 0,-4-1 5 0,0-2 1 0,0-1 0 0,-4-3 0 15,1 1-11-15,-4-1-1 16,0-3-1-16,0 3 0 0,-4-6 14 0,1 0 4 0,-5-3 0 0,1-3 0 16,0 2-32-16,0-2 0 0,-4-7 0 0,1 1 0 31,-1-1-40-31,4 1-13 0,-4-10-3 0,4 0-1 16,0 0-140-16,7-10-28 0,-14-15-6 0,17-6-1 0</inkml:trace>
  <inkml:trace contextRef="#ctx0" brushRef="#br0" timeOffset="7836.205">9447 10098 2646 0,'0'0'58'0,"0"0"12"0,0 0 2 0,0 0 3 0,0 0-60 0,0 0-15 16,0 0 0-16,11 0 0 16,7-9-18-16,-8 9-6 0,4-3-2 0,4-3 0 0,0 2 13 0,-1-2 2 15,1-3 1-15,7 2 0 0,-8 4 10 0,1-3 0 16,3-3 0-16,-3 5 8 0,-1-2-8 0,1-3 0 16,-4 9 0-16,0-10-8 0,0 10 8 0,0-9 0 15,0 9 8-15,-3 0-8 16,0 0-50-16,3-6-14 0,-4 6-4 0,4 0 0 15,1-3-161-15,-5 3-33 0,18-7-6 0,-6-2-2 0</inkml:trace>
  <inkml:trace contextRef="#ctx0" brushRef="#br0" timeOffset="8077.238">9521 10330 2692 0,'0'0'60'0,"0"0"12"0,0 0 2 16,15 0 1-16,-8 0-60 0,10 0-15 0,1 0 0 0,0-3 0 16,6-3 0-16,1 3 0 0,3-3-9 0,0-4 9 15,4 1-30-15,0 9 0 0,3-7 0 0,0 4 0 16,-3-3-20-16,0 3-4 0,-4-3-1 0,0 6 0 15,-3-3-79-15,3-4-16 0,-7 4-3 0,1-3-746 16</inkml:trace>
  <inkml:trace contextRef="#ctx0" brushRef="#br0" timeOffset="8770.746">10802 8969 1944 0,'-11'4'86'0,"11"-4"18"0,0 0-84 0,0 0-20 0,0 0 0 0,0 0 0 15,-7 0 42-15,7 0 4 0,0 0 1 0,0 0 0 16,0 0-31-16,0 0-5 0,7 9-2 0,-3-3 0 16,3 7 27-16,-3-4 6 0,-1 7 1 0,4 3 0 15,4 0-5-15,-4 6-1 0,-7 0 0 0,3-3 0 16,4 3-18-16,-3 3-4 0,-8 3-1 0,1-2 0 15,3 5-5-15,0-6-1 0,3 0 0 0,-3 7 0 16,-7-7-8-16,4 4 8 0,6-4-8 0,-3-9 8 16,-3 9-19-16,3-9-4 0,3-4-1 0,1 1 0 15,-1-3-64-15,-3-4-12 0,-3 0-4 0,3-9 0 16,3 7-27 0,-3-7-5-16,-7 0-2 0,7 0-684 0</inkml:trace>
  <inkml:trace contextRef="#ctx0" brushRef="#br0" timeOffset="9206.645">10594 8810 2419 0,'-4'-7'215'0,"1"4"-172"15,-1-3-35-15,8-4-8 0,6 4 100 0,-6 3 19 16,7-3 3-16,-1-4 1 15,11 7-135-15,0-3-26 0,-3-3-6 0,0-1 0 0,6 1 29 0,-2 2 7 16,2-2 8-16,-3 0-13 0,-3 6 13 0,7-4 0 0,3-2 0 0,-7 3 0 16,-7 2 8-16,4-2-8 0,14 6 0 0,-8-9 0 15,-2 9 14-15,2 0-4 0,-3 0-1 16,4 6 0-16,3-3-1 0,-6 3-8 0,-8-2 12 0,3 8-4 16,4-2-8-16,1-1 0 0,-12 3 0 0,1-2 0 15,3 6 0-15,-7-1 0 16,4 4 0-16,-4 0 0 0,-4 0 0 0,1-1 0 0,3-2 0 0,-4 9 0 15,-6-3 0-15,3 3 0 0,0 0 0 0,3-6 0 16,-6 0 0-16,-1 0 8 0,4 0-8 0,-7-4 0 16,7 4 0-16,-10-3 0 0,-1-1 0 0,-3-2 0 15,3 3 9-15,-3-7-9 0,-7 1 10 0,-4-1-10 16,4 0 12-16,0 1-4 0,-4-4-8 0,-3-3 12 16,0 3-12-16,7-2 0 0,3-4 0 0,-3 6 0 15,-4-6-15-15,7 0 1 0,8-6 0 0,3 6 0 16,-4-10-86-16,1 7-16 0,-1-6-4 0,8 2-621 15,-1-2-124-15</inkml:trace>
  <inkml:trace contextRef="#ctx0" brushRef="#br0" timeOffset="9772.462">12033 8534 1461 0,'0'0'64'0,"0"0"15"16,0 0-63-16,0 0-16 0,0 0 0 0,0 0 0 15,0 0 92-15,0 0 16 0,0 0 4 0,0 0 0 16,0 0-32-16,0 0-5 0,0 0-2 0,0 0 0 15,0 0-29-15,0 0-5 0,0 0-2 0,0 0 0 0,-3 3-16 16,-8 3-3-16,4-3-1 0,-3 3 0 0,-5 4-4 0,-2-1-1 16,3 7 0-16,-8-4 0 0,1 10 18 0,0-3 3 15,-4 3 1-15,1 3 0 0,-1 0 0 0,-3 4 0 16,0-1 0-16,-1 6 0 0,5 1-4 0,-8 2-1 16,-3-2 0-16,6 3 0 0,8 2-29 0,0-2 0 15,-4 6 0-15,4 0 0 0,4-7 8 0,-1 1-8 16,7 6 0-16,-3-10 9 0,-7 10-1 0,11-6 0 15,6-4 0-15,0 1 0 0,-3 3-8 0,7-4 0 16,4-6 0-16,3 4 8 0,4-4-8 0,-1-6 0 16,1 3 0-16,3 0 0 0,11 0-25 0,-1-6 2 15,-10 0 1-15,8-10 0 16,2 7-38-16,1-7-7 0,0 1-1 0,-4-7-1 16,0 3-84-16,4-3-17 0,-1-3-3 0,1 0-730 0</inkml:trace>
  <inkml:trace contextRef="#ctx0" brushRef="#br0" timeOffset="10405.972">12033 8948 2368 0,'0'0'105'0,"0"0"22"0,0 0-102 0,0 0-25 16,0 0 0-16,0 0 0 0,0 0 40 0,0 0 4 15,0 0 0-15,0 0 0 0,0 0-44 0,7 9 0 16,-7-3 0-16,0 4 0 16,0-1 0-16,0 7 0 0,4-4 0 0,-4 10 8 0,-4 0 6 0,4 3 1 15,0 0 0-15,0 4 0 0,-3-1-15 0,3 0 8 16,-4 3-8-16,4-2 0 0,0-1 18 0,0-3-2 15,0 3-1-15,0-3 0 0,4-6 4 0,-1 6 1 16,-3-6 0-16,4-3 0 0,-1-4-11 0,4-2-1 16,-3-1-8-16,3-3 12 0,-7-6 12 0,11 0 3 15,-1-6 0-15,4 3 0 0,0-7-11 0,1-5-1 0,-1-4-1 16,0 3 0-16,0-3 1 0,0 1 0 16,0-1 0-16,-3-6 0 0,-1 0-15 0,-3 6 0 0,4 0 0 0,-1 0 0 15,-2 3 12-15,-1 7-4 0,0 0-8 0,0 9 12 16,-7 0-12-16,0 0 0 0,7 6 0 0,3 3 0 15,-3 4 9-15,0 3-9 0,4 2 8 16,0-2-8-16,-1 3 0 0,1 0 0 0,-4-4 0 0,3 4 0 16,5-6 0-16,-5 2 0 0,4 4 0 0,0-9 0 15,0 5 8-15,1-5-8 0,-1-1 0 0,-4-9 8 16,1 0 15-16,-1 6 2 0,5-6 1 0,2-6 0 16,-6 3 24-16,3-3 5 0,0-4 1 0,0-5 0 15,4 5-19-15,-1-9-3 0,1 1-1 0,0 2 0 16,3-6-15-16,-4-3-3 0,1-3-1 0,-4-4 0 15,4 4-14-15,-4-6 0 0,-3 2 0 0,-1 1 0 16,1-1 0-16,-1 1-8 0,-3-3 8 0,0 12-13 16,-3-7-5-16,3 4-1 0,-4 10 0 0,-3-4 0 15,4 3-61-15,-4 7-13 0,4-1-3 0,-4 7 0 16,0 3-132-16,0 0-26 0</inkml:trace>
  <inkml:trace contextRef="#ctx0" brushRef="#br0" timeOffset="10764.354">12898 9393 2055 0,'0'0'91'0,"0"0"19"0,0 0-88 0,0 0-22 0,0 0 0 0,0 9 0 15,0-9 56-15,3 10 8 0,4 5 0 0,0-5 1 16,0-1-43-16,0 7-9 0,0-13-1 0,0 13-1 16,4-7 4-16,-7 7 1 0,3-7 0 0,0 4 0 15,0 2 11-15,-4-5 2 0,-3 9 1 0,0-4 0 16,0 4 26-16,-3-3 4 0,-1-4 2 0,-3 4 0 15,0 3-40-15,0-10-8 16,-4 10-2-16,8-10 0 0,-4 7-12 0,0-7 0 16,0 7 0-16,3-6-10 0,-3-7 10 0,4 3 0 0,3-6 0 0,0 0 0 15,0 0-39-15,0 0-5 0,0 0-2 0,0 0 0 16,0 0-170-16,0-6-35 0,-11-16-6 0,11-10-2 0</inkml:trace>
  <inkml:trace contextRef="#ctx0" brushRef="#br0" timeOffset="11312.837">13469 9045 2487 0,'0'0'110'0,"0"0"23"0,0 0-106 0,0 0-27 0,0 0 0 0,0 0 0 16,0 0 0-16,0 0 0 0,0 0 0 0,0 0 0 31,7 6-21-31,0 3-10 0,-7 1-1 0,0 5-1 0,0-2 53 0,-3 6 10 0,-1 0 2 0,1 6 1 16,-1-6-33-16,4 6 0 0,0-7 0 0,0 1 0 15,0 6 13-15,0-6-4 0,4-3-1 0,3 3 0 16,-4-1 7-16,4-2 1 0,-3-6 0 0,3-1 0 16,0 0 19-16,3 1 4 0,1-1 1 0,3-9 0 15,-3 0-23-15,6-3-4 0,1 3-1 0,0-6 0 16,-4-4-4-16,3 1 0 0,-2-7-8 0,-1 7 12 15,3-10-12-15,-3 7 0 0,0-4 0 0,1 6 0 16,-5-5 0-16,1 12 0 0,-1-7 0 0,-6 4 0 16,-4 6 0-16,0 0-10 0,0 0 10 0,7 9-8 0,-7 1 8 15,3 5 0-15,-3-5 8 0,4-1-8 0,0 7 0 16,-1-4 0-16,1-2 0 0,3-1 8 0,0-2-8 0,0 2 0 16,0 0 0-16,0 1 8 0,0-10 0 15,0 6 0-15,0-3 0 0,0-3 0 0,-7 0 9 0,11 0 3 16,-4 0 0-16,3-3 0 0,-3 3 12 0,0-6 2 15,0-4 1-15,1 7 0 0,-1-3-8 0,0-3-2 16,0 2 0-16,-4-2 0 16,4-4-7-16,4 7-2 0,-4-3 0 0,0-7 0 0,4 7-5 0,-4-1-2 15,0-2 0-15,0 2 0 0,0-5-9 0,3 5-11 16,-3-6 3-16,0 7 0 0,4-10 8 0,0 10 0 16,-4-7 0-16,0 4 0 0,3-4 0 0,-3 0 0 15,0-3 0-15,0 1 8 0,4-1-25 0,-4 3-5 0,0 7-1 0,-3-1 0 31,-1 1-117-31,1-1-23 0,-4 4-5 0</inkml:trace>
  <inkml:trace contextRef="#ctx0" brushRef="#br0" timeOffset="11664.418">14358 9202 2829 0,'0'0'62'0,"-7"3"13"0,0 6 2 0,-4-3 3 0,1-3-64 0,3 7-16 16,0-10 0-16,0 9 0 0,3 1 36 0,-3 2 4 15,4-2 1-15,-1-1 0 0,0 0-33 0,1-5-8 16,-1 5 0-16,1 7 0 0,3-7-8 0,-4 0-1 16,4 1 0-16,0-10 0 15,0 6-17-15,0-6-3 0,0 10-1 0,0-10 0 0,0 0 5 0,0 0 1 16,0 0 0-16,0 0 0 16,0 0-40-16,0 0-8 0,7-7-2 0,0-2 0 15,1 6-126-15,-5-13-24 0,4 7-6 0,4-7-1 0</inkml:trace>
  <inkml:trace contextRef="#ctx0" brushRef="#br0" timeOffset="11799.317">14457 8857 2718 0,'0'0'60'0,"0"0"12"0,0 0 2 0,0 0 2 0,0 0-60 0,0 0-16 0,0 0 0 0,0 0 0 15,0 0-100-15,-4 6-24 0,4-6-4 0,4 9-951 16</inkml:trace>
  <inkml:trace contextRef="#ctx0" brushRef="#br0" timeOffset="12241.27">14556 9176 2329 0,'3'4'51'0,"-3"2"10"16,0-3 3-16,0 3 2 0,4 4-53 0,-4-1-13 0,3 0 0 0,1 1 0 15,-1-1-48 1,-3-2-13-16,4 2-3 0,-4 0 0 0,-4 1 36 0,4-1 8 0,0 1 0 0,-3-4 1 0,3-6 19 0,0 3 0 16,0-3 11-16,-4 6-11 0,1 4 59 0,3-10 5 15,0 0 0-15,0 0 1 0,0 0-1 0,0 0 0 16,0 0 0-16,0 0 0 0,0 0-32 0,0 0-6 16,3-10-2-16,4 1 0 0,-3 3 13 0,6-7 3 15,1-3 0-15,0 1 0 0,-4 2-32 0,7-3-8 0,-4-2 0 0,1-1 0 16,3 3 0-16,-3-3-12 0,-1 1 4 0,1 8 0 15,-1-6 8-15,-3 7 0 0,0 0 0 0,0 5 0 16,1-2 8-16,-1 6 3 0,-7 0 1 0,0 0 0 16,0 0-4-16,0 0-8 0,14 10 12 0,-4-1-4 15,4-3-8-15,-3 4 0 0,3-1 0 0,0 1 0 16,-3 5 0-16,-1-2 0 0,1 6 0 0,0-4 0 16,-4 4 0-16,0 0 0 0,0 0-9 0,0 3 9 15,0 0-8-15,-4-7 8 0,1 4 0 0,-1 0 0 16,1-3-10-16,-1 2 10 0,-3-2-8 0,4-3 8 31,0-7-47-31,-1 3-4 0,-3 1-1 0,0-10 0 0,0 0-96 0,0 0-19 0,0 0-4 0,0 0-794 16</inkml:trace>
  <inkml:trace contextRef="#ctx0" brushRef="#br0" timeOffset="12481.738">15201 8759 2988 0,'0'0'66'0,"0"0"14"0,0 0 2 0,0 0 1 0,0 10-67 0,4-1-16 16,-1 1 0-16,-3 5 0 0,0 1 0 0,4 3-16 16,-1 0 4-16,-3 9 0 0,0-3 12 0,0 3 0 15,-3-3 0-15,3 3 0 0,0 1 0 0,-4 5 0 0,4-3 0 0,0 1 0 31,0-7-25-31,4 9-6 0,-8-15-1 0,4 9 0 16,-3-2 0-16,-1-8 0 0,4 7 0 0,-3-6 0 16,-1-3-51-16,1-4-10 0,3 4-3 0,-4-6-652 15,1-1-130-15</inkml:trace>
  <inkml:trace contextRef="#ctx0" brushRef="#br0" timeOffset="12731.763">15032 9010 3250 0,'0'0'144'0,"0"0"30"16,0 0-139-16,0 0-35 0,0 0 0 0,0 0 0 16,0 0-25-16,7 6-12 0,0 4-3 0,4-10 0 15,-1 0-19-15,4 0-4 0,4 0-1 0,0-6 0 0,-1 2 45 0,4-2 9 16,4 6 2-16,3-9 0 0,0 9-13 0,-3 0-3 15,-4-10 0-15,4 10 0 16,-4 0 10-16,4-3 2 0,0-3 0 0,-4 3 0 16,0-3-231-16,0 6-45 0,18 0-10 0,-7 0-2 0</inkml:trace>
  <inkml:trace contextRef="#ctx0" brushRef="#br0" timeOffset="13191.332">15558 9161 2343 0,'0'0'104'0,"0"0"21"0,0 0-100 0,0 0-25 0,-8-3 0 0,8 3 0 16,0 0 37-16,0 0 3 0,0 0 0 0,0 0 0 31,8-7-64-31,-1-2-13 0,3 9-3 0,1-9 0 0,3 2 20 0,0-2 3 0,4 6 1 0,-1-4 0 15,1-2 6-15,3 6 2 0,-3-7 0 0,3 4 0 16,-4 0 8-16,-2 3 11 0,-1-3-3 0,-4 2 0 16,4-2 20-16,-7 3 4 0,4-3 1 0,-4 6 0 15,-7 0-17-15,4-3-4 0,-4 3-1 0,0 0 0 16,0 0-23-16,0-7-5 0,0-2-1 0,-7-1 0 16,-4 4-14-16,0 6-2 0,-6-9-1 0,3 9 0 0,-4-3 8 0,0-4 2 15,-3 4 0-15,-3 3 0 0,6 0 38 0,-3 3 8 16,0 4 2-16,3-4 0 0,4 6 6 0,-4 7 2 15,1-7 0-15,-1 7 0 0,4-3 4 0,0 2 1 16,3 4 0-16,0 0 0 0,1-3-36 0,3 2 0 16,0 7 0-16,0-12 0 0,3 9 0 0,1-10 0 15,3 7 0-15,0-3 0 0,3-7 0 0,1 7 0 16,-1-7 0-16,4 1 0 0,0-1-13 0,4 1-10 16,0-10-1-16,3 6-1 15,-4-3-11-15,4-3-3 0,-3 0 0 0,3 0 0 16,4-3-117-16,-1-3-23 0,1 3-5 0,3-10 0 0</inkml:trace>
  <inkml:trace contextRef="#ctx0" brushRef="#br0" timeOffset="13642.356">15879 9126 2016 0,'0'0'179'0,"-4"7"-143"0,0 2-36 0,1 0 0 16,3 1 111-16,0-1 15 0,0 1 3 0,0-1 1 16,3 4-149-16,-3-1-29 0,-3-3-7 0,3 7-1 15,0-6 37-15,0-1 7 0,0 7 2 0,0-7 0 16,0 4-6-16,0-7 0 0,3 3-1 0,1 7 0 16,-4-7 25-16,4 1 6 0,-1-1 1 0,-3-6 0 0,0-3 41 0,4 7 9 15,-4-7 2-15,0 0 0 0,0 0-39 0,0 0-8 16,7 3-2-16,0-3 0 0,3-3 14 0,-3-4 2 15,0 7 1-15,0-9 0 0,1-4-15 0,-5-2-2 16,4 5-1-16,-3-5 0 0,3-4-7 0,-4 0-2 16,-3-6 0-16,4 6 0 0,-1-6-8 0,1 3 0 15,-1-3 0-15,1 6 0 0,-4 0 0 0,3 4 0 16,-3-4 0-16,4 0 0 0,-1 3 8 0,1 7 0 16,3-1 0-16,-3 1 0 0,-1 3-8 0,4-4 0 15,-7 10 0-15,11 0 0 0,-4-9 0 0,3 9 0 16,-3 0 0-16,-7 0 0 0,11 0 0 0,-4 6-11 15,-7-6 3-15,11 3 0 0,-4 4 8 0,3 2-8 0,-6-6 8 16,3 7-8 0,0 2-26-16,0 1-5 0,-4-7-1 0,5 3 0 15,-5-5-86-15,1 5-18 0,3 3-3 0,0-2-1 16,0-7-25-16,-4 6-6 0,4-2-1 0,0-4-560 0</inkml:trace>
  <inkml:trace contextRef="#ctx0" brushRef="#br0" timeOffset="14227.248">16037 8179 864 0,'0'0'76'0,"0"0"-60"0,0 0-16 0,0 0 0 15,0 0 243-15,0 0 45 16,0 0 10-16,0 0 2 0,0 0-237 0,0 0-47 0,0 0-16 0,0 0 9 16,0 0-9-16,0 0 0 15,0 0 0-15,7 7 0 0,4-4 13 0,-4 6 7 0,4-3 2 0,3 4 0 16,-4-1 14-16,1 7 4 0,3-7 0 0,0 1 0 16,4 8 15-16,-1 1 3 0,-3-3 1 0,8 3 0 15,2 0-15-15,-3-1-4 0,1 7 0 0,-1-6 0 16,4 6-22-16,-8 4-5 0,1-4-1 0,-1 9 0 15,1-6 6-15,7 1 1 0,-4 5 0 0,4 1 0 16,-1-7 3-16,-3 9 1 0,-3-5 0 0,3-1 0 16,-3 4-8-16,-4-1-2 0,0 1 0 0,-7-1 0 15,4-2-13-15,-8 2 8 0,1-6-8 0,-4 4 0 16,0-4 0-16,-7 0 0 0,3 0 0 0,-3-3 0 16,-3 4 0-16,-1-4 0 0,-3 3 0 0,0-3 0 15,0 0 0-15,0-3 0 0,-4 3 0 0,4 3 0 0,-4-3 0 0,4-6 0 16,-4 0 0-16,8 6-10 15,-1-6-28-15,4-3-6 0,0-7 0 0,4 7-1 16,-4-4-173-16,3-6-34 0,-10 4-8 16,-4-10 0-16</inkml:trace>
  <inkml:trace contextRef="#ctx0" brushRef="#br0" timeOffset="15313.164">10661 9938 2253 0,'-14'0'100'0,"14"0"20"0,0 0-96 0,0 0-24 0,-7 7 0 0,3-7 0 16,-6 3 35-16,10-3 1 0,0 0 1 0,0 0 0 15,0 0-37-15,0 0 0 0,0 0-12 0,10 6 4 16,1-6 8-16,-1 0-8 0,5 0 8 0,6 0-8 15,3 0 8-15,1-6 12 0,0 3-2 0,3 3-1 0,11 0 4 0,0-7 1 16,3 4 0-16,4-3 0 0,7 3 11 0,0-3 3 16,0 2 0-16,3-2 0 0,-3 3-5 0,14-3-1 15,11 6 0-15,-1-3 0 0,1-4 7 0,3 7 2 16,4-6 0-16,6 3 0 0,-2 3-11 0,6 0-3 16,4 0 0-16,3-6 0 0,0 3-1 0,4-4-1 15,10 4 0-15,-3-3 0 0,0 3 13 0,4-4 4 16,3-2 0-16,-4 3 0 0,-3 3-32 0,3-4 0 15,1 4 0-15,3-3 0 0,-4 3 0 0,0-3 0 16,-3 6 0-16,4-4 0 0,3 4 10 0,-7-6-1 16,-8 6 0-16,1 0 0 0,-3 0-9 0,-1 0 12 15,-7 0-12-15,-7 0 12 0,-3 0 1 0,-4 0 1 0,0 0 0 16,-7 0 0-16,4 0-6 0,-4 0-8 16,-7 6 11-16,-7-6-11 0,-4 0 8 0,1 0-8 0,-4 0 0 0,0-6 0 15,-4 6 0-15,1 0 0 16,-1-3 0-16,-3-3-12 0,-4 6 12 0,-3 0 0 0,-4-3 12 0,-7-4-12 15,1 7 12-15,-8-6-12 0,4 3 12 16,-11-3-12-16,0 6 0 0,0-3 0 0,0-4 0 0,-7 4-12 16,0 3 12-16,-3-6-9 0,3 6 9 0,-7 0-8 15,0 0 8-15,0 0 0 0,0 0 0 0,0 0-8 16,0 0-2-16,0 0 0 0,0 0 0 0,0 0 0 16,0 0-141-16,0 0-28 0,0 0-5 0,0 0-972 15</inkml:trace>
  <inkml:trace contextRef="#ctx0" brushRef="#br0" timeOffset="15927.112">11790 10202 2188 0,'0'0'97'0,"0"0"20"0,0 0-93 0,0 0-24 16,0 0 0-16,0 0 0 0,0 0 124 16,0 0 21-16,0 0 4 0,7 9 1 15,0 4-150-15,0-4-45 0,4 7-2 0,-1-7 0 0,1 7 33 0,-1 3 14 16,-3 0-12-16,4-1 12 0,-4 7-10 0,0 1 10 15,4 2 0-15,-8 0-9 0,1 7 9 0,-1-7 0 16,-3 6 10-16,0-6-10 0,-3 7 28 0,-1-7 0 16,1-3 0-16,-4 3 0 0,3-2-6 0,-3-1-2 15,4-7 0-15,-1 1 0 0,4-3-20 0,-4-4 0 16,4 4 0-16,0-6 0 16,0-1-86-16,4 0-22 0,0-2-4 0,-4-7 0 15,0 0-116-15,0 0-24 0,0 0-4 0,14-16 0 0</inkml:trace>
  <inkml:trace contextRef="#ctx0" brushRef="#br0" timeOffset="16410.306">11882 9998 2487 0,'0'0'110'0,"0"0"23"16,0-6-106-16,-4-4-27 0,4 10 0 0,0 0 0 0,4-9 15 0,-1 6-3 16,-3 3 0-16,0 0 0 15,4-10-44-15,3 4-10 0,0-3-2 0,0 2 0 0,3 4 44 0,-3 3 0 16,4-6 0-16,0 6 0 0,-1-3 0 0,1-3 0 16,-1 6 0-16,1-4 0 0,0-2 27 0,3 6 1 15,-4 0 0-15,4 0 0 0,0 0-13 0,1 0-3 16,2 6 0-16,-3-6 0 0,4 4-12 0,0 2 0 15,-1-3 0-15,1 3 0 0,-1 4 0 0,1-7 0 16,-4 9 0-16,0-2 0 0,-3-1 0 0,0 1 0 16,-1-1 0-16,1 0 0 0,-4 1 0 0,3 5 0 15,-3-5 0-15,0-1 0 0,0 7 0 0,-3-3 0 16,0 2 0-16,-1-2 0 0,1 2 0 0,-1-5 0 0,4 6 0 16,-3-4-10-16,-4-3 10 0,0 7 0 0,0-6 8 0,0 5-8 15,0-5 0-15,-4-1-13 0,1 0 1 0,-1 1 1 16,-3-1 11-16,0 7 0 0,0-13 0 0,0 6 0 15,0-2 0-15,-7 2 16 0,3 1-4 0,-3-4-1 16,3-3-11-16,-3 3 0 0,0-3 0 0,0-3 0 16,0 0 0-16,-4 7 0 0,1-7 0 0,-1 0 0 15,4 0 0-15,0 0-16 0,-4-7 4 0,1 7 1 32,-1-3-26-32,4 3-6 0,0-6-1 0,3 3 0 15,1-3-125-15,-1 2-26 0,4-2-5 0</inkml:trace>
  <inkml:trace contextRef="#ctx0" brushRef="#br0" timeOffset="17378.789">12929 9916 57 0,'0'0'0'0,"-7"0"0"0,0 4 0 0,0-4 0 16,0 6 285-16,0-6 52 0,0 0 11 0,0 3 1 16,0-3-208-16,0 6-41 0,0-6-9 0,3 0-2 15,-3 3-29-15,4-3-7 0,-4 0-1 0,0 7 0 16,-4-7-24-16,4 9-4 0,0-9-2 0,0 10 0 16,-4-10 10-16,4 9 1 0,-3-9 1 0,3 9 0 15,-8 1-14-15,5-1-2 0,-4 4-1 0,3-4 0 16,-3 4 23-16,3-4 5 0,-3 7 1 0,0 3 0 15,0-1-21-15,0-2-4 0,3 9-1 0,-3-3 0 16,4 3-4-16,-1 0-2 0,-3-3 0 0,3 3 0 16,-3 3-14-16,4 4 0 0,3-10 0 0,-4 9 0 15,1-3 0-15,2 1 0 0,1-1 0 0,-3-3 0 0,3 3 0 16,3-3 0-16,-3 0 0 0,4-3-10 0,-1 3 10 0,1-6 0 16,6 3 10-16,-3-3-10 0,0 0 11 0,0 0-11 15,4-4 12-15,-1 4-12 0,1-6 24 0,3 2-3 16,0 4 0-16,-4-10 0 0,8 7-37 0,0-6-7 15,-1 5-1-15,1-5-1 16,-1-7-11-16,1 6-3 0,6-3 0 0,-2 4 0 16,2-4-19-16,1-3-4 0,-4-3-1 0,4 0-565 15,-1 7-112-15</inkml:trace>
  <inkml:trace contextRef="#ctx0" brushRef="#br0" timeOffset="18061.065">13000 10418 172 0,'0'0'16'0,"0"0"-16"0,0 0 0 0,0 0 0 15,0 0 467-15,0 0 90 0,0 0 19 0,0 0 3 0,0 0-463 16,0 0-93-16,0 0-23 0,0 0 0 16,0 0-28-16,0 0-9 0,0 0-3 0,7 10 0 0,0-10 26 0,-3 6 5 15,-4-6 1-15,7 9 0 0,-4-6 8 0,1 13 11 16,-1-6-3-16,-3-1 0 0,0 10 24 0,-3-4 5 15,3 4 1-15,0 0 0 0,-4 0-5 0,1-3-1 16,6 2 0-16,-3 1 0 0,0-3 8 0,0-7 0 16,0 7 1-16,7-4 0 0,-3-2-21 0,3-4-4 15,0 4 0-15,0-10-1 0,0 9 19 0,3-9 4 16,1 0 1-16,0-3 0 0,3-3-39 0,-4-4 0 16,1 4 0-16,3-4 0 0,0 1 0 0,0-3 8 15,4-4-8-15,-8 0 8 0,1 7 0 0,0-10 0 16,-1 10 0-16,1-7 0 0,-1 6-8 0,-3-2 8 0,1 6-8 0,-1-4 8 15,-7 10-8-15,0 0 0 0,7 0 0 0,-7 0 0 16,7 6 0-16,0 4 0 0,3-1 0 0,-3 1 0 16,0-1 8-16,4 1 0 0,-4-1 0 0,4 7 0 15,-1-7-8-15,-3-6 8 0,4 7-8 0,-4-4 8 16,4 0 3-16,-4-3 1 16,0 4 0-16,3-4 0 0,-3-3 12 0,0 0 4 0,-7 0 0 0,11 0 0 15,-1 0-8-15,1 0-2 0,-4 0 0 0,4 0 0 16,-4 0-7-16,3 0-2 0,-3 0 0 0,0 0 0 15,1 0-1-15,-1 0-8 0,3-3 12 0,-3-4-4 16,0 7 0-16,0-3 0 0,4-3 0 0,-4 6 0 16,0-10 10-16,4 4 2 0,-4 3 0 0,3-6 0 15,1 2-20-15,-4-2 10 0,-4-7-10 0,8 7 8 16,-4-1-8-16,4-8 0 0,-8 5 0 0,1-9 0 16,-4 10-21-16,3-4-10 0,-3-3-1 0,4 10-1 15,-1-7-131-15,1 7-25 0,-8-1-6 0,4 1-973 16</inkml:trace>
  <inkml:trace contextRef="#ctx0" brushRef="#br0" timeOffset="18324.471">13885 10472 403 0,'0'0'17'0,"-3"9"5"0,3 0-22 0,-4 1 0 16,-3-4 0-16,4-3 0 0,3-3 588 0,0 10 112 0,-4 2 24 0,4-3 4 31,4 4-632-31,-1-4-127 0,-3 1-25 0,4 6-4 16,-1-7 7-16,-3 7 1 0,0-4 1 0,0-2 0 0,0 2 21 0,0-2 4 0,0-10 1 0,0 9 0 15,-3 0 25-15,-1 1 0 0,4-1 0 0,0-9 0 16,-3 0-11-16,3 0 11 0,0 0-13 0,0 0 5 15,0 0-170-15,0 0-34 16,-4-6-6-16</inkml:trace>
  <inkml:trace contextRef="#ctx0" brushRef="#br0" timeOffset="18493.153">13847 10214 2790 0,'0'0'61'0,"0"0"13"0,0 0 2 0,0 0 3 16,0 0-63-16,0 0-16 0,0 0 0 0,0 0 0 16,0 0-218-16,0 0-46 0,10 0-10 0,1-3-690 15</inkml:trace>
  <inkml:trace contextRef="#ctx0" brushRef="#br0" timeOffset="18928.218">14086 10606 2365 0,'-7'10'104'0,"7"-10"23"0,-7 6-102 0,4-3-25 0,-1 7 0 0,1-4 0 15,-1 0 84-15,1-3 11 0,3-3 2 0,0 0 1 31,0 0-98-31,0 0-32 0,0 0 0 0,0 0 0 0,0 0 7 0,0 0 1 0,0 0 0 0,0 0 0 16,0 0 24-16,0 0 0 0,0 0 0 0,3-3 0 16,1-9 0-16,-1 8 14 0,1-5-2 0,-1-7 0 15,-3 7 0-15,7-10 0 0,-3 3 0 0,-1 4 0 16,-3-7 16-16,4-3 4 0,3 10 0 0,0-7 0 16,0-3-32-16,0 9 0 0,4-2 0 0,-1 2 0 15,-3 1 0-15,0 2 0 0,1 7 0 0,-1-3 0 16,0 3 0-16,-7 3 0 0,0 0 0 0,0 0 0 0,7 3 0 0,0 3-16 15,0 3 3-15,-4 1 1 0,1-1 12 0,-1 1 0 16,1 5 0-16,-1-2 10 0,1 3 6 0,3 2 0 16,-3 1 1-16,-1-3 0 0,4-1-4 0,0-2-1 15,0 6 0-15,4-3 0 0,-8-7-12 16,8 7-10-16,-4-4 2 0,0-6 0 16,0 4-36-16,-7-10-6 0,0 0-2 0,0 0 0 15,0 0-92-15,0 0-20 0,0 0-3 0,11 0-494 16,-4 0-99-16</inkml:trace>
  <inkml:trace contextRef="#ctx0" brushRef="#br0" timeOffset="19189.775">14700 10114 3009 0,'0'0'66'0,"0"9"14"0,-3 1 2 0,-1-1 3 0,-3 1-68 0,7-1-17 0,-3 7 0 0,3 3 0 16,0-4 0-16,0-2 8 0,3 2-8 0,-3 4 0 16,7 0 0-16,-3-3-17 0,3 3 1 0,-4-1 1 15,4 1 15-15,-3 6-11 0,-1-6 11 0,1 6-10 16,-4-6-18-16,3 6-4 0,-3 0-1 0,0-3 0 16,0 0 11-16,-3 0 2 0,-1-3 1 0,1-3 0 15,-4 2-28-15,3 1-5 0,-3-3-2 0,0-7 0 16,4 7-122-16,-1-7-25 0,1-6-5 0,3-3-728 15</inkml:trace>
  <inkml:trace contextRef="#ctx0" brushRef="#br0" timeOffset="19429.409">14496 10330 2199 0,'0'0'97'0,"0"0"21"0,0 0-94 0,0 0-24 15,0 0 0-15,0 0 0 0,0 0 51 0,0 0 5 16,10 10 2-16,1-10 0 16,-1 6-31-16,8-6-7 0,0 0 0 0,-1 0-1 0,1-6 5 0,3 6 2 0,4 0 0 0,0-3 0 15,-8-4-26-15,4 7 0 0,4 0 8 0,-4 0-8 16,0 0 0-16,1-3-11 0,-5 3 3 0,4 0 0 31,-3 0-38-31,-4 0-7 0,0 0-2 0,0 0 0 16,0 3-165-16,1-3-32 0,-15 0-8 0,24 7 0 0</inkml:trace>
  <inkml:trace contextRef="#ctx0" brushRef="#br0" timeOffset="19860.969">15148 10509 748 0,'0'0'67'0,"0"0"-54"15,0 0-13-15,0 0 0 0,0 6 440 0,0-6 86 16,0 0 17-16,0 0 3 0,0 0-437 0,7 4-87 16,-7-4-22-16,11 6 0 15,0-6-23-15,3-6-9 0,-4 6-1 0,4-4-1 0,-3-2 10 0,3 3 3 16,4-3 0-16,-8-4 0 0,-3 1 9 0,0 0 1 16,4-7 1-16,-4 6 0 0,0-2 10 0,-3-4 8 15,-1 7-8-15,1-1 11 0,-8 1-11 0,1-7-11 16,3 7 3-16,0 6 0 0,-4-4 8 0,-3-2 14 15,-4 3-3-15,-3 6-1 0,4 0-10 0,-4 0 0 16,-1 0-10-16,1 6 10 0,0-3 0 0,0 3 0 16,0 4 0-16,0-1 0 0,0 1 9 0,3 5-1 0,-3-5-8 0,0 9 12 15,3-4-12-15,1 4 0 0,-1 0 0 0,1 0 0 16,3 0 10-16,-4 6-1 0,4-7 0 0,0-2 0 16,0 3 3-16,3 0 0 0,-3 0 0 0,7-4 0 15,-3 1-12-15,3-4 0 16,0-2 0-16,3 6 0 15,1-7-20-15,-1-3-8 0,4-3-3 0,4 4 0 16,0-7-161-16,3 0-32 0,7-7-6 0,0 4-2 0</inkml:trace>
  <inkml:trace contextRef="#ctx0" brushRef="#br0" timeOffset="20296.057">15423 10525 1728 0,'-14'15'76'0,"11"-11"16"0,-4 5-73 0,0-3-19 16,0-3 0-16,0 7 0 0,3-4 129 0,1-3 23 15,-1 4 4-15,0 2 0 16,4 0-156-16,-3-2-21 0,3-7-10 0,0 0-1 0,3 3 12 0,-3 6 2 16,4-3 1-16,-4-2 0 0,0-4 17 0,4 6 8 15,-4-6-8-15,0 0 12 0,3 9 16 0,-3-9 4 16,0 0 0-16,0 0 0 0,0 0 7 0,0 0 1 15,7 7 1-15,-7-7 0 0,4 3-12 0,3-3-2 16,3 0-1-16,-10 0 0 0,4-10-10 0,3 10-3 16,0-9 0-16,4-1 0 0,-4 4-5 0,0-6 0 0,0-4-8 15,0-3 12-15,0 3-12 0,0 4 0 16,0-13 0-16,0 6 0 0,-4 0 20 0,5-6-3 0,-5 9 0 0,1-2 0 16,-4-1 18-16,7 3 3 15,-4 7 1-15,-3-1 0 0,4 1-3 0,-1-1-1 0,1 1 0 0,-1 3 0 16,1-4-17-16,-1 10-3 0,1-9-1 0,-4 9 0 31,10 0-46-31,-10 0-10 0,8 0-2 0,-1 0 0 0,0 6 29 0,3-3 6 0,-3 4 1 0,0-4 0 16,0 3-3-16,0 3 0 0,0 1 0 0,1-1 0 31,-1 1-17-31,0-1-3 0,0 1-1 0,-4 2 0 0,4-3-103 0,-3 1-21 0,3-1-4 16,-4-6-515-16,1 7-103 0</inkml:trace>
  <inkml:trace contextRef="#ctx0" brushRef="#br0" timeOffset="20915.21">15670 9866 1440 0,'0'0'128'0,"0"0"-103"0,0 0-25 0,0 0 0 16,0 0 193-16,0 0 34 0,0 0 6 0,0 0 2 15,0 0-183-15,7 10-36 0,1-4-7 0,2 3-1 16,1 1 1-16,3-1 1 0,-4 1 0 0,4 5 0 15,-3-2 28-15,7 3 6 0,-1 2 0 0,-3 1 1 16,4-3 7-16,-4-1 0 0,0 4 1 0,0 0 0 16,4 0-17-16,-4 6-3 0,4 0-1 0,-1-3 0 15,1 3-13-15,-4 3-3 0,0-3-1 0,0 1 0 0,1-5-15 0,-5 5 0 16,-3 2 0-16,4-3 0 0,-4 3 8 0,3-3-8 16,-3 3 11-16,1-2-11 0,-5 2 20 0,4-3-4 15,-3 0 0-15,-1-3 0 0,1 0-7 0,-1 0-1 16,1-3-8-16,-1 6 12 0,-3-7-12 0,0-2 0 15,0 3 0-15,-3 0 0 0,-1-4 0 0,1 1 0 16,-1-3 0-16,1 2 0 0,-8-2 8 0,4-7-8 16,0 10 0-16,-4-4 9 0,1-2-9 0,-1-1-16 0,1-3 4 0,-1-2 1 31,-3 2-69-31,3-6-15 0,-3 0-2 0,0-6-718 0,4 2-143 0</inkml:trace>
  <inkml:trace contextRef="#ctx0" brushRef="#br0" timeOffset="24498.456">18281 8706 1638 0,'0'0'36'0,"0"0"7"0,0 0 1 0,0 0 3 0,0 0-38 0,0 0-9 0,0 0 0 0,0 0 0 16,3 0 37-16,5-3 6 0,-5-3 1 0,4 3 0 15,-7 3-36-15,4-7-8 0,3 7 0 0,-7 0 0 16,0 0 0-16,0 0-12 0,0 0 2 0,0 0 1 16,0 0 21-16,0 0 5 0,0 0 1 0,0 0 0 15,0 0 30-15,0 0 5 0,0 0 2 0,0 0 0 16,0 0-15-16,0 0-2 0,-7 0-1 0,-4 7 0 0,0-4 4 0,1-3 1 16,-1 0 0-16,-3 6 0 0,-3-3-26 0,-1-3-4 15,0 6-2-15,-3-3 0 16,-4-3-1-16,4 0 0 0,0 7 0 0,-4-4 0 0,-3 3-1 0,3-6 0 15,4 0 0-15,0 6 0 16,-4-6 2-16,4 4 0 0,-3-4 0 0,-1 0 0 0,0 0-2 0,1 9 0 16,-1-9 0-16,0 0 0 0,4 0-8 0,-4 0 0 15,4 0 0-15,-4 6 0 0,4-6 0 16,-3 3 18-16,2-3-3 0,-2 0-1 0,-1 0-14 0,4 0 0 16,0 0 0-16,3 7 0 0,0-7 11 0,1 3-11 15,-1-3 12-15,0 6-12 0,1-6 9 0,3 3-9 16,-4-3 0-16,0 6 9 0,1-6-9 0,-1 0 0 15,1 4 0-15,-1 2 0 0,4-6 0 0,0 0 0 0,0 0 0 0,3 6 8 16,0-6-8-16,1 3 0 0,3-3 0 0,0 0 0 16,0-3 0-16,0 3 8 0,7 0-8 0,-4-6 8 15,4 6-8-15,-3 0 0 0,-1-6 0 0,4 6 0 16,0 0 17-16,0 0-1 0,0 0-1 0,0 0 0 16,0 0 7-16,0 0 2 0,0 0 0 0,0 0 0 15,0 0-24-15,0 0-13 0,4-4 1 0,-4 4 1 16,0 0 11-16,7-6 0 0,0-3 0 0,0 6 8 15,-4-7-8-15,4 4 8 0,4 3-8 0,-8-3 8 16,4 2 3-16,0-8 1 0,1 9 0 0,-1-4 0 16,0-2-12-16,0 6 10 0,0-3-10 0,0-4 10 15,0 1 1-15,3-1 0 0,-2 4 0 0,-1-3 0 16,3 6-2-16,-3-4 0 0,4-2 0 0,-4 0 0 16,3 5 0-16,1-2 0 0,-4 0 0 0,4 3 0 0,-4-4-9 0,3-2 0 15,1 6 0-15,-4-3 0 16,0-4-8-16,-7 10 8 0,0 0 0 0,0 0 0 15,7 0 0-15,-7 0 0 0,0 0 10 0,0 0-10 0,0 0 0 0,0 0-12 16,0 0 0-16,0 0 0 0,0 0 12 0,0 0 0 16,0 0-10-16,-7 0 10 0,-4 0-9 0,1 0 9 15,-1 6-12-15,-3-2 12 0,0 2-12 0,0-3 12 16,0 6-12-16,-4-2 12 0,1 2 0 0,-1 1 0 16,0-1 0-16,4 0 0 0,-4-2 0 0,4 2-8 15,-3 0 8-15,6 1-13 0,1-1 13 0,-1-2 0 16,0 2 0-16,1-6 0 0,6 6 0 0,1-2 8 15,-1 2 0-15,4-3-8 0,-3-2 0 0,3-4 0 0,3 9 0 0,-3 0 0 16,4 1 0-16,-1-1 0 0,1-3 0 16,3-2 0-16,0 8 0 0,4-9 8 0,-1 7-8 0,1-4 10 15,-1 3-2-15,4-6-8 0,0 4 12 16,1 2-4-16,2-3-8 0,-3-2 0 0,0 5 0 16,4-9 8-16,-4 9-8 0,0-9 0 0,0 7 9 0,4-4-9 15,-7-3 0-15,3 0 0 0,-7 6 0 0,0-6-8 16,0-6 8-16,0 6 0 0,4-3 0 0,-1-4 0 15,-3 4-12-15,0-3-1 0,0 3 0 0,0-3 0 16,4-4-107-16,-4 10-20 0,-3-9-5 0,3 9-946 16</inkml:trace>
  <inkml:trace contextRef="#ctx0" brushRef="#br0" timeOffset="25783.006">18186 10183 1447 0,'0'0'64'0,"0"0"13"0,0 0-61 0,0 0-16 16,0 0 0-16,0 0 0 0,-7 0 80 0,-4 3 14 15,8-3 2-15,-8 6 1 0,4-6-97 0,-4 0-12 16,-3 4-7-16,0 2-1 0,0-3 4 0,-4-3 0 15,1 6 0-15,-1-3 0 0,0 4 16 0,-3-4 14 16,4 3-2-16,-8-6-1 0,4 9 43 0,-4-2 9 0,-3-4 1 0,3 6 1 16,0-9 3-16,4 7 1 15,-3-4 0-15,2 3 0 0,1-3-30 0,-3-3-7 0,2 6 0 0,1-3-1 16,0 4-20-16,0-7-11 0,-4 0 12 0,4 0-12 16,-4 9 8-16,1-9-8 0,2 0 0 0,-2 6 0 15,-4-2 8-15,3-4-8 0,-3 0 12 0,-1 0-12 16,5 0 8-16,-1 0-8 0,0 0 0 0,1 0 0 15,2 0 11-15,5 0-11 0,-1 0 10 0,1 0-10 16,-1 0 32-16,7 0 0 0,1 0 0 0,-1 0 0 16,1 0-20-16,-1 0-3 0,7 0-1 0,-3 0 0 15,4 0 7-15,3 0 1 0,0 0 0 0,0 0 0 16,0 0-7-16,-7 0-1 0,3 0 0 0,4 0 0 16,0 0-8-16,0 0 0 0,0 0 0 0,0 0 0 15,0 0 0-15,0 0 0 0,0 0 0 0,0 0 0 16,-3 0 8-16,3 0-8 0,0 0 12 0,0 0-4 0,0 0 5 0,0 0 1 15,0 0 0-15,0 0 0 16,0 0 7-16,7-10 2 0,-7 10 0 0,10-3 0 0,-3-3-14 0,1-1-9 16,-1 4 12-16,3-3-12 15,-3 3 19-15,0-3-3 0,4-4-1 0,-4 7 0 0,4-3-15 0,3-4 0 16,-4 4 0-16,4 3 0 0,-3-6 9 0,3 2 3 16,4-2 0-16,3 0 0 0,-4 5-12 0,5-5 0 15,-1-4 0-15,0 4 0 0,0 0 20 0,-3 6 0 16,-4-13-1-16,0 13 0 0,7-4-19 0,-7 1 0 15,0 3 0-15,0-3 0 0,4 3 0 0,-7-4 0 16,-1 4 0-16,1 3 0 0,-11 0 0 0,7-6 0 0,4 6 0 0,-4 0 0 16,-7 0 0-16,0 0 0 0,0 0 0 15,0 0 0-15,0 0 0 0,0 0 0 0,0 0 0 0,0 0 0 16,0 0 0-16,0 0 0 0,0 0 0 0,0 0 0 16,0 0 0-16,0 0-16 0,0 0 4 15,0 0 0-15,-4 6 12 0,-3-3 16 0,0 7-3 0,-4-4-1 16,1 3-28-16,3 1-7 0,-7 6-1 15,3-7 0-15,0 0 24 0,-3 7-11 0,0-3 11 0,-3 2-8 16,-1-2 0-16,-3 2 0 0,0-5 0 0,3 6 0 16,0-4 8-16,-3 4 0 0,7-7 0 0,-4 10 0 15,4-10 0-15,0 1 0 0,0 5 0 0,0-5 0 16,3-1 0-16,4-2-8 0,0-4 8 0,0 6-8 16,0-3 16-16,0-6 3 0,4 4 1 0,3-4 0 15,-4 6-12-15,4-6 0 0,-3 9 0 0,3-3 0 16,-4-2-8-16,0 2 8 0,4 3 0 0,0-6 0 0,0 7 0 15,0-4 0-15,4 4 0 0,0-1 0 0,-1 0 0 16,4-2 0-16,0 5 0 0,0-6 0 0,4 4 0 0,3-4 0 16,0-3 0-16,4 7 0 0,-1-1 0 0,4-3 0 15,1-3-9-15,-1 4 9 0,0-4-19 0,-3-3 0 16,-1 0 0-16,-3 0 0 16,4 6-117-16,-4-6-23 0,4 0-5 0</inkml:trace>
  <inkml:trace contextRef="#ctx0" brushRef="#br0" timeOffset="29138.605">30942 2701 518 0,'0'0'46'15,"0"0"-37"-15,11-3-9 0,-4-3 0 16,0-4 251-16,3 10 48 0,-3-9 9 0,1 6 3 16,2-4-159-16,-10 7-32 0,0 0-7 0,0 0-1 15,0 0-41-15,0 0-9 0,0 0-2 0,0 0 0 0,0 0-20 0,0 0-4 16,4 10 0-16,-1-1-1 0,-6 7-5 0,3-4-1 16,0 4 0-16,-4 9 0 0,-3-6-19 0,7 9-10 15,0-3 10-15,-3 4-10 0,3-4 22 0,0 3-2 16,0-3 0-16,0 3 0 0,0 0 16 0,0 7 2 15,0-1 1-15,0 4 0 0,-4-13-16 0,4 13-3 16,-4-4-1-16,4 4 0 0,0-4-3 0,0 1-1 16,-3-7 0-16,-1 3 0 0,1-2-4 0,-1-1-1 15,4 0 0-15,0-3 0 0,-3 3-10 0,-1-9 12 16,1 6-12-16,3 0 12 0,-4-6 0 0,1 0 0 16,3 6 0-16,-4-9 0 0,4-4-12 0,-3-2 0 15,-1 5 0-15,1-2 0 0,-1-7 10 0,1 10 0 0,-1-13 0 0,1 6 0 16,-5 1-10-16,5-4 0 0,-1-3 0 0,1 10-11 15,-4-10 11-15,3 6 0 0,1-2 0 0,-1-4 8 16,1 6 1-16,3-9 1 0,0 0 0 0,-4 6 0 16,4-2 2-16,0-4 0 0,0 0 0 0,0 0 0 15,0 0-4-15,-3 9-8 0,3-9 12 0,-4 0-4 16,4 0-8-16,0 0 12 0,0 0-12 0,0 0 12 16,0 0-12-16,0 0 0 0,-3 6 9 0,-1-6-9 15,-3 0 18-15,0 0-1 0,3 0 0 0,-3 0 0 16,0-6-17-16,0 6-9 0,-3-9 1 0,3 5 0 15,0-2 8-15,0-3 9 0,-4-1-1 0,4 1-8 16,0-7 16-16,0 7-4 0,3-1-1 0,-3-8 0 16,0 8-3-16,4-6-8 0,-4 4 12 0,3-4-4 15,-3 4-8-15,0-4 8 0,3 0-8 0,1 7 8 0,-1-4-8 16,1 1 0-16,-1-7 0 0,1 10 8 16,-1-1-8-16,4 1 0 0,0 6 0 0,-3-13 0 0,3 10 0 0,0-4 0 15,-4 10 0-15,1-9 0 0,3 9 0 0,0 0 0 16,0 0 0-16,0 0 0 0,0 0 0 0,0 0 0 15,0 0-11-15,0 0 11 0,0 0-10 0,0 0 10 16,0 0-12-16,7 9 12 0,-4 7-11 0,4-7 11 16,-3 7-10-16,3-3 10 0,-4 5-8 0,4 4 8 15,0 0 0-15,1-6-9 0,-1 3 9 0,3 0 0 16,-3 6 0-16,4-6 0 0,-4 6 0 0,3-7 8 16,1 1-8-16,0 0 11 0,-1 0-11 0,1-3-9 15,-4 2 9-15,3-2-13 0,1 0 13 0,0-7 0 16,-1 1 0-16,-6 2 0 0,-1-2 0 0,1-4 0 0,3 3 10 0,0-3-10 15,-7-6 9-15,0 0-9 0,7 4 10 0,0 5-10 16,4-9 15-16,-4 0-3 0,-7 0-1 0,7 0 0 16,3 0 6-16,1-3 2 0,-4-3 0 0,0-4 0 15,7-5 2-15,0 5 1 0,-3-2 0 0,-1-7 0 16,4 3-6-16,1-9-2 16,-5 0 0-16,4 6 0 0,0-9-4 0,0 9-1 0,1-6 0 0,2 0 0 15,-3-3 1-15,4 6 0 0,-4 6 0 0,4-9 0 16,-4 6-10-16,0 0 12 0,0 4-12 0,-3-4 12 15,3 9-12-15,0 1 0 0,-7-7 0 0,4 7 0 16,-8 6-16-16,4-3 2 0,-3-4 0 0,3 4 0 16,-4-4-70-16,-3 10-15 0,4-9-2 0,-1 9-1 15,1-9-114-15,-1 5-22 0,4-2-5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7:5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 8775 1555 0,'0'0'68'0,"0"0"16"0,0 0-68 0,0 0-16 0,0 0 0 0,0 0 0 16,-11 3 78-16,11 7 12 15,-3-4 2-15,-4 3 1 0,3 7-59 0,-3-7-12 0,4 1-2 0,-4 5-1 16,3-11 0-16,4 5 0 0,-3 7 0 0,-5-4 0 16,8-6-10-16,-3 4-1 0,3-1-8 0,0 7-600 15,0-7-126-15</inkml:trace>
  <inkml:trace contextRef="#ctx0" brushRef="#br0" timeOffset="1055.511">1672 9045 2415 0,'0'0'53'0,"0"0"11"0,0 0 3 0,0 0 1 0,0 0-55 0,0 0-13 0,0 0 0 0,0 0 0 15,0 0-17-15,4 0-7 0,13 6 0 0,-3 3-1 16,-3-5 14-16,3 2 11 0,4-3-13 0,3 3 5 31,4 0-20-31,6-2-4 0,-2 5-1 0,2-3 0 0,5-3-7 0,-1 7 0 0,-7-4-1 0,4 4 0 16,-4-1 5-16,7 0 0 0,1 1 1 0,-1-4 0 16,-7 3 35-16,7 1-8 0,8 6 8 0,-4-4 0 0,10 4 0 0,-3-4 12 15,3 4-1-15,4 3-1 0,0 0 12 0,7-4 2 16,0 4 1-16,0 6 0 0,7 0-1 0,0 3-1 15,4-2 0-15,-8 2 0 0,8 0-8 0,-8 0-2 16,4 7 0-16,-3-7 0 0,6 6-5 0,1-5 0 16,-1 5-8-16,-6-6 12 0,-1 7-1 0,4-7-1 15,4 7 0-15,3-1 0 0,-3-6 0 0,-1 7 0 16,-3 2 0-16,0 7 0 0,4 0-10 0,-11-3 0 16,7 0 0-16,0 3-11 0,-7 0 11 0,0-1 8 15,0 4-8-15,0 4 11 0,-7 2 1 0,-4 0 1 16,4 1 0-16,-4 2 0 0,-3-3-5 0,4 1-8 0,-8-1 11 0,11 0-11 15,-11-6 0-15,4 7 0 0,3-1 0 0,-3 0 0 16,0-3 9-16,3 4-9 0,4-7 0 16,4 3 9-16,6-9-9 0,1 3 8 0,-1 6-8 0,1-13 8 15,3 7-8-15,-4 3 0 0,1 4 0 0,3-4 8 16,-4 3-8-16,4-3 0 0,4 0 0 0,-11 3 0 16,3-3 0-16,-6-3 0 0,3 6 0 0,-4-9 0 15,4 9 0-15,0-6 0 0,4 0 0 0,-1-3 0 16,8 2 10-16,-1-2 0 0,-3-3 0 0,11-10 0 15,7 7 12-15,-4-7 2 0,11-3 1 0,-1 0 0 16,4-6-6-16,-3 9-2 0,11-9 0 0,2 6 0 16,-9-6-2-16,13 0-1 0,-14 6 0 0,8-7 0 15,-1 1 4-15,0 6 1 0,-7 4 0 0,-3-4 0 16,3 0-7-16,1 3-2 0,-1 0 0 0,0 4 0 0,-7-4-10 16,4 0 0-16,0-3 9 0,-1-3-9 0,5 3 0 0,-8 3 8 15,4-3-8-15,-8 4 0 0,4-4 17 0,4 3-1 16,-4-3 0-16,1 10 0 0,-8-7-8 15,3 6-8-15,5 4 12 0,-1-4-12 0,0 10 13 0,-10-6-4 16,-11 3-1-16,3-4 0 0,1 1 20 0,-8-4 3 16,-3 4 1-16,4 3 0 0,6-10-24 0,-6 10-8 15,-11-3 0-15,0-4 9 0,3 1 3 0,0-1 1 16,1-3 0-16,-1-5 0 0,-3 8-13 0,7-9 11 16,7-3-11-16,0 3 10 0,-3 3-10 0,-1-9 0 15,-3 3 9-15,0-3-9 0,0-7 0 0,0 4 0 16,-3-6-12-16,-4-1 4 15,-4 7-76-15,-3-7-14 0,0-6-3 0,-4 3-730 0,-7 4-145 0</inkml:trace>
  <inkml:trace contextRef="#ctx0" brushRef="#br0" timeOffset="3577.215">1358 16361 1555 0,'0'0'138'0,"0"0"-110"0,0 0-28 0,0 0 0 15,0 0 160-15,0 0 26 0,0 0 6 0,0 0 0 16,0 0-170-16,0 0-34 0,0 0-8 0,0 0 0 15,0 0 8-15,0 0 3 0,0 0 0 0,0 0 0 16,7 0 1-16,4-7 0 0,-1 7 0 0,1 0 0 16,0 0 8-16,3 0 0 0,0-3 10 0,3-3-10 15,-2 6 24-15,-1 0 0 0,7-3-1 0,-4-4 0 16,8 7 4-16,3-3 1 0,-3-3 0 0,3 6 0 16,4 0-4-16,-4-3-1 0,4-3 0 0,0 6 0 15,10 0-6-15,-7 0-1 0,4 0 0 0,0 0 0 16,3 0-5-16,-3 0-2 0,0 0 0 0,3 0 0 0,-3 6-9 0,7-6 12 15,0 0-12-15,-4 0 12 16,4 0-12-16,0 0 10 0,-4-6-10 0,11 6 10 0,-3-7-2 0,2 4-8 16,5-3 12-16,-1 6-4 0,-3-9 0 0,14 5 0 15,-3-2 0-15,6 3 0 0,1-6 0 0,-8 2-8 16,8-2 12-16,-8 3-4 0,12 3 2 0,-5 3 0 16,-3-7 0-16,0 7 0 0,0-3 0 0,-7 3 0 15,0 0 0-15,0 0 0 0,0 0 4 0,0 3 1 16,0-3 0-16,-7 0 0 0,7 7-7 0,-4-7-8 15,1 3 11-15,3 3-11 0,-11-3 8 0,11 3-8 16,4-6 0-16,3 0 0 0,-4 7 0 0,8-4 0 0,-11-3 0 16,3 0 0-16,4 0 0 0,-7 0 0 0,14 0 0 0,-10 6 0 15,6-3 0-15,-6-3 0 0,3 0 0 0,-7 0 0 16,0 0 0-16,0 0 0 0,0 6 0 0,0-6 0 16,-7 0 12-16,7 0-4 0,-4 0 0 0,0 0-8 15,-3 0 19-15,4 0-3 0,3 0-1 16,-7-6 0-16,7 6 5 0,0 0 2 0,0 0 0 0,7-3 0 15,-7-3-9-15,0 6-1 16,0-3-1-16,0-4 0 0,3 7-11 0,1 0 10 0,-1-6-10 0,-3 6 10 16,4-3-10-16,-1 3 0 0,4 0 0 0,-7 0 0 15,0 0 0-15,0 0 0 0,0 0 0 0,3 0 0 16,1 0 0-16,-1 0 0 0,4 0 0 0,0 0 0 16,-7 0 0-16,7 0 0 0,-3 0-11 0,10 0 11 15,-10-6 0-15,3 6 0 0,0-3 0 0,0 3 8 16,3-7-8-16,1 7 0 0,3-3 0 0,-7-3 0 0,10 3 0 15,-6-4 0-15,3 7 0 0,-3-3 0 0,-8 3 0 0,4-6 0 16,7 6 0-16,-3 6 0 0,-4-3 0 0,3-3 8 16,-6 7-8-16,-1-4 8 0,4 3-8 0,-3-3 0 15,-1 4 0-15,1 2 0 0,7-6 0 0,-8 3 0 16,1 1 0-16,-5-4 0 0,5 6 0 0,-1-9 0 16,1 6 0-16,3-2 0 0,0-4 0 0,0 6 0 15,-3-3 0-15,3-3 0 0,0 0 0 0,0 0 0 16,-4-3 0-16,4 3 8 0,4 0-8 0,-4-6 0 15,-4 6 0-15,-3-4 8 0,-3 4 1 0,6-6 1 16,4 6 0-16,-3-3 0 0,-8-3 0 0,8 6 0 0,6 0 0 16,-3-3 0-16,-3-4-10 0,-1 7 8 15,8 0-8-15,3 0 8 0,3 0-8 0,1 0 0 0,0 0 0 0,-4 0 0 16,0 0 0-16,0 0 0 0,0 0 0 0,0 7 0 16,4-7 0-16,-4 3 0 0,0-3 0 0,-4 0 0 15,1 0 0-15,3 0-14 0,0 0 5 0,0 0 1 16,0 0 8-16,-3 0 0 0,3 0 0 0,-3 0 0 15,6 0 0-15,-3-3 16 0,0-4-4 0,-3 7-1 16,-1 0-11-16,1-6-16 0,0 3 4 0,-1 3 1 16,4 0 11-16,-3 0 0 0,3 0 0 0,0-6 0 15,-4 6 11-15,1 0 1 0,3 0 0 0,0 0 0 16,0 0-12-16,0 0 0 0,4 6 0 0,-4-6 8 16,4 0 7-16,-1 0 1 0,4 0 0 0,4 0 0 15,3 0-26-15,-3 0-5 0,-4 0-1 0,4 0 0 16,3-6 16-16,0 6 0 0,4-3 0 0,-4 3 0 15,-7 0 11-15,7-7 5 0,4 7 0 0,-4 0 1 0,0 0-26 16,1-3-6-16,-1 3-1 0,-3 0 0 16,10 0 27-16,-7 0 5 0,4-6 0 0,-1 6 1 0,-2 0-25 0,-1 0-6 15,0-3-1-15,4-4 0 0,7 7 15 0,-4-3 0 16,-4-3 0-16,1 6 0 0,3-9 0 0,1 9 0 16,-1-7 0-16,-3 4 0 0,-8 3 14 0,5-6-1 15,-1 3 0-15,0-3 0 0,-3 6-13 0,-1-4 0 16,1-2 0-16,0 6 0 0,-4 0 0 0,0-3 8 15,0 3-8-15,0-6 0 0,0 6 0 0,0 0 0 16,-3 6 0-16,0-6 0 0,3 0 0 0,-4 0 0 16,1 3 0-16,-4-3 0 0,-7 0 0 0,4 6 0 15,-1-6 0-15,-6 4 0 0,-1-4 0 0,1 0 0 0,6 0 0 0,-3 6 0 16,-3-6 0-16,-4 3 0 0,-4-3 0 0,4 0 0 16,-3 6 11-16,-1-6-11 0,-7 0 12 0,4 3-12 15,0 4 0-15,-3-7 0 0,-1 6 0 0,-3-3 0 16,-4-3 12-16,4 6 0 0,-7-3-1 0,3-3 0 15,1 10-11-15,-1-4 0 0,0-3 9 0,-3 4-9 16,3-4 0-16,1 6 0 0,-4-3 0 0,-1 4 0 16,1-1-18-16,-4 1 2 0,1-1 0 0,-1 7 0 15,0-7 16-15,-3 0-12 0,3 1 12 0,1-1-10 16,2-2-5-16,-2 2-1 0,-1 0 0 0,0-2 0 16,1 2 16-16,-1-6-12 0,-3 7 12 0,-4-4-12 15,0-3-11-15,-3 3-1 0,-1-3-1 0,-2 4 0 16,2-7-38-16,-3 6-7 0,1-3-2 0,-1-3 0 15,-4 6-9-15,1-3-3 0,3-3 0 0,-3 7 0 16,-4-4 3-16,0 3 0 0,7-3 0 0,-3 7 0 16,-4-1-47-16,0 7-10 0,7-7-2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28:36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8329 12544 1378 0,'-10'0'61'0,"10"0"13"0,-4-3-59 0,0 3-15 15,4 0 0-15,-10 0 0 0,3 0 49 0,0 3 7 16,-4-3 2-16,4 7 0 0,0-7-46 0,0 0-12 15,3 0 0-15,-6 0 0 0,3 0 0 0,7 0 0 16,0 0 0-16,0 0 0 0,0 0 48 0,0 0 8 16,0 0 2-16,0 0 0 0,0 0 10 0,10 6 3 15,-10-6 0-15,11 3 0 0,-4-3-6 0,-7 0-1 16,11 6 0-16,-11-6 0 0,14 3-31 0,-7 4-6 16,3-4-2-16,1-3 0 0,0 0 12 0,-1 6 3 15,1-6 0-15,6 0 0 0,-3 0-20 0,1 0-3 16,2 3-1-16,4-3 0 0,-3 0 24 0,7 0 5 15,-1 0 1-15,5 0 0 0,-1 0-13 0,4 0-2 0,-1 0-1 0,1 0 0 16,3 0-17-16,1 0-3 16,-1 0-1-16,0 0 0 0,-7 0 8 0,4 0 2 0,-4 0 0 0,-3 6 0 15,0-2-19-15,-4-4 0 0,0 0 0 0,-7 0 0 16,4 0 0-16,-4 0-16 0,0 0 4 0,-7-4 0 16,4 4 12-16,-4-6 16 0,3 6-3 0,-3 0-1 15,1-3-12-15,2-3 0 0,-3 6 0 0,4-3 0 16,-1-4-9-16,1 4-5 0,3-3-1 0,-3 6 0 15,-1 0-6-15,1 0-2 0,6 0 0 0,-2 0 0 16,-1 0-108-16,3 0-21 0,-3 6-5 16,4-3-935-16</inkml:trace>
  <inkml:trace contextRef="#ctx0" brushRef="#br0" timeOffset="1131.932">12439 12507 1238 0,'0'0'55'0,"0"0"11"0,0 0-53 0,0 0-13 15,0 0 0-15,0 0 0 0,0 0 127 0,0 0 22 16,0 0 5-16,0 0 1 0,0 0-83 0,0 0-16 16,0 0-3-16,0 0-1 0,0 0-33 0,0 0-7 15,0 0-2-15,0 0 0 0,0 0 18 0,0 0 3 16,0 0 1-16,0 0 0 0,7-3 18 0,4 3 4 15,3-7 1-15,0 7 0 0,3 0-11 0,5 0-1 16,-1 0-1-16,3-6 0 0,8 6 18 0,0-3 3 0,-4 3 1 0,4 0 0 16,3 0-35-16,1 0-6 0,-1 0-2 0,4 0 0 15,-1 0-7-15,5 0-2 0,3 0 0 16,-4 0 0-16,4 0 0 0,-4 0 0 0,4 3 0 0,-4-3 0 16,-3 0-12-16,0 6 0 0,0-6 0 15,-8 0 0-15,-2 0 19 0,-1 0 1 0,4 7 0 0,-8-7 0 16,-2 0-36-16,-5 0-8 0,1 0 0 0,-4 0-1 31,-7 0-15-31,4 0-4 0,-4 0 0 0,-7 0 0 16,0 0-143-16,0 0-29 0</inkml:trace>
  <inkml:trace contextRef="#ctx0" brushRef="#br0" timeOffset="3470.868">26293 9114 1440 0,'0'0'128'0,"0"0"-103"0,0 0-25 0,3-10 0 16,-3 1 147-16,4 3 24 0,-4-4 5 0,0 1 0 16,0 3-106-16,0-4-22 0,3 7-4 0,-3 3 0 15,0-6-16-15,0 6-2 0,0-3-1 0,0 3 0 16,0 0-25-16,0 0 0 0,0 0 0 0,0 0 0 15,0 0 0-15,0 0 0 0,0 0 0 0,0 0 0 16,0 0 0-16,-3 9-9 0,-4 0 9 0,3 1 0 0,-3-1 0 16,-4 1 0-16,-3 5 0 0,0-2 0 0,-3 3 8 0,-1-1 4 15,-3 4 2-15,0-6 0 0,-8 2 16 0,1 4 3 16,0 0 1-16,-4-3 0 0,0 2-19 0,1-2-4 16,-1 3-1-16,0 9 0 0,-3-9 2 0,0 6 0 15,-4 3 0-15,0 4 0 0,0-1 6 0,0 3 2 16,-3-5 0-16,3 5 0 0,4 1-7 0,0 2-1 15,-1-2 0-15,1-7 0 0,7 6-12 0,-4 1 11 16,4-7-11-16,3 0 10 0,1-3 5 0,2 4 1 16,1 5 0-16,0-9 0 0,0 4-16 0,3-11 9 15,-3 7-9-15,3 4 8 0,-3-4 2 0,0-6 0 0,0 6 0 16,0-7 0-16,3 8 10 0,0-8 1 0,1 1 1 0,-1 0 0 16,1-3-8-16,2-4-2 0,-2 4 0 15,6 0 0-15,-3-4-4 0,4 4-8 0,2-7 11 0,-2 7-11 16,-1-7 12-16,1 4-4 0,6-4 0 0,1 7-8 15,-1-7 10-15,1 7-10 0,3-7 8 0,-4 1-8 16,4 5 11-16,-3-2-3 0,3-4-8 0,0 1 12 16,0-1-12-16,0-2 0 0,0 2 0 15,0-9 0-15,0 9 12 0,0-9-4 0,0 0-8 0,0 0 12 16,0 0 1-16,0 0 0 0,0 0 0 0,0 0 0 16,0 0 16-16,-4-9 3 0,4 0 1 0,-4-1 0 15,4-6-15-15,0 4-3 0,4-4-1 0,0-3 0 16,-1 1-14-16,4-8 11 0,0 1-11 0,4 3 10 15,-1-3-10-15,1 0 0 0,0-3 0 0,-4 3 0 16,3 3 0-16,-3 0 0 0,0 0 0 0,-3 0 0 0,-1 3 0 16,1 7 0-16,-1-4 0 0,1 7 0 0,-1-7 0 0,1 7 0 15,-4-1 0-15,3 7 0 16,-3-6-9-16,4 2 9 0,-4-2 0 0,0 9 0 0,0 0-11 0,4-6 11 16,-4-4-10-16,0 10 10 0,0 0-12 0,0 0 12 15,0 0-13-15,-11 10 5 0,7 5-3 0,-6-5 0 16,-1 9 0-16,1-4 0 0,-4 4 11 15,-4 6-10-15,4-3 10 0,-4 3-10 0,1 0 10 0,6 0 0 16,-3-3-9-16,3-3 9 0,4 3 0 0,-3-3 0 16,3-7 0-16,3 4 0 0,1-6 0 0,-1 5 0 15,0-5 0-15,4-1 0 0,0 0 0 0,0-2 0 0,0-7 0 0,8 9 0 16,-5-6 0-16,1 7 0 16,-4-10 10-16,7 6-10 0,0-3 11 0,0 7-11 0,0-4 10 0,0 0-10 15,0-3 8-15,3 3-8 0,1-2 0 0,3 2 9 16,0-3 2-16,0-3 0 0,1 0 0 0,2 0 0 15,4 0 10-15,0-3 3 0,4-3 0 0,3-4 0 16,1 1-4-16,-1-1 0 0,-3-5 0 0,3 5 0 16,0-9-8-16,0 4-3 0,0-4 0 0,1 0 0 15,2 0-9-15,-2-6 0 0,2 6 0 0,5 1 0 16,-5-1 0-16,-2 0 0 0,-1-3-12 0,4 10 12 16,-1-4-25-16,1 6 2 0,0 1 1 0,3 3 0 15,0-4-16-15,4 10-3 16,0-9-1-16,7 9 0 15,0 0-163-15,3 0-33 0,39-3-6 0,-21 3-2 0</inkml:trace>
  <inkml:trace contextRef="#ctx0" brushRef="#br0" timeOffset="12893.983">19251 12551 172 0,'0'0'16'0,"0"0"-16"0,0 0 0 0,0 0 0 16,0 0 49-16,0 0 7 0,0 0 2 0,0 0 0 15,0 0 63-15,0 0 13 0,0 0 2 0,0 0 1 16,0 0-24-16,0 0-5 0,0 0 0 0,0 0-1 16,0 0-43-16,0 0-9 0,-7 0-2 0,7 0 0 15,0 0-1-15,0 0-1 0,-7 9 0 0,7-9 0 0,-4 0 1 0,4 0 1 16,-7 0 0-16,4 0 0 15,-4 0 12-15,3 6 3 0,1-6 0 0,-4 0 0 0,0-6 12 0,0 6 4 16,-4 0 0-16,4 0 0 0,0 0-26 0,3 0-5 16,-6 0-1-16,6-3 0 0,4 3-28 0,-7-6-7 15,0 6-1-15,4-7 0 0,-4 7-6 0,3 0-2 16,-3-3 0-16,0 3 0 0,7 0 6 0,-11 0 1 16,1-6 0-16,-1 6 0 0,-6-3 14 0,-1 3 3 15,0 0 1-15,-3-7 0 0,0 7 3 0,-4 0 0 16,1 0 0-16,-5 0 0 0,1 0-25 0,0 7-11 15,-7-7 10-15,3 0-10 0,0 0 20 0,-3 0-1 0,0 0-1 16,-1 0 0-16,5 0 2 0,-1 0 1 0,0 0 0 16,4 0 0-16,-4 0-1 0,4 0 0 0,-4 0 0 0,7 3 0 15,-3-3-20-15,3 0-13 0,4 0 1 0,-3 0 1 16,2 0 11-16,-2 6 0 0,3-6 0 0,-1 0 0 16,-2 0 0-16,3 0 0 0,-1 3 0 0,1-3 0 15,4 0 0-15,2 0 0 0,-2 0 0 0,3 0 0 16,3 0 14-16,1 0 2 0,6 0 0 0,4 0 0 15,-7 0-2-15,7 0 0 0,0 0 0 0,11 0 0 16,-1 0-14-16,4 0 0 0,7 0-9 0,-3 7 9 16,7-7 0-16,-4 0-9 0,7 0 9 0,-3 0 0 15,3 0 0-15,0 6-8 0,0-3 8 0,-3-3 0 16,3 0 0-16,4 0 0 0,-4 0 0 0,4 0 0 16,-7 0 0-16,3 0 0 0,4-3 0 0,-4-3 0 15,4 6 0-15,3-7 0 0,0 4 0 0,1-3 0 16,-5 6 0-16,8-3 0 0,0-4 0 0,-4 4 8 15,4-3-8-15,0 6 0 0,3-3 0 0,-7-3 0 0,1 3 0 0,-1-4 0 16,-7 7 0-16,0-6 0 0,1 3 0 0,-8 3 8 16,-4-6-8-16,-2 6 8 0,-5 0-8 0,1 0 0 15,-11 0 0-15,0 0-8 0,0 0 8 0,0 0 0 16,0 0 0-16,0 0 0 0,0 0 0 0,0 0 8 16,0 0-8-16,0 0 0 0,-7 0 0 0,3 0 0 15,-3 0 0-15,0 0 8 0,0 0-8 0,0 0 0 16,0 0 0-16,-4 0 0 0,8 0-10 0,-4 0-3 15,-4-4-1-15,4-2 0 16,0 6-113-16,0 0-22 0,-4-9-5 0,4 6-1115 0</inkml:trace>
  <inkml:trace contextRef="#ctx0" brushRef="#br0" timeOffset="20684.823">19914 12231 230 0,'0'0'20'0,"0"0"-20"0,0 0 0 0,0 0 0 16,0 0 93-16,0 0 15 0,0 0 2 0,0 0 1 16,0 0-91-16,0 0-20 0,0 0 0 0,0 0 0 15,0 0 0-15,0 0 0 0,0 0 0 0,0 0 0 16,0 0 0-16,0 0 17 0,-3-3-1 0,3 3-1 15,0 0 24-15,-7 0 5 0,0 0 0 0,3 0 1 16,4 0-1-16,-7 3 0 0,7-3 0 0,-3 0 0 16,3 0 8-16,0 0 0 0,0 0 1 0,0 0 0 15,0 0 3-15,0 0 1 0,0 0 0 0,0 0 0 16,0 0-12-16,0 0-2 0,0 0-1 0,0 0 0 16,0 0-9-16,0 0-1 0,0 0-1 0,0 0 0 15,0 0-7-15,0 0-2 0,-7 0 0 0,7 0 0 16,0 0-6-16,0 0-2 0,0 0 0 0,0 0 0 15,0 0-6-15,0 0 0 0,0 0-8 0,0 0 12 0,0 0-12 0,0 0 8 16,0 0-8-16,0 0 0 0,0 0 9 0,0 0-9 16,0 0 8-16,0 0-8 0,0 0 31 0,0 0 1 15,0 0 0-15,0 0 0 0,0 0 8 0,0 0 3 16,0 0 0-16,0 0 0 0,-4 6-9 0,4-3-2 16,0-3 0-16,0 16 0 0,-4-7-14 0,4 1-3 15,0-1-1-15,0 0 0 0,-3 1-14 0,-1 5 8 16,4-5-8-16,0 6 0 0,0-4 0 0,0-2 0 15,-3 5 0-15,3 1 0 0,0-4 9 0,-4-2-9 16,1 6 8-16,-1-1-8 0,4-5 15 0,-3-1-3 16,-1 0 0-16,4 1 0 0,0-1 23 0,0-2 4 15,0-7 1-15,0 3 0 0,-3 6-24 0,3-9-4 0,0 0 0 0,0 6-1 16,0-6-11-16,0 0 8 0,0 0-8 0,0 0 8 16,0 0 7-16,0 0 1 0,0 0 0 0,0 0 0 15,0 0 10-15,0 0 2 0,0 0 1 0,0 0 0 16,0 0-5-16,0 0-2 0,0 0 0 0,0 0 0 15,0 0-2-15,0 0-1 0,0 0 0 0,0 0 0 16,0 0-7-16,0 0-2 0,0 0 0 0,10 3 0 16,-10-3-10-16,7 0 0 0,0 7 9 0,-7-7-9 15,11 0 0-15,-4 0 0 0,-7 0 0 16,7 0 0-16,4 3 0 0,-4-3 0 0,3 0 0 0,-3 0 0 16,4 0 0-16,3 0 0 0,-3 0 0 0,3 0-8 15,0 0 23-15,4 0 5 0,-1 0 0 0,4 0 1 16,-3 0-21-16,3 0 0 0,0 6 0 0,-3-6 0 15,3 0 0-15,0 3 0 0,0-3 0 0,4 7 0 0,-4-1 0 16,4-3 0-16,-7-3 0 0,6 6 0 0,-3-6 0 16,1 3 0-16,-1-3 0 0,0 0 0 0,0 0-10 0,0 0-6 15,0 0-2-15,1 7 0 0,-1-4 18 0,4-3 0 16,-1 0 11-16,1 0-11 0,3 0 16 0,-3 0-3 16,3 0-1-16,-3 0 0 0,-1 0-12 0,5 6-13 15,-1-12 2-15,-3 6 1 0,3 6 10 0,-4-6 0 16,1 0 0-16,-4 0 0 0,4 3 11 0,-4-3-3 15,4 0 0-15,-4 6 0 0,7-6-8 0,-3 0 0 16,7 0 0-16,-4 0 0 0,4 0 0 0,-1 0-11 16,1 0 3-16,0 0 0 0,0 4 8 0,-1-4 11 15,1 0-3-15,0 0 0 0,0 0-8 0,-1 0-9 0,1 6 9 0,-7-6-13 16,0 0 13-16,3 9 0 16,0-9 0-16,-3 0 0 0,-1 7 0 0,-2-4 0 0,6-3 13 15,-3 6-4-15,3-6-9 0,-7 3-9 0,-3-3 9 0,6 0-13 16,1 6 13-16,0-6 0 15,-8 0 0-15,4 3 0 0,8-3 14 0,-1 0-1 0,-3 0 0 0,-4 7 0 16,3-4-13-16,-2-3 0 0,6 6 0 0,-7-6 0 16,0 3 0-16,4-3 0 0,7 7 0 0,-4-7 0 15,-3 6 0-15,3-3 0 0,0-3 0 0,0 0 0 16,-3-3 0-16,-4 6 0 0,0-3 0 0,0 0-10 16,4 6 10-16,0-3 0 0,-11-3 0 0,7 0 8 15,0 7-8-15,0-4 9 0,-3-3-9 0,0 0 10 16,3 0-10-16,0 0 0 0,4 0 0 0,-4 0-11 15,-4 6 11-15,12-6 0 0,2 0 0 0,1 3 8 16,-11-3-8-16,4 0 0 0,3 6-8 0,8-2 8 0,-1-4 0 0,-3 0 0 16,-8 0 0-16,5 6 11 0,2-6-11 0,-3 3 0 15,-3-3-10-15,3 6 10 0,-3-6 0 0,-4 0 0 16,4-6 0-16,-4 6 10 0,0-3-10 0,0 3 0 16,1 0 0-16,-1 0 0 15,-4 0 0-15,8-6 0 0,-4 6 0 0,0 0 0 0,1-4 0 0,2 4 0 16,-3-6 9-16,4 6-9 0,3 0 0 0,-3-3 0 15,3 3 0-15,1-6 0 0,-5 6 0 0,1 0 0 16,0-3 0-16,-1 3 8 0,1-7-8 0,-4 7 0 16,0 0 0-16,1 0 0 0,-5-9 0 0,4 9 0 15,-3 0 0-15,0 0 0 0,-1 0 0 0,4 0 0 16,-6 0 0-16,-1 0 0 0,0 0 8 0,0-3-8 0,0 6 10 16,0-3-10-16,-3 0 0 0,-1 0 8 0,1 0-8 0,3 0 0 15,0 0 8-15,0 0-8 0,4 0 11 0,-1 0-11 16,5 0 0-16,-5 6 0 0,1-6 0 0,-4 3-12 15,7-3 12-15,-7 0 0 0,4 0 0 0,-4 7 0 16,0-7 0-16,-3 3 0 0,-1-3-8 0,1 6 8 16,-1-6 0-16,1 3 0 0,-4-3 0 15,0 0 0-15,0 0 0 0,4 0 0 0,-4 6 0 0,0-2 0 16,3-4 0-16,1 0 0 0,-4 0 0 0,4 6 0 16,-1-6 0-16,1 0 0 0,-4 0 0 0,7 0 0 15,-7 0 0-15,4 0 0 0,-4 0 0 0,3 0 0 16,-3 0 0-16,4 0 0 0,-4 0 0 0,4 0 0 15,-4 0 8-15,0 3-8 0,0-3 12 0,-7 0-12 16,0 0 8-16,0 0-8 0,10 0 0 0,1 0 0 16,-11 0 0-16,0 0 0 0,11 0 8 0,-4-3-8 15,-7 3 0-15,7 0 0 0,-7 0 0 0,10 0 0 0,-10 0 0 0,0 0 0 16,11 0 0-16,-11 0 0 0,0 0 0 0,0 0 0 16,0 0 0-16,10 0 0 0,-10 0 20 0,0 0 9 15,0 0 3-15,7-6 0 0,0 2-16 0,-7 4-2 16,4-6-1-16,-4 6 0 0,7-3 0 0,0-6 0 15,-3 2 0-15,-1-2 0 0,-3 9-4 0,4-3-1 16,-1-3 0-16,1-4 0 0,-1 4 0 0,1-4-8 16,-1 1 12-16,-3 0-4 0,0-1 14 0,0 1 2 15,0-1 1-15,0 1 0 0,0-7-25 0,0 7 0 16,0 0-12-16,0-7 12 0,0 6 0 0,-3 1 0 0,3 0 14 0,-4-1-4 16,4-5-2-16,-3 5 0 15,3 1 0-15,0-1 0 0,0 1 1 0,-4-7 0 0,1 7 0 0,-1-1 0 16,4 1-9-16,-3 0 0 0,3-1 0 0,-4 1 0 15,1 3 0-15,3-4 0 0,0 7 0 0,0-3 0 16,0-4 0-16,0 1 0 0,0 6 0 0,0-4 0 16,0-2 0-16,0 3 0 0,0-4 0 0,0 10 0 15,0-3 0-15,0 3 0 0,0-6 0 0,0 6 0 32,0 0-25-32,0 0-1 0,3-3 0 0,-3 3 0 15,4-6-126-15,-4 6-26 0,10 0-5 0</inkml:trace>
  <inkml:trace contextRef="#ctx0" brushRef="#br0" timeOffset="53862.772">7468 15069 669 0,'0'0'29'16,"0"0"7"-16,-7 6-28 0,0-12-8 0,0 6 0 0,-3 0 0 15,3 0 98-15,-1-4 18 0,-6 4 4 0,7 0 1 16,0 0-68-16,0 0-13 0,-10 0-4 0,9 0 0 16,-6 0-36-16,4 0 0 0,-1 0 0 0,1 0 0 15,-1 0 0-15,0 0 14 0,1 0-2 0,3 0 0 0,-11 4 13 0,8-4 3 16,3 0 0-16,-1 0 0 0,1 0 28 0,0 0 7 16,4 6 1-16,3-6 0 0,-7 0-8 0,3 0 0 15,-10 3-1-15,14-3 0 0,0 0 8 0,0 0 1 16,0 0 1-16,0 0 0 0,0 0-33 0,0 0-6 15,0 0-2-15,0 0 0 0,0 0 12 0,0 0 1 16,0 0 1-16,0 0 0 0,0 0-19 0,0 0-4 16,0 0-1-16,0 0 0 0,0 0 8 0,14 6 2 15,-3-3 0-15,6 4 0 0,-2-7 9 0,2 0 3 16,-3 0 0-16,8 3 0 0,-5-3-9 0,4 6-2 16,0-6 0-16,4 0 0 0,-4 0 11 0,8 0 3 0,-1-6 0 15,4 6 0-15,-1 0-12 0,8-3-3 0,-4 3 0 0,-3 0 0 16,-4 0-13-16,4 0-3 0,10-7-8 0,-3 7 12 15,0 0-12-15,-4 0-8 0,1 0 8 0,-1 7-13 16,-3-7 13-16,-4 0 0 0,4 0 0 16,3 3 0-16,-7-3 23 0,7 6 7 0,1-6 2 0,2 0 0 15,5 0-20-15,-8 0-3 0,7 0-1 0,1 0 0 16,-4 0 0-16,6 6 0 0,-9-6 0 0,6 0 0 16,-7 3-8-16,4-3 0 0,3 7 9 0,4-4-9 15,-7-3 0-15,0 0 0 0,-4 6 0 0,4-6 8 16,-4 0-8-16,-3 3 9 0,-4-3-9 0,0 0 10 15,-3 0-10-15,0 0 8 0,-8 7-8 0,1-7 8 16,0 0 27-16,-4 0 5 0,0-7 0 0,-3 7 1 16,-1 0-24-16,-3 0-5 0,0 0 0 0,-7 0-1 15,0 0 6-15,11-3 2 0,-4 3 0 0,0-6 0 16,-7 6-19-16,11 0 0 0,-8 0 0 0,4 0 0 0,-7 0 0 0,11-3 0 16,-11 3 0-16,3 0 0 15,4-7 0-15,-7 7 0 0,0 0 0 0,0 0 0 0,0 0-24 0,0 0 2 16,0 0 0-16,0 0 0 15,0 0-42-15,0 0-9 0,0 0-2 0,0 0 0 16,0 0-153-16,0 0-32 0</inkml:trace>
  <inkml:trace contextRef="#ctx0" brushRef="#br0" timeOffset="57995.846">10724 15109 1674 0,'11'0'36'0,"-11"0"8"0,0 0 2 15,0 0 2-15,0 0-39 0,0 0-9 0,-3-6 0 0,-5 6 0 16,-2 6 36-16,3-6 4 0,7 0 2 0,-11 0 0 15,-3-6-19-15,4 6-4 0,10 0-1 0,-11 0 0 0,0 0 17 0,4 0 3 16,0 0 1-16,7 0 0 0,0 0 9 16,0 0 3-16,0 0 0 0,0 0 0 0,0 0-9 0,0 0-2 15,-3-6 0-15,3 6 0 16,0 0-17-16,0 0-4 0,0 0-1 0,-7 0 0 0,0 0 6 0,3 0 0 16,4 0 1-16,-7 0 0 15,-4 0 16-15,4 0 3 0,7 0 1 0,-7 0 0 0,0 0 1 0,0-3 0 16,7 3 0-16,0 0 0 0,0 0-7 0,0 0-2 15,-3 0 0-15,3 0 0 0,7 0-22 0,-7 0-5 16,0 0-1-16,0 0 0 0,10-7-1 0,-3 7 0 16,4 0 0-16,-11 0 0 0,0 0-8 0,11-3 0 15,-1-3 0-15,4 6 0 0,-7 0 0 0,4-3 0 16,7-3 0-16,-1 6 0 0,-3-4 9 0,4 4 0 0,7-6 0 0,-4 6 0 16,-4-9 2-16,8 9 0 0,3 0 0 0,8-10 0 15,2 10-11-15,-9 0 10 0,-8 0-10 0,-4 0 10 16,5 0 4-16,2 0 1 0,-6 0 0 0,0 0 0 15,-4 0-15-15,3 0 0 0,-3 0 0 16,1 0 0-16,-1 0 0 0,-4 0 0 0,8 0 0 0,0 0 0 16,-8 0 0-16,8 0 11 0,-4-6-2 0,0 6 0 15,7 0 1-15,-10 0 0 0,-1-3 0 0,1 3 0 16,7 0-10-16,-8-6 10 0,-3 6-10 0,0 0 10 16,0 0-10-16,0 0 0 0,0 0 0 0,-7 0 0 15,0 0 0-15,0 0 0 0,0 0-11 0,0 0 11 16,0 0-21-16,0 0 1 0,7 0 0 0,-7 0 0 15,0 0-110-15,0 0-22 0,0 0-4 0,0 0 0 16,8 6-46-16,-5-3-9 0,-3-3-1 0</inkml:trace>
  <inkml:trace contextRef="#ctx0" brushRef="#br0" timeOffset="61012.052">14443 15094 1926 0,'-11'-7'85'0,"8"4"18"0,-4-3-83 0,0 3-20 16,3-7 0-16,-3 4 0 0,3 3 63 0,4-3 8 15,-3-4 1-15,3 10 1 0,0 0-45 0,0 0-8 16,7-9-3-16,-7 9 0 0,0 0-17 0,0 0 0 16,0 0 0-16,0 0 0 0,7 0 0 0,4 0 0 15,-4 0-8-15,-7 0 8 0,7 3 34 0,-7-3 13 16,10 0 2-16,-3 0 1 0,-7 0 28 0,11 6 6 15,-4-6 0-15,0 0 1 0,4 0-17 0,3 7-3 0,0-7-1 0,0 0 0 16,7 0-24-16,4 3-6 0,-1-3-1 0,5 0 0 16,2 6-1-16,5-3 0 0,-1-3 0 0,4 6 0 15,3-2-22-15,-3-4-10 0,0 6 8 0,0-3-8 16,-8-3 0-16,5 6 0 0,-1-3 0 0,0-3 0 16,-3 0 0-16,0 0 0 0,-1 0 9 0,1 0-9 15,-7 0 0-15,0 0-16 0,-1-9 2 0,4 9 1 16,-3-3 13-16,0-3 0 0,0 2-10 0,-8-2 10 31,1 3-48-31,-4-3-6 0,4-4-1 0,-8 10-1289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30:32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7082 1836 0,'0'0'40'0,"0"0"9"15,-7 6 2-15,-3-3 0 0,-1 3-41 0,-3-2-10 0,-4 2 0 0,11-3 0 16,-10 3 0-16,3 4 0 0,-1-4 0 0,1-3 0 0,-7-3 0 0,0 9 8 16,-4-9-8-16,-3 7 0 0,-4-4 13 0,-3-3-2 15,0 6-1-15,-1-6 0 0,-6 0 5 0,-4 0 1 16,-3 0 0-16,3 0 0 0,-3-6 33 0,-1 6 7 15,1 0 2-15,-8 0 0 0,1-3 0 0,3 3 0 16,-7-7 0-16,11 4 0 16,-8 3-18-16,4 0-3 0,0-6-1 0,11 6 0 0,-4 0-36 0,-3 0 0 15,3 6 0-15,7-6 0 0,-7 3 0 0,11 4-8 16,-4-7 8-16,4 3 0 0,3 3 0 0,4-6 17 16,3 3-2-16,4 4-1 0,-4 2-14 0,11-9 9 15,-3 9-9-15,3-2 8 0,-1-4 4 0,5 6 1 0,-1 1 0 16,8-4 0-16,-8 3-5 0,8 1 0 15,-4-1-8-15,3 7 12 0,4-7-12 0,0 10 0 0,0-3 0 0,0-4 0 16,0 4 0-16,0 3 0 0,0-4 0 0,0-2 0 16,0 3 0-16,0 2 0 0,0 1 0 0,0 6 0 15,0-6 0-15,-7 0 0 0,7 6 0 0,-4 0 0 16,1-6 0-16,-4 9 0 0,7 0 0 0,-4 7 0 16,-3-1 0-16,4 10 0 0,3 3 0 0,-7-3 9 15,3 9-9-15,4 1 0 0,0-4 0 16,-3 3 8-16,3-3-8 0,-7 4 0 0,7-1 0 0,0 7-11 15,0-4 11-15,0-3 0 0,0 1 0 0,7-1 0 16,-4 0 8-16,-3 1 3 0,0-1 1 0,4-3 0 16,-4 3-12-16,0 4 0 0,-4-4 0 0,4 10 0 15,-3-10 0-15,-4 0-17 0,3-5 4 0,-3 5 1 16,4 0 12-16,-8-3 0 0,0 4 0 0,8-1 0 16,-8 3 23-16,1-2 7 0,-1-1 2 0,4 0 0 0,0 1-32 0,-4-7 0 15,1 3-13-15,6-6 4 0,-6 3 20 0,6-10 4 16,-3 7 1-16,7-9 0 0,-3 2-16 0,6-2 9 15,4-1-9-15,-7-5 8 0,0-4-8 0,0 3 0 16,4-3 0-16,3-6 0 0,-4-3 11 0,-3 2-3 16,0-2-8-16,0-3 12 0,0 2-4 0,-3-2 0 15,-4-4-8-15,3 7 12 0,4-7-2 0,-7 7-1 16,4-7 0-16,-8 10 0 0,-3-3-9 0,3-4 0 16,8 4 0-16,-8 3 0 0,1-10 0 0,6 7 0 15,-3-7-8 1,3 1 8-16,-3-1 0 0,4 7 0 0,-4-7 0 0,3 4 0 0,4-7 0 0,-3 10 0 0,-4-4 10 0,7-2-10 15,-4-1 8-15,4 1-8 16,0 2 0-16,0-3 0 0,0 1 0 0,-7-7 0 0,7 3-12 0,-3-3 3 16,3 7 33-16,-4-4 6 15,-3-3 2-15,4 10 0 0,-8-4-32 0,4 1 0 0,3 2 0 0,1-2 0 16,-8 5 0-16,1-5 0 0,6-1 0 0,-3 0 0 16,4 1 0-16,-8 6 0 0,4-10 0 0,3 3 0 15,4-6 0-15,-3 7 0 0,-4-1 0 0,3-3 0 16,4-2 0-16,0-4 0 0,0 6 0 0,0-6 0 15,0 0 0-15,0 0 0 0,0 0 0 0,0 0 9 16,0 0-9-16,0 0 10 0,0 0-10 0,0 0 10 16,0 0 5-16,0 0 1 0,0 6 0 0,0-6 0 15,0 0 2-15,0 0 1 0,4 3 0 0,3-3 0 16,-4 0-5-16,1 0-1 0,3 0 0 0,7 0 0 16,-3 0 3-16,-1-3 0 0,4-3 0 0,0 6 0 0,4 0-16 0,-4-6 11 15,11 2-11-15,0 4 10 0,-1-6-2 0,12 3-8 16,-8-3 12-16,18 3-4 0,-4-4-8 0,-3 4 12 15,10-3-12-15,-3-3 12 0,3 9-12 0,1-10 12 16,6 10-12-16,-6-6 12 16,3 6-12-16,3 0 10 31,-10 0-10-31,3 0 10 0,1 0-10 0,-1 0 0 0,0 0 0 0,-3 0 0 0,-7 0 0 0,7 6 0 0,0-6 0 0,-11 3 0 16,4 4 0-16,-4-7 0 0,0 0 0 0,1 0 0 0,-12 0 0 0,5 6 0 15,-1-12 0-15,-3 6 0 0,-8 0 0 0,4 0 0 16,-7 0-10-16,1 0 10 0,2 0 0 0,-3-7 0 15,-10 7 0-15,6-3 0 16,-2 3-74-16,-5 0-15 0,-3 0-3 0,0 0-1 0</inkml:trace>
  <inkml:trace contextRef="#ctx0" brushRef="#br0" timeOffset="2233.264">10922 9804 518 0,'-7'-4'46'0,"-7"-2"-37"16,-7-3-9-16,-4 6 0 0,4-4 140 0,0-2 25 16,7 3 6-16,-4-4 1 0,-7 7-103 0,8-3-20 15,6-7-4-15,-3 1-1 0,-4 9 3 0,4-7 0 16,4 4 0-16,-5-3 0 0,5-1-47 0,-4 1 0 15,-4-1 0-15,4 1 0 16,3 3-54-16,-6-4-7 0,-15 1-2 0,4-1-329 16,3 1-65-16</inkml:trace>
  <inkml:trace contextRef="#ctx0" brushRef="#br0" timeOffset="2830.292">10142 9465 288 0,'-7'0'25'0,"4"-3"-25"16,-4 3 0-16,0-6 0 0,0 2 156 0,3-2 27 0,1 3 5 0,-1-3 0 15,1 3-49-15,3-4-11 0,0 1-1 0,0 6-1 16,0 0-43-16,0 0-9 0,7-3-2 0,3-3 0 15,4 6-3-15,4 0-1 0,3-4 0 0,4-2 0 16,-1 3-32-16,15-3-6 0,7 3-2 0,7-4 0 16,-4-2-28-16,4 0-8 0,4 9-1 0,6-7 0 15,1-2 21-15,3 9 4 0,-7-10 0 0,10 1 1 16,11 6 3-16,-3-3 0 0,-7-4 0 0,3 4 0 16,3 3 7-16,8 3 1 0,3-6 1 0,0 6 0 15,1 0 7-15,2 6 2 0,5-6 0 0,2 0 0 16,1 3-4-16,0 3-1 0,0-6 0 0,-1 0 0 15,8 0-11-15,4 0-2 0,-1 0-1 0,4 0 0 16,0 0-5-16,0 0-1 0,3-6 0 0,-7 3 0 16,1 3 15-16,-1-6 4 0,4 2 0 0,-4-2 0 0,1 6-16 0,-1-3-4 15,1-3 0-15,-5 6 0 0,8 0 4 16,-7-3 1-16,-4-4 0 0,-3 7 0 0,7-3-1 0,-4 3-1 16,-6 0 0-16,2 3 0 0,-2-3 4 0,-1 7 1 15,0-4 0-15,0 3 0 0,1-6-20 0,2 3 0 16,-2 7 0-16,-1-4 0 0,0-6 0 0,4 9 0 15,-7-2 0-15,-1-4 0 0,1-3 0 0,-4 6 0 16,0-6 0-16,1 0 0 0,-5 0 0 0,-3-6 0 16,-6 6 0-16,2-10 0 0,4 4 0 0,-3 3 0 15,-4-3 0-15,-3 2 0 0,-4-2 0 0,0 3 13 16,-4-3-2-16,4-4-1 0,0 7-10 0,0-3 0 16,-3 0 0-16,-1 3 0 0,-3 3 0 0,0 0 0 0,-7 0 12 15,-4 0-4-15,4 0-8 0,-3 0 0 0,-1 0 0 0,-3 0 0 16,-4 0 0-16,1 3 0 0,-5 3 0 0,1-6 0 15,-3 9 0-15,-5-9 0 0,-3 10 0 0,4-10 0 16,-7 0-10-16,0 6 10 0,-1-3 0 0,-3 3-9 16,1-2 9-16,-1-4-13 0,-4 6 5 0,5-6 8 15,-8 0 0-15,3 0 0 0,1 0 0 0,0 3 0 16,-4 3 0-16,-4-6 0 0,4 0 0 0,-3 0 0 16,0 0-20-16,-1 0 3 0,-3 0 1 0,0 7 0 31,0-4-72-31,0-3-13 0,-3 9-3 0,-4 0-690 0,3 1-138 0</inkml:trace>
  <inkml:trace contextRef="#ctx0" brushRef="#br0" timeOffset="4455.968">5158 10954 345 0,'-22'0'15'16,"15"-3"4"-16,-14-3-19 0,7 6 0 0,-11-3 0 0,4-3 0 0,7 6 51 0,-11-10 6 15,1 10 2-15,-1-6 0 0,4 6 5 0,-4 0 0 16,4 0 1-16,-4 0 0 16,11 0 59-16,-7 0 12 0,0 6 3 0,3-6 0 0,-3 3-46 0,-4 4-9 15,1 2-1-15,-1 7-1 0,0-7-56 0,1 4-11 16,-1 2-3-16,0-5 0 0,1 9-12 0,6-10 0 0,0 0-12 0,8 4 12 15,3-10 16-15,0 6 11 0,7-9 1 0,0 0 1 16,0 0 34-16,0 0 6 0,7 7 2 0,10-7 0 16,-3 0 1-16,15 0 0 0,2 0 0 0,-2-7 0 15,13 7-23-15,-3-3-4 0,10-3-1 0,0 6 0 16,11-3-12-16,0 3-2 16,11-6-1-16,0 6 0 0,3 0-17 0,7-7-3 0,-4 4-1 0,12 3 0 15,2-6 1-15,5 6 0 0,-5-9 0 0,5 9 0 16,-1 0 5-16,0-4 1 0,4 4 0 0,0 0 0 15,-1 0 13-15,1 0 2 0,0 0 1 0,3 0 0 16,-3 0-31-16,10 0 0 0,-6 4 0 0,6-4 0 16,4 0 11-16,-4 6-11 0,-3-6 12 0,3 3-12 15,4-3 12-15,-3 6-12 0,-4-6 12 0,-1 0-12 0,1 0 16 16,0 3-3-16,3 4-1 0,-6-7 0 0,-5 0-3 0,1 6-1 16,4-3 0-16,-5-3 0 15,-2 9-8-15,2-9 0 0,-6 7 0 0,3-4 0 16,-6-3 0-16,6 6 10 0,0-3-10 0,-3 4 10 0,-4-4-10 0,0 3 0 15,4-6 0-15,0 6 0 0,-4-3 10 0,0 7-10 16,0-10 12-16,-7 6-12 0,-7-6 0 0,8 0 0 16,2 3 0-16,-3 3 0 0,-10-6 8 0,-1 4-8 15,1-4 0-15,3 0 0 0,0 0 14 0,4 6-1 16,-1-3 0-16,1-3 0 0,3 6-5 0,-7-6 0 16,-7 0-8-16,4 3 12 0,6 4-12 0,-6 2 0 15,-8-3 8-15,-3-3-8 0,0 4 0 0,0-7 0 0,-3 3 0 0,-4-3 0 16,0 6 0-16,0-6 0 15,-4 3 0-15,0-3 0 0,1 7 8 0,-1-7-8 0,-7 0 0 16,-3 3 9-16,0-3-9 0,0 6 0 0,0-6 0 0,0 0 8 16,-4 0-8-16,7-6 12 0,-7 6-12 0,4 0 12 15,-4 0-4-15,1 0 0 0,-1 0 0 0,-3 0 0 16,0 0-8-16,-4 6 0 0,-4-6 0 16,1 0 8-16,0 0-8 0,-4 0 0 0,-3 0 0 0,-4 0 8 15,3 0 0-15,1 0-8 0,-7 0 12 0,3 0-4 16,-4-6-8-16,4 6 10 0,-3-3-10 0,0 3 10 15,-1 0-10-15,1-7 8 0,-1 7-8 0,1 0 8 16,-4-3-8-16,4 3 0 0,-1-6 0 0,-3 3 0 16,4 3 0-16,-4-7 0 0,-7 7 0 0,7 0 0 15,3 0 0-15,-2-3 0 0,-8 3 0 0,0 0 0 16,0 0-12-16,7 0 1 0,-7 0 1 0,0 0 0 16,0 0-26-16,0 0-6 0,0 0-1 0,0 0 0 15,0 0-203-15,0 0-41 0</inkml:trace>
  <inkml:trace contextRef="#ctx0" brushRef="#br0" timeOffset="7305.604">3291 4454 1738 0,'-10'-16'77'0,"10"16"16"0,0-9-74 0,0 3-19 15,-7-7 0-15,3 7 0 0,1-4 47 0,-4 4 5 16,3-3 2-16,-3-1 0 0,-3 7-7 0,2-3-2 15,-2 3 0-15,-1-4 0 0,-3-2-25 0,4 9-6 16,-12-3-1-16,8 3 0 0,-10-6-4 0,2-1-1 16,-6 4 0-16,4 3 0 0,-12 0 12 0,5 0 1 15,2 0 1-15,-6 0 0 0,0 0-1 0,-1 0 0 16,-2 0 0-16,2 3 0 0,-6-3-5 0,3 7-2 0,0-1 0 0,-6-6 0 16,-1 3-6-16,3-3 0 15,-2 0-8-15,-1 6 12 0,7-3-3 0,-7-3-1 0,7 0 0 0,4 7 0 16,0-4 12-16,-1 3 3 0,1-3 0 0,7 4 0 15,-4-4-7-15,-3 3 0 0,0-3-1 0,-1 3 0 16,1 4-15-16,7-1 0 0,-4 1 0 0,4-4 0 16,-4 3 8-16,4-6-8 0,3 13 0 0,0-7 0 15,-6 1 0-15,6-1 0 0,11 1 0 0,-11 5 0 16,11-8 0-16,-4 2 0 0,11-6 0 0,-3 7 0 16,-1 5 8-16,1-15-8 0,-1 10 0 0,8-4 9 15,-5-3 0-15,5 6 0 0,3-2 0 0,-4-4 0 16,-3 6 15-16,7 1 2 0,0-1 1 0,-3-3 0 0,3 4-27 0,-7 9 0 15,7-10 0-15,0 7 0 16,-4 2 0-16,4 1 0 0,0 6-14 0,-7-6 5 0,7 6 9 0,-3 4 0 16,3-11 0-16,-4 7 0 15,-3 4 0-15,7-4 0 0,-3 3 0 0,-5-3 8 0,5 3-8 0,3 0 0 16,-4 4-8-16,-3-4 8 0,4 10 0 16,-4-13 9-16,3 12 0 0,-3-2 0 0,4 3-9 0,-1 2-11 15,-3-2 3-15,4-4 0 0,-4 10 8 0,3-6 0 16,0-4 10-16,-3 10-10 0,4 0 10 0,3 0-10 15,-11-3 10-15,11 9-10 0,-10-3 12 0,10-3-3 16,-11 6-1-16,8-9 0 0,-8 3-8 0,7 0 0 0,-6-10-10 0,3 10 10 16,3-6 0-16,-6-4 0 15,10 4 11-15,-4-4-3 0,-3 1 3 0,4-7 1 0,6 0 0 16,-3-3 0-16,0 1-4 0,7-1-8 0,-3-3 12 0,-1-4-4 16,4-2 12-16,-3 3 3 0,3 0 0 0,-7-4 0 15,3-5-23-15,4 5 9 0,-3-2-9 0,-4-4 0 16,0 1 8-16,4 5-8 0,-4-5 0 0,7-4 0 15,-7-6 0-15,0 10 10 0,0-10-10 0,0 0 8 16,0 0 11-16,3 3 1 0,-3-3 1 0,0 0 0 16,0 0-2-16,11 6-1 0,-11-6 0 0,3 9 0 15,-3-9-6-15,0 0-2 0,0 0 0 0,7 0 0 16,4 7-2-16,-8-4-8 0,-3-3 12 0,11 0-4 16,0 0-8-16,-8 6 12 0,8-3-12 0,-1-3 12 15,-10 0-12-15,4 6 12 0,6-6-12 0,1 4 12 16,0-4-2-16,-1 0 0 0,-3 6 0 0,4-3 0 15,-1-3-10-15,4 0 0 0,-3 6 0 0,3-3 0 0,4-3 0 0,-4 0 0 16,7 0 0-16,-3 0 0 0,6-3 14 0,1 3-2 16,0-6-1-16,7 6 0 0,-8 0 0 0,1 0 0 15,7 0 0-15,-4 0 0 0,4 0-11 0,-4 0 10 16,7 6-10-16,-3-3 10 0,-4-3-10 0,4 0 8 16,-4 7-8-16,7-7 8 0,1 0-8 0,-1 3 0 15,-7-3 0-15,7 0 0 0,1 0 8 0,-1 0 0 16,-7 0 0-16,7-3 0 0,-3 3-8 0,4 0 0 15,-12 0 0-15,1 0 0 0,0 0 0 0,-1 0 0 16,-3-7 0-16,-3 7 0 0,0 0 0 0,-1-3 0 16,1-3 0-16,-4 6 0 0,-3 0 0 0,-1 0 0 15,-3-3-8-15,0 3 8 16,-7 0-27-16,0 0-1 0,0 0 0 0,0 0 0 16,0 0-215-16,0 0-43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31:24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10640 10321 1036 0,'0'0'92'0,"0"0"-73"0,0 0-19 0,-7 0 0 16,-7 0 156-16,7 0 27 0,7 0 5 0,0 0 2 16,-11-3-136-16,11 3-27 0,0 0-6 0,0 0-1 15,0 0-20-15,0 0 0 0,0 0 0 0,11-6 0 16,6 6 0-16,-3-4-13 0,-7-2 1 0,4 6 1 0,7-3 11 0,-4-3 16 15,0 6-4-15,0 0-1 16,0 0 18-16,0-7 4 0,7 4 1 0,0 3 0 0,-10 0 7 0,7 0 2 16,10 0 0-16,-7 0 0 0,-3 0-11 0,3 0-1 15,7 0-1-15,7 0 0 16,1 0-2-16,2 0-1 0,-2 0 0 0,3 0 0 0,6 0-4 0,-6 0-1 16,0 0 0-16,0 0 0 0,10 0-14 0,1 3-8 15,-5-3 8-15,1 0-8 0,0 0 0 0,0 0 8 16,3 0-8-16,4 0 0 0,-7 0 12 0,4 0-3 15,-1 0 0-15,0 0 0 0,1 0 6 0,6 7 1 16,-3-7 0-16,4 0 0 0,-1 6 0 0,-3-6 1 16,0 3 0-16,0-3 0 0,0 0 7 0,3 0 0 15,-3 0 1-15,4 0 0 0,-1 0 3 0,0 0 0 16,4 0 0-16,-3 0 0 0,-4 0-28 0,0 0 0 0,7 0 0 0,0 6 0 16,-4-6 0-16,0 4 0 0,1-4 0 0,3 0 0 15,-7 6 0-15,3-3-16 16,1-3 3-16,-4 6 0 0,-4-3 13 0,7-3 0 0,-3 0 0 0,7 7 0 15,-3-4 10-15,3-3 2 0,-4 0 0 0,1 0 0 16,-1 0-4-16,4 0 0 0,0 0 0 0,7 0 0 16,0 0-8-16,0 0 0 0,0 0 9 0,-3 0-9 15,-1 6 0-15,1-6 0 0,-1 0 0 0,4 3-12 16,0 3 12-16,-3-6 0 0,-1 7 8 0,-3-4-8 16,0-3 0-16,0 6 8 0,7-3-8 0,-3-3 0 15,-1 7 8-15,1-7-8 0,3 0 10 0,-4 3-10 16,-3-3 12-16,4 0-4 0,3 0-8 0,-4 0 12 15,4 0-12-15,0 0 8 0,0 0-8 0,0 6 0 16,0-6 10-16,-3 0-10 0,-1 3 10 0,1-3-10 0,-1 0 14 0,1 0-3 16,3 6-1-16,-4-6 0 0,1 0-10 0,3 0-14 15,-4 4 3-15,1 2 1 0,3-6 24 0,3 0 5 16,5 6 1-16,-1-6 0 0,-4 3-20 0,4-3 10 16,0 0-10-16,0 6 8 0,4-2-8 0,-4-4 0 15,0 0 0-15,-3 0 0 0,-1 0 0 0,-3 0 0 16,4 0 0-16,-4 0 0 0,0 0 0 0,0 0 0 15,-4 0 0-15,1 6 0 0,-4-6 0 0,0 0 8 16,0 0-8-16,0 0 8 0,0 0 4 0,-4 3 0 16,8-3 0-16,-4-3 0 0,0 3-2 0,0 0 0 15,-4 0 0-15,1 0 0 0,-1-6-2 0,0 6 0 0,1 0 0 0,-1-4 0 16,4-2-8-16,-7 6 0 0,0 0 0 0,-3-3 0 16,-1-3 0-16,-3 6 0 0,3-6 8 0,-3 6-8 15,0-4 0-15,-4 4 0 0,1-6 8 0,-5 6-8 16,-2-3 0-16,2 3 0 0,-2-6 0 0,-4 3 0 15,-4 3 0-15,0-7 0 0,-3 7 8 0,-1-3-8 16,-2-3 0-16,-1 6 8 0,0 0-8 0,-4 0 8 16,5-3 0-16,-5 3-8 0,1-7 12 0,-4 7-4 15,4 0 1-15,-1 0 0 0,-3-6 0 16,1 3 0-16,-1 3 1 0,0 0 0 0,-4-6 0 0,4 6 0 16,-3 0-10-16,-4 0 12 0,-7 0-12 0,7-3 12 15,0-4-12-15,-7 7 10 0,0 0-10 0,0 0 10 16,7 0-10-16,-7 0 8 0,0 0-8 0,0 0 8 15,0 0-8-15,0 0 0 0,0 0 0 0,0 0 0 16,0 0 0-16,0 0 0 0,0 0 0 0,0 0 0 16,0 0-13-16,0 0-2 0,0 0 0 0,0 0 0 15,0 10-89-15,4-1-17 0,-1 7-4 0</inkml:trace>
  <inkml:trace contextRef="#ctx0" brushRef="#br0" timeOffset="4420.712">19438 12124 230 0,'0'0'20'0,"0"0"-20"16,0 0 0-16,0-9 0 0,4 6 290 0,-4-7 54 15,0 4 10-15,0 6 2 0,3-10-251 0,-3 10-50 16,0 0-11-16,4-9-1 0,-4 9 3 0,0 0 1 15,3-6 0-15,-3 6 0 0,0 0 10 0,0 0 3 16,0 0 0-16,0 0 0 0,0 0-3 0,0 0 0 16,0 0 0-16,0 0 0 0,0 0-18 0,0 0-4 0,0 0-1 0,4 6 0 15,-1-3 2-15,1 7 1 16,-1 2 0-16,4 1 0 0,-3-4-21 0,-1 0-4 0,1 1 0 0,-1 6-1 16,1-7 2-16,0 7 1 0,3-7 0 0,-4 10 0 15,1-3 1-15,-4-4 0 0,3 4 0 0,-3-7 0 16,7 7-2-16,-3-4 0 0,-1-2 0 15,4-1 0-15,-3-3 7 0,3 4 0 0,0-1 1 0,-4-2 0 16,-3-7 0-16,4 3 0 0,-4-3 0 0,7 9 0 16,-7-9 1-16,0 0 0 0,7 6 0 0,-7-6 0 15,0 0-2-15,0 0-1 0,0 0 0 0,0 0 0 16,0 0 1-16,4 4 1 0,-4-4 0 0,10 6 0 16,1-6 4-16,-4-6 1 0,3 6 0 0,1-4 0 15,0-5-1-15,3 3 0 0,-4-7 0 0,4-3 0 16,1 1-7-16,-1-4-2 0,3 0 0 0,-3-6 0 15,4 3-4-15,-4-9-2 0,7 3 0 0,-3 2 0 0,0-5-10 0,-1 0 10 16,4 3-10-16,-3-7 10 0,3 7 0 0,0-7 0 16,4 7 0-16,3-6 0 0,1 5-10 0,-5-5 0 15,1 6 0-15,3-7 0 0,4 10 0 0,0-3 0 16,-1 0 0-16,-2 3 0 0,-1-1 0 0,0 5 0 16,0-5 0-16,0 8 0 0,1-1 0 0,-1-6 0 15,0 9 0-15,-3-3 0 0,0 7-8 0,3-4 8 16,0 0 0-16,-3-2 0 0,-4 8 0 0,4-6 0 15,-1 7 0-15,-6 0 0 0,-8-4 0 0,5 4 0 16,-5-7 0-16,4 10 0 0,-3-4 0 0,-1 1 0 16,1-1 12-16,-4 1-4 0,4 0-8 0,-4 2-9 15,0 4 9-15,-4-3-13 0,4 3 1 0,-7 3 0 0,4-6 0 0,-4 6 0 32,0 0-105-32,0 0-21 0,7 6-4 0</inkml:trace>
  <inkml:trace contextRef="#ctx0" brushRef="#br0" timeOffset="8372.788">20715 16593 115 0,'-18'3'0'0,"18"-3"10"16,0 0-10-16,0 0 0 0,0 0 0 0,-7 6 0 15,4-3 22-15,-1 3 2 0,4-6 1 0,0 0 0 16,-3 7 27-16,3-7 4 0,0 0 2 0,0 0 0 0,0 0 60 0,0 0 12 16,0 0 2-16,0 0 1 0,0 0-17 0,0 0-4 15,0 0-1-15,0 0 0 0,0 0-31 0,3 9-7 16,-3-9-1-16,4 3 0 15,-4-3-32-15,3 10-6 0,-3-1-2 0,4-3 0 0,-1 4-15 0,-3-4-3 16,4-3-1-16,0 7 0 16,-4-4-3-16,7 3-1 0,-4-6 0 0,1 4 0 0,-8 2 10 0,4-9 1 15,11 9 1-15,-4-2 0 0,0-4-1 0,-4 6-1 16,4-2 0-16,0-4 0 0,1 3-8 0,-1-3-2 16,-7-3 0-16,7 6 0 0,0-3 16 0,-7-3 3 15,0 0 1-15,7 7 0 0,-7-7-12 0,10 0-2 16,-10 0-1-16,0 0 0 0,0 0 8 0,11 0 2 15,-4 0 0-15,4 0 0 0,-4-10 13 0,0 4 3 0,3 3 1 0,-3-6 0 16,4 2-3-16,-4-5-1 0,4-4 0 0,-4 0 0 16,3 4-16-16,-3-7-3 0,4 3-1 0,-4-3 0 15,3-6-8-15,1 7-1 0,0-7-8 0,-1-1 12 16,1 4-12-16,3-12 0 0,0 6 8 0,0-7-8 16,4 10 0-16,-1-9 11 0,1 5-11 0,0-5 10 15,-1 6-10-15,4 3 8 0,1 3-8 0,-1-3 8 16,0 0-8-16,-3 6 0 0,3 0 0 0,-4 3 0 15,1 4-12-15,0-4 3 0,-1 7 0 0,-3-7 0 32,1 13-14-32,2-7-2 0,-3 4-1 0,4 3 0 0,-4-3-18 15,4 6-4-15,-1 0-1 0,1-3 0 0,0 3-132 0,-1 3-27 16,1-3-4-16</inkml:trace>
  <inkml:trace contextRef="#ctx0" brushRef="#br0" timeOffset="9808.037">22800 17781 1378 0,'0'0'61'0,"-7"0"13"16,-4 0-59-1,4 0-15-15,4-3 0 0,-4-3 0 0,-4 6 43 0,1 0 5 0,6-10 2 0,4 10 0 16,-7 0-40-16,-4-6-10 0,4 6 0 0,0-3 0 16,7 3 0-16,-10 0 0 0,-4 0 0 0,3 0 0 15,11 0 38-15,-14 0 6 0,0 0 0 0,-4 0 1 0,4 0 5 0,-4 0 1 16,1 3 0-16,-1-3 0 0,-7 6-14 0,1-6-2 15,3 7-1-15,-4-4 0 0,-3 3-34 0,-4-3-16 16,4-3 2-16,-4 6 0 0,-3 4 14 0,-1-7 0 16,-6 6 0-16,3-2 0 0,8 2 0 0,-8 0 0 15,-4 7 0-15,1-3-9 0,3-4 9 0,0 7 0 16,-3-7 8-16,0 7-8 0,-1-4 24 0,1-2 0 16,0 5 0-16,3-5 0 0,0-1 1 0,0 1 1 15,8-4 0-15,-1-3 0 0,4 3 0 0,-1 4 0 16,5-10 0-16,-5 6 0 0,8-3-14 0,0-3-4 15,0 0 0-15,0-3 0 0,3 3-8 0,4-6 10 16,-4 6-10-16,4 0 10 0,4-10 31 0,-1 10 7 0,1-6 0 0,-1 6 1 16,4-3-26-16,0-3-6 15,3 2-1-15,1-5 0 0,-1 3-6 0,1-4-2 0,3 1 0 0,0 0 0 16,0-7 0-16,3 6-8 0,4 1 12 0,-3-10-4 16,6 10-8-16,-2-7 0 0,2 7 9 0,4-10-9 15,0 3 28-15,0 4 0 0,1-4 1 16,2 7 0-16,-3-7-29 0,4 7 0 0,-4-10 0 0,4 9 0 15,-4 1 15-15,0 0-3 0,4-7-1 0,-4 6 0 16,0 1-11-16,3-4 0 0,1 1-12 0,-4 3 12 16,-3 5 0-16,3-5 0 0,-4 3 0 0,1-4 0 15,-4 10 0-15,0-3 0 0,-7 3-11 0,7-6 11 16,-3 6 0-16,-4 0 0 0,0 0 12 0,0 0-4 16,0 0-8-16,0 0 9 0,0 0-9 0,-4 6 10 15,-6-3-10-15,-1 7 0 0,4-4 0 0,-7 3 0 16,-4 1-10-16,1-1-1 0,2 7 0 0,-2-7 0 0,-1 4 11 15,-3 3-10-15,3 2 10 0,-3-2-10 0,4-3 10 0,-5 9 0 16,1-10 8-16,4 7-8 0,-5-3 0 0,5 2 0 16,-4 7 0-16,-1-6 0 0,5 0 0 0,-1 0 0 15,-3 0 0-15,3 6 0 0,1-6 0 0,3-4 0 16,3 4 0-16,0-3-8 0,1-4 8 0,3 4 0 16,0-7 0-16,3 1 0 0,1-1 13 0,3-2-1 15,0-7-1-15,3 3 0 0,8 6 2 0,-4-3 1 16,3 4 0-16,5-1 0 0,-1-9-14 0,3 10 8 15,1-4-8-15,3-3 0 0,0 3 12 0,0-3-4 16,4 4-8-16,-4 2 12 0,-3-9-12 0,0 9 11 16,-4-9-11-16,3 7 10 0,-3-4 14 0,4 3 2 0,-4-6 1 15,0 3 0-15,0-3-27 0,4 7 0 0,-4-4-14 0,4-3 5 16,-1 0 9-16,1 6 0 0,0-6 0 0,3 3 0 31,4-3-27-31,-1 6-3 0,1-6-1 0,3 7 0 16,4-4-189-16,7 6-37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19:34:45.1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2462 8875 745 0,'0'0'32'0,"0"0"8"0,0 0-32 0,0 0-8 16,0 0 0-16,4-3 0 0,-1-3 52 0,-3-3 8 15,0 9 1-15,0 0 1 0,0 0-45 0,0 0-9 16,0 0-8-16,0 0 12 16,0 0-12-16,0 0 8 0,0 0-8 0,0 0 8 0,0 0-8 0,0 0 0 15,0 0 0-15,0 0-11 0,0 0 11 0,0 0 0 16,0 0 0-16,0 0 0 0,0 9 49 0,0 0 12 16,0-2 3-16,0 2 0 0,-3-6 25 0,3 7 6 15,3 2 1-15,-3 1 0 0,8-4-56 0,-8 1-10 16,0-1-2-16,3 7-1 0,4-1-9 0,-7 4-2 15,4 0 0-15,-1 0 0 0,-3 0 4 0,7 6 0 16,-7 0 0-16,0-6 0 0,0 6-20 0,0-3 0 0,4 3 0 0,-4 3 0 16,0-3 12-16,0 0-4 0,0 3 0 0,0-3-8 15,0-3 20-15,0 3-4 0,0 4 0 0,0-4 0 16,0-6 19-16,7 6 3 0,-7-7 1 0,0 7 0 16,0-6-39-16,0 0 0 0,0 0-9 0,0-3 9 15,0 2 0-15,0-8 0 0,0-1 14 0,0 1-4 31,-7-4-54-31,7-6-10 0,0 0-2 0,0 0-1 16,0 0-34-16,0 0-6 0,0 0-2 0,0 0-381 0,-4-6-77 0</inkml:trace>
  <inkml:trace contextRef="#ctx0" brushRef="#br0" timeOffset="665.408">2226 8838 1152 0,'0'0'102'0,"-11"-7"-82"16,8 7-20-16,-8 0 0 0,8-3 170 0,3 3 30 0,0 0 5 0,0 0 2 16,0 0-166-16,0 0-33 0,3-6-8 0,-3 6 0 15,4-9 0-15,3-1 0 16,4 1 0-16,-4-1 0 0,10 4 0 0,-6-3 0 0,-4-1-9 0,10 1 9 16,-2 6 0-16,-5-3 0 0,8-4 0 0,3 1 0 15,0 2 0-15,-3-2 0 0,3 6 0 0,0-3 0 16,-3-4 0-16,3 1 16 0,4 3-4 0,-4-4 0 15,3 7 0-15,-6-3 0 0,3-4 0 0,4 7 0 16,0-3-2-16,-4-3-1 0,0 9 0 0,-3-4 0 16,6 4-1-16,-2 4-8 0,-1-4 12 0,-4 9-4 15,4-3-8-15,1 4 0 0,-5-7-10 0,4 12 10 16,-6-5 0-16,6 6 0 0,0-4 0 0,-7-3 0 16,4 7 0-16,-1 3 0 0,-3-3 0 0,-3-4 0 15,0-6 0-15,3 10 0 0,-4-3 0 0,-6-4 0 0,3 0 0 0,-4 1 0 16,-3 2 0-16,4 1 0 0,-4-4 8 0,0 1-8 15,-4-1 0-15,4-3 0 0,-3 4 10 16,-8-1-2-16,1 1 0 0,-4-1 0 0,-4 1-8 0,4-4 0 16,-7 3 9-16,3-9-9 0,4 6 0 0,-7-2 9 15,0 2-9-15,6-3 0 0,-9 3 12 0,-1-3-12 16,0 4 12-16,4-4-12 0,-3 3 10 0,2-3-10 16,-2 3 8-16,-1-6-8 0,7 4 0 0,-10 2 0 15,10 3 0-15,-6-2 0 0,3-4 0 0,-1 3-9 16,5-3 9-16,-1 3-10 0,4-2 1 0,3 2 0 15,-3-3 0-15,4-3 0 16,6 6-118-16,-6-6-23 0,6 0-5 0,4 0-602 0</inkml:trace>
  <inkml:trace contextRef="#ctx0" brushRef="#br0" timeOffset="2448.99">3634 8534 172 0,'0'0'16'0,"0"0"-16"0,0 0 0 0,0 0 0 0,0 0 116 0,0 0 21 16,0 0 4-16,0 0 1 0,0 0-81 0,0 0-16 15,7-7-3-15,-7 7-1 0,3-3-2 0,-3 3-1 16,0-6 0-16,0 6 0 0,7-3 25 0,-7-4 5 15,0-2 0-15,0 9 1 0,0 0 11 0,0 0 3 16,0-9 0-16,0 9 0 0,-7-7-13 0,7 7-2 16,0 0-1-16,0 0 0 0,0 0-26 0,0 0-5 15,0 0 0-15,0 0-1 0,0 0-19 0,0 0-3 0,0 0-1 0,-3 7 0 16,-4-4 4-16,3 3 0 0,-6 3 0 16,-1 1 0-16,0-4 5 0,4 4 2 0,-3-1 0 0,-1 0 0 15,1 1 5-15,-1-1 0 0,0 1 1 0,4 5 0 16,-3-5-7-16,-1-1-2 0,1 10 0 0,-5-3 0 15,5-4-6-15,-1 10-2 0,-3-3 0 0,0 0 0 16,3 6-12-16,-3-3 0 16,-3-3 0-16,3 12 0 0,3-3 0 0,-3 0 0 0,0 1 0 0,3 2 0 15,-3-3 0-15,7 7 0 0,4-7 0 0,-8 0 0 16,0 3 0-16,8-2 0 0,3-1 0 0,-7-3 0 16,3 3 11-16,4-3-11 0,0 4 12 0,0-1-12 15,0-3 9-15,0 9-9 0,0-5 0 0,4-1 9 16,3 0-9-16,-7 3 0 0,0-2 0 0,3-1 8 15,4 0-8-15,-7 3 0 0,4-9 0 0,-1 3 0 16,5 1 0-16,-5-8 0 0,4-2 0 0,-3-3 0 16,3 2-20-16,-4 4 0 0,8-10 0 0,-1 1 0 15,-6-1-34-15,7 1-6 0,3-4-2 16,-4 3 0-16,4 1-165 0,-3-1-33 0</inkml:trace>
  <inkml:trace contextRef="#ctx0" brushRef="#br0" timeOffset="3333.799">3969 8938 864 0,'0'0'76'0,"0"0"-60"16,-4 0-16-16,4 0 0 0,0 0 157 0,0 0 29 16,0-3 6-16,0 3 0 0,0 0-145 0,0 0-30 15,0-6-5-15,0 3-2 0,0-4-10 0,0 4 8 16,0 3-8-16,0-12 8 0,-7 8-8 0,14-5 12 16,-7 3-12-16,0-4 12 0,-7 7-12 0,7-3 0 0,-3-3 0 0,3 5 0 15,0-2 34-15,-4-3 8 0,-6 2 2 0,10 7 0 16,0-3 17-16,-8-6 4 0,5 3 1 0,-4 3 0 15,0-4-3-15,7-2-1 16,-11 3 0-16,4 2 0 0,4-2-37 0,-8 3-7 0,8-3-2 0,-4 3 0 16,-4-4-4-16,4 7 0 0,7 0-1 0,-11-3 0 15,4 3-11-15,0 0 0 0,0 3 9 0,4-3-9 16,-8 7 0-16,0-4 0 0,1 6 0 0,6-3 0 16,-6 4 0-16,6-1 0 0,-6 1 0 0,3 5 0 15,3-2 0-15,-7 3-10 0,8 2 10 0,-8 7 0 16,4-6-8-16,4 6 8 0,-1-6 0 0,4 0 0 15,-10 6 0-15,10 0 0 0,-7-3 0 0,3 3 9 16,4 0-9-16,-7-3 0 0,7 3 0 0,-4 0 0 16,1-6 9-16,3 6-9 0,0-3 10 0,-7 0-10 0,7-3 8 0,-4 0-8 15,4 0 0-15,0-1 9 0,-7 1-9 0,7 3 0 16,0-9 9-16,0 6-9 0,0-4 0 0,0 4 9 16,0-3-9-16,0-4 0 0,0-2 10 0,7 2-10 15,-7 1 8-15,0-4-8 0,4-3 13 0,3-2-2 16,-7-4-1-16,0 6 0 0,7 3 6 0,0-2 2 15,4-4 0-15,-1-3 0 16,-3 9-2-16,4-9 0 0,-1-3 0 0,5 3 0 0,2 0-5 0,-3 0-2 16,0-6 0-16,1 6 0 0,2-3-9 0,-3-4 0 15,0 7 0-15,-3-6 0 16,0 3-20-16,3 3-8 0,-11-6-3 0,8 6 0 16,-4 0-102-16,-4 0-21 0,8-4-4 0,0 4-486 15,-8 0-96-15</inkml:trace>
  <inkml:trace contextRef="#ctx0" brushRef="#br0" timeOffset="3742.297">4223 9412 2113 0,'0'0'46'0,"0"0"10"0,0 0 1 0,0 0 3 0,0 0-48 0,0 0-12 16,0 0 0-16,0 0 0 0,0 0 10 0,0 0-1 16,0 0 0-16,-4 6 0 0,4 10-9 0,-3-4 10 15,3 4-10-15,0-4 10 0,-7 4-10 0,3 3 0 16,-3-4 0-16,4 4 0 0,3 0 0 0,-8-3-11 16,5 3 3-16,-1-1 0 0,4 1 16 0,-7-3 3 15,7 0 1-15,-3-4 0 0,3 7-12 0,-7-3 0 16,7-7 0-16,0 10-11 15,0-10-12-15,0 1-2 0,7-4-1 0,-7-6-599 16,0 9-120-16</inkml:trace>
  <inkml:trace contextRef="#ctx0" brushRef="#br0" timeOffset="4818.785">4540 9437 1688 0,'0'0'75'0,"0"0"15"16,0 0-72-16,0 0-18 0,0 9 0 0,0-9 0 15,0 10 43-15,7-1 5 0,0-3 0 0,-3-3 1 0,3 7-40 0,0 2-9 16,0-9 0-16,4 7 0 0,-8-1 0 0,4 1 0 15,0-4 0-15,0 10 0 0,4-7 0 0,-8 4 0 16,1-4 0-16,3 7 0 0,-3-7-8 0,3 7 8 16,-7-4 0-16,3-2 0 0,4 5-8 0,-7-5 8 15,0-1 0-15,4 1 0 0,-4-1-17 0,0 0 3 16,0 1 1-16,0-10 0 16,0 0-126-16,0 6-25 0,0 3-4 0,0-9-2 0</inkml:trace>
  <inkml:trace contextRef="#ctx0" brushRef="#br0" timeOffset="5486.929">5359 8769 403 0,'0'0'36'0,"0"0"-36"16,0 0 0-16,0 0 0 0,0 0 213 0,0 0 36 15,-7 6 7-15,7-6 2 0,0 0-164 0,-7 0-33 16,7 3-6-16,0-3-2 0,0 0-21 0,0 0-5 16,-7 0-1-16,7 0 0 0,-4-9 10 0,4 9 1 15,0 0 1-15,-7-10 0 0,0 7 8 0,7-6 2 16,-4-1 0-16,4-2 0 0,-3 2 4 0,-1 1 0 16,-3 0 1-16,4-1 0 0,3 1-1 0,-7-1 0 15,0 1 0-15,7 0 0 0,-7 2 0 0,3-2-1 16,-3 6 0-16,-4-3 0 0,8 2-51 0,-1-2-9 15,-6 6-3-15,3 0 0 0,0 0 12 0,0 0 0 0,3 0 0 16,-7 6 0-16,1-2 0 0,-1 2 0 16,1-3-9-16,3 6 9 0,-4 1 0 0,-3-1 16 0,3 7-2 0,-6 0-1 15,10-4-28-15,-11 7-5 0,11 3-2 0,-4 0 0 16,4 3 22-16,-3 0-9 0,3-3 9 0,-4 9 0 16,4-3-12-16,4 7 4 0,-1-7 8 0,4 7-13 15,-7-13 13-15,7 9 0 0,0-9 0 0,0 3 10 16,0 0-10-16,7 0 0 0,-7-3 9 0,7-3-9 15,-7 6 10-15,7-6-2 0,-7-3-8 0,0 2 12 16,4 1-12-16,3 0 0 0,-7-3 0 0,7 2-10 16,0 1 0-16,3 3 0 0,-6-9 0 0,3 6 0 15,-3-10 33-15,6 7 6 0,1-1 2 0,-8-5 0 16,8-7-23-16,-1 6-8 0,-3-2 0 0,4 2 9 16,-4-3-9-16,4-3 0 0,-4 7 0 0,3-10 0 15,1 0-18-15,-4 0-6 0,7 6 0 0,-3-6-1 31,3 0-33-31,-4 0-6 0,-6 0-2 0,6 0-605 0,5 3-121 0</inkml:trace>
  <inkml:trace contextRef="#ctx0" brushRef="#br0" timeOffset="6200.829">5592 9437 806 0,'0'0'72'0,"0"0"-58"0,0 0-14 0,0 0 0 16,0 0 180-16,0 0 32 0,0 0 8 0,0 0 0 16,7-10-123-16,-7 1-25 0,3 3-4 0,4 2-2 15,-3-2-34-15,3-3-6 0,0 6-2 0,0-4 0 16,-4-2 2-16,4 0 0 0,1 2 0 0,-1-2 0 0,-7 6-26 0,0 3 0 15,10-10 0-15,-10 10 0 0,0 0 0 0,0-6 0 16,11 6 0-16,-11 0 0 0,7-9 12 0,-7 9 9 16,0 0 3-16,7 0 0 0,-4-3-12 0,4-4-1 15,0 7-1-15,4 0 0 0,-11 0-10 0,7 10 8 16,0-10-8-16,0 9 8 0,4-9-8 0,-8 9 10 16,4 1-10-16,0-4 10 0,1 4-10 0,-5-1-11 15,4 0 3-15,-7 1 0 0,0-1 8 0,0 7 11 16,0 3-3-16,0-4 0 0,-7-2-8 0,4 3 0 15,-5 2-10-15,1-2 10 0,0-3 0 0,4 2-9 16,-11 4 9-16,3-3 0 0,4-4 0 0,-4 4 11 16,-3 3-1-16,4-3 0 0,-1-7-10 0,4 7 0 0,-3-7 0 15,-1-6 0-15,0 7 0 0,1-4 0 0,-1-3 9 0,4 3-9 16,-10-3 8-16,9 4-8 0,8-7 10 0,-10 9-10 16,3-9 19-16,7 0-3 0,0 0 0 0,0 0 0 15,0 0-28-15,0 0-5 0,-7 9-2 0,7-9 0 16,0 10 19-16,0-10-12 0,0 0 12 0,0 9-10 15,3 1 10-15,1-4-10 0,-4-6 10 0,7 9-10 16,-4-2-10-16,4-4-3 0,1 6 0 0,2-3 0 31,-3-2-4-31,0 2-1 0,4-3 0 0,6-3 0 0,-9 6 9 0,2-6 2 0,1 0 0 0,3 3 0 16,0-3 4-16,-4 7 1 0,8-7 0 0,-11 0 0 16,4 0-84-16,-1 0-17 0,1 0-3 0</inkml:trace>
  <inkml:trace contextRef="#ctx0" brushRef="#br0" timeOffset="7386.134">6248 9292 518 0,'0'0'46'0,"0"0"-37"0,0 0-9 0,0 0 0 16,0 0 190-16,10 4 36 0,-10-4 7 0,0 6 2 16,0-6-175-16,4 9-36 0,-4-9-6 0,3 7-2 15,1 2-16-15,-1-6 10 0,1 6-10 0,3 1 8 16,-7-1-8-16,4 1-11 0,3 5 3 0,-7 1 0 16,0-7 8-16,0 4 0 0,0 3 8 0,0 3-8 15,0-1 36-15,0-2 4 0,0 0 0 0,0-4 0 16,3-2-40-16,-3 5-12 0,-3-8 0 0,3-7 0 15,0 9 12-15,0-9-12 0,0 0 12 0,0 0-12 16,0 0-113-16,0 0-23 0,0 0-5 0,0 0-1 0</inkml:trace>
  <inkml:trace contextRef="#ctx0" brushRef="#br0" timeOffset="7987.302">7158 8731 1461 0,'0'0'64'0,"0"0"15"0,0 0-63 0,0 0-16 0,0 0 0 0,0 0 0 16,0-6 66-16,0 6 10 0,0 0 3 0,0-10 0 15,0 7-39-15,0-6-8 0,0 3-2 0,0-4 0 16,0 10-4-16,0-3-1 0,0-3 0 0,0-4 0 16,0 10 10-16,-7-6 1 0,3 3 1 0,4-3 0 15,0-4-2-15,0 7-1 0,-7-3 0 0,4-3 0 16,-1-1-22-16,-3 1-12 0,4 2 12 0,-4-2-12 15,-1 0 12-15,1-1-12 0,4-5 12 0,-4 5-12 16,-4 7 18-16,4-6-3 0,4 2-1 0,-1-2 0 0,-6 9 2 0,3-10 1 16,3 10 0-16,-3 0 0 0,0 0-17 0,0 0 0 15,-4 10 0-15,1-4 0 0,-1 4 0 0,0 2 0 16,-3-2 0-16,0 11 0 0,4-2-11 0,-4 0 11 16,3 0-12-16,-7 6 12 0,4 3-11 0,0 0 11 15,4-2-10-15,-1 2 10 0,0 3 0 0,4 0 0 16,0 4-8-16,4-7 8 0,-8 7 0 0,8-1 0 15,-1 1 0-15,1-7 0 0,-1 0 0 0,4 3 0 16,0-2 0-16,0-7 10 0,0 3-10 0,0 0 0 16,0 3 0-16,0-9 0 0,7 0 8 0,-3 6 0 15,-1-10 0-15,1-2 0 0,6 3-8 0,-3-7 8 16,4 7-8-16,3-4 8 0,-10-5-8 0,10 2 12 16,-4 0-12-16,4 1 12 0,4-4-12 0,-4-3 0 0,0 7-12 0,0-10 12 31,4 6-33-31,-7-3 1 0,3 3 0 0,-4-6 0 15,4 10-57-15,-3-4-11 0,0-6-3 0,3 3-791 0</inkml:trace>
  <inkml:trace contextRef="#ctx0" brushRef="#br0" timeOffset="8603.561">7310 9358 2343 0,'0'0'52'0,"0"0"10"0,0 0 2 0,0 0 2 0,0 0-53 0,0 0-13 15,7 0 0-15,3-3 0 0,-6-3-12 0,3 6-4 16,0 0-2-16,0-3 0 0,3 3-1 0,5-7 0 15,-5 7 0-15,4-3 0 0,7-3-1 0,-6 3-1 16,2-3 0-16,-3-4 0 0,7 10 21 0,-3-6 0 16,-7 3 12-16,3-3-4 0,0 6-8 0,-3 0 0 15,-1 0 9-15,-3 0-9 0,-7 0 25 0,0 0 1 16,0 0 0-16,0 0 0 0,0 0-17 0,0 0-9 16,0 6 10-16,0 3-10 0,-3 1 8 0,-1-1-8 0,-3 0 0 15,0 1 0-15,0-1 8 0,3-2-8 0,-6 2 0 0,3 0 0 16,0-2 0-16,3-4 0 0,-3 6-13 0,7-9 4 15,0 0-5-15,0 6-1 0,0-6 0 0,0 0 0 16,-10 4 15-16,10-4 0 0,0 0 0 0,0 0 0 16,0 0 0-16,0 0-9 0,0 0 9 0,0 6-8 15,0-6 8-15,3 9-10 0,4 1 10 16,-3-1-10-16,-1-3 10 0,4-2-10 0,0 2 10 0,0-3-10 16,0 6 10-16,0-2 0 0,1 2 0 0,2-3 0 15,-6-3 0-15,-1 7-8 0,4-1 8 0,0-3 0 16,-7-6 0-16,4 10-8 0,6-1 8 0,-10 1 0 15,4 5 0-15,-1-2 0 0,1-7 0 0,-4 7 0 16,0 2 0-16,0-5 0 0,0-1 0 0,0 7-8 16,0 0 8-16,-4-4 0 0,1 4 0 0,-1-7-8 15,-3 1 8-15,-3 8 11 0,3-8-3 0,0-1 0 0,-7 1 0 16,3 5 0-16,0-5 0 0,-3-1 0 0,0 1-8 0,0-1 0 16,3 7 0-16,-6-7 0 0,3 0-9 0,0-2-4 15,-1-4-1-15,5 6 0 16,-4-9-62-16,3 0-12 0,1 0-2 0,3 0-771 15</inkml:trace>
  <inkml:trace contextRef="#ctx0" brushRef="#br0" timeOffset="9556.388">7920 9327 864 0,'0'0'38'0,"0"9"8"0,0-9-37 0,7 10-9 15,-7-1 0-15,0 1 0 0,0 5 116 0,3-2 22 16,1-4 4-16,3 7 1 0,0 0-102 0,0-4-20 16,4-2-4-16,-4 5-1 0,7-5 0 0,-7 5 0 15,4-2 0-15,-4 2 0 0,0-2 4 0,0 0 0 16,0-4 0-16,0 4 0 0,0-4-20 0,-7 7-19 15,0-1 4-15,0-2 1 0,0 3 22 0,0-4 5 0,-7 4 1 0,0 3 0 16,3-4-14-16,-3-5 0 0,0-1 0 0,0 7 0 31,-4-4-25-31,8-2-2 0,-4-4 0 0,7-6-418 0,-7 0-84 0</inkml:trace>
  <inkml:trace contextRef="#ctx0" brushRef="#br0" timeOffset="10322.485">8950 8668 518 0,'0'0'23'0,"0"0"5"0,0 0-28 0,0 0 0 0,0 0 0 0,0 0 0 15,0 0 243-15,0 0 43 0,0 0 9 0,0 0 1 16,0 0-225-16,0 0-46 0,0 0-9 0,7-6-1 16,-3 3 1-16,-4 3 0 0,3-6 0 0,-3 3 0 15,7-7-6-15,-7 4-1 0,0-3 0 0,4 5 0 16,-8-8 8-16,4 2 2 0,0 1 0 0,0 0 0 16,0-1 9-16,0 1 1 0,-7-1 1 0,7-5 0 0,-7 5-14 0,4 1-2 15,-5-1-1-15,5 1 0 0,-8 3 8 0,4 3 2 16,0-4 0-16,0 7 0 0,-3-3-1 0,-1 6 0 15,-3-3 0-15,0 7 0 0,3 2-22 0,-6 7 0 16,2-4 0-16,-2 7-8 0,6-3 0 0,-6 9 0 16,2-6 0-16,1 6 0 0,0-3 8 0,0 3 0 15,0 0-9-15,7-3 9 0,-4 9 0 0,4-3 0 16,0 1 0-16,7-1 0 0,0 3 11 0,-7-3 0 16,4 7 0-16,-1-7 0 0,4 10-11 0,0-7 0 15,0-3 0-15,0 1 0 0,4-1 10 0,-1-3-10 16,-3 0 12-16,7-6-12 0,-7 0 12 0,4-1-12 15,3-2 12-15,0-6-12 0,4 8 12 0,-4-8-12 0,3-1 12 0,4 1-12 16,-7-4 9-16,7-6-9 0,1 9 0 0,-1-9 9 16,3 0-23-16,-3 0-5 15,4 0-1-15,3-6 0 16,-3 6-96-16,-1-3-19 0,1-3-4 0,-4 2-660 0</inkml:trace>
  <inkml:trace contextRef="#ctx0" brushRef="#br0" timeOffset="10689.713">9222 9114 1440 0,'0'0'128'16,"0"0"-103"-16,0 0-25 0,0 0 0 0,0 0 179 0,0 0 30 15,0 0 7-15,-4 3 0 0,4 6-167 0,0-9-33 16,-7 7-8-16,4 2 0 0,-1 0-17 0,0-2-3 16,1 2-1-16,-1-6 0 0,-3 7 21 0,0-4 5 15,4-3 1-15,-1 3 0 0,1 4-14 0,-1-1 0 16,1-3 0-16,-1-3 0 0,4-3 0 0,0 10-10 16,0-10 2-16,0 0 0 0,0 0 24 0,0 0 4 15,0 0 2-15,0 6 0 0,0-6-11 0,4 3-3 16,-4-3 0-16,7 7 0 0,-7-7-8 0,10 3 0 15,1 3 0-15,-1-6 8 0,1 0-8 0,3 0 0 16,-3 0 0-16,6 0 0 0,-3 0 0 0,1-6 0 0,-1 6 0 16,-4-3 0-16,8 3 0 0,-7 0-9 15,-4 0 9-15,7 0-10 16,-4 0-21-16,1-7-4 0,-4 7-1 0,-7 0 0 16,0 0-177-16,0 0-36 0,0 0-7 0,0 0-457 0</inkml:trace>
  <inkml:trace contextRef="#ctx0" brushRef="#br0" timeOffset="10944.609">9504 9114 979 0,'0'0'87'0,"0"0"-70"0,-11 9-17 0,4 1 0 15,4 5 300-15,-4-2 56 0,-4 2 11 0,4-2 2 16,3 9-287-16,-3-3-58 0,0 0-11 0,-3 6-2 0,3-3-11 0,0 0 0 15,0-1-12-15,0 5 12 0,-4 2-23 0,4-3 3 16,0 9 1-16,3-5 0 0,-3 5-2 0,-3-6-1 16,3 10 0-16,0-7 0 15,-4-2 11-15,4-4 3 0,0-3 0 0,0 3 0 0,3-10 8 0,1-2 0 16,-1-4 0-16,1 1 8 16,3-4-37-16,0-6-7 0,0 0-2 0,0 0-579 15,0 0-116-15</inkml:trace>
  <inkml:trace contextRef="#ctx0" brushRef="#br0" timeOffset="11538.278">9366 8132 1382 0,'0'0'61'0,"0"0"13"0,0 0-59 0,0 0-15 16,0 0 0-16,0 0 0 0,4-6 174 0,-4 6 32 16,0 0 6-16,0 0 2 0,7 0-169 0,0-3-33 15,-7 3-12-15,0 0 0 0,14 0 0 0,4 0 0 16,-11 3 0-16,7 6 0 0,0-2 0 0,4 8 0 16,-1-2 0-16,4 6 0 0,-3 6-17 0,3 0 2 15,0-3 1-15,8 9 0 0,-12-3 14 0,4 7 0 16,4-7-10-16,0 10 10 0,3-7 0 0,-7 0 0 15,4 1 0-15,0-1 0 0,-4 0 0 0,0 1 0 0,4 2 0 16,-4 1 0-16,0-1 9 0,0 1 0 16,-3 2 0-16,3-2 0 0,-7 3-9 0,4-1 0 0,-4-2 0 0,-4-1 8 15,1 4 4-15,-4-4 0 0,4-5 0 0,-8 5 0 16,4-6 8-16,-7 4 1 0,0-4 1 0,0-3 0 16,-3-3-11-16,-1 3-3 0,-7 3 0 0,1-3 0 15,-1 0-8-15,1-3 8 0,-8 3-8 0,4-6 8 16,-4 6-8-16,1-6 0 0,-8-3 0 0,7-4 0 31,-6 4-33-31,3 3-3 0,-1-10 0 0,1 1 0 16,-4-1-1-16,4 7-1 0,0-7 0 0,0 7-886 0</inkml:trace>
  <inkml:trace contextRef="#ctx0" brushRef="#br0" timeOffset="12822.577">10428 8838 288 0,'0'0'25'0,"-7"0"-25"0,7 0 0 0,0 0 0 15,11 0 404-15,-11 0 76 0,0 0 16 0,0 0 2 16,0 0-395-16,0 0-79 0,0 0-16 0,0 0-8 16,7 0-12-16,0 0-8 0,7-7 0 0,-4 7-1 15,-10 0 21-15,15 0 0 0,6 0 0 0,0 0 0 16,-7 0 0-16,4 0 0 0,3 0 0 0,4 0 0 15,-4 7-8-15,0-7 8 0,-4 3-10 0,1 3 10 0,7-6 0 16,-11 0 0-16,0 6 8 0,0-2-8 0,0-4 0 0,0 6 0 16,-3-3 0-16,-4 3 0 15,0-6-28-15,7 0-8 0,0 0-3 0,-3 0 0 16,-11 0-33-16,7-6-6 0,11 6-2 0</inkml:trace>
  <inkml:trace contextRef="#ctx0" brushRef="#br0" timeOffset="13182.613">10502 9161 1900 0,'-21'0'169'0,"18"-3"-135"0,3 3-34 0,0 0 0 16,0 0 136-16,0 0 21 0,0 0 4 0,10 0 1 31,8-7-162-31,-4 7-40 0,-14 0-4 0,10 0 0 0,12-3-16 0,-1-3-2 0,-7 6-1 0,0 0 0 0,0 0 45 0,0 0 9 16,4-6 9-16,-4 12-13 0,0-6 13 0,-3 0-11 15,-1 0 11-15,1 6-10 16,-11-6-17-16,0 0-3 0,10 3-1 0,1-3-558 16,3 7-112-16</inkml:trace>
  <inkml:trace contextRef="#ctx0" brushRef="#br0" timeOffset="40514.551">4096 10929 1029 0,'0'0'45'0,"0"0"11"0,0 0-45 0,0 0-11 0,0 0 0 0,0 0 0 16,3-3 76-16,1-3 14 15,-4 6 2-15,0 0 1 0,7 0-58 0,-7 0-12 0,0 0-3 0,0 0 0 16,0 0 13-16,0 0 3 0,0 0 0 0,0 0 0 16,0 0-20-16,0 0-3 0,0 0-1 0,0 0 0 15,0 0 8-15,0 0 2 0,0 0 0 0,0 0 0 16,0 0 13-16,0 0 2 0,-7 6 1 0,7 4 0 15,0-1-18-15,0 0-3 0,0 7-1 0,7-3 0 16,-7 2-3-16,3 4-1 0,-3 0 0 0,7 6 0 0,-7 0-4 0,0 0 0 16,0 3-8-16,0 1 12 0,0-1-4 0,0-3 0 15,4 3-8-15,-4 0 12 0,0-3 1 0,0 4 0 16,0-4 0-16,0 0 0 0,4-6-1 0,-4 6 0 16,0-6 0-16,7-1 0 15,-7-2-12-15,3 3 0 0,-3-7 0 0,0 4 0 0,7 3 0 0,-7-3 0 16,0 2 0-16,0-2 0 15,-7-3-64-15,7 2-7 0,-3-5-1 0,3 5 0 16,-7-2-198-16,7-4-40 0</inkml:trace>
  <inkml:trace contextRef="#ctx0" brushRef="#br0" timeOffset="41163.078">4068 10901 1591 0,'-8'-9'70'0,"8"9"15"16,0 0-68-16,0-3-17 0,0-4 0 0,-7-2 0 15,7 3 0-15,0-4 0 0,0 7 0 0,7-3 0 16,-7-4-21-16,0 10-5 0,0-3-1 0,0-3 0 0,-7-3 27 0,7 9 0 16,0-7 0-16,-3 4 0 15,3-3 28-15,-7 3 8 0,3-4 2 0,1 4 0 0,3-3 8 0,0 3 2 16,-7-3 0-16,7 6 0 0,0-3-15 0,0-4-2 16,0-2-1-16,7 3 0 0,-7 2 2 0,3-2 0 15,1 3 0-15,3-6 0 0,3 2-20 0,-6 4-4 16,7-3-8-16,-1 3 12 0,-6-3-12 0,6 6 0 15,1-10 8-15,3 10-8 0,-3-6 0 0,3 6 8 16,0-3-8-16,3-4 0 0,-2 7 8 0,6 0-8 16,-7-3 0-16,3-3 0 0,1 6 8 0,-4 6-8 15,7-6 0-15,-7 3 0 0,1-3 0 0,6 10 0 16,-7-4 0-16,0 4 0 0,4 5 0 0,-1-2 0 16,4-4 0-16,1 7 0 0,-8 0 0 0,0-4 0 0,7 4 0 0,-10-4 0 15,6 4 0-15,-6 3 0 16,-1-10 0-16,1 13 0 0,-8-9 0 0,1 6 0 0,-8-4 0 0,4 1 0 15,-3-4 0-15,3 4 0 0,-11-3 0 16,1 2 0-16,-1 1 0 0,1-3 0 0,-4-4 12 0,-1 7-3 16,1-10 1-16,-7 3 0 15,7-6 0-15,-4 7 0 0,1-4-10 0,3-3 10 0,-4 4-10 0,0-7 10 16,1 3-10-16,3-3 0 0,-1-3 0 0,1 3 8 16,-7-7-8-16,7 7 0 0,-7 0 0 0,7-3 0 15,0-3-23-15,-7 6 0 0,6-3 0 0,-2-4 0 16,3 7-29-1,0 0-7-15,-1-3-1 0,5-3 0 0,-4 6-6 0,14 0-2 0,0 0 0 0,0 0 0 16,0 0-6-16,0 0-2 0,0 0 0 0,0 0-563 16</inkml:trace>
  <inkml:trace contextRef="#ctx0" brushRef="#br0" timeOffset="41717.725">4999 10747 288 0,'0'0'12'0,"0"0"4"0,10-6-16 0,-10 6 0 0,0 0 0 0,0-9 0 15,0 9 352-15,0-3 67 0,0 3 13 0,-7-7 4 16,7 7-335-16,0-9-66 0,0 9-14 0,0 0-2 16,-3-3-19-16,3 3 0 15,0 0 0-15,0 0 0 0,0 0 0 0,0 0-11 0,0 0 2 0,0 0 0 16,-7 0 0-16,0 3 0 0,-4-3 0 0,4 0 0 16,0 6 9-16,0-3 12 0,-4 4-2 0,8-4-1 15,-8-3 20-15,8 6 4 0,-8-3 1 0,1 3 0 16,-1 4 2-16,8-4 0 0,-8-3 0 0,4 7 0 15,0-1-13-15,-4 0-3 0,4 1 0 0,4 6 0 16,-1-7-12-16,-6 7-8 0,2-4 8 0,5-2-8 16,-1 5 0-16,-3 4 0 0,4 0 0 0,-4-3 8 15,3 2-8-15,-10 1 0 0,7 6 0 0,-3 0 0 0,-1-3 0 0,-3 10 0 16,3-4 0-16,4 0 0 0,-10 0 0 0,6 4 0 16,4-10 0-16,-4 3 0 0,1 3 12 0,6-3 4 15,-3 3 0-15,7-6 1 0,-3 0-1 0,6 3-1 16,4 0 0-16,-7-3 0 0,7 3-15 0,0 4 8 15,4-4-8-15,-8 0 0 0,4 3 0 0,8 0 0 16,-12-3 0-16,4 4 0 0,0-4 0 0,0 3-15 16,4-9 5-16,-8-4 1 0,4 4-3 0,1-9 0 15,2 5 0-15,-3-5 0 0,0-1 12 0,0 0 0 16,4-2-9-16,-1-4 9 16,5 3-28-16,-5-6-2 0,4 3 0 0,0-3 0 15,8 0-34-15,-8-3-8 0,7 3 0 0,3-6-1 16,1 6-111-16,-7-3-21 0,-1-4-5 0</inkml:trace>
  <inkml:trace contextRef="#ctx0" brushRef="#br0" timeOffset="42585.271">5465 10929 1407 0,'0'0'62'0,"0"0"14"0,0 0-61 0,0 0-15 0,7-3 0 0,-7 3 0 15,7-6 48-15,-7 6 6 0,3-3 2 0,4-3 0 16,-3-4-4-16,-1 7-1 0,-3-3 0 0,0 6 0 15,4-3-8-15,-4 3-2 0,0-7 0 0,0-2 0 16,-4 3 3-16,4 2 0 0,-3-2 0 0,-1 3 0 16,-3-3-4-16,4 3 0 0,-4-4 0 0,0 7 0 15,-4-3-25-15,0 3-6 0,4-6-1 0,0 12 0 16,-10-6-8-16,10 3 0 0,-4 4 0 0,-7-4 0 0,4 6 0 0,0-3 0 16,0 4 0-16,0-1 0 0,3 7 0 0,1-7 0 15,-4 4 0-15,-4-4 0 0,4 7 0 0,0 0 0 16,0-4 0-16,3 4 0 0,-7 3 8 0,11-4 0 15,-10 4 0-15,10 0 0 0,-11 0 1 0,7 6 0 16,-3-6 0-16,4 6 0 0,3-6-9 0,0 6 8 16,-4-6-8-16,4 6 8 0,7-3-8 0,0-7 12 15,-7 4-12-15,7 6 12 0,0-6-1 0,7 0 0 16,-7-4 0-16,4-2 0 0,6 9 0 0,-6-3 0 16,3-7 0-16,0 4 0 0,0 3 0 0,3-10 0 15,-3 10 0-15,4-3 0 0,7-7-11 0,-11 7 0 0,10-7-10 0,-10 1 10 16,4-7 0-16,7 3 0 0,-4 0 0 15,0-3 10-15,0 4-25 0,-3-7-5 0,3 0 0 0,3 0-1 32,-6-7-31-32,3 7-5 0,-3 0-2 0,-4-3 0 15,3-3-145-15,4-3-28 0,8 2-7 0,-8-2-1 0</inkml:trace>
  <inkml:trace contextRef="#ctx0" brushRef="#br0" timeOffset="42910.051">5719 11462 403 0,'0'0'36'16,"0"0"-36"-16,0 0 0 0,0 0 0 0,0 0 440 0,0 0 82 16,-8 0 16-16,8 0 3 0,0 0-434 0,0 0-87 15,-7 10-20-15,7-4 0 0,-3 4 0 0,3-1 0 16,0 0-9-16,0 1 9 0,0-1 0 0,0 7-10 16,0-7 10-16,0 1 0 0,0 8 0 0,0-8 0 15,0 9 0-15,0-10 0 0,0 7 0 0,-4-1 0 16,1-2 0-16,3 3 0 0,0-7 0 0,0 7 0 0,-7-7 0 0,3 4 0 15,1-7-8-15,3 3 8 0,0-9-12 0,0 0 12 32,0 0-107-32,-4 4-14 0,4-4-3 0,0 0-1 15,0 0-105-15,0 0-21 0,0 0-4 0,0 0-1 0</inkml:trace>
  <inkml:trace contextRef="#ctx0" brushRef="#br0" timeOffset="43615.786">5768 10647 403 0,'0'0'17'0,"0"0"5"0,-4-6-22 0,4 6 0 0,0 0 0 0,-7 0 0 15,7 0 221-15,-3 0 40 0,3 0 8 0,-11 9 2 16,4-9-217-16,7 0-43 0,-3 10-11 0,3-10 0 15,-4 9 8-15,8 0 0 0,-4 1 0 0,3 6 0 16,1-7 40-16,3 0 8 0,0 1 2 0,0-1 0 16,11 7 24-16,-8-7 5 0,4 7 1 0,4-4 0 15,-1-2-49-15,1 6-10 0,7-1-1 0,-4-2-1 16,0 6-16-16,0-4-3 0,4 4-8 0,0 0 12 16,-8-3-12-16,1 9 0 0,0-3 0 0,-1 3 0 0,-3 3 0 15,-3-3 0-15,3 3 0 0,-3-3-10 0,-1 4 10 16,-3 2 0-16,4-3 0 0,-4-3 0 0,0 3 0 0,0-6 11 15,4 3-3-15,-11 1 0 0,7 2 9 0,-4-9 2 16,1 6 0-16,-1-6 0 0,4 6-8 0,-7-7-2 16,11 11 0-16,-11-4 0 0,0-6-9 0,0 6 0 15,3 0 0-15,-3-6 0 0,0-1 0 0,-3 1 0 16,3-3 0-16,-7-4 8 0,3 4-17 0,-3 3-4 16,4-10-1-16,-4 1 0 15,3-1-11-15,-6-3-3 0,-8 4 0 0,0-4 0 16,4-3-166-16,-7 7-34 0</inkml:trace>
  <inkml:trace contextRef="#ctx0" brushRef="#br0" timeOffset="44133.229">6417 10794 1609 0,'0'0'71'0,"0"0"15"0,0 0-69 0,0 0-17 16,4 10 0-16,-1-1 0 0,-3 7 41 0,4 0 5 15,-1-4 1-15,4 10 0 0,-3-3-34 0,-1 3-13 16,1 0 11-16,3 0-11 0,0 3 12 0,-4 3-3 16,4-3-1-16,-7 3 0 0,4 1 1 0,0 2 0 0,-1-3 0 0,-3 0 0 15,4 1 12-15,-1 2 3 0,-3-3 0 0,0 0 0 16,-3-2-2-16,3 2 0 0,0 0 0 0,-4-3 0 16,1 3-10-16,-1-3-3 0,0 1 0 0,4-5 0 15,0 1-9-15,0-9 0 0,-7 3 0 0,4-1 0 31,3-2-108-31,0-7-24 0,-7 4-5 0,7-10-639 0</inkml:trace>
  <inkml:trace contextRef="#ctx0" brushRef="#br0" timeOffset="44601.291">6318 10785 1036 0,'0'0'92'0,"0"0"-73"16,0 0-19-16,0 0 0 0,0-9 312 0,4 6 58 15,-4-4 12-15,0 7 2 0,7-3-316 0,0-3-68 16,3 0 0-16,-2 6-16 0,2-4-4 0,4 4-2 16,0 0 0-16,0 0 0 0,1 0 4 0,2 0 1 15,-6 0 0-15,3 0 0 0,4 0 17 0,-1 0-8 16,-6 0 8-16,6 4 0 0,5-4 0 0,-5 6 0 15,1-6 0-15,-8 6 0 0,8-3 0 0,0-3 0 16,6 10-8-16,-6-4 8 0,0 3 0 0,6 1 0 0,-10-1 0 16,4 1 0-16,0-1 0 0,-1 7 0 0,1-4-8 0,-11-2 8 15,4 5 0-15,-1 1 0 0,1-3 0 0,-4-4 0 16,0 0 0-16,0 7 0 0,-3-7 0 0,-1 1 0 16,1-1 0-16,-1-2 0 0,-3 2 0 0,0 0-10 15,0 1 10-15,-3-1 0 0,-1 1 10 0,-3-1-10 16,0-3 14-16,0 4-3 0,-4-1-1 0,1 0 0 15,-4 1 1-15,3-1 0 0,-7-2 0 0,1 2 0 16,-1 0-11-16,4-2 0 0,-4-4 0 0,8 3 0 16,-15 3 0-16,0 1 0 0,8-1 0 0,-1 1 0 15,-3-4-9-15,7 3-1 0,-7-6 0 0,3 7 0 16,7-4 10-16,-6-3-12 0,6-3 12 0,4 0-12 16,-3 0-6-16,3-3-2 0,-1-3 0 0,8-4 0 15,-7 1-102-15,4-7-21 0,3 7-4 0,0-4-669 16</inkml:trace>
  <inkml:trace contextRef="#ctx0" brushRef="#br0" timeOffset="45250.348">7401 10606 57 0,'0'0'0'0,"0"0"0"0,0 0 0 0,0 0 0 0,0 0 0 0,0 0 0 16,0 0 305-16,0 0 56 0,0 0 11 0,0 0 3 16,0 0-291-16,0 0-57 0,0 0-12 0,0-9-3 15,4 6 7-15,-4 3 1 0,0 0 0 0,0 0 0 16,0 0 12-16,0 0 4 0,-7-6 0 0,3-1 0 16,-3 7 24-16,0 0 4 0,4 0 2 0,-4 7 0 15,-1-7-16-15,-2 9-3 0,3-9-1 0,0 9 0 16,-4-2-24-16,4 2-5 0,-3-6-1 0,3 7 0 15,7 2-2-15,-15 1-1 0,5-4 0 0,-1 0 0 0,-6 1 10 0,2-1 1 16,8 7 1-16,-3-7 0 16,-1 1-17-16,-3 5-8 0,4-5 0 0,-5 6 8 0,5-4 18 0,-1 4 3 15,-3-4 1-15,4 4 0 0,-5 3 2 0,5 0 1 16,-4-4 0-16,3 10 0 0,1-6-33 0,-1 0 0 16,4 6 0-16,0 0 0 0,7 3 0 0,-11-6 0 15,8 10 0-15,-4-10 0 0,3 9 0 0,1-3 0 16,-1-3 0-16,1-3 0 0,3 10 0 0,-7-10 0 15,7 3 0-15,0-7 0 0,0 1 0 0,0 6 0 16,7-9 0-16,-4 3 0 0,1 0 0 0,-1 0 0 16,4-4 0-16,4 4 0 0,3 0 0 0,-3-3 0 15,-1-4 0-15,-3 4 0 0,7 3 0 0,-3-4 0 0,-1-2 0 0,5 2 0 32,-5 1-40-32,8-6-8 0,-8 2-1 0,5-6-1 15,-5 4-18-15,4-1-3 0,4 1-1 0,-8-1 0 16,5-3-15-16,-5-3-3 0,4 4-1 0,0 2 0 15,0-9-123-15,1 9-25 0,2-9-5 0,-6 0 0 0</inkml:trace>
  <inkml:trace contextRef="#ctx0" brushRef="#br0" timeOffset="47370.066">7825 10848 345 0,'0'0'31'0,"0"0"-31"0,0 0 0 0,0 0 0 15,0 0 193-15,0 0 33 0,0 0 6 0,0 0 2 16,0 0-155-16,0 0-31 0,-7 0-7 0,7 0-1 16,0 0-40-16,0 0 0 0,0 0 0 0,0 0 0 15,0 0 8-15,0 0 5 0,-4-3 2 0,1-4 0 16,3 7 44-16,0-3 9 0,-4-3 1 0,4-3 1 16,-11 2-1-16,8 4 0 0,3 3 0 0,0-6 0 15,0 3-15-15,0-4-3 0,-4-2-1 0,4 9 0 31,4-3-23-31,-8-3-5 0,1-4-1 0,-1 10 0 0,4 0-2 16,0-9-1-16,0 3 0 0,0 2 0 0,0 4 0 0,-7-6 0 0,0 3 0 0,4 3 0 16,3 0-18-16,0 0 0 0,-7-6 0 0,0 6-9 15,3 0 9-15,-10 0 0 0,7 0 0 0,3 0 0 0,-6 0 0 0,3 6 0 16,-4-3 0-16,4-3 0 0,-4 6 0 16,1 4 0-16,-1-10 0 0,1 9 0 0,-1-2 0 0,4-4 0 15,-7 6 10-15,3 0-10 0,1 1 12 0,3-4-3 16,-4 4-1-16,4-1 0 0,-3 0-8 0,2 1 0 15,1-1 0-15,0 1 0 0,-3 5 0 0,3 1 0 16,0-3 0-16,3 2 0 0,-6 4 0 0,2 0 0 16,1-3-9-16,0 2 9 0,0 1 0 0,4 0 0 15,-4 6 0-15,3 0 9 0,-3-6-9 0,7 0 0 16,-7 0 0-16,7-4-11 0,0 4 11 0,0 0 0 16,-3 0 0-16,3 3 0 0,0-10 8 0,0 7-8 15,0-3 10-15,3 2-10 0,-3-2 0 0,0-6 0 0,7 5 0 0,-7-2 0 16,0-4 0-16,0 1 0 0,0-1 0 0,4-3 0 15,-4 4 11-15,3-1-11 0,-6-3 12 0,3-2-12 16,0-4 22-16,3 9-2 0,-3-3-1 0,4 4 0 16,-1-1 1-16,1-3 1 0,-1-3 0 0,4 4 0 15,0-4-5-15,-7 6-2 0,7-2 0 0,1-4 0 16,2 3-14-16,-3-3 0 0,4 3 0 0,-4-6 0 16,3 3 0-16,-3 4 9 0,1-7-9 0,2 6 8 15,-10-6-8-15,4 3 0 0,-4-3 0 0,3 0 0 16,4 10 0-16,-7-10 0 0,0 0 0 0,4 0 0 15,-4 0 0-15,7 6 0 0,3-3 0 0,-10-3 0 16,4 0 0-16,3 6 0 0,-7-6 0 0,7 0 0 16,-7 0 0-16,11-6 0 0,-4 6 0 0,0 0 0 0,0-3 0 15,3 3 0-15,-10 0-9 0,7-6 9 16,0 2-12-16,4-2 2 0,-11 6 0 0,4 0 0 16,3-3-22-16,-4-3-4 0,-3 6 0 0,7-7-1 15,-3 4 7-15,-4 3 2 0,3-6 0 0,-3-3 0 16,7 6-80-16,-7-4-16 0,0 4-4 0</inkml:trace>
  <inkml:trace contextRef="#ctx0" brushRef="#br0" timeOffset="47886">7902 11428 2329 0,'0'0'51'0,"0"0"10"0,0 0 3 0,0-9 2 0,7 5-53 0,0-5-13 0,-3 3 0 0,3-4 0 16,4-5 0-16,-1 11-13 0,-3-5 2 0,0 0 1 15,4-7 10-15,3 10 0 0,-7-4 0 0,4 7 0 16,-4-3 0-16,0 3 0 0,0-4 0 0,0 4 0 15,0-3 0-15,0 6 0 0,-4-3 0 0,-3 3 0 16,0 0 11-16,7 3-3 0,-7-3 0 0,8 0 0 16,-1 9 0-16,-7-9 0 0,3 7 0 0,1 2 0 15,-1 1-8-15,-3-1 0 0,0 0 0 0,-3 1 0 0,-1 5 0 16,1-2 0-16,-1 3 0 0,-3-1 0 16,0-2 0-16,0 3 0 0,0 2 0 0,0-2 0 0,-4-3 0 0,4 5 0 15,-3 4 0-15,-1-9 0 16,4 3 0-16,-7 2 0 0,3-2 0 0,4-3 0 0,-3 2 0 0,-1 4 0 15,4-9 0-15,0 5 0 0,0-5 0 0,0-1 0 16,3 0 0-16,4 1 8 0,0-1 5 0,-7 1 1 16,7-4 0-16,0-3 0 0,0 7-5 0,0-4-1 15,0 3 0-15,0-9 0 0,7 10-8 0,-7-1-9 16,7-3 9-16,-3 4-13 0,3-7 13 0,0 3 0 16,0 3-10-16,4 1 10 0,-4-10 0 0,3 9 0 15,-3-9-9-15,4 7 9 0,-4-7-20 0,3 0-1 16,-2 0 0-16,2 0 0 15,-3 0-48-15,4-7-10 0,3 7-1 0,-4-3-1 16,-2-3-39-16,2-4-8 0,4 7-2 0,-3-9-394 0,-4 9-80 0</inkml:trace>
  <inkml:trace contextRef="#ctx0" brushRef="#br0" timeOffset="48421.051">8357 10625 1324 0,'0'0'59'0,"0"0"12"0,0 0-57 0,0 0-14 15,0 0 0-15,7 0 0 16,0 0 107-16,-7 0 18 0,0 0 4 0,0 0 1 0,4 6-52 0,-4-6-10 16,0 0-3-16,0 0 0 0,7 10-1 0,0-10 0 15,-7 0 0-15,4 9 0 0,-1 1-32 0,1-1-6 16,-4 7-2-16,-4-7 0 0,4 10-12 0,-3 0-4 15,3 0 0-15,0 6 0 0,-4 0 20 0,4 3 3 0,4 0 1 0,-1 4 0 16,-3-1-18-16,4 3-3 0,3 1-1 0,-7-1 0 16,0 1-10-16,3-4 0 0,1 4 0 15,-1-1 0-15,1 4 0 0,-1-7 0 0,4-3 0 0,-7 1 0 16,4-4 8-16,-4-3-8 0,3 3 0 0,-3-6 8 16,0 6-8-16,0-6 12 0,0-1-12 0,-3 4 12 15,3 0-12-15,0-3 0 0,-4-3-12 0,4 3 12 16,0-1-19-16,0-2 4 0,-7-7 1 0,7 7 0 31,0-6-58-31,0-1-12 0,0-6-3 0,0-3 0 16,0 0-161-16,0 0-33 0,0 0-7 0,0 0 0 0</inkml:trace>
  <inkml:trace contextRef="#ctx0" brushRef="#br0" timeOffset="48987.874">9116 10857 172 0,'0'0'8'0,"0"0"1"0,0 0-9 0,0-9 0 16,3-1 0-16,1 1 0 0,-4 0 223 0,0 2 42 0,0 4 9 0,-4-3 2 15,1-4-184-15,-1 7-36 0,1-3-7 0,3 3-1 16,-4-3 11-16,1 6 2 0,-4-3 1 0,3-4 0 15,-3 7 1-15,4-3 0 0,-1-3 0 0,0 6 0 16,-3 0 3-16,0-6 1 0,0 6 0 0,-3 0 0 16,3 0-41-16,3 6-8 0,-6-6-2 0,-1 9 0 15,0-2 2-15,-3-4 0 0,0 6 0 0,4 0 0 16,-5 7-18-16,5-6 0 0,-1 5 8 0,1-2-8 16,-1-4 0-16,4 13 0 0,-7-3 0 0,7-6 0 0,0 5 0 0,3 7 12 15,1-6-3-15,-4 6 0 16,3 0 11-16,4-6 1 0,0 6 1 0,-7-3 0 0,4 3-8 0,3 0-2 15,3-3 0-15,4 3 0 0,-7 1-12 0,0-8 0 16,7 7 8-16,-3-6-8 0,3 0 0 0,-4-3 0 16,1-4 0-16,3 4 0 0,0-7 0 15,4 7 0-15,-1-3 0 0,-3-4 0 0,4-3 0 0,-4 4 0 16,3-4-9-16,-2-3 9 0,2 7-20 0,-3-10 1 16,4 6 1-16,-1-6 0 15,1 3-33-15,-4-3-6 0,0-3-2 0,7 3-565 16,-10-6-114-16</inkml:trace>
  <inkml:trace contextRef="#ctx0" brushRef="#br0" timeOffset="49323.182">9342 11425 2016 0,'0'0'89'0,"0"0"19"15,0 0-87-15,0 0-21 0,0 0 0 0,0 3 0 16,0 6 108-16,0 1 16 0,0-4 4 0,0 3 1 15,3 1-147-15,1 6-30 0,3-7-5 0,-7 0-2 16,7 1 14-16,-4 5 2 0,-3-2 1 0,4-4 0 0,-1 7 20 0,1-7 4 16,-4 7 1-16,3-3 0 0,-3-4 22 0,4 0 5 15,-4 7 1-15,0-6 0 0,-4-4 11 0,4-6 2 16,0 9 1-16,0-9 0 16,0 0-109-16,0 0-21 0,0 0-5 0,0 0-498 15,0 0-100-15</inkml:trace>
  <inkml:trace contextRef="#ctx0" brushRef="#br0" timeOffset="50072.7">9327 10443 864 0,'0'0'76'0,"0"0"-60"0,0 0-16 0,0 0 0 15,0 0 235-15,0 0 44 0,0 0 9 0,0 0 1 16,0 0-205-16,0 0-40 0,0 0-9 0,0 0-2 16,0 0-20-16,4 10-4 0,3-1-1 0,-3 1 0 15,3-1 4-15,0 0 0 0,3 1 0 0,-3-1 0 16,4 7-4-16,-4-7 0 0,7 10 0 0,4-3 0 15,-4 3 1-15,3-1 0 0,5 1 0 0,-8 6 0 16,3 0-9-16,1-6 12 0,-4 9-12 0,0-3 12 16,4 4 5-16,-4-1 2 0,-3-3 0 0,3 3 0 15,-4 4-19-15,-3-1 0 0,4-6 8 0,-4 10-8 16,0-7 0-16,-3 0 0 0,3 3 0 0,-4-2 0 16,4-1 0-16,-3-3 0 0,-4 0 0 0,3-3 0 15,1 3 0-15,-1 0 0 0,-3-3 0 0,0 0 0 16,0 0 0-16,0-3 0 0,-3 6 0 0,-1-6 0 15,1 6 9-15,-1-6-9 0,-6 6 0 0,3 0 9 0,-4-3-9 0,0 3 0 16,1-6 0-16,-1 6 0 16,1 0-33-16,3-6-3 0,0-7 0 0,3-3 0 15,-3-2-12-15,7-7-2 0,0 0-1 0,0 0 0 16,0 0-121-16,0 0-25 0,-14-10-5 0,10-8-1 0</inkml:trace>
  <inkml:trace contextRef="#ctx0" brushRef="#br0" timeOffset="50553.426">10128 10794 172 0,'0'0'16'0,"0"0"-16"16,0 0 0-16,0 0 0 0,0 0 441 0,0 0 86 15,0 0 17-15,0 0 3 0,0 10-398 0,-3-4-79 16,6 4-16-16,1-1-3 0,-1 0-51 0,1 10 0 16,-1-3 0-16,4 9 0 0,0-3-9 0,1 9 9 15,-5-2-8-15,4-1 8 0,0 6 0 0,0 4 0 16,-3-4 0-16,-1-5 0 0,1 5 0 0,-1-6 0 15,-3-3 0-15,4 4-8 0,-8-4 8 0,4 0 0 16,0-13 0-16,0 10 8 0,-3-9-8 0,3 6 0 16,0-10 0-16,0-3 0 15,0 4-76-15,0-10-20 0,0 0-4 0,0 0-522 0,0 0-104 0</inkml:trace>
  <inkml:trace contextRef="#ctx0" brushRef="#br0" timeOffset="51005.292">10008 10719 633 0,'0'0'56'0,"-7"-6"-44"0,4-3-12 0,-1-1 0 16,1 1 414-16,-1-1 81 0,1-5 16 0,3 5 3 15,3 1-411-15,1 3-83 0,3-4-20 0,3 7 0 16,1-13 8-16,3 7-8 0,0 0 8 0,4-1-8 15,3 1 11-15,0 2-3 0,0-2 0 0,0 0 0 0,4-1-8 0,0 10 0 16,0-9 0-16,-1 9-11 0,-6-6 11 0,7 6 0 16,-1 0 0-16,-3 6 0 0,-6-6 0 0,-1 9 0 15,10 1 0-15,-6-1 0 0,-7-3 23 0,3 4 6 16,0-1 2-16,7 7 0 0,4-4-6 16,-8 4-1-16,-6-3 0 0,3 2 0 0,7 4-33 0,-3 0-7 15,-11-3-2-15,0 2 0 0,-4-2 18 0,4-3 0 16,-3 9 0-16,-4-4 0 31,-7-5-9-31,0 3 9 0,7 2 0 0,-7-2-9 0,-11-3 1 0,4 2 0 0,3 4 0 0,1 0 0 0,-4-3 8 0,-7-7 0 16,-4 7 0-16,4-4 8 0,10-2-8 0,-6 2 12 15,-5-2-4-15,1-7 0 0,4 6 10 0,2-9 2 0,-2 6 1 0,3-2 0 16,-4-4-21-16,0 0 0 16,4-4 0-16,4-2 0 15,-8-3-21-15,4-1-9 0,3 7-2 0,1-9 0 16,-4 2-24-16,7 7-6 0,-4-6-1 0,0-1 0 15,1 4-101-15,3-3-20 0,-4 9-4 0,4-10-402 0,0 10-81 0</inkml:trace>
  <inkml:trace contextRef="#ctx0" brushRef="#br0" timeOffset="51490.14">11116 10381 1612 0,'0'0'144'0,"0"0"-116"15,0 0-28-15,0 0 0 0,0 0 184 0,0 0 32 16,4-7 5-16,-4 7 2 15,0 0-201-15,7-3-40 0,3-3-8 0,-3 3-2 16,-7 3-24-16,0 0-4 0,0 0-2 0,0 0 0 0,0 0 28 0,0 0 6 16,-14 9 0-16,7 1 1 0,0-1 52 0,-4 0 11 15,-6 1 1-15,-1 9 1 0,-3-4 26 0,3 4 4 0,4 0 2 0,-7 6 0 16,-4 0-30-16,4-3-5 0,7 3-2 0,0 3 0 16,-7-3-25-16,0 4-4 0,7-1-8 0,3 6 11 15,0-5-11-15,-3 2 0 0,0-3 0 0,4 0 8 16,6 1-8-16,-3 5 8 0,-7-9-8 0,3 10 8 15,8-7-8-15,-4 6 0 0,0-5 0 0,0 5-11 16,0-6 11-16,3 1 0 0,1-4 0 0,-1 3 0 16,0-3 24-16,1 0 6 0,10-3 2 15,0 3 0-15,-3-6-45 0,3 0-9 0,3 6-2 0,4-6 0 16,0-4 4-16,4 4 0 0,-4 0 0 0,4 0 0 16,10-4-20-16,-3 4-4 15,-11-3-1-15,11-7 0 0,3 7-19 0,0-3-4 0,-7-4-1 16,0 0 0-16,4-2-219 0,0 2-43 0,31 7-9 15,-24-13-1-15</inkml:trace>
  <inkml:trace contextRef="#ctx0" brushRef="#br0" timeOffset="52074.879">11575 10804 1267 0,'0'0'112'0,"0"0"-89"0,7-3-23 0,-7-4 0 16,-4-2 69-16,8 6 10 0,3-3 1 0,0-4 1 31,-4 1-95-31,4 3-19 0,0-4-4 0,4 7-1 0,0-3 21 0,-8-4 4 0,1 7 1 0,-4 3 0 16,7-6 51-16,-4-3 10 0,-6-1 3 0,-1 4 0 16,4-4 41-16,0 7 9 0,-3-6 2 0,-1 3 0 15,-6 3-6-15,3-4-1 0,7 4 0 0,-8-3 0 16,-2 0-63-16,3 2-13 0,7 4-2 0,-7 0-1 15,-7-6-18-15,3 6 0 0,0 0 0 0,4 0 0 16,7 0 0-16,-10 6 0 0,-11-2 0 0,10 2 0 16,1 3 0-16,-5 1 0 0,-9-1 0 0,3 7 0 0,3-7 12 15,4 10 9-15,-4-3 2 0,4 2 0 16,0-2 4-16,0 3 1 0,3 3 0 0,1 0 0 0,-4 0-19 0,3 3-9 16,4 0 10-16,3-3-10 0,-3 9 0 0,4-2 0 15,-4-1 0-15,7 0 0 0,3 6 0 0,-3-5 0 16,-7 2 0-16,7-9 0 0,4 3 0 0,-1 3 0 15,-3-12 0-15,0 3 0 0,0 0 0 0,4-4-10 16,3 4 10-16,-4-3-12 0,1-4 12 0,3-5 0 16,7 2 0-16,-3 0 0 0,-1-2 0 0,1-4-12 15,10-3 12-15,0 6-12 16,4-6-21-16,-4-6-5 0,0 6-1 0,4-3 0 16,10-4-164-16,-7 4-33 0,-10-9-6 0</inkml:trace>
  <inkml:trace contextRef="#ctx0" brushRef="#br0" timeOffset="52672.051">11755 11193 2160 0,'0'0'96'0,"0"0"19"0,0 0-92 0,0 0-23 0,0 0 0 0,0 0 0 16,0 0 38-16,0 0 3 0,0 0 1 0,7-7 0 16,0 4-42-16,3-3-22 0,1-3 2 0,-1-1 1 0,1 4 11 0,0-3 8 15,3 9-12-15,-4-10 12 0,1 7 0 0,-1-3 12 16,1 3 0-16,0-4 0 0,-1 7 27 0,-3 0 5 16,0 0 0-16,4 0 1 0,-11 0-13 0,0 0-2 15,7 10-1-15,-7-10 0 0,3 6-16 0,1-3-3 16,-4-3-1-16,0 10 0 0,0-1-9 0,-4 0 0 15,-3 4 9-15,0-4-9 16,0 1 0-16,0-1 0 0,0-6 0 0,4 7 0 0,-4-4 0 0,0 3-15 16,0-9 3-16,3 10 0 0,-3-10 12 0,7 0 0 15,-4 6 0-15,4-6 0 0,0 0 0 0,0 0 0 16,-7 3 0-16,7-3 0 0,0 0 0 0,0 0 0 16,0 0 0-16,0 0 0 0,0 0 0 0,7 10 0 15,-3-4 0-15,3-3 0 0,-7-3-16 0,7 6-1 16,4-3 0-16,-4 4 0 0,3-1-2 0,-3-3 0 0,0 3 0 0,-3-3 0 15,3 7 6-15,0-1 1 0,-3-2 0 0,-1 2 0 16,1 0 12-16,3 1 0 0,-7 5 0 0,0-5-9 16,3-1 9-16,-3 1 0 0,0-1 8 0,4 1-8 15,-4-1 15-15,0 0-2 0,0 7 0 0,0-7 0 16,0 1 6-16,-4 6 1 0,4-4 0 0,-3-3 0 16,-4 7-30-16,0-6-6 0,-1-1 0 0,1 7-1 15,-3-7 17-15,-1 7 0 0,-3-7-8 0,4 1 8 16,-5-1 12-16,1 0 7 0,0-6 1 0,0 4 0 15,0-1-20-15,0-3 0 0,0-3 0 0,0-3 0 16,0-3-37-16,-1 6-8 0,8-10-2 0,-3 4 0 16,-4-3-173-16,7-4-36 0</inkml:trace>
  <inkml:trace contextRef="#ctx0" brushRef="#br0" timeOffset="53206.368">12474 10437 518 0,'0'0'23'0,"0"0"5"0,0-3-28 0,4-3 0 0,-1-4 0 0,-3 10 0 16,0-3 172-16,4-3 30 0,-4 6 6 0,0 0 0 15,0 0-136-15,0 0-27 0,0 0-5 0,0 0-2 16,3-6 2-16,1 2 0 0,-4 4 0 0,0 0 0 16,0 0 0-16,0 0 1 0,0 0 0 0,0 0 0 15,0 0 39-15,0 0 7 0,0 0 1 0,0 0 1 0,0 0-20 0,3 10-4 16,-3 5-1-16,4-2 0 0,-4 6-32 16,0 6-8-16,0 0 0 0,0 0-1 0,0 3-6 0,0 1-1 15,-4 5 0-15,1 1 0 0,3-4 9 0,0 3 2 16,-4 1 0-16,4 2 0 0,0-2-27 0,0-1 0 15,-3 4 8-15,-1-3-8 0,1 2 11 0,-1 4 0 16,1-3 0-16,-1-4 0 0,-3 4 1 0,0-4 1 16,0-6 0-16,0 1 0 0,0 2 1 0,0-9 0 15,0 3 0-15,3-6 0 0,-3 0-14 0,4-4 11 16,-1 4-11-16,1 0 10 0,-1-10-26 0,4 7-6 16,0-6-1-16,0-4 0 15,0 3-131-15,0-9-26 0,0 0-6 0,0 0-766 0</inkml:trace>
  <inkml:trace contextRef="#ctx0" brushRef="#br0" timeOffset="54575.893">13145 10773 864 0,'0'0'76'0,"0"0"-60"0,0 0-16 0,0 0 0 0,0 0 168 0,0 0 32 15,0 0 5-15,0 0 2 0,0 0-162 0,0 0-32 16,7-7-13-16,0 4 11 0,-7 3-11 0,3-6 0 16,4-4 9-16,0 4-9 0,-7 6 0 0,4-3 0 15,-4-6 0-15,3 2 0 0,-3-2 24 0,0 9 4 16,4-9 1-16,-4 2 0 0,0-2 34 0,-4-1 6 16,1 7 2-16,-1-6 0 0,1 0-18 0,-1-1-3 15,-3-2-1-15,4 2 0 0,3 10-10 0,-7-9-3 16,-4-1 0-16,4 1 0 0,-7 0 11 0,3-1 1 15,1 10 1-15,-4-6 0 0,3 6-31 0,0 0-6 0,1 0-2 0,-4 6 0 16,0-3-10-16,3 10 0 16,-3-4 0-16,0 4 0 0,0-4-13 0,0 7 5 0,-1 3 8 0,1-1-13 15,0 8 4-15,-3-1 1 0,-1-7 0 16,4 8 0-16,0-5 8 0,3 5 16 0,1-1-4 0,-1 3-1 16,0-3-11-16,4 3 0 0,4 0 0 0,-4 1 0 15,3 5 0-15,1 1 0 0,3-7 0 0,-4 6 0 16,8-5 0-16,-4 2 0 0,7-3 0 0,0-3 0 15,-4-3 0-15,8 3 0 0,-1-6 0 0,1 0 0 16,0-10-10-16,3 7 10 0,0-7-13 0,0 1 5 16,0-1-4-16,4-3 0 0,-1-2 0 0,1-4 0 15,0 6-15-15,3-6-3 0,-4-6-1 16,1 6 0-16,3-4-125 0,-3-2-24 0,3 3-6 0,0-6-1 16</inkml:trace>
  <inkml:trace contextRef="#ctx0" brushRef="#br0" timeOffset="54921.13">13402 11255 1926 0,'0'0'42'0,"0"0"9"0,0 0 1 0,0 0 3 0,0 0-44 0,0 0-11 0,-3 4 0 0,3-4 0 15,-4 6 23-15,-3-3 2 0,7-3 1 0,0 9 0 16,-4-2-26-16,4 2 0 0,0 0 8 0,4-2-8 16,-1 2 23-16,-3-6 2 0,4 7 1 0,3-4 0 15,-3 3 9-15,3 1 1 0,0-1 1 0,0 1 0 16,-4-1 7-16,1-3 0 0,3 4 1 0,-4-1 0 15,1 1-19-15,-4-1-4 0,3 0-1 0,1-2 0 16,-4 2-21-16,3-3 0 0,-3-6-10 0,4 3 10 31,-4 7-40-31,0-10-2 0,4 6 0 0,-4-6 0 0,0 0-123 0,7 3-25 0,0 4-5 0,-7-7-373 16,3 3-74-16</inkml:trace>
  <inkml:trace contextRef="#ctx0" brushRef="#br0" timeOffset="55776.697">14259 10635 1594 0,'0'0'71'0,"0"0"14"0,0 0-68 0,0 0-17 16,0 0 0-16,0 0 0 0,0 0 76 0,0 0 12 15,-3-4 3-15,3 4 0 0,0-6-67 0,0 6-12 16,0-9-4-16,0 6 0 0,-7-4-8 0,0-2 0 16,3 9 0-16,-3-9 0 0,4 9 19 0,3 0 1 0,0 0 1 0,-4-10 0 15,-7 10-5-15,-3-6-2 0,4 3 0 0,-4 3 0 16,0 0 10-16,-1 3 3 16,1-3 0-16,-3 6 0 0,3 4-14 0,-4-1-2 0,0 0-1 0,1 1 0 15,-1-1-10-15,0 7 0 16,4 3 9-16,0-1-9 0,-4 1 12 0,4 6-1 0,0-6-1 0,-3 3 0 15,3 0-10-15,-4 3 0 0,7 3 0 0,-3-3 0 16,4 4 0-16,-1-1 0 0,4-3 0 0,0 3 0 16,0-3 8-16,7 4-8 0,-4-4 12 0,4 0-4 15,4-3 10-15,-1 3 2 0,1-6 0 0,-1 6 0 16,4-7-2-16,1 1 0 0,-1 3 0 0,3-9 0 16,1 6 1-16,-1-4 0 0,1-5 0 0,3-1 0 15,0 7-27-15,0-7-6 0,0-6-1 0,0 4 0 16,4-4-14-16,0 3-3 0,3-6-1 0,0 0 0 15,4 0-31-15,-4 0-7 0,0-6-1 0,0 3 0 16,-3-4-131-16,0 7-26 0,10-9-6 0,-7-1-1 0</inkml:trace>
  <inkml:trace contextRef="#ctx0" brushRef="#br0" timeOffset="56294.761">14369 11265 1994 0,'0'0'88'0,"0"0"19"0,0 0-86 0,0 0-21 0,0 0 0 0,0 0 0 15,0 0 20-15,0 0 0 0,3-6 0 0,1-4 0 16,3 7-33-16,3-3-7 0,1 3-2 0,0-4 0 16,3-2 6-16,-4 0 0 0,4 2 1 0,0 7 0 15,1-3 15-15,-5-3 0 0,4 3 0 0,-3-4 0 16,-1 7 32-16,1 0-1 0,0 0 0 0,-8 0 0 16,-3 0-7-16,4 0-2 0,-4 0 0 0,0 0 0 15,7 10 2-15,-4-4 0 0,4-3 0 0,-7-3 0 16,0 10-12-16,0-4-3 0,0 3 0 0,0 1 0 15,-3-1-9-15,-1 1 10 0,4-1-10 0,-7 0 10 0,0 4-10 0,0-4 0 16,0 1 0-16,-4-1 0 0,4 1 0 0,0-1 0 16,-3 0 0-16,-1 7 0 0,1-7 0 0,6-5 8 15,-3 5-8-15,3-3 0 0,-3 4 8 0,4-4-8 16,-4-3 0-16,3 7 8 0,4-4-8 0,-3 3 0 16,3-9 0-16,0 3 0 0,0 4 0 0,0 2 0 15,0-3 0-15,3-3 0 0,1 7 0 0,-1-1 0 16,-3-9-11-16,7 10 11 0,-3-4 0 0,3-3 0 15,0 3 12-15,-3 4-4 0,3-4-8 0,0-3-10 16,3 3 10-16,1-2-13 0,-1-4-2 0,1 0 0 16,0 0 0-16,-1 0 0 15,4-4-124-15,-3-2-25 0,3 6-4 0</inkml:trace>
  <inkml:trace contextRef="#ctx0" brushRef="#br0" timeOffset="57275.893">14707 10230 0 0,'0'0'0'0,"0"0"0"16,0 0 0-16,-7 0 0 0,0 0 398 0,7 0-80 15,-10 0 64-15,10 0 13 0,-11 0-259 0,11 0-52 16,0 0-11-16,0 0-1 0,-3-6-34 0,3 6-6 15,0 0-2-15,0 0 0 0,0 0-30 0,0 0 0 16,0 0 0-16,3-3 0 0,4 3 0 0,0 0 0 16,-7 0-12-16,7 3 12 0,0 3 20 0,4 3 10 15,-4 1 2-15,3 6 1 0,1-4 14 0,3-3 2 0,0 7 1 16,4 3 0-16,0 0-24 0,-1 3-5 0,4 0-1 0,4-3 0 16,-4 6-11-16,0 0-9 0,4 3 12 0,-4 0-12 15,4-3 0-15,-4 10 0 16,0-7 0-16,0 6 0 0,1 1 0 0,-1-7 0 0,-4 7 0 0,5-1 0 15,-5-3 0-15,4 1 0 16,-3-1 0-16,-4 1 0 0,0-1 0 0,-3-6 0 0,3 10 0 0,-3-7 0 16,-4 0 0-16,0 6 0 0,0-8 0 0,-4 2 0 15,1 0 0-15,-4 6 13 0,3-5-4 0,-3 2-1 16,0-3-8-16,0 0 0 0,0-2 0 0,0-1 8 16,0-3 2-16,-3 3 0 0,-4 0 0 0,0-6 0 15,0 9-2-15,-4-9 0 0,-3 6 0 0,0 0 0 16,0-6-25-16,-4 6-6 0,4-13-1 0,0 7 0 15,-4-13-4-15,1 10 0 0,2-13-1 0,1 7 0 16,-3-4-7-16,-1-6 0 0,0-6-1 0,4 2 0 16,0-5-142-16,0-4-28 0,-18-18-5 0,18 0-2 0</inkml:trace>
  <inkml:trace contextRef="#ctx0" brushRef="#br0" timeOffset="57892.308">15755 10519 633 0,'0'0'56'0,"0"0"-44"0,0 0-12 0,0 0 0 0,0 0 169 0,0 0 32 16,0 0 7-16,0 12 0 0,-3-9-118 0,3 7-24 15,0-4-5-15,0 6-1 0,0-2 11 0,3-4 1 16,-3 13 1-16,7-10 0 0,-3 10-9 0,3-3-3 15,-4 9 0-15,1-3 0 0,-1 3-33 0,1 3-6 16,3-3-2-16,-4 3 0 0,1-2 5 0,-4 2 1 16,3 6 0-16,1-5 0 0,-4 5-26 0,4-6 0 15,-4 7 0-15,3-1-11 0,-6 1 11 0,6-7 8 16,-3 6-8-16,0-5 11 0,0-1-11 0,0-3 0 16,0 3 0-16,0-3 8 0,4-6-17 0,-4 0-4 0,0-3-1 15,-4-7 0 1,4 7-58-16,0-13-12 0,4 6-3 0,-4-9 0 15,0 0-117-15,0 0-23 0,0 0-5 0</inkml:trace>
  <inkml:trace contextRef="#ctx0" brushRef="#br0" timeOffset="58328.345">15685 10437 1555 0,'0'0'138'16,"0"0"-110"-16,-4-3-28 0,4-3 0 0,0-4 157 0,4 1 27 15,-4 3 4-15,7 2 2 16,-4-2-190-16,1-3-37 0,3 6-8 0,3-4-2 0,-3-2 27 0,4 6 6 16,-1-4 1-16,8-2 0 15,-4 3 13-15,0 6 0 0,-3-10 0 0,3 7 0 0,-3-3 14 0,3-3 6 16,0 5 0-16,0-2 1 15,0 3 17-15,0-3 3 0,7 6 1 0,-7-7 0 0,4 7-24 0,0 7-5 16,-1-7-1-16,1 6 0 0,0-3-12 0,-1 3 0 16,4-2 0-16,4 5 0 0,-4 0 0 0,0 1 0 15,4 5 0-15,0-5 0 0,0 6 0 0,-1-4 0 16,-3 4 0-16,1 3 0 0,2-1 0 0,-6-2 0 16,-4 9 0-16,0-3 0 0,-7 3-12 0,0-6 2 0,-3 6 0 0,-4 0 0 15,-4-3 0-15,1 0 0 0,-4 0 0 0,0-3 0 16,-7 6 10-16,-1-6-8 0,1 0 8 0,0-4-8 15,-3 4 8-15,2-10 0 0,1 7 0 0,-3-6 0 16,3 5 10-16,-1-5 4 0,1-7 1 0,0 6 0 16,0-3-15-16,0 4 0 0,0-10 0 0,0 6-10 15,0-3 10-15,-4-3 0 0,4 0 8 0,0-3-8 32,0-3-30-32,0 0-10 0,-1-4-3 0,5 7 0 15,-4-13-109-15,3 7-23 0,4 0-4 0,0-7-1 0</inkml:trace>
  <inkml:trace contextRef="#ctx0" brushRef="#br0" timeOffset="58920.095">16944 10095 1591 0,'0'0'35'0,"0"0"7"0,0 0 2 0,0 0 0 0,0 0-35 0,0 0-9 15,0 0 0-15,0 0 0 0,11 0 0 0,-11 0-9 0,0 0 9 0,0 0-13 16,0 0 13-16,0 0 0 0,0 0 0 0,0 10 0 16,-4-7 13-16,0 6 6 0,1 7 1 0,-4-7 0 15,-4 7 105-15,-3-7 22 0,0 10 4 0,0 0 1 16,0 0-125-16,-4-4-27 0,1 11 0 0,-1-8 0 16,0 7 18-16,4-3 8 0,-3 10 2 0,2-4 0 15,-2 0-16-15,6 0-4 0,-6 7 0 0,2 3 0 16,1-4-8-16,4 7 0 0,-1-4 0 0,-3-2 0 15,0 3 0-15,3-4 0 0,1 4 0 0,-4-4 0 16,3 1 8-16,1-1-8 0,2-2 8 0,-2 2-8 16,-1 1 17-16,8-1-1 0,-4-6-1 0,3 0 0 15,-3 1 13-15,7 2 4 0,-3-9 0 0,6 3 0 0,1 0-32 0,3-6 0 16,0 0 0-16,0 0 0 16,3-4 0-16,5 4 0 0,2-3 0 0,1-4 0 15,-1 4-33 1,5-7-13-16,-1 7-2 0,3-7-1 0,-2 4-34 0,6-4-6 0,0 4-2 0,4-10 0 15,-4 7-131-15,0-1-26 0,29 7-6 0,-15-13-1 0</inkml:trace>
  <inkml:trace contextRef="#ctx0" brushRef="#br0" timeOffset="59693.297">17353 10606 1666 0,'0'0'74'0,"0"0"15"0,0 0-71 0,0 0-18 0,0 0 0 0,4 0 0 15,-4 0 82-15,3-9 13 0,1 0 2 0,-1-1 1 16,-3 4-98-16,4-4-11 0,-4 7-6 0,3-6-2 15,-3-1 2-15,0 1 0 0,-3-3 0 0,-1 2 0 16,1 1 4-16,-4-1 1 0,-4 7 0 0,4-3 0 16,-7-3 32-16,3 2 8 0,1 4 0 0,-4 3 1 15,3 0 23-15,-3 0 5 0,0 0 1 0,-4 0 0 16,4 10-18-16,0-1-3 0,0 0-1 0,0 1 0 16,0-1-23-16,-4 7-5 0,4 3 0 0,3-1-8 15,-3 1 0-15,4 6 0 0,-4-6 0 0,3 6 0 0,0 0 0 0,1-3 0 16,3 3 0-16,0 4 0 0,0 2 0 0,3-9 0 15,1 9 0-15,-1-9 0 0,4 10 0 0,0-10 0 16,0 9 0-16,4-3 0 0,-1-3 0 0,1-3 0 16,3 3 0-16,3-6 0 0,-3 6-11 0,4-6 11 15,-1-3-12-15,5-4 12 16,-1-2-40-16,0 5 0 0,0-5-1 0,4-1 0 16,-1 0-109-16,-3-2-22 0,4-4-4 0,0 3-594 0</inkml:trace>
  <inkml:trace contextRef="#ctx0" brushRef="#br0" timeOffset="60129.864">17540 10989 1612 0,'0'0'144'0,"0"0"-116"0,0 0-28 0,0 0 0 15,-7 6 154-15,7-6 25 0,0 0 5 0,0 0 0 16,-3 3-152-16,-5 7-32 0,8-10 0 0,0 9-11 16,0 1-19-16,-3-1-4 0,3-3-1 0,0 4 0 0,0-1 22 0,0 0 4 15,-4 1 1-15,4-1 0 0,0-2 8 0,0 2 11 16,0-9-3-16,-3 9 0 0,-1 1 43 0,4-10 8 15,4 6 1-15,-4-6 1 0,-4 3-17 0,1 7-4 16,3-10-1-16,3 9 0 0,-3-9-27 0,7 6-12 16,0-6 10-16,1 10-10 0,2-10 0 0,1 9 8 15,-1-9-8-15,4 0 0 0,1 6 0 0,-1-6 0 16,0-6-12-16,0 6 12 0,3 0-23 0,-2-3 3 16,2-3 0-16,1 6 0 0,0-7 20 0,-1 4 0 15,1-3 0-15,-1 6 0 0,-2-9-14 0,-1 5 2 16,0-2 0-16,0 3 0 0,0 3-10 0,-3-6-2 15,-4 6 0-15,0-3 0 16,-7 3-156-16,0 0-32 0,3-7-7 0,-6-2-1 0</inkml:trace>
  <inkml:trace contextRef="#ctx0" brushRef="#br0" timeOffset="60413.688">17755 10901 2343 0,'0'0'104'0,"0"0"21"0,0 0-100 0,-3 10-25 0,3-10 0 0,0 9 0 15,3 7 46-15,1-7 4 0,-1 7 1 0,1-4 0 16,-1 4-51-16,1 3 0 0,3 0-16 0,-3-1 4 16,-1 7 12-16,1 1 0 0,-4-1 0 0,0 3 0 15,0 0 0-15,0 0 0 0,-7-3 0 0,3 4 0 0,-3 2 0 0,0 0 10 16,0-6-2-16,0 4 0 0,0-4-8 0,0 3 8 15,3-3-8-15,1-6 8 0,-1 0-8 0,1 6 0 16,3-6 0-16,0-10 0 16,0 0-39-16,3 7-6 0,1-10-2 0,-4-6 0 15,0 0-130-15,0 0-27 0,7 3-4 0,0-6-2 0</inkml:trace>
  <inkml:trace contextRef="#ctx0" brushRef="#br0" timeOffset="60826.365">18239 10017 1209 0,'0'0'108'0,"0"0"-87"0,0 0-21 0,0 0 0 16,0 0 224-16,0 0 41 0,0 9 8 0,0 7 2 15,3 3-213-15,-3 0-42 0,0-1-9 0,0 7-2 16,4 10-9-16,-4-7-11 0,3 10 3 0,-3-4 0 16,4 7 18-16,-1-3 4 0,1-1 1 0,-4 7 0 15,3 0-15-15,-3 3 0 0,0 6 0 0,0-9 0 0,-3 10 0 16,-4-10 0-16,3-1 0 0,-3 1 0 0,4 0 29 0,-1-6 10 15,-3 0 1-15,0 2 1 0,0-8-3 0,3 2-1 16,-3 1 0-16,4-1 0 0,3-6-29 0,0-3-8 16,-4-6 0-16,4 6 0 15,0-6-40-15,0-6-10 16,4 2-2-16,-4-5 0 0,0-1-176 0,0 1-35 0,3 5-7 0,-3-15-2 0</inkml:trace>
  <inkml:trace contextRef="#ctx0" brushRef="#br0" timeOffset="62595.249">19068 10456 576 0,'0'0'51'0,"0"0"-41"0,0 0-10 0,0 0 0 15,0 0 331-15,0 0 64 0,0 0 13 0,0 0 2 0,0 0-315 0,0 0-63 16,0 0-13-16,0 0-3 0,7-10-6 0,0 7-2 16,-4-6 0-16,4 3 0 0,0-4-8 15,0 1 0-15,1 3 0 0,-1-4 0 0,0 7 0 0,-4-6 0 16,-3 2 9-16,0 4-9 16,-3-3 40-16,3 3 4 0,-4-4 1 0,-3 1 0 0,-4 3 7 0,4 3 2 15,-3-6 0-15,3 6 0 0,-7 0-34 0,3 0-6 16,-3-3-2-16,0 3 0 0,0 0-12 0,0 3 9 15,0-3-9-15,-1 6 8 0,5-6-8 0,-4 9 0 16,0 1 0-16,3-1 0 0,-3 1 0 0,0 5-11 16,0 1 11-16,0-3-12 0,-1 12 12 0,-2-6 0 15,3 9 0-15,-4-3 0 0,0 3 0 0,4 7-8 16,0-7 8-16,0 6 0 0,4 1 0 0,-1-1 0 0,0-2 12 0,4 2-4 16,4 1 1-16,-1-1 1 0,1-6 0 0,3 7 0 15,0-7-10-15,3 0 0 0,4-3 9 0,0 4-9 16,0-4 0-16,4 0 0 0,-4-6 0 0,4-4 0 15,-1-2 0-15,1 2 0 0,3-2 0 0,-4-7 8 16,5 4-8-16,-5-1 0 0,4-3 0 16,0-3-8-16,1 4-8 0,-1-7-2 0,-4 3 0 0,4-3 0 31,0-3-34-31,-3 3-6 0,3-7-2 0,-3 7 0 16,3-3-150-16,0-3-30 0,0-3-7 0,0 2-1 0</inkml:trace>
  <inkml:trace contextRef="#ctx0" brushRef="#br0" timeOffset="62891.773">19325 11152 172 0,'0'0'8'0,"0"0"1"0,-3 9-9 0,3-2 0 16,-4 2 0-16,1-3 0 0,-1 4 447 0,1-7 87 16,3 6 18-16,0 1 3 0,0 5-411 0,0-5-83 15,0 5-16-15,3-2-3 0,-3 3-10 0,4-1-3 16,-4-2 0-16,3 3 0 0,1 2-17 0,-4-2-3 16,0-3-1-16,3-4 0 0,-3 7-8 0,4-1 0 0,-4-2 0 0,0-4 0 15,0 1 9-15,0-4 0 0,0 3 0 0,0 1 0 31,0-4-29-31,0 4-7 0,0-7-1 0,0 6 0 16,0-3-44-16,0-6-10 0,0 0-2 0,0 0 0 16,0 0-112-16,3 10-24 0,-3-10-4 0</inkml:trace>
  <inkml:trace contextRef="#ctx0" brushRef="#br0" timeOffset="63413.882">20115 10597 1422 0,'0'0'63'0,"0"0"13"0,0 0-61 16,7 0-15-16,-3-9 0 0,-4 9 0 0,0 0 60 0,7 0 8 15,-3 0 3-15,3-7 0 0,-4 4-36 0,-3 3-7 16,0 0-2-16,0 0 0 0,7-6-9 0,-3 6-1 16,-1-10-1-16,4 7 0 0,0-3-6 0,-3-3-1 15,-4 9 0-15,3-4 0 0,1-2 60 0,-4-3 11 16,-4-1 2-16,4 4 1 0,0-3-17 0,0-1-3 16,-3 7-1-16,-4-3 0 0,3-3-16 0,1 2-3 15,-4 4-1-15,0-3 0 0,3-4-33 0,-3 10-8 0,-3-3 0 0,-1 3 0 16,0 0 0-16,1 3-11 0,-1 4 3 0,-3 2 0 15,3 1 8-15,-3-1 0 0,-3 7 0 0,3-4 0 16,0 10 0-16,-1 0 0 0,-2-3 0 0,3 6 0 31,-4 0-28-31,4 0-3 0,-4 3-1 0,4-6 0 0,-3 10 52 0,2-4 9 0,5-3 3 0,-4 3 0 16,3-3-20-16,4-3-3 0,0 10-1 0,3-10 0 16,1 12 4-16,-1-9 0 0,8 0 0 0,-1-3 0 15,1 3-12-15,0 3 0 0,3-9 0 0,3 3 0 16,1-3 0-16,-1-6 0 0,1 2 0 0,0 4 0 15,3-10-14-15,0 7-5 0,3-6-1 0,1-1 0 16,0 0-36-16,6-9-8 16,-2 10-2-16,2-10 0 0,1 0-98 0,0 0-20 0,-1 0-4 0,1 0-1 0</inkml:trace>
  <inkml:trace contextRef="#ctx0" brushRef="#br0" timeOffset="63898.671">20394 11158 2343 0,'0'0'52'0,"0"0"10"0,0 0 2 0,0 0 2 0,0 0-53 0,4-6-13 0,-1-3 0 0,4 5 0 32,0-5-45-32,4 3-12 0,-1-7-3 0,1 1 0 0,3 2 44 0,-3 1 8 0,3-1 8 0,0 1-12 15,-3 6 20-15,-1-3 4 0,1-4 1 0,3 4 0 16,-4 6 19-16,1-3 3 0,-4-3 1 0,0 6 0 16,-3 0-19-16,-4 0-3 0,0 0-1 0,7 6 0 15,0-3-13-15,-4 3-10 0,1 4 2 0,-4 5 0 16,0-2 8-16,-4-4-10 0,-3 7 10 0,0 0-10 15,0-4-1-15,-4 4 0 0,1-4 0 0,-4 10 0 16,0-9-6-16,0 6-2 0,-1-4 0 0,1 4 0 16,0 0 11-16,0-3 8 0,4-1-12 0,-1-2 12 15,4-4 0-15,-4 7 14 0,4 0-1 0,4-7 0 0,-1 4 13 0,1-4 2 16,-1 0 1-16,4 7 0 16,4-6-9-16,-4-1-3 0,3 0 0 0,1 7 0 0,-1-7-17 0,4 1 0 15,-3-1 0-15,6 1 0 0,-3-1-13 0,1-3 0 16,6 4 0-16,-4-10 0 0,4 9 3 0,0-9 1 15,1 10 0-15,2-10 0 16,1 6-35-16,-1-6-8 0,5 0 0 0,-1 0-1 16,0 0-151-16,0 0-31 0,14-6-5 0,-3-4-2 0</inkml:trace>
  <inkml:trace contextRef="#ctx0" brushRef="#br0" timeOffset="64613.368">21445 10497 748 0,'0'0'67'0,"0"0"-54"0,0 0-13 0,0 0 0 16,0 0 242-16,11-7 46 0,-11 7 8 0,7 0 3 15,4-3-236-15,-4-3-47 0,0-3-16 0,0 2 9 16,-4 4-17-16,-3 3-4 0,4-6-1 0,-4 6 0 16,0-10 13-16,0 7 0 0,0-3 0 0,-7 3 0 15,3-3 13-15,-3 2 6 0,0-2 1 0,-3 6 0 16,-1-3 16-16,0 3 4 0,-3 3 1 0,0-3 0 16,-3 10-23-16,2-1-5 0,1-3-1 0,-3 7 0 15,3 3-3-15,-4-1-1 0,0 4 0 0,4 0 0 16,0 0 32-16,3-1 5 0,1 8 2 0,3-1 0 15,0-3-31-15,0 3-5 0,0 3-2 0,0-3 0 16,3 0 3-16,1-6 1 0,-1 9 0 0,0-3 0 16,4 0-2-16,4-3-1 0,0-6 0 0,3 3 0 15,0 0 18-15,7-1 3 0,-4-2 1 0,8 3 0 16,0-3-32-16,-1 2 0 0,4-2-11 0,1-3 11 0,-1-4-28 0,0 0 3 16,0 4 0-16,0-4 0 15,0 4-107-15,-3-4-22 0,3-2-4 0,-3-4-736 16</inkml:trace>
  <inkml:trace contextRef="#ctx0" brushRef="#br0" timeOffset="65199.58">21759 10936 2563 0,'29'6'113'0,"-29"-6"24"0,0 0-109 0,0 0-28 0,10 0 0 0,1 0 0 16,-1 0-14-16,1 0-8 0,-11 0-2 0,14 0 0 31,11 0-21-31,-4-6-5 0,-7 6-1 0,0 0 0 0,7 0 43 0,-3-7 8 0,-4 7 0 0,0-3 0 16,-7 3 11-16,4 0-1 0,-1 0 0 0,1 0 0 15,-11 0 42-15,0 0 8 0,0 0 1 0,0 0 1 16,0 0-40-16,0 0-8 0,3 3-2 0,5 10 0 16,-8-10-12-16,0 6-10 0,-8-2 2 0,5 2 0 15,-1 1-4-15,-3-1 0 0,-3 0 0 0,-4 1 0 16,7-1-10-16,-4-3-2 0,-3-2-1 0,3 5 0 16,1-9 25-16,3 6 16 0,7-6-3 0,-7 0 0 0,-4 3-13 0,11-3 0 15,0 0 0-15,0 0 0 0,0 0 0 0,0 0 0 16,0 0 0-16,11-3 0 0,-4 6 0 0,3-3 0 15,-10 0 0-15,14 7 0 0,0-1 0 0,-3-3 0 16,-4 6 0-16,0 1 0 0,0-1-14 0,4-2-6 16,-4 2 0-16,0 0-1 15,-4 7 4-15,5-7 1 0,2 4 0 0,1-7 0 0,-8 4 4 0,4 5 0 16,4-2 1-16,-4-4 0 0,0 1 11 0,-4 2 0 16,1 1 0-16,3-4 0 0,-3 1 0 0,-1 5 0 15,-3-5 10-15,0-1-10 0,0 7 12 0,-3-4-4 16,-1 4-8-16,-3 0 12 0,0-4-12 0,-4 7 0 0,1-3 8 0,-4-1-8 15,-7 4 0-15,3-6-12 0,4 2 3 0,-4 4 0 16,-7-3-4-16,1-7-1 0,10 7 0 0,-4-7 0 16,0-5 14-16,1 2-11 0,-1-3 11 0,4-3-10 31,7 0-85-31,-4-3-17 0,1-3-3 0,3-4-486 0,3 1-98 0</inkml:trace>
  <inkml:trace contextRef="#ctx0" brushRef="#br0" timeOffset="65829.573">21833 9659 230 0,'0'0'20'0,"-3"0"-20"0,-15-6 0 0,4 3 0 15,7-3 306-15,0 6 57 16,-7-3 11-16,0-4 2 0,7 4-230 0,0-3-46 0,7 6-10 0,-4 0-2 16,-3 0-37-16,7 0-8 0,11 0-2 0,-11 0 0 15,0 0-19-15,10 6-4 0,8-3-1 0,0 7 0 16,3-1 24-16,0 7 5 0,-3-1 1 0,6 4 0 15,4 0-16-15,1 0-3 0,-5 0-1 0,1 6 0 16,7 0-17-16,3-3-10 0,-3 9 12 0,3-3-12 16,4 10 26-16,3-3-2 0,1-1 0 0,-1 4 0 15,-3 6-13-15,3-10-3 0,7 10-8 0,-6-6 12 16,-4 5 4-16,-4 1 0 0,4 0 0 0,-4 3 0 16,-3-3-4-16,-8 3 0 0,-6 3 0 0,0 7 0 15,3-4-12-15,-11-3 0 0,-6-3 8 0,-1 7-8 0,-3-1 0 16,-3 0 0-16,-4 1 0 0,-4-1 0 15,1-6 0-15,-1 6 0 0,1-9 0 0,-1-3 0 0,-7-3 24 0,8-4 11 16,-1-3 2-16,1 1 1 0,-8-4-19 0,4-3-4 16,0-3-1-16,3 0 0 0,1-3-22 0,-5-7-5 15,-2 4-1-15,3 0 0 16,3-7-143-16,-7-6-29 0,-10 4-6 0,4-14 0 0</inkml:trace>
  <inkml:trace contextRef="#ctx0" brushRef="#br1" timeOffset="110051.473">2780 13309 1152 0,'0'0'102'0,"-4"0"-82"16,4-9-20-16,-7 9 0 0,4-6 200 0,-1 6 35 15,-3-10 7-15,4 10 2 16,-8-3-217-16,4-3-43 0,0 6-9 0,-4 0-2 0,4-9 8 0,4 9 2 16,-1-10 0-16,4 10 0 0,0 0 17 0,0 0 0 15,0 0 0-15,0 0 0 0,0 0 21 0,0 0 2 16,0 10 0-16,0-1 0 0,0 0 1 0,0 7 1 16,0 3 0-16,4 6 0 0,-4-6-2 0,3 9-1 15,-3-3 0-15,0 10 0 16,7-1-9-16,-7 7-1 0,0 3-1 0,-7 0 0 0,7 9-3 0,-3 0 0 15,3-6 0-15,0 3 0 0,-11-6-8 0,8 0 0 16,3-6 9-16,0-1-9 0,-7-2 0 0,3-1 9 16,4-5-9-16,0-1 0 0,0-3 12 0,-7-6-4 15,7-4 0-15,0 4-8 16,7-9-84-16,-7-1-24 0,0-9-5 0</inkml:trace>
  <inkml:trace contextRef="#ctx0" brushRef="#br1" timeOffset="110533.876">2505 13178 1209 0,'-4'0'108'0,"4"-10"-87"0,-10 7-21 0,6-3 0 15,4-4 237-15,-7 7 43 0,14-6 9 0,-7 3 2 16,4-4-264-16,6 1-53 0,1-1-10 0,3 1-3 16,-4 0 26-16,1 2 5 0,3-2 8 0,-3 3-13 0,3-4 13 0,0 7 0 15,0-6 0-15,4 2 0 0,-1 4 36 0,1-3 8 16,-4-3 0-16,7 9 1 0,-7-10-19 0,4 4-4 16,0 6-1-16,-1 0 0 0,4 0-2 0,1 6-1 15,-8-6 0-15,10 10 0 0,-2-4-8 0,2-3-2 16,1 6 0-16,3 7 0 0,-3-6-8 0,0-1 0 15,3 10 0-15,-3 0 8 0,-8-4-8 0,4 4 0 16,1 0 0-16,-8 0 0 0,-4 6 0 0,4-6 0 16,-3-1 0-16,-1 8 0 0,-2-1-17 0,-1 0 4 0,-4-3 1 0,-6 3 0 15,3 0 12-15,-7-3-9 0,-1 3 9 0,-2-6-8 16,-1-1 8-16,1 8 0 0,-4-11 0 0,0-2 0 16,-8 2 8-16,8 4 0 0,-3-9 0 0,2 5 0 15,1-5 20-15,-7-4 4 0,4-3 0 0,-1 7 1 16,0-4-10-16,-3-6-3 0,7 3 0 0,-7-6 0 15,10 3-20-15,-6-6 0 0,-1-4 0 0,0 7 0 32,8-10-34-32,-4 4-5 0,-4 0-1 0,11-1 0 15,-4 1-44-15,1-1-8 0,6 1-3 0,-6 3-570 0,-1-4-115 0</inkml:trace>
  <inkml:trace contextRef="#ctx0" brushRef="#br1" timeOffset="111151.047">3919 12971 172 0,'0'0'16'0,"0"0"-16"0,0 0 0 0,0 0 0 15,0 0 331-15,0 0 63 0,0 0 13 0,0 0 2 16,0 0-296-16,0 0-59 0,0 0-12 0,0 0-2 16,0 0-28-16,0 0-4 0,0 0-8 0,0 0 11 15,-3 9 9-15,-8 1 1 0,4-1 1 0,4-3 0 16,-11 4 32-16,3-1 6 0,-3 0 2 0,-4 7 0 16,4-3 0-16,0 2 0 0,-7 4 0 0,3-3 0 15,-3 3-16-15,7 6-3 0,-4-3-1 0,1 0 0 16,-1-4-24-16,0 4-5 0,4 4-1 0,4 2 0 15,-8 3-3-15,4-3-1 0,0 1 0 0,0 5 0 0,3 1-8 0,-3-1 0 16,3 4 0-16,-3-1 0 0,4 4 0 0,-1 0 0 16,1-7 0-16,6 10 0 0,-3-6 0 0,7-4 0 15,-4 1-9-15,8-1 9 0,-4-5 0 0,7-4 0 16,0 3 0-16,0-3 0 0,4-3 9 0,-1 3-9 16,4 0 8-16,-3-6-8 0,3 6 8 0,0-3-8 15,0 3 0-15,4-6 8 0,0 6-17 0,-1-6-4 16,-3 6-1-16,4 0 0 15,0-6-118-15,-1 0-23 0,1 6-5 0,-4-3 0 16,0-7-60-16,0 4-12 0,18 9-3 0,-18-12 0 0</inkml:trace>
  <inkml:trace contextRef="#ctx0" brushRef="#br1" timeOffset="112920.36">4110 13303 288 0,'0'0'25'0,"0"0"-25"0,0 0 0 0,0 0 0 15,0 0 294-15,0 0 54 0,0 0 10 0,0 0 2 16,0 0-278-16,0 0-56 0,0 0-11 0,10 6-3 16,-2-6-12-16,2 10 0 0,-10-10 0 0,11 9 0 15,-4 1 13-15,0-1-3 0,0 0-1 0,-7 7 0 0,3-6 7 0,4 8 0 16,-7-2 1-16,0 9 0 0,0-3 15 0,-7 3 2 16,4 0 1-16,3 3 0 15,-11 1-1-15,8-4 0 0,-4 3 0 0,3 0 0 0,-6 4-5 0,10-10-1 16,-11 9 0-16,11-9 0 0,-4 0-13 0,4-3-3 15,-7-7-1-15,7 4 0 0,0-1-3 0,0-5 0 16,0-1 0-16,0-6 0 0,0-3 8 0,0 0 2 16,-3 10 0-16,3-10 0 0,0 0 15 0,0 0 3 15,0 0 1-15,0 0 0 0,0-10 7 0,0 1 0 16,0 0 1-16,0-4 0 0,0-3-17 0,0 1-4 16,3 2-1-16,4-2 0 0,-7-1-14 0,8 6-9 0,-1-8 12 15,-4 8-12-15,4-5 0 0,4 5 0 0,-8 1 0 0,8-1 0 16,-1 1 0-16,5-1-12 15,-5 1 3-15,1 3 1 0,3-4 8 0,-4 7 0 0,5-3 0 0,-5 3 0 16,4-3 0-16,-3 6 0 0,3-4 0 0,-4 4 0 16,1 0 0-16,0 0 0 0,-4 4 0 0,3 2-8 15,1-3 8-15,-1 6 0 0,1 1-9 0,0 5 9 16,-4-5 0-16,3 9 0 0,1-10 0 0,-1 7 0 16,-6 3 0-16,3-4 0 0,-3-2 0 0,3 3 8 15,-7 2-8-15,7-2 10 0,3-3-10 0,-3 2 10 16,-3 1-10-16,-1-4 0 0,4 4 0 0,4-6 0 15,-11-1 0-15,0 7 8 0,4-7-8 0,3-6 0 16,-7 3 0-16,0 4 0 0,0-1-14 0,0-9 5 16,0 10-29-16,0-10-6 0,0 9 0 0,0-9-1 15,0 0-163-15,0 0-32 0</inkml:trace>
  <inkml:trace contextRef="#ctx0" brushRef="#br1" timeOffset="113768.088">4865 13890 633 0,'0'0'56'0,"0"0"-44"0,0 0-12 0,0 0 0 16,0 0 303-16,0 0 58 0,3 6 12 0,4-3 3 15,-3 6-293-15,7 1-59 0,-8-4-11 0,4 3-2 16,0 1-11-16,0-1 0 0,7 7 0 0,-3-4 0 16,-8 4-9-16,4-6 9 0,4 8 0 0,-4-8 0 15,0 5 0-15,-3 4 0 0,-4-3 8 0,0 3-8 16,0 0 15-16,0-1-3 0,-11-2-1 0,4 3 0 0,0-3 11 0,3 2 2 16,-6-5 1-16,-1 3 0 0,1 2-5 0,-1-2-2 15,4-6 0-15,0-1 0 0,-4 0-18 0,1 1 0 16,3-10-11-16,0 6 11 15,3-3-135-15,-10-3-20 0,14-9-4 0,-10 9-658 0</inkml:trace>
  <inkml:trace contextRef="#ctx0" brushRef="#br1" timeOffset="114437.046">5616 13425 1897 0,'0'0'84'0,"0"0"17"0,0 0-81 0,0 0-20 16,0 0 0-16,0 0 0 0,0 0 60 0,0 0 8 16,-7 0 2-16,7 0 0 0,0 0-54 0,0 0-16 15,-7 7 0-15,7-7 8 0,0 0-8 0,0 0-10 16,-3 3 10-16,-4 6-13 0,7-9 22 0,-4 7 5 15,0 2 1-15,-3 0 0 0,-3 1 21 0,3-1 5 16,3 1 1-16,1 5 0 0,-1-2-2 0,-6 9-1 0,10-3 0 0,-7-7 0 16,3 4-39-16,1 3-15 0,3 6 1 0,0-7 0 15,0 1 25-15,0-3 5 0,0 3 0 0,7-4 1 16,0-2-17-16,3 6 0 0,-10-3 0 0,7 2 0 16,4-2 0-16,-1-7 0 0,-3 7 0 0,8-3 0 15,-12 2 12-15,8-2 0 0,-1-7-1 0,1 4 0 16,-1-1-11-16,5 0 0 0,-5-9 0 0,4 7 0 15,0-4 12-15,0-3-4 0,4 0 0 0,0-3 0 16,-1 3-22-16,1-7-5 0,0 7-1 0,-1 0 0 31,4-3-28-31,-10-3-7 0,3 6-1 0,-3-3 0 16,-1-3-47-16,-3-1-9 0,-7 7-3 0,0 0 0 0,0 0-115 0,0-3-23 16,-3-16-5-16,-8 10-1 0</inkml:trace>
  <inkml:trace contextRef="#ctx0" brushRef="#br1" timeOffset="114717.945">5429 13604 2530 0,'0'0'112'0,"0"0"24"0,0 0-109 0,0 0-27 16,0 0 0-16,0 0 0 0,0 0 10 0,0 0-10 15,11 6 12-15,3-6-12 0,-3 0 0 0,3 0-16 0,7 0 2 0,4 0 0 16,-1-6 14-16,1 6 0 0,0-3 0 0,-8-3 0 16,11 6 0-16,-3-7 12 0,-7 4-4 15,3 3-8-15,0 0 0 0,4-6 0 0,-15 6 0 0,8 0 0 16,-4-3 0-16,4 3-9 0,-8 0-1 0,4-6 0 31,-3 6-38-31,0 0-8 0,3-3-2 0,-4 3 0 16,4-7-158-16,-3 7-32 0,21-9-7 0,-11 6-1 0</inkml:trace>
  <inkml:trace contextRef="#ctx0" brushRef="#br1" timeOffset="115254.111">6421 13861 1681 0,'0'0'36'0,"0"0"8"0,0 0 2 0,0 0 2 0,0 0-38 0,0 0-10 0,0 0 0 0,0 0 0 31,0 0-24-31,0 0-6 0,0 10-2 0,0-10 0 0,3 9 6 0,1 1 1 0,-1-1 0 0,4 0 0 15,-7 1 37-15,4-1 7 0,-1 7 1 0,-3-7 1 16,0 7 44-16,0-4 9 0,0 4 2 0,-3-6 0 16,-1 8 11-16,4 1 2 0,-7-3 1 0,4 3 0 15,-4-4-22-15,0 4-5 0,7 0-1 0,-8-3 0 16,5-4-24-16,-8 4-5 0,4 3-1 0,4 0 0 31,-1-4-41-31,4 1-9 16,-10-4-2-16,6-2 0 0,-3 6-20 0,4-7-5 0,-5-3-1 0,-2-3 0 0,3 7-131 0,-4-10-27 0,1 6-4 0,-1-6-582 15</inkml:trace>
  <inkml:trace contextRef="#ctx0" brushRef="#br1" timeOffset="115920.144">6978 13102 1152 0,'0'0'102'0,"0"0"-82"0,0 0-20 0,0 0 0 15,0 0 170-15,0 0 30 0,0 0 5 0,0 0 2 16,0 0-137-16,0 0-27 0,0 10-6 0,0-7-1 16,0 6-22-16,0 4-5 0,0-1-1 0,0-2 0 15,0 6 4-15,0 2 0 0,0-2 0 0,0 6 0 16,-7 0 8-16,7 6 3 0,0-6 0 0,7 9 0 0,-14-9 5 0,7 10 0 15,0-4 1-15,0 0 0 0,0 0-15 0,0 7-3 16,-4-1-1-16,1 1 0 0,-1-7 0 0,4 0 0 16,-7 4 0-16,7-10 0 0,0 3-10 0,-3-6 12 15,3-1-12-15,0-2 12 0,-4 0 20 0,4-4 5 16,0-5 1-16,0-7 0 0,0 9-22 0,0-9-4 16,0 0 0-16,0 0-1 0,0 0 1 0,0 0 1 15,4-6 0-15,-1-4 0 0,4-8-1 0,-3 2 0 16,3-3 0-16,0-3 0 0,0 0-12 0,0 0 0 15,4-3 0-15,-8 9 0 0,1 4 0 0,3-4 0 16,0 7 0-16,-4 2 0 0,8 4 8 0,-11-3 0 16,11 6-8-16,-4 0 12 0,0 0-12 0,3 0 0 15,4 6 0-15,0-6 0 0,1 3 0 0,-5 4 0 0,4-7 0 0,-3 9 0 16,-1-9 16-16,1 10-4 0,0-1 0 0,-4 0 0 16,10 1-12-16,-6-4 0 15,-8 3 0-15,8 7 0 0,0-3 0 0,-4 2 0 0,3 1 0 0,-3-3 0 16,-3 5 9-16,3-2-1 0,0 3 0 0,0-3 0 15,4-4-8-15,-4 4 0 0,0 3 0 0,3-10 0 32,-6 7-30-32,3-7-8 0,-4 1-2 0,4-1 0 0,-7-9-19 0,7 6-4 0,-7-6-1 15,0 0 0 1,0 0-160-16,0 0-32 0,15-6-6 0,2 3-2 0</inkml:trace>
  <inkml:trace contextRef="#ctx0" brushRef="#br1" timeOffset="116355.923">7631 13899 864 0,'0'0'76'0,"0"0"-60"15,0 0-16-15,0 0 0 0,0 0 285 0,0 0 55 0,7 9 10 0,-4-2 2 31,1-4-312-31,-1 6-62 0,4-3-13 0,0 4-2 16,-3-4 7-16,3 4 2 0,0-1 0 0,0 3 0 0,0-2 28 0,-3-1 0 0,-1 7 0 0,1 3 0 16,-1-4 21-16,-3 1 11 0,0-3 1 0,-3 5 1 15,-4 1 16-15,0 6 3 0,-4-9 1 0,0 3 0 16,4 0-18-16,-10 0-3 0,6-4-1 0,4 4 0 16,-11 0-24-16,11-3-8 0,-7-7 0 0,7 0 0 15,0 7-33-15,4-13-14 0,-1 7-2 0,4-10-613 16,0 0-122-16</inkml:trace>
  <inkml:trace contextRef="#ctx0" brushRef="#br1" timeOffset="116787.62">8505 13247 1324 0,'0'0'118'0,"0"0"-94"15,0 0-24-15,0 0 0 0,0 0 211 0,0 0 37 0,0 0 8 0,0 0 2 16,0 0-224-16,0 0-45 0,0 0-9 0,0 0-1 31,0 0-19-31,0 0-4 0,0 0-1 0,0 0 0 0,0 0 45 0,-3 15 10 0,-1-2 2 0,-3-4 0 16,0 7 18-16,-3 3 4 0,-4 6 1 0,3-6 0 15,0 9 3-15,-3-3 1 0,-3 3 0 0,-1-3 0 16,0 4 5-16,4 5 2 0,4-6 0 0,-4 0 0 16,0 4-38-16,6-10-8 0,1 3 0 0,4 0 0 15,-4-6 0-15,7 0 11 0,3-4-2 0,-3-2 0 16,4 3-9-16,-1 2 10 0,4-8-10 0,-3 5 10 16,10-5-10-16,-3-1 12 0,-4 1-12 0,7-1 12 15,0-3-12-15,0-3 0 0,4-3 0 0,-8 7 0 16,8-7 0-16,0 3 0 0,-4-3 0 0,3 0 0 15,1-3 0-15,0-4 0 0,-4 7-12 0,3-3 12 16,-6-6-52-16,3 3-4 0,0-4 0 0,0 1 0 16,-3-1-169-16,-1 1-35 0,5-16-6 0,-8 0-2 0</inkml:trace>
  <inkml:trace contextRef="#ctx0" brushRef="#br1" timeOffset="117020.984">8036 13541 2746 0,'0'0'122'0,"0"0"25"0,0 0-118 0,0 0-29 16,0 0 0-16,11 7 0 0,-1-4 0 0,8 3 0 0,7-3 0 0,-1-3 0 31,12 7-25-31,-1-7-11 0,4 0-3 0,7 0 0 16,3-7 10-16,0 7 1 0,-3-3 1 0,0-3 0 15,-3 6-25-15,2-10-4 0,-6 10-2 0,0 0 0 16,-4-6-37-16,-14 3-7 0,4 3-2 0,-4 0 0 16,-3-6-92-16,-7 6-20 0,6-10-3 0,-17 10-1 0</inkml:trace>
  <inkml:trace contextRef="#ctx0" brushRef="#br1" timeOffset="117437.78">8597 12720 1267 0,'0'0'56'0,"0"0"12"0,-7 0-55 0,4-6-13 0,-1 6 0 0,4 0 0 0,0 0 221 0,0 0 42 0,0 0 8 0,0 0 1 0,0 15-235 0,7-5-47 15,0 5-10-15,7-2-1 0,-3 3 34 0,-1-7 7 16,5 10 2-16,9-4 0 0,-6 4-6 0,7 0-2 16,-4 0 0-16,3 3 0 0,-6-3 14 0,7 3 4 15,3 3 0-15,0 0 0 0,-3 3-4 0,3 0 0 16,-10-3 0-16,7 13 0 0,-8-4-28 0,1 4 0 0,-1 3 0 0,8-3 0 16,-14-1 0-16,3 4 0 0,0-3 0 0,-3-4 0 15,-1 4 0-15,1-4 0 16,-1 4 0-16,-3-4 0 0,-3 10 0 0,-1-6 11 0,1-4-11 0,-4 1 10 15,-4 2-10-15,1-2 0 0,-1-7 0 0,-3 3 0 16,-3-2 0-16,3-4 0 0,-4-3 0 0,0-3 0 16,1 6 0-16,-4-10 0 15,0-2 0-15,0 3 0 0,-1-1-8 0,-2-2-4 0,-1-4-1 0,1-3 0 32,-1-2-197-32,4 2-39 0,-14-16-8 0,10-5-2 0</inkml:trace>
  <inkml:trace contextRef="#ctx0" brushRef="#br1" timeOffset="117806.927">9486 13391 806 0,'0'0'36'0,"0"0"7"16,0 0-35-16,7 0-8 0,7-3 0 0,-3 3 0 0,7-6 323 0,-8 6 62 15,4-4 13-15,4-2 2 16,0 6-353-16,-4-3-71 0,3-3-15 0,1 6-2 0,3-7 41 0,-3 4 0 16,-1-3 13-16,5 6-3 0,-5 0 51 0,1 0 11 15,-1-3 1-15,1-3 1 0,0 6 14 0,-4-4 4 0,4 4 0 0,-4 0 0 16,7-6-59-16,-7 6-11 0,7 0-2 0,-7 0-1 15,4 0-19-15,-1-3-16 0,1-3 4 0,3 6 0 32,0 0-40-32,-3-3-8 0,3-4-2 0,-3 7 0 15,0-6-107-15,-1 3-22 0,1-3-4 0,-8 6-733 0</inkml:trace>
  <inkml:trace contextRef="#ctx0" brushRef="#br1" timeOffset="118091.731">9546 13585 2077 0,'0'0'45'0,"0"0"10"0,0 0 1 0,0 0 4 0,0 0-48 0,0 0-12 16,0 0 0-16,7 3 0 0,-7-3 0 0,7 0 0 15,0 0 0-15,0 0 0 0,0 0 36 0,1 7 4 16,2-7 2-16,4 0 0 0,-3 0 50 0,-1 0 9 16,4 0 3-16,1 6 0 0,6-3-7 0,-4-3-1 15,1 0 0-15,3 0 0 0,7 0-71 0,1 0-14 16,-1 6-3-16,4-12-8 0,-1 6 8 0,1 0-8 16,3-3 0-16,-3-3 0 15,3 6-32-15,-3-7-9 0,-4 4-3 0,8-3 0 16,-5 3-140-16,-2-3-29 0,-1-4-6 0</inkml:trace>
  <inkml:trace contextRef="#ctx0" brushRef="#br1" timeOffset="137955.471">11338 12773 288 0,'0'0'25'0,"0"0"-25"0,0 0 0 0,0 0 0 16,7-6 168-16,-7 6 28 15,-3-9 5-15,3 5 2 0,0 4-24 0,3-6-5 0,-6 3-1 0,-1-3 0 16,4-4-55-16,0 10-11 0,7-6-3 0,-7 6 0 15,-3-3-74-15,3 3-15 0,7-6-3 0,0 6-1 16,-7 0-11-16,0 0 0 0,3 0 0 0,8 0-11 16,-11 0 11-16,4 6 9 0,-8 3-1 0,4 1-8 15,7 5 31-15,-3-2-1 0,-11 3 0 0,3-1 0 16,4-2 16-16,0 6 3 0,-7-4 1 0,3 4 0 16,-3-3-2-16,4-4 0 0,3 10 0 0,-4-3 0 15,-6-6-21-15,6 9-5 0,8-10-1 0,-4 7 0 16,-7-3-13-16,7 2-8 0,0 1 8 0,3-3-8 15,1 0 0-15,-1-4-16 0,-3 7 2 0,4-10 1 16,3 7-17-16,-7 0-3 0,-7-4-1 0,3-2 0 16,4-1-22-16,0 4-4 0,-7-4 0 0,0 0-1 15,-3 1-168-15,3-1-34 0</inkml:trace>
  <inkml:trace contextRef="#ctx0" brushRef="#br1" timeOffset="138403.71">10862 13441 1612 0,'0'0'72'0,"4"0"14"16,6 3-69-16,-10-3-17 0,0 0 0 0,0 0 0 15,14 0 191-15,-3 0 34 0,-11 0 7 0,10 7 2 16,8-4-198-16,3-3-36 0,-3-3-13 0,0 3 0 0,3 0 26 0,3-7 6 16,8 7 1-16,-4-3 0 0,-3-3-20 0,3 6-17 15,4-3 3-15,0-4 1 0,-4 7 13 0,0-6 16 16,0 3-3-16,4 3-1 0,11 0-3 0,-15 0-1 16,-7 0 0-16,4 0 0 0,10-6-8 0,-7 6 0 15,-3 0 9-15,-1 0-9 0,-2 0 0 0,-1 0 9 16,-4 6-9-16,1-12 0 0,0 6 0 0,-1 0 0 15,1 0 0-15,0 0-9 0,-4-3-12 0,0-4-3 16,0 7 0-16,-3 0 0 16,3 0-43-16,-4 0-9 0,-3 0-1 0,0 0-594 15,0 0-118-15</inkml:trace>
  <inkml:trace contextRef="#ctx0" brushRef="#br1" timeOffset="139202.909">11250 13717 2142 0,'-10'-6'95'0,"10"6"19"0,-8 0-91 0,8-6-23 15,0 2 0-15,0-2 0 0,-3 3 36 0,3-3 4 16,3-4 0-16,1 10 0 0,0-9-51 0,-4 9-9 15,10-10-3-15,1 10 0 0,-1-9 14 0,1 3 9 16,-1 6-12-16,5-10 12 0,-1 10 0 0,-4 0 0 16,-3 0 0-16,4-3 0 0,7 3 14 0,-1 0 3 15,-6 3 1-15,-1-3 0 0,1 0 10 0,-1 7 3 16,5-4 0-16,-12 3 0 0,-3-6 11 0,7 3 2 16,7 10 1-16,-3-4 0 0,-11-9-28 0,0 10-5 0,10-1-2 0,-2 0 0 15,2 1-10-15,-3 5 0 0,0-5 0 0,4-1 8 16,6 4-8-16,-2-7 0 0,-12 4 0 0,4-1 0 15,4 7 0-15,-4-7 0 0,-4 0 0 0,1 1 0 16,-4-1 0-16,3 1 0 0,-3-1 0 0,-3 0 0 16,-4 7 0-16,3-6 0 0,1 5 0 0,-4-5 8 15,-11 2 1-15,4-2 0 0,7 5 0 0,-4 1 0 16,-10-4-9-16,0 4 0 0,0 3 0 0,0-10 8 16,10 7-8-16,-3-7 0 0,-7 7 0 0,3-3 0 15,8-7 0-15,-5-3 0 0,1 6 0 0,-3-2 0 16,3-7 0-16,-1 3 0 0,1 3 0 0,0-3 0 15,-7-3 0-15,3 0 0 0,8 0 0 0,-4-3-11 16,0 3 11-16,-4 0 0 0,7-6 0 0,4 3 0 0,0-4 8 0,0 4 3 16,-3-6 1-16,3 3 0 0,10 3 6 0,-3-4 2 15,-7-2 0-15,4 3 0 0,3 2-20 0,0 4 0 16,0-6 0-16,0 6 0 0,0 0 0 0,0 0 0 16,10-3 0-16,-3-3 0 0,-7 6 0 0,7 0 0 15,11-3 0-15,-4 3 0 0,0 3 10 0,4-3-2 16,-1 6 0-16,5-3 0 0,2 3 5 0,1-2 1 15,-4 2 0-15,11 3 0 0,3 1 6 0,-7-1 2 16,-7-3 0-16,8 4 0 0,2-1-2 0,1 1-1 16,-4-1 0-16,1 0 0 0,-1 1-19 0,0-1 0 15,4 1 0-15,-4 5 0 16,0-5-28-16,-3-1-8 0,3 1-3 0,0-1 0 16,1 7-73-16,-1-7-14 0,0 7-3 0,0-4-624 15,1 4-125-15</inkml:trace>
  <inkml:trace contextRef="#ctx0" brushRef="#br1" timeOffset="148112.819">12471 13416 864 0,'0'0'38'0,"0"0"8"0,0 0-37 0,0 0-9 16,0 0 0-16,0 0 0 0,-4 9 223 0,4-9 42 16,-7 7 9-16,7-7 2 0,0 0-168 0,-7 3-32 15,0-3-8-15,0 0 0 0,7 0 10 0,0 0 2 16,-4 6 1-16,-3-6 0 0,7 0-1 0,0 0-1 15,0 0 0-15,0 0 0 0,-7-6-39 0,7 6-8 16,0 0-2-16,0 0 0 0,0 0-21 0,0 0-9 0,0 0 8 0,0 0-8 16,0 0 0-16,0 0 0 0,0 0 0 0,0 0-11 15,0 0 3-15,0 0 0 0,0 0 0 0,0 0 0 16,0 0 8-16,-3 6 0 0,-4-6-9 0,0 0 9 16,0 0 0-16,0 0 0 0,0 0 0 0,-1-6 0 15,-2 6 0-15,6 0 0 0,4 0 0 0,0 0 0 31,-7 0-102-31,7 0-13 0,0 0-2 0,0 0-623 0,0 0-124 0</inkml:trace>
  <inkml:trace contextRef="#ctx0" brushRef="#br1" timeOffset="149161.584">13504 12729 1036 0,'0'0'46'0,"0"0"10"16,0 0-45-16,-3 0-11 0,3 0 0 0,-7-6 0 0,0 6 276 0,7 0 54 15,0 0 10-15,0 0 3 0,0 0-276 0,0 0-55 16,0 0-12-16,0 6 0 16,0 4 0-16,0 5 0 0,3-5 0 0,1-1 0 0,-4 1-18 0,3-1 4 15,4 7 1-15,-3-4 0 0,-1 4 13 0,1 0 0 16,3-4 0-16,-3 7 0 0,-4-3 0 0,3 2 0 16,4-2 0-16,-3 3 0 0,-4 0 14 0,0 0-4 15,0-1-1-15,0 7 0 0,0-6 1 0,0 6 0 16,-4-6 0-16,4 0 0 0,-3 6-2 0,3-6-8 15,-4 0 12-15,4-4-4 0,-3 4-8 16,6 0 0-16,1-10 0 0,-4 7 0 0,0 0-13 0,3-7-5 16,4-6-1-16,-3 7 0 15,-1-4-107-15,-3-6-22 0,7 3-4 0,-7-3-693 0</inkml:trace>
  <inkml:trace contextRef="#ctx0" brushRef="#br1" timeOffset="149677.875">13018 13513 518 0,'0'0'46'0,"0"0"-37"15,0 0-9-15,0 0 0 0,0 0 330 0,0 0 64 16,0 0 13-16,0 0 2 0,10 0-313 0,1 0-64 16,6 0-12-16,1 0-2 0,7-6 2 0,-1 3 0 15,1-3 0-15,7 2 0 0,0-2 8 0,-1 6 3 16,1-9 0-16,0 9 0 0,3-7-11 0,0 4-3 0,-3-3 0 0,3 6 0 16,1-3 8-16,-1-3 2 15,-3 3 0-15,3 3 0 0,-3-7 3 0,-4 7 1 0,0 0 0 0,-3-3 0 16,0 3-23-16,-4-6-8 0,0 6 0 0,-3 0 0 15,-1-3 9-15,-3 3-9 0,0-7 8 0,0 7-8 16,-6 0 0-16,2 0 0 0,1-6 0 0,-1 6 0 31,-3-3-60-31,0 3-4 0,0-6 0 0,-3 6-1 0,-4 0-60 0,0 0-12 0,0 0-3 16,0 0-734-16</inkml:trace>
  <inkml:trace contextRef="#ctx0" brushRef="#br1" timeOffset="150493.269">13388 13802 1864 0,'0'0'41'0,"0"0"9"0,0 0 2 0,0 0 0 0,0 0-42 0,0 0-10 15,0 0 0-15,0 0 0 0,0 0 20 0,7-3 1 0,0-7 1 0,0 4 0 16,4-3-12-16,-1-1-2 0,1-6-8 0,3 7 12 16,4 0 16-16,-4-4 4 0,0-3 0 0,3 10 0 15,-2-3 23-15,2 6 5 0,-3-4 0 0,-3-2 1 16,3 9-8-16,0-3-1 0,0 3-1 0,-3 3 0 15,-1-3-28-15,-3 6-6 0,1-3-1 0,2 4 0 16,-3-4-7-16,0 3-1 0,0 3-8 0,0-5 12 0,0 8-4 0,0-3 0 16,-3 1-8-16,-1 2 12 0,5-2-12 0,-8 6 0 15,3 2 0-15,-3 1 0 16,0-3 0-16,0 9 0 0,-3-6 0 0,-5 0 0 0,1-1 0 0,-3 1 0 16,-1 6 0-16,1-6 0 0,-1 6 0 0,-3 3 0 15,-4-9 0-15,4 6 0 0,-3 0 0 0,-1-3 8 16,4 3-8-16,-4-6 0 0,1-3 0 0,-1 3 8 15,7 0-8-15,-3-4 0 0,0-5 0 0,0-1 0 16,3 0 0-16,1-2 0 0,-1-7 22 0,1 0 8 16,-1-7 2-16,-3 7 0 0,3-9-32 0,1 0 0 15,-4-1 0-15,3 1 0 0,1-7 0 0,2 4 0 16,1-4 0-16,0 0 0 16,0 4-22-16,4-4-7 0,-1 7-2 0,4-7 0 0,0 6 31 0,0 1 0 0,4 6 0 0,-1-3 0 15,-3 6 20-15,7-10 9 16,4 10 3-16,0-3 0 0,3-3-32 0,-4 6 0 0,8 0 0 15,0 0 0-15,3 0 0 0,0 0 0 0,0 0 0 0,4 0 0 16,-8 0 10-16,8 0-10 0,0 0 10 0,-1 6-10 16,-2-6 0-16,-5 3 8 0,4-3-8 0,1 0 0 15,-1 7 0-15,0-4 0 0,-3-3 8 0,3 6-8 16,-4-3 0-16,-3 3 0 0,1-3 0 0,-1 4 0 31,0 2-36-31,-4-6-9 0,1 4-3 0,0-1 0 0,-1-3-176 0,1 3-35 16,10-6-7-16,-7 0-2 0</inkml:trace>
  <inkml:trace contextRef="#ctx0" brushRef="#br1" timeOffset="150836.449">14482 13416 1796 0,'0'0'40'0,"0"0"8"0,0 0 1 0,0 0 1 0,0 0-40 0,0 0-10 0,0 0 0 0,0 0 0 16,0 0 36-16,0 0 6 0,0 0 1 0,0 0 0 15,0 0 13-15,0 0 2 0,7 0 1 0,0 0 0 16,0-6-5-16,-7 6-1 0,10 0 0 0,-10 0 0 16,0 0-3-16,0 0-1 0,0 0 0 0,0 0 0 15,0 0 3-15,0 0 0 0,0 0 0 0,0 0 0 16,0 0-32-16,0 0-7 0,0 0-1 0,0 0 0 16,0 0-12-16,0 0-16 0,0 0 3 0,0 0 1 31,0 0-168-31,0 0-32 0,0 0-8 0</inkml:trace>
  <inkml:trace contextRef="#ctx0" brushRef="#br1" timeOffset="151427.369">15413 12748 1152 0,'0'0'102'0,"0"0"-82"0,0 0-20 0,0 0 0 16,0-9 212-16,0-1 37 0,0 4 8 0,0 3 2 15,0 3-168-15,3-6-34 0,-3 6-6 0,0 0-2 16,4-10-32-16,3 7-6 0,-7 3-2 0,0 0 0 16,0 0 0-16,0 0 0 0,11 3 0 0,-8 3 0 15,1 4 27-15,-1-1 6 0,-3 10 1 0,0-3 0 0,0 3 9 16,-3-1 1-16,3 1 1 0,-4 6 0 0,1 4-15 0,-1-4-3 16,1-7-1-16,-1 11 0 0,-3-4-5 0,3 0-1 15,1-6 0-15,-4 9 0 0,3-3-29 0,1 3 0 16,-1-9 0-16,4 6 0 15,0 0-10-15,0-6-8 0,0 0-2 0,0 0 0 16,0-4-21-16,0 4-5 0,4-3-1 0,-4-4 0 16,0-2-21-16,0-1-5 0,0 4-1 0,0-4 0 15,0-6-70-15,-4 7-15 0,4-4-2 0,0-6-452 16,0 0-91-16</inkml:trace>
  <inkml:trace contextRef="#ctx0" brushRef="#br1" timeOffset="151877.242">14944 13507 1681 0,'0'0'74'0,"0"0"16"16,0 0-72-16,0 0-18 0,0 0 0 0,0 0 0 15,0 0 39-15,7-3 4 0,0-3 1 0,0 2 0 0,7-2 0 16,0 3 1-16,0-3 0 0,4-1 0 0,3 4 24 0,0-3 5 16,4 3 1-16,0-3 0 0,-1-4-8 0,1 10-2 15,0-9 0-15,3 9 0 0,0-10-26 0,0 10-6 16,-3-6-1-16,3 3 0 0,4 3 6 0,-7 0 1 15,3-6 0-15,0 6 0 0,-3 0-7 0,-1 0-2 16,5-10 0-16,-5 10 0 0,5-3 0 16,-1-3 0-16,4 3 0 0,-1-3 0 0,5 2-30 0,-5-2 0 15,5-3 0-15,-5 9 0 0,1-7 0 0,0 4 0 16,-4-3 0-16,0 6 0 0,-3-3 0 0,-4 3 0 16,-3-6-13-16,-1 6 4 15,-6 0-89-15,0 0-18 0,-4 0-3 0,-7 0-1 16,0 0-90-16,0 0-18 0,-7 9-4 0,-4 0-1 0</inkml:trace>
  <inkml:trace contextRef="#ctx0" brushRef="#br1" timeOffset="152597.127">15251 13861 1094 0,'-11'0'97'0,"11"0"-77"15,0 0-20-15,-4 0 0 0,-3-6 268 0,0 6 49 16,7 0 11-16,4-3 1 15,-1-3-245-15,1-4-48 0,-1 1-11 0,8 9-1 0,0-10-15 0,-4 4-9 16,-4-3 12-16,1-1-12 0,6 7 29 0,1-6-1 16,-4-4 0-16,7 4 0 0,-3-1-5 0,-1 1-2 15,4 0 0-15,-3-1 0 0,0 1 18 0,-1-1 3 16,4 4 1-16,-3 3 0 0,-4-3-20 0,3 3-4 16,-2 3-1-16,-1 0 0 0,0 0-10 0,3 0-8 15,-3 3 12-15,0 3-12 0,4-3 13 0,-4 3-4 16,4 4-1-16,-4-1 0 0,0 1-8 0,3 5-11 0,-3-2 3 0,0-4 0 15,4 7 8-15,-4 0 0 0,0-4 0 16,-3 4 0-16,3-1 0 0,-4-2 0 0,-3 6 0 0,4-3 0 16,-4-1 0-16,0-2 0 15,0 2 0-15,-4 4 0 0,1-3 9 0,-1 3 4 0,-3-7 1 0,4 13 0 16,-8-6-14-16,0 6 0 0,-3 0-12 16,0-3 12-16,0 3 0 0,0 0 0 0,0 1 0 0,-4-4 0 15,1-4 0-15,-1 4 0 0,4-3 0 0,-4-9 0 16,4 5 0-16,0-5 0 0,-4-1 0 0,4 0 0 15,0-5 17-15,0-4 11 0,-4 6 1 0,4-6 1 16,0-6-20-16,-4 2-10 0,1-2 10 0,3-3-10 16,-4-4 9-16,4-2-9 0,0-1 8 0,0 3-8 15,0-2 0-15,3 5-11 0,4-5 1 0,0 5 0 16,0 1 10-16,3-1 0 0,4 1 0 0,0-1 8 16,0 4-8-16,4-3 12 0,3-1-4 0,0 10 0 0,4-9-8 15,-1 9 0-15,8-3 0 0,-1-3 0 0,8 6 0 0,0-10-12 16,-1 4 2-16,1 3 0 0,3 3 10 15,4-7 0-15,0 4 0 0,-4-3 0 0,4 6 0 0,-7 0 0 16,3 0 0-16,-4 0 0 0,-2 0 0 0,2 6 0 16,-6-3 0-16,3 4 0 0,-7 2 0 0,0-6 0 15,0 4 0-15,1 2 0 0,-1-3 0 0,-4-3 0 16,4 7 0-16,1-4 0 0,-5-3 0 0,1 3-20 16,3-2 4-16,0 2 1 15,-4-6-83-15,5-6-17 0,-5 2-3 0,4 4-668 16,4-6-134-16</inkml:trace>
  <inkml:trace contextRef="#ctx0" brushRef="#br1" timeOffset="152989.085">16556 13281 2516 0,'0'0'56'0,"0"0"11"0,0 0 2 0,0 0 1 0,0 0-56 0,0 0-14 15,0 0 0-15,0 0 0 0,0 0 12 0,0 0 0 16,0 0 0-16,0 0 0 0,0 0-12 0,0 0 0 16,0 0 0-16,0 0 0 0,0 0 0 0,0 10 0 15,0-10 0-15,-4 9 0 0,4-9 0 0,0 3-10 16,0-3 2-16,-3 6 0 15,3-6-100-15,0 0-19 0,0 0-4 0,0 0-539 0,-4 7-108 0</inkml:trace>
  <inkml:trace contextRef="#ctx0" brushRef="#br1" timeOffset="153513.385">17431 12685 345 0,'0'0'31'0,"0"0"-31"16,0 0 0-16,0 0 0 0,0 0 319 0,0 0 57 15,3-9 12-15,-3-7 3 0,4 7-201 0,-4 6-40 16,-4-7-8-16,4 1-2 0,4 3-76 0,-4 6-16 15,0 0-4-15,0 0 0 0,0-10-7 0,0 10-1 16,0 0-1-16,0 0 0 0,7 10-18 0,-4-1-3 0,1 7-1 16,-4-4 0-16,3 4 19 0,-3 9 3 0,0-3 1 0,0 9 0 15,-3-9-22-15,3 10-4 0,0-4-1 0,0 0 0 16,3-3 0-16,-3 3 0 0,-3-2 0 0,3-1 0 16,-4 3-1-16,4-9 0 0,0 6 0 15,0-3 0-15,0 0-8 0,0 0 0 0,0-7 0 0,0 4-11 31,7 0-73-31,-3-10-16 0,-4 1-2 0,0-4-1 16,0 3-92-16,0-9-18 0,7 7-4 0,-7-7-1 0</inkml:trace>
  <inkml:trace contextRef="#ctx0" brushRef="#br1" timeOffset="153897.195">16962 13425 2617 0,'0'0'57'0,"0"0"12"0,0 0 3 0,0 0 2 0,0 0-59 0,0 0-15 16,0 0 0-16,10 0 0 0,1-9 0 0,6 9 0 15,-3-6 0-15,8 6-10 0,-1 0 10 0,4-3 0 16,3-4 0-16,0 7 0 0,7-3 8 0,4-3 3 0,3 3 1 0,-3-3 0 16,4 2 6-16,-1-2 2 0,0 6 0 15,1-9 0-15,-1 9 0 0,-7-7 0 0,0 7 0 0,-3-3 0 16,-4 3-7-16,1-6-1 0,-5 6 0 0,1 0 0 16,3-3-12-16,-3-3 0 0,0 2 0 0,-1-2 0 15,1 3 0-15,-7-3 0 0,3 6 0 0,0-3 0 16,-3-4-19-16,-1 7-3 0,-10-6-1 0,4 3 0 31,-4 3-145-31,-4 0-28 0,-3 0-7 0,0 0-488 0,0 0-97 0</inkml:trace>
  <inkml:trace contextRef="#ctx0" brushRef="#br1" timeOffset="154580.115">17392 13783 288 0,'0'0'12'0,"0"0"4"0,0 0-16 0,0 0 0 15,0 0 0-15,0 0 0 0,0 0 386 0,0 0 74 16,0 0 16-16,0 0 2 0,0 0-370 0,0 0-75 15,0 0-14-15,0 0-3 0,-4-9 11 0,4-1 2 16,4 4 1-16,-1-4 0 0,1 7 45 0,0-6 9 0,3 3 1 0,3-4 1 16,-3-5-4-16,0 5-1 0,0 7 0 0,7-6 0 15,1-7-26-15,6 6-6 0,-4 1-1 0,5 3 0 16,-5 3-32-16,4-4-8 0,1-2 0 0,-1 6-8 16,-4-3 0-16,4 6 0 0,1 0 0 0,-8 0 0 15,0 0 0-15,0 0 0 0,0 6 0 0,-3-3 0 16,-1 3 0-16,4-3 0 0,-7 4 0 0,4-4 0 15,-4 3 0-15,-3 3 0 0,-1 1 8 16,4-1-8-16,-3 7 0 0,-4-7 0 0,0 10 0 0,0 0 0 16,-4 0 9-16,1 6-9 0,-1 0 0 0,-3 0 9 15,0-3-9-15,-4 3 0 0,1 3 0 0,-1-9 0 16,1 6-8-16,-4 0 8 0,3-3 0 0,-3 3 0 16,-4 0-11-16,1 4 3 0,-1-11 0 0,-3 8 0 15,-4-1 8-15,0-7 0 0,-6 8 0 0,2-8 0 16,1-5 0-16,-4 3 0 0,1-7 0 0,-1 0 0 15,0 1 0-15,4-4 11 16,0-3-3-16,3-3 0 0,4-3-8 16,3-6 8-16,-3-1-8 0,3-5 8 0,4-1-8 0,0 3 0 0,7-2 0 0,0 2 0 0,4-3 0 0,-4 7 0 15,7-7 0-15,0 7 0 0,3 0 0 0,1-1 0 16,3 4 0-16,0 3 0 0,3-4 8 0,1 4-8 16,-1-3 12-16,8 3-4 0,3-3 4 0,4 6 0 15,3-10 0-15,4 10 0 0,-4 0 12 0,7 0 4 16,8 7 0-16,-1-4 0 0,0 3-16 0,1-3-2 15,-4 6-1-15,-1-2 0 0,-2 2 1 0,-1 7 0 16,0-4 0-16,0 4 0 0,-6-7-10 0,-1 10 8 16,0-9-8-16,-3 9 8 0,0-10 1 0,-4 7 0 0,-4-1 0 0,1-2 0 15,0 3-9-15,-1 2 0 16,-3-2 0-16,0 3 0 0,-6-7-18 0,6 4-2 0,-4 0-1 0,-3-4 0 31,4 4-192-31,-4 0-39 0</inkml:trace>
  <inkml:trace contextRef="#ctx0" brushRef="#br1" timeOffset="182034.984">9775 16210 1440 0,'0'0'128'0,"0"0"-103"0,-10 0-25 0,3 0 0 15,0 0 209-15,0-3 37 0,0 3 7 0,7 0 2 16,0 0-203-16,3-6-40 0,1-4-12 0,3 4 0 15,0-3 24-15,7 5 0 0,0-5-1 0,4 3 0 16,-1-4-15-16,5 1-8 0,2 9 10 0,-3-6-10 16,4 2 0-16,0-2 8 0,-1 6-8 0,-6 0 0 15,3 6 0-15,0-2 0 0,-3-4 0 0,3 6 0 16,-7-6 9-16,4 9-9 0,0-9 8 0,-1 10-8 16,-3-10 0-16,0 6 0 0,4-3 0 0,0-3-11 15,-1 0 19-15,1 0 4 0,0 0 1 0,-1 0 0 16,8 0-13-16,0 0 9 0,-11-3-9 0,7-3 8 15,4 6-17-15,-1 0-4 0,-2 0-1 0,-8 0 0 16,-14 0-143-16,10-3-29 0,8 3-6 0,-11-7-717 16</inkml:trace>
  <inkml:trace contextRef="#ctx0" brushRef="#br1" timeOffset="182500.27">9966 16414 979 0,'0'0'87'0,"0"0"-70"0,0 0-17 0,0 0 0 16,0 0 343-16,0 0 65 0,-4 3 12 0,-3-3 4 31,0 0-361-31,7 0-72 0,0 0-15 0,0 0-2 0,0 0 2 0,0 0 0 0,0 0 0 0,0 0 0 16,0 0 24-16,0 0 0 0,0 0 12 0,0 0-4 15,0 0 7-15,0 0 1 0,0 0 1 0,7 6 0 16,0-3 9-16,1 4 2 0,-8-7 0 0,10 6 0 15,-3-3-12-15,4 3-1 0,-1-3-1 0,-3 4 0 16,4-4-6-16,0-3-8 0,-1 6 11 0,4-3-11 0,-3-3 9 0,3 7-9 16,0-7 0-16,4 0 9 0,3 0-1 0,0 0-8 15,0-7 12-15,4 7-4 0,3-3-8 0,0 3 8 16,1-6-8-16,-5 3 8 0,4-4-8 0,1 7 0 16,-1 0-12-16,-7-3 12 15,-10 3-36-15,3 3 1 0,7-3 0 0,-10 0 0 16,-11 0-126-16,0 0-26 0,10 7-5 0,-3-4-428 15,-7-3-85-15</inkml:trace>
  <inkml:trace contextRef="#ctx0" brushRef="#br1" timeOffset="182968.213">11053 15693 1152 0,'21'0'51'0,"-21"0"10"0,0 0-49 0,0 0-12 0,0 0 0 0,7-4 0 16,0-2 194-16,-7 6 36 0,0 0 7 0,0 0 2 16,10-9-183-16,-3 9-36 0,-10-6-7 0,3 6-1 0,7-4 40 0,-7 4 9 15,0 0 2-15,-4-6 0 0,1 6 2 0,3 0 1 16,0 0 0-16,-4 10 0 0,-6-1-40 0,6 7-8 16,8 2-2-16,-1 1 0 0,-3 6-6 0,0 4-2 15,0 5 0-15,4 1 0 0,6-1 1 0,1 4 0 16,-11-4 0-16,7 4 0 0,7 3 3 0,-7-4 0 15,0-2 0-15,-3 2 0 0,6-2-12 0,-6 2 10 16,-1-2-10-16,-3 3 10 0,0-4-10 0,0-6 12 16,4 7-12-16,-4-10 12 0,-7-6-12 0,3 6 0 15,8-13 0-15,-4 4-11 0,0 0-6 0,0-7-2 16,0-9 0-16,0 0 0 16,7 3-58-16,-7-3-12 0,0 0-3 0,11-12-633 0,-1-10-127 15</inkml:trace>
  <inkml:trace contextRef="#ctx0" brushRef="#br1" timeOffset="183452.443">10968 15636 2473 0,'-18'-6'54'0,"4"3"11"0,7-4 3 0,0 1 2 0,-4-3-56 0,1 9-14 0,6-3 0 0,4 3 0 15,4-10-21-15,-1 4-7 16,-6-3-2-16,10-1 0 0,14 1 30 0,-7 3 0 0,-10-4 0 0,6-2 0 16,8 2 20-16,7 1 11 0,-1-7 1 0,1 10 1 0,-7-7-16 0,3 7-3 15,4-3-1-15,-1-1 0 0,-6 1 11 0,3 2 3 16,0-2 0-16,4 9 0 0,-4-3 5 0,0-3 0 16,4 3 1-16,0 3 0 0,10-7-17 15,-7 7-3-15,-7 0-1 0,4 7 0 0,10-4-12 0,-3 3 0 16,-11-3 0-16,0 6 0 0,4 1 0 15,-4 6 0-15,0-7 0 0,-3 7 0 0,-4-7 0 0,0 10 0 16,0-10 0-16,-3 10 0 0,-8-3 0 0,4-1-10 16,-3-2 2-16,-4 6 0 0,0-10 8 0,-4 7 0 15,1 3 0-15,-1-4 0 0,1-5 0 0,-8 5 0 16,1-2 0-16,-4-4 0 0,10 1 0 0,-14 6 11 0,-3-7-3 16,0 0 0-16,3-2-8 0,-3 2 0 0,0-6 0 0,0 7 0 15,-11-10 0-15,8 6 0 0,6-6 0 0,-3 0 0 16,-7 0 0-16,3 0 8 0,7 0-8 0,1 0 8 15,-1 0-8-15,-3 0 0 0,0 0 0 0,3 3 0 16,7 3 0-16,-3-6 0 0,-3 0 0 0,2 7-11 16,8-7-7-16,7 0-2 0,-10 3 0 0,6-3 0 31,-3 0-113-31,7 0-23 0,7 0-5 0,4 0-1 0,-11 0-90 16,14 0-17-16,32-10-4 0,-11 4-1 0</inkml:trace>
  <inkml:trace contextRef="#ctx0" brushRef="#br1" timeOffset="183885.978">12248 15426 2098 0,'0'0'93'0,"0"0"19"0,0 0-89 0,0 0-23 16,4-3 0-16,3-3 0 0,-3 3-12 0,3-4-6 15,3-2-2-15,4-1 0 16,-7 4-22-16,0-3-5 0,0 6-1 0,1-4 0 0,-5 4 77 0,-3 3 15 16,0 0 4-16,0 0 0 0,0 0 28 0,0 0 7 15,-11 3 1-15,4-3 0 0,-3 10-15 0,-4-4-2 16,0 3-1-16,0 1 0 0,-4 6-45 0,4-4-9 0,-7 4-1 0,3 3-1 15,-3-1 18-15,3 1 3 16,-3 6 1-16,0-6 0 0,0 6-32 0,-1 10-20 0,1-7 4 0,0 0 0 16,4 7 25-16,-1-1 6 0,0 4 1 0,1 3 0 15,-1-4-4-15,4 1 0 0,3 3 0 0,1-10 0 16,-1 10-12-16,8-13 0 0,-1 6 0 0,4-5 0 16,4 5 14-16,3-6 0 0,0 1 0 0,3-4 0 15,4 0-14-15,0-3-10 0,4 3 2 0,3-6 0 31,0-4-34-31,1 4-6 0,-1-3-2 0,3-4 0 0,1-2-25 0,3 5-5 0,1-8 0 0,2-4-1 16,-2 6-127-16,2-9-24 0,-2 0-6 0,-1 0-1 16</inkml:trace>
  <inkml:trace contextRef="#ctx0" brushRef="#br1" timeOffset="184352.208">12700 15755 1440 0,'0'0'64'0,"0"0"12"0,-7 0-60 0,0-3-16 0,0-6 0 0,0-4 0 16,3 4 248-16,1-1 46 0,-1 1 10 0,4 0 1 31,4-7-285-31,-4 7-58 0,3-1-11 0,1 7-3 0,-4-3 28 0,0 6 6 0,0 0 1 0,0 0 0 16,-7-3 43-16,-4 6 9 0,1-3 1 0,-5 6 1 15,-2 3 19-15,3 1 3 0,-4-1 1 0,0 10 0 16,-3-3-12-16,0-4-3 0,3 13 0 0,-3-6 0 16,0 0-29-16,3 6-7 0,1-6-1 0,-1 6 0 15,1-6 20-15,2 6 3 0,1-6 1 0,0 6 0 16,0-6-40-16,4 6-8 0,-1-7-2 0,4 1 0 15,0 0 18-15,0 0 0 0,3-3 0 0,1-7 0 16,3 10 18-16,0-10-2 0,3 7-1 0,1 0 0 16,-1-7-15-16,8 0 0 0,-1 4 0 0,1-7 0 15,3 4 0-15,0-1-12 0,0-3 3 0,8-3 0 16,-1 7-27-16,3-4-6 0,1-3-1 0,3-3 0 16,4 7-77-16,0-7-16 0,-4 0-4 0,0 0 0 15,1 0-116-15,-1 0-23 0,18-7-5 0,-18 7 0 0</inkml:trace>
  <inkml:trace contextRef="#ctx0" brushRef="#br1" timeOffset="184609.171">13113 16210 3168 0,'-11'9'140'0,"8"1"29"0,3-4-135 0,-4 4-34 0,1-7 0 0,-1 6 0 31,4 7-61-31,0-7-19 0,7 7-4 0,-3-7-1 16,-1 7 45-16,1-4 10 0,3 4 2 0,0-6 0 16,-7 8-14-16,3-2-2 0,-3-3-1 0,4 2 0 0,-8 4 36 0,1 0 9 0,-4 0 0 0,0-4 0 15,0 4 24-15,0-3 6 0,-4-7 2 0,4 7 0 31,0-7-52-31,3 1-11 0,4-10-1 0,0 0-752 0,-7 0-151 0</inkml:trace>
  <inkml:trace contextRef="#ctx0" brushRef="#br1" timeOffset="185150.62">13148 15382 1652 0,'-11'-3'73'0,"11"3"15"0,0 0-70 0,0 0-18 0,-3-6 0 0,3 6 0 15,0 0 40-15,0 0 5 0,0 0 1 0,0 0 0 16,0 0-32-16,0 0-6 0,0 0-8 0,0 0 11 16,0 0 32-16,0 0 6 0,0 0 2 0,0 0 0 15,0 0 25-15,0 0 6 0,0 0 1 0,7 0 0 16,0 0-15-16,0 6-2 0,4-3-1 0,-1 3 0 16,1 4-32-16,-1-1-6 15,1 1-2-15,3-1 0 0,0 7-25 0,0-1 0 0,4-2 0 0,-4 6 0 16,4-4-14-16,-4 11 5 0,3-4 1 0,1-1 0 15,-4 1 8-15,7 3 16 0,-3 1-4 0,0-4-1 16,3 3 8-16,-4 0 1 0,5 0 1 0,-1-3 0 16,0 3-10-16,0 3-3 0,0-9 0 0,-3 6 0 15,3-6-8-15,-3 6 0 0,-8 0 0 0,1-3 0 16,0 3 0-16,-4 3 0 0,0-3 0 0,-7 0-11 0,0 4-3 0,0-4-1 16,-4-3 0-16,1 9 0 0,-8-9-5 15,4 3 0-15,0 3-1 0,0-9 0 0,-4 6 21 0,1-6 0 16,-1 3 0-16,0-10 0 0,1 7-17 0,3-9 1 15,-4-1 0-15,4 4 0 16,7-13-103-16,-7 0-20 0,7 0-4 0,-3-7-844 0</inkml:trace>
  <inkml:trace contextRef="#ctx0" brushRef="#br1" timeOffset="185755.877">14383 15467 2170 0,'0'0'48'0,"0"0"9"0,-7 3 3 0,7-3 1 0,-4 0-49 0,4 0-12 0,-7 6 0 0,4 4 0 16,3-7 0-16,3 6-16 0,4 4 3 0,4-1 1 16,-1-2 3-16,1-1 1 0,0 7 0 0,-1 3 0 15,1-1 8-15,-1 1 11 0,-3 6-3 0,0 0 0 16,0 4 13-16,-3-1 3 0,-1 3 0 0,-3 1 0 16,-3 2 9-16,3 1 3 0,-4-7 0 0,1 6 0 15,-4-6-15-15,3 4-2 0,1-10-1 0,-4 3 0 16,3 0-26-16,-3-6-6 0,4 0-1 0,3-1 0 31,-4-8-40-31,1 5-8 0,3-5-1 0,0-7-595 0,0-3-118 0</inkml:trace>
  <inkml:trace contextRef="#ctx0" brushRef="#br1" timeOffset="186254.332">14231 15451 1670 0,'0'0'74'0,"0"0"15"0,0 0-71 0,0 0-18 16,0 0 0-16,0 0 0 0,4-9 211 0,-1 2 38 16,4-2 8-16,0 6 2 15,7-6-250-15,4 2-49 0,-4-2-11 0,4-1-1 0,-1 1 52 0,1 0 23 16,3-7-2-16,0 7 0 0,1-1 6 0,-5 4 1 15,4-4 0-15,-3 7 0 0,3-3 3 0,0 3 1 16,0-3 0-16,1 3 0 0,-1-4-23 0,0 7-9 0,-3 0 8 0,3 0-8 16,-4 0 0-16,1 0 0 0,0 7 0 0,-4-4-11 15,0 3 11-15,0-3-13 0,-3 6 5 0,3-2 8 16,-4 8-24-16,1-2 4 0,-1 3 0 0,1 2 0 16,3-2 20-16,-3 3 0 0,-1-7 0 0,1 10 0 15,-1-9 0-15,1 6 0 0,-4-4 0 0,-3 1 0 16,3-3 0-16,0 2-9 0,-7-5 9 0,3 5 0 15,1-2-12-15,-4 3 4 0,-7-7 8 0,3 0-13 16,-6 7 13-16,-1-6-12 0,-3 2 12 0,-7-2-12 16,0-1 12-16,-1 7 0 0,1-7 0 0,-3-3 0 15,-5-3 0-15,1 4 0 0,3-4 0 0,1 3 0 16,-1-6 17-16,0 0-3 0,1 0-1 0,3 0 0 16,-1 0-13-16,5-6 0 0,-4 6 0 0,3 0 0 15,0-3-9-15,1-4-8 0,3 7-2 0,-1-3 0 16,1-3-37-16,0-3-8 0,4 5-2 0,-1-2 0 15,4-3-146-15,0 3-28 0</inkml:trace>
  <inkml:trace contextRef="#ctx0" brushRef="#br1" timeOffset="186750.804">15434 15210 1940 0,'0'0'43'0,"0"0"9"0,0 0 1 0,0 0 1 0,0 0-43 0,0 0-11 0,4 9 0 0,-4-9 0 16,0 0 56-16,0 0 8 0,0 10 3 0,0-4 0 15,0-3-50-15,0 6-9 0,-4-2-8 0,1 2 9 16,-1 0-9-16,-3 7 0 0,-4-6 0 0,1 2 0 16,-4 4 19-16,0 3 1 0,3-1 1 0,-3 1 0 15,-7 6 17-15,3-6 3 0,-3 6 1 0,3-6 0 0,-3 6-3 0,3 3-1 16,1-3 0-16,-1 4 0 15,1-1-22-15,2 3-5 0,1 1-1 0,4-1 0 0,-4 0-10 0,3 4-9 16,0 9 9-16,1-10-13 0,3 10 13 0,0-6 0 16,-4-4 0-16,4 1 0 15,4-7 0-15,-1 6 0 0,-3-5 0 0,3-1 0 0,1 0 0 0,-1-3 8 16,4-6-8-16,4 6 0 16,-1-6 9-16,1-3-9 0,3 2 0 0,4-2 9 0,3-3-26 0,0-4-6 15,0 0-1-15,7 4 0 16,4-10-227-16,0 3-45 0,31-3-10 0,-14-6-2 0</inkml:trace>
  <inkml:trace contextRef="#ctx0" brushRef="#br1" timeOffset="187253.61">15819 15530 115 0,'0'0'10'0,"0"0"-10"0,0 0 0 0,0 0 0 16,0 0 322-16,0 0 62 0,0 0 13 0,0 0 3 0,0 0-268 0,0 0-54 15,0 0-10-15,0 0-3 0,7 0 2 0,-7 0 0 16,0 0 0-16,0 0 0 0,0-7-15 0,0 7-2 16,7-9-1-16,-7 9 0 0,-4-3-10 0,4-4-3 15,0-2 0-15,0 3 0 0,-7 6-8 0,0-3-3 16,-4-4 0-16,1 4 0 0,-1 3-11 0,1 0-2 16,-4 3-1-16,-4-3 0 0,4 10 2 0,-7-4 1 15,3 3 0-15,0 1 0 0,1-1-2 0,-1 1 0 16,0-1 0-16,1 1 0 0,3 5-12 0,0 1 0 15,0-4 0-15,-1 4 0 0,5 0 8 0,-1 3-8 16,1-1 0-16,3 1 0 0,0 6 14 0,-1-6-3 16,5 9-1-16,-1-9 0 0,1 13-10 0,3-11 0 0,0 5 0 0,0 2 0 15,3-9 0-15,1 6 0 0,-1-7 11 0,1 1-11 16,3 3-9-16,0-9-8 0,4 2-2 0,-4-5 0 31,3 6-21-31,4-4-5 0,-3-6-1 0,7 4 0 16,-4-7-178-16,7-3-35 0</inkml:trace>
  <inkml:trace contextRef="#ctx0" brushRef="#br1" timeOffset="187720.627">16041 16103 2617 0,'0'0'116'0,"0"0"24"0,0 0-112 15,0 0-28-15,0-3 0 0,3-3 0 16,1-3-40-16,3-1-14 0,4 4-2 0,-1-3-1 16,4-1-15-16,-3 7-2 0,-1-6-1 0,1 2 0 0,-4-2 75 0,4 3 16 15,-4-4 2-15,0 10 1 0,-7 0 19 0,7-3 4 16,-7 3 1-16,0 0 0 0,0 0-1 0,0 0 0 15,0 0 0-15,0 0 0 0,3 9-24 0,1 1-5 16,-4-1-1-16,0 1 0 0,0-1-12 0,-4 1-10 16,1-1 2-16,-1-3 0 0,1 10 8 0,-1-7-10 15,1 1 10-15,-8 2-10 0,4-2 10 0,0-4 0 16,-4 10 10-16,-3-4-10 0,4-2 0 0,-4-1 0 0,3 0 0 16,-3 7 0-16,3-7 0 0,-3 1 0 0,4-1 0 15,-1 1 0-15,4 5 15 0,-4-5-3 0,8-1-1 0,-4 1 0 16,3-1-11-16,1 7 0 0,3-7 0 0,0 0 0 15,3 1 12-15,4-1-4 0,-3-2 0 0,-1 2 0 16,8-6 20-16,-4 3 3 0,0 4 1 16,4-1 0-16,-1-3-20 0,1 4-3 0,-1-7-1 0,5 3 0 15,-5-3-8-15,4 4-11 0,4-7 3 0,-4 6 0 16,4-3-90-16,-1-3-18 16,4 0-3-16,1 0-1 0,2-3-115 0,1-3-23 0,17-4-5 15,-6 4-1-15</inkml:trace>
  <inkml:trace contextRef="#ctx0" brushRef="#br1" timeOffset="188188.618">16235 15175 345 0,'0'0'31'0,"0"0"-31"0,0 0 0 0,0 0 0 15,0 0 328-15,0 0 60 16,0 0 12-16,0 0 3 0,0 0-323 0,0 0-64 0,0 0-16 0,0 0 0 31,0 0-23-31,10 6-8 0,1-2-1 0,0-4-1 0,-4 9 94 0,0 0 19 0,3-2 4 0,4 8 1 16,-3-2 43-16,0 3 8 0,3-7 1 0,0 7 1 15,-4-4-74-15,4 7-14 0,4-3-3 0,3 3-1 16,0 6-21-16,1-7-4 0,-1 8-1 0,0-5 0 16,0 5-20-16,0-8 0 0,0 7 0 0,-3 1 0 15,-4-4 0-15,0 9-8 0,0-3 8 0,-7 0-12 16,4 1 12-16,0 5 9 0,-4-9-1 0,0 3-8 15,-4 1 0-15,4-4 0 0,-7 3 0 0,0 3 0 16,4-9-19-16,-4 3-10 0,-4-6-3 0,4 0 0 0,0 3 32 16,-3-10 0-16,-1 7 11 0,-3-3-3 15,4 0-45-15,-8-4-9 0,1-2-2 0,-1-1 0 16,-3-3-132-16,0 4-26 0,-7-1-6 0,-1-3-666 16</inkml:trace>
  <inkml:trace contextRef="#ctx0" brushRef="#br1" timeOffset="188740.21">17364 15398 1458 0,'0'0'64'0,"0"0"14"0,0 0-62 0,0 0-16 15,0 0 0-15,0 0 0 0,0 0 96 0,0 0 17 16,0 0 3-16,0 0 1 0,0 0-41 0,3 9-9 16,1 1-2-16,-1-1 0 0,1 7 4 0,-1-1 1 15,4-2 0-15,-3 6 0 0,3 3-14 0,0 0-2 16,0 3-1-16,0 3 0 0,-3-3-7 0,3 3-2 15,-4 1 0-15,1 5 0 0,3-6-12 0,-4 4-2 16,-3-4-1-16,0 0 0 0,0-3-13 0,-3 3-4 16,-1 1 0-16,1-4 0 0,-1 0-12 0,4-6 0 15,-3-1 0-15,-4 1-10 0,3-9-6 0,-3 5-2 16,0 1 0-16,0-7 0 16,0-5-93-16,3 5-18 0,4-9-4 0,-7 0-611 0,0 0-123 15</inkml:trace>
  <inkml:trace contextRef="#ctx0" brushRef="#br1" timeOffset="189189.318">17318 15247 2718 0,'0'0'120'0,"0"0"25"16,0-9-116-16,0 6-29 0,3-7 0 0,1-2 0 15,-1 2 25-15,5 1-1 0,-1 6 0 0,3-7 0 16,4 4-71-16,4-3-14 0,0-1-3 0,-1 4-1 16,-6 3 43-16,6-6 9 0,5 2 1 0,-1 4 1 0,3-3 11 0,-6 3 0 15,3-4 0-15,0 7 0 0,-3 0 0 0,0 0 17 16,-4 0-2-16,0 0-1 0,-4 7 17 16,1-4 3-16,-4 6 1 0,0 1 0 0,0-4-15 0,0 10-4 15,0-4 0-15,-3 4 0 0,-1-4-6 0,1 10-2 16,-1-3 0-16,1 0 0 0,0 0-8 0,-1 0 0 15,4-1 0-15,-3 8 0 0,-1-8 0 0,1 1 0 16,3-3 0-16,-7 3 0 0,3-4 0 0,-3-2-9 16,-3 3 9-16,3-1-13 0,-4-5 13 0,-3-1-11 15,0 0 11-15,-3 1-10 0,-1-1 10 0,-3 1 0 16,-4-4 10-16,4 3-10 0,-7-5 9 0,3 2-9 16,-3 3 8-16,3 1-8 0,-3-10 0 0,4 9 0 0,3-9 8 15,3 6-8-15,0-3 0 0,4-3 0 0,0 0 0 0,-3 0 8 16,-1 0-8-16,4 0 8 0,-4-3-8 0,4-3 8 15,-3 6-8-15,6-3 0 0,-3-3-10 0,4 2 10 32,-1-2-40-32,1-3-1 0,-1 3-1 0,4 6 0 15,0-10-164-15,0 10-33 0,0-3-6 0,0-6-2 0</inkml:trace>
  <inkml:trace contextRef="#ctx0" brushRef="#br1" timeOffset="190190.936">18327 15069 630 0,'0'0'28'0,"0"0"5"0,0 0-33 0,0 0 0 0,0 0 0 0,0 0 0 16,0 0 44-16,0 0 3 0,0 0 0 0,0 0 0 15,0 0-7-15,0 0 0 0,0 0-1 0,3-4 0 16,-3 4 61-16,0 0 13 0,4-6 3 0,-1-3 0 16,-3 9-21-16,0 0-4 15,0 0-1-15,7 0 0 0,-3-3 11 0,-4 3 3 0,0 0 0 0,0 0 0 16,0 0-41-16,0 0-8 0,0 0-2 0,0 0 0 16,-11 3-22-16,4-3-5 0,0 9-1 0,4-9 0 15,-4 6-12-15,-4-2-2 0,4 5-1 0,0-3 0 16,0-3 24-16,0 7 5 0,0 2 1 0,0-2 0 15,-4 2-29-15,1 4-11 0,-1 0 8 0,0 2-8 16,1 4 12-16,-4 4-4 0,-4 2 0 0,-3 3 0 16,3 0-8-16,1 4 0 0,-4-1 9 0,3 1-9 15,-3-1 8-15,0-2-8 0,3 9 10 0,-3-10-10 16,0 3 8-16,3 1-8 0,4-1 0 0,0 4 9 0,0-10 19 16,7 7 4-16,-4-1 1 0,4 1 0 0,-4-7-33 0,8 6 0 15,-4-5 0-15,3-1 0 0,4-3 13 0,0 3-4 16,0 4-1-16,0-10 0 0,4 3-8 0,-1 3 0 15,4-3 0-15,-3 0 0 0,3-3-12 0,0 3 12 16,4 0-10-16,-4-6 10 16,3 6-52-16,1-6-4 0,3 0 0 0,4-4-1 15,-4-2-63-15,0 3-13 0,0-7-3 0,7 0 0 16,-7-9-69-16,4 0-15 0,10-6-2 0,-3-3-1 0</inkml:trace>
  <inkml:trace contextRef="#ctx0" brushRef="#br1" timeOffset="190639.654">18549 15457 230 0,'0'0'20'0,"7"-6"-20"0,-7 6 0 0,0 0 0 16,7 0 249-16,4 0 46 0,-11 0 9 0,0 0 1 16,0 0-238-16,7-9-48 0,0 9-10 0,-7 0-1 15,0 0 71-15,7-7 14 0,-7 7 3 0,3-3 1 16,-3 3 51-16,4-6 11 0,-4 6 1 0,7-9 1 16,-3 6-58-16,-4-4-12 0,3-2-3 0,-3-1 0 0,0 10-35 0,4-6-7 15,-4-3-2-15,3 6 0 0,-3-7-36 0,4 4-8 16,-4-3 0-16,-4 9 0 15,1-4 0-15,-4-2 0 0,0 6 0 0,-4 0 0 0,-7 0 0 0,4 10 0 16,0-1 0-16,0 7 0 0,-4-4-10 0,1 10 10 16,-4-3-8-16,-1 0 8 0,1 9-8 0,4-3 8 15,-5 0-8-15,8-3 8 0,-3 3 0 0,-1 10 0 16,4-7 0-16,0 0 0 0,3 7 0 0,4-7 14 16,0 6-3-16,0 1-1 0,-4-7-2 0,8 7 0 15,3-1 0-15,-4-6 0 0,4 0-8 0,0-2 0 0,0-8 0 0,7 1 8 16,0 0-8-16,1-3 0 0,-1-1 0 0,7-2 0 31,0-7-48-31,0 4-4 0,4-4-2 0,-1-3 0 16,1-3-149-16,7 0-29 0,-4-3-7 0</inkml:trace>
  <inkml:trace contextRef="#ctx0" brushRef="#br1" timeOffset="191156.187">18817 15878 1497 0,'0'0'133'0,"0"0"-106"0,0 0-27 15,0 0 0-15,0 0 362 0,0 0 67 0,0 0 14 0,0 0 2 16,7 3-390-16,4-6-79 0,3 3-15 0,0-7-3 16,0 7-18-16,4-3-3 0,-1-3-1 0,-2 6 0 15,2-3 25-15,-3 3 5 0,-3-6 1 0,-1 6 0 0,-2 6 53 0,-8-6 10 16,7 3 2-16,-7-3 1 0,0 0-10 0,0 9-3 15,0 1 0-15,-4-1 0 0,1 1-6 0,-5-1-2 16,5 4 0-16,-1-4 0 0,-3 0-12 0,4-6 0 16,-1 7 0-16,4-10 0 0,0 0 0 15,0 0-16-15,0 0 3 0,0 0 1 0,-7 6 3 0,7-6 1 16,0 0 0-16,0 0 0 0,0 0 8 0,0 0 0 16,0 0 0-16,0 0 0 0,0 0 0 0,0 0 0 15,0 0 0-15,0 0 0 0,0 3 0 0,0-3 11 16,0 13-3-16,4-10 0 0,3 6-8 0,-4-2-11 0,4-4 3 0,0 3 0 15,1 3 8-15,-1-5 0 0,0 2 0 0,0-3 0 16,0 10 0-16,0-4 0 0,3 0 0 0,-3 1 0 16,0-7 0-16,1 6 9 0,-5 4-1 0,4-1-8 15,-7-2 9-15,4-1-9 0,-4 1 0 16,0-1 9-16,0 4-1 0,-4-4 0 0,4 0 0 0,0 1 0 16,-7-7-8-16,4 6 0 0,-5 4 0 0,1-4 0 15,4 1 0-15,-4-7 0 0,0 6 0 0,-4-2 0 16,1 2 0-16,-4-6 0 0,3 3-12 0,-3 4 12 31,0-4-52-31,0-3-4 0,-1-3 0 0,-2 6 0 0,-1-6-110 16,1-6-22-16,-1 3-5 0</inkml:trace>
  <inkml:trace contextRef="#ctx0" brushRef="#br1" timeOffset="191589.081">19152 15122 2602 0,'0'0'116'0,"0"0"23"0,0 0-111 16,0 0-28-16,0 0 0 0,0 0 0 0,0 0 0 0,0 0 0 0,0 0 0 0,0 0 0 31,0 0-30-31,11 9-2 0,-1-2 0 0,1-4 0 0,-4 6 32 0,4 4 18 0,-1-4-2 0,4 4-1 16,1-4 29-16,-1 7 7 0,0 3 1 0,3-1 0 16,1 7-23-16,0 1-4 0,-1-5-1 0,1 11 0 15,0-4-12-15,3 0-4 0,0 0 0 0,0 4 0 16,-3-4-8-16,3 7 0 0,4-7 0 0,-8 9 0 15,1-5 0-15,-1-1 0 0,1 4 0 0,-4-1 0 16,0 1 0-16,-3-7 0 0,-8 0 0 0,5 7 0 16,-1-7 0-16,0 0-11 0,-7 3 3 0,-4-9 0 15,4 3 8-15,0-6-12 0,-3 0 12 0,-4 3-12 16,-4-3-7-16,0-7-1 0,-3 4-1 0,0 0 0 31,-4-4-142-31,1-2-28 0,-1 5-5 0,-3-5-809 0</inkml:trace>
  <inkml:trace contextRef="#ctx0" brushRef="#br1" timeOffset="191956.579">20066 15172 1094 0,'0'0'97'0,"0"0"-77"0,0 0-20 0,7 3 0 16,-7-3 323-16,7 10 61 0,0-1 12 0,0 0 2 15,-3 13-338-15,-1-3-60 0,4 0-26 0,0 6 2 16,-3-3 12-16,-4 13 4 0,0-1 0 0,0 1 0 15,0-7 28-15,-4 9 7 0,1-2 1 0,-1-7 0 16,1 13 22-16,3-10 5 0,0 10 1 0,3-7 0 16,-3 4-29-16,4-3-6 0,-1-7-1 0,1 6 0 15,-1-5-20-15,1 5 0 0,3-6 0 0,0-3 0 16,-3-3-50-16,3 0-11 0,0-9-3 0,-4 6 0 16,4-10-144-16,-7-3-30 0,4 4-6 0,-4-10-647 15</inkml:trace>
  <inkml:trace contextRef="#ctx0" brushRef="#br1" timeOffset="192374.177">19943 15078 3099 0,'0'0'68'0,"0"0"15"0,0 0 2 0,3-3 2 0,1-3-70 0,-1-4-17 16,4 1 0-16,0-1 0 0,4 1 0 0,-1 3 0 15,8-4-11-15,3 1 11 16,0-1-37-16,4 1-1 0,0 0 0 0,-1 2 0 0,1 4 38 0,-4-3 0 0,0 3 9 16,1-3-1-16,-1 6-8 0,0 0-12 0,-3 0 4 0,-4 6 0 15,3-3 8-15,-3-3 14 16,4 9-3-16,-4-2-1 0,-3 2-10 0,-1 0 0 0,1 7 0 0,0-3 0 16,-1 2 0-16,1 1 0 0,-4 3 8 0,3-7-8 15,-3 13 0-15,0-6 0 0,1 6 9 0,-5 0-9 16,4-3 0-16,-7 4 0 0,0-1 0 0,0 0-8 15,0-3 8-15,0 3 0 0,-3-6 0 0,-1 6 0 16,-3-7 0-16,-4 1 0 0,1 0 0 0,-4-3 0 16,-4-1 0-16,0-2 0 0,1-4 0 0,-4 1 0 15,-1-1 0-15,-2-3 0 0,-4 4 0 0,-1-1-8 16,5-9 8-16,-5 7 8 0,1-4-8 0,4-3 11 16,2 0-11-16,1 0 0 0,0-3-10 0,7-4 10 15,0 7-47-15,3-9-3 16,1-1-1-16,-1 1 0 0,4 3-151 0,3-7-30 0,1 4-7 0,3-7-1 0</inkml:trace>
  <inkml:trace contextRef="#ctx0" brushRef="#br1" timeOffset="192807.392">21064 14978 2487 0,'0'0'55'0,"0"0"11"0,4 0 2 0,-1-7 2 0,-3-2-56 0,7 0-14 0,-3-1 0 0,0 7 0 31,-1-3-100-31,1-4-22 0,-4 10-5 0,0 0-1 15,0 0 67-15,0 0 13 0,0 0 2 0,0 0 1 0,-7 0 72 0,-1 0 14 0,-2 0 3 0,-1 7 1 16,1-4 25-16,-1 6 5 0,-3-3 1 0,3 4 0 16,-3 2-20-16,-3 4-3 0,3 0-1 0,-1 3 0 15,-2-1-32-15,-4 7-6 0,0-3-2 0,-1 10 0 16,1-4-4-16,-4 0-8 0,4 7 11 0,0 2-11 16,4-2 10-16,2 2-10 0,1-2 8 0,0 6-8 15,0-4 13-15,0 1-2 0,7-10-1 0,-4 13 0 16,4-7 24-16,4-2 5 0,-1 2 1 0,4-5 0 0,0 5-24 0,0-9-5 15,0 3-1-15,7-3 0 0,-3 1-10 0,3-5 0 16,0 5 0-16,0-1 8 0,0-3-8 0,4 3-17 16,-8-7 4-16,8-2 1 15,3 3-21-15,3 0-4 0,-2 0-1 0,-1-4 0 16,3 1-22-16,1-3-4 0,-4-4 0 0,4-3-671 16,-4 4-133-16</inkml:trace>
  <inkml:trace contextRef="#ctx0" brushRef="#br1" timeOffset="193857.435">21445 15307 2502 0,'0'0'111'0,"0"0"22"0,0 0-106 0,0 0-27 15,0 0 0-15,0 0 0 0,0 0 20 0,4-9-2 16,3 2 0-16,-4-2 0 15,5-1-49-15,-5 4-9 0,1-3-3 0,3 6 0 0,-4-7 51 0,4 1 11 16,-7 3 1-16,4-4 1 0,-4 1-13 0,0 2-8 16,-4-2 8-16,4 9-8 0,-7-9 23 0,4 5 0 15,-1-2 0-15,-3 6 0 0,-4-9-23 0,1 9 8 16,-1 0-8-16,-3 6 0 0,0-3 0 0,0-3 0 0,0 6 0 0,-4 4 0 16,4-7 0-16,-4 13-10 0,1-7 10 0,3 1 0 15,-4 8 0-15,4-2 0 0,-4 0 10 0,1 3-2 16,-1 2-8-16,0 5 0 0,1 2 0 0,-1-3 0 15,1 3 0-15,2 7 0 0,1-7 0 0,0 6 8 16,4-5 2-16,-1 2 1 0,4-3 0 0,0 0 0 16,3 7 14-16,1-7 3 0,-1-3 1 0,1 3 0 15,3 1-10-15,0-4-3 0,3-7 0 0,4 1 0 16,0 3-16-16,-3-9 0 0,7 6 0 0,-4-13 0 16,0 3 0-16,3 1 0 0,1-1 0 0,-4-3-9 15,7-3-36-15,-3-3-7 0,-1 0-2 16,4-3 0-16,0-3-84 0,0-3-17 15,-3 6-3-15,7-4-837 0</inkml:trace>
  <inkml:trace contextRef="#ctx0" brushRef="#br1" timeOffset="194257.821">21541 15718 979 0,'0'0'87'0,"0"0"-70"16,0 0-17-16,-4 9 0 0,1-6 431 0,-4 4 82 15,7-7 17-15,-4 9 3 16,4-9-489-16,-7 9-99 0,7-2-19 0,-7-4-4 16,7 6 19-16,-4 1 4 0,1-4 1 0,-1 3 0 0,1-2 54 0,-1 2 0 0,-3 0 13 0,4 4-2 15,-8-4 33-15,4 7 8 0,0-7 0 0,-4 7 1 16,8-7 0-16,-4 1 0 0,0-1 0 0,3 7 0 15,1-7-33-15,-1 1-6 0,4-10-2 0,0 3 0 16,0-3-12-16,0 0-10 0,0 9 2 0,0-9 0 16,0 0 8-16,0 0-12 0,7 7 12 0,-7-7-12 15,7 6 12-15,7-6 8 0,-3 0-8 0,0 0 11 16,3-6 12-16,0 6 2 0,3 0 1 0,-2-7 0 16,2 7-26-16,1-3 0 0,-1-3 0 0,5 6 0 15,-1 0-20-15,-4-3-10 0,1 3-2 0,0-7 0 16,3 7 16-16,-4 0 4 0,-6-3 0 0,3-3 0 15,4 3-49-15,-4-3-10 0,-3 3-1 0,-8-4-1 16,1-2-99-16,-1 3-20 0,8 2-4 0</inkml:trace>
  <inkml:trace contextRef="#ctx0" brushRef="#br1" timeOffset="194516.308">21759 15799 2944 0,'0'0'131'0,"0"10"26"0,0-1-125 0,-3 0-32 15,-4 1 0-15,3-1 0 16,1 7-47-16,-1 3-15 0,1 0-3 0,-1-4-1 16,4 4 23-16,-3-3 5 0,-1 3 1 0,1-1 0 0,-5 1 25 0,5 0 12 0,-1 6-10 0,-3-6 10 15,-7 6 12-15,4-6 8 0,3 6 1 0,-4-6 1 16,4 6 11-16,-4-6 3 0,1-1 0 0,3 1 0 15,0 0-36-15,0-3 0 0,0-1 0 0,3-2 0 32,4-7-118-32,-3 4-27 0,3-10-6 0,0 0-576 0,0 0-115 0</inkml:trace>
  <inkml:trace contextRef="#ctx0" brushRef="#br1" timeOffset="195008.466">21781 14880 691 0,'0'0'30'0,"0"0"7"0,0 0-29 0,0 0-8 16,-8-9 0-16,8 9 0 0,0 0 359 0,0 0 70 15,0 0 15-15,0 0 2 0,0 0-358 0,0 0-72 16,0 0-16-16,0 0 0 0,0 0 28 0,0 0 5 16,8 9 2-16,-1 1 0 0,-4-4 21 0,8 4 5 0,-1-1 1 0,4 0 0 15,4 10-12-15,0-3-2 0,-4-4-1 0,3 10 0 16,8 0-14-16,-4-3-2 0,0 6-1 0,1 3 0 15,2-3-11-15,-3 10-3 0,4-1 0 0,-4 4 0 16,-3 0-16-16,3 3 0 0,4-4 0 0,-8 7 0 16,-2-6 0-16,-1 2 0 0,3-2 0 0,-3 0 0 15,-7-4 12-15,1 4-4 0,-1-4 0 0,-4 4-8 16,4-4 11-16,-7 1-11 0,-7 3 10 0,4-13-10 16,3 3 9-16,-4 3-9 0,-3-9 8 0,-4 3-8 15,4-6 0-15,0 0 0 0,0-3 0 0,0 2 0 16,-3-2 0-16,-1-3 0 0,4-7-9 0,3 3 9 15,-6 1-100-15,-1-4-16 0,11-6-3 0,0 0-1 16,-10 3-101-16,3-3-21 0</inkml:trace>
  <inkml:trace contextRef="#ctx0" brushRef="#br1" timeOffset="-200847.253">2734 15755 403 0,'0'0'36'16,"0"0"-36"-16,0-9 0 0,0 9 0 15,0 0 368-15,0 0 66 0,0-3 14 0,0 3 2 16,0 0-357-16,0 0-71 0,0 0-14 0,0 0-8 0,0 0 34 0,0 0 2 16,0 0 1-16,0 0 0 0,0 0 4 0,7 3 1 15,-7 6 0-15,4 1 0 0,3-1-4 0,-7 1-1 16,3-1 0-16,8 7 0 0,-11-1-5 0,0 4-2 15,0 0 0-15,0 6 0 0,0-6-13 0,0 9-2 16,0-3-1-16,0 3 0 0,0 7-2 16,-4-7 0-16,-3 7 0 0,7-1 0 0,-3-6 4 0,3 10 0 15,-7 3 0-15,3-4 0 0,-3 1-16 0,4-4 0 16,3-5 0-16,-4 5 0 0,4-6 0 0,-7 4 0 16,7-10-9-16,0 3 9 0,0-6 0 0,0-4 0 15,-4 4 0-15,4-9 10 0,4 5-10 0,-4-5 0 16,0-10-10-16,0 0 10 15,0 0-33-15,0 0-1 0,0 0 0 0,0 0 0 16,0 0-127-16,0-10-26 0,0 1-5 0,0-7-760 0</inkml:trace>
  <inkml:trace contextRef="#ctx0" brushRef="#br1" timeOffset="-200313.03">2646 15636 2084 0,'0'-16'92'0,"0"16"20"16,0-6-90-16,0 3-22 0,3-3 0 0,4-4 0 0,-7 7 16 0,4-3-2 16,3-3 0-16,-3-1 0 0,6 1 2 0,-6-1 0 15,6 1 0-15,1-7 0 0,-1 7 21 0,1-1 5 16,-4-5 1-16,11 5 0 0,-4-2-1 0,0-4 0 15,0 7 0-15,4-1 0 0,6-5-14 0,-10 5-2 16,8 1-1-16,-8-1 0 0,10 4-17 0,-2-3-8 16,-5 6 8-16,8-4-8 0,0 4 27 0,3-3 0 15,-3 6 0-15,-1 0 0 0,1 6-11 0,0-3-3 16,-1 4 0-16,1-4 0 0,0 6-13 0,-4 4 0 16,4-4 0-16,-1 1 0 0,1 2 0 0,-4-3 0 15,-3 7 0-15,-1 0-10 0,-2-4 10 0,-1 4 0 0,-4 0 8 16,-6-4-8-16,3 7 0 0,-7-3 0 15,3-1 0-15,-3-2 0 0,-10 6 0 0,6-4-12 16,1 4 4-16,-4 0 0 0,-4-3 8 0,8-1 0 0,-8-2 0 0,7 6 0 16,-6-3 0-16,3 2 12 15,0-2-2-15,-4-3-1 0,1 2-9 0,2 4 0 0,1-3 0 0,-3-7 0 16,-1 10 0-16,-3-10-17 0,-3 10 4 0,2-9 1 16,1 5 12-16,-7-5 0 0,3-1 0 0,-3-3 0 15,0-3 0-15,-4 7 8 0,-3-10-8 0,-4 6 10 16,4-6-10-16,-3 3 8 0,2-3-8 0,-2-3 8 15,2 3-8-15,-2-6 0 0,2 6 9 0,5-3-9 16,-8-4 0-16,7 4 0 0,4-3 0 0,-4 6 0 16,8-3-19-16,-1 3 2 0,4 0 0 0,0 0 0 15,0 3-70-15,3-3-13 0,1 0-4 0,6 0-627 16,-7 9-125-16</inkml:trace>
  <inkml:trace contextRef="#ctx0" brushRef="#br1" timeOffset="-199647.461">4135 15360 345 0,'0'0'15'0,"0"0"4"0,-7 0-19 0,-1 0 0 0,-2-6 0 0,-4 6 0 15,7 0 377-15,3-3 72 0,-3-3 15 0,4 6 2 16,-8-4-344-16,7-2-69 0,4 6-13 0,-7-6-4 16,4 3-8-16,3 3-3 0,0 0 0 0,-7-7 0 15,0 4-25-15,0-3 0 0,7 6 0 0,-4 0 0 16,-6 0 15-16,-1 0-3 0,0-3 0 0,1 3 0 16,3 3 20-16,-4-3 3 0,-10 9 1 0,7-2 0 15,-7-4-4-15,3 13-1 0,-3-7 0 0,0 0 0 0,-4 7-11 16,4 3-3-16,3 0 0 0,-6-1 0 0,2 4-17 0,-2-3 8 15,3 0-8-15,3 6 0 0,-3-3 25 0,7-3-1 16,-11 6-1-16,7-6 0 0,1 6-5 0,-1 3-1 16,4-3 0-16,-4 3 0 0,8-2-17 0,-1-1 0 15,-3-3 8-15,3 9-8 0,-3-3 11 0,7 0-2 16,-3 1 0-16,6 5 0 0,-10-6 5 0,7 7 1 16,3-1 0-16,4 1 0 0,-10-1-15 0,6-2 11 15,4 8-11-15,0-11 10 0,0 8-10 0,0-5 8 16,0-4-8-16,4 0 8 0,6-3 1 0,-6 3 0 15,7-3 0-15,-1 4 0 0,1-4-9 0,-1-6 0 16,4-1 0-16,1 1 0 0,-1 0 0 0,3-3 0 0,-3-1 0 16,1-2 0-16,-5-4 0 0,4 1-9 15,7 5 9-15,-10-8-10 16,7-4-26-16,-1 6-4 0,-3-9-2 0,4 6 0 16,3-2-73-16,0-4-14 0,4 0-3 0,-4 0-1 15,11-4 10-15,-4 4 3 0,-3-6 0 0,3 3-476 0,4-3-96 0</inkml:trace>
  <inkml:trace contextRef="#ctx0" brushRef="#br1" timeOffset="-199030.086">4290 15718 1839 0,'0'0'81'0,"0"0"18"0,0 0-79 0,0 0-20 16,0-7 0-16,0 7 0 0,0-9 104 0,0 6 18 0,-7-3 3 0,7-4 1 16,0 1-46-16,-4 3-8 0,4-4-3 0,-3 7 0 15,3-3-33-15,0 6-6 0,0-10-2 0,0 10 0 16,-7 0-9-16,3-3-3 0,4 3 0 15,-10-6 0-15,-1 6-16 0,0 9 0 0,1-9 0 0,3 10 0 16,-4-1 0-16,-7 1 0 0,4-1-13 0,-3 7 5 16,6 2 16-16,-10-2 3 0,0 9 1 0,3-3 0 15,-3-3-12-15,7 6 0 0,-7 0 0 0,7 3 0 16,-11 1 0-16,11-4 8 0,-4 0-8 0,4 0 8 16,0-3 0-16,0 3 0 0,14-6 0 0,-11 0 0 0,4-4 7 0,4 4 1 15,3 0 0-15,3 0 0 16,-3 6-8-16,7-6 0 0,4-4-8 0,-4 10 12 0,3-6-12 0,1 0 0 15,0 0-9-15,-1-4 9 16,-6 4 0-16,6 0 0 0,4-10-8 0,-3 10 8 0,3-9-13 0,-3 5 0 16,3-5 0-16,3 5 0 15,-2-5-95-15,-1-1-20 0,7 1-3 0,-11-4-1 16,5-3-102-16,-1 6-21 0,17-9-4 0,-13 0-1 0</inkml:trace>
  <inkml:trace contextRef="#ctx0" brushRef="#br1" timeOffset="-198586.441">4445 16398 1612 0,'0'0'144'0,"0"0"-116"16,0 0-28-16,0 0 0 0,0 0 178 0,0 0 30 15,0 0 5-15,4 16 2 0,3-7-165 0,0 1-33 16,0-1-6-16,3 7-2 0,-6-4 23 0,6 4 4 16,-10-7 0-16,0 10 1 0,4-3-21 0,3-7-5 15,-7 7-1-15,0-3 0 0,-7 5-10 0,3-2 10 16,4-7-10-16,0 10 10 0,-7-9-10 0,4 5 0 15,3 1 0-15,-4-3 0 16,4-4-39-16,0 0 0 0,0-2 0 0,4 2 0 16,-4-9-91-16,0 0-18 0,0 3-4 0,10 3-1 15,-6 4-81-15,-4-10-16 0,0 0-3 0,0 0-1 0</inkml:trace>
  <inkml:trace contextRef="#ctx0" brushRef="#br1" timeOffset="-197879.172">5302 15721 2304 0,'0'0'51'0,"0"0"10"0,0 0 3 0,7-10 0 0,-7 10-52 0,4-3-12 0,-4-3 0 0,3-3 0 31,1 5-18-31,-1-2-6 0,1-3-2 0,-4 3 0 0,0 2 12 0,0-2 2 0,0-3 1 0,0-1 0 16,0 7 27-16,0-3 6 0,-4-4 1 0,1 4 0 15,3 3 33-15,-4-3 8 0,-3 6 0 0,7-3 1 16,-10 3-33-16,3 0-6 0,0 0-2 0,0 3 0 16,-4-3-16-16,0 6-8 0,4 3 8 0,-14 1-8 15,7-1 8-15,-7 10-8 0,0-3 8 0,3 9-8 16,-7-3 0-16,8 0 0 0,-1 6 0 0,4 0 0 15,-7 7 0-15,0-7 0 0,3 10 0 0,7-7 0 0,-6-3 0 0,10 0 8 16,-4 1-8-16,-3 2 12 16,14-9 12-16,-7 9 4 0,3-9 0 0,4 3 0 0,0 4-7 0,4-4-1 15,3 0 0-15,0-3 0 0,0 3-6 0,4-6-2 16,3-4 0-16,-4 4 0 0,1 0-3 0,3-3-1 16,0-4 0-16,7 4 0 0,-6-7 12 0,6 7 3 15,-4-13 0-15,8 3 0 16,-7 4-50-16,6-10-9 0,-10 0-3 0,8 0 0 15,-5 0-107-15,-3 0-22 0,4 0-4 0,-7-7-555 16,3 4-111-16</inkml:trace>
  <inkml:trace contextRef="#ctx0" brushRef="#br1" timeOffset="-197245.927">5644 16379 1785 0,'0'0'159'0,"4"-6"-127"16,0-3-32-16,3-1 0 15,-7 1 183-15,3-4 30 0,8-2 7 0,-4-1 0 16,7 7-196-16,-7-4-40 0,3-3-8 0,1 7-2 16,0-7-8-16,-1 7-2 0,1-1 0 0,-1 7 0 0,-3-3 36 0,1-3 0 15,2 2 0-15,-3 4 0 0,0 3 12 16,-7 0-4-16,0 0-8 0,11 0 12 0,-8 3 11 0,4 4 1 15,0-1 1-15,0-3 0 0,-3 6-25 0,3 7 0 16,-7-6 0-16,4-1 0 0,-4 7 0 0,0-4-14 16,0 7 2-16,0 3 0 0,-4 0 12 0,4-6 16 15,-7 2-3-15,3 7-1 0,4-6-12 0,-10 6 0 16,3-3 0-16,0-3 0 0,0 6 0 0,0-6 0 16,0-3 0-16,3 3 0 0,-6-4 0 0,2-5 8 0,5-1-8 15,-1 7 9-15,4-7 7 0,0-6 2 0,0-3 0 0,0 10 0 16,0-10-7-16,4 9-2 0,-4-9 0 0,11 6 0 15,-8-3 12-15,4 4 3 0,0-1 0 0,0-3 0 16,4 7-12-16,-8-10-3 0,1 9 0 0,3-3 0 16,3 4-17-16,1-1-4 0,-11 0-1 0,7 1 0 15,0-1 21-15,-3 1 4 0,3-1 0 0,0 0 1 16,0 4-13-16,3-10 0 0,-6 7 0 0,3-4 0 16,-3-3 0-16,3-3 0 0,-7 0 0 0,7 6 0 15,-7-6-42-15,10-6-11 0,-3 3-3 0,0-3-716 16,4-4-143-16</inkml:trace>
  <inkml:trace contextRef="#ctx0" brushRef="#br1" timeOffset="-196595.229">6862 15689 864 0,'0'0'76'16,"0"0"-60"-16,0 0-16 0,0 0 0 15,0 0 300-15,0 0 56 0,7-6 12 0,-7 6 3 0,3-9-314 16,1 9-57-16,3-6-22 0,-7-4 1 16,0 10 21-16,3-9-9 0,-3 6 9 0,4-4 0 0,-4-2 27 0,0-1 12 15,0 4 2-15,0 3 1 0,-4-3 12 0,4 3 2 16,-3-7 1-16,3 4 0 0,-7-3-21 0,0-1-4 16,0 4 0-16,3 3-1 0,-10-3-19 0,7 6-3 15,-4 0-1-15,-3 0 0 16,0 0-8-16,0 6 0 0,-4-6 0 0,1 9 0 0,-1 1 0 0,0-1 0 15,-3 7-9-15,7-4 9 0,-11 10-11 0,8-3 2 16,-1 0 0-16,-3 0 0 0,7 9 9 0,-4-3 0 16,1 3 0-16,2-3 0 0,5 10 9 0,-8-1-9 15,4-2 12-15,4 2-12 0,2-6 25 0,-2 7-1 16,3-1-1-16,3-5 0 0,1 5-4 0,3-6-1 0,0-3 0 0,3 4 0 16,1 2-3-16,3-3-1 15,-4-6 0-15,4 3 0 0,4 0-2 0,3 0 0 0,-3-6 0 0,3 0 0 16,4 0-12-16,-1-10 8 0,-6 7-8 0,6-7 0 15,1-6 0-15,0 4 0 0,-4 2 0 0,3-9-10 32,-6 6-96-32,7-3-19 0,3-6-4 0,-4 3-631 0,1-6-125 0</inkml:trace>
  <inkml:trace contextRef="#ctx0" brushRef="#br1" timeOffset="-195911.453">7077 16238 1324 0,'0'0'59'0,"0"0"12"0,0 0-57 0,0 0-14 0,0 0 0 0,7 0 0 15,7-3 216-15,-7-3 40 0,0 3 8 0,4-4 1 16,-1 7-224-16,8-3-41 15,-4-3-16-15,4 6 1 0,-11 0 24 0,10-3 5 0,1 3 1 0,3 0 0 16,0 3-3-16,-10-3-1 0,6 0 0 0,1 9 0 16,0-9 11-16,-4 7 2 0,3-4 1 0,-6 3 0 15,3-3 7-15,-7 7 0 0,0-4 1 0,0 3 0 16,-3-2-17-16,-1 2-4 0,4-6-1 0,-7 7 0 16,-7-1 5-16,0-3 2 0,0 4 0 0,0-1 0 15,0-3 4-15,-7-3 1 0,3 7 0 0,-3-4 0 16,-3-3-23-16,3-3 0 0,0 7 0 0,-8-4 0 15,8-3-29-15,0 6-1 16,4-6 0-16,-5 0 0 0,5 0 30 0,3 0 0 0,7 0 0 0,0 0 0 16,0 0 0-16,-11 0 0 0,11 0 0 0,0 0-9 15,0 0 9-15,0 0-12 0,0 0 12 0,0 9-12 0,-3 1 12 0,6-1-8 16,15-3 8-16,-11 4-8 0,3-7-1 16,1 6 0-16,0 7 0 0,-1-7 0 0,4 1 9 0,-3-1-12 15,0 1 12-15,-8-1-12 0,4 7 12 0,-7-7 0 16,0 1 0-16,0-1 0 0,0 0 0 0,-7 7 0 15,4-6 0-15,-12-1 0 0,5 7 0 0,-8-7 0 16,4 0 0-16,-4 10 0 0,-3-9 0 0,0 5 0 16,-4 4-8-16,4-3 8 0,-3 3 0 0,-1-7 0 15,0 4 9-15,4 0-9 0,0-4 0 0,3-6 0 16,1 4-12-16,6-4 3 16,0-3-18-16,4-3-3 0,0-3-1 0,7-10 0 15,0 4-165-15,7 0-32 0</inkml:trace>
  <inkml:trace contextRef="#ctx0" brushRef="#br1" timeOffset="-195394.67">8301 15668 1785 0,'0'0'79'0,"0"0"17"0,0 0-77 0,0 0-19 16,0 0 0-16,0 0 0 0,-7-10 198 0,3 7 36 15,1-6 7-15,3 2 2 16,-7-5-234-16,7-1-46 0,-4 4-10 0,4-1-1 16,-3 1 0-16,-1-4 1 0,-3 1 0 0,4 9 0 0,-5-3 37 0,1-4 10 15,-3 10 0-15,-4 0 0 0,3 6 0 0,-3-2 0 16,-4 5 12-16,1 7-4 0,-1-1 5 0,0 4 1 16,1 0 0-16,-8 9 0 0,8 3-14 0,-1 1 0 15,-7 2 0-15,8 4-10 0,-1 3 34 0,-3-4 6 16,3 1 2-16,4 6 0 0,0-10-16 0,-4 1-4 0,8 3 0 0,-1-4 0 15,4-6 4-15,3 4 1 0,1-4 0 16,-4 0 0-16,7-3 15 0,0-3 2 0,0 3 1 0,0 0 0 16,7-6-12-16,0 0-3 0,4-3 0 0,-1 2 0 15,-3-2-12-15,7-3-8 0,0 2 8 0,4-5-8 16,-4-1 0-16,0 0-15 0,4 1 3 0,-4-4 0 31,4-3-93-31,3-3-19 0,-11 0-3 0,12 0-1 16,-1-3-102-16,3-6-21 0,19-7-4 0,-15-3-1 0</inkml:trace>
  <inkml:trace contextRef="#ctx0" brushRef="#br1" timeOffset="-195027.018">8467 16176 2016 0,'0'0'179'0,"0"0"-143"16,0 9-36-16,0-9 0 0,0 0 185 0,-7 6 31 16,3 4 5-16,4-4 2 15,-3-3-223-15,3 6-45 0,-4-2-9 0,4 2-2 16,-3 1 16-16,-1-1 4 0,-3 0 0 0,3 7 0 0,-6-3 36 0,3-4 0 16,0 0 0-16,-4 7 0 0,1-7 28 0,-1 7 12 15,0-6 4-15,4-1 0 0,0 0-10 0,4 1-2 16,-8-4 0-16,8-3 0 0,3-3-17 0,0 0-4 15,-4 10-1-15,4-10 0 0,4 6-10 0,3-3 0 0,-7-3 0 0,7 6 8 16,3-3-8-16,4 4 0 16,-7-1 0-16,4-3 0 0,7-3 0 0,-11 0 0 0,10 6 9 0,-6-3-9 15,3-3 0-15,0-3 8 0,7 3-8 0,-10-6 0 16,7 6 0-16,-4 0 0 0,3-3 0 0,-6-3 8 31,3 6-28-31,-3-10-4 0,3 10-2 0,-4-6 0 16,4 3-143-16,-3-3-29 0,-4-4-6 0,4 7-805 0</inkml:trace>
  <inkml:trace contextRef="#ctx0" brushRef="#br1" timeOffset="-194776.673">8657 16254 2840 0,'0'19'126'0,"0"-10"26"0,-3 1-122 0,-4 5-30 16,3 10 0-16,-3-3 0 0,0 3 36 0,-4 0 2 15,4 4 0-15,0-4 0 0,0 3-38 0,-3 0 0 16,-1-3-12-16,0 4 4 0,-3-1-2 0,7 6 0 16,-7-9 0-16,4 4 0 0,-1-1 10 0,4-3 0 15,-4 0-9-15,11-6 9 0,-7 0 0 0,4-1 0 16,-1-2 0-16,4-7 0 16,0-9-88-16,0 0-14 0,0 0-2 0,14 0-1 15,-3-9-146-15,3 3-29 0,14-22-5 0,-3-1-2 0</inkml:trace>
  <inkml:trace contextRef="#ctx0" brushRef="#br1" timeOffset="-194377.405">8580 14962 2487 0,'0'0'55'15,"0"0"11"-15,0 0 2 0,0 0 2 0,0 9-56 0,0 7-14 0,3 3 0 0,1 0 0 16,3 3 0-16,3 0 0 0,-3 3 0 0,7 9 0 16,1 1 9-16,-1-4-1 0,10 10 0 0,1-4 0 0,3 1 39 0,-3 6 7 15,10-3 2-15,-3-1 0 16,7 4 4-16,-4 0 2 0,0 0 0 0,4 0 0 0,-4 3-48 0,-3-3-14 15,-7 0 0-15,0 3 8 0,-1 3-8 0,1 3 0 16,-4-6 0-16,-3 7 0 0,-8-10 0 0,4 9 11 16,-6-9-11-16,-1 3 12 0,-4 6 2 0,-3-9 1 15,-3 0 0-15,-1 0 0 0,-3 3-3 0,-4-13-1 16,-3 4 0-16,-3 3 0 0,-1-13 6 0,-3 7 2 16,-4-7 0-16,0 6 0 0,-6-5-19 0,-5-4 0 15,1 3-8-15,-7 0 8 16,-1-3-136-16,-2-6-20 0,-51 6-5 0,22-16-1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obvious from </a:t>
            </a:r>
            <a:r>
              <a:rPr lang="en-US" dirty="0" err="1"/>
              <a:t>ghostbusters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obvious from </a:t>
            </a:r>
            <a:r>
              <a:rPr lang="en-US" dirty="0" err="1"/>
              <a:t>ghostbusters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16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customXml" Target="../ink/ink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4.png"/><Relationship Id="rId5" Type="http://schemas.openxmlformats.org/officeDocument/2006/relationships/customXml" Target="../ink/ink17.xml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customXml" Target="../ink/ink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customXml" Target="../ink/ink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0.png"/><Relationship Id="rId4" Type="http://schemas.openxmlformats.org/officeDocument/2006/relationships/image" Target="../media/image4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customXml" Target="../ink/ink2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91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9.png"/><Relationship Id="rId5" Type="http://schemas.openxmlformats.org/officeDocument/2006/relationships/tags" Target="../tags/tag7.xml"/><Relationship Id="rId10" Type="http://schemas.openxmlformats.org/officeDocument/2006/relationships/image" Target="../media/image88.png"/><Relationship Id="rId4" Type="http://schemas.openxmlformats.org/officeDocument/2006/relationships/tags" Target="../tags/tag6.xml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1.xml"/><Relationship Id="rId7" Type="http://schemas.openxmlformats.org/officeDocument/2006/relationships/image" Target="../media/image9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3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9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9"/>
            <a:ext cx="6828416" cy="487022"/>
          </a:xfrm>
        </p:spPr>
        <p:txBody>
          <a:bodyPr/>
          <a:lstStyle/>
          <a:p>
            <a:r>
              <a:rPr lang="en-US" dirty="0"/>
              <a:t>When does a probability table sum to 1?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/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/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/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/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/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/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tools to go from joint to query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65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85F0E-CA9E-4EB9-A53F-AE6167B73E93}"/>
                  </a:ext>
                </a:extLst>
              </p14:cNvPr>
              <p14:cNvContentPartPr/>
              <p14:nvPr/>
            </p14:nvContentPartPr>
            <p14:xfrm>
              <a:off x="1182240" y="2009880"/>
              <a:ext cx="5064120" cy="22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85F0E-CA9E-4EB9-A53F-AE6167B73E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2880" y="2000520"/>
                <a:ext cx="5082840" cy="22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Two tools to go from joint to query</a:t>
                </a:r>
              </a:p>
              <a:p>
                <a:r>
                  <a:rPr lang="en-US" dirty="0"/>
                  <a:t>Joint: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Query: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sz="16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7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C1CBB-C89A-41F9-A136-0D92EDE62866}"/>
                  </a:ext>
                </a:extLst>
              </p14:cNvPr>
              <p14:cNvContentPartPr/>
              <p14:nvPr/>
            </p14:nvContentPartPr>
            <p14:xfrm>
              <a:off x="3930480" y="1759320"/>
              <a:ext cx="4957200" cy="469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C1CBB-C89A-41F9-A136-0D92EDE62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1120" y="1749960"/>
                <a:ext cx="4975920" cy="47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86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Any Query from Joint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P(Weather)?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/>
          </p:nvPr>
        </p:nvGraphicFramePr>
        <p:xfrm>
          <a:off x="7249886" y="1515801"/>
          <a:ext cx="4580433" cy="3566160"/>
        </p:xfrm>
        <a:graphic>
          <a:graphicData uri="http://schemas.openxmlformats.org/drawingml/2006/table">
            <a:tbl>
              <a:tblPr/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P(S, T, 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740888-B29A-4806-B262-8A1DF9B5A773}"/>
                  </a:ext>
                </a:extLst>
              </p14:cNvPr>
              <p14:cNvContentPartPr/>
              <p14:nvPr/>
            </p14:nvContentPartPr>
            <p14:xfrm>
              <a:off x="1333440" y="958680"/>
              <a:ext cx="9953280" cy="298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740888-B29A-4806-B262-8A1DF9B5A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49320"/>
                <a:ext cx="9972000" cy="30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32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D795E9-350E-4B38-8166-BFA3D3F1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5543901" cy="4830422"/>
              </a:xfrm>
            </p:spPr>
            <p:txBody>
              <a:bodyPr/>
              <a:lstStyle/>
              <a:p>
                <a:r>
                  <a:rPr lang="en-US" dirty="0"/>
                  <a:t>Joint distributions are the best!</a:t>
                </a:r>
              </a:p>
              <a:p>
                <a:endParaRPr lang="en-US" dirty="0"/>
              </a:p>
              <a:p>
                <a:r>
                  <a:rPr lang="en-US" dirty="0"/>
                  <a:t>Problems with joints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Huge</a:t>
                </a:r>
              </a:p>
              <a:p>
                <a:pPr marL="917575" lvl="2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values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entries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We aren’t given the joint table</a:t>
                </a:r>
              </a:p>
              <a:p>
                <a:pPr marL="917575" lvl="2" indent="-457200"/>
                <a:r>
                  <a:rPr lang="en-US" sz="2800" dirty="0">
                    <a:solidFill>
                      <a:schemeClr val="tx1"/>
                    </a:solidFill>
                  </a:rPr>
                  <a:t>Usually some set of conditional probability tables</a:t>
                </a:r>
              </a:p>
              <a:p>
                <a:pPr marL="917575" lvl="2" indent="-457200"/>
                <a:endParaRPr lang="en-US" sz="2800" dirty="0"/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pPr lvl="2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D795E9-350E-4B38-8166-BFA3D3F1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5543901" cy="4830422"/>
              </a:xfrm>
              <a:blipFill>
                <a:blip r:embed="rId2"/>
                <a:stretch>
                  <a:fillRect l="-2310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B4DD3B2-0609-4372-BBA3-D407529C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09545"/>
              </p:ext>
            </p:extLst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E4E47A7-7F47-42DB-AAE0-D7E869A3DB47}"/>
              </a:ext>
            </a:extLst>
          </p:cNvPr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2B06E-2BD2-48F5-A4C5-C1D50E5DAFD6}"/>
                  </a:ext>
                </a:extLst>
              </p:cNvPr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2B06E-2BD2-48F5-A4C5-C1D50E5DA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3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27">
            <a:extLst>
              <a:ext uri="{FF2B5EF4-FFF2-40B4-BE49-F238E27FC236}">
                <a16:creationId xmlns:a16="http://schemas.microsoft.com/office/drawing/2014/main" id="{47B957D3-3C04-440E-AAFE-6C4545916823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D7155-4A50-4040-830F-7941A11DF267}"/>
                  </a:ext>
                </a:extLst>
              </p14:cNvPr>
              <p14:cNvContentPartPr/>
              <p14:nvPr/>
            </p14:nvContentPartPr>
            <p14:xfrm>
              <a:off x="488880" y="3159000"/>
              <a:ext cx="7339680" cy="278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D7155-4A50-4040-830F-7941A11DF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20" y="3149640"/>
                <a:ext cx="735840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65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Two tools to construct joint distribution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Product rule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8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Chain rule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A, B, C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A, C, B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C, B, A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9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F04E4B-E78A-4079-8CC0-A9050A6E59C1}"/>
                  </a:ext>
                </a:extLst>
              </p14:cNvPr>
              <p14:cNvContentPartPr/>
              <p14:nvPr/>
            </p14:nvContentPartPr>
            <p14:xfrm>
              <a:off x="2589480" y="3255120"/>
              <a:ext cx="6879960" cy="219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F04E4B-E78A-4079-8CC0-A9050A6E59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120" y="3245760"/>
                <a:ext cx="689868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09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37130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1082008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DD8F-92EC-4CCD-AB58-94B13D17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</p:spPr>
        <p:txBody>
          <a:bodyPr/>
          <a:lstStyle/>
          <a:p>
            <a:r>
              <a:rPr lang="en-US" dirty="0"/>
              <a:t>Process to go from (specific) conditional probability tables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Construct the joint distribution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/>
              <a:t>Product Rule or </a:t>
            </a:r>
            <a:r>
              <a:rPr lang="en-US" sz="2800" dirty="0">
                <a:solidFill>
                  <a:schemeClr val="tx1"/>
                </a:solidFill>
              </a:rPr>
              <a:t>Chain Rule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Answer query from joint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Definition of conditional probability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Law of total probability (marginalization, summing out)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02FFD6-3DA6-41C7-A458-AC1CCF08F35B}"/>
                  </a:ext>
                </a:extLst>
              </p14:cNvPr>
              <p14:cNvContentPartPr/>
              <p14:nvPr/>
            </p14:nvContentPartPr>
            <p14:xfrm>
              <a:off x="217080" y="1630683"/>
              <a:ext cx="6456960" cy="248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02FFD6-3DA6-41C7-A458-AC1CCF08F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20" y="1621323"/>
                <a:ext cx="6475680" cy="25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92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1082008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Bayes’ rule as an example</a:t>
                </a:r>
              </a:p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	Query: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sz="800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Construct the </a:t>
                </a:r>
                <a:r>
                  <a:rPr lang="en-US" dirty="0">
                    <a:solidFill>
                      <a:srgbClr val="00B050"/>
                    </a:solidFill>
                  </a:rPr>
                  <a:t>joint</a:t>
                </a:r>
                <a:r>
                  <a:rPr lang="en-US" dirty="0">
                    <a:solidFill>
                      <a:schemeClr val="tx1"/>
                    </a:solidFill>
                  </a:rPr>
                  <a:t> distribution</a:t>
                </a:r>
              </a:p>
              <a:p>
                <a:pPr marL="974725" lvl="2" indent="-514350">
                  <a:buFont typeface="+mj-lt"/>
                  <a:buAutoNum type="arabicPeriod"/>
                </a:pPr>
                <a:r>
                  <a:rPr lang="en-US" sz="2800" dirty="0"/>
                  <a:t>Product Rule or </a:t>
                </a:r>
                <a:r>
                  <a:rPr lang="en-US" sz="2800" dirty="0">
                    <a:solidFill>
                      <a:schemeClr val="tx1"/>
                    </a:solidFill>
                  </a:rPr>
                  <a:t>Chain Rule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Answer </a:t>
                </a:r>
                <a:r>
                  <a:rPr lang="en-US" dirty="0">
                    <a:solidFill>
                      <a:schemeClr val="tx2"/>
                    </a:solidFill>
                  </a:rPr>
                  <a:t>query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dirty="0">
                    <a:solidFill>
                      <a:srgbClr val="00B050"/>
                    </a:solidFill>
                  </a:rPr>
                  <a:t>joint</a:t>
                </a:r>
              </a:p>
              <a:p>
                <a:pPr marL="974725" lvl="2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4725" lvl="2" indent="-514350">
                  <a:buFont typeface="+mj-lt"/>
                  <a:buAutoNum type="arabicPeriod" startAt="2"/>
                </a:pPr>
                <a:r>
                  <a:rPr lang="en-US" sz="2800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73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B80DB-6F20-4C0D-BE1B-7A5B096E3C1A}"/>
                  </a:ext>
                </a:extLst>
              </p14:cNvPr>
              <p14:cNvContentPartPr/>
              <p14:nvPr/>
            </p14:nvContentPartPr>
            <p14:xfrm>
              <a:off x="3816360" y="3701880"/>
              <a:ext cx="4392000" cy="286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B80DB-6F20-4C0D-BE1B-7A5B096E3C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000" y="3692520"/>
                <a:ext cx="441072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04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97739"/>
              </p:ext>
            </p:extLst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6162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01808"/>
              </p:ext>
            </p:extLst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1880"/>
              </p:ext>
            </p:extLst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46254"/>
              </p:ext>
            </p:extLst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2971"/>
              </p:ext>
            </p:extLst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5139"/>
              </p:ext>
            </p:extLst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HW9 (written)</a:t>
            </a:r>
          </a:p>
          <a:p>
            <a:pPr marL="917575" lvl="2" indent="-457200"/>
            <a:r>
              <a:rPr lang="en-US" sz="2800" dirty="0"/>
              <a:t>Due Tue 4/2, 10 pm</a:t>
            </a:r>
          </a:p>
          <a:p>
            <a:endParaRPr lang="en-US" dirty="0"/>
          </a:p>
          <a:p>
            <a:r>
              <a:rPr lang="en-US" dirty="0"/>
              <a:t>Optional Probability (online)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Midterm: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4/8, in-class</a:t>
            </a:r>
          </a:p>
          <a:p>
            <a:endParaRPr lang="en-US" dirty="0"/>
          </a:p>
          <a:p>
            <a:r>
              <a:rPr lang="en-US" dirty="0"/>
              <a:t>Course Feedback: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See Piazza post for mid-semester survey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302444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93D5D0C-FDC1-454E-88A2-B1BB5C76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3572" y="1384851"/>
                <a:ext cx="3954236" cy="3677562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chemeClr val="accent2"/>
                    </a:solidFill>
                  </a:rPr>
                  <a:t>Problems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Huge</a:t>
                </a:r>
              </a:p>
              <a:p>
                <a:pPr marL="917575" lvl="2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values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entries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We aren’t given the right tables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93D5D0C-FDC1-454E-88A2-B1BB5C76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3572" y="1384851"/>
                <a:ext cx="3954236" cy="3677562"/>
              </a:xfrm>
              <a:blipFill>
                <a:blip r:embed="rId3"/>
                <a:stretch>
                  <a:fillRect l="-4012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44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0447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14732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67930" y="2857782"/>
            <a:ext cx="1401908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D6009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  <a:blipFill>
                <a:blip r:embed="rId3"/>
                <a:stretch>
                  <a:fillRect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81F87-B034-4329-9A8E-37235E59619E}"/>
              </a:ext>
            </a:extLst>
          </p:cNvPr>
          <p:cNvGrpSpPr/>
          <p:nvPr/>
        </p:nvGrpSpPr>
        <p:grpSpPr>
          <a:xfrm>
            <a:off x="2224886" y="1967637"/>
            <a:ext cx="2066925" cy="2286000"/>
            <a:chOff x="2047875" y="2667000"/>
            <a:chExt cx="1662112" cy="1920082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1CA2B715-A458-4F86-B744-0B7D87DE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3BF4349C-A629-4A2C-B8A1-1A6F3F6A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3380583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5981EEE0-2B44-476D-ADFC-B7DD33A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37185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4C02642D-B1EF-495D-ADD3-DDFC0B33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4B16CB20-B9A0-40AC-992D-F4BDC6C5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7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E885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0C2C710D-F1EC-487D-8876-CE1138F6F560}"/>
                </a:ext>
              </a:extLst>
            </p:cNvPr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2839804" y="2992204"/>
              <a:ext cx="284396" cy="3796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>
              <a:extLst>
                <a:ext uri="{FF2B5EF4-FFF2-40B4-BE49-F238E27FC236}">
                  <a16:creationId xmlns:a16="http://schemas.microsoft.com/office/drawing/2014/main" id="{E5F598BB-FCD9-4C3E-9012-E99E773C39D8}"/>
                </a:ext>
              </a:extLst>
            </p:cNvPr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3258904" y="3697054"/>
              <a:ext cx="260583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6">
              <a:extLst>
                <a:ext uri="{FF2B5EF4-FFF2-40B4-BE49-F238E27FC236}">
                  <a16:creationId xmlns:a16="http://schemas.microsoft.com/office/drawing/2014/main" id="{8C2EBF52-FBB5-4E19-A2AF-C7FDA714B7E5}"/>
                </a:ext>
              </a:extLst>
            </p:cNvPr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2705100" y="3697054"/>
              <a:ext cx="284396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13E031DE-8F04-4019-AB72-174445282602}"/>
                </a:ext>
              </a:extLst>
            </p:cNvPr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 flipH="1">
              <a:off x="2238375" y="2992204"/>
              <a:ext cx="332021" cy="3883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5DCF0D-B6B8-4CAB-8118-BE45DBADF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82298"/>
              </p:ext>
            </p:extLst>
          </p:nvPr>
        </p:nvGraphicFramePr>
        <p:xfrm>
          <a:off x="1869287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A42E71-FACD-457C-8597-9427FB20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6199"/>
              </p:ext>
            </p:extLst>
          </p:nvPr>
        </p:nvGraphicFramePr>
        <p:xfrm>
          <a:off x="939012" y="4485410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8E7EF4-A839-4FB7-BFFE-D4C3744D5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99551"/>
              </p:ext>
            </p:extLst>
          </p:nvPr>
        </p:nvGraphicFramePr>
        <p:xfrm>
          <a:off x="2790830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9C159E-CB8B-4FCE-B2A2-4A4C6279F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2309"/>
              </p:ext>
            </p:extLst>
          </p:nvPr>
        </p:nvGraphicFramePr>
        <p:xfrm>
          <a:off x="4576766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E8851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33CCC7-BF00-4D56-B023-7D532955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5861"/>
              </p:ext>
            </p:extLst>
          </p:nvPr>
        </p:nvGraphicFramePr>
        <p:xfrm>
          <a:off x="3683798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2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580030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67930" y="2857782"/>
            <a:ext cx="4331254" cy="754217"/>
          </a:xfrm>
          <a:prstGeom prst="rightArrow">
            <a:avLst>
              <a:gd name="adj1" fmla="val 43750"/>
              <a:gd name="adj2" fmla="val 3809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14336"/>
          <p:cNvSpPr/>
          <p:nvPr/>
        </p:nvSpPr>
        <p:spPr>
          <a:xfrm>
            <a:off x="552099" y="1372312"/>
            <a:ext cx="5175768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D6009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  <a:blipFill>
                <a:blip r:embed="rId3"/>
                <a:stretch>
                  <a:fillRect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81F87-B034-4329-9A8E-37235E59619E}"/>
              </a:ext>
            </a:extLst>
          </p:cNvPr>
          <p:cNvGrpSpPr/>
          <p:nvPr/>
        </p:nvGrpSpPr>
        <p:grpSpPr>
          <a:xfrm>
            <a:off x="2224886" y="1967637"/>
            <a:ext cx="2066925" cy="2286000"/>
            <a:chOff x="2047875" y="2667000"/>
            <a:chExt cx="1662112" cy="1920082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1CA2B715-A458-4F86-B744-0B7D87DE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3BF4349C-A629-4A2C-B8A1-1A6F3F6A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3380583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5981EEE0-2B44-476D-ADFC-B7DD33A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37185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4C02642D-B1EF-495D-ADD3-DDFC0B33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4B16CB20-B9A0-40AC-992D-F4BDC6C5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7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E885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0C2C710D-F1EC-487D-8876-CE1138F6F560}"/>
                </a:ext>
              </a:extLst>
            </p:cNvPr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2839804" y="2992204"/>
              <a:ext cx="284396" cy="3796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>
              <a:extLst>
                <a:ext uri="{FF2B5EF4-FFF2-40B4-BE49-F238E27FC236}">
                  <a16:creationId xmlns:a16="http://schemas.microsoft.com/office/drawing/2014/main" id="{E5F598BB-FCD9-4C3E-9012-E99E773C39D8}"/>
                </a:ext>
              </a:extLst>
            </p:cNvPr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3258904" y="3697054"/>
              <a:ext cx="260583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6">
              <a:extLst>
                <a:ext uri="{FF2B5EF4-FFF2-40B4-BE49-F238E27FC236}">
                  <a16:creationId xmlns:a16="http://schemas.microsoft.com/office/drawing/2014/main" id="{8C2EBF52-FBB5-4E19-A2AF-C7FDA714B7E5}"/>
                </a:ext>
              </a:extLst>
            </p:cNvPr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2705100" y="3697054"/>
              <a:ext cx="284396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13E031DE-8F04-4019-AB72-174445282602}"/>
                </a:ext>
              </a:extLst>
            </p:cNvPr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 flipH="1">
              <a:off x="2238375" y="2992204"/>
              <a:ext cx="332021" cy="3883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5DCF0D-B6B8-4CAB-8118-BE45DBADF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9287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A42E71-FACD-457C-8597-9427FB202E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12" y="4485410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8E7EF4-A839-4FB7-BFFE-D4C3744D5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0830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9C159E-CB8B-4FCE-B2A2-4A4C6279F4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6766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E8851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33CCC7-BF00-4D56-B023-7D53295500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798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0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Chain rule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9DE838-E7D6-4F58-AECD-0E99C5EE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08" y="4212770"/>
            <a:ext cx="3001060" cy="26452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282BD5-A356-47D5-9D9A-BA5AD1205218}"/>
                  </a:ext>
                </a:extLst>
              </p14:cNvPr>
              <p14:cNvContentPartPr/>
              <p14:nvPr/>
            </p14:nvContentPartPr>
            <p14:xfrm>
              <a:off x="791280" y="2924280"/>
              <a:ext cx="7391520" cy="313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282BD5-A356-47D5-9D9A-BA5AD12052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920" y="2914920"/>
                <a:ext cx="741024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57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75295"/>
            <a:ext cx="10515600" cy="62781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71397"/>
            <a:ext cx="3048000" cy="2686603"/>
          </a:xfrm>
          <a:prstGeom prst="rect">
            <a:avLst/>
          </a:prstGeom>
        </p:spPr>
      </p:pic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02108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Two variables X and Y are (absolutely) </a:t>
            </a: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independent</a:t>
            </a:r>
            <a:r>
              <a:rPr lang="en-US" sz="2800" dirty="0">
                <a:latin typeface="Calibri"/>
                <a:cs typeface="Calibri"/>
              </a:rPr>
              <a:t> if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This says that their joint distribution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 factors </a:t>
            </a:r>
            <a:r>
              <a:rPr lang="en-US" sz="2400" dirty="0">
                <a:latin typeface="Calibri"/>
                <a:cs typeface="Calibri"/>
              </a:rPr>
              <a:t>into a product of two simpler distributions</a:t>
            </a: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Combine with product rule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2400" dirty="0">
                <a:latin typeface="Calibri"/>
                <a:cs typeface="Calibri"/>
              </a:rPr>
              <a:t>we obtain another form: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latin typeface="Calibri"/>
                <a:cs typeface="Calibri"/>
                <a:sym typeface="Symbol"/>
              </a:rPr>
              <a:t>or     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</a:t>
            </a:r>
            <a:r>
              <a:rPr lang="en-US" i="1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x</a:t>
            </a:r>
            <a:r>
              <a:rPr lang="en-US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,</a:t>
            </a:r>
            <a:r>
              <a:rPr lang="en-US" i="1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y 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	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Example: </a:t>
            </a:r>
            <a:r>
              <a:rPr lang="en-US" sz="2800" dirty="0"/>
              <a:t>two dice rolls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=  1/6 x 1/6  =  1/36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|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BB1A8-C564-4EE1-BEC8-D4F6E127AAA8}"/>
                  </a:ext>
                </a:extLst>
              </p14:cNvPr>
              <p14:cNvContentPartPr/>
              <p14:nvPr/>
            </p14:nvContentPartPr>
            <p14:xfrm>
              <a:off x="541080" y="2050560"/>
              <a:ext cx="5161680" cy="307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BB1A8-C564-4EE1-BEC8-D4F6E127A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720" y="2041200"/>
                <a:ext cx="5180400" cy="30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/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77" name="Group 21"/>
          <p:cNvGraphicFramePr>
            <a:graphicFrameLocks noGrp="1"/>
          </p:cNvGraphicFramePr>
          <p:nvPr>
            <p:extLst/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/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5600" y="4572000"/>
            <a:ext cx="244918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1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,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2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,.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..,X</a:t>
            </a:r>
            <a:r>
              <a:rPr lang="en-US" sz="3200" i="1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43600" y="2286000"/>
            <a:ext cx="103513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 err="1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i="1" kern="0" baseline="-25000" dirty="0" err="1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0600" y="2286000"/>
            <a:ext cx="10331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1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7000" y="2286000"/>
            <a:ext cx="10331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2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52681" y="5410200"/>
            <a:ext cx="5333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2</a:t>
            </a:r>
            <a:r>
              <a:rPr lang="en-US" sz="3200" i="1" kern="0" baseline="30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/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/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/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/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D7062-21B3-49C5-9D29-BAB228DE0954}"/>
                  </a:ext>
                </a:extLst>
              </p:cNvPr>
              <p:cNvSpPr txBox="1"/>
              <p:nvPr/>
            </p:nvSpPr>
            <p:spPr>
              <a:xfrm>
                <a:off x="2653872" y="2700195"/>
                <a:ext cx="16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D7062-21B3-49C5-9D29-BAB228DE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72" y="2700195"/>
                <a:ext cx="16176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3121D0-04AA-43B0-ADFA-D2E858E45679}"/>
                  </a:ext>
                </a:extLst>
              </p:cNvPr>
              <p:cNvSpPr txBox="1"/>
              <p:nvPr/>
            </p:nvSpPr>
            <p:spPr>
              <a:xfrm>
                <a:off x="7798961" y="2693299"/>
                <a:ext cx="372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3121D0-04AA-43B0-ADFA-D2E858E45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61" y="2693299"/>
                <a:ext cx="37291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3DCCD-0302-4EA6-ADE4-0F48C03FE58D}"/>
                  </a:ext>
                </a:extLst>
              </p:cNvPr>
              <p:cNvSpPr txBox="1"/>
              <p:nvPr/>
            </p:nvSpPr>
            <p:spPr>
              <a:xfrm>
                <a:off x="5301266" y="1486395"/>
                <a:ext cx="1017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3DCCD-0302-4EA6-ADE4-0F48C03F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6" y="1486395"/>
                <a:ext cx="10172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79217A-BBCB-4BD0-AB65-436E1CA15D11}"/>
                  </a:ext>
                </a:extLst>
              </p:cNvPr>
              <p:cNvSpPr txBox="1"/>
              <p:nvPr/>
            </p:nvSpPr>
            <p:spPr>
              <a:xfrm>
                <a:off x="5274158" y="4462999"/>
                <a:ext cx="1151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79217A-BBCB-4BD0-AB65-436E1CA1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58" y="4462999"/>
                <a:ext cx="11516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847BDA-62FB-4321-A6FC-ADB50225DBAA}"/>
                  </a:ext>
                </a:extLst>
              </p14:cNvPr>
              <p14:cNvContentPartPr/>
              <p14:nvPr/>
            </p14:nvContentPartPr>
            <p14:xfrm>
              <a:off x="4331880" y="874080"/>
              <a:ext cx="7362720" cy="269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847BDA-62FB-4321-A6FC-ADB50225DB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2520" y="864720"/>
                <a:ext cx="7381440" cy="27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P(+catch | +toothache, </a:t>
            </a:r>
            <a:r>
              <a:rPr lang="en-US" sz="20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2000" dirty="0">
                <a:latin typeface="Calibri"/>
                <a:cs typeface="Calibri"/>
              </a:rPr>
              <a:t>cavity) = P(+catch| </a:t>
            </a:r>
            <a:r>
              <a:rPr lang="en-US" sz="20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20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Equivalent statements: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P(Toothache | Catch , Cavity) = P(Toothache | Cavity)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Bayes Nets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 and http://ai.berkeley.edu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AFA2-ACA7-429B-B0B7-B2B13C26A4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981200"/>
            <a:ext cx="4800599" cy="3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628299" y="994943"/>
            <a:ext cx="10439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/>
                <a:cs typeface="Calibri"/>
              </a:rPr>
              <a:t>Conditional independence</a:t>
            </a: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X is conditionally independent of Y given Z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if and only if: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or, equivalently, if and only if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61133F-C977-4C99-A970-ECB3E60889FE}"/>
                  </a:ext>
                </a:extLst>
              </p14:cNvPr>
              <p14:cNvContentPartPr/>
              <p14:nvPr/>
            </p14:nvContentPartPr>
            <p14:xfrm>
              <a:off x="3448080" y="3780000"/>
              <a:ext cx="4855680" cy="294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61133F-C977-4C99-A970-ECB3E6088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8720" y="3770640"/>
                <a:ext cx="4874400" cy="296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3959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BB19F-CE44-4320-881F-9030D54E807F}"/>
                  </a:ext>
                </a:extLst>
              </p14:cNvPr>
              <p14:cNvContentPartPr/>
              <p14:nvPr/>
            </p14:nvContentPartPr>
            <p14:xfrm>
              <a:off x="2194560" y="367200"/>
              <a:ext cx="9554400" cy="590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BB19F-CE44-4320-881F-9030D54E80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5200" y="357840"/>
                <a:ext cx="9573120" cy="59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552099" y="1172936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29000"/>
            <a:ext cx="6302866" cy="32679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61FCEB-7E59-4D54-8CA4-C64E7E6F9A50}"/>
                  </a:ext>
                </a:extLst>
              </p14:cNvPr>
              <p14:cNvContentPartPr/>
              <p14:nvPr/>
            </p14:nvContentPartPr>
            <p14:xfrm>
              <a:off x="7919640" y="34200"/>
              <a:ext cx="3744360" cy="339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61FCEB-7E59-4D54-8CA4-C64E7E6F9A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0280" y="24840"/>
                <a:ext cx="3763080" cy="34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676400"/>
            <a:ext cx="11698287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333399"/>
              </a:buClr>
            </a:pPr>
            <a:r>
              <a:rPr lang="en-US" sz="2800" dirty="0">
                <a:latin typeface="Calibri"/>
                <a:cs typeface="Calibri"/>
              </a:rPr>
              <a:t>Chain rule:</a:t>
            </a:r>
          </a:p>
          <a:p>
            <a:pPr lvl="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 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2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 = </a:t>
            </a:r>
            <a:r>
              <a:rPr lang="en-US" sz="2800" kern="1200" dirty="0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</a:t>
            </a:r>
            <a:r>
              <a:rPr lang="en-US" sz="2800" i="1" kern="1200" baseline="-43000" dirty="0" err="1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-1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Trivial decomposition: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dirty="0">
                <a:solidFill>
                  <a:srgbClr val="CC00CC"/>
                </a:solidFill>
                <a:cs typeface="Calibri"/>
              </a:rPr>
              <a:t>) =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With assumption of conditional independence: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dirty="0">
                <a:solidFill>
                  <a:srgbClr val="CC00CC"/>
                </a:solidFill>
                <a:cs typeface="Calibri"/>
              </a:rPr>
              <a:t>) =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0" y="1136650"/>
            <a:ext cx="3918800" cy="20318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D3681A-8576-4AA6-A0FF-B4FB3CCBBAB0}"/>
                  </a:ext>
                </a:extLst>
              </p14:cNvPr>
              <p14:cNvContentPartPr/>
              <p14:nvPr/>
            </p14:nvContentPartPr>
            <p14:xfrm>
              <a:off x="4550400" y="906840"/>
              <a:ext cx="4200120" cy="468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D3681A-8576-4AA6-A0FF-B4FB3CCBBA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1040" y="897480"/>
                <a:ext cx="4218840" cy="47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6217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676400"/>
            <a:ext cx="11698287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333399"/>
              </a:buClr>
            </a:pPr>
            <a:r>
              <a:rPr lang="en-US" sz="2800" dirty="0">
                <a:latin typeface="Calibri"/>
                <a:cs typeface="Calibri"/>
              </a:rPr>
              <a:t>Chain rule:</a:t>
            </a:r>
          </a:p>
          <a:p>
            <a:pPr lvl="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 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2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 = </a:t>
            </a:r>
            <a:r>
              <a:rPr lang="en-US" sz="2800" kern="1200" dirty="0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</a:t>
            </a:r>
            <a:r>
              <a:rPr lang="en-US" sz="2800" i="1" kern="1200" baseline="-43000" dirty="0" err="1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-1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Trivial decomposition: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Rain, Traffic, Umbrella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Umbrella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Rain, 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With assumption of conditional independence: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Rain, Traffic, Umbrella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Umbrella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Bayes nets / graphical models help us express 			         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0" y="113665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1" y="785587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AI-</a:t>
            </a:r>
            <a:r>
              <a:rPr lang="en-US" sz="4400" dirty="0" err="1"/>
              <a:t>pril</a:t>
            </a:r>
            <a:r>
              <a:rPr lang="en-US" sz="4400" dirty="0"/>
              <a:t> Fool’s!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AFA2-ACA7-429B-B0B7-B2B13C26A4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95699" y="1866900"/>
            <a:ext cx="4800599" cy="34984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662EADB-CA50-4D8E-9EFA-A9F390BAB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847407"/>
            <a:ext cx="9144000" cy="1655762"/>
          </a:xfrm>
        </p:spPr>
        <p:txBody>
          <a:bodyPr/>
          <a:lstStyle/>
          <a:p>
            <a:r>
              <a:rPr lang="en-US" dirty="0"/>
              <a:t>Trouble maker credit: Arnav &amp; Pranav</a:t>
            </a:r>
          </a:p>
        </p:txBody>
      </p:sp>
    </p:spTree>
    <p:extLst>
      <p:ext uri="{BB962C8B-B14F-4D97-AF65-F5344CB8AC3E}">
        <p14:creationId xmlns:p14="http://schemas.microsoft.com/office/powerpoint/2010/main" val="111341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25682-E81E-468A-8A9E-ED8E650C08C7}"/>
                  </a:ext>
                </a:extLst>
              </p14:cNvPr>
              <p14:cNvContentPartPr/>
              <p14:nvPr/>
            </p14:nvContentPartPr>
            <p14:xfrm>
              <a:off x="6240960" y="4527360"/>
              <a:ext cx="3228480" cy="115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25682-E81E-468A-8A9E-ED8E650C08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1600" y="4518000"/>
                <a:ext cx="3247200" cy="116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ED655-4EBC-4914-B99D-20B98BE27FBE}"/>
                  </a:ext>
                </a:extLst>
              </p14:cNvPr>
              <p14:cNvContentPartPr/>
              <p14:nvPr/>
            </p14:nvContentPartPr>
            <p14:xfrm>
              <a:off x="1276200" y="1341360"/>
              <a:ext cx="8049600" cy="314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ED655-4EBC-4914-B99D-20B98BE27F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840" y="1332000"/>
                <a:ext cx="8068320" cy="31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334EB5-2A99-4BB3-A3E7-C0159C793569}"/>
                  </a:ext>
                </a:extLst>
              </p14:cNvPr>
              <p14:cNvContentPartPr/>
              <p14:nvPr/>
            </p14:nvContentPartPr>
            <p14:xfrm>
              <a:off x="2749680" y="2095560"/>
              <a:ext cx="2752200" cy="247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334EB5-2A99-4BB3-A3E7-C0159C7935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0320" y="2086200"/>
                <a:ext cx="2770920" cy="24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65F1F5-8CBE-4FF6-9CBB-DF13A0BE8C25}"/>
                  </a:ext>
                </a:extLst>
              </p14:cNvPr>
              <p14:cNvContentPartPr/>
              <p14:nvPr/>
            </p14:nvContentPartPr>
            <p14:xfrm>
              <a:off x="2543760" y="2655360"/>
              <a:ext cx="3932280" cy="70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65F1F5-8CBE-4FF6-9CBB-DF13A0BE8C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4400" y="2646000"/>
                <a:ext cx="3951000" cy="72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4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828B24-FF87-4FED-80E9-C4191A32DC78}"/>
                  </a:ext>
                </a:extLst>
              </p14:cNvPr>
              <p14:cNvContentPartPr/>
              <p14:nvPr/>
            </p14:nvContentPartPr>
            <p14:xfrm>
              <a:off x="3532592" y="4242453"/>
              <a:ext cx="7689960" cy="77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828B24-FF87-4FED-80E9-C4191A32D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3232" y="4233093"/>
                <a:ext cx="7708680" cy="78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EA57CD-23D1-43DB-9314-D2530149828C}"/>
                  </a:ext>
                </a:extLst>
              </p14:cNvPr>
              <p14:cNvContentPartPr/>
              <p14:nvPr/>
            </p14:nvContentPartPr>
            <p14:xfrm>
              <a:off x="11264760" y="1968120"/>
              <a:ext cx="344520" cy="46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EA57CD-23D1-43DB-9314-D25301498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5400" y="1958760"/>
                <a:ext cx="363240" cy="48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3DA80F-1854-4738-821B-681CF0D96AC4}"/>
                  </a:ext>
                </a:extLst>
              </p14:cNvPr>
              <p14:cNvContentPartPr/>
              <p14:nvPr/>
            </p14:nvContentPartPr>
            <p14:xfrm>
              <a:off x="1271160" y="3691800"/>
              <a:ext cx="2671200" cy="258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3DA80F-1854-4738-821B-681CF0D96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800" y="3682440"/>
                <a:ext cx="2689920" cy="260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Nets Syntax Review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6400" y="1343870"/>
            <a:ext cx="11379200" cy="139932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One node per random variable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DAG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One CPT per node: P(node | </a:t>
            </a:r>
            <a:r>
              <a:rPr lang="en-US" sz="2800" i="1" dirty="0">
                <a:latin typeface="Calibri"/>
                <a:cs typeface="Calibri"/>
                <a:sym typeface="Wingdings"/>
              </a:rPr>
              <a:t>Parents</a:t>
            </a:r>
            <a:r>
              <a:rPr lang="en-US" sz="2800" dirty="0">
                <a:latin typeface="Calibri"/>
                <a:cs typeface="Calibri"/>
                <a:sym typeface="Wingdings"/>
              </a:rPr>
              <a:t>(node) 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036522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106247" y="6022973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958065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744001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851033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410200" y="2866513"/>
            <a:ext cx="1790939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10200" y="3500735"/>
            <a:ext cx="2074815" cy="2294326"/>
            <a:chOff x="5410200" y="3500735"/>
            <a:chExt cx="2074815" cy="2294326"/>
          </a:xfrm>
        </p:grpSpPr>
        <p:cxnSp>
          <p:nvCxnSpPr>
            <p:cNvPr id="10" name="AutoShape 6"/>
            <p:cNvCxnSpPr>
              <a:cxnSpLocks noChangeShapeType="1"/>
              <a:stCxn id="5" idx="5"/>
              <a:endCxn id="7" idx="0"/>
            </p:cNvCxnSpPr>
            <p:nvPr/>
          </p:nvCxnSpPr>
          <p:spPr bwMode="auto">
            <a:xfrm>
              <a:off x="6395006" y="3892379"/>
              <a:ext cx="353662" cy="4519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6916179" y="4731556"/>
              <a:ext cx="324049" cy="6060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227494" y="4731556"/>
              <a:ext cx="353662" cy="6060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6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 flipH="1">
              <a:off x="5647097" y="3892379"/>
              <a:ext cx="412886" cy="462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2"/>
            <p:cNvGrpSpPr/>
            <p:nvPr/>
          </p:nvGrpSpPr>
          <p:grpSpPr>
            <a:xfrm>
              <a:off x="5990597" y="3500735"/>
              <a:ext cx="486403" cy="461665"/>
              <a:chOff x="5990597" y="3500735"/>
              <a:chExt cx="486403" cy="461665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5990597" y="3505200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6008795" y="3500735"/>
                    <a:ext cx="468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795" y="3500735"/>
                    <a:ext cx="46820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410200" y="4340347"/>
              <a:ext cx="493941" cy="468035"/>
              <a:chOff x="5410200" y="4340347"/>
              <a:chExt cx="493941" cy="468035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5410200" y="4354773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33CC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424266" y="4340347"/>
                    <a:ext cx="47987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4266" y="4340347"/>
                    <a:ext cx="479875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6511771" y="4340347"/>
              <a:ext cx="473794" cy="461665"/>
              <a:chOff x="6511771" y="4340347"/>
              <a:chExt cx="473794" cy="461665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6511771" y="4344376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0432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515880" y="4340347"/>
                    <a:ext cx="468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880" y="4340347"/>
                    <a:ext cx="468205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5990597" y="5326482"/>
              <a:ext cx="497455" cy="464718"/>
              <a:chOff x="5990597" y="5326482"/>
              <a:chExt cx="497455" cy="464718"/>
            </a:xfrm>
          </p:grpSpPr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5990597" y="5337591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437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5996186" y="5326482"/>
                    <a:ext cx="49186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186" y="5326482"/>
                    <a:ext cx="491866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7003331" y="5333396"/>
              <a:ext cx="481684" cy="461665"/>
              <a:chOff x="7003331" y="5333396"/>
              <a:chExt cx="481684" cy="461665"/>
            </a:xfrm>
          </p:grpSpPr>
          <p:sp>
            <p:nvSpPr>
              <p:cNvPr id="9" name="Oval 3"/>
              <p:cNvSpPr>
                <a:spLocks noChangeArrowheads="1"/>
              </p:cNvSpPr>
              <p:nvPr/>
            </p:nvSpPr>
            <p:spPr bwMode="auto">
              <a:xfrm>
                <a:off x="7003331" y="5337591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E8851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7010975" y="5333396"/>
                    <a:ext cx="4740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E8851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E885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975" y="5333396"/>
                    <a:ext cx="474040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00113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Global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9100" y="1371600"/>
                <a:ext cx="11391900" cy="48006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</a:rPr>
                  <a:t>Bayes nets: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Encode joint distributions as product of conditional distributions on each variable</a:t>
                </a:r>
              </a:p>
              <a:p>
                <a:pPr lvl="1">
                  <a:lnSpc>
                    <a:spcPct val="80000"/>
                  </a:lnSpc>
                </a:pPr>
                <a:endParaRPr lang="en-US" sz="2400" dirty="0">
                  <a:latin typeface="Calibri"/>
                  <a:cs typeface="Calibri"/>
                </a:endParaRPr>
              </a:p>
              <a:p>
                <a:pPr marL="457176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C00CC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CC00CC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charset="0"/>
                                      <a:cs typeface="Calibri"/>
                                      <a:sym typeface="Wingding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charset="0"/>
                                      <a:cs typeface="Calibri"/>
                                      <a:sym typeface="Wingding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𝑃𝑎𝑟𝑒𝑛𝑡𝑠</m:t>
                          </m:r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))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libri"/>
                  <a:cs typeface="Calibri"/>
                </a:endParaRPr>
              </a:p>
              <a:p>
                <a:pPr marL="457176" lvl="1" indent="0" eaLnBrk="1" hangingPunct="1">
                  <a:lnSpc>
                    <a:spcPct val="80000"/>
                  </a:lnSpc>
                  <a:buNone/>
                </a:pPr>
                <a:endParaRPr lang="en-US"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371600"/>
                <a:ext cx="11391900" cy="4800600"/>
              </a:xfrm>
              <a:blipFill rotWithShape="0">
                <a:blip r:embed="rId2"/>
                <a:stretch>
                  <a:fillRect l="-963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6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Semantics Example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Joint distribution factorization example</a:t>
                </a:r>
              </a:p>
              <a:p>
                <a:pPr>
                  <a:lnSpc>
                    <a:spcPct val="80000"/>
                  </a:lnSpc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Generic chain rule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  <a:p>
                <a:pPr marL="342882" lvl="1" indent="-342882">
                  <a:lnSpc>
                    <a:spcPct val="80000"/>
                  </a:lnSpc>
                  <a:buClr>
                    <a:schemeClr val="accent2"/>
                  </a:buClr>
                </a:pPr>
                <a:endParaRPr lang="en-US" sz="2400" i="1" dirty="0">
                  <a:solidFill>
                    <a:srgbClr val="CC00CC"/>
                  </a:solidFill>
                  <a:latin typeface="Cambria Math" charset="0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  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Bayes nets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𝑃𝑎𝑟𝑒𝑛𝑡𝑠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  <a:blipFill rotWithShape="0">
                <a:blip r:embed="rId3"/>
                <a:stretch>
                  <a:fillRect l="-965" t="-2573" b="-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81" name="Group 24680"/>
          <p:cNvGrpSpPr/>
          <p:nvPr/>
        </p:nvGrpSpPr>
        <p:grpSpPr>
          <a:xfrm>
            <a:off x="9144000" y="2385270"/>
            <a:ext cx="2895600" cy="3126530"/>
            <a:chOff x="8915400" y="1369270"/>
            <a:chExt cx="2895600" cy="3126530"/>
          </a:xfrm>
        </p:grpSpPr>
        <p:sp>
          <p:nvSpPr>
            <p:cNvPr id="7" name="Oval 6"/>
            <p:cNvSpPr/>
            <p:nvPr/>
          </p:nvSpPr>
          <p:spPr>
            <a:xfrm>
              <a:off x="8973312" y="1369270"/>
              <a:ext cx="1158240" cy="58991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B</a:t>
              </a:r>
              <a:r>
                <a:rPr lang="en-US" sz="1400" dirty="0">
                  <a:latin typeface="Calibri"/>
                  <a:cs typeface="Calibri"/>
                </a:rPr>
                <a:t>urglary</a:t>
              </a:r>
              <a:endParaRPr lang="en-US" sz="1400" b="1" dirty="0">
                <a:latin typeface="Calibri"/>
                <a:cs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363200" y="1392620"/>
              <a:ext cx="1447800" cy="64890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E</a:t>
              </a:r>
              <a:r>
                <a:rPr lang="en-US" sz="1400" dirty="0">
                  <a:latin typeface="Calibri"/>
                  <a:cs typeface="Calibri"/>
                </a:rPr>
                <a:t>arthquake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906000" y="2549093"/>
              <a:ext cx="938784" cy="76688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A</a:t>
              </a:r>
              <a:r>
                <a:rPr lang="en-US" sz="1400" dirty="0">
                  <a:latin typeface="Calibri"/>
                  <a:cs typeface="Calibri"/>
                </a:rPr>
                <a:t>larm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915400" y="3787906"/>
              <a:ext cx="810768" cy="6956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J</a:t>
              </a:r>
              <a:r>
                <a:rPr lang="en-US" sz="1400" dirty="0">
                  <a:latin typeface="Calibri"/>
                  <a:cs typeface="Calibri"/>
                </a:rPr>
                <a:t>ohn calls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000232" y="3787906"/>
              <a:ext cx="810768" cy="7078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M</a:t>
              </a:r>
              <a:r>
                <a:rPr lang="en-US" sz="1400" dirty="0">
                  <a:latin typeface="Calibri"/>
                  <a:cs typeface="Calibri"/>
                </a:rPr>
                <a:t>ary calls</a:t>
              </a:r>
            </a:p>
          </p:txBody>
        </p:sp>
        <p:cxnSp>
          <p:nvCxnSpPr>
            <p:cNvPr id="12" name="Straight Arrow Connector 11"/>
            <p:cNvCxnSpPr>
              <a:stCxn id="10" idx="4"/>
              <a:endCxn id="12" idx="1"/>
            </p:cNvCxnSpPr>
            <p:nvPr/>
          </p:nvCxnSpPr>
          <p:spPr>
            <a:xfrm>
              <a:off x="9552432" y="1959181"/>
              <a:ext cx="532599" cy="7022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4"/>
              <a:endCxn id="12" idx="7"/>
            </p:cNvCxnSpPr>
            <p:nvPr/>
          </p:nvCxnSpPr>
          <p:spPr>
            <a:xfrm flipH="1">
              <a:off x="10699281" y="2041523"/>
              <a:ext cx="387819" cy="619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3" idx="0"/>
            </p:cNvCxnSpPr>
            <p:nvPr/>
          </p:nvCxnSpPr>
          <p:spPr>
            <a:xfrm flipH="1">
              <a:off x="9320784" y="3203670"/>
              <a:ext cx="764247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5"/>
              <a:endCxn id="15" idx="0"/>
            </p:cNvCxnSpPr>
            <p:nvPr/>
          </p:nvCxnSpPr>
          <p:spPr>
            <a:xfrm>
              <a:off x="10699281" y="3203670"/>
              <a:ext cx="706335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92ED8-BD13-43D3-A30C-4F22A2206BAE}"/>
                  </a:ext>
                </a:extLst>
              </p14:cNvPr>
              <p14:cNvContentPartPr/>
              <p14:nvPr/>
            </p14:nvContentPartPr>
            <p14:xfrm>
              <a:off x="2548800" y="3015720"/>
              <a:ext cx="5631480" cy="330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92ED8-BD13-43D3-A30C-4F22A2206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440" y="3006360"/>
                <a:ext cx="5650200" cy="33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/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/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/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767B-FEE3-4FC3-9931-47744EA2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C52D-AA2D-4DBE-9E7C-0E1A4CF9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on Piazza!</a:t>
            </a:r>
          </a:p>
        </p:txBody>
      </p:sp>
    </p:spTree>
    <p:extLst>
      <p:ext uri="{BB962C8B-B14F-4D97-AF65-F5344CB8AC3E}">
        <p14:creationId xmlns:p14="http://schemas.microsoft.com/office/powerpoint/2010/main" val="3288160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/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/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/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9"/>
            <a:ext cx="6828416" cy="487022"/>
          </a:xfrm>
        </p:spPr>
        <p:txBody>
          <a:bodyPr/>
          <a:lstStyle/>
          <a:p>
            <a:r>
              <a:rPr lang="en-US" dirty="0"/>
              <a:t>When does a probability table sum to 1?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/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/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/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/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/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/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7F7D7A-A1AD-4299-BD39-0766D5C6C053}"/>
                  </a:ext>
                </a:extLst>
              </p14:cNvPr>
              <p14:cNvContentPartPr/>
              <p14:nvPr/>
            </p14:nvContentPartPr>
            <p14:xfrm>
              <a:off x="1297800" y="1531080"/>
              <a:ext cx="7850520" cy="473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7F7D7A-A1AD-4299-BD39-0766D5C6C0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8440" y="1521720"/>
                <a:ext cx="7869240" cy="47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914381" lvl="1" indent="-514350"/>
            <a:r>
              <a:rPr lang="en-US" sz="2400" kern="0" dirty="0"/>
              <a:t>Mushrooms</a:t>
            </a:r>
          </a:p>
          <a:p>
            <a:pPr marL="914381" lvl="1" indent="-514350"/>
            <a:r>
              <a:rPr lang="en-US" sz="2400" kern="0" dirty="0"/>
              <a:t>Spinach</a:t>
            </a:r>
          </a:p>
          <a:p>
            <a:pPr marL="914381" lvl="1" indent="-514350"/>
            <a:r>
              <a:rPr lang="en-US" sz="2400" kern="0" dirty="0"/>
              <a:t>No spinach</a:t>
            </a:r>
          </a:p>
          <a:p>
            <a:pPr marL="914381" lvl="1" indent="-514350"/>
            <a:r>
              <a:rPr lang="en-US" sz="2400" kern="0" dirty="0"/>
              <a:t>No spinach and mushrooms</a:t>
            </a:r>
          </a:p>
          <a:p>
            <a:pPr marL="914381" lvl="1" indent="-514350"/>
            <a:r>
              <a:rPr lang="en-US" sz="2000" kern="0" dirty="0"/>
              <a:t>No spinach when asking for no mushrooms</a:t>
            </a:r>
          </a:p>
          <a:p>
            <a:pPr marL="914381" lvl="1" indent="-514350"/>
            <a:r>
              <a:rPr lang="en-US" sz="2000" kern="0" dirty="0"/>
              <a:t>No spinach when asking for mushrooms</a:t>
            </a:r>
          </a:p>
          <a:p>
            <a:pPr marL="914381" lvl="1" indent="-514350"/>
            <a:r>
              <a:rPr lang="en-US" sz="2000" kern="0" dirty="0"/>
              <a:t>Spinach when asking for mushrooms</a:t>
            </a:r>
          </a:p>
          <a:p>
            <a:pPr marL="914381" lvl="1" indent="-514350"/>
            <a:r>
              <a:rPr lang="en-US" sz="2000" kern="0" dirty="0"/>
              <a:t>No mushrooms and no spinach</a:t>
            </a:r>
          </a:p>
          <a:p>
            <a:pPr marL="914381" lvl="1" indent="-514350">
              <a:buAutoNum type="arabicParenR"/>
            </a:pPr>
            <a:endParaRPr lang="en-US" kern="0" dirty="0">
              <a:solidFill>
                <a:srgbClr val="7030A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0CC4-CAA4-45AD-94F8-877F8D20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79C2-5423-481C-A494-71FED69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84199"/>
          </a:xfrm>
        </p:spPr>
        <p:txBody>
          <a:bodyPr/>
          <a:lstStyle/>
          <a:p>
            <a:r>
              <a:rPr lang="en-US" dirty="0"/>
              <a:t>You can answer all of these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0000" r="-16885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" r="-1688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9206" r="-168852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0800" r="-16885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" r="-28938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800" r="-19196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893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100000" r="-1919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600" r="-28938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201600" r="-19196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00" r="-2893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301600" r="-19196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/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/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/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/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/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/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/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Any Query from Joint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P(Weather)?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42473"/>
              </p:ext>
            </p:extLst>
          </p:nvPr>
        </p:nvGraphicFramePr>
        <p:xfrm>
          <a:off x="7249886" y="1515801"/>
          <a:ext cx="4580433" cy="3566160"/>
        </p:xfrm>
        <a:graphic>
          <a:graphicData uri="http://schemas.openxmlformats.org/drawingml/2006/table">
            <a:tbl>
              <a:tblPr/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P(S, T, 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2E75B5"/>
      </a:accent1>
      <a:accent2>
        <a:srgbClr val="2E75B5"/>
      </a:accent2>
      <a:accent3>
        <a:srgbClr val="A5A5A5"/>
      </a:accent3>
      <a:accent4>
        <a:srgbClr val="FFC000"/>
      </a:accent4>
      <a:accent5>
        <a:srgbClr val="5B9BD5"/>
      </a:accent5>
      <a:accent6>
        <a:srgbClr val="2E75B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2443</Words>
  <Application>Microsoft Office PowerPoint</Application>
  <PresentationFormat>Widescreen</PresentationFormat>
  <Paragraphs>741</Paragraphs>
  <Slides>51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 Light</vt:lpstr>
      <vt:lpstr>Wingdings</vt:lpstr>
      <vt:lpstr>Calibri</vt:lpstr>
      <vt:lpstr>Cambria Math</vt:lpstr>
      <vt:lpstr>Office Theme</vt:lpstr>
      <vt:lpstr>Warm-up as you walk in</vt:lpstr>
      <vt:lpstr>Announcements</vt:lpstr>
      <vt:lpstr>AI: Representation and Problem Solving </vt:lpstr>
      <vt:lpstr>AI-pril Fool’s! </vt:lpstr>
      <vt:lpstr>Course Survey</vt:lpstr>
      <vt:lpstr>Warm-up as you walk in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Build Joint Distribution Using Chain Rule</vt:lpstr>
      <vt:lpstr>Build Joint Distribution Using Chain Rule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Build Joint Distribution Using Chain Rule</vt:lpstr>
      <vt:lpstr>Independence</vt:lpstr>
      <vt:lpstr>Independence</vt:lpstr>
      <vt:lpstr>Example: Independence</vt:lpstr>
      <vt:lpstr>Example: Independence?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 Nets Syntax Review</vt:lpstr>
      <vt:lpstr>Bayes Net Global Semantics</vt:lpstr>
      <vt:lpstr>Semantics Example</vt:lpstr>
      <vt:lpstr>Example: Coin Flips</vt:lpstr>
      <vt:lpstr>Example: Traffic</vt:lpstr>
      <vt:lpstr>Example: Alarm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1041</cp:revision>
  <cp:lastPrinted>2018-11-27T13:42:27Z</cp:lastPrinted>
  <dcterms:created xsi:type="dcterms:W3CDTF">2018-10-11T11:39:27Z</dcterms:created>
  <dcterms:modified xsi:type="dcterms:W3CDTF">2019-04-03T15:28:53Z</dcterms:modified>
</cp:coreProperties>
</file>