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956" r:id="rId2"/>
    <p:sldId id="776" r:id="rId3"/>
    <p:sldId id="1200" r:id="rId4"/>
    <p:sldId id="663" r:id="rId5"/>
    <p:sldId id="1184" r:id="rId6"/>
    <p:sldId id="1195" r:id="rId7"/>
    <p:sldId id="1196" r:id="rId8"/>
    <p:sldId id="1197" r:id="rId9"/>
    <p:sldId id="1202" r:id="rId10"/>
    <p:sldId id="1203" r:id="rId11"/>
    <p:sldId id="1201" r:id="rId12"/>
    <p:sldId id="1179" r:id="rId13"/>
    <p:sldId id="1183" r:id="rId14"/>
    <p:sldId id="1185" r:id="rId15"/>
    <p:sldId id="426" r:id="rId16"/>
    <p:sldId id="427" r:id="rId17"/>
    <p:sldId id="1182" r:id="rId18"/>
    <p:sldId id="272" r:id="rId19"/>
    <p:sldId id="343" r:id="rId20"/>
    <p:sldId id="299" r:id="rId21"/>
    <p:sldId id="1187" r:id="rId22"/>
    <p:sldId id="1190" r:id="rId23"/>
    <p:sldId id="1191" r:id="rId24"/>
    <p:sldId id="1189" r:id="rId25"/>
    <p:sldId id="1192" r:id="rId26"/>
    <p:sldId id="1194" r:id="rId27"/>
    <p:sldId id="428" r:id="rId28"/>
    <p:sldId id="429" r:id="rId29"/>
    <p:sldId id="1188" r:id="rId30"/>
    <p:sldId id="430" r:id="rId31"/>
    <p:sldId id="431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</p:sldIdLst>
  <p:sldSz cx="12192000" cy="6858000"/>
  <p:notesSz cx="7010400" cy="92964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libri Light" panose="020F0302020204030204" pitchFamily="34" charset="0"/>
      <p:regular r:id="rId53"/>
      <p:italic r:id="rId54"/>
    </p:embeddedFont>
    <p:embeddedFont>
      <p:font typeface="Cambria Math" panose="02040503050406030204" pitchFamily="18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E88510"/>
    <a:srgbClr val="104F9C"/>
    <a:srgbClr val="AE7C42"/>
    <a:srgbClr val="F2B800"/>
    <a:srgbClr val="00A44A"/>
    <a:srgbClr val="00863D"/>
    <a:srgbClr val="0000FF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684" autoAdjust="0"/>
  </p:normalViewPr>
  <p:slideViewPr>
    <p:cSldViewPr snapToGrid="0">
      <p:cViewPr varScale="1">
        <p:scale>
          <a:sx n="65" d="100"/>
          <a:sy n="65" d="100"/>
        </p:scale>
        <p:origin x="51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4T03:44:13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33 1840 0 0,'0'0'160'0'0,"-5"-9"-160"0"0,1 1 0 0 0,-6-1 0 0 0,2 6 2816 0 0,-2 0 536 0 0,10 3 104 0 0,0 0 16 0 0,-4 0-3896 0 0,4 0-784 0 0,0 0-152 0 0,0 0-32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4T03:44:13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33 1840 0 0,'0'0'160'0'0,"-5"-9"-160"0"0,1 1 0 0 0,-6-1 0 0 0,2 6 2816 0 0,-2 0 536 0 0,10 3 104 0 0,0 0 16 0 0,-4 0-3896 0 0,4 0-784 0 0,0 0-152 0 0,0 0-32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1T20:17:07.74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15261 9728 2246 0,'0'0'200'0,"0"0"-160"0,0 0-32 0,0 0-8 15,0 0 64-15,7 3 12 0,-7-3 3 0,11 10 0 16,6-4-300-16,8-3-60 0,25-3-12 16,-8-9-3-16</inkml:trace>
  <inkml:trace contextRef="#ctx0" brushRef="#br0" timeOffset="26015.779">8636 8518 288 0,'0'0'25'0,"-4"0"-25"0,-3 0 0 0,0 6-123 15</inkml:trace>
  <inkml:trace contextRef="#ctx0" brushRef="#br0" timeOffset="26882.12">8079 8490 403 0,'-4'0'36'0,"-3"0"-36"15,-4 0 0-15,1 0 0 0,3 0 134 0,-4 0 20 16,1 3 4-16,-1-3 1 0,0 0-131 0,1 6-28 16,-4-6 0-16,3 6 0 0,-3-3 0 0,0 4-10 15,7-4 10-15,-7-3-8 0,3 6 8 0,-6-3 0 16,2 4 0-16,-2-4 0 0,6 3 0 0,-3-3 0 16,-3 3 0-16,-1-6 0 0,7 4 24 0,-3 2 6 0,0-6 2 0,0 0 0 15,-4 0 21-15,4 0 5 0,0 0 1 0,-4 0 0 16,4 0-12-16,-7-6-3 0,7 6 0 0,-4-4 0 15,4 4-20-15,-3 0-4 0,-1 0 0 0,0 0-1 16,4 4-6-16,-3-4-1 0,-1-4 0 0,7 4 0 16,-6 0 30-16,6 0 6 0,-3 0 0 0,0-6 1 15,3 6 0-15,1-3 0 0,3 3 0 0,0-6 0 16,3 6-21-16,-10 0-5 0,11 0-1 0,3 0 0 16,-8 0-12-16,8 0-2 0,-10 0-8 0,10 0 12 15,0 0 10-15,0 0 2 0,0 0 0 0,0 0 0 16,0 0 24-16,0 0 6 0,0 0 1 0,0 0 0 15,0 0-26-15,0 0-5 0,0 0 0 0,0 0-1 16,0 0 1-16,10 0 1 0,1 0 0 0,-4 0 0 16,7 6-4-16,-3-3-1 0,6-3 0 0,-6 6 0 15,3-6-10-15,4 0-2 0,-1 4-8 0,1-4 12 0,0 6-12 0,6-6 8 16,-6 0-8-16,3 0 0 0,4 0 9 0,0 0-9 16,-1 0 8-16,8-6-8 0,-4 6 20 0,4-4-2 15,3 4 0-15,-3 0 0 0,3 0-1 0,-3-6 0 16,0 6 0-16,0-3 0 0,-4-3-5 0,7 6 0 15,-3-10-1-15,3 7 0 0,-3-3-2 0,0 3 0 16,-1-4 0-16,5 7 0 0,-1-3 2 0,0-3 0 16,0 6 0-16,1 0 0 0,-5 0-11 0,1 0 0 15,0 6 0-15,0-6 0 0,-4-6 0 0,4 6 0 16,-1 0-8-16,1-6 8 0,3 6 0 0,4-3 12 16,-7-4-2-16,3 4 0 0,-3 3-10 0,3-6 0 15,4 6 0-15,-7-3 0 0,3 3 0 0,-3-6 12 16,-4 12-12-16,4-6 12 0,-4-6 9 0,-3 6 3 0,3 0 0 0,0 0 0 15,0 0-24-15,1 0 0 0,-5-4 0 0,5-2 0 16,-5 6 0-16,5 0-20 0,-8-3 4 0,3 3 1 16,1 0 24-16,0 0 5 0,-1-6 1 0,-2 6 0 15,-1 0-15-15,0 0-10 0,0 0 2 0,-3 0 0 16,-1 0 8-16,5 0 0 0,-12 6 0 0,8-6 0 16,-4 0 0-16,-3 0 8 0,3 0-8 0,-4 0 0 15,4-6 0-15,-3 6 8 0,-4 0-8 0,4-10 0 16,-1 10 12-16,-3-6-1 0,0 3-1 0,4-3 0 15,-1 3 1-15,-3-4 0 0,1 4 0 0,-1-3 0 16,-4 6-11-16,4-3 0 0,0-4 0 0,-3 4 0 16,-4 3-99-16,3-6-21 0,1 0-5 15</inkml:trace>
  <inkml:trace contextRef="#ctx0" brushRef="#br0" timeOffset="28344.218">7098 17565 2156 0,'-11'-10'96'0,"8"4"19"15,-1 3-92-15,4 3-23 0,0 0 0 0,0-6 0 16,0 6 14-16,0 0-2 0,0 0 0 0,0 0 0 16,7-4-38-16,4-2-8 0,-4 0-2 0,4 6 0 0,3-3 13 0,3-3 3 15,-3-4 0-15,8 7 0 0,2-3 20 0,1 3 8 16,-4-4 0-16,7-2 0 0,4 3 4 0,0 2 0 15,0-2 0-15,6-3 0 0,-2-1 16 0,2 7 4 16,8-6 1-16,4 3 0 0,-1 2-5 0,4-2-2 16,7 6 0-16,-7-9 0 15,0 2-11-15,3 7-3 0,1-9 0 0,-1 9 0 0,4 0 4 0,4-3 1 16,-4-3 0-16,0 3 0 0,3-4 1 0,-3-2 0 16,0-1 0-16,4 4 0 0,-1-3 8 0,1 6 2 15,-1-4 0-15,4-2 0 0,-3 0-8 0,-1 5-2 16,-3-2 0-16,0-3 0 0,-4 2-7 0,4 4-2 15,-3-3 0-15,-1 3 0 0,-3 3-1 0,-3-6 0 0,-1 6 0 0,-7 0 0 16,-3 0-8-16,-4 6 8 0,-6-3-8 0,-1-3 8 16,-3 6-8-16,-4-3 0 0,-4-3 9 0,5 0-9 15,-5 0 12-15,-3 0-3 0,0 0 0 0,1 0 0 16,-5 0 9-16,4-3 2 0,-3-3 0 0,-1 6 0 16,1-9-10-16,-4 6-2 0,0-4 0 0,0-2 0 31,0 3-29-31,-3-4-7 0,3 7 0 0,-4-6-1 15,1 2-159-15,-1 4-31 0,-3-3-6 0</inkml:trace>
  <inkml:trace contextRef="#ctx0" brushRef="#br0" timeOffset="49461.619">8625 10481 345 0,'0'0'31'0,"0"0"-31"0,0 0 0 0,0 0 0 15,0 0 88-15,-3-9 12 0,-1 9 3 0,4 0 0 16,0 0-43-16,-7-10-9 0,7 10-2 0,0 0 0 16,0 0 20-16,0 0 4 0,-7 0 1 0,7 0 0 15,0 0-15-15,0 0-3 0,0 0-1 0,0 0 0 16,0 0-41-16,0 0-14 0,0 0 9 0,0 0-9 15,0 0 0-15,0 3 0 0,7 4 0 0,-7 2 0 16,0-9 8-16,0 9-8 0,0 1 8 0,0 5-8 16,0-5 27-16,0 5 0 0,0-2 0 0,0-4 0 0,-7 7 6 0,7 0 2 15,0-4 0-15,-3 7 0 0,-1-3-9 0,4 3-2 16,-3-1 0-16,3 1 0 16,0 6-5-16,0 0-2 0,0 1 0 0,3-5 0 0,1 5 4 0,-1 2 1 15,-3 3 0-15,7 1 0 0,-7-1-11 0,0 0-3 16,4 10 0-16,-1-10 0 0,-3 4-8 0,4-1 0 15,-1 4 0-15,-3 3 0 0,0-7 0 0,0-2 0 16,0 2 0-16,-3-6 0 0,3 7 0 0,-4-1 0 16,-3 1 0-16,7-1 0 0,0-2 0 0,-7 8 10 15,4-8-10-15,-1 9 10 0,1-7-2 0,-1-3-8 16,-3 4 12-16,7-7-4 0,-3 7-8 0,3-10 10 16,-4 0-10-16,4-3 10 0,0 3-10 0,-3 0 10 15,3-6-10-15,0 0 10 0,0 6-10 0,0-7 0 0,0 1 0 0,0 0 8 16,0 6-8-16,0-6 0 15,0 0 0-15,3 0 8 0,-3 3-8 0,4-10 0 0,-4 7 0 0,0 3 0 16,3-3 0-16,-3-1 0 0,0 1 0 0,0 0 0 16,4-3 0-16,-4-1 0 0,0-2 0 0,0 3 0 15,0-7 12-15,0 0-2 0,0 1-1 0,0-1 0 16,0-9 9-16,0 0 2 0,0 0 0 0,0 10 0 16,0-10-1-16,0 0 0 0,0 0 0 15,0 0 0-15,0 0 21 0,0 0 5 0,0 0 1 0,0 0 0 16,0 0 0-16,-7-3 0 0,3-4 0 0,-3-2 0 15,3-1-21-15,-3 1-4 0,0 0-1 0,7-7 0 16,-14 7 0-16,7-7 0 0,0 3 0 0,-3-2 0 16,-1 2 8-16,4-3 2 0,-4 1 0 0,4 2 0 0,-3-2-18 15,-1 5-3-15,1-6-1 0,-1 4 0 0,0-4-8 0,1 1 0 16,3 5 0-16,-4 1 0 16,4-4 0-16,-4 4 0 0,4-7 0 0,0 7 0 0,0 2 0 0,4-2 0 15,-4 0 0-15,0 6 0 0,3-4 0 0,1-2 0 16,-1 3 0-16,4 6 0 0,-3-4-9 0,3 4 9 15,0 0 0-15,0 0 0 0,0 0-12 0,0 0 12 16,0 0-12-16,3 10 12 0,4-1 0 0,4 7 0 16,-8-4 0-16,8 4 0 0,-1 3 0 0,1 0 0 15,3-4 0-15,-3 11 0 0,3-8-16 0,0 1-2 16,-3 0-1-16,-1-3 0 0,1-4 19 0,3 4 0 16,-4 0 0-16,1-4 0 0,0-2 0 0,-1-1 0 15,-3-3 0-15,4 4 0 0,-1-1 0 0,-6-3 0 0,3 4 0 0,0-7 0 16,-7-3 0-16,0 0 0 0,0 0 8 0,7 0-8 15,0 0 29-15,-7 0 0 0,0 0 0 0,11 0 0 16,-8-3 7-16,4-4 0 0,0-2 1 0,0 0 0 16,0-1-15-16,0 1-3 0,1-7-1 0,-5 4 0 15,4-4-18-15,0 0 0 0,0 4 0 0,0-4 0 16,0-3 0-16,0 3-16 0,0 4 2 0,4-7 0 31,-4-3-78-31,4 10-15 0,-1-7-3 0,1-6-688 0,-1 9-138 0</inkml:trace>
  <inkml:trace contextRef="#ctx0" brushRef="#br0" timeOffset="50959.909">11201 10224 115 0,'0'0'10'0,"0"0"-10"15,0 0 0-15,0 0 0 0,0 0 156 0,0 0 30 16,0 9 6-16,0-3 0 0,0-6-61 0,0 10-13 16,0-10-2-16,0 9-1 0,3-2-35 0,-3-7-6 15,0 9-2-15,4-6 0 0,-1 3-28 0,-3 4-5 16,-3-4-2-16,3-3 0 0,0 7-9 0,3-1-3 16,-3-3 0-16,0 4 0 0,-3-7 9 0,-1 3 2 15,8 3 0-15,-1 1 0 0,-6-1 0 0,3 1 1 0,0 5 0 0,0 1 0 16,-4-3-8-16,4 5-1 0,4 1-1 15,-1 6 0-15,1 0-9 0,-4 4-2 0,0 5 0 0,0 1 0 16,10-1-8-16,-6-3-8 0,-8 10 12 0,4-3-12 16,0-1 0-16,0 4 0 0,4-3 0 15,-8 6 0-15,1-7 0 0,3 7 0 0,7-6 0 0,-7 3 0 16,-7-4 8-16,7 1-8 0,0 3 0 0,3-4 0 16,-3-2 11-16,0 2-11 0,0-8 10 0,4 11-10 15,3-5 22-15,-7-4-2 0,0 10 0 0,0-10 0 16,7 10-11-16,-3-3-9 0,-4 6 12 0,0-7-12 15,-7 4 8-15,3-3-8 0,8-1 0 0,-1-2 0 16,-3 3 0-16,0 2 0 0,4-5 0 0,-8-4 0 16,1 4 8-16,-1-1-8 0,8 1 0 0,-4-7 0 15,0 0 8-15,0-3-8 0,-4 0 9 0,8-6-9 16,-1 6 18-16,1-12-2 0,-8 6-1 0,8-10 0 16,-1 7 2-16,1-7 1 0,-8-3 0 0,4 4 0 0,0-10-2 0,0 3-1 15,0-3 0-15,0 0 0 0,0 6 2 0,0-6 1 16,0 0 0-16,0 0 0 0,-7 9-6 15,7-9-2-15,0 0 0 0,4 7 0 16,-4-7-10-16,0 0 0 0,0 3 9 0,0-3-9 0,10 9 0 0,-10-9 0 16,0 0 0-16,0 0 0 15,0 0 0-15,0 0 0 0,0 0 0 0,0 0 8 0,0 0 4 0,0 0 0 16,0 0 1-16,0 0 0 0,-7 0 10 0,7 0 1 16,0 0 1-16,0 0 0 0,-3 0-10 0,3 0-3 15,0 0 0-15,0 0 0 0,0 0-12 0,0 0 0 16,0 0 8-16,0 0-8 0,0 0 10 0,-4-3-1 15,-3-3 0-15,3-4 0 0,4 10 3 0,0-6 0 16,-7-3 0-16,4 6 0 0,3 3 13 0,-7-7 3 0,3-2 1 0,-3 0 0 16,-7-1-29-16,7 1 0 0,4 3 0 0,-1 2 0 15,-7-2 12-15,1-3-4 0,-1-1-8 0,4 7 12 16,0-3-12-16,-3-4 0 0,3 1 0 0,-1 3 0 16,8-4 0-16,-3 7 0 15,-8-6 0-15,4 3 0 0,7 6 0 0,0-10 8 0,-7 1-8 0,0-1 0 16,4 1 0-16,3 3 0 0,0-4 0 0,-7 1 0 15,-4 3 0-15,7 2 0 0,4 4-8 0,0 0 8 16,-3-9 0-16,3 9 0 0,0 0 0 0,0 0 0 16,0 0 0-16,0 0-8 0,3-6 8 0,8 3-13 15,0 3 13-15,-11 0 0 0,0 0-10 0,0 0 10 16,14-7 0-16,-14 7 0 0,0 0 0 0,0 0 0 16,0 0-9-16,0 0 9 0,0 0 0 0,7 7 0 15,-7-7 0-15,10 3 0 0,1 12 8 0,0-5-8 0,-11 6 0 0,3-4 0 16,8 4 0-16,-4 3 0 0,0-1 0 0,-4-2 0 15,1 3 0-15,6-3 0 0,1-4 0 0,-7 4 0 16,3-7 0-16,-4 7 0 0,11-13 0 0,-7 6 0 16,-7-9 0-16,0 0 0 0,7 7 0 0,0-4 0 15,0-3 0-15,-7 0 0 0,0 0 12 0,0 0-3 16,15 0-1-16,-5-3 0 0,-6-4 4 0,-1 4 1 16,8-3 0-16,-1-3 0 0,1-1 6 0,-4-5 1 15,0 2 0-15,7-3 0 0,7-3-3 0,-3 4 0 16,-11-4 0-16,7 6 0 0,7-9-17 0,-7 4 8 15,-3-7-8-15,3 6 0 0,0 0 8 0,0-6-8 0,0 6 0 16,-3 0 0-16,-4-6 0 0,4 6 0 16,3 1 0-16,-4-8 0 0,-3 8-12 0,0-7-4 0,4 6 0 0,0-10 0 31,-4 4-80-31,3 7-16 0,-6-11-3 0,6 11-1 16,8-8-128-16,-4 8-25 0</inkml:trace>
  <inkml:trace contextRef="#ctx0" brushRef="#br0" timeOffset="52111.314">14577 10346 1785 0,'0'0'159'0,"-4"0"-127"0,4 0-32 0,0 0 0 16,-3 0 76-16,3 0 8 0,0 0 3 0,0 0 0 15,0 0-60-15,0 0-12 0,0 0-3 0,0 0 0 16,0 0-12-16,0 9 0 0,0-2 0 0,3 5-10 15,1-2 10-15,3-1-8 16,-4 7 8-16,4 3-8 0,0-1 8 0,1 8 0 0,2 2 0 0,-3-3 0 16,0 3 0-16,0 0 0 0,0 7 0 0,-3-1 8 15,3 4-8-15,-7 3 12 0,3-4-4 0,1 1 0 16,-4 3 0-16,0 3 1 0,-4-4 0 0,1 4 0 16,-1 0 4-16,4 6 1 0,-3-3 0 0,3 0 0 15,-4 4 0-15,1-4 0 0,3-4 0 0,0 1 0 16,0 0-5-16,0 0-1 0,3 3 0 0,1-3 0 0,-4-6-8 15,0 6 0-15,7 0 0 0,-4-10 0 0,1 10 0 0,0-6 8 16,-4 2-8-16,3-2 0 0,4 0 0 0,-3-4 0 16,-4 4 0-16,3-4 0 0,4 1 8 0,-3 2-8 15,-4-8 0-15,0 5 8 0,0-9 12 0,0 3 1 16,3-3 1-16,-3-6 0 0,0 6-2 16,0-6 0-16,4 0 0 0,-4-3 0 0,0-7-9 0,3 7-3 15,-3-4 0-15,4-2 0 0,-1-1 0 0,1 1-8 16,-4-1 12-16,3-3-4 0,1 4 6 0,-1-1 1 15,-3-9 0-15,4 6 0 0,-4-6-1 0,4 3 0 16,-4-3 0-16,0 0 0 0,3 10 2 0,-3-10 1 0,0 0 0 0,0 0 0 16,0 0-9-16,0 0-8 15,0 0 9-15,0 0-9 0,4 6 15 0,-4-6-3 0,0 0-1 0,0 0 0 16,0 0 1-16,0 0 0 0,0 0 0 0,0 0 0 16,0 0-4-16,0 0 0 0,-4-6 0 0,1-4 0 15,3 1 9-15,-4 0 2 0,-3-1 0 0,-4 1 0 16,4-7-6-16,-3 7-1 0,-1-4 0 0,-3-3 0 15,3 1-12-15,-3 2 0 0,4-6 8 0,-1 4-8 16,1-1 9-16,-5-3-1 0,5 0 0 0,3 4 0 16,-4 5-8-16,4-2 0 0,-3-4 9 0,3 0-9 15,0 7 0-15,-1-3 0 0,1-4 0 0,0 6 0 16,4-5 0-16,-4 5 0 16,0-2 0-16,3-4 0 0,-3 7 0 0,4-1 0 15,-4 1 0-15,3 0 0 0,-3-1 0 0,3-2 0 0,1 8 0 0,3-5 0 16,-7 3 0-16,7 6 0 0,0 0 0 0,0 0 0 15,0 0 0-15,0 0 0 0,0 0-12 0,0 0 4 0,0 0-1 0,0 0 0 16,3 6 0-16,4 3 0 16,4 1 9-16,0 6 0 0,-4 2 8 0,0 1-8 0,3 6 0 0,1-6 0 15,-1 6 0-15,5-3 0 16,-5-3 0-16,4 6 0 0,-3-6 0 0,3 0 0 0,0 6 0 0,0-6 0 16,0-4 0-16,4 4 0 0,-4-3-15 0,0-4-1 15,0 4 0-15,4-7 0 0,-8 1 26 0,5-1 5 16,-1-3 1-16,0-2 0 0,0 2-6 0,0-6-1 15,0 3 0-15,0-6 0 0,0 3 11 0,0-6 1 16,4 2 1-16,-4-2 0 0,0-3 10 0,0-4 3 16,1-3 0-16,-1 1 0 0,0-4-22 0,0 0-4 0,-4-6-1 0,5 6 0 15,-5-6 0-15,1 3 0 0,-1-3 0 0,1 0 0 16,0-3-8-16,-4 3 0 0,3 6 0 0,-3-6 8 16,-3 6-8-16,3 0-17 0,-4 0 4 0,1 1 1 31,-1 2-25-31,1-3-5 0,-1 3-1 0,-3 4 0 15,0-4-98-15,4-3-20 0,-1 4-4 0,1-4-638 16,0 6-127-16</inkml:trace>
  <inkml:trace contextRef="#ctx0" brushRef="#br0" timeOffset="55883.218">17639 10685 2286 0,'0'0'50'16,"-11"9"10"-16,1 7 3 0,3-4 1 0,-7 7-51 0,-1 6-13 0,1-6 0 0,4 6 0 16,3 3 0-16,-4-9-10 0,1 13 2 0,2-10 0 15,5 9 8-15,-1-3 0 0,1 0 0 0,-1 7 0 16,4-7 8-16,0 7 3 0,0-7 1 0,0 6 0 0,0 4-12 0,0-4 12 16,0 4-12-16,-3 3 12 0,-4-4 11 0,3 7 2 15,1 3 1-15,-1 7 0 16,-3-10-5-16,4 9-1 0,-4-3 0 0,3-3 0 0,1 0-12 0,-1-3-8 15,0 0 10-15,1 0-10 16,6-7 28-16,-3 7-1 0,-3-3 0 0,3-3 0 0,0-4 3 0,3-6 1 16,1 7 0-16,3-13 0 0,-3 9-15 0,-1-9-2 15,4 3-1-15,0-6 0 0,-3 6-5 0,-1-6-8 16,1 0 11-16,-4-4-11 0,3 4 8 0,-3 0-8 16,-3-3 0-16,3 3 0 0,0-1 0 0,-4-2 0 15,1 3 0-15,3-3 0 0,-4-4 9 0,1 4-1 0,-1-7-8 16,1 7 12-16,-4-7-12 0,7 1 0 0,0-7 8 15,-4 3-8-15,-3 4 0 0,7-10 0 0,0 0 0 16,0 0 0-16,0 0 9 0,0 0-1 0,0 0 0 0,0 0 0 16,0 0 23-16,0 0 4 0,-7 0 1 0,7 0 0 15,0 0-16-15,-4-10-4 0,-3 4 0 0,0-7 0 16,0 4-4-16,0-7-2 0,-3 1 0 0,-5 5 0 16,5-9-10-16,-1 1 0 0,-3 2 0 0,4-3 0 15,-4-6 0-15,3 6 0 0,0-3 0 0,1 0 8 16,-4 3-8-16,7 1 0 0,-4-1 0 0,4 3-11 15,0-3 34-15,3 4 6 0,1 2 2 0,3 4 0 16,-4-7-31-16,4 7 0 0,0-1 0 0,4 1 0 16,-1 2 0-16,-3 7 0 0,0 0 8 0,7-3-8 15,4 3 0-15,0 3 0 0,-1-3 0 0,1 7 0 16,-1 8-28-16,4-2-4 0,-3 6-2 16,3-4 0-16,-3 11 34 0,-1-4 0 0,4-1 0 0,1 1 0 0,-5-3 0 0,-3 6 9 15,4-6-9-15,-4-3 8 0,3 3-8 0,5-1 0 16,-5-2 0-16,1 3 0 0,-1-10 0 0,1 7 0 15,-1-7 0-15,1-5 0 0,-4 2 24 0,4 3 2 16,-1-9 1-16,1 7 0 0,-1-7-11 0,1-7-1 16,0 7-1-16,-1-9 0 0,-3 3 4 0,4 2 1 15,-4-5 0-15,3 0 0 0,-3-7 9 0,4 7 1 16,-4-7 1-16,0 6 0 0,0-2-22 16,0-4-8-16,0 1 0 0,-3-4 0 0,-1 6 0 0,4-3 0 15,-3 1-8-15,0 2 8 16,3-2-28-16,-4-1 0 0,4 7 1 0,0-4 0 15,0-3-65-15,0 7-12 0,7-7-4 0,1 7-802 16,2-1-161-16</inkml:trace>
  <inkml:trace contextRef="#ctx0" brushRef="#br0" timeOffset="56884.337">22243 10258 2026 0,'0'0'90'0,"0"0"18"0,0 0-86 0,0 0-22 0,-7 0 0 15,7 0 0-15,0 0 13 0,-4 10-1 0,-3-1-1 0,7 7 0 16,0 3-11-16,4-1 0 0,3 7 0 16,-7 4 0-16,0 5 0 0,3-6 0 0,8 13 0 0,-4-3 0 15,-7 6 0-15,3 3 0 0,4 3 0 0,-3-3 0 16,-1 6 0-16,-3 1 0 0,0 5 0 0,4-2 0 15,-8 5 26-15,1 1 0 0,-8 6 0 0,4-6 0 16,7-1 26-16,-7 1 6 0,-7 0 1 0,0 0 0 16,7-1-7-16,-4 1-2 0,-3-7 0 0,0 4 0 15,0-7-19-15,3 1-4 0,4-7-1 0,0-3 0 16,-7 6-5-16,7-13-1 0,4 10 0 0,3-12 0 16,-7-1 0-16,3-5-1 0,0-1 0 0,4-3 0 15,0 0-2-15,-3-6 0 0,-1 0 0 0,4 0 0 0,4-4 3 0,-8-5 1 16,-3-1 0-16,4-3 0 0,3-6 4 0,0 0 1 15,0 0 0-15,0 0 0 0,-7 3 10 0,7-3 1 16,0 0 1-16,-7-9 0 0,-4 0-10 16,4-10-1-16,7 3-1 0,-7-3 0 0,4-9-14 0,-1 3-4 15,-3-3 0-15,3 3 0 0,4-4-8 0,0 4 0 16,-7 7 0-16,7-8 8 0,4 8-8 0,-4-1 0 16,-7 3 0-16,3 7 0 0,4-4 0 0,-3 4 0 15,-1-1-9-15,-3-5 9 0,0 8 0 0,0-2 0 16,7 0 0-16,-3 5 0 0,-8-2 0 0,7 3-12 15,4 3 12-15,0 0-13 0,-3-6 13 0,3 6 0 16,0 0 0-16,0 0-9 0,0 0 0 0,0 0 0 16,0 9 0-16,3 1 0 0,4 5-2 0,1-2 0 0,-5 9 0 0,4 0 0 15,0 3 11-15,0-6-8 0,0 6 8 0,0 3-8 16,-3 0 8-16,3-3 0 0,7 3-9 0,-7-2 9 16,0-8 0-16,0 7 0 0,7-6 0 0,-3 0 0 15,-1-3 0-15,1-1 0 0,0-2 0 0,-1-4 0 16,4 1 0-16,-3-4 0 0,-4 3 8 0,7-2-8 15,0-4 12-15,0-3-2 0,-3 0-1 0,-4 0 0 16,7 0 3-16,0 0 1 0,-7 0 0 0,-7 0 0 16,0 0 3-16,11-10 1 0,3 4 0 0,-3 3 0 15,-4-6-1-15,3-1 0 0,8 4 0 0,3-7 0 16,-7-2 0-16,0-1-1 0,4-3 0 0,-1 0 0 16,5-6 1-16,-8 3 0 0,0 0 0 0,3-6 0 15,1 0-8-15,0 3-8 0,-8-3 11 0,1 0-11 0,3 2 8 0,4-2-8 16,-4 3 0-16,0 0 0 0,-4-3 0 15,8 3 0-15,3 6-12 0,-3-9 3 16,0 12-145-16,3-3-29 0,3 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3T20:15:55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17678 917 2206 0,'0'0'98'0,"0"0"20"0,0 0-94 0,0 0-24 0,0 0 0 0,0 0 0 16,0 0 20-16,0 0-1 0,0 0 0 15,0 0 0-15,0 0-19 0,0 0 0 0,0 0 0 0,0 0 0 16,0 0 9-16,10 6-1 0,-10-6-8 0,7 6 12 16,-3-3-12-16,-1 7 9 0,4 5-9 0,-3-2 8 15,0 3 12-15,-1 3 3 0,1-1 0 0,-1 7 0 16,-3 1 5-16,4-8 2 0,-1 11 0 0,-3-11 0 16,4 7-4-16,-1 1-1 0,1 2 0 0,-1-3 0 15,-3 0-25-15,4-3 8 0,-1-3-8 0,1 6 0 16,-4 0 31-16,3-6 1 0,-3-1 0 0,4 8 0 15,-1-8-32-15,1 1 0 0,3 6 0 0,-3-9 0 16,-1-3-20-16,1 12-9 0,-1-16-3 0,1 0 0 0,-1 1 7 0,1-1 1 16,-4-9 0-16,3 10 0 15,-3-10-117-15,0 0-23 0,0 0-5 0,0 0-779 16</inkml:trace>
  <inkml:trace contextRef="#ctx0" brushRef="#br0" timeOffset="600.436">17688 613 1094 0,'0'0'97'0,"0"0"-77"0,0 0-20 0,-3 6 0 15,-4-3 173-15,3 3 31 0,-3-6 7 0,4 6 1 16,-4-2-151-16,-1 5-29 0,8-9-7 0,0 0-1 16,-7 0 12-16,7 0 3 0,0 0 0 0,0 0 0 15,-3 0-18-15,3 0-3 0,0 0-1 0,0 0 0 16,0 0-8-16,0 0-1 0,0 0-8 0,0 0 12 16,0 0 10-16,0 0 2 0,0 0 0 0,0 0 0 15,0 0-24-15,0 0 0 0,0 0 0 0,0 0 0 16,0 0 19-16,0 0 2 0,0 0 1 0,0 0 0 15,7 0 5-15,4 9 1 0,-1-2 0 0,1-7 0 16,3 3 2-16,3 3 1 0,-2-6 0 0,6 3 0 0,0-3-12 16,4 7-3-16,-1-4 0 0,5-3 0 15,-5 0-16-15,1 6 0 0,3-6 8 0,0 6-8 0,-3-3 0 0,0 7 0 16,-1-1 0-16,-6-3 0 0,0-2 0 0,-4 5 0 16,-4 7 0-16,1-7 0 0,0 7 0 0,-4-7 0 15,0 1 0-15,-4-1 0 0,4 0-9 0,-3 1 1 16,-1 5 0-16,1-11 0 0,-1 11 8 0,-3-5 0 15,0-1 8-15,-3 7-8 0,3-7 0 0,-7-6 0 16,3 7 0-16,-3-4-8 0,0 3 8 0,0 1 0 16,-7-1 0-16,3-3 0 0,-3-2 0 0,-3 2 0 15,3-3 8-15,-1 3-8 0,-2 1 8 0,-1-4-8 16,-3 6 10-16,3-9-10 0,-3 0 0 0,4 0 0 16,-1 0 0-16,0 0 0 0,1 0 0 0,-1 0 8 15,4 0-8-15,0 0 0 0,0 0 0 0,0 10 0 0,-1-10 0 0,5 0 0 16,-4 0 0-16,3 0-15 15,1 0 3-15,-1 0 1 0,4 6-10 0,-4-6-3 0,4 9 0 0,4-9 0 32,-4 3-79-32,3 4-16 0,1 2-3 0,3-3-859 0</inkml:trace>
  <inkml:trace contextRef="#ctx0" brushRef="#br0" timeOffset="1384.989">18658 518 806 0,'4'-12'72'0,"-4"12"-58"0,3 0-14 0,5-3 0 16,-5-3 145-16,-3 6 27 0,0 0 4 0,0 0 2 15,7-4-108-15,-3-2-22 0,-4 6-4 0,0 0 0 16,7 0-2-16,-4-9 0 0,-3 9 0 0,0 0 0 15,0 0-18-15,0 0-4 0,0 0-1 0,0 0 0 16,0 0-19-16,0 0 0 0,0 0 0 0,0 0 0 16,0 0 10-16,0 0-10 0,-3 0 8 0,-4 9-8 15,0-3 0-15,0 4 0 0,-4-7 0 0,0 3 0 16,4 4 17-16,-7-1 8 0,0 7 2 0,-4-7 0 0,4 4 6 0,0 2 2 16,-3 4 0-16,2-3 0 0,1-1-8 0,-3 7-2 15,6-6 0-15,-3 3 0 0,3 0-12 0,1 0-2 16,-4 3-1-16,3-1 0 0,1-5-10 0,-1 3 0 15,-3 9 0-15,3-9 8 0,1 6-8 0,-1-6 0 16,1 0 0-16,3 6 0 0,-1 3 0 0,1 7 0 16,0-17 0-16,0 17 0 0,0-10 0 0,4 3 0 15,-4 0 0-15,3-3 0 0,-3 4 0 0,4 2 0 16,-5-3 0-16,5 0 0 0,-1 7 11 0,4-7-3 16,0-3-8-16,0 3 12 0,4-2 15 0,-1 2 2 15,1-3 1-15,3 0 0 0,0-3 10 0,4-3 3 16,-4 3 0-16,7 0 0 0,-4-7 2 0,5 4 1 0,2 0 0 0,1-3 0 15,-1-4-17-15,5-6-3 0,-1 10-1 0,0-3 0 16,4-7-25-16,-1 3 0 0,5-6 0 0,2 10 0 16,-2-10-21-16,-5 3 0 0,4-2 0 0,-3 5 0 31,0-9-101-31,-4 6-20 0,0 4-4 0,0-10-883 0</inkml:trace>
  <inkml:trace contextRef="#ctx0" brushRef="#br0" timeOffset="6825.489">18729 986 1004 0,'0'0'44'0,"0"0"10"0,0 0-43 0,0 0-11 16,0 0 0-16,0 0 0 0,0 0 8 0,0 0-8 15,0 0 12-15,0 0-4 0,0 0-8 0,0 9 0 0,0 7 0 0,0-7 0 16,-4-6 12-16,4 7 9 0,-3 2 3 0,3 1 0 15,0-13 6-15,-4 16 2 0,4-16 0 0,0 3 0 16,-3 12 31-16,-1-5 6 0,4-1 2 0,0 1 0 16,-3-1-18-16,3 0-3 0,0 4-1 0,0-1 0 15,0-2-36-15,0 6-13 0,-4-13 9 0,4 12-9 16,0-5 0-16,0-1 0 0,-3 7 0 0,-1-7 0 16,1 7 0-16,-1-7 0 0,1 4-14 0,-4-7 5 31,3 7-36-31,1-4-7 0,-1-3-2 0,0 4 0 0,1-4-2 15,-1-3-1-15,4-3 0 0,0 0-337 0,0 0-67 0</inkml:trace>
  <inkml:trace contextRef="#ctx0" brushRef="#br0" timeOffset="7503.967">18553 1161 766 0,'0'0'34'0,"0"0"7"0,0 0-33 0,0 0-8 16,0 0 0-16,0 0 0 0,0 0 40 0,10 3 7 15,-3-3 1-15,-7 0 0 0,0 0 24 0,11 0 6 16,-4 0 1-16,3 10 0 0,-2-10 6 0,2 0 2 15,-10 0 0-15,11 0 0 0,-1 0-19 0,1 0-4 0,-4 0-1 0,3 0 0 16,1 0-42-16,-4 0-8 0,4 0-1 0,-1 0-1 16,1-10-25-16,-4 10-5 15,4 0-1-15,-4 0 0 16,3-3-45-16,-3-3-10 0,4 6-1 0,-4-3-391 0,0 3-77 0</inkml:trace>
  <inkml:trace contextRef="#ctx0" brushRef="#br0" timeOffset="8239.894">18990 813 1555 0,'0'0'68'0,"-7"0"16"0,3 0-68 0,-3 0-16 16,7 0 0-16,0 0 0 0,0 0 129 0,0 0 23 15,0 0 4-15,0 0 0 0,0 0-128 0,0 13-28 16,-3-4 0-16,3-3 0 0,0-2 0 0,0 5 0 16,0-3-8-16,0 13 8 0,0-3 0 0,0-7 0 15,0 4 0-15,-4 12 0 0,4-6-11 0,-3 6 11 16,3-6-10-16,0-1 10 0,-4 7 0 0,1 1 0 16,3-1 0-16,-4-3 0 0,4-4 0 0,0-2 0 15,0 3 0-15,0-3 0 0,4-4 0 0,-1 4 0 16,-3-7 10-16,4 7-10 0,-4-7 11 0,3-6-3 15,1 10-8-15,-4-13 12 0,3 3-12 0,-3-3 0 16,0 0 0-16,0 0 0 0,0 0 8 0,0 0-8 0,0 0 0 0,0 0 0 16,0 0 8-16,0 0-8 0,0 0 0 0,0 0 0 15,0 0 10-15,7-3-10 0,1 3 10 0,2-13-10 16,-3 10 0-16,0-6 8 0,4-7-8 0,-1 7 0 16,-3-1 0-16,0-5 0 0,-3 12-12 0,3-13 12 15,0 6-10-15,0 1 10 0,0 6-8 0,-3-10 8 16,-4 10 0-16,0 3 0 0,7-9 0 0,3 3-8 15,-6-4 8-15,3 10 0 0,-7 0 0 0,14-3 0 16,-3-3 0-16,3 6 0 0,-4-3 0 0,1-4-8 16,0 7 8-16,-4 0 0 0,3 0-9 0,1 0 9 15,-4 7-9-15,3-4 9 0,-3 6-12 0,1 1 12 16,-1-4-20-16,0 3 4 0,0 7 0 0,0-13 0 16,-4 16 8-16,1-10 8 0,3 1-12 0,-4-1 12 15,1-3 0-15,-1 10-8 0,-3-16 8 0,0 13 0 0,4-7 0 0,-1 3 0 16,-3-6 0-16,4 10 0 0,-4-13 0 0,0 3 0 15,0 6 0-15,0-9 0 0,0 0 0 0,0 10 9 16,0-10-9-16,-7 6 12 0,7-6-12 0,0 0 0 16,-4 10 0-16,-3-10 0 0,4 3 0 0,-4-3 13 15,0 6-3-15,0-3-1 0,-4-3-9 0,1 0 8 16,-5 0-8-16,5 0 8 0,-4-3 0 0,3-3-8 16,-3 6 12-16,0 0-4 0,0-3 8 0,-4 3 0 15,4-10 1-15,-4 4 0 0,8 6-17 0,-4-10 0 16,0 7 0-16,-1-3 0 0,5 3-12 0,-4 3-7 15,3-6-1-15,4-1 0 16,-3 7-19-16,-1 0-4 0,0 0-1 0,1 0 0 16,-1 0-10-16,4 0-2 0,0 0-1 0,7 0 0 15,-7 7-122-15,7-7-24 0</inkml:trace>
  <inkml:trace contextRef="#ctx0" brushRef="#br0" timeOffset="8798.599">19456 1362 1548 0,'0'0'34'0,"0"0"7"0,0 0 2 0,0 0 0 0,0 0-35 0,0 0-8 16,3 6 0-16,-3-6 0 0,7 3 28 0,0 4 4 0,0-1 1 0,-3-3 0 16,-4-3 3-16,7 0 0 0,4 9 0 0,-1-9 0 15,-3 10-16-15,4-1-4 0,-4-2 0 0,3-4 0 16,-6 6-6-16,3 4-2 0,4-10 0 0,-4 6 0 16,0 1 8-16,-7-1 2 0,0 0 0 0,3 4 0 15,1-10 10-15,-1 3 1 0,1 7 1 0,-4-4 0 16,3-2-15-16,1 2-3 0,-4 0-1 0,0 7 0 15,0-3-3-15,3 2-8 0,-3-5 12 0,-3-1-4 16,-8 10 1-16,8-3 0 0,3-7 0 0,-4 0 0 16,-3 7-1-16,0-3 0 0,0-7 0 0,0 3 0 15,0 1-8-15,0-4 0 0,-4-3 9 0,4 7-9 16,0-1 0-16,0-9-13 0,4 6 1 0,-4-3 1 16,-4-3-25-16,11 0-4 15,0 0-2-15,0 0 0 0,-7 0-116 0,0-3-23 0,3-3-5 0</inkml:trace>
  <inkml:trace contextRef="#ctx0" brushRef="#br0" timeOffset="10097.349">19974 1111 1036 0,'0'0'46'0,"-7"0"10"15,0 0-45-15,0 0-11 0,7 0 0 0,-7 0 0 16,-4 0 244-16,11 0 46 0,0 0 10 0,0 0 1 0,-7 0-239 0,7 0-48 15,0 0-14-15,0 0 0 0,0 0 8 0,0 0-8 16,0 0 0-16,0 0 9 16,0 0-9-16,0 0 10 0,0 0-10 0,0 0 10 0,0 0-10 0,0 0 0 15,0 0 0-15,7-3 0 16,-7 3 0-16,11 0 0 0,0-6 0 0,-1 6 0 0,4 0 24 0,0 0-1 16,-3 0 0-16,3 0 0 0,0 0-23 0,0-3-15 15,0 3 3-15,-3 0 0 0,3-7-1 0,-3 7 0 16,-1 0 0-16,4 0 0 15,1 0-31-15,-5 0-7 0,1 0-1 0,-1 0 0 16,4 0-148-16,-3 0-29 0,-4 0-7 0</inkml:trace>
  <inkml:trace contextRef="#ctx0" brushRef="#br0" timeOffset="10666.529">20525 1074 691 0,'0'0'61'0,"0"0"-49"0,0 0-12 0,0 0 0 15,0 0 273-15,7 0 52 0,0-7 11 0,0 7 1 16,3 0-244-16,1-9-49 0,0 9-9 0,-1-10-3 15,1 10-43-15,-1-3-9 0,4 3-1 0,-3-6-1 16,0 6 6-16,-1 0 0 0,-3-6 1 0,0 3 0 0,4-4 15 0,-1 4-12 16,-3-6 12-16,1 9-12 0,-1-6 12 0,3-4-9 15,-3 10 9-15,-3-9-8 0,-1-1 17 0,1 4 4 16,-1 3 1-16,1-3 0 0,-4 2 26 0,0-2 4 16,-4-3 2-16,4-1 0 0,-3 1-21 0,-1 3-4 15,-6-4-1-15,6 7 0 0,-3-6-20 0,4 2 0 16,-4-2 0-16,-1 0 0 0,-2 9 0 0,-1-10-8 15,4 10 0-15,-3-6 0 0,-4 6-4 0,-1 0 0 16,5-3 0-16,-4 3 0 0,0 0 12 0,-4 3-10 16,0-3 10-16,4 6-10 0,-3 1 10 0,3-4 0 15,-4 15 0-15,0-8 0 0,4-1 0 0,0 1 0 16,-4 15 0-16,4-10 0 0,-3 4 0 0,-1 0-8 0,4 6 8 16,0-6 0-16,0 9 0 0,0-3 8 0,3-6 0 15,4 6 0-15,-4-9 3 0,8 6 1 16,3-6 0-16,0-4 0 0,0 4-3 0,3 3 0 0,4-4 0 0,-3-5 0 15,6-1 1-15,-2 0 0 0,2 1 0 16,4-4 0-16,0-3 1 0,4 4 0 0,0-4 0 0,-1-3 0 16,4 0-2-16,1 0 0 0,-1 0 0 0,0 0 0 15,0 0-9-15,4 0 0 0,-1 0 0 0,-2 0 0 32,-8-3-27-32,0 3-10 0,7 0-3 0,0-7 0 0,-7 4-27 15,4-3-5-15,-4 6-2 0,0-10 0 0,0 7-113 0,-3-3-22 16,-4 3-5-16</inkml:trace>
  <inkml:trace contextRef="#ctx0" brushRef="#br0" timeOffset="11278.687">21033 1309 518 0,'0'0'23'0,"0"0"5"0,0 0-28 0,0 0 0 15,7 9 0-15,0-3 0 0,3 1 243 0,-3-4 43 16,4 3 9-16,-4-3 1 0,4 13-233 0,-1-13-47 16,1 3-16-16,-1 4 9 0,1-1-9 0,0 0 0 15,-4 1 0-15,0 6 0 0,0-4 0 0,-4 1 0 16,1-1 0-16,-1 4 0 0,-3-7 9 0,0 7 0 15,-3-3 0-15,-1-4 0 0,-3 7 32 0,0-4 7 16,0 4 0-16,-4 3 1 0,1-4-8 0,-1 1-1 16,-3-7-1-16,4 4 0 0,-5 3-15 0,5-4-2 15,-1-6-1-15,1 4 0 0,-1-1-21 0,1-9-13 16,6 10 1-16,-3-10 1 16,0 6-15-16,0-6-3 0,0 0-1 0,3 0-541 0,-3-6-108 15</inkml:trace>
  <inkml:trace contextRef="#ctx0" brushRef="#br0" timeOffset="13018.742">21449 1067 864 0,'0'0'76'0,"0"0"-60"0,-4 7-16 0,4-7 0 16,0 0 144-16,0 0 27 0,0 0 5 0,0 0 0 15,-3 0-110-15,3 0-22 0,0 0-5 16,0 0-1-16,0 0 3 0,0 0 1 0,0 0 0 0,10 0 0 15,1 0-18-15,0 0-4 0,-1 0-1 0,4 0 0 16,4-7-19-16,-4 7 0 0,-3-9 8 0,6 9-8 16,1-10 0-16,0 10 0 0,-4-9 0 0,0 9 0 15,3-6 0-15,-2 6-17 0,2-10 3 0,-6 7 1 16,-8 3-132-16,8-9-27 0,3 3-4 0,0 6-2 16</inkml:trace>
  <inkml:trace contextRef="#ctx0" brushRef="#br0" timeOffset="13698.158">22126 870 1407 0,'0'0'62'0,"0"0"14"0,-3-3-61 0,3 3-15 0,0 0 0 15,0 0 0-15,0 0 67 0,0 0 10 0,0 0 3 0,0 0 0 16,0 0-8-16,0 0 0 16,-4-7-1-16,1 1 0 0,3 6-34 0,0 0-6 0,-7 0-2 0,-4-9 0 15,7 9-29-15,-3 0 0 0,0 0 0 0,0 0 0 16,-7 0 0-16,7 0 0 0,0 0 0 0,0 6 0 16,-4-3 0-16,1-3 0 0,3 6 0 0,0 1 0 15,0-4 0-15,-4 15 0 0,1-11 0 0,-1 5 0 16,0-2 0-16,1 5 0 0,-4 4 0 0,7-9 0 15,0 5 0-15,3 4 0 0,-7-3 0 0,4-4 0 16,4 4 0-16,-1 3 0 0,-3-10 0 0,7 1 0 16,-3 5 0-16,-1-5 11 0,8 9-11 0,-1-13 10 15,-6 3-10-15,3-6 0 0,7 10 0 0,0-10-11 16,-7-3-12-16,7 9-2 0,-7-9-1 0,11 0 0 16,3 10 16-16,-7-10 10 0,-7 0-12 0,10 0 12 15,4 0 0-15,-3 0 0 0,-11 0 0 0,7 0 9 0,0-10 15 0,0 1 4 16,0 9 0-16,0-3 0 0,-3-10 8 0,3 4 3 15,3 0 0-15,-6-1 0 0,-1 1-15 0,5-7-4 16,2 7 0-16,-3-1 0 0,0-9-20 0,0 4 9 16,-3 2-9-16,-1-2 0 0,8 5 0 0,-4-9 0 15,-7 10 0-15,0-1 0 0,3-5 0 0,1 5 0 16,-8 1 8-16,1 3-8 0,-1-4 0 0,1 7 10 16,3 3-10-16,0 0 8 0,-11-9 4 0,11 9 0 15,0 0 0-15,0 0 0 0,-3 0-12 0,3 0 0 16,0 0 0-16,0 0 0 0,0 0 0 0,0 9 0 15,3-6 0-15,1 13 0 0,6-7 10 0,-3 10-10 0,-7-9 12 16,0 12-12-16,0 0 19 0,4-7-3 0,3 10-1 16,0-3 0-16,-3 3 8 0,-1-6 1 0,4 6 1 0,-3-6 0 15,-4 0-13-15,3 0-2 0,8-4-1 0,-4 4 0 16,-4-3-9-16,8-4 10 0,0 1-10 0,-4-4 10 16,0 4-10-16,3-4-9 0,-3 1 9 0,4-4-13 31,7-3-40-31,-8 3-8 0,-10-6-2 0,0 0-1002 0</inkml:trace>
  <inkml:trace contextRef="#ctx0" brushRef="#br0" timeOffset="14783.092">22497 1299 748 0,'0'0'67'0,"0"0"-54"16,0 0-13-16,0 0 0 0,0 0 144 0,0 0 27 15,0 0 5-15,0 0 0 16,0 0-123-16,0 0-25 0,0 0-4 0,0 0-2 0,10 7 11 0,-3-4 3 16,0 6 0-16,-7-9 0 0,4 6-26 0,3 4-10 15,0-1 8-15,-3 1-8 0,-1-4 0 0,4 6 0 16,0 4 0-16,-3 3 0 0,3-10 0 0,-4 7 0 15,1 0 0-15,-1-4 0 0,1 13 23 0,-1-9-1 16,-6-3 0-16,-1 2 0 0,8 4 2 0,-8 0 1 16,-3 0 0-16,0-4 0 0,-3 1-6 0,3-3-2 15,-4 2 0-15,-3-2 0 0,-4 2-6 0,8 1-2 0,-1-3 0 16,0-4 0-16,-3 0-9 0,4-2 0 0,3-1 0 0,0-3-11 31,7-3-124-31,-7 0-25 0,-7 0-4 0,14 0-496 0</inkml:trace>
  <inkml:trace contextRef="#ctx0" brushRef="#br0" timeOffset="20736.168">22765 923 115 0,'0'0'10'0,"0"0"-10"16,0 0 0-16,0 0 0 0,-7 0 149 0,7 0 28 15,0 0 6-15,0 0 1 0,0 0-112 0,0 0-21 16,0 0-5-16,0 0-1 0,0 0 23 0,0 0 4 15,0 0 0-15,0 0 1 0,0 0-7 0,0 0-2 16,0 0 0-16,0 0 0 0,0 0-26 0,0 0-6 16,-4 9 0-16,4-9-1 0,0 0-19 0,0 0-4 0,0 0-8 0,0 0 12 15,-7 10 10-15,7-10 2 0,0 0 0 0,7 0 0 16,4 0 16-16,-11 0 3 16,3 0 1-16,8 0 0 0,-4 0 9 0,0 0 3 0,-7 0 0 0,11-10 0 15,-1 10-33-15,1 0-7 0,-11 0 0 0,10-3-1 16,1-3 2-16,3 6 1 0,-7 0 0 0,0 0 0 15,-3-6-6-15,6 3-2 0,4 3 0 0,-3-7 0 16,-4 7 11-16,4 0 3 0,3 0 0 0,-4 0 0 16,1-3-24-16,-4 3 0 0,3 0 0 0,1 0 0 15,0 0 0-15,-1 0 0 0,-3-6 0 0,4 6 0 16,-1 0 0-16,1 0-20 0,0 0 4 0,-4-3 1 16,3 3 15-16,-3 0 16 0,4 0-3 0,-1 0-1 15,-10 0-12-15,8-7-16 0,2 7 3 0,-3 0 1 16,-7 0 21-16,7 0 5 0,-7 0 1 0,0 0 0 0,7 0-15 0,-7 0 0 15,0 0 0-15,11-9 0 0,-11 9-16 0,0 0 0 16,0 0 0-16,7 9 0 16,-7-9-26-16,0 0-5 0,0 0-1 0,7 0 0 15,-7 0-178-15,7 7-36 0,-7-7-7 0</inkml:trace>
  <inkml:trace contextRef="#ctx0" brushRef="#br0" timeOffset="21693.978">23449 860 1558 0,'0'0'69'0,"0"0"15"0,0 0-68 0,0 0-16 0,0 0 0 0,0 0 0 16,0 0 13-16,0 0-1 0,0 0 0 0,0 0 0 16,-7 0 1-16,4 10 0 0,-1-1 0 0,1 0 0 15,-1-2 29-15,-3 2 6 0,0-6 0 0,-4 7 1 16,8 5-30-16,-4-5-7 0,0 5 0 0,0-2-1 15,3 3 5-15,-3 3 0 0,3-13 1 0,-3 6 0 16,4-2 19-16,-1-4 3 0,1 3 1 0,-1 1 0 0,4-10-1 0,0 9 0 16,0-9 0-16,0 0 0 15,0 0-9-15,0 0-2 0,4 7 0 0,-4-7 0 0,0 0-4 0,0 0-2 16,0 0 0-16,7-7 0 0,3-2-1 0,-2-1 0 16,-1 1 0-16,0 3 0 0,3-4-5 0,-3 1-2 15,4 0 0-15,-1-10 0 0,1 9-14 0,-4-5 0 16,0 5 0-16,4 1 0 0,-4-4 0 0,3 1 0 15,-3 2 0-15,0 7 0 0,1 3 0 0,-1-9-10 16,-7 9 10-16,3-7-12 0,-3 7 12 0,11 0 0 16,-11 0 8-16,0 0-8 0,0 0 0 0,7 0 0 15,-7 0 0-15,0 0 0 0,0 0 0 0,10 0 0 0,1 10-10 16,-4-4 10-16,-7-6 0 0,4 3 0 0,-1 13 10 0,4-7-2 16,-7 1-8-16,4 5 11 0,-4-5-11 0,0-1 12 15,3 1-12-15,-3-1 0 0,0 1 9 0,4-1-9 16,-4-9 9-16,0 0-9 0,0 0 12 0,3 6-12 15,4 4 16-15,-7-10-4 0,0 0-1 0,7-7 0 16,-7 7-2-16,11 0 0 16,-1-3 0-16,-2-3 0 0,-1-3 11 0,0-1 3 0,-4 1 0 0,4-1 0 15,-3 4-23-15,3-3 0 0,-4-1 0 0,1 1 0 16,-1-1 0-16,1 1 0 0,-1 0 0 0,1-1 0 16,3 4 0-16,-3-4-10 0,-1 1 1 0,1 9 0 15,-4 0 9-15,7-9 0 0,0-1 0 0,-4 10-8 16,4-6 8-16,0 3 0 0,-3-3 0 0,3 2-8 15,0 4 8-15,0-6 0 0,-7 6-9 0,7 0 9 16,0 0 0-16,0 0 16 0,4 0-2 0,-4-9-1 0,0 9-24 0,0 9-5 16,4-9 0-16,-8 6-1 0,-3-6 17 0,11 4 14 15,-4 5-2-15,0-3-1 0,3 4 5 0,-6-1 2 16,6 0 0-16,1-2 0 0,-7 2-8 0,3-6-2 16,0 7 0-16,0-4 0 0,-4 0-8 0,4-3 0 15,-3 7 9-15,3-1-9 0,-7-9 0 0,7 6 8 16,-3-2-8-16,-1 5 0 0,4-3 0 0,-3 4 0 15,-4-1 0-15,0 7 0 0,0-7 9 0,0 1-9 16,0-1 12-16,0 0-12 0,3 1 0 0,-3-1 0 16,0-2-15-16,0-7 5 0,4 3-10 0,-4-3-1 15,0 0-1-15,0 0 0 16,0 0-18-16,0 0-4 0,3 9-1 0,-3-9 0 16,0 0-13-16,0 0-2 0,0 0-1 0,0 0 0 15,0 0-82-15,0 0-16 0,0-9-3 0,0 9-709 0</inkml:trace>
  <inkml:trace contextRef="#ctx0" brushRef="#br0" timeOffset="22234.418">24215 1202 1036 0,'0'0'46'0,"0"0"10"0,0 0-45 0,0 0-11 0,7 6 0 0,-7-6 0 15,7 0 175-15,0 10 33 0,0-4 6 0,-4-3 2 16,4 7-156-16,-3-4-32 0,3 3-5 0,-3-6-2 16,-1 10-3-16,1-10-1 0,-1 6 0 0,-3 1 0 15,0 6-6-15,0-13-2 0,0 6 0 0,0 7 0 16,-3-7-1-16,3 7 0 0,0-7 0 0,-4-6 0 16,8 13 4-16,-8-7 1 0,4 7 0 0,0-3 0 15,0-4 6-15,0 4 1 0,0-1 0 0,-3-2 0 16,3-1-10-16,-4 0-2 0,4-2 0 0,-3-1 0 15,-1-3-8-15,0 7 0 0,4-10 0 0,0 9 0 16,0-9-120-16,0 0-19 0,0 0-4 0,0 0-669 16</inkml:trace>
  <inkml:trace contextRef="#ctx0" brushRef="#br0" timeOffset="22643.099">24564 907 1954 0,'0'0'87'0,"0"0"17"0,0 0-83 0,0 0-21 0,0 0 0 0,0 0 0 16,0 0 41-16,0 0 4 0,0 0 1 0,0 0 0 15,0 0-30-15,0 0-7 0,0 0-1 0,0 0 0 16,0 0-8-16,0 0 0 0,7 0 0 0,0 0-11 15,-3 7 11-15,3-4 0 0,-7-3 0 0,7 0 0 16,0 0 0-16,0 6 0 0,0-6 8 0,0 0-8 16,3 0 0-16,-2 0 0 0,-8 0 0 0,10-6 0 15,1 6 0-15,-4 0 0 0,3 0 0 0,-3 0-8 16,0 0-20-16,1 0-3 0,-1 0-1 0,0 0-884 16</inkml:trace>
  <inkml:trace contextRef="#ctx0" brushRef="#br0" timeOffset="23245.512">25065 895 288 0,'0'0'25'0,"0"0"-25"0,0 0 0 0,0 0 0 16,0 0 288-16,0 0 52 0,0 0 10 0,0 0 2 15,0 0-215-15,0 0-43 0,-4 3-9 0,4-3-1 16,0 0-17-16,0 6-3 0,0-3-1 0,0-3 0 0,0 0-41 0,0 10-8 16,0-4-2-16,-3 3 0 0,6 1-12 0,-3-10 0 15,0 9 0-15,4 1 0 0,-1-1 0 0,1 4 0 16,-1-1 0-16,1 4 0 0,-4-7 0 0,4 4 0 15,-1 2-12-15,-3 4 12 0,4-3 0 0,-4 0 0 16,3 6 0-16,-3-7 0 0,0 1 0 0,0-4 0 16,0 4 10-16,0-3-2 0,0-4 4 0,0 7 2 15,-7 3 0-15,7-10 0 0,-3 0 6 0,3 7 0 16,-4-7 1-16,0 1 0 0,4-1-21 0,-3 1 0 16,3-1 0-16,0 4 0 0,-4-4 0 0,1 4 0 15,-4-7 0-15,3-3 0 0,-3 3 0 0,0-3 0 0,4 10 0 0,-4-13 0 31,7 0-31-31,-11 3-10 0,0 6-3 16,-3-9 0 0,0 10-18-16,4-10-4 0,-4 0-1 0,-1 0 0 0,1 0-97 0,4-10-19 0,-1 1-4 0,-3 6-1 15</inkml:trace>
  <inkml:trace contextRef="#ctx0" brushRef="#br0" timeOffset="23454.105">25157 663 1152 0,'0'0'51'0,"0"0"10"0,-4-7-49 0,1-2-12 16,3 9 0-16,0 0 0 0,0 0 344 0,0 0 67 15,0 0 13-15,0 0 2 16,0-9-376-16,0 9-75 0,0 0-15 0,0 0-4 15,0 0 2-15,0 0 0 0,0 0 0 0,0 0 0 16,0 0-138-16,0 0-27 0,0 0-5 0</inkml:trace>
  <inkml:trace contextRef="#ctx0" brushRef="#br0" timeOffset="25275.632">25202 199 403 0,'0'0'36'0,"0"0"-36"15,0 0 0-15,0 0 0 0,0 0 205 0,0 0 35 16,0 0 6-16,0 0 2 0,0 0-129 0,0 0-26 16,0 0-5-16,0 0 0 0,0 0-29 0,0 0-6 15,0 0-1-15,0 0 0 0,0 0-16 0,0 0-4 16,0 0-1-16,0 0 0 0,0 0-17 0,11 0-3 16,-4 0-1-16,4 0 0 0,-4 0 2 0,-7 0 0 15,10 0 0-15,1 3 0 0,-4 3-12 0,4-3 0 16,-1-3 0-16,1 10 8 0,-4-4-8 0,0 3 0 15,3 1 0-15,1-1 8 0,-4 7 4 0,4-13 1 16,-1 13 0-16,1-7 0 0,-1 7 0 0,4-4 0 16,-3 10 0-16,7 0 0 0,-4-3-13 0,3 6 11 0,-2 0-11 0,-5-6 10 15,4 9-10-15,0-9 8 0,0 15-8 0,1-5 8 16,-5-4 0-16,1 3 0 0,-1-3 0 0,1 3 0 16,-4 7 16-16,0-16 4 0,0 15 0 0,-3-6 0 15,-1 7-16-15,1-7-4 0,-1 6 0 0,1-5 0 16,-1 11 0-16,-6-11 0 0,-1 8 0 0,1-2 0 15,-1 6 0-15,1-4-8 0,-4 1 12 0,0-10-4 16,-4 7 7-16,-3-4 1 0,0-9 0 0,0 6 0 16,3-3 14-16,-3 0 3 0,-4-6 1 0,4 0 0 15,-7 0-9-15,3 3-1 0,4-10-1 0,0 7 0 16,-4-10-23-16,8 7-13 0,-1-6 1 0,1-1-752 16,-1 0-152-16</inkml:trace>
  <inkml:trace contextRef="#ctx0" brushRef="#br0" timeOffset="68390.958">25756 788 403 0,'0'0'36'0,"0"0"-36"0,0 0 0 0,0 0 0 16,0 0 273-16,0 0 48 0,0 0 10 0,0 0 1 15,4 0-252-15,-4 0-50 0,0 0-10 0,0 0-3 16,0-9 16-16,0 9 3 0,0 0 1 0,0 0 0 16,7-7-21-16,-4 7-4 0,8-9 0 0,0 9-1 15,-1-9 10-15,4 9 3 0,4-3 0 0,0-4 0 0,3 7-4 0,0-6 0 16,4 6 0-16,3-3 0 0,-3-3-9 0,3 6-3 15,0-4 0-15,0 4 0 0,0-6-8 0,-3 6 0 16,3 0 0-16,-3 0 8 0,-4-9-8 0,0 9 0 31,1 0 0-31,-1 0 0 0,-4 0 0 0,1 0 8 0,-4 0-8 0,0 0 0 16,-3 0-49-16,-4 0-15 0,3 0-4 0,-3 0 0 0</inkml:trace>
  <inkml:trace contextRef="#ctx0" brushRef="#br0" timeOffset="68873.519">25770 995 979 0,'0'0'87'0,"0"0"-70"0,0 0-17 0,0 0 0 0,0 0 161 0,0 0 29 15,0 0 6-15,0 0 0 0,0 0-121 0,0 0-25 16,0 0-5-16,0 0-1 0,11 0-2 0,0-9-1 16,3 6 0-16,0-4 0 0,3 7 7 0,1 0 0 15,3-6 1-15,0 6 0 0,4 0-3 0,0-3-1 16,0-3 0-16,3 6 0 0,-4-4-15 0,5 4-3 16,-5 0-1-16,1-6 0 0,0 6-16 0,-4 0-10 15,0 0 12-15,0 0-12 0,0 6 0 0,1-6 0 16,-1 0 0-16,0 4 0 15,0 2-115-15,-3-3-20 0,3-3-4 0</inkml:trace>
  <inkml:trace contextRef="#ctx0" brushRef="#br0" timeOffset="75445.818">8657 4350 748 0,'0'0'67'0,"0"0"-54"0,0 0-13 0,0 0 0 16,0 0 140-16,0 0 24 0,0 0 6 0,0-3 1 0,0-3-119 0,0 3-23 15,0-10-5-15,-3 10 0 0,3-6 42 0,-4 3 9 16,4-4 1-16,-3 1 1 0,-4 6-29 0,-1-4-5 15,5 1-2-15,-4 6 0 0,-4-3 2 16,1 3 0-16,-4-6 0 0,0 6 0 0,3 0-43 0,0 0 0 16,-10 0 0-16,4 0 0 0,2 0 0 0,-6 0 0 15,4-4 0-15,-8 4 0 0,0 0-10 0,1-6 10 16,-5 6-13-16,1 0 5 0,0-3 8 0,-4 6 8 16,0-3-8-16,1 0 11 0,-1 0 1 0,-3 0 0 15,3 6 0-15,-3-6 0 0,-4 0 21 0,3 0 5 16,-2 0 1-16,-1 4 0 0,-3-4-13 0,-1 0-2 15,-3 6-1-15,4-3 0 0,0 3-15 0,-1 4-8 16,-3-1 8-16,4 1-8 0,-4-1 17 0,4 0-1 0,3 4 0 16,-10-4 0-16,-4 4 8 0,11-4 0 15,-8 10 1-15,4-6 0 0,0-1-2 0,1 4-1 0,-1 3 0 0,0-1 0 16,3-2-7-16,-2-3-2 0,2 2 0 0,1 4 0 16,0 6-13-16,6-15 11 0,-6 8-11 0,3-2 10 15,4 3-10-15,0 0 0 0,6 0 0 0,-6-4 0 16,3 13 0-16,4-9 0 0,-4 6 0 0,4 4 8 15,-4-14-8-15,4 14 0 0,4-4 0 0,-5 3 0 16,1-3 0-16,0 0 0 0,0-3 0 0,3 6 0 16,0 7 0-16,8-17 8 0,-8 14-8 0,4-10 8 15,7 12 0-15,-8-9 0 0,8 10 0 0,-7-7 0 16,7 0-8-16,0 1 0 0,3 2 0 0,-3-3 0 16,7 10 0-16,-3-13 0 0,3 9 0 0,0-5 0 15,3-1 0-15,-7-3 8 0,11 3-8 0,-7-3 0 16,0 3 0-16,0-3 0 0,4 10 0 0,-4-7 0 15,0 0 0-15,3 7 0 0,-3-10 0 0,7 3 0 16,-7 0 0-16,3-2 0 0,4 2 8 0,0-9-8 0,0 6 0 16,0 0 0-16,11-6 0 0,-11 6 0 0,7-7 8 0,4 1-8 15,3 6 0-15,-4-6 8 0,8 0-8 0,-4 0 8 16,4 6-8-16,10-6 8 0,-10 6 0 0,6 3-8 16,1-3 12-16,3 3-4 0,0-3-8 0,1 4 8 15,2-1-8-15,1-3 8 0,0 3-8 0,3 0-14 16,-3-3 3-16,3 4 1 0,1-7 10 0,-1 0 0 15,7-4 0-15,0 7 0 0,-3-6 0 0,7-3 9 16,0 3 0-16,3 0 0 0,1-4-9 0,3-2 0 0,-4 3-10 16,4-7 10-16,0 7 0 0,3-7 0 0,1 0 11 0,-1 1-3 15,11-1-8-15,-3 1 11 0,3-4-11 0,-7-3 12 16,10 6-12-16,4-2 0 0,-10-7 0 0,10 3 0 16,-3 3 0-16,-1-12 8 0,-3 6-8 0,4-3 12 15,-1 3-12-15,1-7 0 16,3 4-10-16,-7-3 10 0,3-3 0 0,-3-1 0 0,-3 1 11 0,-1-1-3 15,5-5-8-15,-1 2 9 0,-4-2-9 0,1-4 10 16,6 3 6-16,-3-3 0 0,0-6 1 0,-3 3 0 16,-1-3-5-16,4-3-2 0,-3-7 0 0,3 10 0 15,-4-9 8-15,1 2 2 0,-4-2 0 0,-7-1 0 16,7 1-20-16,-15 6 0 0,12-7 0 0,-4-2 0 16,0 8 13-16,0-5-1 0,-4-1 0 0,0 1 0 15,-6 6-2-15,-4-7-1 0,-1-2 0 0,-2 2 0 16,-5 1 2-16,1-4 0 0,0 3 0 0,0 1 0 0,-8 6 6 15,1-7 2-15,-4 4 0 0,7-4 0 0,-3 1-5 0,-4 9-1 16,-14-13 0-16,4 10 0 0,3-3-1 0,-3 2-1 16,-11-8 0-16,-4 9 0 0,1-4-2 0,-1 4 0 15,-3-7 0-15,-4 7 0 0,-6-6-9 0,-1 5 0 16,8-5 0-16,-5 6 8 0,-6 3-8 16,4-13 8-16,-5 13-8 0,5-3 8 0,-1 3 2 0,-7-13 0 15,1 13 0-15,-1-10 0 0,-3 7-10 0,0-6 0 16,-4 6 0-16,0-1 0 0,-3 4 0 0,0 0-9 15,-8-3 9-15,1 0-13 0,0 9 13 0,-1-6 0 16,-3 0 0-16,1 6-9 0,2 0 9 0,-6 0 0 16,-8 4-9-16,1-4 9 0,-1 3 0 0,-3 7-9 15,1-4 9-15,-1 4 0 0,0-1-8 0,0 4 8 0,-4-3 0 16,4-1 0-16,-10 10-8 0,6-9 8 0,1 3 0 16,-1 6 0-16,4 0 0 0,0-10-8 0,0 10 8 0,0-3 0 15,-3-3 0-15,3 6 0 0,0 0-8 0,-7 0 8 16,7 0-22-16,0 6-1 0,7-3 0 0,-14-3 0 31,0 10-118-31,0-4-24 0,-7 3-5 0</inkml:trace>
  <inkml:trace contextRef="#ctx0" brushRef="#br0" timeOffset="81429.541">4985 5511 864 0,'-11'0'76'0,"11"0"-60"15,0 0-16-15,0 0 0 0,-7 0 114 0,0-3 20 16,7-4 4-16,-11 7 1 0,4 0-67 0,4 0-12 16,-8-3-4-16,8-3 0 0,-8 6-56 0,4 0 0 15,0 0 0-15,-3 0-14 0,-1-6 14 0,0 6 10 16,1 0-2-16,-1 0 0 0,4 0-8 0,-11-4 0 15,4 4 0-15,4 0 0 0,-4 0 62 0,0 0 7 16,-1 0 2-16,5 0 0 0,-8 0-6 0,4 0-1 16,0 0 0-16,0 0 0 0,3-6-8 0,-3 6-3 0,-7 0 0 0,7 0 0 15,-4 0-39-15,4-3-14 0,-3 3 9 0,-1 0-9 16,0 0 24-16,-3 0-1 0,7-6 0 0,-7 6 0 16,-4 0 5-16,4 0 0 0,3 0 1 0,-6 0 0 15,-5 0-5-15,12 0-2 0,-8 0 0 0,4 0 0 16,0 0-1-16,3 0 0 0,0 0 0 0,4 0 0 15,-3 0-2-15,6 0-1 0,-7 0 0 0,1 0 0 16,3 0-18-16,-4 0 0 0,4 0 8 0,0 0-8 16,-11 6 0-16,8-3 0 0,-1 3 0 0,-3-2 0 15,-4 2 0-15,4 3 0 0,3-2 0 0,4-4 0 16,-14 6 0-16,10 0 0 0,-6-2 10 0,2 2-10 16,-2-3 16-16,3 4-1 0,3-7-1 0,-3 6 0 15,7 1 1-15,-8-10 0 0,8 9 0 0,-7-3 0 16,7 4-15-16,-7-1 11 0,3 1-11 0,1-1 10 15,-1-3-10-15,0 4 0 0,4-1 9 0,0 1-9 0,-7 5 0 0,7-2 0 16,0-4 0-16,-4 1-8 0,4 5 8 0,3 1 0 16,-3-3 0-16,4 2 0 0,6-5 0 0,-6 8 0 15,-1 1-12-15,7-3 4 0,4 0 8 0,-7-4 0 16,4 4 0-16,-1 3 0 0,4-4 0 0,0-2 0 16,0 3 8-16,-7-1-8 0,4-2 8 0,3 6-8 15,0-4 10-15,0 1-10 0,0-4 0 0,-7 4 0 16,14-6 0-16,-7 8 0 0,0-2 0 0,3-3 0 15,-3 2 0-15,7 1 0 0,-7-3 0 0,7 2 14 16,0-5-2-16,4 8-1 0,-7-2-11 0,-1-3 0 0,4 2 0 0,4 1 0 16,-8-3 0-16,8-4 0 0,3 7 11 15,-3-1-11-15,-1-2 0 0,4-4 0 16,0 1 0-16,4-1 0 0,0 4 11 0,-1-1-11 0,1-6 12 0,3 4-12 16,-7-7 11-16,7 6-11 0,-3-2 10 15,0-4-10-15,-1 3 9 0,1 3-9 0,0-2 8 0,3-4-8 16,0 3 11-16,4-3-3 0,-8 4-8 0,4-4 12 15,4 3-12-15,-4-6 0 0,4 3 8 0,-11 3-8 16,7-6 9-16,4 10-1 0,0-10 0 0,-4 0 0 16,3 0-8-16,1 6 8 0,-7-6-8 0,7 3 8 15,-4-3 2-15,3 0 0 0,-2 0 0 0,-1-3 0 16,3 3-10-16,-6-6 10 0,7 6-10 0,-1 0 10 16,5 0-10-16,-5-3 0 0,5-4 9 0,-5 7-9 15,-3-6 0-15,4 3 9 0,0 3-9 0,-4-6 0 16,7 6 8-16,-3 0-8 0,-4 0 0 0,4-3 0 15,-1 3 9-15,-2-7-9 0,2 7 0 0,-3-3 9 16,4-3-9-16,-7 6 0 0,-1-3 0 0,1-4 0 0,3-2 8 0,-3 0-8 16,3 2 8-16,0-2-8 0,0 6 21 0,4-7-1 15,-11 4 0-15,11-3 0 0,-11-1-20 0,7 1 0 16,-7 3 0-16,7-4 0 0,-10 1 9 0,3-1-9 16,-3 1 12-16,6 0-12 0,1 2 12 0,0-2-4 15,3 0 0-15,-7-1-8 0,7 1 8 0,-3-1-8 16,-1 4 0-16,-6-3 0 0,7-1 8 0,-8 1-8 15,4-1 0-15,-3 1 0 0,-4 0 10 0,7-1-10 16,-3 1 8-16,-4-1-8 0,0 1 13 0,3 0-2 16,-6-4-1-16,3 4 0 0,0-4 5 0,0 4 1 15,-3-7 0-15,3 7 0 0,-4-7-3 0,1 3 0 0,3-2 0 0,-4 5 0 16,4-5-4-16,-7 2-1 0,0-3 0 0,0-2 0 16,4 2-8-16,-4 3 0 0,0-2 9 0,0-1-9 15,3 3 0-15,-3-2 8 0,0-4-8 16,-3 3 0-16,3-3 0 0,-4 7 0 0,4-4 0 0,-7 1 8 15,4 2-8-15,3-3 8 0,-7-3-8 16,3 10 8-16,1-7-8 0,-4 4 0 0,3-4 0 0,-3 1 0 16,0 2 0-16,3-3 0 0,-3 7 0 0,0-1 8 15,4-5-8-15,-11 5 0 0,7 1 0 0,3 0 0 16,-7-7 0-16,4 6 0 0,0 1 0 0,-3 0 0 16,-1-1 0-16,8 1 9 0,-8-1-9 0,0 1 10 15,1 3-10-15,-1-4 0 0,1 10 0 0,3-9 0 16,-4 6 0-16,-7-3 0 0,4 6-8 0,0-7 8 15,0 4 0-15,0 3 0 0,3 0-9 0,-6 0 9 0,-1 0 0 0,4 0 0 16,-7 0-8-16,0 0 8 0,3 3 0 0,-3-3 0 16,-4 0 0-16,4 7 0 0,0-7 0 0,3 0 0 15,-6 6 0-15,2-3 0 0,1-3 0 0,4 0-8 16,-5 6 8-16,8-3 0 0,-7-3 0 0,0 0 0 16,3 10 0-16,-3-10 0 0,4 0 0 0,-1 0 0 15,0 6 0-15,-3-3 0 16,0-3-81-16,3 6-13 0,1-2-2 0,-8 2-1339 0</inkml:trace>
  <inkml:trace contextRef="#ctx0" brushRef="#br0" timeOffset="85416.865">13042 4466 403 0,'0'0'36'0,"0"0"-36"0,0 0 0 0,-7-3 0 16,0-3 230-16,0 6 39 0,0-3 8 0,7 3 2 15,-7-6-203-15,3-1-40 0,1 4-8 0,3 3-1 16,-7 0-9-16,3-6-2 0,4 6 0 0,-7-3 0 16,4-3-16-16,-1 6 0 0,1 0 8 0,-4-10-8 15,0 10 24-15,-1 0 0 0,1-3 1 0,0 3 0 16,0-6 28-16,-3 6 6 0,-1 0 1 0,1 0 0 15,-5 0-12-15,1 0-3 0,0 0 0 0,-3 0 0 16,2 0-30-16,-2 0-7 0,-1 6 0 0,-3-6-8 16,0 3 8-16,0-3-8 0,-4 0 0 0,0 0 0 15,1 0 11-15,-1-3-11 0,0 3 10 0,1-6-10 16,-1 12 9-16,-3-3-9 0,3-3 8 0,4 0-8 16,0 10 17-16,-1-10-1 0,-2 6-1 0,3 3 0 0,3-9 17 0,0 3 3 15,-3 10 1-15,0-10 0 0,0 3-10 0,0 4-2 16,-4-1 0-16,4-6 0 0,-4 7-8 0,0-1-3 15,1-3 0-15,-1 4 0 0,0-1 5 0,-3 1 1 16,0 5 0-16,3-12 0 0,-3 13-19 0,0-7-19 16,-1 1 4-16,5-1 1 0,-1 1 23 0,0-1 5 15,1 7 1-15,3-7 0 0,-1 1-15 0,1 5 0 16,-3-12 0-16,2 13 0 0,5 0-13 0,-8-4 1 16,0-2 0-16,1 5 0 0,2 1 20 0,1-3 5 15,-3 2 1-15,-1-5 0 0,-3 9-14 0,3-4-12 16,4-2 3-16,-4 2 0 0,-7 4 9 0,8-3 0 15,6-7 0-15,-3 10 0 0,3-3 0 0,4-4 0 0,0-2 0 0,3 5 0 16,4-5 8-16,-3 9 0 16,3-4 0-16,0 1 0 0,3-3-8 0,-6 5-12 0,-5-2 4 0,5 3 0 15,-1 0 8-15,1-4 0 0,-4 14 0 16,-4-4 0-16,0 0 0 0,1 3-8 0,3 0 8 0,-4 0 0 16,-7-2 0-16,11 2 0 0,11-9 0 0,-4 6 0 15,-4-7 0-15,4 8 0 0,0-8 12 0,7 1-4 16,7-3-8-16,-4 3 8 0,-6-1-8 0,10 4 8 15,0-3-8-15,0-6 0 0,-7 12 0 0,0-6 0 16,7 0 0-16,-3 6 0 0,-1 0 0 0,1-7 0 16,-8 11 0-16,8-10 0 0,6 15 0 0,-3-6 0 15,-10 4 0-15,6-4-12 0,4 0 4 0,0 0 0 16,4 4 8-16,3-10 0 0,-3 0 0 0,3-4 0 0,3 4 0 16,1-6 0-16,-7 3 0 0,6-4 0 0,5-5 0 0,-1-1 0 15,-4 7 0-15,1-7 8 16,0 4 3-16,-1-4 1 0,1-2 0 0,0 2 0 0,-4 0-12 0,3 7 0 15,4-7-12-15,-3 1 12 16,-7 6 0-16,3-4 0 0,7 4 0 0,4-4 0 0,3 4 0 0,-3-7 0 16,-8 1 0-16,4 6 0 0,8-7 8 0,-5 7-8 15,-3-7 0-15,1 0 8 0,2 4-8 0,-3-4 8 16,4-2-8-16,0 2 8 0,-4-3-8 0,4-3 8 16,-4 7-8-16,4-1 8 0,-1-2 1 0,1-4 0 15,-4 3 0-15,0 3 0 0,0-2 2 0,1-4 0 16,-1 6 0-16,0-3 0 0,0 4 5 0,4-7 0 15,0 3 1-15,3-3 0 0,-4 4 2 0,1-7 0 16,0 0 0-16,3 0 0 0,-3 3-2 0,3 3 0 0,0-6 0 0,0 0 0 16,4 0-7-16,0 0-2 0,0 0 0 0,3 0 0 15,-3 9-8-15,3-9 0 0,-3 7 0 0,3-4 0 16,-3 3 0-16,-1-3 0 0,1 4 0 0,-4-4 0 16,1-3 0-16,-5 6 0 0,5-3 0 0,-5 3 0 15,5-6 0-15,-5 7 0 0,4-4 0 0,4-3 0 16,-7 0 0-16,3 6 0 0,0-6 8 0,1 0-8 15,-1 0 0-15,0 0 0 0,0-6 0 0,0 6 8 16,-3 0 0-16,3-3-8 0,1-4 12 0,-5 7-4 16,1-6 4-16,0 3 1 0,-1-3 0 0,-2 6 0 15,2-3 2-15,1-4 0 0,0-2 0 0,-1 9 0 16,1-10-15-16,0 7 0 0,-1-3 0 0,5 0 0 16,-12 3 0-16,8-4 9 0,0 4-9 0,-1-3 8 15,1 3-8-15,0-3 0 0,-1 2 9 0,5-2-9 0,-8 3 0 0,3-3 0 16,1 3 0-16,0-4 0 0,0 1 0 0,-4 3 0 15,0-6 0-15,0-1 0 0,0 4 0 0,4-4 12 16,-4-5-4-16,4 5 0 0,-8 1 6 0,8 0 2 16,-4-1 0-16,0 1 0 15,1-1-2-15,-1-5 0 0,3 5 0 0,-2 1 0 0,2-4-14 0,1-2 8 16,-4 5-8-16,4-5 0 16,0 5 0-16,-4-2 0 0,0-4 0 0,-3 6 0 0,3 1 0 0,-4 0 0 15,1-7 0-15,-4 7 0 0,4-7 11 16,-1 7-11-16,5-1 12 0,-8-9-12 0,3 10 9 0,-3-7-9 15,1 4 0-15,2-4 9 0,-3 0 2 0,0-3 0 16,1 1 0-16,2-7 0 0,4 6-3 0,-7-6 0 0,1 3 0 0,-5-3 0 16,4 0-8-16,-3-4 10 0,3 4-10 15,0-3 10-15,-3 3-10 0,-1-3 0 0,1-1 9 0,-1 4-9 16,1-3 12-16,0 9-1 0,-1-6-1 0,-3 0 0 16,0 6-2-16,-3-3 0 0,3-3 0 0,-4 0 0 15,4 0-8-15,-3 6 0 0,-4-9 0 0,3 3 0 16,-3-3 0-16,4 3 0 0,-4 3 0 0,-4-3 0 15,4 0 0-15,-3 0 0 0,-1 6 0 0,1-10 0 16,-4 4 0-16,3 3 0 0,1-3 0 0,-4 10 0 16,0-4 0-16,0 0 0 0,0 0 0 0,-1 4 0 15,1-4 0-15,-3 3 0 0,-4-3 0 0,0 0 0 16,0 4 0-16,-1 2 0 0,1-2 0 0,-3-4 0 16,-1 3 0-16,0-3 0 0,-3 7 0 0,0-4 0 15,0-3 0-15,0 4 0 0,0 5 0 0,-1-9 0 0,1 10 0 0,4-7 0 16,-5-3 0-16,1 10 0 0,0-7 0 0,0 4 0 15,0-4 0-15,0 7 0 16,-4-1 0-16,0-5 0 0,0 5 0 0,-3-2 0 0,4-1 0 0,-5 4 0 16,1-1 0-16,-4 7 0 0,4-6 0 0,-4 2 0 15,-3-2 0-15,3 0-11 0,-3 2 11 0,3 4 0 16,-6-6 0-16,2 3 0 0,-3 6 0 0,1-10 0 16,-8 1 0-16,3 9 8 0,5-3-8 0,2-4 0 15,-2 1-8-15,-1 6 8 0,3 0 0 0,5-3 0 16,-5-3 0-16,1 6 0 0,3-3-8 0,1-4 0 15,-5 7 0-15,1-3 0 0,-4-3 8 0,8 3 14 16,-5-4-3-16,1 7-1 0,-4-3-10 0,-3 3 0 0,0-6 0 0,3 6 0 16,-4 0 0-16,5 0 0 0,-1 0 0 0,0 0 8 15,0 0-8-15,-3 0 0 0,0 0 0 0,-8 6-11 32,1-3-53-32,-8 4-10 0,4-4-2 0,-10 6-863 0,-4 1-172 0</inkml:trace>
  <inkml:trace contextRef="#ctx0" brushRef="#br0" timeOffset="88659.029">20077 6571 1587 0,'0'0'35'0,"0"0"7"0,0-7 2 0,0 7 0 0,-4-3-35 0,4-3-9 0,0 6 0 0,-3-3 0 16,3 3 23-16,0 0 2 0,0 0 1 0,-8-7 0 16,1 4 10-16,4-3 3 0,-8 6 0 0,4-6 0 15,0 3-5-15,-3 3-1 0,-1 0 0 0,0-7 0 16,1 7 13-16,-1-3 2 0,-6-3 1 0,3 6 0 16,-4 0-9-16,0-3-1 0,1-3-1 0,-5 6 0 15,1-4-10-15,0 4-1 0,-4-6-1 0,4 6 0 16,-7 0 8-16,3 0 2 0,1 0 0 0,2 0 0 15,1 0-4-15,0 6-1 0,-7-2 0 0,3 2 0 16,1-3-18-16,-5 3-3 0,-2-3-1 0,2 4 0 16,5 2-9-16,-1-3 0 0,-3-3 0 0,3 7 8 15,-3-4-8-15,3-3 0 0,-3 7 0 0,0-4 0 0,-1-3 0 16,5 3 0-16,-4 4-14 0,3-4 5 0,-3-3 33 16,3 7 6-16,0-4 2 0,4 3 0 0,-4-6-32 0,4 13-13 15,0-10 1-15,3 4 0 0,-3-1 25 0,4 4 6 16,-1-4 1-16,4 7 0 0,-4-1-20 0,4-2 0 15,0 3 0-15,0 3 0 0,0-1 0 0,0 1 0 16,3 6 0-16,0-9 0 0,1 3 0 0,-1 0 0 16,4-4 0-16,-3 4 0 0,3-3 0 0,0 3 0 15,0-7 0-15,-1 4 0 0,1 3 0 0,4-1 0 16,-4-2 0-16,3-7 0 0,1 10 0 0,-1-3 10 16,1-3-10-16,3-4 8 0,0 7 2 0,3-1 0 15,1-2 0-15,3 3 0 0,-4-7-10 0,8 7 0 0,-4-4 0 0,4-2 8 16,-1 5 0-16,4 4 0 0,0-10 0 0,0 1 0 15,4 6-8-15,3 2 0 0,0-8 0 0,4-1 0 16,0 7 0-16,0-7 8 0,6 7-8 0,-2-7 8 16,6 1-8-16,-3-1 8 0,-1 1-8 0,1-1 8 15,7 0-8-15,-4 1-11 0,-3-4 3 0,0-3 0 16,-1 7 8-16,1-4 0 0,3 3 0 0,1 1 0 16,-5-4 8-16,8-3 3 0,0 3 1 0,0-3 0 15,-4 4 4-15,0-4 2 0,4 3 0 0,-4-3 0 16,1 4-18-16,-4 2 0 0,-1 0 8 0,-3-9-8 15,4 10 0-15,-4-10 0 0,1 6 0 0,-1-3 0 16,4-3 9-16,3 0-1 0,-3 0-8 0,-1 0 12 16,-2 0-3-16,2 0-1 0,5 0 0 0,-5 0 0 15,5-3 8-15,-5-3 0 0,1 6 1 0,0-10 0 0,0 10-17 0,-1-9 0 16,-2 0 0-16,2-1 0 0,5 4 23 0,-8-4 7 16,0 1 2-16,0 0 0 0,1-1-32 0,-1 1 0 15,-7-1 0-15,0 4 0 0,4-3 0 0,0-1 11 16,3-2-11-16,-7-4 10 0,0 0-1 0,0 7 0 15,4-10 0-15,-4 10 0 0,-3-10-1 0,3 3 0 16,-3-2 0-16,-1 2 0 0,1-3 8 0,-4 6 0 16,0-8 1-16,-3 8 0 0,-1-3-1 0,1-2 0 15,-8 2 0-15,4-3 0 0,0 0-8 0,-3 4-8 16,3-4 12-16,-3 0-12 0,-4 0 8 0,3 3-8 16,-3-2 0-16,4-1 0 0,-4 0 0 0,0 0 0 0,0-6 0 15,0 9 0-15,0 4 12 0,0-4-12 16,0 0 12-16,3 4-12 0,-3-4 8 0,-3-3-8 0,-1 4 0 15,1 5 0-15,3-2 0 0,-7-4 10 0,3 0-10 16,-7 7 8-16,4-4-8 0,0-2 0 0,-7 5 0 0,4 1 0 16,-5 0 0-16,1-1 0 0,-3 1 0 0,-1-1 0 15,-3-2-8-15,3 2 8 16,-3 1 0-16,-4 0 0 0,1-1 0 0,-1 1 0 0,4 6 0 0,3-10 0 16,-6 4 0-16,-1 6 0 0,0-4 0 0,0-2 0 15,-3 6 0-15,4-4 0 0,-8-2 0 0,7 0 0 16,-3 2 0-16,0 4 0 0,-1-3 0 0,-2 3 0 15,2-3 0-15,1 2 0 0,0-2 0 0,-7 6 8 16,-4-3-8-16,7 3 0 0,4 0 0 0,-4 3 0 16,0-3 0-16,1 0 0 0,-5 0 0 0,8 6 0 15,-4-2 0-15,1-4 0 0,-1 6 0 0,0-6 0 16,4 0 0-16,0 0 0 0,0 0-8 0,-1 0 8 16,1 0-46-16,3-6-5 0,-3 6-1 0,0 0-930 15,0 0-186-15</inkml:trace>
  <inkml:trace contextRef="#ctx0" brushRef="#br0" timeOffset="93722.52">10657 7188 990 0,'22'0'44'0,"-22"0"8"0,0 0-41 0,0 0-11 0,0 0 0 0,0 0 0 16,0 0 43-16,0 0 6 0,0 0 2 0,0 0 0 16,0 0-43-16,0 0-8 0,-7-3 0 0,7 3 0 15,0 0 0-15,0 0-12 0,0 0 12 0,-8 0-12 16,-2-6 20-16,-1 6 4 0,4 0 0 0,-3 0 1 16,-8 0 43-16,4 0 8 0,7 0 1 0,0-3 1 15,-11 3 6-15,8 0 2 0,3 0 0 0,-1 0 0 16,1-6-22-16,-3 6-4 0,-8 0 0 0,11 0-1 15,7 0 4-15,-10 0 1 0,-8 0 0 0,4 0 0 0,3 0-26 0,-3-7-5 16,0 7-1-16,-4-3 0 16,4 3 12-16,-3 0 1 0,10 0 1 0,-8 0 0 0,-2 0-26 0,3 0-8 15,3 3 0-15,1-3 0 0,-5 0 11 0,1 0-2 16,4 7 0-16,-1-7 0 0,4 0-9 0,0 6 12 16,-4-6-12-16,1 0 12 0,-1 3-12 0,1-3 0 15,3 0 9-15,-7 6-9 0,3-3 8 0,0-3-8 16,1 7 8-16,-1-4-8 0,-3-3 11 0,4 6-3 15,-1-6 0-15,-3 3 0 0,0-3 0 0,0 6 0 16,3-2 0-16,-3-4 0 0,3 6 16 0,-3-6 4 16,0 0 0-16,0 3 0 0,0 3-16 0,0-6-4 15,0 6 0-15,-4-2 0 0,4-4-8 0,-4 0 0 0,1 6 0 16,3-3 8-16,-1-3-8 0,1 6 0 0,0-3 0 0,-3-3 0 16,2 7 0-16,1-4 0 0,0 3 0 0,0-6 8 15,4 10-8-15,-5-10-9 0,1 9 9 0,0-3-13 16,0-3 13-16,0 7 0 0,0-1 0 0,-4-3 0 15,4 4 0-15,-4-1 0 0,4 1 0 0,-3-4 0 16,3-3 9-16,-4 6-9 0,0 1 0 0,1-4 9 16,3-3-9-16,-8 10 0 0,8-10 9 0,-3 6-9 15,6-2 0-15,-3 2 0 0,7-6 0 0,-7 3 8 16,3-2-8-16,1 5 0 0,-8-3 0 0,7 4 0 16,-3-1 0-16,4 0 0 0,-8 1 0 0,4-4 0 15,0 4 0-15,0 5 0 0,0-5 0 0,3-1-8 16,-3 0 8-16,0 4 0 0,3 0-9 0,-3-1 9 15,4-2 0-15,-1 5 0 0,-3-5 8 0,3 5-8 16,1-2 8-16,-1-4-8 0,4 7 8 0,-4 0-8 0,1-4 0 0,3-2 0 16,-4 5 8-16,4 4-8 0,0-10 0 0,-7 10 10 15,3-3-10-15,1 3 10 0,-1 0-10 0,1-1 0 16,-1-2 0-16,-7 3 0 0,8 0 10 0,-8 6 0 16,4-6 0-16,-4 6 0 0,4-7 2 0,4 8 1 15,-8-1 0-15,4-3 0 0,-4-7-5 0,4 10-8 16,7-6 11-16,-10 0-11 0,6 0 10 0,0 0-10 15,1-4 8-15,-1 4-8 0,4 0 11 0,0 0-3 16,0-4-8-16,0 11 12 0,0-8-4 16,3 1-8-16,1 6 11 0,-4-6-11 0,3 0 12 0,1 0-12 15,-1 6 12-15,4-6-12 0,0-1 8 0,0 7-8 16,-7 1 0-16,4-8 0 0,-1 1 10 0,4 0-10 16,-3 0 8-16,3-3-8 0,0 2 8 0,0 1-8 0,0-3 8 0,0 3-8 15,3-4 10-15,1-5-10 16,-1 9 12-16,4-10-12 0,-3 0 15 0,3 1-4 0,3 5-1 0,1 1 0 15,0-3-10-15,-1-4 12 0,4 7-12 0,0-1 12 16,-3-2-12-16,3 3 0 0,0-4 0 0,-7 10 0 16,11-3 0-16,0 0 0 0,-1 0 0 0,-6-4 0 15,3-2 0-15,4 2 0 0,-1 4 0 0,-6-3 0 16,3-3 18-16,0-4 2 0,0 7 0 0,0-7 0 16,-3 7-20-16,3-4 0 0,0-5 0 0,0 2 0 15,-3 7 0-15,3-7 0 0,0-6 0 0,0 7 0 16,0-1 10-16,-3-3-2 0,3 4 0 0,0-4 0 15,0 3-8-15,0-6-9 0,0 7 9 0,0-1-13 16,1-2 13-16,-1 2 0 0,0 7 0 0,3-4 0 16,-3-2 0-16,1 5 0 0,2-5 0 0,1-1 0 0,-4 7 0 0,0-13 0 15,4 6 0-15,3-2 0 16,-3 2 14-16,3 0-4 0,0-9-1 0,-3 10 0 0,3-10 2 0,-4 6 0 16,4-3 0-16,-3 3 0 0,3-2-11 0,-3 5 0 15,0-3 9-15,-1 4-9 0,-3-4 0 0,4 3 0 16,0 1 0-16,-4 2 8 0,0-5-8 0,7 8 0 15,-7-2 0-15,4-7 0 0,-1 3 0 0,1 1 0 16,3-7 0-16,-3 10 0 0,-1-10 0 0,1 6 0 16,0 1 0-16,-1-4 0 0,1-3 12 0,0 3-3 15,-1-3 0-15,1 4 0 0,0-4 4 0,-1 3 1 16,1-6 0-16,3 0 0 0,0 6-6 0,0-3-8 16,-3-3 11-16,0 7-11 0,3-4 11 0,0-3-11 15,0 6 10-15,0-6-10 0,4 0 0 0,0-6 0 0,3 6 0 0,-7 0 0 16,-3 0 0-16,6 0 0 0,8-10 0 0,-7 10 0 15,-11 0 0-15,4-9 8 0,13 9-8 0,-6-9 0 16,-4 9 13-16,0 0-3 0,4-7-1 0,3 4 0 16,-3-3-9-16,0 3 12 0,-4-3-12 0,4 2 12 15,3-2-4-15,-7-3 0 0,0 9 0 0,0-10 0 16,0 4 0-16,4 3-8 0,3-3 12 0,-10-4-4 16,0 7-8-16,-1-3 8 0,8-4-8 0,-4 1 8 15,-7 0-8-15,7-1 0 0,8 1 9 0,-1-7-9 16,-3 7 0-16,-1-1 8 0,1 1-8 0,0-1 0 15,3 1 8-15,-3 0-8 0,-11-1 8 0,7-2-8 16,4 2 0-16,-1 1 0 0,-6 6 0 0,3-7 0 16,4 4 0-16,-4-3 0 0,4-7 0 0,-4 7 8 15,-4-1-8-15,5 1 0 0,9-1 8 0,-10-5-8 0,-3 5 9 0,3-2-9 16,4-4 12-16,0 4-12 0,-4-4 13 0,4 0-4 16,-4-3-1-16,3 1 0 0,1-8-8 0,-4 8 12 15,0-7-12-15,1-4 12 0,-5 4-12 0,1-3 0 16,-1 0 0-16,1 3 0 0,-4-4 0 0,4 4 8 15,-4 7-8-15,0-8 0 0,-3 8 10 0,-1-7-10 16,1 6 12-16,3 0-12 0,-7-6 16 0,4 6-4 16,-1-3-1-16,-3 0 0 0,0 0-3 0,4-3 0 15,-4 6 0-15,-4-6 0 0,5-3 0 0,-1 3-8 16,-7-10 12-16,7 7-4 0,-4-9-8 0,-3 2 10 16,0 1-10-16,-3-4 10 0,-1 3-10 0,1 1 0 0,-1-4 0 15,-3 10-11-15,-4-6 11 0,4-1 0 0,-3 7 0 0,-1-7 0 16,-3 10-8-16,0-6 0 0,3 0 0 0,-6 9 0 15,-1-10 16-15,0 13 3 0,1-6 1 0,-1 7 0 16,1-1-12-16,-5-6 0 0,1 6-10 0,0 0 10 16,0 0 0-16,-4 0 0 0,-3 1 0 0,0-4 0 15,3 3 0-15,0 0 0 0,1-6 0 0,-5 6-9 16,-6-6 9-16,10 6 0 0,4 0 0 0,4-6 0 16,-12 6 0-16,8 1 0 0,0-1 0 0,0 3 0 15,0 4 0-15,3-4 0 0,-3 7 0 0,7-1 0 16,-4 1 0-16,1-7 0 0,-8 7 0 0,0 6 0 15,4-4-9-15,0-2 9 0,-4 3-10 0,-3 2 10 16,0-2 0-16,7-3-9 0,3 6 9 0,0-4 0 16,-13 4 0-16,6-3 0 0,4-3 0 0,-1 2 8 0,-2 4-8 0,-1-3 0 15,0 3 0-15,8-4 0 16,-1 4 0-16,-3-3 0 0,0 6 0 0,0 0 0 0,7 0 0 0,-8 0 0 16,1 0 0-16,0 6 0 0,3-6 0 0,1 3 0 15,-4-3 0-15,-4 0-8 0,0 7 8 0,8-7 0 16,2 3 0-16,-2-3 0 0,-11 0 0 0,10 0-8 15,11 6 8-15,-4-6 0 16,-3 0-68-16,0 0-8 0,3 3-1 0,8-3-1 16,-4 7-130-16,0-7-25 0,-4 0-6 0</inkml:trace>
  <inkml:trace contextRef="#ctx0" brushRef="#br0" timeOffset="113246.676">17639 13996 1785 0,'0'0'159'0,"0"0"-127"0,0 0-32 0,0 0 0 16,0 0 126-16,0 0 19 0,0 0 4 0,7 3 1 15,-7-3-132-15,7 0-26 0,4 0-6 0,-1 0-1 16,4 0 15-16,-3 0 0 0,3 0 0 0,0 0 0 15,0 0 0-15,4 0 8 0,-4 0-8 0,7 7 10 16,-3-7 18-16,-1 0 3 0,1 6 1 0,0-3 0 16,-1-3 3-16,1 0 1 0,-4 0 0 0,0 6 0 15,0-3-16-15,4-3-4 0,0 0 0 0,-1 0 0 16,-3 0 12-16,4 0 3 0,0 0 0 0,-4 0 0 16,3 0-18-16,-3 0-3 0,1 0-1 0,-1 0 0 15,-4 0-9-15,4-3 0 0,-3 3-12 0,-4-6 12 16,4 6-49-16,-4 0-3 0,-7 0 0 0,7 0 0 15,3-3-40-15,-10 3-8 0,0 0-1 0,7-6-1 16,-7 6 3-16,7 0 1 0,-7 0 0 0,0 0 0 16,0 0-59-16,0 0-12 0,15 0-3 0,-15 0 0 0</inkml:trace>
  <inkml:trace contextRef="#ctx0" brushRef="#br0" timeOffset="113771.836">18912 13943 1036 0,'0'0'92'15,"0"0"-73"-15,0 0-19 0,0 0 0 0,0 0 219 0,0 0 40 16,0 0 8-16,0 0 1 0,0 0-196 0,0 0-39 16,0 0-8-16,7-6-1 15,1 2-24-15,2 4 0 0,-3 0 0 0,7-6 0 0,-3 6 0 0,3 0 0 16,0 0 9-16,4 0-9 0,-4 0 32 0,0 0-1 16,0 0 0-16,4 0 0 0,-1 0 15 0,1 0 3 15,0 6 1-15,-1-6 0 0,4 0 9 0,4 0 1 16,0 0 1-16,0 0 0 0,3 0-15 0,-4 4-3 15,1-4-1-15,0 6 0 0,3-6-30 0,-3 0-12 16,3 0 11-16,0 0-11 0,-3 0 8 0,0 0-8 16,3 6 0-16,-7-6 0 0,0 3 0 0,0-3-12 15,-3 7 1-15,0-4 0 16,-4-3-56-16,0 0-11 0,0 0-2 0,-4 0-1 16,1 0-82-16,0 0-16 0,-1 6-3 0,1-6-726 0</inkml:trace>
  <inkml:trace contextRef="#ctx0" brushRef="#br0" timeOffset="114518.623">20380 13908 1094 0,'0'0'97'0,"0"0"-77"0,0 0-20 0,0 0 0 16,0 0 260-16,0 0 49 0,0 0 10 0,0 0 1 15,0 0-257-15,0 0-52 0,0 0-11 0,0 0 0 16,0 0-11-16,11 0-1 0,-1 0 0 0,1 7 0 16,-1-7 21-16,4 0 4 0,1 0 1 0,-1 0 0 15,3 0 48-15,1 0 10 0,7-7 1 0,-4 7 1 16,0 0-6-16,4 0-2 0,-4 0 0 0,4 0 0 15,-4 0-37-15,0 0-7 0,-4 0-2 0,1 0 0 0,3 0-11 16,0 0-9-16,-3 0 12 0,0 7-12 0,-1-7 0 0,-3 3 0 16,1-3 0-16,-1 0 0 15,-4 6 0-15,4-6 0 0,-3 0 0 0,0 0 0 0,-1 0 0 0,1 3 0 16,3-3 0-16,-4 0 0 16,5 0 0-16,-5 0 12 0,1 0-1 0,-1-3 0 0,4 3 8 0,-3-6 1 15,0 6 1-15,-1-3 0 0,4-4-21 0,-3 7 0 16,-4 0 0-16,3-9 0 15,1 9-24-15,-4 0-10 0,0 0-2 0,-7 0 0 16,0 0 7-16,7 0 1 0,0-3 0 0,-7 3 0 0,0 0 20 0,0 0 8 16,7 0 0-16,-7 0-9 15,0 0-22-15,0 0-4 0,0 0-1 0,0 0 0 16,7 3-94-16,-7-3-19 0,4 6-4 0,-4-6-519 0,7 3-103 0</inkml:trace>
  <inkml:trace contextRef="#ctx0" brushRef="#br0" timeOffset="118056.912">23805 13328 172 0,'0'0'16'0,"0"0"-16"0,0 0 0 0,0 0 0 0,0 0 398 0,0 0 77 15,-3-3 15-15,3 3 3 0,-4-6-382 0,4-4-77 16,-3 4-15-16,-1 3-3 0,1-3-32 0,-1 3-5 16,4-4-2-16,-3 4 0 15,-1-6 23-15,1 3-11 0,-4 2 11 0,3-2-8 0,-3 3 25 0,0-3 6 16,0 6 1-16,0-7 0 0,0 4 5 0,-4-3 2 16,1 6 0-16,-4-3 0 0,3-3 5 0,-3 6 2 15,-4 0 0-15,1-4 0 0,2 4-2 0,-6 0 0 16,4-6 0-16,-8 6 0 0,4 0-4 0,-4-3-2 15,0 3 0-15,-3 3 0 0,0-3-14 0,0 0-2 0,-4 0-1 16,4 0 0-16,0 6-13 0,-4-6 11 0,4 4-11 0,-1 2 10 16,-2-3-10-16,2-3 12 0,-6 6-12 0,7-6 12 15,-4 0-2-15,0 3 0 0,-6 4 0 0,2-7 0 16,5 6 4-16,-5-3 1 0,5 3 0 0,-5-2 0 16,-3 5 1-16,8 0 1 0,-1 1 0 0,4-4 0 15,-8 3-17-15,8 1 0 0,0 5 0 0,0-5 0 16,0-1 0-16,-1 7 0 0,1-3 0 0,3-4 0 15,8 0 0-15,-4 7 0 0,-4-7 0 0,7 10 0 16,4-9 0-16,-3 5 0 0,-8 1 0 0,4-3 0 16,3 2 12-16,4-2-2 0,-4 2 0 0,1-5 0 15,-1 6 0-15,7-4 0 0,1 4 0 0,3-7 0 16,-7 10 2-16,7-3 0 0,0-4 0 0,3 4 0 0,1 0-12 16,-1-4 0-16,0 4 0 0,4 3 0 0,8-4 0 15,-5-2 0-15,-3 9 0 0,4-10 0 0,6 7 0 0,1-3 0 16,-8 3 0-16,8-4 0 0,3-2 0 0,-3 3 0 15,3 2 0-15,-4-2 0 0,1-7 15 0,3 7 1 16,7-3 0-16,0-4 0 0,-3 0 0 0,3 7 0 16,11-6 0-16,-4-1 0 0,4 7-7 0,-4-4-1 15,0-6 0-15,4 4 0 0,3 9 3 0,1-10 0 16,-8 0 0-16,11-2 0 0,6 2-1 0,-2 1 0 16,-4-1 0-16,-1 0 0 0,8-9-2 0,0 10 0 15,0-4 0-15,-4-3 0 0,-3-3 16 0,0 6 2 16,0-6 1-16,0 4 0 0,-1-4-27 0,5 0 0 15,-1 0-12-15,0-4 12 0,1 4 0 0,-1 0 12 0,-3-6 0 16,-4 6 0-16,4 0 4 0,-4-3 0 16,-3-3 1-16,3 3 0 0,-3-4-5 0,3 4-2 0,0-3 0 0,4-3 0 15,0-1 6-15,-4 4 0 16,4 3 1-16,-4-4 0 0,4 4-9 0,0-3-8 0,-4-3 9 0,1 6-9 16,-5-4 9-16,1-2-9 0,-4-1 8 0,-3 4-8 15,7 3 9 1,-8-6-9-16,1 2 10 0,0-2-10 0,0 0 14 0,-1 2-3 0,4-2-1 0,1-1 0 15,-5 1-2-15,1 0-8 0,0-1 12 0,-1-5-4 16,-2 5-8-16,2 1 8 0,-2-1-8 0,-1 1 8 16,3-7-8-16,-2 7 8 0,-5-1-8 0,1-2 8 15,-4-4 0-15,4 1-8 0,-4 2 12 0,-4-3-4 16,1 4 0-16,-4-4 0 0,3 7 0 0,-2-7 0 16,-5-3 0-16,1 4-8 0,3-4 12 0,-7 6-4 0,0-3-8 15,-4-2 0-15,4 2 0 0,-3-3 8 0,-1 0-8 0,-3 4 0 16,0-4 0-16,0 0 0 15,3 3 0-15,-3 4 0 0,0-4 0 0,-3-3 0 0,3 4 0 0,-4 2 0 16,-3-3 0-16,3 1 0 0,-3 2-8 0,0-2 8 16,0 2 0-16,0-3 0 0,-7 1 0 0,0 2 0 15,-1-3-9-15,1 7 9 0,0 0 0 0,0-1 0 16,0-5-8-16,0 11 8 0,-1-2 0 0,-2-3 0 16,3-1 0-16,-1 4 0 0,1-3 0 0,0 5 0 15,0-2 0-15,3 6 0 0,1-3 0 0,-1-3 0 16,0 3 0-16,1-4 0 0,-4 1 0 0,3 6 0 15,-7 0 0-15,8-3 0 0,-8 3-12 0,0 0 2 0,-7 0 0 16,4 0 0-16,3 0 10 0,-6 0 0 0,3 0 10 0,-4 0-10 16,0 0 0-16,0 3 0 0,4 3 0 0,0-6 0 15,3 7 0-15,-3-4 0 0,3-3 0 0,4 6 0 16,-4-3 0-16,4-3 0 0,0 0 0 0,0 0 0 16,0 0-11-16,0-3-5 0,-1-3 0 0,1 3-1 31,-4-4-150-31,-3-8-29 0</inkml:trace>
  <inkml:trace contextRef="#ctx0" brushRef="#br0" timeOffset="121282.778">7571 10346 172 0,'0'0'8'0,"0"0"1"0,-4-6-9 0,-3-4 0 0,0 1 0 0,3 0 0 16,-3-1 459-16,7 1 89 0,-7-7 19 0,0 4 3 15,4-4-394-15,-4-3-80 0,3 3-15 0,1 4-3 16,-1-7-24-16,-3 3-5 0,0-2-1 0,0 2 0 16,3-3-19-16,-10 10-4 0,4-7-1 0,-1 3 0 15,-3-2-15-15,3 5-9 0,-6 1 10 0,-1-7-10 16,1 7 17-16,-8-1-2 0,0 1-1 0,0 0 0 16,-3 2 14-16,-4-2 2 0,4 6 1 0,-3-3 0 15,-8-4-12-15,0 10-3 0,4 0 0 0,-4 0 0 16,4 0 1-16,-4 0 0 0,-4 6 0 0,5-2 0 15,-5 5 4-15,1-3 1 0,3-3 0 0,7 4 0 16,-3-4-12-16,0 6-2 0,3 7-8 0,4-7 12 16,-4 1-12-16,4 5 0 0,-4 4 0 0,4 0 0 0,-4 0 0 0,-3 3 0 15,3 0 0-15,-3-4 9 0,0 8-9 0,-1 2 0 16,-6-3-10-16,7 3 10 0,-4 7 0 0,0-7-9 16,0 6 9-16,4 1 0 0,0-1 0 0,-1 1 0 15,-2-4 0-15,6 4-8 0,4-1 8 0,-1 1 0 16,5-7 0-16,-1 0 0 0,4-3 0 0,0 10 0 15,3-7 0-15,-3 0 0 0,7-3 0 0,-4 13 0 16,8-4 0-16,-5 1 8 0,-2 2-8 0,3 7 0 16,3 0 0-16,1-6 0 0,-5 6 0 0,5 0 0 15,3-7 0-15,0 7 0 0,3-3 0 0,-6-3 0 16,3-1 0-16,0 7 0 0,7 0 0 0,-8-6 0 16,5 6 0-16,-4-4 0 0,0 1 0 0,7 0 0 0,-4-4 0 0,4 1 0 31,0-3 0-31,0-1 0 0,7 1 0 0,4 2 0 0,-11-2 0 0,11-1 8 0,3 4-8 0,-4-4 0 15,1 4 0-15,3-4 9 0,4 1-9 0,-1 3 0 16,8-10 8-16,-7 13-8 0,-1-13 0 0,8 6 0 16,-11-6 0-16,7 1 0 0,-3 5 0 0,3-9 0 15,0 4 0-15,4-4 0 0,-8-3 0 0,8 3 0 16,-4 3 0-16,4-3 0 0,0 0 0 0,6-6 0 16,-6 9 0-16,10-9 0 0,-6-3 0 0,2 2 0 15,5 1 8-15,-1-3-8 0,0 0 0 0,4-4 0 16,-4-2 8-16,1-1-8 0,2 0 0 0,1 4 0 15,4-10 11-15,-8 3-11 0,4-6 10 0,-1 0-10 16,5 0 8-16,-1 0-8 0,4 0 0 0,0-6 9 0,0 6-9 16,3-3 0-16,-3-3 9 0,3-1-9 15,4 4 0-15,4-3 0 0,-11-3 0 0,10-1 8 0,0 1-8 0,1-1 0 16,3 1 0-16,-11-7 0 0,4 7 8 0,0-1-8 16,-4-2 8-16,4-4-8 0,-3 0 8 0,-4-2-8 15,3 2 10-15,-7-3-10 0,4 7 12 0,0-7-4 16,0-3-8-16,-4 3 12 0,-10 0 12 0,7-6 1 15,0 6 1-15,3-9 0 0,-7 9-26 0,0-12 0 16,8 9 0-16,-11-13-11 0,3 10 25 0,-3-9 5 16,3 6 1-16,-3-7 0 0,-4-2-6 0,0 2-1 15,-3-3 0-15,-4-5 0 0,4 5-13 0,-8-6 11 16,-3 6-11-16,4-12 10 0,-4 6 5 0,0-3 1 16,0-3 0-16,-7-3 0 0,0 6-16 0,1 0 11 15,2-3-11-15,-6 3 10 0,-1-4-10 0,1 4 0 0,-1 3 9 0,-3-3-9 16,0-3 0-16,-3-3 8 0,-1 0-8 0,1 6 0 15,-1-7 0-15,-3 7 8 0,0-3-8 0,0 6 0 16,-4-3 0-16,4-3 8 0,-3-3-8 0,-1 6 0 16,-3-7 0-16,0 10 8 0,0-3-8 0,0 3 0 15,0 1 9-15,-4 8-9 0,0-3 12 0,-3 4-12 16,-4-4 10-16,1-3-10 0,3 10 8 0,-1 0-8 16,-6-1 0-16,-4 1 0 0,4 0 0 0,-4-1 0 15,4 10-10-15,-4-3 10 0,1 0 0 0,-1 6-9 16,0-6 9-16,-3 7-8 0,-4-8 8 0,-3 8-8 15,-4-1 8-15,0 3 0 0,0 4 0 0,0-4 0 16,-3 3 0-16,0-2-8 0,3 5 8 0,-4 4 0 16,4-3 0-16,-3 5-10 0,0-2 10 0,3 6 0 15,4-3-9-15,-8 6 9 0,4-3 0 0,-3 10-9 16,3-1-107-16,0 7-20 0,-7 2-5 0,0 8-1315 16</inkml:trace>
  <inkml:trace contextRef="#ctx0" brushRef="#br0" timeOffset="128937.565">6682 17515 403 0,'0'0'17'0,"0"0"5"0,0 0-22 0,0 0 0 15,0 0 0-15,0 0 0 0,-4 0 211 0,4 0 37 16,0 0 8-16,0 0 2 0,-7 0-150 0,0 6-31 0,0-6-5 0,3 0-2 15,-3 0 20-15,4 0 4 0,-4-6 1 0,0 6 0 16,0-4-31-16,3 4-7 0,-6-6-1 0,2 6 0 16,1-3-15-16,0-3-3 0,-3 6-1 0,3 0 0 15,0-3-5-15,-4-4-2 0,1 7 0 0,2 0 0 16,-2 0 9-16,-8 0 1 0,11-3 1 0,-10 3 0 16,2 0-12-16,5-6-2 0,-4 6-1 0,-4 0 0 15,8 0 11-15,-12-6 3 0,8 2 0 0,-3 4 0 16,-1 0-12-16,-3-6-1 0,3 6-1 0,1 0 0 15,-5 0-14-15,1 0-4 0,4 0 0 0,-1 0 0 16,-3 0-8-16,7 0-17 0,-11 0 4 0,7 6 1 16,1-2 12-16,-8 2 0 0,0-6 0 0,4 9 0 15,7 1 0-15,-11-4 0 0,8-3 0 0,-1 7 0 16,-7-1 0-16,8 7 0 0,-1-7 0 0,-3 0 0 16,0 7 0-16,3-3 0 0,-7 2 0 0,8 4 0 0,-1-3 0 0,-7-1 0 15,8-2 0-15,3 6 0 0,0-3 0 0,-1-1 16 16,5 4-3-16,-1-6-1 0,4 9-12 0,4-4-10 15,-1 1 2-15,-3 0 0 0,7 6 8 0,-3-6 0 16,3 6 0-16,3-3 0 0,-3-3-8 0,7 6 0 16,-3 0 0-16,-1 0 0 0,4-6 8 0,4 0-8 15,-4 6 8-15,3-3-8 0,1-7 8 0,0 4 0 16,3 0 0-16,0 0 0 0,4 3 0 0,-8-10 0 16,4 4 0-16,0 3 0 0,0-4 0 0,4-2 0 15,0 3 0-15,-4-7 0 0,3 7 12 0,5-7-1 16,-1 1-1-16,0-7 0 0,0 6-10 0,4-3 0 0,0 4 9 15,-1-4-9-15,1-3 12 0,7 3-3 16,-4-2 0-16,4 2 0 0,-4-6-9 0,4 3 8 0,-1-3-8 0,1 0 8 16,0 0 3-16,-4 0 0 0,4 0 0 0,-4 0 0 15,0 0-3-15,4-3 0 0,-4-3 0 0,4 6 0 16,3-4-8-16,-3-2 8 0,0 3-8 0,-4-3 8 16,4-4-8-16,-1 1 0 0,-2 3 0 0,2-4 0 15,-2 1 8-15,-1-1-8 0,0 7 0 0,-3-9 8 16,0 9 0-16,-1-7-8 0,1 4 12 0,0 3-4 15,3-3-8-15,-3 2 10 0,-1-2-10 0,1 3 10 16,0-3-10-16,-1 3 12 0,1-4-12 0,0-2 12 16,-1 3-12-16,1 3 0 0,-4-7 9 0,0 1-9 15,1-1 0-15,-1-2 0 0,0 2-10 0,0 1 10 16,-3-4 19-16,-1-2 10 0,5-1 3 0,-5 4 0 16,1-4-16-16,-1-3-2 0,-2 0-1 0,2 0 0 15,-3-6-2-15,0 6-1 0,1-6 0 0,-1 0 0 0,0 6 2 0,3 1 1 16,-10-7 0-16,4 6 0 0,0 0-13 0,-1 3 0 15,-3-3 0-15,0 1 0 0,0-1 12 0,-3 3-3 16,3-3-1-16,0 1 0 0,0 2 0 0,-7 3 0 16,4-2 0-16,-1-1 0 0,-3 3 0 0,-3-2-8 15,3 2 12-15,0-2-4 0,-4 5-8 0,4-6 0 16,-11 4 0-16,8-4 8 0,-4 7-8 0,3-1 0 16,-10-5 9-16,4 2-9 0,-1-3 8 0,0 7-8 15,-3-7 8-15,0 4-8 0,0-4 12 0,0 0-3 16,0 4 0-16,3 3 0 0,-6-7-9 0,6 6 0 15,-7 1-12-15,4 0 12 0,0-1 0 0,0 4 0 0,-7-3 0 0,3-1 0 16,1 4 0-16,-8 3 0 0,0 3-9 0,-3-7 9 16,3 7 0-16,4 0 0 0,-14-3 0 0,3 3 0 15,0 3 0-15,-3-3-8 16,3 0 8-16,-3 7 0 0,7-7 0 0,-7 3 0 0,-4 3 0 0,4 0 0 16,-4-2 0-16,7 2 0 0,-3-3 0 0,-1 3 0 15,5-3 0-15,-1 4 0 0,4-4 11 0,0-3-11 16,3 9 11-16,0-3-11 0,0-2 10 0,-6 8-10 15,6-2 9-15,-3-1-9 0,3 0 8 0,-3 1-8 16,3 5 0-16,-3-2-9 0,3-4 0 0,-7 1 0 16,4-1 9-16,4-3-8 0,-8 4 8 0,4-1-8 15,3-9 8-15,4 10 0 0,0-4 0 0,3-3 0 16,-7 3-18-16,4-2 2 0,0-4 0 0,3 6 0 16,1-3-106-16,-1-3-21 0,-7 6-4 0,1-6-1201 15</inkml:trace>
  <inkml:trace contextRef="#ctx0" brushRef="#br0" timeOffset="131170.81">13649 10346 864 0,'0'-9'76'0,"-7"2"-60"0,0 4-16 0,0-6 0 0,0-1 352 0,-4 1 68 16,1-4 14-16,-1 4 2 0,-3 0-344 0,3-1-68 16,-3 1-15-16,4-1-9 0,-8 1-9 0,4 0-9 15,-4-1-2-15,1 4 0 0,-5-3 8 0,-2 5 0 16,3-2 1-16,-8 6 0 0,1 0 11 0,-7 0 0 15,0 6 0-15,-4-2 0 0,0 11 0 0,0-2 0 16,-7 2 10-16,0 4-10 0,1 0 43 0,-1 3 2 16,0 0 1-16,4 6 0 0,-8 13 5 0,1-3 1 0,-4 6 0 15,0 3 0-15,0 6-41 0,0 0-11 0,4 0 0 16,-4 7 0-16,3-7 0 0,1 4 9 0,3 6-9 0,0-1 0 16,-3 1 0-16,3-3 0 0,4-4 0 0,-1 4 0 15,5-4 8-15,2-6-8 0,1 3 0 0,10-5 0 16,1 2 8-16,2-10-8 0,5 4 9 0,3 0-9 15,3-3 10-15,4-3-10 0,4-4 10 0,3-2-10 16,3 2 16-16,4 0-4 0,4-5 0 0,3 5 0 16,7 1 0-16,4 2-1 0,3-2 0 0,4 2 0 15,6 4-11-15,8-3 12 0,4-1-12 0,-1 4 12 16,4-3-12-16,3-4 0 0,1-5 0 0,3 5 0 16,7-6 0-16,3-3 0 0,5 0 0 0,-1-3 0 15,-4-3 0-15,8-3 0 0,3 3 0 0,-3 0 0 16,3-10 0-16,0 7 10 0,-4-7-1 0,1-3 0 15,-4-3 14-15,0-3 2 0,0 0 1 0,-3 0 0 16,3-9-6-16,-4 6 0 0,-3-6-1 0,-3-7 0 0,7 0 9 0,-4 4 3 16,0-13 0-16,-4 6 0 0,1-16-3 0,-4 7 0 15,3-7 0-15,-6-2 0 0,-1-7-5 0,-3-6-2 16,3 3 0-16,-3 3 0 0,-7-9-1 0,0 6-1 16,0-4 0-16,-7-2 0 0,-4 0-4 0,-3-1-1 15,-1 1 0-15,-2 6 0 0,-5-6-2 0,1-1-1 16,-11 7 0-16,4-3 0 0,-8 3-11 0,4 3 8 15,-10 0-8-15,0 0 8 0,-8-3 12 0,0 4 1 16,-3-1 1-16,-7-3 0 0,-7 3-22 0,0 0 9 16,-7 0-9-16,-8 0 0 0,-2 6 0 0,-5-6 0 15,-3 1 0-15,1 5 0 0,-5-3 0 0,1 4 0 16,-1-1 0-16,5 3 0 0,-5 1 0 0,1-1 0 0,-4 7 0 0,3 0 0 16,5 3 0-16,-5 0 0 0,1 6 0 0,-1 0 0 15,1 0 0-15,-4 4 0 0,0-4 0 0,-3 9 0 16,-4-5-8-16,0 5 8 0,0 7 0 0,0-3-9 15,-4-3-9-15,1 9-2 0,3-10 0 0,-7 10 0 16,-4 0-4-16,1 0 0 0,-1 0-1 0,1 0 0 31,-1 0-89-31,4 10-18 0,4-10-3 0,-4 9-798 0,3-9-160 0</inkml:trace>
  <inkml:trace contextRef="#ctx0" brushRef="#br0" timeOffset="141083.398">21467 1763 288 0,'0'0'25'0,"0"0"-25"15,-4-9 0-15,4 9 0 0,0 0 180 0,0 0 30 16,0 0 6-16,0 0 2 0,0 0-150 0,0 0-31 16,7-9-5-16,4 5-2 0,-4-2-15 0,7 6-3 0,0 0-1 0,4 0 0 15,3-3 23-15,3 3 5 0,1 0 1 0,7 0 0 16,10 0-8-16,-3 0 0 0,0-6-1 0,0 6 0 16,6-7 3-16,-2 7 1 0,-4 0 0 0,-4 0 0 15,-3 0-15-15,3 0-2 0,4 0-1 0,-4 0 0 16,-10 0-17-16,3 0 0 0,7 0-13 0,-7 0-477 15,-6 0-95-15</inkml:trace>
  <inkml:trace contextRef="#ctx0" brushRef="#br0" timeOffset="141626.103">22811 1773 172 0,'0'0'8'0,"0"0"1"0,-7 0-9 0,3-3 0 0,4 3 0 0,0 0 0 16,0 0 224-16,0 0 44 0,7 0 8 0,4 0 1 16,6-7-208-16,-3 4-41 0,1-3-9 0,9 6-2 15,1 0 31-15,0 0 7 0,3-9 1 0,-3 9 0 16,3-4 6-16,4-2 2 0,-4 6 0 0,3-3 0 0,1 3-27 15,4 0-5-15,-1-6 0 0,0 6-1 0,4-7-23 16,3 7-8-16,-3 7 0 0,3-1 0 16,-3-6 0-16,0 3-18 0,-4-3 2 0,1 6 1 15,-5-2-37-15,1 5-8 0,0-9-2 0,-4 6 0 16,0-3-81-16,0 4-16 0</inkml:trace>
  <inkml:trace contextRef="#ctx0" brushRef="#br0" timeOffset="145761.753">14199 17273 979 0,'0'0'87'0,"0"0"-70"15,0 0-17-15,0 0 0 0,0 0 237 0,-3 9 44 16,-4-9 9-16,0 7 2 0,-4-4-229 0,4-3-46 16,-4 6-9-16,-3-6-8 0,-3-6 8 0,3 6-8 15,-1 0 0-15,-2 0 0 0,-1 0 0 0,1 0 0 16,-1 0 0-16,-3 0 0 0,3-3 16 0,-3 3 0 16,0 0 0-16,0 0 0 0,-1 3 35 0,-2-3 6 15,-1 0 2-15,-3 6 0 0,0-6-4 0,3 0-1 16,0 0 0-16,1 0 0 15,-8 0-26-15,4 0-6 0,-1 0-1 0,5 6 0 0,-5-12 11 0,5 6 1 16,-1 10 1-16,4-10 0 0,-4 0-18 0,0 0-3 0,1 0-1 0,-4 9 0 16,-1-9-3-16,5 6-1 0,-5-3 0 0,1 7 0 15,-4-1-8-15,4 7 0 0,0-7 0 0,3 7 0 16,1-4 0-16,-1 4 0 0,-3 3 0 0,7-3 0 16,-1-4 0-16,1 10 0 0,4-3 0 0,-1 0 0 15,4 0 0-15,0-1 0 0,3 8 0 0,1-8 0 16,2 1 0-16,1 6 8 15,-3-6-8-15,6 9 8 0,1-3-8 0,-1 0 0 0,1-6 0 0,3 9 0 16,-4-2 0-16,4 2 0 0,-3-3 0 0,3 3 0 16,0 0 8-16,3-3 0 0,-3-6 0 0,4 6 0 15,-1-6 20-15,1 0 3 0,3-3 1 0,3 2 0 16,1 1-20-16,0-3-3 0,3-7-1 0,3 10 0 16,1-9 7-16,3 5 1 0,4-5 0 0,0 8 0 15,-1-2-16-15,1-3 11 0,3-4-11 0,-3 7 10 0,7-1-10 16,-8-2 0-16,1-4 0 0,0 7 0 0,-1 0 0 0,1-4 0 15,-4-2 0-15,4-1 0 0,-4 4 9 0,4-4-9 16,-4 0 10-16,4 1-10 0,-1-1 20 0,-2-6-1 16,2 7-1-16,1-4 0 0,3 3 2 0,-3-9 0 15,3 7 0-15,4-7 0 0,0 3-6 0,-1-3-1 16,1 0 0-16,0 0 0 0,0 6-5 16,-1-6-8-16,1-6 11 0,0 6-11 0,-4 6 0 0,0-6 0 15,4 3 0-15,-4-3 0 0,0 0 0 0,1 0 0 16,-1 0 0-16,0 0 0 0,0 0 15 0,4-3-4 15,0-3-1-15,0 6 0 0,-1-10 4 0,-2 7 1 16,2-3 0-16,-2-3 0 0,-1 2 1 0,0-2 0 0,0 0 0 0,0-1 0 16,4 1-1-16,0-1 0 0,0-5 0 0,-4 5 0 15,4-2-15-15,-4-4 0 0,4 7 0 16,-4-7 0-16,4 3 0 0,-4-2 0 0,-4 5 8 0,1-5-8 16,-4 2 0-16,4-3 9 0,-4 1-9 0,0 2 8 15,-3-2 0-15,3-4-8 0,-3 0 12 0,-1 3-4 16,-2-3-8-16,2 1 0 0,1 2 0 0,-1-3 0 15,1-6 0-15,0 6 13 0,-4 0 0 0,0-6 0 16,4 6-13-16,-4 1 8 0,0-1-8 0,0 3 0 16,-7-3 9-16,4 1-9 0,-1 2 8 0,-3 3-8 15,-3-2 0-15,-4-1 8 0,3 7-8 0,-3-4 0 16,-3-3 0-16,-1-2 8 0,1 8-8 0,-1-6 0 16,1-2 0-16,-4 2 0 0,0 3 0 0,-1-2 0 15,5 2 0-15,-4-2 0 0,0-1 9 0,0-3-9 0,0 6 0 0,0-2 0 16,0 5 0-16,0-5 8 15,0 5-8-15,-4-9 0 0,4 13 0 0,-4-6 0 0,1 2 0 0,-1-5 0 16,1 5 0-16,-1 4 0 16,-3-4 0-16,0 7 0 0,0-6 0 0,0 3 0 0,-1-4 0 0,1 1 0 15,-3 3 0-15,-1 2-8 0,4-2 8 0,0-3 0 16,-4-1 0-16,1 1 0 0,-5 0 0 0,5 5 0 16,-1-8 0-16,0 9 0 0,-3-7 0 0,0 4 0 15,7-3 0-15,-7 6 0 0,3-4 0 0,1-2 9 16,-1 3-9-16,0 2 10 0,1 4-10 0,3-6 0 15,-4 6 0-15,0-3-11 0,-3 3 11 0,7 0 0 16,-7 0 0-16,7 0 0 0,-4 0 0 0,0 0 0 0,-3 0 0 0,0 0-8 16,3 0 8-16,-3 0 0 0,0 0 0 0,-4 0 0 15,4 0 0-15,0 0 0 0,-4 0 0 0,1 0 0 16,-1-6 0-16,4 6 0 0,0-3 0 0,-1-4 0 16,1 7 8-16,0-3-8 0,0-3 8 0,-4 6-8 15,4 0 0-15,0 0 0 0,0-3 0 0,0-3-8 16,-4 6 8-16,4 0 0 0,0 0 0 0,-1 0 0 15,-2 0-10-15,3 0 10 0,-4 6-12 0,0-3 12 32,-7 3-38-32,4-3-1 0,0 4 0 0,0-4 0 15,-8 6-17-15,5-3-3 0,-1-2-1 0,-3 8 0 16,-4-9-40-16,0 7-8 0,-7-10-1 0,0 0-1 0</inkml:trace>
  <inkml:trace contextRef="#ctx0" brushRef="#br0" timeOffset="150662.205">22066 3736 518 0,'0'0'46'0,"0"0"-37"16,0 0-9-16,0 0 0 0,0 0 266 0,0 0 51 15,0 0 11-15,0 0 1 0,7 0-254 0,11 0-51 16,0 0-11-16,3 0-1 0,-4 0 28 0,8-3 5 16,7 3 2-16,3-7 0 0,0 7 0 0,4 0 0 15,-4-9 0-15,11 6 0 0,0-3-11 0,-3 6-3 16,-8-10 0-16,7 10 0 0,11-6-17 0,-7-4-4 15,-11 10-1-15,11-3 0 0,0-3 1 0,3-3 0 16,1-1 0-16,-4 1 0 0,-1 6-12 0,-2-4 0 0,-4-2 0 0,3 3 0 16,-7-4 0-16,4 1 0 0,-4 6 0 0,-3-3 0 15,0-4 0-15,-8 10 0 0,5 0 0 0,-5-6 0 32,-2 6-124-32,-5 6-21 0,1-6-4 0,-8 0-1 0</inkml:trace>
  <inkml:trace contextRef="#ctx0" brushRef="#br0" timeOffset="151162.245">23957 3651 2098 0,'0'0'46'0,"0"0"10"0,0 0 1 0,0 0 3 0,0 0-48 0,0 0-12 16,0 0 0-16,0 0 0 0,7 3 0 0,0 4 0 0,4-7 0 0,-4 3-11 15,3-6 11-15,1 3 0 0,3 0 8 0,0 0-8 16,4-7 36-16,0 7 4 0,-1 0 0 0,4-3 0 16,1-3 5-16,-1 3 2 0,3 3 0 0,-2-7 0 15,2 1-15-15,1 3-4 0,0 3 0 0,-1 0 0 16,5 0-10-16,-1-6-2 0,0 3-1 0,0 3 0 15,4 0-15-15,-4 0 0 0,4 0 8 0,0 0-8 16,3 0-10-16,-3 0-5 0,-1-7-1 0,5 7 0 16,-1 0-20-1,0-9-5-15,4 9-1 0,0-9 0 0,3-1 27 0,1 4 6 0,-5 6 1 0,5-10 0 16,-1 7 8-16,-3-3 0 0,0 3-9 0,-1-3 9 31,-2 6-109-31,-4-3-18 0,-1-4-3 0</inkml:trace>
  <inkml:trace contextRef="#ctx0" brushRef="#br0" timeOffset="151656.43">25813 3610 2113 0,'0'0'93'0,"0"0"20"0,0 0-90 0,0 0-23 0,0 0 0 0,0 0 0 15,0 0 86-15,0 0 13 0,0 0 2 0,7 0 1 16,3 0-54-16,5-9-12 0,2 9-1 0,1 0-1 16,-1 0-20-16,8 0-4 0,7 0-1 0,0 0 0 15,-1 0-9-15,1 0-12 0,7 0 2 0,3 0 1 16,1 0 9-16,-1 0 0 0,0 0 0 0,1 0 0 15,-1 0 0-15,7 0 0 0,-3-3 0 0,0 3 0 0,-4-6 0 0,4 6 0 16,0 0 0-16,-4-10 8 0,4 16-8 0,-7-6 0 16,3-6 0-16,-3 6 0 0,-3 0 0 0,2 0 0 15,1-6 0-15,0 6 0 0,-4 0 0 0,0 6-13 16,-6-6 1-16,-1 0 1 16,-3 6-155-16,-1-2-31 0,-3-4-7 0,-3 6 0 0</inkml:trace>
  <inkml:trace contextRef="#ctx0" brushRef="#br0" timeOffset="152115.402">27901 3626 2746 0,'0'0'60'0,"0"0"13"0,-3-9 3 0,3 9 1 0,0-7-61 0,0-2-16 16,0 9 0-16,7-3 0 0,0-3 12 0,0 2-1 15,3-2 0-15,1 6 0 0,7-6-11 0,-4 6-9 16,3-3 9-16,5 3-13 0,2-7 13 0,4 7 0 16,8 0 0-16,3 0 0 0,-4 0 0 0,4 0 0 15,-1 0 0-15,5 0-9 0,3 0 9 0,-4 0 0 16,0 0 0-16,1 7-8 0,-5-7 8 0,5 0 0 15,6 0 0-15,-6 0 0 16,2 0-34-16,-2 3-5 0,-4-3-1 0,-1 0 0 16,1 0 7-16,-7-3 1 0,0 3 0 0,-8 0 0 15,5 0-142-15,-5 0-28 0,-6-7-6 0,3 7 0 0</inkml:trace>
  <inkml:trace contextRef="#ctx0" brushRef="#br0" timeOffset="152635.636">29856 3645 1497 0,'-18'0'133'0,"11"-3"-106"16,0 3-27-16,0 0 0 0,-4 0 98 0,11 0 14 15,-3-7 4-15,3 7 0 0,0 0-71 0,-7-6-13 0,7 3-4 0,7-6 0 16,0 2 6-16,0 7 1 0,3-12 0 0,8 6 0 16,3 2 5-16,0-2 0 0,4 0 1 0,7 3 0 15,3-4 16-15,4 4 3 0,3-3 1 0,4 6 0 16,7-3 3-16,3-3 0 0,8 6 0 0,3-3 0 15,4-4-11-15,-1 7-1 0,4 0-1 0,0-3 0 16,7-3-26-16,1 6-5 0,2 0 0 16,1 0-1-16,-4 0-19 0,0 0 0 0,0 0 0 0,7-3 0 31,8 3-91-31,-1 0-18 0,-3-7-4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03T20:15:55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17678 917 2206 0,'0'0'98'0,"0"0"20"0,0 0-94 0,0 0-24 0,0 0 0 0,0 0 0 16,0 0 20-16,0 0-1 0,0 0 0 15,0 0 0-15,0 0-19 0,0 0 0 0,0 0 0 0,0 0 0 16,0 0 9-16,10 6-1 0,-10-6-8 0,7 6 12 16,-3-3-12-16,-1 7 9 0,4 5-9 0,-3-2 8 15,0 3 12-15,-1 3 3 0,1-1 0 0,-1 7 0 16,-3 1 5-16,4-8 2 0,-1 11 0 0,-3-11 0 16,4 7-4-16,-1 1-1 0,1 2 0 0,-1-3 0 15,-3 0-25-15,4-3 8 0,-1-3-8 0,1 6 0 16,-4 0 31-16,3-6 1 0,-3-1 0 0,4 8 0 15,-1-8-32-15,1 1 0 0,3 6 0 0,-3-9 0 16,-1-3-20-16,1 12-9 0,-1-16-3 0,1 0 0 0,-1 1 7 0,1-1 1 16,-4-9 0-16,3 10 0 15,-3-10-117-15,0 0-23 0,0 0-5 0,0 0-779 16</inkml:trace>
  <inkml:trace contextRef="#ctx0" brushRef="#br0" timeOffset="600.436">17688 613 1094 0,'0'0'97'0,"0"0"-77"0,0 0-20 0,-3 6 0 15,-4-3 173-15,3 3 31 0,-3-6 7 0,4 6 1 16,-4-2-151-16,-1 5-29 0,8-9-7 0,0 0-1 16,-7 0 12-16,7 0 3 0,0 0 0 0,0 0 0 15,-3 0-18-15,3 0-3 0,0 0-1 0,0 0 0 16,0 0-8-16,0 0-1 0,0 0-8 0,0 0 12 16,0 0 10-16,0 0 2 0,0 0 0 0,0 0 0 15,0 0-24-15,0 0 0 0,0 0 0 0,0 0 0 16,0 0 19-16,0 0 2 0,0 0 1 0,0 0 0 15,7 0 5-15,4 9 1 0,-1-2 0 0,1-7 0 16,3 3 2-16,3 3 1 0,-2-6 0 0,6 3 0 0,0-3-12 16,4 7-3-16,-1-4 0 0,5-3 0 15,-5 0-16-15,1 6 0 0,3-6 8 0,0 6-8 0,-3-3 0 0,0 7 0 16,-1-1 0-16,-6-3 0 0,0-2 0 0,-4 5 0 16,-4 7 0-16,1-7 0 0,0 7 0 0,-4-7 0 15,0 1 0-15,-4-1 0 0,4 0-9 0,-3 1 1 16,-1 5 0-16,1-11 0 0,-1 11 8 0,-3-5 0 15,0-1 8-15,-3 7-8 0,3-7 0 0,-7-6 0 16,3 7 0-16,-3-4-8 0,0 3 8 0,0 1 0 16,-7-1 0-16,3-3 0 0,-3-2 0 0,-3 2 0 15,3-3 8-15,-1 3-8 0,-2 1 8 0,-1-4-8 16,-3 6 10-16,3-9-10 0,-3 0 0 0,4 0 0 16,-1 0 0-16,0 0 0 0,1 0 0 0,-1 0 8 15,4 0-8-15,0 0 0 0,0 0 0 0,0 10 0 0,-1-10 0 0,5 0 0 16,-4 0 0-16,3 0-15 15,1 0 3-15,-1 0 1 0,4 6-10 0,-4-6-3 0,4 9 0 0,4-9 0 32,-4 3-79-32,3 4-16 0,1 2-3 0,3-3-859 0</inkml:trace>
  <inkml:trace contextRef="#ctx0" brushRef="#br0" timeOffset="1384.989">18658 518 806 0,'4'-12'72'0,"-4"12"-58"0,3 0-14 0,5-3 0 16,-5-3 145-16,-3 6 27 0,0 0 4 0,0 0 2 15,7-4-108-15,-3-2-22 0,-4 6-4 0,0 0 0 16,7 0-2-16,-4-9 0 0,-3 9 0 0,0 0 0 15,0 0-18-15,0 0-4 0,0 0-1 0,0 0 0 16,0 0-19-16,0 0 0 0,0 0 0 0,0 0 0 16,0 0 10-16,0 0-10 0,-3 0 8 0,-4 9-8 15,0-3 0-15,0 4 0 0,-4-7 0 0,0 3 0 16,4 4 17-16,-7-1 8 0,0 7 2 0,-4-7 0 0,4 4 6 0,0 2 2 16,-3 4 0-16,2-3 0 0,1-1-8 0,-3 7-2 15,6-6 0-15,-3 3 0 0,3 0-12 0,1 0-2 16,-4 3-1-16,3-1 0 0,1-5-10 0,-1 3 0 15,-3 9 0-15,3-9 8 0,1 6-8 0,-1-6 0 16,1 0 0-16,3 6 0 0,-1 3 0 0,1 7 0 16,0-17 0-16,0 17 0 0,0-10 0 0,4 3 0 15,-4 0 0-15,3-3 0 0,-3 4 0 0,4 2 0 16,-5-3 0-16,5 0 0 0,-1 7 11 0,4-7-3 16,0-3-8-16,0 3 12 0,4-2 15 0,-1 2 2 15,1-3 1-15,3 0 0 0,0-3 10 0,4-3 3 16,-4 3 0-16,7 0 0 0,-4-7 2 0,5 4 1 0,2 0 0 0,1-3 0 15,-1-4-17-15,5-6-3 0,-1 10-1 0,0-3 0 16,4-7-25-16,-1 3 0 0,5-6 0 0,2 10 0 16,-2-10-21-16,-5 3 0 0,4-2 0 0,-3 5 0 31,0-9-101-31,-4 6-20 0,0 4-4 0,0-10-883 0</inkml:trace>
  <inkml:trace contextRef="#ctx0" brushRef="#br0" timeOffset="6825.489">18729 986 1004 0,'0'0'44'0,"0"0"10"0,0 0-43 0,0 0-11 16,0 0 0-16,0 0 0 0,0 0 8 0,0 0-8 15,0 0 12-15,0 0-4 0,0 0-8 0,0 9 0 0,0 7 0 0,0-7 0 16,-4-6 12-16,4 7 9 0,-3 2 3 0,3 1 0 15,0-13 6-15,-4 16 2 0,4-16 0 0,0 3 0 16,-3 12 31-16,-1-5 6 0,4-1 2 0,0 1 0 16,-3-1-18-16,3 0-3 0,0 4-1 0,0-1 0 15,0-2-36-15,0 6-13 0,-4-13 9 0,4 12-9 16,0-5 0-16,0-1 0 0,-3 7 0 0,-1-7 0 16,1 7 0-16,-1-7 0 0,1 4-14 0,-4-7 5 31,3 7-36-31,1-4-7 0,-1-3-2 0,0 4 0 0,1-4-2 15,-1-3-1-15,4-3 0 0,0 0-337 0,0 0-67 0</inkml:trace>
  <inkml:trace contextRef="#ctx0" brushRef="#br0" timeOffset="7503.967">18553 1161 766 0,'0'0'34'0,"0"0"7"0,0 0-33 0,0 0-8 16,0 0 0-16,0 0 0 0,0 0 40 0,10 3 7 15,-3-3 1-15,-7 0 0 0,0 0 24 0,11 0 6 16,-4 0 1-16,3 10 0 0,-2-10 6 0,2 0 2 15,-10 0 0-15,11 0 0 0,-1 0-19 0,1 0-4 0,-4 0-1 0,3 0 0 16,1 0-42-16,-4 0-8 0,4 0-1 0,-1 0-1 16,1-10-25-16,-4 10-5 15,4 0-1-15,-4 0 0 16,3-3-45-16,-3-3-10 0,4 6-1 0,-4-3-391 0,0 3-77 0</inkml:trace>
  <inkml:trace contextRef="#ctx0" brushRef="#br0" timeOffset="8239.894">18990 813 1555 0,'0'0'68'0,"-7"0"16"0,3 0-68 0,-3 0-16 16,7 0 0-16,0 0 0 0,0 0 129 0,0 0 23 15,0 0 4-15,0 0 0 0,0 0-128 0,0 13-28 16,-3-4 0-16,3-3 0 0,0-2 0 0,0 5 0 16,0-3-8-16,0 13 8 0,0-3 0 0,0-7 0 15,0 4 0-15,-4 12 0 0,4-6-11 0,-3 6 11 16,3-6-10-16,0-1 10 0,-4 7 0 0,1 1 0 16,3-1 0-16,-4-3 0 0,4-4 0 0,0-2 0 15,0 3 0-15,0-3 0 0,4-4 0 0,-1 4 0 16,-3-7 10-16,4 7-10 0,-4-7 11 0,3-6-3 15,1 10-8-15,-4-13 12 0,3 3-12 0,-3-3 0 16,0 0 0-16,0 0 0 0,0 0 8 0,0 0-8 0,0 0 0 0,0 0 0 16,0 0 8-16,0 0-8 0,0 0 0 0,0 0 0 15,0 0 10-15,7-3-10 0,1 3 10 0,2-13-10 16,-3 10 0-16,0-6 8 0,4-7-8 0,-1 7 0 16,-3-1 0-16,0-5 0 0,-3 12-12 0,3-13 12 15,0 6-10-15,0 1 10 0,0 6-8 0,-3-10 8 16,-4 10 0-16,0 3 0 0,7-9 0 0,3 3-8 15,-6-4 8-15,3 10 0 0,-7 0 0 0,14-3 0 16,-3-3 0-16,3 6 0 0,-4-3 0 0,1-4-8 16,0 7 8-16,-4 0 0 0,3 0-9 0,1 0 9 15,-4 7-9-15,3-4 9 0,-3 6-12 0,1 1 12 16,-1-4-20-16,0 3 4 0,0 7 0 0,0-13 0 16,-4 16 8-16,1-10 8 0,3 1-12 0,-4-1 12 15,1-3 0-15,-1 10-8 0,-3-16 8 0,0 13 0 0,4-7 0 0,-1 3 0 16,-3-6 0-16,4 10 0 0,-4-13 0 0,0 3 0 15,0 6 0-15,0-9 0 0,0 0 0 0,0 10 9 16,0-10-9-16,-7 6 12 0,7-6-12 0,0 0 0 16,-4 10 0-16,-3-10 0 0,4 3 0 0,-4-3 13 15,0 6-3-15,0-3-1 0,-4-3-9 0,1 0 8 16,-5 0-8-16,5 0 8 0,-4-3 0 0,3-3-8 16,-3 6 12-16,0 0-4 0,0-3 8 0,-4 3 0 15,4-10 1-15,-4 4 0 0,8 6-17 0,-4-10 0 16,0 7 0-16,-1-3 0 0,5 3-12 0,-4 3-7 15,3-6-1-15,4-1 0 16,-3 7-19-16,-1 0-4 0,0 0-1 0,1 0 0 16,-1 0-10-16,4 0-2 0,0 0-1 0,7 0 0 15,-7 7-122-15,7-7-24 0</inkml:trace>
  <inkml:trace contextRef="#ctx0" brushRef="#br0" timeOffset="8798.599">19456 1362 1548 0,'0'0'34'0,"0"0"7"0,0 0 2 0,0 0 0 0,0 0-35 0,0 0-8 16,3 6 0-16,-3-6 0 0,7 3 28 0,0 4 4 0,0-1 1 0,-3-3 0 16,-4-3 3-16,7 0 0 0,4 9 0 0,-1-9 0 15,-3 10-16-15,4-1-4 0,-4-2 0 0,3-4 0 16,-6 6-6-16,3 4-2 0,4-10 0 0,-4 6 0 16,0 1 8-16,-7-1 2 0,0 0 0 0,3 4 0 15,1-10 10-15,-1 3 1 0,1 7 1 0,-4-4 0 16,3-2-15-16,1 2-3 0,-4 0-1 0,0 7 0 15,0-3-3-15,3 2-8 0,-3-5 12 0,-3-1-4 16,-8 10 1-16,8-3 0 0,3-7 0 0,-4 0 0 16,-3 7-1-16,0-3 0 0,0-7 0 0,0 3 0 15,0 1-8-15,0-4 0 0,-4-3 9 0,4 7-9 16,0-1 0-16,0-9-13 0,4 6 1 0,-4-3 1 16,-4-3-25-16,11 0-4 15,0 0-2-15,0 0 0 0,-7 0-116 0,0-3-23 0,3-3-5 0</inkml:trace>
  <inkml:trace contextRef="#ctx0" brushRef="#br0" timeOffset="10097.349">19974 1111 1036 0,'0'0'46'0,"-7"0"10"15,0 0-45-15,0 0-11 0,7 0 0 0,-7 0 0 16,-4 0 244-16,11 0 46 0,0 0 10 0,0 0 1 0,-7 0-239 0,7 0-48 15,0 0-14-15,0 0 0 0,0 0 8 0,0 0-8 16,0 0 0-16,0 0 9 16,0 0-9-16,0 0 10 0,0 0-10 0,0 0 10 0,0 0-10 0,0 0 0 15,0 0 0-15,7-3 0 16,-7 3 0-16,11 0 0 0,0-6 0 0,-1 6 0 0,4 0 24 0,0 0-1 16,-3 0 0-16,3 0 0 0,0 0-23 0,0-3-15 15,0 3 3-15,-3 0 0 0,3-7-1 0,-3 7 0 16,-1 0 0-16,4 0 0 15,1 0-31-15,-5 0-7 0,1 0-1 0,-1 0 0 16,4 0-148-16,-3 0-29 0,-4 0-7 0</inkml:trace>
  <inkml:trace contextRef="#ctx0" brushRef="#br0" timeOffset="10666.529">20525 1074 691 0,'0'0'61'0,"0"0"-49"0,0 0-12 0,0 0 0 15,0 0 273-15,7 0 52 0,0-7 11 0,0 7 1 16,3 0-244-16,1-9-49 0,0 9-9 0,-1-10-3 15,1 10-43-15,-1-3-9 0,4 3-1 0,-3-6-1 16,0 6 6-16,-1 0 0 0,-3-6 1 0,0 3 0 0,4-4 15 0,-1 4-12 16,-3-6 12-16,1 9-12 0,-1-6 12 0,3-4-9 15,-3 10 9-15,-3-9-8 0,-1-1 17 0,1 4 4 16,-1 3 1-16,1-3 0 0,-4 2 26 0,0-2 4 16,-4-3 2-16,4-1 0 0,-3 1-21 0,-1 3-4 15,-6-4-1-15,6 7 0 0,-3-6-20 0,4 2 0 16,-4-2 0-16,-1 0 0 0,-2 9 0 0,-1-10-8 15,4 10 0-15,-3-6 0 0,-4 6-4 0,-1 0 0 16,5-3 0-16,-4 3 0 0,0 0 12 0,-4 3-10 16,0-3 10-16,4 6-10 0,-3 1 10 0,3-4 0 15,-4 15 0-15,0-8 0 0,4-1 0 0,0 1 0 16,-4 15 0-16,4-10 0 0,-3 4 0 0,-1 0-8 0,4 6 8 16,0-6 0-16,0 9 0 0,0-3 8 0,3-6 0 15,4 6 0-15,-4-9 3 0,8 6 1 16,3-6 0-16,0-4 0 0,0 4-3 0,3 3 0 0,4-4 0 0,-3-5 0 15,6-1 1-15,-2 0 0 0,2 1 0 16,4-4 0-16,0-3 1 0,4 4 0 0,0-4 0 0,-1-3 0 16,4 0-2-16,1 0 0 0,-1 0 0 0,0 0 0 15,0 0-9-15,4 0 0 0,-1 0 0 0,-2 0 0 32,-8-3-27-32,0 3-10 0,7 0-3 0,0-7 0 0,-7 4-27 15,4-3-5-15,-4 6-2 0,0-10 0 0,0 7-113 0,-3-3-22 16,-4 3-5-16</inkml:trace>
  <inkml:trace contextRef="#ctx0" brushRef="#br0" timeOffset="11278.687">21033 1309 518 0,'0'0'23'0,"0"0"5"0,0 0-28 0,0 0 0 15,7 9 0-15,0-3 0 0,3 1 243 0,-3-4 43 16,4 3 9-16,-4-3 1 0,4 13-233 0,-1-13-47 16,1 3-16-16,-1 4 9 0,1-1-9 0,0 0 0 15,-4 1 0-15,0 6 0 0,0-4 0 0,-4 1 0 16,1-1 0-16,-1 4 0 0,-3-7 9 0,0 7 0 15,-3-3 0-15,-1-4 0 0,-3 7 32 0,0-4 7 16,0 4 0-16,-4 3 1 0,1-4-8 0,-1 1-1 16,-3-7-1-16,4 4 0 0,-5 3-15 0,5-4-2 15,-1-6-1-15,1 4 0 0,-1-1-21 0,1-9-13 16,6 10 1-16,-3-10 1 16,0 6-15-16,0-6-3 0,0 0-1 0,3 0-541 0,-3-6-108 15</inkml:trace>
  <inkml:trace contextRef="#ctx0" brushRef="#br0" timeOffset="13018.742">21449 1067 864 0,'0'0'76'0,"0"0"-60"0,-4 7-16 0,4-7 0 16,0 0 144-16,0 0 27 0,0 0 5 0,0 0 0 15,-3 0-110-15,3 0-22 0,0 0-5 16,0 0-1-16,0 0 3 0,0 0 1 0,0 0 0 0,10 0 0 15,1 0-18-15,0 0-4 0,-1 0-1 0,4 0 0 16,4-7-19-16,-4 7 0 0,-3-9 8 0,6 9-8 16,1-10 0-16,0 10 0 0,-4-9 0 0,0 9 0 15,3-6 0-15,-2 6-17 0,2-10 3 0,-6 7 1 16,-8 3-132-16,8-9-27 0,3 3-4 0,0 6-2 16</inkml:trace>
  <inkml:trace contextRef="#ctx0" brushRef="#br0" timeOffset="13698.158">22126 870 1407 0,'0'0'62'0,"0"0"14"0,-3-3-61 0,3 3-15 0,0 0 0 15,0 0 0-15,0 0 67 0,0 0 10 0,0 0 3 0,0 0 0 16,0 0-8-16,0 0 0 16,-4-7-1-16,1 1 0 0,3 6-34 0,0 0-6 0,-7 0-2 0,-4-9 0 15,7 9-29-15,-3 0 0 0,0 0 0 0,0 0 0 16,-7 0 0-16,7 0 0 0,0 0 0 0,0 6 0 16,-4-3 0-16,1-3 0 0,3 6 0 0,0 1 0 15,0-4 0-15,-4 15 0 0,1-11 0 0,-1 5 0 16,0-2 0-16,1 5 0 0,-4 4 0 0,7-9 0 15,0 5 0-15,3 4 0 0,-7-3 0 0,4-4 0 16,4 4 0-16,-1 3 0 0,-3-10 0 0,7 1 0 16,-3 5 0-16,-1-5 11 0,8 9-11 0,-1-13 10 15,-6 3-10-15,3-6 0 0,7 10 0 0,0-10-11 16,-7-3-12-16,7 9-2 0,-7-9-1 0,11 0 0 16,3 10 16-16,-7-10 10 0,-7 0-12 0,10 0 12 15,4 0 0-15,-3 0 0 0,-11 0 0 0,7 0 9 0,0-10 15 0,0 1 4 16,0 9 0-16,0-3 0 0,-3-10 8 0,3 4 3 15,3 0 0-15,-6-1 0 0,-1 1-15 0,5-7-4 16,2 7 0-16,-3-1 0 0,0-9-20 0,0 4 9 16,-3 2-9-16,-1-2 0 0,8 5 0 0,-4-9 0 15,-7 10 0-15,0-1 0 0,3-5 0 0,1 5 0 16,-8 1 8-16,1 3-8 0,-1-4 0 0,1 7 10 16,3 3-10-16,0 0 8 0,-11-9 4 0,11 9 0 15,0 0 0-15,0 0 0 0,-3 0-12 0,3 0 0 16,0 0 0-16,0 0 0 0,0 0 0 0,0 9 0 15,3-6 0-15,1 13 0 0,6-7 10 0,-3 10-10 0,-7-9 12 16,0 12-12-16,0 0 19 0,4-7-3 0,3 10-1 16,0-3 0-16,-3 3 8 0,-1-6 1 0,4 6 1 0,-3-6 0 15,-4 0-13-15,3 0-2 0,8-4-1 0,-4 4 0 16,-4-3-9-16,8-4 10 0,0 1-10 0,-4-4 10 16,0 4-10-16,3-4-9 0,-3 1 9 0,4-4-13 31,7-3-40-31,-8 3-8 0,-10-6-2 0,0 0-1002 0</inkml:trace>
  <inkml:trace contextRef="#ctx0" brushRef="#br0" timeOffset="14783.092">22497 1299 748 0,'0'0'67'0,"0"0"-54"16,0 0-13-16,0 0 0 0,0 0 144 0,0 0 27 15,0 0 5-15,0 0 0 16,0 0-123-16,0 0-25 0,0 0-4 0,0 0-2 0,10 7 11 0,-3-4 3 16,0 6 0-16,-7-9 0 0,4 6-26 0,3 4-10 15,0-1 8-15,-3 1-8 0,-1-4 0 0,4 6 0 16,0 4 0-16,-3 3 0 0,3-10 0 0,-4 7 0 15,1 0 0-15,-1-4 0 0,1 13 23 0,-1-9-1 16,-6-3 0-16,-1 2 0 0,8 4 2 0,-8 0 1 16,-3 0 0-16,0-4 0 0,-3 1-6 0,3-3-2 15,-4 2 0-15,-3-2 0 0,-4 2-6 0,8 1-2 0,-1-3 0 16,0-4 0-16,-3 0-9 0,4-2 0 0,3-1 0 0,0-3-11 31,7-3-124-31,-7 0-25 0,-7 0-4 0,14 0-496 0</inkml:trace>
  <inkml:trace contextRef="#ctx0" brushRef="#br0" timeOffset="20736.168">22765 923 115 0,'0'0'10'0,"0"0"-10"16,0 0 0-16,0 0 0 0,-7 0 149 0,7 0 28 15,0 0 6-15,0 0 1 0,0 0-112 0,0 0-21 16,0 0-5-16,0 0-1 0,0 0 23 0,0 0 4 15,0 0 0-15,0 0 1 0,0 0-7 0,0 0-2 16,0 0 0-16,0 0 0 0,0 0-26 0,0 0-6 16,-4 9 0-16,4-9-1 0,0 0-19 0,0 0-4 0,0 0-8 0,0 0 12 15,-7 10 10-15,7-10 2 0,0 0 0 0,7 0 0 16,4 0 16-16,-11 0 3 16,3 0 1-16,8 0 0 0,-4 0 9 0,0 0 3 0,-7 0 0 0,11-10 0 15,-1 10-33-15,1 0-7 0,-11 0 0 0,10-3-1 16,1-3 2-16,3 6 1 0,-7 0 0 0,0 0 0 15,-3-6-6-15,6 3-2 0,4 3 0 0,-3-7 0 16,-4 7 11-16,4 0 3 0,3 0 0 0,-4 0 0 16,1-3-24-16,-4 3 0 0,3 0 0 0,1 0 0 15,0 0 0-15,-1 0 0 0,-3-6 0 0,4 6 0 16,-1 0 0-16,1 0-20 0,0 0 4 0,-4-3 1 16,3 3 15-16,-3 0 16 0,4 0-3 0,-1 0-1 15,-10 0-12-15,8-7-16 0,2 7 3 0,-3 0 1 16,-7 0 21-16,7 0 5 0,-7 0 1 0,0 0 0 0,7 0-15 0,-7 0 0 15,0 0 0-15,11-9 0 0,-11 9-16 0,0 0 0 16,0 0 0-16,7 9 0 16,-7-9-26-16,0 0-5 0,0 0-1 0,7 0 0 15,-7 0-178-15,7 7-36 0,-7-7-7 0</inkml:trace>
  <inkml:trace contextRef="#ctx0" brushRef="#br0" timeOffset="21693.978">23449 860 1558 0,'0'0'69'0,"0"0"15"0,0 0-68 0,0 0-16 0,0 0 0 0,0 0 0 16,0 0 13-16,0 0-1 0,0 0 0 0,0 0 0 16,-7 0 1-16,4 10 0 0,-1-1 0 0,1 0 0 15,-1-2 29-15,-3 2 6 0,0-6 0 0,-4 7 1 16,8 5-30-16,-4-5-7 0,0 5 0 0,0-2-1 15,3 3 5-15,-3 3 0 0,3-13 1 0,-3 6 0 16,4-2 19-16,-1-4 3 0,1 3 1 0,-1 1 0 0,4-10-1 0,0 9 0 16,0-9 0-16,0 0 0 15,0 0-9-15,0 0-2 0,4 7 0 0,-4-7 0 0,0 0-4 0,0 0-2 16,0 0 0-16,7-7 0 0,3-2-1 0,-2-1 0 16,-1 1 0-16,0 3 0 0,3-4-5 0,-3 1-2 15,4 0 0-15,-1-10 0 0,1 9-14 0,-4-5 0 16,0 5 0-16,4 1 0 0,-4-4 0 0,3 1 0 15,-3 2 0-15,0 7 0 0,1 3 0 0,-1-9-10 16,-7 9 10-16,3-7-12 0,-3 7 12 0,11 0 0 16,-11 0 8-16,0 0-8 0,0 0 0 0,7 0 0 15,-7 0 0-15,0 0 0 0,0 0 0 0,10 0 0 0,1 10-10 16,-4-4 10-16,-7-6 0 0,4 3 0 0,-1 13 10 0,4-7-2 16,-7 1-8-16,4 5 11 0,-4-5-11 0,0-1 12 15,3 1-12-15,-3-1 0 0,0 1 9 0,4-1-9 16,-4-9 9-16,0 0-9 0,0 0 12 0,3 6-12 15,4 4 16-15,-7-10-4 0,0 0-1 0,7-7 0 16,-7 7-2-16,11 0 0 16,-1-3 0-16,-2-3 0 0,-1-3 11 0,0-1 3 0,-4 1 0 0,4-1 0 15,-3 4-23-15,3-3 0 0,-4-1 0 0,1 1 0 16,-1-1 0-16,1 1 0 0,-1 0 0 0,1-1 0 16,3 4 0-16,-3-4-10 0,-1 1 1 0,1 9 0 15,-4 0 9-15,7-9 0 0,0-1 0 0,-4 10-8 16,4-6 8-16,0 3 0 0,-3-3 0 0,3 2-8 15,0 4 8-15,0-6 0 0,-7 6-9 0,7 0 9 16,0 0 0-16,0 0 16 0,4 0-2 0,-4-9-1 0,0 9-24 0,0 9-5 16,4-9 0-16,-8 6-1 0,-3-6 17 0,11 4 14 15,-4 5-2-15,0-3-1 0,3 4 5 0,-6-1 2 16,6 0 0-16,1-2 0 0,-7 2-8 0,3-6-2 16,0 7 0-16,0-4 0 0,-4 0-8 0,4-3 0 15,-3 7 9-15,3-1-9 0,-7-9 0 0,7 6 8 16,-3-2-8-16,-1 5 0 0,4-3 0 0,-3 4 0 15,-4-1 0-15,0 7 0 0,0-7 9 0,0 1-9 16,0-1 12-16,0 0-12 0,3 1 0 0,-3-1 0 16,0-2-15-16,0-7 5 0,4 3-10 0,-4-3-1 15,0 0-1-15,0 0 0 16,0 0-18-16,0 0-4 0,3 9-1 0,-3-9 0 16,0 0-13-16,0 0-2 0,0 0-1 0,0 0 0 15,0 0-82-15,0 0-16 0,0-9-3 0,0 9-709 0</inkml:trace>
  <inkml:trace contextRef="#ctx0" brushRef="#br0" timeOffset="22234.418">24215 1202 1036 0,'0'0'46'0,"0"0"10"0,0 0-45 0,0 0-11 0,7 6 0 0,-7-6 0 15,7 0 175-15,0 10 33 0,0-4 6 0,-4-3 2 16,4 7-156-16,-3-4-32 0,3 3-5 0,-3-6-2 16,-1 10-3-16,1-10-1 0,-1 6 0 0,-3 1 0 15,0 6-6-15,0-13-2 0,0 6 0 0,0 7 0 16,-3-7-1-16,3 7 0 0,0-7 0 0,-4-6 0 16,8 13 4-16,-8-7 1 0,4 7 0 0,0-3 0 15,0-4 6-15,0 4 1 0,0-1 0 0,-3-2 0 16,3-1-10-16,-4 0-2 0,4-2 0 0,-3-1 0 15,-1-3-8-15,0 7 0 0,4-10 0 0,0 9 0 16,0-9-120-16,0 0-19 0,0 0-4 0,0 0-669 16</inkml:trace>
  <inkml:trace contextRef="#ctx0" brushRef="#br0" timeOffset="22643.099">24564 907 1954 0,'0'0'87'0,"0"0"17"0,0 0-83 0,0 0-21 0,0 0 0 0,0 0 0 16,0 0 41-16,0 0 4 0,0 0 1 0,0 0 0 15,0 0-30-15,0 0-7 0,0 0-1 0,0 0 0 16,0 0-8-16,0 0 0 0,7 0 0 0,0 0-11 15,-3 7 11-15,3-4 0 0,-7-3 0 0,7 0 0 16,0 0 0-16,0 6 0 0,0-6 8 0,0 0-8 16,3 0 0-16,-2 0 0 0,-8 0 0 0,10-6 0 15,1 6 0-15,-4 0 0 0,3 0 0 0,-3 0-8 16,0 0-20-16,1 0-3 0,-1 0-1 0,0 0-884 16</inkml:trace>
  <inkml:trace contextRef="#ctx0" brushRef="#br0" timeOffset="23245.512">25065 895 288 0,'0'0'25'0,"0"0"-25"0,0 0 0 0,0 0 0 16,0 0 288-16,0 0 52 0,0 0 10 0,0 0 2 15,0 0-215-15,0 0-43 0,-4 3-9 0,4-3-1 16,0 0-17-16,0 6-3 0,0-3-1 0,0-3 0 0,0 0-41 0,0 10-8 16,0-4-2-16,-3 3 0 0,6 1-12 0,-3-10 0 15,0 9 0-15,4 1 0 0,-1-1 0 0,1 4 0 16,-1-1 0-16,1 4 0 0,-4-7 0 0,4 4 0 15,-1 2-12-15,-3 4 12 0,4-3 0 0,-4 0 0 16,3 6 0-16,-3-7 0 0,0 1 0 0,0-4 0 16,0 4 10-16,0-3-2 0,0-4 4 0,0 7 2 15,-7 3 0-15,7-10 0 0,-3 0 6 0,3 7 0 16,-4-7 1-16,0 1 0 0,4-1-21 0,-3 1 0 16,3-1 0-16,0 4 0 0,-4-4 0 0,1 4 0 15,-4-7 0-15,3-3 0 0,-3 3 0 0,0-3 0 0,4 10 0 0,-4-13 0 31,7 0-31-31,-11 3-10 0,0 6-3 16,-3-9 0 0,0 10-18-16,4-10-4 0,-4 0-1 0,-1 0 0 0,1 0-97 0,4-10-19 0,-1 1-4 0,-3 6-1 15</inkml:trace>
  <inkml:trace contextRef="#ctx0" brushRef="#br0" timeOffset="23454.105">25157 663 1152 0,'0'0'51'0,"0"0"10"0,-4-7-49 0,1-2-12 16,3 9 0-16,0 0 0 0,0 0 344 0,0 0 67 15,0 0 13-15,0 0 2 16,0-9-376-16,0 9-75 0,0 0-15 0,0 0-4 15,0 0 2-15,0 0 0 0,0 0 0 0,0 0 0 16,0 0-138-16,0 0-27 0,0 0-5 0</inkml:trace>
  <inkml:trace contextRef="#ctx0" brushRef="#br0" timeOffset="25275.632">25202 199 403 0,'0'0'36'0,"0"0"-36"15,0 0 0-15,0 0 0 0,0 0 205 0,0 0 35 16,0 0 6-16,0 0 2 0,0 0-129 0,0 0-26 16,0 0-5-16,0 0 0 0,0 0-29 0,0 0-6 15,0 0-1-15,0 0 0 0,0 0-16 0,0 0-4 16,0 0-1-16,0 0 0 0,0 0-17 0,11 0-3 16,-4 0-1-16,4 0 0 0,-4 0 2 0,-7 0 0 15,10 0 0-15,1 3 0 0,-4 3-12 0,4-3 0 16,-1-3 0-16,1 10 8 0,-4-4-8 0,0 3 0 15,3 1 0-15,1-1 8 0,-4 7 4 0,4-13 1 16,-1 13 0-16,1-7 0 0,-1 7 0 0,4-4 0 16,-3 10 0-16,7 0 0 0,-4-3-13 0,3 6 11 0,-2 0-11 0,-5-6 10 15,4 9-10-15,0-9 8 0,0 15-8 0,1-5 8 16,-5-4 0-16,1 3 0 0,-1-3 0 0,1 3 0 16,-4 7 16-16,0-16 4 0,0 15 0 0,-3-6 0 15,-1 7-16-15,1-7-4 0,-1 6 0 0,1-5 0 16,-1 11 0-16,-6-11 0 0,-1 8 0 0,1-2 0 15,-1 6 0-15,1-4-8 0,-4 1 12 0,0-10-4 16,-4 7 7-16,-3-4 1 0,0-9 0 0,0 6 0 16,3-3 14-16,-3 0 3 0,-4-6 1 0,4 0 0 15,-7 0-9-15,3 3-1 0,4-10-1 0,0 7 0 16,-4-10-23-16,8 7-13 0,-1-6 1 0,1-1-752 16,-1 0-152-16</inkml:trace>
  <inkml:trace contextRef="#ctx0" brushRef="#br0" timeOffset="68390.958">25756 788 403 0,'0'0'36'0,"0"0"-36"0,0 0 0 0,0 0 0 16,0 0 273-16,0 0 48 0,0 0 10 0,0 0 1 15,4 0-252-15,-4 0-50 0,0 0-10 0,0 0-3 16,0-9 16-16,0 9 3 0,0 0 1 0,0 0 0 16,7-7-21-16,-4 7-4 0,8-9 0 0,0 9-1 15,-1-9 10-15,4 9 3 0,4-3 0 0,0-4 0 0,3 7-4 0,0-6 0 16,4 6 0-16,3-3 0 0,-3-3-9 0,3 6-3 15,0-4 0-15,0 4 0 0,0-6-8 0,-3 6 0 16,3 0 0-16,-3 0 8 0,-4-9-8 0,0 9 0 31,1 0 0-31,-1 0 0 0,-4 0 0 0,1 0 8 0,-4 0-8 0,0 0 0 16,-3 0-49-16,-4 0-15 0,3 0-4 0,-3 0 0 0</inkml:trace>
  <inkml:trace contextRef="#ctx0" brushRef="#br0" timeOffset="68873.519">25770 995 979 0,'0'0'87'0,"0"0"-70"0,0 0-17 0,0 0 0 0,0 0 161 0,0 0 29 15,0 0 6-15,0 0 0 0,0 0-121 0,0 0-25 16,0 0-5-16,0 0-1 0,11 0-2 0,0-9-1 16,3 6 0-16,0-4 0 0,3 7 7 0,1 0 0 15,3-6 1-15,0 6 0 0,4 0-3 0,0-3-1 16,0-3 0-16,3 6 0 0,-4-4-15 0,5 4-3 16,-5 0-1-16,1-6 0 0,0 6-16 0,-4 0-10 15,0 0 12-15,0 0-12 0,0 6 0 0,1-6 0 16,-1 0 0-16,0 4 0 15,0 2-115-15,-3-3-20 0,3-3-4 0</inkml:trace>
  <inkml:trace contextRef="#ctx0" brushRef="#br0" timeOffset="75445.818">8657 4350 748 0,'0'0'67'0,"0"0"-54"0,0 0-13 0,0 0 0 16,0 0 140-16,0 0 24 0,0 0 6 0,0-3 1 0,0-3-119 0,0 3-23 15,0-10-5-15,-3 10 0 0,3-6 42 0,-4 3 9 16,4-4 1-16,-3 1 1 0,-4 6-29 0,-1-4-5 15,5 1-2-15,-4 6 0 0,-4-3 2 16,1 3 0-16,-4-6 0 0,0 6 0 0,3 0-43 0,0 0 0 16,-10 0 0-16,4 0 0 0,2 0 0 0,-6 0 0 15,4-4 0-15,-8 4 0 0,0 0-10 0,1-6 10 16,-5 6-13-16,1 0 5 0,0-3 8 0,-4 6 8 16,0-3-8-16,1 0 11 0,-1 0 1 0,-3 0 0 15,3 6 0-15,-3-6 0 0,-4 0 21 0,3 0 5 16,-2 0 1-16,-1 4 0 0,-3-4-13 0,-1 0-2 15,-3 6-1-15,4-3 0 0,0 3-15 0,-1 4-8 16,-3-1 8-16,4 1-8 0,-4-1 17 0,4 0-1 0,3 4 0 16,-10-4 0-16,-4 4 8 0,11-4 0 15,-8 10 1-15,4-6 0 0,0-1-2 0,1 4-1 0,-1 3 0 0,0-1 0 16,3-2-7-16,-2-3-2 0,2 2 0 0,1 4 0 16,0 6-13-16,6-15 11 0,-6 8-11 0,3-2 10 15,4 3-10-15,0 0 0 0,6 0 0 0,-6-4 0 16,3 13 0-16,4-9 0 0,-4 6 0 0,4 4 8 15,-4-14-8-15,4 14 0 0,4-4 0 0,-5 3 0 16,1-3 0-16,0 0 0 0,0-3 0 0,3 6 0 16,0 7 0-16,8-17 8 0,-8 14-8 0,4-10 8 15,7 12 0-15,-8-9 0 0,8 10 0 0,-7-7 0 16,7 0-8-16,0 1 0 0,3 2 0 0,-3-3 0 16,7 10 0-16,-3-13 0 0,3 9 0 0,0-5 0 15,3-1 0-15,-7-3 8 0,11 3-8 0,-7-3 0 16,0 3 0-16,0-3 0 0,4 10 0 0,-4-7 0 15,0 0 0-15,3 7 0 0,-3-10 0 0,7 3 0 16,-7 0 0-16,3-2 0 0,4 2 8 0,0-9-8 0,0 6 0 16,0 0 0-16,11-6 0 0,-11 6 0 0,7-7 8 0,4 1-8 15,3 6 0-15,-4-6 8 0,8 0-8 0,-4 0 8 16,4 6-8-16,10-6 8 0,-10 6 0 0,6 3-8 16,1-3 12-16,3 3-4 0,0-3-8 0,1 4 8 15,2-1-8-15,1-3 8 0,0 3-8 0,3 0-14 16,-3-3 3-16,3 4 1 0,1-7 10 0,-1 0 0 15,7-4 0-15,0 7 0 0,-3-6 0 0,7-3 9 16,0 3 0-16,3 0 0 0,1-4-9 0,3-2 0 0,-4 3-10 16,4-7 10-16,0 7 0 0,3-7 0 0,1 0 11 0,-1 1-3 15,11-1-8-15,-3 1 11 0,3-4-11 0,-7-3 12 16,10 6-12-16,4-2 0 0,-10-7 0 0,10 3 0 16,-3 3 0-16,-1-12 8 0,-3 6-8 0,4-3 12 15,-1 3-12-15,1-7 0 16,3 4-10-16,-7-3 10 0,3-3 0 0,-3-1 0 0,-3 1 11 0,-1-1-3 15,5-5-8-15,-1 2 9 0,-4-2-9 0,1-4 10 16,6 3 6-16,-3-3 0 0,0-6 1 0,-3 3 0 16,-1-3-5-16,4-3-2 0,-3-7 0 0,3 10 0 15,-4-9 8-15,1 2 2 0,-4-2 0 0,-7-1 0 16,7 1-20-16,-15 6 0 0,12-7 0 0,-4-2 0 16,0 8 13-16,0-5-1 0,-4-1 0 0,0 1 0 15,-6 6-2-15,-4-7-1 0,-1-2 0 0,-2 2 0 16,-5 1 2-16,1-4 0 0,0 3 0 0,0 1 0 0,-8 6 6 15,1-7 2-15,-4 4 0 0,7-4 0 0,-3 1-5 0,-4 9-1 16,-14-13 0-16,4 10 0 0,3-3-1 0,-3 2-1 16,-11-8 0-16,-4 9 0 0,1-4-2 0,-1 4 0 15,-3-7 0-15,-4 7 0 0,-6-6-9 0,-1 5 0 16,8-5 0-16,-5 6 8 0,-6 3-8 16,4-13 8-16,-5 13-8 0,5-3 8 0,-1 3 2 0,-7-13 0 15,1 13 0-15,-1-10 0 0,-3 7-10 0,0-6 0 16,-4 6 0-16,0-1 0 0,-3 4 0 0,0 0-9 15,-8-3 9-15,1 0-13 0,0 9 13 0,-1-6 0 16,-3 0 0-16,1 6-9 0,2 0 9 0,-6 0 0 16,-8 4-9-16,1-4 9 0,-1 3 0 0,-3 7-9 15,1-4 9-15,-1 4 0 0,0-1-8 0,0 4 8 0,-4-3 0 16,4-1 0-16,-10 10-8 0,6-9 8 0,1 3 0 16,-1 6 0-16,4 0 0 0,0-10-8 0,0 10 8 0,0-3 0 15,-3-3 0-15,3 6 0 0,0 0-8 0,-7 0 8 16,7 0-22-16,0 6-1 0,7-3 0 0,-14-3 0 31,0 10-118-31,0-4-24 0,-7 3-5 0</inkml:trace>
  <inkml:trace contextRef="#ctx0" brushRef="#br0" timeOffset="81429.541">4985 5511 864 0,'-11'0'76'0,"11"0"-60"15,0 0-16-15,0 0 0 0,-7 0 114 0,0-3 20 16,7-4 4-16,-11 7 1 0,4 0-67 0,4 0-12 16,-8-3-4-16,8-3 0 0,-8 6-56 0,4 0 0 15,0 0 0-15,-3 0-14 0,-1-6 14 0,0 6 10 16,1 0-2-16,-1 0 0 0,4 0-8 0,-11-4 0 15,4 4 0-15,4 0 0 0,-4 0 62 0,0 0 7 16,-1 0 2-16,5 0 0 0,-8 0-6 0,4 0-1 16,0 0 0-16,0 0 0 0,3-6-8 0,-3 6-3 0,-7 0 0 0,7 0 0 15,-4 0-39-15,4-3-14 0,-3 3 9 0,-1 0-9 16,0 0 24-16,-3 0-1 0,7-6 0 0,-7 6 0 16,-4 0 5-16,4 0 0 0,3 0 1 0,-6 0 0 15,-5 0-5-15,12 0-2 0,-8 0 0 0,4 0 0 16,0 0-1-16,3 0 0 0,0 0 0 0,4 0 0 15,-3 0-2-15,6 0-1 0,-7 0 0 0,1 0 0 16,3 0-18-16,-4 0 0 0,4 0 8 0,0 0-8 16,-11 6 0-16,8-3 0 0,-1 3 0 0,-3-2 0 15,-4 2 0-15,4 3 0 0,3-2 0 0,4-4 0 16,-14 6 0-16,10 0 0 0,-6-2 10 0,2 2-10 16,-2-3 16-16,3 4-1 0,3-7-1 0,-3 6 0 15,7 1 1-15,-8-10 0 0,8 9 0 0,-7-3 0 16,7 4-15-16,-7-1 11 0,3 1-11 0,1-1 10 15,-1-3-10-15,0 4 0 0,4-1 9 0,0 1-9 0,-7 5 0 0,7-2 0 16,0-4 0-16,-4 1-8 0,4 5 8 0,3 1 0 16,-3-3 0-16,4 2 0 0,6-5 0 0,-6 8 0 15,-1 1-12-15,7-3 4 0,4 0 8 0,-7-4 0 16,4 4 0-16,-1 3 0 0,4-4 0 0,0-2 0 16,0 3 8-16,-7-1-8 0,4-2 8 0,3 6-8 15,0-4 10-15,0 1-10 0,0-4 0 0,-7 4 0 16,14-6 0-16,-7 8 0 0,0-2 0 0,3-3 0 15,-3 2 0-15,7 1 0 0,-7-3 0 0,7 2 14 16,0-5-2-16,4 8-1 0,-7-2-11 0,-1-3 0 0,4 2 0 0,4 1 0 16,-8-3 0-16,8-4 0 0,3 7 11 15,-3-1-11-15,-1-2 0 0,4-4 0 16,0 1 0-16,4-1 0 0,0 4 11 0,-1-1-11 0,1-6 12 0,3 4-12 16,-7-7 11-16,7 6-11 0,-3-2 10 15,0-4-10-15,-1 3 9 0,1 3-9 0,0-2 8 0,3-4-8 16,0 3 11-16,4-3-3 0,-8 4-8 0,4-4 12 15,4 3-12-15,-4-6 0 0,4 3 8 0,-11 3-8 16,7-6 9-16,4 10-1 0,0-10 0 0,-4 0 0 16,3 0-8-16,1 6 8 0,-7-6-8 0,7 3 8 15,-4-3 2-15,3 0 0 0,-2 0 0 0,-1-3 0 16,3 3-10-16,-6-6 10 0,7 6-10 0,-1 0 10 16,5 0-10-16,-5-3 0 0,5-4 9 0,-5 7-9 15,-3-6 0-15,4 3 9 0,0 3-9 0,-4-6 0 16,7 6 8-16,-3 0-8 0,-4 0 0 0,4-3 0 15,-1 3 9-15,-2-7-9 0,2 7 0 0,-3-3 9 16,4-3-9-16,-7 6 0 0,-1-3 0 0,1-4 0 0,3-2 8 0,-3 0-8 16,3 2 8-16,0-2-8 0,0 6 21 0,4-7-1 15,-11 4 0-15,11-3 0 0,-11-1-20 0,7 1 0 16,-7 3 0-16,7-4 0 0,-10 1 9 0,3-1-9 16,-3 1 12-16,6 0-12 0,1 2 12 0,0-2-4 15,3 0 0-15,-7-1-8 0,7 1 8 0,-3-1-8 16,-1 4 0-16,-6-3 0 0,7-1 8 0,-8 1-8 15,4-1 0-15,-3 1 0 0,-4 0 10 0,7-1-10 16,-3 1 8-16,-4-1-8 0,0 1 13 0,3 0-2 16,-6-4-1-16,3 4 0 0,0-4 5 0,0 4 1 15,-3-7 0-15,3 7 0 0,-4-7-3 0,1 3 0 0,3-2 0 0,-4 5 0 16,4-5-4-16,-7 2-1 0,0-3 0 0,0-2 0 16,4 2-8-16,-4 3 0 0,0-2 9 0,0-1-9 15,3 3 0-15,-3-2 8 0,0-4-8 16,-3 3 0-16,3-3 0 0,-4 7 0 0,4-4 0 0,-7 1 8 15,4 2-8-15,3-3 8 0,-7-3-8 16,3 10 8-16,1-7-8 0,-4 4 0 0,3-4 0 0,-3 1 0 16,0 2 0-16,3-3 0 0,-3 7 0 0,0-1 8 15,4-5-8-15,-11 5 0 0,7 1 0 0,3 0 0 16,-7-7 0-16,4 6 0 0,0 1 0 0,-3 0 0 16,-1-1 0-16,8 1 9 0,-8-1-9 0,0 1 10 15,1 3-10-15,-1-4 0 0,1 10 0 0,3-9 0 16,-4 6 0-16,-7-3 0 0,4 6-8 0,0-7 8 15,0 4 0-15,0 3 0 0,3 0-9 0,-6 0 9 0,-1 0 0 0,4 0 0 16,-7 0-8-16,0 0 8 0,3 3 0 0,-3-3 0 16,-4 0 0-16,4 7 0 0,0-7 0 0,3 0 0 15,-6 6 0-15,2-3 0 0,1-3 0 0,4 0-8 16,-5 6 8-16,8-3 0 0,-7-3 0 0,0 0 0 16,3 10 0-16,-3-10 0 0,4 0 0 0,-1 0 0 15,0 6 0-15,-3-3 0 16,0-3-81-16,3 6-13 0,1-2-2 0,-8 2-1339 0</inkml:trace>
  <inkml:trace contextRef="#ctx0" brushRef="#br0" timeOffset="85416.865">13042 4466 403 0,'0'0'36'0,"0"0"-36"0,0 0 0 0,-7-3 0 16,0-3 230-16,0 6 39 0,0-3 8 0,7 3 2 15,-7-6-203-15,3-1-40 0,1 4-8 0,3 3-1 16,-7 0-9-16,3-6-2 0,4 6 0 0,-7-3 0 16,4-3-16-16,-1 6 0 0,1 0 8 0,-4-10-8 15,0 10 24-15,-1 0 0 0,1-3 1 0,0 3 0 16,0-6 28-16,-3 6 6 0,-1 0 1 0,1 0 0 15,-5 0-12-15,1 0-3 0,0 0 0 0,-3 0 0 16,2 0-30-16,-2 0-7 0,-1 6 0 0,-3-6-8 16,0 3 8-16,0-3-8 0,-4 0 0 0,0 0 0 15,1 0 11-15,-1-3-11 0,0 3 10 0,1-6-10 16,-1 12 9-16,-3-3-9 0,3-3 8 0,4 0-8 16,0 10 17-16,-1-10-1 0,-2 6-1 0,3 3 0 0,3-9 17 0,0 3 3 15,-3 10 1-15,0-10 0 0,0 3-10 0,0 4-2 16,-4-1 0-16,4-6 0 0,-4 7-8 0,0-1-3 15,1-3 0-15,-1 4 0 0,0-1 5 0,-3 1 1 16,0 5 0-16,3-12 0 0,-3 13-19 0,0-7-19 16,-1 1 4-16,5-1 1 0,-1 1 23 0,0-1 5 15,1 7 1-15,3-7 0 0,-1 1-15 0,1 5 0 16,-3-12 0-16,2 13 0 0,5 0-13 0,-8-4 1 16,0-2 0-16,1 5 0 0,2 1 20 0,1-3 5 15,-3 2 1-15,-1-5 0 0,-3 9-14 0,3-4-12 16,4-2 3-16,-4 2 0 0,-7 4 9 0,8-3 0 15,6-7 0-15,-3 10 0 0,3-3 0 0,4-4 0 0,0-2 0 0,3 5 0 16,4-5 8-16,-3 9 0 16,3-4 0-16,0 1 0 0,3-3-8 0,-6 5-12 0,-5-2 4 0,5 3 0 15,-1 0 8-15,1-4 0 0,-4 14 0 16,-4-4 0-16,0 0 0 0,1 3-8 0,3 0 8 0,-4 0 0 16,-7-2 0-16,11 2 0 0,11-9 0 0,-4 6 0 15,-4-7 0-15,4 8 0 0,0-8 12 0,7 1-4 16,7-3-8-16,-4 3 8 0,-6-1-8 0,10 4 8 15,0-3-8-15,0-6 0 0,-7 12 0 0,0-6 0 16,7 0 0-16,-3 6 0 0,-1 0 0 0,1-7 0 16,-8 11 0-16,8-10 0 0,6 15 0 0,-3-6 0 15,-10 4 0-15,6-4-12 0,4 0 4 0,0 0 0 16,4 4 8-16,3-10 0 0,-3 0 0 0,3-4 0 0,3 4 0 16,1-6 0-16,-7 3 0 0,6-4 0 0,5-5 0 0,-1-1 0 15,-4 7 0-15,1-7 8 16,0 4 3-16,-1-4 1 0,1-2 0 0,0 2 0 0,-4 0-12 0,3 7 0 15,4-7-12-15,-3 1 12 16,-7 6 0-16,3-4 0 0,7 4 0 0,4-4 0 0,3 4 0 0,-3-7 0 16,-8 1 0-16,4 6 0 0,8-7 8 0,-5 7-8 15,-3-7 0-15,1 0 8 0,2 4-8 0,-3-4 8 16,4-2-8-16,0 2 8 0,-4-3-8 0,4-3 8 16,-4 7-8-16,4-1 8 0,-1-2 1 0,1-4 0 15,-4 3 0-15,0 3 0 0,0-2 2 0,1-4 0 16,-1 6 0-16,0-3 0 0,0 4 5 0,4-7 0 15,0 3 1-15,3-3 0 0,-4 4 2 0,1-7 0 16,0 0 0-16,3 0 0 0,-3 3-2 0,3 3 0 0,0-6 0 0,0 0 0 16,4 0-7-16,0 0-2 0,0 0 0 0,3 0 0 15,-3 9-8-15,3-9 0 0,-3 7 0 0,3-4 0 16,-3 3 0-16,-1-3 0 0,1 4 0 0,-4-4 0 16,1-3 0-16,-5 6 0 0,5-3 0 0,-5 3 0 15,5-6 0-15,-5 7 0 0,4-4 0 0,4-3 0 16,-7 0 0-16,3 6 0 0,0-6 8 0,1 0-8 15,-1 0 0-15,0 0 0 0,0-6 0 0,0 6 8 16,-3 0 0-16,3-3-8 0,1-4 12 0,-5 7-4 16,1-6 4-16,0 3 1 0,-1-3 0 0,-2 6 0 15,2-3 2-15,1-4 0 0,0-2 0 0,-1 9 0 16,1-10-15-16,0 7 0 0,-1-3 0 0,5 0 0 16,-12 3 0-16,8-4 9 0,0 4-9 0,-1-3 8 15,1 3-8-15,0-3 0 0,-1 2 9 0,5-2-9 0,-8 3 0 0,3-3 0 16,1 3 0-16,0-4 0 0,0 1 0 0,-4 3 0 15,0-6 0-15,0-1 0 0,0 4 0 0,4-4 12 16,-4-5-4-16,4 5 0 0,-8 1 6 0,8 0 2 16,-4-1 0-16,0 1 0 15,1-1-2-15,-1-5 0 0,3 5 0 0,-2 1 0 0,2-4-14 0,1-2 8 16,-4 5-8-16,4-5 0 16,0 5 0-16,-4-2 0 0,0-4 0 0,-3 6 0 0,3 1 0 0,-4 0 0 15,1-7 0-15,-4 7 0 0,4-7 11 16,-1 7-11-16,5-1 12 0,-8-9-12 0,3 10 9 0,-3-7-9 15,1 4 0-15,2-4 9 0,-3 0 2 0,0-3 0 16,1 1 0-16,2-7 0 0,4 6-3 0,-7-6 0 0,1 3 0 0,-5-3 0 16,4 0-8-16,-3-4 10 0,3 4-10 15,0-3 10-15,-3 3-10 0,-1-3 0 0,1-1 9 0,-1 4-9 16,1-3 12-16,0 9-1 0,-1-6-1 0,-3 0 0 16,0 6-2-16,-3-3 0 0,3-3 0 0,-4 0 0 15,4 0-8-15,-3 6 0 0,-4-9 0 0,3 3 0 16,-3-3 0-16,4 3 0 0,-4 3 0 0,-4-3 0 15,4 0 0-15,-3 0 0 0,-1 6 0 0,1-10 0 16,-4 4 0-16,3 3 0 0,1-3 0 0,-4 10 0 16,0-4 0-16,0 0 0 0,0 0 0 0,-1 4 0 15,1-4 0-15,-3 3 0 0,-4-3 0 0,0 0 0 16,0 4 0-16,-1 2 0 0,1-2 0 0,-3-4 0 16,-1 3 0-16,0-3 0 0,-3 7 0 0,0-4 0 15,0-3 0-15,0 4 0 0,0 5 0 0,-1-9 0 0,1 10 0 0,4-7 0 16,-5-3 0-16,1 10 0 0,0-7 0 0,0 4 0 15,0-4 0-15,0 7 0 16,-4-1 0-16,0-5 0 0,0 5 0 0,-3-2 0 0,4-1 0 0,-5 4 0 16,1-1 0-16,-4 7 0 0,4-6 0 0,-4 2 0 15,-3-2 0-15,3 0-11 0,-3 2 11 0,3 4 0 16,-6-6 0-16,2 3 0 0,-3 6 0 0,1-10 0 16,-8 1 0-16,3 9 8 0,5-3-8 0,2-4 0 15,-2 1-8-15,-1 6 8 0,3 0 0 0,5-3 0 16,-5-3 0-16,1 6 0 0,3-3-8 0,1-4 0 15,-5 7 0-15,1-3 0 0,-4-3 8 0,8 3 14 16,-5-4-3-16,1 7-1 0,-4-3-10 0,-3 3 0 0,0-6 0 0,3 6 0 16,-4 0 0-16,5 0 0 0,-1 0 0 0,0 0 8 15,0 0-8-15,-3 0 0 0,0 0 0 0,-8 6-11 32,1-3-53-32,-8 4-10 0,4-4-2 0,-10 6-863 0,-4 1-172 0</inkml:trace>
  <inkml:trace contextRef="#ctx0" brushRef="#br0" timeOffset="88659.029">20077 6571 1587 0,'0'0'35'0,"0"0"7"0,0-7 2 0,0 7 0 0,-4-3-35 0,4-3-9 0,0 6 0 0,-3-3 0 16,3 3 23-16,0 0 2 0,0 0 1 0,-8-7 0 16,1 4 10-16,4-3 3 0,-8 6 0 0,4-6 0 15,0 3-5-15,-3 3-1 0,-1 0 0 0,0-7 0 16,1 7 13-16,-1-3 2 0,-6-3 1 0,3 6 0 16,-4 0-9-16,0-3-1 0,1-3-1 0,-5 6 0 15,1-4-10-15,0 4-1 0,-4-6-1 0,4 6 0 16,-7 0 8-16,3 0 2 0,1 0 0 0,2 0 0 15,1 0-4-15,0 6-1 0,-7-2 0 0,3 2 0 16,1-3-18-16,-5 3-3 0,-2-3-1 0,2 4 0 16,5 2-9-16,-1-3 0 0,-3-3 0 0,3 7 8 15,-3-4-8-15,3-3 0 0,-3 7 0 0,0-4 0 0,-1-3 0 16,5 3 0-16,-4 4-14 0,3-4 5 0,-3-3 33 16,3 7 6-16,0-4 2 0,4 3 0 0,-4-6-32 0,4 13-13 15,0-10 1-15,3 4 0 0,-3-1 25 0,4 4 6 16,-1-4 1-16,4 7 0 0,-4-1-20 0,4-2 0 15,0 3 0-15,0 3 0 0,0-1 0 0,0 1 0 16,3 6 0-16,0-9 0 0,1 3 0 0,-1 0 0 16,4-4 0-16,-3 4 0 0,3-3 0 0,0 3 0 15,0-7 0-15,-1 4 0 0,1 3 0 0,4-1 0 16,-4-2 0-16,3-7 0 0,1 10 0 0,-1-3 10 16,1-3-10-16,3-4 8 0,0 7 2 0,3-1 0 15,1-2 0-15,3 3 0 0,-4-7-10 0,8 7 0 0,-4-4 0 0,4-2 8 16,-1 5 0-16,4 4 0 0,0-10 0 0,0 1 0 15,4 6-8-15,3 2 0 0,0-8 0 0,4-1 0 16,0 7 0-16,0-7 8 0,6 7-8 0,-2-7 8 16,6 1-8-16,-3-1 8 0,-1 1-8 0,1-1 8 15,7 0-8-15,-4 1-11 0,-3-4 3 0,0-3 0 16,-1 7 8-16,1-4 0 0,3 3 0 0,1 1 0 16,-5-4 8-16,8-3 3 0,0 3 1 0,0-3 0 15,-4 4 4-15,0-4 2 0,4 3 0 0,-4-3 0 16,1 4-18-16,-4 2 0 0,-1 0 8 0,-3-9-8 15,4 10 0-15,-4-10 0 0,1 6 0 0,-1-3 0 16,4-3 9-16,3 0-1 0,-3 0-8 0,-1 0 12 16,-2 0-3-16,2 0-1 0,5 0 0 0,-5 0 0 15,5-3 8-15,-5-3 0 0,1 6 1 0,0-10 0 0,0 10-17 0,-1-9 0 16,-2 0 0-16,2-1 0 0,5 4 23 0,-8-4 7 16,0 1 2-16,0 0 0 0,1-1-32 0,-1 1 0 15,-7-1 0-15,0 4 0 0,4-3 0 0,0-1 11 16,3-2-11-16,-7-4 10 0,0 0-1 0,0 7 0 15,4-10 0-15,-4 10 0 0,-3-10-1 0,3 3 0 16,-3-2 0-16,-1 2 0 0,1-3 8 0,-4 6 0 16,0-8 1-16,-3 8 0 0,-1-3-1 0,1-2 0 15,-8 2 0-15,4-3 0 0,0 0-8 0,-3 4-8 16,3-4 12-16,-3 0-12 0,-4 0 8 0,3 3-8 16,-3-2 0-16,4-1 0 0,-4 0 0 0,0 0 0 0,0-6 0 15,0 9 0-15,0 4 12 0,0-4-12 16,0 0 12-16,3 4-12 0,-3-4 8 0,-3-3-8 0,-1 4 0 15,1 5 0-15,3-2 0 0,-7-4 10 0,3 0-10 16,-7 7 8-16,4-4-8 0,0-2 0 0,-7 5 0 0,4 1 0 16,-5 0 0-16,1-1 0 0,-3 1 0 0,-1-1 0 15,-3-2-8-15,3 2 8 16,-3 1 0-16,-4 0 0 0,1-1 0 0,-1 1 0 0,4 6 0 0,3-10 0 16,-6 4 0-16,-1 6 0 0,0-4 0 0,0-2 0 15,-3 6 0-15,4-4 0 0,-8-2 0 0,7 0 0 16,-3 2 0-16,0 4 0 0,-1-3 0 0,-2 3 0 15,2-3 0-15,1 2 0 0,0-2 0 0,-7 6 8 16,-4-3-8-16,7 3 0 0,4 0 0 0,-4 3 0 16,0-3 0-16,1 0 0 0,-5 0 0 0,8 6 0 15,-4-2 0-15,1-4 0 0,-1 6 0 0,0-6 0 16,4 0 0-16,0 0 0 0,0 0-8 0,-1 0 8 16,1 0-46-16,3-6-5 0,-3 6-1 0,0 0-930 15,0 0-186-15</inkml:trace>
  <inkml:trace contextRef="#ctx0" brushRef="#br0" timeOffset="93722.52">10657 7188 990 0,'22'0'44'0,"-22"0"8"0,0 0-41 0,0 0-11 0,0 0 0 0,0 0 0 16,0 0 43-16,0 0 6 0,0 0 2 0,0 0 0 16,0 0-43-16,0 0-8 0,-7-3 0 0,7 3 0 15,0 0 0-15,0 0-12 0,0 0 12 0,-8 0-12 16,-2-6 20-16,-1 6 4 0,4 0 0 0,-3 0 1 16,-8 0 43-16,4 0 8 0,7 0 1 0,0-3 1 15,-11 3 6-15,8 0 2 0,3 0 0 0,-1 0 0 16,1-6-22-16,-3 6-4 0,-8 0 0 0,11 0-1 15,7 0 4-15,-10 0 1 0,-8 0 0 0,4 0 0 0,3 0-26 0,-3-7-5 16,0 7-1-16,-4-3 0 16,4 3 12-16,-3 0 1 0,10 0 1 0,-8 0 0 0,-2 0-26 0,3 0-8 15,3 3 0-15,1-3 0 0,-5 0 11 0,1 0-2 16,4 7 0-16,-1-7 0 0,4 0-9 0,0 6 12 16,-4-6-12-16,1 0 12 0,-1 3-12 0,1-3 0 15,3 0 9-15,-7 6-9 0,3-3 8 0,0-3-8 16,1 7 8-16,-1-4-8 0,-3-3 11 0,4 6-3 15,-1-6 0-15,-3 3 0 0,0-3 0 0,0 6 0 16,3-2 0-16,-3-4 0 0,3 6 16 0,-3-6 4 16,0 0 0-16,0 3 0 0,0 3-16 0,0-6-4 15,0 6 0-15,-4-2 0 0,4-4-8 0,-4 0 0 0,1 6 0 16,3-3 8-16,-1-3-8 0,1 6 0 0,0-3 0 0,-3-3 0 16,2 7 0-16,1-4 0 0,0 3 0 0,0-6 8 15,4 10-8-15,-5-10-9 0,1 9 9 0,0-3-13 16,0-3 13-16,0 7 0 0,0-1 0 0,-4-3 0 15,4 4 0-15,-4-1 0 0,4 1 0 0,-3-4 0 16,3-3 9-16,-4 6-9 0,0 1 0 0,1-4 9 16,3-3-9-16,-8 10 0 0,8-10 9 0,-3 6-9 15,6-2 0-15,-3 2 0 0,7-6 0 0,-7 3 8 16,3-2-8-16,1 5 0 0,-8-3 0 0,7 4 0 16,-3-1 0-16,4 0 0 0,-8 1 0 0,4-4 0 15,0 4 0-15,0 5 0 0,0-5 0 0,3-1-8 16,-3 0 8-16,0 4 0 0,3 0-9 0,-3-1 9 15,4-2 0-15,-1 5 0 0,-3-5 8 0,3 5-8 16,1-2 8-16,-1-4-8 0,4 7 8 0,-4 0-8 0,1-4 0 0,3-2 0 16,-4 5 8-16,4 4-8 0,0-10 0 0,-7 10 10 15,3-3-10-15,1 3 10 0,-1 0-10 0,1-1 0 16,-1-2 0-16,-7 3 0 0,8 0 10 0,-8 6 0 16,4-6 0-16,-4 6 0 0,4-7 2 0,4 8 1 15,-8-1 0-15,4-3 0 0,-4-7-5 0,4 10-8 16,7-6 11-16,-10 0-11 0,6 0 10 0,0 0-10 15,1-4 8-15,-1 4-8 0,4 0 11 0,0 0-3 16,0-4-8-16,0 11 12 0,0-8-4 16,3 1-8-16,1 6 11 0,-4-6-11 0,3 0 12 0,1 0-12 15,-1 6 12-15,4-6-12 0,0-1 8 0,0 7-8 16,-7 1 0-16,4-8 0 0,-1 1 10 0,4 0-10 16,-3 0 8-16,3-3-8 0,0 2 8 0,0 1-8 0,0-3 8 0,0 3-8 15,3-4 10-15,1-5-10 16,-1 9 12-16,4-10-12 0,-3 0 15 0,3 1-4 0,3 5-1 0,1 1 0 15,0-3-10-15,-1-4 12 0,4 7-12 0,0-1 12 16,-3-2-12-16,3 3 0 0,0-4 0 0,-7 10 0 16,11-3 0-16,0 0 0 0,-1 0 0 0,-6-4 0 15,3-2 0-15,4 2 0 0,-1 4 0 0,-6-3 0 16,3-3 18-16,0-4 2 0,0 7 0 0,0-7 0 16,-3 7-20-16,3-4 0 0,0-5 0 0,0 2 0 15,-3 7 0-15,3-7 0 0,0-6 0 0,0 7 0 16,0-1 10-16,-3-3-2 0,3 4 0 0,0-4 0 15,0 3-8-15,0-6-9 0,0 7 9 0,0-1-13 16,1-2 13-16,-1 2 0 0,0 7 0 0,3-4 0 16,-3-2 0-16,1 5 0 0,2-5 0 0,1-1 0 0,-4 7 0 0,0-13 0 15,4 6 0-15,3-2 0 16,-3 2 14-16,3 0-4 0,0-9-1 0,-3 10 0 0,3-10 2 0,-4 6 0 16,4-3 0-16,-3 3 0 0,3-2-11 0,-3 5 0 15,0-3 9-15,-1 4-9 0,-3-4 0 0,4 3 0 16,0 1 0-16,-4 2 8 0,0-5-8 0,7 8 0 15,-7-2 0-15,4-7 0 0,-1 3 0 0,1 1 0 16,3-7 0-16,-3 10 0 0,-1-10 0 0,1 6 0 16,0 1 0-16,-1-4 0 0,1-3 12 0,0 3-3 15,-1-3 0-15,1 4 0 0,0-4 4 0,-1 3 1 16,1-6 0-16,3 0 0 0,0 6-6 0,0-3-8 16,-3-3 11-16,0 7-11 0,3-4 11 0,0-3-11 15,0 6 10-15,0-6-10 0,4 0 0 0,0-6 0 0,3 6 0 0,-7 0 0 16,-3 0 0-16,6 0 0 0,8-10 0 0,-7 10 0 15,-11 0 0-15,4-9 8 0,13 9-8 0,-6-9 0 16,-4 9 13-16,0 0-3 0,4-7-1 0,3 4 0 16,-3-3-9-16,0 3 12 0,-4-3-12 0,4 2 12 15,3-2-4-15,-7-3 0 0,0 9 0 0,0-10 0 16,0 4 0-16,4 3-8 0,3-3 12 0,-10-4-4 16,0 7-8-16,-1-3 8 0,8-4-8 0,-4 1 8 15,-7 0-8-15,7-1 0 0,8 1 9 0,-1-7-9 16,-3 7 0-16,-1-1 8 0,1 1-8 0,0-1 0 15,3 1 8-15,-3 0-8 0,-11-1 8 0,7-2-8 16,4 2 0-16,-1 1 0 0,-6 6 0 0,3-7 0 16,4 4 0-16,-4-3 0 0,4-7 0 0,-4 7 8 15,-4-1-8-15,5 1 0 0,9-1 8 0,-10-5-8 0,-3 5 9 0,3-2-9 16,4-4 12-16,0 4-12 0,-4-4 13 0,4 0-4 16,-4-3-1-16,3 1 0 0,1-8-8 0,-4 8 12 15,0-7-12-15,1-4 12 0,-5 4-12 0,1-3 0 16,-1 0 0-16,1 3 0 0,-4-4 0 0,4 4 8 15,-4 7-8-15,0-8 0 0,-3 8 10 0,-1-7-10 16,1 6 12-16,3 0-12 0,-7-6 16 0,4 6-4 16,-1-3-1-16,-3 0 0 0,0 0-3 0,4-3 0 15,-4 6 0-15,-4-6 0 0,5-3 0 0,-1 3-8 16,-7-10 12-16,7 7-4 0,-4-9-8 0,-3 2 10 16,0 1-10-16,-3-4 10 0,-1 3-10 0,1 1 0 0,-1-4 0 15,-3 10-11-15,-4-6 11 0,4-1 0 0,-3 7 0 0,-1-7 0 16,-3 10-8-16,0-6 0 0,3 0 0 0,-6 9 0 15,-1-10 16-15,0 13 3 0,1-6 1 0,-1 7 0 16,1-1-12-16,-5-6 0 0,1 6-10 0,0 0 10 16,0 0 0-16,-4 0 0 0,-3 1 0 0,0-4 0 15,3 3 0-15,0 0 0 0,1-6 0 0,-5 6-9 16,-6-6 9-16,10 6 0 0,4 0 0 0,4-6 0 16,-12 6 0-16,8 1 0 0,0-1 0 0,0 3 0 15,0 4 0-15,3-4 0 0,-3 7 0 0,7-1 0 16,-4 1 0-16,1-7 0 0,-8 7 0 0,0 6 0 15,4-4-9-15,0-2 9 0,-4 3-10 0,-3 2 10 16,0-2 0-16,7-3-9 0,3 6 9 0,0-4 0 16,-13 4 0-16,6-3 0 0,4-3 0 0,-1 2 8 0,-2 4-8 0,-1-3 0 15,0 3 0-15,8-4 0 16,-1 4 0-16,-3-3 0 0,0 6 0 0,0 0 0 0,7 0 0 0,-8 0 0 16,1 0 0-16,0 6 0 0,3-6 0 0,1 3 0 15,-4-3 0-15,-4 0-8 0,0 7 8 0,8-7 0 16,2 3 0-16,-2-3 0 0,-11 0 0 0,10 0-8 15,11 6 8-15,-4-6 0 16,-3 0-68-16,0 0-8 0,3 3-1 0,8-3-1 16,-4 7-130-16,0-7-25 0,-4 0-6 0</inkml:trace>
  <inkml:trace contextRef="#ctx0" brushRef="#br0" timeOffset="113246.676">17639 13996 1785 0,'0'0'159'0,"0"0"-127"0,0 0-32 0,0 0 0 16,0 0 126-16,0 0 19 0,0 0 4 0,7 3 1 15,-7-3-132-15,7 0-26 0,4 0-6 0,-1 0-1 16,4 0 15-16,-3 0 0 0,3 0 0 0,0 0 0 15,0 0 0-15,4 0 8 0,-4 0-8 0,7 7 10 16,-3-7 18-16,-1 0 3 0,1 6 1 0,0-3 0 16,-1-3 3-16,1 0 1 0,-4 0 0 0,0 6 0 15,0-3-16-15,4-3-4 0,0 0 0 0,-1 0 0 16,-3 0 12-16,4 0 3 0,0 0 0 0,-4 0 0 16,3 0-18-16,-3 0-3 0,1 0-1 0,-1 0 0 15,-4 0-9-15,4-3 0 0,-3 3-12 0,-4-6 12 16,4 6-49-16,-4 0-3 0,-7 0 0 0,7 0 0 15,3-3-40-15,-10 3-8 0,0 0-1 0,7-6-1 16,-7 6 3-16,7 0 1 0,-7 0 0 0,0 0 0 16,0 0-59-16,0 0-12 0,15 0-3 0,-15 0 0 0</inkml:trace>
  <inkml:trace contextRef="#ctx0" brushRef="#br0" timeOffset="113771.836">18912 13943 1036 0,'0'0'92'15,"0"0"-73"-15,0 0-19 0,0 0 0 0,0 0 219 0,0 0 40 16,0 0 8-16,0 0 1 0,0 0-196 0,0 0-39 16,0 0-8-16,7-6-1 15,1 2-24-15,2 4 0 0,-3 0 0 0,7-6 0 0,-3 6 0 0,3 0 0 16,0 0 9-16,4 0-9 0,-4 0 32 0,0 0-1 16,0 0 0-16,4 0 0 0,-1 0 15 0,1 0 3 15,0 6 1-15,-1-6 0 0,4 0 9 0,4 0 1 16,0 0 1-16,0 0 0 0,3 0-15 0,-4 4-3 15,1-4-1-15,0 6 0 0,3-6-30 0,-3 0-12 16,3 0 11-16,0 0-11 0,-3 0 8 0,0 0-8 16,3 6 0-16,-7-6 0 0,0 3 0 0,0-3-12 15,-3 7 1-15,0-4 0 16,-4-3-56-16,0 0-11 0,0 0-2 0,-4 0-1 16,1 0-82-16,0 0-16 0,-1 6-3 0,1-6-726 0</inkml:trace>
  <inkml:trace contextRef="#ctx0" brushRef="#br0" timeOffset="114518.623">20380 13908 1094 0,'0'0'97'0,"0"0"-77"0,0 0-20 0,0 0 0 16,0 0 260-16,0 0 49 0,0 0 10 0,0 0 1 15,0 0-257-15,0 0-52 0,0 0-11 0,0 0 0 16,0 0-11-16,11 0-1 0,-1 0 0 0,1 7 0 16,-1-7 21-16,4 0 4 0,1 0 1 0,-1 0 0 15,3 0 48-15,1 0 10 0,7-7 1 0,-4 7 1 16,0 0-6-16,4 0-2 0,-4 0 0 0,4 0 0 15,-4 0-37-15,0 0-7 0,-4 0-2 0,1 0 0 0,3 0-11 16,0 0-9-16,-3 0 12 0,0 7-12 0,-1-7 0 0,-3 3 0 16,1-3 0-16,-1 0 0 15,-4 6 0-15,4-6 0 0,-3 0 0 0,0 0 0 0,-1 0 0 0,1 3 0 16,3-3 0-16,-4 0 0 16,5 0 0-16,-5 0 12 0,1 0-1 0,-1-3 0 0,4 3 8 0,-3-6 1 15,0 6 1-15,-1-3 0 0,4-4-21 0,-3 7 0 16,-4 0 0-16,3-9 0 15,1 9-24-15,-4 0-10 0,0 0-2 0,-7 0 0 16,0 0 7-16,7 0 1 0,0-3 0 0,-7 3 0 0,0 0 20 0,0 0 8 16,7 0 0-16,-7 0-9 15,0 0-22-15,0 0-4 0,0 0-1 0,0 0 0 16,7 3-94-16,-7-3-19 0,4 6-4 0,-4-6-519 0,7 3-103 0</inkml:trace>
  <inkml:trace contextRef="#ctx0" brushRef="#br0" timeOffset="118056.912">23805 13328 172 0,'0'0'16'0,"0"0"-16"0,0 0 0 0,0 0 0 0,0 0 398 0,0 0 77 15,-3-3 15-15,3 3 3 0,-4-6-382 0,4-4-77 16,-3 4-15-16,-1 3-3 0,1-3-32 0,-1 3-5 16,4-4-2-16,-3 4 0 15,-1-6 23-15,1 3-11 0,-4 2 11 0,3-2-8 0,-3 3 25 0,0-3 6 16,0 6 1-16,0-7 0 0,0 4 5 0,-4-3 2 16,1 6 0-16,-4-3 0 0,3-3 5 0,-3 6 2 15,-4 0 0-15,1-4 0 0,2 4-2 0,-6 0 0 16,4-6 0-16,-8 6 0 0,4 0-4 0,-4-3-2 15,0 3 0-15,-3 3 0 0,0-3-14 0,0 0-2 0,-4 0-1 16,4 0 0-16,0 6-13 0,-4-6 11 0,4 4-11 0,-1 2 10 16,-2-3-10-16,2-3 12 0,-6 6-12 0,7-6 12 15,-4 0-2-15,0 3 0 0,-6 4 0 0,2-7 0 16,5 6 4-16,-5-3 1 0,5 3 0 0,-5-2 0 16,-3 5 1-16,8 0 1 0,-1 1 0 0,4-4 0 15,-8 3-17-15,8 1 0 0,0 5 0 0,0-5 0 16,0-1 0-16,-1 7 0 0,1-3 0 0,3-4 0 15,8 0 0-15,-4 7 0 0,-4-7 0 0,7 10 0 16,4-9 0-16,-3 5 0 0,-8 1 0 0,4-3 0 16,3 2 12-16,4-2-2 0,-4 2 0 0,1-5 0 15,-1 6 0-15,7-4 0 0,1 4 0 0,3-7 0 16,-7 10 2-16,7-3 0 0,0-4 0 0,3 4 0 0,1 0-12 16,-1-4 0-16,0 4 0 0,4 3 0 0,8-4 0 15,-5-2 0-15,-3 9 0 0,4-10 0 0,6 7 0 0,1-3 0 16,-8 3 0-16,8-4 0 0,3-2 0 0,-3 3 0 15,3 2 0-15,-4-2 0 0,1-7 15 0,3 7 1 16,7-3 0-16,0-4 0 0,-3 0 0 0,3 7 0 16,11-6 0-16,-4-1 0 0,4 7-7 0,-4-4-1 15,0-6 0-15,4 4 0 0,3 9 3 0,1-10 0 16,-8 0 0-16,11-2 0 0,6 2-1 0,-2 1 0 16,-4-1 0-16,-1 0 0 0,8-9-2 0,0 10 0 15,0-4 0-15,-4-3 0 0,-3-3 16 0,0 6 2 16,0-6 1-16,0 4 0 0,-1-4-27 0,5 0 0 15,-1 0-12-15,0-4 12 0,1 4 0 0,-1 0 12 0,-3-6 0 16,-4 6 0-16,4 0 4 0,-4-3 0 16,-3-3 1-16,3 3 0 0,-3-4-5 0,3 4-2 0,0-3 0 0,4-3 0 15,0-1 6-15,-4 4 0 16,4 3 1-16,-4-4 0 0,4 4-9 0,0-3-8 0,-4-3 9 0,1 6-9 16,-5-4 9-16,1-2-9 0,-4-1 8 0,-3 4-8 15,7 3 9 1,-8-6-9-16,1 2 10 0,0-2-10 0,0 0 14 0,-1 2-3 0,4-2-1 0,1-1 0 15,-5 1-2-15,1 0-8 0,0-1 12 0,-1-5-4 16,-2 5-8-16,2 1 8 0,-2-1-8 0,-1 1 8 16,3-7-8-16,-2 7 8 0,-5-1-8 0,1-2 8 15,-4-4 0-15,4 1-8 0,-4 2 12 0,-4-3-4 16,1 4 0-16,-4-4 0 0,3 7 0 0,-2-7 0 16,-5-3 0-16,1 4-8 0,3-4 12 0,-7 6-4 0,0-3-8 15,-4-2 0-15,4 2 0 0,-3-3 8 0,-1 0-8 0,-3 4 0 16,0-4 0-16,0 0 0 15,3 3 0-15,-3 4 0 0,0-4 0 0,-3-3 0 0,3 4 0 0,-4 2 0 16,-3-3 0-16,3 1 0 0,-3 2-8 0,0-2 8 16,0 2 0-16,0-3 0 0,-7 1 0 0,0 2 0 15,-1-3-9-15,1 7 9 0,0 0 0 0,0-1 0 16,0-5-8-16,0 11 8 0,-1-2 0 0,-2-3 0 16,3-1 0-16,-1 4 0 0,1-3 0 0,0 5 0 15,0-2 0-15,3 6 0 0,1-3 0 0,-1-3 0 16,0 3 0-16,1-4 0 0,-4 1 0 0,3 6 0 15,-7 0 0-15,8-3 0 0,-8 3-12 0,0 0 2 0,-7 0 0 16,4 0 0-16,3 0 10 0,-6 0 0 0,3 0 10 0,-4 0-10 16,0 0 0-16,0 3 0 0,4 3 0 0,0-6 0 15,3 7 0-15,-3-4 0 0,3-3 0 0,4 6 0 16,-4-3 0-16,4-3 0 0,0 0 0 0,0 0 0 16,0 0-11-16,0-3-5 0,-1-3 0 0,1 3-1 31,-4-4-150-31,-3-8-29 0</inkml:trace>
  <inkml:trace contextRef="#ctx0" brushRef="#br0" timeOffset="121282.778">7571 10346 172 0,'0'0'8'0,"0"0"1"0,-4-6-9 0,-3-4 0 0,0 1 0 0,3 0 0 16,-3-1 459-16,7 1 89 0,-7-7 19 0,0 4 3 15,4-4-394-15,-4-3-80 0,3 3-15 0,1 4-3 16,-1-7-24-16,-3 3-5 0,0-2-1 0,0 2 0 16,3-3-19-16,-10 10-4 0,4-7-1 0,-1 3 0 15,-3-2-15-15,3 5-9 0,-6 1 10 0,-1-7-10 16,1 7 17-16,-8-1-2 0,0 1-1 0,0 0 0 16,-3 2 14-16,-4-2 2 0,4 6 1 0,-3-3 0 15,-8-4-12-15,0 10-3 0,4 0 0 0,-4 0 0 16,4 0 1-16,-4 0 0 0,-4 6 0 0,5-2 0 15,-5 5 4-15,1-3 1 0,3-3 0 0,7 4 0 16,-3-4-12-16,0 6-2 0,3 7-8 0,4-7 12 16,-4 1-12-16,4 5 0 0,-4 4 0 0,4 0 0 0,-4 0 0 0,-3 3 0 15,3 0 0-15,-3-4 9 0,0 8-9 0,-1 2 0 16,-6-3-10-16,7 3 10 0,-4 7 0 0,0-7-9 16,0 6 9-16,4 1 0 0,0-1 0 0,-1 1 0 15,-2-4 0-15,6 4-8 0,4-1 8 0,-1 1 0 16,5-7 0-16,-1 0 0 0,4-3 0 0,0 10 0 15,3-7 0-15,-3 0 0 0,7-3 0 0,-4 13 0 16,8-4 0-16,-5 1 8 0,-2 2-8 0,3 7 0 16,3 0 0-16,1-6 0 0,-5 6 0 0,5 0 0 15,3-7 0-15,0 7 0 0,3-3 0 0,-6-3 0 16,3-1 0-16,0 7 0 0,7 0 0 0,-8-6 0 16,5 6 0-16,-4-4 0 0,0 1 0 0,7 0 0 0,-4-4 0 0,4 1 0 31,0-3 0-31,0-1 0 0,7 1 0 0,4 2 0 0,-11-2 0 0,11-1 8 0,3 4-8 0,-4-4 0 15,1 4 0-15,3-4 9 0,4 1-9 0,-1 3 0 16,8-10 8-16,-7 13-8 0,-1-13 0 0,8 6 0 16,-11-6 0-16,7 1 0 0,-3 5 0 0,3-9 0 15,0 4 0-15,4-4 0 0,-8-3 0 0,8 3 0 16,-4 3 0-16,4-3 0 0,0 0 0 0,6-6 0 16,-6 9 0-16,10-9 0 0,-6-3 0 0,2 2 0 15,5 1 8-15,-1-3-8 0,0 0 0 0,4-4 0 16,-4-2 8-16,1-1-8 0,2 0 0 0,1 4 0 15,4-10 11-15,-8 3-11 0,4-6 10 0,-1 0-10 16,5 0 8-16,-1 0-8 0,4 0 0 0,0-6 9 0,0 6-9 16,3-3 0-16,-3-3 9 0,3-1-9 15,4 4 0-15,4-3 0 0,-11-3 0 0,10-1 8 0,0 1-8 0,1-1 0 16,3 1 0-16,-11-7 0 0,4 7 8 0,0-1-8 16,-4-2 8-16,4-4-8 0,-3 0 8 0,-4-2-8 15,3 2 10-15,-7-3-10 0,4 7 12 0,0-7-4 16,0-3-8-16,-4 3 12 0,-10 0 12 0,7-6 1 15,0 6 1-15,3-9 0 0,-7 9-26 0,0-12 0 16,8 9 0-16,-11-13-11 0,3 10 25 0,-3-9 5 16,3 6 1-16,-3-7 0 0,-4-2-6 0,0 2-1 15,-3-3 0-15,-4-5 0 0,4 5-13 0,-8-6 11 16,-3 6-11-16,4-12 10 0,-4 6 5 0,0-3 1 16,0-3 0-16,-7-3 0 0,0 6-16 0,1 0 11 15,2-3-11-15,-6 3 10 0,-1-4-10 0,1 4 0 0,-1 3 9 0,-3-3-9 16,0-3 0-16,-3-3 8 0,-1 0-8 0,1 6 0 15,-1-7 0-15,-3 7 8 0,0-3-8 0,0 6 0 16,-4-3 0-16,4-3 8 0,-3-3-8 0,-1 6 0 16,-3-7 0-16,0 10 8 0,0-3-8 0,0 3 0 15,0 1 9-15,-4 8-9 0,0-3 12 0,-3 4-12 16,-4-4 10-16,1-3-10 0,3 10 8 0,-1 0-8 16,-6-1 0-16,-4 1 0 0,4 0 0 0,-4-1 0 15,4 10-10-15,-4-3 10 0,1 0 0 0,-1 6-9 16,0-6 9-16,-3 7-8 0,-4-8 8 0,-3 8-8 15,-4-1 8-15,0 3 0 0,0 4 0 0,0-4 0 16,-3 3 0-16,0-2-8 0,3 5 8 0,-4 4 0 16,4-3 0-16,-3 5-10 0,0-2 10 0,3 6 0 15,4-3-9-15,-8 6 9 0,4-3 0 0,-3 10-9 16,3-1-107-16,0 7-20 0,-7 2-5 0,0 8-1315 16</inkml:trace>
  <inkml:trace contextRef="#ctx0" brushRef="#br0" timeOffset="128937.565">6682 17515 403 0,'0'0'17'0,"0"0"5"0,0 0-22 0,0 0 0 15,0 0 0-15,0 0 0 0,-4 0 211 0,4 0 37 16,0 0 8-16,0 0 2 0,-7 0-150 0,0 6-31 0,0-6-5 0,3 0-2 15,-3 0 20-15,4 0 4 0,-4-6 1 0,0 6 0 16,0-4-31-16,3 4-7 0,-6-6-1 0,2 6 0 16,1-3-15-16,0-3-3 0,-3 6-1 0,3 0 0 15,0-3-5-15,-4-4-2 0,1 7 0 0,2 0 0 16,-2 0 9-16,-8 0 1 0,11-3 1 0,-10 3 0 16,2 0-12-16,5-6-2 0,-4 6-1 0,-4 0 0 15,8 0 11-15,-12-6 3 0,8 2 0 0,-3 4 0 16,-1 0-12-16,-3-6-1 0,3 6-1 0,1 0 0 15,-5 0-14-15,1 0-4 0,4 0 0 0,-1 0 0 16,-3 0-8-16,7 0-17 0,-11 0 4 0,7 6 1 16,1-2 12-16,-8 2 0 0,0-6 0 0,4 9 0 15,7 1 0-15,-11-4 0 0,8-3 0 0,-1 7 0 16,-7-1 0-16,8 7 0 0,-1-7 0 0,-3 0 0 16,0 7 0-16,3-3 0 0,-7 2 0 0,8 4 0 0,-1-3 0 0,-7-1 0 15,8-2 0-15,3 6 0 0,0-3 0 0,-1-1 16 16,5 4-3-16,-1-6-1 0,4 9-12 0,4-4-10 15,-1 1 2-15,-3 0 0 0,7 6 8 0,-3-6 0 16,3 6 0-16,3-3 0 0,-3-3-8 0,7 6 0 16,-3 0 0-16,-1 0 0 0,4-6 8 0,4 0-8 15,-4 6 8-15,3-3-8 0,1-7 8 0,0 4 0 16,3 0 0-16,0 0 0 0,4 3 0 0,-8-10 0 16,4 4 0-16,0 3 0 0,0-4 0 0,4-2 0 15,0 3 0-15,-4-7 0 0,3 7 12 0,5-7-1 16,-1 1-1-16,0-7 0 0,0 6-10 0,4-3 0 0,0 4 9 15,-1-4-9-15,1-3 12 0,7 3-3 16,-4-2 0-16,4 2 0 0,-4-6-9 0,4 3 8 0,-1-3-8 0,1 0 8 16,0 0 3-16,-4 0 0 0,4 0 0 0,-4 0 0 15,0 0-3-15,4-3 0 0,-4-3 0 0,4 6 0 16,3-4-8-16,-3-2 8 0,0 3-8 0,-4-3 8 16,4-4-8-16,-1 1 0 0,-2 3 0 0,2-4 0 15,-2 1 8-15,-1-1-8 0,0 7 0 0,-3-9 8 16,0 9 0-16,-1-7-8 0,1 4 12 0,0 3-4 15,3-3-8-15,-3 2 10 0,-1-2-10 0,1 3 10 16,0-3-10-16,-1 3 12 0,1-4-12 0,0-2 12 16,-1 3-12-16,1 3 0 0,-4-7 9 0,0 1-9 15,1-1 0-15,-1-2 0 0,0 2-10 0,0 1 10 16,-3-4 19-16,-1-2 10 0,5-1 3 0,-5 4 0 16,1-4-16-16,-1-3-2 0,-2 0-1 0,2 0 0 15,-3-6-2-15,0 6-1 0,1-6 0 0,-1 0 0 0,0 6 2 0,3 1 1 16,-10-7 0-16,4 6 0 0,0 0-13 0,-1 3 0 15,-3-3 0-15,0 1 0 0,0-1 12 0,-3 3-3 16,3-3-1-16,0 1 0 0,0 2 0 0,-7 3 0 16,4-2 0-16,-1-1 0 0,-3 3 0 0,-3-2-8 15,3 2 12-15,0-2-4 0,-4 5-8 0,4-6 0 16,-11 4 0-16,8-4 8 0,-4 7-8 0,3-1 0 16,-10-5 9-16,4 2-9 0,-1-3 8 0,0 7-8 15,-3-7 8-15,0 4-8 0,0-4 12 0,0 0-3 16,0 4 0-16,3 3 0 0,-6-7-9 0,6 6 0 15,-7 1-12-15,4 0 12 0,0-1 0 0,0 4 0 0,-7-3 0 0,3-1 0 16,1 4 0-16,-8 3 0 0,0 3-9 0,-3-7 9 16,3 7 0-16,4 0 0 0,-14-3 0 0,3 3 0 15,0 3 0-15,-3-3-8 16,3 0 8-16,-3 7 0 0,7-7 0 0,-7 3 0 0,-4 3 0 0,4 0 0 16,-4-2 0-16,7 2 0 0,-3-3 0 0,-1 3 0 15,5-3 0-15,-1 4 0 0,4-4 11 0,0-3-11 16,3 9 11-16,0-3-11 0,0-2 10 0,-6 8-10 15,6-2 9-15,-3-1-9 0,3 0 8 0,-3 1-8 16,3 5 0-16,-3-2-9 0,3-4 0 0,-7 1 0 16,4-1 9-16,4-3-8 0,-8 4 8 0,4-1-8 15,3-9 8-15,4 10 0 0,0-4 0 0,3-3 0 16,-7 3-18-16,4-2 2 0,0-4 0 0,3 6 0 16,1-3-106-16,-1-3-21 0,-7 6-4 0,1-6-1201 15</inkml:trace>
  <inkml:trace contextRef="#ctx0" brushRef="#br0" timeOffset="131170.81">13649 10346 864 0,'0'-9'76'0,"-7"2"-60"0,0 4-16 0,0-6 0 0,0-1 352 0,-4 1 68 16,1-4 14-16,-1 4 2 0,-3 0-344 0,3-1-68 16,-3 1-15-16,4-1-9 0,-8 1-9 0,4 0-9 15,-4-1-2-15,1 4 0 0,-5-3 8 0,-2 5 0 16,3-2 1-16,-8 6 0 0,1 0 11 0,-7 0 0 15,0 6 0-15,-4-2 0 0,0 11 0 0,0-2 0 16,-7 2 10-16,0 4-10 0,1 0 43 0,-1 3 2 16,0 0 1-16,4 6 0 0,-8 13 5 0,1-3 1 0,-4 6 0 15,0 3 0-15,0 6-41 0,0 0-11 0,4 0 0 16,-4 7 0-16,3-7 0 0,1 4 9 0,3 6-9 0,0-1 0 16,-3 1 0-16,3-3 0 0,4-4 0 0,-1 4 0 15,5-4 8-15,2-6-8 0,1 3 0 0,10-5 0 16,1 2 8-16,2-10-8 0,5 4 9 0,3 0-9 15,3-3 10-15,4-3-10 0,4-4 10 0,3-2-10 16,3 2 16-16,4 0-4 0,4-5 0 0,3 5 0 16,7 1 0-16,4 2-1 0,3-2 0 0,4 2 0 15,6 4-11-15,8-3 12 0,4-1-12 0,-1 4 12 16,4-3-12-16,3-4 0 0,1-5 0 0,3 5 0 16,7-6 0-16,3-3 0 0,5 0 0 0,-1-3 0 15,-4-3 0-15,8-3 0 0,3 3 0 0,-3 0 0 16,3-10 0-16,0 7 10 0,-4-7-1 0,1-3 0 15,-4-3 14-15,0-3 2 0,0 0 1 0,-3 0 0 16,3-9-6-16,-4 6 0 0,-3-6-1 0,-3-7 0 0,7 0 9 0,-4 4 3 16,0-13 0-16,-4 6 0 0,1-16-3 0,-4 7 0 15,3-7 0-15,-6-2 0 0,-1-7-5 0,-3-6-2 16,3 3 0-16,-3 3 0 0,-7-9-1 0,0 6-1 16,0-4 0-16,-7-2 0 0,-4 0-4 0,-3-1-1 15,-1 1 0-15,-2 6 0 0,-5-6-2 0,1-1-1 16,-11 7 0-16,4-3 0 0,-8 3-11 0,4 3 8 15,-10 0-8-15,0 0 8 0,-8-3 12 0,0 4 1 16,-3-1 1-16,-7-3 0 0,-7 3-22 0,0 0 9 16,-7 0-9-16,-8 0 0 0,-2 6 0 0,-5-6 0 15,-3 1 0-15,1 5 0 0,-5-3 0 0,1 4 0 16,-1-1 0-16,5 3 0 0,-5 1 0 0,1-1 0 0,-4 7 0 0,3 0 0 16,5 3 0-16,-5 0 0 0,1 6 0 0,-1 0 0 15,1 0 0-15,-4 4 0 0,0-4 0 0,-3 9 0 16,-4-5-8-16,0 5 8 0,0 7 0 0,0-3-9 15,-4-3-9-15,1 9-2 0,3-10 0 0,-7 10 0 16,-4 0-4-16,1 0 0 0,-1 0-1 0,1 0 0 31,-1 0-89-31,4 10-18 0,4-10-3 0,-4 9-798 0,3-9-160 0</inkml:trace>
  <inkml:trace contextRef="#ctx0" brushRef="#br0" timeOffset="141083.398">21467 1763 288 0,'0'0'25'0,"0"0"-25"15,-4-9 0-15,4 9 0 0,0 0 180 0,0 0 30 16,0 0 6-16,0 0 2 0,0 0-150 0,0 0-31 16,7-9-5-16,4 5-2 0,-4-2-15 0,7 6-3 0,0 0-1 0,4 0 0 15,3-3 23-15,3 3 5 0,1 0 1 0,7 0 0 16,10 0-8-16,-3 0 0 0,0-6-1 0,0 6 0 16,6-7 3-16,-2 7 1 0,-4 0 0 0,-4 0 0 15,-3 0-15-15,3 0-2 0,4 0-1 0,-4 0 0 16,-10 0-17-16,3 0 0 0,7 0-13 0,-7 0-477 15,-6 0-95-15</inkml:trace>
  <inkml:trace contextRef="#ctx0" brushRef="#br0" timeOffset="141626.103">22811 1773 172 0,'0'0'8'0,"0"0"1"0,-7 0-9 0,3-3 0 0,4 3 0 0,0 0 0 16,0 0 224-16,0 0 44 0,7 0 8 0,4 0 1 16,6-7-208-16,-3 4-41 0,1-3-9 0,9 6-2 15,1 0 31-15,0 0 7 0,3-9 1 0,-3 9 0 16,3-4 6-16,4-2 2 0,-4 6 0 0,3-3 0 0,1 3-27 15,4 0-5-15,-1-6 0 0,0 6-1 0,4-7-23 16,3 7-8-16,-3 7 0 0,3-1 0 16,-3-6 0-16,0 3-18 0,-4-3 2 0,1 6 1 15,-5-2-37-15,1 5-8 0,0-9-2 0,-4 6 0 16,0-3-81-16,0 4-16 0</inkml:trace>
  <inkml:trace contextRef="#ctx0" brushRef="#br0" timeOffset="145761.753">14199 17273 979 0,'0'0'87'0,"0"0"-70"15,0 0-17-15,0 0 0 0,0 0 237 0,-3 9 44 16,-4-9 9-16,0 7 2 0,-4-4-229 0,4-3-46 16,-4 6-9-16,-3-6-8 0,-3-6 8 0,3 6-8 15,-1 0 0-15,-2 0 0 0,-1 0 0 0,1 0 0 16,-1 0 0-16,-3 0 0 0,3-3 16 0,-3 3 0 16,0 0 0-16,0 0 0 0,-1 3 35 0,-2-3 6 15,-1 0 2-15,-3 6 0 0,0-6-4 0,3 0-1 16,0 0 0-16,1 0 0 15,-8 0-26-15,4 0-6 0,-1 0-1 0,5 6 0 0,-5-12 11 0,5 6 1 16,-1 10 1-16,4-10 0 0,-4 0-18 0,0 0-3 0,1 0-1 0,-4 9 0 16,-1-9-3-16,5 6-1 0,-5-3 0 0,1 7 0 15,-4-1-8-15,4 7 0 0,0-7 0 0,3 7 0 16,1-4 0-16,-1 4 0 0,-3 3 0 0,7-3 0 16,-1-4 0-16,1 10 0 0,4-3 0 0,-1 0 0 15,4 0 0-15,0-1 0 0,3 8 0 0,1-8 0 16,2 1 0-16,1 6 8 15,-3-6-8-15,6 9 8 0,1-3-8 0,-1 0 0 0,1-6 0 0,3 9 0 16,-4-2 0-16,4 2 0 0,-3-3 0 0,3 3 0 16,0 0 8-16,3-3 0 0,-3-6 0 0,4 6 0 15,-1-6 20-15,1 0 3 0,3-3 1 0,3 2 0 16,1 1-20-16,0-3-3 0,3-7-1 0,3 10 0 16,1-9 7-16,3 5 1 0,4-5 0 0,0 8 0 15,-1-2-16-15,1-3 11 0,3-4-11 0,-3 7 10 0,7-1-10 16,-8-2 0-16,1-4 0 0,0 7 0 0,-1 0 0 0,1-4 0 15,-4-2 0-15,4-1 0 0,-4 4 9 0,4-4-9 16,-4 0 10-16,4 1-10 0,-1-1 20 0,-2-6-1 16,2 7-1-16,1-4 0 0,3 3 2 0,-3-9 0 15,3 7 0-15,4-7 0 0,0 3-6 0,-1-3-1 16,1 0 0-16,0 0 0 0,0 6-5 16,-1-6-8-16,1-6 11 0,0 6-11 0,-4 6 0 0,0-6 0 15,4 3 0-15,-4-3 0 0,0 0 0 0,1 0 0 16,-1 0 0-16,0 0 0 0,0 0 15 0,4-3-4 15,0-3-1-15,0 6 0 0,-1-10 4 0,-2 7 1 16,2-3 0-16,-2-3 0 0,-1 2 1 0,0-2 0 0,0 0 0 0,0-1 0 16,4 1-1-16,0-1 0 0,0-5 0 0,-4 5 0 15,4-2-15-15,-4-4 0 0,4 7 0 16,-4-7 0-16,4 3 0 0,-4-2 0 0,-4 5 8 0,1-5-8 16,-4 2 0-16,4-3 9 0,-4 1-9 0,0 2 8 15,-3-2 0-15,3-4-8 0,-3 0 12 0,-1 3-4 16,-2-3-8-16,2 1 0 0,1 2 0 0,-1-3 0 15,1-6 0-15,0 6 13 0,-4 0 0 0,0-6 0 16,4 6-13-16,-4 1 8 0,0-1-8 0,0 3 0 16,-7-3 9-16,4 1-9 0,-1 2 8 0,-3 3-8 15,-3-2 0-15,-4-1 8 0,3 7-8 0,-3-4 0 16,-3-3 0-16,-1-2 8 0,1 8-8 0,-1-6 0 16,1-2 0-16,-4 2 0 0,0 3 0 0,-1-2 0 15,5 2 0-15,-4-2 0 0,0-1 9 0,0-3-9 0,0 6 0 0,0-2 0 16,0 5 0-16,0-5 8 15,0 5-8-15,-4-9 0 0,4 13 0 0,-4-6 0 0,1 2 0 0,-1-5 0 16,1 5 0-16,-1 4 0 16,-3-4 0-16,0 7 0 0,0-6 0 0,0 3 0 0,-1-4 0 0,1 1 0 15,-3 3 0-15,-1 2-8 0,4-2 8 0,0-3 0 16,-4-1 0-16,1 1 0 0,-5 0 0 0,5 5 0 16,-1-8 0-16,0 9 0 0,-3-7 0 0,0 4 0 15,7-3 0-15,-7 6 0 0,3-4 0 0,1-2 9 16,-1 3-9-16,0 2 10 0,1 4-10 0,3-6 0 15,-4 6 0-15,0-3-11 0,-3 3 11 0,7 0 0 16,-7 0 0-16,7 0 0 0,-4 0 0 0,0 0 0 0,-3 0 0 0,0 0-8 16,3 0 8-16,-3 0 0 0,0 0 0 0,-4 0 0 15,4 0 0-15,0 0 0 0,-4 0 0 0,1 0 0 16,-1-6 0-16,4 6 0 0,0-3 0 0,-1-4 0 16,1 7 8-16,0-3-8 0,0-3 8 0,-4 6-8 15,4 0 0-15,0 0 0 0,0-3 0 0,0-3-8 16,-4 6 8-16,4 0 0 0,0 0 0 0,-1 0 0 15,-2 0-10-15,3 0 10 0,-4 6-12 0,0-3 12 32,-7 3-38-32,4-3-1 0,0 4 0 0,0-4 0 15,-8 6-17-15,5-3-3 0,-1-2-1 0,-3 8 0 16,-4-9-40-16,0 7-8 0,-7-10-1 0,0 0-1 0</inkml:trace>
  <inkml:trace contextRef="#ctx0" brushRef="#br0" timeOffset="150662.205">22066 3736 518 0,'0'0'46'0,"0"0"-37"16,0 0-9-16,0 0 0 0,0 0 266 0,0 0 51 15,0 0 11-15,0 0 1 0,7 0-254 0,11 0-51 16,0 0-11-16,3 0-1 0,-4 0 28 0,8-3 5 16,7 3 2-16,3-7 0 0,0 7 0 0,4 0 0 15,-4-9 0-15,11 6 0 0,0-3-11 0,-3 6-3 16,-8-10 0-16,7 10 0 0,11-6-17 0,-7-4-4 15,-11 10-1-15,11-3 0 0,0-3 1 0,3-3 0 16,1-1 0-16,-4 1 0 0,-1 6-12 0,-2-4 0 0,-4-2 0 0,3 3 0 16,-7-4 0-16,4 1 0 0,-4 6 0 0,-3-3 0 15,0-4 0-15,-8 10 0 0,5 0 0 0,-5-6 0 32,-2 6-124-32,-5 6-21 0,1-6-4 0,-8 0-1 0</inkml:trace>
  <inkml:trace contextRef="#ctx0" brushRef="#br0" timeOffset="151162.245">23957 3651 2098 0,'0'0'46'0,"0"0"10"0,0 0 1 0,0 0 3 0,0 0-48 0,0 0-12 16,0 0 0-16,0 0 0 0,7 3 0 0,0 4 0 0,4-7 0 0,-4 3-11 15,3-6 11-15,1 3 0 0,3 0 8 0,0 0-8 16,4-7 36-16,0 7 4 0,-1 0 0 0,4-3 0 16,1-3 5-16,-1 3 2 0,3 3 0 0,-2-7 0 15,2 1-15-15,1 3-4 0,0 3 0 0,-1 0 0 16,5 0-10-16,-1-6-2 0,0 3-1 0,0 3 0 15,4 0-15-15,-4 0 0 0,4 0 8 0,0 0-8 16,3 0-10-16,-3 0-5 0,-1-7-1 0,5 7 0 16,-1 0-20-1,0-9-5-15,4 9-1 0,0-9 0 0,3-1 27 0,1 4 6 0,-5 6 1 0,5-10 0 16,-1 7 8-16,-3-3 0 0,0 3-9 0,-1-3 9 31,-2 6-109-31,-4-3-18 0,-1-4-3 0</inkml:trace>
  <inkml:trace contextRef="#ctx0" brushRef="#br0" timeOffset="151656.43">25813 3610 2113 0,'0'0'93'0,"0"0"20"0,0 0-90 0,0 0-23 0,0 0 0 0,0 0 0 15,0 0 86-15,0 0 13 0,0 0 2 0,7 0 1 16,3 0-54-16,5-9-12 0,2 9-1 0,1 0-1 16,-1 0-20-16,8 0-4 0,7 0-1 0,0 0 0 15,-1 0-9-15,1 0-12 0,7 0 2 0,3 0 1 16,1 0 9-16,-1 0 0 0,0 0 0 0,1 0 0 15,-1 0 0-15,7 0 0 0,-3-3 0 0,0 3 0 0,-4-6 0 0,4 6 0 16,0 0 0-16,-4-10 8 0,4 16-8 0,-7-6 0 16,3-6 0-16,-3 6 0 0,-3 0 0 0,2 0 0 15,1-6 0-15,0 6 0 0,-4 0 0 0,0 6-13 16,-6-6 1-16,-1 0 1 16,-3 6-155-16,-1-2-31 0,-3-4-7 0,-3 6 0 0</inkml:trace>
  <inkml:trace contextRef="#ctx0" brushRef="#br0" timeOffset="152115.402">27901 3626 2746 0,'0'0'60'0,"0"0"13"0,-3-9 3 0,3 9 1 0,0-7-61 0,0-2-16 16,0 9 0-16,7-3 0 0,0-3 12 0,0 2-1 15,3-2 0-15,1 6 0 0,7-6-11 0,-4 6-9 16,3-3 9-16,5 3-13 0,2-7 13 0,4 7 0 16,8 0 0-16,3 0 0 0,-4 0 0 0,4 0 0 15,-1 0 0-15,5 0-9 0,3 0 9 0,-4 0 0 16,0 0 0-16,1 7-8 0,-5-7 8 0,5 0 0 15,6 0 0-15,-6 0 0 16,2 0-34-16,-2 3-5 0,-4-3-1 0,-1 0 0 16,1 0 7-16,-7-3 1 0,0 3 0 0,-8 0 0 15,5 0-142-15,-5 0-28 0,-6-7-6 0,3 7 0 0</inkml:trace>
  <inkml:trace contextRef="#ctx0" brushRef="#br0" timeOffset="152635.636">29856 3645 1497 0,'-18'0'133'0,"11"-3"-106"16,0 3-27-16,0 0 0 0,-4 0 98 0,11 0 14 15,-3-7 4-15,3 7 0 0,0 0-71 0,-7-6-13 0,7 3-4 0,7-6 0 16,0 2 6-16,0 7 1 0,3-12 0 0,8 6 0 16,3 2 5-16,0-2 0 0,4 0 1 0,7 3 0 15,3-4 16-15,4 4 3 0,3-3 1 0,4 6 0 16,7-3 3-16,3-3 0 0,8 6 0 0,3-3 0 15,4-4-11-15,-1 7-1 0,4 0-1 0,0-3 0 16,7-3-26-16,1 6-5 0,2 0 0 16,1 0-1-16,-4 0-19 0,0 0 0 0,0 0 0 0,7-3 0 31,8 3-91-31,-1 0-18 0,-3-7-4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model simpler (no reason for fan-in constraint)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0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7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41.png"/><Relationship Id="rId9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E99F2B-457A-4B4F-9FC7-0C07D5B8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93561" cy="5189856"/>
          </a:xfrm>
        </p:spPr>
        <p:txBody>
          <a:bodyPr/>
          <a:lstStyle/>
          <a:p>
            <a:r>
              <a:rPr lang="en-US" dirty="0"/>
              <a:t>What is the notation behind these generic queries?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is the probability of </a:t>
            </a:r>
            <a:r>
              <a:rPr lang="en-US" i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given what I know?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are the probabilities of all the possible outcomes (given what I know)?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Which outcome is the most likely outcome (given what I know)?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If we only have the joint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 how many times do we have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to compute the following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600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  <a:blipFill>
                <a:blip r:embed="rId2"/>
                <a:stretch>
                  <a:fillRect l="-1093" t="-1998" b="-5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87C7EA-9C70-4179-8CCA-C06A3C9CE0FA}"/>
                  </a:ext>
                </a:extLst>
              </p:cNvPr>
              <p:cNvSpPr/>
              <p:nvPr/>
            </p:nvSpPr>
            <p:spPr>
              <a:xfrm>
                <a:off x="6441621" y="3906521"/>
                <a:ext cx="558689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10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4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5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3 different values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87C7EA-9C70-4179-8CCA-C06A3C9CE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21" y="3906521"/>
                <a:ext cx="5586895" cy="1815882"/>
              </a:xfrm>
              <a:prstGeom prst="rect">
                <a:avLst/>
              </a:prstGeom>
              <a:blipFill>
                <a:blip r:embed="rId3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17" y="1113178"/>
                <a:ext cx="11710658" cy="51898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</a:rPr>
                  <a:t>Sometime we don’t care about exact probability; and we skip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17" y="1113178"/>
                <a:ext cx="11710658" cy="5189856"/>
              </a:xfr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5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43724" y="1282640"/>
                <a:ext cx="7505075" cy="21336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Example: Speech Recognition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“artificial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⋅⋅⋅⋅⋅⋅⋅⋅⋅⋅⋅</m:t>
                    </m:r>
                  </m:oMath>
                </a14:m>
                <a:r>
                  <a:rPr lang="en-US" sz="3200" dirty="0"/>
                  <a:t>”</a:t>
                </a:r>
              </a:p>
            </p:txBody>
          </p:sp>
        </mc:Choice>
        <mc:Fallback xmlns="">
          <p:sp>
            <p:nvSpPr>
              <p:cNvPr id="2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43724" y="1282640"/>
                <a:ext cx="7505075" cy="2133600"/>
              </a:xfrm>
              <a:blipFill rotWithShape="0">
                <a:blip r:embed="rId3"/>
                <a:stretch>
                  <a:fillRect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6700" y="2565280"/>
            <a:ext cx="11658600" cy="711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 most probable next word given “artificial” </a:t>
            </a:r>
            <a:r>
              <a:rPr lang="en-US"/>
              <a:t>and the audio for second word.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2BF8F8-B61C-4235-BB19-5BF16A62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Bayes Nets in the Wild</a:t>
            </a:r>
          </a:p>
        </p:txBody>
      </p:sp>
    </p:spTree>
    <p:extLst>
      <p:ext uri="{BB962C8B-B14F-4D97-AF65-F5344CB8AC3E}">
        <p14:creationId xmlns:p14="http://schemas.microsoft.com/office/powerpoint/2010/main" val="390015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43724" y="1282640"/>
                <a:ext cx="7505075" cy="21336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Example: Speech Recognition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“artificial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⋅⋅⋅⋅⋅⋅⋅⋅⋅⋅⋅</m:t>
                    </m:r>
                  </m:oMath>
                </a14:m>
                <a:r>
                  <a:rPr lang="en-US" sz="3200" dirty="0"/>
                  <a:t>”</a:t>
                </a:r>
              </a:p>
            </p:txBody>
          </p:sp>
        </mc:Choice>
        <mc:Fallback xmlns="">
          <p:sp>
            <p:nvSpPr>
              <p:cNvPr id="2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43724" y="1282640"/>
                <a:ext cx="7505075" cy="2133600"/>
              </a:xfrm>
              <a:blipFill rotWithShape="0">
                <a:blip r:embed="rId3"/>
                <a:stretch>
                  <a:fillRect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6700" y="2565280"/>
            <a:ext cx="11658600" cy="711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Find most probable next word given “artificial” </a:t>
            </a:r>
            <a:r>
              <a:rPr lang="en-US"/>
              <a:t>and the audio for second word.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6700" y="3254488"/>
                <a:ext cx="4419600" cy="38609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dirty="0"/>
                  <a:t>Which second word gives the highest probability?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solidFill>
                                <a:srgbClr val="00A04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A049"/>
                              </a:solidFill>
                              <a:latin typeface="Cambria Math" charset="0"/>
                            </a:rPr>
                            <m:t>𝐥𝐢𝐦𝐛</m:t>
                          </m:r>
                          <m:r>
                            <a:rPr lang="en-US" sz="2400" b="0" i="0" smtClean="0">
                              <a:solidFill>
                                <a:srgbClr val="00A049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artificial</m:t>
                      </m:r>
                      <m:r>
                        <a:rPr lang="en-US" sz="2400" b="0" i="0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audio</m:t>
                      </m:r>
                      <m:r>
                        <a:rPr lang="en-US" sz="2400" b="0" i="0" smtClean="0">
                          <a:solidFill>
                            <a:srgbClr val="00A049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A049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solidFill>
                                <a:srgbClr val="00A04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A049"/>
                              </a:solidFill>
                              <a:latin typeface="Cambria Math" charset="0"/>
                            </a:rPr>
                            <m:t>𝐢𝐧𝐭𝐞𝐥𝐥𝐢𝐠𝐞𝐧𝐜𝐞</m:t>
                          </m:r>
                        </m:e>
                      </m:d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artificial</m:t>
                      </m:r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audio</m:t>
                      </m:r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A049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solidFill>
                                <a:srgbClr val="00A04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A049"/>
                              </a:solidFill>
                              <a:latin typeface="Cambria Math" charset="0"/>
                            </a:rPr>
                            <m:t>𝐟𝐥𝐚𝐯𝐨𝐫𝐢𝐧𝐠</m:t>
                          </m:r>
                          <m:r>
                            <a:rPr lang="en-US" sz="2400">
                              <a:solidFill>
                                <a:srgbClr val="00A049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artificial</m:t>
                      </m:r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audio</m:t>
                      </m:r>
                      <m:r>
                        <a:rPr lang="en-US" sz="2400">
                          <a:solidFill>
                            <a:srgbClr val="00A049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6700" y="3254488"/>
                <a:ext cx="4419600" cy="3860950"/>
              </a:xfrm>
              <a:blipFill>
                <a:blip r:embed="rId4"/>
                <a:stretch>
                  <a:fillRect l="-414" t="-1264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51821" y="3276600"/>
                <a:ext cx="8991600" cy="38609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u="sng" dirty="0"/>
                  <a:t>Break down problem</a:t>
                </a:r>
                <a:endParaRPr lang="en-US" sz="600" u="sng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2"/>
                    </a:solidFill>
                  </a:rPr>
                  <a:t>n-gram probability </a:t>
                </a:r>
                <a:r>
                  <a:rPr lang="en-US" sz="2400" dirty="0"/>
                  <a:t>*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audio probability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𝐥𝐢𝐦𝐛</m:t>
                        </m:r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artificial</m:t>
                    </m:r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tx2"/>
                    </a:solidFill>
                  </a:rPr>
                  <a:t>  </a:t>
                </a:r>
                <a:r>
                  <a:rPr lang="en-US" sz="2400" b="0" dirty="0"/>
                  <a:t>*</a:t>
                </a:r>
                <a:r>
                  <a:rPr lang="en-US" sz="2400" b="0" dirty="0">
                    <a:solidFill>
                      <a:schemeClr val="tx2"/>
                    </a:solidFill>
                  </a:rPr>
                  <a:t>	 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charset="0"/>
                      </a:rPr>
                      <m:t>audio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charset="0"/>
                      </a:rPr>
                      <m:t>𝐥𝐢𝐦𝐛</m:t>
                    </m:r>
                  </m:oMath>
                </a14:m>
                <a:r>
                  <a:rPr lang="en-US" sz="2400" b="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𝐢𝐧𝐭𝐞𝐥𝐥𝐢𝐠𝐞𝐧𝐜𝐞</m:t>
                        </m:r>
                      </m:e>
                    </m:d>
                    <m: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artificial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charset="0"/>
                      </a:rPr>
                      <m:t>audio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𝐢𝐧𝐭𝐞𝐥𝐥𝐢𝐠𝐞𝐧𝐜𝐞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𝐟𝐥𝐚𝐯𝐨𝐫𝐢𝐧𝐠</m:t>
                        </m:r>
                        <m:r>
                          <a:rPr lang="en-US" sz="240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artificial</m:t>
                    </m:r>
                    <m:r>
                      <a:rPr lang="en-US" sz="2400">
                        <a:solidFill>
                          <a:schemeClr val="tx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charset="0"/>
                      </a:rPr>
                      <m:t>audio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𝐟𝐥𝐚𝐯𝐨𝐫𝐢𝐧𝐠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00A049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51821" y="3276600"/>
                <a:ext cx="8991600" cy="3860950"/>
              </a:xfrm>
              <a:blipFill>
                <a:blip r:embed="rId5"/>
                <a:stretch>
                  <a:fillRect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79A9530-BFB5-487E-97D8-757E46FD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Bayes Nets in the Wild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5A6736-F281-4FA6-A7AC-3A7F6ABFD545}"/>
                  </a:ext>
                </a:extLst>
              </p14:cNvPr>
              <p14:cNvContentPartPr/>
              <p14:nvPr/>
            </p14:nvContentPartPr>
            <p14:xfrm>
              <a:off x="12964411" y="4766185"/>
              <a:ext cx="14760" cy="1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5A6736-F281-4FA6-A7AC-3A7F6ABFD5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60091" y="4761865"/>
                <a:ext cx="2340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50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79A9530-BFB5-487E-97D8-757E46FD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Bayes Nets in the Wild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5A6736-F281-4FA6-A7AC-3A7F6ABFD545}"/>
                  </a:ext>
                </a:extLst>
              </p14:cNvPr>
              <p14:cNvContentPartPr/>
              <p14:nvPr/>
            </p14:nvContentPartPr>
            <p14:xfrm>
              <a:off x="12964411" y="4766185"/>
              <a:ext cx="14760" cy="1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5A6736-F281-4FA6-A7AC-3A7F6ABFD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0091" y="4761865"/>
                <a:ext cx="23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A0536836-16F5-4EA1-B5F8-5C460E7F4F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63" y="1498525"/>
                <a:ext cx="11701359" cy="386095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𝑠𝑒𝑐𝑜𝑛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00A049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200" i="1" smtClean="0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  <m:r>
                          <a:rPr lang="en-US" sz="2200" smtClean="0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200" smtClean="0">
                        <a:solidFill>
                          <a:srgbClr val="00A049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200" i="1" smtClean="0">
                        <a:solidFill>
                          <a:srgbClr val="00A049"/>
                        </a:solidFill>
                        <a:latin typeface="Cambria Math" charset="0"/>
                      </a:rPr>
                      <m:t>𝑎𝑟𝑡𝑖𝑓𝑖𝑐𝑖𝑎𝑙</m:t>
                    </m:r>
                    <m:r>
                      <a:rPr lang="en-US" sz="2200" i="1" smtClean="0">
                        <a:solidFill>
                          <a:srgbClr val="00A049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200" i="1" smtClean="0">
                        <a:solidFill>
                          <a:srgbClr val="00A049"/>
                        </a:solidFill>
                        <a:latin typeface="Cambria Math" charset="0"/>
                      </a:rPr>
                      <m:t>𝑎𝑢𝑑𝑖𝑜</m:t>
                    </m:r>
                    <m:r>
                      <a:rPr lang="en-US" sz="2200" smtClean="0">
                        <a:solidFill>
                          <a:srgbClr val="00A04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A049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𝑎𝑟𝑡𝑖𝑓𝑖𝑐𝑖𝑎𝑙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𝑎𝑢𝑑𝑖𝑜</m:t>
                        </m:r>
                        <m:r>
                          <a:rPr lang="en-US" sz="2200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𝑎𝑟𝑡𝑖𝑓𝑖𝑐𝑖𝑎𝑙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200" i="1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𝑎𝑢𝑑𝑖𝑜</m:t>
                        </m:r>
                        <m:r>
                          <a:rPr lang="en-US" sz="2200">
                            <a:solidFill>
                              <a:srgbClr val="00A049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A049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00A049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charset="0"/>
                      </a:rPr>
                      <m:t>𝑃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00A049"/>
                        </a:solidFill>
                        <a:latin typeface="Cambria Math" panose="02040503050406030204" pitchFamily="18" charset="0"/>
                      </a:rPr>
                      <m:t>𝒔𝒆𝒄𝒐𝒏𝒅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charset="0"/>
                      </a:rPr>
                      <m:t>𝑎𝑟𝑡𝑖𝑓𝑖𝑐𝑖𝑎𝑙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200" i="1">
                        <a:solidFill>
                          <a:srgbClr val="00A049"/>
                        </a:solidFill>
                        <a:latin typeface="Cambria Math" charset="0"/>
                      </a:rPr>
                      <m:t>𝑎𝑢𝑑𝑖𝑜</m:t>
                    </m:r>
                    <m:r>
                      <a:rPr lang="en-US" sz="2200">
                        <a:solidFill>
                          <a:srgbClr val="00A049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A049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00A049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𝑎𝑟𝑡𝑖𝑓𝑖𝑐𝑖𝑎𝑙</m:t>
                        </m:r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𝑎𝑟𝑡𝑖𝑓𝑖𝑐𝑖𝑎𝑙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𝑎𝑢𝑑𝑖𝑜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𝑎𝑟𝑡𝑖𝑓𝑖𝑐𝑖𝑎𝑙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𝒔𝒆𝒄𝒐𝒏𝒅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A049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00A049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𝑎𝑟𝑡𝑖𝑓𝑖𝑐𝑖𝑎𝑙</m:t>
                        </m:r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</m:e>
                      <m:e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𝑎𝑟𝑡𝑖𝑓𝑖𝑐𝑖𝑎𝑙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𝑎𝑢𝑑𝑖𝑜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𝒔𝒆𝒄𝒐𝒏𝒅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A049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rgbClr val="00A049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𝒔𝒆𝒄𝒐𝒏𝒅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</m:e>
                      <m:e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𝑎𝑟𝑡𝑖𝑓𝑖𝑐𝑖𝑎𝑙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𝑎𝑢𝑑𝑖𝑜</m:t>
                        </m:r>
                      </m:e>
                      <m:e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𝒔𝒆𝒄𝒐𝒏𝒅</m:t>
                        </m:r>
                      </m:e>
                    </m:d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2"/>
                    </a:solidFill>
                  </a:rPr>
                  <a:t>				     n-gram probability </a:t>
                </a:r>
                <a:r>
                  <a:rPr lang="en-US" sz="2200" dirty="0"/>
                  <a:t>* </a:t>
                </a:r>
                <a:r>
                  <a:rPr lang="en-US" sz="2200" dirty="0">
                    <a:solidFill>
                      <a:srgbClr val="0070C0"/>
                    </a:solidFill>
                  </a:rPr>
                  <a:t>audio probability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A0536836-16F5-4EA1-B5F8-5C460E7F4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3" y="1498525"/>
                <a:ext cx="11701359" cy="3860950"/>
              </a:xfrm>
              <a:prstGeom prst="rect">
                <a:avLst/>
              </a:prstGeom>
              <a:blipFill>
                <a:blip r:embed="rId5"/>
                <a:stretch>
                  <a:fillRect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11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532390"/>
            <a:ext cx="9601200" cy="2312288"/>
          </a:xfrm>
          <a:prstGeom prst="rect">
            <a:avLst/>
          </a:prstGeom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814203" y="1148752"/>
            <a:ext cx="602555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Examples:</a:t>
            </a:r>
          </a:p>
          <a:p>
            <a:pPr lvl="8">
              <a:lnSpc>
                <a:spcPct val="9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Posterior marginal probability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e.g., what disease might I have?</a:t>
            </a:r>
            <a:endParaRPr lang="en-US" sz="28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Most likely explanation: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solidFill>
                  <a:srgbClr val="CC00CC"/>
                </a:solidFill>
                <a:sym typeface="Symbol"/>
              </a:rPr>
              <a:t>argmax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q,r,s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Q=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q,R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r,S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=s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/>
              </a:rPr>
              <a:t>e.g., what was just said?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Inference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85954" y="1148751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Inference: calculating some useful quantity from a probability model (joint probability distribution)</a:t>
            </a:r>
          </a:p>
          <a:p>
            <a:pPr lvl="8">
              <a:lnSpc>
                <a:spcPct val="9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7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073988"/>
                <a:ext cx="10896600" cy="5638800"/>
              </a:xfrm>
            </p:spPr>
            <p:txBody>
              <a:bodyPr/>
              <a:lstStyle/>
              <a:p>
                <a:pPr marL="3200240" lvl="7" indent="0">
                  <a:buNone/>
                </a:pPr>
                <a:endParaRPr lang="en-US" sz="500" dirty="0"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latin typeface="Calibri"/>
                    <a:ea typeface="ＭＳ Ｐゴシック" pitchFamily="34" charset="-128"/>
                    <a:cs typeface="Calibri"/>
                  </a:rPr>
                  <a:t>Given random variables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𝑄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𝐻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𝐸</m:t>
                    </m:r>
                  </m:oMath>
                </a14:m>
                <a:r>
                  <a:rPr lang="en-US" sz="2400" dirty="0">
                    <a:latin typeface="Calibri"/>
                    <a:ea typeface="ＭＳ Ｐゴシック" pitchFamily="34" charset="-128"/>
                    <a:cs typeface="Calibri"/>
                  </a:rPr>
                  <a:t> (query, hidden, evidence)</a:t>
                </a:r>
              </a:p>
              <a:p>
                <a:r>
                  <a:rPr lang="en-US" sz="2400" dirty="0">
                    <a:latin typeface="Calibri"/>
                    <a:ea typeface="ＭＳ Ｐゴシック" pitchFamily="34" charset="-128"/>
                    <a:cs typeface="Calibri"/>
                  </a:rPr>
                  <a:t>We know how to do inference on a joint distribution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ea typeface="ＭＳ Ｐゴシック" pitchFamily="34" charset="-128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</m:d>
                  </m:oMath>
                </a14:m>
                <a:endParaRPr lang="en-US" sz="2400" b="0" dirty="0">
                  <a:ea typeface="ＭＳ Ｐゴシック" pitchFamily="34" charset="-128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Calibri"/>
                    <a:ea typeface="ＭＳ Ｐゴシック" pitchFamily="34" charset="-128"/>
                    <a:cs typeface="Calibri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∈{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}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latin typeface="Calibri"/>
                    <a:ea typeface="ＭＳ Ｐゴシック" pitchFamily="34" charset="-128"/>
                    <a:cs typeface="Calibri"/>
                  </a:rPr>
                  <a:t>We know Bayes nets can break down joint in to CPT factors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h</m:t>
                        </m:r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∈{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}</m:t>
                        </m:r>
                      </m:sub>
                      <m:sup/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𝑞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ea typeface="ＭＳ Ｐゴシック" pitchFamily="34" charset="-128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  <a:cs typeface="Calibri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[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+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>
                    <a:ea typeface="ＭＳ Ｐゴシック" pitchFamily="34" charset="-128"/>
                    <a:cs typeface="Calibri"/>
                  </a:rPr>
                  <a:t>]</a:t>
                </a:r>
              </a:p>
              <a:p>
                <a:r>
                  <a:rPr lang="en-US" sz="2400" dirty="0">
                    <a:latin typeface="Calibri"/>
                    <a:ea typeface="ＭＳ Ｐゴシック" pitchFamily="34" charset="-128"/>
                    <a:cs typeface="Calibri"/>
                  </a:rPr>
                  <a:t>But we can be more efficient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  <a:cs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𝑒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|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𝑞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h</m:t>
                        </m:r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∈{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}</m:t>
                        </m:r>
                      </m:sub>
                      <m:sup/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𝑞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ea typeface="ＭＳ Ｐゴシック" pitchFamily="34" charset="-128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  <a:cs typeface="Calibri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[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+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ＭＳ Ｐゴシック" pitchFamily="34" charset="-128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a typeface="ＭＳ Ｐゴシック" pitchFamily="34" charset="-128"/>
                    <a:cs typeface="Calibri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  <a:cs typeface="Calibri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𝛼</m:t>
                    </m:r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𝑒</m:t>
                        </m:r>
                      </m:e>
                      <m:e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 charset="0"/>
                            <a:ea typeface="ＭＳ Ｐゴシック" pitchFamily="34" charset="-128"/>
                            <a:cs typeface="Calibri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D60093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D60093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D60093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D60093"/>
                        </a:solidFill>
                        <a:latin typeface="Cambria Math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D60093"/>
                  </a:solidFill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ea typeface="ＭＳ Ｐゴシック" pitchFamily="34" charset="-128"/>
                    <a:cs typeface="Calibri"/>
                  </a:rPr>
                  <a:t>Now just extend to larger Bayes nets and a variety of queries</a:t>
                </a:r>
              </a:p>
              <a:p>
                <a:endParaRPr lang="en-US" sz="2400" dirty="0"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mc:Choice>
        <mc:Fallback>
          <p:sp>
            <p:nvSpPr>
              <p:cNvPr id="204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073988"/>
                <a:ext cx="10896600" cy="5638800"/>
              </a:xfrm>
              <a:blipFill>
                <a:blip r:embed="rId2"/>
                <a:stretch>
                  <a:fillRect l="-83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296400" y="3131388"/>
            <a:ext cx="2495298" cy="470745"/>
            <a:chOff x="9067800" y="3263055"/>
            <a:chExt cx="2495298" cy="470745"/>
          </a:xfrm>
        </p:grpSpPr>
        <p:cxnSp>
          <p:nvCxnSpPr>
            <p:cNvPr id="13" name="AutoShape 6"/>
            <p:cNvCxnSpPr>
              <a:cxnSpLocks noChangeShapeType="1"/>
              <a:stCxn id="28" idx="6"/>
              <a:endCxn id="31" idx="2"/>
            </p:cNvCxnSpPr>
            <p:nvPr/>
          </p:nvCxnSpPr>
          <p:spPr bwMode="auto">
            <a:xfrm flipV="1">
              <a:off x="10545343" y="3502969"/>
              <a:ext cx="539606" cy="1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6"/>
            <p:cNvCxnSpPr>
              <a:cxnSpLocks noChangeShapeType="1"/>
              <a:stCxn id="16" idx="6"/>
              <a:endCxn id="28" idx="2"/>
            </p:cNvCxnSpPr>
            <p:nvPr/>
          </p:nvCxnSpPr>
          <p:spPr bwMode="auto">
            <a:xfrm>
              <a:off x="9541594" y="3498940"/>
              <a:ext cx="529955" cy="53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5" name="Group 14"/>
            <p:cNvGrpSpPr/>
            <p:nvPr/>
          </p:nvGrpSpPr>
          <p:grpSpPr>
            <a:xfrm>
              <a:off x="9067800" y="3267670"/>
              <a:ext cx="503086" cy="461665"/>
              <a:chOff x="5990597" y="3500735"/>
              <a:chExt cx="503086" cy="461665"/>
            </a:xfrm>
          </p:grpSpPr>
          <p:sp>
            <p:nvSpPr>
              <p:cNvPr id="16" name="Oval 3"/>
              <p:cNvSpPr>
                <a:spLocks noChangeArrowheads="1"/>
              </p:cNvSpPr>
              <p:nvPr/>
            </p:nvSpPr>
            <p:spPr bwMode="auto">
              <a:xfrm>
                <a:off x="5990597" y="3505200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990597" y="3500735"/>
                    <a:ext cx="50308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𝐻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0597" y="3500735"/>
                    <a:ext cx="50308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10071549" y="3263055"/>
              <a:ext cx="501122" cy="468035"/>
              <a:chOff x="5410200" y="4340347"/>
              <a:chExt cx="501122" cy="468035"/>
            </a:xfrm>
          </p:grpSpPr>
          <p:sp>
            <p:nvSpPr>
              <p:cNvPr id="28" name="Oval 3"/>
              <p:cNvSpPr>
                <a:spLocks noChangeArrowheads="1"/>
              </p:cNvSpPr>
              <p:nvPr/>
            </p:nvSpPr>
            <p:spPr bwMode="auto">
              <a:xfrm>
                <a:off x="5410200" y="4354773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33CC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424266" y="4340347"/>
                    <a:ext cx="4870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𝑄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4266" y="4340347"/>
                    <a:ext cx="487056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44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11084949" y="3272135"/>
              <a:ext cx="478149" cy="461665"/>
              <a:chOff x="6511771" y="4340347"/>
              <a:chExt cx="478149" cy="461665"/>
            </a:xfrm>
          </p:grpSpPr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6511771" y="4344376"/>
                <a:ext cx="473794" cy="453609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0432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80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6515880" y="4340347"/>
                    <a:ext cx="4740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5880" y="4340347"/>
                    <a:ext cx="474040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Rectangle 7"/>
          <p:cNvSpPr/>
          <p:nvPr/>
        </p:nvSpPr>
        <p:spPr>
          <a:xfrm rot="16200000">
            <a:off x="-217032" y="2761956"/>
            <a:ext cx="1801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Enumeration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-298978" y="4889810"/>
            <a:ext cx="1595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Variable 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Elimination</a:t>
            </a:r>
            <a:endParaRPr lang="en-US" sz="2400" dirty="0"/>
          </a:p>
        </p:txBody>
      </p:sp>
      <p:sp>
        <p:nvSpPr>
          <p:cNvPr id="10" name="Left Bracket 9"/>
          <p:cNvSpPr/>
          <p:nvPr/>
        </p:nvSpPr>
        <p:spPr>
          <a:xfrm>
            <a:off x="914400" y="1759788"/>
            <a:ext cx="152400" cy="26670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>
            <a:off x="914400" y="4532829"/>
            <a:ext cx="152400" cy="16510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4" grpId="0"/>
      <p:bldP spid="10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9" y="367131"/>
            <a:ext cx="11147322" cy="627812"/>
          </a:xfrm>
        </p:spPr>
        <p:txBody>
          <a:bodyPr/>
          <a:lstStyle/>
          <a:p>
            <a:r>
              <a:rPr lang="en-US" dirty="0"/>
              <a:t>Answer Any Query from Condition Probability Tables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767930" y="2857782"/>
            <a:ext cx="1401908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489647" y="2082436"/>
          <a:ext cx="1676399" cy="29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37" name="Rectangle 14336"/>
          <p:cNvSpPr/>
          <p:nvPr/>
        </p:nvSpPr>
        <p:spPr>
          <a:xfrm>
            <a:off x="552099" y="1372312"/>
            <a:ext cx="5175768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Bayes Net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13459" y="1372312"/>
            <a:ext cx="167639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  <a:sym typeface="Wingdings"/>
              </a:rPr>
              <a:t>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3200" dirty="0">
                    <a:solidFill>
                      <a:schemeClr val="accent2"/>
                    </a:solidFill>
                    <a:latin typeface="Calibri"/>
                    <a:cs typeface="Calibri"/>
                    <a:sym typeface="Wingdings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endParaRPr lang="en-US" sz="32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𝑒</m:t>
                      </m:r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0" y="2262427"/>
                <a:ext cx="1676398" cy="1274195"/>
              </a:xfrm>
              <a:prstGeom prst="rect">
                <a:avLst/>
              </a:prstGeom>
              <a:blipFill>
                <a:blip r:embed="rId2"/>
                <a:stretch>
                  <a:fillRect t="-12919" r="-2182" b="-10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/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33CC3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33CC3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0432FF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0432FF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D60093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𝐷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D60093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𝐶</m:t>
                      </m:r>
                      <m:r>
                        <a:rPr lang="en-US" sz="2800" i="1">
                          <a:solidFill>
                            <a:srgbClr val="E88510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8F4F57-62A7-4FBE-8798-380A78D49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9" y="5386451"/>
                <a:ext cx="6327157" cy="444545"/>
              </a:xfrm>
              <a:prstGeom prst="rect">
                <a:avLst/>
              </a:prstGeom>
              <a:blipFill>
                <a:blip r:embed="rId3"/>
                <a:stretch>
                  <a:fillRect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27">
            <a:extLst>
              <a:ext uri="{FF2B5EF4-FFF2-40B4-BE49-F238E27FC236}">
                <a16:creationId xmlns:a16="http://schemas.microsoft.com/office/drawing/2014/main" id="{E11BA33A-9E66-435C-BF16-2504EE75134C}"/>
              </a:ext>
            </a:extLst>
          </p:cNvPr>
          <p:cNvSpPr/>
          <p:nvPr/>
        </p:nvSpPr>
        <p:spPr>
          <a:xfrm>
            <a:off x="9514313" y="2854965"/>
            <a:ext cx="584871" cy="754217"/>
          </a:xfrm>
          <a:prstGeom prst="rightArrow">
            <a:avLst>
              <a:gd name="adj1" fmla="val 43750"/>
              <a:gd name="adj2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81F87-B034-4329-9A8E-37235E59619E}"/>
              </a:ext>
            </a:extLst>
          </p:cNvPr>
          <p:cNvGrpSpPr/>
          <p:nvPr/>
        </p:nvGrpSpPr>
        <p:grpSpPr>
          <a:xfrm>
            <a:off x="2224886" y="1967637"/>
            <a:ext cx="2066925" cy="2286000"/>
            <a:chOff x="2047875" y="2667000"/>
            <a:chExt cx="1662112" cy="1920082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1CA2B715-A458-4F86-B744-0B7D87DE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3BF4349C-A629-4A2C-B8A1-1A6F3F6A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3380583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33CC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5981EEE0-2B44-476D-ADFC-B7DD33A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371850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0432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4C02642D-B1EF-495D-ADD3-DDFC0B33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6009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4B16CB20-B9A0-40AC-992D-F4BDC6C5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7" y="4206082"/>
              <a:ext cx="381000" cy="38100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E885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 baseline="-25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0C2C710D-F1EC-487D-8876-CE1138F6F560}"/>
                </a:ext>
              </a:extLst>
            </p:cNvPr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2839804" y="2992204"/>
              <a:ext cx="284396" cy="3796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>
              <a:extLst>
                <a:ext uri="{FF2B5EF4-FFF2-40B4-BE49-F238E27FC236}">
                  <a16:creationId xmlns:a16="http://schemas.microsoft.com/office/drawing/2014/main" id="{E5F598BB-FCD9-4C3E-9012-E99E773C39D8}"/>
                </a:ext>
              </a:extLst>
            </p:cNvPr>
            <p:cNvCxnSpPr>
              <a:cxnSpLocks noChangeShapeType="1"/>
              <a:stCxn id="19" idx="5"/>
              <a:endCxn id="21" idx="0"/>
            </p:cNvCxnSpPr>
            <p:nvPr/>
          </p:nvCxnSpPr>
          <p:spPr bwMode="auto">
            <a:xfrm>
              <a:off x="3258904" y="3697054"/>
              <a:ext cx="260583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6">
              <a:extLst>
                <a:ext uri="{FF2B5EF4-FFF2-40B4-BE49-F238E27FC236}">
                  <a16:creationId xmlns:a16="http://schemas.microsoft.com/office/drawing/2014/main" id="{8C2EBF52-FBB5-4E19-A2AF-C7FDA714B7E5}"/>
                </a:ext>
              </a:extLst>
            </p:cNvPr>
            <p:cNvCxnSpPr>
              <a:cxnSpLocks noChangeShapeType="1"/>
              <a:stCxn id="19" idx="3"/>
              <a:endCxn id="20" idx="0"/>
            </p:cNvCxnSpPr>
            <p:nvPr/>
          </p:nvCxnSpPr>
          <p:spPr bwMode="auto">
            <a:xfrm flipH="1">
              <a:off x="2705100" y="3697054"/>
              <a:ext cx="284396" cy="5090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13E031DE-8F04-4019-AB72-174445282602}"/>
                </a:ext>
              </a:extLst>
            </p:cNvPr>
            <p:cNvCxnSpPr>
              <a:cxnSpLocks noChangeShapeType="1"/>
              <a:stCxn id="17" idx="3"/>
              <a:endCxn id="18" idx="0"/>
            </p:cNvCxnSpPr>
            <p:nvPr/>
          </p:nvCxnSpPr>
          <p:spPr bwMode="auto">
            <a:xfrm flipH="1">
              <a:off x="2238375" y="2992204"/>
              <a:ext cx="332021" cy="3883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5DCF0D-B6B8-4CAB-8118-BE45DBADF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9287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CC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CA42E71-FACD-457C-8597-9427FB202E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12" y="4485410"/>
          <a:ext cx="736600" cy="30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8E7EF4-A839-4FB7-BFFE-D4C3744D59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0830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9C159E-CB8B-4FCE-B2A2-4A4C6279F4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6766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E8851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7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F2B8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88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133CCC7-BF00-4D56-B023-7D53295500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798" y="4482237"/>
          <a:ext cx="736600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Joint distribution factorization example</a:t>
                </a:r>
              </a:p>
              <a:p>
                <a:pPr>
                  <a:lnSpc>
                    <a:spcPct val="80000"/>
                  </a:lnSpc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Generic chain rule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  <a:p>
                <a:pPr marL="342882" lvl="1" indent="-342882">
                  <a:lnSpc>
                    <a:spcPct val="80000"/>
                  </a:lnSpc>
                  <a:buClr>
                    <a:schemeClr val="accent2"/>
                  </a:buClr>
                </a:pPr>
                <a:endParaRPr lang="en-US" sz="2400" i="1" dirty="0">
                  <a:solidFill>
                    <a:srgbClr val="CC00CC"/>
                  </a:solidFill>
                  <a:latin typeface="Cambria Math" charset="0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 marL="0" lvl="1" indent="0">
                  <a:lnSpc>
                    <a:spcPct val="80000"/>
                  </a:lnSpc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𝐸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Calibri"/>
                              <a:sym typeface="Wingdings"/>
                            </a:rPr>
                            <m:t>𝐴</m:t>
                          </m:r>
                        </m:e>
                      </m:d>
                      <m:r>
                        <a:rPr lang="en-US" sz="2400" b="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        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(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𝑀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|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charset="0"/>
                          <a:cs typeface="Calibri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Calibri"/>
                  <a:cs typeface="Calibri"/>
                  <a:sym typeface="Wingdings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>
                  <a:latin typeface="Calibri"/>
                  <a:cs typeface="Calibri"/>
                  <a:sym typeface="Wingding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latin typeface="Calibri"/>
                    <a:cs typeface="Calibri"/>
                    <a:sym typeface="Wingdings"/>
                  </a:rPr>
                  <a:t>Bayes nets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CC00CC"/>
                        </a:solidFill>
                        <a:latin typeface="Cambria Math" charset="0"/>
                        <a:cs typeface="Calibri"/>
                        <a:sym typeface="Wingdings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cs typeface="Calibri"/>
                            <a:sym typeface="Wingdings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C00CC"/>
                                    </a:solidFill>
                                    <a:latin typeface="Cambria Math" charset="0"/>
                                    <a:cs typeface="Calibri"/>
                                    <a:sym typeface="Wingding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𝑃𝑎𝑟𝑒𝑛𝑡𝑠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C00CC"/>
                                </a:solidFill>
                                <a:latin typeface="Cambria Math" charset="0"/>
                                <a:cs typeface="Calibri"/>
                                <a:sym typeface="Wingdings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b="0" i="1" smtClean="0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CC00CC"/>
                            </a:solidFill>
                            <a:latin typeface="Cambria Math" charset="0"/>
                            <a:cs typeface="Calibri"/>
                            <a:sym typeface="Wingdings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Calibri"/>
                  <a:cs typeface="Calibri"/>
                  <a:sym typeface="Wingdings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43870"/>
                <a:ext cx="11379200" cy="5209330"/>
              </a:xfrm>
              <a:blipFill rotWithShape="0">
                <a:blip r:embed="rId3"/>
                <a:stretch>
                  <a:fillRect l="-965" t="-2573" b="-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81" name="Group 24680"/>
          <p:cNvGrpSpPr/>
          <p:nvPr/>
        </p:nvGrpSpPr>
        <p:grpSpPr>
          <a:xfrm>
            <a:off x="9144000" y="2385270"/>
            <a:ext cx="2895600" cy="3126530"/>
            <a:chOff x="8915400" y="1369270"/>
            <a:chExt cx="2895600" cy="3126530"/>
          </a:xfrm>
        </p:grpSpPr>
        <p:sp>
          <p:nvSpPr>
            <p:cNvPr id="7" name="Oval 6"/>
            <p:cNvSpPr/>
            <p:nvPr/>
          </p:nvSpPr>
          <p:spPr>
            <a:xfrm>
              <a:off x="8973312" y="1369270"/>
              <a:ext cx="1158240" cy="58991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B</a:t>
              </a:r>
              <a:r>
                <a:rPr lang="en-US" sz="1400" dirty="0">
                  <a:latin typeface="Calibri"/>
                  <a:cs typeface="Calibri"/>
                </a:rPr>
                <a:t>urglary</a:t>
              </a:r>
              <a:endParaRPr lang="en-US" sz="1400" b="1" dirty="0">
                <a:latin typeface="Calibri"/>
                <a:cs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363200" y="1392620"/>
              <a:ext cx="1447800" cy="64890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E</a:t>
              </a:r>
              <a:r>
                <a:rPr lang="en-US" sz="1400" dirty="0">
                  <a:latin typeface="Calibri"/>
                  <a:cs typeface="Calibri"/>
                </a:rPr>
                <a:t>arthquake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906000" y="2549093"/>
              <a:ext cx="938784" cy="76688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A</a:t>
              </a:r>
              <a:r>
                <a:rPr lang="en-US" sz="1400" dirty="0">
                  <a:latin typeface="Calibri"/>
                  <a:cs typeface="Calibri"/>
                </a:rPr>
                <a:t>larm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915400" y="3787906"/>
              <a:ext cx="810768" cy="6956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J</a:t>
              </a:r>
              <a:r>
                <a:rPr lang="en-US" sz="1400" dirty="0">
                  <a:latin typeface="Calibri"/>
                  <a:cs typeface="Calibri"/>
                </a:rPr>
                <a:t>ohn calls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1000232" y="3787906"/>
              <a:ext cx="810768" cy="7078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latin typeface="Calibri"/>
                  <a:cs typeface="Calibri"/>
                </a:rPr>
                <a:t>M</a:t>
              </a:r>
              <a:r>
                <a:rPr lang="en-US" sz="1400" dirty="0">
                  <a:latin typeface="Calibri"/>
                  <a:cs typeface="Calibri"/>
                </a:rPr>
                <a:t>ary calls</a:t>
              </a:r>
            </a:p>
          </p:txBody>
        </p:sp>
        <p:cxnSp>
          <p:nvCxnSpPr>
            <p:cNvPr id="12" name="Straight Arrow Connector 11"/>
            <p:cNvCxnSpPr>
              <a:stCxn id="10" idx="4"/>
              <a:endCxn id="12" idx="1"/>
            </p:cNvCxnSpPr>
            <p:nvPr/>
          </p:nvCxnSpPr>
          <p:spPr>
            <a:xfrm>
              <a:off x="9552432" y="1959181"/>
              <a:ext cx="532599" cy="7022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4"/>
              <a:endCxn id="12" idx="7"/>
            </p:cNvCxnSpPr>
            <p:nvPr/>
          </p:nvCxnSpPr>
          <p:spPr>
            <a:xfrm flipH="1">
              <a:off x="10699281" y="2041523"/>
              <a:ext cx="387819" cy="619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3" idx="0"/>
            </p:cNvCxnSpPr>
            <p:nvPr/>
          </p:nvCxnSpPr>
          <p:spPr>
            <a:xfrm flipH="1">
              <a:off x="9320784" y="3203670"/>
              <a:ext cx="764247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5"/>
              <a:endCxn id="15" idx="0"/>
            </p:cNvCxnSpPr>
            <p:nvPr/>
          </p:nvCxnSpPr>
          <p:spPr>
            <a:xfrm>
              <a:off x="10699281" y="3203670"/>
              <a:ext cx="706335" cy="58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92ED8-BD13-43D3-A30C-4F22A2206BAE}"/>
                  </a:ext>
                </a:extLst>
              </p14:cNvPr>
              <p14:cNvContentPartPr/>
              <p14:nvPr/>
            </p14:nvContentPartPr>
            <p14:xfrm>
              <a:off x="2548800" y="3015720"/>
              <a:ext cx="5631480" cy="330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92ED8-BD13-43D3-A30C-4F22A2206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9440" y="3006360"/>
                <a:ext cx="5650200" cy="3326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266647A-8E5E-44DA-9BDF-08DE0F5D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Alarm Network</a:t>
            </a:r>
          </a:p>
        </p:txBody>
      </p:sp>
    </p:spTree>
    <p:extLst>
      <p:ext uri="{BB962C8B-B14F-4D97-AF65-F5344CB8AC3E}">
        <p14:creationId xmlns:p14="http://schemas.microsoft.com/office/powerpoint/2010/main" val="1379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270958"/>
            <a:ext cx="11242737" cy="5130875"/>
          </a:xfrm>
        </p:spPr>
        <p:txBody>
          <a:bodyPr/>
          <a:lstStyle/>
          <a:p>
            <a:r>
              <a:rPr lang="en-US" dirty="0"/>
              <a:t>Midterm: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Scores should be out tonight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/>
              <a:t>Assignments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HW10</a:t>
            </a: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Plan: Out tonight, due Tue 4/16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P5</a:t>
            </a:r>
          </a:p>
          <a:p>
            <a:pPr marL="917575" lvl="2" indent="-457200"/>
            <a:r>
              <a:rPr lang="en-US" sz="2800" dirty="0">
                <a:solidFill>
                  <a:schemeClr val="tx1"/>
                </a:solidFill>
              </a:rPr>
              <a:t>Plan: Out after Carnival, due 4/25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Carnival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See Piazza post for details (no recitation, OH by appointment)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37" y="4717140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155166" y="1600169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83966" y="1600169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45766" y="2590769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002766" y="3657569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4288766" y="3657569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2928278" y="2351057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4266541" y="2293907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2813979" y="3159094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4361792" y="3197194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69307"/>
              </p:ext>
            </p:extLst>
          </p:nvPr>
        </p:nvGraphicFramePr>
        <p:xfrm>
          <a:off x="707366" y="1473169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3821"/>
              </p:ext>
            </p:extLst>
          </p:nvPr>
        </p:nvGraphicFramePr>
        <p:xfrm>
          <a:off x="6193766" y="1396969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53060"/>
              </p:ext>
            </p:extLst>
          </p:nvPr>
        </p:nvGraphicFramePr>
        <p:xfrm>
          <a:off x="6193766" y="3246407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34167"/>
              </p:ext>
            </p:extLst>
          </p:nvPr>
        </p:nvGraphicFramePr>
        <p:xfrm>
          <a:off x="859766" y="4724369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3548"/>
              </p:ext>
            </p:extLst>
          </p:nvPr>
        </p:nvGraphicFramePr>
        <p:xfrm>
          <a:off x="3450566" y="4724369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D611D-EC0E-45EA-BAA0-05BFE5EB1B31}"/>
                  </a:ext>
                </a:extLst>
              </p14:cNvPr>
              <p14:cNvContentPartPr/>
              <p14:nvPr/>
            </p14:nvContentPartPr>
            <p14:xfrm>
              <a:off x="1221840" y="71640"/>
              <a:ext cx="10147680" cy="656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D611D-EC0E-45EA-BAA0-05BFE5EB1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480" y="62280"/>
                <a:ext cx="10166400" cy="658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37" y="4717140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/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=0.001   ∗ 0.998  ∗         0.06             ∗       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/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=0.998   ∗         0.06            ∗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0.001 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blipFill>
                <a:blip r:embed="rId5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/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=0.001   ∗ 0.998  ∗         0.06             ∗       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blipFill>
                <a:blip r:embed="rId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/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=0.998   ∗         0.06            ∗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0.001 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D97241-831D-4BB7-A8FB-52A43010D891}"/>
                  </a:ext>
                </a:extLst>
              </p:cNvPr>
              <p:cNvSpPr txBox="1"/>
              <p:nvPr/>
            </p:nvSpPr>
            <p:spPr>
              <a:xfrm>
                <a:off x="552099" y="3657571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=0.998   ∗         0.06            ∗       0.0095       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D97241-831D-4BB7-A8FB-52A43010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657571"/>
                <a:ext cx="11618509" cy="830997"/>
              </a:xfrm>
              <a:prstGeom prst="rect">
                <a:avLst/>
              </a:prstGeom>
              <a:blipFill>
                <a:blip r:embed="rId5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BA9A91-FED2-45E2-A413-0C8B6FDFE757}"/>
              </a:ext>
            </a:extLst>
          </p:cNvPr>
          <p:cNvSpPr txBox="1"/>
          <p:nvPr/>
        </p:nvSpPr>
        <p:spPr>
          <a:xfrm>
            <a:off x="552099" y="4823035"/>
            <a:ext cx="93327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Multiplication order can change (commutativity)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Multiplication pairs don’t have to make sense (associativity)</a:t>
            </a:r>
          </a:p>
        </p:txBody>
      </p:sp>
    </p:spTree>
    <p:extLst>
      <p:ext uri="{BB962C8B-B14F-4D97-AF65-F5344CB8AC3E}">
        <p14:creationId xmlns:p14="http://schemas.microsoft.com/office/powerpoint/2010/main" val="53813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37" y="4717140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390E1E-D3DA-4860-AF92-F0E7DB59EF32}"/>
                  </a:ext>
                </a:extLst>
              </p:cNvPr>
              <p:cNvSpPr txBox="1"/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=0.001   ∗ 0.998  ∗         0.06             ∗       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390E1E-D3DA-4860-AF92-F0E7DB59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1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/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=0.001   ∗ 0.998  ∗         0.06             ∗       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0BCF8B-C49B-4607-8577-E7D419C2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blipFill>
                <a:blip r:embed="rId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/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=0.998   ∗         0.06            ∗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0.001 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0854B8-F014-4689-A669-A63B694D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6" y="2598003"/>
                <a:ext cx="11618509" cy="830997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9D024-05C6-429E-8321-3EBAFB401B11}"/>
                  </a:ext>
                </a:extLst>
              </p:cNvPr>
              <p:cNvSpPr txBox="1"/>
              <p:nvPr/>
            </p:nvSpPr>
            <p:spPr>
              <a:xfrm>
                <a:off x="552099" y="3657571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=0.998   ∗         0.06            ∗           0.0095        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9D024-05C6-429E-8321-3EBAFB401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657571"/>
                <a:ext cx="11618509" cy="830997"/>
              </a:xfrm>
              <a:prstGeom prst="rect">
                <a:avLst/>
              </a:prstGeom>
              <a:blipFill>
                <a:blip r:embed="rId5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4AA791-D7D0-406C-BB48-8F95DD76AC1B}"/>
              </a:ext>
            </a:extLst>
          </p:cNvPr>
          <p:cNvSpPr txBox="1"/>
          <p:nvPr/>
        </p:nvSpPr>
        <p:spPr>
          <a:xfrm>
            <a:off x="552099" y="4823035"/>
            <a:ext cx="93327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Multiplication order can change (commutativity)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Multiplication pairs don’t have to make sense (associativity)</a:t>
            </a:r>
          </a:p>
        </p:txBody>
      </p:sp>
    </p:spTree>
    <p:extLst>
      <p:ext uri="{BB962C8B-B14F-4D97-AF65-F5344CB8AC3E}">
        <p14:creationId xmlns:p14="http://schemas.microsoft.com/office/powerpoint/2010/main" val="40849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Factor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390E1E-D3DA-4860-AF92-F0E7DB59EF32}"/>
                  </a:ext>
                </a:extLst>
              </p:cNvPr>
              <p:cNvSpPr txBox="1"/>
              <p:nvPr/>
            </p:nvSpPr>
            <p:spPr>
              <a:xfrm>
                <a:off x="1430379" y="2387525"/>
                <a:ext cx="9858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390E1E-D3DA-4860-AF92-F0E7DB59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79" y="2387525"/>
                <a:ext cx="9858723" cy="830997"/>
              </a:xfrm>
              <a:prstGeom prst="rect">
                <a:avLst/>
              </a:prstGeom>
              <a:blipFill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765CA-9F9F-4474-BD1D-119B580DC571}"/>
                  </a:ext>
                </a:extLst>
              </p:cNvPr>
              <p:cNvSpPr txBox="1"/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:r>
                  <a:rPr lang="en-US" sz="2400" dirty="0"/>
                  <a:t>		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=0.001   ∗ 0.998  ∗         0.06             ∗       0.95      ∗     0.99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765CA-9F9F-4474-BD1D-119B580D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5" y="1191328"/>
                <a:ext cx="11618509" cy="830997"/>
              </a:xfrm>
              <a:prstGeom prst="rect">
                <a:avLst/>
              </a:prstGeom>
              <a:blipFill>
                <a:blip r:embed="rId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B0EA1AB-60D9-487B-A359-9696C8EB2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02" y="4178581"/>
            <a:ext cx="9601200" cy="2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37" y="4717140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155166" y="1600169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83966" y="1600169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145766" y="2590769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002766" y="3657569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4288766" y="3657569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2928278" y="2351057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4266541" y="2293907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2813979" y="3159094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4361792" y="3197194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07366" y="1473169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93766" y="1396969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6193766" y="3246407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104F9C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104F9C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859766" y="4724369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450566" y="4724369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D611D-EC0E-45EA-BAA0-05BFE5EB1B31}"/>
                  </a:ext>
                </a:extLst>
              </p14:cNvPr>
              <p14:cNvContentPartPr/>
              <p14:nvPr/>
            </p14:nvContentPartPr>
            <p14:xfrm>
              <a:off x="1221840" y="71640"/>
              <a:ext cx="10147680" cy="656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D611D-EC0E-45EA-BAA0-05BFE5EB1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480" y="62280"/>
                <a:ext cx="10166400" cy="65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1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5638800"/>
          </a:xfrm>
        </p:spPr>
        <p:txBody>
          <a:bodyPr/>
          <a:lstStyle/>
          <a:p>
            <a:pPr marL="3200240" lvl="7" indent="0">
              <a:buNone/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Reminder of inference by enumeration: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Any probability of interest can be computed by summing entries from the joint distribution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from the joint distribution can be obtained from a BN by multiplying the corresponding conditional probabilities</a:t>
            </a:r>
          </a:p>
          <a:p>
            <a:pPr marL="400031" lvl="1" indent="0">
              <a:buNone/>
            </a:pPr>
            <a:endParaRPr lang="en-US" sz="2400" i="1" dirty="0">
              <a:solidFill>
                <a:srgbClr val="CC00CC"/>
              </a:solidFill>
            </a:endParaRPr>
          </a:p>
          <a:p>
            <a:pPr marL="400031" lvl="1" indent="0">
              <a:buNone/>
            </a:pP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marL="400031" lvl="1" indent="0">
              <a:buNone/>
            </a:pPr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e,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marL="400031" lvl="1" indent="0">
              <a:buNone/>
            </a:pPr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a|</a:t>
            </a:r>
            <a:r>
              <a:rPr lang="en-US" sz="2400" i="1" dirty="0" err="1">
                <a:solidFill>
                  <a:srgbClr val="CC00CC"/>
                </a:solidFill>
              </a:rPr>
              <a:t>B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m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marL="400031" lvl="1" indent="0">
              <a:buNone/>
            </a:pPr>
            <a:endParaRPr lang="en-US" sz="2400" dirty="0">
              <a:solidFill>
                <a:srgbClr val="CC00CC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So inference in Bayes nets means computing sums of products of numbers: sounds easy!!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Problem: sums of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exponentially many</a:t>
            </a:r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 products!</a:t>
            </a:r>
          </a:p>
          <a:p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861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76728"/>
                <a:ext cx="11785600" cy="5464174"/>
              </a:xfrm>
            </p:spPr>
            <p:txBody>
              <a:bodyPr/>
              <a:lstStyle/>
              <a:p>
                <a:r>
                  <a:rPr lang="en-US" sz="2800" dirty="0"/>
                  <a:t>Consider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cs typeface="Calibri" pitchFamily="34" charset="0"/>
                  </a:rPr>
                  <a:t>16 multiplies, 7 adds</a:t>
                </a: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cs typeface="Calibri" pitchFamily="34" charset="0"/>
                  </a:rPr>
                  <a:t>Lots of repeated </a:t>
                </a:r>
                <a:r>
                  <a:rPr lang="en-US" sz="2400" dirty="0" err="1">
                    <a:solidFill>
                      <a:srgbClr val="000000"/>
                    </a:solidFill>
                    <a:cs typeface="Calibri" pitchFamily="34" charset="0"/>
                  </a:rPr>
                  <a:t>subexpressions</a:t>
                </a:r>
                <a:r>
                  <a:rPr lang="en-US" sz="2400" dirty="0">
                    <a:solidFill>
                      <a:srgbClr val="000000"/>
                    </a:solidFill>
                    <a:cs typeface="Calibri" pitchFamily="34" charset="0"/>
                  </a:rPr>
                  <a:t>!</a:t>
                </a:r>
              </a:p>
              <a:p>
                <a:r>
                  <a:rPr lang="en-US" sz="2800" dirty="0"/>
                  <a:t>Rewrite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  <a:cs typeface="Calibri" pitchFamily="34" charset="0"/>
                </a:endParaRP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cs typeface="Calibri" pitchFamily="34" charset="0"/>
                  </a:rPr>
                  <a:t>2 multiplies, 3 adds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  <a:sym typeface="Symbol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accent2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    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2"/>
                  </a:solidFill>
                  <a:sym typeface="Symbol"/>
                </a:endParaRPr>
              </a:p>
              <a:p>
                <a:pPr lvl="1"/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Lots of repeated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subexpressions</a:t>
                </a:r>
                <a:r>
                  <a:rPr lang="en-US" sz="2400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!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76728"/>
                <a:ext cx="11785600" cy="5464174"/>
              </a:xfrm>
              <a:blipFill>
                <a:blip r:embed="rId2"/>
                <a:stretch>
                  <a:fillRect l="-1086" t="-1786" b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27445" y="4765004"/>
                <a:ext cx="63246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𝑒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𝑚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|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𝑎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/>
                  </a:solidFill>
                  <a:sym typeface="Symbol"/>
                </a:endParaRPr>
              </a:p>
              <a:p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(¬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𝑒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,¬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𝑚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|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𝑎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𝑒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𝑚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|¬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𝑎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(¬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𝑒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,¬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𝑚</m:t>
                        </m:r>
                      </m:e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¬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charset="0"/>
                            <a:sym typeface="Symbol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45" y="4765004"/>
                <a:ext cx="6324600" cy="1569660"/>
              </a:xfrm>
              <a:prstGeom prst="rect">
                <a:avLst/>
              </a:prstGeom>
              <a:blipFill>
                <a:blip r:embed="rId3"/>
                <a:stretch>
                  <a:fillRect l="-144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144000" cy="533400"/>
          </a:xfrm>
        </p:spPr>
        <p:txBody>
          <a:bodyPr/>
          <a:lstStyle/>
          <a:p>
            <a:r>
              <a:rPr lang="en-US" sz="2800" dirty="0"/>
              <a:t>Move summations inwards as far </a:t>
            </a:r>
            <a:r>
              <a:rPr lang="en-US" sz="2800"/>
              <a:t>as possible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39454" y="3051940"/>
                <a:ext cx="8409545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54" y="3051940"/>
                <a:ext cx="8409545" cy="12873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1752600"/>
                <a:ext cx="6607386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2600"/>
                <a:ext cx="6607386" cy="12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670953" y="4731071"/>
                <a:ext cx="977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53" y="4731071"/>
                <a:ext cx="97796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436625" y="4453267"/>
                <a:ext cx="1000659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25" y="4453267"/>
                <a:ext cx="1000659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812893" y="4804549"/>
                <a:ext cx="11842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93" y="4804549"/>
                <a:ext cx="118429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068201" y="4453656"/>
                <a:ext cx="1000659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01" y="4453656"/>
                <a:ext cx="1000659" cy="1287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860281" y="4750986"/>
                <a:ext cx="11165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81" y="4750986"/>
                <a:ext cx="11165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119554" y="4789220"/>
                <a:ext cx="19193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e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54" y="4789220"/>
                <a:ext cx="19193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642780" y="4744560"/>
                <a:ext cx="15172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 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𝑗</m:t>
                          </m:r>
                        </m:e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0" y="4744560"/>
                <a:ext cx="151727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706651" y="4766683"/>
                <a:ext cx="16239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𝑚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|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51" y="4766683"/>
                <a:ext cx="162390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8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270958"/>
            <a:ext cx="11242737" cy="5130875"/>
          </a:xfrm>
        </p:spPr>
        <p:txBody>
          <a:bodyPr/>
          <a:lstStyle/>
          <a:p>
            <a:r>
              <a:rPr lang="en-US" dirty="0"/>
              <a:t>In-class Polls</a:t>
            </a:r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72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144000" cy="533400"/>
          </a:xfrm>
        </p:spPr>
        <p:txBody>
          <a:bodyPr/>
          <a:lstStyle/>
          <a:p>
            <a:r>
              <a:rPr lang="en-US" sz="2800" dirty="0"/>
              <a:t>Move summations inwards as far </a:t>
            </a:r>
            <a:r>
              <a:rPr lang="en-US" sz="2800"/>
              <a:t>as possible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39454" y="3051940"/>
                <a:ext cx="8409545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54" y="3051940"/>
                <a:ext cx="8409545" cy="12873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1752600"/>
                <a:ext cx="6607386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𝑒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𝑎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sym typeface="Symbol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sym typeface="Symbol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2600"/>
                <a:ext cx="6607386" cy="12873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64854" y="4713321"/>
                <a:ext cx="977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54" y="4713321"/>
                <a:ext cx="97796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43400" y="4503860"/>
                <a:ext cx="1000659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03860"/>
                <a:ext cx="1000659" cy="12873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29000" y="4749225"/>
                <a:ext cx="11842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49225"/>
                <a:ext cx="1184299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2421" y="4503860"/>
                <a:ext cx="1000659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21" y="4503860"/>
                <a:ext cx="1000659" cy="12873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38121" y="4770966"/>
                <a:ext cx="11165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21" y="4770966"/>
                <a:ext cx="1116588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71090" y="4825425"/>
                <a:ext cx="19193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e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𝐵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90" y="4825425"/>
                <a:ext cx="19193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77000" y="4794764"/>
                <a:ext cx="15172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 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𝑗</m:t>
                          </m:r>
                        </m:e>
                        <m:e>
                          <m:r>
                            <a:rPr lang="en-US" sz="3200" i="1">
                              <a:solidFill>
                                <a:schemeClr val="accent2"/>
                              </a:solidFill>
                              <a:latin typeface="Cambria Math" charset="0"/>
                              <a:sym typeface="Symbol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794764"/>
                <a:ext cx="151727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58187" y="4802888"/>
                <a:ext cx="16239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𝑃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𝑚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|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accent2"/>
                          </a:solidFill>
                          <a:latin typeface="Cambria Math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87" y="4802888"/>
                <a:ext cx="1623906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4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144000" cy="4729164"/>
          </a:xfrm>
        </p:spPr>
        <p:txBody>
          <a:bodyPr/>
          <a:lstStyle/>
          <a:p>
            <a:r>
              <a:rPr lang="en-US" sz="2800" dirty="0"/>
              <a:t>Move summations inwards as far as possible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B</a:t>
            </a:r>
            <a:r>
              <a:rPr lang="en-US" sz="2400" dirty="0">
                <a:solidFill>
                  <a:schemeClr val="tx2"/>
                </a:solidFill>
              </a:rPr>
              <a:t> |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j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,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m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</a:t>
            </a:r>
            <a:r>
              <a:rPr lang="en-US" sz="2400" b="1" i="1" baseline="-25000" dirty="0" err="1">
                <a:solidFill>
                  <a:srgbClr val="00B050"/>
                </a:solidFill>
                <a:sym typeface="Symbol"/>
              </a:rPr>
              <a:t>e</a:t>
            </a:r>
            <a:r>
              <a:rPr lang="en-US" sz="2400" b="1" dirty="0" err="1">
                <a:solidFill>
                  <a:schemeClr val="accent2"/>
                </a:solidFill>
                <a:sym typeface="Symbol"/>
              </a:rPr>
              <a:t></a:t>
            </a:r>
            <a:r>
              <a:rPr lang="en-US" sz="2400" b="1" i="1" baseline="-25000" dirty="0" err="1">
                <a:solidFill>
                  <a:schemeClr val="accent2"/>
                </a:solidFill>
                <a:sym typeface="Symbol"/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B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,</a:t>
            </a:r>
            <a:r>
              <a:rPr lang="en-US" sz="2400" i="1" dirty="0" err="1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j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m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457176" lvl="1" indent="0">
              <a:buNone/>
            </a:pPr>
            <a:r>
              <a:rPr lang="en-US" sz="2400" i="1" dirty="0">
                <a:solidFill>
                  <a:schemeClr val="tx2"/>
                </a:solidFill>
                <a:sym typeface="Symbol"/>
              </a:rPr>
              <a:t>                    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B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</a:t>
            </a:r>
            <a:r>
              <a:rPr lang="en-US" sz="2400" b="1" i="1" baseline="-25000" dirty="0">
                <a:solidFill>
                  <a:srgbClr val="00B050"/>
                </a:solidFill>
                <a:sym typeface="Symbol"/>
              </a:rPr>
              <a:t>e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b="1" dirty="0">
                <a:solidFill>
                  <a:schemeClr val="accent2"/>
                </a:solidFill>
                <a:sym typeface="Symbol"/>
              </a:rPr>
              <a:t></a:t>
            </a:r>
            <a:r>
              <a:rPr lang="en-US" sz="2400" b="1" i="1" baseline="-25000" dirty="0">
                <a:solidFill>
                  <a:schemeClr val="accent2"/>
                </a:solidFill>
                <a:sym typeface="Symbol"/>
              </a:rPr>
              <a:t>a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,</a:t>
            </a:r>
            <a:r>
              <a:rPr lang="en-US" sz="2400" i="1" dirty="0" err="1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j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m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 the calculation from the inside out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I.e., sum over 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first, then sum over 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Problem: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,</a:t>
            </a:r>
            <a:r>
              <a:rPr lang="en-US" sz="2400" i="1" dirty="0" err="1">
                <a:solidFill>
                  <a:schemeClr val="tx2"/>
                </a:solidFill>
              </a:rPr>
              <a:t>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isn’t a single number, it’s a bunch of different numbers depending on the values of </a:t>
            </a:r>
            <a:r>
              <a:rPr lang="en-US" sz="2400" i="1" dirty="0">
                <a:solidFill>
                  <a:schemeClr val="tx2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chemeClr val="tx2"/>
                </a:solidFill>
              </a:rPr>
              <a:t>e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Solution: use arrays of numbers (of various dimensions) with appropriate operations on them; these are called </a:t>
            </a:r>
            <a:r>
              <a:rPr lang="en-US" sz="2400" dirty="0">
                <a:solidFill>
                  <a:srgbClr val="C00000"/>
                </a:solidFill>
              </a:rPr>
              <a:t>factors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1447800"/>
            <a:ext cx="413384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1600"/>
            <a:ext cx="4093443" cy="1286637"/>
          </a:xfrm>
          <a:prstGeom prst="rect">
            <a:avLst/>
          </a:prstGeom>
        </p:spPr>
      </p:pic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1: </a:t>
            </a:r>
            <a:r>
              <a:rPr lang="en-US" dirty="0" err="1">
                <a:ea typeface="ＭＳ Ｐゴシック" pitchFamily="34" charset="-128"/>
              </a:rPr>
              <a:t>Pointwise</a:t>
            </a:r>
            <a:r>
              <a:rPr lang="en-US" dirty="0">
                <a:ea typeface="ＭＳ Ｐゴシック" pitchFamily="34" charset="-128"/>
              </a:rPr>
              <a:t> product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7162800" cy="2590800"/>
          </a:xfrm>
        </p:spPr>
        <p:txBody>
          <a:bodyPr/>
          <a:lstStyle/>
          <a:p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First basic operation: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34" charset="-128"/>
              </a:rPr>
              <a:t>pointwise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 product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of factors </a:t>
            </a:r>
            <a:r>
              <a:rPr lang="en-US" sz="2400" dirty="0">
                <a:ea typeface="ＭＳ Ｐゴシック" pitchFamily="34" charset="-128"/>
              </a:rPr>
              <a:t>(similar to a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database join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,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not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 matrix multiply!)</a:t>
            </a:r>
            <a:endParaRPr lang="en-US" sz="2400" b="1" i="1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New factor has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</a:rPr>
              <a:t> union </a:t>
            </a:r>
            <a:r>
              <a:rPr lang="en-US" sz="2000" dirty="0">
                <a:ea typeface="ＭＳ Ｐゴシック" pitchFamily="34" charset="-128"/>
              </a:rPr>
              <a:t>of variables of the two original factors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entry is the product of the corresponding entries from the original factors</a:t>
            </a: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 x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|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 = 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1910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|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441513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1461" y="418653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23" name="Group 4"/>
          <p:cNvGraphicFramePr>
            <a:graphicFrameLocks noGrp="1"/>
          </p:cNvGraphicFramePr>
          <p:nvPr>
            <p:extLst/>
          </p:nvPr>
        </p:nvGraphicFramePr>
        <p:xfrm>
          <a:off x="81534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roup 4"/>
          <p:cNvGraphicFramePr>
            <a:graphicFrameLocks noGrp="1"/>
          </p:cNvGraphicFramePr>
          <p:nvPr>
            <p:extLst/>
          </p:nvPr>
        </p:nvGraphicFramePr>
        <p:xfrm>
          <a:off x="4953000" y="47244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roup 4"/>
          <p:cNvGraphicFramePr>
            <a:graphicFrameLocks noGrp="1"/>
          </p:cNvGraphicFramePr>
          <p:nvPr>
            <p:extLst/>
          </p:nvPr>
        </p:nvGraphicFramePr>
        <p:xfrm>
          <a:off x="2971800" y="49530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95800" y="51816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56902" y="5181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=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>
            <p:extLst/>
          </p:nvPr>
        </p:nvGraphicFramePr>
        <p:xfrm>
          <a:off x="81534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6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1295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J|A</a:t>
            </a:r>
            <a:r>
              <a:rPr lang="en-US" sz="2400" dirty="0">
                <a:solidFill>
                  <a:schemeClr val="tx2"/>
                </a:solidFill>
              </a:rPr>
              <a:t>)  x 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M|A</a:t>
            </a:r>
            <a:r>
              <a:rPr lang="en-US" sz="2400" dirty="0">
                <a:solidFill>
                  <a:schemeClr val="tx2"/>
                </a:solidFill>
              </a:rPr>
              <a:t>)  = 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J,M|A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0661" y="4186535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J|A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/>
          </p:nvPr>
        </p:nvGraphicFramePr>
        <p:xfrm>
          <a:off x="16002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518160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6902" y="5181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4861" y="4191000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M|A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/>
          </p:nvPr>
        </p:nvGraphicFramePr>
        <p:xfrm>
          <a:off x="4648200" y="4728865"/>
          <a:ext cx="2286000" cy="1476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factor-a-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10" y="4215548"/>
            <a:ext cx="2108415" cy="1401811"/>
          </a:xfrm>
          <a:prstGeom prst="rect">
            <a:avLst/>
          </a:prstGeom>
        </p:spPr>
      </p:pic>
      <p:pic>
        <p:nvPicPr>
          <p:cNvPr id="13" name="Picture 12" descr="factor-a-tr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72000"/>
            <a:ext cx="2375065" cy="15368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44200" y="579120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A=true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586" y="5257800"/>
            <a:ext cx="8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A=false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169" y="365760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i="1" dirty="0">
                <a:solidFill>
                  <a:schemeClr val="tx2"/>
                </a:solidFill>
              </a:rPr>
              <a:t>M|A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9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10591800" cy="2057400"/>
          </a:xfrm>
        </p:spPr>
        <p:txBody>
          <a:bodyPr/>
          <a:lstStyle/>
          <a:p>
            <a:pPr lvl="4"/>
            <a:endParaRPr lang="en-US" sz="14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ea typeface="ＭＳ Ｐゴシック" pitchFamily="34" charset="-128"/>
              </a:rPr>
              <a:t>Example: </a:t>
            </a:r>
            <a:r>
              <a:rPr lang="en-US" sz="2800" i="1" dirty="0">
                <a:solidFill>
                  <a:schemeClr val="tx2"/>
                </a:solidFill>
              </a:rPr>
              <a:t>f</a:t>
            </a:r>
            <a:r>
              <a:rPr lang="en-US" sz="2800" i="1" baseline="-25000" dirty="0">
                <a:solidFill>
                  <a:schemeClr val="tx2"/>
                </a:solidFill>
              </a:rPr>
              <a:t>1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U,V</a:t>
            </a:r>
            <a:r>
              <a:rPr lang="en-US" sz="2800" dirty="0">
                <a:solidFill>
                  <a:schemeClr val="tx2"/>
                </a:solidFill>
              </a:rPr>
              <a:t>)  x  </a:t>
            </a:r>
            <a:r>
              <a:rPr lang="en-US" sz="2800" i="1" dirty="0">
                <a:solidFill>
                  <a:schemeClr val="tx2"/>
                </a:solidFill>
              </a:rPr>
              <a:t>f</a:t>
            </a:r>
            <a:r>
              <a:rPr lang="en-US" sz="2800" i="1" baseline="-25000" dirty="0">
                <a:solidFill>
                  <a:schemeClr val="tx2"/>
                </a:solidFill>
              </a:rPr>
              <a:t>2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V,W</a:t>
            </a:r>
            <a:r>
              <a:rPr lang="en-US" sz="2800" dirty="0">
                <a:solidFill>
                  <a:schemeClr val="tx2"/>
                </a:solidFill>
              </a:rPr>
              <a:t>) x  </a:t>
            </a:r>
            <a:r>
              <a:rPr lang="en-US" sz="2800" i="1" dirty="0">
                <a:solidFill>
                  <a:schemeClr val="tx2"/>
                </a:solidFill>
              </a:rPr>
              <a:t>f</a:t>
            </a:r>
            <a:r>
              <a:rPr lang="en-US" sz="2800" i="1" baseline="-25000" dirty="0">
                <a:solidFill>
                  <a:schemeClr val="tx2"/>
                </a:solidFill>
              </a:rPr>
              <a:t>3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W,X</a:t>
            </a:r>
            <a:r>
              <a:rPr lang="en-US" sz="2800" dirty="0">
                <a:solidFill>
                  <a:schemeClr val="tx2"/>
                </a:solidFill>
              </a:rPr>
              <a:t>)  =  </a:t>
            </a:r>
            <a:r>
              <a:rPr lang="en-US" sz="2800" i="1" dirty="0">
                <a:solidFill>
                  <a:schemeClr val="tx2"/>
                </a:solidFill>
              </a:rPr>
              <a:t>f</a:t>
            </a:r>
            <a:r>
              <a:rPr lang="en-US" sz="2800" i="1" baseline="-25000" dirty="0">
                <a:solidFill>
                  <a:schemeClr val="tx2"/>
                </a:solidFill>
              </a:rPr>
              <a:t>4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U,V,W,X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8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ea typeface="ＭＳ Ｐゴシック" pitchFamily="34" charset="-128"/>
              </a:rPr>
              <a:t>Sizes: </a:t>
            </a:r>
            <a:r>
              <a:rPr lang="en-US" sz="2800" dirty="0">
                <a:solidFill>
                  <a:schemeClr val="tx2"/>
                </a:solidFill>
              </a:rPr>
              <a:t>[10,10]  x  [10,10] x  [10,10] =  [10,10,10,10] 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9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90"/>
                </a:solidFill>
              </a:rPr>
              <a:t>I.e., 300 numbers blows up to 10,000 numbers!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9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90"/>
                </a:solidFill>
              </a:rPr>
              <a:t>Factor blowup can make VE very expensive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CC00CC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49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5065966" cy="3583354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2: Summing out a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58674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Second basic operation: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summing out</a:t>
            </a:r>
            <a:r>
              <a:rPr lang="en-US" sz="2400" b="1" i="1" dirty="0">
                <a:solidFill>
                  <a:srgbClr val="000090"/>
                </a:solidFill>
                <a:ea typeface="ＭＳ Ｐゴシック" pitchFamily="34" charset="-128"/>
              </a:rPr>
              <a:t>    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(or eliminating) a variable from a factor</a:t>
            </a:r>
            <a:endParaRPr lang="en-US" sz="500" dirty="0">
              <a:ea typeface="ＭＳ Ｐゴシック" pitchFamily="34" charset="-128"/>
            </a:endParaRPr>
          </a:p>
          <a:p>
            <a:pPr lvl="1"/>
            <a:r>
              <a:rPr lang="en-US" sz="2400" dirty="0">
                <a:ea typeface="ＭＳ Ｐゴシック" pitchFamily="34" charset="-128"/>
              </a:rPr>
              <a:t>Shrinks a factor to a smaller one</a:t>
            </a:r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j 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A,j</a:t>
            </a:r>
            <a:r>
              <a:rPr lang="en-US" sz="2400" dirty="0">
                <a:solidFill>
                  <a:schemeClr val="tx2"/>
                </a:solidFill>
              </a:rPr>
              <a:t>) +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A,</a:t>
            </a:r>
            <a:r>
              <a:rPr lang="en-US" sz="2400" dirty="0" err="1">
                <a:solidFill>
                  <a:schemeClr val="tx2"/>
                </a:solidFill>
                <a:sym typeface="Symbol"/>
              </a:rPr>
              <a:t></a:t>
            </a:r>
            <a:r>
              <a:rPr lang="en-US" sz="2400" i="1" dirty="0" err="1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) =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/>
          </p:nvPr>
        </p:nvGraphicFramePr>
        <p:xfrm>
          <a:off x="457200" y="44196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4"/>
          <p:cNvGraphicFramePr>
            <a:graphicFrameLocks noGrp="1"/>
          </p:cNvGraphicFramePr>
          <p:nvPr>
            <p:extLst/>
          </p:nvPr>
        </p:nvGraphicFramePr>
        <p:xfrm>
          <a:off x="5029200" y="46482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41148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620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048000" y="5029200"/>
            <a:ext cx="16764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7789" y="4491653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out </a:t>
            </a:r>
            <a:r>
              <a:rPr lang="en-US" sz="2400" i="1" dirty="0">
                <a:solidFill>
                  <a:schemeClr val="tx2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494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73" y="3352800"/>
            <a:ext cx="4598193" cy="325248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Summing out from a product of factors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11847766" cy="3555999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Project the factors each way first, then sum the products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dirty="0">
                <a:ea typeface="ＭＳ Ｐゴシック" pitchFamily="34" charset="-128"/>
              </a:rPr>
              <a:t>Example: </a:t>
            </a:r>
            <a:r>
              <a:rPr lang="en-US" sz="3200" dirty="0">
                <a:solidFill>
                  <a:schemeClr val="accent2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chemeClr val="accent2"/>
                </a:solidFill>
                <a:sym typeface="Symbol"/>
              </a:rPr>
              <a:t>a </a:t>
            </a:r>
            <a:r>
              <a:rPr lang="en-US" sz="3200" i="1" dirty="0">
                <a:solidFill>
                  <a:srgbClr val="FF0000"/>
                </a:solidFill>
              </a:rPr>
              <a:t>P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a</a:t>
            </a:r>
            <a:r>
              <a:rPr lang="en-US" sz="3200" dirty="0" err="1">
                <a:solidFill>
                  <a:srgbClr val="FF0000"/>
                </a:solidFill>
              </a:rPr>
              <a:t>|</a:t>
            </a:r>
            <a:r>
              <a:rPr lang="en-US" sz="3200" i="1" dirty="0" err="1">
                <a:solidFill>
                  <a:srgbClr val="FF0000"/>
                </a:solidFill>
              </a:rPr>
              <a:t>B</a:t>
            </a:r>
            <a:r>
              <a:rPr lang="en-US" sz="3200" dirty="0" err="1">
                <a:solidFill>
                  <a:srgbClr val="FF0000"/>
                </a:solidFill>
              </a:rPr>
              <a:t>,</a:t>
            </a:r>
            <a:r>
              <a:rPr lang="en-US" sz="3200" i="1" dirty="0" err="1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i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3200" i="1" dirty="0">
                <a:solidFill>
                  <a:srgbClr val="00B050"/>
                </a:solidFill>
              </a:rPr>
              <a:t>P</a:t>
            </a:r>
            <a:r>
              <a:rPr lang="en-US" sz="3200" dirty="0">
                <a:solidFill>
                  <a:srgbClr val="00B050"/>
                </a:solidFill>
              </a:rPr>
              <a:t>(</a:t>
            </a:r>
            <a:r>
              <a:rPr lang="en-US" sz="3200" i="1" dirty="0" err="1">
                <a:solidFill>
                  <a:srgbClr val="00B050"/>
                </a:solidFill>
              </a:rPr>
              <a:t>j</a:t>
            </a:r>
            <a:r>
              <a:rPr lang="en-US" sz="3200" dirty="0" err="1">
                <a:solidFill>
                  <a:srgbClr val="00B050"/>
                </a:solidFill>
              </a:rPr>
              <a:t>|</a:t>
            </a:r>
            <a:r>
              <a:rPr lang="en-US" sz="3200" i="1" dirty="0" err="1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i="1" dirty="0">
                <a:solidFill>
                  <a:srgbClr val="3333FF"/>
                </a:solidFill>
              </a:rPr>
              <a:t>P</a:t>
            </a:r>
            <a:r>
              <a:rPr lang="en-US" sz="3200" dirty="0">
                <a:solidFill>
                  <a:srgbClr val="3333FF"/>
                </a:solidFill>
              </a:rPr>
              <a:t>(</a:t>
            </a:r>
            <a:r>
              <a:rPr lang="en-US" sz="3200" i="1" dirty="0" err="1">
                <a:solidFill>
                  <a:srgbClr val="3333FF"/>
                </a:solidFill>
              </a:rPr>
              <a:t>m</a:t>
            </a:r>
            <a:r>
              <a:rPr lang="en-US" sz="3200" dirty="0" err="1">
                <a:solidFill>
                  <a:srgbClr val="3333FF"/>
                </a:solidFill>
              </a:rPr>
              <a:t>|</a:t>
            </a:r>
            <a:r>
              <a:rPr lang="en-US" sz="3200" i="1" dirty="0" err="1">
                <a:solidFill>
                  <a:srgbClr val="3333FF"/>
                </a:solidFill>
              </a:rPr>
              <a:t>a</a:t>
            </a:r>
            <a:r>
              <a:rPr lang="en-US" sz="3200" dirty="0">
                <a:solidFill>
                  <a:srgbClr val="3333FF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dirty="0">
                <a:solidFill>
                  <a:srgbClr val="CC00CC"/>
                </a:solidFill>
              </a:rPr>
              <a:t>                      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sz="3200" i="1" dirty="0">
                <a:solidFill>
                  <a:srgbClr val="FF0000"/>
                </a:solidFill>
              </a:rPr>
              <a:t>P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i="1" dirty="0" err="1">
                <a:solidFill>
                  <a:srgbClr val="FF0000"/>
                </a:solidFill>
              </a:rPr>
              <a:t>a</a:t>
            </a:r>
            <a:r>
              <a:rPr lang="en-US" sz="3200" dirty="0" err="1">
                <a:solidFill>
                  <a:srgbClr val="FF0000"/>
                </a:solidFill>
              </a:rPr>
              <a:t>|</a:t>
            </a:r>
            <a:r>
              <a:rPr lang="en-US" sz="3200" i="1" dirty="0" err="1">
                <a:solidFill>
                  <a:srgbClr val="FF0000"/>
                </a:solidFill>
              </a:rPr>
              <a:t>B</a:t>
            </a:r>
            <a:r>
              <a:rPr lang="en-US" sz="3200" dirty="0" err="1">
                <a:solidFill>
                  <a:srgbClr val="FF0000"/>
                </a:solidFill>
              </a:rPr>
              <a:t>,</a:t>
            </a:r>
            <a:r>
              <a:rPr lang="en-US" sz="3200" i="1" dirty="0" err="1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00B050"/>
                </a:solidFill>
              </a:rPr>
              <a:t>P</a:t>
            </a:r>
            <a:r>
              <a:rPr lang="en-US" sz="3200" dirty="0">
                <a:solidFill>
                  <a:srgbClr val="00B050"/>
                </a:solidFill>
              </a:rPr>
              <a:t>(</a:t>
            </a:r>
            <a:r>
              <a:rPr lang="en-US" sz="3200" i="1" dirty="0" err="1">
                <a:solidFill>
                  <a:srgbClr val="00B050"/>
                </a:solidFill>
              </a:rPr>
              <a:t>j</a:t>
            </a:r>
            <a:r>
              <a:rPr lang="en-US" sz="3200" dirty="0" err="1">
                <a:solidFill>
                  <a:srgbClr val="00B050"/>
                </a:solidFill>
              </a:rPr>
              <a:t>|</a:t>
            </a:r>
            <a:r>
              <a:rPr lang="en-US" sz="3200" i="1" dirty="0" err="1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3333FF"/>
                </a:solidFill>
              </a:rPr>
              <a:t>P</a:t>
            </a:r>
            <a:r>
              <a:rPr lang="en-US" sz="3200" dirty="0">
                <a:solidFill>
                  <a:srgbClr val="3333FF"/>
                </a:solidFill>
              </a:rPr>
              <a:t>(</a:t>
            </a:r>
            <a:r>
              <a:rPr lang="en-US" sz="3200" i="1" dirty="0" err="1">
                <a:solidFill>
                  <a:srgbClr val="3333FF"/>
                </a:solidFill>
              </a:rPr>
              <a:t>m</a:t>
            </a:r>
            <a:r>
              <a:rPr lang="en-US" sz="3200" dirty="0" err="1">
                <a:solidFill>
                  <a:srgbClr val="3333FF"/>
                </a:solidFill>
              </a:rPr>
              <a:t>|</a:t>
            </a:r>
            <a:r>
              <a:rPr lang="en-US" sz="3200" i="1" dirty="0" err="1">
                <a:solidFill>
                  <a:srgbClr val="3333FF"/>
                </a:solidFill>
              </a:rPr>
              <a:t>a</a:t>
            </a:r>
            <a:r>
              <a:rPr lang="en-US" sz="3200" dirty="0">
                <a:solidFill>
                  <a:srgbClr val="3333FF"/>
                </a:solidFill>
              </a:rPr>
              <a:t>)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+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FF0000"/>
                </a:solidFill>
              </a:rPr>
              <a:t>P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3200" i="1" dirty="0" err="1">
                <a:solidFill>
                  <a:srgbClr val="FF0000"/>
                </a:solidFill>
              </a:rPr>
              <a:t>a</a:t>
            </a:r>
            <a:r>
              <a:rPr lang="en-US" sz="3200" dirty="0" err="1">
                <a:solidFill>
                  <a:srgbClr val="FF0000"/>
                </a:solidFill>
              </a:rPr>
              <a:t>|</a:t>
            </a:r>
            <a:r>
              <a:rPr lang="en-US" sz="3200" i="1" dirty="0" err="1">
                <a:solidFill>
                  <a:srgbClr val="FF0000"/>
                </a:solidFill>
              </a:rPr>
              <a:t>B</a:t>
            </a:r>
            <a:r>
              <a:rPr lang="en-US" sz="3200" dirty="0" err="1">
                <a:solidFill>
                  <a:srgbClr val="FF0000"/>
                </a:solidFill>
              </a:rPr>
              <a:t>,</a:t>
            </a:r>
            <a:r>
              <a:rPr lang="en-US" sz="3200" i="1" dirty="0" err="1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00B050"/>
                </a:solidFill>
              </a:rPr>
              <a:t>P</a:t>
            </a:r>
            <a:r>
              <a:rPr lang="en-US" sz="3200" dirty="0">
                <a:solidFill>
                  <a:srgbClr val="00B050"/>
                </a:solidFill>
              </a:rPr>
              <a:t>(</a:t>
            </a:r>
            <a:r>
              <a:rPr lang="en-US" sz="3200" i="1" dirty="0">
                <a:solidFill>
                  <a:srgbClr val="00B050"/>
                </a:solidFill>
              </a:rPr>
              <a:t>j</a:t>
            </a:r>
            <a:r>
              <a:rPr lang="en-US" sz="3200" dirty="0">
                <a:solidFill>
                  <a:srgbClr val="00B050"/>
                </a:solidFill>
              </a:rPr>
              <a:t>|</a:t>
            </a:r>
            <a:r>
              <a:rPr lang="en-US" sz="3200" dirty="0">
                <a:solidFill>
                  <a:srgbClr val="00B050"/>
                </a:solidFill>
                <a:sym typeface="Symbol"/>
              </a:rPr>
              <a:t></a:t>
            </a:r>
            <a:r>
              <a:rPr lang="en-US" sz="3200" i="1" dirty="0">
                <a:solidFill>
                  <a:srgbClr val="00B050"/>
                </a:solidFill>
              </a:rPr>
              <a:t>a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  <a:r>
              <a:rPr lang="en-US" sz="3200" i="1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3333FF"/>
                </a:solidFill>
              </a:rPr>
              <a:t>P</a:t>
            </a:r>
            <a:r>
              <a:rPr lang="en-US" sz="3200" dirty="0">
                <a:solidFill>
                  <a:srgbClr val="3333FF"/>
                </a:solidFill>
              </a:rPr>
              <a:t>(</a:t>
            </a:r>
            <a:r>
              <a:rPr lang="en-US" sz="3200" i="1" dirty="0">
                <a:solidFill>
                  <a:srgbClr val="3333FF"/>
                </a:solidFill>
              </a:rPr>
              <a:t>m</a:t>
            </a:r>
            <a:r>
              <a:rPr lang="en-US" sz="3200" dirty="0">
                <a:solidFill>
                  <a:srgbClr val="3333FF"/>
                </a:solidFill>
              </a:rPr>
              <a:t>|</a:t>
            </a:r>
            <a:r>
              <a:rPr lang="en-US" sz="3200" dirty="0">
                <a:solidFill>
                  <a:srgbClr val="3333FF"/>
                </a:solidFill>
                <a:sym typeface="Symbol"/>
              </a:rPr>
              <a:t></a:t>
            </a:r>
            <a:r>
              <a:rPr lang="en-US" sz="3200" i="1" dirty="0">
                <a:solidFill>
                  <a:srgbClr val="3333FF"/>
                </a:solidFill>
              </a:rPr>
              <a:t>a</a:t>
            </a:r>
            <a:r>
              <a:rPr lang="en-US" sz="3200" dirty="0">
                <a:solidFill>
                  <a:srgbClr val="3333FF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3200" dirty="0">
                <a:solidFill>
                  <a:srgbClr val="CC00CC"/>
                </a:solidFill>
              </a:rPr>
              <a:t>                      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i="1" dirty="0">
                <a:solidFill>
                  <a:srgbClr val="990099"/>
                </a:solidFill>
              </a:rPr>
              <a:t>P</a:t>
            </a:r>
            <a:r>
              <a:rPr lang="en-US" sz="3200" dirty="0">
                <a:solidFill>
                  <a:srgbClr val="990099"/>
                </a:solidFill>
              </a:rPr>
              <a:t>(</a:t>
            </a:r>
            <a:r>
              <a:rPr lang="en-US" sz="3200" i="1" dirty="0" err="1">
                <a:solidFill>
                  <a:srgbClr val="990099"/>
                </a:solidFill>
              </a:rPr>
              <a:t>a,j,m</a:t>
            </a:r>
            <a:r>
              <a:rPr lang="en-US" sz="3200" dirty="0" err="1">
                <a:solidFill>
                  <a:srgbClr val="990099"/>
                </a:solidFill>
              </a:rPr>
              <a:t>|</a:t>
            </a:r>
            <a:r>
              <a:rPr lang="en-US" sz="3200" i="1" dirty="0" err="1">
                <a:solidFill>
                  <a:srgbClr val="990099"/>
                </a:solidFill>
              </a:rPr>
              <a:t>B</a:t>
            </a:r>
            <a:r>
              <a:rPr lang="en-US" sz="3200" dirty="0" err="1">
                <a:solidFill>
                  <a:srgbClr val="990099"/>
                </a:solidFill>
              </a:rPr>
              <a:t>,</a:t>
            </a:r>
            <a:r>
              <a:rPr lang="en-US" sz="3200" i="1" dirty="0" err="1">
                <a:solidFill>
                  <a:srgbClr val="990099"/>
                </a:solidFill>
              </a:rPr>
              <a:t>e</a:t>
            </a:r>
            <a:r>
              <a:rPr lang="en-US" sz="3200" dirty="0">
                <a:solidFill>
                  <a:srgbClr val="990099"/>
                </a:solidFill>
              </a:rPr>
              <a:t>) </a:t>
            </a:r>
            <a:r>
              <a:rPr lang="en-US" sz="3200" dirty="0">
                <a:solidFill>
                  <a:schemeClr val="accent2"/>
                </a:solidFill>
              </a:rPr>
              <a:t>+</a:t>
            </a:r>
            <a:r>
              <a:rPr lang="en-US" sz="3200" dirty="0">
                <a:solidFill>
                  <a:srgbClr val="CC00CC"/>
                </a:solidFill>
              </a:rPr>
              <a:t> </a:t>
            </a:r>
            <a:r>
              <a:rPr lang="en-US" sz="3200" i="1" dirty="0">
                <a:solidFill>
                  <a:srgbClr val="990099"/>
                </a:solidFill>
              </a:rPr>
              <a:t>P</a:t>
            </a:r>
            <a:r>
              <a:rPr lang="en-US" sz="3200" dirty="0">
                <a:solidFill>
                  <a:srgbClr val="990099"/>
                </a:solidFill>
              </a:rPr>
              <a:t>(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</a:t>
            </a:r>
            <a:r>
              <a:rPr lang="en-US" sz="3200" i="1" dirty="0" err="1">
                <a:solidFill>
                  <a:srgbClr val="990099"/>
                </a:solidFill>
              </a:rPr>
              <a:t>a,j,m</a:t>
            </a:r>
            <a:r>
              <a:rPr lang="en-US" sz="3200" dirty="0" err="1">
                <a:solidFill>
                  <a:srgbClr val="990099"/>
                </a:solidFill>
              </a:rPr>
              <a:t>|</a:t>
            </a:r>
            <a:r>
              <a:rPr lang="en-US" sz="3200" i="1" dirty="0" err="1">
                <a:solidFill>
                  <a:srgbClr val="990099"/>
                </a:solidFill>
              </a:rPr>
              <a:t>B</a:t>
            </a:r>
            <a:r>
              <a:rPr lang="en-US" sz="3200" dirty="0" err="1">
                <a:solidFill>
                  <a:srgbClr val="990099"/>
                </a:solidFill>
              </a:rPr>
              <a:t>,</a:t>
            </a:r>
            <a:r>
              <a:rPr lang="en-US" sz="3200" i="1" dirty="0" err="1">
                <a:solidFill>
                  <a:srgbClr val="990099"/>
                </a:solidFill>
              </a:rPr>
              <a:t>e</a:t>
            </a:r>
            <a:r>
              <a:rPr lang="en-US" sz="3200" dirty="0">
                <a:solidFill>
                  <a:srgbClr val="990099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3200" dirty="0">
                <a:solidFill>
                  <a:schemeClr val="accent2"/>
                </a:solidFill>
              </a:rPr>
              <a:t>                       = </a:t>
            </a:r>
            <a:r>
              <a:rPr lang="en-US" sz="3200" i="1" dirty="0">
                <a:solidFill>
                  <a:srgbClr val="990099"/>
                </a:solidFill>
              </a:rPr>
              <a:t>P</a:t>
            </a:r>
            <a:r>
              <a:rPr lang="en-US" sz="3200" dirty="0">
                <a:solidFill>
                  <a:srgbClr val="990099"/>
                </a:solidFill>
              </a:rPr>
              <a:t>(</a:t>
            </a:r>
            <a:r>
              <a:rPr lang="en-US" sz="3200" i="1" dirty="0" err="1">
                <a:solidFill>
                  <a:srgbClr val="990099"/>
                </a:solidFill>
              </a:rPr>
              <a:t>j,m</a:t>
            </a:r>
            <a:r>
              <a:rPr lang="en-US" sz="3200" dirty="0" err="1">
                <a:solidFill>
                  <a:srgbClr val="990099"/>
                </a:solidFill>
              </a:rPr>
              <a:t>|</a:t>
            </a:r>
            <a:r>
              <a:rPr lang="en-US" sz="3200" i="1" dirty="0" err="1">
                <a:solidFill>
                  <a:srgbClr val="990099"/>
                </a:solidFill>
              </a:rPr>
              <a:t>B</a:t>
            </a:r>
            <a:r>
              <a:rPr lang="en-US" sz="3200" dirty="0" err="1">
                <a:solidFill>
                  <a:srgbClr val="990099"/>
                </a:solidFill>
              </a:rPr>
              <a:t>,</a:t>
            </a:r>
            <a:r>
              <a:rPr lang="en-US" sz="3200" i="1" dirty="0" err="1">
                <a:solidFill>
                  <a:srgbClr val="990099"/>
                </a:solidFill>
              </a:rPr>
              <a:t>e</a:t>
            </a:r>
            <a:r>
              <a:rPr lang="en-US" sz="3200" dirty="0">
                <a:solidFill>
                  <a:srgbClr val="9900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9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33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89035"/>
            <a:ext cx="6248400" cy="4373565"/>
          </a:xfrm>
        </p:spPr>
        <p:txBody>
          <a:bodyPr/>
          <a:lstStyle/>
          <a:p>
            <a:pPr marL="342882" lvl="2" indent="-342882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Query: 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P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(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Q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|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E</a:t>
            </a:r>
            <a:r>
              <a:rPr lang="en-US" sz="2800" baseline="-25000" dirty="0">
                <a:solidFill>
                  <a:schemeClr val="tx2"/>
                </a:solidFill>
                <a:sym typeface="Symbol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=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e</a:t>
            </a:r>
            <a:r>
              <a:rPr lang="en-US" sz="2800" baseline="-25000" dirty="0">
                <a:solidFill>
                  <a:schemeClr val="tx2"/>
                </a:solidFill>
                <a:sym typeface="Symbol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,..,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sym typeface="Symbol"/>
              </a:rPr>
              <a:t>E</a:t>
            </a:r>
            <a:r>
              <a:rPr lang="en-US" sz="2800" i="1" baseline="-25000" dirty="0" err="1">
                <a:solidFill>
                  <a:schemeClr val="tx2"/>
                </a:solidFill>
                <a:sym typeface="Symbol"/>
              </a:rPr>
              <a:t>k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=</a:t>
            </a:r>
            <a:r>
              <a:rPr lang="en-US" sz="2800" i="1" dirty="0" err="1">
                <a:solidFill>
                  <a:schemeClr val="tx2"/>
                </a:solidFill>
                <a:sym typeface="Symbol"/>
              </a:rPr>
              <a:t>e</a:t>
            </a:r>
            <a:r>
              <a:rPr lang="en-US" sz="2800" i="1" baseline="-25000" dirty="0" err="1">
                <a:solidFill>
                  <a:schemeClr val="tx2"/>
                </a:solidFill>
                <a:sym typeface="Symbol"/>
              </a:rPr>
              <a:t>k</a:t>
            </a:r>
            <a:r>
              <a:rPr lang="en-US" sz="2800" dirty="0">
                <a:solidFill>
                  <a:schemeClr val="tx2"/>
                </a:solidFill>
                <a:sym typeface="Symbol"/>
              </a:rPr>
              <a:t>) </a:t>
            </a:r>
            <a:endParaRPr lang="en-US" dirty="0">
              <a:solidFill>
                <a:schemeClr val="tx2"/>
              </a:solidFill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While there are still hidden variables (not Q or evidence):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Pick a hidden variable H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 all factors mentioning H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Eliminate (sum out) H</a:t>
            </a:r>
          </a:p>
          <a:p>
            <a:pPr lvl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20" y="3661622"/>
            <a:ext cx="3466697" cy="1755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78822"/>
            <a:ext cx="2819400" cy="1621578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81" y="5710555"/>
            <a:ext cx="685800" cy="90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43" y="5841780"/>
            <a:ext cx="2020957" cy="63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6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VariableElimination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i="1" dirty="0">
                <a:solidFill>
                  <a:srgbClr val="0000FF"/>
                </a:solidFill>
              </a:rPr>
              <a:t>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00FF"/>
                </a:solidFill>
              </a:rPr>
              <a:t>bn</a:t>
            </a:r>
            <a:r>
              <a:rPr lang="en-US" dirty="0"/>
              <a:t>) </a:t>
            </a:r>
            <a:r>
              <a:rPr lang="en-US" b="1" dirty="0">
                <a:solidFill>
                  <a:schemeClr val="tx2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 distribution over </a:t>
            </a:r>
            <a:r>
              <a:rPr lang="en-US" i="1" dirty="0">
                <a:solidFill>
                  <a:srgbClr val="0000FF"/>
                </a:solidFill>
              </a:rPr>
              <a:t>Q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[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for each 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ORDER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bn</a:t>
            </a:r>
            <a:r>
              <a:rPr lang="en-US" dirty="0" err="1"/>
              <a:t>.vars</a:t>
            </a:r>
            <a:r>
              <a:rPr lang="en-US" dirty="0"/>
              <a:t>) </a:t>
            </a:r>
            <a:r>
              <a:rPr lang="en-US" b="1" dirty="0">
                <a:solidFill>
                  <a:schemeClr val="tx2"/>
                </a:solidFill>
              </a:rPr>
              <a:t>do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[</a:t>
            </a:r>
            <a:r>
              <a:rPr lang="en-US" dirty="0">
                <a:solidFill>
                  <a:srgbClr val="008000"/>
                </a:solidFill>
              </a:rPr>
              <a:t>MAKE-FACTOR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, </a:t>
            </a:r>
            <a:r>
              <a:rPr lang="en-US" b="1" i="1" dirty="0">
                <a:solidFill>
                  <a:srgbClr val="0000FF"/>
                </a:solidFill>
              </a:rPr>
              <a:t>e</a:t>
            </a:r>
            <a:r>
              <a:rPr lang="en-US" dirty="0"/>
              <a:t>)|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chemeClr val="tx2"/>
                </a:solidFill>
              </a:rPr>
              <a:t>if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 is a hidden variable </a:t>
            </a:r>
            <a:r>
              <a:rPr lang="en-US" b="1" dirty="0">
                <a:solidFill>
                  <a:schemeClr val="tx2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SUM-OUT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 err="1"/>
              <a:t>,</a:t>
            </a:r>
            <a:r>
              <a:rPr lang="en-US" i="1" dirty="0" err="1">
                <a:solidFill>
                  <a:srgbClr val="0000FF"/>
                </a:solidFill>
              </a:rPr>
              <a:t>factors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NORMALIZE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POINTWISE-PRODUCT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factors</a:t>
            </a:r>
            <a:r>
              <a:rPr lang="en-US" dirty="0"/>
              <a:t>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Bayes </a:t>
            </a:r>
            <a:r>
              <a:rPr lang="en-US" sz="4267"/>
              <a:t>Nets Inference</a:t>
            </a:r>
            <a:endParaRPr lang="en-US" sz="4267" dirty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 and http://ai.berkeley.edu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F79A9-0791-4E56-835A-91DC902E8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67" y="1892058"/>
            <a:ext cx="6886665" cy="35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4179888"/>
            <a:ext cx="762000" cy="685800"/>
            <a:chOff x="3200400" y="4179888"/>
            <a:chExt cx="762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635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39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629400" y="4179888"/>
            <a:ext cx="762000" cy="685800"/>
            <a:chOff x="4343400" y="4179888"/>
            <a:chExt cx="762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636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0" name="Picture 3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914400" y="2362200"/>
            <a:ext cx="76962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|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,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i="1" dirty="0">
                <a:solidFill>
                  <a:schemeClr val="tx2"/>
                </a:solidFill>
              </a:rPr>
              <a:t>     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263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 </a:t>
            </a:r>
            <a:r>
              <a:rPr lang="en-US" sz="2800" dirty="0">
                <a:solidFill>
                  <a:schemeClr val="tx2"/>
                </a:solidFill>
              </a:rPr>
              <a:t>| 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4400" y="3733800"/>
            <a:ext cx="2057400" cy="1384995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|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,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endParaRPr lang="en-US" sz="2800" i="1" dirty="0">
              <a:solidFill>
                <a:schemeClr val="tx2"/>
              </a:solidFill>
            </a:endParaRPr>
          </a:p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39000" y="42672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48640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1624" y="4259590"/>
            <a:ext cx="2632975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A,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17" name="Picture 16" descr="alarm.png">
            <a:extLst>
              <a:ext uri="{FF2B5EF4-FFF2-40B4-BE49-F238E27FC236}">
                <a16:creationId xmlns:a16="http://schemas.microsoft.com/office/drawing/2014/main" id="{52B0E90F-E1BB-4439-98E3-5BA165D721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93" y="367131"/>
            <a:ext cx="181690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92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3" grpId="0" animBg="1"/>
      <p:bldP spid="26" grpId="0"/>
      <p:bldP spid="27" grpId="0"/>
      <p:bldP spid="28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7086600" y="5105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295400" y="190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86200" y="2438400"/>
            <a:ext cx="762000" cy="685800"/>
            <a:chOff x="3200400" y="4179888"/>
            <a:chExt cx="762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6934200" y="2438400"/>
            <a:ext cx="762000" cy="685800"/>
            <a:chOff x="4343400" y="4179888"/>
            <a:chExt cx="762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3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1447800" y="2362200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B,E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43800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122938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E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295400" y="44560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Finish with 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86200" y="5065693"/>
            <a:ext cx="762000" cy="685800"/>
            <a:chOff x="3200400" y="4179888"/>
            <a:chExt cx="762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3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1447800" y="4913293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i="1" dirty="0">
                <a:solidFill>
                  <a:schemeClr val="tx2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5153005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,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617893"/>
            <a:ext cx="36576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     </a:t>
            </a:r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9600" y="51816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i="1" dirty="0">
                <a:solidFill>
                  <a:schemeClr val="tx2"/>
                </a:solidFill>
              </a:rPr>
              <a:t>B </a:t>
            </a:r>
            <a:r>
              <a:rPr lang="en-US" sz="2800" dirty="0">
                <a:solidFill>
                  <a:schemeClr val="tx2"/>
                </a:solidFill>
              </a:rPr>
              <a:t>|</a:t>
            </a:r>
            <a:r>
              <a:rPr lang="en-US" sz="2800" i="1" dirty="0">
                <a:solidFill>
                  <a:schemeClr val="tx2"/>
                </a:solidFill>
              </a:rPr>
              <a:t> 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7786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chemeClr val="tx2"/>
                </a:solidFill>
              </a:rPr>
              <a:t>P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E,</a:t>
            </a:r>
            <a:r>
              <a:rPr lang="en-US" sz="2800" i="1" dirty="0" err="1">
                <a:solidFill>
                  <a:schemeClr val="tx2"/>
                </a:solidFill>
              </a:rPr>
              <a:t>j,m</a:t>
            </a:r>
            <a:r>
              <a:rPr lang="en-US" sz="2800" dirty="0" err="1">
                <a:solidFill>
                  <a:schemeClr val="tx2"/>
                </a:solidFill>
              </a:rPr>
              <a:t>|</a:t>
            </a:r>
            <a:r>
              <a:rPr lang="en-US" sz="2800" i="1" dirty="0" err="1">
                <a:solidFill>
                  <a:schemeClr val="tx2"/>
                </a:solidFill>
              </a:rPr>
              <a:t>B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24" name="Picture 23" descr="alarm.png">
            <a:extLst>
              <a:ext uri="{FF2B5EF4-FFF2-40B4-BE49-F238E27FC236}">
                <a16:creationId xmlns:a16="http://schemas.microsoft.com/office/drawing/2014/main" id="{4EAD292D-0F13-458B-A188-E4919F16A9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93" y="367131"/>
            <a:ext cx="181690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  <p:bldP spid="27" grpId="0"/>
      <p:bldP spid="35" grpId="0"/>
      <p:bldP spid="36" grpId="0"/>
      <p:bldP spid="38" grpId="0"/>
      <p:bldP spid="42" grpId="0"/>
      <p:bldP spid="43" grpId="0"/>
      <p:bldP spid="44" grpId="0" animBg="1"/>
      <p:bldP spid="45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matters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621102" y="1447800"/>
            <a:ext cx="10287000" cy="4572000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90"/>
                </a:solidFill>
              </a:rPr>
              <a:t>Order the terms D, Z, A, B C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D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chemeClr val="tx2"/>
                </a:solidFill>
                <a:sym typeface="Symbol"/>
              </a:rPr>
              <a:t>z,a,b,c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D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P(</a:t>
            </a:r>
            <a:r>
              <a:rPr lang="en-US" sz="2400" i="1" dirty="0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c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  <a:sym typeface="Symbol"/>
              </a:rPr>
              <a:t>       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z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D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a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b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c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c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Largest factor has 2 variables (D,Z)</a:t>
            </a:r>
          </a:p>
          <a:p>
            <a:pPr lvl="2"/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90"/>
                </a:solidFill>
              </a:rPr>
              <a:t>Order the terms A, B C, D, Z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D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chemeClr val="tx2"/>
                </a:solidFill>
                <a:sym typeface="Symbol"/>
              </a:rPr>
              <a:t>a,b,c,z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c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D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  <a:sym typeface="Symbol"/>
              </a:rPr>
              <a:t>       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 =  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α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a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b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c </a:t>
            </a:r>
            <a:r>
              <a:rPr lang="en-US" sz="2400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chemeClr val="tx2"/>
                </a:solidFill>
                <a:sym typeface="Symbol"/>
              </a:rPr>
              <a:t>z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a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  <a:sym typeface="Symbol"/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b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i="1" dirty="0">
                <a:solidFill>
                  <a:schemeClr val="tx2"/>
                </a:solidFill>
              </a:rPr>
              <a:t> 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c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 err="1">
                <a:solidFill>
                  <a:schemeClr val="tx2"/>
                </a:solidFill>
              </a:rPr>
              <a:t>D</a:t>
            </a:r>
            <a:r>
              <a:rPr lang="en-US" sz="2400" dirty="0" err="1">
                <a:solidFill>
                  <a:schemeClr val="tx2"/>
                </a:solidFill>
              </a:rPr>
              <a:t>|</a:t>
            </a:r>
            <a:r>
              <a:rPr lang="en-US" sz="2400" i="1" dirty="0" err="1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i="1" dirty="0">
                <a:solidFill>
                  <a:schemeClr val="tx2"/>
                </a:solidFill>
              </a:rPr>
              <a:t>z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Largest factor has 4 variables (A,B,C,D)</a:t>
            </a:r>
          </a:p>
          <a:p>
            <a:pPr lvl="2"/>
            <a:endParaRPr lang="en-US" sz="2400" dirty="0">
              <a:solidFill>
                <a:srgbClr val="000000"/>
              </a:solidFill>
              <a:ea typeface="ＭＳ Ｐゴシック" pitchFamily="34" charset="-128"/>
              <a:cs typeface="Calibri" pitchFamily="34" charset="0"/>
            </a:endParaRPr>
          </a:p>
          <a:p>
            <a:pPr lvl="1"/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In general, with </a:t>
            </a:r>
            <a:r>
              <a:rPr lang="en-US" sz="2800" i="1" dirty="0">
                <a:solidFill>
                  <a:schemeClr val="tx2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 leaves, factor of size </a:t>
            </a:r>
            <a:r>
              <a:rPr lang="en-US" sz="2800" dirty="0">
                <a:solidFill>
                  <a:schemeClr val="tx2"/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4000" i="1" baseline="30000" dirty="0">
                <a:solidFill>
                  <a:schemeClr val="tx2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endParaRPr lang="en-US" sz="4000" i="1" baseline="30000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48600" y="2017643"/>
            <a:ext cx="4163291" cy="1716157"/>
            <a:chOff x="4142509" y="1295400"/>
            <a:chExt cx="4163291" cy="1716157"/>
          </a:xfrm>
        </p:grpSpPr>
        <p:sp>
          <p:nvSpPr>
            <p:cNvPr id="86" name="Oval 85"/>
            <p:cNvSpPr/>
            <p:nvPr/>
          </p:nvSpPr>
          <p:spPr bwMode="auto">
            <a:xfrm>
              <a:off x="76477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sz="2400" i="1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11" idx="4"/>
              <a:endCxn id="34" idx="0"/>
            </p:cNvCxnSpPr>
            <p:nvPr/>
          </p:nvCxnSpPr>
          <p:spPr bwMode="auto">
            <a:xfrm>
              <a:off x="6168737" y="1849576"/>
              <a:ext cx="637309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704225" y="1849576"/>
              <a:ext cx="1464512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5614555" y="1849576"/>
              <a:ext cx="554182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839691" y="1295400"/>
              <a:ext cx="658091" cy="5541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42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2400" i="1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85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2400" i="1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11" idx="4"/>
              <a:endCxn id="86" idx="1"/>
            </p:cNvCxnSpPr>
            <p:nvPr/>
          </p:nvCxnSpPr>
          <p:spPr bwMode="auto">
            <a:xfrm>
              <a:off x="6168737" y="1849576"/>
              <a:ext cx="1575347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6477000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2400" i="1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8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25570" y="419819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VE: 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12776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The computational and space complexity of variable elimination is determined by the largest factor (and it’s space that kills you)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E.g., previous slide</a:t>
            </a:r>
            <a:r>
              <a:rPr lang="en-US" altLang="en-US" sz="2800" dirty="0">
                <a:ea typeface="ＭＳ Ｐゴシック" pitchFamily="34" charset="-128"/>
              </a:rPr>
              <a:t>’</a:t>
            </a:r>
            <a:r>
              <a:rPr lang="en-US" sz="2800" dirty="0">
                <a:ea typeface="ＭＳ Ｐゴシック" pitchFamily="34" charset="-128"/>
              </a:rPr>
              <a:t>s example 2</a:t>
            </a:r>
            <a:r>
              <a:rPr lang="en-US" sz="2800" baseline="30000" dirty="0">
                <a:ea typeface="ＭＳ Ｐゴシック" pitchFamily="34" charset="-128"/>
              </a:rPr>
              <a:t>n</a:t>
            </a:r>
            <a:r>
              <a:rPr lang="en-US" sz="2800" dirty="0">
                <a:ea typeface="ＭＳ Ｐゴシック" pitchFamily="34" charset="-128"/>
              </a:rPr>
              <a:t> vs. 2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9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Worst Case Complexity? Reduction from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397001"/>
            <a:ext cx="6553200" cy="4729164"/>
          </a:xfrm>
        </p:spPr>
        <p:txBody>
          <a:bodyPr>
            <a:normAutofit/>
          </a:bodyPr>
          <a:lstStyle/>
          <a:p>
            <a:r>
              <a:rPr lang="en-US" dirty="0"/>
              <a:t>CNF clauses: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A v B v C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C v D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A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B v C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D</a:t>
            </a: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(AND) &gt; 0 </a:t>
            </a:r>
            <a:r>
              <a:rPr lang="en-US" dirty="0" err="1">
                <a:solidFill>
                  <a:srgbClr val="000090"/>
                </a:solidFill>
              </a:rPr>
              <a:t>iff</a:t>
            </a:r>
            <a:r>
              <a:rPr lang="en-US" dirty="0">
                <a:solidFill>
                  <a:srgbClr val="000090"/>
                </a:solidFill>
              </a:rPr>
              <a:t> clauses are </a:t>
            </a:r>
            <a:r>
              <a:rPr lang="en-US" dirty="0" err="1">
                <a:solidFill>
                  <a:srgbClr val="000090"/>
                </a:solidFill>
              </a:rPr>
              <a:t>satisfiable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NP-hard</a:t>
            </a:r>
          </a:p>
          <a:p>
            <a:r>
              <a:rPr lang="en-US" dirty="0">
                <a:solidFill>
                  <a:srgbClr val="CC00CC"/>
                </a:solidFill>
              </a:rPr>
              <a:t>P(AND) = S x 0.5</a:t>
            </a:r>
            <a:r>
              <a:rPr lang="en-US" sz="3600" baseline="30000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where </a:t>
            </a:r>
            <a:r>
              <a:rPr lang="en-US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90"/>
                </a:solidFill>
              </a:rPr>
              <a:t> is the number of satisfying assignments for clauses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#P-hard</a:t>
            </a:r>
          </a:p>
        </p:txBody>
      </p:sp>
      <p:pic>
        <p:nvPicPr>
          <p:cNvPr id="4" name="Picture 3" descr="bn-3sa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5482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Polytrees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52400" y="1676399"/>
            <a:ext cx="5105400" cy="44497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err="1">
                <a:ea typeface="ＭＳ Ｐゴシック" pitchFamily="34" charset="-128"/>
              </a:rPr>
              <a:t>polytree</a:t>
            </a:r>
            <a:r>
              <a:rPr lang="en-US" sz="2400" dirty="0">
                <a:ea typeface="ＭＳ Ｐゴシック" pitchFamily="34" charset="-128"/>
              </a:rPr>
              <a:t> is a directed graph with no undirected cycles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poly-trees the complexity of variable elimination is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linear in the network size </a:t>
            </a:r>
            <a:r>
              <a:rPr lang="en-US" sz="2400" dirty="0">
                <a:ea typeface="ＭＳ Ｐゴシック" pitchFamily="34" charset="-128"/>
              </a:rPr>
              <a:t>if you eliminate from the leave towards the roots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This is essentially the same theorem as for tree-structured CSPs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67818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3" idx="5"/>
            <a:endCxn id="2" idx="1"/>
          </p:cNvCxnSpPr>
          <p:nvPr/>
        </p:nvCxnSpPr>
        <p:spPr>
          <a:xfrm>
            <a:off x="65736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2" idx="0"/>
          </p:cNvCxnSpPr>
          <p:nvPr/>
        </p:nvCxnSpPr>
        <p:spPr>
          <a:xfrm>
            <a:off x="69723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2" idx="7"/>
          </p:cNvCxnSpPr>
          <p:nvPr/>
        </p:nvCxnSpPr>
        <p:spPr>
          <a:xfrm flipH="1">
            <a:off x="71070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7"/>
          </p:cNvCxnSpPr>
          <p:nvPr/>
        </p:nvCxnSpPr>
        <p:spPr>
          <a:xfrm flipH="1">
            <a:off x="60402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7"/>
          </p:cNvCxnSpPr>
          <p:nvPr/>
        </p:nvCxnSpPr>
        <p:spPr>
          <a:xfrm flipH="1">
            <a:off x="65736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8" idx="0"/>
          </p:cNvCxnSpPr>
          <p:nvPr/>
        </p:nvCxnSpPr>
        <p:spPr>
          <a:xfrm>
            <a:off x="69723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5"/>
            <a:endCxn id="7" idx="1"/>
          </p:cNvCxnSpPr>
          <p:nvPr/>
        </p:nvCxnSpPr>
        <p:spPr>
          <a:xfrm>
            <a:off x="71070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5"/>
            <a:endCxn id="6" idx="1"/>
          </p:cNvCxnSpPr>
          <p:nvPr/>
        </p:nvCxnSpPr>
        <p:spPr>
          <a:xfrm>
            <a:off x="71070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1346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201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34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01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67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6680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1346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01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5"/>
            <a:endCxn id="37" idx="1"/>
          </p:cNvCxnSpPr>
          <p:nvPr/>
        </p:nvCxnSpPr>
        <p:spPr>
          <a:xfrm>
            <a:off x="99264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37" idx="0"/>
          </p:cNvCxnSpPr>
          <p:nvPr/>
        </p:nvCxnSpPr>
        <p:spPr>
          <a:xfrm>
            <a:off x="103251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37" idx="7"/>
          </p:cNvCxnSpPr>
          <p:nvPr/>
        </p:nvCxnSpPr>
        <p:spPr>
          <a:xfrm flipH="1">
            <a:off x="104598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2" idx="0"/>
          </p:cNvCxnSpPr>
          <p:nvPr/>
        </p:nvCxnSpPr>
        <p:spPr>
          <a:xfrm flipH="1">
            <a:off x="9258300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4"/>
            <a:endCxn id="41" idx="7"/>
          </p:cNvCxnSpPr>
          <p:nvPr/>
        </p:nvCxnSpPr>
        <p:spPr>
          <a:xfrm>
            <a:off x="9791700" y="1752600"/>
            <a:ext cx="134704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4"/>
            <a:endCxn id="40" idx="0"/>
          </p:cNvCxnSpPr>
          <p:nvPr/>
        </p:nvCxnSpPr>
        <p:spPr>
          <a:xfrm>
            <a:off x="103251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39" idx="1"/>
          </p:cNvCxnSpPr>
          <p:nvPr/>
        </p:nvCxnSpPr>
        <p:spPr>
          <a:xfrm>
            <a:off x="104598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38" idx="0"/>
          </p:cNvCxnSpPr>
          <p:nvPr/>
        </p:nvCxnSpPr>
        <p:spPr>
          <a:xfrm>
            <a:off x="10993204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246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96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62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9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62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628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294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4"/>
            <a:endCxn id="59" idx="1"/>
          </p:cNvCxnSpPr>
          <p:nvPr/>
        </p:nvCxnSpPr>
        <p:spPr>
          <a:xfrm>
            <a:off x="62865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4"/>
            <a:endCxn id="59" idx="0"/>
          </p:cNvCxnSpPr>
          <p:nvPr/>
        </p:nvCxnSpPr>
        <p:spPr>
          <a:xfrm flipH="1">
            <a:off x="65151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6" idx="0"/>
          </p:cNvCxnSpPr>
          <p:nvPr/>
        </p:nvCxnSpPr>
        <p:spPr>
          <a:xfrm flipH="1">
            <a:off x="71247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64" idx="7"/>
          </p:cNvCxnSpPr>
          <p:nvPr/>
        </p:nvCxnSpPr>
        <p:spPr>
          <a:xfrm flipH="1">
            <a:off x="58878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3" idx="7"/>
          </p:cNvCxnSpPr>
          <p:nvPr/>
        </p:nvCxnSpPr>
        <p:spPr>
          <a:xfrm>
            <a:off x="63803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2" idx="0"/>
          </p:cNvCxnSpPr>
          <p:nvPr/>
        </p:nvCxnSpPr>
        <p:spPr>
          <a:xfrm>
            <a:off x="65151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4"/>
            <a:endCxn id="61" idx="1"/>
          </p:cNvCxnSpPr>
          <p:nvPr/>
        </p:nvCxnSpPr>
        <p:spPr>
          <a:xfrm>
            <a:off x="71247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6" idx="5"/>
          </p:cNvCxnSpPr>
          <p:nvPr/>
        </p:nvCxnSpPr>
        <p:spPr>
          <a:xfrm>
            <a:off x="72594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342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4"/>
            <a:endCxn id="62" idx="7"/>
          </p:cNvCxnSpPr>
          <p:nvPr/>
        </p:nvCxnSpPr>
        <p:spPr>
          <a:xfrm flipH="1">
            <a:off x="69546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8298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201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668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34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601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67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68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012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  <a:endCxn id="84" idx="1"/>
          </p:cNvCxnSpPr>
          <p:nvPr/>
        </p:nvCxnSpPr>
        <p:spPr>
          <a:xfrm>
            <a:off x="97917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3"/>
            <a:endCxn id="101" idx="0"/>
          </p:cNvCxnSpPr>
          <p:nvPr/>
        </p:nvCxnSpPr>
        <p:spPr>
          <a:xfrm flipH="1">
            <a:off x="106299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  <a:endCxn id="89" idx="7"/>
          </p:cNvCxnSpPr>
          <p:nvPr/>
        </p:nvCxnSpPr>
        <p:spPr>
          <a:xfrm flipH="1">
            <a:off x="93930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3"/>
            <a:endCxn id="88" idx="7"/>
          </p:cNvCxnSpPr>
          <p:nvPr/>
        </p:nvCxnSpPr>
        <p:spPr>
          <a:xfrm>
            <a:off x="98855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1" idx="4"/>
            <a:endCxn id="86" idx="1"/>
          </p:cNvCxnSpPr>
          <p:nvPr/>
        </p:nvCxnSpPr>
        <p:spPr>
          <a:xfrm>
            <a:off x="106299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5"/>
          </p:cNvCxnSpPr>
          <p:nvPr/>
        </p:nvCxnSpPr>
        <p:spPr>
          <a:xfrm>
            <a:off x="107646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4394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219200" y="1304026"/>
            <a:ext cx="9046234" cy="47291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Part I: Representation</a:t>
            </a:r>
          </a:p>
          <a:p>
            <a:pPr lvl="6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3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3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Part II: Exact inference</a:t>
            </a:r>
          </a:p>
          <a:p>
            <a:pPr lvl="7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Enumeration (always exponential complexity)</a:t>
            </a:r>
          </a:p>
          <a:p>
            <a:pPr lvl="6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Variable elimination (worst-case exponential complexity, often better)</a:t>
            </a:r>
          </a:p>
          <a:p>
            <a:pPr lvl="6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is NP-hard in general</a:t>
            </a:r>
          </a:p>
          <a:p>
            <a:pPr lvl="5"/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Part III: Approximate Inference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3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0226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1" y="246931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9" y="3046532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9" y="3636033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9" y="4244195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as you walk in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E99F2B-457A-4B4F-9FC7-0C07D5B8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93561" cy="5189856"/>
          </a:xfrm>
        </p:spPr>
        <p:txBody>
          <a:bodyPr/>
          <a:lstStyle/>
          <a:p>
            <a:r>
              <a:rPr lang="en-US" dirty="0"/>
              <a:t>What is the notation behind these generic queries?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is the probability of </a:t>
            </a:r>
            <a:r>
              <a:rPr lang="en-US" i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given what I know?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are the probabilities of all the possible outcomes (given what I know)?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Which outcome is the most likely outcome (given what I know)?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2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is the probability of 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this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given what I know?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are the probabilities of all the possible outcomes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Which outcome is the most likely outcome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  <a:blipFill>
                <a:blip r:embed="rId2"/>
                <a:stretch>
                  <a:fillRect l="-885" t="-199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0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is the probability of 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this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given what I know?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are the probabilities of all the possible outcomes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Which outcome is the most likely outcome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  <a:blipFill>
                <a:blip r:embed="rId2"/>
                <a:stretch>
                  <a:fillRect l="-885" t="-199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4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is the probability of </a:t>
                </a:r>
                <a: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</a:rPr>
                  <a:t>this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given what I know?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What are the probabilities of all the possible outcomes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Which outcome is the most likely outcome (given what I know)?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  <a:blipFill>
                <a:blip r:embed="rId2"/>
                <a:stretch>
                  <a:fillRect l="-885" t="-199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66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38F9B2-222F-4FEC-BAEC-EA4DA7D7B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9982200" cy="533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If we only have the joint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, how many times do we have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30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600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E99F2B-457A-4B4F-9FC7-0C07D5B86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978" y="1113178"/>
                <a:ext cx="11710658" cy="5189856"/>
              </a:xfrm>
              <a:blipFill>
                <a:blip r:embed="rId2"/>
                <a:stretch>
                  <a:fillRect l="-1093" t="-1998" b="-5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87C7EA-9C70-4179-8CCA-C06A3C9CE0FA}"/>
                  </a:ext>
                </a:extLst>
              </p:cNvPr>
              <p:cNvSpPr/>
              <p:nvPr/>
            </p:nvSpPr>
            <p:spPr>
              <a:xfrm>
                <a:off x="6441621" y="3906521"/>
                <a:ext cx="558689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10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4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5 different values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can take on 3 different values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87C7EA-9C70-4179-8CCA-C06A3C9CE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21" y="3906521"/>
                <a:ext cx="5586895" cy="1815882"/>
              </a:xfrm>
              <a:prstGeom prst="rect">
                <a:avLst/>
              </a:prstGeom>
              <a:blipFill>
                <a:blip r:embed="rId3"/>
                <a:stretch>
                  <a:fillRect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72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times \frac{1}{Z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2E75B5"/>
      </a:accent1>
      <a:accent2>
        <a:srgbClr val="2E75B5"/>
      </a:accent2>
      <a:accent3>
        <a:srgbClr val="A5A5A5"/>
      </a:accent3>
      <a:accent4>
        <a:srgbClr val="FFC000"/>
      </a:accent4>
      <a:accent5>
        <a:srgbClr val="5B9BD5"/>
      </a:accent5>
      <a:accent6>
        <a:srgbClr val="2E75B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14472</TotalTime>
  <Words>3108</Words>
  <Application>Microsoft Office PowerPoint</Application>
  <PresentationFormat>Widescreen</PresentationFormat>
  <Paragraphs>695</Paragraphs>
  <Slides>46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 Light</vt:lpstr>
      <vt:lpstr>Cambria Math</vt:lpstr>
      <vt:lpstr>Wingdings</vt:lpstr>
      <vt:lpstr>Calibri</vt:lpstr>
      <vt:lpstr>Arial</vt:lpstr>
      <vt:lpstr>Office Theme</vt:lpstr>
      <vt:lpstr>Warm-up as you walk in</vt:lpstr>
      <vt:lpstr>Announcements</vt:lpstr>
      <vt:lpstr>Announcements</vt:lpstr>
      <vt:lpstr>AI: Representation and Problem Solving </vt:lpstr>
      <vt:lpstr>Warm-up as you walk in</vt:lpstr>
      <vt:lpstr>Queries</vt:lpstr>
      <vt:lpstr>Queries</vt:lpstr>
      <vt:lpstr>Queries</vt:lpstr>
      <vt:lpstr>Piazza Poll 1</vt:lpstr>
      <vt:lpstr>Piazza Poll 2</vt:lpstr>
      <vt:lpstr>Normalization</vt:lpstr>
      <vt:lpstr>Bayes Nets in the Wild</vt:lpstr>
      <vt:lpstr>Bayes Nets in the Wild</vt:lpstr>
      <vt:lpstr>Bayes Nets in the Wild</vt:lpstr>
      <vt:lpstr>Inference</vt:lpstr>
      <vt:lpstr>Inference Overview</vt:lpstr>
      <vt:lpstr>Answer Any Query from Condition Probability Tables</vt:lpstr>
      <vt:lpstr>Example: Alarm Network</vt:lpstr>
      <vt:lpstr>Example: Alarm Network</vt:lpstr>
      <vt:lpstr>Example: Alarm Network</vt:lpstr>
      <vt:lpstr>Example: Alarm Network</vt:lpstr>
      <vt:lpstr>Example: Alarm Network</vt:lpstr>
      <vt:lpstr>Factors</vt:lpstr>
      <vt:lpstr>Factors</vt:lpstr>
      <vt:lpstr>Factor Tables</vt:lpstr>
      <vt:lpstr>Example: Alarm Network</vt:lpstr>
      <vt:lpstr>Inference by Enumeration in Bayes Net</vt:lpstr>
      <vt:lpstr>Can we do better?</vt:lpstr>
      <vt:lpstr>Variable elimination: The basic ideas</vt:lpstr>
      <vt:lpstr>Variable elimination: The basic ideas</vt:lpstr>
      <vt:lpstr>Variable elimination: The basic ideas</vt:lpstr>
      <vt:lpstr>Operation 1: Pointwise product</vt:lpstr>
      <vt:lpstr>Example: Making larger factors</vt:lpstr>
      <vt:lpstr>Example: Making larger factors</vt:lpstr>
      <vt:lpstr>Operation 2: Summing out a variable</vt:lpstr>
      <vt:lpstr>Summing out from a product of factors</vt:lpstr>
      <vt:lpstr>Variable Elimination</vt:lpstr>
      <vt:lpstr>Variable Elimination</vt:lpstr>
      <vt:lpstr>Variable Elimination</vt:lpstr>
      <vt:lpstr>Example</vt:lpstr>
      <vt:lpstr>Example</vt:lpstr>
      <vt:lpstr>Order matters</vt:lpstr>
      <vt:lpstr>VE: Computational and Space Complexity</vt:lpstr>
      <vt:lpstr>Worst Case Complexity? Reduction from SAT</vt:lpstr>
      <vt:lpstr>Polytrees</vt:lpstr>
      <vt:lpstr>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1092</cp:revision>
  <cp:lastPrinted>2018-11-27T13:42:27Z</cp:lastPrinted>
  <dcterms:created xsi:type="dcterms:W3CDTF">2018-10-11T11:39:27Z</dcterms:created>
  <dcterms:modified xsi:type="dcterms:W3CDTF">2019-04-10T21:09:17Z</dcterms:modified>
</cp:coreProperties>
</file>