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36" r:id="rId2"/>
    <p:sldId id="338" r:id="rId3"/>
    <p:sldId id="339" r:id="rId4"/>
    <p:sldId id="256" r:id="rId5"/>
    <p:sldId id="389" r:id="rId6"/>
    <p:sldId id="368" r:id="rId7"/>
    <p:sldId id="488" r:id="rId8"/>
    <p:sldId id="489" r:id="rId9"/>
    <p:sldId id="490" r:id="rId10"/>
    <p:sldId id="491" r:id="rId11"/>
    <p:sldId id="429" r:id="rId12"/>
    <p:sldId id="519" r:id="rId13"/>
    <p:sldId id="430" r:id="rId14"/>
    <p:sldId id="466" r:id="rId15"/>
    <p:sldId id="392" r:id="rId16"/>
    <p:sldId id="463" r:id="rId17"/>
    <p:sldId id="435" r:id="rId18"/>
    <p:sldId id="445" r:id="rId19"/>
    <p:sldId id="427" r:id="rId20"/>
    <p:sldId id="521" r:id="rId21"/>
    <p:sldId id="467" r:id="rId22"/>
    <p:sldId id="450" r:id="rId23"/>
    <p:sldId id="501" r:id="rId24"/>
    <p:sldId id="500" r:id="rId25"/>
    <p:sldId id="516" r:id="rId26"/>
    <p:sldId id="530" r:id="rId27"/>
    <p:sldId id="523" r:id="rId28"/>
    <p:sldId id="524" r:id="rId29"/>
    <p:sldId id="527" r:id="rId30"/>
    <p:sldId id="526" r:id="rId31"/>
    <p:sldId id="528" r:id="rId32"/>
    <p:sldId id="529" r:id="rId33"/>
    <p:sldId id="470" r:id="rId34"/>
    <p:sldId id="502" r:id="rId35"/>
    <p:sldId id="518" r:id="rId36"/>
    <p:sldId id="407" r:id="rId37"/>
    <p:sldId id="469" r:id="rId38"/>
    <p:sldId id="503" r:id="rId39"/>
    <p:sldId id="534" r:id="rId40"/>
    <p:sldId id="535" r:id="rId41"/>
    <p:sldId id="455" r:id="rId42"/>
    <p:sldId id="406" r:id="rId43"/>
    <p:sldId id="424" r:id="rId44"/>
    <p:sldId id="408" r:id="rId45"/>
    <p:sldId id="401" r:id="rId46"/>
    <p:sldId id="402" r:id="rId47"/>
    <p:sldId id="409" r:id="rId48"/>
    <p:sldId id="461" r:id="rId49"/>
    <p:sldId id="531" r:id="rId50"/>
    <p:sldId id="532" r:id="rId51"/>
    <p:sldId id="533" r:id="rId52"/>
    <p:sldId id="457" r:id="rId53"/>
    <p:sldId id="413" r:id="rId5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04:3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13822 9977 1681 0,'-7'-13'74'0,"7"4"16"0,-4 5-72 0,4-2-18 0,0-6 0 0,0 2 0 16,0-2 0-16,7-1 0 0,0-3 0 0,0 10 0 15,4 0 0-15,0-4 0 0,-1 1-11 0,1 3 11 16,3 0-8-16,-4 2 8 0,5-2 0 0,-5 6 0 15,4 0 25-15,0 0 12 0,0 0 3 0,1 0 0 16,2 6-20-16,1-2-3 0,0-4-1 0,3 0 0 16,3 6-1-16,1-3-1 0,0-3 0 0,7 0 0 15,6 0 10-15,5-3 1 0,3-3 1 0,-1 6 0 16,5-4-15-16,-1-2-3 0,4 6-8 0,0 0 12 0,7-3-12 16,-4 3 0-16,4 0 0 0,-3 3 0 0,-4 3 0 0,-4-2 0 15,1 8 0-15,-8-3 0 0,0 1-9 0,1 2 9 16,-5-2 0-16,1 9-9 0,-4-7 9 15,-3 7 0-15,-4-6 0 0,1 5 0 0,-1 1 12 0,-3-3 0 16,-1 3 1-16,1-7 0 16,0 10 6-16,-1 0 1 0,-3-3 0 0,1 3 0 0,-1 0-12 0,0-3-8 15,4 3 12-15,-4 0-12 0,0-4 0 0,0 4 0 16,0 0 0-16,0 0 0 0,-3 0 0 0,3 6 0 16,-7-6 0-16,1 10 0 0,-5-10 0 0,-3 9-9 15,-3-3 9-15,-1-3-8 0,-3 7 8 0,-3-1 8 16,-8 0-8-16,1 4 11 0,-5-4 10 0,1 1 3 0,-3-4 0 0,-1 3 0 15,-3-9-3-15,3 6 0 16,-6-3 0-16,2-3 0 0,-2 0-8 0,2 7-1 0,5-7-1 0,-4-1 0 16,0 1-3-16,-1 0 0 0,5 7 0 0,-1-7 0 15,0-1 5-15,1 1 1 0,3 7 0 0,0-4 0 16,-1-3 3-16,-2 9 1 0,3-3 0 0,0-3 0 16,3 0-28-16,-3 1-6 0,3-5 0 0,-3 1-1 15,4 0 17-15,3 3 0 0,-4-3 0 0,4 0 0 16,0-6 10-16,3 3 6 0,-3 3 0 0,4-3 1 15,-4-1-30-15,3-2-7 0,1 6 0 0,-1-3-1 16,-3-7 31-16,4 7 6 0,3-6 2 0,-4 2 0 16,0 1-18-16,1-6-19 0,-1 8 4 0,4-5 1 15,-3-1 22-15,3-2 5 0,0 6 1 0,3-4 0 16,1-2 3-16,-1 2 1 0,1-3 0 0,3 1 0 16,0-4-3-16,0 4-1 0,4-1 0 0,-1-3 0 0,1 0-2 0,3 1-1 15,4 2 0-15,-1-6 0 0,4 7 7 0,-3-7 2 16,0 3 0-16,3-3 0 0,4-3 8 0,-1 10 1 15,1-7 1-15,0-3 0 0,-1 0-22 0,1 6-8 16,3-6 0-16,-3 0 0 0,0 0 0 0,-1 0 0 16,-2 3-8-16,2-3 8 0,-3 0 0 0,1-3 0 15,-1 3 0-15,-7 0 0 0,0-6 0 0,0 6 0 16,-3 0 0-16,-1 0 0 0,-10 0 0 0,7 0 0 16,-7 0 0-16,0 0 9 0,0 0-9 0,0 0-9 15,-7 9 9-15,0-3-13 0,-3-2 13 0,-4 5 0 16,-1-6-10-16,1 7 10 0,0-1 0 0,-3 0 0 15,-1-5-9-15,4 5 9 0,-7 0 0 0,7 4 0 16,-8 3 0-16,1-4 0 0,4 1 0 0,-5 5 0 16,-2 1 0-16,3-3 0 0,-4 6 8 0,0 0-8 0,-3-3 0 0,7 9 0 15,3-3 0-15,0-3 0 0,-6 6 0 0,3-3 0 16,3-6 0-16,-3 9 0 0,7-6 0 0,-4 0 0 16,4 0 0-16,0 0 0 0,3 0 0 0,4 6-10 15,0-6 10-15,0 3 0 0,4 0 8 0,-1 0-8 16,4-3 0-16,0 7 0 0,0-4 0 0,7 3 8 15,0-3-8-15,7 6 0 0,-3 1 8 0,10-4-8 16,4-3 8-16,-4 6-8 0,-4-2 10 0,5-4-10 16,2 6 9-16,1-9-9 0,3 9 8 0,0-9-8 15,1 7 0-15,-5-1 0 0,5-3 0 0,-1 3 0 16,-7-3 0-16,4 7 0 0,-4-11 0 0,4 11 0 16,-1-4 0-16,-3-3 0 0,1 7 0 0,-1-11 0 0,0 11 0 15,0-10 0-15,0 6 0 0,4 0 0 0,-4-3 0 0,-3 7 0 16,-8-1 0-16,1 0 0 0,3 1 0 15,0-1 0-15,-7 0 0 0,0 4 0 0,0-4 0 0,-3 1 0 16,-1-1 0-16,1 0 0 16,-4 4 0-16,0-4 0 0,0 1 0 0,-4-1 0 0,1 7 8 0,-1-4-8 15,-3 1 8-15,4 5-8 0,3 1 0 0,-4 0 0 16,-6 0-9-16,-1 3 9 0,8-1 0 0,-5 8 0 16,1-4 0-16,-3 3 0 0,-1-6 0 0,4 6 0 15,0 0 0-15,0-3 0 0,-4 6 0 0,4-2 0 16,-3 2 0-16,3 0 0 0,0 0 0 0,-4-2 0 15,1 2 0-15,-1 0 0 0,0 1 0 0,1-1 0 0,-4 6 0 0,0-2 0 16,-4-4 0-16,4 7 0 0,-4-7 0 0,-3 0 0 16,0-9 0-16,0 7 0 0,-8-4 0 0,1-7-10 15,-7 4 10-15,3-3 0 0,-3 0 0 0,-4-7 8 16,-7 4-23-16,-3-7-4 0,0-6-1 0,-11 4 0 31,-11-8-136-31,-14-2-27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34:39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21357 10215 1144 0,'0'0'51'0,"-7"0"10"0,0 0-49 0,0 0-12 0,0 3 0 0,0-3 0 15,7 0 17-15,-7 0 1 0,3 6 0 16,-3-3 0-16,0-3-18 0,-3 4 0 0,3-4 0 0,-4 6 0 16,-3-3 0-16,3-3 0 0,4 6 8 0,-3-3-8 15,-1-3 18-15,0 0 0 0,1 7 0 16,3-7 0-16,0 0 41 0,7 0 8 0,-7 3 1 0,7-3 1 15,0 0 8-15,-7 0 2 0,7 0 0 0,0 0 0 16,-7 0-35-16,7 0-6 0,0 0-2 0,0 0 0 16,0 0-21-16,0 0-5 0,0 0-1 0,0 0 0 15,0 0-9-15,0 0 0 0,0 0 0 0,0 0 8 16,0 3-8-16,0 6 0 0,0-9 9 0,-4 7-9 0,4-7 12 0,0 0-3 16,0 0 0-16,0 0 0 0,0 3-9 0,0-3 0 15,0 0 0-15,0 0 0 0,0 0 0 0,0 0 0 16,0 0 0-16,0 0 0 0,0 0 27 0,0 0 6 15,0 0 2-15,0 0 0 0,-3 3-21 0,3-3-4 16,-7 6-1-16,7-6 0 0,-11 0 2 0,11 0 0 16,-4 0 0-16,4 0 0 0,-10-6 0 0,10 6 0 15,0 0 0-15,-7-3 0 0,7 3-3 0,-7 0 0 16,7 0 0-16,-7 0 0 0,-4 0-8 0,4 0 8 16,7 0-8-16,-7 0 8 0,0 9-8 0,0-9 0 15,3 3 0-15,4-3 0 0,0 0-12 0,0 0-4 0,0 0 0 0,0 0-992 16</inkml:trace>
  <inkml:trace contextRef="#ctx0" brushRef="#br0" timeOffset="1314.88">21181 10365 345 0,'0'0'31'0,"0"0"-31"16,0 0 0-16,0 0 0 0,0 0 85 0,0 0 11 15,-11-3 3-15,4-3 0 0,0 6-51 0,7 0-9 16,0 0-3-16,-10 0 0 0,-1 0-8 0,11 0-3 15,0 0 0-15,-7 0 0 0,0 0-11 0,7 0-2 0,0 0-1 0,0 0 0 16,0 0-11-16,0 0 0 0,0 0 0 0,0 0 0 16,0 0 0-16,0 0 0 0,-7 9 0 15,0-9 0-15,7 0 35 0,-7 10 11 0,0-7 2 0,0 3 1 16,-1-3 13-16,8-3 2 0,0 0 1 0,-7 0 0 16,-3 7-9-16,3-4-3 0,7-3 0 0,0 0 0 15,0 0-17-15,-7 0-4 0,7 0-1 0,0 0 0 16,0 0 1-16,0 0 1 0,0 0 0 0,0 0 0 15,0 0-3-15,0 0-1 0,-7 0 0 0,7 0 0 16,0 0 7-16,0 0 0 0,0 0 1 0,0 0 0 16,-7 0-7-16,7 0-2 0,0 0 0 0,0 0 0 15,-7-3 5-15,7 3 1 0,0 0 0 0,0 0 0 16,0 0-10-16,0-7-3 0,0-2 0 0,0 6 0 16,3-7 0-16,1 7 0 0,-1-3 0 0,1-3 0 0,3 9-1 0,0-7 0 15,0 1 0-15,3-3 0 16,5-1-3-16,-1 7-1 0,0-6 0 0,3-1 0 0,1-2-4 0,3 2-2 15,-3 1 0-15,3-4 0 0,0 1-10 0,4-7 0 16,0 6 9-16,-1-5-9 16,1-1 15-16,7 3-2 0,-4-3 0 0,0-3 0 0,0 0-5 0,1-6-8 15,6 6 11-15,-3 0-11 0,-1-3 23 0,1 0-3 16,0 0 0-16,3 3 0 0,0-6-20 0,1 6 0 16,-8 3 0-16,7-3 8 0,0 0 3 0,1 0 1 15,-12 3 0-15,1-3 0 0,3 7-12 0,4-4 0 16,-4 0 0-16,1 7 0 0,-1-7 0 0,0 6 0 15,7-6 0-15,-3 4 0 0,-7-1 0 0,3 4 0 0,7-7 0 0,-3 6 0 16,0 4 0-16,-1-4 0 0,-2 1 0 0,-1 2 0 16,0-9 0-16,-3 10 12 0,-4-3-12 0,0-1 12 15,0-6-1-15,1 7 0 0,-5-1 0 0,-3-3 0 16,7 4 0-16,-3-1 0 0,0 1 0 16,-4-4 0-16,-7 7-11 0,3-4 8 0,5 1-8 0,-5 2 8 15,-6 1-8-15,3-1 8 0,3-2-8 0,1 2 8 16,-8 1 5-16,4 6 1 15,-3-7 0-15,3 7 0 0,4-3-14 0,-11 6 0 16,0 0 0-16,0 0 0 0,7-3-24 0,-7 3-8 16,0 0-2-16,0 0 0 0,0 0-142 0,0 0-29 0,-14 3-6 15,-1 6-1-15</inkml:trace>
  <inkml:trace contextRef="#ctx0" brushRef="#br0" timeOffset="2667.02">20560 9036 1393 0,'0'0'61'0,"-7"0"14"15,0 0-60-15,0-3-15 0,-7 3 0 0,3-7 0 0,-3 7 0 0,0 0-13 16,0 0 2-16,0 0 1 0,-4 0 10 0,7 0 0 15,-3 0 0-15,4-3 0 0,-4-3 21 0,7 6 7 16,-1 0 0-16,-2-3 1 0,3 0 23 16,0-4 4-16,0 7 0 0,0 0 1 0,-4 0-13 0,4 0-4 15,-4 7 0-15,1-4 0 0,-4 0-16 0,-4 3-3 16,-3-3-1-16,-4 7 0 0,4-1-3 0,-4 1-1 16,1-1 0-16,-5 4 0 0,-2-4 12 0,2 0 3 15,1-2 0-15,4 2 0 0,-1 0-3 0,4 4 0 16,3-7 0-16,4 4 0 0,0-7-12 0,3 6-2 15,1-6-1-15,6 7 0 0,-3-10 3 0,7 0 0 16,0 0 0-16,0 9 0 0,0-9-28 0,4 10-4 0,-4-10-2 0,7 3 0 16,3 6 18-16,4 1 0 0,-3-7 0 0,3 6 0 15,0-9 0-15,4 9 0 0,-1-9 0 0,1 7 0 16,3-4 15-16,-3 0 0 0,3-3 0 0,-3 0 0 16,-4 6-15-16,3-3 0 0,1-3 0 0,0 7 0 15,-4-4 12-15,3 0-3 0,-2 3-1 0,-1-3 0 16,3-3-8-16,-3 10 8 0,1-4-8 0,-1 0 8 15,0 1-8-15,0-4 0 0,-4 6 0 0,5 1 0 16,-5-1 0-16,1 0 0 0,3 1 9 0,-4-4-9 16,-2 3 0-16,2 4 0 0,-3-4 0 0,4 1 0 15,-8 2 0-15,4-2 0 0,0-1 0 0,-3 1 0 16,-1 2 0-16,1-2 9 0,-4 2-9 0,3-3 0 16,1 4 14-16,-4-4-4 0,0-9-1 0,-4 10 0 15,4 2 1-15,0-2 0 0,-3-1 0 0,3-3 0 0,0-6 4 16,-7 7 1-16,3 2 0 0,-3-3 0 15,0-2 12-15,0-1 2 0,-3 6 1 0,-1-9 0 16,0 9-6-16,-3-9 0 0,4 7-1 0,-8-4 0 0,0 0 0 0,1-3 0 16,-4 6 0-16,0-3 0 0,-1-3-23 0,1 0 0 15,0 0 0-15,-4 0 0 0,4 7 8 0,0-7-8 16,3-7 10-16,-6 7-10 0,2 0 12 0,1 0-3 16,0-3-1-16,0-3 0 0,0 3-8 0,3-7 0 15,1 7 0-15,2-3 8 0,-2 3-16 0,-1-3-4 16,1 3-1-16,-1 3 0 15,0-4-43-15,4-2-9 0,-4 6-2 0,4 0 0 16,0-3-108-16,0 3-21 0,4 0-5 0</inkml:trace>
  <inkml:trace contextRef="#ctx0" brushRef="#br0" timeOffset="4151.301">22169 10259 716 0,'0'0'32'0,"0"0"6"0,10 0-30 0,-3 0-8 0,-7 0 0 0,0 0 0 16,14-10 25-16,0 10 4 0,-14 0 1 0,4-9 0 15,-1 9 16-15,5-9 3 0,-5 5 1 0,1 1 0 16,-1-3 11-16,4-3 3 0,4 5 0 0,-4-5 0 15,-11 0 0-15,4 9 0 0,7-4 0 0,-3-2 0 0,-1-3-8 0,1 6 0 16,-11-7-1-16,7 1 0 0,3 6-7 16,-6-7-2-16,-8 7 0 0,-3-3 0 0,7 3-18 15,-3-4-3-15,-5 4-1 0,-2-6 0 0,-1 9-1 0,1 0-1 16,2 0 0-16,-2 6 0 16,-4-3-6-16,3-3 0 0,7 3-1 0,-3-3 0 0,-3 10-15 0,3-4 0 15,-1-3 0-15,5 10 0 0,-4-4 0 0,3 1 0 16,-3 2 0-16,0-2 0 0,7 8 0 0,-4-5 0 15,-3 6 8-15,0-7-8 0,7 10 0 0,3-9 0 16,-6 6 0-16,3-7 0 0,0 7 0 0,7-6 0 16,0 5 0-16,3-5 0 0,-6 6 0 0,6-7 0 15,8-2 0-15,-1 2 0 0,1-2-8 0,0-1-5 16,-1 0-1-16,8-5 0 0,-4 5 14 0,4-9 0 0,-1 9 0 0,1-9 0 16,3 0 10-16,0 0-2 0,-10 0 0 0,3 0 0 15,7-3 0-15,-7-3-8 16,-7 6 12-16,0-9-4 0,4 9 14 0,-1-7 2 15,1-2 1-15,-4 3 0 0,-7-4-1 0,4-2 0 0,3 2 0 0,-4-2 0 16,-3-1 0-16,4-6-1 0,-1 7 0 0,4-7 0 16,-3 6-10-16,-1-5-1 0,-3-1-1 0,4 6 0 15,-1-2-3-15,1-1-8 0,-11 7 12 0,3-4-4 16,8 4 12-16,-1-1 1 0,-6 7 1 0,3 0 0 16,0 3-10-16,0 0-3 0,0 0 0 0,0 0 0 15,-11 0-9-15,11 0 0 0,0 0-10 0,0 0 10 16,-3 12-9-16,-1-2 9 0,11-1-8 0,-3 4 8 15,3-1 0-15,0 1 0 0,-7 3 0 0,3-1 0 16,12-5 0-16,-8 8 0 0,-7-5 0 0,3 0 0 0,4 2 0 16,0-2 0-16,-3-1 0 0,-1 1 0 0,-3 3 12 0,4-4-3 15,3 1 0-15,0-4 0 0,-11 4-9 0,4-4 0 16,8 7 0-16,-1-10 0 0,-4 3 0 0,1 1 0 16,3 2 0-16,-4-5 0 0,8-4 0 0,-4 3 0 15,-7-6 0-15,3 6 0 16,8 0-23-16,-11-6-3 0,0 0-1 0,0 10 0 15,0-7-106-15,3 10-22 0,5-7-4 0</inkml:trace>
  <inkml:trace contextRef="#ctx0" brushRef="#br0" timeOffset="5166.788">23957 9911 1551 0,'0'0'34'0,"0"0"7"0,0 0 2 0,0 0 1 0,0 0-36 15,0 0-8-15,0 0 0 0,0 0 0 0,0 0 0 0,0 0 8 0,0 0-8 0,0 0 8 32,0 0-33-32,0 0-7 0,0-10-2 0,0 10 0 0,0-3 34 0,0 3-8 0,-7-6 8 0,0 3 0 15,0-4 75-15,0 7 18 0,0-3 4 0,0 3 1 16,-4 0-43-16,1 3-9 0,-8-3-2 0,0 0 0 15,4 0-8-15,-3 7-3 0,3-7 0 0,-1 3 0 16,1-3-18-16,-3 6-4 0,3-6-1 0,3 3 0 16,-3-3 6-16,3 0 2 0,-3 7 0 0,4-4 0 0,-1-3-6 15,4 3 0-15,-4-3-1 0,4 9 0 16,-3-9-11-16,6 10 10 0,-6-10-10 0,6 9 10 0,-3-6-10 16,3-3 0-16,4 0 0 0,0 10 0 0,-3-4 0 0,3-6 0 15,0 0 0-15,0 6-11 0,3 4 11 0,-3-10 0 16,0 0 0-16,0 0 0 0,8 6 0 0,-1 3-8 15,0-3 8-15,0 4 0 0,-7-10 0 0,10 0 0 16,-3 9 0-16,4-9 0 0,-4 7 0 0,4-4 0 16,-1 0 0-16,4 6 0 0,0-3 0 0,0-2 0 15,1 5 0-15,-1-6-8 0,3 13 17 0,1-10 4 16,0 4 1-16,-4 8 0 0,0-5-24 0,0 3-5 16,0-10-1-16,0 13 0 0,-3-10 28 0,-1 4 4 15,1-1 2-15,-4-2 0 0,0-1-18 0,-3 4 0 0,-1-4 0 0,1 0 0 16,-1 1 13-16,-3-1-1 0,0 1 0 0,-3-4 0 15,3 3 4-15,0 1 1 0,-4-1 0 0,1 0 0 16,3-5 13-16,-4 5 2 0,1 0 1 0,-1-5 0 16,-3 5-33-16,3 0 0 0,1-2-10 0,-1-1 10 15,-3 0 0-15,0-3 20 0,0 7-3 0,-7-10 0 16,0 3-5-16,3 3-2 0,-3-3 0 0,0 4 0 16,-3-4-2-16,2-3-8 0,1 0 12 0,0 6-4 15,-3-6-8-15,2 0 0 0,1 0 0 0,0 0 0 16,4 0-14-16,-1-6 5 0,0 6 1 15,1 0 0-15,3-3-111 0,0-4-21 0,0 7-5 16,3-9-519-16,4 6-104 0</inkml:trace>
  <inkml:trace contextRef="#ctx0" brushRef="#br0" timeOffset="5601.49">24306 9870 1324 0,'0'0'59'0,"0"0"12"0,-3-10-57 0,3 10-14 0,0 0 0 15,-4-3 0-15,1-3 153 0,-1 3 28 0,4 3 6 0,0 0 1 16,0 0-125-16,0 0-25 0,7-9-5 0,0 9-1 16,4 0-24-16,-4-4-8 0,4 4 0 0,-1 0 0 15,1 0 20-15,-1 4-4 0,1-4 0 0,-4 6 0 16,0 0 4-16,4 0 0 0,-8-3 0 0,1 13 0 15,-1-10 7-15,-3 13 1 0,0-6 1 0,0 2 0 16,-3 1 3-16,-1 0 1 0,1 0 0 0,-1-1 0 16,-3 1-11-16,4 0-2 0,-1-4-1 0,4 1 0 15,0-1-8-15,0 4-2 0,0-10 0 0,0 4 0 16,4-1-9-16,-1 0 0 0,-3-9 0 0,7 3 0 16,4 7-160-16,3-10-27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35:22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25023 13332 1440 0,'3'-13'64'0,"-3"13"12"15,-3-9-60-15,3 6-16 0,-4-7 0 0,4 1 0 16,0 9 122-16,-4 0 22 0,4 0 4 0,0 0 0 15,0 0-107-15,0 0-21 0,-3-3-5 0,3 3-1 16,-4 0-14-16,-6 3 0 0,-4 6 0 0,0-6 0 16,0 7 0-16,-4-1 0 0,-3 1 0 0,-4 2 0 15,4-2-12-15,-4 2 12 0,0 4-12 0,1 0 12 0,-4-1 0 0,-1 1 20 16,-2 3-2-16,-5-7-1 0,-3 7-17 16,-3-6 8-16,-7 5-8 0,-1 4 0 0,1-3 9 0,-4-3-9 15,4 6 0-15,-1 6 9 0,1-6-9 0,0 0 12 16,-1 0-12-16,4 6 12 0,4-6 11 0,0 0 2 15,-4 0 1-15,0 6 0 0,7-6-12 0,0 0-2 16,4-9-1-16,3 9 0 0,4-4-11 0,0-5 0 16,3 3 0-16,4-10 8 0,0 3 1 0,7 1 0 15,-4-4 0-15,7-3 0 0,1 0 0 0,-1-3 0 16,4 0 0-16,0 0 0 0,0-3 21 0,4 0 4 16,-1-3 1-16,1-4 0 0,3 1-7 0,0 3 0 0,3-4-1 0,-3 1 0 15,0-4-5-15,0-2-1 0,4 2 0 0,-1-6 0 16,-3 7 9-16,4-7 2 0,-1 3 0 0,1-3 0 15,-4 1-15-15,3-4-2 0,1 0-1 0,-4 0 0 16,3 0 3-16,1-6 1 0,-4 6 0 0,3 0 0 16,4 3-18-16,-3-3 10 0,3 6-10 0,-4-3 8 15,5 1-8-15,-1 2 0 0,-4 0 0 0,1 7-11 16,3-4 11-16,-4 4 0 0,1-4 0 0,-1 10 0 16,4-3 0-16,-7 6 0 0,0 0 0 0,0 0 0 15,0 0 0-15,0 0 0 0,0 0 0 0,0 0 0 16,0 6-14-16,-3 7 2 0,-1-1 1 0,-3 1 0 15,0 2 11-15,-3 1-12 0,-5 3 12 0,1 0-12 16,-3 3 12-16,-4 3 0 0,-4 0 0 0,0 0-8 16,-3-3 8-16,3 0 0 0,1 6 0 0,2-3 0 0,-2 0 0 0,3-3 0 15,3 0 10-15,0 3-10 0,4-3 0 0,0 3 0 16,7-3 0-16,3 3 0 0,4-3 0 0,4 0 0 16,3 10 8-16,4-4-8 0,-1-3 0 0,8 6 0 15,-1 1 0-15,1-4 0 0,3 3 10 0,4 1-10 16,0-7 10-16,-1 6-10 0,5 0 0 15,-1-2 0-15,0-4 0 0,4-3 0 0,-4-4 14 0,4 1-3 16,3-6-1-16,0-1 0 0,1-2 8 0,6-4 2 16,4-3 0-16,0 0 0 0,7-3-3 15,-1 0 0-15,1-3 0 0,4 3 0 0,-1-9-17 0,8-1 0 16,-1 4 0-16,4-3 0 16,0-1-16-16,4 1-9 0,-4-1-3 0,0 1 0 15,4 6-43-15,-1-7-9 0,4 1-1 0,0 9-1 16,4 0-131-16,-4 0-27 0,-4 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38:18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3221 16073 543 0,'-21'3'24'0,"10"-3"5"16,8 0-29-16,-12 6 0 0,-20-3 0 16,3-3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44:25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5747 15323 2991 0,'32'-28'266'0,"3"-10"-213"0,7-9-42 0,11-6-11 0,-4 0 0 0,-3-10 0 16,11 0 0-16,-4-3-11 0,10-28 11 0,-3 19 9 15,-10 0-1-15,-8 6-8 0,-3 0 26 0,-4 0-2 16,-14 12 0-16,4-2 0 0,-8 5 9 0,-2 1 2 16,-5 9 0-16,1-6 0 0,-8 9-5 0,1-3-1 15,-4 10 0-15,0-7 0 0,0 0-13 0,-4 10-4 16,1-7 0-16,-1 1 0 0,-6 5 1 0,3 1 0 0,-1 0 0 0,1-1 0 16,4 1-13-16,-8 9 0 15,8-3 0-15,-4-3 0 0,3 9 0 0,-3-3 0 0,0 0 0 0,4 9 0 16,-1 1 0-16,1-4 0 0,-5 4 0 0,5 2 0 15,-4 1-10-15,0 3-5 0,3-1-1 0,1 4 0 16,-1 3 7-16,4 0 1 0,-10 0 0 0,3 3 0 16,0 4 0-16,-1-1 0 0,5 0 0 0,-11-3 0 15,7 7 8-15,-4 2 0 0,1 7 0 0,3-6-8 16,-4 2 8-16,-7 1 0 0,4 12 10 0,-3-6-10 16,6 0 0-16,-10 9 0 0,3-9-11 0,1 0 11 15,-1 6 0-15,7-2 0 0,-6 2 0 0,-1-6 0 0,4 0 0 16,-7 0 0-16,7-4 0 0,3-5 8 15,-3 6-8-15,3-7 10 0,-3 1-10 0,7-4 10 0,4 1-10 0,-8 2 0 16,4-5 0-16,0-4 0 0,7 6 0 16,-7-3 0-16,7-6 0 0,-4 7 0 0,-3-7 0 0,7 0 0 15,0 0 0-15,0 0 0 0,0 0 8 0,0 0-8 16,0 0 12-16,0-7-4 0,0-8 0 0,7 5 0 16,4-12 0-16,0 0 0 0,6-3-8 0,4-6 0 15,4-7 0-15,0 4 0 0,10-7 13 0,-7 0-2 16,8 0-1-16,-1 4 0 0,4-1-19 0,-4 4-4 15,0 2-1-15,0 1 0 0,1 0 14 0,3-1 0 16,3 7 0-16,-3 0-9 0,0 3 9 0,3 0 0 16,0 10 0-16,1-7 0 0,2 9 0 0,-9 4 0 15,2 0 0-15,-2 3 11 0,-1-3-11 0,-10 6-9 0,-4 0 9 0,0 9-13 16,0-9 13-16,-7 6 0 0,4-3 0 0,-11 0 0 16,4 7 9-16,-4-4-1 0,-4 7-8 0,1-4 12 15,-4 4 0-15,3-1-1 0,-6 7 0 0,3-6 0 16,-4 8 0-16,1-2 0 0,3 0 0 0,-7 3 0 15,3-3-11-15,1-3 10 16,-1 6-10-16,0-1 10 0,4 5-10 0,0-5 0 0,0 1 9 0,4 0-9 16,0 0 0-16,3 0 8 0,0 0-8 0,-4 0 0 15,4-3 0-15,4 3 8 0,-4-3-8 0,3 3 0 16,1-10 0-16,3 10 9 0,0-6-9 0,-3-4 0 16,3 1 9-16,4 0-9 0,-8 2 0 0,8-2 9 15,-4-4-9-15,4 4 0 0,-8-4-12 0,8-6 12 16,3 7-49-16,0-1-3 0,-3-9 0 0,-1 9-952 15,5-5-192-15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44:47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6533 7317 1630 0,'0'0'72'0,"0"-9"16"0,0 3-71 0,0 6-17 16,0 0 0-16,0 0 0 0,0-7 22 0,0 7 1 15,4-9 0-15,-4 9 0 0,0 0-23 0,0 0 9 16,0-3-9-16,0 3 0 0,0 0 0 0,0-6 0 15,0 2 0-15,0-5 0 0,0 0 0 0,-4 9 0 16,4-10 0-16,0 7 0 0,0-6 0 0,0 6-9 16,-7-7 9-16,4 1-8 0,3-1 8 0,-7 7 8 0,7-3-8 0,-4 0 11 15,1-1 15-15,-1-2 3 0,1 6 1 0,-1-3 0 16,-3 6 2-16,0-4 0 0,4 4 0 0,-5-3 0 16,1 3-10-16,4 0-2 15,-8-6 0-15,4 6 0 0,0 0-20 0,0 0 0 0,0 0 0 0,4 0 0 16,-4 6 0-16,-1-6 0 0,8 0 0 0,-3 0 11 15,-8 3-11-15,11-3 10 0,-7 0-10 0,7 0 10 16,-3 4-10-16,-1 2 0 0,-3-3 0 0,0 6 0 16,4 1 0-16,-1-1 0 0,1 1 0 0,-5 2 0 15,5 1-10-15,3-1 10 0,-11 7 0 0,8-6-9 16,-1 5 9-16,1 4-8 0,-1 0 8 0,4-3-8 16,0 3 8-16,0 0 0 0,0-3 0 0,4 3 0 15,-1-10 0-15,4 7 0 0,4-6 0 0,0 5 0 16,-4-5 0-16,10-4-8 0,-10 1 8 0,11-1 0 15,-7-6 0-15,-1 4 0 0,4-4 0 0,-3-3 0 0,6 0 0 0,-2 0 0 16,2 0 0-16,-6 0 0 0,3-10 8 0,0 7 0 16,7-6 0-16,-10-1 0 0,3 1 10 0,-4 0 2 15,1-4 1-15,3 1 0 0,0-7 1 0,0 6 0 16,0 1 0-16,-3-4 0 0,-4 3-2 0,0 1-1 16,-3-1 0-16,3-2 0 0,0 5 2 0,-7-2 1 15,0-1 0-15,-7 4 0 0,0-4-9 0,0 4-1 16,3-10-1-16,-10 10 0 0,3-4-11 0,1 0 8 15,-8 1-8-15,-3-4 8 0,0 4-8 0,0-1 0 16,0 1 0-16,3-4 0 0,-7 7 0 0,8-4 0 16,-1 4 0-16,0 5 0 0,1-5 0 0,3 0 0 15,3 9 0-15,0-10 0 16,1 10-42-16,6 0-1 0,-6 7 0 0,3-4 0 16,3 6-146-16,4 0-30 0,4 1-5 0,-1 2-2 0</inkml:trace>
  <inkml:trace contextRef="#ctx0" brushRef="#br0" timeOffset="767.83">7772 8020 345 0,'-11'-7'31'0,"8"7"-31"0,3 0 0 0,0 0 0 16,0 0 229-16,0 0 40 0,0 0 8 0,0 0 2 15,0 0-220-15,14 0-44 16,-14 0-15-16,10 0 9 0,4 0-9 0,-3-3 0 0,-11 3 0 0,7-6 0 15,0 3 8-15,0-6 0 0,0 5 0 0,0-2 0 16,-7-3 40-16,0 9 8 0,0-3 2 0,0-7 0 16,0 7 6-16,-7-3 2 0,0 6 0 0,-3-3 0 15,3 3-26-15,-8 0-4 0,1 0-2 0,0 3 0 16,-3 3-11-16,-1 3-3 0,-7-2 0 0,4 8 0 16,0 1-1-16,0 0-1 0,-4-1 0 0,7 7 0 15,-6-3-5-15,13 0-1 0,-7 3 0 0,4 0 0 16,0-3-12-16,4-4 8 0,6 11-8 0,-3-5 0 15,0-5 0-15,3 6 0 0,4-3 0 0,0 0-10 16,0 0 2-16,4-4 0 0,3 7 0 0,0-6 0 0,0-4 8 16,4 1 0-16,-4-1-9 0,3 4 9 0,8-6 0 0,-4-4 0 15,0 3 0-15,4-9 0 0,3 7 11 0,-3-4-3 16,-1-3-8-16,8 0 12 0,-11-3-4 16,7-4 0-16,4 7-8 0,-7-9 12 0,-1 3 13 0,1-10 3 15,3 6 0-15,0-2 0 16,-10-7-8-16,3 7-2 0,-3-4 0 0,3 0 0 0,-4-6 5 0,1 10 1 15,-4-7 0-15,0-3 0 0,0 3-4 0,-3 7 0 16,3-7 0-16,-4-3 0 0,4 6-8 0,-7 0-3 16,0 1 0-16,0-1 0 0,0 4 3 0,0-7 1 15,-3 12 0-15,-1-8 0 0,-3 5 5 0,0-2 1 16,0 2 0-16,-4 1 0 0,-3 3 5 0,4-4 0 0,-4 4 1 16,3-6 0-16,-3 8-35 0,-4-5-7 0,-3 3-2 0,3-1 0 31,4 1-6-31,-3 3-2 0,-1-3 0 0,0 3 0 15,-3-4-141-15,4 7-28 0,-1-3-5 0</inkml:trace>
  <inkml:trace contextRef="#ctx0" brushRef="#br0" timeOffset="1516.586">6361 8870 1407 0,'0'0'62'0,"3"-7"14"0,1-2-61 0,-1 3-15 15,-3-4 0-15,7-2 0 0,-7 2 38 0,4 1 5 0,-1 6 1 0,1-7 0 16,-4-2-13-16,3-1-3 15,-3 4 0-15,4-4 0 0,-4-2 1 0,0 5 0 0,0 4 0 0,0 0 0 16,0-4-2-16,0-2-1 0,-7 9 0 0,3-4 0 16,-3 4-7-16,0-3-2 0,-3 3 0 0,3 3 0 15,-4-3-6-15,-7 3-2 0,4 0 0 0,-3 3 0 16,-1 0 8-16,0-3 2 0,-6 6 0 0,6-3 0 16,-7 7-19-16,8-10 10 0,-5 12-10 0,8-5 8 15,-10 2 8-15,2-3 2 0,8 4 0 0,-3 5 0 16,3-8-2-16,0 8 0 0,-1-2 0 0,5-1 0 15,3 7-16-15,0-6 0 0,-4 5 8 0,4 1-8 16,0 3 0-16,7 0 0 0,0 0 0 0,0 0 0 16,0 0 0-16,0-3-11 0,7 0 11 0,0-4-10 0,4 4-2 0,-4-6-1 15,3 6 0-15,8-7 0 0,-4-3 4 0,0 1 1 16,7-7 0-16,-7 6 0 0,11-2 8 16,-4-4 8-16,4-3-8 0,-4 0 11 0,4 0-11 0,0 0 0 15,-1-3 0-15,-6-4 8 16,3 7 5-16,0-9 1 0,4 0 0 0,-11 2 0 0,0-2 14 0,4-7 2 15,-4 4 1-15,-3-7 0 0,3 6 0 0,-4 1 0 16,-3-7 0-16,4-3 0 0,-4 0 17 0,-4 3 3 16,4-3 1-16,-7 0 0 0,0 0-32 0,0 0-7 15,0 4-1-15,-7-4 0 0,4 3 16 0,-8 6 4 16,4-5 0-16,0 11 0 0,-7-8-32 0,4 5 8 0,-1 4-8 0,-3 0 0 31,3 6-33-31,-6 0-10 0,2 0-1 0,-2 6-736 0,-4-3-146 0</inkml:trace>
  <inkml:trace contextRef="#ctx0" brushRef="#br0" timeOffset="11745.289">8957 13802 0 0,'0'0'0'0,"0"0"0"0,0 0 0 0,0 0 0 16,0 0 69-16,0 0-14 16,0 0 11-16,0 0 2 0,0 0-18 0,0 0-4 0,0 0-1 0,0 0 0 15,-3-6-26-15,3 6-6 0,-8 0-1 0,5-3 0 16,3 3 84-16,0 0 17 0,0 0 3 0,0-10 1 15,-4 10-21-15,-3-3-4 0,4-3 0 0,3 6-1 16,0 0-43-16,-11 0-9 0,4 0-2 0,0 0 0 16,7 0-29-16,-7 6-8 0,0-6 0 0,0 0 0 15,-4 3 0-15,4-3 0 0,7 0 0 0,0 0 0 16,-7 0 8-16,0 0 0 0,7 0 0 0,0 0 0 16,0 0 16-16,0 0 3 0,0 0 1 0,0 0 0 0,0 0 8 0,-7 0 1 15,0-3 1-15,0-3 0 0,7 6 10 0,0 0 3 16,-7 6 0-16,0-3 0 0,0 1-35 0,0 2-8 15,-4-3 0-15,4-3-8 0,-3 6 0 0,3-3 0 16,7-3 0-16,-11 7-12 0,4-4 12 0,-4 0 0 16,4-3 0-16,0 9 0 0,7-9 10 0,-10 0-2 15,3 7 0-15,-4-4 0 0,4-3 1 16,-4 9 0-16,-3-6 0 0,4 7 0 0,3-10 11 0,-4 6 3 16,0-3 0-16,1-3 0 0,-1 9-5 0,4-5-1 15,-3 2 0-15,3-3 0 0,-4 6-7 0,0 1-2 16,4-7 0-16,7 6 0 0,-10-2-8 0,3-1 0 15,3 3 0-15,1-2 0 0,-1 2 0 0,1-3 0 16,-1 4 0-16,1-4 0 0,-1 3 0 0,-3-2 0 0,3 2 0 0,-3 4 0 16,7-4 0-16,-7 0 0 0,0 1 0 0,0-1 0 15,4 4 0-15,-4-4 0 16,0 1 9-16,0 2-9 0,-1 1 11 0,5-4-3 0,-1 0 0 0,4 1 0 16,0 2-8-16,0-2 0 0,0 2 0 0,0-2 0 15,0-1 0-15,0 1 0 0,4-1 0 0,-4 4 0 16,3-1 0-16,-3-3 0 0,0 4 0 0,0-4 0 15,0 1 0-15,0-1 0 0,0 1 0 0,0-1 8 16,0-3-8-16,0 4 0 0,-3-1 0 16,3 1 8-16,-4-1-8 0,4 0 12 0,0-2-12 0,0 2 12 15,-7 0-12-15,4 4 10 0,3-4-10 0,0 1 10 16,0 2-10-16,3-2 0 0,-3-1 0 0,-3 4 0 16,6-4 0-16,4 1 10 0,-7 2-10 0,0-3 10 15,4 4-10-15,-4-4 0 0,3 7 9 0,-3-10-9 16,4 10 0-16,0-3 0 0,-1-1 0 0,1 1 0 0,3-4 0 15,0 10 0-15,-4-10 0 0,4 4 0 0,-3-1 0 0,6-2 9 16,-6 9-9-16,3-7 0 0,-4 1 11 0,5 2-11 16,-1 1 10-16,-4 0-10 0,1-1 8 0,3 4-8 15,-4-6 0-15,1 2 9 0,-1-2-9 0,4 0 0 16,-7-1 0-16,4 4 0 0,3-4 0 0,0-2 0 16,-3 2 9-16,3-2-9 0,-4-7 12 0,4 6-1 15,0 1-1-15,0-7 0 0,0 6-10 0,4 1 8 16,-4-1-8-16,4-6 8 0,-4 3-8 0,3-2 0 15,-3 5 0-15,0-3 8 0,4 0-8 0,-4 1 0 16,-4-4 0-16,5 6 0 0,-1-6 0 0,-4 7 0 0,1-1 0 16,3-2 0-16,3-1 0 0,-10 0 0 15,4-3 0-15,-1 7 0 0,-3-10 0 0,7 6 8 0,0 0-8 0,0-6 0 16,1 10 10-16,2-10-10 16,-3 9 12-16,0-9-12 0,0 3 16 0,-7-3-4 0,0 0-1 0,11 6 0 15,-1-3-3-15,-2-3-8 0,2 0 12 0,-3 7-4 16,0-7-8-16,4 3 0 0,-4-3 9 0,-7 0-9 15,7 0 0-15,0 6 0 0,-7-6 0 0,7 3 0 16,-7-3 0-16,7 3 0 0,0 4 0 0,0-4 0 16,-7-3 0-16,7 9 11 0,0-9-11 0,0 10 12 15,-7-10-12-15,7 3 0 16,-7-3 0-16,7 0 0 0,-7 0 0 0,11 6 0 0,-11-6 0 0,7 0 0 16,4 0 12-16,-4 0 0 0,0 0 0 0,-7 0 0 15,10-6-4-15,-3 6 0 0,4-3 0 0,-11 3 0 16,7-3 7-16,0-4 1 0,0 7 0 0,-7 0 0 0,0 0-16 0,7-3 9 15,0-3-9-15,0 6 8 0,-7 0-8 0,7-3 0 16,-7 3 9-16,11-7-9 0,-4 7 0 0,4-3 0 16,-4 3 0-16,0-3 0 0,0-3 0 0,3 6 0 15,-3-3 0-15,0-4 0 0,1 4 0 0,-1-3 0 16,0 3 0-16,-4 0 8 0,4-3-8 0,-3 2 0 16,-4 4 0-16,7-6 8 0,0 6-8 0,-7 0 0 15,3-6 0-15,4 0 0 0,1 6 0 0,-5-10 0 16,4 10 0-16,4 0 0 0,-4-9 0 0,3 9 0 15,-3 0 0-15,0-3 0 0,0 3 0 0,4-3 0 16,0-4 0-16,-1 7 0 0,-3 0 0 0,-7 0 0 16,11 0 0-16,-11 0 0 0,0 0 0 0,7 0 0 0,4 0 0 0,-4 7 0 15,-7-7 0-15,0 0 0 0,0 0 0 0,0 0-8 16,14 6 8-16,-11 0 0 0,1 3 0 0,6-5 0 16,1 5 0-16,-4-6 0 0,0 7 9 0,0-4-9 15,4-3 0-15,-1 0 0 0,-3 6 0 0,4-2 0 16,-4-4 0-16,0 3 0 0,0 0-8 0,4 1 8 15,-11-7 0-15,3 3 0 0,4 3 9 0,0-3-9 16,-3 7 0-16,-1-7 0 0,-3-3 0 0,7 9 0 16,-3-3 0-16,-1-2 0 0,-3-4 0 0,4 6 0 15,-1 0 0-15,-3-6 0 0,0 0 0 0,8 0 0 16,-1 10 9-16,-7-10-9 0,0 0 8 0,0 0-8 16,0 0 0-16,3 0 0 0,-3 0 0 0,0 0 0 15,0 0 12-15,7 0-4 0,-7 0 0 0,0 0 0 16,0 0 20-16,0 0 3 0,0 0 1 0,11 0 0 15,-11 0-32-15,0 0 0 0,0 0 0 0,0 0 0 0,0 0 0 0,0 0 0 16,0 0 0-16,0 0 0 0,0 0 8 0,0 0 1 16,7-4 1-16,-7 4 0 0,0 0-10 0,3-6 0 15,4 3 0-15,-7 3 0 0,0 0 0 0,7-9 8 16,-7 9-8-16,8 0 8 0,-8 0-8 0,0 0 0 16,0 0 0-16,7-10 0 0,-7 10 0 0,0 0 13 15,7-9-3-15,-7 9-1 0,7-3-9 0,-4-7 0 16,1 10 0-16,-4 0 8 0,3-9 2 0,4 6 0 15,-3-4 0-15,-4 7 0 0,7-3-10 16,-4-6 0-16,4-1 0 0,-3 10 0 0,3-3 0 0,-3-6 0 16,3 9 9-16,0-9-9 0,0 5 0 0,0-2 0 15,-4 3 0-15,4 0 0 0,0-7 0 0,4 4 0 0,-4-3 0 0,0 6 0 16,0-7 20-16,0 1 10 0,-3 6 2 0,3-7 0 16,-4 1-20-16,4-1-4 0,0 7-8 15,1-6 12-15,-1 0-12 0,-4-1 9 0,4-2-9 0,4 2 8 16,-4 1-8-16,0-4 0 0,0 4 9 0,4 6-9 15,-8-10 9-15,4 4-9 0,-3-4 12 0,3 4-12 16,0-7 16-16,0 10-4 0,0-4-1 0,-4 1 0 16,4 0-3-16,-3-1-8 0,-1 1 12 0,8 6-4 15,-7-7-8-15,6 7 0 0,-6-3 0 0,3-4 0 16,-4 4 0-16,4-3 0 0,0 2 0 0,0-2 0 16,1-3 0-16,-1 2 0 0,-4 7 0 0,1-10 0 15,-1-2 0-15,1 5 0 0,-1-2 0 0,1 2 0 16,-1-2 10-16,-3 2-10 0,4-2 12 0,-1-7-12 15,1 10 16-15,-1-4-3 0,1 4-1 0,-1-4 0 16,1 4-12-16,-1-1 0 0,1-2 0 0,0 2 0 0,-1 1 0 0,4 3 0 16,-3-4 0-16,-1 1 0 15,4 3 0-15,-3-7 0 0,3 10 0 0,-4-6 0 0,-3-1 0 0,4 1 0 16,-1-1 0-16,1 7 0 0,-4-6 0 0,0-4 0 16,0 4 0-16,0-10 0 0,3 10 10 0,-6-4-10 15,3 1 10-15,0-7-10 0,-4 9 0 0,4-2 0 16,0-1 0-16,-3-6 0 0,3 7 0 0,0-7 0 15,0 7 0-15,3-1 0 0,-3-6 0 0,0 0 0 16,0 10 0-16,0-4 0 0,4 1 0 0,-4-1 0 16,0-2 0-16,0 11 0 0,0-5 0 0,0 0 0 15,0-1 0-15,0 7 0 0,0-6 0 0,0 9 0 0,0-10 0 0,-4 7 0 16,1-3 0-16,-1 3 0 16,1-7 0-16,-1 10 0 15,-3-9-24-15,4 6-5 0,-4-3-1 0,3-1 0 0,-6 1 30 0,6-3 0 0,-7 2 0 0,4-2 0 16,0 0 0-16,-3-1 0 0,3 1 0 15,0-10-9-15,-4 6 9 0,0 4 8 0,1-4-8 0,3 4 11 16,0 0-11-16,0-4 0 0,-4 4 0 0,4-1-11 16,0 4 11-16,-4 0 0 0,4-4 8 0,0 7-8 15,-3-3 0-15,3 3 0 0,0-7 0 0,3 10 0 16,-3-9 0-16,-4 9 0 0,4-3-11 0,0-3 11 16,0 2 0-16,0-5 0 0,0 6 0 0,0-3 0 15,-3-1 0-15,2 1 0 0,1-3 0 0,0 5 0 16,4-2 0-16,-4 3 0 0,3-6 0 0,-3 6 0 15,0-4 0-15,0-2 0 0,4 6 0 0,3 3 0 0,-4-3 0 0,4 3 0 16,0 0-8-16,-7-7 8 0,7 7 0 0,-4-3 0 16,4 3 0-16,-7-6 0 0,4 3 0 0,3 3 0 15,0 0 0-15,0 0 0 0,-7-7 0 0,7 7 0 16,-7-3 0-16,0 3 0 0,0-3 0 0,7 3 0 16,-7-6 0-16,-4 6 0 0,4 0 0 0,0 0 0 15,0-3 0-15,0 3 0 0,0 0 0 16,-4-6 0-16,4 6 0 0,4 0 0 0,-12 0 0 0,8 0 0 15,-3 0 0-15,-1 0 0 0,4 0 0 16,0 0 0-16,-3 0 0 0,-1 0 0 0,4 0 0 0,-4-4 0 16,-3 4 0-16,4 0 0 0,-1 4 0 0,0-4 0 15,1 0 0-15,-1 6 0 0,-6-3 0 0,3-3 0 0,6 0 0 16,5 0 0-16,-4 0 0 0,3 0 0 0,-3 0 0 0,0 0 0 16,0 6 0-16,4-6 0 0,-8 3 0 15,4-3 0-15,0 0 0 0,0-3 0 0,0 3 0 0,3 0 0 16,-3 0 0-16,0-6 0 0,4 6 0 0,3 0 0 15,-7 0 0-15,0 0 0 0,0-3 0 0,-1 3 0 16,5 3 0-16,3-3 0 0,0 0 0 0,-11 0 0 16,4 0 0-16,-3 0-12 0,3 0 12 0,-4 6-12 15,4-3 12-15,0-3 0 0,0 0 0 0,0 3 0 16,0 4 0-16,-4-4 0 0,4-3 0 16,0 0 10-16,0 0-10 0,0 0 0 0,0 0 0 0,3 0-11 15,-6 0 11-15,3 0 8 0,3 0-8 0,-3 0 11 16,0-3-11-16,0-4 0 0,0 4 0 0,0 3 0 15,3 0 0-15,-3 0 0 0,0 3 0 0,0-3 0 0,0-3-11 0,0 3-1 16,0 3 0-16,-3 4 0 0,2-4 4 16,1-3 0-16,0 0 0 0,-3 6 0 15,3-3-26-15,3-3-5 0,4 0-1 0,-7 0 0 16,0 0-44-16,7 0-10 0,0 0-2 0,-3-3-685 16,-4-3-138-16</inkml:trace>
  <inkml:trace contextRef="#ctx0" brushRef="#br0" timeOffset="13981.801">9437 13015 1306 0,'0'0'58'0,"0"0"12"0,-11 6-56 0,1-6-14 0,3 0 0 0,0 4 0 16,7-4 0-16,-11 0-10 0,0 9 2 0,11-9 0 15,0 0-8-15,-3 3 0 0,-1 6-1 0,1-2 0 16,-4-4 17-16,7-3 0 0,0 9 0 0,-7-6 0 0,7-3 0 0,0 10 0 16,0-10-8-16,-11 0 8 0,4 6 57 0,0-6 15 15,0 0 4-15,-4 0 0 16,1 0 17-16,3 0 4 0,-7-6 1 0,7 6 0 16,-4-3-27-16,4-4-6 0,-4 7-1 0,1-3 0 0,-1 3-28 0,4 0-5 15,-3-3-2-15,-1-3 0 0,0 6-4 0,1-3-1 16,-1-4 0-16,-3 7 0 15,0 0-24-15,0 0 0 0,3-3 0 0,-3 3 0 0,0-6 0 0,0 6 0 16,0 0 0-16,0 0 0 0,3-3 0 0,-10 0 0 16,3-3 0-16,1 6 0 0,3 0 12 0,-4 0 1 15,-3 0 0-15,3 0 0 0,0 6-13 0,1-3 8 16,-1 0-8-16,-6 6 0 0,-1-2 0 0,4 2 0 16,-1-3 0-16,-2 10 0 0,-1-3 0 0,0-1 0 0,4 1 0 0,-3 6 0 15,-1-1 0-15,4 1 0 0,-4-3 0 0,0 3 0 16,1 3 0-16,-5-4 0 0,5-2 0 0,-5 3 0 15,5 3 0-15,-4-3 0 16,-1-7 0-16,1 7 0 0,3-6 0 0,8-1 0 16,-11 7 0-16,3-7 0 0,4 4 0 0,-4 0 0 0,4-7 0 0,3 4 9 15,-3 6-9-15,3-7 0 0,1 4 0 0,3 0 8 16,0-1-8-16,-1 1 0 0,1-7 0 0,0 10 8 16,4-6-8-16,-5 5 8 0,5 1-8 0,-1-3 8 15,1 6-8-15,-1-3 0 0,-3-7 0 0,3 7 0 16,1-6 0-16,-1 9 0 0,-3-4 0 0,4 1 0 15,-1-3 0-15,-3 3 0 0,3-7 0 0,-3 4 0 16,-7 0 0-16,14-7 0 0,-7 10 0 0,7-7 0 16,-7-2 0-16,3 2 0 0,8-2 9 0,-1 2-9 15,-3-2 8-15,7 5-8 0,-7-2 8 0,3-1-8 0,-3 1 28 0,4 3 2 16,-1-1 0-16,4 4 0 0,0-6-30 16,-7 9-16-16,4-4 1 0,-1 4 1 0,4 0 14 0,-3 0 0 15,3-3 0-15,-4 0 0 0,1 3 13 0,3 0-1 16,3-3 0-16,-3-4 0 0,0 7-12 0,0 3-12 15,0-9 3-15,4 6 0 0,-1-6 9 0,-3-1 11 16,4 4-3-16,-1-6 0 0,-3 6-8 0,7-7 10 16,-7 7-10-16,0-7 10 0,0 7-10 0,4-6 12 15,-1 6-12-15,-3-7 12 0,4 10-12 0,-4-6 10 16,3-1-10-16,-3 4 10 0,-3-6-10 0,6 9 8 16,8-7-8-16,-7 1 8 0,-1 0 0 0,1-4 0 15,3 1 0-15,0 6 0 0,3-7 1 0,-3 7 0 0,-3-3 0 16,10 3 0-16,-10-1-9 0,3-5 0 15,0 9 0-15,0-10 0 0,3 7 0 0,-10 0 0 0,4-6 0 0,3 5 0 16,-4-5 0-16,8-1 0 16,-11 7 0-16,7-6 0 0,-3 3 0 0,-1-4 0 0,4 1 0 0,-3-1 0 15,-1 4 0-15,4-4 0 0,-3 1 0 0,3 6 0 16,0-7 0-16,0 1 0 0,4 6 0 0,-4-1 0 16,3-2 0-16,-3 3 0 0,4 0 0 0,3 0 0 15,-7-4 8-15,4 7 4 0,-1-3 0 0,1 0 0 16,-1-4-12-16,1 4 0 0,-4-6 0 0,4 3 0 15,-4-4 8-15,3 1-8 0,1-1 0 0,3 7 8 16,-7-6-8-16,3-4 8 0,1 10-8 0,0-7 8 16,3-2 0-16,-4 2-8 0,-3-2 12 0,4 2-4 0,0-2-8 0,3 5 10 15,0-8-10-15,-7 2 10 0,3 0-1 0,-3-9 0 16,4 10 0-16,0-7 0 16,3 6 2-16,-4-9 0 0,4 10 0 0,1-10 0 0,-1 6-11 0,0-3 8 15,3 0-8-15,1-3 8 16,0 7-8-16,-4-4 8 0,0-3-8 0,4 6 8 0,-4-3-8 0,3-3 8 15,-3 3-8-15,1 3 8 16,-1-2-8-16,3 5 0 0,-3-3 0 0,1-3 0 0,-1 7 0 0,3-7 0 16,-3 3 0-16,4-3 0 0,-4 7 0 0,7-7 0 15,-10 6 0-15,10-2 8 0,-7-4-8 0,4 3 0 16,-1-3 0-16,1 0 0 0,3 4 0 0,-10-4 0 16,-1-3 0-16,5 0 0 0,2 0 0 0,-3 6 0 15,0-3 0-15,0-3 8 0,1 0-8 0,-1 0 0 0,0 0 0 0,0 0-11 16,4 0 22-16,-4 3 4 0,0 4 1 0,0-4 0 15,0-3 0-15,0 9 0 0,4-9 0 0,-4 6 0 16,-4-3-16-16,1 1 0 0,0 2 0 0,3-3 0 16,-4-3 0-16,4 9 0 0,-3-9 0 0,3 7 0 15,0-4 0-15,0 0 0 0,0-3 0 0,1 0 0 16,-1 0 0-16,3 0 0 0,-3-3 0 0,1 3 0 16,-1-3 0-16,3-4 0 0,1 7 0 0,-4-9 0 15,4 9 9-15,-8 0-1 0,8-3 0 0,0-3 0 16,3 6 4-16,3-4 0 0,-2-5 0 0,-5 6 0 15,8-3-12-15,0 3 0 0,-4-4-10 0,3 4 10 16,-2 0 0-16,2-3 0 0,-6 3 0 0,3-4 0 16,4 4 0-16,-4-6 0 0,-3 6 0 0,3-4 10 0,0-2-10 0,0 9 0 15,-3-6 0-15,-1-1 0 16,1-2 0-16,0 6 0 0,-4-7 0 0,3 1 0 0,1 0 14 0,0-4-2 16,-1 4-1-16,1-1 0 0,0-2 3 0,3 2 1 15,-4 1 0-15,1 3 0 0,3-10-15 0,-3 7 9 16,0 2-9-16,-4-2 8 0,3-1-8 0,-3 1 0 15,4 0 9-15,0-1-9 0,-4 4 0 0,0-3 0 16,0-1 0-16,0 1 8 0,4-1-8 0,-4 1 0 16,-4 0 8-16,1-4-8 0,3 4 0 0,0-4 9 15,0 0-9-15,-3-5 0 0,-4 5 8 0,7-9-8 16,4 3 0-16,-1-3 0 0,-3 4 13 0,1-7-4 16,2-4-1-16,-3 4 0 0,-3-3 0 0,0 3 0 15,3 0 0-15,3 0 0 0,1 3 1 0,-4 0 0 0,-3 0 0 0,-1-3 0 16,8 9-1-16,-1-6 0 15,-13 3 0-15,3 1 0 0,7-4-8 0,-3 3 8 0,-4-3-8 0,-4 0 8 16,-3 0-8-16,4 0 0 0,3 0 0 0,-4-6 0 16,-3 3 0-16,0-4 0 15,4-2 0-15,-1 0 0 0,1 6 0 0,0-7 0 0,-4 1 0 0,3-7 0 16,4 10 0-16,-3-10 8 0,-1 7-8 0,1 0 8 16,6-1-8-16,-3 1-11 0,-7 0 3 0,0 9 0 15,-3-10 32-15,3 10 6 0,0 0 2 0,0 1 0 16,-7 2-32-16,0 3 0 0,7 0 0 0,-4 1 0 15,-10-1 0-15,7 3 0 0,3 1 0 0,1-4 0 16,-4 4-18-16,0-1-3 0,0 1-1 0,0-4 0 16,3 3 11-16,-6 1 3 0,-4-7 0 0,6 6 0 15,5-5 8-15,-4 5 8 0,-11-9-8 0,4 3 11 16,4-3-11-16,-5 4 0 0,5-4 0 0,-8 0 0 0,-3 9 0 16,7-6 0-16,10 7 0 0,-6-7 0 0,-15 10 0 0,7-4 0 15,11 0 0-15,0 4 0 0,-7-3 0 0,4 2 0 16,-4-2 0-16,3-4 0 0,0 3-10 0,1 4 10 15,-4-4 0-15,3 4-9 0,1 0 9 0,-1-4 0 16,-3 0 0-16,3-2 0 0,-3 2 0 16,4 1 0-16,-1-1 0 0,-3-2 0 0,3 2 0 0,1 4 0 15,-1-1 0-15,4-2 0 0,-4 2 0 0,1 1 0 16,-1 3 0-16,4-1 8 0,-3-2-8 0,-1 6 0 16,1-7 0-16,-1 7 0 0,0-3 0 0,1-4 0 15,-1 10-10-15,4-6 10 0,-3 0 0 0,-1-3 0 16,-3-1 0-16,3 7 0 0,1-6 0 0,-1 5 0 0,1-2 0 0,-1-3 0 15,0-4 0-15,1 4 0 16,-1-1 0-16,1-2 0 0,-1 2 0 0,0-2 0 0,1-1 0 16,-1 4 0-16,-3-4 0 0,4-2 0 0,3 8 0 0,-8-2 0 15,1 0 0-15,4-1 0 0,3 1 0 0,-4-1 0 16,0 4 0-16,4-3 0 0,0-1 0 0,0 1 0 16,0 0 0-16,4-1 0 0,-4 7 0 0,0-6 9 15,0-1-9-15,0 7 0 0,-1-6 0 0,-2-1 0 16,3 1 0-16,0 6 0 0,-4-7 0 15,1 1 0-15,-1-1 0 0,-3 1 0 0,3 6-10 0,-3-6 10 16,0-1 0-16,4 7 0 0,-5-3-8 0,1-1 8 16,0 1 0-16,4-3 0 0,-5 9 0 0,5-3 0 15,-1-4 0-15,-3 7-14 0,4 0 2 0,-12 7 1 16,8-4-93-16,0-3-20 0,-3 9-3 0,-5 4-1 16,-2-4-74-16,-4 10-15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49:22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6586 15721 633 0,'0'0'56'0,"0"0"-44"0,0 0-12 0,0 0 0 16,0 0 177-16,0 0 34 0,7-6 6 0,-3-3 2 16,-1 5-167-16,1-2-32 0,3 3-8 0,4 3 0 15,-4-9-12-15,-7 9 8 0,0 0-8 0,0 0 8 16,0 0-8-16,7 0 8 0,0-3-8 0,-7 3 8 15,0 0 11-15,10 0 1 0,-6 3 1 0,3-3 0 0,0 6 8 0,0-3 2 16,-7-3 0-16,7 3 0 16,-7-3 20-16,4 10 4 0,-1-4 1 0,1-3 0 0,3 6-13 0,-4-5-3 15,-3-4 0-15,7 6 0 0,-3-3-25 0,3 3-6 16,0-3-1-16,0-3 0 0,4 7 8 0,3-7 0 16,-4 0 1-16,1 0 0 0,3 0 11 0,0-7 1 15,0 7 1-15,0 0 0 0,4 0-4 0,-7 0-1 16,6-3 0-16,-3 3 0 0,4 0-10 0,-7 0-3 15,3 0 0-15,3 0 0 0,1 0 1 0,0 0 0 16,-1-6 0-16,1 6 0 0,7 0 10 0,-1 0 1 16,-3-3 1-16,8 3 0 0,-1-6-11 0,4 6-2 15,-4-4-1-15,4-5 0 0,-1 9-3 0,5-9 0 16,-1 5 0-16,0-5 0 0,0 6-8 0,1-3 0 16,3 3 0-16,-1-4 0 0,-2 4 0 0,2 0 0 0,1-3 0 0,0 6 8 15,3-3-8-15,1 3 0 16,-1 0 9-16,-3 0-9 0,0 0 0 0,-1 0 9 0,-2 3-9 0,3-3 0 15,3 0 0-15,-3 6 0 0,3-3 0 0,4-3 0 16,0 0 0-16,0 3 0 0,-1-3 0 0,1 0 0 16,4 0 0-16,-4 0 0 0,3 0 0 0,0 0 0 15,-3 0 0-15,4 0 0 0,3 0 13 0,-1 0-4 16,-2 0-9-16,3 0 0 0,-4 0 0 0,1 0 0 16,-5 7 0-16,1-7 0 0,0 3 0 0,0-3 0 15,0 0 9-15,0 6 0 0,3-3 0 0,-3-3 0 16,0 3-9-16,0 3-12 0,3-2 2 0,-3-4 1 15,0 0 9-15,0 0 0 0,-1 0 0 0,8 0 0 16,-3-4 13-16,6 4 5 0,-3 0 1 0,0-6 0 0,0 6 1 16,0-3 1-16,-4 3 0 0,1 0 0 0,-4 0-1 0,6 0-1 15,5-3 0-15,-8 3 0 0,-6 0-10 0,2-6-1 16,5 6-8-16,3 0 12 16,-4 0-12-16,-3 0 9 0,-4-3-9 0,8-4 8 0,3 7-8 0,-4-3 0 15,-7 3-12-15,4 0 12 0,11-3 0 0,-4-3 12 16,-4 6 0-16,-3 0 0 0,0 0 6 0,3-3 2 15,1-4 0-15,-5 7 0 0,-6-9-20 0,7 9-17 16,7-3 3-16,0 0 1 0,0-4 13 0,-4-2 16 16,1 6-3-16,-1-3-1 0,0 2 1 0,-6 1 0 15,3-3 0-15,-1-3 0 0,5 5 2 0,-4-5 0 16,-4 9 0-16,0-9 0 0,-3 9-7 0,3-3-8 0,-3-4 11 16,4 7-11-16,-5 0 8 0,1-3-8 0,0 3 0 0,3 0 0 15,1-9 0-15,-1 9 0 0,-3 0 0 0,7 0 0 16,-4 0 0-16,4-3 0 0,-7-4 0 0,3 7 0 15,-7 0 0-15,4 0 0 0,0-3 0 0,0-3 0 16,-4 6 8-16,4-3-8 16,0 0 0-16,-1-4 0 0,-6 7 28 0,3-3-2 0,-3 3 0 0,0-6 0 15,0 6-26-15,-4 0-11 0,4 0 1 16,-4 0 0-16,0 0 10 0,-3 0 0 0,-4 6 0 0,4-6 0 16,-1 0 0-16,-2 0 0 0,-1 0 0 0,0-6 0 15,-4 6 0-15,5 0 0 0,2-3 0 0,-6-3 0 16,3 6 0-16,0-4 9 0,-3-5-9 0,0 9 0 15,-4-9 8-15,0 9-8 0,3-10 0 0,-2 7 0 16,-5-6-41-16,1 9-15 0,-1-10-4 16,-3 7-841-16,-3-6-169 0</inkml:trace>
  <inkml:trace contextRef="#ctx0" brushRef="#br0" timeOffset="5276.843">2731 17223 2718 0,'-4'-3'60'0,"-7"-3"12"0,1 3 2 0,-4-3 2 0,7 6-60 0,7 0-16 0,0 0 0 0,0 0 0 16,0 0 9-16,0 0-1 0,0 0 0 0,0 0 0 0,0 0-8 0,10 0 0 16,4-4 0-16,8 1 0 0,2-3 0 0,11 3 0 15,1-3 0-15,3 2-11 0,6-2 11 0,12 3 0 16,-8 0 10-16,4-3-10 16,7 2 28-16,7-2-1 0,4 6 0 0,3-3 0 0,3 3 1 0,8-3 0 15,-4-3 0-15,11 3 0 0,-4-4 3 16,7 4 1-16,11-3 0 0,-7 3 0 0,7-7 5 0,3 1 2 15,8 9 0-15,-4-3 0 0,3-7-23 0,-3 1-4 16,7 9 0-16,0-9-1 0,0 9 2 0,0-4 1 16,7 4 0-16,-7 0 0 0,-1 0 1 0,-2 4 0 15,3-4 0-15,-4 0 0 0,1 6-15 0,-8-3 0 16,-7 3 8-16,-6-3-8 0,-5 1 0 0,-2 5 0 16,-1 0 0-16,-4 1 0 0,-13-7 8 0,3 6-8 0,-7-9 0 15,-3 10 0-15,-4-4 0 0,-1-3 0 0,1 0 0 0,-3-3 0 16,-4 6 0-16,0-2-8 0,-7-4 8 0,3-4 0 15,0-2-19-15,-3 6 0 0,4-6 0 0,-1-3 0 32,0-1-8-32,4 1-1 0,-7-4-1 0,4 4 0 15,-1-4-196-15,0-2-39 0,54-17-8 0,-29-2-2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50:03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20994 5154 1209 0,'0'0'108'0,"0"0"-87"15,0 0-21-15,0 0 0 0,0 0 118 0,0 0 19 16,-7 6 4-16,7-6 1 0,0 0-88 0,-7 0-18 16,3 3-3-16,4-3-1 0,-7-3-15 0,0 3-3 15,0 0-1-15,-4 3 0 0,4 0-5 0,0-3 0 16,0 6-8-16,0-6 12 0,-7 0 6 0,4 4 1 0,-5-4 0 0,1 0 0 15,0 0-1-15,-3 0 0 16,2 0 0-16,-2 0 0 0,3 0 6 0,-4 0 0 0,-3 0 1 0,3 0 0 16,1 0 8-16,2 0 2 0,-2 0 0 0,-4 0 0 15,0 0-11-15,-1 6-1 0,-2-3-1 0,2 0 0 16,-2 7-6-16,-1-10 0 0,4 9-1 0,3 3 0 16,-3-5 16-16,0 2 3 0,3-6 1 0,1 10 0 15,-1-4-19-15,0 7-3 0,1-10-1 0,3 10 0 16,-4-4-12-16,0 1 9 0,4 0-9 0,-3 2 8 15,3-2 4-15,-1-1 0 0,-2 7 0 0,3-6 0 16,0-1-12-16,-1 7 0 0,1-6 0 0,-3 2 0 16,3 1 8-16,-1 3 0 0,1-7 0 0,4 7 0 15,-8 3 12-15,8 6 3 0,-1-12 0 0,0 3 0 16,1 9-6-16,3-6-1 0,3 0 0 0,1 3 0 16,-1 3-2-16,1-6-1 0,-1 13 0 0,4-17 0 0,0 11-13 0,4-4 0 15,-4 3 0-15,3-3 0 16,-3 3 0-16,7-3 0 0,-3 4 0 0,3-4 0 0,-4-7 8 0,4 4 0 15,0 0-8-15,4 7 12 0,-4-4-12 0,4-6 8 16,3 2-8-16,-4 1 0 0,4 0 11 0,-3-3-11 16,-4 3 12-16,4 0-12 0,3-3 20 0,0 3-4 15,-4 0 0-15,1-3 0 0,7 3-16 0,-4 0 0 16,0-4 0-16,0 4-9 0,-3 0 9 0,3 0 0 16,0-3 0-16,0 3 0 0,-3-3 10 0,3-4 1 15,0 4 0-15,0-6 0 0,0 6-11 0,0-7 0 16,0 7 0-16,0-6 0 0,4-4 0 0,0 3 0 15,-1-2 0-15,1-1 8 0,3 4-8 0,0-7 0 16,-3-3 0-16,7 7 0 0,-4-4 16 0,0-3-1 0,-3 0-1 0,-1-3 0 16,8 10 2-16,0-10 0 15,-1 0 0-15,1 0 0 0,0 0-5 0,3 0-1 0,-3-10 0 0,-1 10 0 16,4-3 0-16,-3 0 0 0,3-7 0 0,1 4 0 16,-5-3-10-16,8 3 0 0,-7-10 0 0,6 6 8 15,-2 4-8-15,-1-9 0 0,-3 5 9 0,-1-2-9 16,1 2 12-16,0-6-1 0,-4 1-1 0,0 2 0 15,0-6-10-15,-7 4 0 0,-3-4 0 0,3 0 0 16,-3-3 0-16,-1 6 13 0,-3-9-3 0,0 3-1 16,-3 1 1-16,-1-1 0 0,1-4 0 0,-1 1 0 15,-3 3-10-15,0-3 0 0,4-3 0 0,-4 6 8 16,-4 0 4-16,4-6 1 0,0 6 0 0,0-3 0 16,0 3-5-16,0-6-8 0,-3 6 11 0,3-3-11 15,0 0 0-15,0 0 0 0,-4-4 0 0,1 7 0 0,3-3 9 0,-4-3-9 16,1 6 0-16,-1 0 9 0,1 0-9 15,-4-6 8-15,0 6-8 0,0 0 8 0,-1 3-8 0,1 4 0 16,0-7 0-16,-3 3 8 16,-1-3 0-16,-3 3 0 0,4 0 0 0,-1 4 0 0,0-4-8 0,4 6 0 15,0-2 0-15,-3-7 0 0,-1 9 10 0,0-6-10 16,1 7 12-16,-1-7-12 0,-3 6 13 0,4 1-4 16,-1-1-1-16,-3-2 0 0,3 2-8 0,-3 4 10 15,-3-1-10-15,2-2 10 0,1 2-10 0,-3 1 8 16,-1 3-8-16,0-4 8 0,1 1-8 0,-1 3 0 15,1-7 0-15,-5 10 0 0,5-7 0 0,-4 1 0 16,3 9 9-16,-3-3-1 16,3-3-63-16,0-4-12 0,4 4-2 0,0 0-1 15,4-4-160-15,6-2-32 0</inkml:trace>
  <inkml:trace contextRef="#ctx0" brushRef="#br0" timeOffset="1617.057">32265 1250 1393 0,'0'0'61'0,"0"0"14"0,11-4-60 0,-4-2-15 0,0 3 0 0,0-6 0 16,-7 9 18-16,7-4 1 0,0-2 0 0,-4-3 0 16,-3 9 37-16,0 0 7 0,4 0 1 0,-4 0 1 15,0 0-16-15,7-3-3 16,-7 3-1-16,0 0 0 0,0 0-7 0,0 0-2 0,0 0 0 0,0 0 0 15,0 0-7-15,0 0-1 0,0 0-1 0,-3-7 0 16,-1 1-27-16,0 0 0 0,-3 3 8 0,0-4-8 16,-3 7 0-16,3 0 0 0,-4-3 0 0,-3 3 0 15,3-6 0-15,-3 6 21 0,0-6-2 0,-3 6-1 16,-1-7 13-16,0 7 2 0,-3-3 1 0,0-6 0 16,3 9-7-16,-3-9-2 0,-7 5 0 0,0-2 0 15,3 6 9-15,-3-3 2 0,3 3 0 0,-3 0 0 16,0 0-4-16,-1 0-1 0,5-6 0 0,-1 6 0 0,-3 0-5 15,0 0-1-15,3-3 0 0,-7 3 0 0,4 3-6 0,-4-3-2 16,0 6 0-16,1-6 0 0,-1 3-5 0,0-3 0 16,4 0-1-16,0 10 0 0,3-10-11 0,0 9 0 15,1 0 0-15,2-9 0 0,5 3 0 0,-1 10 0 16,-3-7 0-16,7-3 0 0,-4 7 0 16,4-4 0-16,-3 0 0 0,-1 4 0 0,0-1 0 0,1 4 0 15,-5-4 0-15,1 1 0 16,-3 8 0-16,-5-2 0 0,1-7 0 0,3 10 0 0,-3-6 12 0,-4 9-4 15,1-3 0-15,-1-1 0 0,4 4-8 0,-4-3 8 16,7 3-8-16,1 0 8 0,-1 0-8 0,7 3 0 16,1 0 0-16,3 0 0 0,-4 4 28 0,7-4 3 15,1 3 1-15,3-3 0 0,-4 3-32 0,4 3 0 16,0-9 0-16,3 0 0 0,-3 0 0 0,4 0 11 0,3 7 0 16,-4-8 0-16,1-2-11 0,3-3 0 0,0 12 0 0,0-12 0 15,3 3 0-15,1 3 8 0,3-4 0 0,0 4 0 16,0-3 2-16,0 3 0 0,4 0 0 0,3 0 0 15,-4-3 0-15,8 3 0 0,0-3 0 0,6 3 0 16,-2-7-10-16,2 4 0 0,4 0 0 0,1-7-11 16,-8 7 23-16,7-3 4 0,0-7 0 0,0 1 1 15,4 9-9-15,-4-10-8 0,1 4 9 0,-1-4-9 16,0 0 10-16,0 4-10 0,1-4 10 0,-1-6-10 16,4 10 9-16,-1-7-9 0,1-6 8 0,3 3-8 15,4-3 9-15,0 7-9 0,0-4 10 0,3-3-10 16,-3 0 12-16,0 0-4 0,-1-3-8 0,5-4 12 15,-8 7 0-15,4-3 0 0,-7-3 0 0,6-7 0 0,1 10-2 0,-3-12-1 16,2 8 0-16,-2-2 0 16,2-4 2-16,-2-2 0 0,-1 5 0 0,-3-5 0 0,-4-1 0 0,4 0 0 15,-8-3 0-15,1 1 0 0,0-4-2 0,-4 0 0 16,0 3 0-16,0-12 0 0,0 9-9 0,1-3 0 16,-1-4 0-16,0 4 0 0,-3-3 0 0,-1-3 0 15,-6 9 0-15,3-10 0 0,0 10 0 0,-7-9 10 16,0 9-10-16,0-6 10 0,-3 3-10 0,-1-7 8 15,-3 4-8-15,0-3 8 0,-7-1-8 0,4 7 8 16,-8-3-8-16,4 3 8 0,-4-6 0 0,4 9-8 16,0-10 12-16,-3 10-4 0,-1-6 1 0,1 6 0 15,-1 0 0-15,0 0 0 0,1 4-1 0,-1-4 0 0,-3 0 0 0,4 3 0 16,-1-3-8-16,0 9 0 0,-3-9 0 0,0 4 0 16,4-1 0-16,-5 3 13 15,1 0-3-15,0 1-1 0,-3 5-9 0,3-9 0 0,-1 16-12 0,5-6 12 31,-4-4-59-31,0 4-4 0,7 0-1 0,-4-1 0 16,0 1-72-16,4 6-14 0,4-7-3 0,3 1-1 0</inkml:trace>
  <inkml:trace contextRef="#ctx0" brushRef="#br0" timeOffset="3134.866">1263 9575 230 0,'3'-9'20'0,"5"9"-20"15,-8 0 0-15,0 0 0 0,3-3 285 0,-3 3 53 16,0 0 10-16,0-4 3 0,4-2-193 0,-4 6-38 15,0 0-8-15,0 0-2 0,0 0-8 0,0 0-2 16,0 0 0-16,0 0 0 0,0 0-71 0,0 10-14 16,0-1-3-16,0 4-1 0,0-1 19 0,7 4 4 15,-7-1 1-15,0 4 0 0,0 3-6 0,0 0-1 16,0 10 0-16,0-1 0 0,0 0-3 0,0 4-1 16,0 5 0-16,-7 1 0 0,7 0 6 0,-4 0 1 15,1 3 0-15,-5 0 0 0,5-1-15 0,3-2-2 16,0-3-1-16,-7 0 0 0,3-1-13 0,4-6 11 0,0 1-11 0,0-1 10 15,0-6-10-15,0 4 0 16,0-8-10-16,4 1 10 16,3-3-42-16,-4-3-2 0,-3-7-1 0,8 1 0 15,-5-1-184-15,-3-9-37 0,0 0-7 0,14-22-2 0</inkml:trace>
  <inkml:trace contextRef="#ctx0" brushRef="#br0" timeOffset="3503.409">1242 9660 2156 0,'0'0'96'0,"0"-3"19"0,-4-4-92 0,4 7-23 16,0 0 0-16,4-3 0 0,-4-6 43 0,3 6 4 16,-3 3 1-16,7-7 0 0,-3-2 12 0,3 6 2 15,4-7 1-15,-8 7 0 0,8-3-15 0,3-3-2 16,-11 6-1-16,15-7 0 0,-4 7-28 0,0-3-5 16,0-1-2-16,4 1 0 0,-4-3 2 0,0 6 0 15,0-4 0-15,4 1 0 0,-4 0-12 0,0-4 0 16,0 1 9-16,4-4-9 0,-4 4 0 0,-3 3 0 0,3 0 0 0,-4-4 0 15,4 7-15-15,-3-3-4 0,0 3-1 0,-8 3 0 32,8 0-31-32,-1 3-6 0,-6-3-2 0,3 6 0 15,-7 3-160-15,0-5-32 0,0-4-6 0</inkml:trace>
  <inkml:trace contextRef="#ctx0" brushRef="#br0" timeOffset="3799.457">1245 10093 806 0,'11'0'72'0,"-4"0"-58"0,-7-4-14 0,11-2 0 16,-8 6 290-16,8-6 55 0,-1 0 11 0,-3-4 3 0,4 7-201 0,-1-6-40 15,1-1-8-15,-7 1-2 0,6 3-25 0,1-1-6 16,-1-2-1-16,1-1 0 0,-8 7-44 0,8-6-10 15,0 6-2-15,3-3 0 0,-4 2 10 0,-6-2 2 16,6 3 0-16,1 0 0 0,0 3-32 0,3-6 0 16,-11-4 0-16,8 10 0 15,6-3-28-15,-10-6-9 0,4 5-2 0,0-2 0 16,3-3-25-16,-4 6-4 0,4-7-2 0,-3 1 0 16,0-1-127-16,-1 4-26 0,4 0-5 0</inkml:trace>
  <inkml:trace contextRef="#ctx0" brushRef="#br0" timeOffset="4077.977">1069 10547 518 0,'0'0'46'0,"0"0"-37"0,0 0-9 0,0 0 0 16,0 0 408-16,0 0 80 0,0 0 16 0,7 0 4 15,0-6-345-15,4 0-69 0,-4-4-14 0,10-2-2 16,-3 2-28-16,1 1-6 0,-1 3 0 0,7-10-1 16,0 3-35-16,4 1-8 0,-1-4 0 0,1 4 0 0,0-1 0 0,-1 1-12 15,1-4 2-15,0 3 1 16,-4-5-129-16,4 5-26 0,-4 0-4 0,-3-5-544 15,3 8-108-15</inkml:trace>
  <inkml:trace contextRef="#ctx0" brushRef="#br0" timeOffset="4502.392">2201 9914 2131 0,'0'0'94'0,"0"0"20"0,0 0-91 0,0 0-23 0,0 0 0 0,0 0 0 16,0 0 36-16,0 0 2 0,0 0 1 0,0 0 0 15,-3 9 25-15,-8-3 6 0,4 1 1 0,4 2 0 16,-8 7-31-16,0-4-5 0,-3 1-2 0,4 6 0 16,-4-7-4-16,3 1-1 0,-3 6 0 0,-7 3 0 15,7 0-12-15,-7-4-4 0,6 4 0 0,-9 0 0 16,3-3-12-16,3 0 0 0,-3-3 0 0,7 2 0 16,-8-5 0-16,8 3 9 0,-3-4-9 0,3 1 8 0,3-4-17 0,4 0-4 15,-4 1-1-15,4-4 0 16,-3-6-41-16,6 6-8 0,4-6-1 0,0 0-1 15,0 0-135-15,0 0-28 0,0 0-4 0,-3-9-2 0</inkml:trace>
  <inkml:trace contextRef="#ctx0" brushRef="#br0" timeOffset="4721.153">1877 9998 1267 0,'0'0'112'0,"0"0"-89"15,-7 0-23-15,7 0 0 0,-4 7 151 0,4-7 25 16,0 0 6-16,-3 3 1 0,-4-3-99 0,7 0-19 15,0 0-4-15,0 0-1 0,0 0 1 0,0 0 0 16,0 0 0-16,7 9 0 0,-4 4-5 0,1-4 0 16,3 4-1-16,-7 2 0 0,10-2-35 0,4 0-6 15,-10-4-2-15,14 10 0 0,-11-7 0 0,3 7-1 0,8-3 0 0,-11 3 0 16,11-1-11-16,-4-5 8 0,-4 0-8 0,1 5 8 16,-4-5-8-16,0-4 0 0,7 4 0 0,-10-4 0 15,6 7-11-15,-3-4-7 0,4-8-2 0,-4 5 0 31,0 0-103-31,4-5-21 0,-4 5-4 0,0-9-853 0</inkml:trace>
  <inkml:trace contextRef="#ctx0" brushRef="#br0" timeOffset="5536.933">2466 10067 1450 0,'0'0'64'0,"0"0"14"0,-4 0-62 0,-3 4-16 16,7-4 0-16,-3 0 0 0,3 0 85 0,0 9 15 0,-7-6 2 0,7 3 1 15,-4 7 0-15,4-1 0 0,0 4 0 0,-7 0 0 16,7 6-12-16,0 3-3 0,0 0 0 0,-3-3 0 16,-1 9-24-16,4-9-4 0,-7 10-2 0,7-1 0 15,-3 0-38-15,-5 7-8 0,5-4-2 0,-1-2 0 16,4-1 11-16,-7 0 3 0,4 1 0 0,3-7 0 16,-7 3-12-16,3-3-1 0,4 0-1 0,-7-3 0 15,4-6 8-15,-1 3 2 0,4-7 0 0,0 4 0 16,0-10-20-16,0 4-9 0,0-10 1 0,0 0 0 0,0 0 8 0,0 0 9 15,0 0-1-15,0 0-8 0,0 0 18 0,0-10-3 16,-7-2-1-16,7-7 0 0,0 3-6 0,0-12-8 16,-3 6 11-16,-4-9-11 0,3 6 0 0,4-13 0 15,0 7 0-15,-4-10 0 0,-3 3 0 0,7-3 0 16,0 1 0-16,-3-1 0 0,3-3-9 0,0 3 9 16,0-3-8-16,0 0 8 0,3 4-10 0,4-1 10 15,1 0-12-15,-1 10 12 0,3-4-12 0,4 7 12 16,-3 3-12-16,6-3 12 0,1 6 0 0,-4 9 0 15,0-6 0-15,8 7 0 0,-8 3 0 0,7-1 0 16,-7-2 0-16,-4 8 0 0,8-2-20 0,3 6 0 16,-7 0 0-16,4 6 0 0,0-2 20 0,3 5-12 15,-7 0 12-15,0 4-10 0,4-4 10 0,-8 4-8 16,4 6 8-16,-3-7-8 0,-7 10 8 0,-1-3 0 0,4 3 0 0,-7-3 0 16,0-4 0-16,0 11 0 0,-7-11 0 0,0 7 8 15,0 0-8-15,3 3 11 0,-10-9-11 0,4 6 12 16,-1-3-4-16,-3 3-8 0,-4-10 12 0,4 7-4 15,0-6 4-15,-7-4 1 0,7 7 0 16,0-4 0-16,-7-2-13 0,6-7 0 0,-6 6 0 0,7-6 0 16,0 3-29-16,-4-2-9 15,1-4-2-15,-1-4 0 0,11-2-68 0,-3 3-13 0,-5-6-3 0,5-1-632 16,3 1-127-16</inkml:trace>
  <inkml:trace contextRef="#ctx0" brushRef="#br0" timeOffset="5953.339">2960 9236 2098 0,'0'0'46'0,"0"0"10"0,0 0 1 0,0 0 3 0,0 0-48 0,0 0-12 16,0 0 0-16,0 7 0 0,0-1 15 0,-4 3 1 0,4 1 0 0,0 2 0 15,-7 10 19-15,4-3 4 16,3 0 1-16,0 6 0 0,0 3 7 0,0 4 1 0,-7-1 1 0,7 3 0 15,0 7-17-15,0-6-4 0,0 5-1 0,0 1 0 16,7-6 10-16,-14 2 3 0,7-2 0 0,-4 2 0 16,4-2-20-16,-3-4-3 0,3 1-1 0,-7-7 0 15,7 6-16-15,0-9 10 0,0 6-10 0,-4-6 8 16,4-3-8-16,4 3-17 0,-4-3 4 0,0-3 1 16,0 2-116-16,7-5-22 0,-7-4-5 0,3 4-1 15,8-7-108-15,-11-3-23 0,0-3-4 0,21 0-1 16</inkml:trace>
  <inkml:trace contextRef="#ctx0" brushRef="#br0" timeOffset="6371.068">3270 9882 1584 0,'0'0'70'0,"0"0"14"0,0 0-67 0,0 0-17 15,0 0 0-15,11 0 0 0,-11 0 70 0,0 0 10 16,0 0 3-16,0 0 0 0,0 0 37 0,0 0 7 15,0 0 1-15,0 0 1 0,-11 0-43 0,1 7-9 16,6 2-1-16,-13 1-1 0,2-4-41 0,5 9-8 16,-4-2-2-16,3 0 0 0,-3 5-6 0,3-5-2 15,-3 6 0-15,11-7 0 0,-8 7-16 0,4-6 8 16,4-1-8-16,-8 4 0 0,8-10 10 0,3 4-10 16,0 5 8-16,0-9-8 0,0 4 9 0,0-1-9 0,0-9 10 0,0 10-10 15,7-1 0-15,0-6 0 0,3 4 0 0,1-4 0 16,-4-3 0-16,10 0 0 0,-2 0 0 0,-5 0 0 15,8-3 0-15,-1-7 0 0,1 4 0 0,3-7 0 16,0 4 0-16,-6-1 9 0,6-2-9 0,-7 3 8 16,0-4-8-16,0 0 8 0,-7 4-8 0,-3-4 8 15,6-2 20-15,-10 2 4 16,0 1 1-16,0-1 0 0,-10-2-24 0,6-7-9 0,4 9 0 0,-10-6 9 16,-1 7-9-16,0-7 0 0,1 6 9 0,3-6-9 15,-11 10 0-15,4-3-10 0,3 2 1 0,1 1 0 16,3 2-27-16,-4 1-6 0,1-3-1 0,-1 9 0 15,7-3-118-15,-6-1-24 0,10-2-5 0,0 6-520 16,0 0-104-16</inkml:trace>
  <inkml:trace contextRef="#ctx0" brushRef="#br0" timeOffset="6755.693">3641 10102 1677 0,'0'0'36'0,"3"12"8"0,-3-2 2 0,0 9 2 0,0-7-38 0,0-2-10 16,0 2 0-16,0 7 0 0,0-6 74 0,-3-4 13 15,3 4 2-15,0-4 1 0,-7 0-36 0,7-9-7 0,-4 7-2 0,4-7 0 16,0 0 3-16,0 0 0 16,0 0 0-16,0 0 0 0,0 0 20 0,0 0 5 0,0 0 1 0,0 0 0 15,-7-7-14-15,4 7-4 16,3-9 0-16,-4 0 0 0,4-4-3 0,-7 4-1 0,3-4 0 0,4-6 0 15,0-3-28-15,-7 7-5 0,4-11-2 0,-1 5 0 16,4-1 14-16,0 0 2 0,-7-3 1 0,7-1 0 16,-3 5-34-16,3-1 0 0,0 3 0 0,0 3 0 15,0-3 0-15,3 0 0 0,4 4 0 0,-7-1 0 16,7 4 8-16,0-1-8 0,-3-6 0 0,3 10 0 16,0-4 0-16,0 4 0 0,4-1 0 0,-1-2 0 15,-6 2 0-15,6 7 0 0,1-3 0 0,-4 3 0 16,4-6-49-1,-1 9-4-15,-3 0-1 0,7 0 0 0,-3 0-94 0,-4-4-20 0,0 4-3 0,4 4-1 16,-11-4-40-16,10 0-8 0,4 9-1 0</inkml:trace>
  <inkml:trace contextRef="#ctx0" brushRef="#br0" timeOffset="7456.154">4029 10052 115 0,'0'0'10'0,"0"0"-10"16,0 0 0-16,-4 6 0 0,4-6 375 0,0 0 73 16,0 0 14-16,0 0 3 0,0 0-333 0,11-6-66 15,6 3-14-15,-6-1-2 0,3-2 23 0,4 3 5 16,-4-6 1-16,-4-1 0 0,8 1-35 0,0-1-8 15,-4 4 0-15,3-3-1 0,1-1 2 0,-7 1 1 16,3-4 0-16,-4 4 0 0,-3 0-16 0,4-1-3 16,0 1-1-16,-4 6 0 0,0-10 16 0,0 4 3 15,-4-4 1-15,-3 4 0 0,0-7-21 0,0 4-4 16,0 2-1-16,-3-2 0 0,3 2-3 0,-7 1-1 16,3-4 0-16,1 10 0 0,-4-3-8 0,-4-4 8 15,8 10-8-15,-12-3 8 0,8 3-8 0,-3 0 0 16,-4 0 0-16,0 3 0 0,-1 4 0 0,-2 2 0 0,3 0 0 0,0-2 0 15,-1 12 0-15,5-7 13 16,-4 10-3-16,3-3-1 0,-6 0-9 0,9 3 0 0,-2-4 0 0,3-2 0 16,0 6 0-16,7-3 0 0,-11-7 0 0,11 7 0 15,-7-6 0-15,7 2 0 0,0-2 0 0,0 0 0 16,7-1-14-16,-3-2-5 0,-4-1-1 0,7 0 0 16,-7-6-128-16,14 7-25 0,-11-1-6 0,8 1-1 15,0-7-54-15,-1 3-11 0,15-3-3 16,0-3 0-16</inkml:trace>
  <inkml:trace contextRef="#ctx0" brushRef="#br0" timeOffset="8103.068">4685 9923 1134 0,'10'-9'50'0,"-2"9"10"0,2-3-48 0,-3-7-12 15,0 7 0-15,0-3 0 0,-3-4 114 0,3 4 20 16,-4-3 4-16,1-1 1 0,-1 1-27 0,1 0-6 15,-4-4-1-15,0 4 0 0,-4-1-8 0,1 1-1 16,3-4-1-16,-4 4 0 0,1-1-21 0,-4 4-4 16,3 0-1-16,-3-4 0 0,0 7-4 0,-3-3-1 15,3 3 0-15,-1 0 0 0,-2-3-26 0,-1 6-6 16,-3 0 0-16,4 0-1 0,-4 0-31 0,-4 6 0 16,0-3 0-16,-3 0 0 0,7 6 0 0,-4 1-12 15,1-1 1-15,3-6 0 0,-4 13 11 0,4-3 16 0,0-4-4 0,0 4-1 16,3-1-23-16,0 4-4 0,4-4 0 0,4 1-1 15,-1-1 17-15,4 7 0 0,-7-6 0 0,14 6 0 16,-7-7 0-16,4 7 0 0,-4-6 8 0,3-4-8 16,8 3 0-16,-4-2 0 0,4-1 0 0,-8-2 0 15,8-4 16-15,-1 0-4 0,-3 3 0 0,4-3 0 16,0-3-12-16,3 0-8 0,3-3 8 0,-3 3-13 16,0-6 22-16,8 6 5 0,-8-13 1 0,7 4 0 15,-10-1-7-15,6-2 0 0,-3 3-8 0,4-4 12 16,-8-6 5-16,5-3 1 0,-5 7 0 0,4-11 0 15,-3 4 11-15,-4-3 3 0,0-3 0 0,4-3 0 16,-1-1-32-16,-10 1-12 0,7-3 1 0,0-1 0 16,-7-3 11-16,4 7 14 0,3-10-3 0,-4 4-1 0,-3-1-10 15,0 4 0-15,0-4-12 0,4 3 12 0,-8 10 0 0,4-3 0 16,0-3 0-16,-3 12 0 0,3-3 0 0,0 10 0 16,-7-1 9-16,7 4-1 0,-4-1-8 0,4 1 0 15,0 9 0-15,0 0 0 0,0 0 0 0,0 0 0 16,-7 12 0-16,7 7 0 0,7 3 0 0,-7 0 0 15,0 0 0-15,0 9-8 0,4 1 8 0,3-1 0 16,-7 7 0-16,7-4 0 0,-4 7 0 0,1 0 12 16,7-7 0-16,-8 1-1 0,4 2 1 0,-3-5 0 15,-1-7 0-15,4 6 0 0,-3 0-12 0,3-2 12 16,-7-4-12-16,3-3 12 0,1 6-12 0,-1-6 0 16,-3 0 0-16,4 0 8 0,-1 0-16 0,5 6-4 15,-8-6-1-15,3-3 0 16,4 3-55-16,-7-10-12 0,0 7-1 0,7-6-1 15,0-1-188-15,-7-2-38 0</inkml:trace>
  <inkml:trace contextRef="#ctx0" brushRef="#br0" timeOffset="9371.069">1401 12413 2016 0,'0'0'179'0,"0"0"-143"15,0 0-36-15,-4 9 0 0,4-5 89 0,0 5 11 0,4-3 3 0,-4 4 0 16,7 2-92-16,-7 1-11 15,0 6-17-15,0 3 4 0,0-1 13 0,0 1-9 0,0 10 9 0,-7-1-8 16,3 0 8-16,4 13 0 0,-4-3 0 0,4 0 0 16,-7 3 0-16,4 0 0 0,-8 6 0 0,1 0 0 15,6-3 23-15,-6 6 6 0,-1-2 2 0,-3-1 0 16,3-3-3-16,1 0 0 0,-4-3 0 0,3 0 0 16,0-10-5-16,8 7-2 0,-4-3 0 0,3-4 0 15,-3-3-21-15,4 1 0 0,3-7 0 0,0-6 0 16,0 3-16-16,0-13-7 0,3 4-1 0,4-7-1 15,4-6-173-15,0-6-34 0,3-10-8 16,0-12 0-16</inkml:trace>
  <inkml:trace contextRef="#ctx0" brushRef="#br0" timeOffset="9772.663">1214 12520 1555 0,'0'0'68'0,"0"0"16"0,-11 0-68 0,0 0-16 15,11 0 0-15,0 0 0 0,0 0 181 0,0 0 33 0,0 0 6 0,0 0 2 16,0 0-165-16,0-3-33 0,0-7-6 0,4 7-2 16,3-3 10-16,4 3 2 0,-4-4 0 0,3 1 0 15,4 0 7-15,4-4 1 0,0 1 1 0,3 3 0 16,0-4-13-16,4 1-4 0,-1-1 0 0,1 1 0 16,0 0-20-16,-1 2 0 0,1-8 0 0,7 5 0 15,-7-2 10-15,-1 2-2 0,4-2-8 0,4-7 12 16,-4 6-12-16,-3 4 0 0,3 0 0 0,1-4 0 15,-5 4 0-15,-3-1 0 0,-6-2 0 0,-1 2 0 32,0 10-25-32,3-9-8 0,-6 6-2 0,3 0 0 0,-3-4-129 0,-4 7-25 0,0 0-6 0,-7 0-1 15</inkml:trace>
  <inkml:trace contextRef="#ctx0" brushRef="#br0" timeOffset="10120.329">1425 13043 2487 0,'0'0'110'0,"0"0"23"0,0 0-106 0,0 0-27 0,0 0 0 0,7-6 0 16,-3 3 15-16,6-6-3 16,1-1 0-16,-7 7 0 0,6-3 4 0,1-1 0 0,3 1 0 0,-4-3 0 15,4-1 5-15,-3 4 2 0,10-10 0 16,-7 10 0-16,8-3-2 0,-8-7 0 0,7 10 0 0,-4-10 0 16,5 7-21-16,-8-4 0 0,7 4 0 0,0-4-12 15,-3 1 12-15,3 2 0 0,-7-2-9 0,0-4 9 31,-3 10-83-31,3-4-12 0,3 1-2 0,-6 0-1 0,3-1-125 16,0 7-25-16,18-6-4 0,-14 5-2 0</inkml:trace>
  <inkml:trace contextRef="#ctx0" brushRef="#br0" timeOffset="10510.773">1940 13457 2163 0,'0'0'48'0,"0"0"9"0,-3 10 3 0,3-7 0 0,0-3-48 0,0 0-12 0,0 0 0 16,0 0 0-16,0 0 33 0,0 0 4 0,0 0 1 0,0 0 0 16,0 0 11-16,0 0 3 0,0 0 0 0,0 0 0 15,10-3-23-15,-6 0-4 0,6-4-1 0,-6-2 0 16,3-4 13-16,-7 4 3 0,4-1 0 0,3-2 0 16,-4-7-32-16,-3 7-8 0,0-1 0 0,0-6 0 15,0-3 0-15,0 3 0 0,0-2 0 0,0 5 0 16,-3-3 0-16,3 0 0 0,3-3 0 0,-3 3 0 31,0 7-24-31,0-1-7 0,4-5-1 0,-4 8 0 0,7 1 32 0,-7-4 0 0,3 4 0 0,4-4 0 16,-3 10-22-16,6-6 2 0,-6 2 0 0,3 1 0 15,7 0-163-15,-3-4-32 0,10 7-6 16</inkml:trace>
  <inkml:trace contextRef="#ctx0" brushRef="#br0" timeOffset="11007.051">2346 13106 2336 0,'0'0'104'0,"0"0"20"0,-4 0-99 0,4 0-25 16,0 0 0-16,0 0 0 0,-7-6 16 0,4 6-1 16,-4 6-1-16,3-6 0 0,4 0-14 0,0 3 0 15,-10-3-9-15,-1 6 9 0,8-2 0 0,-8-1 13 16,7 6-1-16,-6 1 0 0,-1-1-12 0,1 0-12 15,-1 4 3-15,8-4 0 0,-8-6 9 0,0 7 0 16,8 2 0-16,-8-2 0 0,8-1 0 0,-4 4 0 0,7-4 0 0,-4 1 0 16,4-1 0-16,0 0 0 0,0-9 0 0,4 10 0 15,3-1 13-15,-4-3-1 0,8 4-1 0,0-1 0 16,-4 1 3-16,3-7 1 0,8 6 0 0,-11-3 0 16,3-2-15-16,5-1 0 0,2 3 0 0,-3-6 0 15,-3 3 0-15,3-3 9 0,-3 0-9 0,-1-3 8 16,4-3-8-16,-3 6 0 0,3-7 9 0,-3 1-9 15,-1-3 26-15,-3-1 1 0,4 4 0 0,-4-3 0 16,3-4 12-16,-6-2 2 0,-1 5 1 0,5-2 0 16,-8-1-16-16,0-6-3 0,-8-3-1 0,8 3 0 15,-3-3 8-15,-1 7 2 0,-3-1 0 0,4-6 0 16,-8 0-20-16,4 3-3 0,0 4-1 0,-3-1 0 16,-1 4-8-16,0-1 12 0,1 0-12 0,-1-2 12 15,8 12-12-15,-8-7 0 0,1 1 0 0,6 6 0 16,0-4-17-16,-3 4 4 0,-3 0 1 0,6-3 0 15,4 6-21-15,0 0-4 0,-7 0-1 0,7 0 0 16,-7 0-102-16,7 0-20 0,0 0-4 0,0 0-919 16</inkml:trace>
  <inkml:trace contextRef="#ctx0" brushRef="#br0" timeOffset="11441.951">2522 13203 2487 0,'0'0'55'0,"0"0"11"0,0 0 2 0,0 13 2 0,4-4-56 0,-4 1-14 0,3 2 0 0,4-2 0 31,-7-10-23-31,0 9-7 0,4 0-2 0,-4-9 0 0,7 10 32 0,-7-1 0 0,0-9 0 0,0 0 0 16,0 6 8-16,0-6-8 0,0 10 0 0,0-10 0 15,0 9 0-15,0-9 8 0,-7 3-8 0,7-3 0 16,0 0 32-16,0 0 0 0,-4 0 0 0,4 0 0 15,0 0 19-15,0-3 3 0,-7-6 1 0,7-1 0 16,0-2-43-16,7 3-12 0,-3-7 0 0,3-3 0 16,0 0 0-16,0-3 0 0,4 3 0 0,3-3 0 15,-4 1 0-15,1 2 0 0,3-3 0 0,-3 9 0 16,3-6 0-16,-4 7 0 0,1 2 0 0,3 1 0 16,-3 6 11-16,-8-6-3 0,8 5 0 0,-8-2 0 15,-3 6 4-15,7 0 0 0,-7 0 0 0,11 10 0 16,-7-4-12-16,6 0 8 0,1 3-8 0,-8 1 8 0,8 2-8 15,-1 7 10-15,1 0-10 0,-4-3 10 0,4 3-10 0,-1 2 0 16,1 1 9-16,3-3-9 0,0 3 30 0,-3 0 2 16,-1 0 0-16,4-3 0 0,4-7-20 0,-11 7-3 15,4 3-1-15,-1-9 0 0,1 2-8 0,-1-2 0 16,4-4 0-16,-10 1 0 16,7-1-60-16,-1-6-8 0,1 0-2 0,-1-3-768 15,1 0-154-15</inkml:trace>
  <inkml:trace contextRef="#ctx0" brushRef="#br0" timeOffset="11707.049">3270 12611 2764 0,'0'0'123'0,"-3"3"25"0,-4 6-119 0,7 4-29 0,0 5 0 0,0 1 0 16,7 3 0-16,-7 3 8 0,3 7-8 0,-3-1 0 16,0 0 0-16,4 1 0 0,3 5-12 0,-7-2 12 15,3-4 0-15,4 4 0 0,-7-4 0 0,0 0 0 16,4 7 0-16,-1-7 0 0,5-5 0 0,-8 2 0 16,0-3-24-16,0-3 3 0,0-3 0 0,0-1 0 31,0-2-23-31,0-6-4 0,-8-1 0 0,8 0-1 0,0-9-116 15,0 0-23-15,0 0-5 0</inkml:trace>
  <inkml:trace contextRef="#ctx0" brushRef="#br0" timeOffset="11989.579">2946 12908 2476 0,'0'0'220'0,"0"0"-176"16,0 0-35-16,0 0-9 0,0 0 131 0,0 0 24 15,0 0 5-15,10 0 0 0,1 0-111 0,-4 0-22 16,4 7-5-16,-1-7-1 0,4 0 8 0,4 3 2 16,-1-3 0-16,5 0 0 0,-8 0-12 0,7 0-3 15,4 0 0-15,-4-3 0 0,-4-4-8 0,8 7-8 0,0 0 12 0,-4-9-12 16,4 9 10-16,-1-3-10 0,1-6 8 0,0 5-8 31,-1-2-58-31,5-3-17 0,-12 6-3 0,4-7-1 16,-3 7-91-16,0-3-18 0,-4 3-4 0,7-4-972 0</inkml:trace>
  <inkml:trace contextRef="#ctx0" brushRef="#br0" timeOffset="13507.816">3729 12971 1407 0,'0'0'31'0,"0"0"6"0,0 0 2 0,0 0 1 0,0 0-32 0,0 0-8 16,0 0 0-16,0 0 0 0,0 0 20 0,0 0 2 15,10 0 1-15,-10 0 0 0,0 0-3 0,0 0-1 16,0 0 0-16,0 0 0 0,0 0 12 0,0 10 2 15,-3-1 1-15,3-9 0 0,0 3 15 0,0 10 3 16,0-7 1-16,0 3 0 0,-7-5-1 0,7 8 0 16,-4-6 0-16,4 4 0 0,-7-7-12 0,7 9-4 15,-3-2 0-15,3-1 0 0,-4 4-17 0,4-4-4 16,0 4-1-16,0-4 0 0,0 7 6 0,0-4 0 16,0 1 1-16,0 6 0 0,0-7-3 0,0 1-1 15,0 6 0-15,0-7 0 0,0 4-17 0,0 0 10 16,0 2-10-16,0-5 8 0,0-4-8 0,4 4 0 0,-4-4 0 0,3 4 8 15,-3-13-20-15,0 0-5 0,7 6-1 16,-7-6 0 0,0 0-126-16,0 0-26 0,0 0-5 0</inkml:trace>
  <inkml:trace contextRef="#ctx0" brushRef="#br0" timeOffset="13731.822">3736 12620 1951 0,'0'0'86'0,"0"0"18"0,0-6-83 0,0 6-21 16,0 0 0-16,0 0 0 15,0 0 34-15,0 0 2 16,0 0 1-16,0 0 0 0,0 0-29 0,0 0-8 0,0 0 0 0,0 0 0 15,0 0 0-15,7 6 0 0,-7-6 0 0,7 3 0 16,4 7-50-16,-11-10-5 0,3 3-1 0,-3-3-525 16,7 6-106-16</inkml:trace>
  <inkml:trace contextRef="#ctx0" brushRef="#br0" timeOffset="14325.889">4120 13100 403 0,'0'0'17'0,"0"0"5"0,0 0-22 0,0 0 0 0,0 0 0 0,-10 0 0 16,10 0 160-16,0 0 28 0,0 0 6 0,-11 0 1 15,11 0-105-15,-3 0-21 0,3 0-4 0,0 0-1 16,-11 0 4-16,11 0 1 0,-10 0 0 0,10 0 0 15,0 0-2-15,0 0-1 0,-11 0 0 0,11 0 0 16,0 0 2-16,0 0 1 0,0 0 0 0,0 0 0 16,0 0-14-16,0 0-3 0,0 0-1 0,0 0 0 15,11-3-21-15,-8-7-4 0,8 10-1 0,-4-3 0 0,7-3 12 0,-4 3 3 16,5-4 0-16,-1 4 0 0,0-6-26 0,3 6-5 16,-10-4-1-16,11-2 0 0,-7 9-8 0,3-3 8 15,-4 0-8-15,5-3 8 0,-5 6-8 0,1-4 0 16,-8-2 0-16,8 3 0 0,-1-3 0 0,-6 6 0 15,-1-3 0-15,-3 3 8 0,0 0-8 0,0-10 0 16,7 7 0-16,-7 3 8 0,-7-6-8 0,7 6-16 16,0-3 4-16,-3-7 1 0,-1 7 11 0,4 3-10 15,-7-6 10-15,4 6-10 0,-4-3 10 0,0-4 0 16,0 7 0-16,7 0 0 0,-4 0 0 0,-3 7 0 16,4-7 0-16,-8 3 0 0,7 3 0 0,-3-3 0 15,4 0 0-15,-8 7 0 0,8-1-20 0,-4 1-1 0,3 2-1 0,-3-2 0 16,4 2 35-16,3-3 7 15,-8 10 2-15,8-6 0 0,-3 9-22 0,-1-7 0 0,4 1 0 0,0 0 0 16,4-1 11-16,-4 1-3 0,0-3 0 0,0-1 0 16,3 1-8-16,5-4 0 0,-8 4 0 0,0-4 0 15,0 7 0-15,0-10-11 0,0 4 3 0,0-1 0 32,0 0-48-32,0-6-8 0,0-3-3 0,0 0 0 15,0 10-37-15,0-10-7 0,0 0-1 0,0 0-1 16,0 0-4-16,0 0-1 0,0 0 0 0,10 0-582 0</inkml:trace>
  <inkml:trace contextRef="#ctx0" brushRef="#br0" timeOffset="14811.54">4494 13025 576 0,'0'0'51'0,"0"0"-41"15,0 0-10-15,0 0 0 16,0 0 206-16,0 0 39 0,0 0 8 0,0 0 2 0,0-4-161 0,0 4-32 15,0 0-6-15,0 0-2 0,0 0 14 0,0 0 2 16,0 0 1-16,-7 4 0 0,7-4-15 0,0 9-2 16,-3 0-1-16,6 1 0 0,4-1-10 0,-7-3-3 15,0 10 0-15,0-3 0 0,0-1-14 0,4 1-3 16,3 2-1-16,-7-2 0 0,11-1-1 0,-11-2 0 16,7 2 0-16,0-2 0 0,3-1 2 0,-10 1 0 15,0-10 0-15,14 3 0 0,-10 6 1 0,-4-9 1 0,7 6 0 0,-7-6 0 16,0 0 4-16,0 0 1 0,0 0 0 0,7 4 0 15,-7-4-18-15,0 0-3 0,0 0-1 0,0 0 0 16,0 0 10-16,4-4 2 0,-1-5 0 0,-3 3 0 16,-3-7 13-16,3 4 3 0,-4-1 1 0,0-2 0 15,1-7-21-15,-4 7-4 0,3-7 0 0,-3 6-1 16,0-6-11-16,0 7 10 0,4-1-10 0,-4-6 10 16,3 7-10-16,1-1 0 0,3-2 9 0,-7 2-9 15,7 1 0-15,-4 2 0 0,4-2 0 0,0 2 0 16,0 1 0-16,0-1 0 0,4-2 0 0,3 2 8 15,-7 1 1-15,7 0 1 16,10-4 0-16,-10 4 0 0,4 2-10 0,3-2 0 0,4 0 9 0,-1-1-9 16,1 1 0-16,0-1 0 0,-1 1 0 0,8 6 0 15,-7-7 0-15,-1 1 0 0,1 6 0 0,-1-3-8 16,1 3-29-16,3 3-6 0,-7-4-1 0,8-2 0 16,-8 6-114-16,7 0-23 0,4 0-5 0,-8 0-914 15</inkml:trace>
  <inkml:trace contextRef="#ctx0" brushRef="#br0" timeOffset="20628.203">6653 9196 460 0,'0'0'41'0,"0"0"-33"16,0 0-8-16,0 0 0 0,0 0 147 0,0 0 27 16,4-3 6-16,-4-4 0 0,0 7-98 0,0 0-20 15,3-6-4-15,-3 6-1 0,4-6-38 0,-4 6-8 16,0 0-2-16,0 0 0 0,7-10-9 0,-7 10 0 16,0 0 0-16,0 0 0 0,0 0 15 0,0 0 1 15,-7 0 0-15,0 10 0 0,3-1 6 0,-6 1 2 0,-11-1 0 0,3 4 0 16,-3-1-8-16,3 7-2 0,-3 0 0 0,0-4 0 15,0 7 0-15,0-3 0 0,3 12 0 0,0-9 0 16,4-3 5-16,4 3 1 0,3 10 0 0,-4-4 0 16,4-3-8-16,3 6 0 0,1-9-1 0,3 10 0 15,0-4-11-15,7-3 10 0,0 3-10 16,-4-6 10-16,5 0-22 0,2 0-4 0,4-3 0 0,0-4-1 16,0-5 1-16,4-4 1 0,3-3 0 0,0-3 0 15,1 0 32-15,2-3 7 0,1-3 0 0,3-7 1 16,0 4 19-16,-3-4 3 0,0-5 1 0,-1 5 0 15,-2-6 4-15,2-3 2 0,-6 0 0 0,0 0 0 16,-1 0-22-16,-3 0-4 0,4 0 0 0,-11-3-1 16,4 0-5-16,-1-3-1 0,-6 3 0 0,-1-3 0 15,-3 12-5-15,0-9 0 0,0 9-1 0,-3-3 0 16,-4 7-15-16,-7-7 8 0,3 10-8 0,-3-1 0 16,-4-2 0-16,-3 2 0 0,-4-2 0 0,8 9 0 0,-8-4 0 0,0 4 0 15,-6-3 0-15,6 3 0 0,4 3 0 0,-4 0-10 16,7 0 10-16,-6 0-12 0,6 0-2 0,0 0-1 15,8 0 0-15,-11-3 0 16,7-4-21-16,3 7-5 0,0 0-1 0,8 0 0 16,-11 0-30-16,7 0-5 0,3-3-2 0,4 3-487 15,0-6-98-15</inkml:trace>
  <inkml:trace contextRef="#ctx0" brushRef="#br0" timeOffset="20962.073">6893 8970 1364 0,'11'-9'60'0,"-4"2"13"0,0-5-58 0,-7 9-15 0,4-4 0 0,-4 7 0 16,7-3 67-16,-4-6 10 0,1 6 3 0,3-4 0 15,-7 7-45-15,0 0-9 0,0-9-2 0,0 9 0 16,0 0-16-16,0 0-8 0,0 0 8 0,0 0-8 16,3-3 15-16,-3 3-3 0,0 0 0 0,0 0 0 15,0 0-12-15,0 0-16 0,-3 3 3 0,-4 13 1 16,-4-4 25-16,4 1 6 0,-7 6 1 0,3-7 0 15,1 10 9-15,-4-3 3 0,3 0 0 0,-10 3 0 16,7 0 4-16,-4 3 2 0,4 0 0 0,-4 0 0 16,-6 3 10-16,6-3 1 0,0 6 1 0,1 1 0 15,-1-1-37-15,0 1-13 0,1-1 9 0,3 3-9 16,-4-2 17-16,0-1-1 0,8 0-1 0,-4-2 0 0,7-4-3 0,-4 3-1 16,1-3 0-16,2-3 0 0,8 3-11 15,-7-3 0-15,4-6 0 0,3 6 0 16,0-3-73-1,0-1-20-15,0-5-4 0,0 6-858 0</inkml:trace>
  <inkml:trace contextRef="#ctx0" brushRef="#br0" timeOffset="44672.317">8742 8964 172 0,'0'0'16'16,"3"0"-16"-16,1-3 0 0,-1-4 0 15</inkml:trace>
  <inkml:trace contextRef="#ctx0" brushRef="#br0" timeOffset="46368.375">8682 9036 403 0,'0'0'36'0,"0"0"-36"0,0 0 0 0,0 0 0 16,0 0 31-16,0-10-1 0,3 10 0 0,1-9 0 15,-1 6-30-15,-3 3 8 0,8-3-8 0,-8 3 0 16,3-7 0-16,-3 7 0 0,4-3 0 0,-4 3 0 16,7-6 0-16,-7 6 9 0,0 0-9 0,0 0 12 15,0 0 63-15,3-9 13 0,-3 9 2 0,0 0 1 16,0 0 32-16,0 0 6 0,0 0 2 0,0 0 0 15,0 0-45-15,0 0-9 0,0 0-1 0,0 0-1 0,0 0-3 0,0 0-1 16,0 0 0-16,4-4 0 0,-1-5-19 0,-3 9-4 16,0 0-1-16,0 0 0 0,7-3-47 0,-7 3 0 15,0 0-12-15,0 0 2 0,0-6 10 0,0 6 14 16,0 0-3-16,0 0-1 0,0 0 7 0,0 0 2 16,0-10 0-16,-7 7 0 0,4 0 7 0,3 3 2 15,-4-6 0-15,1 3 0 0,-4-4-3 0,0 7 0 16,-1-3 0-16,1 3 0 0,0-9-2 0,0 9-1 15,-3 0 0-15,-1-3 0 0,1-4-9 0,-1 7-1 16,0 0-1-16,-3 0 0 0,4 0 9 0,-4 0 1 16,3 7 1-16,0-4 0 0,-3 0-22 0,0 3 0 15,0-3 0-15,0-3 0 0,3 7 0 0,-6-4 14 16,3-3-3-16,-4 6-1 0,0-3-10 0,1-3 0 0,-4 3 9 0,6 4-9 16,-2-7 15-16,3 3-2 0,0-3 0 0,3 0 0 15,-3 6-2-15,0-3-1 0,3-3 0 0,1 9 0 16,3-5-10-16,-1-4 10 0,-2 9-10 0,3 0 10 15,0-2-10-15,0-1 0 0,0 0 0 0,0 4 0 16,-4-7 0-16,8 9 0 0,-1-2 0 0,0-4 0 16,4-6 0-16,-3 6 0 0,-1 4 0 0,4-10 0 15,0 0 12-15,0 9-2 0,0 0-1 0,0-9 0 16,7 4 1-16,-3 5 0 0,3 0 0 0,0-2 0 16,0-1-10-16,4 3 8 0,-1-2-8 0,1-1 8 15,-1 3-8-15,1 1 0 0,3-10 0 0,-3 9 0 16,3 1 10-16,0-1-10 0,0-6 12 0,4 7-12 15,-11-7 0-15,10 3 0 0,-10-3 0 0,8 6 0 16,-1 1 12-16,0-7-12 0,0-3 12 0,0 9-12 16,4-9 13-16,-4 7-4 0,3-4-1 0,1-3 0 0,0 9 0 15,3-6 0-15,-3-3 0 0,3 7 0 0,-4-4-8 0,1-3 0 16,-4 9 0-16,4-6 8 0,-4 7-8 0,0-4 0 16,0-3 0-16,0 7 8 0,0-1-8 0,-7-6 0 15,4 6 0-15,-4 4 0 0,0-4 0 0,4 1 0 16,-4 2 0-16,3 4 0 0,-10-3 0 0,7-1 0 15,0-2 0-15,0 2 0 0,-3-2 0 0,-1 2 0 16,1-3 0-16,0 1 0 0,3-1 0 0,-7 1 0 16,3 2 0-16,-3-9 0 0,-3 7 0 0,3-1 0 15,0 4 0-15,0-4 8 0,0 1-8 0,-4-1 0 0,4 0 0 16,-3 1 0-16,-1-4 0 0,0 3 15 0,-3-2-3 0,4-4 0 16,-4 6-12-16,0-6 8 0,3 7-8 15,-6-4 0-15,3 3 20 0,3-2-3 0,-3-1 0 0,0-3 0 16,-4 7-17-16,4-1-16 0,0 0 4 0,0 1 0 15,-3-4 12-15,3 3 16 0,3-2-3 0,-3 2-1 16,0-3-12-16,0 4-16 0,0-4 3 0,3-3 1 16,-3 10 12-16,0-7 16 0,-3-3-3 0,6 7-1 15,-3-7-12-15,3 3-18 0,-6-3 4 0,6-3 1 16,-3 6 21-16,-3-2 4 0,3-4 0 0,-4 0 1 16,4 0-13-16,0 0 0 0,-4 0 0 0,4 0-10 15,-3 0 10-15,3 0 0 0,-4 0 8 0,1-4-8 16,2 4 11-16,-2-6-3 0,6 6 0 0,-10 0 0 15,7 0-8-15,4-3 0 0,-11 3 0 0,7-6 0 16,-1 3 0-16,1-1 0 0,-3-2 9 0,-1 3-9 16,1-3 12-16,3-1-3 0,-4 1 0 0,0-3 0 0,-3-1 3 15,4 7 1-15,3 0 0 0,-7-6 0 0,3 2 0 0,0-2 0 16,4 3 0-16,4 0 0 0,-4-4-4 0,7 7-1 16,-11-6 0-16,4 9 0 0,4-10-8 15,-4 7 0-15,3-3 0 0,0 6 8 0,4 0 0 0,-7-3-8 16,7 3 12-16,0 0-4 15,-3-4-20-15,3 4-4 0,0 0 0 0,-7-6-1 16,3 6-31-16,4 0-5 0,0 0-2 0,4-9 0 16,-4-1-130-16,7 7-27 0,3-6-4 0,1-1-2 0</inkml:trace>
  <inkml:trace contextRef="#ctx0" brushRef="#br0" timeOffset="63556.3">7112 12432 748 0,'0'0'67'0,"0"0"-54"16,0 0-13-16,0 0 0 0,4-10 141 0,-4 10 26 15,7-3 5-15,-7 3 0 0,0-6-78 0,3 3-16 16,1-3-3-16,-4 6-1 0,0 0-18 0,3-4-4 0,1-5-1 0,-4 9 0 16,3-3 13-16,-3 3 2 0,0 0 1 0,0 0 0 15,0 0-14-15,0 0-2 16,0-6-1-16,0 6 0 0,0 0-2 0,0 0-1 0,0 0 0 0,0 0 0 15,0 0-15-15,-7 0-2 0,-3 0-1 0,-1 0 0 16,0 0-29-16,1 0 8 0,-1 9-8 0,1-9 0 16,-4 9 10-16,-4-5-1 0,7 2 0 0,-6-3 0 15,3 6-9-15,-1-5 10 0,1 5-10 0,4-3 10 16,-1-3-10-16,-3 7 10 0,4-7-10 0,-1 6 10 16,0 1-10-16,1-4 8 0,3-3-8 0,-7 0 8 15,7 7-8-15,-4-1 0 0,4-9 0 0,-4 13 0 16,4-7 0-16,4 3 0 0,-8-2 0 0,4 2 0 15,0 0 0-15,0 1 0 0,0-1 0 0,3 4 0 16,-3-4 0-16,0 4 0 0,4-4 0 0,-4 4 0 16,3-4 0-16,1 4 0 0,-1-4 0 0,4 0 0 0,4 1 16 0,-4-10-1 15,3 9-1-15,1-6 0 0,3 7 3 0,3-1 1 16,-3-6 0-16,4 4 0 0,0-4-3 0,3 3-1 16,-4-3 0-16,4 3 0 0,4-2 1 0,-4-1 0 15,0 3 0-15,0-3 0 0,4 3-5 16,-4-2-1-16,4-4 0 0,-4 9 0 0,0-6-9 0,4-3 8 15,-8 9-8-15,4-2 8 0,4-4-8 0,-7 0 0 16,6 6 0-16,-6-9 0 0,3 10 0 0,0-10 0 16,-3 6 0-16,3 0 0 0,-4-6 19 0,8 10-2 15,-8-4 0-15,5-3 0 0,-12 3-17 0,8 1 0 16,3-7 8-16,-4 9-8 0,1-3 0 0,0-2 0 16,-4-1 0-16,0 6 0 0,3 0 12 0,-6-2-4 15,3-1 0-15,-4 3-8 0,1 1 8 0,-1-1-8 0,4 4 0 0,1-4 0 16,-8 1 0-16,0-1 0 0,3 4 0 0,-3-4 0 15,0 0 0-15,0 4 0 0,-3-10 0 0,3 13 0 16,0-7 0-16,-8-3 0 0,5 10 0 0,-1-3 0 16,1-1 0-16,-4 1 0 0,0-4-8 0,3 7 8 15,4-10 0-15,-10 3 0 0,-1 7 0 0,0-10 0 16,4 10 0-16,0-3 0 0,-3-4 0 0,-1 4 0 16,1-4 0-16,3 0 0 0,-8 4 0 0,5-4 0 15,-1 1 0-15,-3-1 0 0,4-3 0 0,-1 4 0 16,-3-1 0-16,0-6 0 0,3 7 8 0,1-4-8 15,-12-3 0-15,8 7 0 0,-3-7 0 0,3 3 0 16,-4-6 0-16,4 3 0 0,-4-3 0 0,4 6 0 16,0-6 0-16,-4 0-9 0,1-6 1 0,3 6 0 15,3 0-29 1,-7-3-6-16,4-3-1 0,0-1 0 0,4 1-77 0,6-3-16 0,-10-1-3 0,10 4-602 16,-3-10-120-16</inkml:trace>
  <inkml:trace contextRef="#ctx0" brushRef="#br0" timeOffset="64522.906">7482 12940 403 0,'0'0'17'0,"0"0"5"0,0 0-22 0,0 0 0 0,0-3 0 0,0 3 0 16,7-7 231-16,-7-2 41 0,4 6 9 0,-4 3 2 16,0-10-157-16,0 10-31 0,0-3-7 0,4-3 0 15,-4 3-19-15,3-6-3 0,-3 5-1 0,0 4 0 16,0 0-20-16,0 0-4 0,0 0-1 0,7-6 0 15,-7 6 0-15,0 0 0 0,0 0 0 0,0 0 0 16,0 0 20-16,0 0 3 0,0 0 1 0,7 0 0 16,-7 0-26-16,7 6-5 0,0-6-1 0,-7 0 0 15,14 4 0-15,-10-1 0 0,7-3 0 0,-1 0 0 0,-3 0-9 0,4 0-3 16,6 0 0-16,-6 0 0 0,3 0-1 0,0 0-1 16,7 0 0-16,-10 0 0 0,7 0 6 0,-1 0 0 15,-3 0 1-15,11 0 0 0,-7 0-25 0,-1 0 0 16,1 0 8-16,0 6-8 0,-1-6 0 0,1 0 0 15,3 0 0-15,-3 0 0 0,3 0 0 0,-4 0 0 16,5 0 0-16,-1 0 0 0,-4-6 0 0,5 6 0 16,-1 0 0-16,0-3 0 0,0-1 8 0,-3-2 0 15,-1 6 0-15,1-3 0 0,3-3-8 0,-3 3 0 16,-4-1 0-16,0-2 0 0,0 3 8 0,4-3 0 16,-11 6 0-16,3-10 0 0,-3 10-8 0,1-3 8 15,-5-6-8-15,-3 9 8 0,7 0-8 0,-7 0 0 0,11-3 0 0,-4-4 0 16,-4 4 0-16,4-3 0 0,-7 6 0 0,7-3 0 15,-7 3 0-15,0 0 0 0,7-10 0 0,-7 10 0 16,0 0 8-16,4-9-8 0,-8 6 0 0,4-6 8 16,0 9-8-16,-7-4 0 0,0-2 0 0,4-3 0 15,3 9 0-15,0 0 8 0,-7-3-8 0,-7-7 12 16,3 10-12-16,0 0 0 0,-6-3 0 0,3 6 0 16,-4-3-8-16,0 0 8 0,4 0 0 0,0 0 0 15,0 0 0-15,0 0 0 0,3 0 0 0,1 0 0 16,-1 0 0-16,1 0 0 0,-1-3 0 0,4 3 0 15,-4-6 0-15,8 6-9 0,-4 0 9 0,7 0 0 16,-7-3 0-16,7 3 0 0,-4-7 0 0,1 4 9 16,-1-6-9-16,4 9 0 0,0 0 0 0,0 0 8 15,0 0-8-15,4-3 0 0,-4-4 0 0,0 7 0 16,7-9 0-16,0 9-9 0,3-6 9 0,-2-1 0 0,6 7-9 0,-4 0 9 16,1 0 0-16,3 7-9 15,4-4 9-15,-1-3 0 0,1 0 0 0,3 0 0 0,-7 3 0 0,4 3 0 16,-4-3 0-16,-4 4-8 0,5-4 8 0,-5 3 0 15,1 0 0-15,-1 4 0 0,4-1 0 0,-3 1 0 16,-4-7 0-16,0 6 0 0,0 1 0 0,-3-1 0 16,3 0 0-16,-7-6-8 0,0 10 8 0,0-4 0 15,0 1 0-15,0 2 0 0,-7-2 0 0,0-1 0 16,3 1 0-16,-6-1 0 0,2 4 0 0,-2-4 9 16,3 0-9-16,0 1 0 0,0-4 9 0,-4 10-9 15,4-7 0-15,-4 4 9 0,1-1-9 16,-4-2 0-16,0 2 0 0,3-2 0 0,-3-1 0 0,0 4 0 0,0-4 0 0,0 3 0 15,3-5 0-15,0 2 0 0,1-3-12 16,3 1 12-16,0-4-17 0,0 3 4 0,3-3 1 0,4-3 0 31,0 0-98-31,0 0-19 0,0 0-4 0,4-9-667 0,3-4-134 16</inkml:trace>
  <inkml:trace contextRef="#ctx0" brushRef="#br0" timeOffset="66308.85">8632 12890 1425 0,'0'0'63'16,"0"0"13"-16,0 0-60 0,0 0-16 0,0 0 0 0,0 0 0 16,0 0 87-16,0 0 14 0,-7 0 3 0,7 0 1 15,0 0-49-15,-3 6-9 0,-4-3-3 0,3 13 0 0,4-10-9 0,-7 13-3 16,7-7 0-16,-3 7 0 0,-1 3-6 0,4 0-2 15,-3 9 0-15,3-2 0 0,-4 5 6 0,1-2 1 16,3-1 0-16,-4 10 0 0,1-7 5 0,-1-2 0 16,1 5 1-16,-1-6 0 0,0-5-8 0,1 5-1 15,-1 0-1-15,4 1 0 0,0-10-11 0,0 0-3 16,-3 0 0-16,3-7 0 0,0 1 5 0,0-7 1 16,0 4 0-16,0-4 0 0,-4-3 13 0,4-6 2 15,0 0 1-15,0 0 0 0,0-6-1 0,0-3 0 16,0 3 0-16,0-10 0 0,-7 3-4 0,4-5-1 15,-4-4 0-15,3 0 0 0,1-10-20 0,-1 7-9 16,-3-6 8-16,4-1-8 0,-1-5 0 0,0 5 0 16,1-2 0-16,-1-1 0 0,4-2 0 0,-3 5 0 0,3-2 0 0,0 3 0 15,3-1 8-15,-3 1-8 0,4 0 8 0,3-1-8 16,0 1 8-16,0-1-8 0,0 1 8 0,4 6-8 16,-1-3 0-16,4 3 0 0,1-3 0 0,2 9 0 15,1-6 0-15,7 3 0 0,-8 3-9 0,4 0 9 16,4 6 0-16,-4 4 0 0,-3 0 0 0,3-4 0 15,-3 13 0-15,-1-3 0 0,-3-3-10 0,4 6 10 16,3 9 0-16,-7-3 0 0,4 1 0 0,-4 2 0 16,0 10 0-16,4-7-8 0,-4 1 8 0,4 12 0 15,-4 0 0-15,0-3 0 0,-4 0 0 0,4 0 0 16,-3 6 0-16,0-6 0 0,-1 0 0 0,1 0 0 16,-4 0 0-16,3-3 0 0,1 3 0 0,-7 0 0 15,3-3 0-15,-4-7 0 0,1 7 0 0,-1-7 0 16,-6 7 0-16,3-9 9 0,-4 2-9 0,-3-2 0 0,4-7 14 15,-8 6-4-15,0-9-1 0,1 10 0 0,-4-7-9 0,-4-3 12 16,-7 6-12-16,1-6 12 16,-1 0-12-16,0 0 10 0,-3-6-10 0,-4 6 10 0,4-3-10 0,3 3 0 15,-3-10 0-15,3 10 8 0,-3-3-8 0,4-3-14 16,2 3 3-16,8-4 1 16,-10 4-26-16,6 0-4 0,7-3-2 0,-3 3 0 15,7-4-162-15,-3 7-33 0,6-3-7 0</inkml:trace>
  <inkml:trace contextRef="#ctx0" brushRef="#br0" timeOffset="67698.129">10661 12284 1224 0,'0'0'54'0,"0"0"11"0,11 0-52 0,-11 0-13 0,0 0 0 0,0 0 0 15,0 0 81-15,0 0 14 16,-8-9 2-16,1 9 1 0,0 0-30 0,7 0-7 0,0 0-1 0,-3-3 0 15,-11 3-16-15,7 0-4 0,7 0-1 0,-11 0 0 16,1 0 21-16,-1 3 5 0,4-3 1 0,7 0 0 16,0 0-14-16,-11 6-4 0,-6-3 0 0,3 1 0 15,10 5-15-15,-7-3-3 0,-6-3-1 0,-1 7 0 16,8-7-5-16,-1 6 0 0,-7 1-1 0,-3-1 0 16,0-6-6-16,3 7-1 0,4-1 0 0,0 1 0 15,-7-7-3-15,7 6-1 0,0 4 0 0,0-4 0 16,0 0-12-16,3 1 0 0,4-7 0 0,0 6 0 15,3 4 0-15,-3-4 0 0,4 1 0 0,3-1 0 0,0-6 8 0,0 7-8 16,0-1 0-16,3 1 0 0,4-7 0 16,-3 6 8-16,3 0-8 0,-4 4 0 0,4-7 0 0,4 4 9 15,3-4-9-15,0 3 8 0,-7 1-8 0,4 2 8 16,10-2-8-16,-7-4 8 0,-3 3-8 0,-1-2 0 16,1 2 9-16,3 0-9 0,0 1 0 0,0-7 0 15,-7 13 0-15,4-10 8 0,7 10 0 16,-8-4 0-16,-6 1 0 0,3-4 0 0,3 4-8 0,1 6-12 15,-4-7 4-15,0-3 0 0,-7 4 8 0,7 6 0 16,7-7 0-16,-7 4 0 0,-3-3 0 0,-1-1 0 16,8 1 0-16,-1-4 0 0,-2 0 11 0,-5 4 4 15,1 3 1-15,6-4 0 0,1 1-16 0,-8-4 9 0,-3 1-9 0,7 2 8 16,0-2 0-16,0-7-8 0,-7 6 12 0,0 1-4 16,0-1-8-16,4-6 10 15,-4 6-10-15,-4-2 10 0,-3-4-10 0,4 6 8 0,3-9-8 0,0 0 8 16,-11 3-8-16,8 4 8 0,-4-4-8 0,3-3 8 15,-6 9-8-15,3-9 8 0,-4 10-8 0,4-7 8 16,7-3 0-16,-11 0 0 0,-6 6 0 0,3-3 0 16,6-3-8-16,-6 6 0 0,-7-2 0 0,0-1 0 15,0 3 0-15,3-3 0 0,-6-3 0 0,2 6 0 16,-2-2 0-16,3 2 0 0,6-3 0 0,1 0 0 16,-7-3 0-16,7 0 0 0,3 0-8 0,4-3 8 31,-3 3-28-31,3-3-2 0,0-3 0 0,0-4 0 0,3 7-122 0,1-6-25 0,-1-1-5 0</inkml:trace>
  <inkml:trace contextRef="#ctx0" brushRef="#br0" timeOffset="68793.282">11095 12767 1094 0,'21'0'97'0,"-21"0"-77"0,-7 0-20 0,7 0 0 16,0 0 148-16,0 0 27 0,0 0 5 0,0 0 0 15,0 0-113-15,0 0-23 0,0 0-5 0,0 0-1 16,-7 4-2-16,7-4 0 0,0 0 0 0,0 0 0 0,-7 0-9 0,7 0-3 16,0 0 0-16,0 0 0 0,0 0-3 0,0 0-1 15,0 0 0-15,0 0 0 0,14 0 7 0,-3 3 1 16,-11-3 0-16,10 6 0 0,8-3 24 0,-4-3 6 16,0 0 1-16,0 6 0 0,-3-6-31 0,6 3-5 15,8-3-2-15,-7 0 0 0,-1 0 3 0,4 0 0 16,4 0 0-16,0 0 0 15,0-3-9-15,-4-3-2 0,7 6 0 0,0-3 0 0,7 3 2 0,-6-6 0 16,-1 3 0-16,0 3 0 0,0 0-15 0,1 0 9 16,-8 0-9-16,0-4 8 0,4-2-8 0,-8 6 0 15,1 0 0-15,-4 0-11 0,4-3 11 0,-4 3 0 16,0-6 10-16,0 6-10 0,4 0 12 0,-1-3-4 0,-6-1-8 16,3 4 12-16,0-6-4 0,0 6 0 0,0 0-8 0,-3 0 12 15,-1 0-12-15,1 0 11 0,0 0-11 0,-1 0 10 16,1 0-10-16,-1 0 0 0,-3 0 0 0,4 0 0 15,0 0 0-15,-4-3 0 0,3-3 0 16,-3 6 12-16,0-3-12 0,-7 3 0 0,7-7 9 0,-3 4-9 16,3-6 0-16,0 9 0 0,-3-10-10 0,-4 10 10 15,3-3 18-15,1-3 10 0,-4 3 3 0,0 3 0 16,3-10-31-16,-3 10 8 0,0-9-8 0,-3 6 0 16,-1-7 0-16,4 10 0 0,-3-3 0 0,-1-3 0 15,-7 3 0-15,4-3 0 0,0-1 0 0,-3 1 0 16,-1-3 0-16,-3 9 0 0,3-10 0 0,1 7 0 15,-1-6 0-15,-3 9 0 0,0-10 0 0,3 7 0 16,1-3 0-16,-1 3 0 0,4 0 0 0,-3-4 0 16,3 4 0-16,0-3 0 0,0-3 0 0,3 5 0 0,0-5 8 15,4 9 0-15,-3-3-8 0,3 3 12 0,0 0-12 0,0 0 0 16,0-6 0-16,0 6 0 0,0 0 0 0,0 0 0 16,0 0 0-16,0 0 0 0,11-3 0 0,-1 3 0 15,1 3-13-15,-1-3 4 0,1 6 9 0,3-3 0 16,-3 3 0-16,3-3 0 0,3 1 0 0,-3 5 0 15,1-3 0-15,-1-3 0 0,-4 7 0 0,1-1 0 16,-1-6 0-16,1 7 0 0,0-1 0 0,-4 1 0 16,0-1 0-16,0 0 0 0,0-2 0 0,-4 2 0 15,-3 4 0-15,0 2 0 0,4 1 0 0,-4-7 0 16,-4 13 0-16,1-6 0 0,-4 0 0 0,0 3 0 16,0-7 10-16,3 7-10 0,1-7 8 0,-1 7-8 0,-3-6 0 15,0 6 0-15,-4-7 12 0,4 1-4 16,-3-4-8-16,-1 0 12 0,-3 4-4 0,3-4 0 0,1 1-8 0,-1 2 12 15,1-5-12-15,-1 2 0 16,0-6 0-16,4 7 0 0,-3-7 0 0,3 3-18 0,-4-6 2 0,8 0 1 31,-8 0-86-31,4 0-18 0,0-6-3 0,3 6-1 16,1-10-100-16,-4 7-20 0,-4-19-4 0,4 3-1 0</inkml:trace>
  <inkml:trace contextRef="#ctx0" brushRef="#br0" timeOffset="70379.062">12404 12814 576 0,'0'0'51'0,"0"0"-41"0,0 0-10 0,0 0 0 15,0 0 139-15,0 0 25 0,0 0 6 0,0 0 1 16,0 0-79-16,0 0-15 0,0 0-3 0,0 0-1 15,0 0-5-15,0 0 0 0,0 0-1 0,0 0 0 16,0 0-13-16,0 0-2 0,0 0-1 0,7 7 0 16,3-4-7-16,-3-3-2 0,4 6 0 0,0-6 0 15,-1 0-10-15,4 0-3 0,0 0 0 0,4 0 0 16,-4-6-2-16,4 6-1 0,-1-3 0 0,1-4 0 0,0 7 0 16,3-9 0-16,-4 6 0 0,5 0 0 0,-5-4 14 15,1-2 2-15,-4 0 1 0,0 2 0 0,0-2-27 0,-3 0-4 16,-1-1-2-16,1 1 0 0,-4-1 7 0,-3-2 2 15,3 2 0-15,0-2 0 0,-4-7-3 0,-3 6-1 16,0 4 0-16,0 0 0 0,0-4-3 0,-3 4 0 16,-1-1 0-16,-3-2 0 0,4 2-12 0,-4 7 9 15,-1-3-9-15,1 3 8 16,-3 3-8-16,-4-3 0 0,-4 3 9 0,0 0-9 0,-3 3 0 0,4 0 8 16,-1 3-8-16,-3-3 0 0,0 7 0 0,-1-1 0 15,5 1 0-15,-1 2 0 0,-3-2-12 0,3 2-4 16,4 7-1-16,-3 0 0 0,3 3 17 0,-1 3-8 15,1-3 8-15,4 6 0 0,-1-3 0 0,1 3 0 16,-1-6 0-16,4 6 0 0,0-3 19 0,0-3 1 0,3 10 0 0,4-10 0 16,-3 0-20-16,3 3 0 0,3 0 0 0,1-3 0 15,-4 0 8-15,3-3-8 0,4-1 12 0,0-2-12 16,-3 3 12-16,7-7-12 0,-4 7 12 0,0-6-12 16,3 2 11-16,1-2-11 0,-1 0 10 0,1-4-10 15,0 4 0-15,3-4 8 0,0-3-8 0,3 0 0 16,5 1 0-16,-1-4-10 0,-7-3 2 0,0 0 0 31,11-3-94-31,-1-4-18 0,1-5-4 0,3 3-976 0</inkml:trace>
  <inkml:trace contextRef="#ctx0" brushRef="#br0" timeOffset="75717.157">8576 13868 691 0,'0'0'61'0,"0"0"-49"16,0 0-12-16,0 0 0 0,0 0 120 0,-7 9 22 15,7-9 4-15,0 0 1 0,0 0-51 0,0 0-9 16,0 0-3-16,0 0 0 0,0 0 13 0,0 0 3 16,0 0 0-16,0 0 0 0,0 0-5 0,0 0-1 15,0 0 0-15,0 0 0 0,0 0-6 0,0 0-2 16,0 0 0-16,0 0 0 0,0 0-15 0,0 0-3 16,0 0-1-16,0 0 0 0,0 0-8 0,7 4-2 15,0-4 0-15,4 0 0 0,6 6-1 0,-6-3-1 16,7-3 0-16,3 0 0 0,3 0-30 0,5 0-5 15,-1 0-2-15,4 6 0 0,6-6 2 0,1 3 1 0,4-3 0 0,-5 0 0 16,1 4 0-16,3-4 0 16,-3 0 0-16,-3 0 0 0,2 6-21 0,-2-6 0 0,-5 0 0 0,1 3 0 15,0-3 0-15,-7 0 0 16,-4 0 0-16,0 6 0 0,-7-3 0 0,4-3 0 0,-15 0-10 0,4 7 10 16,4-7-25-16,-11 0 1 0,0 0 1 0,0 0 0 31,0 0-57-31,0 0-11 0,0 0-2 0,0 0-824 0,0 0-165 0</inkml:trace>
  <inkml:trace contextRef="#ctx0" brushRef="#br0" timeOffset="76564.104">12386 13743 1263 0,'0'0'56'0,"0"0"12"0,0 0-55 0,0 0-13 0,-7 0 0 16,-4 6 0-16,11-6 70 0,-7 3 11 16,0-3 3-16,-3 0 0 0,3 0-10 0,0 0-2 0,0 6 0 0,-1-3 0 15,-2 1 3-15,10-4 0 16,0 0 0-16,-4 0 0 0,4 0 0 0,0 0 0 0,0 0 0 0,0 0 0 16,0 0 18-16,0 0 4 0,0 0 1 0,0 0 0 15,0 0-18-15,7 9-4 0,0 0-1 0,4-9 0 16,0 4-12-16,6 2-3 0,-3-6 0 0,11 0 0 15,0 0-14-15,7-6-3 0,3 6-1 0,4 0 0 16,-4 0-17-16,7 6-3 0,1-6-1 0,2 3 0 16,-2 3-12-16,-1-3-9 0,4-3 12 0,-4 0-12 15,1 0 0-15,-1 7-9 0,0-4-1 0,-6-3 0 16,-1 0-20-16,-3 0-4 0,-1 0-1 0,1 0 0 16,-7 3-48-16,3-3-9 0,-7-3-3 0,0 3 0 15,-3 0-81-15,-4-3-16 0,4-4-3 0</inkml:trace>
  <inkml:trace contextRef="#ctx0" brushRef="#br0" timeOffset="119452.493">10238 9585 230 0,'0'0'20'16,"0"0"-20"-16,7 0 0 0,-7 0 0 16,0 0 83-16,-4-10 12 0,8 7 2 0,3-3 1 15,-7 6-98-15,0 0-17 0,-4-3-5 0,4-7-1 16,0 10-51-16,0-9-10 0,0 9-3 0,0-3 0 0,0-7 115 0,-3 1 22 16,-1-1 5-16,4 7 1 0,0 3 64 0,0-6 12 15,4 0 4-15,-1-1 0 0,-3-2-13 0,7 6-3 16,4-6 0-16,-4-1 0 0,-4 7-31 0,4-3-6 15,4-1-2-15,0-2 0 0,-1 3-17 0,1-4-4 16,-4 4-1-16,3 0 0 0,5-4-3 0,-12 7 0 16,-3-6 0-16,0 6 0 0,7-4-33 0,-3-2-7 15,-11 6-2-15,0 0 0 0,3-4-14 0,-3 4 11 16,0-3-11-16,-7 3 10 0,0 3-10 0,0-6 8 16,7 6-8-16,-4 0 8 0,-3-3 10 0,0-1 2 15,3 4 0-15,1-6 0 0,-1 6 13 0,-3 0 3 0,3 0 1 0,1 6 0 16,3-6-16-16,-4 4-3 0,-3-1-1 15,0 6 0-15,0 0-9 0,-4 4-8 0,0 6 12 0,-3-7-12 16,0 10 8-16,0-3-8 0,0 3 0 0,0 0 0 16,-4 6 9-16,4-6-1 0,3 0-8 0,0 0 12 15,1 6-12-15,-1-3 0 0,8-3 0 0,-1-3 0 16,0 9 0-16,4-6 0 0,0-6 0 0,4 3 0 16,3 3 17-16,0-3 1 0,0-7 0 0,0 10 0 15,3-12-18-15,1 8 0 0,3-5 8 0,4-1-8 16,-4-2 10-16,3-1-2 0,1-2 0 0,3-1 0 15,-4 0 12-15,5-3 1 0,-1-3 1 0,3 0 0 16,-6 0 18-16,7 0 4 0,-1-3 1 0,1-3 0 16,-1 3-21-16,-2-7-4 0,2 1 0 0,1-1-1 15,-4-2-19-15,0 2 0 0,-3-2 8 0,-1-1-8 16,1-5 24-16,3 5 2 0,-7-6 0 0,0 7 0 0,0-7-11 0,4 0-3 16,-4-3 0-16,0 6 0 0,-4-6-4 0,4-3-8 15,0 3 11-15,0-3-11 0,-3-3 8 0,0 6-8 16,3-9 0-16,3 9 0 0,1-9 8 0,-4 5-8 15,0 1 0-15,0 0 0 0,7-3 0 0,-3 6 0 16,-8-9 8-16,1 9-8 0,6 0 11 0,-3 3-2 16,-3-6 0-16,-1 3 0 0,4 0-9 0,-3 3 12 15,7-3-12-15,-8 3 12 0,-10 1-12 0,7 5 10 16,7-6-10-16,-3 7 10 0,-8-1-2 0,4 1-8 16,7 2 12-16,4 1-4 0,-8-1-8 0,4 1 0 15,-7 6 0-15,4-3 8 0,6 2-8 0,-6-5 0 0,-11 6 0 0,7-3 0 16,0-4 0-16,0 10 0 15,-4 0 0-15,1-3 8 0,-4-6 0 0,7 9 0 0,0 0 0 0,-7 0 0 16,-4 0 0-16,4 0 0 16,7 0 0-16,0 0 0 0,-11-3-8 0,4 6 12 0,7-3-12 0,0 0 12 15,0 0-12-15,-3 9 0 16,-4-6 0-16,3 7 0 0,8 5 0 0,-4-8 0 0,-4 11 0 0,1-5 0 16,6-4 0-16,-3 4 0 0,-3 3 0 0,-1-4 0 15,-3 1 0-15,4 5 0 0,3 1 0 0,-4-3 0 16,-6 3 8-16,6 0-8 0,0-4 0 0,1 4 8 15,-4 3-8-15,0 0 0 16,3 6 9-16,-3-3-9 0,7 4 11 0,-3-1-3 0,-1-3 0 0,1 6 0 16,3-9 0-16,3 10 0 15,-6-4 0-15,6-3 0 0,1-3 0 0,-1 0-8 0,-3 0 12 0,4-4-4 16,-4 1-8-16,3 0 8 0,1-3-8 0,-1-1 8 16,-6 1 0-16,3-3-8 0,3 2 12 0,1-2-4 0,-8-1 0 0,4 4-8 15,0-3 12-15,0-1-4 0,4-2-8 0,-4 2 8 16,0-2-8-16,0 2 8 0,3-2-8 0,-3-1 0 15,-3 0 9-15,3-6-9 0,0-3 8 0,0 0-8 16,0 10 8-16,0-1-8 0,-7-6 8 0,7-3-8 16,0 0 8-16,0 0-8 15,0 7 0-15,0-7 0 0,0 0 0 0,0 0 8 0,0 0-8 0,0 0 0 16,0 0 0-16,0 0 0 0,7 3 0 0,-7-3 0 16,0 0 0-16,0 0 0 0,7 0 0 0,-7 0 0 15,0 0 0-15,0 0 0 0,3 6 0 0,-3-6 0 16,0 0 0-16,0 0 0 0,0 0 0 0,0 0 0 0,0 0 0 15,0 0 0-15,-3 10 0 0,3-4 0 0,0-6 0 0,0 0 0 16,0 0 0-16,3 0 0 0,-3 0 0 0,4 9 0 16,7-3 0-16,-11-6 0 0,0 0 0 0,0 0 0 15,7 4 0-15,-4-4 0 0,-3 0 0 0,0 0 0 16,0 0 0-16,0 0 0 0,0 0 0 0,0 0-8 31,0 9-86-31,0-9-17 0,7 3-3 0,-7-3-1291 0</inkml:trace>
  <inkml:trace contextRef="#ctx0" brushRef="#br0" timeOffset="125824.495">24444 4122 403 0,'0'0'36'0,"0"0"-36"16,0 0 0-16,0 0 0 0,0 0 28 0,0 0 0 0,0 0-1 0,0 0 0 15,0 0 1-15,0 0 1 0,0 0 0 0,0-3 0 16,0-7 32-16,0 10 7 0,-4-3 0 0,4 3 1 16,0 0 7-16,-3-6 2 0,-1-3 0 0,4 9 0 15,-7 0-21-15,7 0-4 0,-3-7-1 0,-4 1 0 16,0 6-12-16,-4-3-2 0,11 3-1 0,-7 0 0 15,0 0-9-15,0 0-1 0,0-6-1 0,7 6 0 16,-7-3-10-16,0 3-3 0,7 0 0 0,0 0 0 16,0 0 2-16,-4-7 0 0,-3 7 0 0,0-3 0 15,7 3 19-15,-3 0 4 0,-4-3 1 0,3-3 0 16,1 6-39-16,3 0 0 0,-4-3 0 0,0 3 0 16,-3-7 0-16,7 7 0 0,0 0 0 0,0 0 0 15,0 0 0-15,0 0 0 0,0 0 8 0,0 0-8 0,-3 0 0 0,3 0 0 16,-7 0 0-16,7 0-8 15,-7 0 8-15,7 0 0 0,-4 0 0 0,-3 0-8 0,4 0 23 0,-4 0 5 16,7 0 0-16,-4 0 1 0,-3 0 0 0,7 0 0 16,-7 0 0-16,3 0 0 0,-3 0-21 0,7 0 9 15,0 0-9-15,0 0 0 0,-7 7 0 0,7-7 0 16,-3 0 0-16,3 0 0 16,-7 0-32-16,7 0-4 0,-7 3-1 0,7-3-511 15,0 0-101-15</inkml:trace>
  <inkml:trace contextRef="#ctx0" brushRef="#br0" timeOffset="135821.096">15388 12212 172 0,'0'0'16'0,"0"0"-16"15,-3-3 0-15,3-3 0 16,-4 3 200-16,4-7 36 0,-3 7 8 0,3 3 2 0,0 0-130 0,0 0-27 15,0-6-5-15,0 6 0 0,0 0-5 0,0 0-1 16,0-9 0-16,0 5 0 0,3-5-5 0,-3 9-1 16,4-9 0-16,-4 9 0 0,0 0-1 0,0 0-1 15,0 0 0-15,0 0 0 0,0 0-20 0,0 0-4 16,-11 0-1-16,0 6 0 0,-3-3-25 0,-3 3-6 16,-1 1-1-16,-3-1 0 0,-7 6-5 0,3-2-8 15,0 2 11-15,1-2-11 0,-1 2 9 0,4-2-9 16,0 2 0-16,3-2 9 0,0-1 15 0,1 4 2 0,3-4 1 0,-1 4 0 15,5-4-27-15,-1 7 0 0,1-10 0 0,3 3 0 16,0 7-9-16,0-10-7 0,3 10-2 0,0-7 0 16,1-2 18-16,-1 8 0 0,4-2 0 0,0-1 0 15,4-2 0-15,-1 2 0 16,1-2 0-16,3 2 0 0,0-2 0 0,4-1 0 0,-1 4 0 0,4-4 0 16,4 0 10-16,-4 4 6 0,0-4 0 0,7 4 1 15,-3-4-17-15,7 7-14 0,-4-10 2 0,0 10 1 16,4-3 11-16,-4-4 0 0,-7 3 0 0,4 1 0 15,3 6 0-15,-3-7 0 0,-1 7 0 0,1 0 0 16,-1-3 0-16,-2 3 0 0,-1-1 0 0,-4-2 0 16,1 3 0-16,-1 3 9 0,1-3-9 0,0-1 10 15,-4-2-10-15,-4 6 0 0,1-3 0 0,-1-7 0 16,1 7 0-16,-1 0 8 0,-3-3-8 0,0 3 8 0,0-7 12 0,0 7 1 16,0-7 1-16,0 7 0 0,-3 0-6 0,-1-3-2 15,1 3 0-15,3-7 0 0,-7 4 13 0,3-4 2 16,4 1 1-16,-7-4 0 0,0 1-18 0,0 2-3 15,0-2-1-15,-4 2 0 0,1-2-8 0,-1 2 0 16,-3-2 0-16,0-1 0 0,-4 3 0 0,4-2 0 16,-11-1 8-16,4 1-8 0,0-7 0 15,-4 6 0-15,1 1 0 0,-1-7 0 0,0 6-8 0,4-9-1 16,0 6 0-16,3-2 0 16,-3-4-25-16,4 0-5 0,-1 0-1 0,0 0 0 15,4-10-69-15,0 10-15 0,0-3-2 0,3-3-560 16,-3-1-112-16</inkml:trace>
  <inkml:trace contextRef="#ctx0" brushRef="#br0" timeOffset="136774.52">15804 13015 1148 0,'0'0'51'0,"0"0"10"0,0 0-49 0,0 0-12 15,0 0 0-15,8-3 0 0,-5-3 117 0,8 3 21 16,-4-7 4-16,0 7 1 0,7-3-37 0,-4 3-7 16,8-7-2-16,-4 7 0 0,4-3-29 0,-1 3-5 15,1-4-2-15,3 4 0 0,0-6-24 0,-3 9-5 16,3-10 0-16,0 10-1 0,-3-3-5 0,3-3-1 15,0 6 0-15,-3-3 0 0,0 3-6 0,3 0-2 0,0-3 0 0,0-4 0 16,0 7 0-16,0 0 0 0,4-3 0 16,0-3 0-16,-7 6 4 0,3 0 1 15,3-3 0-15,1-3 0 0,0 3 0 0,-4-7 0 0,4 10 0 0,-4-3 0 16,0-3-5-16,-3 3-1 0,3-1 0 0,-7-2 0 16,4 6-1-16,-1-3-1 0,-6-3 0 0,-4 6 0 15,3-3-14-15,-3-4 11 0,-3 7-11 0,-4 0 10 16,0 0-10-16,0 0 0 0,0 0 0 0,0 0 0 15,0 0 0-15,0 0 0 0,0 0 0 0,0 0 0 16,7 0 10-16,-7 0 0 0,0 0 0 0,0 0 0 16,0 0 2-16,0-3 0 0,0-6 0 0,-4-1 0 15,4 7 1-15,0-6 1 0,0-1 0 0,-3 1 0 16,3-3-6-16,0 2-8 0,-4 1 11 0,4 2-11 16,0 1 8-16,-3-3-8 0,-1-1 0 0,4 7 0 0,-3-6 0 0,-4 6 8 15,0-4-8-15,0 4 0 0,3-3 21 0,-6 0-2 16,-1-1-1-16,0-2 0 0,1 6-10 0,-1-3-8 15,-3 2 9-15,4-5-9 0,-5 0 10 0,5 6-10 16,-4-7 10-16,3 1-10 0,-3-1 8 0,3 7-8 16,1-6 0-16,3-1 0 0,-4 7 0 0,4-3 0 15,4 3 0-15,3 3 0 0,-4-10 0 0,4 10 0 16,-7 0 0-16,7 0 0 0,0 0 0 0,0 0 0 16,0 0 0-16,0 0 0 0,0 0 0 0,11 0-8 15,3 7 8-15,-4-4-10 0,1 0 10 0,7 3 0 16,-1-3 0-16,1 7-8 0,-1-4 8 0,1-3 0 15,0 0 0-15,-1 7-8 0,5-10 8 0,-5 9 0 0,1-3 0 16,-1-2 0-16,1-1 0 0,-4 3 0 0,0-3 0 16,0 6 0-16,1 1 0 0,-5-7-8 0,-3 6 8 0,0 4 0 15,4-4-9-15,-4 7 9 0,-4-3-10 0,1-1 10 16,-4 1 0-16,-4 6 0 0,4-7-8 0,-3 10 8 16,-1-6 0-16,-3-1 0 0,4-5 0 0,-4 5 0 15,0-2 9-15,-4 3 2 0,4-7 0 0,-4 7 0 16,4-10-3-16,-3 3-8 0,-1 1 12 0,4-1-4 15,-3-6-8-15,3 7 0 0,-4-1 0 0,0-9 8 16,1 10-19-16,-4-7-4 0,3 3-1 0,-3-3 0 16,3-3-95-1,-3 6-19-15,4-2-4 0,-1-1-1 0,-3 3-108 0,3-6-21 0,-10 0-5 16,21 0-1-16</inkml:trace>
  <inkml:trace contextRef="#ctx0" brushRef="#br0" timeOffset="137907.308">17568 12908 756 0,'0'0'33'0,"0"0"7"0,0 0-32 0,0 0-8 15,0 0 0-15,0 0 0 0,0 0 89 0,0 0 16 16,0-9 3-16,-3 9 1 0,-1-3-12 0,1-3-2 16,3 6-1-16,-4-3 0 0,4 3-2 0,-3-10 0 15,-1 10 0-15,1-3 0 0,3 3-11 0,-4-6-2 16,1 3-1-16,-1-7 0 0,4 10-20 0,-3 0-4 15,-8-9-1-15,4 9 0 0,0-10-13 0,0 10-4 16,0-3 0-16,-7 0 0 0,0-3-20 0,-1 6-5 0,1 0-1 0,-3 0 0 16,-1 0 0-16,4 0 0 0,-4 0 0 0,4 6 0 15,-3-3 1-15,-1 0 0 0,0-3 0 0,1 10 0 16,-1-4-2-16,0 3 0 0,1-2 0 0,-1 2 0 16,0 4-9-16,4-4 0 0,-7 0 0 0,7 4 0 15,0-4 0-15,3 1 0 0,-3 2 0 0,4 4 0 16,-1-3 0-16,0-1 0 0,1 1 0 0,3 2 0 15,0 1 0-15,3 3 0 0,-3-7 0 0,4 7 0 16,-4 3 0-16,3-9 0 0,1 6 0 0,3-7 0 16,0 4 11-16,3-7-3 0,-3-3-8 0,4 10 12 15,3-10-12-15,-4 4 11 0,4-1-11 0,-3 4 10 16,6-7-10-16,1-3 0 0,-4 7 0 0,7-10 0 16,-3 6 20-16,-1-6 9 0,4-6 2 0,0 6 0 15,1-4-5-15,-1-5-1 0,3 3 0 0,1-7 0 16,-4 4 19-16,4-7 3 0,-1 0 1 0,5-6 0 0,-5 7-20 0,4-10-4 15,-3 3-1-15,0 0 0 0,-1 0-3 0,-3 0 0 16,0 0 0-16,-3-6 0 0,0-4-11 0,-4 1-9 16,-4 6 12-16,1-10-12 0,-1-2 9 0,1-4-9 15,-1 10 0-15,-3-4 9 0,-3-6-9 0,-1 7 0 16,8-4 0-16,-4 4 0 0,0 2 0 0,0-2 0 16,0 3 0-16,3 2 0 0,1-2 0 15,-1 0 0-15,1 9 0 0,-1 0 0 0,-3 0 0 0,4 3 0 16,0 3 0-16,-1 1 0 0,1 2-10 0,-1 1 10 15,1 2 0-15,-4 4-9 0,3 0 9 0,-3 6-8 16,0 0 8-16,0 0-8 0,0 0-1 0,0 0 0 0,0 12 0 16,4 1 0-16,-8-1 1 0,1 7 0 15,-4 3 0-15,3 0 0 0,-3 6 8 0,3-3 0 0,1 7 0 0,-4 5-8 16,0-2 8-16,0 6 0 16,0-7 0-16,3 7 0 0,1 3 0 0,-1-4 0 0,4 1 0 0,4 0 0 15,-4 0 0-15,3-4 0 0,4-5 0 0,-3 5-8 16,-1-2 8-16,1-4 0 15,6-3 0-15,-3-2 0 0,8 2 0 0,-8-3 0 0,0-3 0 0,3 6 0 16,-6-9 0-16,3-4-10 0,-4 4 10 0,-3-6-13 31,0 9-101-31,-3-7-20 0,-4-2-4 0,3 0-1 0,-6-1-130 0,3 4-27 16,-15-1-4-16,-2-5-2 0</inkml:trace>
  <inkml:trace contextRef="#ctx0" brushRef="#br0" timeOffset="138776.075">17939 12852 576 0,'0'0'51'0,"0"0"-41"0,0 0-10 0,0 0 0 16,0 0 244-16,0 0 48 0,0 0 8 0,7 3 3 16,7-3-157-16,0 6-31 0,0-2-7 0,0-4 0 15,0 0-40-15,0 3-7 0,4-3-1 0,0 0-1 16,-1 6-23-16,1-6-5 0,3 3-1 0,0-3 0 16,4 0 10-16,-4 6 3 0,0-6 0 0,4 4 0 15,3-4-8-15,-3 0-2 0,-4 0 0 0,4 0 0 16,3-4-4-16,-3 4-1 0,-1-6 0 0,1 6 0 15,-4 0-28-15,4 0 8 0,-4-3-8 0,-3 3 0 0,-1-6 12 0,5 6-1 16,-5 0 0-16,1 0 0 0,0-3-3 0,-4 3 0 16,3-4 0-16,-3 4 0 0,1-6 4 0,-5 6 0 15,1 0 0-15,-4 0 0 0,3 0-12 0,-3 0 8 16,-7 0-8-16,0 0 8 0,7-9 10 0,-7 9 2 16,4 0 0-16,0-10 0 0,-1 7-20 0,-3-6 0 15,0 6 0-15,-3-4 0 0,3-2 8 0,-4 6 0 16,0-7 1-16,-3 1 0 0,0 0-9 0,0 2 0 15,-3-2 0-15,3 3 0 0,-4-7 0 0,0 4 0 16,-3 6 0-16,4-4 0 0,-4 1 0 0,0 0 0 16,-1-4 0-16,-2 10 0 0,3-3 0 0,0-3 0 15,-1 6 0-15,5-3 0 0,-1-7-13 0,8 10 5 0,3 0 8 16,-7-9-13-16,0 9 13 0,7 0 8 16,0-9 0-16,-4 5-8 0,4 4 9 0,0-9-9 0,0 0 0 0,0 9 9 15,0 0-9-15,0 0 0 0,0 0 0 0,7 0 0 16,4-3-12-16,-1 3 12 0,1 0-10 0,0 0 10 15,3 3 0-15,0-3 0 0,0 9-8 0,0 0 8 16,0 1 0-16,4 2 0 0,-8-2 0 0,4 2 0 31,-3 4-25-31,0-3-6 0,-4-1-1 0,0 1 0 0,0-4 32 0,0 4 0 0,-4 5 13 0,1-5-4 16,-1-4-9-16,-3 7-11 0,0 0 3 0,-3-7 0 16,-1 4 8-16,1 6 0 0,-4-7 10 0,-4 7-10 15,-3-7 0-15,0 7 0 0,-4 0 0 0,1-3-10 16,-1-1 10-16,-3 1 0 0,3 3 0 0,1-7 0 15,-1 7 0-15,0-6 0 0,4-4 0 0,7 1-8 16,0-7-62-16,4 6-12 0,3-9-2 0,0 0-703 16,0 0-140-16</inkml:trace>
  <inkml:trace contextRef="#ctx0" brushRef="#br0" timeOffset="139425.313">19004 12109 2034 0,'0'0'90'0,"4"9"18"0,-1 1-86 0,4 2-22 0,0 13 0 0,0 0 0 16,0 7 12-16,0-1-1 0,4 4-1 0,0-4 0 16,-1 10 0-16,1-4 0 0,-4 1 0 0,3 3 0 15,-2 3 43-15,2-4 9 0,-3 4 2 0,0-3 0 16,0 3-12-16,0-3-1 0,4 0-1 0,-4-7 0 16,0 4-30-16,0-4-7 0,0-3-1 0,0 1 0 15,-3-4-12-15,-1-3 9 0,4 7-9 0,-3-11 8 16,-1 1 0-16,1-3 0 0,-1 3 0 0,-3-9 0 15,4-4 20-15,-1 1 3 0,-3-1 1 0,0-9 0 16,0 0-16-16,0 0-4 0,0 0 0 0,0 0 0 0,0 0 0 0,0-9 0 16,0-1 0-16,0-6 0 0,4-2-3 0,-4-1-1 15,4-6 0-15,-1 3 0 0,-3-3-8 0,4 0-11 16,-1 3 3-16,4 0 0 0,-3 3 8 0,6 0-8 16,-3 3 8-16,0 1-8 0,4 2 0 0,0 4 0 15,-1-1 0-15,1 4 0 0,3 0 8 0,0-4 0 16,0 10 0-16,0-3 0 0,4-3 0 0,-4 6-8 15,4 0 8-15,-4 0-8 0,3 0 8 0,1 6 0 16,-4-3 0-16,0-3 0 0,0 7 0 0,0-4 0 16,-3 6 0-16,0-6 0 0,-1 7 0 0,1-1 0 15,-1 4 0-15,1 6 0 0,-1-7 0 0,-2 10 0 0,-1-3 0 16,-4-7 0-16,4 7 0 0,-3 3 0 16,-4-3 0-16,3-6 0 0,-3 8 0 0,0-2 0 15,-3 0 8-15,-1-3-8 0,1 3 8 0,-4-7-8 0,0 7 8 0,3-7-8 16,-3-2 16-16,3 2 0 0,-3-2-1 0,-3-1 0 15,-4 4 13-15,-4-4 4 0,4 4 0 0,-7-4 0 16,3-3-19-16,-3-2-3 0,-4 5-1 0,4-6 0 16,3 3-9-16,-3-2 0 0,0-4 0 0,3 0 0 15,-3-4 0-15,4-2 0 0,-1 3 0 16,0-6 0 0,4-4-32-16,-3 0-6 0,3-2-1 0,-1 2 0 0,5-6-93 0,3 4-20 15,0-4-3-15,3 0-590 0,1 3-119 0</inkml:trace>
  <inkml:trace contextRef="#ctx0" brushRef="#br0" timeOffset="140476.575">21181 12181 748 0,'0'0'67'0,"0"0"-54"0,0 0-13 0,0 0 0 15,0 0 105-15,0 0 19 0,0 0 3 0,0 0 1 16,0 0-35-16,0 0-6 0,0 0-2 0,0 0 0 15,0 0 20-15,0 0 4 0,0 0 1 0,0 0 0 16,0 0-24-16,0 0-5 0,0 0-1 0,0 0 0 16,-11 0-40-16,4 9-9 0,-7-9-2 0,3 4 0 15,-6 5-4-15,3 0-1 0,-4-2 0 0,4-1 0 16,-4 3 1-16,-3 1 0 0,4-4 0 0,-1 0 0 16,0 4-12-16,1-1-2 0,-1 0-1 15,0 1 0-15,4-1-10 0,-3-6 0 0,-1 7 0 0,4-1 0 16,3 1 0-16,1-4 0 0,-1 3 0 0,8-2 0 15,-5-4 0-15,5 6 0 0,3-9 0 0,-4 10 0 16,4-10 8-16,4 9-8 0,-4-9 12 0,11 3-4 16,-4 10-8-16,7-7 8 0,-4-3-8 0,8 6 8 0,0-5-8 15,-1 5 0-15,1-3 9 0,3-3-9 0,0 7 0 16,0-1 0-16,-3 4 0 0,3-1 0 0,0 4 0 0,0 0 0 16,-3 2 0-16,-4 4 0 0,0 0 0 0,4 0 0 15,-7 3-11-15,-1 0 11 0,1-3 0 0,-4 0 0 16,0 7-8-16,0-4 8 0,-7-6 0 0,7 9 0 15,0-6 9-15,-7-7-9 0,0 10 0 0,0-9 0 16,4 6 0-16,-4-3 0 0,0 0 0 0,-4-4 0 16,8 1 0-16,-8-3 0 0,4-1 16 0,-4 1 1 15,1 6 0-15,-4-10 0 0,3 0-1 0,-3 4 0 16,0-1 0-16,-3-2 0 0,-4 2 0 0,3-2-1 16,-3-1 0-16,3 4 0 0,-3-4-5 0,0-3-1 15,3-2 0-15,-3 5 0 0,7-6-9 0,-7 6 0 16,4-2 0-16,-1-4-11 15,0-6-25-15,4-4-6 0,-3 7-1 0,-1-3 0 16,1-3-81-16,-1-6-17 0,4 2-3 0,0 7-537 0,0-6-107 0</inkml:trace>
  <inkml:trace contextRef="#ctx0" brushRef="#br0" timeOffset="141561.675">21964 12802 1094 0,'0'0'48'0,"0"0"11"16,0 0-47-16,0 0-12 0,0 0 0 0,0 0 0 16,0 0 104-16,0 0 20 0,7-3 3 0,0-4 1 15,4 7-15-15,-11 0-2 0,0 0-1 0,0 0 0 16,10-3-24-16,1-3-5 0,-11 6-1 0,3 0 0 16,8 0-42-16,0-3-9 0,-4 3-1 0,3 0-1 0,-10 0-3 0,14 3 0 15,7-3 0-15,-3 0 0 0,-4 0 4 0,4 0 1 16,7 6 0-16,3-6 0 0,-4 3-13 0,1-3-2 15,-7 0-1-15,10 0 0 0,7 0 3 0,1 0 1 16,-12 0 0-16,4 0 0 0,4 0-2 0,0 0-1 16,-7-3 0-16,-1-3 0 0,1 6-6 0,0-3-8 15,3-3 11-15,-3 3-11 0,-8-1 12 0,4-2-4 16,8 6 0-16,-5 0-8 0,-10-9 12 16,4 9-12-16,0-3 12 0,-1 3-12 0,5-10 12 0,-8 10-4 15,-7-3 0-15,7-3-8 0,0 6 19 0,0-3-3 16,-14 3-1-16,11-7 0 0,3 4-15 0,-4-6 0 0,1 9 0 0,0-10 0 15,-4 7 28-15,0-3 4 0,0 3 0 0,-4-7 0 16,-3 10-32-16,0-9 0 0,7 9 0 0,-7 0 0 16,-3-9 0-16,3 9 0 0,0-4 0 15,-4-5 0-15,1 9 0 0,-8-9 0 0,4 9 0 0,0-3 0 16,0-1 0-16,-4-2 0 0,-6 6 0 0,3-3 0 16,3-3 0-16,-3 6 14 0,-7 0-2 0,-4 0-1 15,4 0-11-15,0-3 0 0,3-4 0 0,-3 4 0 16,-4 0 0-16,8-3 0 0,2 6 9 0,1-3-9 15,0-4 0-15,4 7 0 0,-1-3 0 0,0 3 8 16,8-6-8-16,3 6 0 0,-7 0 0 0,7 0 0 16,0 0 0-16,0 0-10 0,0 0 10 0,0 0-13 15,0 0 13-15,0 0-11 0,0 0 11 0,0 0-10 16,0 0 10-16,7 6 0 0,4-3 0 0,-1 4 0 16,-10-7 0-16,11 3 0 0,6 6 0 0,-3-6 0 0,1 7 0 15,2-1 0-15,1 1 0 0,3-1 0 16,4-6-28-16,-8 6-4 0,-3 4-1 0,1 3 0 15,9-4 33-15,-10 1 0 0,-3-1 0 0,0 4 0 0,3 0 0 0,-4-1 0 16,-3-2 0-16,0-1 0 0,-3 1 0 0,3 6 0 16,0-7 0-16,-3 4 0 0,-8-3 0 0,4-1 0 15,4 1 0-15,-8-4 0 0,-3 0 0 0,3 4 0 16,-6-4 0-16,6 1 0 0,4-1-10 0,-7-6 2 16,-3 7 0-16,3-4 0 15,7-6-105-15,-7 3-21 0,-8 0-4 0,1 4-610 16,4-7-121-16</inkml:trace>
  <inkml:trace contextRef="#ctx0" brushRef="#br0" timeOffset="142275.178">23728 12830 1249 0,'0'0'55'0,"0"0"12"0,0 0-54 0,-7 0-13 0,0-6 0 0,7 6 0 16,-7 0 82-16,7 0 14 0,-7-3 2 0,0-4 1 16,3 4 17-16,4 3 4 0,-7-6 1 0,3 3 0 0,1-7-12 0,-1 7-2 15,1-3-1-15,-4-3 0 0,0 6-51 0,0-7-11 16,0 7-1-16,-4-3-1 0,-3-1-27 0,-4 1-6 15,4 3-1-15,-3-3 0 0,-1 6 0 0,-3-3 0 16,-4 3 0-16,7 0 0 0,-6 3-8 0,3 3 0 16,-1-3 0-16,5 10 0 0,-4-4 0 0,-1 1 0 15,5 8-8-15,-1-2 8 0,1 3 0 0,-1 3-11 16,0 0 11-16,1 0-8 0,2 3 8 0,1 0 0 16,4-3 0-16,-1 0-8 0,4 0 8 0,4-3 0 15,-1 2 8-15,1 1-8 0,6-3 9 0,-3-6-9 16,7 9 12-16,-3-7-12 0,3-2 0 0,0-1 0 15,3-2-12-15,1-4 3 0,3 0 33 0,0-6 6 0,0 0 2 0,4 0 0 16,3 0-1-16,0-3 0 16,-3-6 0-16,0-1 0 0,-1 1 5 0,-3-3 2 0,7-1 0 0,-6-6 0 15,2-3-9-15,1 3-1 16,-4-3-1-16,0-9 0 0,0 6-12 0,0-3-3 0,-7-7 0 0,4-2 0 16,0 2-3-16,-4-6-1 0,0 1 0 0,-4-4 0 15,4 3-8-15,-3 3 0 0,-1-2 0 0,1 2 0 16,-4-6 0-16,0 13-9 0,0-4 9 0,0 4-10 15,0 3 10-15,0-4-13 0,0 10 5 0,0 0 8 16,3 0-12-16,-3 4 12 0,4 5-10 0,-1 4 10 16,1-1 0-16,-4 7 0 0,3-6-8 0,-3 9 8 15,0 0-16-15,0 0-1 0,0 0 0 0,4 12 0 16,-1 7 1-16,1 3 1 0,0 0 0 0,-4 0 0 16,0 9 6-16,0 1 1 0,0 5 0 0,-4-2 0 15,0 9 8-15,1 6-10 0,-4-6 10 0,3 6-10 16,-3-6 18-16,0 0 3 0,0 3 1 0,0-10 0 15,0 1-12-15,4-4-17 0,-4-2 4 0,3-1 1 0,4-3 12 16,-4-2 15-16,1-5-3 0,3 8-1 0,0-7-11 0,7-4 0 16,-3-2 0-16,3-6 0 15,0 2-46-15,0-3-14 0,3 1-4 0,4-13 0 16,0-4-150-16,8-2-30 0,-5-3-7 0</inkml:trace>
  <inkml:trace contextRef="#ctx0" brushRef="#br0" timeOffset="143009.801">24137 12814 2062 0,'0'0'45'0,"0"0"10"0,0 0 1 0,0 0 3 0,0 0-47 0,0 0-12 0,0 0 0 0,0 0 0 16,0 0 55-16,0 0 9 0,0 0 1 0,7-3 1 16,0-3-11-16,4 3-3 0,-4-7 0 0,3 10 0 15,5-3-16-15,-5-3-3 0,4 6-1 0,4-3 0 16,-4-3-4-16,7 3 0 0,0 3-1 0,0-4 0 16,4-2 1-16,3 6 1 0,4 0 0 0,0-3 0 15,0-3-14-15,3 6-3 0,-3 0-1 0,-4-3 0 16,4 3-11-16,-8 0 0 0,1 0 9 0,0 0-9 0,-4 0 0 0,0 3 0 15,-3-3-10-15,-4 0 10 0,0 0 0 0,0 0 0 16,0 0 0-16,-3 0 0 0,-4 0 0 0,0 0 0 16,0 0 0-16,3 0 0 0,-2 0 19 0,-1 0 10 15,0-3 3-15,-4 3 0 0,8-10-32 0,-4 10 0 16,0-3 0-16,0-3 0 0,-4 3 0 0,4-4 0 16,1 4 0-16,-1-6 0 0,-4-1 0 0,1 1 0 15,-1 6 0-15,-3 3 0 0,0-10 0 0,0 1 0 16,0 9 0-16,-7-9 0 0,0 2 0 0,-4-2 0 15,1 0 0-15,-8-1 0 0,1 1 0 0,-1-1 0 16,0 7 0-16,-3-6 0 0,4-1 0 0,-1 7 0 16,0-3 0-16,1 0 0 0,-1-1 0 0,0 4 0 0,1-3 0 0,3 3 0 15,-4-3 0-15,0 2 0 0,4 4 0 0,0-3 0 16,0-3 0-16,0 6 0 0,3 0 0 0,1 0 0 16,-1-3 0-16,1-3 0 0,-1 6 0 0,4 0 0 15,7 0 0-15,0 0 0 0,0 0 0 0,0 0 0 16,0 0 0-16,0 0 0 0,0 0 0 0,10 0 0 15,1 0 0-15,0 0 0 0,6 0 0 0,-3 0 0 32,4 6-22-32,0-3-7 0,3 6-2 0,0 1 0 0,-3-1 31 0,-1 4 0 0,1-4 0 0,0 4 0 15,-4-1-12-15,0-2 3 0,0 9 1 0,0-7 0 16,-3 7 8-16,3-7 0 0,-4 7 0 0,1-6 0 16,-1 6 0-16,1-7 0 0,-4 7 0 0,0-6 0 15,4-1 0-15,-8 4 0 0,1-4 0 0,-1 1 0 16,-3-1 0-16,0 4 0 0,0-3 0 0,-3-1 0 0,-1 1 0 15,1-4-8-15,-1 0 8 0,-3 4-8 16,-3-4-36-16,3 1-6 0,-1-1-2 0,-2-6 0 16,3 7-72-16,-4-4-16 0,-3-3-2 0,4-3-543 15,-1 0-109-15</inkml:trace>
  <inkml:trace contextRef="#ctx0" brushRef="#br0" timeOffset="143644.548">25770 12689 1713 0,'0'0'76'0,"0"0"16"0,0 0-74 0,0 0-18 16,7-3 0-16,-3-7 0 0,3 7 97 0,-3-3 16 16,-1-3 3-16,1 5 1 0,-1-5-39 0,-3 0-8 15,0 2-2-15,0-2 0 0,0 0-11 0,0-1-2 16,-3-9-1-16,-1 10 0 0,-3-4-11 16,4 1-3-16,-5 2 0 0,1-2 0 0,0 3-22 0,0-1-5 15,-3 1-1-15,-1-1 0 0,1 4 0 0,-1 0 0 16,0 3 0-16,-3-4 0 0,0 7-12 0,0 7 0 15,-4-4 0-15,1 3 0 0,-8 0 0 0,4 10 0 16,-4-3 0-16,1 8-10 0,-1 1 10 0,0 0-12 16,0 10 12-16,1-1-12 0,-1 0 12 0,4 1 0 15,3 5 8-15,1-2-8 0,-1-1 16 0,0-2-2 0,4-1 0 0,4 0 0 16,3 1 14-16,0-1 4 0,3 4 0 0,0-7 0 16,8 0-32-16,0-3 0 0,-1 3 0 0,4-6 0 15,4-6 19-15,-1 9-3 0,8-9 0 0,0 6 0 16,-1-7-2-16,8-2-1 0,3 0 0 0,4-1 0 15,-4-2-3-15,7 5-1 0,1-9 0 0,-1 4 0 32,4-1-31-32,0 1-6 0,-1-7-2 0,1-3 0 15,7 6-126-15,-7-6-26 0,3 3-5 0,0-3-948 0</inkml:trace>
  <inkml:trace contextRef="#ctx0" brushRef="#br0" timeOffset="152155.838">31718 14944 1440 0,'-7'-10'64'0,"7"10"12"0,0 0-60 0,-7 0-16 0,4 0 0 0,3 0 0 16,0 0 261-16,-7 10 50 0,3-7 9 0,4-3 3 15,0 0-209-15,-3 9-42 0,-1 1-8 0,0-4-1 16,1 0 2-16,3 4 1 0,-4-4 0 0,4 3 0 16,-3-3-43-16,3 4-9 0,0-10-2 0,0 9 0 15,-4 1-12-15,4-7 0 0,0-3 0 0,0 9 0 16,0-9-58-16,0 0-14 0,0 0-4 0,0 0-799 16,0 0-160-16</inkml:trace>
  <inkml:trace contextRef="#ctx0" brushRef="#br0" timeOffset="161405.131">8491 13909 370 0,'0'0'16'0,"0"0"4"16,0 0-20-16,0 0 0 0,0 0 0 0,0 0 0 15,0 0 38-15,0-6 3 0,-7 2 1 0,7 4 0 0,-7 0 61 0,7 0 12 16,-7 0 2-16,7 0 1 16,0 0 8-16,0 0 2 0,-3 0 0 0,-8 0 0 0,4 0-10 0,7 0-2 15,-7 0 0-15,7 0 0 0,-4 4-38 0,4-4-8 16,0 0-2-16,0 0 0 0,0 0-6 0,0 0-2 16,0 0 0-16,0 0 0 0,0 0-3 0,0 0-1 15,0 0 0-15,0 0 0 0,0 0 7 0,0 0 1 16,0 0 0-16,0 0 0 0,8 6-29 0,-8-6-6 15,7 3-1-15,7-3 0 0,-7 6 2 0,3-3 0 16,-3 4 0-16,4-4 0 0,0 0-6 0,-1-3-2 16,1 6 0-16,6-6 0 0,-10 3-6 0,8-3 0 15,-1 0-1-15,0 0 0 0,3 0 20 0,1-3 4 16,0-3 1-16,-1 6 0 0,4 0-16 0,1 0-4 0,-5 0 0 0,4 0 0 16,1 0-5-16,-5 0-2 15,1-3 0-15,0 3 0 0,6 3-4 0,-10-3-1 16,4 0 0-16,0 6 0 0,-1-3-8 0,1-3 0 0,-4 0 0 0,7 7 0 15,-10-4 14-15,6-3-2 0,-3 0-1 0,4 0 0 16,-4 6-11-16,0-6 0 0,0-6 0 0,1 6 0 16,-1 0 12-16,3-3-4 15,-3-4 0-15,1 7 0 0,-1 0 0 0,0-3-8 0,0-3 12 0,0 6-4 16,0 0-8-16,0-3 8 0,4 3-8 0,-4 0 8 16,0 0-8-16,4 0 0 0,-8 0 9 0,4 3-9 15,-7-3 0-15,4 0 0 0,0 0 0 0,-1 0 0 16,1 6 0-16,-4-3 0 0,0-3 0 0,0 0 0 15,4 7 0-15,-11-7 0 0,0 0 0 0,0 0 8 16,0 0-8-16,0 0 0 0,0 0-8 0,0 0 8 16,0 0-32-16,0 0 0 0,0 0-1 0,0 0 0 15,-4-7-131-15,4 4-25 0,0-3-6 0,4-7-1097 16</inkml:trace>
  <inkml:trace contextRef="#ctx0" brushRef="#br0" timeOffset="162308.335">12315 13733 0 0,'0'0'0'0,"0"0"0"0,0 0 0 0,0 0 0 16,0 0 430-16,0 0-86 0,0 0 68 0,0 0 15 15,0 0-258-15,0 0-51 0,0 0-10 0,0 0-3 16,4 6-10-16,3-2-3 16,0 5 0-16,-7-9 0 0,0 0-48 0,0 0-9 0,4 9-3 0,-4-5 0 15,0-4 16-15,0 9 4 0,0-9 0 0,0 9 0 16,0-9 0-16,0 0 0 0,0 0 0 0,0 0 0 16,0 0-23-16,0 10-4 0,0-10-1 0,0 0 0 15,0 0 16-15,0 0 2 0,0 0 1 0,7 3 0 16,0 6-18-16,-4-2-3 0,8-1-1 0,-4 0 0 15,0-3 14-15,4 7 2 0,3-1 1 0,0-6 0 16,3 7-29-16,1-1-9 0,7 4 0 0,-1-4 0 16,5-3 20-16,2 1-2 0,5 2-1 0,-1-3 0 15,4-3 2-15,3 4 0 0,-3-4 0 0,3-3 0 16,1 3-2-16,2-3 0 0,1-3 0 0,4 3 0 0,-4-10-4 0,-4 10-1 16,4 0 0-16,0-3 0 15,-8 3 0-15,-2 0-1 0,-5 0 0 0,1 0 0 0,-7 3-11 16,0-3 0-16,-8 0 0 0,1 7 0 0,0-4 0 0,-8-3 0 15,4 3 0-15,-7-3 0 16,0 0 0-16,-7 0 0 0,0 0 0 0,0 0 0 0,0 0 0 0,0 0-17 16,0 0 4-16,0 0 1 0,0 0 0 0,0 0 0 15,0 0 0-15,0-3 0 16,0-7-64-16,-3 1-13 0,-4 0-3 0,3 2 0 16,-3-8-131-16,0 2-26 0</inkml:trace>
  <inkml:trace contextRef="#ctx0" brushRef="#br0" timeOffset="163374.241">19071 13765 1494 0,'0'0'66'0,"0"0"14"0,0 0-64 0,0 0-16 0,0 0 0 0,0 0 0 16,0 0 43-16,0 0 5 0,0 0 2 0,0 0 0 16,0 0 16-16,0 0 3 0,0 0 1 0,0 0 0 15,0 0 18-15,0 0 3 0,0 0 1 0,0 0 0 16,0 0-14-16,0 0-2 0,0 0-1 0,0 0 0 16,0 9 4-16,0-9 1 0,4 13 0 0,-1-4 0 15,4 0-7-15,4 1-1 16,-1-7 0-16,1 3 0 0,3-3-12 0,4 4-2 0,-1-4-1 0,5 3 0 15,-1-3-14-15,0-3-3 0,4 3-1 0,-4-3 0 16,3 0-18-16,1 0-3 0,0 0-1 0,0 6 0 16,3-6-5-16,4 4 0 0,-1-4-1 0,1 0 0 15,-4 0-11-15,-3 6 10 0,7-6-10 0,-4 3 10 16,-3-3-10-16,-1 0 0 0,-3 6-12 0,1-3 12 16,-5 1 0-16,1-4 0 0,-4 0 12 0,0 0-4 0,-3 0-8 0,3 0 0 15,-4 0 0-15,-3 0 0 0,1-4-9 0,-1 4-4 16,0-9-1-16,0 9 0 15,-4-3-59-15,4-3-12 0,0-4-3 0,4 7 0 16,0-6-60-16,3-1-13 0,3 1-3 0,8 3 0 16,3-1-128-16,4-2-25 0,49-13-6 0,-10 13-1 0</inkml:trace>
  <inkml:trace contextRef="#ctx0" brushRef="#br0" timeOffset="164575.373">25178 13793 792 0,'0'0'35'0,"0"0"7"0,0 0-34 0,0 0-8 15,0 0 0-15,0 0 0 0,0 0 11 0,0 0 0 16,0 0 0-16,0 0 0 0,0 0-25 0,0 0-5 0,0 0-1 0,0 0 0 16,0 0 55-16,0 0 10 0,0 0 3 0,0 0 0 15,0 0 102-15,0 0 21 0,0 0 4 0,0 0 1 16,0 0-39-16,0 0-7 0,-4 3-2 0,4-3 0 16,0 0-40-16,0 0-9 0,0 0-2 0,0 0 0 15,0 0-14-15,0 0-3 0,0 0-1 0,-3 6 0 16,3-6-3-16,0 0 0 0,0 0 0 0,0 10 0 15,0-10-17-15,0 0-4 0,0 0-1 0,0 6 0 16,0-6 11-16,0 0 3 0,0 0 0 0,3 9 0 16,-3-9-7-16,7 7-1 0,0-4 0 0,4 3 0 15,-4-3 2-15,7 0 0 0,-3 3 0 0,6-2 0 16,1-4-10-16,3 9-1 0,4-9-1 0,3 0 0 16,7 6-6-16,4-3-2 0,0-3 0 0,7 4 0 15,0-4-3-15,3 0-1 0,0 6 0 0,1-3 0 0,-1-3-4 0,-3 0-1 16,3 0 0-16,-3 0 0 15,4-3-3-15,-4-3-1 0,-4 6 0 0,-3 0 0 0,-4 0-9 0,0 6 8 16,-7-6-8-16,-3 0 8 0,0 0-8 16,-7 3 0-16,-1-3 0 0,-3 0 0 0,0 0 0 0,-3 0-12 15,-4 6 2-15,4-6 1 0,-11 0-5 0,0 0-1 16,7 0 0-16,0 0 0 0,-7 0-7 0,10 0-2 16,-3-6 0-16,0 6 0 15,0-3-51-15,1-3-10 0,-1 2-3 0,0 1 0 16,3-3-62-16,1 6-13 0,3-9-2 0,0 5-1075 0</inkml:trace>
  <inkml:trace contextRef="#ctx0" brushRef="#br0" timeOffset="167225.307">12594 15756 1497 0,'0'0'133'0,"0"0"-106"0,0 0-27 0,0-10 0 15,0 1 200-15,0 6 36 0,0-7 6 0,7-2 2 16,0 2-159-16,0 1-31 0,4-3-6 0,0-1-2 15,-1-3-17-15,1 7-3 0,3-4-1 0,0 1 0 16,0-7-13-16,4 10-2 0,-8-7-1 0,4 0 0 16,0 1-1-16,1-4-8 0,-1 0 12 0,-4 3-4 15,4-3 12-15,-7-3 3 0,0 1 0 0,4-1 0 16,-7-4 11-16,3 5 2 0,-4-5 1 0,1-2 0 16,-4 6-10-16,0-3-3 0,0-3 0 0,0 6 0 15,-4-6-8-15,4 6-3 0,-3-10 0 0,3 11 0 16,-4-1-5-16,4-3 0 0,-3-4-8 0,3 7 12 15,0-6-12-15,3 6 0 0,1-9 0 0,-4 9 0 16,3-3 25-16,4-3 6 0,-3 6 1 0,3-7 0 16,0 7-32-16,0 0 0 0,0 1 0 0,0 8 0 0,-3-6 0 0,3 7-10 15,-4-1 2-15,-3-3 0 0,4 10 8 0,-1-3 0 16,-3 2 10-16,0-2-10 0,0-4 12 0,0 10-3 16,-3-3-1-16,3-3 0 0,-4 6-8 0,4-7 8 15,0 7-8-15,0 3 8 0,-3-6-8 0,3 6 0 16,0-3 0-16,0 3 0 0,0 0 8 0,0 0-8 15,0 0 0-15,0 0 8 0,0 0-8 0,0 0 0 16,0 0 0-16,0 0 0 0,-7 3 0 0,0 6 0 16,-4 4 0-16,0-4 0 0,1 7 0 0,-1-1 0 15,-6 1 0-15,-1 0 0 0,-3 6 0 0,0 0 0 16,-4-3 0-16,0-1 0 0,-3-5 0 0,3-1 0 16,4 4 0-16,0-3 0 0,-4-4 0 0,8-6 0 0,-1 7 0 15,4-7 0-15,0 3 0 0,7-3 10 0,-4-3-10 0,4 0 10 16,7 0-2-16,-3-3-8 15,-1-3 12-15,0 3-4 0,4-7 0 0,0 1-8 0,0 6 12 0,0-7-4 16,8 1-8-16,-1-4 0 0,0 1 0 0,0-4 8 16,-4 4-8-16,8 2 0 0,-4 1 0 0,3-4 0 15,-3 4 0-15,1-4 0 0,-1 4 0 0,0-1 0 16,3-2 0-16,1 2 0 0,-1 1 0 0,1 6 0 16,0-10 0-16,-4 4 0 0,3 0 0 0,1-1 12 15,-1 1-12-15,1-1 0 0,0 7 0 0,-1-6 0 16,1-1 0-16,3 7 0 0,-4-6 0 0,-3 9 0 15,4 0 0-15,0 0 0 0,-4 0 0 0,3 0 0 16,1 0 0-16,-4 6 0 0,3 0 0 0,1 1 0 16,0 2 0-16,-1-3 0 0,-3 4 0 0,4-1 0 0,-4 10 0 15,4-10 0-15,-4 4 0 0,0-1 0 16,-4 7 12-16,4-6-4 0,0-1 0 0,-3 7 0 0,-1-6-8 0,4 2 0 16,-3 1 0-16,-1-7 0 15,4 7 0-15,1-10 0 0,-1 10 8 0,0-10-8 16,3 4-51-16,1-1-12 0,6 4-2 0,5-4-1 15,2 1-168-15,8-1-34 0</inkml:trace>
  <inkml:trace contextRef="#ctx0" brushRef="#br0" timeOffset="172743.42">21124 5364 802 0,'0'0'36'0,"-7"-3"7"16,0 3-35-16,0-7-8 0,-3 7 0 0,-1 0 0 0,0 7 20 0,4-7 3 16,0 0 0-16,0 0 0 0,0 3-23 0,7-3 0 15,0 0-12-15,-7 0 4 0,7 0-5 0,0 0-1 16,0 0 0-16,0 0 0 16,0 0 14-16,0 0-12 0,0 0 12 0,0 0-12 0,0 0 2 0,0 0 1 15,-7 0 0-15,7 0 0 0,0 0 81 0,-7 3 16 16,0 3 3-16,3-3 1 0,-6 7-9 0,6-10-2 15,4 0 0-15,-10 9 0 0,3-6-23 0,-4-3-5 16,4 7-1-16,7-7 0 0,-7 3-4 0,0-3-2 16,7 0 0-16,0 0 0 0,0 0-10 0,0 0-1 15,0 0-1-15,0 0 0 0,0 9-18 0,0-9-3 16,0 3-1-16,0 7 0 0,3-4-12 0,-3-6 0 0,0 0 0 0,4 9 0 16,3-2 13-16,-3 2 0 0,3-3 0 0,0-3 0 15,-4 7 22-15,1-7 4 0,3 3 1 0,0-3 0 16,3-3 13-16,-2 7 3 0,-1-7 1 0,3 0 0 15,4 3-1-15,-3-3 0 0,-1 0 0 0,5-3 0 16,2 3-8-16,1-7-1 0,-1 7-1 0,5 0 0 16,-1-3-9-16,3-3-1 0,1 6-1 0,3-3 0 15,1 3-13-15,2-10-2 0,1 10-1 0,3-3 0 16,1-3 5-16,2 3 2 0,5-3 0 0,-1-7 0 16,0 4-17-16,8 5-9 0,3-5 10 0,-4 0-10 15,-3-1 18-15,0-2-2 0,3 2-1 0,4-2 0 16,-7-1 2-16,0-2 1 0,3-1 0 0,4-3 0 15,0 10 3-15,0-4 1 0,-7-6 0 0,3 7 0 16,4-1 0-16,-7-3 0 0,-4-5 0 0,1 8 0 16,-4 0-10-16,3 1-1 0,0-4-1 0,-6 4 0 15,-8 2-2-15,11-2 0 0,3 5 0 0,0-5 0 0,-3 3-8 0,0-1 0 16,3 4 0-16,0 0-11 0,-6-4 11 0,3-2 0 16,-4 8 0-16,0-5 0 0,0 3 0 0,-3 0 11 15,0-1-3-15,-4 4 0 0,0-6-8 0,-3 2 0 16,-4 1 9-16,0 0-9 0,-7-4 0 0,4 7 0 15,-4-6 0-15,0 9 8 0,-3-9 6 0,-4 5 2 16,0-2 0-16,0 0 0 0,0 0-16 0,0-4 11 16,-3 7-11-16,-1-3 10 0,1 0-10 0,-4 6 8 15,7-7-8-15,-4 4 8 0,-3 3-8 0,0 0 10 16,0 0-10-16,0 0 10 0,0-9-10 0,0 9-9 16,4-10 9-16,-4 10-13 0,0 0-2 0,0 0 0 0,0 0 0 0,0 0 0 31,0 0-97-31,0 0-19 0,-7 0-4 0,0 0-781 0,0 0-156 0</inkml:trace>
  <inkml:trace contextRef="#ctx0" brushRef="#br0" timeOffset="174563.18">21385 5947 1364 0,'0'0'30'0,"0"0"6"0,0 0 2 0,0-3 0 0,0-7-30 0,0 1-8 0,0 0 0 0,0 2 0 15,4-2 46-15,-1 3 8 0,1-7 2 0,0 10 0 16,3-6-20-16,-4 2-3 0,4 4-1 0,0-6 0 16,-7 9 16-16,7 0 4 0,-3-10 0 0,-4 10 0 15,10 0-7-15,-3 0-1 0,-7 0 0 0,11 0 0 16,0 0-11-16,3 0-2 0,0 0-1 0,0 7 0 15,0-4 10-15,7-3 1 0,4 0 1 0,-4 0 0 16,-3 0-10-16,6 0-3 0,8 0 0 0,-4 6 0 16,1-3 4-16,-1-3 1 0,-3 0 0 0,3 3 0 15,7-3-7-15,-3 7-2 0,-4-14 0 0,0 7 0 16,4 0 6-16,0 0 1 0,-1 0 0 0,1 0 0 0,3 0-10 16,1-3-2-16,3 0 0 0,-4-3 0 15,0 6-6-15,4 0-2 0,14 0 0 0,-7 0 0 0,-7 0-12 0,6 0 0 16,1 0 0-16,0 0 0 15,0 0 28-15,0 0 4 0,0 0 0 0,0 0 0 0,10 0-32 0,0 0 0 16,-10 6 0-16,0-3 0 0,0 0 10 0,0-3-1 16,-4 0 0-16,1 0 0 0,-1 0-9 0,0-3 0 15,4 3 0-15,0 0 8 0,3 0 0 0,1-3 0 16,-4 3 0-16,-1 0 0 0,-2 0-8 0,3 0 0 16,-1-6 0-16,1 6 8 0,0-3-8 0,0-4 0 15,0 4 0-15,3-3 0 0,-3 6 0 0,4 0 0 16,-5-6 0-16,-2-1 0 0,-1 7 12 0,0 0 0 0,-6-3 0 0,3-3 0 15,-4 6 16-15,4 0 3 0,-4 0 1 0,0-3 0 16,4 3-32-16,-4-6 0 0,1 6 0 0,-1 0 0 16,0 0 0-16,0 0 0 0,1 0 0 0,-5 6 0 15,1-3 0-15,3-3 0 0,-3 0 0 0,0 0 0 16,3 0 0-16,-3 0 0 16,3 0 0-16,0-3 0 0,-3 3 12 0,4-6-3 0,-5 6-1 0,5 0 0 15,-5-13-8-15,1 13 0 0,-4 0 0 16,-3-3 0-16,0 3 10 0,-1-6 0 0,1 3 0 0,0-4 0 15,-4 4 2-15,4 3 0 0,3-9 0 0,-3 9 0 16,3-3-12-16,3-4 0 0,1 7 0 0,0 0 8 16,0 0-8-16,-4-3 12 0,4 3-12 0,-1-3 12 15,1-3-12-15,-4 6-11 0,4-3 3 0,0-4 0 16,-4 7 8-16,-3 0 0 0,3-3 0 0,-3 3 0 0,3-6 11 16,-3 3-3-16,3 0 0 0,0-4 0 0,0-2-8 0,-3 9 8 15,3-9-8-15,0 9 8 0,-3-13 10 0,0 4 2 16,0 6 0-16,-1-7 0 0,1 7-20 0,3-3 0 15,0-4 0-15,-3 4 0 0,0 0 0 0,-1-4 0 16,1 1 0-16,3 6 0 0,1-7 12 0,-1 7-4 16,-3-6 0-16,3 3-8 0,4-7 0 0,-1 10 0 15,-3-7 0-15,-3 1 0 0,3 0 0 0,-3-1 0 16,3 7-10-16,-3-6 10 0,0 6 0 0,-1-7 0 16,1 4 0-16,-4-7 0 0,0 10 0 0,1-6 0 15,-1 3 10-15,-4-7-10 0,5 4 10 0,-1-4-10 16,0 1 8-16,0 2-8 0,4-2 12 0,-4-4-4 15,4 3 0-15,-1 4 0 0,5 0-8 0,-1-4 0 0,-7 0 0 16,4 4 0-16,-1 0 0 0,1-1 12 0,3-2-4 0,-3 2 0 16,0 7-8-16,-1-6 0 0,1-1 0 0,0-2 0 15,-1 5 0-15,-2-5 0 0,-1-1 0 0,0 4 0 16,4 0-8-16,-4-4 8 0,0 4 0 0,0-1 0 16,-3 1 0-16,3-4 0 0,4 10 0 0,-1-13 0 15,5 4 0-15,-5 3 0 0,1-4 0 0,0 4 0 16,-4-4 0-16,0 4 0 0,4-4 0 0,-4 7 0 15,-4-7 0-15,1 1 12 0,0 5-4 0,-1-8 0 16,-3 5 4-16,1 1 0 0,-1-4 0 0,0 4 0 16,0-4-12-16,0 4 0 0,0-3 0 0,0 2 0 15,0-6 18-15,4 10 2 0,-4-3 0 0,4-1 0 16,-1-2-20-16,-3 2 0 0,4 1 0 0,0-4 0 16,-4 4 0-16,4 3 0 0,-1-7 0 0,-3 10 0 0,4-6 0 0,-4-1 0 15,0 1 0-15,-3 6 0 16,-1-10 0-16,1 4 0 0,-4 2 0 0,0-2 0 0,0-3 0 0,0 2-16 15,0 1 4-15,0 2 0 0,0 1 12 0,0 3 16 16,0-6-3-16,-3-1-1 0,6 1-12 0,-2 6-16 16,-1-4 3-16,0 4 1 0,0-6 12 0,0 6 16 15,3-4-3-15,-3 4-1 0,0-3-12 0,1 6 0 16,2-3 0-16,-3 0 0 0,-7 3-16 0,0 0-7 16,7-6-1-16,-7 6 0 15,0 0-60-15,0 0-13 0,0 0-3 0,0 0-1379 0</inkml:trace>
  <inkml:trace contextRef="#ctx0" brushRef="#br0" timeOffset="175509.375">21114 6251 1839 0,'0'0'81'0,"0"0"18"15,-4-3-79-15,-3-3-20 0,4 3 0 0,3 3 0 16,-7 0 50-16,7 0 6 0,0 0 2 0,0 0 0 16,0 0-27-16,0 0-6 0,0 0-1 0,0 0 0 15,7 3-7-15,0 3-1 0,3-3-1 0,4 7 0 0,1-7 17 0,2 12 4 16,1-5 1-16,3 2 0 0,0 1 11 0,0-4 3 15,4 4 0-15,-4-4 0 16,4 4-9-16,-4 2-2 0,-3 1 0 0,3 0 0 0,-7 0 3 0,4-4 0 16,-4 4 0-16,0-1 0 0,0 1-3 0,-4 0 0 15,5-1 0-15,-5 1 0 0,-3 3-11 0,7-7-2 16,0 7-1-16,1-6 0 0,-5 9-3 0,11-7-1 16,0 1 0-16,1 0 0 0,-1 0 5 0,0 2 1 15,4-5 0-15,3 6 0 0,4-1 3 0,-1-2 1 16,-2 3 0-16,2 0 0 0,5-4-20 0,-8 1-3 15,-3 0-1-15,3 0 0 0,0-4 7 0,-3 1 1 16,-8-1 0-16,5 7 0 0,-5-6-16 0,4-4 8 0,0 0-8 16,-6 4 0-16,-1-4 16 0,3 1-2 0,1-4-1 0,0 0 0 15,-1 0-13-15,-3-2 0 0,4 2 0 0,3-3 0 16,-7 0 0-16,0 7 0 0,1-10 0 16,2 6 0-16,4-3 0 0,-3-3 0 0,-4 0 0 0,4 6 0 15,-1-3 0-15,1 1 0 16,-4-4 0-16,0 0 0 0,-3 0 0 0,3 0-16 0,-4 0 3 0,1 0 1 31,-11 0-76-31,7 0-14 0,4 0-3 0,-4-4-1 0,-7 4-101 0,0 0-20 0</inkml:trace>
  <inkml:trace contextRef="#ctx0" brushRef="#br0" timeOffset="176673.597">24317 4163 864 0,'0'0'38'0,"0"0"8"0,0 0-37 0,0 0-9 0,0-3 0 0,0 3 0 16,-4 0 52-16,4 0 8 0,0 0 1 0,0 0 1 16,0 0-122-16,0 0-25 0,8-13-5 0,-1 7-302 15</inkml:trace>
  <inkml:trace contextRef="#ctx0" brushRef="#br0" timeOffset="177796.24">24384 4091 428 0,'0'0'19'0,"-7"0"4"0,3 0-23 0,-3 0 0 16,4 0 0-16,-4 0 0 0,3-7 131 0,1 1 21 15,3 6 5-15,0 0 1 0,0 0-22 0,-7 0-5 16,7 0-1-16,0 0 0 0,0 0-62 0,0 0-12 16,0 0-2-16,0 0-1 0,0 0-5 0,0 0 0 15,0 0-1-15,0 0 0 0,-4 0-20 0,-3-3-4 16,4 3-1-16,3 0 0 0,-7-6-22 0,7 6 9 15,-8-3-9-15,5 3 0 0,-4 0-13 0,3 0-10 16,-3 0-1-16,4 0-1 16,3 0-33-16,-7-7-6 0,7 7-2 0,0 0 0 15,0 0 19-15,-7 0 4 0,3-3 1 0,4 3 0 0,0 0 42 0,0 0 0 16,-7 0 11-16,7 0-3 0,-7 0 31 0,7 0 5 0,0 0 2 0,-4-3 0 16,4 3 6-16,0 0 0 15,0 0 1-15,0 0 0 0,-7-6-27 0,7 6-6 0,0 0 0 0,0 0-1 16,-3 0-19-16,3 0 0 0,0 0 8 15,-7-3-8-15,7 3 0 0,-4 0 0 16,4 0 0-16,0 0 0 0,0 0 0 0,0 0 0 0,-7 0 0 0,0 3 0 16,4-3 0-16,3 0 0 0,0 0 0 0,-7 0-9 15,7 0 9-15,0 0 0 0,-4 6 0 0,4-6 0 16,0 0 0-16,0 0 12 0,0 0-2 0,0 0-1 16,-7 3 24-16,7-3 5 0,0 0 1 0,0 0 0 15,0 0-11-15,0 0-3 0,-3 3 0 0,3-3 0 16,-8 7 3-16,5 2 1 0,-1-9 0 0,-3 3 0 15,0-3-21-15,0 6-8 0,0 1 0 0,0-7 0 16,0 6 0-16,-4 3 0 0,1-6 0 0,-1 7 0 0,1-1 0 16,-1-6 0-16,-6 7 0 0,6 2 0 15,-3-5 0-15,0 2-15 0,0-3 2 0,3 10 0 0,-3-13 13 0,3 10 0 16,-3-7 0-16,4 3 0 16,-1-6 0-16,-3 7 0 0,0-7 12 0,0 13-12 0,0-7 23 0,-1 4-3 15,5-10 0-15,-4 9 0 0,0 4-8 0,3 0-3 16,-3-7 0-16,3 0 0 0,-3 10-9 0,4 0 0 15,-1-3 0-15,1-4 8 0,-1 7-8 0,0-6 0 16,4 5 0-16,-3-5 0 0,3 6 0 0,0 0 0 16,3-10 0-16,-3 4 0 0,4-1 0 0,-1 1 0 15,-3 2 0-15,3-2 0 0,1-1 0 0,-1 7 8 16,1-6-8-16,-1-4 0 0,4 10 0 0,-3-10 0 0,3 7 0 0,0-6 0 16,0 8 15-16,0-5-3 0,3 6 0 0,4-10 0 15,-3 4 6-15,6-1 1 0,-2 1 0 0,2 6 0 16,1-7-7-16,-1 4-2 0,4-1 0 0,-3 1 0 15,7-3-10-15,-4-1 8 0,0 7-8 0,0 0 8 16,4-3-8-16,-4 2 8 0,0 7-8 0,0-9 8 16,-4 0-8-16,1 3 0 0,-4 3-10 0,4-4 10 15,-1-5 0-15,1 6 0 0,-1 0 0 0,1-4 0 16,0 4 0-16,3-6 0 0,0-4 0 0,-4 4 0 16,5 8 0-16,-5-11 0 0,4-1 0 0,-3 1 0 15,3 2 8-15,-3-2-8 0,-1 2 0 0,4-2 0 16,-3-1 13-16,3 0-1 0,-4-5 0 0,5 5 0 15,-5 4-1-15,4-7-1 0,0 3 0 0,-3-6 0 16,3 4-10-16,0-4 10 0,0-3-10 0,4 0 10 0,-4 3 2 0,0-3 0 16,4-3 0-16,-1 0 0 0,5-4 0 0,-1 7 0 15,0-3 0-15,0-6 0 0,0 3-3 0,0-10 0 16,1 6 0-16,-1 1 0 0,0-4 3 0,4-5 0 16,-8 5 0-16,4-6 0 0,1 10-4 0,-5-13 0 15,4 3 0-15,-3 7 0 0,0-10-8 0,-4 3 8 16,3 3-8-16,-2 0 8 0,-1-5 8 0,0 5 2 15,-4-3 0-15,4-3 0 0,-3 0 3 0,0 6 1 16,-1-9 0-16,1-3 0 0,-4 6-22 0,0-3 0 16,4-3 0-16,-4 3 0 0,0-3 0 0,-4-4 0 15,1 7 10-15,-1-3-10 0,1-3 11 0,-4 12-11 16,0-13 12-16,0 10-12 0,-4-3 12 0,1-3-12 0,-1 6 12 0,-3 0-12 16,0-3 8-16,-4 0-8 0,1 9 0 15,3-12 0-15,-4 6 0 0,1 0 0 16,-1 3 0-16,-3-3 0 0,3 4 0 0,-3-4 0 0,0 0 0 0,-3 0 0 15,-1 9 0-15,0-6 0 0,1 7 0 0,-1-7 0 16,-3 7 0-16,3-7 0 0,-3 9-8 0,3-5 8 16,-3-1 0-16,0 3-12 0,3 1 12 0,-3 6-12 15,0-7-3-15,3 10 0 0,1-6 0 0,-1-1 0 32,8 10-109-32,-5-3-21 0,5-3-5 0,3 6-632 0,7 0-126 0</inkml:trace>
  <inkml:trace contextRef="#ctx0" brushRef="#br0" timeOffset="178879.885">28903 3805 1342 0,'0'-15'60'0,"0"8"12"15,-3-2-58-15,3 3-14 0,-4-1 0 0,1-2 0 16,3 0 21-16,-4 2 2 0,-3 1 0 0,3 3 0 16,-3-7 11-16,4 1 2 0,-8 6 1 0,1-3 0 0,3 2-17 0,-4 4-3 15,0-6-1-15,1 6 0 0,-1-3 5 0,-3 3 1 16,4-3 0-16,-5 3 0 0,1-6-2 0,-3 6-1 16,3 0 0-16,-1 0 0 0,1 0 5 0,-3 0 2 15,3 0 0-15,0 0 0 0,-1 0 23 0,5 6 5 16,-4-3 1-16,-4 6 0 0,4-5-28 0,0 5-6 15,0 0-1-15,0 1 0 0,0 2-20 0,-1 1 0 16,-2 3 0-16,3-4 0 0,-4 1 0 0,4 9 0 16,0-7 0-16,-4 1 0 0,1 6 0 15,-1 0 0-15,4-3 0 0,3 3 0 0,-6 0 0 0,-1 0 0 16,0-4 0-16,4 4 0 0,4 7 0 0,-1-7 0 16,0 3 0-16,4-7 8 0,-3 4 3 0,3 7 1 0,0-7 0 0,0 3 0 15,3-10 8-15,1 7 1 16,3 0 1-16,0-3 0 0,3 3-9 0,1-6-1 0,-1 2-1 0,1 4 0 15,3 0 1-15,0-3 0 0,-4 0 0 0,1 3 0 16,6-3 0-16,-3-4 1 0,1 4 0 0,2 0 0 16,1-3-5-16,3 6-8 0,-4-7 11 0,1 1-11 15,0 3 9-15,-1 0-9 0,1-7 0 0,-1 7 9 16,1-3 9-16,-1-7 2 0,1 10 0 0,3-10 0 16,-3 4-7-16,3-4-1 0,3 1 0 0,-2-7 0 15,2 6 12-15,4-9 1 0,-3 3 1 0,7 4 0 16,-4-7 0-16,4 0 0 0,-4-7 0 0,7 4 0 15,0 3-11-15,-3-3-3 0,0-3 0 0,-1 3 0 16,1-10 8-16,0 7 2 0,-4-4 0 0,4 1 0 16,-4-3 6-16,3 2 2 0,-2 1 0 0,-5 2 0 0,4-2-18 0,1-7-3 15,-1 4-1-15,-4 9 0 16,1-16-8-16,0 9 0 0,-1-2 0 0,4-7 0 16,-3 10 0-16,0-7 0 0,-4-3 0 0,3 0 0 15,1-3 0-15,0 0 0 0,-4 4 0 0,3-7 0 0,1 3 13 0,-4-7-2 16,-3 4-1-16,-1-3 0 0,1 3 4 0,-4-3 1 15,0 3 0-15,-3 0 0 0,-4 0-15 0,3 3 9 16,-3-7-9-16,-3 4 8 0,-1-3-8 0,1 6 8 16,-4 3-8-16,-1-3 8 0,1 0-8 0,-3 4 0 15,-1 2 0-15,-3-3 0 0,4 7 0 0,-1-7 0 16,-3 0 0-16,0 3 0 0,0 1 0 0,0 2-11 16,-4 0 3-16,4-5 0 0,-4 8 8 0,0-2 0 15,1-1 0-15,-1 1 0 0,-6 2 0 0,2 1-12 0,-2-4 12 0,-1 4-12 16,-7-1-8-16,8 1-3 0,-5 6 0 0,5-3 0 31,-5 2-59-31,1 4-12 0,-4 0-2 0,4-6-725 0,0 3-145 0</inkml:trace>
  <inkml:trace contextRef="#ctx0" brushRef="#br0" timeOffset="179945.517">23125 6976 1209 0,'0'0'108'0,"-7"-10"-87"0,7 1-21 0,-4-1 0 15,0 1 146-15,1 0 25 0,-1-4 5 0,1 4 0 16,-1-4-120-16,1 4-24 0,-1-1-4 0,4 4-2 15,-3-10 22-15,-1 7 4 0,1-4 0 0,-1 4 1 16,4-1-14-16,-3 4-3 0,-4 0-1 0,3-3 0 16,-3-4-35-16,4 10 0 0,-8-3 0 0,4-4 0 15,-4 7 13-15,1-6-4 0,-1 5-1 0,-3-2 0 0,-4-3-8 16,1 6 8-16,3 0-8 0,-4-4 8 16,0 4 12-16,1-3 1 0,-1 3 1 0,4-4 0 15,-4 4 5-15,1 3 1 0,-8-3 0 0,4-3 0 0,3 12-28 0,1-6-9 16,-5 0 0-16,1 3 0 0,4 0 9 0,-1-3 11 15,0 7-3-15,1-4 0 0,-5 3 6 0,5-3 1 16,3 7 0-16,0-1 0 0,-8 4-15 0,5-4 0 16,3 4 0-16,0-1 0 0,-1 7 0 0,-2-7 0 15,3 7 0-15,3 3-10 0,1 0 10 0,-5 6 0 16,-2-2 0-16,6 5 0 0,1-3 0 0,-1 3-8 16,-3 4 8-16,0-4 0 0,3 1 0 0,1-1 0 15,3 7 0-15,-4-7-8 0,-3 3 8 0,7-2 0 16,7-7 0-16,-4 6-8 0,-3 1 8 0,7-10 0 15,11 6 0-15,-8-6 0 0,4 0 10 0,1 0-2 16,-1 0-8-16,7-4 12 0,7-5 9 0,-4 6 2 0,-6-7 0 0,10 4 0 16,4-3 1-16,0-1 1 0,-8 1 0 15,4-4 0-15,4 0 4 0,-4 1 1 0,4-7 0 0,-7 6 0 16,-1-2-3-16,4-4-1 0,4 0 0 0,-4 3 0 16,-3-6-10-16,7 0-1 0,6 3-1 0,-2-3 0 15,-5 0-6-15,5-3 0 0,-1 3-8 0,3-9 12 16,1 9-2-16,0-10-1 0,-7 7 0 0,-1-6 0 15,1-1-9-15,0 1 0 0,-4-3 0 0,-3-7 0 16,3 3 12-16,0-3 0 0,-3-3 0 0,-1-6 0 16,1 6 5-16,3-9 2 0,-3-1 0 0,-1 7 0 15,1-6 4-15,3 0 1 0,-3-1 0 0,-1 4 0 16,1-3-11-16,0-1-1 0,-4 7-1 0,3-3 0 16,-3-3 3-16,-3 9 1 0,3-10 0 0,-3 10 0 0,-4-9-7 0,3 6-8 15,-3-3 11-15,-3 3-11 0,3-4 10 0,-7 1-10 16,0 6 8-16,4-9-8 0,-4 9 0 15,0-3 0-15,-4-3 0 0,4 6-11 0,0 0 11 0,-3 3 0 16,-5-3 0-16,5 3 0 0,-1 7-8 0,1-1 8 16,-4-6-8-16,3 10 8 0,-3-4-13 0,4 4 2 15,-4-1 1-15,0 7 0 0,0-6-10 0,3 6-3 16,0-4 0-16,1-2 0 16,-4 6-21-16,3 0-4 0,4 3 0 0,-3-6-1 15,-4 2-75-15,0-2-16 0,0 0-2 0,0-4-1051 0</inkml:trace>
  <inkml:trace contextRef="#ctx0" brushRef="#br0" timeOffset="180848.395">25340 3890 576 0,'-14'0'25'0,"3"0"6"0,1 0-31 0,-4-6 0 0,0 6 0 0,-1 0 0 15,-2-7 203-15,-1 7 34 0,4 0 7 0,-7 0 2 16,7 0-146-16,-4 0-30 0,0 7-6 0,4-7 0 16,4 0-28-16,-4 0-4 0,-4 0-2 0,7 6 0 15,-3-6-11-15,7 0-3 16,0 0 0-16,0 0 0 0,4 0 4 0,-4 0 0 0,0 0 0 0,7 0 0 16,0 0-11-16,-8 0-1 0,8 0-8 0,-3 6 12 15,3-6-12-15,-7 3 0 0,0 4 0 0,3-4 0 16,4-3 15-16,-7 6 6 0,0-3 2 0,7-3 0 15,0 0 3-15,0 10 1 0,0-10 0 0,0 3 0 16,0 6-11-16,0-9-3 0,0 9 0 0,0-9 0 16,4 10 7-16,-1-7 2 0,1 3 0 0,3 1 0 15,3-7-4-15,-3 0-1 0,4 0 0 0,0 0 0 16,3 0 19-16,0 0 3 0,4 0 1 0,-1-7 0 16,1 1-8-16,-1 3 0 0,5-7-1 0,-1 1 0 0,-4 0 9 0,5 6 3 15,-1-10 0-15,0-3 0 0,0 7-10 0,0-4-1 16,0 4-1-16,4 0 0 0,3-7-7 15,-3 3 0-15,3-2-1 0,0 2 0 0,1-6-6 0,-1 10-1 16,0-7 0-16,4-3 0 0,-4 7 0 16,4-7 0-16,0 6 0 0,-4-5 0 0,4-1-2 0,-1 3-1 15,5-6 0-15,-5 3 0 0,1 1-5 0,3 2 0 16,1 0-8-16,-1 1 12 0,-3-1-3 0,-1 0-1 16,1 7 0-16,-4-10 0 0,4 10 0 0,-4-4-8 15,1 4 12-15,-1-4-4 0,-3 7-8 0,-1-7 8 16,-3 4-8-16,4-4 8 0,-4 4-8 0,-3 6 12 15,3-16-12-15,-3 10 12 0,3-1-12 0,0-2 8 16,-3 8-8-16,-1-11 8 0,4 9-8 0,-3-4 0 0,0 1 0 16,-1-1 8-16,-3 1-8 0,4 6 0 0,0-10 0 0,-8 7 0 15,1-3 0-15,0 9 0 0,-1-4 0 0,1-2 0 16,-1 3 0-16,-3 0 0 0,4-3 8 0,-4 2-8 16,4 4 0-16,-1-6 0 0,-3 3 0 0,4-3 0 15,-4 6 0-15,3 0 0 0,-10 0 0 0,7-7 0 16,1 1-10-16,2 6-4 0,-10 0-1 0,7-3 0 31,-3-3-117-31,3 3-23 0,0-7-5 0,0 1-681 0,0-7-137 0</inkml:trace>
  <inkml:trace contextRef="#ctx0" brushRef="#br0" timeOffset="181563.718">27453 2231 1555 0,'-14'-3'138'0,"3"-3"-110"15,-3 6-28-15,-10 0 0 0,-1 0 68 0,-7 0 8 16,4 6 1-16,-4-3 1 0,4-3-78 0,-4 6 0 15,1-3-11-15,-1 7 0 0,4-10 27 0,-1 3 6 16,1 6 1-16,3-5 0 0,1 2 7 0,-1 3 2 16,0-6 0-16,4-3 0 0,4 13-1 0,-1-13 0 0,0 6 0 0,1-3 0 15,-1 7 5-15,-3 2 2 16,3-2 0-16,-3-1 0 0,-4 10-7 0,4-7-2 0,-4 10 0 0,1 0 0 16,-1 7-11-16,0-4-2 0,-3 3-1 0,0 3 0 15,3-6 0-15,4 13 0 0,-4-7 0 0,4 4 0 16,4 2-6-16,-1 1-1 0,4-7 0 0,0 10 0 15,0-6 2-15,3-4 0 0,0 0 0 0,8 7 0 16,-4-13-1-16,3 3 0 0,4 4 0 0,0-1 0 16,4 0 6-16,-1-5 1 0,4 2 0 0,4-6 0 15,0 3 4-15,3-6 2 0,0-1 0 0,7-5 0 16,7 6 8-16,-3-7 2 0,0 7 0 0,3-16 0 16,0 10 4-16,4-7 2 0,0 3 0 0,-1-5 0 15,-2-4-15-15,6 0-3 0,-3 0-1 0,-4 0 0 16,4 0 2-16,-4-4 1 0,3-5 0 0,5 3 0 0,-1-7-1 15,0 10 0-15,1-16 0 0,-1 10 0 0,4-7-5 0,-4 1 0 16,0-1-1-16,-3-3 0 0,3 0 0 16,-3 0 0-16,-7 4 0 0,-1-7 0 0,1 0-1 0,-4-3 0 15,0 3 0-15,-3 0 0 0,0-3 0 0,-1-3 0 16,-3 9 0-16,-3-16 0 0,3 4-6 0,-3 6-8 16,-4 0 11-16,0-10-11 0,0 1 13 0,0 2-4 15,-4 1-1-15,1 0 0 0,-4-1-8 0,0-8 10 16,0 8-10-16,-4 1 10 0,-3-1-10 0,4 7 0 15,-4-3 0-15,0 6 8 0,-4 0-8 0,4 0 0 16,-3-6 0-16,-5 12 0 0,5-2 0 0,-4-1 0 16,0 6-8-16,0-6 8 0,-1 7-9 0,1-1 9 0,0 4-12 0,-3-4 12 15,2 4-15-15,-2 0 4 0,3-1 1 0,0 1 0 32,-4 9-22-32,4-3-5 0,-4 3-1 0,4-7 0 15,0 7-127-15,0 7-26 0,0-7-5 0,3 0 0 0</inkml:trace>
  <inkml:trace contextRef="#ctx0" brushRef="#br0" timeOffset="181987.703">24331 4307 990 0,'0'0'44'0,"0"0"8"0,0 0-41 0,0 0-11 0,0 0 0 0,0 0 0 16,0 0 34-16,-7 0 5 0,0 0 1 0,-4 0-520 16</inkml:trace>
  <inkml:trace contextRef="#ctx0" brushRef="#br0" timeOffset="182581.577">24155 4279 1609 0,'-14'0'35'0,"7"0"7"0,-4-3 2 0,0 3 2 0,1 0-37 0,-4-10-9 0,0 7 0 0,3-3 0 16,-3 3 79-16,-4-4 13 0,4 7 4 0,0-3 0 15,-4-3-28-15,4 3-4 0,0-7-2 0,-3 7 0 0,2-6-13 0,-2 3-2 16,3-1-1-16,0-2 0 0,-8 3-22 0,5-7-4 16,3 4 0-16,-4 6-1 0,0-16-3 0,1 9-1 15,-1 1 0-15,0-4 0 16,-3 10 5-16,4-12 2 0,-5 8 0 0,1-2 0 0,4 0-1 0,-8-4 0 16,0 4 0-16,1-1 0 0,-5 1 5 0,5-1 1 15,-8-2 0-15,4 2 0 0,-4 1 2 0,0 0 1 16,0-4 0-16,-3 10 0 0,3-13-6 0,1 10-2 15,-1-3 0-15,0-1 0 0,0 1-3 0,4-1-1 16,-7 1 0-16,0 3 0 0,-1-4-5 0,1-5-1 16,-4 8 0-16,-7-2 0 0,4-4 0 0,0-2 0 15,10 12 0-15,-3-16 0 0,-4 9 1 0,4 1 0 0,-1-4 0 0,5 4 0 16,-1-4 4-16,-3 4 1 0,3 0 0 0,4-4 0 16,3 4-3-16,0-1-1 0,-10-2 0 0,10 2 0 15,11 1-6-15,-4 3-8 0,1-4 11 0,-1 1-11 16,4-1 0-16,4 7 0 0,6-6 0 0,-7 3 0 15,-3 2 0-15,4-5 0 0,10 9 0 0,0 0 0 16,-7-9 0-16,0 5 0 0,7-2 0 0,0 6 0 16,0 0 0-16,0 0 0 0,-4-3 0 0,4 3 0 31,0 0 0-31,0 0 0 0,0 0 0 0,0 0 0 0,0 0 0 0,0 0 0 16,0 0 9-16,0 0-9 0,-7-9 14 0,7 9-3 0,7 0-1 0,-7 0 0 15,0 0-10-15,0 0 8 0,0 0-8 0,0 0 8 16,-7 0-8-16,7 0 0 0,0 0 9 0,0 0-9 15,0 0 0-15,0 0 0 0,0 0 0 0,0 0 0 16,11-3 0-16,-11 3 0 0,0 0 0 0,0 0 0 0,0 0 0 0,0 0 0 16,0 0 0-16,0 0 8 0,0 0-8 0,0 0 0 15,0 0 8-15,0-7-8 0,-7 4 8 0,7 3-8 16,0 0 8-16,0 0-8 0,-8-6-8 0,8 6-7 16,0 0-1-16,0 0 0 15,0 0-37-15,0 0-8 0,-3-13-2 0,6 10 0 16,5-13-82-16,-8 13-17 0,-11-6-3 0,7 0-1 15,4-4-19-15,-3 4-4 0,-8 5-1 0</inkml:trace>
  <inkml:trace contextRef="#ctx0" brushRef="#br0" timeOffset="183568.291">22214 3441 1728 0,'0'0'76'0,"0"0"16"0,-7-6-73 0,7 6-19 15,7 0 0-15,-7 0 0 16,0 0 138-16,0 0 24 0,11 0 5 0,-4-3 1 0,0-3-125 0,-7 6-25 16,0 0-5-16,7 0-1 0,4 0-4 0,-4-13 0 15,-7 13-8-15,3 0 12 0,8-3 12 0,-4-6 1 16,-3-1 1-16,-4 1 0 0,-4 6 26 0,8-16 6 15,3 10 1-15,0-4 0 0,-7 0-26 0,3-2-5 16,11-1 0-16,-3-3-1 0,-8 7 14 0,1-10 3 16,3 3 1-16,0 0 0 0,0-3-21 0,-3 0-5 15,-4 10-1-15,3-16 0 0,1 6-10 0,-4 3-8 16,-4-13 12-16,4 17-12 0,0-14 33 0,-3 4 0 0,-4-3 0 16,-8 6 0-16,-2-9-33 0,6 6 0 0,8-13 0 0,-8 7 0 15,-10-1 0-15,3 1 0 16,4-3 0-16,-3 2 0 0,-5-2 0 0,1 2 0 0,4 1 8 0,-1 3-8 15,0-4 9-15,1 1-1 16,-5 9-8-16,5 0 12 0,-1 0-12 0,-3 3 8 0,-4-3-8 0,4 10 0 16,0-7 8-16,-4 7-8 0,-6-7 0 0,-1 6 9 15,-3 7-9-15,3-7 0 0,-3 10 0 0,-1-3 0 16,-3 3-11-16,-3 3 11 0,7 0-8 0,3 3 8 16,-3 3-8-16,0-6 8 0,3 3-8 0,0 10 8 15,-3-7 0-15,-1 4-10 0,1-1 10 0,0 4 0 16,0-1-9-16,-1 10 9 0,1-3 0 0,3 6-9 15,-3-6 9-15,3 9-10 0,4-3 10 0,3 3-10 16,4-3 10-16,4 4 9 0,-1 2-1 0,0 0-8 16,8 1 8-16,-1-1-8 0,-3-6 0 0,7 6 0 0,3 1 8 15,-3-1-8-15,4 4 0 0,-1-7 0 0,4 3 0 0,0 1 0 16,4-7 0-16,-1 12 0 0,1-5 0 0,3-1 0 16,0 0 0-16,4 4 0 0,-1-4 0 0,1-3 0 15,3-2 0-15,4 5 0 0,-1-9-15 0,1 0 0 16,3 0 0-16,4-3 0 0,-1-1 15 15,5-8 0-15,-1 2 0 0,0-2 10 0,7-7-1 0,1-3 0 16,-1 0 0-16,0 0 0 0,0-3 6 0,1-3 1 16,-1-7 0-16,0 4 0 0,8-4 6 0,-5 0 2 15,-6-2 0-15,7-7 0 16,0 0 2-16,0 9 1 0,-11-9 0 16,4 4 0-16,-4-1-13 0,0 3-2 0,4-3-1 0,-8-3 0 15,-2 4-1-15,-1-4 0 0,0 3 0 0,4 3 0 0,-11-12-10 0,3 6 0 0,-3-3 0 0,1 0 0 16,-1-7 0-16,-4 7 8 0,-6-6-8 0,-1-4 12 15,8-5 1-15,-11 2 1 0,-4-9 0 0,-6 6 0 16,3-3 2-16,-4 0 0 0,1-3 0 0,-5 3 0 16,-6 4-8-16,4-1-8 0,3-3 11 0,-8 10-11 15,-2-4 0-15,-1-6 0 0,4 13 0 0,0-1 0 16,-1 7-9-16,1 3-6 0,4 3-1 0,-1 1 0 31,4 8-117-31,0-2-24 0,-11 9-5 0</inkml:trace>
  <inkml:trace contextRef="#ctx0" brushRef="#br0" timeOffset="187607.324">25037 4624 172 0,'-7'0'16'0,"0"0"-16"16,-1-7 0-16,1 7 0 0,0-3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00:54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28254 14059 806 0,'11'-3'72'0,"-4"-3"-58"0,0-7-14 0,-4 4 0 16,4 6 170-16,-3-7 31 0,3-2 7 0,0 6 0 15,0-7-180-15,-4 4-37 0,5-1-7 0,-5 4-2 16,-3-3 18-16,0-1 0 0,-3 1 0 0,3-1 0 16,-4 1 11-16,-3-4 5 0,0 10 2 0,0-6 0 15,0 3 30-15,0-1 5 0,-4 1 2 0,1 3 0 16,-1-3 16-16,4 6 3 0,0 0 1 0,0 6 0 0,-7-3-63 0,3 10-12 15,1-4 0-15,-5 4 0 0,1 5-12 0,-3 4 3 16,-1 0 0-16,-3 6 0 0,3 4 9 0,1 2-13 16,-1 4 5-16,-3 0 8 0,7 2-13 0,0 1 5 15,-1 3 8-15,5-3-13 0,3 0 13 0,3-7 0 16,4 7-10-16,0-10 10 0,0 4-10 0,4-4 10 16,6 0-13-16,1 1 5 15,3-1-16-15,0-9-4 0,7 6 0 0,4-9 0 0,7-3 6 16,-4-1 1-16,0-2 0 0,8-10 0 0,-1 3 33 0,7-12 8 15,-3 6 0-15,0-9 1 0,3-4 4 0,-3 4 1 16,0-7 0-16,3-3 0 0,-3-3-6 0,0-6 0 16,-1 6-1-16,1-9 0 0,-3 6 3 0,-1-7 1 15,-3-5 0-15,-4 2 0 0,-4-6 2 0,-2 1 1 0,-1 2 0 16,-7-9 0-16,-3 13-4 0,-1-7-1 0,-6 0 0 0,-4 6 0 16,-4 4 4-16,-3-3 1 0,-7 5 0 0,0-2 0 15,-7 9-7-15,-8-6-2 0,-6 6 0 0,0 9 0 16,0-5-17-16,-4 5 0 0,-4 0-11 0,1 4 11 15,0 0-18-15,-1-1 3 0,-2 10 1 0,-1-3 0 32,0-3-22-32,0 6-5 0,4 6-1 0,6-3-935 0</inkml:trace>
  <inkml:trace contextRef="#ctx0" brushRef="#br0" timeOffset="39438.371">7355 16665 1324 0,'0'-3'118'0,"7"-6"-94"0,-7-1-24 0,4 1 0 15,3-4 88-15,7 1 12 0,-7 2 4 0,7-2 0 16,0-4-38-16,-3 4-7 0,3 2-2 0,-3-2 0 16,-1 2 14-16,4 1 2 0,-7-1 1 0,1 7 0 15,2-6-21-15,-6 9-4 0,-1-3-1 0,-3 3 0 16,0 0-18-16,0 0-4 0,0 0-1 0,0 0 0 15,0 0-1-15,0 0 0 0,0 0 0 0,0 0 0 16,0 0 0-16,0 0 0 0,-7 3 0 0,7-3 0 16,0 0-4-16,-10 0 0 0,10 0-1 0,-4 9 0 15,4-9-4-15,-7 10-1 0,7-10 0 0,-4 9 0 0,4 4-2 0,-7-4 0 16,7 4 0-16,-3-1 0 0,-1-2 2 0,4 8 0 16,0-5 0-16,-3-1 0 0,3 7-3 0,-4-6-1 15,1 6 0-15,3-1 0 0,-4-5 0 0,1 9 0 16,-1-3 0-16,4-7 0 0,-7 10 11 0,4-3 3 15,-1 3 0-15,1 0 0 0,-1-3-24 0,0 0 0 16,4-4 0-16,0 4 0 0,0-6 0 0,0-1 0 16,0-2 0-16,0 5 0 0,0-15 15 0,4 6-2 15,-4-6 0-15,11 7 0 0,-1-4 9 0,1-3 2 16,3-3 0-16,3-4 0 0,1 4-7 0,0-6-1 16,3 0 0-16,4-1 0 0,6 7-16 0,-6-6 8 0,0-1-8 0,10 7 0 15,0 0 0-15,1-3 0 16,6-4 0-16,0 7 0 0,-3-6 13 0,0-1-4 0,3 7-1 0,1-6 0 15,-1-1-8-15,4-2 0 0,0 2 0 0,-1-2 0 16,5 2 0-16,-4 1-9 0,3 0 9 0,-3-1-13 16,-4 1 13-16,1 3 0 0,-5-4 0 0,1 1 0 15,0 2 0-15,0-5 13 0,3 9-4 0,1-4-1 16,-5-5 1-16,1 9 0 0,0-3 0 0,-4 2 0 16,-3-2-9-16,-4 6 0 0,4 0 9 0,-4 0-9 15,-7 0 0-15,4 0 0 0,0 0 0 0,-8 0 0 16,1 10 0-16,3-10 0 0,-3 6 0 0,-1-3 0 15,1-3 0-15,0 3 0 0,-4 3 0 0,7-6 0 16,-7 0 0-16,4 0 0 0,-1 0 0 0,-3 0 0 0,1 0 0 16,-1-6 0-16,3 3 0 0,-3 0 8 0,1-3-8 15,-1 6 0-15,-4-10 8 0,1 10-8 0,3-3 0 0,0-6 0 16,-3 5 0-16,6-2 8 0,-6 3-8 0,-1-3 12 16,5-1-4-16,-8 1 0 0,3 3-8 0,1-3 0 15,-4-4 0-15,0 4 8 16,0 0-8-16,0-4 11 0,-3 7-11 0,3-6 12 0,-7 0 4 0,3-1 0 15,-6 4 1-15,3-10 0 0,0 4-9 0,0-1-8 16,0-6 9-16,0 0-9 0,-7-3 16 0,3 1-4 16,0 2 0-16,1-3 0 0,3 0-12 0,-7 0 0 15,3 3 0-15,1-3 0 0,-1 0 0 0,1 3-10 16,-1-3 2-16,1 10 0 16,-1-7-76-16,1-3-14 0,-4 10-3 0,7-7-1319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09:34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6706 7524 576 0,'0'0'51'0,"0"0"-41"16,0 0-10-16,0 0 0 0,0 0 185 0,0 0 35 16,-3 0 8-16,-8 0 0 0,4 0-136 0,0 0-27 15,7 0-5-15,-7 0-2 0,-7-6-23 0,3 6-5 16,1 0-1-16,-1 0 0 0,4 0-12 0,-11 0-2 0,11 0-1 0,-3 0 0 15,-4-3 9-15,7 3 1 0,-4-6 1 0,1 6 0 16,2 0 7-16,-2 0 2 0,-4-4 0 0,3 1 0 16,1-3 3-16,-5 6 1 0,5 0 0 0,-1-3 0 15,-3-3-2-15,4 6-1 0,-1-3 0 0,0-4 0 16,1 1-9-16,-1 0-2 0,4 3 0 0,-7-4 0 16,4-2-2-16,2 6-1 0,-2-7 0 0,3 1 0 15,0 6 0-15,3 0 0 0,4-4 0 0,-7-2 0 16,4 9-5-16,3 0 0 0,0 0-1 0,-4-9 0 15,4 5 1-15,0 4 0 0,0 0 0 0,0 0 0 16,14-9-8-16,-10 9-8 0,6-3 11 0,1 3-11 16,0-6 12-16,3 6-4 0,3 0 0 0,1-3-8 15,3 3 16-15,0 0-4 0,7-7-1 0,-3 7 0 16,10 7-3-16,-6-7 0 0,2-7 0 0,5 14 0 0,3-7 0 16,-1 3 0-16,5-6 0 0,-1 3 0 0,0 0-8 0,8 0 12 15,-8 0-12-15,4 3 12 0,0-3-12 0,3 0 10 16,8 0-10-16,-4 0 10 0,-1-3-10 0,5 3 0 15,-1 0 9-15,1 0-9 0,3 0 10 0,-4 0-2 16,4 0-8-16,0 3 12 0,4-3 0 0,-8 6-1 16,4-3 0-16,-4-3 0 0,1 9-11 0,3-5 0 15,-11-4 9-15,8 6-9 0,3-3 0 0,0 6 0 16,0-9-12-16,0 10 4 0,0-7 8 0,-4 6 14 16,0-9-3-16,1 10-1 0,-1-10-10 0,4 9 0 15,-3-6 0-15,-1 4 0 0,4-4 0 0,-7 6 0 16,0-6 0-16,0 4 0 0,0-4 0 0,0-3 0 0,3 0 8 0,4 6-8 15,-3-3 0-15,-1-3 0 0,1 9 0 0,-1-9 0 16,-3 4 0-16,0-4 0 0,-4 0 8 0,1 6-8 16,3-3 0-16,-4-3 0 0,4 0 0 0,-4 9 0 15,1-9 10-15,-5 10 0 0,1-7 0 0,-7 3 0 16,3-3-10-16,-3 7 12 0,4-10-12 0,-8 9 12 16,-3-6-12-16,3-3 0 0,7 10 9 0,-3-10-9 15,-11 6 8-15,0-3-8 0,8 0 10 0,-1 4-10 16,0-7 11-16,-3 3-11 0,-4-3 12 0,1 0-12 15,2 0 14-15,-6 0-4 0,-7 0-1 0,3 0 0 16,3 0 1-16,-2 0 0 0,-5 0 0 0,-3 0 0 16,-3 0-10-16,3 0 8 0,0 0-8 0,-3 6 8 15,-1-3-8-15,-3-3 0 0,4 0 0 0,-11 0 0 16,0 0-100-16,0 0-16 16,11 10-4-16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10:36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10905 2365 0,'-7'-3'52'0,"0"-4"10"0,-4 7 2 0,4-3 4 0,-3-6-55 0,-1 9-13 15,1-10 0-15,2 10 0 0,1-3 30 0,0-3 3 0,-3 3 1 0,3 0 0 16,-4-4-34-16,4 4 0 0,-4-3 0 16,1 3 0-1,-1-3-30-15,1 2-10 0,-8 4-1 0,4-3-1 0,0-3 25 0,-4 6 5 0,4 0 0 0,0 0 1 16,0 0 11-16,0 0 0 0,-4 0 0 0,8 0 0 15,-1 0 19-15,4 6-1 0,7-6 0 0,0 0 0 16,0 0 12-16,0 0 2 0,0 0 1 0,0 0 0 16,0 0 0-16,7 0 0 0,7-6 0 0,4 6 0 15,6-3 7-15,8-3 2 0,-4 6 0 0,11-4 0 16,0-5-16-16,7 9-3 0,7-3-1 0,-4-3 0 16,8 3 5-16,3-4 1 0,10 7 0 0,1-3 0 15,-8 3-11-15,4-3-1 0,4-3-1 0,-1 6 0 16,11 0-3-16,-6-3 0 0,-5 3 0 0,1 0 0 15,3 0-1-15,-7 0-1 0,-7 0 0 0,7 3 0 0,0-3-10 0,0 0 0 16,-7 6 0-16,0-3 0 0,-7-3 0 0,0 3 0 16,-4-3-12-16,-3 0 12 15,0 0-99-15,-7 0-12 0,-1 0-2 0,1 0-721 16,-4-3-144-16</inkml:trace>
  <inkml:trace contextRef="#ctx0" brushRef="#br0" timeOffset="2986.855">13289 11758 1324 0,'0'0'118'0,"0"0"-94"16,0-3-24-16,0 3 0 0,0 0 112 0,0 0 19 15,0 0 3-15,4-7 1 0,6 7-77 0,1-3-15 16,-1-3-3-16,1 6-1 0,3-3 11 0,0 3 2 16,4-10 1-16,3 10 0 0,-3-9-22 0,6 9-5 15,1-3-1-15,0-4 0 0,3 4-5 0,4 0 0 16,-1-3-1-16,1 6 0 0,7 6-7 0,-4-3-2 15,8 0 0-15,-5 4 0 0,5-7-2 0,-1 3 0 0,4-3 0 0,3 6 0 16,1-6-8-16,-1-6 8 0,1 6-8 0,2 0 8 16,1 0-8-16,7 0 0 0,-7-3 9 0,4 3-9 15,-4-7 0-15,0 7 0 0,-1-3 0 0,1 0 0 16,0-3 0-16,0 6 8 0,-3-3-8 0,-5-3 0 16,-2 6 0-16,-4 0 9 0,-1 0-9 0,-6 0 0 15,0 6 15-15,-4-6-4 0,0 3-1 0,-6-3 0 16,-5 0 9-16,1 9 1 0,-4-6 1 0,0-3 0 15,-3 10 2-15,-4-10 0 0,3 9 0 0,-3 1 0 16,-3-1-8-16,-1 1-2 0,1 2 0 0,-1 1 0 16,-3-1-4-16,0 7-1 0,0 3 0 0,0 0 0 15,0 9-8-15,0-9 0 0,-3 10 0 0,3 5 0 16,0-2 0-16,0 2 0 0,0-2 0 0,3-1 0 0,-3 7 0 0,4 0 0 16,-1 0 0-16,1-7 0 0,0 10 0 0,-1-6 0 15,1 2 0-15,-1-2 0 0,-3 3 0 0,4 3 0 16,-1 3 0-16,1-3 0 0,-4-1 0 0,0-2 0 15,3 0 0-15,-3-6 0 0,4 5 0 0,-1-5 0 16,-3-4 0-16,0 7 0 0,0-7 0 0,0-6 0 16,0 7 0-16,0-4 0 0,0-3 0 0,0-3 12 15,0-3-4-15,0 3 0 0,0-4 0 0,0-2 0 16,0 0 0-16,0-4 0 0,0 1 6 0,0 6 1 16,0-7 0-16,0 1 0 0,0 2 2 0,0-2 1 15,-3 0 0-15,3 2 0 0,-4-2-6 0,1-1 0 16,-1-2-1-16,1-1 0 0,-1 4-3 0,-3-4 0 15,0 0 0-15,0 1 0 0,3-4 6 0,-3 4 1 0,0-4 0 0,0-3 0 16,-3 6-15-16,3-6 9 0,-4 7-9 0,4-4 8 16,-7-3-8-16,3 7 10 0,1-7-10 0,-4 3 10 15,-4-3-10-15,0 4 12 0,1-1-12 0,-5 0 12 16,-2-3 8-16,-4 7 3 0,-1-4 0 0,-2 0 0 16,2 0-10-16,-2-2-1 0,-8 5-1 0,-4-3 0 15,5-3-3-15,-1 1 0 0,-3 5 0 0,-1-9 0 16,1 9 0-16,0-9 0 0,3 3 0 0,-7 4 0 15,4-7-8-15,-1 3 8 0,4-3-8 0,-3 6 8 16,7-12-8-16,-4 6 0 0,7 0 0 0,4 0 8 16,0 0-8-16,7 0 0 0,-1 0-12 0,5-3-943 15,3 3-188-15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05:13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14319 4856 57 0,'0'0'0'0,"0"0"0"16,7-7 0-16,4 7 0 0,-4-3 190 0,4 0 33 15,-4-3 6-15,3 6 2 0,-3-9-174 0,0 5-34 16,0-2-7-16,-3 3-2 0,-4 3 33 0,7-9 6 16,-7 9 2-16,0 0 0 0,0 0-19 0,0 0-3 15,0 0-1-15,0 0 0 0,0 0-20 0,0 0-12 16,0 0 12-16,0 0-12 0,0 0 0 0,0 0 0 15,0 0 0-15,0 0 0 0,-4 9 0 0,-3-6 0 16,4-3-12-16,-4 6 3 0,0-2 9 0,0-4-13 16,0 0 5-16,-4 0 8 0,0 0 0 0,1 0 18 15,-1 0-2-15,1 0 0 0,-4 0 0 0,3 0 0 16,-3 0 0-16,0 6 0 0,3-6-3 0,1 0-1 0,-1 0 0 16,-3 0 0-16,3 3 10 0,1-3 2 0,-4 0 0 0,0 6 0 15,-1-6 3-15,5 0 1 0,-8 3 0 16,4 0 0-16,0-3-28 0,0 0 0 0,0 7 8 0,0-4-8 15,0-3 8-15,-1 6-8 0,1-6 12 0,0 0-4 16,-3 3-8-16,2-3 0 0,-2 0 0 0,3 0 0 16,-7 0 0-16,3 0 0 0,0 0 0 0,1 0 0 15,-5 0 0-15,5 0 0 0,-4 0-11 0,-1 0 11 16,-2-3 0-16,6 3 0 0,0 3 12 0,1-3-4 16,-1-3 16-16,1 3 4 0,-1 3 1 0,-3-3 0 15,0 0 1-15,-1 0 0 0,5 0 0 0,-1 3 0 16,-3-3-15-16,3 7-3 0,1-7-1 0,-1 3 0 15,-3-3-11-15,3 0 8 0,1 6-8 0,-1-6 8 16,-3 0-8-16,0 0-11 0,-1 0 3 0,-2 3 0 16,-1-3 8-16,4 0 0 0,-4 0-9 0,1 0 9 0,-1 0 0 15,0 0 0-15,0 0 0 0,1 0 0 16,-1 7 0-16,0-7 0 0,1-7 8 0,3 14-8 0,-4-7 20 0,7-7 0 16,1 14-1-16,-1-7 0 15,-3 6 9-15,3-6 3 0,0 0 0 0,1 0 0 0,-1 0-31 0,1 0 0 16,-5 6 0-16,5-3 0 0,-1-3 0 0,0 10 0 15,-3-10 0-15,0 6 0 0,0-3 0 0,3 0-12 16,-3-3 1-16,0 10 0 0,3-10 11 0,1 6 0 16,-1-3 0-16,0 3 0 0,1-3 0 0,-4-3 16 15,7 3-4-15,-1-3-1 0,-2 7-11 0,3-7 0 16,-4 0 0-16,4 0 0 0,0 0 0 0,0 0-14 16,0 0 3-16,3-7 1 0,-3 7 10 0,0 0 0 0,0 0 0 0,0 0 0 15,-1 0 0-15,1 0 8 0,0 0-8 0,0 0 0 16,-4 7 9-16,4-4-9 0,0-3 12 0,0 0-12 15,0 0 0-15,3 0 0 0,1 6 0 0,-1-6-12 16,1 0 12-16,-1 0 0 0,1 0 12 0,-1 6-12 16,-3-6 0-16,7 0 0 15,0 0 0-15,-4 0 0 0,1 0 0 0,2 0 0 0,-6 0 0 0,4 0 0 16,-1 0 0-16,1 7 0 0,-8-7 0 0,7 0 0 16,-3 3 0-16,0 3 0 0,4-6 0 0,-5 0 0 15,5 0 0-15,3 0 0 0,0 0 0 0,0 0 0 16,0-6 10-16,0 3-10 0,0-4 8 0,7 7-8 15,-4 0 15-15,1-12-3 0,-1 12 0 0,0-10 0 16,4 7 14-16,-3-6 2 0,3 0 1 0,0 5 0 16,0-5 0-16,3 0 0 0,1 5 0 0,0-2 0 15,-1-3-7-15,4 9-2 0,-3-13 0 0,3 10 0 0,0-6-12 16,0-1-8-16,3 1 8 0,1 6-8 0,3-7 0 0,0 1 0 16,0 0 0-16,4-1 0 0,0 4 0 0,-1-4 8 15,1 4-8-15,-4-3 0 0,7 2 0 0,-3 1 0 16,-1 3 0-16,1-6 0 0,-4-1 13 0,4 1-1 15,-8 6-1-15,4-10 0 0,-3 7 5 0,0-4 2 16,-1 10 0-16,-3-9 0 16,4 9-8-16,-4-6-2 0,4 0 0 0,-4 2 0 0,-7 4-8 0,7-6 0 15,-7 6 9 1,10 0-9-16,-6 0 0 0,6-3 0 0,-10 3 0 0,0 0 0 0,0 0 0 0,0 0-8 16,0 0 8-16,0 0 0 0,0 0 0 0,4 3 0 15,-4-3 0-15,0 0 0 0,0 10 0 0,-4-1 0 0,1-6 0 0,-4 3 0 16,-4-3 0-16,1 7-13 0,-5-4 5 0,5-3 8 15,-4 0 0-15,-4 4 0 0,0-4 0 0,-3-3 0 16,0 6 0-16,0-3 0 0,3 0 9 0,1 4-9 16,-1 2 0-16,0-6 0 0,1-3 0 15,-1 13 8-15,4-4-8 0,0 1 8 0,0-4-8 0,0 0 8 16,3 4-8-16,4-4 0 0,0-3-11 0,0 6 11 16,0-6 0-16,0 7 0 0,7-10 0 0,-7 6 0 15,7-6 0-15,0 0 0 0,0 0 0 0,0 0 0 16,0 0 0-16,0 0 0 0,-4 6 0 0,4-6 0 15,0 0 0-15,0 10 15 0,4-1-3 0,-4 4-1 16,0-13 3-16,7 0 1 0,-4 9 0 0,4 1 0 16,0-10 1-16,4 9 1 0,3-6 0 0,0-3 0 15,4 10-4-15,-4-10-1 0,4 6 0 0,3-3 0 16,-4-3-12-16,1 6 0 0,0-3 0 0,-1 0 0 16,5-3 10-16,-8 0-1 0,3 10 0 0,1-10 0 0,-4 6-9 0,0 0 0 15,0-6 0-15,0 7 0 0,-7 2 0 0,4-9 0 16,0 3 0-16,-1 10 0 0,1-13 0 0,-4 6-11 15,3-3 3-15,-3 7 0 16,4-10-28-16,0 6-6 0,-4-3-1 0,3 0 0 16,1-3-101-16,-1 6-20 0,1-2-4 0,3 5-802 0</inkml:trace>
  <inkml:trace contextRef="#ctx0" brushRef="#br0" timeOffset="37401.801">21156 6345 518 0,'7'-3'46'0,"0"-3"-37"16,0-4-9-16,0 7 0 0,4-6 84 0,3 9 14 0,-3-10 3 0,3 10 1 15,0-9-66-15,3 9-14 0,1-6-2 0,3 0-1 16,0 2-9-16,1-2-2 0,-5 3 0 0,4-3 0 16,-3 3-8-16,0 3 0 0,-4-4 0 0,0 4 8 15,0 4-8-15,-3-4 0 0,-1 3 0 0,-3-3 0 16,-7 0 12-16,0 9 1 0,4-3 0 0,-4-2 0 15,0 5-1-15,-4-6 0 0,-3 6 0 0,0-2 0 16,0-4 15-16,-4 6 2 0,1-6 1 0,-1 7 0 0,-3-10 15 0,0 9 3 16,0-6 1-16,0 4 0 0,0-7-24 0,-4 0-5 15,0 3 0-15,-3-3-1 0,-3 0-8 0,-1 0-2 16,0 0 0-16,-3 0 0 0,0 0 15 0,-4 0 4 16,0 0 0-16,-3 0 0 0,0 9-12 0,-1-9-1 15,-6 0-1-15,0 0 0 0,-4 6 5 0,0-2 1 16,4-1 0-16,-1-3 0 0,-6 0-9 15,0 6-2-15,6-3 0 0,1-3 0 0,3 0 9 0,4 0 2 16,0 0 0-16,-1 0 0 0,1-3-30 0,3 3-6 16,1-6 0-16,2 6-1 0,1 0 17 0,-4 0 17 15,4 0-3-15,0 0-1 0,0 0-13 0,-1 0 11 16,-2 0-11-16,2 0 10 0,1 6-10 0,4-3 0 16,-1 3 0-16,0-2 8 0,4-4-8 0,3 6 0 0,1-3 0 15,-1-3 8-15,4 0-8 0,0 3 0 0,0-3 0 0,3 0 0 16,4-3 20-16,-3 3-2 0,6 0 0 0,-3 0 0 15,7 0 18-15,0 0 4 0,0 0 1 0,0 0 0 16,0 0-19-16,0 0-4 0,0 0-1 0,0 0 0 16,0 0 6-16,0 0 1 0,0-3 0 0,0 3 0 15,0 0-14-15,0 0-2 0,3-6-8 0,-3 6 12 16,0 0-12-16,0 0 0 0,4-10 0 0,0 7 0 16,3-3 18-16,-4-1-2 0,4 1-1 0,0-3 0 15,-3-1-15-15,6 4 0 0,1-3 0 0,3-1-10 16,4 1 10-16,-1-4 12 0,4 4-2 0,4 0-1 15,3-1-9-15,4 1 0 0,0-4 0 0,0 4 8 16,-4-1-8-16,7 4 0 0,-3-3 9 0,3-1-9 16,-3-2 0-16,-4 2 8 0,0 4-8 0,-3 0 0 15,0 0 0-15,-4 2 0 0,-3-2 0 0,-4 3 0 0,0-3 0 0,0 6 0 16,-7 0 0-16,-7 0 8 0,0 0-8 0,0 0 0 16,7-13 0-16,-7 13 8 0,0 0-8 0,0 0 0 15,0 0 8-15,0 0-8 0,-7 13 0 0,-4-13 8 16,1 9-8-16,-4-3 0 0,-4 4 0 0,-3-4 0 15,-4 10 0-15,-7-4-8 0,1 1 8 0,-5 6 0 16,1-7 0-16,-4 7 0 0,1-6 0 0,-1-1 0 16,0 4 0-16,4-4 0 0,-1 1 0 0,1-1 0 15,3-2 0-15,1-4 0 0,-1 3 0 0,4-2 0 16,-4-1 0-16,0-3 0 0,4 7 15 0,3-1-2 0,4-6 0 0,3 3 0 16,1-2 5-16,6 5 1 0,4-6 0 15,4 6 0-15,-1 1 1 0,4-10 1 16,-3 9 0-16,6 1 0 0,4-1 7 0,7 0 0 0,4-2 1 0,-1 8 0 15,8-2-5-15,3 0 0 16,1-4-1-16,2 3 0 0,1-2-11 0,3 2-3 0,4-2 0 0,4 9 0 16,2-7-9-16,-2-2 10 0,-4 2-10 0,-1-2 10 15,5 2-10-15,-1 4-12 0,-3-4 2 0,0 1 1 32,-8-4-76-32,5 4-15 0,-8-4-4 0,0 1-1000 0</inkml:trace>
  <inkml:trace contextRef="#ctx0" brushRef="#br0" timeOffset="74348.897">16073 7593 864 0,'0'0'76'0,"7"-3"-60"0,-4-6-16 0,4-1 0 16,-3 7 105-16,-1-6 19 0,1-1 3 0,-4 10 1 16,0 0-62-16,0 0-12 0,3 0-2 0,-3 0-1 15,0 0-14-15,0 0-2 0,0 0-1 0,0 0 0 16,0 0-34-16,-7-3 0 0,-3 3 0 0,3 0 0 16,0 0 0-16,0 3 0 0,-4-3 0 0,0 0 0 15,1 7 0-15,-4-7 0 0,3 3 10 0,-3-3-10 0,-4 0 8 16,1 3-8-16,-1 3 0 0,-7-3 8 0,4-3 20 0,-4 0 3 15,4 7 1-15,-3-4 0 0,-1 3 0 0,-3-3 1 16,-1 0 0-16,1 4 0 0,0-4-17 16,0-3-3-16,-4 9-1 0,4-9 0 0,0 6-12 0,-1-2 0 15,-2-1 8-15,-1 3-8 0,-3-3 0 0,3 3 8 16,-3-3-8-16,-1 7 0 0,-2-7 17 0,-1 6-2 16,3-2-1-16,-2-1 0 0,2 3 2 0,1 1 1 15,3-10 0-15,1 9 0 0,-5-6-1 0,5 4 0 16,-5-4 0-16,-3-3 0 0,4 6-6 0,0-3-2 15,-4-3 0-15,4 6 0 0,0-2-8 0,-1-4 12 16,1 0-12-16,3 0 12 0,-3 0-12 0,3 3 0 16,0-3 0-16,1 0 8 0,-5 0-8 0,5 0 0 0,-5 0 0 0,5 0 0 15,-5 0 24-15,5 0-1 0,2 0 0 0,1 0 0 16,0 0-23-16,0 6 0 0,-4-3 0 0,4-3-8 16,3 0 8-16,0 0 16 0,1 6-4 0,-1-3-1 15,4-3-11-15,0 0 0 0,-1 0 0 0,5 0 0 16,-1 0 0-16,1 0 0 0,-1 0 0 0,4 0 0 15,0 0 8-15,0 0-8 0,-1 0 8 16,1 0-8-16,0-3 0 0,7-3 0 0,-3 6 0 0,-1 0 0 16,4-3 25-16,0 3 0 0,3-6 0 0,4 6 0 15,-7 0 2-15,7 0 0 0,0 0 0 0,0 0 0 16,0 0-27-16,0 0 0 16,-3-3 0-16,3 3 0 0,0 0 0 0,0-10 0 15,0 1 0-15,0 9 0 0,7-3 0 0,-4-4 0 0,4 4 0 0,1-6 0 16,-1 6 0-16,3-4 0 0,-3-2-8 0,4 6 8 15,-1-7 0-15,1 1 0 0,0 6 10 0,3-7-10 0,-4 7 11 16,4-3-11-16,0-3 10 0,-3 2-10 0,3 1 8 0,4-3-8 16,-4-1 0-16,7-2 0 0,0 2 8 0,0 1-8 15,4-4 0-15,0 4 9 0,-1-4-9 0,1 4 8 16,0 0-8-16,0-4 8 0,3 4-8 0,-4-1 0 16,1 4 0-16,0 0 0 0,-4-4 0 0,0 7 0 15,-7-6 0-15,0 9 0 0,-3-3 0 0,0-4 8 16,-4 7-8-16,-7 0 0 0,0 0 0 0,0 0 0 15,0 0 0-15,0 0 0 0,0 0 0 0,0 0 0 16,0 0 0-16,-4 10 0 0,-3 2 0 0,0-2 0 16,-4-1 0-16,1 1 0 0,-1-7 0 0,-3 6 0 0,0 4 0 0,-4-4 0 15,-3 7 0-15,0-4 0 16,7 1 0-16,-7-4 0 0,-4 4 0 0,0 6 0 0,-3-7 0 0,3 1 0 16,4-4 0-16,-3 10 0 15,2-10 0-15,5 4 0 0,-1-4 0 0,4-6 0 0,-4 7 0 0,4 2 0 16,0-2 0-16,4-1 0 0,-1 1 0 0,0 2 0 15,1-3 0-15,3 4 0 0,-4-4 0 0,4 1 0 16,0 2 0-16,0-2 0 0,4-1 0 0,-1-6 0 16,4 7 0-16,-4-1 0 0,4-3 0 0,0-6 0 15,0 0 0-15,0 7 0 0,4 2 0 0,0-3 0 16,-1 4 0-16,4-4 0 0,0 0 8 0,0-3-8 16,0 7 10-16,4-1 0 0,-1 4 0 0,1-4 0 15,3 1-10-15,4-1 0 0,-4 4 0 0,4-4 0 16,3 4 0-16,0-1 0 0,0 4 0 0,4-4 0 15,-1 7-24-15,1-3-9 0,0 3-3 0,7 3 0 32,3 0-193-32,4-1-39 0,38 27-8 0,-13-17-2 0</inkml:trace>
  <inkml:trace contextRef="#ctx0" brushRef="#br0" timeOffset="105307.948">1672 9371 57 0,'11'-6'0'0,"-11"6"0"16,3-3 0-16,-3-7 0 0,7 7 180 0,-3-3 32 15,-4-3 5-15,0 9 2 0,0-7-135 0,0 7-28 0,0-6-4 0,-4-3-2 16,-3 6-50-16,4-4 0 0,-4 4-14 0,3 0 3 15,-3-3 35-15,4 3 6 16,3 3 2-16,0 0 0 0,0 0 22 0,0 0 5 0,0 0 1 0,0 0 0 16,0 0-36-16,0 0-6 0,0 0-2 0,0 0 0 15,0 0-16-15,0 0 0 0,0 0 0 0,3 9 0 16,4-3 0-16,-3 4 0 0,3-4 0 0,-4 3 0 16,-3-2 0-16,0 2 0 0,7 7 0 0,-3-10 0 15,-4 10 0-15,-4-4 0 0,-3 1 0 0,7-1 0 16,-3 4 0-16,-4-3 10 0,3-1-10 0,-6-2 8 15,6 2 32-15,-3-3 7 0,7 1 1 0,-4-1 0 16,4 1 12-16,0-1 2 0,0-3 1 0,0 4 0 16,4-1-21-16,3 1-4 0,-3-1-1 0,6 0 0 15,-10-9 2-15,4 7 0 0,6 2 0 0,1 0 0 16,-1 1-11-16,1-1-1 0,-4-6-1 0,11 7 0 0,-4 2-9 16,-4-5-1-16,-6 2-1 0,7-6 0 15,3 7-3-15,-4-1-1 0,1 0 0 0,-1-2 0 0,1 2-11 0,-4 1 0 16,11 2 0-16,-11-3 8 0,10 1-8 0,-3-4 0 15,8 0 0-15,-8 4 0 0,10-4 8 0,-2-3-8 16,2 3 12-16,-6-2-4 0,7-1-8 0,3-3 8 16,-3 0-8-16,-1 0 8 0,4 6-8 0,4-6 0 15,-4-6 9-15,4 12-9 0,-7-3 24 0,3-3 0 16,4 0 0-16,3 6 0 0,-7-2 0 0,4-4 1 16,7 3 0-16,-11 3 0 0,4-3-25 0,3 7 0 15,0-10 0-15,1 9 0 0,-1-6 0 0,4-3 0 16,7 6 0-16,3-3 0 0,-3-3 0 0,3 0 0 0,1 0-14 0,3 0 5 15,0 0 9-15,-1 0 11 0,5 0-3 0,3-3 0 16,0-3-8-16,-7 6 0 0,3-3 0 16,4-6 0-16,-10 9 8 0,6 0 0 0,-7 0 0 0,-3-4 0 15,7 4 4-15,-3-6 0 0,6 6 0 0,-3 0 0 16,0 6-12-16,0-2 0 0,3-4 0 0,-3 0 0 16,4 0 0-16,3 0 0 0,-8 0 0 0,8 0 0 15,7 0 0-15,-7 0 0 0,11 0 0 0,-8-10 0 16,5 10 0-16,-1 0 0 0,0-3 0 0,-4-6 0 15,4 9 0-15,0-4 0 0,0-2 8 0,4 3-8 16,-11-3 0-16,7 3 0 0,0-1 0 0,-4-2 8 16,8 3-8-16,-1-3 0 0,1 6 0 0,-1-10 0 15,-6 10 0-15,7 0 0 0,-1-3 0 0,-3 0 0 0,11-3 0 16,-4 6 0-16,0 0 0 0,0 0 0 16,4 0 0-16,-11-3 0 0,10-4 0 0,1 4 0 0,3-3 0 0,0 3 0 15,-3 0 0-15,-1-3 0 0,8-4 0 0,-7 7 0 16,6-6 10-16,-3 9-10 0,1 0 0 0,2-10 0 15,-10 10 0-15,7-9 0 0,4 9 0 0,-11-3 0 16,7-1 0-16,-10 4 0 0,3 4 10 0,-3-4-10 16,3 0 8-16,3 0-8 0,1 3 0 0,-1 3 0 15,-2-3 0-15,2 7 0 0,-3-7 0 0,7 3 0 16,-3-3 8-16,3 3-8 0,0-2 0 0,0-4 0 16,-3 9 0-16,3-6 0 0,-7 3 0 0,4-3 0 15,-4-3 0-15,0 10 0 0,-3-10 0 0,3 6 0 16,-14-3 0-16,7-3 0 0,0 0 8 0,3 0-8 15,1 0 0-15,-1 3 8 0,1-3-8 0,-1 7 8 0,1-4-8 16,7-3 8-16,10 6 12 0,-7-3 1 0,-14-3 1 0,7 10 0 16,0-10-22-16,4 3 0 0,-11 3 0 0,3-3 8 15,4 3-8-15,0-2 0 0,-3-4 0 0,0 0 0 16,-15 3 0-16,8 3 0 0,6-6 0 0,-10 0 0 16,-3 3-9-16,2-3-3 0,12 6-1 0,-4-2 0 15,0-4 21-15,-7 0 4 0,4 6 0 0,-1-3 1 16,4 0-13-16,-7 3 0 0,0-3 0 0,-4-3 0 15,1 10 0-15,-4-4 0 0,-4 0 0 0,1-6 0 16,-5 10 0-16,-2-4 0 0,6-3 0 0,-3 4 0 16,0-1 0-16,-4-6-16 0,1 9 3 0,-1-9 1 15,-3 10 24-15,-4-10 6 0,-3 3 1 0,0-3 0 16,-4 6-7-16,0-6 0 0,-3 3-1 0,3-3 0 0,-3 0-11 16,3 0 12-16,0 6-12 0,0-6 12 15,-3 0-4-15,3 0 0 0,4 0 0 0,-4 4 0 0,-3-8-8 16,0 4 0-16,-1-6 0 0,-3 6 8 0,4 0-8 0,-7 0 0 15,-1 0 0-15,1-3 0 0,0 3 0 0,-4-6 0 16,0 3 0-16,-4-1 0 0,1-2 21 0,-4 3 9 16,4-3 2-16,-4 0 0 0,0-1-20 0,0-2-3 15,0-1-1-15,-4 7 0 0,1-6-8 0,3-1 12 16,-3 7-12-16,-1-6 12 0,1 0-4 0,-1-1 0 16,1-2 0-16,3 2 0 0,-7 1-8 0,3 6 0 15,1-7 0-15,-4 1 0 0,3-1 0 0,1-2 0 16,-1 2 0-16,-3-2 0 0,0 3 0 0,4-4 0 15,-4 4 11-15,3-4-11 0,-3 0 9 0,0-2-9 16,0 2 8-16,0-6-8 0,0 7 31 0,0-7 1 0,0 7 0 0,0-1 0 16,0 4-32-16,0-10 0 15,0 6 0-15,0 4-10 0,0-4 10 0,4 4 0 0,-4-1 0 0,0 1 0 16,0 9 0-16,0-3 8 0,0-6-8 0,0 9 8 31,0-4-28-31,0 4-4 0,0 0-2 0,0 0 0 16,0 0-8-16,0 0-2 0,0 0 0 0,0 0-854 0,0 0-171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14:1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12390 9534 403 0,'0'0'36'16,"-7"0"-36"-16,-1-3 0 0,5 3 0 16,3 0 175-16,-7-3 28 0,3-3 5 0,4 6 2 0,-7 0-116 0,7 0-23 15,-3-3-5-15,3 3-1 0,0 0-13 0,0 0-4 16,0 0 0-16,0 0 0 0,0 0-25 0,0 0-6 15,0 0-1-15,0 0 0 0,0 0 9 0,0 0 2 16,0 0 0-16,0 0 0 0,0 0 5 0,0 0 0 16,0 0 1-16,0 0 0 0,0 0-15 0,0 0-3 15,0 0-1-15,0 0 0 0,0 0-14 0,0 0 0 16,0 0 8-16,0 0-8 0,0 0 8 0,0 0 0 16,0 0-8-16,0 0 12 0,0 0 7 0,0 0 1 15,0 0 0-15,0 0 0 0,0 0 4 0,0 0 2 16,0 0 0-16,0 0 0 0,0 0-6 0,0 0-2 15,0 0 0-15,0 0 0 0,0 0 8 0,0 0 2 0,0-7 0 0,0 7 0 16,0 0-12-16,-7 0-1 0,3-9-1 0,1 9 0 16,-1-3 10-16,-3 0 1 0,0-4 1 0,-4 7 0 15,1-3-3-15,3-3-1 0,-4 6 0 0,1-3 0 16,-1 0 0-16,0-3 0 0,1 6 0 0,-1 0 0 16,4-4-9-16,-3-2-1 0,-1 3-1 0,4-3 0 15,3 6 18-15,1-3 4 0,-4-1 1 0,7 4 0 16,0 0-34-16,-4-6 0 0,1 6 0 0,3 0 0 15,-4-3 0-15,4 3 0 0,0-6 0 0,0 6 0 16,-3-10 0-16,3 10 0 0,0 0 0 0,0 0 0 16,0 0 0-16,0 0 0 0,3-3 0 0,-3 3 0 15,0 0 0-15,0 0 0 0,0 0 0 0,7-9 0 16,-7 9 0-16,4 0 0 0,3-10 0 0,-7 10 0 16,0 0 13-16,7 0-4 0,-7 0-1 0,7 0 0 15,4-3-8-15,-11 3 0 0,7 0 0 0,-7 0 0 0,10-6 0 0,-3 6 0 16,4 6 0-16,-4-6 0 0,0 3 0 0,-7-3 0 15,7 0 0-15,0 0 0 0,-7 0 0 16,0 0 0-16,0 0 0 0,7 7 0 0,-7-7 0 0,0 0 0 16,0 0 0-16,0 0 0 0,0 0 0 0,0 0 0 15,0 0 0-15,0 0 0 0,0 0 0 0,0 0 8 16,0 0-8-16,0 0 8 0,0 0 10 0,0 0 2 16,0 0 0-16,0 0 0 0,0 0 9 0,0 0 3 15,0 0 0-15,0 0 0 0,0-7-32 0,0 7 0 16,0-9 0-16,0 9 0 0,0 0 0 0,0 0 0 15,-3-3 0-15,3 3 0 0,0 0 0 0,-4-10 0 0,1 7 0 0,3 3 0 16,0 0 0-16,0 0 0 0,0 0 0 0,0 0 0 16,-4-6 0-16,4 6 0 0,0 0 0 0,0 0 0 15,0 0 0-15,0 0 0 0,0 0 0 0,0 0 0 32,0 0-71-32,0 0-20 0,0 0-4 0,0 0-1 15,0 0-137-15,-7 0-28 0,0-13-6 0,7 13-1 0</inkml:trace>
  <inkml:trace contextRef="#ctx0" brushRef="#br0" timeOffset="973.11">12210 9519 288 0,'0'0'12'0,"0"0"4"0,0 0-16 0,7-7 0 0,-4-2 0 0,-3 9 0 16,0 0 152-16,0 0 28 0,0-3 6 0,4-7 1 15,-4 10-92-15,0 0-19 0,0 0-3 0,7-9-1 16,-4 6-12-16,1-6-4 0,3 5 0 0,-4-2 0 16,5-3-6-16,-5 6-2 0,4-7 0 0,0 7 0 15,4-6-10-15,-4-1-2 0,0 1-1 0,0-1 0 16,3 7 1-16,-2-6 1 0,-1 6 0 0,0-4 0 0,0-2 9 0,-4 6 2 15,1-7 0-15,-4 10 0 0,0-3-16 0,0 3-2 16,0 0-1-16,0 0 0 0,0 0 11 0,-4-6 3 16,-3-3 0-16,4 6 0 0,-4-7 8 0,-4 7 1 15,4-3 1-15,-4-4 0 0,1 7-30 0,-4-6-7 16,0 6 0-16,-1-4-1 0,1 4 13 0,-3-6 2 16,-4-1 1-16,-1 1 0 0,-2 6-12 0,3-7-3 15,3 1 0-15,0 0 0 0,1-4-7 0,-5 10-1 16,5-3-8-16,-1-4 12 0,1 4-12 0,-1 0 0 15,4-4 0-15,0 10 0 0,3 0 0 0,0-3 0 16,4-3 0-16,0 3 0 0,7 3 0 0,0 0 0 16,0 0 0-16,0 0 0 0,0 0-10 0,0 0 10 15,0 0-8-15,11 9 8 0,3-6-12 0,4-3 4 0,-1 10 0 0,5-4 0 16,-1 0 8-16,7 4 0 16,-3-4 0-16,3 3-8 0,0-2 8 0,0 2 0 0,0 7 0 0,-3-10 8 15,0 3-8-15,0 1 0 0,-4 2 0 0,3-2 0 16,-2 2 0-16,-5-2 0 0,1-1 0 0,-4 1-8 15,4-7 8-15,-4 6 0 0,0 0 0 0,-4 1 0 16,5-1 0-16,-5 1 0 0,-3-4 0 0,0 3 8 16,4 1 9-16,-4-1 3 0,-4 4 0 0,4-4 0 15,-3 4-4-15,0-4 0 0,-1 7 0 0,1-10 0 16,-4 13-7-16,0-10-1 0,0 4-8 0,0-1 12 16,0 4 21-16,0-3 4 0,0-4 1 0,-4 4 0 15,4-1-27-15,-3-3-11 0,3 4 8 0,-4-4-8 16,0 1 10-16,1 2-10 0,3-2 12 0,-4-1-12 15,4-9 13-15,-7 6-4 16,4 1-1-16,-1 2 0 0,4-9 1 0,-7 6 0 0,4-2 0 0,-1 5 0 0,1-6-9 0,3-3 0 16,-4 10 0-16,4-10 0 0,-7 9 0 0,7-9 0 15,0 0 0-15,0 0 0 16,-3 3-63-16,3-3-5 0,0 0 0 0,0 0-796 16,0 0-158-16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15:20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7913 5916 403 0,'0'0'36'0,"-4"-7"-36"0,-3 1 0 0,0 3 0 15,0-3 97-15,0 3 13 0,0-7 2 0,3 10 1 16,1-9-84-16,-4 6-17 0,0-4-3 0,3 1-1 31,-3 0-76-31,7 3-15 0,-10-4-3 0,3-2-1 16,0 6-1-16,0 0-1 0,3-4 0 0,-7 4 0 0,-3-3 66 0,7 3 14 0,4 3 9 0,-1 0-12 16,-6 0 108-16,3 0 20 0,-4 0 5 0,0 0 1 15,4 0 6-15,-10-6 2 0,-1 6 0 0,4 0 0 16,3 0-40-16,-6 0-8 0,-1 0-2 0,0 0 0 15,1 0-36-15,-1 0-8 0,1 0-2 0,2 0 0 16,-9 0-19-16,6 0-4 0,0 0-1 0,-6 0 0 16,-1 6-2-16,0-6 0 0,4 0 0 0,-11 0 0 15,4 0-8-15,-4 3 0 0,4-6 0 0,-4 6-11 16,4-3 11-16,-11 0 14 0,4 6-3 0,0-3-1 0,0-3-10 0,-1 0 0 16,-2 7 0-16,-1-4 0 0,0 0 0 0,0-3 0 15,0 0 0-15,4 0 8 0,-7 6-8 0,3-3 8 16,4-3-8-16,-4 7 8 0,0-4 0 0,0-3 0 15,7 0 0-15,-3 6 0 0,-7-3-8 0,3 0 0 16,0-3 9-16,-3 0-9 0,0 0 8 0,6 0-8 16,-13 7 8-16,7-4-8 0,-1-3 0 0,1 6 0 15,3-3 0-15,-7-3 0 0,0 3 0 0,8 4 8 16,-1-7 0-16,-7 0 0 0,0 0-8 0,0 3 0 16,4-3 0-16,-8 0 0 0,5 0 0 0,-5 0 8 15,4 6-8-15,8-3 8 0,-8 3-8 0,0 1 12 16,0-7-4-16,4 0 0 0,-4-7-8 0,-4 7 0 0,1 0 0 0,7 0 0 15,-8 7 0-15,4-7 0 0,4 0 8 0,-4 0-8 16,-3 0 17-16,3 6-1 0,-3-3 0 0,-1-3 0 16,-6 9 6-16,6-9 1 0,1 10 0 0,0-7 0 15,-4 6-23-15,3 1 9 0,4-1-9 0,-3-6 0 16,7 7 0-16,-11-4 0 0,0-3 0 0,3 7 0 16,-2-7 10-16,2-3-10 0,-3 6 8 0,4-3-8 15,-4-3 0-15,11 0 0 0,-8 0 0 0,-3 6 0 16,0-6 8-16,4-6-8 0,-4 6 0 0,4 0 8 15,-4-3-8-15,3 3 8 0,5-6-8 0,-5 6 8 16,4 0-8-16,0-3 12 0,-3-4-12 0,3 4 12 16,-3 3 0-16,-1-3 0 0,1-3 0 0,3 6 0 15,-3 0-12-15,3 0 12 0,0-3-12 0,4 3 12 16,-4 0-12-16,7 0 8 0,-7 0-8 0,-3 0 8 16,3 0-8-16,0 0 0 0,7 0 0 0,-7 3 0 0,1-3 8 0,2 6-8 15,1-3 8-15,3-3-8 0,0 3 0 0,-3 4 0 16,3-4 0-16,0-3 0 0,-3 0 0 0,3 9 0 15,0-9 10-15,-3 13-10 0,7-13 11 0,-4 9-11 16,0 0 10-16,-7 1-10 0,7-1 12 0,4 4-3 16,0-4-1-16,0 4 0 0,-1-1-8 0,8 7 0 15,-7-6 0-15,10 2 0 0,-10 1 8 0,10 3 0 16,-7 3 0-16,8-3 0 0,-1 3-8 0,-7 0 0 16,8-1 0-16,-1-2 0 0,-3 3 0 0,3 0 0 15,4 6 0-15,-4-6 0 0,0 3 0 0,4-3 0 16,4-3 8-16,-5 3-8 0,8 0 0 0,-7 0 0 15,7 3 0-15,3-3 0 0,-3-6 0 0,-3 3 0 0,3 3 0 0,0 0 0 16,3 6 0-16,0-3 0 0,1 3 0 0,6-6 8 16,-6 0-8-16,6 0 10 0,-6 9-10 0,10-9 10 15,0 6-10-15,0-2 8 0,0-1-8 0,3 0 8 16,4-3-8-16,-3 6 10 0,6-3-10 0,1-3 10 16,3 6-10-16,0-6 0 0,7 6 9 0,-7-3-9 15,7 4 16-15,1-4 0 0,2 6-1 0,1-3 0 16,0-3-15-16,10 4-8 0,0-4 8 0,4-3-13 15,-4 6 13-15,4-6 0 0,7 0 0 0,-7 6 0 16,7-3 8-16,3-3-8 0,0-3 0 0,8 3 0 16,13 0 9-16,-10-3-9 0,0-1 0 0,4-2 9 15,3 6-9-15,-4 3 0 0,8-9 9 0,0 6-9 16,-4-4 0-16,10 4 9 0,8-3-9 0,-8-6 0 16,5 9 9-16,-1-3-9 0,-4-7 0 0,15 10 9 0,-4-3-9 15,4 0 0-15,-4-4 0 0,4 4 8 0,3-6-8 0,0 6 0 16,1 2 0-16,-5-2 0 0,1-6 0 0,3 9 0 15,1-7 0-15,-1 1 0 0,4 0 0 0,-4 0 0 16,0-7 0-16,0 3 0 0,4 7 0 0,0-6 0 16,3-4 0-16,-3 4 0 0,7-4 0 0,-4 1 0 15,4 2 0-15,0-2 0 0,-7-4 0 0,6-3 8 16,1 6-8-16,4-6 8 0,-5 7-8 0,5-1 12 16,-1-6-12-16,-3 4 12 0,7-4-4 0,-11 3 0 15,1-3 0-15,-5-3 0 0,1 7 8 0,0-4 0 16,0-3 1-16,-4 0 0 0,0 0 0 0,-3 0 0 15,0 3 0-15,3-6 0 0,-3 0-17 0,3-4 0 0,-11 7 0 0,8-9 0 16,0 6 11-16,-4-7 1 0,0 1 1 0,1-1 0 16,-5-2-13-16,1-1 0 0,0-5 0 0,-1-1 0 15,4 3 0-15,1-3 0 0,-5 0 8 0,-3-2-8 16,8-11 11-16,-8 10-11 0,0-9 12 0,-4-1-12 16,-6 7 12-16,0-6-4 0,-8-7 0 0,4 4-8 15,-3-1 10-15,-1-2-10 0,-6 2 8 0,-1-2-8 16,-3 5 37-16,-4-2 3 0,-6-1 0 0,-1-2 0 15,-3-4-25-15,0 3-5 0,-15-2-1 0,4-4 0 16,1-3 2-16,-5 3 0 0,1-3 0 0,-4 0 0 16,-3 0-11-16,0 0 0 0,-1 0 0 0,-6-4 0 15,-4-2 11-15,3 3-3 0,-3 3-8 0,-7-3 12 16,0-1-12-16,-3 4 0 0,-1-3 0 0,-3 6 0 16,-3-6 9-16,-1 6-1 0,-6-6 0 0,-1 3 0 15,0 0-8-15,-3 3 8 0,-7 3-8 0,0-3 8 0,-8 4 7 16,-2-4 1-16,-5 9 0 0,-6-2 0 0,-8 2-29 0,1 1-6 15,-4-4-1-15,0 7 0 0,-3-4 7 0,-1 4 1 16,-7-4 0-16,-3 4 0 0,0 3 12 0,0-4 16 16,-3 7-3-16,3-3-1 0,-4 3-12 0,0-3-16 15,1 0 3-15,-4 3 1 0,-1 3 12 0,5 3 0 16,-1-3 0-16,1 3 0 0,-5-3 0 0,-2 0 0 16,-1 3 0-16,0 7 10 0,1-7-10 0,-1 6 0 15,-7 1 0-15,4 6 0 0,-4-10 0 0,4 6 0 16,4 1 8-16,-1 6-8 0,-3-3 0 0,3 3 0 15,4-4 0-15,10 7 0 16,-10 0-83-16,7 7-15 0,0-4-3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17:40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19943 8531 172 0,'-4'-22'16'0,"-7"3"-16"0,1-3 0 0,-8 0 0 15,1 0 328-15,-1 0 64 0,-3 0 12 0,0 4 2 16,-4-4-318-16,4 3-64 0,-4-3-13 0,4 12-3 16,0-2 29-16,3-1 6 0,4 1 1 0,3-4 0 15,1 10-13-15,3 0-3 0,3-4 0 0,1 1 0 16,3 9-16-16,0 0-3 0,0-3-1 0,0 3 0 15,0 0-8-15,0 0 0 0,-11 3 0 0,-3 3-11 16,0-3 11-16,-11 13-8 0,-3-4 8 0,-7 4-8 16,-1 3 8-16,-6 9 14 0,0-3-3 0,-8 13-1 0,-3-4 16 15,-3 1 3-15,0 12 1 0,-4 0 0 0,0-3-2 0,3 6 0 16,4 3 0-16,4-3 0 0,7 1-12 0,6-4-4 16,8 3 0-16,7-6 0 0,7 9 0 0,7-9 0 15,3-3 0-15,8 3 0 0,6-4-3 0,1-2-1 16,6-3 0-16,8-4 0 0,7 0-8 0,3-6 10 15,8 7-10-15,2-7 10 0,1-3 6 0,7 3 0 16,0-3 1-16,-4-7 0 0,4-2-1 0,-3-4-1 16,6 1 0-16,1-4 0 0,-1-6-1 0,1 0 0 15,-1-3 0-15,0-6 0 0,-3-4 2 0,-3-6 0 16,-4 0 0-16,-4-3 0 0,0-3 4 0,-3-3 0 16,0-6 1-16,-4-4 0 0,-3 3 14 0,0-5 2 0,-4-4 1 15,-3 0 0-15,-4-6-6 0,0-4-2 0,0 4 0 0,-3-3 0 16,-4 0-13-16,0 6-2 0,-3-4-1 0,-8 1 0 15,-3 3 0-15,0 0 0 0,-3 0 0 0,-8 6 0 16,0 1 7-16,-3 8 2 0,-3-2 0 0,-5 2 0 16,1 4-8-16,-7 3-2 0,0-3 0 0,-4 6 0 15,-3 3-13-15,0 3 8 0,-4-2-8 0,0-1 0 16,-3 6 8-16,-1 1-8 0,4-1 0 0,1-3 9 16,6 7-9-16,-3 6 0 0,-4-6 0 0,7-1 0 15,0 10-72-15,-3 0-16 16,0 0-3-16,-8 10-1194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18:05.1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10149 3633 921 0,'0'0'82'0,"0"0"-66"15,0-10-16-15,0 10 0 0,0 0 120 0,0 0 20 16,0 0 4-16,7 0 0 0,-7 0-69 0,11-3-15 15,-11 3-2-15,11 3-1 0,-1-3-13 0,4 0-2 0,0 10-1 0,-3-7 0 16,3 3-29-16,0-6-12 0,4 3 8 0,0 4-8 16,-4-1 26-16,7-6 0 0,4 0 0 0,-1 9 0 15,1-9-6-15,0 0-2 0,-1 0 0 0,5 0 0 16,6 0 8-16,-7-3 2 0,-3-3 0 0,3 6 0 16,4-13 7-16,-4 13 1 0,4-3 1 0,-4-3 0 15,0 3 7-15,4-7 0 0,3 10 1 0,-3 0 0 16,-7 0-5-16,-1 0-2 0,12 0 0 0,-5 0 0 15,-10 10-13-15,8-7-2 0,-1 3-1 0,7-3 0 16,0 10-14-16,1-7-8 0,-12-3 8 0,8 4-8 16,0-4 0-16,0 6 0 0,-4 0 0 0,-3-9 0 15,10 4 0-15,0-4 9 0,0 0-9 0,-3 0 0 16,0 0 8-16,3 0-8 0,8 0 0 0,-5 0 0 16,1 0 8-16,0 0-8 0,0-4 12 0,0 4-12 0,-1-6 23 15,5 3-3-15,-4 3 0 0,-1-3 0 0,5 3 4 0,-5 0 0 16,5 0 0-16,-1 0 0 0,0-6-10 0,1 6-2 15,-1 6 0-15,0 0 0 0,1 0-12 0,-4-6 0 16,3 4 0-16,4 2 0 0,-4-3 0 0,0-3 9 16,1 9-9-16,-1-5 8 0,4 2-8 0,-4-6 0 15,-3 0 0-15,-4 3 0 0,4-3 0 0,-4 0 0 16,1 6 0-16,-4-6 0 0,-1 0 0 0,5-6 0 16,-1 6 0-16,-3 0 8 0,-4 0 0 0,4 0-8 15,-4 0 12-15,7 0-4 0,-3 6-8 0,0-6 0 16,3 0 9-16,-3 3-9 0,3-3 0 0,0 0 0 15,-3 4 0-15,0-4 8 0,-1-4-8 0,5 4 0 16,-8 0 0-16,7 0 0 0,-3 0 0 0,0-3 0 0,-4 3 0 0,0-6 0 16,0 6 0-16,4 0 0 0,-4 0 0 0,1-3 8 15,-5 3-8-15,4 0 0 0,-3 0 0 0,0 0 0 16,0 0 0-16,-1 0 11 0,1 0-11 0,0 0 12 16,-1-6-12-16,1 6 12 0,3-4-12 0,-3 4 12 15,3-3-12-15,-3-3 0 0,-4 6 0 0,4 0 0 16,-1 0 8-16,5 0-8 0,-5 0 8 0,1 0-8 15,0 0 9-15,-1 0-9 0,1 6 10 0,0-3-10 16,-4-3 14-16,-3 4-3 0,3 2-1 0,0-6 0 16,-3 0-10-16,3 0 0 0,0 3 0 0,-3-3 8 15,-1 6 0-15,4-3-8 0,-3-3 12 0,3 0-4 16,-3 0-8-16,3 0 0 0,-7 0-10 0,7 0 10 16,-3 0 0-16,-4 0 0 0,0 0 0 0,0 0 0 0,0 0 0 0,-3 0 0 15,3 0 0-15,-3-3 0 16,-1-3 0-16,1 6 0 0,-1-3 0 0,1 3 0 0,-4-6-10 0,4 2-9 15,3 1-1-15,0-3-1 16,0 3-198-16,0 3-39 0,4-6-8 0</inkml:trace>
  <inkml:trace contextRef="#ctx0" brushRef="#br0" timeOffset="28117.487">1961 18057 1566 0,'0'0'69'0,"4"-9"15"0,3 9-68 0,-3-6-16 16,3 0 0-16,-4 2 0 0,1-2 55 0,3 3 7 15,-7 3 2-15,10 3 0 0,-6-3-40 0,6 0-8 16,1 0-2-16,0 0 0 0,-4 0-3 0,3 0-1 16,8 0 0-16,-4 0 0 0,4-3-10 0,3 3 8 15,3 0-8-15,8-6 8 0,-4 3-8 0,4-1 0 16,-7 4 0-16,3-6 8 0,7 6-8 0,1 0 10 15,-1 0-10-15,0-3 10 0,1 3 6 0,-8 0 0 16,3 0 1-16,5 0 0 0,-8-6 16 0,4 6 3 0,3 0 1 16,4 0 0-16,-4 0 7 0,0 0 0 0,11 0 1 0,-7 6 0 15,10-3-31-15,-3-3-6 0,-3 6-8 0,2-2 11 16,1-1-11-16,0-3 0 0,4 0 0 16,-5 9 0-16,-2-9 8 0,3 6-8 0,0-2 0 0,-1-4 8 15,5 0 5-15,-11 0 1 0,6 0 0 0,-9 0 0 16,3 0 6-16,-8 0 2 0,8-10 0 0,-4 10 0 15,-6-9 6-15,6 6 2 0,0-1 0 0,-3-2 0 16,3-3 10-16,-7-1 3 0,-3 7 0 0,7 0 0 16,-7 3-28-16,-1-6-6 0,1 6-1 0,-7-3 0 15,3 3-8-15,-7 3 0 0,3-3-12 0,-9 0 12 16,2 0 0-16,-3 0 13 0,-7 0 0 0,0 0 0 16,0 0-4-16,0 0-1 0,0 0 0 0,4-3 0 15,-4-4 4-15,0-2 0 0,0 6 0 0,-4-7 0 0,4 1 16 16,-10 3 3-16,3-4 1 0,-1-5 0 0,1 2-23 0,-3 4-9 15,3-1 8-15,-11-2-8 0,4-1 16 0,0 1-3 16,0-4 0-16,-4 3 0 0,1-5-2 0,-1 5-1 16,4 4 0-16,-4-1 0 0,-3-2-10 0,0-1 0 15,3 1 9-15,-10-4-9 0,10 3 0 0,-6 4 9 16,6 0-9-16,0-4 0 0,4 4 11 0,-7-1-11 16,7-2 10-16,-4 2-10 0,11-2 12 0,-10 2-3 15,2 1-1-15,5-4 0 0,-4 4 0 0,3 0 0 16,8-4 0-16,-8 4 0 0,1 6-8 0,-1-7 0 15,7 7 0-15,4-3 0 0,-7 3 10 0,4-4-10 0,3 7 12 16,0 0-12-16,0 0 0 0,0 0-17 16,0 0 1-16,0 0 1 0,0 0 4 0,10 0 1 0,1 10 0 0,-4-4 0 15,4 0 0-15,-1 1 0 0,1-4 0 0,-1 6 0 16,1 0 10-16,-4 1 0 0,4 2-9 0,-1-2 9 16,1-1 0-16,3 4 0 0,-4-4 0 0,5 4 0 15,-5-4 0-15,1 1-9 0,3 2 9 0,-4-3 0 16,1 1 0-16,3 2 0 0,-3-2 0 0,-1 2 0 15,1-2 0-15,3-1 0 0,-10 1 0 0,6 2 0 16,4 1 0-16,-3-4 0 0,-4 4 0 0,0-4 0 16,0 10 0-16,4-7 0 0,-1 7 0 0,-6-6 0 15,-1-1 0-15,4 7 8 0,-3 0-8 0,3 0 0 16,-7-13 0-16,0 13 0 0,0-7 0 0,0-2 0 16,0 9 0-16,3-7 8 0,-3 1-8 0,0-4 12 15,0 7-12-15,0-4 8 0,0-2-8 0,4 2 0 16,3-2 9-16,-4 2-9 0,-6-2 8 0,3-1-8 0,-7 0 12 0,7-2-2 15,0-7-1-15,-7 9 0 0,7-9-1 0,0 0 0 16,0 10 0-16,0-10 0 0,-11 6 0 0,11-6-8 16,0 0 12-16,0 0-4 0,0 6-8 0,-7 3 0 15,7-9 0-15,0 7 8 0,0-7-8 0,0 0 0 16,-3 3 0-16,-1 6 0 0,-3-6 0 0,4 7 0 16,-5-4 0-16,-2-3 0 0,3 0 0 0,0 7-16 15,-4-10 4-15,8 6 1 16,-11-6-182-16,3 3-37 0</inkml:trace>
  <inkml:trace contextRef="#ctx0" brushRef="#br0" timeOffset="31752.579">22733 8054 115 0,'0'0'0'0,"0"0"10"0,7 0-10 0,-7 0 0 16,0 0 0-16,7-9 0 0,4 9 108 0,-4-10 19 15,-7 10 4-15,0-3 1 0,7-6-11 0,0-1-1 16,0 7-1-16,-4-6 0 0,-3 9-25 0,0-9-5 15,8-1-1-15,-5 1 0 0,-10 6-21 0,7 3-5 16,0 0-1-16,0 0 0 0,0 0 1 0,-4-10 0 16,1 1 0-16,3 9 0 0,0-3-9 0,0 3-1 15,-7-7-1-15,7 7 0 0,0 0-9 0,-4-6-2 16,-6 0 0-16,-1 3 0 0,4-4-4 0,0 7-2 16,0 0 0-16,-4 0 0 0,1 0-18 0,3 0-3 0,0 7-1 0,-4-4 0 15,1 6-12-15,3-6 0 0,3 7 0 0,-3-1 0 16,0 4 0-16,0 6-8 0,3-1 8 0,1-2 0 15,-1 3-9-15,1 3 9 0,-4 0 0 0,3-3-9 16,4 3 9-16,0-4 0 0,-3-5 0 0,-1 9 0 16,8-6 0-16,-1-4 0 0,4 1 0 0,-3-1 8 15,-4-2-8-15,7-1 0 0,7 0 0 0,-4-6 0 16,-2 4 0-16,6-4 0 0,7-3 0 0,-4 0 0 16,1-10-8-16,0 10 8 0,3-3-8 0,0-6 8 15,4 0 0-15,-4-1 0 0,-7-2 12 0,4 2-4 16,3 1-8-16,-4-4 11 0,-2 1-11 0,-8-1 12 15,3-3 8-15,1 4 1 0,-4 3 1 0,-4-4 0 16,-6 0 7-16,3-2 2 0,0 8 0 0,-4-8 0 16,1 5-1-16,-4 4 0 0,0-3 0 0,0 2 0 15,-7-2-17-15,3 6-3 0,-3-7-1 0,0 10 0 0,3 0-9 16,-3 0 0-16,-7 7 0 0,3-4 0 0,8 0 0 0,-4 6 0 16,-8 1-8-16,5-1 8 0,-1 1 0 0,4-1 0 15,3 4-9-15,-6-1 9 0,3-2 0 0,3 2-12 16,4 7 12-16,0-7-10 0,-4-2 10 0,8 2 0 15,3-2 0-15,0 6-8 0,3-10 8 0,1 3 0 16,-1 1-9-16,1 2 9 0,7-6-9 0,-4-2 9 16,-7-4-12-16,7 6 12 0,7-6-9 0,-4 0 9 15,-3-6 0-15,0 6-9 0,4-10 9 0,0 7 0 16,3-6 0-16,0-1 0 0,-11 1 0 0,11-4 0 16,1 1 0-16,-1-1 0 0,-4-3 0 0,1 4 0 0,6-1 0 0,-2 1 0 15,-5-4 0-15,-3 7 0 16,-3-4 0-16,-1 4 0 0,8-1 0 0,-8 4 0 0,-10-3 0 0,4 2 0 15,3-2 0-15,-4 6 9 0,-6-7-9 0,-1 10 0 16,1-3 11-16,-1-3-11 0,0 6 10 0,-3 6-10 16,-3-3 8-16,6 4-8 0,4-4 0 0,-4 6 0 15,-3 1 0-15,0-1 0 0,4-3 0 0,-1 4 0 16,7 5 0-16,-3-2 0 0,-7-4 0 0,11 1-10 16,6-4 10-16,-3 4 0 0,-3-1 0 0,3-9 0 15,0 0 0-15,0 0 0 0,10 3 0 0,-10-3-8 16,0 0 8-16,7 6 0 0,11-6 0 0,-7-6-8 15,-4 3 8-15,3 0 0 0,4-3 0 0,1-4 0 16,-1 4 0-16,-4-4 0 0,4-5 0 0,-3 8 0 16,3-2 0-16,-3 0 0 0,-8-4 0 0,4 4 0 15,4-1 12-15,-8 1-3 0,-3-1 0 0,0 1 0 16,0 6-1-16,-3-6 0 0,-1 5 0 0,-6-2 0 16,3 3 4-16,-4-3 1 0,4 6 0 0,-4 0 0 0,-3 0-13 0,4 0 0 15,10 0 0-15,0 0 0 0,-14 6 0 0,7-3 0 16,-1 3 0-16,8-6 0 0,0 0 0 0,-7 4-8 15,0 5 8-15,7-9 0 0,0 0 0 0,-3 3 0 16,-4 6 0-16,3-2 0 0,4-7-9 0,0 0 9 16,0 0 0-16,-3 3-9 0,3-3 9 0,0 0-8 15,10 3 8-15,-10-3-8 0,0 0-1 0,7-3 0 16,7 3 0-16,4-10 0 0,0 7 9 0,-4-6-13 16,7 0 5-16,-3-1 8 0,-1 1-17 0,-3 2 4 15,-7-2 1-15,4 0 0 0,0 2 12 0,-4-5 0 0,-7 9 0 0,0-7 10 16,0 1-10-16,-4 6 8 0,1-7-8 0,-8 1 8 15,-3 6-8-15,3-3 0 0,1-4 0 0,-4 7 0 16,-8-3 10-16,8-1 0 0,14 7 0 0,-10-6 0 16,-4 6-2-16,0 0 0 0,-1 10 0 0,8-7 0 15,0 6-8-15,-3 1 0 0,-8 2 0 0,8 4 0 16,6-1-8-16,-7 1 8 0,1 0-10 0,3 6 10 16,-4-3 0-16,8-7 0 0,-1 7-8 0,-3-7 8 15,0-2-9-15,4 2 1 0,3-2 0 0,0-10 0 31,0 0-87-31,0 0-17 0,0 0-3 0,10 6-567 0,1-12-114 0</inkml:trace>
  <inkml:trace contextRef="#ctx0" brushRef="#br0" timeOffset="32803.779">22754 7910 921 0,'-17'-3'40'0,"17"3"10"0,0 0-40 0,0 0-10 0,0 0 0 0,-8 3 0 15,-2 3 144-15,10-6 26 16,0 0 6-16,0 0 0 0,-11 3-135 0,11-3-27 0,0 0-6 0,0 0 0 16,0 0 12-16,0 0 2 0,-3 7 1 0,3-7 0 15,0 0 29-15,0 0 5 0,-7 3 2 0,7-3 0 16,0 0 0-16,0 0 0 0,0 0 0 0,0 0 0 15,0 0-19-15,0 0-3 0,0 0-1 0,0 0 0 16,-7 0-5-16,7 0-2 0,0 0 0 0,0 0 0 16,0 0 7-16,7-10 0 0,0 10 1 0,7-3 0 15,0 3-8-15,-3-9-1 0,-4 6-1 0,10-7 0 16,12 1-13-16,2-4-2 0,-6-5-1 0,7-1 0 16,10 3 9-16,0-3 1 0,-3-3 1 0,7 3 0 15,0-2-14-15,0-8-8 0,7 7 10 0,-4 0-10 0,8-3 15 0,-5-3-3 16,-2 6-1-16,3-6 0 0,-4 3-3 0,-3-7 0 15,-4 4 0-15,4-3 0 0,4 9 1 0,-5-3 0 16,1-3 0-16,-3 6 0 0,2 0 3 16,-2 3 1-16,-1-3 0 0,-3 6 0 0,-4 1-13 0,-3-1 0 15,0 0 0-15,-4 4 0 0,0 2 0 16,-3 1 8-16,3-4-8 0,-7 4 12 0,0 6-12 0,-3-3 0 16,0-1 0-16,-4 1 0 0,0 3 0 0,-3-3 0 15,-4 2 0-15,0-2 0 0,-7 6 0 0,0 0 0 16,0 0 0-16,0 0 0 0,0 0 0 0,0 0 0 15,0 0 0-15,0 0 0 0,0 0 0 0,0 0 0 16,0 0 0-16,0 0 0 0,0 0-16 0,0 0-4 0,-7 0 0 0,7 0 0 31,0 0-37-31,0 0-8 0,0 0-2 0,0 0 0 16,0 0-9-16,0 0-1 0,0 0-1 0,0 0 0 16,0 0-166-16,0-3-34 0</inkml:trace>
  <inkml:trace contextRef="#ctx0" brushRef="#br0" timeOffset="33619.683">24571 6875 1562 0,'0'0'69'0,"0"0"15"0,-4 0-68 0,4 0-16 0,-7-3 0 0,0 0 0 16,0-3 80-16,4 6 12 0,3 0 2 0,-7-3 1 16,0-4-62-16,0 7-12 0,-4 7-2 0,4-4-1 15,-7 3-2-15,3 0 0 0,-3 0 0 0,0 4 0 16,0-4-16-16,3 10-16 0,-6-4 4 0,-1 1 0 16,4 3 12-16,0-1 0 0,0 4 9 15,0-6-9-15,0 5 20 0,3-5-1 0,-3 6-1 0,7-7 0 16,0 7-18-16,0-6 0 0,3-1 0 0,1-2 0 15,-1 8 0-15,4-8 0 0,4-1 0 0,-1-2 0 16,4 2 24-16,0-9 0 0,7 9 1 0,4-9 0 16,3 0 0-16,0-3 0 0,0-3 0 0,4 3 0 15,3-3-17-15,1-7-8 0,-1 10 0 0,0-7 8 16,-3 1 0-16,-1 0 0 0,-2-1 0 0,-5 4 0 16,1-3-8-16,0 2 0 0,-8-2 0 0,1 3 0 15,-4-4 8-15,-4 4-8 0,1-3 12 0,-1 2-4 16,-6-2 33-16,-1 3 7 0,1-4 0 0,-4 4 1 0,0 0-33 0,0-4-6 15,-4 4-2-15,-3-10 0 0,3 7 16 0,-3 6 2 16,0-7 1-16,-4 1 0 0,4 0 1 0,-3-4 1 16,3 13 0-16,-1-9 0 0,5 9-29 15,-1-4 0-15,-3 4 0 0,7 0 0 0,0 4 0 0,7-4 0 16,-3 6 0-16,-4-3 0 0,3 10 0 0,-3-4 0 16,7 0 0-16,0 4 0 0,3-4-10 0,5 1-8 15,-1 2-2-15,3-2 0 0,1-1 7 0,3 0 1 16,0-5 0-16,4 2 0 0,-8-3 12 0,4-3 10 15,0 0-2-15,1 0 0 0,-1-3-8 0,-4-3 0 16,4 6 9-16,-3-10-9 0,-4 7 8 0,4-6-8 16,-4 5 10-16,0-5-10 0,0 0 19 0,-4 6-3 15,4-4 0-15,-7-2 0 0,4 3-16 0,-4-1-16 0,0 7 4 0,0 0 0 16,-4-9 12-16,4 9 0 0,-7-3 0 0,4-3 0 16,-4 2-18-16,0 4 2 0,0-3 1 0,-1-3 0 31,-2 6-46-31,3 0-10 0,-4-3-1 0,4 3-660 0,0-6-131 0</inkml:trace>
  <inkml:trace contextRef="#ctx0" brushRef="#br0" timeOffset="35020.434">26031 7336 460 0,'0'0'20'0,"0"0"5"15,-14 3-25-15,4 4 0 0,-4-4 0 0,3 3 0 0,-7 0 352 0,4 1 66 16,4 2 13-16,-4 0 2 0,3-2-317 0,-3 2-64 16,3 0-13-16,4 1-3 0,4-7-20 0,-1 6-5 15,1 1-1-15,-1-1 0 0,8 1-18 0,-1 2-4 16,1 1-1-16,3-4 0 0,-4 0 0 0,8-5 0 16,-4 5 0-16,4 0 0 0,-1 4 13 0,1-13 0 15,6 9-10-15,-6-9 10 0,3 7 0 0,-3-4 0 16,6-3 0-16,-3 0 0 0,1 3 18 0,-1-6 5 15,0 3 1-15,3-10 0 0,1 7 21 0,-4-3 5 32,0 0 1-32,-3-4 0 0,3-5-19 15,0 8-3-15,-3-8-1 0,-1 5 0 0,1-2 1 0,-1 2 0 16,-3-2 0-16,1-1 0 0,-8 4-15 0,3-1-3 0,-3 1-1 0,0 0 0 0,-3-4 25 0,-1 4 5 16,-3-1 0-16,0 4 1 0,-4 0-23 0,4-4-5 0,-7 10-1 0,4-3 0 15,-1 3-12-15,-3 3 9 0,0 4-9 0,-4 2 8 16,4-3-8-16,0 4 0 0,0-1 0 15,-4 4 0-15,4 2 0 0,0-2 0 0,3-1-10 0,1 1 10 16,-1-4 0-16,4 10 0 0,0-6-8 0,7-4 8 16,-3 0 0-16,3 4 0 0,3-4-10 0,1 1 10 15,3-7 0-15,-4 6-9 0,4 1 9 0,4-7 0 16,-1 3-12-16,4-3 12 0,1 7-12 0,-5-10 12 16,4 0 0-16,-3 6 0 0,3-6 0 0,-3 0 0 15,3-6 0-15,0 6 0 0,0-3 0 0,0-4 0 16,-7 4 8-16,4-6-8 0,-1-1 0 0,1 7 0 15,-4-3 15-15,0 0-3 0,-4-4-1 0,1 1 0 0,0-1 7 0,-4 1 2 16,3-3 0-16,-3 2 0 0,0-2 0 0,0 2 1 16,0-2 0-16,0-4 0 0,-3 10-11 0,-1-4-2 15,0 1-8-15,1-1 12 0,-4 1-4 16,0 0-8-16,0-1 11 0,0 4-11 0,-4 0 12 0,1-4-4 16,-1 10 0-16,0-3-8 0,1 6 8 0,-1-3-8 15,1 0 0-15,3 7 0 0,3-4 0 0,-3-3 0 16,-4 9 0-16,4-6-9 0,0 4-9 0,7-7-2 15,-3 3 0-15,3-3 0 16,-7 6-147-16,7-6-29 0,0 0-7 0</inkml:trace>
  <inkml:trace contextRef="#ctx0" brushRef="#br0" timeOffset="36020.861">22959 8274 864 0,'0'0'38'0,"0"0"8"16,0 0-37-16,0 0-9 0,0 0 0 0,0 0 0 0,0 0 120 0,0 0 21 15,0 0 5-15,0 0 1 0,0 0-112 0,0 0-23 16,0 0-4-16,0 0 0 0,10 0 0 0,-10 0 0 15,0 0 0-15,0 0 0 0,0 0 29 0,11 3 7 16,0 6 0-16,-1-6 1 0,-10-3 12 0,11 10 3 16,3-1 0-16,0 1 0 0,-3-7-31 0,-1 12-5 15,1 1-2-15,-1 0 0 0,4 6-13 0,-3 3-9 16,3 3 12-16,0 3-12 0,-3 4 8 0,3 9-8 16,-4 6 0-16,5 0 0 0,-1-3 0 0,3 7 0 0,1-1 0 0,3 3 0 15,0-9 0-15,4 4 0 0,-4-8 10 0,7-2-10 16,1 0 40-16,-1 0 4 0,-3-4 0 0,-1 4 0 15,1 0-21-15,0 3-4 0,-4-3-1 16,0 2 0-16,4 11-18 0,-4-4 0 0,0 0 8 0,-3-3-8 16,-1 3 0-16,1-6 8 0,-4 0-8 0,0-3 0 15,0 3 8-15,-3-7-8 0,-1-2 0 0,4-4 0 16,-3 1 26-16,0-1-2 0,-4 0 0 0,3-9 0 16,1 0 1-16,-1-3 0 0,-2 0 0 0,-1-7 0 15,0 1-6-15,3-1-2 0,-3-2 0 0,0-1 0 16,0-2-1-16,0-4 0 0,4 0 0 0,-7 3 0 15,-4-6-59-15,0 0-12 0,0 0-2 0,0 0-644 16,7 3-129-16</inkml:trace>
  <inkml:trace contextRef="#ctx0" brushRef="#br0" timeOffset="36990.746">24123 10187 1558 0,'11'-10'34'0,"-4"1"7"0,0 3 2 0,0-1 1 0,0-2-35 0,0 3-9 0,-4-1 0 0,4-2 0 16,-7 9 10-16,4-10 0 0,-4 7 0 0,0 3 0 16,0 0 15-16,0-9 3 0,-4 0 1 0,-3 5 0 15,4-2 23-15,-4 3 4 0,-4 3 0 0,4 0 1 0,-3-3-3 0,2-3-1 16,-2 6 0-16,3 0 0 0,-4 9-2 16,1-6-1-16,-1 3 0 0,-3-2 0 0,3 5-25 0,1 3-5 15,-4-2 0-15,0 9-1 0,-1-7-7 0,1 1-2 16,0 2 0-16,0 1 0 0,4 0 13 0,-1 0 2 15,-3 2 1-15,3-5 0 0,4 6-26 0,0-1 8 16,7-2-8-16,0 3 0 0,-3-6 0 0,3 2 0 16,0-2 0-16,3-1 0 0,4-2 0 0,4-1 0 15,-1-6 0-15,5 7 0 0,-1-10 0 0,3 0 0 16,1 0 0-16,3 0 0 0,-3-3 0 0,3-4 0 16,-3 4 12-16,-1-6-4 0,-3-1 4 0,4-2 0 15,-4-1 0-15,0-2 0 0,-7 2 1 0,4 4 1 0,-1-7 0 0,-3 0 0 16,-3 4 18-16,-1-1 3 0,-3 1 1 0,0-4 0 15,0 0-23-15,-3 1-4 0,-4-7-1 0,0 3 0 16,-4 3 4-16,1-3 0 0,-8 0 0 0,4 7 0 16,0-1-12-16,-4 4 8 0,-3-4-8 0,0 7 8 15,0 3 0-15,-4-3-8 0,4 6 12 0,0 6-4 16,-1 3-8-16,1 4 0 0,4 0 0 0,-5 8 0 16,-2 5 0-16,6-1-9 0,1-3 9 0,-1 9-13 15,4-9 13-15,7 6-9 0,0-3 9 0,3-3-8 16,4 3-7-16,0-9-1 0,7 6 0 0,0-6 0 15,4-4 0-15,3 1-1 0,0-4 0 0,0-6 0 16,0 3 9-16,4-2 8 0,-4-4-12 0,0-4 12 16,0-2 0-16,4 3 0 0,0-6 0 0,-1-1 0 15,-3 1 0-15,4-4 9 0,-8 4-9 0,1-4 8 16,3 1 0-16,-7-7 0 0,4 10 0 0,-4-7 0 0,-4 0 4 0,1-6 0 16,-1 10 0-16,1-7 0 0,-8 3-12 0,4 1 8 15,-7-1-8-15,4 0 8 0,-4 4 4 0,3 2 0 16,-6 1 0-16,3 3 0 0,0-1-4 0,-4-2 0 15,0 9 0-15,4-10 0 0,0 10 20 0,0 0 3 16,0-3 1-16,7 3 0 0,0 0-32 0,0 0 0 16,-3 0 0-16,3 0 0 0,-7-3 10 0,7 3-10 15,0 0 10-15,0 0-10 0,0 0 0 0,0 0 0 16,0 0 0-16,0 0 0 0,0 6 0 0,0-6 0 16,0 0-8-16,3 10 8 15,4-1-39-15,0 4-1 0,4-7 0 0,-1 4 0 16,1-7-12-16,0 6-2 0,-1-6-1 0,4 7 0 15,-3-10-120-15,3 9-24 0,0-9-5 0,0 3-748 0</inkml:trace>
  <inkml:trace contextRef="#ctx0" brushRef="#br0" timeOffset="37973.419">23925 10231 1440 0,'0'0'128'0,"0"0"-103"0,0 0-25 0,0 0 0 16,0 0 157-16,18 0 27 0,0 0 4 0,3 0 2 15,4 6-158-15,-1-6-32 0,4-6 0 0,1 6-13 16,2 0 13-16,1 0 0 0,3-4 0 0,4 4-9 15,0-9 9-15,0 9 0 0,7-9 0 0,0 9 0 16,3-10 16-16,0 7-2 0,-6-6 0 0,3-1 0 16,-1 1 21-16,1 3 4 0,0-4 1 0,4 1 0 15,2-1-12-15,1 1-3 0,0 6 0 0,-3-4 0 16,3 1-9-16,0 0-3 0,-4 3 0 0,4-3 0 16,-4-4-4-16,4 7-1 0,7-6 0 0,-3 5 0 0,-1-2 11 0,4 3 1 15,-7-6 1-15,0 5 0 0,0-2-6 0,-4-3-2 16,0 3 0-16,-3-4 0 0,0 1-13 0,0-1 9 15,0-2-9-15,-4 2 8 16,1-2 21-16,-5 2 4 0,-2-5 1 0,-1 8 0 0,0-8-20 0,-3 12-4 16,0-7-1-16,-4 1 0 0,-3-1-9 0,-1-2-11 15,1 9 3-15,-4-4 0 0,0-2 8 0,-3 6 0 16,-4-6 8-16,-3 5-8 0,3-2 9 0,-4 6-9 47,-3-3 12-47,1-3-12 0,-1 3 16 0,0 3-3 0,-7 0-1 0,0 0 0 0,0 0 0 0,0 0-1 0,0 0 0 0,0 0 0 0,0 0-3 0,0 0-8 15,0 0 12-15,0 0-4 0,0 0-8 0,0 0 0 0,0 0 0 0,0 0 8 16,0 0-8-16,0 0 0 0,0 0 0 0,0 0 0 16,0 0 0-16,0 0 0 0,0 0 0 0,0 0 8 15,0 0-8-15,0 0 0 0,0 0 0 0,0 0 0 16,0 0 0-16,0 0 0 0,0 0 0 0,0 0 0 16,0 0 0-16,0 0-9 0,0 0 9 0,0 0-10 15,-7 9 2-15,7-9 0 0,0 0 0 0,0 0 0 16,-4 3-4-16,4-3 0 0,0 0 0 0,0 0 0 15,0 0 4-15,0 0 0 0,0 0 0 0,0 0 0 16,0 0 8-16,0 0 0 0,0 0 0 0,0 0-8 16,0 0 8-16,0 0 0 0,0 0 0 0,0 0 0 15,0 0 0-15,0 0 0 0,0 0 0 0,-7 10 0 16,-4-10 0-16,4 0-13 0,7 0 5 0,-7 6 8 16,0-3-54-16,7-3-3 0,-7 0-1 0,7 0 0 15,-10 3-133-15,10-3-26 0,-7 0-6 0</inkml:trace>
  <inkml:trace contextRef="#ctx0" brushRef="#br0" timeOffset="38891.081">26550 9713 403 0,'0'0'36'15,"0"0"-36"-15,0 0 0 0,-3 0 0 0,-8 0 213 0,4 0 36 16,7 0 7-16,-11 0 2 0,1 6-143 0,-1-2-29 16,1-4-6-16,-1 9 0 0,0-6-28 0,1-3-6 15,-1 6-1-15,1-3 0 0,-4 4 12 0,3-4 3 16,0 6 0-16,4-6 0 0,-7 7-8 0,4-1-2 15,-1 4 0-15,0-4 0 0,1 4-18 0,3 6-4 0,0-7-1 0,0 4 0 16,3-1-18-16,1 4-9 0,-1 3 10 0,4-9-10 16,4 2 0-16,-1-2 0 0,4-4 0 0,4 4 0 15,-1-4 0-15,5-6 8 0,-1 7-8 0,3-10 0 16,4 0 17-16,1 0 1 0,2-10 0 0,1 4 0 16,3-9 7-16,0 5 2 0,-6-2 0 0,-1-10 0 15,0 9 1-15,0-6 1 0,-3 0 0 0,-4 4 0 16,3-4 10-16,-2 0 1 0,-1-3 1 0,-4 6 0 15,-3-9-16-15,0 13-3 0,0-7-1 0,-3 7 0 16,0-1-2-16,-4 4-1 0,0-4 0 0,0 7 0 16,0 6 8-16,0 0 2 0,-4-3 0 0,-3-1 0 15,0 8-28-15,0-4-9 0,-7 3 0 0,3 6 0 16,-3 1 9-16,0-1 0 0,3 0-9 16,-3 1 9-16,0-4 0 0,4 3 0 0,2 1 0 0,1-1 0 15,0-6-10-15,4 7 10 0,3-10 0 0,3 9-9 16,4-9-1-16,0 10 0 0,4-10 0 0,3 3 0 0,0-3 2 0,4 0 0 15,0 0 0-15,-1 0 0 0,4 0 8 0,1 0 0 16,-5 0 0-16,4 0-8 0,-3 0 8 0,3 0 0 16,-7 6 0-16,4-6 0 0,-8-6 0 0,5 6 0 15,-5 0 0-15,-3 6 0 0,0-6 0 0,-7 0 0 16,0 0 0-16,0 0 0 0,0 0 8 0,0 0 1 16,0 0 0-16,0 0 0 0,0 0 14 0,0 0 2 15,-7-6 1-15,0 6 0 0,0-7-26 0,-3 1-20 16,-1 3 3-16,-3-3 1 0,3-4-7 0,-3 10-1 15,0-6 0-15,3 0 0 16,-3-4-85-16,-3 1-18 0,3 6-3 0,-4 0-622 16,0-3-125-16</inkml:trace>
  <inkml:trace contextRef="#ctx0" brushRef="#br0" timeOffset="40007.532">24123 10293 2048 0,'0'0'91'0,"0"0"18"0,0 0-87 0,0 0-22 16,0 0 0-16,0 0 0 0,0 0 17 0,0 10-1 15,-4-1 0-15,1 0 0 0,-1 1-16 0,4 2-14 16,-3-2 2-16,3 2 1 0,0 1 11 0,0 3 0 16,0-1 0-16,0 1 0 0,0 0 13 0,3 6 2 15,4 9 0-15,-3 0 0 0,-1 1 13 0,1-1 4 0,3 10 0 0,0-7 0 16,0 7-10-16,0 0-2 0,-3 0 0 0,3 2 0 16,0 1-5-16,0 10-2 15,-4 5 0-15,5-2 0 0,-1 5 7 0,0 1 2 0,-4-10 0 0,4 7 0 16,-3-7 2-16,6-3 1 0,-3-2 0 15,4 2 0-15,3-6-13 0,-3 6-4 0,-1-6 0 0,1 0 0 16,3-1-8-16,4-2 0 0,-4 0 9 0,-4-7-9 16,-3 7 0-16,4-9 0 0,-4-1 0 0,0-3 0 15,-3 4 8-15,-1-7 1 0,4 6 0 0,-3-3 0 16,-1-3-1-16,1-3-8 0,-1 0 12 0,1-3-4 16,-1 3 5-16,1-3 1 0,-1-7 0 0,1 7 0 15,3-9-5-15,-4-1-1 0,-3-3 0 0,0 4 0 16,0-4 3-16,0-6 0 0,0 0 0 0,0 0 0 15,4 3-11-15,-4-3 8 0,0 0-8 0,0 0 8 0,0 0-8 16,0 0 0-16,0 0 0 0,0 0 0 0,0 0 0 0,0 0 0 16,0 0 0-16,0 0 8 0,0 0 0 0,0 0 0 15,0 0 0-15,0 0 0 0,0 0 4 0,0 0 0 16,0 0 0-16,4-9 0 0,-1-1-12 0,4-2 0 16,-3 2 0-16,-1 1 8 0,1-4-8 0,-4 4 0 15,0 0 0-15,3 2 8 0,1 1-8 0,-4 6 0 16,-4-9 0-16,4 2-11 0,0-2 11 0,0 9 0 15,0-6 0-15,0-4 0 0,-3 7 0 0,-4-6 0 16,3 6 0-16,-3-4 0 0,4-2 12 0,-5 6 5 0,-6-7 1 0,0 7 0 16,0-3-6-16,-4 3 0 15,1-4-1-15,-1 7 0 0,1 7-11 0,-1-4 0 16,4 6 9-16,-4 4-9 0,4 6 0 0,0-7 0 0,3 7 0 0,1 0 0 16,3 3 0-16,0-3 0 0,3-4 0 0,4 7 0 15,0-3 0-15,0 3 0 0,7 0 0 0,-3 0 0 16,6-3-8-16,-3-7-7 0,4 4-1 0,0-4 0 15,-1 1 16-15,4-4-9 0,4 1 9 0,-4-7-8 16,4 3 8-16,-1-3 0 0,4-3 0 0,-3-3-8 16,3-3-2-16,0 3 0 0,-3-7 0 0,0 7 0 15,-1-6 10-15,1-1 0 0,-4-2 0 0,0-4 0 16,0 4 24-16,0 2 6 0,-7-2 2 0,-3-7 0 16,3 6-32-16,-3 4 0 0,-4-4 0 0,-4 1 0 15,1-4 0-15,-5 4 0 0,5 2 0 0,-8-2 0 16,-3 2 12-16,0 1-4 0,0-4-8 0,0 10 12 15,-7-3-12-15,3 3 0 0,0-3 0 0,-3 6 0 0,0 0 0 0,0 0 0 16,-4 9-11-16,4 0 11 16,3 1-9-16,1-1 9 0,-1 7 0 0,4 0 0 0,0-1 0 0,3 1 8 15,4 0 0-15,0-1 1 0,4-2-9 0,-1-1 0 16,4 1 0-16,4-4 0 0,-1 7-13 16,4-10-2-16,0 4 0 0,4-4 0 0,0-3 3 0,3-3 0 15,0 0 0-15,3-9 0 0,5-1 4 0,-1 4 8 16,-4-10-13-16,8 4 5 15,3-7-15-15,1-6-2 0,-1-3-1 0,7-4 0 16,-3 1-100-16,3-4-20 0,-3-5-4 0,3-1-576 16,-3-3-115-16</inkml:trace>
  <inkml:trace contextRef="#ctx0" brushRef="#br0" timeOffset="43023.236">26582 9845 460 0,'-14'-10'20'0,"14"10"5"16,0 0-25-16,-7-6 0 0,-7-3 0 0,-1 6 0 0,5-7 362 0,3 7 67 16,-4-3 14-16,4-1 2 0,0 1-313 0,4-3-64 15,-1 6-12-15,1-4-2 0,-1-5-38 0,0 2-8 16,4 7-8-16,4-6 11 0,-4 0 3 0,0-1 1 15,0-2 0-15,0 8 0 0,-4-2 28 0,1-3 5 16,-1 2 2-16,1 1 0 0,3 6-22 0,-7-9-4 16,-4 9 0-16,4 0-1 0,-3 0-7 0,3 0 0 15,-1 6-1-15,1-3 0 0,-3 3-15 0,3 1 8 16,0 2-8-16,0 1 0 0,0 2 0 0,0-2 0 16,7 8 0-16,-4 1 0 0,4-3-9 0,0 6 9 15,4-3 0-15,-1 3-9 0,4-1 9 0,0 1 0 0,0-3 0 16,4 3-8-16,-1 0 8 0,5 0-10 0,2-3 10 0,-3-7-10 15,4-2 10-15,3 6 0 16,0-10 0-16,-3-6 0 0,-8 9 0 0,5-9 0 0,2 0 0 0,-3 0 0 16,0 0 0-16,-3-3 0 0,3-3 0 0,0-7 0 15,-3 10 20-15,3-13-1 0,-3 4 0 0,-4-1 0 16,3-5 1-16,-3 5 1 0,-7 0 0 0,0-2 0 16,0-1-4-16,-3 0-1 0,3 4 0 0,-4-1 0 15,-3 4 1-15,0 0 0 0,0-1 0 0,-4 1 0 16,4 6 2-16,-3-7 0 0,-4 10 0 0,0 0 0 15,-1 0-19-15,1 0 8 0,0 6-8 0,0-2 0 16,0 5 0-16,0 0 0 0,-4 4 0 0,4-4 0 16,4 4 0-16,-1-1 0 0,0-2 0 0,4-1 0 15,4 4 0-15,-1-4-9 0,1 1 9 0,3-1 0 0,0-9-9 16,3 3 9-16,8 7-10 0,-4-1 10 0,0-9 0 0,4 3 0 16,3-6 13-16,0 0-4 0,0-3-9 0,0-4-17 15,-3 7 4-15,6-6 1 0,-3-1 12 0,0 1 0 16,1-7 0-16,-5 0 0 0,1 10 0 0,-4-10 0 15,-4 7 0-15,1-3 0 0,-1-1 0 0,1 4 0 16,-8-4 9-16,4 0-9 0,-3-2 14 0,-1 5-3 16,-3 7-1-16,4-6 0 0,-8 6 2 0,4-4 0 15,-3 7 0-15,2 0 0 0,-2-3-12 0,3 3 0 16,-4 0 0-16,4 3 8 0,0-3-8 0,0 7 0 16,0-4 0-16,0-3 0 0,7 0 0 0,0 0 0 15,-7 9 0-15,0-6 0 0,7-3 0 0,0 0 0 16,0 0-9-16,0 0 9 0,-4 10 0 0,4-10 0 0,4 9-8 0,-4-9 8 15,0 0 0-15,0 0 0 0,3 6-8 0,1 1 8 16,-4-7 0-16,7 0 0 0,-4 0-8 0,8 0 8 16,-4 0 0-16,0 0 0 0,-7 0 0 0,0 0 0 15,4-3 0-15,-4 3 0 0,0-10 0 0,0 1 0 16,3 6 0-16,-3-4 0 0,0 1 0 0,-3 0 0 16,3-4 0-16,-4 7 0 0,8-3 8 0,-4 0-8 15,3 0 0-15,-3 6 0 0,0 0 0 0,0 0 0 16,0 0 0-16,0 0 0 0,0 0 0 0,0 0 0 15,0 0 0-15,0 0 0 0,0 0 0 0,0 0 0 16,0 0 0-16,0 0 0 0,0 0 0 0,0 0 0 16,0 0 0-16,0 0 0 0,0 0 0 0,0 0 0 15,-10-4 0-15,-1-2 0 0,4 6 8 0,0 0-8 16,-4 6 0-16,1-2 0 0,3-4 0 0,0 9 0 16,-4-6 0-16,4 6 0 0,-4-9 0 0,4 10 0 0,0-1 0 15,4-6 0-15,-1 7 0 0,4-10 0 0,-7 9 0 0,7-9 0 16,0 0 0-16,0 0 0 0,0 0-12 0,4 10 2 15,-4-10 0-15,0 0 0 0,0 0-10 0,0 0-3 16,0 0 0-16,0 0 0 16,0 0-85-16,0 0-18 0,0 0-3 0,0 0-643 15,3-10-129-15</inkml:trace>
  <inkml:trace contextRef="#ctx0" brushRef="#br0" timeOffset="44807.5">26695 9723 1152 0,'0'0'102'0,"3"-4"-82"16,-6-2-20-16,3-3 0 0,0 6 149 0,0-7 26 0,-4 1 5 0,4 6 0 15,-3-7-94-15,-1 7-19 0,-3-3-4 0,0-4-1 16,-4 4 0-16,8 0 0 16,-8-4 0-16,4 7 0 0,-7-6-16 0,4-1-3 0,3 10-1 0,-4-9 0 15,0 9 10-15,1-3 1 0,3-3 1 16,-4 6 0-16,1 0-7 0,2 6-2 0,-6-3 0 0,4 3 0 15,-4 4-22-15,0-4-5 0,-1 3-1 0,-2 10 0 16,-1-6-5-16,1 6 0 0,-5-7-1 0,1 7 0 16,0 0-3-16,0-4-8 0,3 7 12 0,-3-3-4 15,0 0 0-15,3 3 0 0,1-3 0 0,-1-4 0 16,4 4-8-16,3 0 8 0,4-3-8 0,0 3 8 16,4 3-8-16,3-4 0 0,0-5 0 0,7 9 0 15,3-3 0-15,-3-7 0 0,7 7 0 0,1 0 0 0,2-3 0 0,1-1 0 16,7-2-9-16,-1-1 9 0,1-2 0 15,3-7 0-15,4 6-8 0,3-9 8 0,-3 7 0 0,3-7 12 16,0-7-1-16,1 7-1 0,-1 0-10 0,0-9-11 16,1 9 3-16,-5-6 0 0,1-1 8 0,-4-2 0 15,-3-4 0-15,0 4 0 0,-1-4 8 0,-2 1-8 16,-1-4 10-16,0 4-10 0,0-7 12 0,-3 6-3 16,-4 1-1-16,-4-7 0 0,8 0 0 0,-7 7 0 15,-1-10 0-15,1 3 0 0,-4 6-8 0,-4-9 12 16,4 3-12-16,-3 4 12 0,-1-4-12 0,-3 0 10 15,4-3-10-15,-4 3 10 0,-4 7-10 0,1-7 10 16,-1 7-10-16,-3-1 10 0,4 0-10 0,-8-2 0 16,1 8 0-16,3-8 8 0,-4 5 3 0,0 7 0 15,1-6 0-15,-1 6 0 0,1-4-11 0,-1 7 0 0,1 0 9 0,-5 0-9 16,5 0 0-16,-1 0 0 0,1 7 0 0,-1-4 0 16,1-3 0-16,2 6 0 0,-2-6 0 0,3 3 0 15,-4-3 0-15,4 3 0 0,0-3 0 0,-3 0 0 16,2 0 0-16,5 0 0 0,-8 0 0 0,8 0 0 15,-4 0 0-15,0 0 0 0,0 0 0 0,3 0 0 16,1 0 0-16,-1 0-12 0,-3 0 12 0,7 0-12 31,0 0-15-31,0 0-3 0,0 0-1 0,0 0 0 0,0 0-89 0,0 0-17 0,0 0-4 16,0 0-1-16,0 0-90 0,0 0-17 0,0 0-4 0</inkml:trace>
  <inkml:trace contextRef="#ctx0" brushRef="#br0" timeOffset="45774.585">26628 9425 57 0,'-11'-7'0'0,"4"7"0"0,0-3 0 0,0-6 0 0,3 6 0 0,1-4 0 16,-4-2 340-16,0 3 64 0,0-1 12 0,0-2 2 16,7 3-313-16,-7-1-62 0,0-2-13 0,-1 0-2 15,5 6 20-15,-4-1 5 0,0-2 1 0,0 3 0 16,-4-3 18-16,4 6 4 0,-3 0 1 0,-1 0 0 15,0-3-22-15,-3 6-5 0,4-3-1 0,-1 9 0 16,-3-3-13-16,3 1-4 0,-3 2 0 0,0 0 0 16,0 4-5-16,0-4-2 0,-4 10 0 0,4-6 0 15,-3 9-9-15,-1-3-1 0,0-7-1 0,1 10 0 16,-4-3-3-16,3 3-1 0,-3-3 0 0,0 3 0 16,3 0-2-16,0-1-8 0,1 1 12 0,-5 0-4 15,5 7 8-15,-1-7 2 0,4 6 0 0,3-3 0 16,-3-3 5-16,4 6 1 0,3-3 0 0,0 3 0 0,3-3-24 15,4 7 8-15,-3-4-8 0,3-3 0 0,3 3 0 0,4-6 0 16,-3 6 0-16,3-6 8 0,-4 4-8 0,8-5 12 16,-4-2-4-16,4 3 0 0,-4 0-8 0,3-3 0 15,4 0 0-15,0-3 0 0,1 2 8 0,-1-5-8 16,0-4 10-16,3 10-10 0,1-10 12 0,0 4-4 16,3-4-8-16,0 1 12 0,0-1-3 0,0-2-1 15,0 2 0-15,4-9 0 0,0 9-8 0,3-2 12 16,-3-4-12-16,3 0 12 0,4-3-4 0,0 6-8 15,-1-6 12-15,-3 0-4 0,1 0-8 0,-1 0 0 16,4-6 0-16,-1 6 8 0,-6 0-8 0,3 0 0 16,-3 0 0-16,0-3 8 0,-4 0-8 0,0-4 0 15,0 7 9-15,4-3-9 0,-7-3 11 0,3 6-3 0,-4-9 0 0,1 5 0 16,7-5 4-16,-4 6 0 0,0-7 0 0,-3 1 0 16,6 0-4-16,-2-1 0 0,-5-2 0 0,1-7 0 15,-1 6 1-15,1-5 0 0,3 2 0 0,-7-3 0 16,4 0 0-16,-7-3 0 0,-1 0 0 0,1 0 0 15,-1 0 3-15,-3 0 1 0,-3 0 0 0,-4 1 0 16,0-5-1-16,0 1 0 0,-7-3 0 0,3 6 0 16,-3-3-2-16,0-3-1 0,-3 6 0 0,-4 0 0 15,3-6-1-15,-3 6 0 0,0 0 0 0,0-3 0 16,0-3-8-16,3 6 8 0,0-7-8 0,1 7 8 16,-8 0-8-16,4 1 0 0,0-1 9 0,0 3-9 15,-4-3 9-15,4 0-9 0,-4 3 12 0,4-3-12 16,-3 6 12-16,3 1-12 0,-4-7 12 0,4 9-12 15,0 1 10-15,-4-4-10 0,0 3 8 0,1-5-8 16,-1 11 8-16,0-8-8 0,1 5 0 0,-1-2 8 0,-3 2-8 16,0 7 0-16,3-6 0 0,-3-1 8 0,0 7-8 0,3-3 0 15,1 3 0-15,3-7 8 0,-4 10-8 0,4-3 0 16,-4-3 0-16,0 6 0 0,4 0 0 0,0 0 0 16,0 0 8-16,4 0-8 0,-5 0 0 0,5 0 0 15,-1 0 0-15,1 0 0 0,3 0 0 0,-4 0 0 16,4 0 0-16,0 0 0 0,0 0 0 0,-4 6 0 15,4-3 0-15,0-3 0 0,-3 10-17 0,3-7 4 16,0 3 1-16,-1-3 0 16,-2 7-75-16,6-10-14 0,-3 9-3 0,7-9-823 15,-3 3-164-15</inkml:trace>
  <inkml:trace contextRef="#ctx0" brushRef="#br0" timeOffset="49026.921">26271 10735 932 0,'0'0'41'0,"0"0"9"0,-7 0-40 0,7 0-10 0,-3 0 0 0,3 0 0 15,-4-3 35-15,4 3 5 0,0 0 0 0,0 0 1 16,-3-6-5-16,3 6-2 0,0 0 0 0,0 0 0 15,0 0 22-15,0 0 4 0,0 0 0 0,0 0 1 16,0 0-4-16,0 0-1 0,0 0 0 0,0 0 0 16,0 0-4-16,0 0-2 0,7 6 0 0,-4 4 0 15,1-4-13-15,-1 3-2 0,-3 7-1 0,0-3 0 16,0-1-5-16,0 1-1 0,0 5 0 0,0-5 0 16,-3 6-28-16,3-7 0 0,-4 4 0 0,1-3 0 15,3-1 24-15,-4 7-2 0,4-7 0 0,-3-2 0 0,-1-1-1 0,4 4 0 16,0-4 0-16,0-6 0 0,-3 7-9 0,3-10-3 15,0 6 0-15,0-6 0 0,0 0 1 0,0 0 0 16,0 0 0-16,0 0 0 0,0 0 9 0,0 0 1 16,0 0 1-16,0-9 0 0,0-1-7 0,0 1-2 15,0-4 0-15,3 4 0 0,-3-10-12 0,0 10 8 16,0-4-8-16,0 1 0 0,0-1 8 0,4-3-8 16,-4 7 0-16,3-4 0 0,1 4 0 0,-4-4 0 15,3 4 0-15,1 0 0 0,3 2 0 0,0 1 0 16,0-3 0-16,0 6-10 0,4-4 10 0,-4 4-8 15,3-6 8-15,1 6-8 0,-1-4 8 0,1 7 0 0,0 0-9 0,-1 0 9 16,-3 0 0-16,4 0-9 0,-1 7 9 0,1-4 0 16,-4 6-11-16,0-6 11 0,0 7-10 0,0 5 10 15,0-2-8-15,0-1 8 0,-3 1 0 0,-1 6-9 16,1-7 9-16,-4 7 0 0,3-6 0 0,5 6 0 16,-5-7-21-16,4-3 1 0,-3 4 0 0,-1 3 0 31,4-10-29-31,-3 3-6 0,-1 1-1 0,-3-10-570 0,0 0-114 0</inkml:trace>
  <inkml:trace contextRef="#ctx0" brushRef="#br0" timeOffset="49462.876">26684 10713 1270 0,'0'0'56'0,"0"0"12"0,0 0-54 0,0 0-14 0,0 0 0 0,0 0 0 0,0 0 0 0,0 0 0 16,0 0 0-16,0 0 0 0,0 0 0 0,0 0 0 15,0 0 0-15,-3 10 0 0,-4-1 31 0,-1 1 6 16,1-4 2-16,-3 3 0 0,3 1 45 0,0 2 10 16,0-2 2-16,3-1 0 0,1-3-37 0,-1 1-7 15,4-7-2-15,0 9 0 0,0 0-38 0,0-5-12 16,4 5 0-16,-1-3 0 0,4-3 0 0,0 4 0 15,0-1-10-15,0 0 10 0,0-3-20 0,0 4 3 0,4-4 1 0,0 6 0 16,-1-6 16-16,1-3-12 0,3 7 12 0,-3-4-10 16,3-3 10-16,-4-3-8 0,4 3 8 0,0-7-8 15,-3 7-3-15,3-3 0 16,-3 0 0-16,-4-3 0 0,3 3 11 0,-3-4 0 0,0 4 0 0,1-3 0 16,-5 0 8-16,4-1 1 0,-7-2 0 0,0 6 0 15,0-7 23-15,0 7 5 0,-3-6 1 0,-1 3 0 16,1-1 2-16,-1 1 1 0,-3-3 0 0,0-1 0 15,0 10-5-15,0-6-2 0,-4 0 0 0,4-4 0 16,-3 7-10-16,-1-3-3 0,-3 3 0 0,3-7 0 16,1 10-10-16,-1-3-3 0,1-3 0 0,-1 6 0 15,0 0-8-15,1 0 0 0,-1 0 0 0,4 0 0 16,0 6 0-16,7-6-12 0,0 0 2 0,0 0 1 16,0 0-38-16,0 0-7 0,0 0-2 0,0 0 0 15,0 0-97-15,0 0-20 0,7 3-4 0,4-3-578 16</inkml:trace>
  <inkml:trace contextRef="#ctx0" brushRef="#br0" timeOffset="50112.392">27125 10704 723 0,'0'0'32'0,"0"0"7"0,0 0-31 0,0 0-8 15,0 0 0-15,0 0 0 16,0 0-34-16,0 0-8 0,0 0-2 0,0 0 0 0,0 0 24 0,0 0 4 0,0 0 0 0,0 0 1 16,0 0 119-16,0 0 23 0,0 0 5 0,0 0 0 15,-7 6 27-15,0-3 5 0,0-3 0 0,3 0 1 16,-6 0-54-16,6 0-11 0,-3 0-3 0,0 0 0 16,0 0-51-16,4 0-10 0,-4 0-3 0,3 0 0 15,-3 4-21-15,3 2-4 0,-3-6 0 0,0 3-8 16,0 6 8-16,-3-2-8 0,3-1 0 0,-4 3 0 15,0 1 12-15,1 2-12 0,3-2 12 0,0-1-12 16,0 4 20-16,0-4-4 0,0 4 0 0,3-4 0 16,1 7 6-16,-1-4 1 0,4 1 0 0,4-4 0 15,-1 1-23-15,1-7-20 0,-1 6 4 0,1 4 1 16,3-7 15-16,0-3 0 0,3 3 0 0,-3-3-9 16,4-3 9-16,-4 4 0 0,4-8-9 0,-1 4 9 0,4 0 0 15,-7 0 0-15,4-9 8 0,-4 9-8 16,4-9 18-16,-1 6-2 0,-3-7 0 0,4 1 0 0,-8-1-3 0,4-2-1 15,-3 2 0-15,3-2 0 0,-3 2 0 16,3-2-1-16,-4-1 0 0,1-2 0 0,-1 2-11 0,-3-6 8 16,4 7-8-16,-8-1 8 0,4-6 0 0,-3 7 0 15,3-7 0-15,-4 6 0 0,1-5 16 0,-1 5 4 16,1 1 0-16,3 2 0 0,0-2-17 0,0-4-3 16,0 10-8-16,0-1 12 0,-4-2-4 0,4 9 0 15,0 0-8-15,0-3 12 0,0 3-12 0,0 0 0 16,0 0 0-16,0 0 0 0,0 0 0 0,0 0 0 15,0 0-8-15,4 3 8 0,3 6-11 0,0 4 2 16,-4-4 0-16,4 4 0 0,-3-4 9 0,3 1 0 16,-4 2 0-16,4 4 0 0,-3-4 0 0,-1 1 0 15,1 6 0-15,3-7 0 0,-3 1 0 0,-1-4 0 0,1 1 0 0,3 2 0 16,-4 4 0-16,-3-7 0 16,0-2 0-16,4 2 0 15,3 0-46-15,-4 1-7 0,-3-10-2 0,0 9 0 16,7-6-95-16,-7-3-19 0,4 10-4 0,3-1-667 0</inkml:trace>
  <inkml:trace contextRef="#ctx0" brushRef="#br0" timeOffset="50562.101">27499 10795 1036 0,'0'0'92'0,"0"0"-73"15,0 0-19-15,0 0 0 0,0 0 181 0,0 0 33 16,0 0 6-16,0 0 2 0,0-6-152 0,0 6-30 16,4-10-7-16,3 7-1 0,-4-6-8 0,8 6-3 15,-8-4 0-15,4-2 0 0,-3 3-21 0,3-4 0 16,0 1 0-16,0-1 0 0,0 1 15 0,-3 0 1 16,6 2 1-16,-3 1 0 0,-3-3 8 0,3-1 2 15,-4-2 0-15,1 2 0 0,-4 7 1 0,3-3 0 16,-3 0 0-16,0-1 0 0,0-2-14 0,-3 3-2 15,-1-4-1-15,-3 1 0 0,7 9 1 0,-7-6 1 16,0 2 0-16,-3 1 0 0,-1 3-1 0,4 0-1 16,-4 3 0-16,1 1 0 0,-1-4-11 0,-3 9 0 0,4-3 0 0,-1-3 0 15,0 10 0-15,4-4 0 16,-3 4 0-16,3-4 0 0,-4 1 0 0,4 9 0 0,0-7 0 0,0 1 0 16,0 2 0-16,3 1 0 0,-3-7 0 0,4 10 0 15,-1-6 10-15,-3-1-10 0,4 7 12 0,-1-6-12 16,4-4 15-16,-3 4-4 0,3 2-1 0,0-5 0 15,0 2 0-15,0-9 0 0,3 7 0 0,1-1 0 16,-4-9-2-16,3 3-8 0,-3-3 12 0,11 7-4 16,-4-4 0-16,3-3-8 0,4 0 12 0,-3 0-4 15,3-10-8-15,4 7-14 0,-1-6 3 0,5 6 1 32,6-7-104-32,-3 1-21 0,3-4-4 0,0 4-841 0</inkml:trace>
  <inkml:trace contextRef="#ctx0" brushRef="#br0" timeOffset="71819.997">21103 10795 806 0,'0'0'72'0,"4"-6"-58"0,-4-4-14 0,3 10 0 16,-3-6 81-16,4 0 14 0,-1 3 2 0,4-4 1 15,-3-2-66-15,3 6-12 0,-4-7-4 0,5 1 0 0,-5 6 34 0,1-7 6 16,-1 10 2-16,1-9 0 0,-4 9 5 0,0 0 1 16,3-3 0-16,-3 3 0 0,0 0 4 0,0 0 0 15,-3-6 1-15,3 6 0 31,-4 0-18-31,4 0-4 0,-7-4-1 0,4 4 0 0,-8 0 3 0,4 4 1 0,0-4 0 0,0 6 0 0,0-3-35 0,0 6-7 16,0-9-8-16,0 10 11 0,3-7-3 0,-3 6 0 16,3 1 0-16,-3-1 0 0,7-6-8 0,-3 13 8 15,-1-3-8-15,1-1 8 0,3 1-8 0,0 5 0 16,0-5 0-16,0 9 0 0,3-3 0 0,1 3 0 16,3-3 0-16,0-1 0 0,7 4 0 0,-3-6 0 15,3 3 0-15,0-7 0 0,4 7 0 0,3-6 0 16,-7-4 0-16,7-3 0 0,-3 1 0 0,-1-1 0 0,1-3 0 0,-4-3 0 15,4 0 8-15,-4 0 0 0,3-9 0 16,-3 5 0-16,1-5 21 0,-5 0 4 0,4-4 1 0,-3 1 0 16,-1-1-8-16,-2-3-2 0,2 1 0 0,-3-4 0 15,0 0-2-15,-3 3-1 0,-1-2 0 0,1-1 0 16,-4-3-7-16,3 0-2 0,-3 0 0 0,-3 0 0 16,-1 0 8-16,-3-3 0 0,4 3 1 0,-4 0 0 15,-4 6-11-15,0 1-2 0,1-1-8 0,-1 0 12 16,-3 7-2-16,-3-4-1 0,-1 10 0 0,0-3 0 15,1 6-9-15,-5 6 8 0,1-3-8 0,-3 7 8 16,2-1-8-16,1 4-11 0,0-1 3 0,0 4 0 16,0 0 8-16,3-1 0 0,4 1 0 0,-4 0 0 15,8-1 0-15,-1 1 0 0,4 0 0 0,0 2 0 16,0-5 0-16,4 6 0 0,-1-7-9 0,4 7 9 16,0-6 0-16,4-1 0 0,3 4-9 0,0-3 9 0,3-4 0 0,4 0-8 15,0-2 8-15,8 2 0 0,-1-3-12 16,3-3 12-16,1-3-12 0,3 0 12 0,-3-3 0 0,3-3 0 15,1-3 0-15,-1 2 0 0,-4-8 0 0,1 8 0 16,-4-8 0-16,0 2 0 0,-3-6 0 0,-4 7 8 16,4-7-8-16,-8 6 9 0,-3-5-9 0,1 5 10 15,-1-6-10-15,-7 7 10 0,0-1 3 0,0 1 1 16,-4-4 0-16,1 3 0 0,-8 4 4 0,4 0 1 16,-4 5 0-16,1-5 0 0,-4 9-5 0,0 0-1 15,-1 0 0-15,-2 6 0 0,-1 1-13 0,0 2-16 16,1 0 3-16,-1 4 1 0,-3 6 12 0,0-7 16 15,3 7-3-15,-3 0-1 0,3-3-20 0,4 2-5 0,-3-5-1 0,3 6 0 16,3-7 14-16,0 4 0 0,1-3-10 0,3-1 10 16,0-2 0-16,3-1-9 0,1-6 9 0,-1 6 0 15,4-9 0-15,4 10 0 0,3-7 0 16,0-3 0-16,0 0-15 0,3 6 4 0,1-6 1 0,0 0 0 16,-1-6 10-16,1 6-13 0,3-3 5 0,0-7 8 15,0 10-10-15,0-9 10 0,0 6 0 0,0-3-9 16,1-1 9-16,-1 1 0 0,-11-3 8 0,4-1-8 15,0-2 0-15,0 2 0 0,-7 1 0 0,0-4-8 16,0 4 8-16,0-4 0 0,-7 1 8 0,4 2-8 16,-1-8 11-16,-6 8-3 0,3-2 0 0,0-1 0 15,-4 4-8-15,0-4 0 0,-3 4 0 0,0-4 0 16,0 7 0-16,0-3 0 0,0 9 0 0,0 0 0 16,-4 0 0-16,4 0 0 0,0 6 0 0,-4-3 0 0,1 6-8 0,2 1 8 15,-2 2-10-15,3 1 10 0,0 6-10 0,3-7 10 16,0 7-10-16,1-6 10 15,-1 5 0-15,4-5-9 0,0 3 9 0,4-4 0 0,3 1 0 0,0-1-10 16,0-2 10-16,3-1 0 0,1 1 0 0,3-7 0 16,0 6 0-16,-4 0 0 0,8 1-17 0,-1-7 3 15,5 3 1-15,-1-3 0 0,3 4 13 0,1-4 0 16,0 0 0-16,3-3 0 0,0 0 0 0,0 0 0 16,4 0 0-16,-4-3 0 0,4 3 0 0,-8-3 0 15,4-4 0-15,1-2 0 0,-5 6 0 0,-3-7 0 16,-3 1 0-16,3 0 0 0,-3 6 0 0,-4-7 0 0,-7-2 8 0,3 2-8 15,-3 1 17-15,-3-1 0 0,-8-2 0 16,1-1 0-16,-1 4 5 0,-3-1 1 0,0 1 0 0,-7 6 0 16,-1-3-7-16,1 2-2 0,0 4 0 15,3 0 0-15,-3 0-14 0,0 4-12 0,7 5 3 0,-4 0 0 16,1 1 9-16,3 2-8 0,3 1 8 0,0 6-8 16,1-7 8-16,6 7 0 0,-3 0-9 0,7-3 9 15,0 2 0-15,4-5-11 0,3 6 11 0,3-7-8 16,1-2 8-16,0-1-12 0,6 1 12 0,1-7-12 15,0-3 12-15,-1 0-8 0,4-3 8 0,4-7-8 16,-7 1 8-16,3-1-8 0,0-2 8 0,0 2-8 16,-3-5 8-16,-1-1 0 0,-2 0 0 0,-5 1 0 15,1-1 0-15,-4 0 0 0,0 1 0 0,-7-1 8 16,3 3 0-16,-3 1 0 0,0 2 0 0,-3 1 0 16,-1 0-8-16,-3 2 0 0,4 1 0 0,-4 3 0 15,-4-3 0-15,4 6 0 0,-4 0 0 0,1 0 0 0,-1 0 0 0,1 0-10 16,-4 6 10-16,3-3-10 0,0-3 10 0,1 0 0 15,-1 6 0-15,4-3 0 0,-3-3 0 0,3 4 0 16,-1-8 0-16,8 4 0 0,-3 0 0 0,3 0 0 16,0 0 0-16,0 0 8 0,-7 0-8 0,7 0 0 15,0 0 0-15,0 0 0 0,0 0 8 0,0 0-8 16,0 0 10-16,0 0-10 0,0 0 9 0,0 0-9 16,0 0 8-16,0 0-8 0,0 0 8 0,3-3-8 15,-3 3 8-15,11-6-8 0,0 6 0 0,-1-3 0 16,1 3 0-16,-1-6 0 0,4 6 0 0,1 0 0 15,2 0 0-15,1 0 0 0,-1 0 0 0,8 0 0 0,-4 0 0 0,1 0 0 16,2 0 0-16,1 0 0 0,0-3 0 0,3-4 0 16,0 7 0-16,4-6 0 0,0 0 0 0,6 3 0 15,-2-4 0-15,-1 4 0 16,-3-6 0-16,6 6 0 0,5-4 12 0,-4-2 1 0,-4 6 0 0,-3-7 0 16,6 7-13-16,-2-6-16 0,-1-1 3 0,4 1 1 15,-4 0 12-15,4-1 0 0,10 4 0 0,-3-3 10 16,-4-1-2-16,8-2 0 0,-4 2 0 0,0 1 0 15,-4-1-8-15,4 1 0 0,-4 0 0 0,4-4 0 16,3 4 0-16,-6-1-12 0,-1-2 2 0,4 2 1 16,3 1 9-16,-3 3 12 0,-7-10-2 0,0 13-1 15,-4-7-9-15,-3 1 0 0,0 0-10 0,-1 2 10 16,-3 1 0-16,-3-3-9 0,0 9 9 0,3-10 0 16,-7 10 0-16,4-3 0 0,-4 3 0 0,-3-3 0 15,3 3 0-15,0 0 0 0,-3 0 0 0,3 0 0 0,-7 0 0 0,0 0 0 16,4 0 0-16,-4 0 0 0,4 0 8 0,-4 0 4 15,3-6 1-15,-3 6 0 0,4 0-13 0,-4 0 0 16,0-3 0-16,4-4 0 0,0 7 0 0,-4 0-8 16,0-3-1-16,0-6 0 0,0 9 9 0,0-3 12 15,0 3-2-15,0-7-1 0,-3 7-9 0,-1 0-11 16,-2 0 3-16,-1 0 0 0,3-3 8 0,-3-3 0 16,-7 6 0-16,0 0 0 0,7 0 0 0,-7 0 0 15,7 0 8-15,-7 0-8 0,4-3 11 0,-4 3-3 16,10-3 0-16,-10 3 0 0,7-7-8 0,-7 7 8 15,0 0-8-15,8 0 8 0,-8 0-8 0,7-3 0 16,-7 3 0-16,3-6 0 0,-3 6 0 0,0 0 8 0,4 0-8 16,-4 0 0-16,0 0 9 0,0 0-9 0,0 0 10 0,0 0-10 15,0 0 16-15,0 0-2 0,0 0-1 0,0 0 0 16,0-3-13-16,0 3 11 0,-4-6-11 0,-3 6 10 16,0-4-10-16,0 1 0 0,0-3 0 0,0 6 0 15,0 0 0-15,0 0 0 0,-4 0 0 0,1 0 0 16,3 0 0-16,-4 0 0 0,4-3 0 0,-4 3 0 15,-3 0 0-15,4 0 0 0,-5 0 0 0,1 0 0 16,0 0 0-16,-3 0-16 0,-1 0 3 0,-7 0 0 16,-3 3 13-16,3-3 12 0,1 0-3 0,-5 6 0 15,-2-3-9-15,-1 1 0 0,4-4 0 0,-4 9 0 16,4-9 0-16,0 9 0 0,-1-9 0 0,5 10 0 16,-1-7 0-16,0-3 0 0,1 9 8 0,-1-9-8 15,7 7 0-15,-6-4 0 0,-1-3 0 0,0 9 0 16,7-6 0-16,-6-3 0 0,-1 7 0 0,0-4 0 0,-3-3-8 0,7 6 8 15,3-3 0-15,-3 0 0 0,-3-3 0 0,2 0-11 16,12 6 11-16,-4-6-8 0,0 4-3 0,-1-4 0 16,1 0 0-16,7 0 0 0,0 0-10 0,-3 0-3 15,-4 0 0-15,10 0 0 16,4 0-12-16,0 0-4 0,-7-4 0 0,7 4 0 16,0 0-88-16,0 0-19 0,0 0-3 0,0 0-942 0</inkml:trace>
  <inkml:trace contextRef="#ctx0" brushRef="#br0" timeOffset="72971.48">23700 10227 583 0,'0'0'25'0,"0"0"7"0,0 0-32 0,0 0 0 0,0 0 0 0,0 0 0 16,0 0 108-16,0 0 16 0,0 0 4 0,0 0 0 16,0 0-15-16,0 0-2 0,0 0-1 0,0 0 0 15,0 0-23-15,0 0-5 0,-7 0-1 0,3 0 0 16,-3 0-29-16,7 0-7 0,-7 4-1 0,0-4 0 0,3 0-10 0,4 0-2 15,0 0-1-15,-7-4 0 0,-3 1 7 0,3-3 2 16,0 6 0-16,0-9 0 0,-1 9 8 0,1-10 1 16,0 7 1-16,-3-6 0 0,3 5 6 0,0-5 0 15,-7-3 1-15,3-4 0 0,0 10-20 0,1-4-4 16,-1-6-1-16,-3 10 0 0,0-3-8 0,-4-1-1 16,1 1-1-16,-1 0 0 0,4-4-10 0,0 4-1 15,-4-1-1-15,4 1 0 0,-4 6-10 0,4 0 0 16,4-4 0-16,-1 7 0 0,4 0 0 0,0 0 0 15,7 0 0-15,-7 0 0 0,7 0-10 0,0 0 10 16,0 0 0-16,0 0-9 0,0 0-7 0,0 0-2 16,7 0 0-16,0 7 0 0,4-4-3 0,-1 0-1 15,4 3 0-15,1-3 0 0,2 7 9 0,1-1 1 0,3 4 1 16,0-4 0-16,-3 4-2 0,3 2-1 0,-7-2 0 0,7-1 0 31,-7 1-10-31,4-4-1 0,-4 10-1 0,0-6 0 0,-3 5 10 0,3-5 3 0,-4 0 0 0,-2-4 0 16,-1 7 13-16,0-10 0 0,0 3 0 0,0 1 0 15,-4 2 0-15,4-6 0 0,-3 4 0 0,3-4 10 16,-7-6 1-16,3 10 0 0,1-4 0 0,0-3 0 16,-4-3-3-16,3 9 0 0,1-5 0 0,-4 5 0 15,3 0-8-15,-3-9 12 0,0 7-12 0,0-1 12 16,0 3-4-16,0-9-8 0,-3 7 12 0,3-1-4 16,-4 3 7-16,4-2 1 0,0-7 0 0,-7 3 0 15,7-3 8-15,-4 9 1 0,1-6 1 0,-4 7 0 16,3-4 5-16,-3-3 1 0,4 3 0 0,-4 1 0 15,0 2-15-15,3-3-2 0,-3-3-1 0,0 10 0 16,3-7 0-16,-3 4 0 0,0-4 0 0,4 3 0 0,-4 1-14 0,3-1-10 16,-3 0 2-16,0 1 0 15,0-1 16-15,0-2 3 0,0-1 1 0,0 3 0 16,0-6-12-16,0 10 0 0,0-4 0 0,0-2 0 0,0-1 0 0,3 0 0 16,-3-3-12-16,4 7 12 15,3-10-89-15,0 0-11 0,0 0-1 0,0 0-683 16,-4 6-137-16</inkml:trace>
  <inkml:trace contextRef="#ctx0" brushRef="#br1" timeOffset="80371.275">21315 10610 748 0,'0'0'67'0,"0"0"-54"0,-4 0-13 0,4 0 0 0,0 0 136 0,0 0 25 16,0 0 5-16,0 0 1 0,0 0-112 0,0 0-23 15,0 0-4-15,0 0 0 0,0 0-28 0,0 0 0 16,0 0 0-16,0 0 0 0,0 0 0 0,7-3 0 16,4 0 0-16,-4-4 0 0,-7 7 0 0,7 0 8 15,4-9-8-15,-4 9 12 0,3 0 20 0,-10 0 4 16,7 0 0-16,4 0 1 0,-4 0-14 0,4 0-3 15,-11 0-1-15,10 0 0 0,1 0 14 0,3 0 3 16,-7 0 1-16,0 0 0 0,4 0-10 0,-1 0-3 16,4-3 0-16,-3-3 0 0,-4 6 12 0,3 0 1 15,5 0 1-15,-1-4 0 0,-4 1-30 0,1-3-8 16,6 6 0-16,-2-3 0 0,2-3 10 0,-3 6 1 0,-3-10 0 0,7 10 0 16,6-3 4-16,-6 0 1 15,-8-3 0-15,1 6 0 0,3-3 16 0,0-4 4 0,0 7 1 0,-3 0 0 16,0 0-28-16,3 0-9 0,3 0 0 0,-3 0 0 15,-3-3 14-15,0 3-4 0,10-9-1 0,-4 9 0 16,1 0 3-16,-4-3 0 0,4-4 0 0,-1 4 0 16,5-3-4-16,-5 3-8 0,-3-7 12 0,4 7-4 15,3-3-8-15,0 3 0 0,-7-3 0 0,4 2 0 16,0 1 32-16,3-3 2 0,-3 6 0 0,-1-3 0 16,-3-3-22-16,4 6-12 0,3-4 12 0,-3-2-12 15,-1 6 8-15,1 0-8 0,7-3 0 0,-1 3 0 16,-2-3 8-16,-5-3-8 0,8 6 0 0,0-3 0 15,3-4 0-15,-7 4 10 0,0-3-10 0,0 3 8 16,8-7 1-16,-8 7 0 0,0-3 0 0,-4 0 0 16,8-4 2-16,-4 4 0 0,1-3 0 0,-8 5 0 0,-4-5 3 0,8 0 1 15,7 5 0-15,-8-2 0 0,-6 3 1 0,3-6 1 16,11 5 0-16,-4-2 0 16,0 3-17-16,0-6 0 0,-3 9 0 0,6-10 0 0,-2 7 10 0,2-3-10 15,-10 3 8-15,8-7-8 0,-5 10 11 0,1-3-3 16,-4-3-8-16,4 3 12 0,-1-3-12 0,-3 6 0 15,4-4 0-15,0 1 0 0,-4-3 8 0,0 6-8 16,3-3 0-16,1-3 0 0,-4 6 9 0,4-4-9 16,-1-2 8-16,1 6-8 0,0-3 11 0,-1-6-3 15,1 9-8-15,3-10 12 0,-3 10-12 0,3-3 0 16,0-6 8-16,4 9-8 0,-7-10 0 0,3 7 9 16,3-3-9-16,-2 6 8 0,-1-6-8 0,-4-1 0 0,5 4 9 0,-5-3-9 15,1 3 8-15,3-4-8 0,-3 4 10 0,-1-6-10 16,-3 9 8-16,4-3-8 0,-4-3 0 0,0 6 9 15,0-4-9-15,0-2 0 0,1 6 0 0,2 0 8 16,1-3-8-16,-4 3 0 0,7 0 0 0,0 0 8 16,-3 0-8-16,3 0 0 0,4-3 0 0,-1-3 0 15,5 6 0-15,-5 0 0 0,5-10 0 0,-5 7 8 16,5-3-8-16,-5 3 0 0,1-7 9 0,-4 7-9 16,0-3 8-16,0 0-8 0,1-4 8 0,-5 4-8 15,4-4 9-15,-3 7-9 0,3-6 12 0,-7 6-12 16,4-3 12-16,-4-4-4 0,4 7 0 0,3 0-8 15,-7-3 8-15,4 2-8 0,-1-2 0 0,1 6 0 16,3-3 0-16,-3 3 0 0,-1-9 0 0,4 9 0 16,-3 0 8-16,3-4-8 0,-3-2 0 0,0 3 0 15,-1-3 0-15,1 3 8 0,-4 0-8 0,4-4 0 0,-4 7 10 0,0-3-10 16,0-3 8-16,0 6-8 0,-3 0 9 0,3-3-9 16,0 3 10-16,-4 0-10 0,5-7 8 0,-5 7-8 15,4 0 0-15,-3 0 0 0,-1 0 8 0,1 0-8 16,0 0 0-16,3 0 0 0,-4 0 0 0,1-3 8 15,-1 0-8-15,5 3 0 0,-1-6 0 0,0 6 0 16,0 0 0-16,0-3 0 0,-3-4 0 0,-1 7 8 16,4 0-8-16,0 0 12 0,0-3-12 0,4 3 0 15,0-6 0-15,-1 6 0 0,-2-3 0 0,2 0 0 16,-6-3 0-16,6 6 0 0,-3 0 0 0,-3 0 0 16,0 0 0-16,-1 0 0 0,1 0 16 0,-1 0-2 0,-3 0-1 0,4-4 0 15,-4 4 3-15,4-6 1 0,-1 6 0 16,-3 0 0-16,4 0-17 0,-1-3-14 15,1 3 2-15,0-6 1 0,-1 3 11 0,4 3 9 0,-3-4-1 0,0-2-8 16,-1 6 9-16,4-3-9 0,0-3 0 0,4 6 9 16,-4 0 0-16,-3 0 0 0,3-3 0 0,-4 3 0 15,4 0-9-15,-3 0 0 0,0 0 0 0,-1-4 0 16,-3 4 0-16,4 0-11 0,-4 0 3 0,0 0 0 16,0 0 8-16,4-6 0 0,-4 6 0 0,0 0 0 15,3 0 8-15,1 0 1 0,-4 0 0 0,0 0 0 16,0 0-9-16,0-3 0 0,-7 3-12 0,11 0 12 15,-4 3 0-15,0-3 0 0,-7 0 0 0,10 0 8 16,1 0-8-16,-11 0 0 0,7 0-10 0,-7 0 10 16,7-3 0-16,0 3 0 0,-7 0 0 0,11 0 0 0,-4 0 0 15,3 0 0-15,-10 0 9 0,11 0-9 0,-4-6 0 16,4 6 0-16,-11 0 0 0,7 0 0 0,3 0 0 16,1 0 0-16,-4 0 0 0,3 0 0 0,1 0 0 0,0 0 0 15,-4 0 0-15,0 0 0 0,0 0 0 0,0 0 0 16,3 6 0-16,1-6 0 0,-11 0 0 0,7 3 0 15,4-3 0-15,-1 0 0 0,1 0 0 0,-4 0 0 16,3 0 0-16,-3 0 0 0,1 0 0 0,2 0 0 16,1 0 0-16,-4 0 0 0,0 0 8 0,0 0-8 15,0 0 0-15,0-3 9 0,0 3-9 0,-7 0 0 16,0 0 9-16,7 0-9 0,-7 0 0 0,0 0 8 16,0 0-8-16,0 0 0 0,0 0 0 0,0 0 8 15,7-6-8-15,-7 6 0 0,0 0 0 0,0 0 0 16,0 0 0-16,0 0 8 0,0 0-8 0,0 0 0 0,0 0 0 0,0 0 0 31,0 0-82-31,0 0-14 0,0 0-4 0,4 0-1240 0</inkml:trace>
  <inkml:trace contextRef="#ctx0" brushRef="#br1" timeOffset="108057.643">26077 9710 230 0,'0'0'20'0,"0"0"-20"0,-7 3 0 0,4-3 0 16,-4 0 199-16,7 0 35 0,0 0 7 0,0 0 2 15,-7 0-186-15,7 0-37 0,0 0-7 0,0 0-1 16,0 0-4-16,0 0 0 0,0 0 0 0,0 0 0 15,0 0 28-15,7-3 6 0,-7 3 1 0,0 0 0 16,0 0-7-16,0 0-2 0,10-6 0 0,-10 6 0 16,0 0 6-16,0 0 2 0,0 0 0 0,0 0 0 0,0 0 4 0,0 0 1 15,0 0 0-15,0 0 0 0,0 0-17 0,0 0-3 16,0 0-1-16,0 0 0 0,0-3-2 0,4-7 0 16,-4 10 0-16,3-3 0 0,1-3 1 0,-1 3 0 15,4-7 0-15,-3 10 0 0,-4 0-1 0,7-9 0 16,-3-1 0-16,-1 10 0 0,-3 0-2 0,0 0-1 15,7-12 0-15,-7 12 0 0,4-3 3 0,-4 3 1 16,3-7 0-16,1-2 0 0,-1 6 6 0,-3-7 1 16,0 1 0-16,0 6 0 0,0-6 0 0,0 5 1 15,4-2 0-15,-4 6 0 0,0-9-13 0,0 6-2 0,0-7-1 0,3 1 0 16,1-1-3-16,-1 7-1 0,-6-6 0 0,6-1 0 16,1 1 5-16,-1-4 1 0,-3 4 0 0,0-3 0 15,0 2-9-15,0 1-2 0,0-4 0 0,0 1 0 16,0 2 7-16,0-2 1 0,4 2 0 0,-4 1 0 15,0-4-4-15,0 4 0 0,0-4 0 0,0-2 0 16,0 8 16-16,0-2 4 0,0 0 0 0,3-1 0 16,-3 1-24-16,0-1-8 0,0-2 0 0,0 2 9 15,0 1-9-15,0 3 8 0,4-10-8 0,-4 7 8 16,0 6-8-16,4-10 0 0,-4 4 0 0,3-1 0 16,-3-2 0-16,0 2 0 0,0 1 0 0,0-1 0 15,0-2 8-15,4 2-8 0,-1-2 8 0,-3 2-8 16,0-8 0-16,0 8 8 0,0-2-8 0,4-1 0 15,-8 1 12-15,4 2-4 0,0 1 0 0,0-4 0 16,-3 4 0-16,3-1-8 0,0-2 12 0,-4 3-4 16,1-1 0-16,3-2 0 0,0 2 0 0,-4 1 0 0,4-4 0 15,-4 4 0-15,1-1 0 0,3 1 0 0,0 0-8 0,3-4 0 16,-3 10 0-16,4-7 8 0,-4 1-8 0,0 0 0 16,0-1 0-16,0-2 8 0,0 2-8 0,4 1 0 15,-4-4 0-15,3 4 0 0,-3 0 8 0,0 5-8 16,0-8 8-16,0 2-8 0,-3 4 9 0,3-6-9 15,0 9 10-15,0-4-10 0,0-2 8 0,0 3-8 16,0-4 0-16,0 1 9 0,0-1-9 0,0 7 0 16,-4-3 0-16,8-3 0 0,-1 5 0 0,1-5 0 15,-4 0 0-15,0-1 0 0,0 4 0 0,3 0 0 16,-3-4 8-16,0 1-8 0,0 3 0 0,0-1 8 16,0-2-8-16,0 6 8 0,-3-7 0 0,3 1-8 15,-4-1 12-15,4 4-4 0,0-3-8 0,0-1 8 0,-3 1-8 0,3-4 8 16,0 4-8-16,0 0 10 0,0-1-10 15,0 1 10-15,0-4-10 0,3 4 0 0,-6-1 9 0,3-2-9 16,3 3 0-16,-3-4 0 0,0 4 0 0,-3-1 8 16,3 4-8-16,0-4 0 0,0 4 0 0,-4-3 8 15,4 6-8-15,0 3 0 0,-4-10 0 0,4 1 8 16,-3 9-8-16,3-10 0 0,0 7 0 0,0 3 8 16,0-9-8-16,0 9 0 0,0-10 0 0,0 7 0 15,-4-6 0-15,4 9 0 0,0-9 0 0,0-1 0 16,0 7 0-16,0 0 0 0,0-3 0 0,0-4 0 15,-3 10 0-15,3 0 0 0,0-9 8 0,-4 6-8 16,4-7 0-16,-3 7 8 0,3-3-8 0,0 6 0 16,0-10 0-16,0 7 0 0,0 0 0 0,0-3 0 15,0-4 0-15,3 7 0 0,-3-3 0 0,0 6 0 0,4-3 0 0,-1-6 0 16,-3 9 0-16,-3-10 0 0,3 10 0 0,0-3 0 16,0-6 0-16,0 5 0 0,-4-2 0 0,1 3 0 15,3-3 0-15,0-1 8 0,0 7-8 0,0 0 0 16,0-6 0-16,0-3 8 0,0 9-8 0,-4 0 0 15,4 0 0-15,0-10 0 0,0 7 0 0,0-6 0 16,0 6 0-16,0-4 0 0,0 4 0 0,0-6-13 16,-3 6 3-16,3 3 1 0,0 0 9 0,0 0 11 15,0-7-3 1,0 7 0-16,0 0-8 0,3-9-11 0,-3 6 3 0,0 3 0 0,0-9 8 0,0 5 9 0,0 4-1 16,0-6-8-16,0 6 8 0,0-9-8 15,0 9 0-15,0-3 0 0,0-7 8 0,0 10-8 0,0-3 9 0,0 3-9 16,0-6 0-16,0 6-13 0,0 0 1 0,0 0 0 15,-3-10 12-15,3 10 10 0,0-3-2 0,0 3 0 16,3-9-8-16,-3 9 0 0,0 0 0 0,0 0 0 16,0-10 0-16,0 7 0 0,0 3 0 0,0-9 0 15,0 6 0-15,0 3 0 0,0 0 0 0,4-7 0 16,-4-2 0-16,3 6-11 0,-3-6 11 0,0 9-8 16,0 0 8-16,0-10 0 0,0 10 10 0,0 0-10 15,0 0 0-15,0 0 0 0,0-9 0 0,0 9 0 16,0 0 0-16,0 0 0 0,0 0 0 0,0-3 0 15,0 3 0-15,0-10 0 0,0 10 0 0,0 0 0 16,0 0 0-16,0 0 0 0,0 0 0 0,0-3 0 16,0-6 0-16,0 2 0 0,0 7 0 0,0 0 0 0,0 0 0 15,0 0 0-15,-3-6 0 0,-1 0 0 0,4 6 0 0,0 0 0 16,0 0 0-16,0 0 0 16,0-10 0-16,0 10 0 0,0 0 0 0,0 0 0 0,0 0 0 0,0 0 0 15,0 0 0-15,0 0 0 0,0 0 0 0,0 0 0 16,0 0 0-16,0 0 0 0,0 0 0 0,0 0 0 15,0 0 0-15,0 0 0 0,0 0 0 0,0 0 0 16,0 0 0-16,0 0 0 0,0 0 0 0,0 0-8 16,0 0 8-16,0 0 0 0,0 0 0 0,0 0 0 15,0 0 0-15,0 0 0 0,0 0 0 0,0 0 0 16,0 0 0-16,0 0 0 0,0 0 0 0,0 0 0 16,0 0 0-16,0 0 0 0,0 0 0 0,0 0 0 15,0 0 0-15,0 0 0 0,0 0 0 0,-7 0 0 0,7 0 0 0,-7 0 0 16,0 7 0-16,-3-4 0 15,3-3 0-15,-1 9 0 0,-2-6 0 0,6 7 0 0,1-1 0 0,-4 1 0 16,0-7 0-16,-4 6 0 0,8-3 0 0,-4-2 0 16,3 8 0-16,0-6-8 0,-3 4 8 0,4-7 0 15,3-3 0-15,0 12 0 0,-7-2 0 0,3-1 0 16,-3 1 0-16,4-7 0 0,-1 6 0 0,1 1 0 16,-1-7 0-16,4-3 0 0,0 0 0 0,-3 9 0 15,-4-3 0-15,7-6 0 0,0 0 0 0,0 0 0 16,-7 4 0-16,7-4 0 0,0 0 0 0,0 0 0 15,0 0 0-15,0 0 0 0,0 0 0 0,0 0 0 16,0 0 0-16,0 0 0 0,0 0 0 0,0 0 0 16,0 0 0-16,0 0 0 0,0 0 0 0,3-4 0 15,1-2 0-15,3-3 0 0,-4-4 0 0,4 4 0 0,-3-1 0 0,3 4 0 16,0-3 0-16,0-1 0 0,-4 1 0 0,4-1 0 16,1 1 0-16,-1-3 0 15,-4 2 0-15,4 1 0 0,-3 2 0 0,3-2 0 0,-4 3 0 0,4-4 0 16,-3 7 0-16,-1-6 0 0,1 6 0 0,-4 3 0 15,0 0 0-15,3-7 0 0,5 4 0 0,-1-6 0 16,0 6 0-16,0-4 0 0,3 4 0 0,-3-3 0 16,0 3 0-16,0 0 0 0,-7 3 0 0,11-7 0 15,0 7 0-15,-4-3 0 0,-7 3 0 0,10 0-8 16,-10 0 8-16,11 0 0 0,-11 0 0 0,10 3 0 16,-3-3 0-16,-7 0 0 0,8 0 0 0,-8 0 0 15,10 0 0-15,1 10 0 0,-4-10 0 0,0 3 0 16,3-3 0-16,-3 6 0 0,-7-6 0 0,7 3 0 0,4 4 0 0,-4-4 0 15,-7-3 0-15,7 3 0 0,4 3 0 0,-4-3 0 16,0 4 0-16,0-4 0 0,0-3 8 0,0 6-8 16,-3-3 0-16,-4-3 0 0,0 0 0 0,7 3-10 15,0 4-6-15,0-4 0 0,3-3-1 0,-3 6 0 32,0-3-183-32,4 7-37 0</inkml:trace>
  <inkml:trace contextRef="#ctx0" brushRef="#br0" timeOffset="115562.173">26451 9723 1094 0,'0'0'48'0,"0"0"11"0,0 0-47 0,0 0-12 15,0 0 0-15,0 0 0 0,0 0 72 0,0 0 12 16,0 0 2-16,7 0 1 0,0-4-13 0,-7 4-2 15,4-6-1-15,-4 6 0 0,11-3 21 0,-11 3 5 0,3-9 1 0,-3 9 0 16,0-10-28-16,4 7-6 0,3-6 0 0,0-1-1 16,-7 1 8-16,3-1 1 0,1 4 1 0,-1-3 0 15,-3-1-14-15,0 1-3 0,4-1-1 0,-4 1 0 16,3 6-21-16,-3-6-4 0,0-4-1 0,0 4 0 16,4-1-14-16,-4 1-3 0,-4-1-1 0,4-2 0 15,4 2 4-15,-4-2 1 0,-4-1 0 0,4-5 0 16,0 8 2-16,0-2 1 0,0-1 0 0,0-3 0 15,-3 1 1-15,3-4 0 0,0 6 0 0,0 1 0 16,-4-4 1-16,4 4 1 0,0-1 0 0,0-3 0 16,0 4-7-16,0 2-2 0,0-2 0 0,0-1 0 15,0 1-5-15,0-4 0 0,-7 4-8 0,7-1 12 16,-3-3-4-16,3 4 0 0,0-1-8 0,-4-6 12 16,1 4 0-16,3-4-1 0,3 0 0 0,1 0 0 15,-4 7-1-15,0-10 0 0,3 3 0 0,1-3 0 0,-1 0-2 0,-3 3-8 16,4-3 12-16,-1 0-4 0,1 7-8 0,-1-10 8 15,-6 3-8-15,3 6 8 0,3-3-8 16,-3 0 0-16,-3-3 9 0,3 10-9 0,0-7 8 0,-4 6-8 16,4-5 8-16,-3 5-8 15,-1-6 0-15,1 4 9 0,3-1-9 0,0 0 0 0,-4-3 8 0,4 1-8 16,-3-4 0-16,3 3 0 0,0-6 0 0,3 3 0 16,-3 3 0-16,4-3 0 0,-1 3 0 0,-3 4 0 15,0-11 0-15,0 14 0 0,4-7 8 0,-4-3-8 16,0 10 0-16,0-7 0 0,-4 6 9 0,4 1-9 15,0-1 0-15,-3-3 9 0,-4 7-9 0,7-3 8 0,-4 2-8 0,4-2 8 16,-7 2-8-16,4 1 0 0,-1-4 9 16,1 4-9-16,-1-1 0 0,0-2 0 0,1 2 0 0,3-2 8 15,-4-1-8-15,4 1 0 0,0-4 0 0,0 4 0 16,-3-1 0-16,3-3 0 0,0 4 0 0,0 2 0 16,0-2 0-16,0-1 0 0,-4 4 0 0,4 0 0 15,-3-4 0-15,3 7 0 0,0-7 0 0,0 10 0 16,-4-3 0-16,4 6 0 0,0 0 0 0,0 0 8 15,-3-10-8-15,3 7 0 0,0-6 0 0,0 9 0 16,0 0 0-16,0 0 0 0,0-10 0 0,0 7 0 16,0 3 0-16,0 0 0 0,-4-9 0 0,4-1 0 15,0 10 0-15,0-3 0 0,0-3 0 0,0 6 0 16,0 0 0-16,0 0 0 0,0-6 0 0,0 6 0 16,0 0 0-16,0 0 0 0,0 0 0 0,0 0 0 15,0 0 0-15,0 0 8 0,0 0-8 0,0 0 0 16,0 0 0-16,0 0 0 0,0 0 0 0,0 0 8 0,0 0-8 0,0 0 0 15,0 0 0-15,-7 0 0 0,7 0 0 0,0 0 0 16,-7 3 0-16,4 0 0 0,-4-3 0 0,-1 9 0 16,1-9 0-16,4 10 0 0,-4-7 0 0,0 3 0 15,3-3 0-15,-3 7 8 0,0-10-8 0,-3 12 0 16,3-2 0-16,-1-1 0 0,-2 1 0 0,3 2 0 16,-4-2 0-16,4-1 0 0,0 3 0 0,-3-2 0 15,2-1 0-15,1 1 0 0,4-7 0 0,-1 6 0 16,4-9 0-16,0 0 0 0,0 0 0 0,0 0 0 15,0 0 0-15,0 0-8 0,0 0 8 0,0 0 0 16,0 0 0-16,11 0-8 0,-4-9 8 0,0 9 0 0,0-10 0 16,0 1 0-16,0-4 0 0,-3 4 0 0,-1 3 0 0,4-10 8 15,-3 7-8-15,-1 2 0 16,1-8 0-16,-1 5 8 0,-3 7-8 0,0-6 0 0,4-1 0 0,-4-2 0 16,0 2 0-16,4 7 0 0,-1-6 0 0,-3 0 0 15,4-1 0-15,-4 7 0 0,0-3 0 0,0 6 0 16,3-7 0-16,-3 7 0 0,0 0 0 0,0-6 0 15,0 6 0-15,4-9 0 0,-1 6 0 0,4-4 0 16,-7 7 0-16,4-3 0 0,-4 3 0 0,7 0-8 16,0-3 8-16,0-3 0 0,0 6 0 0,0 0-8 15,4 6 8-15,-4-3 0 0,3-3 0 0,1 3 0 16,-4-3 0-16,3 7 0 0,1-4 0 0,3 6 0 16,0-3 0-16,0 1 0 0,-3 2 0 0,3 1 0 15,0-1 0-15,0 0 8 0,-7-6-8 0,-3 7 8 0,6 2-8 0,-2-2 11 16,-1-1-11-16,0 1 12 0,0-1-12 0,0 0 10 15,3-2-10-15,-3 2 10 0,0 7-10 0,0-10 0 16,1 3 0-16,2 1 0 0,-3-1 0 0,-3-6 0 16,3 7 0-16,0-1 0 0,0-6 0 0,0 4 0 15,-7-7 0-15,0 0-11 16,11 3-60-16,-4-3-12 0,-7 0-2 0,10 0-1 16,1-10-145-16,3-2-29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1:20:39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21594 11789 280 0,'0'0'12'0,"0"0"4"0,0 0-16 0,0 0 0 16,0 0 0-16,0 0 0 0,0 0 23 0,0 0 1 16,0 0 1-16,0 0 0 0,0 0 66 0,0 0 13 0,0 0 2 0,0 0 1 15,0 0 15-15,0-3 3 0,-8-3 1 0,1-4 0 16,0 10-38-16,0-3-7 0,-3-3-1 0,-1 3-1 16,1 0-19-16,-5-4-3 0,5 4-1 0,-4-3 0 15,3 6-19-15,-3-3-4 0,-4 3-1 0,4-10 0 16,0 10-14-16,0-9-3 0,-4-1-1 0,4 7 0 15,0-6 3-15,0 6 1 0,0-3 0 0,0 2 0 16,0-2-7-16,3 3-2 0,-6-6 0 0,2 9 0 16,-2-4 8-16,-4-2 2 0,-4 6 0 0,0 0 0 15,-3 0-28-15,-4 6-6 0,1-2-1 0,-5-4 0 16,1 6 16-16,-4 0 0 0,-3-6 0 0,0 6 10 16,-4-2 15-16,3 2 3 0,1-3 1 0,-4-3 0 15,4 9 3-15,3-6 0 0,4 4 0 0,6-4 0 0,1 3-13 0,4-3-3 16,-1-3 0-16,7 0 0 0,8 0-8 0,3 0-8 15,0 0 12-15,7 0-12 0,0 0 14 0,14-9-4 16,0 9-1-16,7-10 0 0,4 10-9 0,3-3 0 16,4-6 0-16,3 6 0 0,-3-3 0 0,3 6 0 15,0 0 0-15,0 0 0 0,1 0 0 0,-5 0 0 16,1 0 0-16,-7 0 0 0,3 0 0 0,0 0 0 16,-3 0 8-16,0-4-8 0,-1 4 14 0,1-6-2 15,0 6-1-15,3-3 0 0,0-6 3 0,1 9 1 16,2-10 0-16,1 10 0 0,3-3-2 0,1-6 0 15,-5 9 0-15,5-4 0 0,-5-2-13 0,1 3 11 16,-4-3-11-16,1 6 10 0,-1-3-1 0,-7 3 0 16,0-3 0-16,-3 3 0 0,-4-7-9 0,0 7-9 0,-7 7 9 0,-7-7-13 15,0 0 13-15,0 0 0 16,0 0 0-16,0 0 10 0,-11 3 1 0,1 0 0 0,-4 6 0 0,0-3 0 16,-4-2 1-16,-3 5 0 0,-4-6 0 0,-3 3 0 15,0-2-12-15,-1 2 8 0,-2-6-8 0,-1 3 8 16,0-3 0-16,0 0 0 0,1 0 0 0,2 0 0 15,1 0 4-15,-3 0 0 0,-5 0 0 0,8 0 0 16,0 0-3-16,0 0 0 0,-1 0 0 0,1 0 0 16,-4 0 5-16,4 0 1 0,-4 0 0 0,1 0 0 15,-1 0-6-15,4 0-1 0,-1 0 0 0,5-3 0 16,-4 3 0-16,6 0 0 0,1 0 0 0,4 3 0 16,-1-3-8-16,4 0 0 0,3 0 0 0,4 0 0 15,7 0 9-15,0 0-9 0,0 0 10 0,0 0-10 16,0 0 0-16,0 0-10 0,11 3 0 0,3-3 0 15,4 0-15-15,-1 6-3 0,1-2-1 0,6 2 0 16,5 3-127-16,2-3-24 0,1 4-6 0</inkml:trace>
  <inkml:trace contextRef="#ctx0" brushRef="#br0" timeOffset="1835.289">22451 11083 576 0,'0'0'51'0,"0"-3"-41"16,-7-3-10-16,7 6 0 0,0 0 120 0,0-9 23 15,-4 2 4-15,4-2 1 0,4 0-84 0,-1-1-16 16,-6 1-3-16,-1-1-1 0,4-2-2 0,0 2-1 16,0 1 0-16,0 3 0 0,-3-4 11 0,-1 1 1 15,11-1 1-15,-7 1 0 0,-3 0-2 0,-1 2 0 16,4 1 0-16,0 6 0 0,0-9-28 0,-3-1-7 15,-1 4-1-15,4 6 0 0,0 0 25 0,-3-6 5 16,-8-4 1-16,4 7 0 0,7 3-31 0,-7-6-5 16,0 6-2-16,-4-3 0 0,1 0-9 0,3 3 8 15,7 0-8-15,-7-7 8 0,-11 7 0 0,11 0 0 16,7 0 0-16,0 0 0 0,-14 7 0 0,3-4 0 0,1 0 0 16,-1 3 0-16,0-3-8 0,-6 7 12 0,-4-4-12 0,-1 0 12 15,1 4-12-15,4-1 8 0,-12-3-8 0,8 1 8 16,0 2-8-16,0 0 10 0,-4 4-10 0,8-4 10 15,-1 4-10-15,0 3 0 0,4-1 0 0,0-5 8 16,-4 5-8-16,4-2 0 0,0-1 0 0,4 1 0 16,-4 6 0-16,3-7 0 0,0 4 0 0,4 0 0 15,4-1 8-15,-4 1-8 0,0-3 12 0,3 5-4 16,4 1 0-16,-3-6 0 0,-8 9 0 0,4-7 0 16,0 1-8-16,3 3 10 0,1-7-10 0,-4 10 10 15,0-6-2-15,3 0-8 0,4-1 12 0,0-2-4 16,-7 0 13-16,11-1 3 0,3 4 0 0,0-4 0 15,-4 1-5-15,8-1-1 0,-1 4 0 0,5-3 0 16,2-1-6-16,1-2 0 0,-4 2-1 0,7-2 0 0,0-1-11 0,-3 0 10 16,0 1-10-16,-4-7 10 0,3 6-10 0,5-6 10 15,-5 7-10-15,1-10 10 0,-4 6-10 0,7-3 8 16,4-3-8-16,-4 0 8 0,-3 0 2 0,6-3 0 16,1 3 0-16,7-6 0 0,-1 6 2 0,1-3 1 15,0-4 0-15,3 4 0 0,4-6-5 0,-4 6 0 16,-6-4-8-16,2-2 12 0,1 3-4 0,-4-4-8 15,-3 1 11-15,0 0-11 0,-4-1 20 0,4 1-2 16,-4-4-1-16,-4 4 0 0,-10-1-8 0,7-2-1 16,8 2-8-16,-12 1 12 0,-3-3 0 0,4 2-1 15,-1-2 0-15,5-7 0 0,-1 6-3 0,0 1-8 16,-4-7 12-16,1 6-4 0,7-6-8 0,-8 7 8 0,1-7-8 0,-1-3 8 16,1 3-8-16,0 7 8 0,-8-10-8 0,1 3 8 15,-4-3-8-15,0 0 10 0,0 3-10 0,-4 4 10 16,-3-4 1-16,0 0 0 0,0-3 0 0,-4 0 0 15,-6 3 3-15,3 4 1 0,-1-1 0 0,1 0 0 16,-3-3-15-16,-4 7 8 0,-8-1-8 0,5-2 0 16,-1 2 0-16,0 1 0 0,-7-4 0 0,8 3 0 15,-1 4 0-15,0-4 8 0,1 4-8 0,-5 0 0 16,5-4 0-16,3 1 0 0,3 2 0 0,-3 1 0 16,0-1 0-16,7 7-10 0,3-6 2 0,4-1 0 31,-7 7-95-31,3-3-18 0,11 6-4 0</inkml:trace>
  <inkml:trace contextRef="#ctx0" brushRef="#br0" timeOffset="21653.088">3034 17179 2131 0,'0'0'94'0,"0"0"20"0,0 0-91 0,0 0-23 0,-4-9 0 0,4 9 0 15,0-3 35-15,0-3 2 0,-3-4 1 0,-4 4 0 16,3 0-25-16,4-4-5 0,-7 7 0 0,4-6-8 15,-4-1 8-15,3-2-8 0,1-1 0 0,-4-2 0 16,3 2 0-16,-7 0 0 0,1-5 0 0,-1 5 0 16,1-6-19-16,-4 7 3 0,3-7 0 0,-3 0 0 15,3 7 16-15,-6 2 0 0,-1-6 11 0,0 1-11 16,-3-1 35-16,0 0 0 0,-4 4 0 0,1 3 0 16,-1-1 1-16,-3 4 0 0,3-4 0 0,0 4 0 0,-6 0-14 15,2 0-2-15,-2 2-1 0,2-2 0 0,-2 6 0 0,6-3 0 16,0 3 0-16,-7 0 0 0,8 0 1 0,-4 0 1 15,-4 3 0-15,4 3 0 0,-4-2-21 0,4 5 0 16,-4-6 0-16,4 7 0 0,-8 2 0 0,5 4 0 16,-1-4 0-16,-3 1 0 0,-8 6-8 0,8-1-7 15,0-2-1-15,3 6 0 0,-14 6 16 0,4-6 0 16,3 10 0-16,4-4 0 0,-4-3 0 0,4 6 0 16,6 1-10-16,-2-4 10 0,6 3 0 0,0 1 0 15,1-1-9-15,-1 3 9 0,7 1 0 0,4 3 0 16,0-4 0-16,0-3 0 0,-4 4 0 0,11-4 0 15,-10 10-8-15,9-10 8 0,-2 4 0 0,-1 3 0 0,4-4 0 0,4-3 0 16,-1 1 0-16,-3 5 0 0,7-2 0 0,7-1 0 16,-3-2-13-16,6-1 4 0,1 7 1 0,3-4 0 15,-3 1 8-15,6-4 9 0,4 0-1 0,1 1-8 16,2-1 10-16,1-3-10 0,3-3 8 0,7-3-8 16,1 3 22-16,10-3-1 0,-1 0 0 0,5-6 0 15,-4 3-21-15,3 0 0 0,0-7 0 0,8 7 0 16,-8-10 0-16,4 4 8 0,7 0-8 0,0-4 0 15,7 0 25-15,0-6 1 0,4 4 0 0,-1-4 0 16,1 6-9-16,3-6-1 0,-3-3-1 0,3 0 0 16,7 0-15-16,-11-3 11 0,4-6-11 0,-3 9 10 15,-8-10-10-15,8 7 8 0,0-6-8 0,-8-4 8 16,4 1 0-16,-7-4 0 0,0 1 0 0,-11-1 0 16,1 0 10-16,-4-3 2 0,3 1 0 0,-10-4 0 15,3 3 4-15,-3-3 0 0,-4 0 1 0,1-3 0 0,-8-3-9 0,4 2-1 16,-4-2-1-16,-4-3 0 0,8 9-4 0,-7-9-1 15,-11-1 0-15,7 1 0 0,-7-1-9 0,0 1 8 16,-3 0-8-16,0-1 8 0,-11 1 0 0,3 6 0 16,-3-3 0-16,-3-4 0 0,-4 1 2 0,-1 0 0 15,-2-1 0-15,-11 1 0 0,7-4-10 0,-11 4 0 16,4-3 0-16,-4 2 0 0,-3-5 0 0,-7 5 0 16,-1 1 0-16,1 0 0 0,0 5 10 0,-4-2 0 15,-7-3 0-15,7 9 0 0,-14-3 2 0,0 3 0 16,4 0 0-16,-11-3 0 0,-7 12-12 0,4-5 0 15,3 5 0-15,-7 4 0 0,-8-4 0 0,1 0-11 16,-7 7 3-16,4 0 0 0,-5 0-1 0,1 6 0 16,-3 0 0-16,-5 0 0 15,-6 0-173-15,-11 0-34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16:37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6894 1591 0,'0'0'35'0,"3"-3"7"0,4-3 2 0,0-4 0 0,4 4-35 0,-4-3-9 16,4-1 0-16,-4-2 0 0,3-4 12 0,-3 6 1 0,0-2 0 0,4 3 0 15,-4-4-13-15,-3 4 0 0,3-4 0 0,0 0 0 16,0-2 0-16,0 2-13 0,0 1 2 0,0-7 1 16,0 0 10-16,0 7 0 0,0-10 0 0,-3 9 0 15,3-6 20-15,-4 7 0 0,-3-7 0 0,4 6 0 16,-8-5 24-16,1 5 4 0,-1 4 0 0,-3-1 1 15,0 1 5-15,-4 2 1 0,1 1 0 0,-4 6 0 16,-4 0-35-16,-3 0-6 0,0 10-2 0,-4-1 0 16,-3 0-12-16,3 4 0 0,0 0 0 15,4 8 0-15,-3-2 10 0,-1 0-1 0,0-3 0 0,8 12 0 16,-5-6 3-16,5 0 1 0,-1 9 0 0,4 1 0 16,-4-1-1-16,4 10 0 0,0-7 0 0,0 4 0 15,0 0 8-15,0-1 2 0,3 4 0 0,-3-3 0 16,4 2-8-16,-1-2-2 0,4 0 0 0,-4-7 0 0,4 10-12 15,0-1 8-15,0-5-8 0,4-4 0 0,-1 10 0 0,1-10 8 16,-1 1-8-16,4-4 0 0,-3-3 0 0,3 3 0 16,-4-3 0-16,4-3 0 0,-4-3 0 0,4 3-13 15,-3-9 2-15,-1 5 1 16,1 4-26-16,-1-9-4 0,4 6-2 0,-3-7 0 16,-1-2-110-16,1-1-23 0,-1 1-4 0,1-7-605 15</inkml:trace>
  <inkml:trace contextRef="#ctx0" brushRef="#br0" timeOffset="365.778">18440 7308 1796 0,'0'0'80'0,"0"0"16"0,0 0-77 0,0 0-19 0,0 0 0 0,0 0 0 15,0 0 48-15,10-3 5 0,1 3 2 0,-1 3 0 16,5-3-37-16,2 0-7 0,4-3-2 0,4 0 0 16,3-4-9-16,4-2 0 0,0 0 0 0,3 2 0 15,0-2-21-15,1-7-7 0,2 4 0 0,1 2-1 16,-3 4 17-16,2-3 12 0,-2-7-13 0,-5 10 5 15,-2-4 8-15,-5 4-13 0,-3-3 5 0,-3 5 8 16,-4 1-34-16,0-3 1 0,-3 6 0 0,-4-3 0 31,0 3-20-31,-7 0-4 0,0 0-1 0,0 0 0 0,0 0 5 0,0 0 1 0,0 0 0 0,7 0-375 16,-7 0-74-16</inkml:trace>
  <inkml:trace contextRef="#ctx0" brushRef="#br0" timeOffset="786.562">19142 7264 1324 0,'0'0'59'0,"0"0"12"0,-11 6-57 0,4-3-14 16,-3 1 0-16,6 5 0 0,-3 0 170 0,3 4 31 15,-3-4 7-15,4 4 0 0,-1 3-156 0,1-1-31 16,3-5-6-16,-4 8-2 0,1 1-13 0,-1-3 0 0,4 3 0 0,-3 3 0 16,-1 0 0-16,4 0 0 0,0-4 0 0,-3 4 0 15,-1 0-10-15,4-3 10 0,4-6-8 0,-1 6 8 16,4-7 0-16,0 4 0 0,0-10 0 0,0 3 0 15,0 1 0-15,4-7 0 0,-4 3 0 0,4-6 8 16,-1 0 2-16,1-6 1 0,-1 3 0 0,1 3 0 16,3-10 8-16,0 1 1 0,-3 3 1 15,-1-10 0-15,4 7-11 0,-3-4-2 0,0 1-8 0,3-7 12 16,-7-3-12 0,7 3 8-16,0-3-8 0,-3 6 0 0,-1-2 0 0,1-1 0 0,-1 0-11 0,1 6 11 15,3 4-12-15,-7 6 12 0,0-7-10 0,-3 1 10 16,-4 9 0-16,0 0 0 0,0 0 13 0,0 0-4 15,0 0 3-15,3 16 0 0,-3-10 0 0,-3 10 0 16,3-1 7-16,0 1 1 0,0 0 1 0,-4 2 0 0,4-5 13 0,0 6 2 16,4-7 1-16,-4 7 0 0,3-6-18 0,1-1-4 15,3 7-1-15,-4-6 0 16,8 2-6-16,-4 1 0 0,-4-7-8 0,8 4 12 0,0 6-12 0,-1-10 0 16,1 4 0-16,-1-4 0 15,1 4-27-15,7-4-8 0,-4 0-1 0,0-2-1 16,0-4-38-16,4 0-7 0,-1-3-2 0,4-3 0 15,1-7-112-15,2 1-24 0,-3-3-4 0</inkml:trace>
  <inkml:trace contextRef="#ctx0" brushRef="#br0" timeOffset="1049.937">20027 6812 1728 0,'0'0'153'0,"0"0"-122"0,0 0-31 0,0 0 0 16,-7 7 136-16,4 5 22 0,-1-2 4 0,-3 9 1 16,4 2-133-16,3 5-30 0,0 5 0 0,0 7 0 15,0-4 0-15,0 10 0 0,0-6-11 0,0 5 11 16,3-8 0-16,-3 6 0 0,4-1 0 0,-1-5 0 16,1 3 0-16,-1-4 0 0,1-6 0 0,-1-3 0 15,4-3 0-15,0 0-12 0,0 0 12 0,-3-3-12 16,-1-6-30-16,4-4-6 0,1 0-2 15,-1 1 0 1,-7-10-115-16,10 3-23 0,1-3-5 0,-1-6-543 0</inkml:trace>
  <inkml:trace contextRef="#ctx0" brushRef="#br0" timeOffset="1301.307">20461 6675 864 0,'0'-13'76'0,"0"13"-60"16,0-9-16-16,0 9 0 0,0 0 277 0,0 0 53 15,-3-10 10-15,3 10 3 0,0 0-230 0,0 0-45 16,0 0-10-16,0 0-2 0,0 10-44 0,0 8-12 16,3-5 0-16,-3 9 0 0,0 0 17 0,0 6-1 15,4 7-1-15,-1 5 0 0,1 1 16 0,-1 3 3 16,4 0 1-16,-3 3 0 0,3-3-3 0,-4 0-1 16,4 0 0-16,1 9 0 0,-1-6-16 0,-4 0-3 0,1-3-1 0,3 6 0 15,-4-6-11-15,4-3 12 0,0-4-12 0,-3 1 12 16,3-7-12-16,0 1-16 0,4-1 4 0,-1 0 1 31,1-2-122-31,3-4-25 0,18 25-5 0,-1-25-1 0</inkml:trace>
  <inkml:trace contextRef="#ctx0" brushRef="#br0" timeOffset="2852.513">25873 7270 345 0,'0'0'31'0,"0"0"-31"16,0 0 0-16,0 0 0 0,0 0 271 0,0 0 48 15,0 0 9-15,0 0 3 0,0 0-217 0,0 0-43 16,0 0-9-16,0 0-2 0,0 0-40 0,0 0-9 15,0 7-2-15,0 2 0 0,0 7-9 0,3-4 0 16,-3 1 0-16,4 9 8 0,-1-10-8 0,1 7 0 16,-1 3 0-16,1 0-11 0,3 0 23 0,-4 6 4 15,5-6 0-15,-5 0 1 0,4 6-1 0,0-3 0 16,0-3 0-16,-3-3 0 0,3 0-7 0,0 0-1 16,0-4-8-16,0-2 12 0,4 6-12 0,-4-7 11 15,-4-2-11-15,1-1 10 0,3 1 10 0,-4-1 1 16,1-6 1-16,-4 6 0 0,-4 1-22 0,4-1 0 0,0 1 0 0,4-7 0 15,-8 6-12-15,1-6-8 16,6 7 0-16,-3-10-1 0,-3 9 8 0,3-9 1 0,0 0 1 0,0 3 0 16,0-3 2-16,0 0 0 0,0 0 0 0,0 0 0 15,0 0-3-15,0 0-1 0,0 0 0 0,-4 0-534 16,4 0-106-16</inkml:trace>
  <inkml:trace contextRef="#ctx0" brushRef="#br0" timeOffset="3567.838">25806 7242 403 0,'0'0'36'0,"0"0"-36"0,0-9 0 0,-4 6 0 15,1-4 271-15,-1 1 47 0,4-3 10 0,-3 2 1 16,3-2-201-16,0 6-41 0,0-7-8 0,3 1-2 16,1 0-21-16,-1-4-4 0,1 4 0 0,6-4-1 15,-3 4-31-15,4-4-5 0,3-6-2 0,0 4 0 16,0-1-13-16,0-6 0 0,0 0 8 0,4 3-8 15,0-3 0-15,-1 0 0 0,1 4 8 0,0 5-8 16,-1-6 9-16,1 7-1 0,-4-1 0 0,4 1 0 16,-4-4 10-16,0 3 2 0,4 4 0 0,-4 6 0 15,0-7-7-15,0 1-1 0,0 9 0 0,0 0 0 16,0 0-12-16,0 9-16 0,0-6 3 0,1 7 1 16,-1-1 12-16,-4 4 16 0,4-4-3 0,0 10-1 0,1-6-12 0,-5 9-16 15,4-4 3-15,0 1 1 0,-3-3 12 0,0 3 0 16,-1 3 0-16,-3-4 0 0,-3-5 0 0,-4 9 0 15,3-6 0-15,-3-1 0 0,-3 4 0 0,-4-6 10 16,-4 5-2-16,4-5 0 0,-7 6 0 0,0-7 0 16,-4 1 0-16,1 6 0 0,-5-7 13 0,1 4 3 15,-3-4 0-15,-5-2 0 0,5-1 8 0,2-2 1 16,-2 2 1-16,3-9 0 0,-1 0-16 0,1 0-3 16,4 0-1-16,-1 0 0 15,0 0-6-15,1-3 0 0,3-3-8 0,-1 6 12 16,5-4-36-16,-1 1-8 0,4-3-2 0,-3 6 0 15,3 0-29-15,0 0-5 0,7 0-2 0,-4 6 0 16,-3 1-144-16,3-1-29 0,1-3-5 0</inkml:trace>
  <inkml:trace contextRef="#ctx0" brushRef="#br0" timeOffset="4219.412">26868 7117 172 0,'0'0'16'0,"-4"-10"-16"15,4 4 0-15,-3 0 0 16,3-4 371-16,-4 1 71 0,0 6 14 0,-3-7 4 0,7 1-363 0,-3 0-72 16,-4 2-14-16,3 1-3 0,-3-3-8 0,4 5 9 15,-4-2-9-15,0 3 10 16,0 0-10-16,-4-3 0 0,4 6 0 0,-4 0-11 0,1 0 11 0,3 0 0 16,-4 9 0-16,1-9 0 0,2 9 0 0,-6-5 0 15,4 5 0-15,-4 0 0 0,3 4 16 0,0-4 9 16,-3 4 2-16,4-4 0 0,3 10 1 0,0-6 1 15,-4 5 0-15,1-5 0 0,-1 9-13 0,4-6-4 16,7-1 0-16,-4 4 0 0,-3-6 4 0,7 5 1 0,0 1 0 0,7-3 0 16,0 0-5-16,0-4 0 0,1 1-1 0,2-4 0 15,4 1-1-15,0-7 0 0,0-3 0 0,8 6 0 16,-1-6-10-16,-4-6 0 0,5 3 0 0,-1-4 0 16,-4-5 16-16,1 9-3 0,0-7 0 15,-4-2 0-15,3-4-13 0,-6 7 0 0,0-7-12 0,-1 0 12 16,-3 4 0-16,-3-1 9 0,-1-6 1 0,1 7 0 15,-4-7 2-15,0 6 0 0,0-5 0 0,0 2 0 16,-4 0 22-16,1 4 5 0,-1-7 1 0,1 6 0 16,3 4-26-16,-4-4-5 0,1 4-1 0,-1 0 0 15,4 5 4-15,0 4 1 0,0 0 0 0,0 0 0 16,0 0-13-16,0 0 0 0,0 0-12 0,0 0 12 16,0 10-10-16,4 2 10 0,-4 1-8 0,7 3 8 0,-4-1 0 15,1 4 0-15,3 0 0 0,0-3 0 0,0 6 0 16,-4-4 0-16,4 1 0 0,4 3 0 0,-4-3 0 0,0-3 0 15,0 6 0-15,0-4 0 0,0-5 0 0,0 6 0 16,0-7 0-16,4-2 0 16,-4-1-56-16,0 1-5 0,4-7-2 0,3 6-648 15,-7-9-129-15</inkml:trace>
  <inkml:trace contextRef="#ctx0" brushRef="#br0" timeOffset="4605.195">27072 7305 1810 0,'0'0'40'0,"0"0"8"0,0 0 1 0,0 0 3 0,0 0-42 0,11 0-10 15,-11 0 0-15,7 3 0 0,3-3-8 0,1 6-4 0,-11-6-1 0,0 0 0 16,7 3 13-16,0 4 0 0,-7-7 0 0,0 0 0 16,7 3 0-16,-7-3 10 0,0 0-2 0,0 0 0 15,0 0 24-15,0 0 4 0,0 0 0 0,0 0 1 16,0 0 49-16,0 0 10 0,-7-3 1 0,7-4 1 15,4-2-26-15,-1-4-4 0,-6 4-2 0,-1-4 0 16,4-5-8-16,-3 5-2 0,3-6 0 0,-4 7 0 16,1-7-38-16,3 6-8 0,3-5-2 0,4-4 0 15,-10 0-8-15,3 6 10 0,0-9-10 0,0 3 10 16,3 6-2-16,1-3-8 0,-4 1 12 0,3-4-4 16,1 9-8-16,-1-6-9 0,1 7 9 0,-1-7-13 15,1 10 13-15,3 5 0 0,0-8 0 0,3 2 0 0,1 4 0 16,0 0 0-16,3 0 0 0,-4 6 0 15,4-10-9-15,4 7 9 0,0-3-8 0,3 6 8 16,-7 0-12-16,7 0 4 0,-3 0 0 0,-1 6 0 16,-2-3-20-16,2 4-3 0,1 2-1 0,-1-3 0 15,1 0 0-15,-4-2 0 0,4 5 0 0,-4 4 0 16,4-4-156-16,-4 0-32 0,0 1-7 0,-4-7-1 0</inkml:trace>
  <inkml:trace contextRef="#ctx0" brushRef="#br0" timeOffset="4937.472">27891 6627 1324 0,'-7'-15'118'0,"3"12"-94"0,-3-7-24 0,0 10 0 16,0-9 141-16,3 9 24 0,-3-3 5 0,7 3 1 15,0 0-112-15,0 0-23 0,0 0-4 0,0 0 0 16,0 0-22-16,-3 9-10 0,3 4 10 0,0-1-10 15,0 4 12-15,3 0-3 0,1 6-1 0,-1-1 0 16,-3-2 0-16,4 9 0 0,-1-2 0 0,-3 2 0 16,4-3-8-16,-4 6 0 0,3-3 0 0,-3-2 8 15,0 5 0-15,0 0 0 0,0-3 0 0,0-2 0 16,0-4-8-16,4 6 10 0,-4-6-10 0,4 0 10 16,-1 0 9-16,-3 0 1 0,4-4 1 0,-1 4 0 15,1-3-33-15,-1-6-8 0,1 5 0 0,-1-5-1 31,1 0-18-31,-4-4-3 0,3 10-1 0,-3-16 0 0,0-3-189 0,0 0-39 0,0 0-7 16,0 0-2-16</inkml:trace>
  <inkml:trace contextRef="#ctx0" brushRef="#br0" timeOffset="5158.879">27478 6938 2026 0,'0'0'90'0,"0"-3"18"0,0-7-86 0,0 10-22 15,0 0 0-15,3-3 0 0,4-3 13 0,1 6-1 16,2-9-1-16,-3 9 0 0,0 0 8 0,7 0 1 0,0-4 1 0,1 4 0 16,2 0 17-16,1 0 3 15,3 4 1-15,4-4 0 0,-4 0-22 0,4 0-4 16,-1 0 0-16,1-4-1 0,3 4-15 0,0 4 8 0,-6-8-8 0,2 4 0 16,-3 0 0-16,-3 0 0 0,-4-6 0 0,0 6 0 31,0 0-19-31,-3-3-6 0,0 3-2 0,-1 0 0 15,-10 0-215-15,7-3-43 0,-7 3-9 0,14-16-2 0</inkml:trace>
  <inkml:trace contextRef="#ctx0" brushRef="#br0" timeOffset="6001.43">28349 6976 1267 0,'0'-7'112'0,"0"-2"-89"0,0 6-23 0,0 3 0 15,0 0 264-15,0-10 49 0,0 10 10 0,0 0 1 16,0 0-262-16,0 0-53 0,0 0-9 0,7 10 0 15,4 2-10-15,-4-2 10 0,4 2-13 0,-8 4 5 16,4 0 8-16,0-1 0 0,-3 1-9 0,3 0 9 16,-4-1 0-16,1 1 0 0,-4 0 0 0,0-4 0 15,0 4 0-15,0 0-9 0,0-7 9 0,0 0 0 32,0 1-32-32,0-7 1 0,3 6 0 0,-3-9 0 15,0 0-172-15,0 0-34 0,0 0-7 0,0 0-2 0</inkml:trace>
  <inkml:trace contextRef="#ctx0" brushRef="#br0" timeOffset="6166.76">28483 6734 2530 0,'-7'-28'112'0,"4"18"24"0,-1 4-109 0,1-3-27 15,3 3 0-15,-4-4 0 0,4 10 16 0,4-3-3 16,-1-6 0-16,-3 9 0 15,0 0-138-15,0 0-28 0,0 0-6 0,0 0-509 16,7 9-101-16</inkml:trace>
  <inkml:trace contextRef="#ctx0" brushRef="#br0" timeOffset="6720.517">28847 7007 1789 0,'0'0'39'0,"0"0"8"0,-4-6 1 0,1 2 4 0,-4-2-42 0,7 6-10 0,-4-6 0 0,4 6 0 16,0-6 55-16,0-4 9 0,-4 1 1 0,1 6 1 16,-1-7-32-16,4 1-6 0,0 9-2 0,-7 0 0 15,0-9 0-15,0 5 0 0,4 1 0 0,-4-3 0 16,0 6-15-16,0 6-3 0,-4-6-8 0,4 7 12 15,-4 2-12-15,-3 0 8 0,4 4-8 0,-4-4 0 16,-1 7 0-16,1 0-12 0,0-4 1 0,-3 7 0 16,6-6 11-16,0 5 0 0,1-5-9 0,3 6 9 15,0-7 0-15,3 7 0 0,1-6 0 0,-1 2 0 0,4-2 0 0,0-1 0 16,4 1 0-16,-1-4 0 16,4 1 8-16,0-1 4 0,0 1 0 0,4-7 0 0,0 3-12 0,-1-3-12 15,4-3 2-15,0 0 1 16,4 0 9-16,-4-9 16 0,0 9-4 0,0-10-1 0,-3-2 0 0,-1 2 0 15,1 1 0-15,0 3 0 0,-4-10-1 0,3 7 0 16,-3-4 0-16,-3 4 0 0,-1-4 11 0,4 1 3 16,-3 2 0-16,-1-2 0 0,-3 2 4 0,4 4 2 15,-4 0 0-15,0 6 0 0,0 0-6 0,0 0-2 16,0 0 0-16,0 0 0 0,0 0-22 0,0 0 0 0,0 0 0 0,0 6-8 16,4 3 8-16,-4 1-12 0,0 2 12 0,0-2-12 15,0-1 12-15,0 4 0 0,3-4 0 0,1 4-8 16,-1-4 8-16,1 0 0 0,-1 4 0 0,1-4 0 15,3 7 0-15,0-10 0 0,0 4 0 0,0 2-8 16,0-6-8-16,4 4-2 0,-4-7 0 0,3 6 0 31,-3-5-120-31,4 2-24 0,-4-3-5 0,3-3-469 0,-2 6-93 0</inkml:trace>
  <inkml:trace contextRef="#ctx0" brushRef="#br0" timeOffset="7089.035">29203 6489 691 0,'0'0'61'0,"0"0"-49"16,0 0-12-16,0 0 0 0,0 0 110 0,11 4 19 15,-4-1 4-15,0 6 1 0,-7-9-90 0,7 6-17 16,0-2-4-16,0 5-1 0,-4-6 46 0,-3 7 8 16,0-4 3-16,0 0 0 0,0-6 15 0,0 9 3 15,-3 1 1-15,3-1 0 0,0 1-21 0,0-1-4 16,0 4-1-16,0-1 0 0,0 7-43 0,0 3-9 16,3 0-1-16,1 6-1 0,-1-3-6 0,1 7-2 15,-1-1 0-15,5 7 0 0,2-7-1 0,-6 3 0 16,-1 1 0-16,4-4 0 0,-3 1-9 0,3-1 10 0,3-3-10 0,-3-3 10 15,4 4-10-15,-4-4-14 0,-3-3 3 0,3 6 1 32,0-6-150-32,-4 0-29 0,4-4-7 0,-3-5 0 0</inkml:trace>
  <inkml:trace contextRef="#ctx0" brushRef="#br0" timeOffset="13393.585">18454 9396 1094 0,'-4'-3'97'0,"-3"-3"-77"0,-3 3-20 0,-1 3 0 16,0-3 236-16,1 3 44 0,3-7 9 0,-4 14 2 15,1-7-239-15,6 0-52 0,4 0 0 0,0 0 0 16,0 0-17-16,0 0 2 0,0 0 1 0,0 0 0 16,0 0 2-16,7 3 0 0,0 0 0 0,4 3 0 15,-1-3 12-15,1 7 0 0,0-1 0 0,-4 4 0 16,3-4 0-16,-3 4 0 0,0 6 10 0,0-7-10 15,-7 4 18-15,4-1-2 0,-4 4 0 0,-4-6 0 16,1 6 10-16,-4-7 2 0,0-2 0 0,0 2 0 16,0 4 8-16,0-10 1 0,0 0 1 0,7-6 0 15,-8 3 2-15,5-3 0 0,-1-3 0 0,4-6 0 0,0-1-7 0,0 1-1 16,4-3 0-16,-1-7 0 0,1 3 0 0,3-3-1 16,-3-3 0-16,3-6 0 0,0 6-23 0,0 0-8 15,-4 0 0-15,4 0 9 0,-3 0-20 0,-1 3-4 16,4 1-1-16,-3 5 0 0,-4 4 26 0,4-1 5 15,-4 7 1-15,0 3 0 0,0 0-29 0,0 0-6 16,0 0-1-16,0 0 0 0,7 0 20 0,0 3 0 16,-7-3 0-16,7 0 0 0,7 10 0 0,-4-4 0 15,1-3 0-15,-4 7 0 0,4-7-13 0,-4 3 1 16,7-3 0-16,-4 6 0 0,1-2 35 0,-4-4 7 16,0 0 2-16,-7-3 0 0,0 0-32 0,11 6 0 15,-11-6 0-15,7 3 0 0,3-3 16 0,-3 0-4 0,-7 0 0 0,11 0 0 16,-4-9-3-16,4 3-1 15,-1-4 0-15,1 1 0 0,-1 0-8 0,1-4 0 0,-4 4 0 0,4-1 0 16,-4-2 0-16,0 2 0 0,3 1 0 0,-3-1 8 16,-3 1-8-16,3 6 12 0,0 0-12 15,0-4 12-15,0 7-4 0,0-3-8 0,-7 3 12 0,7 0-4 16,4 3-8-16,-4-3 0 0,3 0 0 0,1 0 0 16,-4 10 0-16,0-7 0 0,4-3 0 0,-4 9 0 15,0-9 0-15,3 10 0 0,1-1 0 0,-1 1 0 16,1-1 0-16,0-3 0 0,-1 4 0 0,1 5 0 15,-1-8 0-15,1 8 0 0,0-2 0 0,-1-1 0 16,-3-2 0-16,0 9 0 0,-7-4 0 0,4 4 0 16,3-6 0-16,-4 6 0 0,1-7 14 0,-1 4-4 15,1-4-10-15,-1 1 0 0,1-4 0 0,0 1 0 16,-4-1 0-16,3 0-11 0,4-2 11 0,-7-7-12 16,0 0-69-16,0 0-15 0,4 9-2 0,-4-9-684 15,0 0-137-15</inkml:trace>
  <inkml:trace contextRef="#ctx0" brushRef="#br0" timeOffset="14194.657">19226 9334 1173 0,'0'0'52'0,"0"-3"11"0,-3-1-51 0,3-2-12 0,-4 3 0 0,1-3 0 16,-1 6 72-16,4-10 12 0,-3 7 3 0,3-6 0 16,0 6-28-16,3-4-6 0,-3 4-1 0,4-6 0 15,-4 9 1-15,0-3 0 0,7-4 0 0,-7-2 0 16,0 9-1-16,0 0 0 0,0 0 0 0,0 0 0 0,0 0-17 0,0 0-4 16,0 0-1-16,0 0 0 0,0 0-15 0,0 0-3 15,0 0-1-15,0 0 0 0,0 0 2 0,0 0 1 16,7 6 0-16,-4-3 0 0,-3 10 14 0,0-4 4 15,-3 7 0-15,3-3 0 0,-4-1 0 0,1 1 0 16,-1 5 0-16,1 1 0 0,3-6-32 0,-4 9 0 16,4-10 0-16,4 7 0 0,-1-6 12 0,1-4-1 15,-1 10 0-15,4-7 0 0,4 1-11 0,-4-4 12 16,4 1-12-16,-4-1 12 0,3-6-4 0,-3 7 0 16,4-10 0-16,0 6 0 0,-1-3-8 0,1-3 12 15,3 0-12-15,-4-3 12 0,-3-3-12 0,4 6 8 16,0-10-8-16,-1 10 8 0,1-12-8 0,-4 9 0 0,0-4 0 15,3-2 8-15,1 3 2 0,0-4 0 0,-4 1 0 16,0 0 0-16,3-1 6 0,-3-2 0 0,0-7 1 0,-3 9 0 16,7-2-8-16,-4 2-1 15,-4-2-8-15,4 2 12 0,-3 1-12 0,-1-4 0 0,1 4 0 0,-1 0 0 16,-3 2 0-16,0 1 0 0,4-3 0 0,-1 6 0 16,-3-7 0-16,0 10 0 0,0 0 0 15,0 0 0-15,0 0 0 0,0 0 16 0,0 0-4 0,0 0 0 16,0 0-1-16,0 0-1 0,0 0 0 0,0 0 0 15,0 13-10-15,0-4 0 0,4 4 0 0,-1 2 0 16,-3-2 0-16,4-1 8 0,-1-2-8 0,5 9 0 16,-1-4 0-16,0-5 0 0,-7 5 0 0,0-8 0 15,3 8 0-15,1-2 0 0,-1-10 0 0,4 6 8 16,0 4-8-16,0-4 0 0,-3 1 0 0,-1-4 0 0,1 0 0 16,0 4-14-16,3-1 3 0,-4 1 1 0,1-7-6 0,-1 6-2 15,-3-9 0-15,4 10 0 16,-4-1-37-16,0 0-7 0,0 1-2 0,0-10 0 15,-4 6-41-15,4-6-9 0,0 0-2 0,0 0-551 16,0 0-110-16</inkml:trace>
  <inkml:trace contextRef="#ctx0" brushRef="#br0" timeOffset="14674.249">19854 8747 1152 0,'0'0'51'0,"4"-6"10"0,-4 3-49 0,0 3-12 0,0 0 0 0,0 0 0 16,0 0 95-16,0 0 16 0,0 0 3 0,0 0 1 15,0 0-67-15,0 0-12 0,0 0-4 0,10 3 0 16,-6-3 12-16,-4 0 1 0,7 9 1 0,0 1 0 0,0-7-6 0,-3 13-2 16,-1-10 0-16,4 10 0 0,-7-4-6 15,4 1 0-15,3 5-1 0,-4 1 0 0,1 3 9 0,-1 3 3 16,1-3 0-16,-4 10 0 0,3-1 4 0,1 0 1 15,-4-2 0-15,0 2 0 0,4 3-15 0,-1-2-2 16,1-1-1-16,-1 1 0 0,1-4-16 0,-1 0-3 16,4 3-1-16,-7-2 0 0,4-1-10 15,-1-3 0-15,1 6 9 0,-4-9-9 0,0 0 0 0,0 0 0 16,3 0 0-16,-3-3 0 0,4 0-9 0,-4-7-7 16,3 7 0-16,-3-6-1 15,4-1-96-15,-1-3-19 0,1 1-4 0,-4-10-1 16,0 0-73-16,7 3-14 0,-7-3-4 0,18-3 0 0</inkml:trace>
  <inkml:trace contextRef="#ctx0" brushRef="#br0" timeOffset="15193.175">20309 8979 979 0,'0'0'87'0,"4"-6"-70"16,-4-3-17-16,3 6 0 0,1-4 204 0,-4 7 38 15,0 0 7-15,0 0 2 0,0 0-149 0,0 0-30 16,7 0-5-16,-7 0-2 0,11 0-21 0,-8 10-5 0,1-1-1 0,3 4 0 16,-4-4-17-16,8 10-3 0,-8-7-1 0,4 10 0 15,-3 0-9-15,0 3-8 0,-1-3 12 0,1 3-12 16,3-3 12-16,-4 7-12 0,1-4 12 0,-1 0-12 16,1 0 8-16,-1-3-8 0,1 0 0 15,-1 6 0-15,1-6 8 0,3 0-8 0,-4-3 9 0,-3 3-9 16,4 0 0-16,-1-4-8 0,-3-5-1 15,0-1 0 1,0 1-32-16,-3 3-7 0,3-13 0 0,-4 6-618 0,4-9-123 0</inkml:trace>
  <inkml:trace contextRef="#ctx0" brushRef="#br0" timeOffset="15383.574">20211 9258 748 0,'0'0'67'0,"0"-9"-54"16,-4 6-13-16,1 0 0 0,3 3 338 0,0 0 65 15,0 0 13-15,0 0 2 0,0-7-320 0,0 7-64 16,7-3-13-16,0-3-2 0,-4 6-6 0,8 0-1 16,-11 0 0-16,10 0 0 0,5 6-12 0,-5-3 0 15,4-3 0-15,0 0 0 0,4 7 0 0,-4-4 0 16,-3 0 0-16,3 3 0 0,0-3-16 0,-4 4 0 16,5-4 0-16,-1 0 0 15,-4-3-108-15,4 6-22 0,0-6-4 0,1 0-722 0</inkml:trace>
  <inkml:trace contextRef="#ctx0" brushRef="#br0" timeOffset="15567.591">20701 9287 864 0,'0'0'76'0,"0"0"-60"0,0 0-16 0,0 0 0 16,0 0 184-16,0 0 35 0,0 0 6 0,7 3 2 16,-7-3-148-16,4 12-30 0,-1-2-5 0,1-1-2 15,-1 4-18-15,1-4-4 0,-1 7-1 0,1-10 0 16,-1 13-10-16,-3-7-1 0,0-2-8 0,0 2 12 15,4-2-28-15,-1-1-7 0,1 4-1 0,-4-4 0 32,0-9-27-32,3 10-5 0,1-1-2 0,-4-9-452 0,0 0-90 0</inkml:trace>
  <inkml:trace contextRef="#ctx0" brushRef="#br0" timeOffset="15744.615">20722 8898 2786 0,'0'0'61'0,"0"0"13"0,0 0 2 0,0 0 3 0,0 0-63 0,0 0-16 16,0 0 0-16,0 0 0 16,0 0-119-16,0 0-26 0,0 0-6 0,7 3-583 15,-3 6-117-15</inkml:trace>
  <inkml:trace contextRef="#ctx0" brushRef="#br0" timeOffset="16942.439">25940 9236 460 0,'0'0'20'0,"0"0"5"0,0 0-25 0,7 0 0 0,3-3 0 0,-3-3 0 16,-7 6 178-16,8 0 30 0,-1-3 7 0,0-3 1 15,0 6-112-15,0-3-21 0,-7 3-5 0,7-4-1 16,-4-2 5-16,-3 6 1 0,0 0 0 0,0 0 0 15,0 0-24-15,7 10-5 0,0-7-1 0,-3 6 0 0,-4 0-22 0,0 4-5 16,3 6-1-16,-6-7 0 16,-1 7 1-16,-3 0 0 0,4 3 0 0,-4-3 0 0,3-4-10 0,-3 7-1 15,4-3-1-15,-1 0 0 0,1-3-3 0,3-7-1 16,-4 10 0-16,4-10 0 0,0 1 12 0,4-4 2 16,-4 3 1-16,0-9 0 0,3 7-2 0,-3-7-1 15,11 3 0-15,-4-3 0 0,-7 0-6 0,10-3-2 16,1-4 0-16,0-2 0 0,-1-4-5 0,-3 1-1 15,4-1 0-15,3-5 0 0,-4-1-8 0,1-3 0 16,-4 0 0-16,7 3 8 0,0-3-8 0,-7 10 0 16,0-7 0-16,0 9 0 0,1-2 0 0,-5 2 12 15,4 7-12-15,-3-6 12 0,-4 9 8 0,0 0 3 0,0 0 0 0,0 0 0 16,3-3-12-16,-3 3-3 0,0 0 0 0,7 0 0 16,4 0 6-16,-4 3 1 0,-7-3 0 0,10 0 0 15,-2 9-15-15,-1-6 0 0,-7-3 0 0,7 10 0 16,3-1 0-16,-3-6 0 15,-7-3-12-15,4 10 12 0,3-4 0 0,0-3 0 0,-7-3 0 0,0 0 0 16,0 0-8-16,3 0 8 0,-3 0 0 0,0 0 0 16,7 0 0-16,1 0 0 0,-1 0 12 0,3-3-3 15,-3-6-9-15,0 2 0 0,4-5 0 0,-1 2 0 16,1 7 8-16,3-9 0 0,-3-4 0 0,3 3 0 16,0 1-8-16,-3-1 8 0,3-2-8 0,0 5 8 15,3 4-8-15,-2 0 0 0,-5-4 0 0,1 7 0 16,-1 3 0-16,1-6 18 0,-4 3-3 0,3 3-1 15,-2 3-1-15,-1 3 0 0,3-3 0 0,-3 4 0 0,0-7-13 16,0 3 0-16,4 6-9 0,0-6 9 0,-4 7 17 0,0-4 10 16,3-3 1-16,-3 10 1 0,4-4-29 0,-1 7 8 15,1-4-8-15,0 1 0 0,-1-1 0 0,-3 7 0 16,0-6 0-16,4 6 0 0,-4-7 0 0,0 7 0 16,0-7 0-16,0 1 0 15,0 6-24-15,4-7-4 0,-8 4 0 0,4-3-1 0,0-4 7 0,0 0 2 16,-3 1 0-16,3-4 0 15,0 0-124-15,0-3-24 0,-7-3-4 0,7 0-881 0</inkml:trace>
  <inkml:trace contextRef="#ctx0" brushRef="#br0" timeOffset="17561.326">27079 9246 1209 0,'0'0'53'0,"0"0"12"15,-3-3-52-15,3 3-13 0,0 0 0 0,0 0 0 16,0 0 189-16,0 0 35 0,0 0 8 0,0 0 0 15,0 0-187-15,-7 3-37 0,3 0-8 0,1 6 0 0,-1 1 0 0,1-1 0 16,-1 1 0-16,0 2-8 16,1 1 8-16,3 6 8 0,0-7-8 0,-4 4 11 0,4-1 1 0,0 4 0 15,0 3 0-15,0-9 0 0,0 6-12 0,4-7 8 16,-1 4-8-16,1-10 8 0,-4 10 3 0,4-10 0 16,-1 3 0-16,1 1 0 0,3-4 13 0,3-3 4 15,1 0 0-15,-4-3 0 0,0 0-2 0,4 0 0 16,3-3 0-16,3 0 0 0,4-3-11 0,-3 3-3 15,0-4 0-15,-1 4 0 0,-3-6-1 0,1-1-1 16,2-2 0-16,-3-1 0 0,0-2 5 0,1 2 1 16,-1-6 0-16,-4 7 0 0,1-7-6 0,-1 6-1 15,-3-2 0-15,1-1 0 0,2 4-9 0,-3-7 8 16,-3 3-8-16,3 0 8 0,-4 13 5 0,4-6 1 16,-3-4 0-16,-1 4 0 0,4-1 19 0,-3 7 4 15,-1-3 1-15,1 3 0 0,0-3-24 0,-1 6-5 0,4-3-1 0,-7 3 0 16,0 0-8-16,0 0 8 15,7 3-8-15,0 6 8 0,0 0-8 0,0 1 0 0,0-1 0 0,0 4 0 16,1-1 8-16,-5-2-8 0,4 2 8 0,-3 4-8 16,-1 0 9-16,4-7-9 0,-3 10 10 0,-1-7-10 15,-3 1 10-15,4 3-10 0,-4-7 10 0,0-3-10 16,0 10 0-16,3-3 0 0,1-1 0 0,-4-2 0 16,3 2 0-16,1-6-15 0,-1 4 2 0,4-4 0 15,-3 3-35 1,3 1-6-16,0-4-2 0,4 0 0 0,-4 1-105 0,0-4-22 0,0 6-4 0,3-9-461 15,-2 0-92-15</inkml:trace>
  <inkml:trace contextRef="#ctx0" brushRef="#br0" timeOffset="19901.022">27778 8678 770 0,'0'0'34'0,"0"0"7"0,0 0-33 0,0 0-8 16,0 0 0-16,0 0 0 0,7-3 46 0,-4-3 7 15,4 3 2-15,-7 3 0 0,4-10-7 0,-4 10-2 16,3 0 0-16,-3 0 0 0,0 0 13 0,0 0 2 16,4-9 1-16,-1 9 0 0,-3 0 14 0,0 0 2 15,4-9 1-15,-4 9 0 0,4 0-14 0,-4 0-2 16,0 0-1-16,3-4 0 0,-3 4-23 0,4-3-5 15,-4 3-1-15,0 0 0 0,7-6-12 0,0 12-2 0,0-6-1 0,-7 0 0 16,3 7-4-16,4-1-1 0,0-3 0 0,-3 6 0 16,-1 4 7-16,1-4 0 0,0 10 1 0,-1-6 0 15,1 9 8-15,-4 0 2 0,3 3 0 0,1 0 0 16,-4 6-16-16,3 0-3 0,1 1-1 0,-4 2 0 16,3-2 3-16,1 5 1 0,-4-12 0 0,3 7 0 15,-3-1 3-15,0-9 1 0,4 6 0 0,-4-3 0 16,3 4 0-16,-3-4 0 0,-3-7 0 0,3 4 0 15,0 0-6-15,0 0-1 0,3 3 0 0,1-3 0 16,-4-6-12-16,0 6 8 0,0-3-8 0,3 3 0 16,-3-7 0-16,4 1 8 0,-1 0-8 0,1-1 0 15,-4-2 0-15,3 6 0 0,-3-10 0 0,4-6 0 16,0 13-22-16,-4-13-1 0,0-3 0 0,0 0 0 16,0 0-105-16,0 0-20 0,0 0-5 0,0 0-795 15</inkml:trace>
  <inkml:trace contextRef="#ctx0" brushRef="#br0" timeOffset="20503.567">28487 8907 1209 0,'0'0'108'0,"0"0"-87"16,0 0-21-16,0 0 0 0,0 0 135 0,0 0 22 15,0 0 5-15,0 0 1 0,0 0-143 0,0 10-29 16,0 2-6-16,-4 1-1 0,4-4 24 0,0 4 4 16,0 2 0-16,0 1 1 0,-3 0 2 0,3-1 0 15,0-2 0-15,0 6 0 0,0 0 13 0,0-1 4 16,0-2 0-16,0 3 0 0,-4-7-5 0,1 10-1 15,3-3 0-15,0-6 0 0,-4 6-16 0,4-7-10 16,-3 7 12-16,-1-7-12 0,1 7 8 0,3-6-8 0,-4 6 0 16,4-7 0-16,-3 10 0 0,3-13 0 0,0 4-10 0,0 6 10 31,0-10-36-31,3 4 1 0,-3-4 0 0,4-6 0 16,-4-3-38-16,3 10-8 0,-3-10-2 0,0 0 0 0</inkml:trace>
  <inkml:trace contextRef="#ctx0" brushRef="#br0" timeOffset="20851.177">28349 9067 1897 0,'-14'-9'84'0,"7"6"17"0,0-4-81 0,0 7-20 15,0 0 0-15,0 0 0 0,3-3 17 0,-3 3-1 16,7 0 0-16,0 0 0 0,0 0 13 0,0 3 3 16,-3 4 0-16,3-7 0 0,0 0 16 0,0 0 3 15,0 0 1-15,0 0 0 0,7 9-18 0,3-3-3 16,-3 1-1-16,4-7 0 0,0 0 10 0,-1 0 1 16,4 0 1-16,0-7 0 0,1 7-14 0,-1-3-4 15,3 0 0-15,1-3 0 0,0 3 4 0,-1-4 1 16,8 4 0-16,0-6 0 0,-1-1-16 0,8 1-3 15,0 9-1-15,0-6 0 0,3-1-9 0,-3-2 0 0,-1 9-12 16,1-9 12 0,3 9-32-16,-3-4 0 0,-4 1 1 0,-3-3 0 15,0 6-103-15,-1-3-21 0,-6 3-4 0,0 0-839 0</inkml:trace>
  <inkml:trace contextRef="#ctx0" brushRef="#br0" timeOffset="22757.553">29295 8804 2610 0,'0'0'57'0,"-4"-10"12"0,1 1 3 0,-1 6 1 0,1 0-58 0,3 3-15 16,0 0 0-16,0 0 0 0,0 0 35 0,0 0 4 0,0 0 1 0,3-7 0 15,1-2-17-15,-4 9-3 0,0 0-1 0,10 0 0 16,1 0-19-16,-1 0 0 16,-10 0 0-16,11 0 0 15,0 0-118-15,-1-3-24 0,1-3-5 0,3 6-957 0</inkml:trace>
  <inkml:trace contextRef="#ctx0" brushRef="#br0" timeOffset="27023.658">29351 9233 691 0,'-18'-6'30'0,"11"6"7"0,0 0-29 0,-3 0-8 16,-1 0 0-16,4 0 0 0,4 0 28 0,-1 0 4 15,-6-3 0-15,2-3 1 0,1 3-33 0,0-7-16 16,0 10 2-16,0-9 0 0,0 9 88 0,7 0 18 16,0 0 3-16,0 0 1 0,0 0 12 0,0 0 4 15,0 0 0-15,0 0 0 0,0 0-16 0,0 0-4 16,0 6 0-16,4 7 0 0,-4-4-16 0,0 3-3 15,0 1-1-15,-4 3 0 0,4-1-5 0,-7 7-2 16,4-3 0-16,-4 3 0 0,-1-3-5 0,-2 0-2 16,3 3 0-16,-4-7 0 0,-3 14-8 0,4-17-2 15,-5 10 0-15,5-6 0 0,-1-1-48 0,1 4 0 0,-1-6 0 0,8 6-9 16,-4-7 9-16,3-2 8 0,0-1-8 0,1 0 11 31,-1 1-100-31,4-4-20 0,0-6-4 0,4 9-623 0,3-2-124 0</inkml:trace>
  <inkml:trace contextRef="#ctx0" brushRef="#br0" timeOffset="111157.686">17836 11450 172 0,'0'0'16'0,"0"0"-16"0,0-6 0 0,0 6 0 15,4-3 248-15,-4-6 48 0,-4 9 8 0,4 0 3 16,0-10-125-16,0 7-25 0,0-6-5 0,0 5 0 16,0-2-49-16,0 3-10 0,0-3-1 0,0 3-1 15,0-7-41-15,-3 7-8 0,3-3-2 0,0-4 0 16,-4 7-12-16,4-6-4 0,-7 6 0 0,0-4 0 15,0-2 3-15,-3 6 0 0,3-7 0 0,-4 7 0 16,0-3-4-16,-3 3-1 0,-3-6 0 0,3 9 0 16,-8 0-6-16,5 3 0 0,-4 3-1 0,-4-3 0 0,4 6-5 0,-4 1-1 15,4 2 0-15,0-2 0 0,0 12-9 0,-1-3 0 16,8 3 0-16,0 6 0 16,4-3 0-16,-1 3-16 0,11-3 3 0,-4 7 0 0,4-4 21 0,-3-3 4 15,3 3 0-15,0-3 1 0,-4-3-13 0,4 3 0 16,4-9 0-16,-1 3 0 0,1-7 0 0,3 7 0 15,4-6 0-15,-4-4 0 16,3-6 9-16,1 7-1 0,-1-4 0 0,1-3 0 0,3-3 5 0,4 0 1 16,-1-3 0-16,-2-3 0 0,2-4 6 0,1 4 0 15,-1-10 1-15,1 7 0 0,0-4-5 0,-1-9-2 16,-3 3 0-16,1-2 0 0,-1-1 10 0,3 0 3 16,-3-10 0-16,-3 7 0 0,3-3-27 0,-3-3 0 15,-1-1-14-15,-3 1 5 0,0 0 9 0,-3-1 9 0,3 1-1 0,-7-4-8 16,4-5 13-16,-4 5-4 0,-4-3-1 0,4 4 0 15,-4 3 4-15,-3-4 1 0,0-3 0 0,4 7 0 16,-8 0-3-16,8 6-1 0,-4-4 0 0,0-2 0 16,0 6 1-16,-1-3 0 0,5 6 0 0,-1 0 0 15,1-6-10-15,-1 12 0 0,1-6 0 0,3 3 0 16,0 0 0-16,0 7 0 0,0-7 0 0,0 10 0 16,0 5-29-1,3-5 1-15,-3 9 1 0,0 0 0 0,11 0-160 0,0 9-32 16,-4-5-6-16,7 5-873 0</inkml:trace>
  <inkml:trace contextRef="#ctx0" brushRef="#br0" timeOffset="111674.35">18098 11419 1324 0,'-4'3'118'0,"-3"-3"-94"15,0 10-24-15,-4-4 0 0,4 0 85 0,0 0 13 16,-3 4 2-16,3-7 1 0,-1 6-83 0,1-6-18 16,-3 7 0-16,-1-4 0 0,8-3 32 0,3-3 11 15,0 0 1-15,0 0 1 0,0 0 28 0,0 0 6 16,0 0 1-16,0 0 0 0,0 0-24 0,0 0-4 16,0 0 0-16,3-3-1 0,4-3-27 0,0-4-4 0,0 7-2 0,0-6 0 15,1 6-7-15,2-4-2 0,1-2 0 0,-1 6 0 16,4-6 11-16,-3-1 1 0,-4 7 1 0,4-6 0 15,-4 5-32-15,3-2-6 0,-6-3-2 0,3 6 0 16,-4-7 18-16,1 10 0 16,-1-9 11-16,-3-1-11 0,0 7 25 0,0-6-1 0,-3-4-1 0,-1 4 0 15,1-1 4-15,-1 1 1 0,-3 6 0 0,0-6 0 16,4 5-10-16,-4-2-2 0,-4 6 0 0,4 0 0 16,-4 6-16-16,-3-2 0 0,0 8 0 0,4-3 0 15,-1 10 0-15,4-6 0 0,-4 9-10 0,1 0 10 16,-1 0 0-16,4 6 12 0,4-6 0 0,-8 6 0 15,0-3-33-15,4 3-7 16,4-6 0-16,3 3-1 0,0-6 29 0,0 3 13 0,0 0-1 0,0 0 0 16,0-3-12-16,0 3 0 0,3-6 0 0,-3-1 0 0,4-2 12 0,-4-4-4 15,3 7-8-15,5-10 12 0,6 0-12 0,-4-2 0 16,4 2 0-16,4-3 0 0,3-3 8 0,0 0-8 16,4 0 0-16,-4 0 9 0,0-9-20 0,4 9-4 15,-4-10-1-15,4 7 0 16,0-6-34-16,-4-1-7 0,0 1-2 0,4-4 0 15,-8 1-157-15,1-1-31 0,-4-3-6 0</inkml:trace>
  <inkml:trace contextRef="#ctx0" brushRef="#br0" timeOffset="111975.573">18563 11071 1152 0,'0'0'102'0,"-7"-10"-82"0,0 7-20 0,0-3 0 15,0 6 145-15,7 0 25 0,0 0 5 0,0 0 1 16,0 0-88-16,0 0-16 0,0 0-4 0,0 0-1 16,0 9-38-16,3 1-7 0,1-1-2 0,0 4 0 15,3-1 10-15,0 7 2 0,-4 0 0 0,4-3 0 16,0 12 6-16,4-6 2 0,-4 0 0 0,-4-3 0 16,5 3-18-16,-1 0-3 0,0-1-1 0,-4 1 0 15,1 7-18-15,3-7 10 0,-4 0-10 0,1 0 8 16,-4-1-8-16,0 1 10 0,0 7-10 0,0-7 10 15,3 0-1-15,-3-1 0 0,-3-2 0 0,3-6 0 32,3 6-32-32,1-7-6 0,-4 1-2 0,3 2 0 0,1-5-97 0,-1-4-20 0,-3-6-4 0,0 0-460 15,0 0-92-15</inkml:trace>
  <inkml:trace contextRef="#ctx0" brushRef="#br0" timeOffset="112208.943">18288 11432 1440 0,'-4'-4'128'0,"4"4"-103"16,0 0-25-16,0 0 0 0,0 0 136 0,0 0 23 15,0 0 4-15,8-6 1 0,2 3-125 0,1 3-25 16,-1-6-5-16,4 3-1 0,1 3 28 0,2-4 6 16,1-2 1-16,-1 6 0 0,1 0 9 0,0-3 1 15,-1-3 1-15,5 3 0 0,2 3-19 0,1-4-4 16,0-2-1-16,-1 6 0 0,1-3-14 0,0-3-4 15,-1 6 0-15,1-3 0 0,-4-4-12 0,0 7 0 0,1-3-9 0,-1 0 9 32,-4-3-99-32,5 6-13 0,-5-3-4 0,1-4 0 15,-1 7-118-15,5-3-24 0,-8 3-5 0</inkml:trace>
  <inkml:trace contextRef="#ctx0" brushRef="#br0" timeOffset="112756.652">18909 11544 1382 0,'0'0'123'0,"0"0"-99"16,0 0-24-16,0 0 0 16,0 0 147-16,0 0 24 0,0 0 5 0,0 0 0 0,7-6-144 0,0 6-32 15,4-3 0-15,-1-3 0 0,1 3 0 0,3-7 0 16,-4 7 11-16,5-6-3 0,-1-1 8 0,0-2 1 16,0 2 1-16,0 1 0 0,-3-4 6 0,3 1 2 15,0-4 0-15,-4 4 0 0,-3 2-14 0,1 1-4 16,-1-4 0-16,0 4 0 0,-4-4 12 0,-3 1 1 0,0 2 1 0,-3 1 0 15,-1-4 3-15,-3 4 1 0,-4 0 0 0,-3-1 0 16,4 10-16-16,-4 0-10 0,-4-3 12 0,0 3-12 16,1 0 12-16,-1 3-4 0,0-3 0 0,-3 10-8 15,0-1 18-15,3 0-3 0,1 1-1 0,6 2 0 16,1-2-4-16,-1 2-1 0,4 1 0 0,0 2 0 16,0 1-1-16,7 3-8 0,0 3 12 0,0-3-4 15,3 3-8-15,1 3 0 0,0 3 9 0,-1-3-9 16,4 3 0-16,0-6 0 0,0 6 0 0,-3-2 8 15,3-4-8-15,0-1 0 0,0 5 0 0,0-11 8 16,0 7-8-16,-3-6 0 0,6 0 0 0,-3-7 0 16,7 3-14-16,-3-2 2 0,-1-1 1 0,5 1 0 31,-1-7-39-31,0 3-8 0,0-6-2 0,4 0 0 0,-1-6-160 0,1 3-32 0,17-19-6 16,-10 3-2-16</inkml:trace>
  <inkml:trace contextRef="#ctx0" brushRef="#br0" timeOffset="113126.097">19410 11569 1612 0,'0'0'144'0,"-4"10"-116"15,1 2-28-15,3-2 0 0,-4 6 79 0,1-4 9 16,-1 1 3-16,4-1 0 0,0-2-72 0,0 2-19 15,0-2 0-15,0-1 0 0,0-3 17 0,0-6-2 0,0 0-1 0,0 0 0 16,0 0 19-16,0 0 4 16,0 0 1-16,0 0 0 0,0 0 18 0,0 0 3 0,0 0 1 0,4-6 0 15,-4-3 10-15,3-4 2 0,-6 4 1 0,3-4 0 16,-4-6-15-16,4 7-3 0,-3-7-1 0,-4 3 0 16,3-9-7-16,1 9-2 0,-1-6 0 0,1 4 0 15,3-1-12-15,-4-3-2 0,0 9-1 0,1-5 0 16,-1-4-11-16,4 9-3 0,4-6 0 0,-4 7 0 15,3-7-16-15,1 9 0 0,3-2 0 0,-3-1 0 16,3 4 0-16,3-4 0 0,-6-2-11 0,6 2 11 16,1 4-17-16,-1-1 3 0,1 4 1 0,-4-3 0 15,0-1 1-15,4 4 1 0,-1 0 0 0,4-1 0 16,-3-2-25-16,0 6-6 0,-4-6-1 0,7 9 0 16,0-10-132-16,-4 10-26 0,-2 0-6 0,2 0-860 15</inkml:trace>
  <inkml:trace contextRef="#ctx0" brushRef="#br0" timeOffset="113742.497">19833 11397 1497 0,'0'0'133'0,"0"0"-106"15,0 0-27-15,-3 3 0 0,-1 7 164 0,1 2 28 16,3-2 6-16,-4 2 1 0,4 7-163 0,-3-7-36 15,3 4 0-15,0 0 0 0,0 3 0 0,0-7 0 0,-4 10 0 0,4-13 0 16,0 7 0-16,0-10 0 0,-4 10 0 0,4-6 0 16,0-4 15-16,0-6-2 0,0 0 0 0,0 0 0 15,0 0 15-15,0 0 2 0,0 0 1 0,0 0 0 16,0 0 21-16,0 0 5 0,4-6 1 0,-4-10 0 16,4 6-40-16,-1-5-8 0,1-1-2 0,3-6 0 15,-4 0-8-15,4 7 0 16,4-11 0-16,-4 4 0 0,3 7-19 0,-2-4 4 0,2 0 1 0,-3 10 0 15,0-4 5-15,4 4 1 0,-4-1 0 0,-4 10 0 16,4-3 8-16,-7 3 12 0,0 0-2 0,0 0-1 16,11 3 1-16,-4 4 0 0,0-4 0 0,-3 6 0 15,-1 4-10-15,4-4 12 0,-7-3-12 0,4 1 12 16,-4 2 1-16,0 1 1 0,0-10 0 0,0 9 0 16,0-6 6-16,0-3 0 0,0 9 1 0,0-9 0 15,3 10-21-15,-3-10 0 0,0 0 0 0,7 0 8 0,0 6 0 16,0-6 0-16,1 0 0 0,2-6 0 0,-3 3-8 0,4-4 9 15,-1-2-9-15,1-3 10 0,-1 2-1 0,5-2 0 16,-5-7 0-16,1 6 0 0,-8-6-9 0,8 7 0 16,-4 2 0-16,0 1 8 0,0 3-8 0,-3-1 12 15,-1-2-12-15,-3 9 12 0,7 0 13 0,-7 0 3 16,0 0 1-16,0 0 0 0,11 6-17 0,-4-3-3 16,0 7-1-16,0-7 0 0,0 6-8 0,4 1-9 15,-4-1 9-15,3 4-13 0,-3-4 13 0,4 4 8 16,-4-4 0-16,0 10-8 0,4-6 0 0,-4-1 0 15,0 4 0-15,3-1 0 0,-3 1 0 0,0 0 0 16,-3-1-10-16,3 1 10 16,-4-6-36-16,4 2 0 0,-3 4 0 0,0-4 0 15,-1 1-80-15,4-4-16 0,-3-2-4 0,3-4 0 16,-4 0-105-16,-3-3-22 0,14 0-4 0,-3-13-1 0</inkml:trace>
  <inkml:trace contextRef="#ctx0" brushRef="#br0" timeOffset="113893.61">20542 11516 2646 0,'0'0'58'0,"-3"10"12"0,-1 2 2 16,1 7 3-16,3-7-60 0,-4 7-15 0,1-6 0 0,3 3 0 16,0-1-14-16,3-5-6 0,-3 2 0 0,4-2-1 31,-1 2-99-31,4-6-19 0,-3-2-4 0,-4-4-532 0,10 0-106 0</inkml:trace>
  <inkml:trace contextRef="#ctx0" brushRef="#br0" timeOffset="114090.626">20436 11190 2311 0,'0'0'102'0,"-7"0"22"0,0-3-100 0,0-6-24 15,4 9 0-15,3 0 0 0,0 0 56 0,-4-10 5 16,4 10 2-16,0 0 0 0,0 0-63 0,0 0-15 15,4-3-1-15,-1-3-1 16,8 3-59-16,-4 3-11 0,0-4-2 0,0 4-1 16,4 0-147-16,-4 4-30 0</inkml:trace>
  <inkml:trace contextRef="#ctx0" brushRef="#br0" timeOffset="114477.274">20697 11513 1173 0,'8'9'52'0,"-5"-5"11"0,-3 8-51 0,0-2-12 0,-3 2 0 0,6 7 0 16,-3-7 53-16,-3 4 8 0,3 0 2 0,0-1 0 15,0-2 12-15,-4 0 2 0,0-1 1 0,4-2 0 16,4-1-14-16,-4-9-4 0,0 0 0 0,0 0 0 16,0 0-6-16,0 0-2 0,0 0 0 0,0 0 0 0,0 0-4 0,0 0 0 15,0 0-1-15,0-9 0 0,0-1-11 16,4-2-1-16,-4 2-1 0,3-2 0 0,1-7-4 0,-1-3-1 15,1 0 0-15,3 3 0 0,0-6-16 0,-4 3-3 16,1-6-1-16,3 12 0 0,0-3-9 0,0 1 10 16,4-1-10-16,-4 6 10 0,0 1-10 0,3-1 8 15,1 4-8-15,-1-1 8 0,-3 1-8 0,4 6 0 16,0-4 0-16,-1 4-11 0,1-3 11 0,3 3-10 16,-3 3 10-16,-1 0-10 0,1-3 1 0,-1 3 0 15,-3 0 0-15,4 3 0 0,-1 0 0 0,-2 6 0 16,-5 1 0-16,4 2 0 0,-3-2 9 0,-1 12 11 15,1-3-3-15,-4-1 0 0,3 4 6 0,1 0 1 16,-4 0 0-16,0 0 0 0,0 0-15 0,3 0 9 16,4-3-9-16,-3 3 8 0,-1-3-20 0,4-7-5 0,1 1-1 0,-1 2 0 31,3-5-109-31,-3-4-21 0,0 0-5 0,4-2-795 0</inkml:trace>
  <inkml:trace contextRef="#ctx0" brushRef="#br0" timeOffset="114926.296">21336 11375 2170 0,'0'0'48'0,"0"0"9"0,0 0 3 0,-4 9 1 0,1-2-49 0,-1 8-12 0,1-2 0 0,3 6 0 16,-4 3 0-16,4 0 0 0,-3 3 0 0,3-6-10 16,0 12 10-16,0-9 0 0,-4-3 0 0,4 0 0 15,4-4 0-15,-4 4-8 0,3-6 8 0,1-1-8 31,-4-2-15-31,3-1-2 0,-3-9-1 0,0 0 0 16,0 0-119-16,0 0-24 0,11 0-5 0,0-3-1 0</inkml:trace>
  <inkml:trace contextRef="#ctx0" brushRef="#br0" timeOffset="115093.423">21364 11093 1670 0,'-10'-10'74'0,"10"10"15"0,-4-3-71 15,-3-3-18-15,0 3 0 0,7 3 0 0,0 0 89 0,0 0 15 16,0 0 2-16,4-10-956 16</inkml:trace>
  <inkml:trace contextRef="#ctx0" brushRef="#br0" timeOffset="115497.442">21770 11178 2487 0,'21'0'110'0,"-21"0"23"0,-10 0-106 0,2 3-27 16,8-3 0-16,0 0 0 0,-3 9 0 0,-1-3 0 0,-6 4 0 0,-1-4 0 31,8 3-36-31,-8 1-12 0,-7 2-2 0,4-2-1 16,0-1 14-16,4 1 2 0,-8-7 1 0,4 6 0 0,0 1 23 0,3-1 11 0,4-6-10 0,-3 3 10 15,-1-3 0-15,7 4 0 0,4-7 0 0,0 0 0 16,0 0 14-16,0 0 9 0,0 0 1 0,0 0 1 15,0 0-25-15,4 6 0 0,3 0 8 0,4-3-8 16,3 4 0-16,-4-4 0 0,-10-3 0 0,14 9 0 16,4-6 0-16,-4 7 13 0,-3-1-3 0,-1-3-1 15,1 1-9-15,0 2 0 0,3 1 0 0,-7 2 0 16,0-2 0-16,0-1 0 0,3 0 0 0,-3-6 8 16,-3 7 0-16,0 2 0 0,-1-2 0 0,1-1 0 15,-1 4 30-15,-3-4 6 0,-7 1 0 0,7-1 1 16,0 0-21-16,0 4-4 0,-14-4 0 0,3 1-1 0,8 2 21 15,-8 1 5-15,-3-7 1 0,4 4 0 16,-5-4-46-16,1 3-10 0,4 1-2 0,-1 2 0 0,-6-2 20 0,6-4 3 16,4 0 1-16,0 4 0 15,-7-4-50-15,7-3-10 0,0 3-1 0,7-6-1 16,-4 3-43-16,4-3-9 0,-7-3-2 0,7-3 0 16,4-3-96-16,3-1-19 0,-7-2-4 0,10-7-1 0</inkml:trace>
  <inkml:trace contextRef="#ctx0" brushRef="#br0" timeOffset="115815.367">22204 10989 1324 0,'-18'-3'118'0,"18"3"-94"0,0 0-24 0,0 0 0 15,0 0 212-15,0 0 37 16,-3 3 8-16,-1 7 2 0,4 2-180 0,-3-2-36 0,-4 9-7 0,3-7-2 15,4 7 6-15,0 0 0 0,-7 6 1 0,7-3 0 16,0 9-14-16,0-9-3 0,7 9-1 0,-3 1 0 16,-4-1-23-16,3 7 0 0,4-7 0 0,-3 4-8 15,-4-4 8-15,0 0 0 0,3 1 8 0,-3-1-8 16,4 0 0-16,-4-6 0 0,-7 7 0 0,3-10 0 16,4 6 8-16,-3-6-8 0,-8 0 10 0,4-10-10 15,7 7-19-15,-4-6-9 0,1-4-3 0,-4 1 0 16,7-7-144-16,0-3-29 0,0 0-5 0,0 0-699 15</inkml:trace>
  <inkml:trace contextRef="#ctx0" brushRef="#br0" timeOffset="116025.653">21943 11391 1209 0,'0'0'108'0,"0"0"-87"16,0 0-21-16,0 0 0 15,-11-3 276-15,8-1 52 0,3 4 9 0,0 0 3 0,0 0-246 0,0 0-49 16,7-6-9-16,0 3-3 0,0-3-23 0,3 3-10 15,1-4 8-15,0 4-8 0,6-6 20 0,-3 6-2 16,0-7 0-16,1 4 0 0,2-7 5 0,1 10 1 16,-4-6 0-16,0 0 0 0,4 5-24 0,-1-2 0 15,1-3 0-15,0 9 0 0,-8-3 0 0,4-1-13 16,7-2 1-16,-6 6 1 16,-8 0-17-16,0 0-3 0,3 0-1 0,1 0 0 15,-4 0-106-15,-7 0-22 0,0 0-4 0,7 6-496 0,4-2-99 0</inkml:trace>
  <inkml:trace contextRef="#ctx0" brushRef="#br0" timeOffset="116353.074">22511 11366 2772 0,'0'0'123'0,"0"0"25"0,0 0-119 0,-7 3-29 15,3 3 0-15,4 3 0 16,0-2-16-16,-3 8-8 0,-1 1-3 0,4 3 0 0,7 3 7 0,-3 0 0 15,-4 0 1-15,0 0 0 0,0 6-1 0,7-6-1 16,-4 0 0-16,1 0 0 16,-4 0-27-16,3-3-6 0,4-1-1 0,-3-5 0 15,-8-1 11-15,4-2 1 0,7-1 1 0,-7-9 0 16,0 0-20-16,0 0-4 0,0 0-1 0,0 0-836 0</inkml:trace>
  <inkml:trace contextRef="#ctx0" brushRef="#br0" timeOffset="116512.743">22574 11036 2602 0,'0'0'57'0,"0"0"12"0,0 0 3 0,0 0 1 0,-3 0-58 0,3 0-15 0,0 0 0 0,3 4 0 15,-3-4-176-15,11 9-39 0,-1 0-7 0</inkml:trace>
  <inkml:trace contextRef="#ctx0" brushRef="#br0" timeOffset="116864.45">23058 11281 288 0,'0'0'12'0,"0"0"4"16,0 0-16-16,-4-6 0 0,-7 6 0 0,4-3 0 0,0-1 421 0,-3 4 82 15,10 0 16-15,-11-6 3 0,-6 6-416 0,6-3-83 16,0 3-23-16,-3 0 8 0,-3 0 0 0,-5 0 1 16,1 0 0-16,4 3 0 0,10-3 23 0,-11 6 4 15,-3-2 0-15,0-1 1 0,7 6 28 0,-4 1 6 16,-7-1 1-16,4 3 0 0,0 1-31 0,0 6-5 16,0 3-2-16,-1-3 0 0,5 3-25 0,-4 0-9 15,10-1 0-15,-3 1 9 0,3 7-1 0,1-7-8 0,3 9 12 0,3-9-4 16,1 0 0-16,3 0 0 0,3 6 0 0,8-6 0 15,3 0 4-15,3-3 0 0,5 0 0 0,6-4 0 16,7-2-12-16,4-4 12 0,-4 1-12 0,11-1 12 16,3-6-21-16,1 3-4 0,-1-2-1 0,1-4 0 31,-5 0-127-31,5 0-26 0,-1-10-5 0</inkml:trace>
  <inkml:trace contextRef="#ctx0" brushRef="#br0" timeOffset="120130.703">26176 11306 1076 0,'0'0'48'0,"0"0"9"0,0 0-45 0,0 0-12 16,0 0 0-16,0 0 0 0,0-3 20 0,0-6 3 16,4 9 0-16,3-10 0 0,-4 10-23 0,1-9 0 15,-1 9 0-15,4-7-8 0,-3 1 18 0,3 3 4 16,-7 3 1-16,3-6 0 0,-3 6 45 0,0 0 8 16,0 0 3-16,0 0 0 0,4-3 4 0,-4 3 1 15,0 0 0-15,0 0 0 0,0 0-39 0,0 0-7 16,0 0-2-16,0 0 0 0,0 0-11 0,-7-7-2 15,0 7-1-15,0 0 0 0,-4 0 3 0,4 7 1 16,-3-4 0-16,-1-3 0 0,0 6 2 0,1-3 1 16,-1 3 0-16,-3-2 0 0,4-1-5 0,-1 3-2 0,4-3 0 0,0 7 0 15,-4-7-5-15,1 6-1 0,-1 0 0 0,1-2 0 16,2-4-8-16,1 0 0 0,4 6 0 0,-4-9 0 16,3 10 0-16,4-10 0 0,4 9 0 0,-1-6 0 15,-3-3 0-15,7 10 0 0,4-1 0 0,3-3 0 16,-3-2 0-16,3-1 0 0,3 6 0 0,5-3 0 15,-1-2 0-15,0-4 0 0,4 9 0 0,-4-6 0 16,0 3 0-16,4-2 0 0,-4 2 0 0,0 0 0 16,-3 3 0-16,-1-2 0 0,1-4 0 0,-4 6 0 15,0-6 0-15,-3 7 0 0,-1-4 0 0,1-3 0 16,-8 10 0-16,4-7 0 0,-3-3 0 0,0 7 0 16,-4-1 0-16,0-6 8 0,0-3-8 0,-4 10 12 15,-3 2 9-15,3-3 3 0,1 1 0 0,-4-1 0 16,0 1-4-16,0 2 0 0,0-5 0 0,0-1 0 0,-4 3-10 15,-3 4-2-15,3-4-8 0,-3 1 12 0,-3 2-12 0,-1-2 0 16,0-1 0-16,-3 3 0 0,0-2 8 0,0-1-8 16,3 1 0-16,-3-7 9 0,0 6-9 0,0-2 0 15,3-1 0-15,0-6 0 16,4 0-28-16,4 0-7 0,-4 0-1 0,-1-3-1 16,5 0-107-16,3-4-20 0,3-2-5 0</inkml:trace>
  <inkml:trace contextRef="#ctx0" brushRef="#br0" timeOffset="120762.474">26666 10820 921 0,'0'0'82'16,"0"0"-66"-16,0 0-16 0,0 0 0 0,0 0 169 0,0 0 31 0,0 0 5 0,0 0 2 16,0 0-137-16,-3 9-27 0,-1 1-6 0,1-7-1 15,3 13-10-15,-4-4-2 0,1 1-1 0,3 9 0 16,-4-3 21-16,4-1 4 0,-3 4 0 0,3 3 1 16,-4-3-17-16,4 3-3 0,-3 0-1 0,3 7 0 15,-4-1-12-15,4-3-4 0,-3 1 0 0,-1 2 0 0,4 0 8 0,-3 1 0 16,-1-4 1-16,1-3 0 15,3 6-3-15,-4-2-1 0,4-7 0 0,-3 6 0 0,3-3 3 0,-8-3 0 16,5 0 0-16,3-3 0 0,0 3 0 0,0-1 1 16,-4-2 0-16,4-6 0 0,0 6-11 0,4-10-2 15,-4 4-8-15,-4-4 12 0,1-6-12 0,3 7 8 16,3-1-8-16,-3-9 0 0,0 0 12 0,0 0-4 16,0 0-8-16,0 0 12 0,0 0 16 0,0 0 2 15,4-9 1-15,-4-1 0 0,0 1-7 0,0 2 0 16,0-8-1-16,0 2 0 0,0 1-23 0,3-7 8 15,-3 6-8-15,4-5 0 0,0 5 9 0,-4-6-9 16,0 10 12-16,0-4-12 0,0 1 12 0,3-1-12 16,1 4 12-16,-4-1-12 0,3-2 12 0,1 2-12 15,3 1 12-15,-4 0-12 0,4-1 0 0,0-2 0 16,0 2 0-16,4 1 0 0,-4-1 0 0,4-2 0 0,-1 2 0 0,1 1-12 16,-4 6 12-16,0-7 0 0,-4 1 0 0,4 9 0 15,-3-9 0-15,-4 9 0 0,0 0 0 0,0 0 0 16,0 0 0-16,0 0 0 0,4-3 0 0,-4 3 0 15,0 0 0-15,0 0 0 0,0 0 0 0,0 0 0 16,0 0 0-16,0 0 0 0,3-4 0 0,-3 4 0 16,0 0 0-16,0 0-9 0,0 0 9 0,0 0 0 15,4-6-25-15,-4 6 0 0,0-9 0 0,0 9 0 16,0 0-147 0,-4-3-28-16</inkml:trace>
  <inkml:trace contextRef="#ctx0" brushRef="#br0" timeOffset="122466.281">26645 11378 1663 0,'0'0'73'0,"-3"0"16"0,-8 0-71 0,8-3-18 0,3 3 0 0,0 0 0 16,0 0-14-16,-7-6-6 0,-4 6-2 0,4-10 0 31,7 10-8-31,0 0-2 0,-4 0 0 0,-3-3 0 0,0-6 32 0,7 9 0 0,0 0 8 0,-3 0-8 16,-1-10 44-16,1 10 1 0,3 0 1 0,0 0 0 15,-4-3 29-15,4 3 5 0,0 0 2 0,0 0 0 16,0 0 4-16,0 0 1 0,-7 3 0 0,7-3 0 15,0 0-37-15,0 0-7 0,0 0-2 0,0 0 0 16,0 0-17-16,0 10-3 0,0-10-1 0,0 0 0 16,7 6 8-16,0 0 0 0,0-6 1 0,-7 0 0 0,11 10 0 0,-8-10 0 15,8 0 0-15,-4 0 0 16,0-3-7-16,4 3-2 0,-1-7 0 0,1 7 0 0,-1 0-7 16,1-3-1-16,3 3-1 0,0 0 0 0,0-3-11 0,4 3 0 15,-4-6 9-15,4 6-9 0,-1 0 0 0,1 0 0 16,0 0 0-16,-1 0 0 0,-3 0-22 0,4 0-2 15,0 0-1-15,-4-3 0 16,3 3-31-16,-2-7-7 0,-1 7-1 0,-4-3 0 16,1 3-103-16,3-6-21 0,-3 6-4 0,3-3-720 0</inkml:trace>
  <inkml:trace contextRef="#ctx0" brushRef="#br0" timeOffset="123166.845">27316 11413 1638 0,'0'0'72'0,"0"0"16"0,-7-3-71 0,-4 3-17 0,7-4 0 0,-3-2 0 16,0 6 68-16,4-3 9 0,-4-3 3 0,7 6 0 15,-4 0-42-15,-3-3-8 0,4-1-2 0,3 4 0 16,0-6-6-16,0 6-2 0,-4-9 0 0,4 9 0 16,0-3-8-16,0 3-1 0,0 0-1 0,-3-7 0 15,3 7-10-15,-4-3 12 0,1-6-12 0,-5 9 12 16,1 0 14-16,0 0 3 0,-3 9 1 0,-1-6 0 15,-3 4-16-15,3 2-3 0,1 4-1 0,-4-1 0 16,-7 7-10-16,3-6 0 0,-3 8 9 0,0 1-9 16,3-3 0-16,0 3 0 0,4-3 0 0,0 0 8 15,4-4-8-15,3 4 0 0,-1 0 8 0,5-3-8 16,3-1 13-16,7-2-1 0,0 0-1 0,0 5 0 0,4-5-11 0,6-1 0 16,1-2 0-16,-4-1 0 15,4 1-95-15,-1-1-11 0,5-6-2 0,-1 7-524 16,3-7-105-16</inkml:trace>
  <inkml:trace contextRef="#ctx0" brushRef="#br0" timeOffset="124387.611">27266 11337 1263 0,'0'0'56'0,"-7"0"12"0,7 0-55 0,-3 0-13 15,-4 0 0-15,3 0 0 0,-3 0 104 0,7 0 19 16,-7 0 3-16,3 0 1 0,4 0-49 0,0 0-10 0,-7 0-1 0,0 0-1 15,7 0-49-15,-7 10-9 16,0-10-8-16,0 9 9 0,0 1-9 0,-4-1 0 0,1 0 0 16,3-2 8-16,0 12 4 0,0-7 0 15,0 4 0-15,-4-1 0 0,-3 4 6 0,3-6 2 0,-3 9 0 0,4-3 0 16,-1-1-10-16,1-2-2 0,-1 3 0 0,4 3 0 16,0-3-8-16,3 3 8 0,4-4-8 0,-3 4 8 15,3 0 4-15,3-3 1 0,1-3 0 0,-1 3 0 16,4-7-13-16,4 7 9 0,0-6-9 0,-1-4 8 15,4 3 4-15,-3-2 0 0,3-4 0 0,0-3 0 16,0 0-12-16,4 4-14 0,-1-7 3 0,-2 0 1 16,2-10 10-16,1 10 12 0,-4-9-2 0,4 6-1 15,-4-4 12-15,0 1 3 0,0-3 0 0,-3-1 0 16,-1 1 4-16,1-4 0 0,-4 4 1 0,0-10 0 16,0 7-2-16,0-7-1 0,0 6 0 0,-7-5 0 0,4 2-4 0,3-3-1 15,-7-3 0-15,3 0 0 0,-3 3 9 0,0-3 2 16,0 0 0-16,0 0 0 15,-3 4-21-15,-1-1-11 0,1-3 12 0,-1 9-12 0,0-5 20 0,-3 8-4 16,4-2 0-16,-4 2 0 16,3 1-16-16,-3-4 0 0,0 10 0 0,0-3 0 0,0 3-18 0,0-4-1 15,0 7 0-15,-4-3 0 16,1 3-14-16,3 0-3 0,-4 0-1 0,8 0 0 16,-4 0-12-16,7 0-3 0,-7 0 0 0,7 0 0 15,-8 0-60-15,8 0-13 0,-3 0-3 0,3 0-506 16,0 0-102-16</inkml:trace>
  <inkml:trace contextRef="#ctx0" brushRef="#br0" timeOffset="124932.889">27936 11535 2026 0,'0'0'90'0,"-3"-6"18"0,-1 3-86 0,-3 3-22 16,4-4 0-16,-1-2 0 0,-3 6 20 0,7-3-1 16,-3-3 0-16,3 6 0 0,-4-3-19 0,4 3 0 15,-3-3 0-15,3 3 0 0,0-7 0 0,0 7-9 16,-4-3 9-16,-3-3 0 0,7 6 0 0,-7 0 11 15,0 0-1-15,0 6 0 0,-4-3 29 0,1 4 5 16,-4-1 2-16,0 3 0 0,-4 1-16 0,4 2-3 16,0 7-1-16,-4-7 0 0,4 7 3 0,0 0 1 0,0-3 0 0,3 6 0 15,1-3-39-15,2 3-8 0,1-1-2 16,0-2 0-16,4 3 19 0,-1 0 0 0,1-3 0 0,3 0 0 16,7-4-9-16,-4 1-2 0,4-3 0 0,0-1 0 15,4 1-3-15,0-4-1 0,-1 1 0 0,1-4 0 31,-1 0-73-31,5-6-14 0,-1 6-3 0,0-6-1 16,3 0-87-16,-3-6-18 0,-3 6-3 0</inkml:trace>
  <inkml:trace contextRef="#ctx0" brushRef="#br0" timeOffset="125532.967">28190 10842 2325 0,'0'0'51'0,"0"0"10"0,0 0 3 0,0 6 2 0,0 4-53 0,0-4-13 16,8 3 0-16,-5 10 0 0,1-6-12 0,-1 2-6 15,4 1-1-15,-3 6 0 0,-4 0 19 0,3 3 0 16,-3 0 0-16,0 6 0 0,0 1 0 0,-3-1 0 16,-1 4 0-16,4-4 0 0,-3 7 12 0,-4-4 7 0,3 1 1 0,1 5 0 15,-5-2 3-15,5-3 1 0,-1 5 0 0,1-5 0 16,-1-4-2-16,1 1 0 0,-1-1 0 0,-3-3 0 16,4-3 1-16,-1-3 0 0,4 0 0 0,-3 3 0 15,-1-9-3-15,1 3-1 0,-1-7 0 0,1 7 0 16,-1-6 8-16,4-4 1 15,-3 0 1-15,3-9 0 0,0 0-9 0,0 0-3 0,0 0 0 0,0 0 0 16,0 0 3-16,0 0 0 0,3-9 0 0,1-4 0 16,-1-2-12-16,4-7-8 0,-3 0 12 0,3 0-12 15,-4 3 15-15,4-3-4 0,-3 0-1 0,3 0 0 16,0 3-19-16,0 7-4 0,-3-7-1 0,-1 13 0 16,4-10 22-16,-3 13 5 0,-4 3 1 0,7-6 0 15,-4 3-26-15,-3 3-4 0,0 0-2 0,7-4 0 16,7 4 18-16,-3 4-10 0,0 5 10 0,-1 0-8 0,4 4 8 15,-3-4-8-15,3 4 8 0,-3-1-8 0,-1 4 8 0,1 0-8 16,3-1 8-16,-4 1-8 0,1 6 8 0,0-3 0 16,-4 3 8-16,3-6-8 0,1-1 0 0,-4-2 8 15,0 6-8-15,3-7 0 0,-2-2 0 0,-1-1 0 16,0 3 0-16,0-2 0 16,0-4-65-16,0-3-8 0,3 0-2 15,-3 4 0-15,4-7-149 0,-4-7-29 0,11 4-7 0,-8-16 0 0</inkml:trace>
  <inkml:trace contextRef="#ctx0" brushRef="#br0" timeOffset="126067.982">29023 11501 2368 0,'-7'-7'52'0,"0"4"12"0,-4-3 1 0,4 3 1 0,7 3-53 0,-3-7-13 0,-8 7 0 0,8-3 0 16,3 3-16-16,-7 0-7 0,0-3-1 0,-1 3 0 15,5 0-12-15,-4 3-2 0,0 0-1 0,-4 7 0 16,1-1 15-16,-1 4 4 0,-3-4 0 0,0 10 0 15,-4 0 20-15,1-4 0 0,-1 4 0 0,0-6 0 0,8 9 27 0,-1-3 9 16,1-7 3-16,-1 10 0 0,4-3-11 0,0-7-3 16,7 4 0-16,-4-3 0 15,1-4-17-15,6 1-8 0,1-4 0 0,3 0 8 0,-7-6-8 16,7 0 8-16,4 0-8 0,3 0 8 0,0-6-8 0,3 0 0 16,-2-4 0-16,6 1 0 0,-7-1 0 0,0 1 0 15,4-4 0-15,-4 1 8 0,-4-4-8 0,4 4 8 16,-7-1-8-16,0 0 8 0,4-2 8 0,-7 2 0 15,3-6 1-15,-4 7 0 0,1 2 14 0,-1 1 2 16,-3 3 1-16,0 0 0 0,0 6 14 0,0 0 2 16,0 0 1-16,0 0 0 0,0 0-32 0,0 0-7 15,0 0 0-15,0 0-1 0,0 0-11 0,4 6 0 0,-1 0 0 0,4 3 0 16,-3 1 0-16,3 2 0 0,-4-2 0 0,5-1 0 16,-5 4 0-16,1-4 0 0,-1 10 0 0,1-6 0 15,-4-4 0-15,3 0-11 0,-3 4 11 0,0-4-8 31,4 1-24-31,-1-7-5 0,-3 6-1 0,0-9 0 16,0 0-99-16,0 0-20 0,11 7-4 0,-4-4-1 16,3-3-58-16,1-3-12 0</inkml:trace>
  <inkml:trace contextRef="#ctx0" brushRef="#br0" timeOffset="126470.349">29337 11413 1209 0,'0'0'53'0,"0"0"12"15,0-3-52-15,0 3-13 0,-4-10 0 0,4 10 0 0,0 0 292 0,0 0 55 16,-7-3 11-16,7 3 2 0,0 0-288 0,0 0-57 16,0 0-15-16,-7 0 0 0,-3 3 0 0,-1-3-16 15,1 10 3-15,-4-7 1 0,-4 6 3 0,4-3 1 16,3-2 0-16,1 5 0 0,-5 0 8 0,1-6 0 16,4 4 0-16,3-4 0 0,7-3 9 0,-4 0-9 15,-3 9 12-15,7-9-12 0,0 0 21 0,0 0-2 16,0 0-1-16,0 0 0 0,11 3-18 0,-1-3 0 15,1 7 0-15,3-4 0 0,-3 6 0 0,3-2 0 16,0-1 0-16,-4 0 0 0,-3 7 0 0,4-4 0 16,0 0 0-16,3 4 0 0,0-1 0 0,-4-2 0 15,1-1 0-15,-4 1-9 0,0 2 9 0,0-2 0 0,-3-1 0 16,-1 0 0-16,1 4 0 0,-1-4 12 0,-6 1 0 0,3 2-1 16,-4 1 22-16,1-4 5 0,-1 4 1 0,-3-4 0 15,0 1-12-15,-4 2-3 0,4-2 0 0,4 2 0 16,-1-2-12-16,-3 2-2 0,-3-2-1 0,-1-1 0 15,1 3-18-15,-5-2-4 0,5-1-1 0,-4 1 0 32,3-7-37-32,1-3-7 0,3 6-2 0,-4-12 0 15,4 6-120-15,3-3-25 0,1-7-5 0,3 1-710 0</inkml:trace>
  <inkml:trace contextRef="#ctx0" brushRef="#br0" timeOffset="126659.843">29803 11137 2754 0,'0'0'122'0,"0"0"25"15,-4 9-118-15,1 4-29 0,-1 6 0 0,4 2 0 0,0 8 16 0,0 2-2 16,0 0-1-16,4 1 0 0,-1-1-13 0,1 4-12 16,3-4 3-16,-4 0 0 15,-3 4-31-15,4-4-7 0,-1-3-1 0,-3-3 0 16,0 4-120-16,0-4-25 0,-3-6-5 0,-1 3-1 15,-6 0 15-15,-1-4 4 0,-3-5 0 0</inkml:trace>
  <inkml:trace contextRef="#ctx0" brushRef="#br0" timeOffset="126823.32">29471 11601 1994 0,'-3'-22'88'0,"3"22"19"0,0 0-86 0,0-10-21 0,0 1 0 0,0 3 0 15,0 6 113-15,0 0 19 0,7-6 3 0,0-4 1 16,0 10-58-16,3 0-11 0,1-3-3 0,-1 3 0 15,5 0-50-15,2-6-14 0,1 6 0 16,-1-3 0 0,8 3-122-16,0 0-30 0,10 0-5 0,-3-10-892 0</inkml:trace>
  <inkml:trace contextRef="#ctx0" brushRef="#br0" timeOffset="126974.425">30117 11588 2358 0,'0'0'104'0,"-4"3"22"16,4 7-101-16,0-1-25 0,-3 4 0 0,3-4 0 15,-4 4 93-15,4-4 14 0,0 7 2 0,4-4 1 16,-4 1-66-16,3-1-12 0,1-2-4 0,-4 6 0 0,3-10-28 0,-3 10 0 16,4-10 0-16,-1 3 0 15,-3-9-114-15,4 10-16 0,-4-10-3 0,7 9-1 16,-7-9-134-16,0 0-26 0</inkml:trace>
  <inkml:trace contextRef="#ctx0" brushRef="#br0" timeOffset="127101.086">30088 11548 633 0,'-3'-32'28'0,"3"17"6"16,0-11-34-16,0 4 0 0,-4 1 0 0,4-5 0 0,0-5 369 0,0 3 67 16,0 6 14-16,0-6 2 0,0 6-318 0,0 0-64 15,4 0-13-15,-4 3-2 0,0 6-20 0,0 1-4 16,0 3-1-16,3-1-777 0,1 1-155 0</inkml:trace>
  <inkml:trace contextRef="#ctx0" brushRef="#br0" timeOffset="127454.55">30752 11356 1670 0,'0'0'148'0,"0"-9"-118"0,3-1-30 0,-3 7 0 15,4-6 256-15,-1-1 46 0,1 1 9 0,3 6 1 31,-4-6-274-31,4-1-55 0,0 1-11 0,-3 9-3 0,-4-7-9 0,0 1-3 0,4 3 0 0,-4-3 0 16,-4 3 15-16,-3-4 4 0,0 4 0 0,0 3 0 16,-4-3 24-16,-6 3 0 0,2 0 0 0,-6 3 0 0,0 0 41 0,0-3 4 15,-4 10 1-15,-6-4 0 0,2 3-9 0,-2-2-1 16,2 12-1-16,-2-7 0 0,2 10-24 0,-2 3-11 16,2 0 10-16,5 3-10 0,-1 4 9 0,4-1-9 15,3 4 8-15,4-1-8 0,4-3 8 0,6 1-8 16,0-1 0-16,8 1 8 0,3-1-8 0,0-3 0 15,7-6 9-15,4 0-9 0,3-3 0 0,4-3 0 16,6-7 0-16,1 3 8 0,3-2-16 0,4-4-4 16,4-3 0-16,6-3 0 15,0 0-203-15,4-9-41 0</inkml:trace>
  <inkml:trace contextRef="#ctx0" brushRef="#br0" timeOffset="189821.833">18556 13489 2127 0,'-3'-10'47'0,"-1"1"9"0,-3 3 3 0,3-10 1 0,1 6-48 0,-1 4-12 16,4-10 0-16,0 13 0 0,-3-6 0 0,-1 0-11 15,1 9 3-15,3 0 0 0,0 0 8 16,-4-4-8-16,-6-2 8 0,-1 6-8 0,-3 6-1 0,0-2 0 15,0 2 0-15,-4-3 0 16,-3 6 1-16,-4 1 0 0,1-1 0 0,-5 4 0 0,-2 6 8 0,-5-4 0 16,5 4 0-16,-5-6 0 0,-2 9 26 0,2-4 1 15,1 4 0-15,3-9 0 0,8 6-3 0,6-7 0 16,0 4 0-16,8-4 0 0,3-2-4 0,0-1-2 16,3-6 0-16,4-3 0 0,14 10-18 0,7-7 0 15,4 3 0-15,0-3 0 0,6 4 0 0,1-1 0 16,3 0-8-16,-3-3 8 0,4 7 0 0,2-1 0 15,-2 4 8-15,-1-4-8 0,-3 10 0 0,-4-7 0 0,0 1 0 0,-3 6 0 16,3-7 0-16,-7 7 0 0,-7-6 0 0,0 5 0 16,0-5 0-16,-3 6 0 0,-7 0 0 0,3-4 0 15,0-5 17-15,-4 2-3 0,-6 4-1 0,3-4 0 16,0 1-4-16,0 6-1 0,-4-7 0 0,1 1 0 16,-8-4-8-16,8 1 12 0,-1-1-12 0,0 1 12 31,-3-7-32-31,-3 9-5 0,3-2-2 0,-4-1 0 0,-3 4-179 15,-4-4-36-15</inkml:trace>
  <inkml:trace contextRef="#ctx0" brushRef="#br0" timeOffset="190085.927">19322 13015 2797 0,'0'0'61'0,"0"0"13"0,0 0 2 0,-4 0 4 0,-3 10-64 0,4 2-16 15,-1 7 0-15,4 9 0 0,-4-3 0 0,1 7-13 16,3 5 2-16,-4 1 1 0,1 9 10 0,-1-10-8 16,1 10 8-16,-1-3-8 0,-3 0-4 0,0 0-1 15,4 6 0-15,-1-6 0 0,-6 0 13 0,6 6 0 16,-3-9 9-16,3 3-9 15,1-3-16-15,-4 0-10 0,0-7-2 0,3-3 0 16,4-9-8-16,-3 10-3 0,-1-10 0 0,1 0 0 16,3-4-18-16,-4-5-4 0,1 3-1 0,-1-10 0 15,1 3-137-15,3-9-27 0</inkml:trace>
  <inkml:trace contextRef="#ctx0" brushRef="#br0" timeOffset="190278.882">19043 13467 2862 0,'0'0'63'0,"0"0"13"0,0 0 2 15,0 0 2-15,0 0-64 0,0 0-16 0,11 0 0 0,-1-10 0 16,4 10-16-16,4-3-6 0,0-3-2 0,-1 6 0 16,4-3 10-16,4 3 2 0,-4 0 0 0,0 3 0 31,4-3-21-31,0 6-4 0,3-3-1 0,-3 7 0 0,6-7-106 0,1 6-20 0,3 1-5 0,1-1-498 15,-1-6-99-15</inkml:trace>
  <inkml:trace contextRef="#ctx0" brushRef="#br0" timeOffset="190785.745">19928 13601 1209 0,'0'0'53'0,"0"0"12"0,0 0-52 0,0 0-13 16,0 0 0-16,0 0 0 0,0 0 282 0,0 0 54 15,0 0 10-15,0 0 2 0,0 0-249 0,0 0-51 16,0 0-9-16,0 0-3 0,-3-6-27 0,-4 6-9 15,-4 0 0-15,1 0 0 0,-8 10-10 0,-3-1-9 0,0 0-1 0,-4 4-1 16,-3 0 5-16,-4 5 0 0,0 1 1 16,4-3 0-16,3-7 15 0,-3 10 0 0,3-6 0 0,4 5 0 15,0-5 0-15,7-4 0 0,0 4 8 0,7 3-8 16,3-1 0-16,1-5-14 0,-1 2 2 0,4-2 1 16,0 5 11-16,7-8 11 15,0 2-3-15,0-3 0 0,4-3-8 0,3 7 0 0,-3-7 9 0,3 3-9 16,0-6 0-16,4 0 0 0,6 3 0 0,-3-3 0 15,1-3 0-15,2-3 0 0,1 6 0 0,0-9 0 16,-1 5 8-16,1-5 1 0,0 0 0 0,-1-4 0 16,-2 4-9-16,-1-4 0 0,0-6-12 0,0 7 12 15,0-7 0-15,-3-3 0 0,0 6 0 0,-1-9 8 16,-3 3 0-16,0 0-8 0,-3-3 12 0,0 3-4 16,3-3-8-16,-4 9 0 0,-3-2 0 0,-3 5 8 15,-1 4 16-15,1-1 2 0,-4 10 1 0,0 0 0 16,0 0 9-16,0 0 1 0,0 0 1 0,0 0 0 0,3 13-17 15,1 3-3-15,-4-1-1 0,0 7 0 0,0 6-17 0,4-6 0 16,-1 0 0-16,-3 7 0 0,-3-4 23 0,-1-3 7 16,4 6 2-16,0-3 0 0,-4 0-32 0,4 0 0 15,0-6 0-15,4-3 0 0,3 2-10 0,0 4-8 16,-7-6-2-16,7 0 0 16,0-7-71-16,4 4-14 0,-4-4-3 0,7 0-1 15,0-5-119-15,4 2-23 0,10-12-5 0,-3-7 0 0</inkml:trace>
  <inkml:trace contextRef="#ctx0" brushRef="#br0" timeOffset="191003.762">20839 13222 2966 0,'0'0'65'0,"0"0"14"0,0 0 2 0,-4 3 3 0,1 10-68 0,-1-4-16 0,0 10 0 0,4 3 0 15,0 0 0-15,0 9 0 0,0 1-11 0,0-1 11 16,4 3 0-16,0 7 0 0,-1-3 0 0,1-1 0 16,-1 4 0-16,4 6 0 0,-3-9 0 0,-1 3 0 15,1-4-20-15,3-2 0 0,-4-1 0 0,1-2 0 32,-1-4-70-32,1-3-14 0,-1-6-4 0,1 0-679 0,-4-4-136 0</inkml:trace>
  <inkml:trace contextRef="#ctx0" brushRef="#br0" timeOffset="191165.243">20549 13457 2476 0,'0'0'110'0,"0"0"22"0,0 0-105 0,0 0-27 16,0 0 0-16,0 0 0 0,0 0 150 0,7 10 25 15,4-7 5-15,0 3 0 0,6-3-164 0,1 3-32 16,7-2-8-16,-1 2 0 15,11-6-75-15,1 0-14 0,6 0-3 0,4-6-714 16,0-4-142-16</inkml:trace>
  <inkml:trace contextRef="#ctx0" brushRef="#br0" timeOffset="191338.851">21290 13793 2592 0,'0'0'230'0,"-3"3"-184"0,3 6-37 0,-7 4-9 16,7 3 127-16,0-4 23 0,3 1 5 0,1-4 1 31,-1 4-146-31,-3-4-29 0,7 0-5 0,-3 4-2 16,-1-4-5-16,4 1-1 0,-3-7 0 0,-4-3 0 0,3 9-168 0,-3-9-35 0,0 0-6 15,0 0-825-15</inkml:trace>
  <inkml:trace contextRef="#ctx0" brushRef="#br0" timeOffset="191542.506">21435 13084 403 0,'0'-16'17'0,"0"13"5"0,-4-6-22 0,-3-1 0 15,0 1 0-15,4-3 0 0,-1 8 415 0,-3-2 78 16,4 3 16-16,3 3 3 0,0 0-350 0,0 0-70 16,0 0-15-16,0 0-2 0,0 0-31 0,0 0-7 15,0 0-1-15,0 0 0 16,0 0-98-16,0 0-20 0,0 0-4 0,10 3-1 15,-3 3-124-15,4-2-25 0,6 2-4 0,-17-6-2 0</inkml:trace>
  <inkml:trace contextRef="#ctx0" brushRef="#br0" timeOffset="192137.691">22370 13611 1670 0,'-7'-6'148'0,"0"6"-118"15,-1-10-30-15,1 7 0 0,4-3 159 0,-4 3 25 16,-4-7 6-16,8 10 1 0,6-9-158 16,-6-1-33-16,-8 4 0 0,1-3 0 0,3-1-10 0,-1 1 10 15,-2 0 0-15,-1-1-9 0,-6 7 9 0,3-6 0 16,10 9 0-16,-7-4 0 0,-10 4 13 0,4 4-1 0,6-4-1 0,-7 9 0 16,-3-6 28-16,0 13 5 15,0 0 2-15,3 2 0 0,-3 1 3 0,0 3 1 0,-7 3 0 0,3 7 0 16,7-1-34-16,1 0-6 0,-4 1-2 0,6-1 0 15,5 0-8-15,6 1 0 0,1-1 0 0,-1-3 0 16,1-3 10-16,6 4 0 0,11-4 0 0,4-3 0 16,-7 0 2-16,6-4 0 0,11 4 0 0,4-6 0 15,0 0-12-15,3-7 10 0,4 0-10 0,7-5 10 16,3 5-28-16,4-9-6 0,0 0 0 0,0-9-1 16,11 5-124-1,-8-5-25-15,0 0-5 0,-13-1-1 0</inkml:trace>
  <inkml:trace contextRef="#ctx0" brushRef="#br0" timeOffset="193189.439">26702 13689 2016 0,'0'0'89'0,"0"0"19"0,0 0-87 0,-4-9-21 0,-3-1 0 0,7 4 0 16,-7-3 0-16,4-1 0 0,-8 1 0 0,0 0-12 15,4-4 12-15,0 4 0 0,0-1 0 0,-3-2 8 16,-8-1 25-16,4-3 6 0,0 4 1 0,0 3 0 15,0-4 27-15,-4 4 5 0,4-1 2 0,0 4 0 16,-4 0-17-16,-3 6-3 0,3 0-1 0,-3 0 0 0,0 9-29 0,-4 4-5 16,4 9-2-16,-4-1 0 0,4 8-3 0,-3 2-1 15,-1 0 0-15,4 4 0 0,3-4-13 0,4 7 0 16,3-4 0-16,4 1 0 0,0-4 0 0,4 1 0 16,6-10 0-16,4 6 0 0,0-6 0 0,7-3 0 15,1-7 0-15,2 1 0 0,4 2 0 0,4-8-16 16,-4-7 3-16,4 0 1 0,0 0 28 0,3-4 7 15,-3-5 1-15,3 0 0 0,0-4 8 0,-3-6 1 16,3-3 1-16,-3 0 0 0,-4-9 3 0,3 0 1 16,1-10 0-16,-4 6 0 0,-3-15-21 0,0 3-4 15,-4-3-1-15,0 0 0 0,0-3-1 0,-3-1-1 16,-1 1 0-16,1 0 0 0,-1-10 7 0,-6 10 2 16,-1-4 0-16,1 7 0 0,-4 0-19 0,-4 6 8 0,1 13-8 15,-1-4 0-15,1 4 0 0,-4 2-20 0,3 7 2 16,-3 1 1-1,0 2-15-15,0 6-2 0,3-6-1 0,-3 16 0 16,4-6-133-16,-4 9-28 0,7 0-4 0,0 0-565 16,3 9-113-16</inkml:trace>
  <inkml:trace contextRef="#ctx0" brushRef="#br0" timeOffset="193990.194">27044 13470 748 0,'0'0'33'0,"0"0"7"0,0 0-32 0,0 0-8 16,0 0 0-16,7-3 0 0,4 0 225 0,-8-4 43 16,-3 7 9-16,7 0 2 0,0-3-227 0,4-3-44 15,-8 6-8-15,-3 0 0 0,0 0 24 0,11 0 9 16,-4 9 3-16,-7-9 0 0,0 0 32 0,4 10 8 16,-1-1 0-16,1 0 1 0,-8 4 5 0,4 0 1 15,4-4 0-15,-4 4 0 0,0 5-42 0,0 1-8 0,3-3-1 0,-3 3-1 16,0-7-23-16,0 7-8 0,7 0 0 15,0-7 0-15,4 1 8 0,-1 6-8 0,1-10 0 0,0 4 0 16,3-1 0-16,0 4 8 0,0-4-8 0,0 1 0 16,4 0 0-16,-4 2-12 15,3-2 3-15,1-4 0 16,-4 4-117-16,0-4-23 0,0-6-5 0,0 7-821 0</inkml:trace>
  <inkml:trace contextRef="#ctx0" brushRef="#br0" timeOffset="194288.995">27637 13464 1785 0,'-22'-7'159'0,"15"14"-127"15,0-4-32-15,-3 0 0 0,-1 3 185 0,1 3 31 16,-1 7 7-16,4 0 1 15,0 0-202-15,0 5-40 0,3 5-8 0,1-1-2 0,-4 12 28 0,3-2 0 16,-6-1 0-16,3 7-8 0,-4-6 8 0,0 5 0 16,-3 1 0-16,-3 3 0 15,3-3 0-15,-8 3 0 0,1-4 0 0,0 4 0 0,0 3 0 0,-4-9 8 16,0 9-8-16,4-9 11 0,-3 2-11 0,6-8 8 16,-3 5-8-16,3-12 8 0,4 7-8 0,3-10-17 15,4 0 4-15,4 0 1 16,6-7-164-16,4-2-33 0,1-1-7 0,6-5-669 0</inkml:trace>
  <inkml:trace contextRef="#ctx0" brushRef="#br0" timeOffset="194890.742">27951 13605 403 0,'0'0'17'0,"0"0"5"0,-4 9-22 0,-3-6 0 15,0 7 0-15,3-1 0 0,-3 4 365 0,4-4 69 16,-4 3 14-16,0 4 2 0,0-3-350 0,3-1-71 16,-3 7-13-16,4-6-4 0,-1 2 8 0,1-8 2 15,-1 8 0-15,-3-8 0 0,0 2-22 0,3 0 0 16,4-9 0-16,0 0-8 0,-3 10 43 0,-1-7 9 0,4-3 1 0,0 0 1 15,0 0 14-15,0 0 4 0,0-13 0 0,7 4 0 16,-3-4-10-16,-1 4-2 0,4-4 0 0,1 1 0 16,-1-4-25-16,3-6-6 0,-3 0-1 0,4 0 0 15,-4 0-3-15,3 0-1 0,1 4 0 0,3-4 0 16,-3 3-16-16,3 6 0 0,0-5-8 0,4 5 8 16,-4 4 0-16,0-1 0 0,0 4 0 0,4 0 0 15,-4 6 0-15,0 0 0 0,-4-4 0 0,4 4 0 16,-3 0 0-16,0 4 0 0,3 5 13 0,-4-6-4 15,1 13-9-15,-4-4 0 0,-4 1 9 0,5 6-9 16,2 0 0-16,1 2-15 0,-1 1 3 0,1 0 0 16,-4 0 12-16,4 0 0 0,-1 7 0 0,1-8 0 15,-8 5 0-15,4-8 0 0,0 4 0 0,0 0 0 16,0-3-12-16,0 0-4 0,1-7 0 0,-5 1 0 16,4 0-84-16,0 2-16 0,0-2-4 0,0-10-1 31,0 6-75-31,4-9-14 0,10 0-3 0,4-9-611 0</inkml:trace>
  <inkml:trace contextRef="#ctx0" brushRef="#br0" timeOffset="195556.412">28945 13551 1335 0,'0'0'59'0,"0"0"13"16,0 0-58-16,0 0-14 0,-7 0 0 0,4-3 0 15,-4-3 132-15,7 6 23 0,-4-3 5 0,4 3 0 16,0 0-53-16,0 0-11 0,-7-6-3 0,0 6 0 0,0-4-64 0,0 4-13 16,0 0-2-16,-4 0-1 15,-3 4-13-15,0-4 0 0,-3 9 0 0,-5-3 0 0,-2 0-8 0,-5 4 8 16,5 6 0-16,-8-4 0 0,7 1 0 0,1-1 0 15,-1 4 0-15,4 0 0 0,3 2 34 0,0-5 1 16,4 9 0-16,4-3 0 0,3-7-3 0,0 7-1 16,7-6 0-16,-4 5 0 0,8-5-31 0,-1 6 0 15,4-7 0-15,4-2 0 0,-1-1 0 0,5 0 0 16,-1-5 0-16,3-4 0 0,1 6 8 0,0-6-8 16,3-6 0-16,0 6 0 0,0-4 8 0,-3-2-8 15,-4-6 0-15,3 9 0 0,-2-7 16 0,-1 1-2 16,-4-4-1-16,1-2 0 0,3 2 18 0,0 0 3 0,-3 1 1 15,-4-4 0-15,3 4-9 0,-3 2-2 16,0-2 0-16,-3 2 0 0,-1 7 13 0,-3 3 3 0,0 0 0 0,0 0 0 16,0 0-40-16,0 0 0 0,4 13 0 0,0-4 0 15,-4 1 11-15,0 2-3 0,0 1 0 0,3 2 0 16,-3 1-8-16,4-3 0 0,-4 5 0 0,0-5 0 16,0 6 0-16,3-7 0 0,-3-2 0 0,4-1 0 15,-4 4 0-15,3-4 0 0,-3 0-14 0,0 4 5 31,0-13-89-31,0 0-18 0,0 0-3 0,0 0-1 16,0 0-112-16,0 0-22 0,0 0-5 0,0 0-1 0</inkml:trace>
  <inkml:trace contextRef="#ctx0" brushRef="#br0" timeOffset="196189.359">29143 13655 2718 0,'0'0'120'0,"0"0"25"0,-4 12-116 0,1-2-29 16,-1 2 0-16,4 7 0 0,-3-6 22 0,6 9-2 15,1-4 0-15,-1-5 0 0,-3 9-20 0,4-6 0 16,-4-1 0-16,7-5 0 0,-3 2 0 0,-1-2 0 16,1-1-10-16,-1 0 10 0,4-5 0 0,-7-4 0 15,0 0 0-15,0 0 0 0,0 0 0 0,0 0 0 16,0 0 0-16,0 0 9 0,7-4-1 0,-3-5 0 15,6 0 0-15,-3-4 0 0,0-6 12 0,4 7 1 16,3-10 1-16,0 3 0 0,4-3-8 0,-4-3-2 0,0 0 0 16,4 3 0-16,3 0-12 0,-3 0 0 0,3 3 0 0,-4 7 0 15,1-1 0-15,0 1 8 0,-8 2-8 0,4 4 0 16,-3 6 11-16,-4 0-1 0,0 0 0 0,-7 0 0 16,4 9-10-16,-1 1 0 0,1-1 0 0,-4 4 0 15,0-4 0-15,0 4 0 0,0 2 0 0,0-8 0 16,-4 8 0-16,4-9 0 0,0 4 0 0,0-1 0 15,0-9 0-15,4 10 0 0,-4-1 0 0,0-9 8 16,0 0 0-16,0 0 0 0,0 0 0 0,0 0 0 16,0 0 0-16,7-6-8 0,0 3 12 0,3-7-4 15,-6 1-8-15,3 6 0 0,0-7 0 0,-3-2 8 16,3-1-8-16,0-2 0 0,0 2 0 0,0 0 0 16,3-2 0-16,-3 2 0 0,4 4 0 0,-4-4 0 15,0 10 0-15,0-3 0 0,0-3 0 0,-3 9 0 16,3 0 0-16,-7 0 0 0,0 0 0 0,0 0 0 0,7 0 0 0,0 6 0 15,0-3 10-15,-4 6-10 0,5-6 13 0,2 7-4 16,-3-1-1-16,4 4 0 0,-1 2 7 0,4-2 1 16,-3 0 0-16,3 5 0 0,0 1-5 0,-3-3-1 15,-1 3 0-15,1 0 0 0,3-4-10 0,-3 4 0 16,3 3 0-16,-4-3 8 0,-3 0-8 0,4-4 0 16,-4 4 0-16,0-6 0 0,0 5 0 0,0-5-11 15,4 0 11-15,-4-4-8 16,-4 7-85-16,4-10-17 0,4 3-3 0,0-2-1 15,-11-7-114-15,10 3-24 0,1-3-4 0,3-10 0 0</inkml:trace>
  <inkml:trace contextRef="#ctx0" brushRef="#br0" timeOffset="196408.128">30032 13636 1324 0,'0'0'59'0,"0"0"12"0,0 0-57 0,0 0-14 0,0 0 0 0,-4 9 0 16,4 1 373-16,4 2 72 0,-4 1 15 0,4 3 2 16,-4-1-373-16,3 1-74 0,1 0-15 0,-1 6 0 15,4-4-12-15,-3-5 0 0,-1 9 1 0,1-6 0 16,-1-4-8-16,4 1-1 0,-3-4-1 0,-1 4 0 16,1-4-20-16,-4-9-4 0,0 9-1 0,0-9 0 15,0 0-41-15,0 0-8 0,0 0-1 0,0 0-1 16,0 0-3-16,0 0-1 0,0-9 0 0,-4-4-534 15,4 1-106-15</inkml:trace>
  <inkml:trace contextRef="#ctx0" brushRef="#br0" timeOffset="196560.492">30141 13363 1324 0,'-10'-12'118'0,"10"12"-94"16,-4-10-24-16,-3 10 0 0,0-9 253 0,4 9 47 15,3 0 8-15,0 0 3 0,0 0-198 0,0 0-39 16,0 0-8-16,0 0-2 15,0 0-96-15,7-3-19 0,0 3-4 0,3 0-1 16,4 0-115-16,1 0-23 0,-1 0-5 0,-4-7-1 0</inkml:trace>
  <inkml:trace contextRef="#ctx0" brushRef="#br0" timeOffset="196940.974">30706 13517 2055 0,'0'0'91'0,"0"0"19"0,3-6-88 0,1-4-22 0,-4 7 0 0,0 0 0 15,3-3 56-15,1-4 6 0,-4 7 2 0,0-6 0 16,3-1-52-16,1 7-12 0,-4-3 0 0,0-4 0 16,0 7 0-16,-4-6 0 0,4-1 0 0,-3 7 0 15,-4-6 20-15,3 6 2 0,-3-7 0 0,4 4 0 16,-4 6 61-16,0 0 12 0,0 0 2 0,-4 0 1 0,0 6-53 0,1-2-10 15,-4 2-3-15,0 3 0 0,3 4 0 0,-7-1-1 16,-3 7 0-16,0 3 0 0,3-3-31 0,-3 6 8 16,4-3-8-16,-1 6 0 0,4-3 0 0,3 3 0 15,1-2 0-15,3 2 0 0,-4-3 0 0,8 3 8 16,13 3-8-16,-3-9 12 0,7 7-4 0,4-7 0 16,3-7-8-16,4 4 12 0,-1 3-3 0,5-3-1 15,-1-7 0-15,4 1 0 0,3-4-8 0,-3 1 0 16,3-4 0-16,0-3 0 0,4 0-21 0,-4 4 3 15,-3-4 1-15,0-3 0 16,-4 0-116-16,-3 0-23 0,-1 0-5 0,-2-3-615 16,-8-4-124-16</inkml:trace>
  <inkml:trace contextRef="#ctx0" brushRef="#br0" timeOffset="199676.252">18468 15800 864 0,'0'0'76'0,"0"0"-60"15,-11 6-16-15,1-6 0 16,3-6 122-16,-4 6 22 0,4 0 4 0,0-3 0 0,-4-4-56 0,4 7-11 16,4-3-2-16,-4-6-1 0,3-1-18 0,1 7-3 15,-1-6-1-15,1-1 0 0,3 1-14 0,-4 0-3 16,4-4-1-16,-3 4 0 0,-1 5 1 0,1-5 0 16,-1 6 0-16,1-3 0 0,-5-4 5 0,1 7 2 15,-3-6 0-15,3 6 0 0,-4-4-10 0,1 4-3 0,-1-3 0 0,-3 3 0 16,0 0-5-16,-4-4-2 0,1 7 0 0,-1-3 0 15,0-3-5-15,-3 6-1 0,3 0 0 0,1 0 0 16,-4 0-8-16,3 0-3 0,0 0 0 0,1 9 0 16,-4-9-9-16,3 7 0 0,7-1 0 0,-3 0 0 15,4 4 0-15,-4 2 0 0,3 1 0 0,0 5 0 16,1 1 0-16,3 6 0 0,-4-3 0 0,4 10 0 16,0-1-10-16,3 0 10 0,-3 7 0 0,4-3-9 15,-1-1 1-15,4-6 0 0,4-3 0 0,3 7 0 16,-4-4 8-16,8-3 0 0,-4-6 0 0,0 3 8 15,0 0-8-15,7-3 12 0,0-7-4 0,1 4 0 16,2-4 12-16,1-9 4 0,-1 7 0 0,5-7 0 16,-5 3-3-16,4-6 0 0,-3-9 0 0,3 9 0 15,-3-10 8-15,3 1 2 0,-3-4 0 0,-1 4 0 16,5-3-10-16,-8-7-1 0,3 3-1 0,-3-3 0 16,0-9-3-16,1 6-1 0,-5 0 0 0,1-9 0 0,-1-1-15 0,1 1 0 15,0 0 8-15,-1-4-8 0,-3-6 8 0,4 10 0 16,-8-10-8-16,1 7 12 0,-1-1-12 0,-3-2 0 15,0 5 0-15,-3 1 0 0,-1 0 0 0,1-1 0 16,-1-2 0-16,-3 2 0 0,0 1 8 0,4 0-8 16,-4-1 0-16,3 1 0 0,-3 0 0 0,3-1 8 15,-3 7-8-15,4-3 0 0,-4-3 0 0,3 5 8 16,1 5-8-16,3-5 0 0,0 4 0 0,-4 10 0 16,4-7 0-16,-3 7 0 0,3 2 0 0,0 1-8 15,0 3 8-15,0-1-13 16,0 7-67-16,0 0-14 0,0 0-2 0,0 0-1 15,0 0-71-15,3 13-15 0,-3-4-2 0</inkml:trace>
  <inkml:trace contextRef="#ctx0" brushRef="#br0" timeOffset="200210.799">18729 15721 403 0,'0'0'36'15,"0"0"-36"-15,0 0 0 0,0 0 0 0,0 0 240 0,0 0 40 0,0-6 9 0,0 6 2 16,0 0-147-16,0 0-28 0,0 0-7 0,0 0-1 16,0 0-32-16,0 0-6 0,0 0-2 0,0 0 0 15,0 0-24-15,0 13-4 0,-4-4-2 0,4 7 0 16,0-1-10-16,0 4-1 0,4-6-1 0,0 9 0 16,-1-4-11-16,4 4-3 0,-3 0 0 0,3 0 0 15,0-3 3-15,0 3 0 0,-4-3 0 0,4 3 0 16,4-3 1-16,-8-4 0 0,5 4 0 0,-5-6 0 15,1 6-6-15,-1-7-1 0,1 7 0 0,-1-7 0 16,-3-2-9-16,4 2 0 0,-1-2 9 0,-3-1-9 16,4 4 0-16,-4-7-15 0,0-6 3 0,0 0 0 15,3 3-153-15,-3-3-31 0,0 0-5 0</inkml:trace>
  <inkml:trace contextRef="#ctx0" brushRef="#br0" timeOffset="200445.172">18807 15420 2131 0,'-11'-9'94'0,"7"3"20"16,-6-1-91-16,3-2-23 0,0 6 0 0,0-4 0 0,0 4 107 0,3 0 17 15,1-3 3-15,3 6 1 0,0 0-104 0,0 0-24 16,0 0 0-16,0 0 0 0,0 0 0 0,0 0-8 0,0 0 8 15,7 12-13 1,3-5-19-16,-3 2-3 0,0-6-1 0,0 10 0 16,0-7-134-16,1 4-27 0,-5-1-6 0,4-3-674 0</inkml:trace>
  <inkml:trace contextRef="#ctx0" brushRef="#br0" timeOffset="201443.433">19466 15586 1609 0,'0'0'71'0,"0"0"15"0,0 0-69 0,0 0-17 16,0 0 0-16,0 0 0 0,0 0 16 0,0 0-1 16,0 0 0-16,0 0 0 0,0 0-15 0,0 0 0 15,0 0-12-15,0 0 12 0,0 0 0 0,0 0 8 16,-3 0 0-16,3 0 1 0,0 0 30 0,-11-6 5 16,1 6 2-16,-1 6 0 0,4-6 5 0,-4 4 1 15,1-4 0-15,-1 9 0 0,-3 0-16 0,0-5-4 16,0 5 0-16,0 0 0 0,-4 1 0 0,0-1-1 15,4 1 0-15,-3-1 0 0,-1-3-31 0,4 4 0 16,3-1-11-16,1 0 11 0,-1 1 0 0,4-7 21 16,0 6-2-16,4-5-1 0,-4 2-10 0,3-3-8 0,4-3 9 0,0 0-9 15,0 9 0-15,0-9 0 0,4 7 0 0,-4-7 0 16,7 3 0-16,0 0-12 0,0 3 12 0,3-3-10 16,-3-3 10-16,4 10 0 0,-4-10 0 0,4 6 0 15,-1-3 0-15,1-3 0 0,-4 3 0 0,3-3 0 16,-3 10 0-16,0-4 0 0,4-3 0 0,0 0 0 15,-1 7 0-15,1-1 0 0,-4-3 0 0,3 1 0 16,1 2 0-16,3 0 0 0,-3 4 0 0,-1-4 0 16,4 7 0-16,-3-3-15 0,0-1 4 0,-1 1 1 15,1-4 10-15,-4 4 0 0,0 2 0 0,0-2 0 16,-7-1 0-16,3 7 0 0,-3-6 0 0,0-4 0 16,-3 4 8-16,-1-4 0 0,-3 4 0 0,0-4 0 15,0 10 0-15,-3-7 1 0,-1-2 0 0,-3 2 0 16,3 4-9-16,-3-3 0 0,0-4 0 0,0 4 8 15,0-1-20-15,0-3-4 0,0 1 0 0,0-7-1 32,3 6-40-32,0 1-8 0,1-7-2 0,-1 3-562 0,4-6-113 0</inkml:trace>
  <inkml:trace contextRef="#ctx0" brushRef="#br0" timeOffset="201962.641">20115 15778 1324 0,'-3'-3'118'0,"-1"-4"-94"0,4 7-24 0,-7 0 0 16,0-3 123-16,0-3 20 0,0 6 4 0,4-3 1 16,-4 0-117-16,-1-4-23 0,5-2-8 0,-1 6 0 15,-3-3 12-15,4-1-3 0,-4 1 0 0,0-3 0 16,3-1 12-16,-3 4 3 0,4-3 0 0,-4 2 0 16,0-5 24-16,-1 9 6 0,-2-4 1 0,-1 4 0 15,1-3-3-15,-1 6-1 0,-3 0 0 0,3 0 0 16,-3 0-7-16,4 6-2 0,-4-3 0 0,0 7 0 0,-1-1-29 0,5 1-5 15,-4 2-8-15,3 1 11 0,1 2-11 0,-5 1 8 16,5 3-8-16,-1-7 8 0,4 10-8 0,0-3 8 16,0 3-8-16,0 0 8 15,4 0 2-15,-5 6 0 0,5-3 0 0,-1 3 0 0,4-6-10 0,0 7 0 16,0-7 0-16,4 0 0 0,-4 0 0 0,3-4 0 16,8-2 8-16,-4 3-8 0,0 3 0 0,0-10 0 15,7 7 0-15,-3-6 0 0,7-4-9 0,-4 10 9 16,3-16-12-16,4 6 12 0,1 1-16 0,-1-7 4 15,3 6 1-15,5-9 0 16,-1 7-32-16,4-7-6 0,-1-7-2 0,-2 7 0 16,-5 0-137-16,-6-9-27 0,14-4-5 0,-18 4-2 0</inkml:trace>
  <inkml:trace contextRef="#ctx0" brushRef="#br0" timeOffset="202404.195">20362 16010 2134 0,'-7'6'95'0,"4"-3"19"16,-1 0-91-16,1 7-23 0,-1-1 0 0,4 4 0 16,0-4 37-16,-3 4 3 0,3-4 1 0,0 0 0 15,0 4-41-15,3-4 0 0,-3 1-13 0,4-1 3 16,-4 1 10-16,3-7 14 0,-3 6-3 0,4 1-1 15,-4-10-10-15,0 3 8 0,0-3-8 0,0 0 8 0,0 0 36 0,0 0 6 16,0 0 2-16,0 0 0 0,0 0 10 0,0 0 2 16,0 0 1-16,-7 0 0 0,0-3-17 0,0-7-3 15,3 7-1-15,-3-6 0 0,3-4-4 0,1-3 0 16,-1 4-1-16,1-7 0 0,-1 3 3 0,4-9 1 16,4 3 0-16,-1 0 0 0,1 0-27 0,-1-3-6 15,5 0-1-15,-5 3 0 0,8 0-9 0,-4 0-11 16,0 0 3-16,0 4 0 0,0-4 8 0,3 9-8 15,-2-6 8-15,-1 10-8 0,0-7-4 0,0 1-1 16,3 2 0-16,-3 4 0 16,-3-1-22-16,6 7-4 0,-3-6-1 0,1-1 0 15,2 7-95-15,-3-6-19 0,7 6-4 0,-3-4-1 16,3 7-101-16,0 0-21 0</inkml:trace>
  <inkml:trace contextRef="#ctx0" brushRef="#br0" timeOffset="202780.453">20779 15935 1987 0,'0'0'88'0,"0"0"18"0,0 0-85 0,0 0-21 0,0 0 0 0,0 0 0 16,0 0 29-16,0 0 2 0,0 0 0 0,0 0 0 16,0 0 9-16,10-7 3 0,1 4 0 0,3 0 0 15,-7-3-7-15,7-4-2 0,-3 7 0 0,-1-6 0 16,4-1 7-16,-3 1 2 0,0 3 0 0,3-10 0 0,0 7-22 0,-4-4-4 15,1-6-1-15,-1 7 0 0,1-4 0 0,0 0-1 16,-4 4 0-16,0-1 0 0,-4-2 8 0,1 2 1 16,-1 4 1-16,1-1 0 0,-8 7-8 0,4-6-1 15,0 9-1-15,-3-3 0 0,-1-4-4 0,-3 4-1 16,-3 0 0-16,3 3 0 0,-4 0-10 16,0 3 0-16,-3 0 0 0,4 7 0 0,-4-1 0 0,3 4 0 15,-7-4 0-15,4 10 0 0,0 0 0 0,4-4 0 16,-5 4 8-16,8-6-8 0,-3 9 8 0,3-4-8 15,3 1 8-15,1 3-8 0,-4 0 0 0,7 0 0 16,0 0 0-16,3 0 0 0,1 0 0 0,-1-3 0 16,1 3 0-16,3-3 0 0,3-1 0 0,-3-2 0 0,1 3 0 0,2-7 0 15,1 4 0-15,-1-3-11 16,-3-1 3-16,7-2 0 0,-3-1-6 0,3 0-1 0,4-2 0 0,-4-1 0 31,-4-3-20-31,8 3-4 0,0-6-1 0,-1 0 0 16,5 0-83-16,-1-6-17 0,0-3-3 0,4-4-876 0</inkml:trace>
  <inkml:trace contextRef="#ctx0" brushRef="#br0" timeOffset="203146.045">21590 15314 2473 0,'0'0'54'0,"0"0"11"0,0 0 3 0,0 0 2 0,0 0-56 0,0 0-14 16,0 0 0-16,0 0 0 0,0 0 0 0,0 0 9 16,0 0-9-16,0 0 8 0,4 12-8 0,3-2-11 15,-7 8 3-15,7 1 0 0,0 3 22 0,0 3 5 16,-4-3 1-16,1 10 0 0,6-4 0 0,1-3 0 15,-4 6 0-15,-3 7 0 0,-1-4 6 0,8 4 2 16,-1 0 0-16,-6-1 0 0,-4-2-13 0,3 9-3 16,4-4 0-16,-3-2 0 0,-8 0-2 0,4-1-1 0,0-2 0 15,7-4 0-15,-3 1-9 0,-1-1 0 0,-6-9 9 16,6 9-9-16,8-9 0 0,-4 0-8 16,-14-3 0-16,7 0 0 15,7-4-141-15,-3-5-28 0,-4-1-6 0,0-9-860 0</inkml:trace>
  <inkml:trace contextRef="#ctx0" brushRef="#br0" timeOffset="203446.448">21470 15706 2487 0,'0'0'110'0,"0"0"23"16,-7 0-106-16,0-4-27 0,-4-2 0 0,8 6 0 15,-4 0 12-15,7 0-4 0,0 0 0 0,0 0 0 16,0 0 10-16,0 0 2 0,0 0 0 0,0 0 0 0,10 6 12 0,1-2 4 16,7 5 0-16,-1-9 0 0,1 9-13 0,3-5-3 15,7-4 0-15,0 6 0 0,1-3-6 0,-1-3-2 16,4 0 0-16,-1 0 0 16,1 0-12-16,-7-3 0 0,-7 3 0 0,3-6 0 0,3 2-16 0,1 1-5 15,-7-3-2-15,-1 3 0 16,5-3-40-16,-1 2-8 0,0-5-1 0,0 9-1 15,-7-9-24-15,0 9-5 0,11 0-1 0,-7-3-572 16,-4-4-114-16</inkml:trace>
  <inkml:trace contextRef="#ctx0" brushRef="#br0" timeOffset="203880.487">22126 15862 2278 0,'-17'0'101'0,"17"0"21"0,0 0-98 0,0 0-24 0,0 0 0 0,0 0 0 16,0 0 0-16,0 0-9 0,0 0 0 0,0 0 0 31,0 0-24-31,14 0-5 0,0 0-1 0,0-3 0 0,0-3 27 0,0 6 12 0,11-3-12 0,-4 3 12 16,-3-6 0-16,-1 2 0 0,4-5 0 0,4 6 0 16,0-3 19-16,-4-4 11 0,-10 7 2 0,3-6 1 15,7 6 35-15,-7-7 8 0,-7 1 0 0,0-1 1 16,0 1-9-16,0 6-1 0,-3-7-1 0,-1 1 0 15,-6-4-37-15,3 4-7 0,7 0-2 0,-7-4 0 16,-11 4-20-16,8-1 0 0,-1-2 0 0,1 2 0 16,-4 7 0-16,-4-3 0 0,-3 3 0 0,0 3 0 0,3 0 0 0,1 3 0 15,-8 3 0-15,4-3 0 0,3 13 0 0,1-10 8 16,-11 13-8-16,3-6 11 0,7 9 2 0,1 3 1 16,-1 0 0-16,1-3 0 0,-1 0 10 0,4 9 1 15,7 0 1-15,0-2 0 0,0 2-26 0,3-6 0 16,4 6-12-16,4-9 12 0,-7 7 0 0,6-4 0 15,-3 0 0-15,7 0 0 0,0-6 0 0,1 3 0 16,-12-4 0-16,4-2-11 16,11 3-12-16,-4-7-2 0,-7-2-1 0,0 2 0 15,4-2-1-15,-1-10 0 0,11 6 0 0,-3-3 0 16,3-12-17-16,7 6-4 0,11-7-1 0,0-2 0 16,3-7-65-16,15-9-13 0,17 3-2 0</inkml:trace>
  <inkml:trace contextRef="#ctx0" brushRef="#br0" timeOffset="205782.628">26285 15734 1220 0,'0'0'54'0,"0"0"11"0,0 0-52 0,0 0-13 0,8-6 0 0,-8 6 0 16,7-4 88-16,0-5 14 0,-4 6 3 0,4-3 1 15,-3 2-51-15,3-5-11 0,-4 6-1 0,4-3-1 16,-3-4-15-16,-4 4-3 0,3 0-1 0,-3-4 0 15,0 1 3-15,0 6 1 0,0-7 0 0,0 1 0 16,0 6 25-16,0-7 6 0,-3 1 1 0,-1 0 0 16,1-1-8-16,-1 7-2 0,-3-6 0 0,4-1 0 15,-8 10-2-15,4-3-1 0,-3-6 0 0,-1 9 0 16,-3-3-27-16,0 3-6 0,-4 0-1 0,4 3 0 16,0-3-12-16,-4 0 0 0,1 9 0 0,2-6 0 15,1 4 0-15,0 2 0 0,4-3 0 0,-1 10 0 0,-3-4 0 0,3 1 0 16,1 9 8-16,-1-3-8 0,-3 3 0 0,7 9 0 15,0-9-12-15,3 9 12 0,-3-9-9 0,0 10 9 16,4-1 0-16,-1 0-9 0,4 1 9 0,-3-1 0 16,3-3 0-16,0-3 0 0,3 4 0 0,4-4 0 15,-7-3 0-15,7-4 0 16,4 1-31-16,-4 0-7 0,4-3-2 0,3-7 0 16,0 4-19-16,7-4-4 0,0-3-1 0,4-2 0 15,0-4-140-15,-1-4-29 0,22-2-6 0,-7-3-469 0</inkml:trace>
  <inkml:trace contextRef="#ctx0" brushRef="#br0" timeOffset="206298.61">26702 15787 2250 0,'0'0'49'0,"0"0"11"0,-11-9 1 0,1 6 3 0,3-4-52 0,-1 4-12 0,8 3 0 0,-7-6 0 16,7 6-50-16,-7 0-13 0,0-3-2 0,7 3-1 16,-7-3 49-16,7 3 17 0,0 0-12 0,0 0 12 15,0 0 0-15,-3 0 0 0,3 0 0 0,0 0 10 16,0 0 5-16,-7 3 1 0,3 0 0 0,-3 3 0 16,0-3 28-16,0 7 5 0,0-4 2 0,-7 0 0 0,0 4-11 0,0 2-1 15,3 4-1-15,-3 0 0 0,-4 2-15 0,4 4-3 16,-3 0-1-16,2-3 0 0,5 9-19 0,-4-3 0 15,7-3 0-15,0 7 0 0,3-7 0 0,1 0 0 16,3-1 0-16,0 1 0 0,7-3 0 0,-4 3 10 16,8-9-10-16,-4 6 12 0,3-7-12 0,1-3 0 15,7 4 0-15,-8-4 0 16,4 1 0-16,0-7 0 0,8 3 0 0,-8-3 8 0,0-3 8 0,0-3 0 16,0-3 1-16,4 3 0 0,-4-7 9 0,0 1 2 15,-4 6 0-15,5-10 0 0,2-2-11 0,-6 8-1 16,-1-8-1-16,-3 2 0 0,4-6-1 0,-7 7 0 15,3-7 0-15,-4 6 0 0,-3-5-3 0,0 2-1 0,0-3 0 16,0 0 0-16,-3-3 2 0,-1 7 1 0,-3-10 0 0,0 9 0 16,3-3-13-16,-3 7 0 0,-3-1 0 0,-1-3 0 15,-3 7 28-15,3-4 2 0,-3 1 1 0,4 2 0 16,3 1-31-16,0 0 0 0,-4 6 0 0,1-7 0 31,-1 1-33-31,4 6-13 0,3-4-2 0,1 4-1 16,-4 3-135-16,7 0-26 0,0 0-6 0,0 0-797 0</inkml:trace>
  <inkml:trace contextRef="#ctx0" brushRef="#br0" timeOffset="206748.588">26959 15903 2484 0,'0'0'110'0,"-7"3"22"0,0-3-105 0,0 10-27 16,0-4 0-16,0 0 0 16,3 10-31-16,4-4-11 0,-3-2-2 0,3 2-1 15,0 1 6-15,0 6 2 0,0-7 0 0,3 7 0 0,-3-6 37 0,4 6 0 16,-4-7 0-16,0-3 12 0,0 4 8 0,4-4 1 16,-4 7 1-16,3-10 0 0,-3 4 12 0,0-10 2 15,0 0 1-15,0 0 0 0,0 0 11 0,0 0 1 16,0 0 1-16,0 0 0 0,0 0-10 0,0 0-1 15,-3-10-1-15,-1 4 0 0,4-10-21 0,4 4-4 0,-1-7-1 0,1 7 0 16,-1-7-12-16,4-3 0 0,-3 0 0 0,6-3 0 16,4 0-10-16,1 0-2 0,2 3 0 0,-3 3 0 15,4 0 12-15,0 6-10 16,-1 1 10-16,-3-1-10 0,0 7 10 0,-3-3-13 0,3 9 5 0,-3-3 8 16,3 3 0-16,-4 0 0 0,1 3 12 0,-4 3-4 15,0-3 3-15,0 10 0 0,0-4 0 0,0 0 0 16,-3 4 1-16,3 6 0 0,-4-7 0 0,4 7 0 15,4 0-4-15,0-3 0 0,-1 2 0 0,1-5 0 16,3 6-8-16,0-7 8 0,0 7-8 0,4-6 8 16,-1 2-8-16,1-8-17 0,0 2 4 0,-1 0 1 15,1-2-100-15,0-4-20 0,-1-3-4 0,1 0-613 16,-4-3-123-16</inkml:trace>
  <inkml:trace contextRef="#ctx0" brushRef="#br0" timeOffset="207031.975">27760 15354 3063 0,'-10'4'136'0,"2"-4"28"0,-2 6-132 0,-1-3-32 15,4 9 0-15,0 4 0 0,4 0-12 0,3 9-8 16,3 0-3-16,1 3 0 0,-1-3 11 0,1 7 1 15,-1 2 1-15,4 4 0 0,4-4 10 0,0 7 9 16,-1-6-1-16,-3 5-8 0,4 1 0 0,-1 0 0 0,-3-7 0 16,0 7 0-16,0-6 0 0,-3-4 0 0,3 0 0 0,-3-2 0 15,-1-4 8-15,1 0-8 0,-4-3 0 0,0-7 0 16,-4 4 0-16,1 0 0 0,-1-6-13 0,4-1 5 31,-3-3-135-31,-1-2-26 0,4-7-6 0,0 0-593 0,0 0-118 0</inkml:trace>
  <inkml:trace contextRef="#ctx0" brushRef="#br0" timeOffset="207314.878">27358 15768 2804 0,'-11'0'62'0,"-3"0"13"0,-3 7 2 0,-1-7 1 0,4 3-62 0,3-3-16 15,4 0 0-15,0 0 0 0,7 0 0 0,0 0 0 16,0 0 0-16,11 0-10 0,3-10 43 0,3 7 9 16,8-3 2-16,3-7 0 0,8 4 16 0,2-4 3 15,5-5 1-15,6 5 0 0,1 1-36 0,6-7-6 16,0 6-2-16,1 1 0 0,-4-4-9 0,-7 7-3 15,0 2 0-15,-1 1 0 0,1-3-8 0,-7-1-11 16,0 7 3-16,0-6 0 16,-8 9-129-16,-6-10-26 0,-4 10-5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21:26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13374 12413 921 0,'0'0'40'0,"0"0"10"0,0 0-40 15,0 0-10-15,0 0 0 0,0 0 0 16,0 0 104-16,0 0 18 0,0 0 4 0,0 0 1 15,0 0-102-15,0 0-25 0,0 0 0 0,-7 0 0 0,0 0 12 0,0-3-4 16,0-3 0-16,0 6 0 0,-4-4 7 0,-3 1 1 16,0-3 0-16,-4 6 0 0,0-9 24 0,-3 9 4 15,0-3 2-15,-4-4 0 0,-3 7-1 0,0 0 0 16,0 0 0-16,-4 0 0 0,4 0-18 0,0 0-4 16,3 0-1-16,-7 0 0 0,7 0 22 0,-3 0 5 15,4 0 1-15,-8 0 0 0,4 0-30 0,-8 0-5 16,1 0-2-16,0 7 0 0,-8-4-13 0,8-3 0 15,-4 6 0-15,0-3-10 0,1-3 10 0,-5 6 0 0,5-3 0 0,-1 1 0 16,0-4 0-16,0 0 0 0,0 6 0 0,1-3-8 16,-1-3 8-16,0 0 0 0,7 6 0 0,0-3 0 15,-3-3 9-15,7 0-9 0,3 0 12 0,1 4-12 16,2 2 23-16,5-6-3 0,-1 3 0 0,0-3 0 16,1 0-20-16,3 6 9 0,-4-3-9 0,7 4 0 15,-3-4 0-15,4 0 0 0,-4 3 0 0,0-3 0 16,3-3 9-16,0 7-9 0,1-4 0 0,-1-3 9 15,-3 6 3-15,4-3 1 0,2-3 0 0,-2 0 0 16,-1 0-13-16,1-3 8 0,6-3-8 0,1 3 0 16,3 3 25-16,-7-7-1 0,3 4 0 0,1-6 0 15,6-1-7-15,-3 7-1 0,-3-6-1 0,3-1 0 16,0 1-7-16,0 0-8 0,0 2 11 0,3-2-11 16,-6 3 10-16,6-4-10 0,1-2 8 0,3 9-8 15,-7-7 8-15,3 4-8 0,4 0 8 0,0-1-8 16,0-2 0-16,0 0 8 0,0-4-8 0,8 4 0 0,-5 5 8 15,4-8-8-15,0-4 8 0,4 4-8 16,-4 2 16-16,4-2-3 0,-1-7 0 0,1 6 0 0,0 4-13 0,-1 0-8 16,-3-4 8-16,1 4-13 0,-1 5 13 15,-4-2 0-15,1 0 0 0,-4 0 0 0,3 6 0 0,-10 0 0 16,0 0 0-16,0 0-9 0,0 0 9 0,0 0 0 16,0 0 0-16,0 0 0 0,0 0 0 0,0 0 0 15,0 0 0-15,0 0 0 0,0 0 0 0,-3 9 0 16,-1-6 0-16,-3 7 0 0,0-1 0 0,-3 0 0 15,-1-5 0-15,1 5 0 0,-1-3 0 0,-3 1 0 16,0 2 0-16,-4 0 8 0,0 4-8 0,1-4 0 0,-4 10 8 0,-4-6-8 16,0 2 0-16,1 1 0 0,-5 3 0 0,1-7 0 15,7 7 0-15,-7-6 0 0,0-1 0 0,3 4-8 16,14-4 8-16,1-2 0 0,-8-1 0 0,7-6-8 16,1 10 8-16,3-7 0 0,7-6 0 0,-4 3 0 15,-3 7 0-15,7-10 12 0,7 9-2 16,-3-6-1-16,-4 7-9 0,3-4-14 0,8-3 3 0,-1 0 1 15,1 7 10-15,0-4 14 0,-1 3-3 0,4-2-1 16,0-7-10-16,-3 9 12 0,-4-3-12 0,7-3 12 16,0 10-12-16,4-4 10 0,-4-2-10 0,4-1 10 15,-1 0-10-15,5-3 0 0,-1 7 0 0,0-4 8 16,0-3-8-16,4 0 0 0,-1 4 0 0,-2-4 0 16,2 3 0-16,1-3 0 0,-4-3-9 0,0 6 9 15,0 1-96-15,1-1-13 0,-8-3-3 0,-4 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24:04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11084 6897 460 0,'0'0'41'0,"0"0"-33"0,-10-6-8 0,3-4 0 16,-4 4 172-16,4 0 32 0,0-3 6 0,-7 2 2 15,-4-2-116-15,8 9-22 0,3-3-5 0,-8 3-1 16,-9 0-21-16,3 0-5 0,3 0-1 0,0 0 0 15,-3 0-24-15,0 3-5 0,-4-3 0 0,4 0-1 16,-7 6-11-16,0-3 0 0,-1-3 0 0,5 7 8 16,3-4-8-16,-8-3 0 0,-9 0 0 0,-1 0 0 15,0 0 10-15,0-3-10 0,4-4 12 0,-7 7-12 16,-8 0 8-16,8-3-8 0,-1-3 0 0,1 3 0 0,0 0 24 16,-1-4-3-16,1 4 0 0,0-3 0 0,-4-4 15 0,4 7 4 15,-4-6 0-15,0 9 0 0,0-9-9 0,0 5-2 16,7-2 0-16,-3 3 0 0,0 0 0 0,3-3 0 15,-3 2 0-15,-4-2 0 0,3 3-9 0,-2 0-1 16,-1-3-1-16,3 6 0 0,-3-4-9 0,1-2-1 16,2 3-8-16,1-3 12 0,0 6 7 0,-1-3 1 15,1-7 0-15,3 10 0 0,-3-9-20 0,-1 9 10 16,8-10-10-16,-11 10 8 0,0-3-8 0,4-6 12 16,0 9-12-16,3-9 12 0,-3 9-12 0,3 0 12 15,-3-4-12-15,3-2 12 0,-4 3-4 0,1 3 0 16,0 0 0-16,-1 0 0 0,-2 3 0 0,2 3 0 0,-3-2 0 0,4-4 0 15,0 6-8-15,3-3 0 16,0-3 9-16,0 9-9 0,0-6 0 0,1 4-13 0,-1-4 1 0,0-3 1 16,0 9 32-16,0-2 7 0,1-4 0 0,2 0 1 15,-6-3-29-15,0 9-16 0,6-9 1 0,-6 6 1 16,7-2 22-16,-8 2 5 0,8-3 1 0,-7 0 0 16,-1-3-2-16,8 0-1 0,-7 10 0 0,3-10 0 15,0 0-3-15,-3 9-8 0,3-6 12 0,0 7-4 16,-3-4-8-16,7-3 0 0,-4 6 0 0,4 1 0 15,-4-1 0-15,0-6 0 0,4 10 0 0,-4-7 0 16,4 4 0-16,-1-7 0 0,5 9 0 0,-5-2 0 16,1 2 0-16,7 4 0 0,-11-4 0 0,11-2 0 15,-4-1 0-15,4 4 0 0,0-4 0 0,3-6 0 16,0 7 0-16,1 2 0 0,-1-2 0 0,4-1 0 16,0 4 0-16,-1-4 0 0,8 0 0 0,-3 1 0 0,-1-1-8 0,4 1 8 15,0-4 0-15,3 10 0 16,-3-4 0-16,3 1 0 0,1-1-9 0,-4 7 9 0,0-6 0 0,3 5 0 15,-3 1 0-15,3 0 0 0,-6 3 0 0,10-6 0 16,-14 6 0-16,6 3 0 0,1-10 0 0,4 7 0 16,-4-3 0-16,3 0 0 0,0 3 0 0,1-3 0 15,3-4 0-15,0 4 0 0,7 0 0 0,0-3 0 16,0-1 0-16,0-2 0 0,3-1 0 0,4 1 0 16,0 6 0-16,11-7 0 0,-7-2 0 0,3 9 0 15,0-7 0-15,7 1 0 0,4-4 8 0,-8 10-8 16,1-7 0-16,-4-2 9 0,7 12-9 0,4-10 0 0,0 7 0 0,-1-6 0 15,1 5 0-15,0 4 8 0,3-3-8 0,4-6 8 16,-4 9-8-16,0-7 0 0,4-8 0 0,3 12 0 16,-3-7 0-16,3-3 0 0,0-2 0 0,4-1 0 15,7 3 0-15,-4 1 8 0,4-4-8 0,4 0 8 16,3 1-8-16,-4-4 0 0,0 3 9 0,4-3-9 16,0 3 8-16,4-2-8 15,-1-1 8-15,1 6-8 0,3-3 0 0,0 4 8 0,-1-4-8 0,1 0 0 16,0-3 0-16,7 7 0 0,-3-1 0 0,10-6 8 15,-10 4-8-15,-1-4 0 0,1 6 0 0,-1-6 0 16,1 4 0-16,-4-4 8 0,3-3-8 0,4 6 0 16,0-3 0-16,4 3 0 0,-4-2 0 0,3-1 0 15,1-3 0-15,-1 0 0 0,8 0 0 0,0 6 8 16,-1-6-8-16,1 0 0 0,-1 0-11 0,1 0 11 0,-4 0 0 16,4 0 0-16,3 3 13 0,0-3-4 0,-3 0-9 0,-4 0 0 15,0 0 0-15,3 0 0 0,1 0 0 0,0 0 8 16,-1 0-8-16,-3 0 8 0,-3 0-8 0,-1 0 0 15,4 0 0-15,4 0 0 0,-7 0 10 0,-1 0 10 16,1 6 1-16,-1-6 1 0,4 0-22 0,-3 0 0 16,-8 0 0-16,4-6 0 0,8 6 0 0,-8 0-13 15,-4 0 1-15,-3-3 1 0,-4-3 11 0,8 3 0 16,-1-1 0-16,1-2 8 0,-8-3-8 0,4 9 0 16,7-10 0-16,-3 7 0 0,-8 0 0 0,4-3 0 15,-3-4 0-15,-1 7 0 0,1-6 0 0,-1-1 0 16,1 7 0-16,-5-3 8 0,1 3-8 0,-3-6 0 15,-4 5 0-15,3-2 0 0,-7-3 0 0,1 2 0 16,3 1 0-16,-4-6 0 0,0 2 0 0,-3-2 0 0,0 5 0 0,0-5 8 16,3-1-8-16,-7 1 0 0,1-4 0 0,-5 0 8 15,-2 1 5-15,2-7 2 0,-3 9 0 0,1-6 0 16,-1-3 5-16,-3 4 2 0,3 2 0 0,0-3 0 16,-3 0-6-16,3-3 0 0,-3 7-1 0,-1-10 0 15,-2 9 0-15,-5-3 0 0,4-3 0 0,-3 3 0 16,-4 4-7-16,0-4 0 0,-3 0-8 0,-1 0 12 15,1-3-4-15,-8 10-8 0,1-7 11 0,-4-3-11 16,0 9 0-16,-4-5 0 0,-3 2 0 0,-3-3 0 16,-1 0 0-16,-3-3 0 0,4 4 0 0,-8-4 0 15,-3 6 0-15,0-3 0 0,-1 0-8 0,1-3 8 16,-3 4 0-16,2 5 0 0,-2-9 0 0,-1 10 0 16,0-7 0-16,1 0 0 0,-1 6 0 0,0-5 0 0,1 2 0 0,-1-3-9 15,-3 10 9-15,-1-7-8 0,-2 0 8 0,2 7 0 16,-6-4 0-16,0 4 0 15,0 0 0-15,-4 2-10 0,0 1 10 0,0-3 0 0,0 9-8 0,-3-10 8 16,3 7 0-16,-7-6 0 0,-3 5 0 0,0-2-8 16,-1 0 8-16,-3 0 0 0,-3 6 0 0,3-10 0 15,-7 10 0-15,0-9 0 0,-7 6 0 0,0 0 0 16,7-4 0-16,-4 7 0 0,-10-3 0 0,4-3 0 16,3 3 0-16,3-4 0 0,4 4 0 0,-3 0 0 15,-8-3 0-15,8 3 0 0,-1-3 0 0,1 6 0 16,-8 0 0-16,4 0 0 0,-3 0 10 0,6 0-10 0,4 0 10 15,-10 0-10-15,-1 6 0 0,0-3 0 16,4 6 0-16,0 1 0 0,0-7 0 0,4 3 0 0,-1-3 0 0,1 4 0 16,3-1-17-16,0 3-7 0,0-2 0 0,0 2-839 31,0-3-167-31</inkml:trace>
  <inkml:trace contextRef="#ctx0" brushRef="#br0" timeOffset="30662.524">2007 14677 1105 0,'-17'-6'48'0,"13"6"12"16,1 0-48-16,-8 0-12 0,0 0 0 0,8-3 0 15,3 3 53-15,-11 0 9 0,4-7 2 0,4 7 0 16,-8 0-45-16,8 0-9 16,-4-3-2-16,3 3 0 0,-7 0 44 0,11-3 9 0,-3-3 2 0,-4 3 0 0,3-4 11 0,4 7 2 15,0 0 1-15,0-3 0 16,-7-3-17-16,7 6-3 0,0 0-1 0,0 0 0 0,0 0-28 0,0 0-7 16,0 0-1-16,0 0 0 0,11 0-20 0,-1 0 0 15,-10 0 0-15,11 6 0 0,0-3 8 0,-4 7 3 16,10-10 1-16,-6 9 0 0,-4-6 4 0,11 7 0 15,-4-1 1-15,-4-9 0 0,4 10 8 0,-3-10 2 16,3 3 0-16,0-3 0 0,7 0 5 0,-6 6 2 16,6-6 0-16,0-6 0 0,-4 6 2 0,8 0 1 15,0-3 0-15,0-7 0 0,6 10-1 0,-2-3-1 16,-5-3 0-16,8 6 0 0,-7 0-19 0,6 0-3 0,-6 0-1 16,0 0 0-16,3 0-3 0,-3 6-1 0,6-3 0 15,-6-3 0-15,0 10-8 0,0-7 0 0,-1 3 0 0,8-3-11 16,-7 7 11-16,-1-7 0 0,5-3 0 0,2 6 0 15,-6-3 0-15,10-3 0 0,1 0 0 0,-8 6 0 16,11-12 0-16,-4 6 0 0,-3 0 0 0,3 0 0 16,0-3 9-16,1 3-9 0,-1 0 12 0,-7 0-12 15,7 0 10-15,1 0-10 0,-1 0 8 0,0 3-8 16,0-3 0-16,1 6 0 0,-5-2 0 16,5-4 0-16,6 6 0 0,-7-3 0 0,-6 0 0 0,2-3 0 15,8 9 0-15,-4-9 0 0,-6 0 0 0,6 7 0 16,0-4 0-16,0-3 0 0,4 0 8 0,4 0-8 15,-8 0 0-15,0 0 0 0,4 0 0 0,0 0 0 16,0-10 0-16,3 10 8 0,-7 0-8 0,4 0 0 0,0-9 0 16,3 9 8-16,-3-3-8 0,0 0 0 15,3-3 0-15,-3 6 8 0,0 0-8 0,7-4 0 16,-1 4 0-16,-6 0 0 0,0 0 0 0,-4 4 0 0,8-4 0 0,-8 0 0 16,0 9 0-16,4-6 0 0,0 3 0 0,3-3 0 15,-10-3 0-15,10 7 8 0,-3-4-8 0,7-3 10 16,-7 0-10-16,3 0 10 0,-3 6-10 0,7-3 0 15,-11-3-10-15,4 0 10 0,0 0 0 0,-1 0 0 16,5 0 0-16,3 0 0 0,-8 0 0 0,8 0 8 16,-3 0-8-16,-1-3 10 0,0-3 8 0,1 6 2 15,-5 0 0-15,5 0 0 0,-5 0-20 0,5 0 0 16,-1 0 0-16,4 6 0 0,-11-12 0 0,8 6 0 0,-1 0-11 16,-3 0 11-16,0 6 0 0,3-3 0 15,-7 0 0-15,4-3 0 0,-4 10 0 0,1-10 0 0,-1 0 0 0,0 0 0 16,4 0 0-16,-4 0 9 0,0 0-9 15,1 0 8-15,-1 0 2 0,4-3 0 0,-4-4 0 0,0 7 0 16,1 0 2-16,2 0 0 0,-2-3 0 0,-1 0 0 16,0-3-4-16,1 3-8 0,-1-4 12 0,4 7-4 15,-4 0 4-15,0-3 1 0,-3-3 0 0,10 6 0 16,-3-3-13-16,0 0 8 0,3-3-8 0,-3 6 0 16,0 0 19-16,-4 0-3 0,0 0 0 0,4-4 0 15,-4-2-16-15,1 6 0 0,-1 0 0 0,0 0 0 16,1-3 0-16,-5 3-12 0,5-6 0 0,-5 6 0 15,-2-3 12-15,-1-1 16 0,0-2-3 0,0 6-1 16,0 0-2-16,4-3-1 0,-7 3 0 0,-4-6 0 16,4 6 3-16,-1 0 0 0,-2 0 0 0,-1 0 0 0,4 0-12 15,-4 0 8-15,0 0-8 0,0 0 8 0,0 0-8 0,0 0 12 16,1 0-12-16,-5 6 12 0,1-6-12 0,-4 0 0 16,4-6 0-16,3 6 0 15,-7 0 0-15,3 0 0 0,1 0 8 0,0 0-8 0,-8 0 0 0,8 0 0 16,-4 0 0-16,4 0 8 0,-4-3-8 0,0 3 0 15,-3 0 0-15,3-7 8 0,-4 7 0 0,1-3 0 16,-1 3 0-16,1 0 0 0,0 0-8 0,-4 0 0 16,0 0 0-16,3 0 0 0,-10 0 0 0,7 3-12 15,0 4 2-15,-7-7 1 16,0 3-57-16,4 6-11 0,3 1-3 0,-7 2-851 0,0 4-170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25:50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11225 10209 1825 0,'-10'-4'40'0,"-1"4"8"0,1 0 1 0,-4 0 3 0,-1 0-41 0,-2-6-11 16,-4 6 0-16,3 0 0 0,4 0 0 0,-4 0 0 16,-6 0 0-16,-5 0 0 0,1 0 0 0,3 6 0 15,4-6 0-15,0 0 0 0,-4 4 0 0,1-4 0 16,-5 0-8-16,-2 6 8 0,-8-6-15 0,4 3 2 15,6-3 0-15,-13 0 0 0,-7 0 13 0,-1 6 0 0,4-3 0 16,1 1 10-16,-5-4 10 0,-3 9 1 16,-3-9 1-16,3 6 0 0,-4-3 7 0,1 4 2 0,-4-4 0 0,0 0 0 15,-3 6-12-15,3-2-3 0,3-4 0 0,4 0 0 16,4 6-3-16,-1-9-1 0,1 10 0 0,3-10 0 16,-3 6-12-16,-1-3 0 0,5-3 0 0,-8 0 0 15,3 3 0-15,4-3 0 0,-3 0 0 0,3 0 0 16,-3 0 0-16,3 0 0 0,0 0 8 0,-7 0-8 15,0 0 0-15,4 0 11 0,3 0-11 0,0 0 10 16,0 0-10-16,0 0 0 0,4 0 0 0,3 6 0 16,4-6 8-16,0 4-8 0,3-4 8 0,0 6-8 15,0-3 0-15,8-3 0 0,-4 0 0 0,3 0 0 16,0 0 0-16,4 0 0 0,0 0 0 0,0 0 0 16,7-3 8-16,-4 3-8 0,4-6 8 0,0 6-8 15,0 0 8-15,-1-4-8 0,1 4 8 0,4-6-8 0,-1 6 20 0,1-3-2 16,-1 3 0-16,0-3 0 15,4 3 4-15,4-6 1 0,-8 6 0 0,11 0 0 0,-7 0-2 0,7 0 0 16,0 0 0-16,-3-4 0 0,-4-2 11 0,7 6 1 16,0 0 1-16,-4 0 0 0,1-9-26 0,3 9-8 15,0 0 0-15,0 0 0 0,-4-3 16 0,4-7-1 16,0 10 0-16,0-9 0 0,4 6-15 0,-4 3 9 16,-4-10-9-16,4 7 8 0,0-3-8 0,0-3 0 15,0 2 0-15,-4 1 8 0,4-7-8 0,-3 4 0 16,-1-4 0-16,1 4 8 0,-4-3 6 0,7-4 1 15,-7 3 0-15,0-6 0 0,3 7-15 0,-3-1 11 16,4-5-11-16,-1 8 10 0,-3-6 8 0,4 1 2 0,-1 2 0 0,0-6 0 16,4 7-20-16,0 3 0 0,-3-7 0 0,3 0 0 15,-4 0 10-15,1 1-2 16,3 2 0-16,0 4 0 0,-7-4-8 0,7 4 0 0,-7-4 0 0,7-5 8 16,-4 8 6-16,1 1 1 0,-1 6 0 0,1-7 0 15,3 1-5-15,-4 2-1 0,4-2 0 0,-3 3 0 16,3-4-9-16,0-2 10 15,0 9-10-15,3-4 10 0,1-2-10 0,-4 3 10 0,0-10-10 0,0 7 10 16,3 6-10-16,-3-7 0 0,0 1 0 0,0 6 0 16,0 3 0-16,0-10 0 0,0 7 0 0,0 3 8 15,0 0-17-15,0 0-4 0,0 0-1 0,0 0 0 16,0 0 14-16,-7 3 0 0,4-3 0 0,-4 0 0 16,-1 10 0-16,1-7 0 0,4-3 0 0,-4 6 0 15,7-6 0-15,-7 3 16 0,0-3-3 0,0 10-1 0,3-10-12 16,4 0 0-16,0 0 0 0,-3 9 0 15,-4-6 0-15,0-3 0 0,3 6 0 0,0-2-10 0,1-4 2 0,-4 9 0 16,3-6 0-16,1 3 0 0,-4-3 8 0,3-3 16 16,-6 7-4-16,3-4-1 0,0-3-11 0,-1 9 0 15,5-9 0-15,-8 3-11 0,4-3 11 0,4 0 0 16,-1 0 10-16,4 0-10 0,0 0 0 0,0 0 0 16,-7-3 0-16,7 3 0 0,0-3 22 0,0-6-2 15,0-1 0-15,7 1 0 0,-7 0-20 0,0-1 0 16,4 1 0-16,-1 2 0 0,1-8 0 0,3 12 0 15,-7 3 0-15,0 0 0 0,0 0 11 0,0 0-3 16,0 0 0-16,0 0 0 0,0 0-8 0,0 0 0 16,0 0 0-16,0 0-11 0,0 0 11 0,0 0 0 0,0 0 8 15,0 0-8-15,0 0 0 0,7 3-12 16,-7-3 2-16,7 6 0 0,4-3 10 0,-1 7 0 0,1-1-9 0,-1-6 9 31,1 7-30-31,0-1-2 0,3 3 0 0,-4-2 0 16,4 2-64-16,-3 4-12 0,3 0-4 0,0 3-655 0,0 3-131 0</inkml:trace>
  <inkml:trace contextRef="#ctx0" brushRef="#br0" timeOffset="10507.653">10202 11717 345 0,'0'0'15'0,"0"0"4"0,0 0-19 0,0 0 0 0,0 0 0 0,0 0 0 16,0 0 86-16,0 0 14 0,0 0 2 0,7-10 1 16,0 10-25-16,-7 0-5 0,0 0-1 0,0 0 0 15,0 0-5-15,0 0-2 0,0 0 0 0,0 0 0 16,0 0-16-16,0 0-3 0,0 0-1 0,0 0 0 16,0 0-10-16,0 0-3 0,0 0 0 0,0-6 0 15,-3 0-8-15,-1 3-3 0,1-3 0 0,-4 2 0 0,7 4-1 0,-4-6-1 16,-3 6 0-16,0-3 0 0,4 3 5 0,-4-3 0 15,0-3 1-15,3 6 0 0,-3 0-9 0,7 0-1 16,-7 0-1-16,3 0 0 0,-3 0 4 0,7 0 1 16,0 0 0-16,0 0 0 0,0 0 7 0,0 0 2 15,0 0 0-15,0 0 0 0,0 0 3 0,0 0 1 16,0 0 0-16,0 0 0 0,0 0-11 0,0 0-1 16,0 0-1-16,0 12 0 0,0-12-3 0,4 6 0 15,-4-6 0-15,3 4 0 0,4 5 4 0,0 0 1 16,1-6 0-16,2 7 0 0,-3-4-11 0,4-3-2 15,6 4-8-15,1-4 12 0,-4-3 14 0,7 0 2 16,4 3 1-16,7-3 0 0,-4 0-2 0,7 0-1 0,1 0 0 0,2-3 0 16,12 3-2-16,-8-3-1 0,-3-4 0 0,3 7 0 15,8-3-7-15,-1-3 0 0,-7-4-1 0,8 10 0 16,6-3 0-16,-6-6 0 0,-1 9 0 0,-3-9 0 16,-4 9-3-16,0-10 0 0,8 10 0 0,-4-3 0 15,-11 0-4-15,7-3-8 0,8 2 11 0,-8-2-11 16,0 6 11-16,-3-3-11 0,0 3 10 0,3-6-10 15,4 6 10-15,-7 0-10 0,0-3 10 0,-4 3-10 16,0 0 12-16,-3 0-3 0,0-4-1 0,3 4 0 16,-7-6-8-16,4 6 8 0,-7 0-8 0,-1-3 8 15,1 3 0-15,-4-6-8 0,1 6 12 0,-5 0-4 16,-3 0-8-16,-3 0 0 0,-1-3 0 0,-3 3 8 16,1 0-8-16,-8 0 8 0,0 0-8 0,10-3 8 15,-3-4-8-15,-7 7 0 0,0 0-10 0,0 0 10 16,0 0-48-16,0 0-3 15,0 0-1-15,0 0 0 0,0 0-108 0,0 0-21 0,0-3-5 0,0-6-808 16</inkml:trace>
  <inkml:trace contextRef="#ctx0" brushRef="#br0" timeOffset="12159.14">12749 12404 288 0,'0'0'25'0,"0"0"-25"0,0 0 0 0,0 0 0 15,0 0 187-15,0 0 32 0,0 0 6 0,7 0 2 16,-7 0-147-16,0 0-28 0,0 0-7 0,0 0-1 15,0 0 7-15,0 0 1 0,0-4 0 0,-3-5 0 16,3 0-2-16,0 6 0 0,-4-7 0 0,1 1 0 16,-1-1-7-16,1 1-2 0,3-4 0 0,-4 4 0 15,-3-4 7-15,4 1 2 0,-1-1 0 0,1-2 0 16,-1 2-6-16,1 1 0 0,-4-4-1 0,7 3 0 16,-4 1-7-16,4-7 0 0,-7 10-1 0,3-4 0 15,1 0-14-15,-1 4-2 0,1-3-1 0,-1 2 0 16,1-9-6-16,-1 10 0 0,4-4-1 0,0 4 0 15,0 0 6-15,0-4 2 0,0 4 0 0,4-1 0 0,-1-2 6 0,-3 2 2 16,4 1 0-16,-1-4 0 0,4 4-4 0,-3-1-1 16,-1 7 0-16,1-6 0 15,3 0-9-15,-3 5-1 0,-1-5-1 0,1 0 0 0,-1 5 11 0,1-2 2 16,-1 0 1-16,-3 0 0 16,0-4-25-16,4 7-19 0,-4-3 3 0,0 3 1 0,-4-7 15 0,4 7 0 15,0 3 0-15,0-6 0 0,0 3 13 0,0-7-4 16,0 7-1-16,0-3 0 0,0-4 0 0,0 10 0 15,0 0 0-15,0 0 0 0,-3-3-8 0,3 3 10 16,0 0-10-16,0 0 10 0,0 0-10 0,0 0 0 16,-4 0 0-16,4 0 0 0,-7 0 0 0,4 3 0 15,-8-3 0-15,4 10 0 0,-4-4-11 0,4 0 11 0,-3 4-8 0,-1-1 8 16,1 1 0-16,-1-1 0 0,-3 4 0 0,3-4-8 16,1 4 8-16,-1-4 0 0,-3 0 8 0,3-5-8 15,8 5 0-15,-8 0 0 0,4-9 0 0,4 10 0 16,3-10 10-16,0 0-2 0,0 0-8 0,-7 3 12 15,-4 3-12-15,11-6 0 0,0 0 0 0,0 0 0 16,0 0 0-16,0 0 0 0,0 0 0 0,0 0 0 16,0 0 0-16,0 0 8 0,0 0-8 0,0 0 0 15,0 0 8-15,0 0-8 0,0 0 0 0,4-6 0 16,3-4 8-16,-4 7-8 0,4-6 0 0,0 0 9 16,0 5-1-16,0-5-8 0,0 0 12 0,1-1-4 15,-1 7-8-15,-4-6 0 0,1 5 0 0,-1-2 0 16,1 3 0-16,-4 3 0 0,0 0 0 0,0 0 0 15,0-6 0-15,0 6 0 0,3-6 0 0,-3 6 0 16,0 0 0-16,0 0 0 0,0 0 0 0,0 0 0 0,0 0 0 0,0 0-11 16,0 0 11-16,0 0-12 15,0 0 12-15,7 0 0 0,-7 0 0 0,11 3-8 0,-11-3 8 0,7 9 0 16,4-6 0-16,-1 7 0 0,-3-1 0 0,0-6-10 16,0 7 10-16,4-1 0 0,-4 0 0 0,0-5 0 15,0 5 0-15,4-3 0 0,-4-3 0 0,0 7 0 16,0-7 0-16,0 3 9 0,0-3-9 0,-7-3 10 15,0 0-10-15,7 0 10 0,4 7-10 0,-11-7 8 16,7 3-8-16,-7-3 8 0,0 0-20 0,7 3-5 16,3-3-1-16,-10 0 0 15,0 0-117-15,7 0-23 0,0 6-5 0,-7-6-554 0,11 3-111 0</inkml:trace>
  <inkml:trace contextRef="#ctx0" brushRef="#br0" timeOffset="13394.706">13314 12422 954 0,'0'0'42'0,"0"0"9"16,0 0-41-16,0 0-10 0,0-9 0 0,0 9 0 16,0-3 108-16,0-3 20 0,0-1 4 0,0 1 1 0,0 3-31 0,0 3-6 15,0-6-2-15,3-4 0 0,-3 7-20 0,4 0-4 16,-8-3-1-16,4-4 0 0,0 7-10 0,0-3-3 16,0 3 0-16,0-7 0 0,0 1-2 0,0 6-1 15,0-7 0-15,-3 1 0 0,3 0-9 0,0-4-1 16,-4 4-1-16,4-4 0 0,0 4-12 0,0-10-2 15,0 6-1-15,0-5 0 0,-3 2-4 0,3-3-1 16,0 0 0-16,3-3 0 0,-3 7-8 0,0-4-2 16,-3-3 0-16,3 0 0 0,-4 3-2 0,4 0-1 15,-3 4 0-15,3-4 0 0,-4 0-9 0,1 10 0 16,3-7 0-16,-4 0-11 0,4 4 11 0,0 2 0 16,-3 1 0-16,3-4 0 0,-4 4 0 0,4 6 9 0,0-7-9 0,4 1 0 15,-8 6 0-15,4-4 0 0,-3 1 0 0,3 0 0 16,0-3 0-16,-4-1 0 0,1 7 0 0,-1-6 0 15,0 5 12-15,4-2-12 0,-7-3 12 0,4 6-12 16,-1-7 0-16,1 7 0 0,3-3 0 0,-4 3 0 16,-3 0 8-16,4-4 2 0,3 7 0 0,0 0 0 15,-4 0-10-15,4 0-11 0,0 0 3 0,-7 0 0 16,0 10 8-16,-4-7-12 0,4 13 12 0,0-4-12 16,-3-3 12-16,3 4 0 0,-4 0 0 0,8-4-8 15,-8 3 8-15,4 4-8 0,-4-3 8 0,4-1-8 16,-7-2 8-16,7-1 0 0,4-6 8 0,-4 7-8 15,0 2 0-15,-1-6 0 0,8-6 0 0,0 0 0 16,-3 4 0-16,3-4 0 0,0 0 8 0,0 0-8 16,0 0 0-16,0 0 0 0,0 0 0 0,0 0 8 0,0 0-8 15,0 0 9-15,0 0-9 0,0 0 10 16,0 0-10-16,7-4 0 0,0-2 9 0,0 0-9 0,-3 0 0 16,6-4 0-16,-3 1 0 0,0 3 0 0,-3-1 0 0,-1-2 8 15,4-4-8-15,-3 4 0 0,0 6 0 0,-1-7 0 16,4 1 0-16,-3 0 8 0,-1 5-8 0,4-2 0 15,-3 0 0-15,3 0-8 0,-4-4 8 0,1 7 0 16,-1-3 0-16,-3 6-8 0,0 0 8 0,4-3 0 16,-4 3 0-16,0 0 0 0,0 0 0 0,0 0 0 15,7-3 0-15,-7 3 0 0,0 0 0 0,0 0 0 16,11 0 0-16,-4 0 8 0,0 3 0 0,3 0 0 16,-3 3 0-16,4-3 0 0,-1 7-8 0,1-4 9 0,0 0-9 0,3 4 10 15,0 5-1-15,0-9 0 0,0 4 0 0,-3 2 0 16,3-2-9-16,0-1 8 0,0 1-8 0,0-1 8 15,0 0-8-15,0-5 8 0,4 5-8 0,-7-6 8 16,3-3-8-16,0 6-11 0,0-2 3 16,-4-4 0-1,5 0-194-15,-1-4-38 0</inkml:trace>
  <inkml:trace contextRef="#ctx0" brushRef="#br0" timeOffset="55238.933">6198 16559 345 0,'-24'0'15'0,"6"-4"4"0,4-2-19 0,-7 6 0 16,-4 0 0-16,0-3 0 0,1-3 192 0,-5 3 36 15,5 3 6-15,-1-10 2 0,-7 10-132 0,4-3-27 0,0-3-5 0,-4 3 0 16,4-4-28-16,-4 7-6 0,0-3-1 0,-3 0 0 16,7-3-24-16,-14 6-5 0,6 0 0 0,4 0-8 15,-3 0 0-15,-7 0 0 0,7 6 0 0,-1-3 0 16,5 0 0-16,-12-3 0 0,8 0 0 0,-7 7 0 16,-1-4 0-16,4-3 0 0,1 9 0 0,2-9 0 15,-13 6-8-15,7-2 8 0,3-1 0 0,0-3-9 16,-3 6 9-16,3-3 0 0,4-3 0 0,-1 6 8 15,1-2-8-15,-4-4 0 0,0 0-11 0,4 6 11 16,0-3 0-16,0 0 0 16,-1-3 0-16,-2 10 0 0,-5-10 0 0,8 9 0 0,-4 0 0 0,4-6 0 15,0 7 0-15,6 2 0 0,-6-2 13 0,0-1-4 16,3 1-9-16,4-1 0 0,-7 0 0 0,10 4 0 16,-7 0 0-16,4-4 0 0,3 3 0 0,4-2 0 15,0 9 0-15,3-7 8 0,-6 1-8 0,-1 6 0 0,4-1 10 0,0-2-10 16,3 3 12-16,-3 0-12 0,-4 0 0 0,4-4 0 15,3 4 0-15,-3-6 0 0,0 5 0 0,3-5 0 16,-3 6 0-16,0-7 0 0,3 7 0 0,-3-6 0 16,0-1-9-16,3 7 9 0,1-6 0 0,-1 5 0 15,0-5 0-15,4 6 8 0,0 0-8 0,0-4 0 16,-7 7 0-16,10-3 0 0,1 3 0 0,-4-3 0 16,-1 3 0-16,1-3 0 0,7 2 10 0,4 1-2 15,-4-3-8-15,3 3 12 0,-6-6-12 0,6 3 0 16,4 3 8-16,-7 0-8 0,4-4 0 0,3 4 0 15,0 0 0-15,3-6 0 0,4 0 0 0,-7 2 0 16,4-5 0-16,3 9 0 0,0-6 9 0,3-1 9 0,-3-5 2 0,0 9 0 16,4-7 8-16,0-3 1 0,-1 1 1 0,4 2 0 15,0 1-2-15,8-4-1 0,-1 1 0 0,-7 2 0 16,7-2 5-16,4 2 2 0,-1-2 0 0,1-1 0 16,-4-3-24-16,7 1-10 0,4 2 8 0,-7-3-8 15,10-3 12-15,-7 4-4 0,8-1 0 0,-1 3 0 16,0-2 4-16,-7-1 1 0,8 3 0 15,3 1 0-15,-4-1-1 0,0-6-1 0,0 4 0 0,1-4 0 16,-5 6-11-16,5 4 0 0,-5-4 0 0,5-9 8 16,-1 9 3-16,0-2 0 0,8-1 0 0,-5-6 0 15,1 6-11-15,-3-3 10 0,2-3-10 0,5 7 10 16,-5-4-10-16,1-3 8 0,4 0-8 0,-5 3 8 16,8-3 3-16,-7-3 0 0,3 3 0 0,1 0 0 15,-1 0 2-15,-3 0 1 0,7-3 0 0,-4-4 0 0,0 7-6 0,-3 0 0 16,0-3-8-16,3-3 12 0,-6 6-12 0,-5-3 0 15,12 3 8-15,-8 0-8 0,0-3 0 0,1 3 0 16,6-7 0-16,4 7 0 0,-7 0 0 0,3-9 0 16,-7 9 0-16,7-3 0 0,1-3 0 0,-8 6 0 15,0-3 0-15,4-7 0 0,0 10 8 0,0-3-8 16,0-6 0-16,-1 2 0 0,-2 4 11 0,-8-6-11 16,7-1 12-16,4 1-12 0,-7-4 24 0,3 4-3 15,0 6 0-15,-6-7 0 0,2 1-1 0,5 0 0 16,-12 6 0-16,4-7 0 0,4 1-11 0,-7 6-9 15,3-7 12-15,-3 1-12 0,0-1 8 0,-1 7-8 16,-3-6 0-16,-3-1 0 0,3 1 0 0,0 3 0 16,-3-4 0-16,0 4 0 0,6-3 0 0,-6 2 0 15,3-2 0-15,0 0 0 0,-3-1 0 0,0 1 0 0,3-1 0 0,-4-2 0 16,1 2 0-16,0-2 0 0,-1 2 0 0,1-2 0 16,0 2 8-16,-1-8-8 0,-3 8 0 0,4-2 0 15,-4 2 8-15,0-2-8 0,-7-1 0 0,7 1 0 16,-3-4 15-16,3 3-4 0,-3-5-1 0,-4 5 0 15,3-6 14-15,-3 7 2 0,4-7 1 0,-4 6 0 16,0-5-19-16,4 2-8 0,-8 0 0 0,4 4 8 16,7-1-8-16,-10-6 8 0,3 7-8 0,3-1 8 15,-2-2-8-15,-1 2 0 0,0 0 9 0,0 4-9 16,3-10 0-16,-6 7 0 0,3 2 0 0,-7-2 8 16,3-7-8-16,1 10 0 0,-1-4-8 0,-3-6 8 15,-3 7 0-15,3-1 0 0,-4-6 0 0,1 7 8 16,-8-7 1-16,4 6 1 0,7 1 0 0,-3-4 0 0,-1 4-10 15,1-1 0-15,-1-6 0 0,1 10 0 16,-8-4 0-16,4 4 0 0,0-4 0 0,-4 1 0 0,4 2 0 0,-3 1 0 16,3-4 0-16,-8 4 0 0,5-4 0 0,-1 4 0 15,-3 0 0-15,4-4 0 0,-8 4 0 0,0-1 0 16,4-2 0-16,-3 2 0 0,-1 1-8 0,0 0 8 16,1 5 0-16,-4-5 0 0,-1 0 0 0,5 5 0 15,-8-2-9-15,0 3 9 0,1-3 0 0,-5 3 0 16,5-7-8-16,-1 10 8 0,7-9 0 0,-10 9 0 15,3-10 0-15,1 7 0 0,-4 0 0 0,3-3 0 16,0 3 0-16,0-4 0 0,-6 4 0 0,2 3 0 16,1-9 0-16,-3 9 0 0,2-3 0 0,-2-3 0 0,-1 2 0 15,4-2 0-15,-8 3 0 0,1-6 0 0,3 9 10 0,4-10-2 16,-4 7 0-16,-3-3 0 0,3 3 0 0,1-1 0 16,-1-2-8-16,4 6 0 0,-4-3 0 0,4-3 0 15,-4 3 0-15,7-4 0 0,-7 4 0 16,4 0 0-16,-4-3 0 0,1 6-13 0,-1 0 3 0,0-3 1 31,0 3-108-31,4 3-22 0,-7-3-4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28:46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25562 10673 669 0,'0'0'29'0,"0"0"7"0,0 0-28 0,0 0-8 0,0 0 0 0,0 0 0 15,0 0 56-15,0 0 11 0,0 0 1 0,0 0 1 16,0 0 15-16,0 0 2 0,-7 9 1 0,4-3 0 16,-4-3 9-16,0 1 1 0,0-4 1 0,7 0 0 15,0 0-18-15,-8 0-3 0,8 0-1 0,0 0 0 16,0 0-7-16,0 0-1 0,0-4-1 0,4-5 0 0,-4 9-28 0,4 0-6 15,3-9-1-15,0 9 0 0,0-3-19 0,0-4-4 16,-7 7-1-16,7 0 0 0,-7 0-8 0,0 0 10 16,0 0-10-16,0 0 10 0,0 0 16 0,0 0 3 15,7-3 1-15,-7 3 0 0,3-9 14 0,-3 6 4 16,-3-7 0-16,-1 1 0 0,1-1-10 0,3-2-2 16,0-1 0-16,0-2 0 0,0-1-12 0,3-3-2 15,4 0-1-15,-3-3 0 0,7 0-13 0,-1 4-8 16,1-4 8-16,3 0-8 0,-4 0 11 0,4 0-3 15,1 3 0-15,-5-3 0 0,1 0-8 0,-1 3 0 16,1-3 0-16,0 10 0 0,-4-7 0 0,0 3 0 0,-4 1 0 16,1-7 0-16,-1 9 0 0,1-6 0 0,-4 4 0 15,0-11 0-15,-4 14 0 0,4-7 8 0,-3-3-8 0,-1 6 8 16,4-5 0-16,-3-5 0 16,3 5 0-16,-4-1 0 0,4 3 20 0,-3 6 3 0,3-9 1 0,0 13 0 15,-4-4-32-15,4 4 0 0,-3-4 0 16,3 4 0-16,0 0 0 0,-4 5-8 0,4 4-1 0,0 0 0 15,0 0 9-15,0 0 12 0,0 0-2 0,0 0-1 16,-4-6-9-16,4 6-17 0,0 0 4 0,0 0 1 16,0 0 12-16,0 0 0 0,0 0 0 0,0 0 0 15,0 0 0-15,0 0 16 0,-3 0-3 0,3 0-1 16,0 0-12-16,-7 6 0 0,0-2 0 0,0-4 0 16,0 0 0-16,0 9 0 0,0-6 0 0,0 6 0 15,-1 1 0-15,5-1 0 0,-8 4 0 0,4-4 0 16,-3 10 0-16,3-6 0 0,-4 9 0 0,1-4 0 0,-1-5 0 0,0-1 0 15,1 4 0-15,3-3 0 0,0-1-9 0,0 1 9 16,-4 2-13-16,4-2 5 0,3-4 8 16,1 1 0-16,-8-1 0 0,1-3 0 0,3 4 0 15,3-10 0-15,-3 9 0 0,7-9 0 0,-10 0 0 0,10 0 0 16,0 0 0-16,0 0 8 16,0 0-8-16,0 0 8 0,0-9-8 0,0-1 8 0,3 7-8 0,1-6 0 15,3-4 0-15,0 1 8 0,7-4 0 0,0 4 0 16,0-7 0-16,0 6 0 0,7-6-8 0,-3 4 0 15,3-4 0-15,-3 0 0 0,-1 3 0 0,1 1 0 16,0-1 0-16,-4 0 0 0,0 4 0 0,-4-1 0 16,5 4 0-16,-5 0 0 0,1-1 0 0,-4 1 0 15,0 6 0-15,-4-7 0 0,-3 10 0 0,7-3 0 0,-3-3 0 0,-4 6 0 16,0 0 0-16,3-3 0 0,5-7 0 0,-8 10 0 16,7 0 0-16,-7 0 0 0,0 0 0 0,0 0 0 15,7 0 0-15,0 6 0 0,-7-6 0 0,7 7 0 16,0-1 0-16,0 3 0 0,-4 4 0 0,-3-4 0 15,7 4 0-15,-7-1 0 0,0-2 0 0,4-1 0 16,-4 1 0-16,4 2 0 0,-4-2 0 0,3-1 0 16,-3 0 11-16,4-2-3 0,-1 2 0 0,1 1 0 15,-4-1-8-15,0-9 0 0,7 3 0 0,0 3 0 16,0-2-11-16,0 5 3 0,0-9 0 0,0 0 0 16,-4 9-188-16,8-6-38 0</inkml:trace>
  <inkml:trace contextRef="#ctx0" brushRef="#br0" timeOffset="1701.279">26977 10682 806 0,'0'0'72'0,"0"0"-58"0,0 0-14 0,0 0 0 16,0 0 75-16,0 0 12 0,-7 0 2 0,7 0 1 15,-4 6-23-15,-3-3-5 0,0 1-1 0,7-4 0 16,0 0 21-16,0 0 4 0,-7 0 1 0,7 0 0 16,-3-4-16-16,3 4-3 0,-7-9-1 0,3 9 0 15,1-9-15-15,-1-1-4 0,4 7 0 0,0-6 0 16,-4-4-4-16,4 4 0 0,0-10-1 0,4 6 0 15,-4-5-16-15,0 5-3 0,4-6-1 0,-1-3 0 16,-3 7 0-16,0-4 0 0,0-9 0 0,4 6 0 16,-4 0 0-16,0 0 0 0,0-10 0 0,0 10 0 0,0 0-3 0,-4-6 0 15,4 6 0-15,0 0 0 16,-3-3-7-16,3 0-1 0,0 3-1 0,0 0 0 0,0 0-1 0,0 0 0 16,0 4 0-16,0 2 0 0,0 0-10 0,0 0 0 15,0 1 0-15,0-1 8 0,3 0-8 0,-3 10 0 16,0-9 0-16,0 5 0 0,-3 4 0 0,3-4 0 15,0 1 0-15,0 0 0 0,-4-1 0 0,4 1 0 16,0 6 0-16,0 3 8 0,-4-3 0 0,1-4 0 16,-1 4 0-16,4 3 0 0,-3-6 0 0,3 6 0 15,0 0 0-15,-4 0 0 0,-6 0-8 0,3 0 8 16,3 6-8-16,-3-3 8 0,4 7-8 0,-4-7 0 16,0 3 0-16,-1-3 0 0,5 7 9 0,-8-1 0 0,4-6 0 15,0 7 0-15,-3-1-9 0,-1-6-12 0,0 7 2 0,4-1 1 16,-7-3 9-16,4 0 0 0,-4 4 10 0,3-4-10 15,0-3 11-15,1 7-11 0,-1-7 12 0,1-3-12 16,-1 6 8-16,8-3-8 0,-4 3 0 0,7-6 0 16,0 0 0-16,0 0 0 0,0 0 0 0,0 0 0 15,0 0 0-15,0 0 0 0,0 0 0 0,0 0 0 16,0 0 0-16,0 0 0 0,0 0 0 0,10 0 0 16,1 0 0-16,3-6 0 0,0 6 0 0,0-3 0 15,0-3-13-15,4 3 3 0,-4-10 1 0,0 4 0 16,0-1 9-16,0 1 0 0,0 0 0 0,-3-1-8 15,3-2 8-15,-3 2 0 0,-1 1 0 0,1 2 0 16,-1 1 0-16,-3-3 0 0,4 6 0 0,-4-7 0 16,0 7 0-16,-3-3 0 0,-4 6 0 0,0 0 0 0,0 0 0 0,0 0 0 15,0 0 0-15,0 0 0 0,0 0 0 0,0 0 14 16,0 0-2-16,0 0 0 0,0 0 0 0,0 0 0 16,0 0 0-16,0 0 0 0,0 0-2 0,7 9-1 15,-7-9 0-15,3 10 0 0,1-1-9 0,3 0 0 16,0-2 0-16,3 2 0 0,-2 7 0 0,-1-4 8 15,3-8-8-15,1 5 0 0,-1 3 8 0,1-2-8 16,3-1 8-16,-3 4-8 0,-1-4 0 0,1 1 0 16,-1 2 0-16,4-6 0 0,4 4-24 0,-4-4 0 15,7 0 0-15,1-2 0 16,2 5-186-16,4 0-38 0</inkml:trace>
  <inkml:trace contextRef="#ctx0" brushRef="#br0" timeOffset="3001.963">29055 10795 0 0,'0'0'0'0,"0"0"0"16,0 0 0-16,0 0 0 0,0 0 328 0,-7 0-66 15,7 0 53-15,-4-6 10 0,1 6-157 0,3 0-32 16,-4-10-7-16,4 10-1 0,4-3-59 0,-1-6-12 15,1-1-2-15,3 1-1 0,3-4-39 0,1 4-15 16,0-4 11-16,-1-5-11 0,8 5 8 0,-1-6-8 16,-2 7 0-16,-5-7 9 0,4 3 2 0,-3-3 0 15,-1 7 0-15,-3-7 0 0,0 0 25 0,-3 7 6 16,0-10 1-16,-4 0 0 0,0 3 6 0,-4-3 2 16,-3-3 0-16,3 0 0 0,-3 3-4 0,4-9-1 15,-4 9 0-15,0 0 0 0,0 0-2 0,3-3 0 16,-3 0 0-16,7 3 0 0,-3 9-17 0,3-6-4 15,3-3-1-15,1 7 0 0,-1-4-22 0,1 0 0 16,3 10 0-16,0-4 0 0,-4-6 0 0,4 10 0 0,-3 2 0 0,-1-2 0 16,1 0 0-16,-4-1 0 0,0 1 0 0,0 9 0 15,0-10 18-15,0 4 2 0,-4 0 1 0,4-3 0 16,-3 5-13-16,-1-2-8 0,-3-6 10 0,0 12-10 16,0-4 16-16,4-2-4 0,-4 6 0 0,0-3 0 15,3 3-12-15,4 0 8 0,0 0-8 0,-7 0 0 16,0 3 0-16,0-3 0 0,0 6 0 0,3-2 0 15,-3 5 0-15,4-6 0 0,-4 7 0 0,0-1 0 16,0 0 0-16,-1 4-8 0,-2-4 8 0,-1 10 0 16,1-6 0-16,-1-1 0 0,1 4 0 0,-5-4 0 15,5 1 0-15,-1-1 0 0,-3-2 8 0,4-1-8 16,-1 4 0-16,0-4 0 0,4-2 0 0,-3-4 0 0,-1 0 0 0,4 6 0 16,0-9 0-16,4 10 0 15,-4-10 0-15,3 6 0 0,4-6 0 0,0 0 0 0,0 0 8 0,0 0-8 16,0 0 0-16,0 0 0 0,0 0 8 0,0-6-8 15,4-4 0-15,3 1 9 0,0 3-9 0,3-4 0 16,-3-2 0-16,4-4 0 0,3 6 0 0,-3-2 0 16,-4-7 0-16,3 7 0 0,1-10 0 0,3 12 0 15,-4-2 0-15,-2 2 0 0,-1 1 0 0,3-1 0 16,-3-2 0-16,0 3 0 0,0 5 0 0,0-5 0 16,0 0 0-16,-3 5 0 0,3-2 0 0,-3-3 0 15,-1 6 0-15,4-1 0 0,0-2 0 0,0 6 0 16,-7 0 11-16,7-3-11 0,0 3 0 0,0 3 0 0,4-3 0 15,3 6 0-15,0-2 0 0,4-1 0 0,-1 3 0 0,1-3 0 16,-4 7 8-16,4-10-8 0,0 12 0 0,3-6 0 16,3-6 0-16,-2 4 8 0,-5 2-8 0,4-3 0 15,1 3 0-15,-1-3 0 0,-7-3 0 0,3 3 0 16,-2-3 0-16,-1 7 0 0,-4-4 8 0,4-3-8 31,-3 9-120-31,0-2-28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29:54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7775 12548 748 0,'0'0'33'0,"-10"-10"7"0,-1 1-32 0,4 6-8 0,-7-6 0 0,3-1 0 16,4 1 139-16,0-1 25 0,0-2 6 0,0 2 1 15,4-2-117-15,-1 2-23 0,4 1-5 0,-7-4-1 16,0 10 35-16,3-3 6 0,4-3 2 0,0 9 0 16,-7-4-4-16,7 4-1 0,0 0 0 0,0 0 0 15,0 0-39-15,0 0-8 0,0 0-2 0,0 0 0 16,0 0-14-16,0 0 0 0,0 0 0 0,7 4 0 15,4 2 9-15,0-3 6 0,-1-3 1 0,4 6 0 16,4-6-16-16,0 3-12 0,-4-3 3 0,3 4 0 16,8-4 22-16,-4 6 5 0,4-6 1 0,0 0 0 15,-1 3-7-15,1-3-2 0,3 0 0 0,4 0 0 16,-4 0 6-16,4 0 0 0,3 6 1 0,0-6 0 0,8 0 8 0,-4 3 2 16,-1-3 0-16,5 7 0 15,3-4-27-15,-1 0 0 0,-2 3-9 0,3-3 9 0,-4 4 0 0,7-4 0 16,-6 3 8-16,6-3-8 0,-3 0 0 0,7-3 0 15,3 0 0-15,-3 0 0 0,-3 0 0 0,3 0 17 16,-4 0-1-16,0-3-1 0,1 3 8 0,-1-3 1 16,8-3 1-16,-8 6 0 0,4-3 6 0,-4-4 1 15,1 7 0-15,-5 0 0 0,1-3-7 0,0-3-1 16,4 6 0-16,-8-3 0 0,7 3-24 0,1-3 0 16,3-4 0-16,0 7 0 0,-4-3 10 0,0-3-10 15,-3 6 12-15,0 0-12 0,0-3 9 0,-4 3-9 0,-3-6 0 0,0 2 9 16,0 1-9-16,-1-3 12 0,-2 3-12 0,-8-3 12 15,-3 6 5-15,6-4 2 0,1-5 0 0,-7 9 0 16,-8-9-7-16,5 9 0 0,2-3-1 0,-3-4 0 16,-3 7-11-16,0 0 12 0,-4-3-12 0,4 0 12 15,-1-3-12-15,-6 6 0 0,-4 0 0 0,3 0 8 16,4-3-8-16,-6 3 0 0,-8 0 0 0,0 0 0 16,0 0-16-16,0 0-4 0,10-7-2 0,-10 7-788 15,0 0-158-15</inkml:trace>
  <inkml:trace contextRef="#ctx0" brushRef="#br0" timeOffset="11647.773">12146 13642 403 0,'0'0'17'0,"0"0"5"0,0 0-22 0,0 0 0 15,0 0 0-15,0 0 0 0,4-6 106 0,3 3 17 16,0-3 3-16,0 6 1 0,0 0-70 0,0 0-13 16,0-4-4-16,4-2 0 0,-4 6 20 0,3-3 3 15,4 0 1-15,-3-3 0 0,0 2 1 0,3-2 1 16,0 3 0-16,0-3 0 0,0 3-3 0,4-7-1 0,-4 1 0 0,0 6 0 15,7-7-5-15,-3 1-1 0,-1 6 0 0,4-7 0 16,1 1-9-16,-1 6-3 0,3-3 0 0,5-4 0 16,-5 7-19-16,5-6-4 15,-5 9-1-15,8-10 0 0,-4 7 12 0,4-3 1 0,0 0 1 0,3-1 0 16,0-2-14-16,1 6-2 16,2-7-1-16,5 1 0 0,-1-1 2 0,0 7 0 0,-3-6 0 0,7 9 0 15,-4-9-3-15,4 5-1 0,0-2 0 0,-4 0 0 16,-3 0 1-16,4 6 1 0,-5-10 0 0,5 10 0 15,-1-3-5-15,-3-3-2 0,7 3 0 0,-4-1 0 16,-3-2-10-16,0 3 0 0,-1-3 9 0,1 6-9 16,4-3 0-16,-8-4 9 0,0 4-9 0,0 3 0 15,-3-9 8-15,3 9-8 0,-3-10 0 0,-4 10 0 16,4 0 0-16,0-3 0 0,-4 3 0 0,-3-3 0 16,0 3 0-16,-4 0 0 0,3 3 0 0,1-3-9 15,-7 0-27-15,3 3-4 0,0-3-2 0,-3 7 0 16,-1-4-191-16,1 3-39 0,7 0-7 0,-4 1-1 0</inkml:trace>
  <inkml:trace contextRef="#ctx0" brushRef="#br0" timeOffset="13564.271">8442 14407 230 0,'0'0'20'0,"0"0"-20"31,-7-3 0-31,3-3 0 0,-10 6 67 0,4-3 9 0,-1 0 1 0,1-4 1 0,-5 4-59 0,1-3-19 16,4 6 10-16,-1-3-10 0,1-3 40 0,-1 6 4 16,0-4 0-16,4 4 0 0,7 0 26 0,0 0 6 0,-7 0 0 0,4 0 1 15,3 0-14-15,0 0-3 0,-7 4-1 0,7-4 0 16,0 0-3-16,0 0-1 0,0 0 0 0,0 0 0 16,0 0 8-16,10 0 1 0,4 6 1 0,1-6 0 15,-1 0-4-15,7 0-1 0,0-6 0 0,11 6 0 16,-8-4-2-16,5 1-1 0,2-3 0 0,1 3 0 15,3-3-15-15,4 6-3 0,4-3-1 0,-1 3 0 16,7-7-4-16,-6 7-1 0,-1 7 0 0,4-7 0 16,3 3-7-16,-6 3-2 0,2-3 0 0,1-3 0 15,0 0 14-15,3 0 2 0,4-3 1 0,0-3 0 16,4 6-21-16,-4 0-4 0,0-3 0 0,0-7-1 16,-1 10-5-16,1-3-1 0,-3-3 0 0,-1 3 0 15,4-4 18-15,0 7 3 0,-7-3 1 0,3 3 0 16,-6 0-31-16,-1 0 8 0,-7 0-8 0,0 0 0 0,-6 3-16 15,-5-3-7-15,1 0-1 0,0 7 0 16,-8-4-87-16,1 3-17 0,-4-3-4 0,4-3-905 16</inkml:trace>
  <inkml:trace contextRef="#ctx0" brushRef="#br0" timeOffset="16333.752">10926 15198 1216 0,'0'0'54'0,"0"0"11"0,-4 0-52 0,4 0-13 15,7-4 0-15,-7 4 0 0,0 0 45 0,0 0 7 16,0 0 0-16,0 0 1 0,11-6-33 0,-11 6-8 16,0 0 0-16,0 0-1 0,17 10 21 0,-10-10 5 15,-7 0 1-15,0 0 0 0,0 0 22 0,11 9 4 16,3-6 0-16,-7-3 1 0,-7 0-4 0,14 10-1 16,7-10 0-16,-3 9 0 0,-4-9 2 0,4 9 0 15,3-5 0-15,4 2 0 0,-1-3-14 0,1 3-2 0,-4 0-1 0,4 1 0 16,7-4 2-16,-1 6 0 0,-6-9 0 0,10 10 0 15,11-1-12-15,-7-6-3 0,-4 7 0 0,4-10 0 16,7 9-6-16,3-6-2 0,4-3 0 0,0 6 0 16,4-6-1-16,3 0-1 0,-4 0 0 0,11-6 0 15,4 6 6-15,-4 0 0 0,-4-3 1 0,4 3 0 16,0-9-29-16,4 9 0 0,-1-10 0 0,4 10 0 16,4 0 13-16,-4-3-3 0,-3-3-1 0,3 6 0 15,0-3-9-15,0 3 10 0,0 3-10 0,0-3 10 16,0 0 0-16,-3 0 0 0,-4 0 0 0,3 0 0 15,1 0-2-15,-1 0-8 0,-3 0 12 0,4 0-4 16,3 0 12-16,-3 0 3 0,-8 0 0 0,4-3 0 16,0 3-10-16,4-3-1 0,3-4-1 0,-4 4 0 15,-3-3-11-15,0-4 0 0,0 7 9 0,-3 0-9 16,3-3 10-16,-4-3-2 0,-3 9-8 0,0 0 12 0,-3-4-12 0,-4 4 11 16,-4 0-11-16,-3 0 10 15,-7 4-10-15,-4-4 0 0,0 6 0 0,-3-3 0 0,-4-3 8 0,1 6-8 16,-5 0 0-16,-3 1 8 0,1-4-8 0,-5-3 0 15,1 9 0-15,-4-9 0 16,-7 10-33-16,4-7 1 0,3 3 0 0,-4-3 0 16,-6 7-64-16,-1 2-13 0,4-2-3 0,1-1 0 15,-1 0-89-15,0 4-19 0,0-4-3 0</inkml:trace>
  <inkml:trace contextRef="#ctx0" brushRef="#br0" timeOffset="24115.126">9402 16138 403 0,'0'-12'17'0,"0"12"5"0,3 0-22 0,-3 0 0 0,-7-10 0 0,7 1 0 16,0 6 98-16,0-7 15 0,-4 7 3 0,1-3 1 15,-1-3-35-15,1 6-7 0,-1-7-2 0,1 1 0 16,3 9 0-16,0 0 0 0,-4-10 0 0,4 7 0 16,0 3-14-16,0 0-3 0,0 0-1 0,0 0 0 15,0 0 2-15,0 0 1 0,0 0 0 0,0 0 0 0,0 0-3 0,0 0-1 16,-7 0 0-16,7 0 0 15,0 0 1-15,0 0 0 0,0 0 0 0,0 10 0 0,0-1-7 0,4 0-2 16,-4-2 0-16,0 8 0 0,-7-2-22 0,3-1-5 16,8 4-1-16,-1 0 0 0,-3-4-18 0,0 7 8 15,-3 3-8-15,3-3 0 0,0 0 27 0,0-4-2 16,0 7 0-16,0-3 0 0,0 3-9 0,0-3-1 16,3 3-1-16,1-3 0 0,-4 3 11 0,3-4 3 15,-3-2 0-15,4 3 0 0,-4-7-4 0,7 7-1 16,-4-6 0-16,-3-1 0 0,0-2 5 0,4-1 0 15,3 4 1-15,-3-4 0 0,-4-9-4 0,0 0-1 0,7 6 0 16,-7-6 0-16,7 4-2 0,-7-4-1 0,0 0 0 16,7 6 0-16,7-3-2 0,-4-3-1 15,-3 0 0-15,4 0 0 0,0 0-8 0,3 0-2 0,0 0 0 0,0 0 0 16,4 0-8-16,-4 0 0 16,7 0 0-16,4 0 0 0,-11 0 0 0,10 0 0 0,5-3 0 0,-1 3 0 15,0-6 0-15,4 6 0 0,7 0 0 0,-1 0 0 16,1-4 0-16,4-2-11 0,-5 6 11 0,8 0-8 15,-3-3 8-15,6-3 0 0,0 3 0 0,1-1 0 16,3-2 12-16,0 3 0 0,3-3 1 0,7 3 0 16,5-4 5-16,-9 1 1 0,-6 0 0 0,7-4 0 15,11 1-19-15,-8 6-19 0,-10-7 4 0,7 7 1 16,7-3 14-16,-3 6 0 0,-8 0 0 0,1 0 0 16,-8 0 0-16,4 0 0 0,7 0 0 0,-4 6 0 15,-6-6 0-15,3 3 0 0,0-3 0 0,3 0 0 0,-6 7 0 0,-1-4 0 16,-3 0 0-16,0 3 0 0,-4-6 8 0,-3 0-8 15,0 0 0-15,-1-6 0 0,1 6 0 0,0-3 0 16,-7 3 8-16,-4 0-8 0,4-3 0 0,-4-4 10 16,0 4-10-16,-3-3 8 0,3 3-8 0,-7 0 0 15,4-3 9-15,-4-4-9 0,-3 10 0 0,-4-9 9 16,3 9-9-16,-2-3 0 0,-5-7 11 0,1 7-11 16,-1-3 10-16,1 3-10 0,-4-4 9 0,0 7-9 15,0-3 8-15,0 0-8 0,-3-3 8 0,3 3-8 16,-4-4 8-16,4 4-8 0,0-6 16 0,0 9-1 15,-3-10-1-15,3 7 0 0,0-3-14 0,0 0 11 0,-3-4-11 16,-1 1 10-16,4 3 2 0,-3-7 0 0,-1 10 0 0,1-6 0 16,-4 2-12-16,3 1 0 0,1 0 0 0,-4-4 0 15,-4 1 0-15,4 3 0 0,0-1 0 0,-3-2 0 16,-1-4-13-16,1 4-5 0,-1 0-1 0,-3-4 0 31,-3 1-149-31,-1-7-31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0:31:39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29789 3012 1818 0,'-32'-10'40'0,"21"7"8"0,1-3 1 0,-4 6 3 0,-1 0-42 0,1 6-10 0,0-6 0 0,0 0 0 16,0 0 0-16,3 3-16 0,1-3 4 0,-4 0 1 16,7 7 2-16,-7-4 0 0,3 6 0 0,0 1 0 15,-3-7 9-15,4 9 9 16,-1 4-1-16,-3 0-8 0,3-7 37 0,1 7 1 0,-4 0 0 0,-4 12 0 16,4-13 1-16,-7 17 0 15,3-7 0-15,-7 0 0 0,-3 9-23 0,0 7-5 0,0-3-1 0,-4 6 0 16,-7 0-10-16,4 6 0 0,-4-3 9 0,4 3-9 15,0 10 9-15,-1-4-9 0,-2-3 12 0,6 1-12 16,0 5 36-16,0-15 1 0,-3 6 0 0,7-3 0 16,7-3-5-16,-4 3-2 0,0-12 0 0,4 6 0 0,3-1-14 15,4-5-4-15,4-1 0 0,-4 4 0 0,3-4 8 16,0-2 2-16,4-1 0 0,0 0 0 0,0 1-22 0,0-1-10 16,4 4 1-16,-4-4 0 0,3 7 9 0,-3-7 14 15,0-6-3-15,3 6-1 0,-3-2-10 0,0-14 0 16,-3 17 0-16,3-13 0 0,0 3 18 0,-4-1 5 15,0-2 1-15,1 3 0 0,3-9 4 0,-4 6 2 16,1-1 0-16,3-5 0 0,-4 6-6 0,4-4-2 16,-4-5 0-16,4-1 0 0,0 4-2 0,0-7-1 15,0-3 0-15,4 7 0 0,-1-1-19 0,1-6 10 16,3-3-10-16,0 0 8 0,0 0-8 0,0 0 0 16,0 0 0-16,0 0 0 15,0 0 0-15,0 0 0 0,0 0 0 0,0 0 0 0,3-12 12 0,-3 2-4 16,0-5 0-16,-3-1 0 0,3-6 1 0,0 0 0 0,-4 3 0 0,1-6 0 15,-1 3-1-15,4-6-8 16,-4 6 12-16,1-3-4 0,-1 0-8 0,4 0 0 0,-3 3 9 0,3-7-9 16,0 8 0-16,0 2 0 0,0 3 0 0,0-3 0 15,0 0 0-15,0 4 9 0,0-1-9 0,0 4 0 16,0-7 0-16,0 3 0 0,0 0 0 0,0 4 0 16,-4-1 0-16,4-6 0 0,0 10-12 0,0-4 12 15,-3 4 0-15,-1 0 0 0,4-4-8 0,-3 13 8 16,3 0 0-16,0 0 0 0,0 0 0 0,0 0 0 15,0 0 0-15,0 0 0 0,-4 13 0 0,4-7-9 16,0 6 9-16,0 1-12 0,0 6 12 0,0 3-12 16,4 0 12-16,-1 0-10 0,-3 6 10 0,7-6-10 15,0 9 10-15,0-3 0 0,1 4-9 0,-1-7 9 16,3 6 0-16,-3-3 0 0,0-2 0 0,4-4 0 16,-1 6 0-16,-2-6 0 0,-1 3 0 0,3-16 0 0,1 13-13 0,-4-3 5 15,0-7 8-15,0-2-13 16,0 2 13-16,0-2 13 0,-7-4-2 0,4-3-1 0,-4-3 7 0,0 0 2 15,7 13 0-15,-7-13 0 16,0 0-19-16,7 0 8 0,0-6-8 0,3-1 0 0,4-2 0 0,-3-1 0 16,3-5 0-16,4-4 0 0,3-3 8 0,-3-6-8 15,-4 12 12-15,3-12-12 0,4 3 0 0,1 3 0 16,2-3 0-16,1 3 0 0,0 0 0 0,-1 0 0 16,1 0 0-16,3 0 0 0,1 0-9 0,-5 3-3 15,4-3 0-15,4 3 0 16,0-2-132-16,3 2-28 0,1-6-4 0</inkml:trace>
  <inkml:trace contextRef="#ctx0" brushRef="#br0" timeOffset="14793.382">9483 4404 1897 0,'0'0'84'0,"-7"0"17"0,-7 0-81 0,6-3-20 16,8 3 0-16,0 0 0 0,-10 0 0 0,10 0 0 15,0 0 0-15,0 0-8 0,0 0 8 0,7 0 0 16,4 3-9-16,3-3 9 0,7 0-10 0,3 10 10 15,1-10-13-15,7 9 5 0,7-9 25 0,0 3 6 16,6-3 1-16,5 13 0 0,-1-7-4 0,8 3-1 16,-8 1 0-16,4-4 0 0,0 10-19 0,0-4 0 15,0-2 0-15,0 2 0 0,7-2 0 0,0 2 10 0,0 1-10 0,-8-7 8 16,5-3 1-16,-4 7 0 16,3-1 0-16,-3-6 0 0,-11-3 31 0,4 6 7 0,11-3 1 0,-8-3 0 15,-3 0-4-15,-4 7 0 16,1-4 0-16,-1-3 0 0,-3 0-10 0,-7 6-2 0,-8-3-1 0,1 7 0 15,3-7-11-15,-10 3-1 0,-4 0-1 0,-3 10 0 16,6 0-6-16,-10-1 0 16,-3 1-1-16,-4 3 0 0,0 3-11 0,-4 9 12 0,-3 1-12 0,-3-1 12 15,-8 3-4-15,4 7 0 0,3 0 0 0,1 0 0 16,-4 3-8-16,3 0 0 0,0 6 0 0,4 3 0 16,4 0 0-16,-1 7-14 0,-3-4 3 0,7 7 1 15,7 3 10-15,-3 6 0 0,-8 0 0 0,4 3-8 16,7 10-4-16,-3 0-1 0,-4-1 0 0,0 1 0 15,0 6 5-15,0-3 8 0,7 6-13 0,-4-9 5 16,-6 5-4-16,3-2-1 0,7 6 0 0,0-6 0 0,-7 3 13 16,4-3 0-16,-1-3 0 0,4-4 0 0,4 4 0 0,-4-1 12 15,-4-2-3-15,1-4 0 16,10-2-9-16,-7-4 0 0,-3 3 0 0,-1-3 0 16,4 0 0-16,0-6 0 0,-3 6 0 0,3-9 0 0,-7-7 11 0,3 7-3 15,4-10-8-15,-3 7 12 0,-8-4 1 0,4-5 0 16,4 2 0-16,-1 0 0 0,-3-3-2 0,0-6-1 15,4 0 0-15,-1-3 0 0,5 0 2 0,-5-7 1 16,-6-2 0-16,6-1 0 0,4 0 0 0,-3 1 0 16,-8-10 0-16,4 6 0 0,4-3-5 0,-1-6 0 15,1 3-8-15,-4-3 12 0,-4-7-4 0,8 7 0 16,-1-7-8-16,1 1 12 0,-8-4 0 0,4 4 0 16,0-4 0-16,4 1 0 0,-4-10 5 0,0 12 1 0,-4-2 0 15,4-10 0-15,7 6 0 0,-7-6 0 0,0 0 0 0,0 0 0 16,0 0-6-16,0 0-2 0,-7 9 0 0,7-9 0 15,0 0 1-15,0 0 0 0,0 0 0 0,-7 7 0 16,-3-7 0-16,-1 6 0 0,11-6 0 0,-11 3 0 16,-6 3 1-16,3-3 1 0,0-3 0 0,-1 0 0 15,-6 0 5-15,0 7 1 0,-4-4 0 0,4 0 0 16,-3 3-11-16,-5-3-8 0,-9 7 12 0,2 2-12 16,1-2 12-16,-4-1-12 0,-7 4 12 0,0-4-12 15,1 4 13-15,-1 2-4 0,-4-2-1 0,-3-1 0 16,-3-2-8-16,3 2 8 0,7-2-8 0,4 2 8 15,-4-2-8-15,4-1 0 0,6 4 0 0,5-7 8 16,2-3-8-16,5 6-11 0,3 1 3 0,3-7-956 16,7-3-192-16</inkml:trace>
  <inkml:trace contextRef="#ctx0" brushRef="#br0" timeOffset="70521.388">23858 11384 57 0,'0'0'0'0,"0"0"0"16,0-6 0-16,0-3 0 0,0-1 234 0,-3 7 42 16,-1-6 8-16,1-1 1 0,3 1-166 0,-4 6-34 15,-3-7-6-15,4 1-2 0,-4 6-9 0,-4-6-1 16,0 9-1 0,-3-10 0-16,0 10-24 0,0-9-5 0,0 9-1 0,0-3 0 0,-4 3-15 0,1-4-3 15,-1-2-1-15,0 6 0 0,-3 0-4 0,-4 0-1 0,4-3 0 0,-7-3 0 16,3 6 8-16,-6 0 0 0,-5 0 1 0,1 0 0 15,-4 0 9-15,0 0 2 0,4 0 0 0,-4 6 0 16,4-3-15-16,-4 3-2 0,4 1-1 0,0-1 0 16,-1-3 6-16,1 7 2 0,-4 2 0 0,1-3 0 15,6 4-22-15,-7 3 0 0,-3-4 0 0,-1 1 0 16,12 9 0-16,-5-3 0 0,1 3 0 0,-4-4-8 16,4 7 8-16,3 4 0 0,0-4 0 0,4 6 0 15,-7-3 0-15,3 4 11 0,8-7-3 0,-1 6 0 16,4-3 8-16,0 1 2 0,3-4 0 0,4 3 0 15,3-3-6-15,4-3 0 0,-3 0-1 0,6 6 0 16,8-3-1-16,-1 3 0 0,-6-6 0 0,-1 0 0 16,8 10-10-16,-1-10 8 0,1 9-8 0,3-9 8 15,0 9-8-15,0-9 0 0,0 6 0 0,-4-6 8 0,-6 0-8 0,6 7 0 16,11-7 0-16,-3-1 0 16,-4 1 10-16,4 0-10 0,3-3 12 0,3 0-12 0,1-3 8 0,0 6-8 15,-4-4 0-15,3 4 0 0,1-3 8 0,3 0-8 16,-7 6 0-16,8-3 0 15,2 0 32-15,1 0 0 0,-4 6 0 0,4-6 0 0,-8 6-32 0,12-3 0 16,2-3-15-16,-2 0 5 0,-8 7 21 0,7-7 4 16,4-1 1-16,0-8 0 0,-4 6 0 0,0-7 0 15,-3 4 0-15,3-7 0 0,-3-2-3 0,-1-1 0 16,4-3 0-16,-3-3 0 0,0 0 8 0,0 0 2 16,-1 0 0-16,4-9 0 0,4 6 1 0,-4-7 0 15,4 1 0-15,0-1 0 0,0-2-11 0,3-1-1 0,-3-6-1 0,-1 10 0 16,1-7 17-16,4 1 3 0,-8-1 1 0,7-3 0 15,-3 0-24-15,0 7-8 0,-1-7 0 0,5 3 0 16,-5 1 0-16,5-1 0 0,-8 0 0 0,7-6 0 16,0 10 0-16,-3-7-13 0,0-3 1 0,-4 6 0 15,0 1 12-15,-3-7 0 0,0 3 0 0,-4 3 0 16,0-6 18-16,0 0 0 0,-3-3 0 0,-4 0 0 16,0-3-10-16,0-3-8 0,0-1 9 0,-3-2-9 15,-4 2 21-15,0-2-1 0,0-4-1 0,-3 7 0 16,-1 0-5-16,-3-4-1 0,0 4 0 0,0-1 0 15,-3 1-3-15,-1 9-1 0,0-6 0 0,-6 3 0 16,3-4-9-16,-4 8 10 0,-3-1-10 0,0 0 10 16,0 0-10-16,-4-7 0 0,-3 14 0 0,0-4 0 15,0-3 0-15,-4 3 0 0,4-3 8 0,-4 10-8 0,1-7 0 0,-1 0 0 16,7 7 0-16,-3-1 0 0,0-6 0 0,0 10 0 16,0-4 0-16,3 4 0 0,-3-4 0 0,3 4 0 15,4-1 0-15,-4 1 0 0,4 6-13 16,0-6-5-16,4 5-1 0,-1-2-908 15,0 6-181-15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3400"/>
            <a:ext cx="4732337" cy="2662238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blinking your eye (not using your entire thinking capabilities),</a:t>
            </a:r>
            <a:r>
              <a:rPr lang="en-US" baseline="0" dirty="0"/>
              <a:t> vacuum cleaner moving towards nearest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comes back on exams</a:t>
            </a:r>
          </a:p>
          <a:p>
            <a:endParaRPr lang="en-US" dirty="0"/>
          </a:p>
          <a:p>
            <a:r>
              <a:rPr lang="en-US" dirty="0"/>
              <a:t>Goal test – sometimes</a:t>
            </a:r>
            <a:r>
              <a:rPr lang="en-US" baseline="0" dirty="0"/>
              <a:t> more than one state that satisfies having achieved the goal, for example, “eat all the dots”</a:t>
            </a:r>
          </a:p>
          <a:p>
            <a:endParaRPr lang="en-US" baseline="0" dirty="0"/>
          </a:p>
          <a:p>
            <a:r>
              <a:rPr lang="en-US" baseline="0" dirty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Infinitely many solutions! Some better than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example for “eat-all-dots”: (x, y, dot 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90 * (2^30-1) + 30 * 2^29 = 145 billion</a:t>
            </a:r>
          </a:p>
          <a:p>
            <a:r>
              <a:rPr lang="en-US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finite graph explicitly defined (theoretical 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exponential (or infinite) graph implicitly defined (AI)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customXml" Target="../ink/ink6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0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as you walk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pseudo code for breadth first search and depth first search</a:t>
            </a:r>
          </a:p>
          <a:p>
            <a:pPr lvl="1"/>
            <a:r>
              <a:rPr lang="en-US" sz="2800" dirty="0"/>
              <a:t>Iterative version, not recursive</a:t>
            </a:r>
          </a:p>
          <a:p>
            <a:pPr marL="0" lvl="1" indent="0">
              <a:buNone/>
            </a:pPr>
            <a:endParaRPr lang="en-US" sz="2800" dirty="0"/>
          </a:p>
          <a:p>
            <a:r>
              <a:rPr lang="en-US" dirty="0">
                <a:latin typeface="Courier New"/>
                <a:cs typeface="Courier New"/>
              </a:rPr>
              <a:t>	class </a:t>
            </a:r>
            <a:r>
              <a:rPr lang="en-US" dirty="0" err="1">
                <a:latin typeface="Courier New"/>
                <a:cs typeface="Courier New"/>
              </a:rPr>
              <a:t>TreeNode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TreeNode</a:t>
            </a:r>
            <a:r>
              <a:rPr lang="en-US" dirty="0">
                <a:latin typeface="Courier New"/>
                <a:cs typeface="Courier New"/>
              </a:rPr>
              <a:t>[] children()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boolean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isGoal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BFS(</a:t>
            </a:r>
            <a:r>
              <a:rPr lang="en-US" dirty="0" err="1">
                <a:latin typeface="Courier New"/>
                <a:cs typeface="Courier New"/>
              </a:rPr>
              <a:t>TreeNode</a:t>
            </a:r>
            <a:r>
              <a:rPr lang="en-US" dirty="0">
                <a:latin typeface="Courier New"/>
                <a:cs typeface="Courier New"/>
              </a:rPr>
              <a:t> start)…</a:t>
            </a:r>
          </a:p>
          <a:p>
            <a:r>
              <a:rPr lang="en-US" dirty="0">
                <a:latin typeface="Courier New"/>
                <a:cs typeface="Courier New"/>
              </a:rPr>
              <a:t>	DFS(</a:t>
            </a:r>
            <a:r>
              <a:rPr lang="en-US" dirty="0" err="1">
                <a:latin typeface="Courier New"/>
                <a:cs typeface="Courier New"/>
              </a:rPr>
              <a:t>TreeNode</a:t>
            </a:r>
            <a:r>
              <a:rPr lang="en-US" dirty="0">
                <a:latin typeface="Courier New"/>
                <a:cs typeface="Courier New"/>
              </a:rPr>
              <a:t> start)…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7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222796"/>
              </p:ext>
            </p:extLst>
          </p:nvPr>
        </p:nvGraphicFramePr>
        <p:xfrm>
          <a:off x="457200" y="1524000"/>
          <a:ext cx="10896600" cy="44756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Pacman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Taxi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79">
                <a:tc>
                  <a:txBody>
                    <a:bodyPr/>
                    <a:lstStyle/>
                    <a:p>
                      <a:r>
                        <a:rPr lang="en-US" sz="3200" dirty="0"/>
                        <a:t>Fully or partially</a:t>
                      </a:r>
                      <a:r>
                        <a:rPr lang="en-US" sz="3200" baseline="0" dirty="0"/>
                        <a:t> observable</a:t>
                      </a:r>
                      <a:endParaRPr lang="en-US" sz="3200" b="0" baseline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979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Single agent or multi-agent</a:t>
                      </a:r>
                      <a:endParaRPr lang="en-US" sz="3200" b="0" baseline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979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Deterministic or stochastic</a:t>
                      </a:r>
                      <a:endParaRPr lang="en-US" sz="3200" b="0" baseline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979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Static or dynamic</a:t>
                      </a:r>
                      <a:endParaRPr lang="en-US" sz="3200" b="0" baseline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979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Discrete or continuous</a:t>
                      </a:r>
                      <a:endParaRPr lang="en-US" sz="3200" b="0" baseline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2C5E0D-9060-4777-90F8-7C8B25B94E42}"/>
                  </a:ext>
                </a:extLst>
              </p14:cNvPr>
              <p14:cNvContentPartPr/>
              <p14:nvPr/>
            </p14:nvContentPartPr>
            <p14:xfrm>
              <a:off x="6281280" y="2333880"/>
              <a:ext cx="4883760" cy="352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2C5E0D-9060-4777-90F8-7C8B25B94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1920" y="2324520"/>
                <a:ext cx="4902480" cy="35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Reflex Agents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363539" y="1657353"/>
            <a:ext cx="58848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Reflex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Choose action based on current percept (and maybe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May have memory or a model of the world’s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 not consider the future consequences of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Consider how the world IS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Can a reflex agent be rational?</a:t>
            </a: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991600" y="6183872"/>
            <a:ext cx="305911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reflex optimal (L2D1)]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991600" y="6488672"/>
            <a:ext cx="3200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reflex optimal (L2D2)]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36D0D48-2F8C-4617-8504-8A3E90B52DF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8793" y="265895"/>
            <a:ext cx="4167310" cy="3318648"/>
          </a:xfrm>
          <a:prstGeom prst="rect">
            <a:avLst/>
          </a:prstGeom>
          <a:noFill/>
          <a:ln w="3810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E2FDB1-7D84-4C3F-BAB5-97F21EC27968}"/>
                  </a:ext>
                </a:extLst>
              </p14:cNvPr>
              <p14:cNvContentPartPr/>
              <p14:nvPr/>
            </p14:nvContentPartPr>
            <p14:xfrm>
              <a:off x="4146480" y="4366080"/>
              <a:ext cx="668520" cy="18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E2FDB1-7D84-4C3F-BAB5-97F21EC279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7120" y="4356720"/>
                <a:ext cx="687240" cy="20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Reflex Agent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D17656C-F794-473A-86FC-26068266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183872"/>
            <a:ext cx="305911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reflex optimal (L2D1)]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AC34014-745C-413C-BAD1-335798DF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488672"/>
            <a:ext cx="3200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reflex optimal (L2D2)]</a:t>
            </a:r>
          </a:p>
        </p:txBody>
      </p:sp>
    </p:spTree>
    <p:extLst>
      <p:ext uri="{BB962C8B-B14F-4D97-AF65-F5344CB8AC3E}">
        <p14:creationId xmlns:p14="http://schemas.microsoft.com/office/powerpoint/2010/main" val="113338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Agents that Plan Ahead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93033" y="1636296"/>
            <a:ext cx="720637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Decisions based on </a:t>
            </a:r>
            <a:r>
              <a:rPr lang="en-US" b="1" i="1" dirty="0">
                <a:solidFill>
                  <a:srgbClr val="0000FF"/>
                </a:solidFill>
              </a:rPr>
              <a:t>predicted consequences </a:t>
            </a:r>
            <a:r>
              <a:rPr lang="en-US" dirty="0"/>
              <a:t>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Must have 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transition model</a:t>
            </a:r>
            <a:r>
              <a:rPr lang="en-US" dirty="0"/>
              <a:t>: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Must formulate a goal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Consider how the world WOULD BE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Spectrum of deliberativeness: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complete, optimal plan offline, then execute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a simple, greedy plan, start executing, </a:t>
            </a:r>
            <a:r>
              <a:rPr lang="en-US" dirty="0" err="1"/>
              <a:t>replan</a:t>
            </a:r>
            <a:r>
              <a:rPr lang="en-US" dirty="0"/>
              <a:t> when something goes wrong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8794" y="265894"/>
            <a:ext cx="4167309" cy="3318648"/>
          </a:xfrm>
          <a:prstGeom prst="rect">
            <a:avLst/>
          </a:prstGeom>
          <a:noFill/>
          <a:ln w="3810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F6F17-ADE1-4CE3-8233-2936F16E414D}"/>
                  </a:ext>
                </a:extLst>
              </p14:cNvPr>
              <p14:cNvContentPartPr/>
              <p14:nvPr/>
            </p14:nvContentPartPr>
            <p14:xfrm>
              <a:off x="676800" y="2398320"/>
              <a:ext cx="4078440" cy="292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F6F17-ADE1-4CE3-8233-2936F16E4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440" y="2388960"/>
                <a:ext cx="4097160" cy="294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13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98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93726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state space</a:t>
            </a:r>
          </a:p>
          <a:p>
            <a:pPr marL="457093" lvl="1" indent="0">
              <a:lnSpc>
                <a:spcPct val="80000"/>
              </a:lnSpc>
              <a:buNone/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For each state, a set </a:t>
            </a:r>
          </a:p>
          <a:p>
            <a:pPr marL="457093" lvl="1" indent="0">
              <a:lnSpc>
                <a:spcPct val="80000"/>
              </a:lnSpc>
              <a:buNone/>
            </a:pPr>
            <a:r>
              <a:rPr lang="en-US" sz="2400" dirty="0"/>
              <a:t>    Actions(s) of allowable actions</a:t>
            </a:r>
          </a:p>
          <a:p>
            <a:pPr marL="457093" lvl="1" indent="0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 transition model Result(</a:t>
            </a:r>
            <a:r>
              <a:rPr lang="en-US" sz="2400" dirty="0" err="1"/>
              <a:t>s,a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 step cost function c(</a:t>
            </a:r>
            <a:r>
              <a:rPr lang="en-US" sz="2400" dirty="0" err="1"/>
              <a:t>s,a,s</a:t>
            </a:r>
            <a:r>
              <a:rPr lang="en-US" sz="2400" dirty="0"/>
              <a:t>’)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is a sequence of actions (a plan) which transforms the start state to a goal state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5401" y="1828801"/>
            <a:ext cx="4659313" cy="568327"/>
            <a:chOff x="5181609" y="2174875"/>
            <a:chExt cx="4659313" cy="568326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3" y="21748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9949" y="2174875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296409" y="2174875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53201" y="2174875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91549" y="2174877"/>
              <a:ext cx="552451" cy="552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897813" y="2174875"/>
              <a:ext cx="560387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81609" y="2174875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7086601" y="3173415"/>
            <a:ext cx="2152649" cy="1322387"/>
            <a:chOff x="6457951" y="3325813"/>
            <a:chExt cx="2152649" cy="1322387"/>
          </a:xfrm>
        </p:grpSpPr>
        <p:pic>
          <p:nvPicPr>
            <p:cNvPr id="8203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7951" y="3671888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4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39101" y="3325813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58149" y="4087813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7162800" y="35814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26" tIns="45718" rIns="91426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7162800" y="4114800"/>
              <a:ext cx="762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26" tIns="45718" rIns="91426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7143751" y="3429000"/>
              <a:ext cx="99060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6" tIns="45718" rIns="9142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7143751" y="4191000"/>
              <a:ext cx="114300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6" tIns="45718" rIns="9142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91200" y="2743200"/>
            <a:ext cx="1752600" cy="568325"/>
            <a:chOff x="6781800" y="3124200"/>
            <a:chExt cx="1752600" cy="568325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1800" y="3124200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7543800" y="3200400"/>
              <a:ext cx="99060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6" tIns="45718" rIns="9142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{N, E}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53392" y="3048001"/>
            <a:ext cx="313044" cy="1431668"/>
            <a:chOff x="8153400" y="3048000"/>
            <a:chExt cx="313044" cy="1431667"/>
          </a:xfrm>
        </p:grpSpPr>
        <p:sp>
          <p:nvSpPr>
            <p:cNvPr id="5" name="TextBox 4"/>
            <p:cNvSpPr txBox="1"/>
            <p:nvPr/>
          </p:nvSpPr>
          <p:spPr>
            <a:xfrm>
              <a:off x="81534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53400" y="411033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37DDC4-C8F2-4F11-9457-BE123AE1ED7C}"/>
                  </a:ext>
                </a:extLst>
              </p14:cNvPr>
              <p14:cNvContentPartPr/>
              <p14:nvPr/>
            </p14:nvContentPartPr>
            <p14:xfrm>
              <a:off x="1211760" y="3479760"/>
              <a:ext cx="3665520" cy="2984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37DDC4-C8F2-4F11-9457-BE123AE1ED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2400" y="3470400"/>
                <a:ext cx="3684240" cy="300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 Are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1" y="1372102"/>
            <a:ext cx="8302483" cy="435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153400" y="1219200"/>
            <a:ext cx="3733800" cy="5486400"/>
          </a:xfrm>
        </p:spPr>
        <p:txBody>
          <a:bodyPr/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Actions:</a:t>
            </a:r>
          </a:p>
          <a:p>
            <a:pPr lvl="1" eaLnBrk="1" hangingPunct="1"/>
            <a:r>
              <a:rPr lang="en-US" sz="2000" dirty="0"/>
              <a:t>Go to adjacent city</a:t>
            </a:r>
          </a:p>
          <a:p>
            <a:r>
              <a:rPr lang="en-US" sz="2400" dirty="0"/>
              <a:t>Transition model</a:t>
            </a:r>
          </a:p>
          <a:p>
            <a:pPr lvl="1"/>
            <a:r>
              <a:rPr lang="en-US" sz="2000" dirty="0"/>
              <a:t>Result(A, Go(B)) = B</a:t>
            </a:r>
          </a:p>
          <a:p>
            <a:r>
              <a:rPr lang="en-US" sz="2400" dirty="0"/>
              <a:t>Step cost</a:t>
            </a:r>
          </a:p>
          <a:p>
            <a:pPr lvl="1"/>
            <a:r>
              <a:rPr lang="en-US" sz="2000" dirty="0"/>
              <a:t>Distance along road link 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/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Bucharest?</a:t>
            </a:r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47800"/>
            <a:ext cx="7834132" cy="4724400"/>
            <a:chOff x="152400" y="1447800"/>
            <a:chExt cx="7834132" cy="4724400"/>
          </a:xfrm>
        </p:grpSpPr>
        <p:pic>
          <p:nvPicPr>
            <p:cNvPr id="2" name="Picture 1" descr="romania-distances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447800"/>
              <a:ext cx="7834132" cy="47244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720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9693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F09D65-F673-43CE-9D9A-0C1B45B19223}"/>
                  </a:ext>
                </a:extLst>
              </p14:cNvPr>
              <p14:cNvContentPartPr/>
              <p14:nvPr/>
            </p14:nvContentPartPr>
            <p14:xfrm>
              <a:off x="9167040" y="3522600"/>
              <a:ext cx="1463400" cy="36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F09D65-F673-43CE-9D9A-0C1B45B19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7680" y="3513240"/>
                <a:ext cx="1482120" cy="38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0" y="3505200"/>
            <a:ext cx="106680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8" rIns="91424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8" y="1273184"/>
            <a:ext cx="106680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8" rIns="91424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371600" y="4086225"/>
            <a:ext cx="4648200" cy="2413000"/>
          </a:xfrm>
        </p:spPr>
        <p:txBody>
          <a:bodyPr/>
          <a:lstStyle/>
          <a:p>
            <a:r>
              <a:rPr lang="en-US" sz="2400" dirty="0"/>
              <a:t>Problem: </a:t>
            </a:r>
            <a:r>
              <a:rPr lang="en-US" sz="2400" dirty="0" err="1"/>
              <a:t>Pathing</a:t>
            </a:r>
            <a:endParaRPr lang="en-US" sz="2400" dirty="0"/>
          </a:p>
          <a:p>
            <a:pPr lvl="1"/>
            <a:r>
              <a:rPr lang="en-US" sz="2000" dirty="0"/>
              <a:t>State representation: (</a:t>
            </a:r>
            <a:r>
              <a:rPr lang="en-US" sz="2000" dirty="0" err="1"/>
              <a:t>x,y</a:t>
            </a:r>
            <a:r>
              <a:rPr lang="en-US" sz="2000" dirty="0"/>
              <a:t>) location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Transition model: update location</a:t>
            </a:r>
          </a:p>
          <a:p>
            <a:pPr lvl="1"/>
            <a:r>
              <a:rPr lang="en-US" sz="2000" dirty="0"/>
              <a:t>Goal test: is (</a:t>
            </a:r>
            <a:r>
              <a:rPr lang="en-US" sz="2000" dirty="0" err="1"/>
              <a:t>x,y</a:t>
            </a:r>
            <a:r>
              <a:rPr lang="en-US" sz="2000" dirty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0" y="4094173"/>
            <a:ext cx="5257800" cy="2405063"/>
          </a:xfrm>
        </p:spPr>
        <p:txBody>
          <a:bodyPr/>
          <a:lstStyle/>
          <a:p>
            <a:r>
              <a:rPr lang="en-US" sz="2400" dirty="0"/>
              <a:t>Problem: Eat-All-Dots</a:t>
            </a:r>
          </a:p>
          <a:p>
            <a:pPr lvl="1"/>
            <a:r>
              <a:rPr lang="en-US" sz="2000" dirty="0"/>
              <a:t>State representation: {(</a:t>
            </a:r>
            <a:r>
              <a:rPr lang="en-US" sz="2000" dirty="0" err="1"/>
              <a:t>x,y</a:t>
            </a:r>
            <a:r>
              <a:rPr lang="en-US" sz="2000" dirty="0"/>
              <a:t>), dot </a:t>
            </a:r>
            <a:r>
              <a:rPr lang="en-US" sz="2000" dirty="0" err="1"/>
              <a:t>booleans</a:t>
            </a:r>
            <a:r>
              <a:rPr lang="en-US" sz="2000" dirty="0"/>
              <a:t>}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Transition model: update location and possibly a dot </a:t>
            </a:r>
            <a:r>
              <a:rPr lang="en-US" sz="2000" dirty="0" err="1"/>
              <a:t>boolean</a:t>
            </a:r>
            <a:endParaRPr lang="en-US" sz="2000" dirty="0"/>
          </a:p>
          <a:p>
            <a:pPr lvl="1"/>
            <a:r>
              <a:rPr lang="en-US" sz="2000" dirty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real world state</a:t>
            </a:r>
            <a:r>
              <a:rPr lang="en-US" sz="2000" dirty="0">
                <a:latin typeface="Calibri" pitchFamily="34" charset="0"/>
              </a:rPr>
              <a:t> includes every 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abstracts away details not needed to solve the problem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5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DDB0F9-CE0E-49AE-99B5-EC9FD4400ACB}"/>
                  </a:ext>
                </a:extLst>
              </p14:cNvPr>
              <p14:cNvContentPartPr/>
              <p14:nvPr/>
            </p14:nvContentPartPr>
            <p14:xfrm>
              <a:off x="2758320" y="4446000"/>
              <a:ext cx="2759040" cy="151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DDB0F9-CE0E-49AE-99B5-EC9FD4400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8960" y="4436640"/>
                <a:ext cx="2777760" cy="153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uiExpand="1" build="p"/>
      <p:bldP spid="9" grpId="0" uiExpand="1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3" y="1270167"/>
            <a:ext cx="6761744" cy="4525963"/>
          </a:xfrm>
        </p:spPr>
        <p:txBody>
          <a:bodyPr/>
          <a:lstStyle/>
          <a:p>
            <a:r>
              <a:rPr lang="en-US" dirty="0"/>
              <a:t>World state:</a:t>
            </a:r>
          </a:p>
          <a:p>
            <a:pPr lvl="1"/>
            <a:r>
              <a:rPr lang="en-US" dirty="0"/>
              <a:t>Agent positions: 120</a:t>
            </a:r>
          </a:p>
          <a:p>
            <a:pPr lvl="1"/>
            <a:r>
              <a:rPr lang="en-US" dirty="0"/>
              <a:t>Food count: 30</a:t>
            </a:r>
          </a:p>
          <a:p>
            <a:pPr lvl="1"/>
            <a:r>
              <a:rPr lang="en-US" dirty="0"/>
              <a:t>Ghost positions: 12</a:t>
            </a:r>
          </a:p>
          <a:p>
            <a:pPr lvl="1"/>
            <a:r>
              <a:rPr lang="en-US" dirty="0"/>
              <a:t>Agent facing: NSEW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many</a:t>
            </a:r>
          </a:p>
          <a:p>
            <a:pPr lvl="1"/>
            <a:r>
              <a:rPr lang="en-US" dirty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120x(2</a:t>
            </a:r>
            <a:r>
              <a:rPr lang="en-US" baseline="30000" dirty="0"/>
              <a:t>30</a:t>
            </a:r>
            <a:r>
              <a:rPr lang="en-US" dirty="0"/>
              <a:t>)x(12</a:t>
            </a:r>
            <a:r>
              <a:rPr lang="en-US" baseline="30000" dirty="0"/>
              <a:t>2</a:t>
            </a:r>
            <a:r>
              <a:rPr lang="en-US" dirty="0"/>
              <a:t>)x4</a:t>
            </a:r>
          </a:p>
          <a:p>
            <a:pPr lvl="1"/>
            <a:r>
              <a:rPr lang="en-US" dirty="0"/>
              <a:t>States for </a:t>
            </a:r>
            <a:r>
              <a:rPr lang="en-US" dirty="0" err="1"/>
              <a:t>pathing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120</a:t>
            </a:r>
          </a:p>
          <a:p>
            <a:pPr lvl="1"/>
            <a:r>
              <a:rPr lang="en-US" dirty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120x(2</a:t>
            </a:r>
            <a:r>
              <a:rPr lang="en-US" baseline="30000" dirty="0"/>
              <a:t>30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65179D-3A5F-4520-9072-65ABE7AEBE49}"/>
                  </a:ext>
                </a:extLst>
              </p14:cNvPr>
              <p14:cNvContentPartPr/>
              <p14:nvPr/>
            </p14:nvContentPartPr>
            <p14:xfrm>
              <a:off x="3399840" y="1077480"/>
              <a:ext cx="7324560" cy="355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65179D-3A5F-4520-9072-65ABE7AEB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0480" y="1068120"/>
                <a:ext cx="7343280" cy="357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not on Piazza, Gradescope, and Canvas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E-mail me: pvirtue@cmu.edu</a:t>
            </a:r>
          </a:p>
          <a:p>
            <a:endParaRPr lang="en-US" dirty="0"/>
          </a:p>
          <a:p>
            <a:r>
              <a:rPr lang="en-US" dirty="0"/>
              <a:t>No class next Mon 1/21, MLK Holiday</a:t>
            </a:r>
          </a:p>
          <a:p>
            <a:r>
              <a:rPr lang="en-US" dirty="0"/>
              <a:t>Recitation starting this Fri 3pm, GHC 4401 (recommended)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Bring laptop if you can (not required)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Start P0 before recitation to make sure Python 3.6 is working for you!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Reminder to be respectful of quiet areas in campus buildings</a:t>
            </a:r>
          </a:p>
        </p:txBody>
      </p:sp>
    </p:spTree>
    <p:extLst>
      <p:ext uri="{BB962C8B-B14F-4D97-AF65-F5344CB8AC3E}">
        <p14:creationId xmlns:p14="http://schemas.microsoft.com/office/powerpoint/2010/main" val="1988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Passage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29200"/>
            <a:ext cx="11379200" cy="1524000"/>
          </a:xfrm>
        </p:spPr>
        <p:txBody>
          <a:bodyPr/>
          <a:lstStyle/>
          <a:p>
            <a:r>
              <a:rPr lang="en-US" sz="2800" dirty="0"/>
              <a:t>Problem: eat all dots while keeping the ghosts </a:t>
            </a:r>
            <a:r>
              <a:rPr lang="en-US" sz="2800" dirty="0" err="1"/>
              <a:t>perma</a:t>
            </a:r>
            <a:r>
              <a:rPr lang="en-US" sz="2800" dirty="0"/>
              <a:t>-scared</a:t>
            </a:r>
          </a:p>
          <a:p>
            <a:r>
              <a:rPr lang="en-US" sz="2800" dirty="0"/>
              <a:t>What does the state representation have to specify?</a:t>
            </a:r>
          </a:p>
          <a:p>
            <a:pPr lvl="1"/>
            <a:r>
              <a:rPr lang="en-US" sz="2400" dirty="0"/>
              <a:t>(agent position, dot </a:t>
            </a:r>
            <a:r>
              <a:rPr lang="en-US" sz="2400" dirty="0" err="1"/>
              <a:t>booleans</a:t>
            </a:r>
            <a:r>
              <a:rPr lang="en-US" sz="2400" dirty="0"/>
              <a:t>, power pellet </a:t>
            </a:r>
            <a:r>
              <a:rPr lang="en-US" sz="2400" dirty="0" err="1"/>
              <a:t>booleans</a:t>
            </a:r>
            <a:r>
              <a:rPr lang="en-US" sz="2400" dirty="0"/>
              <a:t>, remaining scared time)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3" y="1371601"/>
            <a:ext cx="118475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6"/>
            <a:ext cx="4017747" cy="4260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transitions resulting from actions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state space graph, each state occurs only once!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8CDD63-C4BA-49D6-B6D6-85B2F04E0039}"/>
                  </a:ext>
                </a:extLst>
              </p14:cNvPr>
              <p14:cNvContentPartPr/>
              <p14:nvPr/>
            </p14:nvContentPartPr>
            <p14:xfrm>
              <a:off x="7112160" y="3241440"/>
              <a:ext cx="1680480" cy="56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8CDD63-C4BA-49D6-B6D6-85B2F04E00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2800" y="3232080"/>
                <a:ext cx="1699200" cy="58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0200" y="1447802"/>
            <a:ext cx="8077200" cy="4870983"/>
            <a:chOff x="152400" y="1447800"/>
            <a:chExt cx="7834132" cy="4724400"/>
          </a:xfrm>
        </p:grpSpPr>
        <p:pic>
          <p:nvPicPr>
            <p:cNvPr id="5" name="Picture 4" descr="romania-distances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447800"/>
              <a:ext cx="7834132" cy="47244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45720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9693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94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1" y="1219201"/>
            <a:ext cx="10628348" cy="5234235"/>
            <a:chOff x="5401733" y="1143000"/>
            <a:chExt cx="6369615" cy="3136900"/>
          </a:xfrm>
        </p:grpSpPr>
        <p:pic>
          <p:nvPicPr>
            <p:cNvPr id="8" name="Picture 7" descr="vacuum2-state-space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733" y="1168400"/>
              <a:ext cx="6369615" cy="31115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7239000" y="1143000"/>
              <a:ext cx="1325580" cy="693935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86600" y="3200400"/>
              <a:ext cx="3078180" cy="858331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ABAB39-1679-4023-AB57-404D060F6F38}"/>
                  </a:ext>
                </a:extLst>
              </p14:cNvPr>
              <p14:cNvContentPartPr/>
              <p14:nvPr/>
            </p14:nvContentPartPr>
            <p14:xfrm>
              <a:off x="8386920" y="4782600"/>
              <a:ext cx="664560" cy="42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ABAB39-1679-4023-AB57-404D060F6F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7560" y="4773240"/>
                <a:ext cx="68328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02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Graphs vs. Search Trees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7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8" rIns="91430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7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8" rIns="91430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7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8" rIns="91430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7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8" rIns="91430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31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31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7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7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168400" y="1705805"/>
            <a:ext cx="3886200" cy="461661"/>
          </a:xfrm>
          <a:prstGeom prst="rect">
            <a:avLst/>
          </a:prstGeom>
          <a:noFill/>
        </p:spPr>
        <p:txBody>
          <a:bodyPr wrap="square" lIns="91430" tIns="45718" rIns="91430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Consider this 4-state graph: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6029983"/>
            <a:ext cx="12192000" cy="523220"/>
          </a:xfrm>
          <a:prstGeom prst="rect">
            <a:avLst/>
          </a:prstGeom>
          <a:noFill/>
        </p:spPr>
        <p:txBody>
          <a:bodyPr wrap="square" lIns="91430" tIns="45718" rIns="91430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Important: Lots of repeated structure in the search tree!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0" tIns="45718" rIns="91430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big is its search tree (from S)?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91400" y="2286000"/>
            <a:ext cx="2971800" cy="3048000"/>
            <a:chOff x="6858000" y="2438400"/>
            <a:chExt cx="2971800" cy="3048000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8153400" y="2438400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639616" y="3137721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8630216" y="3124200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639616" y="3899721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8630216" y="3886200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>
              <a:off x="9392216" y="3899721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>
              <a:off x="6858000" y="3899721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i="1"/>
                <a:t>b</a:t>
              </a:r>
            </a:p>
          </p:txBody>
        </p:sp>
        <p:cxnSp>
          <p:nvCxnSpPr>
            <p:cNvPr id="30" name="AutoShape 17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8013117" y="2817104"/>
              <a:ext cx="204366" cy="3855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1" name="AutoShape 17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8526901" y="2817104"/>
              <a:ext cx="167398" cy="3720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" name="AutoShape 17"/>
            <p:cNvCxnSpPr>
              <a:cxnSpLocks noChangeShapeType="1"/>
              <a:stCxn id="19" idx="3"/>
              <a:endCxn id="29" idx="7"/>
            </p:cNvCxnSpPr>
            <p:nvPr/>
          </p:nvCxnSpPr>
          <p:spPr bwMode="auto">
            <a:xfrm flipH="1">
              <a:off x="7231501" y="3516425"/>
              <a:ext cx="472198" cy="448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3" name="AutoShape 17"/>
            <p:cNvCxnSpPr>
              <a:cxnSpLocks noChangeShapeType="1"/>
              <a:stCxn id="19" idx="4"/>
              <a:endCxn id="22" idx="0"/>
            </p:cNvCxnSpPr>
            <p:nvPr/>
          </p:nvCxnSpPr>
          <p:spPr bwMode="auto">
            <a:xfrm>
              <a:off x="7858408" y="3581400"/>
              <a:ext cx="0" cy="318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6" name="AutoShape 17"/>
            <p:cNvCxnSpPr>
              <a:cxnSpLocks noChangeShapeType="1"/>
              <a:stCxn id="20" idx="4"/>
              <a:endCxn id="25" idx="0"/>
            </p:cNvCxnSpPr>
            <p:nvPr/>
          </p:nvCxnSpPr>
          <p:spPr bwMode="auto">
            <a:xfrm>
              <a:off x="8849008" y="3567879"/>
              <a:ext cx="0" cy="318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9" name="AutoShape 17"/>
            <p:cNvCxnSpPr>
              <a:cxnSpLocks noChangeShapeType="1"/>
              <a:stCxn id="20" idx="5"/>
              <a:endCxn id="28" idx="1"/>
            </p:cNvCxnSpPr>
            <p:nvPr/>
          </p:nvCxnSpPr>
          <p:spPr bwMode="auto">
            <a:xfrm>
              <a:off x="9003717" y="3502904"/>
              <a:ext cx="452582" cy="4617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2" name="AutoShape 6"/>
            <p:cNvSpPr>
              <a:spLocks noChangeArrowheads="1"/>
            </p:cNvSpPr>
            <p:nvPr/>
          </p:nvSpPr>
          <p:spPr bwMode="auto">
            <a:xfrm>
              <a:off x="6877616" y="4648200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43" name="AutoShape 14"/>
            <p:cNvSpPr>
              <a:spLocks noChangeArrowheads="1"/>
            </p:cNvSpPr>
            <p:nvPr/>
          </p:nvSpPr>
          <p:spPr bwMode="auto">
            <a:xfrm>
              <a:off x="7639616" y="4661721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i="1"/>
                <a:t>a</a:t>
              </a:r>
            </a:p>
          </p:txBody>
        </p:sp>
        <p:cxnSp>
          <p:nvCxnSpPr>
            <p:cNvPr id="44" name="AutoShape 17"/>
            <p:cNvCxnSpPr>
              <a:cxnSpLocks noChangeShapeType="1"/>
              <a:endCxn id="42" idx="0"/>
            </p:cNvCxnSpPr>
            <p:nvPr/>
          </p:nvCxnSpPr>
          <p:spPr bwMode="auto">
            <a:xfrm>
              <a:off x="7096408" y="4329879"/>
              <a:ext cx="0" cy="318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45" name="AutoShape 17"/>
            <p:cNvCxnSpPr>
              <a:cxnSpLocks noChangeShapeType="1"/>
              <a:endCxn id="43" idx="1"/>
            </p:cNvCxnSpPr>
            <p:nvPr/>
          </p:nvCxnSpPr>
          <p:spPr bwMode="auto">
            <a:xfrm>
              <a:off x="7251117" y="4264904"/>
              <a:ext cx="452582" cy="4617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6" name="AutoShape 6"/>
            <p:cNvSpPr>
              <a:spLocks noChangeArrowheads="1"/>
            </p:cNvSpPr>
            <p:nvPr/>
          </p:nvSpPr>
          <p:spPr bwMode="auto">
            <a:xfrm>
              <a:off x="9392216" y="4661721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8610600" y="4661721"/>
              <a:ext cx="437584" cy="4436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8" rIns="91430" bIns="45718" anchor="ctr"/>
            <a:lstStyle/>
            <a:p>
              <a:pPr algn="ctr"/>
              <a:r>
                <a:rPr lang="en-US" i="1"/>
                <a:t>b</a:t>
              </a:r>
            </a:p>
          </p:txBody>
        </p:sp>
        <p:cxnSp>
          <p:nvCxnSpPr>
            <p:cNvPr id="48" name="AutoShape 17"/>
            <p:cNvCxnSpPr>
              <a:cxnSpLocks noChangeShapeType="1"/>
              <a:endCxn id="47" idx="7"/>
            </p:cNvCxnSpPr>
            <p:nvPr/>
          </p:nvCxnSpPr>
          <p:spPr bwMode="auto">
            <a:xfrm flipH="1">
              <a:off x="8984101" y="4278425"/>
              <a:ext cx="472198" cy="448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49" name="AutoShape 17"/>
            <p:cNvCxnSpPr>
              <a:cxnSpLocks noChangeShapeType="1"/>
              <a:endCxn id="46" idx="0"/>
            </p:cNvCxnSpPr>
            <p:nvPr/>
          </p:nvCxnSpPr>
          <p:spPr bwMode="auto">
            <a:xfrm>
              <a:off x="9611008" y="4343400"/>
              <a:ext cx="0" cy="318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50" name="AutoShape 17"/>
            <p:cNvCxnSpPr>
              <a:cxnSpLocks noChangeShapeType="1"/>
            </p:cNvCxnSpPr>
            <p:nvPr/>
          </p:nvCxnSpPr>
          <p:spPr bwMode="auto">
            <a:xfrm flipH="1">
              <a:off x="7239000" y="5038129"/>
              <a:ext cx="472198" cy="448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51" name="AutoShape 17"/>
            <p:cNvCxnSpPr>
              <a:cxnSpLocks noChangeShapeType="1"/>
            </p:cNvCxnSpPr>
            <p:nvPr/>
          </p:nvCxnSpPr>
          <p:spPr bwMode="auto">
            <a:xfrm>
              <a:off x="7865907" y="5103104"/>
              <a:ext cx="0" cy="318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8841509" y="5089583"/>
              <a:ext cx="0" cy="3183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53" name="AutoShape 17"/>
            <p:cNvCxnSpPr>
              <a:cxnSpLocks noChangeShapeType="1"/>
            </p:cNvCxnSpPr>
            <p:nvPr/>
          </p:nvCxnSpPr>
          <p:spPr bwMode="auto">
            <a:xfrm>
              <a:off x="8996218" y="5024608"/>
              <a:ext cx="452582" cy="4617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3" name="Rectangle 2"/>
          <p:cNvSpPr/>
          <p:nvPr/>
        </p:nvSpPr>
        <p:spPr>
          <a:xfrm>
            <a:off x="8288764" y="4724400"/>
            <a:ext cx="123623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5833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</a:t>
            </a:r>
            <a:r>
              <a:rPr lang="en-US" dirty="0" err="1"/>
              <a:t>vs</a:t>
            </a:r>
            <a:r>
              <a:rPr lang="en-US" dirty="0"/>
              <a:t> Graph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600552"/>
            <a:ext cx="9932987" cy="4409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727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193C30-D1A3-4582-A1BF-DDD6691A311E}"/>
              </a:ext>
            </a:extLst>
          </p:cNvPr>
          <p:cNvSpPr txBox="1"/>
          <p:nvPr/>
        </p:nvSpPr>
        <p:spPr>
          <a:xfrm>
            <a:off x="89815" y="96471"/>
            <a:ext cx="11351907" cy="5824349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TREE_SEARCH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problem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2"/>
                </a:solidFill>
              </a:rPr>
              <a:t>returns</a:t>
            </a:r>
            <a:r>
              <a:rPr lang="en-US" sz="2400" b="1" dirty="0"/>
              <a:t> </a:t>
            </a:r>
            <a:r>
              <a:rPr lang="en-US" sz="2400" dirty="0"/>
              <a:t>a solution, or failure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initialize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  <a:r>
              <a:rPr lang="en-US" sz="2400" dirty="0"/>
              <a:t> as a specific work list (stack, queue, priority queue)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add initial state of </a:t>
            </a:r>
            <a:r>
              <a:rPr lang="en-US" sz="2400" dirty="0">
                <a:solidFill>
                  <a:srgbClr val="0000FF"/>
                </a:solidFill>
              </a:rPr>
              <a:t>problem </a:t>
            </a:r>
            <a:r>
              <a:rPr lang="en-US" sz="2400" dirty="0"/>
              <a:t>to</a:t>
            </a:r>
            <a:r>
              <a:rPr lang="en-US" sz="2400" dirty="0">
                <a:solidFill>
                  <a:srgbClr val="0000FF"/>
                </a:solidFill>
              </a:rPr>
              <a:t> frontier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chemeClr val="accent2"/>
                </a:solidFill>
              </a:rPr>
              <a:t>loop do 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            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0000FF"/>
                </a:solidFill>
              </a:rPr>
              <a:t> frontier </a:t>
            </a:r>
            <a:r>
              <a:rPr lang="en-US" sz="2400" dirty="0"/>
              <a:t>is empty </a:t>
            </a:r>
            <a:r>
              <a:rPr lang="en-US" sz="2400" dirty="0">
                <a:solidFill>
                  <a:schemeClr val="accent2"/>
                </a:solidFill>
              </a:rPr>
              <a:t>then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C00CC"/>
                </a:solidFill>
              </a:rPr>
              <a:t>                     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failure</a:t>
            </a:r>
            <a:br>
              <a:rPr lang="en-US" sz="2400" dirty="0"/>
            </a:br>
            <a:r>
              <a:rPr lang="en-US" sz="2400" dirty="0"/>
              <a:t>             choose a </a:t>
            </a:r>
            <a:r>
              <a:rPr lang="en-US" sz="2400" dirty="0">
                <a:solidFill>
                  <a:srgbClr val="0000FF"/>
                </a:solidFill>
              </a:rPr>
              <a:t>node</a:t>
            </a:r>
            <a:r>
              <a:rPr lang="en-US" sz="2400" dirty="0"/>
              <a:t> and remove it from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node</a:t>
            </a:r>
            <a:r>
              <a:rPr lang="en-US" sz="2400" dirty="0"/>
              <a:t> contains a goal state </a:t>
            </a:r>
            <a:r>
              <a:rPr lang="en-US" sz="2400" dirty="0">
                <a:solidFill>
                  <a:schemeClr val="accent2"/>
                </a:solidFill>
              </a:rPr>
              <a:t>then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C00CC"/>
                </a:solidFill>
              </a:rPr>
              <a:t>                     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the corresponding solution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for each resulting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  <a:r>
              <a:rPr lang="en-US" sz="2400" dirty="0"/>
              <a:t> from node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                     add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</a:p>
        </p:txBody>
      </p:sp>
    </p:spTree>
    <p:extLst>
      <p:ext uri="{BB962C8B-B14F-4D97-AF65-F5344CB8AC3E}">
        <p14:creationId xmlns:p14="http://schemas.microsoft.com/office/powerpoint/2010/main" val="26960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193C30-D1A3-4582-A1BF-DDD6691A311E}"/>
              </a:ext>
            </a:extLst>
          </p:cNvPr>
          <p:cNvSpPr txBox="1"/>
          <p:nvPr/>
        </p:nvSpPr>
        <p:spPr>
          <a:xfrm>
            <a:off x="89815" y="96471"/>
            <a:ext cx="11351907" cy="6267548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GRAPH_SEARCH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problem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2"/>
                </a:solidFill>
              </a:rPr>
              <a:t>returns</a:t>
            </a:r>
            <a:r>
              <a:rPr lang="en-US" sz="2400" b="1" dirty="0"/>
              <a:t> </a:t>
            </a:r>
            <a:r>
              <a:rPr lang="en-US" sz="2400" dirty="0"/>
              <a:t>a solution, or failure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</a:t>
            </a:r>
            <a:r>
              <a:rPr lang="en-US" sz="2400" b="1" dirty="0"/>
              <a:t>initialize the </a:t>
            </a:r>
            <a:r>
              <a:rPr lang="en-US" sz="2400" b="1" dirty="0">
                <a:solidFill>
                  <a:srgbClr val="0000FF"/>
                </a:solidFill>
              </a:rPr>
              <a:t>explored set</a:t>
            </a:r>
            <a:r>
              <a:rPr lang="en-US" sz="2400" b="1" dirty="0"/>
              <a:t> to be empty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initialize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  <a:r>
              <a:rPr lang="en-US" sz="2400" dirty="0"/>
              <a:t> as a specific work list (stack, queue, priority queue)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add initial state of </a:t>
            </a:r>
            <a:r>
              <a:rPr lang="en-US" sz="2400" dirty="0">
                <a:solidFill>
                  <a:srgbClr val="0000FF"/>
                </a:solidFill>
              </a:rPr>
              <a:t>problem </a:t>
            </a:r>
            <a:r>
              <a:rPr lang="en-US" sz="2400" dirty="0"/>
              <a:t>to</a:t>
            </a:r>
            <a:r>
              <a:rPr lang="en-US" sz="2400" dirty="0">
                <a:solidFill>
                  <a:srgbClr val="0000FF"/>
                </a:solidFill>
              </a:rPr>
              <a:t> frontier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chemeClr val="accent2"/>
                </a:solidFill>
              </a:rPr>
              <a:t>loop do 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            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0000FF"/>
                </a:solidFill>
              </a:rPr>
              <a:t> frontier </a:t>
            </a:r>
            <a:r>
              <a:rPr lang="en-US" sz="2400" dirty="0"/>
              <a:t>is empty </a:t>
            </a:r>
            <a:r>
              <a:rPr lang="en-US" sz="2400" dirty="0">
                <a:solidFill>
                  <a:schemeClr val="accent2"/>
                </a:solidFill>
              </a:rPr>
              <a:t>then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C00CC"/>
                </a:solidFill>
              </a:rPr>
              <a:t>                     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failure</a:t>
            </a:r>
            <a:br>
              <a:rPr lang="en-US" sz="2400" dirty="0"/>
            </a:br>
            <a:r>
              <a:rPr lang="en-US" sz="2400" dirty="0"/>
              <a:t>             choose a </a:t>
            </a:r>
            <a:r>
              <a:rPr lang="en-US" sz="2400" dirty="0">
                <a:solidFill>
                  <a:srgbClr val="0000FF"/>
                </a:solidFill>
              </a:rPr>
              <a:t>node</a:t>
            </a:r>
            <a:r>
              <a:rPr lang="en-US" sz="2400" dirty="0"/>
              <a:t> and remove it from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node</a:t>
            </a:r>
            <a:r>
              <a:rPr lang="en-US" sz="2400" dirty="0"/>
              <a:t> contains a goal state </a:t>
            </a:r>
            <a:r>
              <a:rPr lang="en-US" sz="2400" dirty="0">
                <a:solidFill>
                  <a:schemeClr val="accent2"/>
                </a:solidFill>
              </a:rPr>
              <a:t>then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C00CC"/>
                </a:solidFill>
              </a:rPr>
              <a:t>                     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the corresponding solution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</a:t>
            </a:r>
            <a:r>
              <a:rPr lang="en-US" sz="2400" b="1" dirty="0"/>
              <a:t>add the </a:t>
            </a:r>
            <a:r>
              <a:rPr lang="en-US" sz="2400" b="1" dirty="0">
                <a:solidFill>
                  <a:srgbClr val="0000FF"/>
                </a:solidFill>
              </a:rPr>
              <a:t>node </a:t>
            </a:r>
            <a:r>
              <a:rPr lang="en-US" sz="2400" b="1" dirty="0"/>
              <a:t>state to the </a:t>
            </a:r>
            <a:r>
              <a:rPr lang="en-US" sz="2400" b="1" dirty="0">
                <a:solidFill>
                  <a:srgbClr val="0000FF"/>
                </a:solidFill>
              </a:rPr>
              <a:t>explored set</a:t>
            </a: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dirty="0"/>
              <a:t>             for each resulting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  <a:r>
              <a:rPr lang="en-US" sz="2400" dirty="0"/>
              <a:t> from node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                     </a:t>
            </a:r>
            <a:r>
              <a:rPr lang="en-US" sz="2400" b="1" dirty="0"/>
              <a:t>if the </a:t>
            </a:r>
            <a:r>
              <a:rPr lang="en-US" sz="2400" b="1" dirty="0">
                <a:solidFill>
                  <a:srgbClr val="0000FF"/>
                </a:solidFill>
              </a:rPr>
              <a:t>child </a:t>
            </a:r>
            <a:r>
              <a:rPr lang="en-US" sz="2400" b="1" dirty="0"/>
              <a:t>state is not already in the </a:t>
            </a:r>
            <a:r>
              <a:rPr lang="en-US" sz="2400" b="1" dirty="0">
                <a:solidFill>
                  <a:srgbClr val="0000FF"/>
                </a:solidFill>
              </a:rPr>
              <a:t>frontier</a:t>
            </a:r>
            <a:r>
              <a:rPr lang="en-US" sz="2400" b="1" dirty="0"/>
              <a:t> or </a:t>
            </a:r>
            <a:r>
              <a:rPr lang="en-US" sz="2400" b="1" dirty="0">
                <a:solidFill>
                  <a:srgbClr val="0000FF"/>
                </a:solidFill>
              </a:rPr>
              <a:t>explored set </a:t>
            </a:r>
            <a:r>
              <a:rPr lang="en-US" sz="2400" b="1" dirty="0">
                <a:solidFill>
                  <a:schemeClr val="accent2"/>
                </a:solidFill>
              </a:rPr>
              <a:t>then</a:t>
            </a: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dirty="0"/>
              <a:t>                             add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98255B-B91F-4197-87D3-3E1C2C2DD06C}"/>
                  </a:ext>
                </a:extLst>
              </p14:cNvPr>
              <p14:cNvContentPartPr/>
              <p14:nvPr/>
            </p14:nvContentPartPr>
            <p14:xfrm>
              <a:off x="1117440" y="5786280"/>
              <a:ext cx="42480" cy="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98255B-B91F-4197-87D3-3E1C2C2DD0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5776920"/>
                <a:ext cx="6120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54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F5EE-9574-4CFB-95A6-7AF5B628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19" y="0"/>
            <a:ext cx="10515600" cy="6278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314A-2FC2-4831-96A2-263F96A8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19" y="598447"/>
            <a:ext cx="8435323" cy="2039539"/>
          </a:xfrm>
        </p:spPr>
        <p:txBody>
          <a:bodyPr/>
          <a:lstStyle/>
          <a:p>
            <a:r>
              <a:rPr lang="en-US" dirty="0"/>
              <a:t>What is the relationship between these sets of states after each loop iteration in </a:t>
            </a:r>
            <a:r>
              <a:rPr lang="en-US" dirty="0">
                <a:solidFill>
                  <a:srgbClr val="00B050"/>
                </a:solidFill>
              </a:rPr>
              <a:t>GRAPH_SEARCH</a:t>
            </a:r>
            <a:r>
              <a:rPr lang="en-US" dirty="0"/>
              <a:t>?</a:t>
            </a:r>
          </a:p>
          <a:p>
            <a:r>
              <a:rPr lang="en-US" dirty="0"/>
              <a:t>(Loop invariants!!!)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38CB5-7A7F-4CF4-A975-959BB6166584}"/>
              </a:ext>
            </a:extLst>
          </p:cNvPr>
          <p:cNvGrpSpPr/>
          <p:nvPr/>
        </p:nvGrpSpPr>
        <p:grpSpPr>
          <a:xfrm>
            <a:off x="648056" y="2815211"/>
            <a:ext cx="3457115" cy="1888367"/>
            <a:chOff x="724116" y="1853643"/>
            <a:chExt cx="3457115" cy="18883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0E5E15-E3A0-4EF3-A71D-D2E4FFE67283}"/>
                </a:ext>
              </a:extLst>
            </p:cNvPr>
            <p:cNvSpPr/>
            <p:nvPr/>
          </p:nvSpPr>
          <p:spPr>
            <a:xfrm>
              <a:off x="742462" y="1899138"/>
              <a:ext cx="3438769" cy="1806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E982CF-2CD8-466D-8C9C-5FC251E5FACB}"/>
                </a:ext>
              </a:extLst>
            </p:cNvPr>
            <p:cNvSpPr/>
            <p:nvPr/>
          </p:nvSpPr>
          <p:spPr>
            <a:xfrm>
              <a:off x="893615" y="2392919"/>
              <a:ext cx="1039447" cy="104726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4F596F-E45C-4EB9-88C1-973988F8B1C6}"/>
                </a:ext>
              </a:extLst>
            </p:cNvPr>
            <p:cNvSpPr txBox="1"/>
            <p:nvPr/>
          </p:nvSpPr>
          <p:spPr>
            <a:xfrm>
              <a:off x="724116" y="185364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67BB73-8E94-49C3-B0C8-0889547590D3}"/>
                </a:ext>
              </a:extLst>
            </p:cNvPr>
            <p:cNvSpPr txBox="1"/>
            <p:nvPr/>
          </p:nvSpPr>
          <p:spPr>
            <a:xfrm>
              <a:off x="983316" y="2074497"/>
              <a:ext cx="9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Explored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DF973E-655B-45FD-A239-BE3F1AE3C047}"/>
                </a:ext>
              </a:extLst>
            </p:cNvPr>
            <p:cNvSpPr/>
            <p:nvPr/>
          </p:nvSpPr>
          <p:spPr>
            <a:xfrm>
              <a:off x="2996232" y="2392919"/>
              <a:ext cx="1039447" cy="1047262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A5F3CC-6FDF-437C-AEE1-0528D8E8621E}"/>
                </a:ext>
              </a:extLst>
            </p:cNvPr>
            <p:cNvSpPr txBox="1"/>
            <p:nvPr/>
          </p:nvSpPr>
          <p:spPr>
            <a:xfrm>
              <a:off x="2977049" y="2074497"/>
              <a:ext cx="113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Never Seen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A666F0-5452-43E7-98B8-6D6A8DF0F216}"/>
                </a:ext>
              </a:extLst>
            </p:cNvPr>
            <p:cNvSpPr/>
            <p:nvPr/>
          </p:nvSpPr>
          <p:spPr>
            <a:xfrm>
              <a:off x="1937602" y="2392919"/>
              <a:ext cx="1039447" cy="104726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A1012B-F36C-4660-AEAE-D61F2EA87794}"/>
                </a:ext>
              </a:extLst>
            </p:cNvPr>
            <p:cNvSpPr txBox="1"/>
            <p:nvPr/>
          </p:nvSpPr>
          <p:spPr>
            <a:xfrm>
              <a:off x="2048381" y="3403456"/>
              <a:ext cx="852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Frontier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3DC9E-F3A8-41B7-8B85-BB8FF40E5FAF}"/>
              </a:ext>
            </a:extLst>
          </p:cNvPr>
          <p:cNvGrpSpPr/>
          <p:nvPr/>
        </p:nvGrpSpPr>
        <p:grpSpPr>
          <a:xfrm>
            <a:off x="4524866" y="2815211"/>
            <a:ext cx="3457115" cy="1888367"/>
            <a:chOff x="4595673" y="1853643"/>
            <a:chExt cx="3457115" cy="18883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A637BA-4E1D-4EDF-B3C3-27F4FC87F2A2}"/>
                </a:ext>
              </a:extLst>
            </p:cNvPr>
            <p:cNvSpPr/>
            <p:nvPr/>
          </p:nvSpPr>
          <p:spPr>
            <a:xfrm>
              <a:off x="4614019" y="1899138"/>
              <a:ext cx="3438769" cy="1806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4ECB7C-0CA8-4107-9F8D-06C379EC515B}"/>
                </a:ext>
              </a:extLst>
            </p:cNvPr>
            <p:cNvSpPr/>
            <p:nvPr/>
          </p:nvSpPr>
          <p:spPr>
            <a:xfrm>
              <a:off x="4765172" y="2392919"/>
              <a:ext cx="1039447" cy="104726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7A4A35-C0CC-4368-9E90-6F133B5CC0AA}"/>
                </a:ext>
              </a:extLst>
            </p:cNvPr>
            <p:cNvSpPr txBox="1"/>
            <p:nvPr/>
          </p:nvSpPr>
          <p:spPr>
            <a:xfrm>
              <a:off x="4595673" y="1853643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A9FCA-CF0C-4FA3-8512-4872D8464EF9}"/>
                </a:ext>
              </a:extLst>
            </p:cNvPr>
            <p:cNvSpPr txBox="1"/>
            <p:nvPr/>
          </p:nvSpPr>
          <p:spPr>
            <a:xfrm>
              <a:off x="4854873" y="2074497"/>
              <a:ext cx="9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Explored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83B548-022A-4047-A11B-4F2F78D44509}"/>
                </a:ext>
              </a:extLst>
            </p:cNvPr>
            <p:cNvSpPr/>
            <p:nvPr/>
          </p:nvSpPr>
          <p:spPr>
            <a:xfrm>
              <a:off x="6867789" y="2392919"/>
              <a:ext cx="1039447" cy="1047262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63FF02-F845-4910-9617-4B781DD32EFA}"/>
                </a:ext>
              </a:extLst>
            </p:cNvPr>
            <p:cNvSpPr txBox="1"/>
            <p:nvPr/>
          </p:nvSpPr>
          <p:spPr>
            <a:xfrm>
              <a:off x="6848606" y="2074497"/>
              <a:ext cx="113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Never Seen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03A958-FD76-4BF5-8F9D-FA78B92B0A5C}"/>
                </a:ext>
              </a:extLst>
            </p:cNvPr>
            <p:cNvSpPr/>
            <p:nvPr/>
          </p:nvSpPr>
          <p:spPr>
            <a:xfrm>
              <a:off x="5449651" y="2392919"/>
              <a:ext cx="1039447" cy="104726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22DCFE-78E7-47B2-8561-F99F8540D00E}"/>
                </a:ext>
              </a:extLst>
            </p:cNvPr>
            <p:cNvSpPr txBox="1"/>
            <p:nvPr/>
          </p:nvSpPr>
          <p:spPr>
            <a:xfrm>
              <a:off x="5560430" y="3403456"/>
              <a:ext cx="852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Frontier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53F68B-EB56-4E2B-A507-7A255EDBF3EE}"/>
              </a:ext>
            </a:extLst>
          </p:cNvPr>
          <p:cNvGrpSpPr/>
          <p:nvPr/>
        </p:nvGrpSpPr>
        <p:grpSpPr>
          <a:xfrm>
            <a:off x="8434015" y="2825316"/>
            <a:ext cx="3438769" cy="1878262"/>
            <a:chOff x="3567567" y="4153570"/>
            <a:chExt cx="3438769" cy="187826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128182-CB62-49C7-BC37-492AC7E7849F}"/>
                </a:ext>
              </a:extLst>
            </p:cNvPr>
            <p:cNvSpPr/>
            <p:nvPr/>
          </p:nvSpPr>
          <p:spPr>
            <a:xfrm>
              <a:off x="3567567" y="4188960"/>
              <a:ext cx="3438769" cy="18061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BFD14E-DE6C-4CB6-98D7-9EAD69FD2587}"/>
                </a:ext>
              </a:extLst>
            </p:cNvPr>
            <p:cNvSpPr/>
            <p:nvPr/>
          </p:nvSpPr>
          <p:spPr>
            <a:xfrm>
              <a:off x="3737449" y="4692846"/>
              <a:ext cx="1039447" cy="104726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259D9F-D82A-452A-9F81-386CF44AFB68}"/>
                </a:ext>
              </a:extLst>
            </p:cNvPr>
            <p:cNvSpPr txBox="1"/>
            <p:nvPr/>
          </p:nvSpPr>
          <p:spPr>
            <a:xfrm>
              <a:off x="3567950" y="415357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6E18F0-FA3B-4575-90D1-E6E2A83C5542}"/>
                </a:ext>
              </a:extLst>
            </p:cNvPr>
            <p:cNvSpPr txBox="1"/>
            <p:nvPr/>
          </p:nvSpPr>
          <p:spPr>
            <a:xfrm>
              <a:off x="3827150" y="4374424"/>
              <a:ext cx="9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Explored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CBF9DE-CE1E-44CF-B55D-24FF3A55A4F7}"/>
                </a:ext>
              </a:extLst>
            </p:cNvPr>
            <p:cNvSpPr/>
            <p:nvPr/>
          </p:nvSpPr>
          <p:spPr>
            <a:xfrm>
              <a:off x="5840066" y="4692846"/>
              <a:ext cx="1039447" cy="1047262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699D83-F971-409E-8DA6-2A67D6E40247}"/>
                </a:ext>
              </a:extLst>
            </p:cNvPr>
            <p:cNvSpPr txBox="1"/>
            <p:nvPr/>
          </p:nvSpPr>
          <p:spPr>
            <a:xfrm>
              <a:off x="5820883" y="4374424"/>
              <a:ext cx="113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Never Seen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C84083-1BE0-492D-A13E-DAE1EC510055}"/>
                </a:ext>
              </a:extLst>
            </p:cNvPr>
            <p:cNvSpPr/>
            <p:nvPr/>
          </p:nvSpPr>
          <p:spPr>
            <a:xfrm>
              <a:off x="4035679" y="5001260"/>
              <a:ext cx="649785" cy="62373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5B17B0-C12A-498B-A567-DA9C36714949}"/>
                </a:ext>
              </a:extLst>
            </p:cNvPr>
            <p:cNvSpPr txBox="1"/>
            <p:nvPr/>
          </p:nvSpPr>
          <p:spPr>
            <a:xfrm>
              <a:off x="4115694" y="5693278"/>
              <a:ext cx="852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Frontier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DB6930-4F0C-4F71-A937-F775D2002A66}"/>
                  </a:ext>
                </a:extLst>
              </p14:cNvPr>
              <p14:cNvContentPartPr/>
              <p14:nvPr/>
            </p14:nvContentPartPr>
            <p14:xfrm>
              <a:off x="2068920" y="4780440"/>
              <a:ext cx="563040" cy="736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DB6930-4F0C-4F71-A937-F775D2002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560" y="4771080"/>
                <a:ext cx="581760" cy="7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30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HW1 (online)</a:t>
            </a:r>
          </a:p>
          <a:p>
            <a:pPr marL="917575" lvl="2" indent="-457200"/>
            <a:r>
              <a:rPr lang="en-US" sz="2800" dirty="0">
                <a:solidFill>
                  <a:schemeClr val="tx1"/>
                </a:solidFill>
              </a:rPr>
              <a:t>Released </a:t>
            </a:r>
            <a:r>
              <a:rPr lang="en-US" sz="2800" dirty="0"/>
              <a:t>at 4:30 pm today</a:t>
            </a:r>
            <a:endParaRPr lang="en-US" sz="2800" dirty="0">
              <a:solidFill>
                <a:schemeClr val="tx1"/>
              </a:solidFill>
            </a:endParaRPr>
          </a:p>
          <a:p>
            <a:pPr marL="917575" lvl="2" indent="-457200"/>
            <a:r>
              <a:rPr lang="en-US" sz="2800" dirty="0">
                <a:solidFill>
                  <a:schemeClr val="tx1"/>
                </a:solidFill>
              </a:rPr>
              <a:t>Due Tue 1/22,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P0: Python &amp; </a:t>
            </a:r>
            <a:r>
              <a:rPr lang="en-US" dirty="0" err="1">
                <a:solidFill>
                  <a:schemeClr val="tx1"/>
                </a:solidFill>
              </a:rPr>
              <a:t>Autograder</a:t>
            </a:r>
            <a:r>
              <a:rPr lang="en-US" dirty="0">
                <a:solidFill>
                  <a:schemeClr val="tx1"/>
                </a:solidFill>
              </a:rPr>
              <a:t> Tutorial</a:t>
            </a:r>
          </a:p>
          <a:p>
            <a:pPr marL="917575" lvl="2" indent="-457200"/>
            <a:r>
              <a:rPr lang="en-US" sz="2800" dirty="0">
                <a:solidFill>
                  <a:schemeClr val="tx1"/>
                </a:solidFill>
              </a:rPr>
              <a:t>Required, but worth zero points</a:t>
            </a:r>
            <a:endParaRPr lang="en-US" sz="2800" dirty="0"/>
          </a:p>
          <a:p>
            <a:pPr marL="917575" lvl="2" indent="-457200"/>
            <a:r>
              <a:rPr lang="en-US" sz="2800" dirty="0">
                <a:solidFill>
                  <a:schemeClr val="tx1"/>
                </a:solidFill>
              </a:rPr>
              <a:t>Due Thu 1/24, 10 pm</a:t>
            </a:r>
          </a:p>
          <a:p>
            <a:pPr marL="917575" lvl="2" indent="-457200"/>
            <a:r>
              <a:rPr lang="en-US" sz="2800" dirty="0">
                <a:solidFill>
                  <a:schemeClr val="tx1"/>
                </a:solidFill>
              </a:rPr>
              <a:t>No pairs, submit individually</a:t>
            </a:r>
          </a:p>
          <a:p>
            <a:pPr lvl="2" indent="0">
              <a:buNone/>
            </a:pPr>
            <a:endParaRPr lang="en-US" sz="2800" dirty="0"/>
          </a:p>
          <a:p>
            <a:r>
              <a:rPr lang="en-US" dirty="0"/>
              <a:t>Remaining programming assignments may be done in pairs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/>
            <a:endParaRPr lang="en-US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6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B84B-43BF-4CE3-A054-F2C6EB44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4" y="0"/>
            <a:ext cx="10515600" cy="6278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48F1F-34A3-4186-9106-B878F8B61AEA}"/>
              </a:ext>
            </a:extLst>
          </p:cNvPr>
          <p:cNvSpPr txBox="1"/>
          <p:nvPr/>
        </p:nvSpPr>
        <p:spPr>
          <a:xfrm>
            <a:off x="287994" y="590452"/>
            <a:ext cx="11351907" cy="6267548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GRAPH-SEARCH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problem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2"/>
                </a:solidFill>
              </a:rPr>
              <a:t>returns</a:t>
            </a:r>
            <a:r>
              <a:rPr lang="en-US" sz="2400" b="1" dirty="0"/>
              <a:t> </a:t>
            </a:r>
            <a:r>
              <a:rPr lang="en-US" sz="2400" dirty="0"/>
              <a:t>a solution, or failure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</a:t>
            </a:r>
            <a:r>
              <a:rPr lang="en-US" sz="2400" b="1" dirty="0"/>
              <a:t>initialize the </a:t>
            </a:r>
            <a:r>
              <a:rPr lang="en-US" sz="2400" b="1" dirty="0">
                <a:solidFill>
                  <a:srgbClr val="0000FF"/>
                </a:solidFill>
              </a:rPr>
              <a:t>explored set</a:t>
            </a:r>
            <a:r>
              <a:rPr lang="en-US" sz="2400" b="1" dirty="0"/>
              <a:t> to be empty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initialize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  <a:r>
              <a:rPr lang="en-US" sz="2400" dirty="0"/>
              <a:t> as a specific work list (stack, queue, priority queue)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add initial state of </a:t>
            </a:r>
            <a:r>
              <a:rPr lang="en-US" sz="2400" dirty="0">
                <a:solidFill>
                  <a:srgbClr val="0000FF"/>
                </a:solidFill>
              </a:rPr>
              <a:t>problem </a:t>
            </a:r>
            <a:r>
              <a:rPr lang="en-US" sz="2400" dirty="0"/>
              <a:t>to</a:t>
            </a:r>
            <a:r>
              <a:rPr lang="en-US" sz="2400" dirty="0">
                <a:solidFill>
                  <a:srgbClr val="0000FF"/>
                </a:solidFill>
              </a:rPr>
              <a:t> frontier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chemeClr val="accent2"/>
                </a:solidFill>
              </a:rPr>
              <a:t>loop do 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            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0000FF"/>
                </a:solidFill>
              </a:rPr>
              <a:t> frontier </a:t>
            </a:r>
            <a:r>
              <a:rPr lang="en-US" sz="2400" dirty="0"/>
              <a:t>is empty </a:t>
            </a:r>
            <a:r>
              <a:rPr lang="en-US" sz="2400" dirty="0">
                <a:solidFill>
                  <a:schemeClr val="accent2"/>
                </a:solidFill>
              </a:rPr>
              <a:t>then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C00CC"/>
                </a:solidFill>
              </a:rPr>
              <a:t>                     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failure</a:t>
            </a:r>
            <a:br>
              <a:rPr lang="en-US" sz="2400" dirty="0"/>
            </a:br>
            <a:r>
              <a:rPr lang="en-US" sz="2400" dirty="0"/>
              <a:t>             choose a </a:t>
            </a:r>
            <a:r>
              <a:rPr lang="en-US" sz="2400" dirty="0">
                <a:solidFill>
                  <a:srgbClr val="0000FF"/>
                </a:solidFill>
              </a:rPr>
              <a:t>node</a:t>
            </a:r>
            <a:r>
              <a:rPr lang="en-US" sz="2400" dirty="0"/>
              <a:t> and remove it from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node</a:t>
            </a:r>
            <a:r>
              <a:rPr lang="en-US" sz="2400" dirty="0"/>
              <a:t> contains a goal state </a:t>
            </a:r>
            <a:r>
              <a:rPr lang="en-US" sz="2400" dirty="0">
                <a:solidFill>
                  <a:schemeClr val="accent2"/>
                </a:solidFill>
              </a:rPr>
              <a:t>then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C00CC"/>
                </a:solidFill>
              </a:rPr>
              <a:t>                     </a:t>
            </a:r>
            <a:r>
              <a:rPr lang="en-US" sz="2400" dirty="0">
                <a:solidFill>
                  <a:schemeClr val="accent2"/>
                </a:solidFill>
              </a:rPr>
              <a:t>return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the corresponding solution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</a:t>
            </a:r>
            <a:r>
              <a:rPr lang="en-US" sz="2400" b="1" dirty="0"/>
              <a:t>add the </a:t>
            </a:r>
            <a:r>
              <a:rPr lang="en-US" sz="2400" b="1" dirty="0">
                <a:solidFill>
                  <a:srgbClr val="0000FF"/>
                </a:solidFill>
              </a:rPr>
              <a:t>node </a:t>
            </a:r>
            <a:r>
              <a:rPr lang="en-US" sz="2400" b="1" dirty="0"/>
              <a:t>state to the </a:t>
            </a:r>
            <a:r>
              <a:rPr lang="en-US" sz="2400" b="1" dirty="0">
                <a:solidFill>
                  <a:srgbClr val="0000FF"/>
                </a:solidFill>
              </a:rPr>
              <a:t>explored set</a:t>
            </a: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dirty="0"/>
              <a:t>             for each resulting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  <a:r>
              <a:rPr lang="en-US" sz="2400" dirty="0"/>
              <a:t> from node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                     </a:t>
            </a:r>
            <a:r>
              <a:rPr lang="en-US" sz="2400" b="1" dirty="0"/>
              <a:t>if the </a:t>
            </a:r>
            <a:r>
              <a:rPr lang="en-US" sz="2400" b="1" dirty="0">
                <a:solidFill>
                  <a:srgbClr val="0000FF"/>
                </a:solidFill>
              </a:rPr>
              <a:t>child </a:t>
            </a:r>
            <a:r>
              <a:rPr lang="en-US" sz="2400" b="1" dirty="0"/>
              <a:t>state is not already in the </a:t>
            </a:r>
            <a:r>
              <a:rPr lang="en-US" sz="2400" b="1" dirty="0">
                <a:solidFill>
                  <a:srgbClr val="0000FF"/>
                </a:solidFill>
              </a:rPr>
              <a:t>frontier</a:t>
            </a:r>
            <a:r>
              <a:rPr lang="en-US" sz="2400" b="1" dirty="0"/>
              <a:t> or </a:t>
            </a:r>
            <a:r>
              <a:rPr lang="en-US" sz="2400" b="1" dirty="0">
                <a:solidFill>
                  <a:srgbClr val="0000FF"/>
                </a:solidFill>
              </a:rPr>
              <a:t>explored set </a:t>
            </a:r>
            <a:r>
              <a:rPr lang="en-US" sz="2400" b="1" dirty="0">
                <a:solidFill>
                  <a:schemeClr val="accent2"/>
                </a:solidFill>
              </a:rPr>
              <a:t>then</a:t>
            </a: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dirty="0"/>
              <a:t>                             add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0000FF"/>
                </a:solidFill>
              </a:rPr>
              <a:t>frontier</a:t>
            </a:r>
          </a:p>
        </p:txBody>
      </p:sp>
    </p:spTree>
    <p:extLst>
      <p:ext uri="{BB962C8B-B14F-4D97-AF65-F5344CB8AC3E}">
        <p14:creationId xmlns:p14="http://schemas.microsoft.com/office/powerpoint/2010/main" val="1729925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1C1E-59E3-4BA5-BA92-112613E0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BAD3-AAB9-4003-A21C-02372464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search algorithm overlays a tree on a graph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frontier</a:t>
            </a:r>
            <a:r>
              <a:rPr lang="en-US" dirty="0"/>
              <a:t> states separate the </a:t>
            </a:r>
            <a:r>
              <a:rPr lang="en-US" dirty="0">
                <a:solidFill>
                  <a:srgbClr val="00B0F0"/>
                </a:solidFill>
              </a:rPr>
              <a:t>explored</a:t>
            </a:r>
            <a:r>
              <a:rPr lang="en-US" dirty="0"/>
              <a:t> states from </a:t>
            </a:r>
            <a:r>
              <a:rPr lang="en-US" dirty="0">
                <a:solidFill>
                  <a:srgbClr val="00B0F0"/>
                </a:solidFill>
              </a:rPr>
              <a:t>never seen </a:t>
            </a:r>
            <a:r>
              <a:rPr lang="en-US" dirty="0"/>
              <a:t>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848A7-B121-4040-8940-E5260116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21" y="2344865"/>
            <a:ext cx="7423031" cy="1615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F6452-5285-43B4-9722-6FC353ED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26" y="4295775"/>
            <a:ext cx="6636636" cy="1815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3C91FB-D46E-497C-BC6E-521A462A0729}"/>
              </a:ext>
            </a:extLst>
          </p:cNvPr>
          <p:cNvSpPr/>
          <p:nvPr/>
        </p:nvSpPr>
        <p:spPr>
          <a:xfrm>
            <a:off x="393031" y="6379452"/>
            <a:ext cx="9629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Images: AIMA, Figure 3.8, 3.9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6031FF-BBB8-41BB-90D8-5E15548ECE1A}"/>
                  </a:ext>
                </a:extLst>
              </p14:cNvPr>
              <p14:cNvContentPartPr/>
              <p14:nvPr/>
            </p14:nvContentPartPr>
            <p14:xfrm>
              <a:off x="2148840" y="2558520"/>
              <a:ext cx="1707120" cy="315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6031FF-BBB8-41BB-90D8-5E15548ECE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9480" y="2549160"/>
                <a:ext cx="1725840" cy="31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736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442" y="1117940"/>
            <a:ext cx="5556432" cy="4168408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056" y="994943"/>
            <a:ext cx="5556433" cy="4167325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BFS vs DFS</a:t>
            </a:r>
          </a:p>
        </p:txBody>
      </p:sp>
    </p:spTree>
    <p:extLst>
      <p:ext uri="{BB962C8B-B14F-4D97-AF65-F5344CB8AC3E}">
        <p14:creationId xmlns:p14="http://schemas.microsoft.com/office/powerpoint/2010/main" val="39431258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Piazza Poll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demo using BFS or DFS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A028763D-D84F-40B5-B183-1722BC6B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488672"/>
            <a:ext cx="3733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[Demo: </a:t>
            </a:r>
            <a:r>
              <a:rPr lang="en-US" dirty="0" err="1">
                <a:solidFill>
                  <a:srgbClr val="C00000"/>
                </a:solidFill>
              </a:rPr>
              <a:t>dfs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bfs</a:t>
            </a:r>
            <a:r>
              <a:rPr lang="en-US" dirty="0">
                <a:solidFill>
                  <a:srgbClr val="C00000"/>
                </a:solidFill>
              </a:rPr>
              <a:t> maze water (L2D6)]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9ADCA20-06E5-4E90-B278-0079D7A7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442" y="1117940"/>
            <a:ext cx="5556432" cy="4168408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E8406EF-CE64-41AC-AF3C-992403C0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056" y="994943"/>
            <a:ext cx="5556433" cy="416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4312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73491"/>
            <a:ext cx="7620000" cy="14477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Nodes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>
                <a:solidFill>
                  <a:srgbClr val="008000"/>
                </a:solidFill>
              </a:rPr>
              <a:t>state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8000"/>
                </a:solidFill>
              </a:rPr>
              <a:t>parent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8000"/>
                </a:solidFill>
              </a:rPr>
              <a:t>action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8000"/>
                </a:solidFill>
              </a:rPr>
              <a:t>path-cost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 descr="state-vs-nod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37" y="1752600"/>
            <a:ext cx="5799971" cy="35052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744" y="3124200"/>
            <a:ext cx="165265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2743202"/>
            <a:ext cx="72390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child of </a:t>
            </a:r>
            <a:r>
              <a:rPr lang="en-US" dirty="0">
                <a:solidFill>
                  <a:srgbClr val="0000FF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by action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has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state</a:t>
            </a:r>
            <a:r>
              <a:rPr lang="en-US" dirty="0"/>
              <a:t>        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node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008000"/>
                </a:solidFill>
              </a:rPr>
              <a:t>state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i="1" dirty="0" err="1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parent</a:t>
            </a:r>
            <a:r>
              <a:rPr lang="en-US" dirty="0"/>
              <a:t>     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node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action</a:t>
            </a:r>
            <a:r>
              <a:rPr lang="en-US" dirty="0"/>
              <a:t>      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 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path-cost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  </a:t>
            </a:r>
            <a:r>
              <a:rPr lang="en-US" dirty="0" err="1">
                <a:solidFill>
                  <a:srgbClr val="0000FF"/>
                </a:solidFill>
              </a:rPr>
              <a:t>node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008000"/>
                </a:solidFill>
              </a:rPr>
              <a:t>path_cost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     	</a:t>
            </a:r>
            <a:r>
              <a:rPr lang="en-US" dirty="0" err="1">
                <a:solidFill>
                  <a:srgbClr val="FF0000"/>
                </a:solidFill>
              </a:rPr>
              <a:t>step_cost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node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008000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self.</a:t>
            </a:r>
            <a:r>
              <a:rPr lang="en-US" dirty="0" err="1">
                <a:solidFill>
                  <a:srgbClr val="008000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3400" y="6263620"/>
            <a:ext cx="11154011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Extract solution by tracing back parent pointers, collecting actions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E8C4BE-B9A7-4255-B775-B2BCB0123B1D}"/>
                  </a:ext>
                </a:extLst>
              </p14:cNvPr>
              <p14:cNvContentPartPr/>
              <p14:nvPr/>
            </p14:nvContentPartPr>
            <p14:xfrm>
              <a:off x="966600" y="5554800"/>
              <a:ext cx="3966480" cy="64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E8C4BE-B9A7-4255-B775-B2BCB0123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240" y="5545440"/>
                <a:ext cx="3985200" cy="6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6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Walk-through DFS Graph Search</a:t>
            </a:r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7203989" y="367130"/>
            <a:ext cx="4435912" cy="258610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175201-B8A5-4BFC-85E9-08D5AFBCD78D}"/>
                  </a:ext>
                </a:extLst>
              </p14:cNvPr>
              <p14:cNvContentPartPr/>
              <p14:nvPr/>
            </p14:nvContentPartPr>
            <p14:xfrm>
              <a:off x="384840" y="385560"/>
              <a:ext cx="11308320" cy="528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175201-B8A5-4BFC-85E9-08D5AFBCD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80" y="376200"/>
                <a:ext cx="11327040" cy="53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564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BFS vs DFS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10513" y="1377225"/>
            <a:ext cx="8813800" cy="4729164"/>
          </a:xfrm>
        </p:spPr>
        <p:txBody>
          <a:bodyPr/>
          <a:lstStyle/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When will BFS outperform DFS?</a:t>
            </a:r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When will DFS outperform BFS?</a:t>
            </a:r>
          </a:p>
        </p:txBody>
      </p:sp>
    </p:spTree>
    <p:extLst>
      <p:ext uri="{BB962C8B-B14F-4D97-AF65-F5344CB8AC3E}">
        <p14:creationId xmlns:p14="http://schemas.microsoft.com/office/powerpoint/2010/main" val="370332019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975" y="1443037"/>
            <a:ext cx="5838824" cy="4410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7328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3"/>
            <a:ext cx="11379200" cy="4729164"/>
          </a:xfrm>
        </p:spPr>
        <p:txBody>
          <a:bodyPr/>
          <a:lstStyle/>
          <a:p>
            <a:r>
              <a:rPr lang="en-US" sz="2400" dirty="0"/>
              <a:t>Complete: Guaranteed to find a solution if one exists?</a:t>
            </a:r>
          </a:p>
          <a:p>
            <a:r>
              <a:rPr lang="en-US" sz="2400" dirty="0"/>
              <a:t>Optimal: Guaranteed to find the least cost path?</a:t>
            </a:r>
          </a:p>
          <a:p>
            <a:r>
              <a:rPr lang="en-US" sz="2400" dirty="0"/>
              <a:t>Time complexity?</a:t>
            </a:r>
          </a:p>
          <a:p>
            <a:r>
              <a:rPr lang="en-US" sz="2400" dirty="0"/>
              <a:t>Space complexity?</a:t>
            </a:r>
          </a:p>
          <a:p>
            <a:pPr lvl="1"/>
            <a:endParaRPr lang="en-US" sz="2000" dirty="0"/>
          </a:p>
          <a:p>
            <a:r>
              <a:rPr lang="en-US" sz="2400" dirty="0"/>
              <a:t>Cartoon of search tree:</a:t>
            </a:r>
          </a:p>
          <a:p>
            <a:pPr lvl="1"/>
            <a:r>
              <a:rPr lang="en-US" sz="2000" dirty="0"/>
              <a:t>b is the branching factor</a:t>
            </a:r>
          </a:p>
          <a:p>
            <a:pPr lvl="1"/>
            <a:r>
              <a:rPr lang="en-US" sz="2000" dirty="0"/>
              <a:t>m is the maximum depth</a:t>
            </a:r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en-US" sz="2400" dirty="0"/>
              <a:t>Number of nodes in entire tree?</a:t>
            </a:r>
          </a:p>
          <a:p>
            <a:pPr lvl="1"/>
            <a:r>
              <a:rPr lang="en-US" sz="2000" dirty="0"/>
              <a:t>1 + b + b</a:t>
            </a:r>
            <a:r>
              <a:rPr lang="en-US" sz="2000" baseline="30000" dirty="0"/>
              <a:t>2</a:t>
            </a:r>
            <a:r>
              <a:rPr lang="en-US" sz="2000" dirty="0"/>
              <a:t> + …. 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 =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6" y="2763846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8" tIns="45718" rIns="91428" bIns="45718"/>
          <a:lstStyle/>
          <a:p>
            <a:endParaRPr lang="en-US" sz="2400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5" y="3119441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5" y="2970215"/>
            <a:ext cx="274639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28" tIns="45718" rIns="91428" bIns="45718"/>
          <a:lstStyle/>
          <a:p>
            <a:endParaRPr lang="en-US" sz="2400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7"/>
            <a:ext cx="298451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7"/>
            <a:ext cx="1119187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5" y="2928937"/>
            <a:ext cx="1943098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982785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3" y="4965703"/>
            <a:ext cx="146050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5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4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7"/>
            <a:ext cx="1265237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m tiers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D396C2-27F4-4CB0-ADB8-20B301445CCB}"/>
                  </a:ext>
                </a:extLst>
              </p14:cNvPr>
              <p14:cNvContentPartPr/>
              <p14:nvPr/>
            </p14:nvContentPartPr>
            <p14:xfrm>
              <a:off x="2647800" y="4974480"/>
              <a:ext cx="7759080" cy="113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D396C2-27F4-4CB0-ADB8-20B301445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440" y="4965120"/>
                <a:ext cx="7777800" cy="11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12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3"/>
            <a:ext cx="11379200" cy="4729164"/>
          </a:xfrm>
        </p:spPr>
        <p:txBody>
          <a:bodyPr/>
          <a:lstStyle/>
          <a:p>
            <a:r>
              <a:rPr lang="en-US" sz="2400" dirty="0"/>
              <a:t>Complete: Guaranteed to find a solution if one exists?</a:t>
            </a:r>
          </a:p>
          <a:p>
            <a:r>
              <a:rPr lang="en-US" sz="2400" dirty="0"/>
              <a:t>Optimal: Guaranteed to find the least cost path?</a:t>
            </a:r>
          </a:p>
          <a:p>
            <a:r>
              <a:rPr lang="en-US" sz="2400" dirty="0"/>
              <a:t>Time complexity?</a:t>
            </a:r>
          </a:p>
          <a:p>
            <a:r>
              <a:rPr lang="en-US" sz="2400" dirty="0"/>
              <a:t>Space complexity?</a:t>
            </a:r>
          </a:p>
          <a:p>
            <a:pPr lvl="1"/>
            <a:endParaRPr lang="en-US" sz="2000" dirty="0"/>
          </a:p>
          <a:p>
            <a:r>
              <a:rPr lang="en-US" sz="2400" dirty="0"/>
              <a:t>Cartoon of search tree:</a:t>
            </a:r>
          </a:p>
          <a:p>
            <a:pPr lvl="1"/>
            <a:r>
              <a:rPr lang="en-US" sz="2000" dirty="0"/>
              <a:t>b is the branching factor</a:t>
            </a:r>
          </a:p>
          <a:p>
            <a:pPr lvl="1"/>
            <a:r>
              <a:rPr lang="en-US" sz="2000" dirty="0"/>
              <a:t>m is the maximum depth</a:t>
            </a:r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en-US" sz="2400" dirty="0"/>
              <a:t>Number of nodes in entire tree?</a:t>
            </a:r>
          </a:p>
          <a:p>
            <a:pPr lvl="1"/>
            <a:r>
              <a:rPr lang="en-US" sz="2000" dirty="0"/>
              <a:t>1 + b + b</a:t>
            </a:r>
            <a:r>
              <a:rPr lang="en-US" sz="2000" baseline="30000" dirty="0"/>
              <a:t>2</a:t>
            </a:r>
            <a:r>
              <a:rPr lang="en-US" sz="2000" dirty="0"/>
              <a:t> + …. 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 =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6" y="2763846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8" tIns="45718" rIns="91428" bIns="45718"/>
          <a:lstStyle/>
          <a:p>
            <a:endParaRPr lang="en-US" sz="2400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5" y="3119441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5" y="2970215"/>
            <a:ext cx="274639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28" tIns="45718" rIns="91428" bIns="45718"/>
          <a:lstStyle/>
          <a:p>
            <a:endParaRPr lang="en-US" sz="2400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7"/>
            <a:ext cx="298451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7"/>
            <a:ext cx="1598923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5" y="2928937"/>
            <a:ext cx="1598924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5" y="3340100"/>
            <a:ext cx="1598924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2</a:t>
            </a:r>
            <a:r>
              <a:rPr lang="en-US" sz="2400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3" y="4965703"/>
            <a:ext cx="2086538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5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4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7"/>
            <a:ext cx="1265237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8" rIns="91428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m tiers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7848600" y="2826781"/>
            <a:ext cx="685800" cy="381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Isosceles Triangle 31"/>
          <p:cNvSpPr/>
          <p:nvPr/>
        </p:nvSpPr>
        <p:spPr>
          <a:xfrm>
            <a:off x="7507224" y="3048000"/>
            <a:ext cx="1371600" cy="381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6812280" y="3276600"/>
            <a:ext cx="2743200" cy="381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-2787651" y="2822575"/>
            <a:ext cx="21945600" cy="4724400"/>
            <a:chOff x="-4114800" y="2133600"/>
            <a:chExt cx="21945600" cy="4724400"/>
          </a:xfrm>
          <a:solidFill>
            <a:schemeClr val="bg1">
              <a:lumMod val="85000"/>
            </a:schemeClr>
          </a:solidFill>
        </p:grpSpPr>
        <p:grpSp>
          <p:nvGrpSpPr>
            <p:cNvPr id="20" name="Group 19"/>
            <p:cNvGrpSpPr/>
            <p:nvPr/>
          </p:nvGrpSpPr>
          <p:grpSpPr>
            <a:xfrm>
              <a:off x="-4114800" y="2133600"/>
              <a:ext cx="21945600" cy="1524000"/>
              <a:chOff x="-4114800" y="2133600"/>
              <a:chExt cx="21945600" cy="1524000"/>
            </a:xfrm>
            <a:grpFill/>
          </p:grpSpPr>
          <p:sp>
            <p:nvSpPr>
              <p:cNvPr id="25" name="Isosceles Triangle 24"/>
              <p:cNvSpPr/>
              <p:nvPr/>
            </p:nvSpPr>
            <p:spPr>
              <a:xfrm>
                <a:off x="6515100" y="2133600"/>
                <a:ext cx="685800" cy="381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6172200" y="2362200"/>
                <a:ext cx="1371600" cy="381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5486400" y="2590800"/>
                <a:ext cx="2743200" cy="381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4114800" y="2819400"/>
                <a:ext cx="5486400" cy="381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371600" y="3048000"/>
                <a:ext cx="10972800" cy="381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-4114800" y="3276600"/>
                <a:ext cx="21945600" cy="381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-2895600" y="3657600"/>
              <a:ext cx="19507200" cy="32004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327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4270C47-9196-4F74-A1F1-344816DE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610" y="533406"/>
            <a:ext cx="7001591" cy="5257799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Agents and Search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AI, http://ai.berkeley.edu</a:t>
            </a:r>
          </a:p>
        </p:txBody>
      </p:sp>
    </p:spTree>
    <p:extLst>
      <p:ext uri="{BB962C8B-B14F-4D97-AF65-F5344CB8AC3E}">
        <p14:creationId xmlns:p14="http://schemas.microsoft.com/office/powerpoint/2010/main" val="228543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219201"/>
            <a:ext cx="8083850" cy="4729164"/>
          </a:xfrm>
        </p:spPr>
        <p:txBody>
          <a:bodyPr/>
          <a:lstStyle/>
          <a:p>
            <a:r>
              <a:rPr lang="en-US" dirty="0"/>
              <a:t>Are these the properties for BFS or DFS?</a:t>
            </a:r>
          </a:p>
          <a:p>
            <a:endParaRPr lang="en-US" dirty="0"/>
          </a:p>
          <a:p>
            <a:pPr lvl="1"/>
            <a:r>
              <a:rPr lang="en-US" sz="2800" dirty="0"/>
              <a:t> Takes O(</a:t>
            </a:r>
            <a:r>
              <a:rPr lang="en-US" sz="2800" dirty="0" err="1"/>
              <a:t>b</a:t>
            </a:r>
            <a:r>
              <a:rPr lang="en-US" sz="2800" baseline="30000" dirty="0" err="1"/>
              <a:t>m</a:t>
            </a:r>
            <a:r>
              <a:rPr lang="en-US" sz="2800" dirty="0"/>
              <a:t>) time</a:t>
            </a:r>
          </a:p>
          <a:p>
            <a:pPr marL="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 Uses O(</a:t>
            </a:r>
            <a:r>
              <a:rPr lang="en-US" sz="2800" dirty="0" err="1"/>
              <a:t>bm</a:t>
            </a:r>
            <a:r>
              <a:rPr lang="en-US" sz="2800" dirty="0"/>
              <a:t>) space on frontier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 Complete with graph search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 Not optimal unless all goals are in the same level (and the same step cost everywhere)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Piazza Poll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5397" y="909635"/>
            <a:ext cx="6323633" cy="2912765"/>
            <a:chOff x="1066905" y="2012950"/>
            <a:chExt cx="6323633" cy="2912765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2681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2681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2681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b</a:t>
              </a:r>
              <a:r>
                <a:rPr lang="en-US" sz="2400" baseline="30000" dirty="0"/>
                <a:t>2</a:t>
              </a:r>
              <a:r>
                <a:rPr lang="en-US" sz="2400" dirty="0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6549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  <a:r>
                <a:rPr lang="en-US" sz="2400" baseline="30000"/>
                <a:t>m</a:t>
              </a:r>
              <a:r>
                <a:rPr lang="en-US" sz="2400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066905" y="3187848"/>
              <a:ext cx="12652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m tiers</a:t>
              </a:r>
            </a:p>
          </p:txBody>
        </p:sp>
      </p:grp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679243" y="2586037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76974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82469" y="1752601"/>
            <a:ext cx="6104731" cy="2912765"/>
            <a:chOff x="1091407" y="2012950"/>
            <a:chExt cx="6104731" cy="2912765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49" y="2427287"/>
              <a:ext cx="14604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49" y="2838450"/>
              <a:ext cx="14604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b</a:t>
              </a:r>
              <a:r>
                <a:rPr lang="en-US" sz="2400" baseline="30000" dirty="0"/>
                <a:t>2</a:t>
              </a:r>
              <a:r>
                <a:rPr lang="en-US" sz="2400" dirty="0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  <a:r>
                <a:rPr lang="en-US" sz="2400" baseline="30000"/>
                <a:t>m</a:t>
              </a:r>
              <a:r>
                <a:rPr lang="en-US" sz="2400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091407" y="3162823"/>
              <a:ext cx="12652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219201"/>
            <a:ext cx="5461000" cy="4729164"/>
          </a:xfrm>
        </p:spPr>
        <p:txBody>
          <a:bodyPr/>
          <a:lstStyle/>
          <a:p>
            <a:r>
              <a:rPr lang="en-US" sz="2400" dirty="0"/>
              <a:t>What nodes does DFS expand?</a:t>
            </a:r>
          </a:p>
          <a:p>
            <a:pPr lvl="1"/>
            <a:r>
              <a:rPr lang="en-US" sz="2000" dirty="0"/>
              <a:t>Some left prefix of the tree.</a:t>
            </a:r>
          </a:p>
          <a:p>
            <a:pPr lvl="1"/>
            <a:r>
              <a:rPr lang="en-US" sz="2000" dirty="0"/>
              <a:t>Could process the whole tree!</a:t>
            </a:r>
          </a:p>
          <a:p>
            <a:pPr lvl="1"/>
            <a:r>
              <a:rPr lang="en-US" sz="2000" dirty="0"/>
              <a:t>If m is finite,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frontier take?</a:t>
            </a:r>
          </a:p>
          <a:p>
            <a:pPr lvl="1"/>
            <a:r>
              <a:rPr lang="en-US" sz="2000" dirty="0"/>
              <a:t>Only has siblings on path to root, so O(</a:t>
            </a:r>
            <a:r>
              <a:rPr lang="en-US" sz="2000" dirty="0" err="1"/>
              <a:t>bm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m could be infinite, so only if we prevent cycles (graph search)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No, it finds the “leftmost” solution, regardless of depth or cost</a:t>
            </a:r>
          </a:p>
          <a:p>
            <a:pPr lvl="1"/>
            <a:endParaRPr lang="en-US" sz="2000" dirty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1" y="2057409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8" tIns="45718" rIns="91428" bIns="45718" anchor="ctr"/>
          <a:lstStyle/>
          <a:p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C96204-0940-4E0D-B2CB-080E82CE8AE7}"/>
                  </a:ext>
                </a:extLst>
              </p14:cNvPr>
              <p14:cNvContentPartPr/>
              <p14:nvPr/>
            </p14:nvContentPartPr>
            <p14:xfrm>
              <a:off x="2269440" y="2649960"/>
              <a:ext cx="1642680" cy="9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C96204-0940-4E0D-B2CB-080E82CE8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0080" y="2640600"/>
                <a:ext cx="1661400" cy="11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6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9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/>
              <a:t>What nodes does BFS expand?</a:t>
            </a:r>
          </a:p>
          <a:p>
            <a:pPr lvl="1"/>
            <a:r>
              <a:rPr lang="en-US" sz="2000" dirty="0"/>
              <a:t>Processes all nodes above shallowest solution</a:t>
            </a:r>
          </a:p>
          <a:p>
            <a:pPr lvl="1"/>
            <a:r>
              <a:rPr lang="en-US" sz="2000" dirty="0"/>
              <a:t>Let depth of shallowest solution be s</a:t>
            </a:r>
          </a:p>
          <a:p>
            <a:pPr lvl="1"/>
            <a:r>
              <a:rPr lang="en-US" sz="2000" dirty="0"/>
              <a:t>Search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frontier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s must be finite if a solution exists, so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Only if costs are all the same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9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1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400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5" y="2357439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400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400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7" y="2208215"/>
            <a:ext cx="274639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7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24" tIns="45718" rIns="91424" bIns="45718"/>
          <a:lstStyle/>
          <a:p>
            <a:endParaRPr lang="en-US" sz="2400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5" y="1960563"/>
            <a:ext cx="298451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9" y="1812927"/>
            <a:ext cx="1119187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243139"/>
            <a:ext cx="1373185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654301"/>
            <a:ext cx="1373185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3" y="4203699"/>
            <a:ext cx="146050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m</a:t>
            </a:r>
            <a:r>
              <a:rPr lang="en-US" sz="2400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7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400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5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400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7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400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8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400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4" y="2392362"/>
            <a:ext cx="1265237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222098"/>
            <a:ext cx="1791957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b</a:t>
            </a:r>
            <a:r>
              <a:rPr lang="en-US" sz="2400" baseline="30000" dirty="0" err="1"/>
              <a:t>s</a:t>
            </a:r>
            <a:r>
              <a:rPr lang="en-US" sz="2400" dirty="0"/>
              <a:t> nodes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262E0A-F96A-4DB9-A4A9-82129E29C8C5}"/>
                  </a:ext>
                </a:extLst>
              </p14:cNvPr>
              <p14:cNvContentPartPr/>
              <p14:nvPr/>
            </p14:nvContentPartPr>
            <p14:xfrm>
              <a:off x="3539520" y="3875040"/>
              <a:ext cx="1935720" cy="101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262E0A-F96A-4DB9-A4A9-82129E29C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160" y="3865680"/>
                <a:ext cx="1954440" cy="102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73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83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7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94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9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/>
          <a:lstStyle/>
          <a:p>
            <a:r>
              <a:rPr lang="en-US" sz="2800" dirty="0"/>
              <a:t>Idea: get DFS’s space advantage with BFS’s time / shallow-solution advantages</a:t>
            </a:r>
          </a:p>
          <a:p>
            <a:pPr lvl="1"/>
            <a:r>
              <a:rPr lang="en-US" sz="2400" dirty="0"/>
              <a:t>Run a DFS with depth limit 1.  If no solution…</a:t>
            </a:r>
          </a:p>
          <a:p>
            <a:pPr lvl="1"/>
            <a:r>
              <a:rPr lang="en-US" sz="2400" dirty="0"/>
              <a:t>Run a DFS with depth limit 2.  If no solution…</a:t>
            </a:r>
          </a:p>
          <a:p>
            <a:pPr lvl="1"/>
            <a:r>
              <a:rPr lang="en-US" sz="2400" dirty="0"/>
              <a:t>Run a DFS with depth limit 3.  …..</a:t>
            </a:r>
          </a:p>
          <a:p>
            <a:pPr lvl="1"/>
            <a:endParaRPr lang="en-US" sz="2400" dirty="0"/>
          </a:p>
          <a:p>
            <a:r>
              <a:rPr lang="en-US" sz="2800" dirty="0"/>
              <a:t>Isn’t that wastefully redundant?</a:t>
            </a:r>
          </a:p>
          <a:p>
            <a:pPr lvl="1"/>
            <a:r>
              <a:rPr lang="en-US" sz="2400" dirty="0"/>
              <a:t>Generally most work happens in the lowest level searched, so not so bad!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a Least-Cost Path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9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5671BB-9375-4969-B3C4-C358BA882F90}"/>
                  </a:ext>
                </a:extLst>
              </p14:cNvPr>
              <p14:cNvContentPartPr/>
              <p14:nvPr/>
            </p14:nvContentPartPr>
            <p14:xfrm>
              <a:off x="4291200" y="3294720"/>
              <a:ext cx="215280" cy="21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5671BB-9375-4969-B3C4-C358BA882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1840" y="3285360"/>
                <a:ext cx="234000" cy="22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(Tree)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9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8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11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9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5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5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9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44" y="2591577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7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1" y="2195515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3" y="1371608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3" y="2133607"/>
            <a:ext cx="928424" cy="318759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40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3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5" y="2011363"/>
            <a:ext cx="1204591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1" y="2744792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72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44" y="1408122"/>
            <a:ext cx="855337" cy="389759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94" y="1655773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8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61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6" y="4451361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6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10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6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6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6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6" y="6007110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6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10" y="6477010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5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6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9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24" y="6280159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1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6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6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61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6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5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6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10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10" y="551181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10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10" y="601663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6" y="552133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6" y="5000636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10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5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61" y="444501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10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5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6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10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3"/>
            <a:ext cx="2514600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</a:t>
            </a:r>
            <a:r>
              <a:rPr lang="en-US" b="1" i="1" dirty="0">
                <a:solidFill>
                  <a:srgbClr val="CC0000"/>
                </a:solidFill>
                <a:latin typeface="Calibri" pitchFamily="34" charset="0"/>
              </a:rPr>
              <a:t>Frontier is a LIFO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(Tree)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3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8" y="3532199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8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3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1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84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33" y="450533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61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83" y="3978286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8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7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3"/>
            <a:ext cx="25193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</a:t>
            </a:r>
            <a:r>
              <a:rPr lang="en-US" b="1" i="1" dirty="0">
                <a:solidFill>
                  <a:srgbClr val="CC0000"/>
                </a:solidFill>
                <a:latin typeface="Calibri" pitchFamily="34" charset="0"/>
              </a:rPr>
              <a:t>Frontier is a FIFO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5" y="3408372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(Tree)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8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32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6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32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5" y="3870331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5" y="1447800"/>
            <a:ext cx="3276595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CC0000"/>
                </a:solidFill>
              </a:rPr>
              <a:t>Frontier is a priority queue (priority: cumulative cost</a:t>
            </a:r>
            <a:r>
              <a:rPr lang="en-US" i="1" dirty="0"/>
              <a:t>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61" y="4381508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12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84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32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12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61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12" y="439103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84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6" y="4927608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61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8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5" y="5981708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6" y="5962658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61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84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5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92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ED60F0-7EA1-4A33-8706-9EBB8DB0CEF8}"/>
                  </a:ext>
                </a:extLst>
              </p14:cNvPr>
              <p14:cNvContentPartPr/>
              <p14:nvPr/>
            </p14:nvContentPartPr>
            <p14:xfrm>
              <a:off x="321480" y="1943280"/>
              <a:ext cx="3219480" cy="105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ED60F0-7EA1-4A33-8706-9EBB8DB0CE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1933920"/>
                <a:ext cx="3238200" cy="107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520" y="548640"/>
            <a:ext cx="7802880" cy="585216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A53A0D-E664-4829-BD36-CE4B3D0A4543}"/>
                  </a:ext>
                </a:extLst>
              </p14:cNvPr>
              <p14:cNvContentPartPr/>
              <p14:nvPr/>
            </p14:nvContentPartPr>
            <p14:xfrm>
              <a:off x="6750000" y="2923200"/>
              <a:ext cx="522360" cy="49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A53A0D-E664-4829-BD36-CE4B3D0A45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0640" y="2913840"/>
                <a:ext cx="541080" cy="50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DD9D8-326B-4CF6-A3DE-D226A68EFD92}"/>
              </a:ext>
            </a:extLst>
          </p:cNvPr>
          <p:cNvSpPr txBox="1"/>
          <p:nvPr/>
        </p:nvSpPr>
        <p:spPr>
          <a:xfrm>
            <a:off x="225739" y="-1696"/>
            <a:ext cx="11351907" cy="6010233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accent2"/>
                </a:solidFill>
              </a:rPr>
              <a:t>function</a:t>
            </a:r>
            <a:r>
              <a:rPr lang="en-US" sz="2300" b="1" dirty="0"/>
              <a:t> </a:t>
            </a:r>
            <a:r>
              <a:rPr lang="en-US" sz="2300" dirty="0">
                <a:solidFill>
                  <a:srgbClr val="008000"/>
                </a:solidFill>
              </a:rPr>
              <a:t>GRAPH_SEARCH</a:t>
            </a:r>
            <a:r>
              <a:rPr lang="en-US" sz="2300" dirty="0"/>
              <a:t>(</a:t>
            </a:r>
            <a:r>
              <a:rPr lang="en-US" sz="2300" dirty="0">
                <a:solidFill>
                  <a:srgbClr val="0000FF"/>
                </a:solidFill>
              </a:rPr>
              <a:t>problem</a:t>
            </a:r>
            <a:r>
              <a:rPr lang="en-US" sz="2300" dirty="0"/>
              <a:t>) </a:t>
            </a:r>
            <a:r>
              <a:rPr lang="en-US" sz="2300" dirty="0">
                <a:solidFill>
                  <a:schemeClr val="accent2"/>
                </a:solidFill>
              </a:rPr>
              <a:t>returns</a:t>
            </a:r>
            <a:r>
              <a:rPr lang="en-US" sz="2300" b="1" dirty="0"/>
              <a:t> </a:t>
            </a:r>
            <a:r>
              <a:rPr lang="en-US" sz="2300" dirty="0"/>
              <a:t>a solution, or failure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r>
              <a:rPr lang="en-US" sz="2300" dirty="0"/>
              <a:t> to be empty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as a specific work list (stack, queue, priority queue)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add initial state of </a:t>
            </a:r>
            <a:r>
              <a:rPr lang="en-US" sz="2300" dirty="0">
                <a:solidFill>
                  <a:srgbClr val="0000FF"/>
                </a:solidFill>
              </a:rPr>
              <a:t>problem </a:t>
            </a:r>
            <a:r>
              <a:rPr lang="en-US" sz="2300" dirty="0"/>
              <a:t>to</a:t>
            </a:r>
            <a:r>
              <a:rPr lang="en-US" sz="2300" dirty="0">
                <a:solidFill>
                  <a:srgbClr val="0000FF"/>
                </a:solidFill>
              </a:rPr>
              <a:t> frontier</a:t>
            </a:r>
            <a:br>
              <a:rPr lang="en-US" sz="2300" dirty="0"/>
            </a:br>
            <a:r>
              <a:rPr lang="en-US" sz="2300" dirty="0"/>
              <a:t>     </a:t>
            </a:r>
            <a:r>
              <a:rPr lang="en-US" sz="2300" dirty="0">
                <a:solidFill>
                  <a:schemeClr val="accent2"/>
                </a:solidFill>
              </a:rPr>
              <a:t>loop do </a:t>
            </a:r>
          </a:p>
          <a:p>
            <a:pPr>
              <a:lnSpc>
                <a:spcPct val="120000"/>
              </a:lnSpc>
            </a:pPr>
            <a:r>
              <a:rPr lang="en-US" sz="2300" b="1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</a:t>
            </a:r>
            <a:r>
              <a:rPr lang="en-US" sz="2300" dirty="0">
                <a:solidFill>
                  <a:srgbClr val="0000FF"/>
                </a:solidFill>
              </a:rPr>
              <a:t> frontier </a:t>
            </a:r>
            <a:r>
              <a:rPr lang="en-US" sz="2300" dirty="0"/>
              <a:t>is empty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failure</a:t>
            </a:r>
            <a:br>
              <a:rPr lang="en-US" sz="2300" dirty="0"/>
            </a:br>
            <a:r>
              <a:rPr lang="en-US" sz="2300" dirty="0"/>
              <a:t>             choose a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and remove it from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br>
              <a:rPr lang="en-US" sz="2300" dirty="0"/>
            </a:br>
            <a:r>
              <a:rPr lang="en-US" sz="2300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contains a goal state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the corresponding solution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add the </a:t>
            </a:r>
            <a:r>
              <a:rPr lang="en-US" sz="2300" dirty="0">
                <a:solidFill>
                  <a:srgbClr val="0000FF"/>
                </a:solidFill>
              </a:rPr>
              <a:t>node </a:t>
            </a:r>
            <a:r>
              <a:rPr lang="en-US" sz="2300" dirty="0"/>
              <a:t>state to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for each resulting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from node</a:t>
            </a:r>
            <a:endParaRPr lang="en-US" sz="23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if the </a:t>
            </a:r>
            <a:r>
              <a:rPr lang="en-US" sz="2300" dirty="0">
                <a:solidFill>
                  <a:srgbClr val="0000FF"/>
                </a:solidFill>
              </a:rPr>
              <a:t>child </a:t>
            </a:r>
            <a:r>
              <a:rPr lang="en-US" sz="2300" dirty="0"/>
              <a:t>state is not already in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or </a:t>
            </a:r>
            <a:r>
              <a:rPr lang="en-US" sz="2300" dirty="0">
                <a:solidFill>
                  <a:srgbClr val="0000FF"/>
                </a:solidFill>
              </a:rPr>
              <a:t>explored set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        add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to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</a:p>
        </p:txBody>
      </p:sp>
    </p:spTree>
    <p:extLst>
      <p:ext uri="{BB962C8B-B14F-4D97-AF65-F5344CB8AC3E}">
        <p14:creationId xmlns:p14="http://schemas.microsoft.com/office/powerpoint/2010/main" val="154960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5" y="1447806"/>
            <a:ext cx="5791199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Agents and Environment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Search Problems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5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5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5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Uniform-Cost Search</a:t>
            </a:r>
          </a:p>
          <a:p>
            <a:pPr lvl="1"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8193E0-527A-4BC3-8C69-B1C0C89E85F2}"/>
                  </a:ext>
                </a:extLst>
              </p14:cNvPr>
              <p14:cNvContentPartPr/>
              <p14:nvPr/>
            </p14:nvContentPartPr>
            <p14:xfrm>
              <a:off x="4971960" y="3537360"/>
              <a:ext cx="738360" cy="221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8193E0-527A-4BC3-8C69-B1C0C89E85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2600" y="3528000"/>
                <a:ext cx="757080" cy="223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193C30-D1A3-4582-A1BF-DDD6691A311E}"/>
              </a:ext>
            </a:extLst>
          </p:cNvPr>
          <p:cNvSpPr txBox="1"/>
          <p:nvPr/>
        </p:nvSpPr>
        <p:spPr>
          <a:xfrm>
            <a:off x="225739" y="-1696"/>
            <a:ext cx="11351907" cy="6859696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accent2"/>
                </a:solidFill>
              </a:rPr>
              <a:t>function</a:t>
            </a:r>
            <a:r>
              <a:rPr lang="en-US" sz="2300" b="1" dirty="0"/>
              <a:t> </a:t>
            </a:r>
            <a:r>
              <a:rPr lang="en-US" sz="2300" dirty="0">
                <a:solidFill>
                  <a:srgbClr val="008000"/>
                </a:solidFill>
              </a:rPr>
              <a:t>UNIFORM-COST-SEARCH</a:t>
            </a:r>
            <a:r>
              <a:rPr lang="en-US" sz="2300" dirty="0"/>
              <a:t>(</a:t>
            </a:r>
            <a:r>
              <a:rPr lang="en-US" sz="2300" dirty="0">
                <a:solidFill>
                  <a:srgbClr val="0000FF"/>
                </a:solidFill>
              </a:rPr>
              <a:t>problem</a:t>
            </a:r>
            <a:r>
              <a:rPr lang="en-US" sz="2300" dirty="0"/>
              <a:t>) </a:t>
            </a:r>
            <a:r>
              <a:rPr lang="en-US" sz="2300" dirty="0">
                <a:solidFill>
                  <a:schemeClr val="accent2"/>
                </a:solidFill>
              </a:rPr>
              <a:t>returns</a:t>
            </a:r>
            <a:r>
              <a:rPr lang="en-US" sz="2300" b="1" dirty="0"/>
              <a:t> </a:t>
            </a:r>
            <a:r>
              <a:rPr lang="en-US" sz="2300" dirty="0"/>
              <a:t>a solution, or failure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r>
              <a:rPr lang="en-US" sz="2300" dirty="0"/>
              <a:t> to be empty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as a </a:t>
            </a:r>
            <a:r>
              <a:rPr lang="en-US" sz="2300" b="1" dirty="0"/>
              <a:t>priority queue using node </a:t>
            </a:r>
            <a:r>
              <a:rPr lang="en-US" sz="2300" b="1" dirty="0" err="1"/>
              <a:t>path_cost</a:t>
            </a:r>
            <a:r>
              <a:rPr lang="en-US" sz="2300" b="1" dirty="0"/>
              <a:t> as the priority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add initial state of </a:t>
            </a:r>
            <a:r>
              <a:rPr lang="en-US" sz="2300" dirty="0">
                <a:solidFill>
                  <a:srgbClr val="0000FF"/>
                </a:solidFill>
              </a:rPr>
              <a:t>problem </a:t>
            </a:r>
            <a:r>
              <a:rPr lang="en-US" sz="2300" dirty="0"/>
              <a:t>to</a:t>
            </a:r>
            <a:r>
              <a:rPr lang="en-US" sz="2300" dirty="0">
                <a:solidFill>
                  <a:srgbClr val="0000FF"/>
                </a:solidFill>
              </a:rPr>
              <a:t> frontier</a:t>
            </a:r>
            <a:r>
              <a:rPr lang="en-US" sz="2300" dirty="0"/>
              <a:t> </a:t>
            </a:r>
            <a:r>
              <a:rPr lang="en-US" sz="2300" b="1" dirty="0"/>
              <a:t>with </a:t>
            </a:r>
            <a:r>
              <a:rPr lang="en-US" sz="2300" b="1" dirty="0" err="1"/>
              <a:t>path_cost</a:t>
            </a:r>
            <a:r>
              <a:rPr lang="en-US" sz="2300" b="1" dirty="0"/>
              <a:t> = 0</a:t>
            </a:r>
            <a:br>
              <a:rPr lang="en-US" sz="2300" b="1" dirty="0"/>
            </a:br>
            <a:r>
              <a:rPr lang="en-US" sz="2300" dirty="0"/>
              <a:t>     </a:t>
            </a:r>
            <a:r>
              <a:rPr lang="en-US" sz="2300" dirty="0">
                <a:solidFill>
                  <a:schemeClr val="accent2"/>
                </a:solidFill>
              </a:rPr>
              <a:t>loop do </a:t>
            </a:r>
          </a:p>
          <a:p>
            <a:pPr>
              <a:lnSpc>
                <a:spcPct val="120000"/>
              </a:lnSpc>
            </a:pPr>
            <a:r>
              <a:rPr lang="en-US" sz="2300" b="1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</a:t>
            </a:r>
            <a:r>
              <a:rPr lang="en-US" sz="2300" dirty="0">
                <a:solidFill>
                  <a:srgbClr val="0000FF"/>
                </a:solidFill>
              </a:rPr>
              <a:t> frontier </a:t>
            </a:r>
            <a:r>
              <a:rPr lang="en-US" sz="2300" dirty="0"/>
              <a:t>is empty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failure</a:t>
            </a:r>
            <a:br>
              <a:rPr lang="en-US" sz="2300" dirty="0"/>
            </a:br>
            <a:r>
              <a:rPr lang="en-US" sz="2300" dirty="0"/>
              <a:t>             choose a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and remove it from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br>
              <a:rPr lang="en-US" sz="2300" dirty="0"/>
            </a:br>
            <a:r>
              <a:rPr lang="en-US" sz="2300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contains a goal state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the corresponding solution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add the </a:t>
            </a:r>
            <a:r>
              <a:rPr lang="en-US" sz="2300" dirty="0">
                <a:solidFill>
                  <a:srgbClr val="0000FF"/>
                </a:solidFill>
              </a:rPr>
              <a:t>node </a:t>
            </a:r>
            <a:r>
              <a:rPr lang="en-US" sz="2300" dirty="0"/>
              <a:t>state to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for each resulting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from node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if the </a:t>
            </a:r>
            <a:r>
              <a:rPr lang="en-US" sz="2300" dirty="0">
                <a:solidFill>
                  <a:srgbClr val="0000FF"/>
                </a:solidFill>
              </a:rPr>
              <a:t>child </a:t>
            </a:r>
            <a:r>
              <a:rPr lang="en-US" sz="2300" dirty="0"/>
              <a:t>state is not already in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or </a:t>
            </a:r>
            <a:r>
              <a:rPr lang="en-US" sz="2300" dirty="0">
                <a:solidFill>
                  <a:srgbClr val="0000FF"/>
                </a:solidFill>
              </a:rPr>
              <a:t>explored set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        add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to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</a:t>
            </a:r>
            <a:r>
              <a:rPr lang="en-US" sz="2300" b="1" dirty="0"/>
              <a:t>else if the </a:t>
            </a:r>
            <a:r>
              <a:rPr lang="en-US" sz="2300" b="1" dirty="0">
                <a:solidFill>
                  <a:srgbClr val="0000FF"/>
                </a:solidFill>
              </a:rPr>
              <a:t>child</a:t>
            </a:r>
            <a:r>
              <a:rPr lang="en-US" sz="2300" b="1" dirty="0"/>
              <a:t> is already in the </a:t>
            </a:r>
            <a:r>
              <a:rPr lang="en-US" sz="2300" b="1" dirty="0">
                <a:solidFill>
                  <a:srgbClr val="0000FF"/>
                </a:solidFill>
              </a:rPr>
              <a:t>frontier</a:t>
            </a:r>
            <a:r>
              <a:rPr lang="en-US" sz="2300" b="1" dirty="0"/>
              <a:t> with higher </a:t>
            </a:r>
            <a:r>
              <a:rPr lang="en-US" sz="2300" b="1" dirty="0" err="1"/>
              <a:t>path_cost</a:t>
            </a:r>
            <a:r>
              <a:rPr lang="en-US" sz="2300" b="1" dirty="0">
                <a:solidFill>
                  <a:srgbClr val="0000FF"/>
                </a:solidFill>
              </a:rPr>
              <a:t> </a:t>
            </a:r>
            <a:r>
              <a:rPr lang="en-US" sz="2300" b="1" dirty="0">
                <a:solidFill>
                  <a:schemeClr val="accent2"/>
                </a:solidFill>
              </a:rPr>
              <a:t>then</a:t>
            </a:r>
            <a:endParaRPr lang="en-US" sz="2300" b="1" dirty="0"/>
          </a:p>
          <a:p>
            <a:pPr>
              <a:lnSpc>
                <a:spcPct val="120000"/>
              </a:lnSpc>
            </a:pPr>
            <a:r>
              <a:rPr lang="en-US" sz="2300" b="1" dirty="0"/>
              <a:t>                             replace that </a:t>
            </a:r>
            <a:r>
              <a:rPr lang="en-US" sz="2300" b="1" dirty="0">
                <a:solidFill>
                  <a:srgbClr val="0000FF"/>
                </a:solidFill>
              </a:rPr>
              <a:t>frontier</a:t>
            </a:r>
            <a:r>
              <a:rPr lang="en-US" sz="2300" b="1" dirty="0"/>
              <a:t> node with</a:t>
            </a:r>
            <a:r>
              <a:rPr lang="en-US" sz="2300" b="1" dirty="0">
                <a:solidFill>
                  <a:srgbClr val="0000FF"/>
                </a:solidFill>
              </a:rPr>
              <a:t> child</a:t>
            </a:r>
            <a:endParaRPr lang="en-US" sz="23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C194FB-101F-421E-A667-1299110203FA}"/>
                  </a:ext>
                </a:extLst>
              </p14:cNvPr>
              <p14:cNvContentPartPr/>
              <p14:nvPr/>
            </p14:nvContentPartPr>
            <p14:xfrm>
              <a:off x="705960" y="1303200"/>
              <a:ext cx="9237240" cy="526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C194FB-101F-421E-A667-1299110203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00" y="1293840"/>
                <a:ext cx="9255960" cy="52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532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Walk-through UCS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586151" y="309520"/>
            <a:ext cx="5231027" cy="3168930"/>
            <a:chOff x="768" y="720"/>
            <a:chExt cx="4176" cy="2383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85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0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770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043" y="2825"/>
              <a:ext cx="40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578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113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347193" y="3015049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000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499593" y="3015056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000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0110786" y="3394463"/>
            <a:ext cx="27463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879" y="1114042"/>
            <a:ext cx="7912101" cy="4729164"/>
          </a:xfrm>
        </p:spPr>
        <p:txBody>
          <a:bodyPr/>
          <a:lstStyle/>
          <a:p>
            <a:r>
              <a:rPr lang="en-US" sz="2400" dirty="0"/>
              <a:t>What nodes does UCS expand?</a:t>
            </a:r>
          </a:p>
          <a:p>
            <a:pPr lvl="1"/>
            <a:r>
              <a:rPr lang="en-US" dirty="0"/>
              <a:t>Processes all nodes with cost less than cheapest solution!</a:t>
            </a:r>
          </a:p>
          <a:p>
            <a:pPr lvl="1"/>
            <a:r>
              <a:rPr lang="en-US" dirty="0"/>
              <a:t>If that solution costs </a:t>
            </a:r>
            <a:r>
              <a:rPr lang="en-US" i="1" dirty="0">
                <a:latin typeface="Times New Roman" pitchFamily="18" charset="0"/>
              </a:rPr>
              <a:t>C* </a:t>
            </a:r>
            <a:r>
              <a:rPr lang="en-US" dirty="0"/>
              <a:t>and arcs cost at least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i="1" dirty="0">
                <a:sym typeface="Symbol" pitchFamily="18" charset="2"/>
              </a:rPr>
              <a:t>,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then the “effective depth” is roughly </a:t>
            </a: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dirty="0"/>
          </a:p>
          <a:p>
            <a:pPr lvl="1"/>
            <a:r>
              <a:rPr lang="en-US" dirty="0"/>
              <a:t>Takes time O(</a:t>
            </a:r>
            <a:r>
              <a:rPr lang="en-US" dirty="0" err="1"/>
              <a:t>b</a:t>
            </a:r>
            <a:r>
              <a:rPr lang="en-US" i="1" baseline="30000" dirty="0" err="1">
                <a:latin typeface="Times New Roman" pitchFamily="18" charset="0"/>
              </a:rPr>
              <a:t>C</a:t>
            </a:r>
            <a:r>
              <a:rPr lang="en-US" i="1" baseline="30000" dirty="0">
                <a:latin typeface="Times New Roman" pitchFamily="18" charset="0"/>
              </a:rPr>
              <a:t>*/</a:t>
            </a:r>
            <a:r>
              <a:rPr lang="en-US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/>
              <a:t>) (exponential in effective depth)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frontier take?</a:t>
            </a:r>
          </a:p>
          <a:p>
            <a:pPr lvl="1"/>
            <a:r>
              <a:rPr lang="en-US" dirty="0"/>
              <a:t>Has roughly the last tier, so O(</a:t>
            </a:r>
            <a:r>
              <a:rPr lang="en-US" dirty="0" err="1"/>
              <a:t>b</a:t>
            </a:r>
            <a:r>
              <a:rPr lang="en-US" i="1" baseline="30000" dirty="0" err="1">
                <a:latin typeface="Times New Roman" pitchFamily="18" charset="0"/>
              </a:rPr>
              <a:t>C</a:t>
            </a:r>
            <a:r>
              <a:rPr lang="en-US" i="1" baseline="30000" dirty="0">
                <a:latin typeface="Times New Roman" pitchFamily="18" charset="0"/>
              </a:rPr>
              <a:t>*/</a:t>
            </a:r>
            <a:r>
              <a:rPr lang="en-US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dirty="0"/>
              <a:t>Assuming best solution has a finite cost and minimum arc cost is positive,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dirty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858249" y="3188083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000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212379" y="311823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000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980603" y="35436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000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456855" y="3534159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000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10093315" y="3348423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24" tIns="45718" rIns="91424" bIns="45718"/>
          <a:lstStyle/>
          <a:p>
            <a:endParaRPr lang="en-US" sz="2000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804393" y="3167450"/>
            <a:ext cx="298451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651993" y="5659825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000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704503" y="4583497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000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225079" y="51391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000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859831" y="3015049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 sz="2000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442192" y="3788720"/>
            <a:ext cx="14478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</a:rPr>
              <a:t>C*/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804392" y="3091416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4" tIns="45718" rIns="91424" bIns="45718"/>
          <a:lstStyle/>
          <a:p>
            <a:endParaRPr lang="en-US" sz="200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1198219" y="4051684"/>
            <a:ext cx="8255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 </a:t>
            </a:r>
            <a:r>
              <a:rPr lang="en-US" sz="2000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1023595" y="3656396"/>
            <a:ext cx="8255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c </a:t>
            </a:r>
            <a:r>
              <a:rPr lang="en-US" sz="2000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807695" y="3278572"/>
            <a:ext cx="8255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c </a:t>
            </a:r>
            <a:r>
              <a:rPr lang="en-US" sz="2000" dirty="0">
                <a:sym typeface="Symbol" pitchFamily="18" charset="2"/>
              </a:rPr>
              <a:t>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C667C3-D842-401D-A5B6-07E89CE34DE4}"/>
                  </a:ext>
                </a:extLst>
              </p14:cNvPr>
              <p14:cNvContentPartPr/>
              <p14:nvPr/>
            </p14:nvContentPartPr>
            <p14:xfrm>
              <a:off x="486360" y="3861360"/>
              <a:ext cx="7769160" cy="278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C667C3-D842-401D-A5B6-07E89CE34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000" y="3852000"/>
                <a:ext cx="7787880" cy="279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500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86622" y="1166018"/>
            <a:ext cx="720408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Remember: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UCS explores increasing cost contours</a:t>
            </a:r>
          </a:p>
          <a:p>
            <a:pPr marL="0" lvl="1" indent="0">
              <a:lnSpc>
                <a:spcPct val="80000"/>
              </a:lnSpc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The good: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UCS is complete and optimal!</a:t>
            </a:r>
          </a:p>
          <a:p>
            <a:pPr marL="0" lvl="1" indent="0">
              <a:lnSpc>
                <a:spcPct val="80000"/>
              </a:lnSpc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No information about goal location</a:t>
            </a:r>
          </a:p>
          <a:p>
            <a:pPr marL="0" lvl="1" indent="0" eaLnBrk="1" hangingPunct="1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3200" dirty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5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5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85" y="4549785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8" rIns="91424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3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rati</a:t>
            </a:r>
            <a:r>
              <a:rPr lang="en-US" sz="3200" dirty="0"/>
              <a:t>onal depends on:</a:t>
            </a:r>
          </a:p>
          <a:p>
            <a:pPr lvl="1"/>
            <a:r>
              <a:rPr lang="en-US" sz="2800" dirty="0"/>
              <a:t>Performance measure</a:t>
            </a:r>
          </a:p>
          <a:p>
            <a:pPr lvl="1"/>
            <a:r>
              <a:rPr lang="en-US" sz="2800" dirty="0"/>
              <a:t>Agent’s prior knowledge of environment</a:t>
            </a:r>
          </a:p>
          <a:p>
            <a:pPr lvl="1"/>
            <a:r>
              <a:rPr lang="en-US" sz="2800" dirty="0"/>
              <a:t>Actions available to agent</a:t>
            </a:r>
          </a:p>
          <a:p>
            <a:pPr lvl="1"/>
            <a:r>
              <a:rPr lang="en-US" sz="2800" dirty="0"/>
              <a:t>Percept sequence to date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Being rati</a:t>
            </a:r>
            <a:r>
              <a:rPr lang="en-US" dirty="0"/>
              <a:t>onal means </a:t>
            </a:r>
            <a:r>
              <a:rPr lang="en-US" b="1" dirty="0">
                <a:solidFill>
                  <a:srgbClr val="0000FF"/>
                </a:solidFill>
              </a:rPr>
              <a:t>maximizing your expected utility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8017" y="1225064"/>
            <a:ext cx="4411884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31055E-E35D-40C8-AD55-DC7186882BD6}"/>
                  </a:ext>
                </a:extLst>
              </p14:cNvPr>
              <p14:cNvContentPartPr/>
              <p14:nvPr/>
            </p14:nvContentPartPr>
            <p14:xfrm>
              <a:off x="592920" y="1683720"/>
              <a:ext cx="7145640" cy="190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31055E-E35D-40C8-AD55-DC7186882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560" y="1674360"/>
                <a:ext cx="7164360" cy="19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8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omniscient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are limited by the available percepts</a:t>
            </a:r>
          </a:p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clairvoyant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may lack knowledge of the environment dynamics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explore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learn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 – in unknown environments these are essential</a:t>
            </a:r>
          </a:p>
          <a:p>
            <a:r>
              <a:rPr lang="en-US" dirty="0"/>
              <a:t>So rational agents are not necessarily successful, but they are </a:t>
            </a:r>
            <a:r>
              <a:rPr lang="en-US" b="1" i="1" dirty="0">
                <a:solidFill>
                  <a:srgbClr val="FF0000"/>
                </a:solidFill>
              </a:rPr>
              <a:t>autonomous</a:t>
            </a:r>
            <a:r>
              <a:rPr lang="en-US" dirty="0"/>
              <a:t> (i.e., transcend initial program)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 - PEAS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29927"/>
            <a:ext cx="61722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Performance measure</a:t>
            </a:r>
          </a:p>
          <a:p>
            <a:pPr lvl="1"/>
            <a:r>
              <a:rPr lang="en-US" sz="2400" dirty="0"/>
              <a:t>-1 per step; +10 food; +500 win; -500 die; +200 hit scared ghost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Environment</a:t>
            </a:r>
          </a:p>
          <a:p>
            <a:pPr lvl="1"/>
            <a:r>
              <a:rPr lang="en-US" sz="2400" dirty="0" err="1"/>
              <a:t>Pacman</a:t>
            </a:r>
            <a:r>
              <a:rPr lang="en-US" sz="2400" dirty="0"/>
              <a:t> dynamics (</a:t>
            </a:r>
            <a:r>
              <a:rPr lang="en-US" sz="2400" dirty="0" err="1"/>
              <a:t>incl</a:t>
            </a:r>
            <a:r>
              <a:rPr lang="en-US" sz="2400" dirty="0"/>
              <a:t> ghost behavior)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Actuators</a:t>
            </a:r>
          </a:p>
          <a:p>
            <a:pPr lvl="1"/>
            <a:r>
              <a:rPr lang="en-US" sz="2400" dirty="0"/>
              <a:t>North, South, East, West, (Stop)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Sensors</a:t>
            </a:r>
          </a:p>
          <a:p>
            <a:pPr lvl="1"/>
            <a:r>
              <a:rPr lang="en-US" sz="2400" dirty="0"/>
              <a:t>Entire state is visible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86000"/>
            <a:ext cx="8127935" cy="360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4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06127"/>
            <a:ext cx="64008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Income, happy customer, vehicle costs, fines, insurance premiums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US streets, other drivers, customers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Steering, brake, gas, display/speaker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Camera, radar, accelerometer, engine sensors, microphone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1371600"/>
            <a:ext cx="3314700" cy="45966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031" y="6379452"/>
            <a:ext cx="9629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Image: http://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nypost.com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/2014/06/21/how-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-might-put-taxi-drivers-out-of-business/</a:t>
            </a:r>
          </a:p>
        </p:txBody>
      </p:sp>
    </p:spTree>
    <p:extLst>
      <p:ext uri="{BB962C8B-B14F-4D97-AF65-F5344CB8AC3E}">
        <p14:creationId xmlns:p14="http://schemas.microsoft.com/office/powerpoint/2010/main" val="29119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2508</Words>
  <Application>Microsoft Office PowerPoint</Application>
  <PresentationFormat>Widescreen</PresentationFormat>
  <Paragraphs>733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ＭＳ ゴシック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Warm-up as you walk in</vt:lpstr>
      <vt:lpstr>Announcements</vt:lpstr>
      <vt:lpstr>Announcements</vt:lpstr>
      <vt:lpstr>AI: Representation and Problem Solving </vt:lpstr>
      <vt:lpstr>Today</vt:lpstr>
      <vt:lpstr>Rationality, contd.</vt:lpstr>
      <vt:lpstr>Rational Agents</vt:lpstr>
      <vt:lpstr>Task Environment - PEAS</vt:lpstr>
      <vt:lpstr>PEAS: Automated Taxi </vt:lpstr>
      <vt:lpstr>Environment Types</vt:lpstr>
      <vt:lpstr>Reflex Agents</vt:lpstr>
      <vt:lpstr>Demo Reflex Agent</vt:lpstr>
      <vt:lpstr>Agents that Plan Ahead</vt:lpstr>
      <vt:lpstr>Search Problems</vt:lpstr>
      <vt:lpstr>Search Problems</vt:lpstr>
      <vt:lpstr>Search Problems Are Models</vt:lpstr>
      <vt:lpstr>Example: Travelling in Romania</vt:lpstr>
      <vt:lpstr>What’s in a State Space?</vt:lpstr>
      <vt:lpstr>State Space Sizes?</vt:lpstr>
      <vt:lpstr>Safe Passage</vt:lpstr>
      <vt:lpstr>State Space Graphs and Search Trees</vt:lpstr>
      <vt:lpstr>State Space Graphs</vt:lpstr>
      <vt:lpstr>More Examples</vt:lpstr>
      <vt:lpstr>More Examples</vt:lpstr>
      <vt:lpstr>State Space Graphs vs. Search Trees</vt:lpstr>
      <vt:lpstr>Tree Search vs Graph Search</vt:lpstr>
      <vt:lpstr>PowerPoint Presentation</vt:lpstr>
      <vt:lpstr>PowerPoint Presentation</vt:lpstr>
      <vt:lpstr>Piazza Poll</vt:lpstr>
      <vt:lpstr>Piazza Poll</vt:lpstr>
      <vt:lpstr>Graph Search</vt:lpstr>
      <vt:lpstr>BFS vs DFS</vt:lpstr>
      <vt:lpstr>Piazza Poll</vt:lpstr>
      <vt:lpstr>A Note on Implementation</vt:lpstr>
      <vt:lpstr>Walk-through DFS Graph Search</vt:lpstr>
      <vt:lpstr>BFS vs DFS</vt:lpstr>
      <vt:lpstr>Search Algorithm Properties</vt:lpstr>
      <vt:lpstr>Search Algorithm Properties</vt:lpstr>
      <vt:lpstr>Search Algorithm Properties</vt:lpstr>
      <vt:lpstr>Piazza Poll</vt:lpstr>
      <vt:lpstr>Depth-First Search (DFS) Properties</vt:lpstr>
      <vt:lpstr>Breadth-First Search (BFS) Properties</vt:lpstr>
      <vt:lpstr>Iterative Deepening</vt:lpstr>
      <vt:lpstr>Finding a Least-Cost Path</vt:lpstr>
      <vt:lpstr>Depth-First (Tree) Search</vt:lpstr>
      <vt:lpstr>Breadth-First (Tree) Search</vt:lpstr>
      <vt:lpstr>Uniform Cost (Tree) Search</vt:lpstr>
      <vt:lpstr>Uniform Cost Search</vt:lpstr>
      <vt:lpstr>PowerPoint Presentation</vt:lpstr>
      <vt:lpstr>PowerPoint Presentation</vt:lpstr>
      <vt:lpstr>Walk-through UCS</vt:lpstr>
      <vt:lpstr>Uniform Cost Search (UCS) Properties</vt:lpstr>
      <vt:lpstr>Uniform Cost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555</cp:revision>
  <cp:lastPrinted>2018-11-27T13:42:27Z</cp:lastPrinted>
  <dcterms:created xsi:type="dcterms:W3CDTF">2018-10-11T11:39:27Z</dcterms:created>
  <dcterms:modified xsi:type="dcterms:W3CDTF">2019-01-17T01:35:10Z</dcterms:modified>
</cp:coreProperties>
</file>