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40" r:id="rId2"/>
    <p:sldId id="685" r:id="rId3"/>
    <p:sldId id="661" r:id="rId4"/>
    <p:sldId id="686" r:id="rId5"/>
    <p:sldId id="687" r:id="rId6"/>
    <p:sldId id="663" r:id="rId7"/>
    <p:sldId id="688" r:id="rId8"/>
    <p:sldId id="692" r:id="rId9"/>
    <p:sldId id="693" r:id="rId10"/>
    <p:sldId id="691" r:id="rId11"/>
    <p:sldId id="694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711" r:id="rId28"/>
    <p:sldId id="710" r:id="rId29"/>
    <p:sldId id="712" r:id="rId30"/>
    <p:sldId id="713" r:id="rId31"/>
    <p:sldId id="714" r:id="rId32"/>
    <p:sldId id="717" r:id="rId33"/>
    <p:sldId id="715" r:id="rId34"/>
    <p:sldId id="716" r:id="rId35"/>
    <p:sldId id="718" r:id="rId36"/>
    <p:sldId id="719" r:id="rId37"/>
    <p:sldId id="720" r:id="rId38"/>
    <p:sldId id="721" r:id="rId39"/>
    <p:sldId id="722" r:id="rId40"/>
    <p:sldId id="723" r:id="rId41"/>
    <p:sldId id="727" r:id="rId42"/>
    <p:sldId id="726" r:id="rId43"/>
    <p:sldId id="725" r:id="rId44"/>
    <p:sldId id="724" r:id="rId45"/>
    <p:sldId id="728" r:id="rId46"/>
    <p:sldId id="729" r:id="rId4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>
        <p:scale>
          <a:sx n="87" d="100"/>
          <a:sy n="87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05:11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12058 4363 2188 0,'-14'-3'97'0,"7"-3"20"0,0 6-93 0,-4-3-24 0,1-7 0 0,6 7 0 15,-3-3 172-15,7-3 31 0,0-4 5 0,7 4 2 0,7-4-179 0,4 1-31 16,3-1-16-16,11 4 1 15,3-7-11-15,4 10-2 0,0-1-1 0,3 4 0 0,7 3 13 0,8 0 4 16,6 0 0-16,1 3 0 0,6 4 12 0,-3-1 0 16,4 3 0-16,-1 1 0 0,1-1 0 0,7 1 0 15,-4-7 0-15,3 6 0 0,1 1 0 0,-8-1 0 16,1-6 0-16,-4-3 10 0,4 0 10 0,-1 0 1 16,-3 0 1-16,0 0 0 0,0-3 25 0,-3 3 5 15,-4-9 0-15,-4-1 1 0,-3 1-5 0,0 6 0 16,0-16-1-16,-4 9 0 0,-6-2-17 0,-1 2-3 15,-7-2-1-15,1-1 0 0,-1 4-14 0,-10-7-4 16,-1 13 0-16,-3-6 0 0,-7 6 1 0,1-4 0 0,-5 4 0 16,-3 0 0-16,-7 3 5 0,0 0 1 15,0 0 0-15,0 0 0 0,0 0-15 0,7 6 0 0,-3 1 0 0,-4-4 0 16,-4 6 0-16,4 4 0 0,-3 2 0 0,-4 1-10 16,0 3-2-16,0 3 0 0,-8 6 0 0,1 3 0 15,0 4 12-15,-3 6-8 0,-1-7 8 0,-3 7-8 16,7 0-1-16,-7 6 0 0,-1 3 0 0,5 0 0 15,-4-3 9-15,6 3 0 0,-2 10 0 0,-1-7 0 16,4 0 12-16,3 4-3 0,1 2 0 0,-1-2 0 16,8 6-9-16,-4 2 0 0,0-2 0 0,0 6 8 15,3-12-8-15,1 5 0 0,-1 1 0 0,4 3 0 16,0-3 0-16,-3 9 0 0,3-6 0 0,0-4 8 16,0 1 1-16,3-10 0 0,1 1 0 0,-1 2 0 15,8-3 5-15,-4-6 1 0,7-3 0 0,-4 7 0 0,5-8-3 16,-5-2-1-16,1 0 0 0,-1-7 0 0,1-2-3 15,-1-1-8-15,1-3 12 0,0-3-4 0,-4-3 0 0,0-3 0 16,0 0 0-16,-4-6 0 16,1 5-8-16,-1-5 0 0,4 0 0 0,-7-4-11 0,4 0 11 0,-4 1 0 15,0-1 0-15,0 1 0 0,0-4 0 0,0-6 0 16,-4 9 0-16,4-3 0 0,0-6 0 0,0 0 0 16,-7 4 0-16,7-4 0 0,0 0 24 0,0 0 6 15,0 0 2-15,0 0 0 0,0 0-32 0,-3 6 0 16,-4-3 0-16,0 0 0 0,0 3 0 0,0-2 0 15,0 2 0-15,-4-3 0 0,0-3 0 0,-3 9 11 16,0-9-3-16,-3 4-8 0,-1-4 13 0,0 6-4 16,-3-6-1-16,0 3 0 0,-4-3-8 0,1 0 0 0,-1 0-10 15,-7 0 10-15,-3 0 0 0,0 0 0 0,-4 0 0 16,0 0 10-16,4 0-7 0,-1-3-3 0,-2-3 0 0,-1 6 0 16,0-4 0-16,7 4-8 0,0-6 8 0,1 6-10 15,2 6 10-15,5-2 0 0,-1-4 8 16,0 9-8-1,-6-3-28-15,2 0-9 0,5 4-3 0,-1-1 0 16,-3 4-44-16,3-4-8 0,0 7-3 0,-3-10-897 0,0 4-179 0</inkml:trace>
  <inkml:trace contextRef="#ctx0" brushRef="#br0" timeOffset="7658.636">12809 7408 1324 0,'0'0'59'0,"-7"-6"12"0,-3-3-57 0,3 2-14 0,-4 1 0 0,4-3 0 16,0-1 216-16,3-2 41 0,1 9 8 0,3 3 2 15,0-10-220-15,0 1-47 0,3-1 0 0,-3 10-10 16,8-3 10-16,-1-3 14 0,0 3-3 0,3 3-1 15,1 0 10-15,3 3 3 0,0 6 0 0,4 1 0 16,-1-1 12-16,8 4 2 0,-4-1 1 0,7 7 0 16,1-6-18-16,6 5-3 0,0-5-1 0,4 6 0 15,7-7-16-15,0-2 8 0,3 9-8 0,0-10 0 0,1 3 12 0,3-2-4 16,3-7 0-16,4 6-8 0,4-2 12 16,-1-4-4-16,1 0 0 0,-1 3-8 0,-3-3 10 0,-3-3-10 15,-1 0 8-15,-3 0-8 0,0 7 11 0,-7-4-3 16,0-3-8-16,-8 3 12 0,-2 6 11 15,-5-9 1-15,-6 10 1 0,-4-4 0 0,-3 0 1 0,-7-6 0 16,-1 10 0-16,1-4 0 0,-4-3-1 0,-7-3 0 16,0 0 0-16,3 10 0 0,1-1-7 0,-4-9-2 15,0 0 0-15,3 9 0 0,-3 1-16 0,4-4 10 16,-4 3-10-16,0 1 8 0,3-1-8 0,1 1 0 16,-4 2 0-16,3 1 0 0,-3 2 0 0,0 1 0 15,0 3 0-15,-3 3 0 0,3 6 0 0,-7-3 0 0,0 7 0 0,0-1-11 16,0 3 11-16,0-2 0 0,-4 5 0 0,-3-2 0 15,0-4 0-15,0 10 0 0,-4-10 8 0,11 4-8 16,0 2 13-16,0-2-1 0,0 9-1 0,0-3 0 16,0-1 2-16,7 4 1 0,0 0 0 0,0-3 0 15,0 3-6-15,3 3 0 0,8 0-8 0,-1-6 12 16,5 9-2-16,-1-6-1 0,0 0 0 0,3 0 0 16,5-4-9-16,-1 4 0 0,-4-3 9 0,1 0-9 15,0-7 0-15,-1 4 8 0,1-7-8 0,-4-6 0 16,4 7 0-16,-4-10 0 0,0 6 0 0,4-6 8 15,-4-3-8-15,0-4 0 0,3 10 0 0,-2-9 8 16,-5 3-8-16,4-7 12 0,0 7-4 0,0-6 0 16,1 6-8-16,-1-7 12 0,-4 1-4 0,4 2 0 15,-3-2-8-15,0-1 11 0,-4-2-11 0,3-1 12 0,1-6-12 16,-8 7 0-16,4 2 0 0,-3-2 8 16,-4-10-8-16,0 9 0 0,0-9 9 0,0 0-9 0,0 0 11 0,0 6-3 15,0 1 0-15,0 2 0 0,0-9 3 0,-4 10 0 16,4-10 0-16,-3 9 0 0,-4-6-1 0,0 6 0 15,-4-2 0-15,4-1 0 0,-7 0-2 0,0-3 0 16,-4 4 0-16,1-4 0 0,-5-3 0 0,-2 9 0 16,-5-9 0-16,1 3 0 0,-4 4 2 0,-6-7 0 15,2 3 0-15,-2-3 0 0,-5 0 8 0,8 0 2 16,0 0 0-16,-1 0 0 0,5 6-10 0,-1-6-2 16,0 0 0-16,4 3 0 0,0-3-8 0,3 0 0 0,0 0 0 15,1 6 0-15,-1-2 0 0,0-4 0 0,-6 0 0 0,2 3 0 16,1-3 0-16,-4 6 0 0,-3-3 0 0,3-3 0 15,1 10-16-15,-5-10-6 0,5 9-1 0,-1-6 0 32,0 7-11-32,0-10-2 0,1 6-1 0,2 0 0 15,1-6-95-15,3 6-20 0,-6-6-3 0,6-6-1 0</inkml:trace>
  <inkml:trace contextRef="#ctx0" brushRef="#br0" timeOffset="20785.398">11328 10240 2480 0,'0'0'110'0,"3"0"22"0,4 6-105 0,-7-6-27 15,-3 10 0-15,10-4 0 16,3 3 44-16,1 1 4 0,0-1 1 0,-1 0 0 0,8-5-41 0,6 5-8 15,1-6 0-15,3 3 0 0,1-6-18 0,2 0-1 16,15-6 0-16,0 3 0 16,3-6-28-16,8-1-5 0,-1 1-2 0,11 6 0 0,-3-7 37 0,6 1 7 15,1 9 2-15,-4 0 0 0,-3 0 44 0,-4 9 10 16,3 1 2-16,1-1 0 0,-1 4 17 0,4-1 4 16,-3-2 1-16,-1 8 0 0,-3-5-14 0,-4 9-4 15,1-6 0-15,3-1 0 0,0 4-26 0,-4 0-6 16,-3-3 0-16,0 2-1 0,-3 1 2 0,-5-3 1 15,-2 0 0-15,-4-1 0 0,-4-5-2 0,-3 5-1 0,-1-8 0 16,-2 2 0-16,-8 0-19 0,3 1 0 0,-6-7 0 16,-4 6 0-16,0-9 0 0,-3 10 0 0,-1-7 0 15,1 3 0-15,-11-6 0 0,0 0 0 0,0 0 10 16,7 3-10-16,-3 7 14 0,-1-1-2 0,1-6-1 0,-4 13 0 16,0-4-3-16,3 1-8 0,-3-4 12 0,4 10-4 15,-4-3 1-15,3 0 0 0,1-1 0 0,-1 4 0 16,4-6 3-16,-3 5 0 0,6 4 0 0,-3 0 0 15,1 7-12-15,2-4 0 0,1 6 0 0,3 0 0 16,3 10 0-16,-2 0 0 0,-5 3 0 0,4 9 0 16,0-3 0-16,0 7 0 0,4-4 0 0,3 10 0 15,-3-1 0-15,0 7 0 0,3-3 0 0,0 0 0 16,-3 3-10-16,3-6-1 0,0-4 0 0,-3 10 0 16,-1-3 11-16,1 3 16 0,-1 0-4 0,1-6-1 0,-4 6-11 15,4-9 10-15,-1 2-10 0,-2 7 10 16,2-3 8-16,-3-3 2 0,0-4 0 0,4-2 0 0,-4-4-7 0,0 0-1 15,0-2 0-15,-3-4 0 0,0 0-4 0,-1-3-8 16,1 0 11-16,-4-1-11 0,7-2 10 0,-4 0-10 16,1-10 8-16,0 4-8 0,-1-4 0 15,4 1 8-15,-3-1-8 0,0-9 0 0,-1 6 0 0,1-3 0 16,-4-6 8-16,0 3-8 0,3-10 0 0,-3 7 0 16,0-6 9-16,-3 2-9 0,3-5 9 0,-3-4-9 15,-1 4 12-15,1-1-12 0,-4-9 11 0,3 9-11 16,-3-9 10-16,0 0-10 0,0 0 8 0,0 4-8 15,0-4 0-15,0 0 9 0,0 0-9 0,0 9 0 0,-3 0 0 16,3-9 8-16,0 0-8 0,-4 0 0 0,-3 10 0 16,-4-7 0-16,4-3 0 0,-3 0 0 0,-4 6 0 0,0-3 8 15,-4-3-8-15,0 0 0 0,-3 7 0 0,0-4 0 16,-11 0 11-16,4 3-3 0,-4-3-8 0,4 7 12 16,-7-1-3-16,0-6-1 0,-1 7 0 0,1-1 0 15,-4 0 0-15,-7 1-8 0,4-7 12 0,-4 6-4 16,4-6-8-16,-1 4 8 0,-2-7-8 0,-1 0 8 15,0 0-5-15,-4 0-3 0,5-7 0 0,-1 4 0 16,-7 0 0-16,0-3-10 0,0-3 10 0,0 5-12 16,-3-5-7-16,-1 6-1 0,4-3-1 0,4-4 0 31,-1 7-65-31,8-6-13 0,-4 9-2 0,4-10-1 0,-4 10-142 0,0-9-29 0</inkml:trace>
  <inkml:trace contextRef="#ctx0" brushRef="#br0" timeOffset="51803.56">7588 12360 748 0,'7'-13'67'0,"0"4"-54"0,0-4-13 0,0-2 0 16,4-1 345-16,-4-3 67 0,7 0 12 0,0-3 4 0,-3 10-328 16,3-1-64-16,0-2-14 0,-3 8-2 0,-1-2-7 0,1 3-1 15,-4 2 0-15,0-5 0 0,-7 9 8 0,0 0 2 16,0 0 0-16,0 0 0 16,0 0-42-16,0 0-9 0,0 0-2 0,0 0 0 0,-7-3 31 15,0-3 0-15,0-4 0 0,-4 7 0 0,1-6 0 16,-4 6 0-16,-8-4 0 0,1-2 0 0,0 6 0 0,0-7 10 15,0 1-2-15,-4 6 0 0,7-7 19 0,-10 7 3 16,0-3 1-16,0 6 0 0,-4 0 21 0,0 0 5 16,0 0 1-16,-3 6 0 0,-7-3-19 0,3 10-4 15,4-4-1-15,-4 1 0 0,-3 2-34 0,10-2 0 16,-10 12 0-16,6-4 0 0,-3 1 0 0,4-3 0 16,0 6 0-16,-4-3-9 0,0 9 9 0,4-6 0 0,3 0 0 0,-3 3-8 15,7-6-7-15,-11 9-1 0,11-3 0 16,-8 3 0-16,5-3-5 0,3 4-2 0,3-4 0 0,-3 12 0 15,3-2 3-15,0-4 1 0,1 10 0 0,-5-7 0 16,5-2 1-16,-1-1 0 0,0 7 0 0,8-7 0 16,-8 0 18-16,4-2 0 0,7 2 0 0,-11 0 0 15,14 1 0-15,-3-1 0 0,7 0 0 0,4 1 0 16,3-1 0-16,0 1 0 0,0-1 0 0,7-3 0 16,3-3 0-16,1 7 9 0,10-10-9 0,-7 9 8 15,7-3-8-15,4-3 0 0,-4 3 0 0,7-3 0 16,-3-3 8-16,3 4-8 0,1-1 0 0,2-3 8 15,8 0-8-15,0-1 8 0,-4-2-8 0,7 3 8 16,11 0-8-16,-3-3 0 0,-8 0 0 0,11-4 8 16,-7 4-8-16,7-6 8 0,0-4-8 0,0 1 8 15,-7-4-8-15,6-3 0 0,5 0 0 0,-4 7 0 0,-4-10 0 16,1 9 0-16,-5-9-9 0,1-3 9 0,0-3 0 0,-11 6 0 16,4-10 0-16,0 7 0 0,3-6 22 0,-10-1 8 15,-4 1 2-15,4-4 0 0,-4 1-16 0,4-1-4 16,-4-2 0-16,1-1 0 0,2-3-3 0,-6 0-1 15,0-3 0-15,-1 3 0 0,1-2-8 0,0-1 8 16,-4-10-8-16,4 10 8 0,-4-9 0 0,0 0 0 16,0-4 0-16,-3-6 0 0,3 7 20 0,-7-4 3 15,0-3 1-15,-3 7 0 0,-4-7-20 0,0 10-4 16,-4-7-8-16,-6 1 12 0,3-4-12 0,0 6 9 16,0-6-9-16,-7 1 8 0,-4-4 1 0,4 3 0 15,0-3 0-15,0 3 0 0,0-3-9 0,0 4 0 16,0 5 9-16,0-6-9 0,-4 10 16 0,4-3 0 15,-3-4-1-15,3 7 0 0,-4-1-15 0,4-2 11 0,-7 2-11 16,0 1 10-16,0 0-10 0,-4-1 0 0,0 1 0 0,-3 9 0 16,0-9 0-16,-4 9-9 0,1-7 9 0,-1 8-10 15,-3 5-11-15,-1 0-3 0,1-6 0 0,7 10 0 32,-11-1-116-32,4 4-23 0,3-4-5 0,-3 4-994 0</inkml:trace>
  <inkml:trace contextRef="#ctx0" brushRef="#br0" timeOffset="54955.518">12619 13965 979 0,'-11'-6'43'0,"8"0"9"0,-8-4-41 0,4 7-11 16,0-6 0-16,4-1 0 0,-5 1 256 0,1-4 48 16,0 4 11-16,7 0 1 0,0-4-225 0,0 4-46 15,0-1-9-15,7 7-1 0,4 0-15 0,0-3-2 16,-1 6-1-16,8-3 0 0,7-4-17 0,6 7 0 16,8 0 0-16,3 0 0 0,8 0 0 0,10 0 0 15,7-3 0-15,7 3 0 0,0-6 0 0,4 6 0 16,-1 0 0-16,1 0-9 0,3 0-6 0,0 0-1 15,0 0 0-15,-3 6 0 0,3-3 16 0,-7-3 0 16,-7 0 0-16,4 0 0 0,-1 7 36 0,-3-4 1 16,-7-3 0-16,0 0 0 0,-3 9 15 0,-4-6 2 15,-8 3 1-15,-2-2 0 0,-8 5-12 0,0-3-3 0,-3-3 0 0,-4 1 0 16,-7 5-22-16,1-9-5 0,-5 9-1 16,4-5 0-16,-3 5-3 0,-4-3-1 0,0-3 0 0,0 10 0 15,0-4-8-15,-3 1 12 0,0-1-12 0,-4 1 12 16,0 2-12-16,0-3 0 0,0 4 0 0,-4 0 0 15,1 2 19-15,-4 1-2 0,3 3 0 0,-3 0 0 16,-3 2 3-16,3 5 0 0,-4 2 0 0,1 3 0 16,-1 1-10-16,-3 2-2 0,0 7 0 0,0 3 0 15,4-4-8-15,-4 4 0 0,3 7 0 0,1 2 0 16,-1 0 0-16,0 0 0 0,1 1 0 0,-1 8 0 16,1 1 0-16,3-3 0 0,-4-4 0 0,4 7 0 15,4-3 0-15,-1-1 0 0,4 4 0 0,1 0 0 16,-5-1 0-16,4 1 0 0,4 0 0 0,-4-4 0 0,3-2 0 15,1 2 0-15,-1-2-11 0,-2 5 11 0,-1-2 0 0,3-4 0 16,-6-2 0-16,3 5 0 16,0-12 0-16,3 7 0 0,-3-1 0 0,1-3 0 0,-1 0 0 15,3-3 0-15,1 4 0 0,-1-8 0 0,1 1 0 16,3-3 0-16,0 0 0 0,0 0 8 0,0-7-8 0,0-2 8 16,4-1-8-16,-4 6 8 0,4-11-8 0,-4 5 0 15,0 0 0-15,0 1 0 0,0-1 0 0,4 0 12 16,-4-6-4-16,-3 7 0 0,-1-4 4 0,4 3 2 15,-7-6 0-15,4 4 0 0,-4-7 14 0,0 9 4 16,0-9 0-16,-3 0 0 0,-4-3-24 0,3 0-8 16,-3-4 0-16,0 4 9 0,0-6 8 0,0-4 2 15,-3 4 0-15,3-4 0 0,-4 0-7 0,4-2-2 0,0-7 0 0,-3 6 0 16,-1 3 8-16,4-9 2 0,-7 7 0 0,0-4 0 16,0 3-8-16,0-3 0 0,-4 0-1 0,4-3 0 15,-3 7-11-15,-1-7 12 0,-3 3-12 0,-4-3 12 16,1 0-4-16,-8 0-8 0,0-3 12 0,-6 3-4 15,-8-7 0-15,-4 7 0 0,-2 0 0 0,-1-3 0 16,-4 3-8-16,1 0 0 0,-1 0 0 0,-2 0 0 16,-5 0 0-16,-3-3 13 0,-3 3-3 0,3-6-1 15,-4 6-1-15,8 0-8 0,6-3 12 0,1-4-4 16,7 7-8-16,-1 0 0 0,4-3 0 0,8-3 0 16,3 6-12-16,-1 0-5 0,5-3-1 0,2-7 0 15,8 10-96 1,0-3-19-16,7-3-4 0,7 6-1267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27:14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5669 6747 414 0,'-17'0'18'0,"13"0"4"0,0 0-22 0,-6 0 0 16,-1 0 0-16,4 0 0 0,0 0 12 0,-3 0-3 15,-5 0 0-15,8 0 0 0,7 0-9 0,-3-4 0 16,-11 4 0-16,7-6 8 0,3 6 12 0,-6 0 1 16,3 0 1-16,7 0 0 0,-7 0 54 0,7 0 10 15,0 0 2-15,0 0 1 0,-8 0-3 16,-2 0-1-16,10 0 0 0,0 0 0 0,0 0-45 0,0 0-8 15,-7 0-3-15,7 0 0 0,0 0-8 0,0 0-1 16,0 0-1-16,0 0 0 0,3 10 21 0,-3-10 4 16,4 9 0-16,3-6 1 0,4 3 9 0,3-2 2 15,0-4 0-15,7 0 0 0,-7 0 6 0,7-4 2 16,4-2 0-16,3 6 0 0,4 0-5 0,3-3-1 16,-7 0 0-16,4 3 0 0,-4-6-32 0,4 6-6 15,-4 0-2-15,4 0 0 0,-7 0-18 0,3 0 0 16,4 0 0-16,-8 0 0 0,1 0 17 0,0 0-3 0,-4 6-1 0,-7-6 0 31,7 3-41-31,-3-3-8 0,3 3-1 0,-7-3-1 0,-3 0 11 0,3 0 3 16,0 0 0-16,-3 0 0 15,-1 0-23-15,1 0-4 0,-1 6-1 0,1-2-517 0,3-4-104 16</inkml:trace>
  <inkml:trace contextRef="#ctx0" brushRef="#br0" timeOffset="1280.82">8700 6690 518 0,'0'0'23'0,"-8"0"5"0,1 0-28 0,0 0 0 16,0 0 0-16,0-6 0 0,0 6 171 0,4 0 29 0,-4 0 5 0,7 0 2 16,0 0-121-16,0 0-24 0,0 0-5 0,0 0-1 15,0 0-35-15,0 0-7 0,0 0-2 0,0 0 0 16,0 0-1-16,0 0-1 0,0 0 0 0,0 0 0 16,0 0 30-16,0 0 5 0,10-3 2 0,4-3 0 15,-10 6 15-15,6 0 3 0,5 0 1 0,-1-4 0 16,3-2-6-16,-3 6 0 0,8-3-1 0,2 3 0 15,4 0-4-15,4 0-1 0,-4 0 0 0,4 3 0 16,3-3-14-16,1 6-4 0,-5-6 0 0,5 4 0 16,-4-4-36-16,3 0-10 0,-3 6-1 0,3-3 0 15,0-3-5-15,4 0 0 0,-7 6-1 0,3-3 0 16,-3 0-32 0,-8-3-7-16,5 7 0 0,-1-4-1 0,-3-3-91 0,3 0-19 15,-4 9-3-15,1-9-1 0</inkml:trace>
  <inkml:trace contextRef="#ctx0" brushRef="#br0" timeOffset="5668.098">14157 5891 57 0,'0'0'0'0,"0"0"0"0,0 0 0 0,0 0 0 16,0 0 238-16,0 0 42 0,0 0 9 0,0 0 2 15,0 0-177-15,0 0-35 0,0-10-7 0,0 10-2 16,0 0-26-16,4-3-4 0,-8-3-2 0,4 3 0 15,4-4-3-15,-1-5-1 0,-3 9 0 0,0 3 0 16,0-7-13-16,0-2-2 0,0 9-1 0,0 0 0 0,-7-6 18 0,7-1 4 16,0 7 1-16,-4-3 0 0,1-3 18 0,3 6 3 15,-7-3 1-15,7 3 0 0,-7-6 0 0,3 6 0 16,-3-7 0-16,0 1 0 0,0 6-5 0,0-3-1 16,0-3 0-16,3 3 0 0,-3-4-25 0,7 7-6 15,-7-3-1-15,0 3 0 0,0-3-11 0,0-3-2 16,7 6-1-16,-7-3 0 0,7 3-11 0,0 0 8 15,-7-7-8-15,7 7 8 0,-7 0 4 0,0 0 0 16,0 0 0-16,0 0 0 0,0 0 0 0,0 0 0 16,3 0 0-16,-3 0 0 0,0 10 0 0,0-10 0 15,-4 9 0-15,4 1 0 0,0-7 0 0,0 3 0 0,0-3 0 16,-3 10 0-16,-1-7-4 0,1 3 0 16,2-6 0-16,1 7 0 0,-3-7-8 0,3 6 0 0,0 7 0 15,-4-10 0-15,4 10 0 0,-4-3 0 0,4-1 0 0,4 1 0 16,-4 2 15-16,3 1 1 0,-3 0 0 0,0-4 0 15,4 1 0-15,-1 6 0 0,-3-7 0 0,4 1 0 16,-1-4-16-16,4 10 0 0,-3-7-9 0,3-2 9 16,-4 2 0-16,4-2 8 0,0 2 1 0,0-2 0 15,0-1-9-15,0 4 0 0,0-4 9 0,0 1-9 16,4-4 12-16,-4 0-3 0,3 3 0 0,1 1 0 16,-1-1-1-16,1-6-8 0,-1 7 12 0,1-1-4 15,3-6-8-15,-4 7 10 0,4-1-10 0,0 1 10 16,-3-7-10-16,3 6 10 0,0 1-10 0,0-4 10 15,-3 0-2-15,3 0-8 0,0-3 12 0,-4 7-4 16,4-1-8-16,-3-6 12 0,3 4-12 0,-7-7 12 16,3 3 4-16,4 3 2 0,-7-6 0 0,8 3 0 0,-1 0-6 0,-7-3 0 15,3 7-1-15,4-7 0 0,-7 0-2 0,7 0 0 16,-7 0 0-16,7 0 0 0,-7 0-9 0,7 0 0 16,-7 0 9-16,7 3-9 0,-7-3 12 0,0 0-3 15,7 0 0-15,0 0 0 0,-7 0-9 0,8 6 0 16,-8-6 0-16,3 3 0 0,4-3 0 0,-7 0 0 15,0 0 0-15,0 0 0 0,7 0 0 0,0 0 0 16,-7 0 0-16,0 0 0 0,0 0 0 0,7 0 0 16,0 0 0-16,0-3 0 0,-7 3 28 0,4-6 3 15,-4 6 1-15,7 0 0 0,-7 0-32 0,4-3 0 0,-4 3 0 16,3-7 0-16,-3 7 0 0,7-3 0 0,-3 0 0 0,-4 3 0 16,0 0 0-16,0 0 0 0,3-6 0 0,-3 6 0 15,0 0 0-15,7-3 0 0,0-4 0 0,-3 4 0 16,-4 3 0-16,7-6 0 0,0 3 0 0,-4 3 0 15,1-10 0-15,-4 10 0 0,3 0 0 0,-3 0 0 16,0 0 0-16,0 0 0 0,0-3 0 0,0 3 0 16,0 0 0-16,0 0 0 0,0 0 0 0,0 0 0 15,0 0 0-15,0 0 8 0,0 0-8 0,0 0 0 16,0 0 0-16,0 0 0 0,0 0 0 0,0 0 0 16,-3 3-8-16,3-3 8 0,-7 10 0 0,3-1 0 15,-3-6 0-15,4 7-8 0,-1-4 8 0,4-6 0 16,-3 3 0-16,-4 0 0 0,0 7 8 0,3-10-8 15,4 0 0-15,-10 6 0 0,2-3 0 0,1-3 0 0,7 0 0 16,-7 0 0-16,4 0 0 0,3 0 0 0,-7 0 0 0,0 0 0 16,7 0 0-16,-7 0 0 0,0 0 0 0,0-3 0 15,-1-3 0-15,5 6 0 0,-1 0 0 0,-3 0 0 16,0-3 0-16,0 3 0 0,0 0 0 0,0-7 0 16,0 7 0-16,4 0 0 0,-4-3 0 0,-1 3-8 15,1-3 8-15,4-3 0 0,-8 6 0 0,4-3 0 16,0-4 0-16,0 4 0 0,0-3 0 0,0 3 0 15,0 3 0-15,0-10 0 0,0 10 0 0,3-3 0 16,-3-3 0-16,4 0 0 0,-4 0 0 0,3-4 12 16,1 1-3-16,-1 6-1 0,4-7-8 0,-3 1-11 15,-1-1 3-15,4-2 0 0,0 2 8 0,-3 1 0 16,3-4 0-16,0 4 0 0,-4-3 0 0,4 2 0 0,0 1 0 0,0-4 0 16,-4 1 0-16,1-1 0 15,-1-3 0-15,1 4 0 0,3-1 0 0,-4 4 9 0,4-10-1 0,-3 10-8 16,3-4 0-16,-4 1 0 0,4-7 0 0,0 9 0 15,0-2 0-15,0-7 0 0,0 6 8 0,4 1-8 16,-1-7 0-16,1 10 0 0,3-4-13 0,-4 4 5 16,1-4 8-16,3 4 0 0,-3-1 0 0,-1 1 0 15,4 3 0-15,-3-4 0 0,3 4 0 0,-4-3 0 16,1 2 0-16,3 1 0 0,-4-3 0 0,1 6 0 16,-4 3 0-16,0 0 0 0,0 0 0 0,7-7 0 15,-4 4 0-15,-3 3 0 0,0 0 0 0,0 0 0 16,0 0-10-16,11 0 10 0,-4 0-12 0,0 0 12 15,0 0-9-15,4 3 9 0,-1 4 0 0,1-4-9 16,0 3 9-16,-1-3 0 0,-3 10-9 0,4-13 9 16,3 0 0-16,-4 6 0 0,1-3 0 0,0-3 0 15,-1 0 0-15,1 6 0 0,-1-3 0 0,-3-3 0 0,1 0 0 16,2 0 0-16,-3 0 0 0,-7 0 0 0,0 0 0 0,4 7 0 16,-4-7 0-16,7 3 0 0,-7-3 0 0,7 0 0 15,-7 0 0-15,3 3 0 0,-3-3 0 0,7 6 0 16,-3-6 0-16,3 3 0 0,0 4 0 0,-7-7 0 15,0 0 0-15,4 0 0 0,-4 0 0 0,7 3 0 16,0-3 0-16,-4 0 0 0,-3 0 0 0,7 6 0 16,-7-6 0-16,0 0 0 0,0 0 0 0,0 0 8 15,0 0-8-15,0 0 0 0,0 0 0 0,0 0 0 16,0 0 8-16,0 0-8 0,0 0 0 0,0 0 10 16,0 0-10-16,0 0 10 0,0 0-10 0,0 0 0 0,0 0 0 0,0 0 0 15,-3-6 0-15,3-4 8 0,-4 7-8 0,1-3 0 16,-1 3 0-16,-3-7 0 0,4 10 8 0,-1-9-8 15,-3 6 0-15,3-3 0 0,-3-7 0 0,4 10 0 16,-4-3 0-16,0-4 0 0,3 7 0 0,-3-6 0 16,4 6 0-16,-4-4 0 0,0 4 0 0,-1-6 0 15,1 9 0-15,4-10 0 0,-4 10 0 0,0-3 0 16,0-3 0-16,0 6 0 0,0 0 0 0,0 0 0 16,-1 0 0-16,1 0 0 0,0 0 0 0,0 6 0 15,0-6-8-15,0 3 8 0,0-3 0 0,0 10 0 16,0-4 0-16,0 0-9 0,-4 1 9 0,8 2 0 15,-4-6 0-15,0 10 0 0,-4-4 0 0,4 4 0 16,-3-4 0-16,2 10-8 0,-2-7-1 0,-1 7 0 16,1-6 9-16,-1 6 0 0,4-7 0 0,0 10 0 0,-4-6 0 15,4-1 0-15,4-5 0 0,-4 2 0 0,3 7 0 0,-3-6 0 16,4-4 0-16,-1 4 0 0,-3-4 0 0,4 0 0 16,-1 1 0-16,1-1 0 0,-1 1 0 0,0-1 0 15,1-3 0-15,3 4 0 0,0-10 0 0,0 9 0 16,0 1 0-16,0-7 0 0,3 6 0 0,-3 4 0 15,4-7 0-15,0-3 0 0,3 7 0 0,0-1 0 16,0-6 0-16,0 6 0 0,3 1 0 0,-3-7 0 16,4 3 0-16,-4-3 0 0,4 7 0 0,-4-4 0 15,0 0 0-15,3 1 0 0,-3-4 0 0,0-3 11 16,-7 0-3-16,7 9 0 0,1-9-8 0,-1 10 0 16,-4-7 0-16,4 3 0 0,-7-6 0 0,4 3 0 15,3 3-9-15,0-2 9 0,-7-4 0 0,7 0 0 16,-4 0 0-16,4 6 0 0,1-6 0 0,-1 3 0 0,0-6 0 0,0 3 0 15,0 0 0-15,0 0 0 0,0 0 0 16,0 0 9-16,0 3-9 0,0-3 0 0,0 3 0 0,-7-3 0 16,0 0 0-16,4 0 0 0,-4 0 0 0,0 0 0 15,7 0 0-15,-7 0 0 0,0 0 0 0,0 0 0 16,0 0 0-16,3 0 0 0,-3 0 8 0,7 0-8 16,-7 0 0-16,0 0 0 0,4 0 0 0,-4 0 8 15,0 0-8-15,7-3 0 0,-7 3 0 0,3-3 8 16,4-3-8-16,-7 6 0 0,0 0 0 0,0 0 0 15,0 0 0-15,4 0 0 0,-4 0 0 0,0 0 0 16,0 0 0-16,0 0 0 0,0 0 0 0,0 0 0 16,0 0 0-16,0 0 0 0,0 0-9 0,0 0 9 0,3 0 0 15,-3 0 0-15,0 0 0 0,0 0 0 16,0 0 0-16,0 0 0 0,0 12 0 0,0-12 0 0,-3 6 0 0,3-6 0 16,0 3 0-16,-4 7 0 15,1-7 0-15,-1 6 0 0,1 1 0 0,3-4 0 0,0-6 0 0,0 0 0 16,0 0 0-16,-4 6 0 0,4-6 0 0,-3 7 0 15,3-7 0-15,0 0 0 0,-7 3 0 0,7-3 0 16,-7 9 0-16,7-9 0 0,-4 0 0 0,-3 6 0 16,7-6 0-16,-11 4 0 0,4-4 0 0,0 3 8 15,0-3-8-15,0 0 0 0,0 0 0 0,7 0 0 16,-3 0-9-16,3 0 9 16,0 0-55-16,0 0-5 0,-7 0 0 0,7-7-1 15,0 1-104-15,3-6-21 0,4-7-4 0</inkml:trace>
  <inkml:trace contextRef="#ctx0" brushRef="#br0" timeOffset="7606.681">14556 5420 1209 0,'0'0'108'0,"0"0"-87"0,0 0-21 0,0 0 0 15,0 0 212-15,0 0 37 0,0 0 8 0,0 0 2 16,0 0-172-16,0 0-35 0,0 0-6 0,0 0-2 15,0 0-36-15,0 0-8 0,0 0 0 0,0 0 0 16,0 0 0-16,0 0 0 0,0 0 0 0,0 0 0 16,0 0 0-16,0 0 0 0,0 0 0 0,0 0 0 15,0 0 47-15,0 0 3 0,0 0 1 0,0 0 0 16,0 0-15-16,0 0-4 0,0-3 0 0,0 3 0 16,0 0 7-16,0 0 1 0,0 0 0 0,0 0 0 0,0 0-20 15,0 0-3-15,0 0-1 0,0 0 0 0,0 0-6 16,0 0-2-16,0 0 0 0,0 0 0 0,0 0-8 0,0 0 0 15,0 0 0-15,0 0 0 0,0 0 28 16,0 0 3-16,0 0 1 0,0 0 0 0,0 0-32 0,0 0 0 16,0 0 0-16,0 0 0 0,0 0 0 0,0 0 0 15,0 0 0-15,0 0 0 0,-4 9 0 0,1 1 0 16,3-1-12-16,-4 4 12 0,1-4 0 0,3 4 0 16,-4-4 0-16,0 4 0 0,1-4 0 0,3 4 8 15,0-4-8-15,-4 4 0 0,4 2 0 0,-3-2 0 16,3-4 0-16,0 4 0 0,0-1 8 0,-4-2-8 0,1-1 0 15,3 1 0-15,-4-1 10 0,4 4-10 0,0-4 10 16,-3 7-10-16,-1-10 14 0,4 3-3 0,-3 1-1 16,-1-4 0-16,1 3-2 0,3 1 0 0,-4-4 0 15,4 0 0-15,-3 1-8 0,3-4 0 0,0 3 0 0,0-6 8 16,0 0-8-16,0 0 12 0,0 0-12 0,0 0 12 16,0 0 0-16,0 0 1 0,0 0 0 0,0 0 0 15,0 0 9-15,-4-9 2 0,1-1 0 0,3-2 0 16,3-4-16-16,-3 10-8 0,0-10 10 0,0 7-10 15,0-4 8-15,0 1-8 0,0-7 0 0,0 9 0 16,-3-2 0-16,3-7 0 0,0 6 0 0,0 4 0 16,0 0 0-16,0-7 0 0,0 6 0 0,0 1 0 15,0-3 0-15,3 2 0 0,1-2 0 0,-4 2 0 16,0 1 0-16,0-1 0 0,0 7 0 0,0-3 0 16,0-3 0-16,0 9 0 0,0-13 0 0,0 10 0 0,0-3 0 15,0 2 0-15,-4-5 0 0,4 6 0 0,-3-3 0 0,3 6 0 16,0 0 0-16,3-10 0 0,-3 10 0 15,0 0 0-15,0 0 0 0,0 0 0 0,0 0 0 0,0 0 0 16,0 0 0-16,0 0 0 0,0 0-10 0,0 0 10 16,0 0-8-16,0 0 8 0,0 0 0 0,4-3 0 15,-4 3 0-15,0 0-8 0,0 0 8 0,0 0 0 16,0 0 10-16,0 0-10 0,0 0 0 0,0 0 0 16,0 0 0-16,0 0-10 0,0 0 10 0,0 0 0 15,0 0 0-15,0 0 0 0,-4-9 0 0,4 9 0 16,-3 0 0-16,3 0 8 0,0-10-8 0,-4 10 8 15,0-3-8-15,1-3 8 0,-1 6-8 0,1-3 0 16,-4 0 0-16,3-4-8 0,-3 7 8 0,0 0 0 0,0-3 0 0,0 3 0 16,0 0 0-16,-4 0 0 0,4-6 0 15,0 6 0-15,-7 0 0 0,4 0 0 0,-1-3 0 0,0 3 0 16,1 0 0-16,-1-6 0 0,-3 6 0 0,4 0 0 16,-1 0 0-16,4 0 0 0,-7 0 0 0,3-7 0 15,1 14 0-15,3-7 0 0,0-7 0 0,3 7 0 16,-3 0 0-16,0 0 0 0,7 0 0 0,0 0 0 15,0 0 0-15,0 0 0 0,0 0 0 0,0 0 0 16,0 0 0-16,0 0 0 0,0 0 0 0,0 0 0 16,0 0 0-16,0 0 0 0,0 0 0 0,11 7 0 15,-1-7 0-15,4 0 0 0,-3 0 0 0,-1 6-8 16,5-3 8-16,-1 3 0 0,0-6 0 0,0 3 8 16,0-3-8-16,0 0 0 0,0 7 0 0,-3-4 0 0,-1-3 0 15,4 0 0-15,-3 0 0 0,0 0 0 16,-1 0 0-16,4-3 0 0,-3-4 0 0,-4 7 0 15,7 0 0-15,-3-3 0 0,-1 3 0 0,1-6-8 0,-1 3 8 16,1-3 0-16,3 6 0 0,-3 0 0 0,3 0 0 16,-4 0 0-16,1 0 0 0,-4 0 0 0,0-7 0 0,0 7 0 15,0 0 0-15,0 0 0 0,-7 0 0 0,4 0 0 16,3 0 0-16,-7 0 0 0,0 0 0 0,0 0 0 16,0 0 0-16,0 0 0 0,0 0 0 0,0 0 8 15,0 0-8-15,0 0 0 0,0 0 0 0,0 0 8 16,0 0-8-16,0 0 0 0,0 0 0 0,0 0 0 15,0 0 0-15,0 0-8 16,0 0-18-16,0 0-3 0,0 0-1 0,3-6 0 16,-3 6-181-16,4-3-36 0,-4 3-7 0,7-16-866 0</inkml:trace>
  <inkml:trace contextRef="#ctx0" brushRef="#br0" timeOffset="9570.089">15473 5787 1134 0,'0'0'50'0,"0"0"10"0,0 0-48 0,0 0-12 0,7-3 0 0,-7 3 0 16,7-6 67-16,-7 6 10 0,0 0 3 0,0 0 0 15,7 0-14-15,-7 0-2 0,0 0-1 0,0 0 0 16,0 0-2-16,0 0 0 0,0 0 0 0,0 0 0 15,0 0 0-15,0 9 0 0,-4 4 0 0,1-7 0 16,-4 3-5-16,0-6 0 0,0 10-1 0,-4-4 0 16,-3 1-27-16,0-1-4 0,-4 4-2 0,1-1 0 15,-8 7 16-15,4-6 3 0,0 5 1 0,-4 4 0 16,-3-6-33-16,3 6-9 0,-7-6 0 0,4 6 0 16,-4-4 29-16,8 1 2 0,-5 0 0 0,5-3 0 15,3 3 10-15,-4-7 3 0,7 7 0 0,1 0 0 16,-1-7-32-16,0 1-12 0,8-1 8 0,-1 7-8 15,1-9 12-15,-1-1-4 0,4 0 0 0,3-2 0 16,-3 2-8-16,4-3 0 0,-1-2 0 0,1 2 0 16,3-6 28-16,0 0 3 0,0 0 1 0,0 0 0 0,0 0-32 0,0 0 0 15,0 0 0-15,7-6 0 0,0-4 12 0,3 1-3 16,-2 2-1-16,6-8 0 0,-4 5 3 0,4-5 0 16,-3-1 0-16,3 3 0 0,0-8-11 0,4 8 10 15,-4-6-10-15,4 7 10 0,-1-7-10 0,4-3 0 16,-3 3 0-16,3 6 0 0,-3-5 0 0,3-4 10 15,0 9-2-15,0 1-8 0,-3-1 0 0,0-3 0 16,-4 7 0-16,3-4 0 0,1 4 0 0,-4 0 0 16,4 2 0-16,-1 1 0 0,1-3 0 0,-7 6 0 15,3-7 0-15,3 7 0 0,-3-3 0 0,-3-4 0 0,0 10 0 0,-1-3 0 16,1 0 0-16,-4-3 0 0,-7 6 0 0,7 0 0 16,-7 0 0-16,0 0 0 0,0 0 0 0,0 0 0 15,0 0 0-15,0 0 0 0,0 0 0 0,0 0 0 16,0 0 30-16,0 0 2 0,0 0 1 0,0 0 0 15,0 0-25-15,0 0-8 0,0 0 0 0,0 0 0 16,0 0 0-16,0 0 0 0,0 0 0 0,0 0 0 16,0 0 0-16,0 0 0 0,0 0 0 0,0 0 0 15,0 0 0-15,-4 6 0 0,-3-3 0 0,0 0 0 16,-3 4 0-16,3-4 13 0,-4 3-4 0,0-3-1 16,1 0-8-16,-1 7 0 0,-3-1 0 0,0 4 8 15,0-13-8-15,3 9 0 0,-6 0 0 0,10 4 0 16,-4-4 0-16,0 7 0 0,-3-3 0 0,0-1 0 15,0 1 0-15,0-4-14 0,-4 4 5 0,1 2 1 0,-1-2 8 16,0-1 0-16,1 4 0 0,3-10 0 0,-4 10 0 0,4-3 11 16,0-10-1-16,3 6 0 0,1 4-10 0,-1-7 0 15,4-3 0-15,-4 3 0 0,4-2 0 0,0 2 0 16,-3 0-9-16,3-6 9 0,7 0 0 0,0 0 0 16,-4 6 0-16,4-6 0 0,0 0 0 0,-7 3 0 15,0-3 0-15,7 0 0 0,-7 0 0 0,7 0 0 16,-4 7 0-16,-3-4 9 0,0-3-9 0,4 3-11 15,3-3 3-15,-7 6 0 0,0-3 8 0,3 4 11 16,4-7-3-16,-7 3 0 0,4-3-8 0,3 0 0 16,-4 0 0-16,4 0 0 0,0 0 0 0,0 0 0 0,0 0 0 15,0 0 0-15,0 0 0 0,0 0 0 16,0 0 0-16,0 0 0 0,0 0 0 0,0 0 0 0,0 0 0 16,0 0 0-16,0 0-12 0,0 0 3 0,0 0 0 0,0 0 0 31,0 0-35-31,0 0-8 0,0 0 0 0,0 0-1 15,0-3-111-15,0-4-23 0,0-2-4 0,7 6-576 0,-3-10-115 0</inkml:trace>
  <inkml:trace contextRef="#ctx0" brushRef="#br0" timeOffset="10407.505">14986 5765 1915 0,'0'0'84'0,"0"0"19"15,0 0-83-15,-4 0-20 0,-6 0 0 0,10 0 0 0,-4-3 68 0,4 3 10 16,0 0 2-16,0 0 0 0,0 0-42 0,0 0-8 16,0 0-2-16,0 0 0 0,0 0 15 0,0 0 2 15,0 0 1-15,0 0 0 0,0 0 18 0,0 0 4 16,4 6 1-16,-4 4 0 0,0-10-20 0,3 9-4 15,1 4-1-15,-4-13 0 0,0 0-9 0,0 0-3 16,3 9 0-16,1 0 0 0,0 1-9 0,-4-10-3 16,3 3 0-16,1 6 0 0,-1 7 10 0,1-3 2 15,-1-4 0-15,1 4 0 0,-1-1-10 0,4 7-2 16,-3-7 0-16,3 1 0 0,3 6-10 0,-2-7-2 16,2 7-8-16,-3-6 12 0,4 9-4 0,3-7-8 15,-4 1 11-15,5 0-11 0,-5-1 11 0,4 1-11 0,0-3 10 16,4-1-10-16,-4 1 9 0,0-4-9 0,4 7 8 0,-4-4-8 15,-3 1 14-15,3-4-2 0,-7 1-1 0,3 2 0 16,1-2 1-16,-1-1 1 0,1-6 0 0,0 10 0 16,-1-4-2-16,1-3-1 0,-4 4 0 0,0-4 0 15,0 0-2-15,0-3 0 0,-3 7 0 0,-4-10 0 16,0 0-8-16,0 0 0 0,7 3 0 0,-7-3 0 16,0 0 0-16,0 0 0 0,0 0 0 0,0 0 8 15,0 0-8-15,0 0 0 0,-4 6 0 0,4-6 8 16,0 0 0-16,-7 0 0 0,-4-9 0 0,1 9 0 15,-1-10-8-15,1 1 0 0,-4 6 0 0,3-6 0 16,4-4 0-16,-4 4 0 0,4-10 0 0,-3 9 0 16,-4-2 9-16,3-7 3 0,0 6 1 0,1 1 0 0,-1-7-13 0,-3 10 0 15,4-13 0-15,-1 9 0 0,0 1 0 16,1-7 0-16,-1 6 0 0,1 1 0 16,-1-4 0-16,0 7 0 0,1-7 0 0,3 0 0 0,-4 4 0 0,1 2 0 15,-1-2 0-15,4 2 0 0,-4-2 0 16,1-1-16-16,-1-2 3 0,1 2 1 0,-1 4 12 0,1-4 0 15,2 1 0-15,1 2 0 0,-3 1 0 0,3-1 0 16,3 1 0-16,-3-4 0 0,4 4 0 0,-1 6 0 16,1-3 0-16,-1-7 0 0,4 10 0 0,-3-3 16 15,3 3-3-15,0 3-1 0,0 0-20 0,0 0-5 16,0 0-1-16,0 0 0 0,0 0 14 0,0 0 13 16,0 0-2-16,0 0-1 0,0 0-10 0,0 0-11 0,0 0 3 15,0 0 0-15,0 0 8 0,3 3 0 0,-3 6 0 16,4 4 0-16,-4-13 0 0,0 0 0 0,3 9 0 0,-3-9-8 15,0 0 8-15,4 9 0 0,-4-9 0 0,3 10 0 16,-3-10 0-16,4 3 0 0,-4-3 0 0,0 0 0 16,0 0 0-16,0 0 0 0,0 0 0 0,0 0 0 15,7 9 0-15,-7-9 0 0,0 0 0 0,0 0 0 16,0 0 0-16,7 0 0 0,-7 0 0 0,0 0 0 16,10 0 0-16,-3 0 0 0,-7 0 0 0,4-9-1041 15,3 9-211-15</inkml:trace>
  <inkml:trace contextRef="#ctx0" brushRef="#br0" timeOffset="39489.713">18016 3695 878 0,'0'0'39'0,"0"0"8"0,0 0-38 0,0 0-9 0,-7 0 0 0,7 0 0 15,0 0 14-15,-7 0 1 0,0 0 0 0,-3 0 0 16,-4 0 40-16,-1 4 8 0,1-4 1 0,-3 9 1 16,-5 0-5-16,5 1 0 0,-8-1-1 0,4 4 0 15,-4-1-5-15,4 1-1 0,-4-4 0 0,-3 10 0 16,0-6-26-16,0 2-6 0,-8-2-1 0,1 3 0 16,0-1-20-16,-4 1 0 0,-3-7 0 0,-1 7-8 0,-2 0 8 15,2-4-10-15,1 7 10 0,3-6-10 0,0 5 10 0,1 1 16 16,2 3-4-16,-3 0-1 0,1 6 30 0,-5-3 7 15,4 13 0-15,-3-10 1 0,3 13-23 0,1-10-5 16,-1 10-1-16,3 0 0 0,5-7-5 0,2 7-2 16,1-6 0-16,4-4 0 0,2 7-13 0,1-7 0 15,0-9-9-15,7 3 9 0,-4 3-8 0,1-3 8 16,3 7 0-16,-1-13-9 0,-2-1 9 0,6 1 0 16,-3-6 0-16,4-1 0 0,2 1 8 0,1-4-8 15,-3 4 10-15,3-13-10 0,0 9 26 0,3 1-1 16,4-10 0-16,0 0 0 0,0 0 11 0,0 0 3 0,0 0 0 0,-3 0 0 15,3 0-5-15,0 0-1 0,0 0 0 0,0 0 0 16,0 0 6-16,0 0 1 0,0 0 0 0,3-10 0 16,-3 7-4-16,4-3-1 0,-1-7 0 0,1 4 0 15,-1-4-25-15,1 4-10 0,3-4 8 16,-4 1-8-16,4-4 0 0,-3-6 0 0,3 13 0 0,-3-13 0 16,3 0-8-16,-4 0 8 0,4 0-10 0,-3 3 10 15,-1-3-9-15,1 0 9 0,3 10-8 0,-4-10 8 16,1 3 0-16,-1 6 0 0,1-9 0 0,0 7 0 15,3-1 9-15,-4 7-9 0,4-10 12 0,-3 9-12 16,3 1 0-16,-4-4 0 0,1 10 0 0,-4-3 0 16,0 6 0-16,0 0 0 0,0 0 0 0,0 0 0 15,0 0 0-15,-4 9 0 0,1 1-9 0,-8 2 9 16,1 7-10-16,-1 0 10 0,0 3-12 0,1-6 12 0,-1 2-8 16,-3 4 8-16,4 7 0 0,2-14 0 0,1 4-12 0,-3 3 4 15,3 0 8-15,-4-3-13 0,1 3 13 0,-1 0 0 16,4 0 0-16,0-3 0 0,-4 2 0 0,8-5 0 15,-4-3 0-15,3-1 0 0,1 7-10 0,3-3 10 16,3-7-10-16,1 1 10 0,-1-1 11 0,4-6 8 16,0 7 1-16,0-1 1 0,1-9 9 0,2 9 2 15,4-6 0-15,-3-3 0 0,3 0 7 0,0 0 1 16,0 0 1-16,-3 0 0 0,3 0-17 0,0-3-3 16,-3 0-1-16,3-3 0 0,-4 3 0 0,4-3 0 15,0 6 0-15,-3-10 0 0,0 7-20 0,3-6 0 16,3 5 0-16,-3-2 0 0,8-3 0 0,2 9 0 15,8-7 0-15,3-2 0 0,1 0 0 0,2-1 0 0,1 1 0 0,-3-1 0 16,2-2 0-16,-6 9 0 0,0-4 0 16,-7-2 0-1,-4 6-75-15,-4-6-16 0,-3 9-3 0,1-10-1120 0</inkml:trace>
  <inkml:trace contextRef="#ctx0" brushRef="#br0" timeOffset="108341.561">11352 5994 172 0,'-7'0'16'0,"0"0"-16"0,7 0 0 0,0 0 0 15,-7 3 426-15,0-3 82 0,7 0 17 0,0 0 3 16,0 0-416-16,0 0-83 0,0 0-17 0,0 0-3 16,0 0-9-16,0 0-11 0,0 0 3 0,7 0 0 15,7 0 8-15,-3 0 0 0,3-3 0 0,0 3 8 16,-3-6 12-16,6 6 4 0,5 0 0 0,-5 0 0 16,1 0 14-16,7-3 3 0,6 3 1 0,5 0 0 15,-5 0-22-15,1 0-4 0,0 3 0 0,0-3-1 16,3 0-5-16,-3 0-1 0,3 0 0 0,0 0 0 15,4 0 10-15,0 0 1 0,0 0 1 0,-1 0 0 0,5 0-21 16,-1 6 8-16,4-3-8 0,-4-3 0 0,-3 10 20 0,0-7 0 16,0-3 0-16,-4 6 0 0,0-3-6 15,0-3-2-15,1 13 0 0,-5-13 0 0,5 0-12 0,-1 9 0 16,-3-9 8-16,-4 6-8 0,-3-3 0 0,3-3 0 16,-3 7 0-16,-4-4 0 0,-4-3 15 0,1 3-3 15,-4-3-1-15,0 0 0 0,0 0 10 0,-3 0 3 16,0 0 0-16,-4 0 0 0,0 0-12 0,-7 0-3 15,10 0 0-15,-10 0 0 0,7 0-1 0,-7 0-8 16,0 0 12-16,0 0-4 0,0 0 5 0,7-3 1 16,-7 3 0-16,0 0 0 0,0 0-6 0,0 0-8 15,7-3 11-15,-7 3-11 0,0 0 10 0,7-7-10 0,-7 7 8 16,0-9-8-16,8 6 11 0,-8 3-3 16,0-6-8-16,0 6 12 0,0-7 4 0,0 7 1 15,0-6 0-15,-4-3 0 0,4 9-17 0,0 0 0 0,-4 0-8 0,4 0 8 16,0 0 0-16,0-10 8 0,-3 7 1 0,3 3 0 15,0 0-1-15,0 0 0 0,0 0 0 0,0-3 0 16,0 3-8-16,-4-6 0 0,4 6 0 0,0 0-11 16,0 0 11-16,0 0 0 0,0-10 8 0,0 10-8 15,0 0 0-15,-3-3 0 0,3 3 0 0,0 0-12 16,0 0 12-16,0-9 0 0,0 6 8 0,0 3-8 16,0 0 8-16,0 0-8 0,0 0 8 0,0-7-8 15,0 7 12-15,3-3-3 0,-3 3 0 0,4-6 0 16,3 0-9-16,-7 6 0 0,4-7 0 0,-4 7 0 15,7-9 0-15,-7 9 12 0,0 0-12 0,7 0 12 0,-4-9-12 16,-3 9 0-16,7 0 0 0,-7 0 0 0,0 0 0 0,0 0 8 16,0 0-8-16,4-7 8 0,-4 7-8 0,3-6 0 15,-3 6 9-15,7-3-9 0,-3-3 12 0,-1-4-3 16,1 7 0-16,-1-6 0 0,-3 6 0 0,4-4 0 16,0 4 0-16,-1-6 0 0,-3 9 1 0,0-10 0 15,0 10 0-15,-3-9 0 0,3 6 0 0,0 3 0 16,0 0 0-16,-8-10 0 0,1 10-1 0,-3-9 0 15,-1 9 0-15,1-9 0 0,-1 9-9 0,0-7 0 16,-3 1 0-16,4-3 0 0,-1 6 0 0,1-7 0 16,-1 10 0-16,4-9 0 0,-4-1 0 0,1 4 0 15,-1-10-10-15,-3 7 10 0,4 3 0 0,-1-10 0 0,-3 7 0 16,3-4 0-16,1 4 9 0,-4-1-9 0,7-2 0 16,-4 2 9-16,0 4-9 0,-3 0 0 0,4-4 0 15,3 1 0-15,-4 6 0 0,7 0 0 0,-3-4 0 0,7 7 0 16,0 0 0-16,0 0 0 0,0 0 0 0,0 0 0 15,0 0-12-15,0 0 1 0,0 0 1 0,0 0 0 16,0 0-1-16,7 0 0 0,1 7 0 0,-1-1 0 16,0-6 11-16,0 9-12 0,0 1 12 0,0-4-12 15,3 0 12-15,-3 4 0 0,4-1 0 0,0 1-8 16,-4 2 8-16,0 1 0 0,-4-7 0 0,4 6 0 16,-3-2 0-16,-1 2 0 0,-3-2 0 0,0 2 0 15,4-2 0-15,-1-1 0 0,1 4 0 0,-4-4 0 16,0-9 0-16,0 13 0 0,7-7 0 0,-3 3 0 15,-4 1 0-15,7-4 0 0,-7-6 0 0,7 9 0 16,0 1 0-16,-4 2 12 0,8-12-2 0,-8 10-1 16,4-1-9-16,0 1 0 0,-7-10 0 0,8 3 0 0,-1 6 0 15,-7-9 0-15,0 0 0 0,0 0 0 0,0 0 0 0,0 0 0 16,0 0 0-16,7 6 0 0,-7-6 0 0,0 0 8 16,0 0 0-16,0 0 0 0,0 0 4 0,0 0 1 15,0 0 0-15,0 0 0 0,0 0-13 0,7 7 9 16,3-7-9-16,-3 6 8 0,-7-6-8 0,7 3 0 15,4-3 0-15,-4 0 0 0,0 0 8 0,-7 0-8 16,0 0 8-16,7 0-8 0,-7 0 0 0,0 0 0 16,0 0 0-16,0 0-11 0,0 0 11 0,0 0 0 15,0 0 0-15,0 0 0 0,0 0 0 0,0 0 0 16,0 0 0-16,-3 9 0 0,3-9 11 0,-4 10 1 16,1-7 0-16,3-3 0 0,-8 9-12 0,8-9 0 0,-3 7 0 15,-4 2 0-15,3-3 8 0,-3 4-8 16,4-4 12-16,-4 0-4 0,0 4 0 0,0-1 0 0,0 4 0 15,-8-7 0-15,1 6 0 0,4-2 0 0,-4 2 0 0,0-2 0 16,-4 2 2-16,0-2 0 0,4 2 0 0,0-2 0 16,-4-1-1-16,8 4 0 0,-1-4 0 0,1 1 0 15,6-1-9-15,-3-6 0 0,4 6 0 0,3-9 8 16,-8 0-8-16,8 0 0 0,-3 10 0 0,3-10 0 16,0 0 0-16,0 0 0 0,0 0 0 0,0 0 0 15,0 0 0-15,0 0-11 0,0 0 3 0,0 0 0 16,0 0-20-16,-11 0-3 15,11 0-1-15,0 0 0 0,0 0-86 0,-10 0-18 16,-1 0-3-16,-6 3-1210 0</inkml:trace>
  <inkml:trace contextRef="#ctx0" brushRef="#br0" timeOffset="148113.548">12965 8308 1324 0,'0'0'118'16,"0"0"-94"-16,0 0-24 0,0 0 0 16,0 0 42-16,0 0 4 0,0 0 1 0,0 0 0 15,0 0-68-15,-4 13-14 0,4-13-2 0,0 0-1 0,0 0 27 0,0 0 11 16,0 0-8-16,0 0 8 0,0 0 0 0,0 0 0 16,0 0 9-16,0 0-9 0,4 6 16 0,-4-6-3 15,0 0-1-15,0 0 0 0,-7 3 0 0,-1-3 0 16,1 0 0-16,-3-3 0 0,-4 3 25 0,0-6 5 15,3 6 1-15,-3 0 0 0,-4-3-25 0,1 3-5 16,3-10-1-16,-4 10 0 0,4-3 37 0,0-3 7 16,3 6 2-16,-3-3 0 0,3-4-9 15,-3 4-1-15,0 0-1 0,0-3 0 0,3 6-39 0,1-3-8 16,-1-4 0-16,-3 7 0 0,4 0-14 0,-1 0-2 16,0 0-1-16,1 0 0 0,-4 0 5 0,3 0 2 15,-3 0 0-15,0 7 0 0,-4-4-2 0,4-3 0 16,-3 6 0-16,-1-3 0 0,4-3 12 0,0 3-10 15,-4 4 10-15,4-4-10 0,3-3 10 0,4 0 0 0,0 6 0 16,7-6 0-16,0 0 12 0,0 0-1 0,0 0-1 0,0 0 0 16,0 0-10-16,11 3-14 0,3-3 3 0,4 10-827 15</inkml:trace>
  <inkml:trace contextRef="#ctx0" brushRef="#br0" timeOffset="149148.667">13141 9384 115 0,'0'0'0'0,"0"0"10"0,0 0-10 0,0 0 0 16,0 0 0-16,0 0 0 0,0 0 148 0,0 0 27 16,0 0 5-16,0 0-324 15,0 0-64-15</inkml:trace>
  <inkml:trace contextRef="#ctx0" brushRef="#br0" timeOffset="150249.054">13067 7487 345 0,'7'-3'31'0,"4"-4"-31"16,-8 1 0-16,4-3 0 0,0-1 175 15,0-2 29-15,4 2 5 0,-8 1 2 0,1-1-127 0,-4-2-26 16,7 2-5-16,-7-2-1 0,0 3-12 0,-4-10-4 15,4 9 0-15,0-5 0 0,-7-1 0 0,4 3 0 16,-4-5 0-16,3 5 0 0,-3 4 4 0,0-4 0 16,0 1 0-16,-4 2 0 0,1-2-4 0,-4 2 0 15,0 1 0-15,0-1 0 0,-4 1-25 0,-3 6-11 16,3-3 8-16,-3 2-8 0,-4-5 0 0,1 9 0 16,-1 0 0-16,-3-3 0 0,-4 6 0 0,0-3 0 15,-7 9 0-15,4-5-11 0,-4 11 11 0,-3-2 0 16,-4 6-9-16,4 3 9 0,-1 3 0 0,1 3-11 15,3 3 11-15,0 4-8 0,4 2 8 0,0 1 0 16,3 3 0-16,4-1 0 16,3 1-24-16,4 0-2 0,3-3-1 0,8 2 0 0,3 4 27 0,3 3 0 15,-3 0 0-15,7 0-8 0,4 0 8 0,-1 7 0 0,4-4 0 16,0 0 0-16,4-6-8 0,3 0 0 0,-3 0 0 16,3-3 0-16,3-1 8 0,1-5-10 0,3 6 10 0,0-10-10 15,4 0 41-15,0 1 8 0,3-7 1 0,4 3 1 16,3-9-4-16,0-4-1 0,4-5 0 0,3 6 0 15,1-10 7-15,-4 0 1 0,-1-3 0 0,5-3 0 16,-8-9-12-16,4-4-3 0,-4 4 0 0,0-13 0 16,1 3-9-16,-1-6-3 0,0-6 0 0,0-1 0 15,1-8-4-15,-5-1-1 0,-6 3 0 0,0-9 0 16,0 3-3-16,-4-6-1 0,0-3 0 0,-3-1 0 16,-4 1-8-16,-4 0 0 0,-3 0 0 0,-3 2 0 0,-4-2 0 15,0 0 0-15,-7 6 0 0,-4-3 0 0,1-4 0 0,-5 4 12 16,1 6-12-16,-3 0 12 0,3 3-12 0,-8 1 0 15,5-1 0-15,-4 10 0 0,3-1 0 0,0 7-11 16,4-3 11-16,4 6-8 16,-1 6-32-16,1 1-5 0,2-1-2 0,5 0-613 15,-4 10-122-15</inkml:trace>
  <inkml:trace contextRef="#ctx0" brushRef="#br0" timeOffset="151999.786">13137 8675 403 0,'0'0'36'0,"0"0"-36"0,-3-6 0 0,-1 0 0 15,-3-1 331-15,4-2 59 0,3 0 12 0,0-4 2 16,-4 4-328-16,1-1-67 0,3-2-9 0,0-1-9 16,0 1 9-16,0-4-12 0,-4-6 12 0,4 9-12 15,4-5 12-15,-4 5 0 0,-4-6 0 0,4 7 8 16,0 2-8-16,-3 1 0 0,-1-4 8 0,1 4-8 16,-8 6 24-16,4-4 0 0,0 1 0 0,-4 0 0 15,-3 3 15-15,0 3 3 0,-7 0 1 0,0 0 0 16,-4 0-13-16,-3 3-2 0,0 6-1 0,-4 1 0 15,-7 2-27-15,0-2 0 0,-3-1 0 0,0 4 0 16,3-1 0-16,0 4-11 0,-3 0 3 0,3 5 0 0,4-2 8 16,3 0-13-16,4-3 5 0,6 9 8 15,1-3 0-15,4-6 21 0,3 12-2 0,3-6-1 0,0 0 3 0,8 6 1 16,-1-3 0-16,4 6 0 0,4 7-22 0,-1 0 0 16,8-7 0-16,0 10 8 0,3-1-8 0,0-5 0 15,7 3 0-15,0-4 0 0,7-3 0 16,4 1 0-16,0-1 0 0,3-3 0 0,0-3 0 0,1-3 0 15,-1-3 0-15,0 0 0 0,1-3-11 0,-5-1 11 16,5-2-13-16,-5-1 5 0,5-5 21 0,-1-4 5 16,4-3 1-16,3 0 0 0,-3-3 7 0,3-4 2 15,-3-2 0-15,0 0 0 0,-4-7 3 0,0 0 1 16,1-6 0-16,-8 0 0 0,-4-3-9 0,-2-3-2 16,2-6 0-16,-6-4 0 0,-4 3 11 0,0-5 3 0,0-1 0 15,-7-3 0-15,-3 3-20 0,-1 4-4 0,-3-1-1 16,-3-3 0-16,-1 10 6 0,-3-4 0 0,-3 4 1 15,-4 0 0-15,-4-1-9 0,0 1-8 0,-3 0 12 0,0-1-12 16,-7 10 0-16,3-9 0 0,-3 9 0 0,3-6-9 31,0 6-44-31,1 9-9 0,-1-6-2 0,0-2-732 0,-3 11-148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33:39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14104 4163 748 0,'0'0'67'0,"0"0"-54"15,0 0-13-15,0 0 0 0,0 0 133 0,0 0 24 16,0 0 5-16,0 0 1 0,0 0-131 0,0 0-32 16,0 0 0-16,0 0 0 0,0 0-12 0,0 0-8 15,0 0-3-15,7-3 0 0,-3 3 23 0,-4 0-11 16,0 0 11-16,0 0-8 0,7-7 8 0,-7 7 12 16,0 0-2-16,0 0-1 0,0 0 59 0,0 0 11 15,0 0 2-15,0 0 1 0,0 0 4 0,0 0 1 0,0 0 0 16,0 0 0-16,0 0-13 0,0 0-2 0,0 0-1 0,0 0 0 15,0 0-26-15,0 0-5 0,0 0 0 0,0 0-1 16,0 0-16-16,0 0-3 0,0 0-1 0,0 0 0 16,0 0-7-16,0 0-2 0,0 0 0 0,0 0 0 15,0 0-10-15,0 0 0 0,0 0 9 0,7 7-9 16,-7-7 24-16,3 0 0 0,-3 0 0 0,0 0 0 16,7 0-14-16,-3 3-2 0,3 3-8 0,-7-6 12 15,0 0 12-15,3 3 1 0,-3-3 1 0,8 0 0 16,-1 3 4-16,-7-3 1 0,0 0 0 0,3 10 0 15,4-4-19-15,-7-6-3 0,0 0-1 0,4 3 0 16,-1 10-8-16,1-7 10 0,-4-6-10 0,3 9 10 16,4-9-2-16,-7 0 0 0,7 10 0 0,-3-4 0 15,3 3 2-15,0-2 0 0,-3-4 0 0,3 6 0 16,-4 1-2-16,4-7 0 0,-7-3 0 0,7 12 0 0,4-2 0 16,-4-1 0-16,0 4 0 0,0-7 0 0,-7-6 0 15,7 9 0-15,0 1 0 0,-3-4 0 0,-4-6 3 0,7 9 0 16,-7 1 0-16,0-10 0 0,3 19 1 0,-3-19 1 15,0 3 0-15,0-3 0 0,4 9-2 0,-4 4-1 16,0-13 0-16,0 0 0 0,0 9-10 0,0-9 10 16,-4 6-10-16,4-6 10 0,0 7-10 0,0-7 0 15,0 15 9-15,0-12-9 0,0-3 0 0,0 10 0 16,0-10 0-16,0 9 0 0,0 1 0 0,-3-7 0 16,3 9 0-16,-4-5 0 0,1-4 0 0,-1 6 0 0,1 1 0 15,-1-1 0-15,4-9 0 0,0 3 0 0,-3 10 0 16,-1-13 8-16,0 9-8 0,1-3 0 0,-4-2 0 0,3 5 0 15,-3-6 0-15,4 6 0 16,-1 1 0-16,1-1 0 0,3-9 0 0,-7 10 0 0,0-7 0 0,3 6 0 16,1 1 0-16,-5-1 0 0,5-6 0 15,-1 10 8-15,-3-7-8 0,7-3 0 0,-7 7 0 0,7-10 0 16,0 9 0-16,-3-6 0 0,-1 6 8 0,4 1-8 16,0-10 8-16,-7 9-8 0,4 1 10 0,3-10-10 15,-4 3 8-15,4-3-8 0,-7 9 0 0,4 1 0 16,-4-1 8-16,7-9-8 0,-8 3 0 0,1 10 0 15,4-13 0-15,-4 9 8 0,7-9-8 0,-4 10 0 16,4-10 0-16,-7 6 0 0,0 0 8 0,7-6-8 16,-7 6 0-16,4-2 0 0,-4 5 8 0,7-9-8 15,0 0 0-15,-8 6 0 0,1-3 0 0,0 0 0 16,0 7 8-16,0-10-8 0,0 6 0 0,0-3 0 0,4-3 0 16,-4 3 8-16,0 4-8 0,-1 2 0 0,1-9 0 15,0 0 0-15,0 3 8 0,0-3-8 0,0 7 0 16,0-1 0-16,0-6 8 0,0 0-8 15,3 0 0-15,-3 6 0 0,0-3 0 0,0-3 0 0,0 0 0 0,0 6 0 16,0-2 0-16,0-4 0 0,0 0 0 0,0 6 0 16,3-3 0-16,-3-3 0 0,-3 3 0 0,6-3 0 15,-6 0 0-15,3 6 0 0,0-2 0 0,0-4 0 16,-4 0 0-16,0 6 0 0,4-3 0 0,-3-3 0 16,-1 0 0-16,1 0 0 0,3 0 0 0,-4 6 8 15,0-6-8-15,1 0 0 0,-1 0 0 0,1 3 0 16,3-3 0-16,-4 3 0 0,-3-3 0 0,7 7 0 15,0-4 0-15,0-3 0 0,-4 0 0 0,1 0 0 0,2 6 0 16,-2 0 0-16,-1-6 0 0,1 0 0 0,-1 7 0 16,1-4 0-16,-1-3 0 0,0 6 9 0,4-6-9 0,-3 0 8 15,3 3-8-15,-4-3 0 0,4 0 0 0,0 0-11 16,-4 0 11-16,4 7 0 0,0-7 0 0,7 0 0 16,-10 0 0-16,3 0 0 0,0 0 0 0,0 0 0 15,-1 0 12-15,1 6-3 0,0-6 0 0,4 0 0 16,-4 0-9-16,3 0-9 0,-3 0 9 0,4 0-13 15,-4 0 13-15,3 0 0 0,4 0 0 0,-7 0 0 16,0 0 0-16,0 0 0 0,3 0 0 0,-3 0 0 16,0 0 0-16,0 0 0 0,4 0-8 0,-4 6 8 15,-4-3 0-15,8-3 0 0,-5 0 0 0,1 6 0 16,0-2 0-16,0-4 0 0,0 0 0 0,4 0 0 16,-4 6 0-16,3-6 0 0,-3 3 0 0,0-3 0 0,0 0 0 15,0 3 12-15,3-3-4 0,-6 0-8 0,6 0 0 0,-3 0 0 16,0 6-15-16,4-2 5 0,-4-4 10 0,3 0 0 15,-3 0 0-15,0 6 0 0,3-6 0 0,-3 0 12 16,0 0-2-16,0 3-1 0,0-3-9 0,4 0-9 16,-1 0 9-16,4 0-13 0,0 0 13 0,-3 0 0 15,-4 0 0-15,0 0 0 0,-1 0 0 0,1 0 0 16,7 0 0-16,0 0 0 0,-7 0 0 0,7 0 0 16,0 0 0-16,0 0 0 0,-7 0 0 0,0 0 0 15,7 0 0-15,0 0 0 0,-7 0 0 0,7 0 0 16,-7 0 0-16,7 0 0 0,0 0 0 0,0 0 0 15,-7 0 0-15,7 0 0 0,-3 0 0 0,3 0 0 0,0 0 0 16,0 0 0-16,0 0 0 0,0 0 0 16,0 0 0-16,-8-3 0 0,8 3 0 0,0 0 0 0,0 0 0 0,0 0 0 15,0 0 0-15,0 0 0 0,0 0 0 0,0 0 0 16,0 0 0-16,0 0 0 0,0 0 0 0,0 0 0 16,0 0 0-16,0 0 0 0,0 0 0 0,0 0 0 15,0 0 0-15,0 0 0 0,0 0 0 0,0-6 0 16,0 6 0-16,0-10 0 0,0 10 0 0,0 0 0 15,0 0 0-15,4-6 0 0,0 0 0 0,-4 6 0 16,0 0 0-16,3-4 0 0,-3 4 0 0,4-6 0 16,-4 6 8-16,0 0-8 0,0 0 0 0,0-3 0 15,0 3 0-15,0 0 0 0,-4-6 0 0,4 6 0 16,-3 0 8-16,3 0-8 0,0 0 0 0,-11-6 0 16,0-1 0-16,4 7 0 0,0 0 0 0,-3 0 0 0,3 0 0 15,-4 7 0-15,4-1 0 0,-4-6 0 0,4 0-8 0,0 0 8 16,0 9 0-16,0-9-9 0,0 6 9 0,4-2 0 15,-4 2 0-15,7-6 0 0,-4 6 0 0,0 0-10 16,-3-2 10-16,7 5 0 0,-3 0-9 0,3-5 9 16,0 5 0-16,3-3-9 0,1 0 9 0,-1 4 0 15,1-4-9-15,0-3 9 0,3 7-8 0,0-7 8 16,0 3-10-16,0-3 10 0,0-3-9 0,0 0 9 16,0 7-8-16,4-7 8 0,-1 0 0 0,-3 0 0 15,0 0 0-15,0 0 0 0,-7 0 0 0,7-7 0 16,0 7 0-16,-7 0 8 0,0 0-8 0,4-9 8 0,6 9-8 15,-10 0 8-15,0 0-8 0,0 0 0 0,0-6 8 16,0 6-8-16,4-7 0 0,-4 7 8 0,-4-3-8 0,4 3 0 16,0 0 0-16,-3-9 0 0,-1 2 0 0,1 7 0 15,-4-6 0-15,0 0 0 0,0 6 0 0,0 0 0 16,0 0 0-16,0 0 0 0,0 0 0 0,-1 0-8 16,1 0 8-16,4 0 0 0,-4 6 0 0,0-6 0 15,3 6 0-15,4-6 0 0,0 0 0 0,-7 0-8 16,7 0 8-16,0 0 0 0,-3 0 0 0,3 0 0 15,0 0 0-15,0 0 0 0,0 0 0 0,0 0 0 16,0 0 0-16,0 0 14 0,0 0-2 0,0 0 0 16,0 0-12-16,0 0-15 0,0 0 3 0,0 0 1 15,0 0 11-15,0 0 0 0,0 0 0 0,0 0 0 16,0 0 0-16,0 0 0 0,0 0 0 0,0 0 0 16,0 0 0-16,0 0 0 0,0 0 0 0,0 0 0 15,0 0 0-15,0 0 0 0,0 0 0 0,0 0 0 0,0 0 0 16,0 0 0-16,0 0 0 0,0 0 0 0,0 0 12 0,0 0-3 15,0 0 0-15,0 0 0 0,0 0-9 0,0 0 0 16,0 0-10-16,0 0 10 0,0 0 0 0,0 0 0 16,0 0 0-16,0 0 0 0,-7 0 0 0,7 0 8 15,0 0-8-15,0 0 10 0,0 0-10 0,0 0 0 16,0 0 0-16,0 0-11 0,0 0 11 0,0 0 16 16,0 0-4-16,0 0-1 0,0 0-11 0,0 0 0 15,0 0 0-15,0 0 0 0,0 0 0 0,7 0 0 16,0-12 0-16,-7 12 8 0,0 0-8 0,7 0 0 15,0 0 9-15,0-3-9 0,-7 3 0 0,10-6 0 16,-2 6 0-16,2-4 8 0,-10 4-8 0,14 0 0 0,-3-6 0 16,3 3 0-16,-7 3 0 0,4-3 9 15,-1-3-9-15,4 6 0 0,-3 0 9 0,-4 0-9 0,3-4 0 16,1-2 9-16,-11 6-9 0,11 0 0 0,-1 0 0 0,1 0 0 16,-4 0 0-16,3 6 0 0,-3-2 0 0,4-4 0 15,0 0 0-15,-1 0 0 0,-3 0 0 0,4 0 0 16,-11 0 0-16,14 0 0 0,0 0 0 0,0 0 0 15,-3 0 0-15,-1 0 0 0,1 0 0 0,0 0 0 16,-1 0 0-16,1 0 0 0,-4 0 0 0,3 0 0 16,-3 0 8-16,4 0-8 0,-4 0 0 0,0 0 8 15,0 0-8-15,0 0 0 0,4 6 0 0,-4-3-11 16,0-3 11-16,3 0 0 0,-2 0 0 0,-1 3 0 16,3-3 0-16,1 6 0 0,-1-2 0 0,1-4 0 0,-4 0 0 15,4 6 0-15,3-3 0 0,0-3 0 0,-4 0 0 16,1 0 0-16,0 0 0 0,3 0 0 15,-4 6 0-15,1 0 0 0,-4-6 0 0,3 0 0 0,-2 0 0 16,-1 0 0-16,0 0 0 0,3 7 0 0,1-7 0 16,-1 3 0-16,1 3 0 0,0-6 0 0,-1 0 0 0,4 3 0 15,-3-3 0-15,-1 10 0 0,1-10 0 0,0 3 0 16,-1 3 0-16,1-3 0 0,-4 4 0 0,3-4 0 16,1 6 0-16,-4-6 0 0,4-3 0 0,-1 10 0 15,1-10 0-15,-4 6 0 0,3-3 0 0,1 0 0 16,-4 3 8-16,0-2-8 0,4-4 0 0,-4 9 0 15,0-9 0-15,3 6 0 0,1 0 0 0,-4-6 0 16,4 7 0-16,-4-4 0 0,3 3 0 0,1-3 0 0,-4 10 0 16,3-7 0-16,-2-3 0 0,2 7 0 0,-3-1 0 0,4-6 0 15,-1 3 0-15,-3-2 0 0,0 2 0 0,4-3 0 16,-4 0 0-16,0 7 0 0,0-4 0 0,4-3 0 16,-4 3 0-16,0 1 0 0,3-1 0 0,-2 3 0 15,-1-6 0-15,3 4 8 0,-3-1-8 16,4 0 8-16,-1-3-8 0,1 7 0 0,0 2 0 0,3-2 0 15,0-1 0-15,-4-6 0 0,4 7 0 0,-3-1-8 16,0-3 8-16,3 1 0 0,-7 2 10 0,3 0-10 16,1 1 8-16,-4-1-8 0,0-6 0 0,0 7 9 15,0-1-9-15,-3-6-11 0,-1 7 3 0,1-1 0 16,-1 0 8-16,-3-5 8 0,0-4-8 0,4 9 11 16,-1 4-11-16,1-7 0 0,-4 3 0 0,0-6 8 15,7 7-8-15,-4-7 0 0,1 6 0 0,0 1 0 0,-1-4 0 16,1 0 12-16,-4-6-12 0,3 7 12 0,1 2-12 0,-4-6 0 15,3 10 0-15,1-4 0 0,-1 4 0 0,-3-4 0 16,4 0 0-16,-4 1 0 0,0-7 0 0,0 6 0 16,0 1 0-16,0 2 0 0,3-2 0 0,-3-1-11 15,0 1 11-15,4-1-8 0,-1-6 8 0,1 10 0 16,-4-13 10-16,0 0-10 0,0 9 11 0,0-9-11 16,0 0 12-16,7 9-12 0,-7 1 8 0,0-10-8 15,0 0 0-15,0 0 0 0,7 3 0 0,-7-3-16 16,7 9 4-16,-7-9 0 0,0 0 12 0,0 0 16 15,0 0-3-15,0 0-1 0,7 0-12 0,-7 0 0 16,0 0 0-16,0 0 0 0,0 0 0 0,7 10 0 16,-7-10 0-16,0 0 0 0,0 0 19 0,0 0 1 0,7-3 0 15,-7 3 0-15,0 0-20 0,7-7 0 16,-3 7 0-16,-1-3 0 0,1-3 0 0,-1 3 0 0,1-7 0 0,-1 10 0 16,-3 0 0-16,0-9 0 0,0 6-8 0,4-3 8 15,-4 6 0-15,0-13 0 0,0 10 0 0,0-3 10 16,0 6-10-16,0-10 0 0,0 10 0 0,-4-3 0 15,1-6 0-15,3 9 0 0,0-10 0 0,0 10-11 16,-7-3 11-16,3-6 0 0,4 9 8 0,-7 0-8 16,4-10 0-16,3 10 0 0,-4-3-10 0,4 3 10 15,-7-6-10-15,4 3 10 0,-4 3-8 0,3 0 8 16,-3 0 0-16,3 0-10 0,-3 0 10 0,4 3 0 16,-4 3-9-16,7-6 9 0,-4 3 0 0,4-3-9 15,-3 10 9-15,3-10-8 0,0 0 8 0,0 6-8 16,0 0 0-16,3 4 0 0,1-1 0 0,-4-9 0 0,3 0-2 15,4 10 0-15,-7-10 0 0,7 3 0 16,-3 6 10-16,3-9 0 0,-7 0-9 0,0 0 9 0,0 0 0 0,11 6 0 16,-4-6 8-16,-7 0-8 0,0 0 0 15,0 0 8-15,7-6-8 0,-7 6 0 0,0 0 0 0,0 0 8 16,0 0-8-16,0 0 0 0,0 0 0 0,0 0 0 16,0 0 8-16,0 0-8 0,0 0 0 0,0 0 0 15,0 0 9-15,0 0-9 0,0 0 0 0,0 0 0 16,0 0 0-16,0 0 0 0,0 0-13 0,0 0-1 15,0 0 0-15,0 0 0 16,0-9-133-16,-4-1-26 0,1 7-6 0,-1-9-1 0</inkml:trace>
  <inkml:trace contextRef="#ctx0" brushRef="#br0" timeOffset="769.183">13353 6126 666 0,'-14'-3'29'0,"10"3"7"0,-7-7-36 0,4 7 0 16,-3-3 0-16,-1 0 0 0,-3-3 79 0,4 6 9 0,-1-3 1 0,0-4 1 15,1 7-30-15,-1-3-7 0,1 0-1 0,-1-3 0 16,4 6-13-16,-4 0-3 0,4-3-1 0,0-4 0 15,4 7 21-15,-4 0 4 0,7 0 0 0,-7 0 1 16,-4 0 23-16,0 0 5 0,11 0 1 0,-7 0 0 16,-3 0-14-16,-1 0-4 0,1 0 0 0,-1 0 0 15,11 0-16-15,-7 7-4 0,0-7-1 0,7 0 0 16,0 0 3-16,0 0 1 0,0 0 0 0,0 0 0 16,0 0-27-16,0 0-4 0,0 0-2 0,0 0 0 15,0 0-10-15,0 0-1 0,7 0-1 0,0 3 0 16,0-3 26-16,7 9 6 0,0-9 1 0,8 3 0 15,-1 4-18-15,3-4-3 0,5 3-1 0,6-3 0 16,-3 0 9-16,3 4 2 0,4-7 0 0,3 3 0 16,4-3-16-16,0 0-4 0,0 6 0 0,7-3 0 0,-1-3-3 15,5 0-1-15,-4 0 0 0,-4 0 0 0,1 0 5 0,-1 0 1 16,-3 0 0-16,0 0 0 0,0 0-14 0,-4 0 0 16,4 6 0-16,-4 1 0 0,0-7 0 0,1 0 0 15,-1 0 8-15,-3 0-8 0,-4 0 0 0,0 0 0 16,-6 0 0-16,2 0 0 0,1 0 0 0,-4 0 0 15,1 0 0-15,-5 0 0 16,-3 0-26-16,4 0-8 0,0 0-2 0,-4 0 0 16,-3-13-172-16,-1 13-34 0,1-3-7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35:57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 14081 1566 0,'0'0'34'0,"0"0"7"0,0 0 2 0,-7-6 1 0,7 6-35 0,0 0-9 16,0-6 0-16,0 6 0 16,-10-3-75-16,10 3-17 0,-4-7-3 0,4 7-1 0,0 0 68 0,-7 0 12 15,7 0 4-15,0 0 0 0,-3-9 73 0,3 9 15 16,0 0 4-16,0 0 0 0,0 0-2 0,0 0 0 16,0 0 0-16,3 0 0 0,-3 0-32 15,7-3-6-15,4-7-2 0,-1 10 0 0,-2-3 2 0,9-3 0 16,-3 6 0-16,0 0 0 0,11-3-40 0,-4 3 0 15,4-6 0-15,-4 6 0 0,-3 0 0 0,6 0 0 16,1 0 0-16,0 0 0 0,3 0 0 0,-3 0 12 16,-8 0 0-16,15 0-1 0,-14 0-11 0,10 0 0 15,-10 0 0-15,3 0 0 0,-7 0 12 0,0 0 3 0,7-4 1 16,-7 4 0-16,4 0 20 0,0 0 5 0,3 0 1 16,0 0 0-16,-7 0-23 0,11 0-5 0,-11 0-1 15,7-3 0-15,4 3-5 0,-8-6 0 0,1 6-8 0,-7 0 12 16,-4-3 3-16,3-3 0 0,1 6 0 0,-1 0 0 15,-6 0 9-15,-4 0 1 0,0 0 1 0,7-4 0 16,-4 1-12-16,-3 3-2 0,0 0-1 0,0 0 0 16,11-6-11-16,-11 3 8 0,11-3-8 15,-11 6 8-15,3-10-8 0,-3 10 0 0,11 0 0 0,-11-3 0 16,10 0 0-16,-10 3 0 0,0 0 0 0,0-6 8 16,4 6-8-16,-4 0 0 0,7-10 0 0,-7 10 0 15,0 0 14-15,0 0-2 0,0-3-1 0,0 3 0 16,0 0 3-16,-7-6 1 0,3 0 0 0,4-1 0 15,-7-2-7-15,4 6 0 0,-1-7-8 0,-3 1 12 16,4 6 1-16,-4-3 0 0,0-7 0 0,-4 4 0 16,11-1-1-16,-11 4-1 0,1-3 0 0,6-1 0 0,-6 1 0 0,-1-1 0 15,8 7 0-15,-8-6 0 0,4-1-11 0,3 7 0 16,-3-6 0-16,4 3 0 0,-8 2 0 0,8 1 0 16,3-3 0-16,-11 3 0 0,11-3 0 0,-3 2 0 15,-4-2 0-15,3 3 0 0,4 0 0 0,0 3 0 16,0 0 0-16,0 0 0 0,0 0 0 0,0 0-11 15,0 0 11-15,0 0-12 16,0 0 0-16,0 0 0 0,0 0 0 0,4-6 0 0,-4 6 12 0,10 0 0 16,1-3 0-16,-8 3 0 15,-3 0-28-15,11 0-3 0,-1 0-1 0,1 0 0 0,3 3 32 16,-3-3 0-16,3 0 0 0,-4 6 0 0,4-3 0 0,1 0 0 16,2 3 0-16,-3-2 10 0,0 5-10 0,1 0 0 0,2-5 0 0,-3 5 0 15,-3 0 0-15,3 4 0 0,-3-7 0 16,-1-3 0-16,-3 10 0 0,4-7 0 0,-1-3 0 15,-3 7 0-15,-3-4 0 0,7-3 0 0,-11-3 0 0,3 3 0 16,4 7 0-16,-7-10 0 0,0 6-10 0,4-3 10 16,-4-3 20-16,0 9 9 0,-4-5 3 0,4 5 0 15,-7 0-32-15,7-5 0 0,-3 2-11 0,3-3 11 16,0 6 0-16,-8 1 0 0,8-10 9 0,-3 3-1 16,3 6 0-16,-4-2 0 0,-6-4 0 0,10 3 0 15,-11 0-8-15,4 1 8 0,4-4-8 0,-8 3 8 16,1-3 0-16,2 3 0 0,-2-3 0 0,-8 1 0 15,4 5-8-15,4-3 0 0,-5-3 0 0,1 1 0 16,4 5-16-16,-4-3 1 0,3-3 1 0,-3 10 0 16,-4-4-140-16,4 1-28 0,4 2-6 15,3-2 0-15</inkml:trace>
  <inkml:trace contextRef="#ctx0" brushRef="#br0" timeOffset="1349.169">448 17129 403 0,'0'0'17'0,"0"0"5"0,0 0-22 0,0 0 0 0,0 0 0 0,0 0 0 15,0-9 396-15,4 6 74 0,3-7 15 0,-4 10 3 32,4-9-448-32,-3 9-89 0,6-9-19 0,4 2-3 0,-3 1 40 0,0 3 8 0,3-7 2 0,-4 1 0 15,4 0 41-15,1-1 9 0,2 7 2 0,-3-6 0 16,0-1 8-16,0 1 1 0,4 6 1 0,-4-7 0 15,0 1 3-15,0 6 1 0,8-4 0 0,-8 1 0 16,7 0-24-16,4-3-5 0,-1 5 0 0,1-5-1 16,0 6-3-16,10-7-1 0,0 1 0 0,1 0 0 15,-1-1-11-15,-11 1 12 0,5-4-12 0,2 10 12 16,-6-3-12-16,7-4 12 0,-7 7-12 0,-1-6 12 0,1 9 12 16,0-9 2-16,-11 9 1 0,7-4 0 15,-7-5-6-15,-3 9-1 0,-8 0 0 0,-3 0 0 0,7-9 2 0,-7 9 0 16,4 0 0-16,-1 0 0 0,4-4 7 0,4-2 2 15,-8 6 0-15,5-3 0 0,-5 0-16 0,8-3-3 16,-8 2-1-16,8-2 0 0,-1 6-11 0,1-3 10 16,-8-3-10-16,8 6 10 0,0-3-10 0,-1 3 8 15,-6-3-8-15,-4 3 8 0,0 0-8 0,10-7 10 16,-6 7-10-16,-4 0 10 0,0 0-2 0,0 0-8 16,7-3 12-16,-7 3-4 0,0-6 7 0,0 6 1 0,0 0 0 15,0 0 0-15,0 0-7 0,0 0-1 16,0 0 0-16,0 0 0 0,0 0 3 0,0 0 0 0,0 0 0 0,0 0 0 15,0 0-3-15,0 0 0 0,0-3 0 0,-11-4 0 16,4 4-8-16,0-6 10 0,-10-1-10 0,2 7 10 16,1-6-10-16,-10 0 0 0,2 5 0 15,1-5 8-15,-7 0-8 0,3-1 0 0,1 7-10 0,-1-3 10 16,0 3 0-16,4-7 0 0,-4 7 0 0,11-3 0 16,-7 3 0-16,7-4 0 0,3 7 0 0,1-3 0 15,-1 0 0-15,8-3 0 0,-8 6 0 0,11 0 0 16,0 0 0-16,0 0 10 0,0 0-10 0,0 0 8 15,-3-3-8-15,3 3 0 0,0 0 0 0,0 0-11 16,0 0 3-16,0 0 0 0,0 0 0 0,7 0 0 16,3 0 0-16,1 0 0 0,3 0 0 0,4 0 0 15,-1 3 8-15,4-3 0 0,1 0 8 0,2 6-8 16,1-3 0-16,0 0 0 0,-1-3 0 0,1 7-12 0,0-4 12 16,-4-3 0-16,-3 6 0 0,3-3-8 0,0 3 8 15,-7-2 0-15,0-1 0 0,0 3 0 0,-3-3 0 0,-1-3 0 16,1 10 0-16,0-10 8 0,-1 9-8 0,-6-6 0 15,-1 7 0-15,4-4 0 0,-3-3 9 0,-4 9-9 16,7-2 12-16,-7-1-12 0,-7 1 16 0,7 2-3 16,-4 1-1-16,-3-4 0 0,4 10 4 0,-8-6 1 15,1-1 0-15,2 7 0 0,-9 3 3 0,3-6 0 16,-7-1 0-16,3 1 0 0,-3 0 0 0,0 2 1 16,-4-5 0-16,0-1 0 0,0 4 2 0,1-3 0 15,3-1 0-15,-4 4 0 0,11-10-3 0,-7 4 0 16,3-1 0-16,7 0 0 15,1-5-41-15,-4 5-9 0,3-3-2 0,1-3 0 16,6 1-211-16,4-4-42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36:06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14743 14724 576 0,'0'0'25'0,"0"0"6"0,0 0-31 0,0 0 0 0,-7-9 0 0,7 9 0 16,0 0 281-16,-4-3 51 0,4 3 9 0,0 0 3 15,0 0-274-15,0 0-54 0,0 0-16 0,0 0 0 16,0-13 0-16,0 13 0 0,0 0 0 0,0 0 0 16,0 0 16-16,0 0-4 0,7-6 0 0,0-4 0 15,-7 10 27-15,0 0 5 0,0 0 0 0,0 0 1 16,0 0 6-16,0 0 1 0,0 0 0 0,7 0 0 0,-7 0 1 15,0 0 1-15,0 0 0 0,0 0 0 16,0 0 3-16,0 0 1 0,0 0 0 0,0 0 0 0,0 0-10 0,0 0-1 16,0 0-1-16,0 0 0 0,0 0-24 0,0 0-5 15,0 0-1-15,0 0 0 0,0 0-6 0,0 0-2 16,0 0 0-16,0 0 0 0,0 0-8 0,0 0 0 16,0 0 0-16,0 0 0 0,7-3 0 0,-7 3 0 15,0 0 0-15,0 0 0 0,11 0 0 0,-11 0 0 16,0 0 0-16,0 0 8 0,0 0 10 0,0 0 2 15,7 0 0-15,-7 0 0 0,0 0-20 0,0 0 0 16,0 0 0-16,0 0 0 0,0 0 8 0,0 0 0 16,0 0 1-16,0 0 0 0,0 0 2 0,0 0 0 0,0 0 0 0,0 0 0 15,0 0-11-15,7 3 12 0,-4 4-12 0,1-4 12 16,-4 3-12-16,4-3 0 0,-4 7 0 0,3-1 0 16,-3 0 0-16,4 1 0 15,-4-4 0-15,3 3 0 0,-3 1 0 0,0 2 0 0,-3-2 0 0,6 2 0 16,-3 4 0-16,0-3 0 0,0-1 0 0,0 7 0 15,0-7 0-15,-3 10 0 0,3-3 0 0,-4 0 0 16,4 3 0-16,0 3 0 0,4 3 0 0,-4-3 0 16,0 7 0-16,0 9 0 0,0-1 0 0,0 1 0 15,0-6 0-15,0 8 0 0,-4-2 0 0,4 0 0 16,0 0 0-16,4-7 0 0,-4 4 0 0,0-7 0 16,3-6 0-16,-3-3 15 0,0 0-4 0,0 0-1 15,0-3 4-15,-3-6 1 0,3-4 0 0,0 0 0 16,0 4-3-16,0-4 0 0,0 1 0 0,0-1 0 15,0-6-12-15,0 7 0 0,0-10 8 0,0 9-8 0,0 0 10 16,0 1-1-16,0 2 0 0,3-2 0 0,-3 2-9 0,4 1-12 16,-4 3 2-16,0-1 1 0,0 4 9 0,0-6 0 15,-4-4 0-15,1 4 0 0,-1-4 0 0,1 0 12 16,3 1-2-16,0-10-1 0,0 0-9 16,-4 3 0-16,4-3 0 0,0 9-11 0,0-9 19 0,0 0 3 15,0 0 1-15,-4 10 0 0,4-10-3 0,0 0 0 16,0 0 0-16,0 0 0 0,0 0-9 0,0 0 0 15,0 0 0-15,0 0 0 0,0 0 0 0,0 0 0 16,0 6 0-16,0-6 0 0,0 0 0 0,0 0 0 16,0 0 0-16,0 6 0 0,0-6 0 0,0 0 0 15,0 0 0-15,0 0 0 0,0 0 0 0,0 0 0 0,0 0 8 0,0 0-8 16,0 0 0-16,0 0 0 0,0 0 0 0,0 0 8 16,0 0-8-16,0 0 0 0,0 0 0 0,0 0 0 15,0 0-16-15,0 0-1 0,0 0-1 0,0 0 0 31,0 0-33-31,0 0-6 0,0 0-2 0,0 0 0 16,0 0-152-16,8 0-30 0,9-3-7 0,1-9 0 0</inkml:trace>
  <inkml:trace contextRef="#ctx0" brushRef="#br0" timeOffset="813.823">20137 14605 921 0,'0'0'40'0,"0"0"10"0,0 0-40 0,0 0-10 15,0 0 0-15,0 0 0 0,0-6 189 0,0 6 36 0,0 0 7 0,0 0 2 16,0 0-186-16,0 0-36 0,0-3-12 0,0 3 0 16,0 0 11-16,0 0-3 0,0 0-8 0,0 0 12 15,0 0-12-15,0 0 0 0,0 0 0 0,0 0 0 16,0 0 16-16,0 0 0 0,3-10 0 0,-3 10 0 15,0-3 20-15,0 3 4 0,0 0 0 0,0 0 1 16,0 0-28-16,0 0-5 0,4-6-8 0,-4 6 11 16,0 0-23-16,7-3-4 0,-7 3 0 0,7-7-1 31,0 4-16-31,0 3-3 0,-7 0-1 0,7 0 0 16,3-3-21-16,1 3-4 0,0 0-1 0,-1 0 0 15,1-6-137-15,3 6-28 0,0 0-6 0</inkml:trace>
  <inkml:trace contextRef="#ctx0" brushRef="#br0" timeOffset="1161.363">20426 14542 1267 0,'0'0'56'0,"0"0"12"0,0 0-55 0,10 3-13 0,-10-3 0 0,4 0 0 0,-4 0 130 0,7 0 23 15,-7 0 5-15,0 0 1 0,0 0-55 0,7 7-12 16,-7-7-1-16,7 3-1 0,-7-3-15 0,4 9-3 16,-4-9-1-16,7 3 0 0,-4 7-14 0,4-1-2 15,-7-3-1-15,4 1 0 0,-1 2-8 0,1-3-2 16,-4 4 0-16,3 2 0 0,1-2 10 0,-1 2 2 15,1 7 0-15,0-3 0 0,-1 12-32 0,4-3-5 16,-3 6-2-16,-1 1 0 0,1 5 17 0,-4-2 3 16,3 6 1-16,-3-1 0 0,0 1-30 0,0-3-8 15,-3 12 0-15,3-6 0 0,-4 0 0 0,1-3 0 16,3 2 0-16,-4-2 0 0,4 0 0 0,0 0 12 16,0-7-4-16,0-2 0 0,4 5-8 0,-1-5 9 0,-3-7-9 15,4 6 10-15,-4 0-1 0,3 1 0 16,1-10 0-16,-1 9 0 0,1-3-9 0,-4-3 0 0,7 7 0 15,-7-10 8-15,3 6-8 0,1-3 8 0,-4-3-8 0,0 6 8 16,3-6-8-16,-3-3 0 0,0 3-10 0,4-10 10 16,-4 1-20-16,0 6 1 0,0-10 1 0,0 1 0 31,0-10-142-31,0 0-28 0,0 0-5 0</inkml:trace>
  <inkml:trace contextRef="#ctx0" brushRef="#br0" timeOffset="5203.832">14926 16076 1209 0,'0'0'53'0,"-7"0"12"0,0 0-52 0,-7 0-13 0,0 0 0 0,0 0 0 16,-1-3 131-16,1 3 23 0,7-4 5 0,-3-2 1 15,3 6-126-15,0 0-25 0,7 0-9 0,0 0 0 16,0 0 16-16,0 0-4 0,0 0-1 0,0 0 0 0,0 0 1 0,0 0 1 16,0 13 0-16,3-4 0 15,1 0 22-15,3 10 4 0,-4-6 1 0,1 9 0 16,-1-3-26-16,1 6-5 0,-4 0-1 0,0 0 0 0,3 9 4 0,-6-2 0 15,3-1 0-15,-4 0 0 0,-3 7 7 16,4-3 1-16,-4-1 1 0,0 4 0 0,0-4 2 0,0-2 0 16,-1-1 0-16,1-3 0 0,-3-3 1 15,3 3 1-15,-4-3 0 0,4-3 0 0,0 7 17 0,0-11 3 16,0-2 1-16,3 3 0 0,1 3 8 0,-1-3 2 16,1-7 0-16,3 1 0 0,-4-4-40 0,4 7-7 15,0-10-1-15,4 10-8 0,-4-10 10 0,3 4-10 16,4-4 8-16,0-3-8 0,-3 6 0 0,3-6 0 15,4 4 0-15,-1-7 0 0,4 0 0 0,0 0 0 16,4 0 0-16,3 0 0 0,0-7 0 0,1 4 8 16,2 0-8-16,1-3 0 0,0-3 0 0,-1 5 0 0,5-5 0 15,-1 0 0-15,4-1 0 0,6 7 8 16,5-6-8-16,-1 5 0 0,0-2 8 0,8 6-8 0,-1 0 8 0,4-3-8 16,0 6 0-16,-4-3 8 0,8 6-8 15,3-2 0-15,0-4 0 0,3 6 0 0,8-3 0 0,-4-3 0 16,0 3 0-16,0-3 0 0,0 0 0 0,0 0 0 15,4 0 0-15,3 0 0 0,3 0 0 0,1 0 0 16,-11 0 0-16,7 0 13 0,0 0-1 0,4 6-1 16,6-2-11-16,-3 2 0 0,-6-3 0 0,6 0 0 15,0 3 0-15,0-2 0 0,4-4-10 0,-1 0 10 16,-3 9 0-16,1 0 0 0,-5-6 0 0,1 7 0 16,-1-4 0-16,1 4 0 0,0-4 0 0,-1 10 0 15,-6-4 0-15,3-3 0 0,-4 1 0 0,4-7 0 0,-3 6 0 0,3 1 0 16,0-7 0-16,-3 10 0 0,-1-4 0 15,1-9 0-15,-4 9 0 0,3-2 0 16,5-1 0-16,-5 0 0 0,-3-3 0 0,-3 7 0 0,-8-1 0 0,-3-6 0 16,-4 7 0-16,1-10 0 0,-4 9 0 15,3-9 0-15,4 3 9 0,-7 3-9 0,0-2 15 0,0 2-3 16,-4-3-1-16,0-3 0 0,1 6-11 0,-8-6 10 16,-3 3-10-16,3-3 10 0,-3 4-10 0,3-4 0 15,-3 0 0-15,3 0 0 0,0 0 0 0,0 0 8 16,-3 0-8-16,3 0 0 0,-3 0 8 0,-4 0-8 15,4 6 8-15,-4-3-8 0,-3-3 8 0,0 0-8 16,-1 0 8-16,-2 0-8 0,-5 0 0 0,1 0 0 16,0 0 8-16,-4-3-8 0,3 3 14 0,-3 0 1 0,1-6 0 15,-1 6 0-15,3-4-15 0,-3 1 9 0,4-3-9 0,0 6 8 16,-1-9 7-16,1 5 1 0,0-5 0 0,-4 6 0 16,0-3-16-16,3-4 0 0,1 7 0 0,-4-6 0 15,0-1 11-15,-3 7-11 0,-1-6 12 0,1-1-12 16,-4 7 19-16,4-3-3 0,-4-3-1 0,0 5 0 15,0-5 1-15,0 6 1 0,-4-7 0 0,1 1 0 16,0 0-2-16,-1-1-1 0,-3-2 0 0,0 2 0 16,0-5 1-16,-3-1 0 0,3-6 0 0,-4 9 0 15,0-15 1-15,-3 12 0 0,4-5 0 0,-4-5 0 16,3 1-4-16,-3-3-1 0,4 6 0 0,-1 0 0 16,-3 0 1-16,4-6 0 0,-1 6 0 0,1 0 0 15,-1 6-3-15,4-2 0 0,-4-4 0 0,1 3 0 16,6 0-9-16,-3-3 0 0,0 6 0 0,0 1 0 15,-3-7 0-15,3 9 0 0,0-6 0 0,0 4 0 0,-7-1 0 0,7-6 0 16,-4 10 0-16,1-7 0 0,3 6 0 0,-4-6 0 16,4 4 0-16,-3-1 0 0,3-6-10 0,-4 10 10 15,1-1 0-15,3-3-9 0,0 4-2 0,-4 2 0 16,4 1 0-16,-3 3 0 16,3-1-14-16,0 7-3 0,-4-9-1 0,4 9 0 15,-3-3-79-15,3 3-16 0,0 0-4 0,0 0-773 16,-7-6-155-16</inkml:trace>
  <inkml:trace contextRef="#ctx0" brushRef="#br0" timeOffset="7507.05">16150 7308 691 0,'-7'0'61'0,"0"0"-49"0,-4 0-12 0,4 0 0 16,-3 0 261-16,3 0 50 0,0 0 9 0,0 0 3 15,0 0-220-15,3 0-44 0,-3 0-9 0,7 0-2 16,0 0-6-16,0 0-2 0,0 0 0 0,0 0 0 16,0 0-13-16,0 0-3 0,0 0-1 0,7 0 0 0,4-3-12 15,3 3-3-15,-4 0 0 0,4 0 0 0,1-10-8 0,2 10 12 16,1-3-12-16,0-3 12 0,-1 3 4 0,1-3 0 16,3-7 1-16,-3 4 0 0,6 5-1 15,-10-2 0-15,1 0 0 0,-5 0 0 0,4-4-7 0,4 7-1 16,-4-6-8-16,-3 6 12 0,3-4-12 15,-4 4-18-15,4-3 4 0,-3 6 1 16,-4 0-135-16,-7 0-28 0,0 0-4 0,0 0-2 16</inkml:trace>
  <inkml:trace contextRef="#ctx0" brushRef="#br0" timeOffset="7838.233">16143 7496 1609 0,'-7'9'71'0,"4"-5"15"0,-5 2-69 0,5-3-17 0,-4 3 0 0,7-6 0 16,0 0 20-16,0 0 0 0,0 0 0 0,0 0 0 15,0 0 23-15,0 0 5 0,0 0 0 0,0 0 1 16,0 0-1-16,0 0-1 0,0 0 0 0,0 0 0 15,0 0-25-15,14 0-5 0,-3 0-1 0,-4 0 0 16,7-6 26-16,-4 6 5 0,4-3 1 0,1-3 0 16,2 6-20-16,1-7-3 0,3 1-1 0,0-3 0 15,0 6-12-15,1-7-2 0,-5 1-1 0,4-1 0 0,0 7-9 16,8-6 0-16,-1-1 0 0,-3-2 0 16,3-1-28-16,-3-2-5 0,3 8-1 0,-4-8 0 15,1 2-202-15,-4-6-40 0,25-12-8 0,-18 0-1 16</inkml:trace>
  <inkml:trace contextRef="#ctx0" brushRef="#br0" timeOffset="8414.172">17124 6728 633 0,'0'0'28'0,"-4"-3"6"0,-3 0-34 0,0-4 0 0,0 7 0 0,-3-3 0 15,-1 3 395-15,4 0 72 0,-4 3 14 0,4-3 3 16,0 10-392-16,0-7-78 0,-3 6-14 0,-1 7 0 16,0-4-14-16,1 4 4 0,-1 3 1 0,-3 3 0 15,0-3 9-15,0 3-13 0,0 0 5 0,3 0 8 16,-3 6 0-16,0-3 0 0,-4 0 0 0,8 0 0 15,-4 3 9-15,3-3 7 0,-3 4 0 0,0-4 1 16,3 3-17-16,4-3 0 0,-3 6 0 0,-1 7 0 16,8-4 32-16,-1-2-1 0,0-1 0 0,1 1 0 15,6-1-31-15,5-6-20 0,2 6 4 0,4-9 0 0,0 6 16 16,4-6 8-16,3 0-8 0,4-3 12 0,7-6-12 16,-4-1 11-16,0 4-11 0,0-7 10 0,0-2-2 15,1-1-8-15,-5-3 12 0,1-3-4 0,-4 0 10 16,0 0 2-16,-3 0 0 0,0 0 0 0,-1-3 12 0,-3-3 4 15,1 3 0-15,-1-7 0 0,0 1 0 16,0-1 1-16,-4 4 0 0,5-10 0 0,-5 4-9 0,1-1-1 16,-1-6-1-16,1 7 0 0,-4-7-14 0,0 7-4 15,0-7 0-15,-3 6 0 0,-4-6-8 0,0 7 12 16,0-7-12-16,-4 10 12 0,1-4-12 0,-8 1 12 16,0-1-12-16,-3 4 12 0,-3-1-4 0,-5 1 0 15,1-1 0-15,0 10 0 0,-7 0-8 0,0 0 0 0,-1 7-12 16,1-4 12-16,-3-3 0 0,-1 9 0 0,-4-6 0 15,8 7 12 1,0-1-61-16,7 1-12 0,-4-1-3 0,4 3 0 0,0-8 102 0,3 11 20 16,1-5 4-16,2-4 1 0,5 3-63 0,3 1 0 0,0 2-16 0,7-12 3 31,0 0-209-31,7 7-42 0</inkml:trace>
  <inkml:trace contextRef="#ctx0" brushRef="#br0" timeOffset="14530.745">14905 7992 57 0,'0'0'0'0,"0"0"0"0,0 0 0 0,0 0 0 15,0 0 212-15,0 0 38 0,0 0 7 0,0 0 2 16,0 0-123-16,0 0-24 0,0 0-4 0,0 0-2 16,0 0-35-16,0 0-7 0,3-10-2 0,1 1 0 15,-4 6-42-15,3-7-9 0,1 1-2 0,0 6 0 16,-1-7 5-16,1 1 1 0,-1-1 0 0,1 1 0 16,-1 3 17-16,1-4 4 0,-1-2 1 0,1-4 0 0,3 7 23 0,-4-4 4 15,1 1 0-15,-1-7 1 16,1 9-12-16,-1-5-2 0,-3-1-1 0,4 0 0 0,-1-2-2 15,1-1 0-15,-4-3 0 0,4 0 0 0,-1 3-12 0,-3-3-2 16,4 0-1-16,-4-3 0 0,3-3-19 0,1-4-4 16,-4 1-1-16,3 6 0 0,1-6-9 0,-1 2 0 15,1-2 0-15,-1 9 0 0,-3 0 0 0,4 3 0 16,-1 4 0-16,1-1 0 0,-1 7 0 0,-3 2 0 16,0 1 0-16,0 6 0 0,0 0 0 0,0 0 0 15,0 0 0-15,0 0 0 0,4 6-8 0,-1 1 8 16,1 2 0-16,3 10 0 0,-3-7 0 0,-1 10 0 15,4-3-9-15,0 0 9 0,-3 3 0 0,3 0 0 0,0-3 0 16,3-4 0-16,1 7 0 0,-4-3 0 0,7 0 0 16,-3-7 0-16,-1 7 0 0,1-6 0 0,0-4 0 0,-1 1 0 15,-3-1 0-15,4-3 11 0,-1 1-11 16,4-4 10-16,-7-3 1 0,-3 0 0 0,-4 0 0 0,11 0 0 16,-4-3 14-16,0-4 3 0,3 1 1 0,-3 0 0 15,4-4-9-15,-4-2-1 0,0-7-1 0,-3 6 0 16,3-5-2-16,0 2-1 0,-4-3 0 0,1 0 0 15,-4 4-15-15,3-4 9 0,-3-9-9 0,0 6 8 16,-3 0-8-16,3 0 8 0,0 0-8 0,0 0 8 16,-4 0-8-16,1 3 0 0,3-3 0 0,0 3 0 15,0-3 0-15,0 4 0 0,0 2 0 0,3-3 0 16,1 7 0-16,-1-7 0 0,1 0 0 0,-1 6 0 16,4 1 0-16,0-1 0 0,-3-2 0 0,7 2 0 0,-8 4 0 15,4-1 0-15,0 7 0 0,0 0-11 0,-7 3 11 16,0 0 0-16,0 0 0 0,7 3 0 0,4 0 0 0,-4 3 0 15,0-2 0-15,0 8 0 0,0 7 0 0,-3-6 0 16,-1 5 0-16,1 1 0 0,-4 0 0 0,0 3 0 16,3 0 0-16,-3 0 0 0,0 3 24 15,4 0 6-15,-1 0 2 0,1-3 0 0,-1 6-19 0,1-3-3 16,-1-6-1-16,4 6 0 0,0-6 5 0,1 3 1 16,-5 0 0-16,4-3 0 0,0 0-15 0,0-4 0 15,0 4 0-15,-3-6 0 0,3 5 0 0,-4-5 0 16,4-4 0-16,1 4 0 0,-1-4 0 0,0 1 0 15,0-1 0-15,0-6 0 0,0 4-17 0,0-4 3 16,3-3 1-16,-3 6 0 16,1-6-93-16,2 0-18 0,1 0-4 0,3 0-1067 0</inkml:trace>
  <inkml:trace contextRef="#ctx0" brushRef="#br0" timeOffset="16395.611">15399 9017 864 0,'0'0'76'0,"0"0"-60"15,0 0-16-15,0 0 0 16,0 0 133-16,0 0 24 0,0 0 5 0,0 0 1 0,0 0-131 0,0 0-32 16,0 0 0-16,0 0 0 0,0 0 10 0,7 0-10 15,0-3 8-15,-7 3-8 0,0 0 28 0,3-10 0 16,4 7 0-16,-3-3 0 0,0-3 12 0,-1 2 2 16,-3 7 1-16,4-9 0 0,-4 0 19 0,0 2 4 15,0 1 1-15,-4-3 0 0,1 2-3 0,3 7-1 16,0 0 0-16,0-12 0 0,0 2-18 0,0 1-3 15,-4 3-1-15,4-1 0 0,0-2-21 0,0 0-4 16,4 5 0-16,-4 4-1 0,0-9-15 0,0 9 0 0,0 0 8 16,0 0-8-16,0-9 0 0,0 9 0 0,3-4 0 0,-3 4 0 15,0 0 0-15,0 0 0 0,0 0 0 16,4-9 0-16,-4 9 24 0,3-9 0 0,-3 9-1 16,0 0 0-16,0 0 8 0,0 0 1 0,0 0 1 15,0 0 0-15,0 0 6 0,0 0 1 0,0 0 0 0,0-3 0 16,4-4-24-16,-4 7-5 0,0 0-1 0,0-9 0 15,0 6-10-15,0 3 8 0,0-10-8 0,3 7 8 16,-3-3-8-16,0 0 0 0,4-1 0 0,-4-2 0 16,0 0 0-16,0 5 0 0,0-5 8 0,0 0-8 15,0 5 0-15,0-5 8 0,0 0-8 0,0-1 8 16,0-2-8-16,0 2 8 0,-4 1-8 0,1-4 8 16,-1 4 4-16,4-4 1 0,-3 1 0 0,-4-4 0 15,3 4 5-15,0-1 1 0,1 1 0 0,-1-4 0 0,1-6-19 0,-1 9 0 16,1-5 0-16,3 5 0 0,0-6 0 0,0 7 0 15,0 2 0-15,0-2 0 0,3-1 0 0,1-3 0 16,-4 10 0-16,3-9 0 0,1 11 0 0,-4-5 0 16,3-4 0-16,1 4 0 15,-4 0 0-15,4 5 0 0,-4 4 0 0,0-6 0 0,3-3 0 0,-3 9-17 16,4-3 3-16,-4 3 1 0,3-10 13 0,-3 10 0 16,4-3 0-16,3-3 0 0,-7 6 0 0,3-10 16 15,-3 10-1-15,7 0-1 0,0-3-26 0,-7 3-4 16,0 0-2-16,7-3 0 0,-7 3 18 0,0 0 0 15,4 0-8-15,-4 0 8 0,7 3 0 0,-7-3 0 16,11 3-8-16,-8 4 8 0,1-4 0 0,3 6 0 16,-4 4-8-16,4-4 8 0,-3-3 0 0,3 7 0 0,-4-4 0 15,4 4 0-15,0 0 0 0,4 2 0 0,-7-2 0 0,6-1 0 16,-3 1 0-16,0 3 0 0,4-4 0 0,-1 1 0 16,1 5 0-16,0-5 0 0,-1-1 0 0,4 4 0 15,-3-3 0-15,3-1 0 0,0 1 0 0,-3 2 0 16,3-2 0-16,0 0 0 0,-4-4 0 0,1 4 0 15,0 2 0-15,-1-2 0 0,-3-4 0 0,4 4 0 16,-1-4 0-16,-2 4 0 0,2-4 0 0,-3 0 0 16,0 1 0-16,0-1 0 0,0-2 8 0,0-1-8 15,-7-6 0-15,4 3 0 0,-4-3 0 0,10 9 0 16,-6-2 19-16,3-4 1 0,-7-3 0 0,0 0 0 16,0 0-20-16,7 3 0 0,-7-3 0 0,7 9 0 15,-7-9 0-15,0 0 0 0,0 0 0 0,7 0 0 16,-7 0 0-16,0 0 0 0,0 0 0 0,0 0 0 15,0 0 0-15,7 0 8 0,0-9-8 0,-3 3 0 0,-1-4 20 16,4 1-4-16,-3-1 0 0,-4 1 0 0,0-4-6 16,4 1-2-16,-4-4 0 0,3 4 0 0,-6-7-8 0,3-3 10 15,0 6-10-15,-4-3 10 0,4-9-10 0,-4 6 0 16,4 0 9-16,-3 0-9 0,-1-6 0 0,4 6 9 16,-7 0-9-16,4-3 0 0,-1 6 8 0,1-3-8 15,-1 0 0-15,1 0 0 0,3 4 0 0,-4-1 0 16,4 3 0-16,0 0 0 0,0 4 0 0,0 3 0 15,0-4-12-15,4 4 12 16,-4-1-36-16,7 1 0 0,-7 6-1 0,7-7 0 16,0 1-138-16,3 6-27 0,1-4-6 0</inkml:trace>
  <inkml:trace contextRef="#ctx0" brushRef="#br0" timeOffset="16848.891">16355 8478 1267 0,'0'0'56'0,"0"0"12"15,0 0-55-15,0 0-13 0,0 0 0 0,0 0 0 0,0 0 208 0,0 0 40 16,0 0 7-16,0 0 1 0,-4 0-215 0,4-4-41 15,4-2-12-15,6 6-1 0,1 0 13 0,3-3 0 16,4-6 0-16,-1 6 0 0,5-7 11 0,-1 1-11 16,3-1 10-16,-2 1-10 0,-1-4 12 0,0 4-4 15,0 0-8-15,0-1 12 0,-3 4-22 0,-1-4-5 16,1 4-1-16,0 0 0 16,-4 0-17-16,0-4-4 0,0 7-1 0,-3-3 0 15,3 3-52-15,-4-7-10 0,1 7-3 0,-4-3 0 16,4 6-19-16,-1-3-4 0,-3-4-1 0,-3 7 0 0</inkml:trace>
  <inkml:trace contextRef="#ctx0" brushRef="#br0" timeOffset="17161.555">16341 8678 691 0,'0'0'30'0,"0"0"7"0,-7 0-29 0,7 0-8 15,0 0 0-15,0 0 0 0,-7 10 304 0,7-10 60 16,0 0 12-16,0 0 3 0,3 3-307 0,4 3-60 16,-7-6-12-16,4 3 0 0,-4-3 0 0,10 0 8 15,1 0 0-15,-1 0 0 0,5 0 0 0,-1 0 0 16,3-3 0-16,1 3 0 0,-4-9-8 0,4 9 0 15,-1-10 0-15,4 7 0 0,-6-3 0 0,6 3 0 16,-7-7 0-16,4 1 0 0,-1 6-18 0,-3-7-2 16,0 1-1-16,0 0 0 15,1-4-33-15,2 0-6 0,-3-5-2 0,4 5-774 0</inkml:trace>
  <inkml:trace contextRef="#ctx0" brushRef="#br0" timeOffset="17816.56">17177 8199 288 0,'0'0'12'0,"-4"3"4"16,-3 0-16-16,0-3 0 0,-3 0 0 0,2 6 0 15,1-6 468-15,4 0 90 0,-4-6 18 0,7 6 4 16,0 0-464-16,-4-3-92 0,4-7-24 0,0 7 0 0,0-6-12 0,4-1-8 15,-1 1 0-15,1-1-1 0,-1-2 3 0,1-7 1 16,3 7 0-16,-3 2 0 0,3-2 17 16,3-7 0-16,-6 9 0 0,6-2 0 0,1-7 33 0,-1 6 1 15,-2 1 0-15,2-1 0 16,1-2 14-16,-1 2 2 0,1 4 1 0,3 6 0 0,-3-7-31 0,-1 1-7 16,4-1-1-16,0 7 0 0,-3 3-12 0,0-6 0 15,3 6 0-15,0 0 0 0,-4 6 0 0,4-3 0 16,1-3 0-16,-5 10 0 0,1-1 0 0,-1 1 0 15,1 2 0-15,3 1 0 0,0 6 0 0,0-7 0 16,0 7 0-16,0 0 0 0,1-4 0 0,-5 4 0 16,4 3 0-16,-3-3 0 0,-8 0 0 0,1-4 0 15,-1 4 0-15,-3 3 0 0,-3-3 0 0,-1 3 0 16,1-3 0-16,-8 3 0 0,-3 3 0 0,0 3-8 0,-4-3 8 16,1 7 0-16,-1-1-21 0,0-9-1 0,-6 9 0 0,-1-9 0 31,0 3-21-31,4-3-4 0,0-6-1 0,0 0 0 0,0-4 48 0,3-9 0 0,4 7 0 0,0-1 0 15,0-9 0-15,3 0 8 0,1 0-8 16,-1-3 10-16,0-3-2 0,1 2-8 0,3-5 12 0,0 0-4 16,3-1 16-16,-3 1 2 0,4 3 1 0,3-10 0 15,0 6-27-15,0 4 0 0,0-3 0 0,0-1 0 16,3 4 0-16,4 0 0 0,0 0 0 0,4 2 0 16,-1-2 15-16,1 6-3 0,7-3 0 0,3-3 0 15,0 3 7-15,4 3 1 0,6 0 0 0,1-3 0 16,3-4 19-16,1 7 4 0,6 0 1 0,-3-3 0 15,0-3-20-15,-1 6-3 0,-2-3-1 0,-1 0 0 0,4-4 10 16,-4 7 2-16,-3 0 0 0,3 0 0 0,0 0-32 16,1 0 0-16,-5 7-13 0,5-4 4 0,-5-3-12 15,1 3-3-15,3-3 0 0,-3 0 0 16,4 6-140-16,-5-3-29 0,5-3-6 0</inkml:trace>
  <inkml:trace contextRef="#ctx0" brushRef="#br0" timeOffset="19516.667">18482 8813 2343 0,'0'0'104'0,"-7"0"21"0,-4-6-100 0,4 12-25 0,-3-6 0 0,3 3 0 16,0-3 26-16,0 10 0 0,0-1 0 0,3 0 0 31,-7 4-48-31,1 0-10 0,-1 15-1 0,1-6-1 0,-1 6-24 0,-7 3-5 0,4 7-1 15,-3 0 0-15,-1 2 44 0,0-2 8 0,1 9 1 0,-1-9 1 16,1 9 42-16,-1 0 9 0,4-7 2 0,0 11 0 16,3-7 2-16,0-4 1 0,4 1 0 0,0-3 0 15,4-7-13-15,3 10-2 0,0-10-1 0,0 1 0 16,3-4-12-16,-3-3-2 0,7-3-1 0,0 0 0 0,1-3-15 16,2 3 0-16,1-10 0 0,3-3 0 0,0 1 0 15,0-1 0-15,4-6 0 0,-1-3 0 0,4 0 0 0,-3-6 8 16,3-3-8-16,0-1 0 0,1-2 11 15,-1-4-11-15,-4 4 12 0,-2-7-12 0,-5 3 11 0,1-3-11 16,-4-3 10-16,0 4-10 0,-4-4 20 0,-6 3-1 16,-1-3-1-16,1 9 0 0,-8-9 14 0,1 3 2 15,-5 7 1-15,1-1 0 0,0 7-12 0,0-3-3 16,-3 6 0-16,2 3 0 0,-2 3-20 0,-1 3 0 16,0-3 0-16,1 7 0 0,-1-1 0 0,4 3 8 15,-7-2 0-15,7 2 0 0,-4-2-8 0,4 2-12 16,0 4 4-16,0 0 0 0,3-7 8 0,4 4 0 0,-3 2 0 15,3-2 0 1,3-1-76-16,1-2-17 0,3 2-3 0,0-2-1 16,0-1-150-16,7-3-29 0,-7-6-7 0,28 0-1 0</inkml:trace>
  <inkml:trace contextRef="#ctx0" brushRef="#br0" timeOffset="19782.945">19385 9309 1958 0,'0'0'174'0,"-7"3"-139"0,-3 6-35 0,-5 1 0 16,1-1 185-16,0 3 31 0,-7 1 5 0,3 6 2 0,-6 3-166 0,3 0-33 15,-8 0-6-15,1 6-2 0,-4-3-16 0,4 0 0 16,3 0 8-16,-3 3-8 0,3-3 0 0,1-3 0 15,3 0 0-15,-1-3 0 0,5 3-21 0,-1-3-2 16,1-6 0-16,2-1 0 16,1 4-33-16,0-4-8 0,0-9 0 0,0 7-1 15,0-4-139-15,0-3-28 0,0-3-6 0,0 0-635 0</inkml:trace>
  <inkml:trace contextRef="#ctx0" brushRef="#br0" timeOffset="19988.046">18733 9481 1900 0,'0'0'169'0,"0"0"-135"16,0 0-34-16,10 0 0 0,1 9 158 0,3 4 25 0,0-4 5 0,0 1 0 15,4 2-118-15,-4-2-24 0,7 9-5 0,-3-7-1 16,3 10-9-16,0-3-3 0,0 0 0 0,0-4 0 16,7 4-17-16,-6 3-11 0,-1-3 12 0,0 3-12 15,4-3 0-15,-4-4-9 0,0 4-1 0,-3-6 0 31,-1 6-45-31,1-7-9 0,-4-2-1 0,0 2-1 0,0-3-142 16,0 1-29-16,-3-4-6 0</inkml:trace>
  <inkml:trace contextRef="#ctx0" brushRef="#br0" timeOffset="20515.548">19780 9111 2977 0,'0'0'65'0,"-3"0"14"0,-4-9 2 0,3 5 3 0,1-5-67 0,-1 0-17 16,1-1 0-16,3 4 0 0,3 0 0 0,1-4 0 16,-4-2 0-16,3 2 0 0,1 7 0 0,3-3 0 15,-4-7 0-15,8 10 0 0,-4-3 0 0,3 3 0 16,-2-3 0-16,2 6 0 0,1 0 0 0,-1 6-9 15,4-3 1-15,-3 3 0 0,3-3 8 0,-3 7 0 16,3-1 0-16,0 4 0 0,-4-1 0 0,5 4 0 0,-1 0 0 0,-4 6 0 16,1-4 0-16,-4 4 0 0,0 0 0 15,0 7 0-15,-3-4 0 0,-1 3 0 0,1 3 0 0,-1 1 0 16,-3 2 0-16,0-3 0 0,0 1 0 0,-3-1 0 31,-1 1-28-31,-3 2-3 0,-4-3-1 0,4 1 0 0,-3-1 20 0,-4 0 3 0,3 1 1 16,-7-4 0-16,1-3-7 0,-1 3-1 0,-3-6 0 0,0 0 0 15,-4 0 7-15,-3-9 1 0,-4 6 0 0,4-7 0 16,-4-6 16-16,4-3 3 0,3 7 1 0,1-10 0 16,-5 0 16-16,8-3 3 0,0-4 1 0,0 4 0 15,3-6-4-15,4 0-1 0,4-1 0 0,-1 7 0 16,7-6-27-16,4-1 0 0,4 1 8 0,3 6-8 16,4-1 0-16,3-2-16 0,3 6 4 0,5-3 1 15,6 3 11-15,4 0 0 0,3 0 0 0,0 3 8 0,0 3 2 16,1 1 1-16,2-1 0 0,-2 3 0 0,3-5-11 0,6 8 10 15,1-2-10-15,-3 2 10 16,-1 4-10-16,4-4 8 0,0 1-8 0,-1-4 8 0,-6 10-8 0,4-10-11 16,-5 4 3-16,-2-10-883 15,-1 7-176-15</inkml:trace>
  <inkml:trace contextRef="#ctx0" brushRef="#br0" timeOffset="22271.265">21527 9312 633 0,'0'0'56'0,"0"0"-44"0,0 0-12 0,-8 0 0 15,-2 0 259-15,3-3 49 0,0-4 11 0,0 7 1 16,0 0-244-16,0 0-50 0,0 0-10 0,7 0-1 16,-8 0-15-16,8 0 0 0,-3-6 8 0,-4 0-8 15,7-4 8-15,0 7 0 0,0-6-8 0,7 6 12 16,-4-7 3-16,8 1 0 0,-4-1 0 0,7 1 0 16,-3 0 9-16,3-4 3 0,4 1 0 0,-1-1 0 15,-6-3 3-15,6 13 1 0,8-9 0 0,-4 5 0 16,-7-2 8-16,8 6 1 0,2-7 1 0,-3 1 0 0,-6 6-17 15,-1-3-4-15,0 6-1 0,3-4 0 0,5 4-4 16,-8 0-1-16,-4 0 0 0,4 0 0 0,4 4 7 16,-4-4 2-16,-7 9 0 0,0 0 0 0,0 4-23 0,0-4 0 15,-3 4 0-15,-4 6 0 0,-7 0 0 0,3-1 0 16,4-2 0-16,-7 6 0 0,-7 0 0 0,0 6 0 16,3-6 0-16,-3 6 0 0,-3-3 0 0,-1 7-13 15,-3-4 1-15,0-3 1 0,0-3 11 0,-1 6 0 16,-2-3 0-16,3-6 8 0,-1 3 0 0,5-3 1 15,-4 0 0-15,6-4 0 0,-2 4-9 0,3-6 0 16,3-4 0-16,1 1 8 0,-1-7 0 0,4 6-8 16,7-9 12-16,0 0-4 0,0 0 4 0,0 0 1 15,0 0 0-15,3 6 0 0,-3-6 5 0,7 7 1 16,-7-7 0-16,11 9 0 0,3-9 3 0,-3 10 1 0,3-4 0 0,3-3 0 16,5 0-12-16,-1 6-3 0,0-9 0 0,0 7 0 15,-3-4-8-15,6-3 0 0,8 0 0 0,-4 6 0 16,-3-6-9-16,3 0 9 0,8-6-12 0,-5 6 12 31,1-10-54-31,0 10-4 0,0-9-1 0,3-3 0 16,0 2-156-16,0 1-31 0</inkml:trace>
  <inkml:trace contextRef="#ctx0" brushRef="#br0" timeOffset="22528.021">22811 9362 230 0,'0'0'20'16,"0"0"-20"-16,0 0 0 0,0 0 0 0,-11 0 478 0,0 3 91 16,11-3 19-16,-3 9 3 15,-4 1-445-15,-4-1-89 0,1 4-17 0,3-4-4 0,0 4-12 0,-8 2-1 16,1 1-1-16,-3 6 0 0,6-3-11 0,-3 3-3 16,-4 0 0-16,1 0 0 0,3-3-8 0,0 2 12 15,-1 1-12-15,1 0 12 0,-3-3-12 0,3 3 0 16,-1-3 0-16,1-6 0 0,0 5 0 0,0-5 0 15,0-1 0-15,3-2 0 16,1-4-29-16,-4-3-8 0,3-3-2 0,8 0 0 16,3 0-166-16,-7-9-34 0,-8-1-6 0,12-2-2 0</inkml:trace>
  <inkml:trace contextRef="#ctx0" brushRef="#br0" timeOffset="22710.445">22528 9481 1785 0,'18'0'159'0,"-18"0"-127"0,4 9-32 0,3-2 0 16,0-1 287-16,0 3 51 0,7 7 10 0,0 0 3 16,-3-1-275-16,6 1-56 0,4 3-10 0,1-7-2 15,-5 7 0-15,4 0 1 0,4-3 0 0,0 3 0 16,6-1-9-16,-2-2-14 0,-5 3 3 0,5-7 1 31,-1 4-19-31,-3 0-4 0,-4-7-1 0,-4 10 0 0,4-6-112 0,1-4-22 0,-5-6-5 16,-3 7-596-16,4-4-119 0</inkml:trace>
  <inkml:trace contextRef="#ctx0" brushRef="#br0" timeOffset="23008.699">23382 8907 3060 0,'-3'3'68'0,"-4"7"13"0,-1 9 3 0,1-4 1 0,0 10-68 0,0 0-17 0,7 7 0 0,0 2 0 16,4 4 0-16,-1-4 0 0,1 7 0 16,3-6 0-16,-4 5 0 0,1 1 0 0,0-6 10 0,-1 5-10 15,1-2 0-15,-1-3-11 0,1-1 1 0,-1-3 0 16,1 7 10-16,-1-7-8 0,1-6 8 15,-1 4-8 1,4-4-26-16,0-3-5 0,0-3-1 0,1 3 0 16,2-10-130-16,1 7-26 0,-1-10-6 0,8 1-874 0</inkml:trace>
  <inkml:trace contextRef="#ctx0" brushRef="#br0" timeOffset="25070.716">24553 9374 2055 0,'0'0'45'0,"0"0"10"0,0 0 1 0,0 0 2 0,0 0-46 0,0 0-12 0,0 0 0 0,0 0 0 16,7 0 0-16,4-3-11 0,3-3 3 0,4 6 0 15,6-6 16-15,-2-1 3 0,6-2 1 0,-3 6 0 16,6-3 0-16,5-1 1 0,-1-2 0 0,0 0 0 16,7 2 11-16,1 1 3 0,-1 0 0 0,-3-4 0 15,0 7 8-15,0-3 1 0,-8 3 1 0,1 3 0 16,-4-3-18-16,0-4-4 0,-3 7-1 0,0 0 0 16,0 0-14-16,-1-3 9 0,-3 3-9 0,4-6 8 15,0 6-8-15,-4 0 0 0,-3 0 9 0,3 0-9 16,3 0 15-16,-6 0-2 0,0 0 0 0,-1 0 0 15,1-3 3-15,0 3 1 0,-1 0 0 0,1 0 0 16,-7 0-8-16,3 0-1 0,-4 0-8 0,1 0 12 16,-4 3-12-16,-7-3 0 0,0 0 0 0,7 0 0 15,-7 0 25-15,0 0-1 0,0 0 0 0,0 0 0 16,0 0 10-16,0 0 2 0,0 0 0 0,0 0 0 0,7-3-16 16,-7 3-4-16,7-10 0 0,-7 7 0 0,0-3-16 15,0 6 0-15,0-9 0 0,0 6 0 0,-4-7 0 0,1 1 0 16,-4 9 0-16,0-10 0 0,0 7 0 0,0-6 0 15,-4 6 0-15,1-4 0 0,-5 4 0 0,1-3 0 16,-3 3 0-16,-1-7 0 0,0 10 27 0,1-3 1 16,-1-3 1-16,-3 3 0 0,3-7-21 0,1 10-8 15,-1-3 0-15,4-3 9 0,3-3-9 0,1 9 10 16,3-7-10-16,0 1 10 0,7 6-10 0,-7-3 0 16,3-3 0-16,4 6 0 0,0-3 0 0,0 3 0 15,0 0-9-15,0-10 9 0,0 10 0 0,4-9-8 16,6 9 8-16,-3-3 0 15,4-4-28-15,3 7-3 0,-3 0 0 0,3 0 0 0,-4 0 31 0,1 10-9 0,3-4 9 0,-3-3 0 16,3 0 0-16,-7 7 0 0,7-1 0 16,-4 0 0-16,1-5 0 0,0 5 0 0,-1 0 0 0,1 1 0 15,-1-1 0-15,1 1 0 0,-4-4 0 0,4 3 0 16,-1 1 0-16,1-1 0 0,-4 1 0 0,3 2 0 16,-3-2 0-16,4-1 0 0,-4 0 0 0,4 1 0 15,-4-4 0-15,0 3 0 0,0 1 0 0,0 2 0 16,-4 4 0-16,1-3 0 0,-4-1 0 0,0 1 0 15,0 5 0-15,-4-5 0 0,1 3 0 0,-1-4 0 16,1 7 27-16,-1-3 4 0,-3-7 1 0,4 4 0 16,-1-4-32-16,1 7 0 0,-4-10 0 0,3 0 0 15,0-3 0-15,4-3 0 0,0 0 0 0,0 0 0 16,0 0-22-16,0 0-7 0,0 0-2 16,0 0 0-16,0 0-108 15,0 0-21-15,0 0-5 0,0 0-928 0</inkml:trace>
  <inkml:trace contextRef="#ctx0" brushRef="#br0" timeOffset="26700.475">27584 8785 633 0,'0'0'56'0,"-4"-3"-44"16,-3 0-12-16,4-4 0 0,-1 7 239 0,1 0 45 15,-1-3 10-15,4 3 2 0,0 0-225 0,0 0-45 16,-4-6-9-16,1 6-1 0,-4 0-16 0,0 0 11 16,3 0-11-16,-3 0 10 0,0 6-10 0,-3-3 8 15,6 7-8-15,-6-1 8 0,-1 1 24 0,0 2 5 16,-3 1 1-16,0 5 0 0,-4 1 12 0,1 3 2 15,-4 3 1-15,0-3 0 0,-1 10-29 0,-2-4-5 16,-5 3-2-16,5 1 0 0,-1 2 5 0,0-3 1 16,4 4 0-16,0-4 0 0,0 1-23 0,3-1 0 0,1 0 0 15,6-2 0-15,-3-4 0 0,7 3 0 0,-4 3 0 16,11-6 0-16,0 4 0 0,4-7 0 0,3-1 0 0,0 1 0 16,0 0-9-16,7-3 9 0,-3 3-10 0,6-9 10 15,4 5 0-15,1 1 0 0,-1-9 13 0,0 2-4 16,-3-2-17-16,3-7-4 0,3 6-1 0,-2-3 0 15,-5-6 13-15,4 0 0 0,-3-6 0 0,0 6 0 16,-1-9 20-16,1 6-2 0,0-7-1 0,-1 1 0 16,-3-4 12-16,4-6 3 0,0 7 0 0,-4-1 0 15,-4-2-7-15,1 2-1 0,-1-6 0 0,-2 7 0 16,-1-1-9-16,-4 1-3 0,-3-4 0 0,0 4 0 16,-3-7 4-16,-1 6 1 0,-3 4 0 0,-4-1 0 15,-3-2-7-15,4 9-2 0,-4-4 0 0,0 4 0 0,-4-3-8 16,0 6 0-16,-3 0 0 0,0 6 0 15,0-6 27-15,-4 3 0 0,0 4 0 0,4-4 0 0,-4 6-14 16,4-6-2-16,0 4-1 0,0-4 0 0,7 6-2 0,0-3-8 16,3 1 12-16,1 2-4 0,-1-3-8 0,4 4 0 15,-4-4-10-15,4 10 10 0,4-10-16 16,-1 3 4-16,1 1 0 0,-1-1 0 16,4 1-88-16,0-10-18 0,0 0-3 0,7 3-611 15,0 6-123-15</inkml:trace>
  <inkml:trace contextRef="#ctx0" brushRef="#br0" timeOffset="27034.21">28377 9133 2516 0,'0'0'56'0,"0"0"11"0,0 0 2 0,0 0 1 0,-7 0-56 0,-3 9-14 0,-1-9 0 0,-3 10 0 15,0-7 0-15,0 6 9 0,0 7-9 0,0-3 8 16,-7-1 2-16,3 1 0 0,-7 5 0 0,4 1 0 16,-4-3-10-16,1 3 0 0,-5 0 9 0,5-1-9 15,3-2 11-15,-1 3-3 0,-2-7 0 0,3 7 0 16,-1-6-8-16,5-1 0 0,-4 7 9 0,3-9-9 0,-3-1 0 0,0 0-8 15,-1 1 0-15,1-7 0 16,0 0-120 0,3-6-24-16,1 0-5 0,3-3-1 0,0-4-86 0,3-2-18 0,4 2-3 0,0-9-367 15</inkml:trace>
  <inkml:trace contextRef="#ctx0" brushRef="#br0" timeOffset="27198.329">27781 9149 1792 0,'0'0'80'0,"0"0"16"0,0 0-77 0,0 0-19 16,11 3 0-16,-4 9 0 0,3-2 132 0,1-1 22 15,0 4 5-15,-1 6 1 0,4-7-51 0,0 10-9 0,-3-3-3 0,3 3 0 16,0 0-67-16,4 0-14 16,-4-4-2-16,4 4-1 0,-1 0-13 0,8 0 9 15,-4-3-9-15,7 0 8 0,1-6-18 0,-1-1-4 0,0 4-1 0,4-10 0 32,0 3-156-32,3-9-31 0,-3 10-6 0,-4-13-793 0</inkml:trace>
  <inkml:trace contextRef="#ctx0" brushRef="#br0" timeOffset="27458.524">28808 8616 3178 0,'0'0'70'0,"0"0"14"0,0 0 4 0,-4 9 1 0,-3-9-71 0,0 13-18 16,11-4 0-16,-1 13 0 15,1 0-8-15,-1 6-6 0,1 7-1 0,-1 2 0 0,4 4 15 0,-7-3 16 16,4 9-3-16,-1-3-1 0,1-1-12 16,0 1 0-16,-8 6 0 0,4-9 0 0,0 3 0 0,-4-3 8 15,1 3-8-15,-1-10 0 16,-3 7-74-16,4-3-21 0,3-4-4 0,0-2-1 16,0 2-140-16,3-3-29 0,8 32-6 0,0-19-1 0</inkml:trace>
  <inkml:trace contextRef="#ctx0" brushRef="#br0" timeOffset="28714.223">27915 14806 979 0,'-3'-7'87'0,"-4"4"-70"0,0-6-17 0,0-1 0 16,0-2 210-16,3 2 38 0,4-2 8 0,-3-7 2 16,3 7-169-16,3-7-33 0,-3 6-8 0,4 1 0 15,-4-1-17-15,7-3-3 0,-4 4-1 0,1-1 0 16,-1-2-2-16,1 2 0 0,-1 4 0 0,1-4 0 15,-1 4 12-15,1-1 3 0,-4 7 0 0,3-6 0 16,-3-1 5-16,0 7 2 0,0-3 0 0,0 0 0 0,0-1 3 16,-3-2 1-16,3 6 0 0,-4-3 0 0,4 3-25 0,0 3-5 15,-3-10-1-15,3 10 0 0,-4-3 20 0,1-3 3 16,3 6 1-16,0 0 0 0,0 0-22 0,0 0-4 16,-7 0-1-16,7 0 0 0,0 0-17 0,0 0 0 15,0 0 0-15,0 9 0 0,0 1 0 0,3 2 0 16,1 10 0-16,-1 3 0 0,-3 0 0 0,4 7 8 15,-1 2-8-15,1 13 0 16,-1 0 0-16,1 6 0 0,-1 7 0 0,1-4 0 0,3 7 0 0,-7 0 0 16,4 0 0-16,-1 2 0 0,1 4 0 0,-1-3-12 15,1 6 12-15,3-9-12 0,-4 3 12 0,4-6 0 16,-7-4 12-16,7 7-12 0,0-10 34 0,-3 10 0 16,7-1 0-16,-4-8 0 0,0 5-34 0,0-5 0 0,0-1 0 15,0-6 0-15,-4 3 0 0,4 3 0 0,-3-9 0 16,3 10 0-16,0-7 0 0,0-3 0 0,-3 0 0 0,3-10 0 15,-4 4 0-15,4-4-12 0,-3-2 1 0,-1-11 1 16,1 8 10-16,-1-11 11 0,-3-2-3 0,4 3 0 16,-1-6 0-16,1-4 0 0,-4 0 0 0,3-6 0 15,-3 7-8-15,0-10 10 0,4 6-10 0,-4-6 10 16,0 0-10-16,4 6 0 0,-4-6 0 0,0 0 8 16,0 0-8-16,0 0 0 0,3 0 0 0,-3 0 0 15,0 0 8-15,0 0-8 0,0 0 0 0,0 0 8 16,0 0-8-16,0 0 0 0,0 0 9 0,0 0-9 15,0 0 11-15,0 0-3 0,0 0 0 0,4 7 0 16,-4-7 1-16,0 0 0 0,0 0 0 0,7 3 0 0,0-3-1 0,-7 0 0 16,0 0 0-16,7 0 0 0,-7 0-8 0,3 0 0 15,-3 0 9-15,7 6-9 0,-7-6 0 16,11 3 0-16,-11-3 0 0,0 0 8 0,7 0 7 0,0 0 1 16,-3 0 1-16,3 0 0 0,0 0-17 15,0 0 0-15,-4 0 0 0,8 0 0 0,-1 0 0 0,5 0 0 16,2 0 0-16,1 0 0 0,6 0 0 0,-2 7 0 15,2-4 0-15,-2 0 0 0,2-3 0 0,-3 6 0 16,-3-3 0-16,7 3 0 0,-4-2 0 0,0 5 0 16,-3-6 0-16,-1 3 0 0,1-2 0 0,0 2 0 15,-4-3 0-15,0 0 0 0,0 3 0 0,4-6-16 0,-4 0 4 16,0 0 0-16,0 0 1 0,4-6 1 0,-1 3 0 16,-3 0 0-1,4-3-14-15,-4-4-4 0,4-2 0 0,-1 2 0 16,1-2-168-16,0-7-33 0,-4-3-7 0,0 0-2 0</inkml:trace>
  <inkml:trace contextRef="#ctx0" brushRef="#br0" timeOffset="29560.799">31425 14693 1382 0,'-14'0'61'0,"7"0"13"0,0 0-59 0,-3-3-15 16,-1-7 0-16,0 7 0 0,4-3 258 0,0 3 49 16,0-4 9-16,4 7 3 0,3 0-239 0,0 0-48 0,0 0-10 0,0 0-2 15,0 0 10-15,0 0 2 16,0 0 0-16,0 0 0 0,0 0-20 0,7 10-3 0,3-1-1 0,-3 4 0 15,4 6-8-15,0-1 12 0,-1-2-12 0,-3 12 12 16,0-6 4-16,0 10 2 0,0-1 0 0,-3 3 0 16,3 7 4-16,-7 0 1 0,0 3 0 0,-7 9 0 15,3 0 4-15,-6 10 1 0,-1 0 0 0,-3 0 0 16,-3 9-12-16,-1-6-3 0,0-4 0 0,1 1 0 16,-1 3-13-16,0-3 0 0,8-10 0 0,-1 7 0 15,4-7 24-15,0-3 8 0,4-6 1 0,-1 0 1 16,4-3-22-16,0-1-12 0,0-5 12 0,4 6-12 15,-1-7 0-15,1 4 0 0,-4-1 0 0,3-5 0 16,1-1 0-16,-4 0 0 0,3-9 0 0,1 7 10 16,-4-11-10-16,3-2 0 0,1 3 0 0,-1-7 0 15,-3 4 9-15,4-10 0 0,3 4 0 0,-4-1 0 16,4-9-9-16,1 10 0 0,-8-10 0 0,10 0 8 16,1 0-8-16,-4 0 12 0,-7 0-12 0,10 0 12 0,1-4-4 15,-1-2 0-15,-10 6 0 0,8 0 0 0,-1-3-8 0,3 3 0 16,-3-6 0-16,-7 6 0 0,7-3 0 0,0-4 0 15,0 7 0-15,0-3 0 0,-7 3 0 0,8-9 0 16,-1 9 0-16,-7 0 0 0,0 0 8 0,0 0-8 16,0 0 0-16,0 0 8 0,7 0-8 0,-7 0 12 15,0 0-12-15,0 0 12 0,10 0-4 0,-10 0-8 16,0 0 12-16,0 0-4 0,0 0-8 0,0 0 0 16,0 0 0-16,0 0 0 0,0 6 0 0,0-6 0 15,0 0 0-15,0 6 0 0,-7 1 8 0,4-4-8 0,-4 6 8 0,3 1-8 16,-7-7 13-16,4 6-2 0,-3-3-1 15,-4-2 0-15,0 8-10 0,-1-6 10 0,1 4-10 16,-3-7 10-16,-1 9-10 0,0-2 0 0,4-4 0 0,-3 0 0 16,3 4 0-16,-1-4 0 0,5-3 0 15,-1 7 0-15,1-7-17 0,-1-3 1 0,4 6 0 0,7-6 0 32,-7 0-74-32,4 0-14 0,3 0-4 0,0 0-823 0,0 0-165 0</inkml:trace>
  <inkml:trace contextRef="#ctx0" brushRef="#br0" timeOffset="30229.708">29432 15514 1713 0,'-28'0'76'0,"17"0"16"0,-3 0-74 0,0 7-18 15,-3-7 0-15,2 3 0 0,-2-3 33 0,3 0 3 16,0 0 1-16,0-3 0 0,3 3-17 0,4-7-3 15,7 7-1-15,0 0 0 0,0 0 16 0,0 0 2 16,10 0 1-16,1-9 0 0,0 9 3 0,3-3 1 16,10-3 0-16,5 2 0 0,2 1 14 0,1-3 3 15,3 6 1-15,1-3 0 0,3-3-8 0,-1 6-1 16,5-4-1-16,6-5 0 0,4 9-27 0,0-3-6 16,-4-3-1-16,1 6 0 0,-4 0 18 0,-1 0 3 15,-6-4 1-15,0 4 0 16,-4 4-55-16,-7-4-12 0,4 0-1 0,-7 0-1 15,-4 0-146-15,0 0-28 0,-3 9-7 0</inkml:trace>
  <inkml:trace contextRef="#ctx0" brushRef="#br0" timeOffset="30657.408">29542 16430 403 0,'0'0'17'0,"0"0"5"0,0 0-22 0,0 0 0 16,0 0 0-16,7-6 0 0,-4-7 434 0,11 10 82 16,4-6 17-16,10-4 3 0,4 4-436 0,14-1-88 15,7-2-12-15,7-4-14 0,10 10 53 0,-3 0 10 16,0-4 3-16,7 1 0 0,4 6-26 0,0-1-5 15,-1-2-1-15,-3 6 0 0,-7 0 20 0,0 0 3 0,-7 0 1 16,0 0 0 0,-7 0-61-16,-3 6-12 0,-5-2-3 0,-9-8-1144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38:03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 11322 403 0,'0'0'17'0,"-14"-7"5"0,3-2-22 0,1 6 0 0,-4-6 0 0,3-1 0 16,-3 7 260-16,-7-3 48 0,7-1 10 0,3 1 2 15,-3-3-225-15,3-1-45 0,8 7-9 0,-8 0-1 16,4-3 3-16,7 6 1 0,0 0 0 0,0 0 0 15,0 0-2-15,-3-10 0 0,3 10 0 0,0 0 0 16,0 0-2-16,0 0-1 0,0 0 0 0,10 0 0 16,-6 0-7-16,3 0 0 0,-4 0-1 0,4 0 0 0,1 7-5 15,2-4-1-15,1-3 0 0,-1 0 0 16,4 6 18-16,-3-3 3 0,10-3 1 0,-7 3 0 0,11-3-19 0,0 0-3 16,3 0-1-16,0 0 0 0,-3 0 7 0,3 0 1 15,7 7 0-15,1-7 0 0,-1 3-20 0,-7-3-3 16,4 0-1-16,7 0 0 0,-4 0-8 0,0 0 0 15,-10 0 0-15,7 0 0 0,-8-3 0 0,1-4 0 16,0 7 0-16,-1 0 0 0,1 0 0 0,0-3 12 16,-4 3-12-16,-3-3 12 0,-1-3 8 0,1 6 1 15,3-10 1-15,4 7 0 0,-4-3-8 0,4 6-2 16,-8-3 0-16,4-7 0 0,1 10-4 0,-5 0-8 16,1-3 11-16,-1 3-11 0,1 0 15 0,-4 0-4 15,-3-6-1-15,-1 6 0 0,-3 0-10 0,1 0 0 0,2 0 0 16,-10 0 0-16,0 0 0 0,0 0 0 0,0 0 0 0,0 0 0 15,0 0 0-15,0 0-17 16,0 0 4-16,0 0 1 0,0 0 12 0,0-3 16 0,0-6-3 0,0 5-1 16,-7-2-3-16,4-3-1 0,3 6 0 15,-8-7 0-15,5 1-8 0,-1-1 0 0,-3-2 0 0,4 2 0 16,-4 7 0-16,3-6 0 0,-3-1 0 0,4 1 0 16,-1-4 0-16,-6 4 0 0,10 0 0 0,-11-4 0 15,7 4 0-15,-3-1 0 0,4 7 0 0,-8-6 0 16,4-1 0-16,4 7 0 0,-8-3 0 0,8 0 0 15,-8-1 0-15,7-2 0 0,-6 6 0 0,10-7 0 16,0 10 0-16,-11-3-11 0,4-3 3 0,4 3 0 16,3 3 8-16,0 0 0 0,0-6 8 0,0 6-8 15,0 0 0-15,0 0 8 0,0 0-8 0,0 0 0 0,0 0 0 16,10-7 0-16,-6 1 0 0,6 6 0 0,1 0 0 16,0 0-13-16,3 6 3 0,-4-2 1 0,1-1 9 0,3 3 0 15,-3-3 8-15,-1 6-8 0,-6 4 0 0,6-4 0 16,-6 1 0-16,3 2 0 0,-4-2 0 15,4 2 0-15,-7-2 0 0,4 5 0 0,-4-2 0 0,0-1 0 16,0 1 0-16,0-4 0 0,0 1 0 0,0 2 0 16,0-2 0-16,0-1 0 0,0 1 0 0,0 2 0 15,0-2 0-15,-4-1 0 0,-3 4 0 0,7-4 0 16,-3 3 0-16,-4-2 0 0,3 2 11 0,-3-2-3 16,4 2 0-16,-8 7 0 0,0-9 4 0,-3 2 0 0,4-2 0 15,-4 2 0-15,0-3 7 0,3 1 1 0,-3-1 1 16,3 1 0-16,-3-7-7 0,4 9-2 0,-1-2 0 0,0-4 0 15,8-3-12-15,-8 7-15 0,4-7 3 0,4 6 1 32,-1 1-88-32,-3-1-17 0,4-6-4 0,-4 7-726 0,3 2-145 0</inkml:trace>
  <inkml:trace contextRef="#ctx0" brushRef="#br0" timeOffset="2316.951">868 12908 1695 0,'0'0'37'0,"0"0"8"0,0 0 2 0,-7 0 1 0,3-3-39 0,1-3-9 0,-4 3 0 0,3 3 0 16,-3-6-196-16,4 6-42 15,-8-3-8-15,7-1-2 0,-6-2 237 0,-1 3 47 0,8-3 10 0,-4 6 2 16,3-3 145-16,-3-1 30 0,4-2 5 0,-1 6 2 16,-3-3-76-16,3-3-15 0,-3 6-3 0,7 0-1 0,-3-3-81 15,3 3-16-15,0 0-3 0,0 0-1 0,-7-7-9 0,7 7-1 16,0 0-1-16,0 0 0 0,0-6 9 0,0 6 1 15,0-6 1-15,0 6 0 0,7-10-34 0,-4 10 0 16,8-9 0-16,-4 9 0 0,0-3 17 0,4 0 10 16,-1-4 1-16,4 7 1 0,4-9-21 0,7 9-8 15,-8-3 0-15,8-6 9 0,0 9-9 0,-4-4 0 16,4-2 0-16,-4 6 0 0,0-3 0 0,-3-3 0 16,3 3 0-16,0 3 0 0,-3-4 0 0,3-2 0 15,0-3 0-15,4 9 0 0,-8-3 12 0,8-4 0 16,0 7 0-16,-4-3 0 0,3-6-4 0,-2 9 0 15,2-10 0-15,-10 10 0 0,8-3 5 0,-5-3 1 16,4 6 0-16,-6-3 0 0,6-7-3 0,-11 10-1 0,4-3 0 16,1-3 0-16,2 3 5 0,-10-7 1 15,4 7 0-15,6-3 0 0,-10 6-4 0,4-3-1 0,0-3 0 0,-1 3 0 16,-6-1 11-16,6-2 2 0,1 6 1 0,-11 0 0 16,3-9-25-16,-3 9 0 0,8 0 0 0,2-3 0 15,-10 3-11-15,0 0 11 0,0 0-8 0,4-7 8 16,-4 7 0-16,0 0 0 0,3-6 0 0,-3 6 8 15,7-6-8-15,-7 6 0 0,0 0 0 0,-7-10 0 16,7 10 0-16,-3-9 8 0,-1 6-8 0,4 3 8 16,-10-10-8-16,10 10 0 0,-11-9 0 0,0 9 0 15,8-9 0-15,-8 5 0 0,1 1 0 0,-1-3 0 16,-3 3 0-16,3-3 0 0,-3 6 8 0,4-3-8 16,-11-1 0-16,6-2 0 0,1 3 0 0,0-3 0 0,4 6 0 15,-5 0 0-15,5-3 0 0,-1-4 0 0,1 7 0 0,6 0 0 16,-6 0 0-16,3 7 0 15,7-7 0-15,0 0-10 0,-4 3 10 0,4-3 0 0,0 0-17 0,0 0 3 16,0 0 1-16,0 0 0 0,0 9 3 16,4-3 1-16,3 1 0 0,3-1 0 0,-6-3-2 0,6 3 0 15,1-3 0-15,3-3 0 0,-3 10 11 0,3-7-8 16,-4 3 8-16,1-3-8 0,3 7 8 0,-3-7 0 16,3 3 0-16,-4-3 0 0,1 7 0 0,-8-1 0 15,8-6 0-15,-8 7 0 0,5-1 0 0,-5 4 0 16,4-4 8-16,-7 0-8 0,0 4 14 0,0-4-2 15,0 1 0-15,0-7 0 0,-7 6-12 0,4 1 0 0,3-1 0 16,-8-6 0-16,5 4 12 0,3-4-1 0,-11 6 0 16,8 1 0-16,3-10 5 0,-7 3 0 0,3 6 1 0,-6-3 0 15,6-2-9-15,-6-1-8 0,-1 6 12 0,7-3-12 16,-6-3 0-16,-1-3 0 0,1 10 0 0,-4-7-9 16,3-3-4-16,0 9-1 0,-3-2 0 0,4-4 0 31,6 6-124-31,-6 1-25 0,-1-1-5 0,8 0-1010 0</inkml:trace>
  <inkml:trace contextRef="#ctx0" brushRef="#br0" timeOffset="4579.151">483 15935 1324 0,'0'0'59'0,"0"0"12"0,-7-10-57 0,4 10-14 16,-1-9 0-16,-3 6 0 0,7 3 182 0,0 0 34 16,0-10 6-16,0 1 2 15,11 9-238-15,-1-3-47 0,1-4-10 0,-1-2-1 0,5 6 48 16,-1-7 9-16,0 1 3 0,3 9 0 0,-2-9 76 0,-1 5 16 16,7-5 4-16,-4 6 0 15,5-3-8-15,-1-4 0 0,4 7-1 0,-11-6 0 0,0 9-25 0,7-10-5 16,4 10-1-16,-4-6 0 0,3 0 0 0,-6-4-1 15,7 7 0-15,7-6 0 0,3-1-43 0,-7 1-9 16,-3 6-2-16,6-7 0 0,-2 1 11 0,2 9 0 16,5-9 0-16,-1 5 0 0,-7-2 0 0,4 3 0 15,7 3 0-15,-7 0 0 0,-4-3 8 0,7-3 3 16,-7 6 1-16,4 0 0 0,-7-3-3 0,-4-4 0 0,-3 7 0 16,3 0 0-16,0-3 6 0,-7 3 1 0,0-3 0 15,-3-3 0-15,-1 6 19 0,1-10 4 0,3 10 1 0,-11-9 0 16,5 9-24-16,2-3-4 0,-6-7 0 0,6 7-1 15,-10-3 0-15,11 3 0 0,-11-7 0 0,3 1 0 16,4 6-2-16,-3-3 0 0,-4-4 0 0,0 7 0 16,0-6-9-16,0-1 0 0,-4 7 0 0,-3-6 0 15,4-1 0-15,-4 10 0 0,3-9 0 0,-6 6 8 16,6-7-8-16,-6 1-12 0,-5 9 2 0,-2-9 1 16,3 5 9-16,0 1 0 0,-1-6 0 0,-6 3 0 15,0 2 0-15,-4-5 0 0,11 0 10 0,-10-1-10 16,9 7 11-16,-6-6-11 0,11-1 12 0,-4 7-12 15,3-3 0-15,0 3 0 0,1-7 0 0,6 7 0 16,4 3 0-16,0-6 13 0,-7 3-1 0,7 3 0 16,0-7-12-16,0 7 0 0,7-3-12 0,-3 0 12 0,3-3-24 15,7 6 3-15,-3 0 0 0,3 6 0 16,7-3-6-16,-7 0-1 0,11 7 0 16,-11-1 0-16,7 4 28 0,-7 3 0 0,0-4 0 0,4 1 0 0,-4-4-22 0,-3 4 1 15,3-4 0-15,-4 4 0 0,1-4 21 0,-1 7 0 16,-6-10 0-16,7 10 0 0,-8-4 24 0,8-2 7 15,-8 2 1-15,4 1 0 0,-7-4-32 0,4 10 0 16,-4-7 0-16,0 1 0 0,0 6 14 16,-4-7-3-16,4 7-1 0,-7 3 0 0,4-3 3 0,-1-7 1 15,-3 10 0-15,4-3 0 0,-8 0 4 0,0-3 1 0,1-1 0 16,-1 1 0-16,4-7-19 0,-11 4 0 16,4 3 0-16,0-4 0 0,-10-2 0 0,-1-7-11 0,0 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38:20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 13351 403 0,'-11'0'36'0,"8"0"-36"16,-8-4 0-16,4-2 0 0,3 6 214 0,1 0 36 15,-4 0 7-15,3-3 2 0,-3-3-122 0,4 6-24 16,3 0-5-16,0 0 0 15,0 0-1-15,0-10 0 0,-7 7 0 0,7-6 0 0,0 9-1 0,-4-3 0 16,4 3 0-16,0 0 0 0,0 0-62 0,0-7-13 16,0 4-3-16,0 3 0 0,0 0-10 0,0 0-2 15,0 0-1-15,-3 3 0 0,-4 4 4 0,3 2 1 16,-7 4 0-16,8-1 0 0,-4 1-29 0,7-4-6 16,-4 10-1-16,4-6 0 0,0 2 16 0,-7 1 0 15,7-4 0-15,0 7 0 0,0-6 22 0,0 2 1 0,0 1 0 16,7 3 0-16,-3-6-11 0,3 5-1 0,-4 4-1 15,-3 0 0-15,4 6-2 0,3-2 0 0,4 2 0 0,-8-3 0 16,8 6-8-16,-8 1 8 0,4-1-8 0,4 0 8 16,-11 7-8-16,3-7 0 0,-3-6 0 15,4 7 0-15,3-1 0 0,-7-9 0 0,0 9 0 0,0-9 8 16,0 10-8-16,0-10 0 0,0 6 0 0,0-3 0 16,0 0 0-16,0 0 0 0,0-3 0 0,0 0 0 15,0 0 0-15,0-3 0 0,4 3 0 0,3-3 0 16,-7-7 12-16,3 10 0 0,1-6 0 0,3-4 0 15,-7 1-12-15,3-1-17 0,4-2 4 0,-7-1 1 16,11 4 35-16,-11-4 7 0,3 1 2 0,-3-7 0 16,0-3-40-16,0 9-8 0,0-9-2 0,0 9 0 15,0 1 29-15,0-10 5 0,0 0 2 0,0 3 0 0,-3 6-18 16,-4 1-12-16,7-10 1 0,0 0 1 0,0 0 10 16,0 0 0-16,0 0 0 0,0 0 0 0,0 0 8 0,0 6 1 15,0-6 0-15,0 0 0 0,0 0-9 0,0 0 0 16,0 0 0-16,7 6 0 0,-7-6 0 0,0 0 0 15,0 0 0-15,-7 10-11 0,7-10 11 0,0 6 0 16,0-6 0-16,0 0 0 0,0 3 9 0,0-3 1 16,-4 10 0-16,4-10 0 0,0 0-10 0,0 3 0 15,-10-3 0-15,10 0 0 0,0 0 0 0,0 0 0 16,-7 6 0-16,7-6 0 0,-4 3 0 0,4-3 0 16,-3 0 0-16,-4 6 0 0,3-6 0 0,-7 4 0 15,8-1 0-15,3-3 0 0,-7 0 0 0,7 0 0 0,-4 6 0 0,-3-3 0 16,4-3 0-16,-4 6 0 15,3-3 0-15,1-3 0 0,-4 7 0 0,3-1 0 0,4-6 0 16,-7 0 0-16,7 0 0 0,0 0 0 0,-4 9 0 0,-6-9 0 16,10 0 0-16,0 0 0 0,0 0 0 0,0 0 0 15,0 0 8-15,0 0-8 0,0 0 12 0,0 0-4 16,0 0 3-16,0 0 0 0,0 0 0 0,0 0 0 16,10 7-3-16,-6-4-8 0,7-3 12 0,-4 0-4 15,7 0-8-15,-4 0 0 0,4 0 0 0,-3 0 0 16,7 0 0-16,-1 0 0 0,-3 0 0 0,8 0 0 15,-8-3 8-15,7-4-8 0,-7 7 8 0,0 0-8 16,7-3 0-16,-7-3 0 0,0 6 0 0,1-3 0 16,-5 0-78-16,-3-4-21 15,7 4-4-15,-10-3-1 0,3 6-148 0,3-9-31 0</inkml:trace>
  <inkml:trace contextRef="#ctx0" brushRef="#br0" timeOffset="894.393">4265 13595 576 0,'0'0'51'16,"0"0"-41"-16,-10-3-10 0,10 3 0 16,0-6 187-16,-8 6 35 0,5-6 7 0,-1-1 2 0,4 4-170 0,-7-3-33 15,4-4-8-15,3 7 0 16,-7-6 12-16,3 6 4 0,1-3 0 0,3 2 0 0,0-5 64 0,0 9 14 16,0 0 2-16,0 0 1 0,0 0-13 15,0 0-4-15,0 0 0 0,0 0 0 0,0 0-22 0,0 0-5 16,0 0-1-16,0 0 0 0,0 0-25 0,0 0-6 15,0 0-1-15,0 0 0 0,3 13-28 0,8-7-12 16,-8 3 11-16,4 4-11 0,0-1 18 0,1 7-2 16,2 0-1-16,1 6 0 0,3-3 0 15,-4 9 0-15,-3-2 0 0,4 5 0 0,0-3 1 0,-1 4 0 16,1-4 0-16,-1 10 0 0,-3-10-16 0,0 1 0 16,4-1 0-16,0 4 0 0,-8-4 0 0,8 0 0 15,-1-3-12-15,-3 4 12 0,0-1 0 0,4-6 0 16,0 4 0-16,-4-4 0 0,0 3 10 0,-4-6-1 0,4 9 0 15,-3-9 0-15,-1 9-9 0,4-9 0 0,-3 0 0 16,3 0 8-16,-7 3-8 0,0-9 8 0,0 6-8 16,4-3 8-16,3-7-8 0,-7 4 0 0,0-3 9 0,0-1-9 15,0-2 8-15,0-7-8 0,0 6 10 0,0-9-10 16,0 6 11-16,0-6-11 0,0 0 12 0,0 0-12 16,-7 3 16-16,7-3-3 0,0 0-1 0,0 0 0 15,0 0 4-15,0 0 0 0,0 0 0 0,0 0 0 16,0 0-16-16,-4 0 0 0,-3 7 0 0,7-7 0 15,0 0 0-15,0 0 0 0,-4 3 0 0,4 0 0 16,-10-3 0-16,6 6 0 0,4-6 0 0,-7 0 0 16,4 3 0-16,-8-3 0 0,11 0 0 0,-3 0 0 15,-4 0 14-15,3 0-3 0,-7 0-1 0,4 7 0 16,7-7 5-16,-7 0 1 0,-3 0 0 0,-1-7 0 16,1 7 0-16,-1 0 1 0,-3 0 0 0,0 0 0 0,0 0-1 15,3 0 0-15,-7 0 0 0,4 0 0 0,0 0-4 0,0 0 0 16,4 0-1-16,-5 0 0 0,5 7-11 0,-4-4 8 15,3-3-8-15,1 0 8 0,-5 0-8 0,5 6 0 16,-4-3 0-16,3-3 0 0,1 0-14 0,-5-3-2 16,5 3 0-16,-1-6 0 15,8 6-119-15,-8-10-24 0,1 1-5 0,10 3-1172 0</inkml:trace>
  <inkml:trace contextRef="#ctx0" brushRef="#br0" timeOffset="3115.803">7740 13520 1911 0,'0'0'42'0,"0"0"9"0,0 0 1 0,0 0 2 0,0 0-43 0,0 0-11 0,0 0 0 0,0 0 0 16,0 0 57-16,11 0 10 0,-11 0 1 0,7 0 1 15,-7 0-17-15,10 0-4 0,-3 0-1 0,-7 0 0 16,0 0-3-16,0 0 0 0,0 0 0 0,0 0 0 16,0 0-6-16,0 0-2 0,0 0 0 0,7 9 0 15,-7-5-6-15,0 5-2 0,-7-3 0 0,7-3 0 16,0-3-8-16,-3 3-3 0,-1 4 0 0,4-7 0 16,0 0-8-16,0 0-1 0,0 0-8 0,0 0 12 15,0 0-3-15,0 0-1 0,0 0 0 0,-3 3 0 16,-4 3 20-16,7-6 3 0,0 0 1 0,0 0 0 0,0 0-20 0,0 0-4 15,0 0-8-15,0 0 12 0,3 10 1 16,-3-4 0-16,-3 9 0 0,3-2 0 0,3 0-13 0,-3 9 0 16,-3-4 8-16,-1 4-8 0,4 7 0 15,-3-4 0-15,-1-3 0 0,-3 9 0 0,3-3 0 0,1-3 0 16,-1 7 0-16,1-1 0 0,3-3 0 16,-4-3 0-16,4 3 0 0,0-2 0 0,0 5 0 0,0-3 0 15,4-6 0-15,-1 9 0 0,1-2 0 0,-1-4 0 16,-3 6 0-16,4-3 0 0,3-3 0 0,-7 7 0 15,0 2 0-15,0-2 0 0,0-1 0 0,0 0 0 16,0 1 0-16,0-1 0 0,-14 7 0 0,10-13 0 16,1 6 0-16,3-9 0 0,-4 6 0 0,4-6 0 15,0-3 0-15,0-3 0 0,4-1 8 0,-1-2 3 0,-3 0 0 16,0-4 0-16,0-9 15 0,0 0 3 0,4 3 1 16,-4-3 0-16,0 0-22 0,0 0-8 0,0 0 0 0,0 0 0 15,0 0 0-15,0 0 0 0,0 0 0 0,0 0 0 16,0 0 12-16,0 0-1 0,0 0 0 0,0 0 0 15,0 0-2-15,14 0 0 0,-3 0 0 0,-1-3 0 16,-3 0-9-16,4-3 0 0,-1 6 9 0,1 0-9 16,0-4 11-16,6-2-3 0,-3 3 0 0,4-3 0 15,0-1 1-15,-1 1 0 0,8 3 0 0,-7-3 0 16,3-4-9-16,0 7 0 0,7-6 0 0,-3 9 8 16,0-10-8-16,3 10 0 0,0-3 0 0,0 0 0 15,-3-3 0-15,3 6-9 0,-3 0 9 0,-1-3-10 16,5 3 0-16,-5-7 0 0,1 7 0 0,0-3 0 15,-4-3-24-15,0 6-5 16,-3-3-1-16,3-7 0 0,-3 10-108 0,-4-9-21 0,0 6-5 0,0-6-646 16,-4-1-130-16</inkml:trace>
  <inkml:trace contextRef="#ctx0" brushRef="#br0" timeOffset="3842.743">9511 13457 1663 0,'0'0'73'0,"0"0"16"0,0 0-71 0,0 0-18 0,0 0 0 0,0 0 0 16,0 0 126-16,0 0 22 0,0 0 4 0,0 0 0 15,0 0-54-15,0 0-11 0,0 0-3 0,0 0 0 16,0 0-22-16,0 0-5 0,0 0-1 0,0 0 0 0,0 13-35 0,3-4-7 15,-3 1-2-15,0-1 0 16,0 0 32-16,0 4 7 0,-3 0 1 0,6 2 0 0,1 1-28 0,-1 3-6 16,1 3-1-16,0 0 0 0,3 6-9 0,-4 3-8 15,4 1 12-15,0 2-12 0,-3 7 8 16,3-7-8-16,0 7 0 0,3 0 0 0,-2-7 0 0,-1 7 0 16,3 3 0-16,1-3 0 0,-1 3 0 15,1-4 12-15,-1-2-4 0,-2 0-8 0,6 9 0 0,-4-10 0 16,-3 4 0-16,4-10 0 0,-1 1 0 0,1-1 0 15,0-3 8-15,-4-3-8 0,3-3 28 0,1 7 3 16,-4-7 0-16,0-4 0 0,-4-2-23 0,5 6-8 16,-5-6 0-16,4-4 0 0,-7 1 12 0,4-1-4 15,-1-2-8-15,4-1 12 0,-3 1-12 0,-4-1 9 16,0-9-9-16,3 3 8 0,-3-3 0 0,0 0 0 0,0 0 0 0,0 0 0 16,7 6-8-16,-7-6 0 0,0 0 9 0,0 0-9 15,0 0 0-15,0 0 8 0,-3 4-8 0,3 5 0 16,0-9 0-16,0 0 0 0,0 0 0 0,-7 3 8 15,0 6 2-15,-4-9 1 0,4 7 0 0,-4-4 0 16,8 3 13-16,-4 0 2 0,-4-6 1 0,4 7 0 16,-3-7-27-16,3 3 0 0,-4-3 8 0,4 6-8 15,-4-6 12-15,1 0 0 0,-1 0 0 0,4 0 0 16,-7 3-4-16,3-3 0 0,-3 0 0 0,4 0 0 16,-4 3 0-16,0 4 0 0,-1-4 0 0,1-3 0 15,0 6-8-15,-3-3-11 0,2-3 3 0,-2 0 0 16,3 0-5-16,0 0-1 0,0 0 0 0,-1 6 0 15,8-6-123-15,-3-6-25 0,-1 6-5 16,8-9-1189-16</inkml:trace>
  <inkml:trace contextRef="#ctx0" brushRef="#br0" timeOffset="10668.411">13469 10356 57 0,'0'0'0'0,"0"0"0"0,0 0 0 0,0 0 0 0,0 0 0 0,0 0 0 16,0 0 217-16,0 0 39 0,0 0 7 0,0 0 1 15,-7 6-171-15,-4-3-34 0,1-3-7 0,-4 7-2 16,3-4-24-16,-3 0-5 0,0 3-1 0,-4-3 0 16,1-3-20-16,-5 10 9 0,-2-10-9 0,-1 3 0 15,-3 3 9-15,-4-6-9 0,4 3 0 0,-7-3 9 16,-4 7-9-16,4-4 0 0,-1-3 0 0,1 6 8 15,-4-3-8-15,4 0 0 0,3-3 0 0,-3 10 0 16,3-4 12-16,-3 3 0 0,0-2 0 0,-1 2 0 16,1 0-12-16,3 1 0 0,-3-1 0 0,3 1 0 15,0-7 18-15,1 6 2 0,3-6 0 0,3 7 0 0,4-4 24 16,-1 0 6-16,5 0 1 0,-1-2 0 0,4 5-27 16,0-9-4-16,3 9-2 0,1-9 0 0,3 4-6 15,0-4 0-15,7 0-1 0,0 0 0 0,0 0 13 0,0 0 4 16,-4 9 0-16,4-9 0 0,0 0-28 0,0 0 0 15,0 0 0-15,0 0-11 0,0 0 11 0,0 0 9 16,0 9-1-16,0 1-8 0,0-10 0 0,4 12 0 16,-1 1 0-16,4-4 0 0,-3 7 0 0,3-3 0 15,-4-1 0-15,4 1 0 0,4 5 0 0,-4 4 0 16,0-9 0-16,4 6 0 0,-4 3 0 0,3 6 13 16,1-3-4-16,3 6-1 0,4 1-8 0,-4 8 0 0,3 1 0 15,1 3 0-15,-7 9-12 0,3 1 3 0,0 8 0 16,0-8 0-16,0 8 9 0,0 1 0 0,0 0 0 15,0 0 0-15,1-1 0 0,-5-5 0 0,4 2 0 16,-3-8 0-16,3-4 0 0,-7-4 0 0,4-2 0 0,-4 3 8 16,0-3-8-16,-4 3 0 0,4 3 0 0,-3-3 0 15,-1 0 0-15,4 0-13 0,-7 9 3 0,4-6 1 16,-1-3 9-16,1 0 11 0,-4 9-3 0,4-3 0 16,-4 7-8-16,3-4 0 0,1 7 0 0,3-4 0 15,0 7 0-15,0-10 0 0,0 10-12 0,3-4 12 16,1 4 0-16,0 0 0 0,-4 3 0 0,3-4 0 15,4-5 0-15,-3 2 0 0,-1-5 0 0,5-1 0 16,-5-3 0-16,1-3 0 0,-1 0 0 0,1-3 0 16,-4-3 0-16,4-7 0 0,-4 1 0 0,3-4 0 0,-3 7 0 15,0-7 0-15,0-6 0 0,0 7 0 0,0-10 0 16,4 9 0-16,-4-3 0 0,0-3 0 0,0 3 0 16,4-2 0-16,-4 5 0 0,0 0 0 0,-4 1 0 15,4-1 8-15,4 0-8 0,-4 7 0 16,-3-4 0-16,-4 1 0 0,3-4 0 0,-3 1 0 0,0-4 0 0,0-3 0 15,4-6 0-15,-4 3 0 0,-4-10 0 0,4 7 13 16,-3-9-3-16,3-1-1 0,0 0-9 0,0 1 0 16,-4-4 0-16,4-6 0 0,4 6 16 0,-4-6-1 15,-4 3-1-15,4-3 0 0,0 0-3 0,0 0-1 16,0 0 0-16,0 10 0 0,-7-10-10 0,7 0 0 16,0 0 0-16,4 9 8 0,-4-6-8 0,0-3 0 15,0 7 0-15,3-4 0 0,1 6 0 0,-1-6 0 0,4 4 0 16,-3-4 0-16,3 3 0 0,0-3 0 0,0 3 0 15,0-2 8-15,0-4 17 0,4 0 3 0,-1-4 1 0,1 4 0 16,-1-6 0-16,4 3 0 0,4-3 0 0,0 3 0 16,-1-4-18-16,1 4-11 0,0-6 12 0,-1 6-12 15,1-4 0-15,-4 4 0 0,4 0 0 16,-4-3 0 0,0 3-27-16,0-4-2 0,-3 7-1 0,-1-3 0 15,1-3-26-15,-4 6-4 0,-7 0-2 0,0 0-780 0</inkml:trace>
  <inkml:trace contextRef="#ctx0" brushRef="#br0" timeOffset="11634.189">11726 12918 1094 0,'0'0'48'0,"0"0"11"0,0 0-47 0,0 0-12 0,0 0 0 0,0 0 0 16,0 0 158-16,0 0 30 0,0 0 5 0,0 0 2 16,0 0-155-16,0 0-30 0,0 0-10 0,0-10 0 15,-3 1 0-15,3 0 0 0,-4-4 0 0,4 4-11 0,0-4 11 0,0-6 0 16,0 7 0-16,0-7 8 0,0-3 24 16,0 0 4-16,4 0 2 0,-1 0 0 15,-3-6-5-15,4 6-1 0,-1 0 0 0,1 0 0 0,-1 0-16 0,1 3-4 16,3 4-1-16,-3-1 0 15,3 3-11-15,-4-5 10 0,4 5-10 0,-3 1 10 0,3 2-10 0,-4-2 0 16,4-4 9-16,0 3-9 0,-3 4 0 0,3-4 0 16,0 4 0-16,-3 6 0 0,3-7 0 0,0 1 0 15,-4 9 0-15,-3 0 0 0,11 0 0 0,-4 0 0 16,3 0-8-16,1 9 8 0,3 1-12 0,0 2 4 16,-3 1 0-16,3 6 0 0,0 0 8 0,0 3 0 15,-3 3 0-15,3-7 0 0,-4 4 0 0,1 0 0 0,-4 0 0 16,0 3 0-16,4-9 0 0,-8-3 0 15,4 2 8-15,-3-2-8 0,3-10 20 0,-4 6 0 0,4-2 0 0,1-4 0 16,-8-3 7-16,7 0 1 0,0 0 0 0,0 0 0 16,-4 0 4-16,8-3 2 0,-4-4 0 15,0-2 0-15,0 3-3 0,0-10-1 0,0 3 0 0,0 4 0 16,0-13-30-16,0 3 0 0,-3 4 0 16,3-4 0-16,-4-9 0 0,1 6 0 0,-4 6 0 0,7-6 0 15,-4 3 0-15,-3-3 0 0,8 3 0 0,-8 1 0 16,3-4 0-16,1 6 0 0,3-3 0 0,-4 0 0 15,1 1 0-15,-1 2 0 0,1-3 0 0,-1 0 0 16,1 7 0-16,-1-1 0 0,1-6 0 0,3 10 0 16,-4-4 0-16,1 4 0 0,0 0 0 0,-1 5 0 15,-3-5 0-15,0 9 0 0,0 0 0 0,0 0 0 16,0 0 0-16,0 0 0 0,0 0 0 0,11 9 0 16,-8 1-16-16,8 2-8 15,-4 1-3-15,0 3 0 0,0-1 27 0,3 4 0 0,-2 3 0 0,2 0-8 0,-3 0 8 16,7 0 0-16,-3 6 0 0,-1-6 0 0,5 0 0 0,-1 0 0 15,-4 6 0-15,4-9 0 0,0 3 0 0,1-6 0 16,-1 2 0-16,0 1 0 0,0-6-18 0,0-1-5 16,0-2-1-16,4 2-669 15,-8-5-135-15</inkml:trace>
  <inkml:trace contextRef="#ctx0" brushRef="#br0" timeOffset="17739.948">23022 10375 864 0,'0'0'76'0,"0"0"-60"0,0 0-16 0,0 0 0 15,0 0 149-15,4-10 27 0,-1 7 6 0,1-3 1 16,-4-3-127-16,0 9-26 0,0 0-5 0,3-4-1 16,1 1-14-16,-4 3-10 0,0-6 12 0,0 6-12 15,0 0 8-15,0 0-8 0,-7-3 0 0,3-3 0 16,1 6 16-16,3 0-3 0,0 0-1 0,-7 0 0 16,-7 0 23-16,3 0 4 0,4 0 1 0,0 0 0 0,-7 0 9 0,0-4 3 15,-4 4 0-15,8 0 0 0,-1 0-18 0,-3 0-3 16,-11 0-1-16,4 0 0 0,7 0-14 0,-4 0-4 15,-6-6 0-15,2 6 0 0,1 0 8 0,0-3 0 16,0 3 1-16,0-9 0 0,0 9-2 0,6 0-1 16,5-4 0-16,-4 4 0 0,3-6-10 0,1 6-8 15,-1 0 9-15,7 0-9 0,-3 0 0 0,0 0-12 16,0 6 1-16,7-6 0 0,0 0-2 0,0 0-1 16,-10 4 0-16,6 2 0 0,4-6 14 0,0 0-11 15,-3 6 11-15,-1 0-10 0,-3-2 10 0,7-4 9 16,0 0-1-16,4 9-8 0,-4 0 12 0,0-5-4 0,0 5 0 15,0 0-8-15,-4 4 9 0,4-4-9 0,0 1 0 16,4 9 9-16,-1-7-9 0,-3 7 8 16,0-3-8-16,0 12 8 0,7-6-8 0,-3 6 0 0,-8-3 0 0,4 6 0 15,0 4 0-15,4-4 8 0,-4 1-8 16,0-1 0-16,-4 0 0 0,1 1 0 0,3 5 0 0,-4-2 0 16,1-1 0-16,-1 7 0 0,1 3 0 0,-1-3 0 15,0 9 0-15,-3-6 0 0,0 6 0 0,4-6 0 16,3 0 0-16,-4-3 0 0,-6 2 0 0,6 4 0 15,1-9 8-15,-1 3-8 0,1 0 8 0,-4-7-8 16,-4 7 21-16,4-3-1 0,3-4 0 0,1 1 0 16,-4-4-20-16,7 0 0 0,0 1 0 0,-4-10-8 0,1 6 17 15,-1-3 4-15,4-3 1 0,0-3 0 0,0 3-14 0,0 0 0 16,-3 6 0-16,3-3 0 0,3 3 18 0,-3 3-2 16,-3 1-1-16,-1-1 0 0,4-6-15 15,0 7 0-15,0-1 8 0,-3-3-8 0,-1-3-12 0,1 7-4 16,3-4-2-16,-4-6 0 0,-3 0 18 15,3 0 0-15,1 0 0 0,3-4 0 0,0 4 10 16,-4-3 6-16,1 0 0 0,3 3 1 0,3-6-17 0,1 2 0 16,-4 4 0-16,0 0 0 0,0 0 0 15,3-3 0-15,1 3 0 0,0-3 0 0,3 3 0 0,-4-3 0 16,-3-4 0-16,0 4 0 0,0-6 0 0,4 6 0 16,-1-7-12-16,1 4 3 0,-8-1 9 0,4-5 11 15,7 9-3-15,-7-7 0 0,0 7-8 0,-3-3 0 16,-1-1 0-16,4 1 0 0,0-7 8 0,0 10 0 15,-7-9 0-15,7 2 0 0,0 1-8 0,4-4 8 0,-8 4-8 16,4-4 8-16,0 1 0 0,4 2 0 0,-4-3 0 16,3 1 0-16,-6-1-8 0,3 4 0 0,3-4 0 0,-3 1 0 15,-3-7 0-15,3 6 0 0,0 4 0 0,3-4 0 16,4 1 0-16,-3-4-11 0,-11 0 3 0,3 3 0 16,8-2 8-16,-4-7 0 0,-7 3 0 0,7-3 0 15,0 0 0-15,0 9 11 0,-4 1-3 0,1-7 0 16,-4 6-8-16,7-9 0 0,0 0 0 0,0 0 0 15,0 0 0-15,0 0 0 0,3 10 0 0,-3-10 0 16,0 0 0-16,0 3 0 0,0-3 0 0,11 9 0 16,-1-3 0-16,-6-2 0 0,-4-4 10 0,10 3-10 15,4 3 23-15,-3-3-3 0,3-3 0 0,-3 0 0 16,3 6 0-16,0-6 0 0,0 0 0 0,4 0 0 16,-8 0-20-16,11 0-15 0,4 4 3 0,-4-4 0 15,-3 0 12-15,3 0 12 0,0 0-3 0,0 6 0 16,1-3-32-16,-5 0-6 0,-3-3-2 15,0 0 0-15,11 0-18 0,-7 0-4 0,-4 0-1 0,0 0 0 16,7 0-40-16,-3-6-8 0,3 0-2 0,-3-4 0 16,3-2-70-16,0-7-14 0,21-13-4 0,-17-2 0 0</inkml:trace>
  <inkml:trace contextRef="#ctx0" brushRef="#br0" timeOffset="18708.446">23301 10710 1879 0,'-18'-9'83'0,"15"3"17"16,-8 2-80-16,4-5-20 0,-3 0 0 0,3 6 0 0,-4-4 51 0,7-5 5 16,1 2 2-16,-1 7 0 0,1-6-50 0,3-1-8 15,0 1 0-15,3-4-11 0,1 10 11 0,-1-3-8 16,4-3 8-16,1 5-8 0,-1-5 8 0,3 9 0 15,1-9 0-15,-1 9 0 0,4-10 0 0,4 10 0 16,-4-3 0-16,4 0 8 16,3-3 0-16,-3 6 1 0,-1-10 0 0,1 10 0 0,0-9-9 0,-1 6 0 15,1 0 0-15,-4-4 0 0,4 4 0 16,-1-3 12-16,-3 0-4 0,4-1 0 0,-4 4 12 0,0-3 1 16,-3-3 1-16,3 9 0 0,-7-4-2 0,4 1 0 15,-1-3 0-15,1 6 0 0,-1-3-5 0,1 3-2 16,-4 0 0-16,4 0 0 0,-4 0-13 0,3 3 9 15,-10-3-9-15,7 0 8 0,0 9-8 0,0-5 12 0,0 2-12 16,0 3 12-16,-3 1-12 0,3-4 0 16,-3 3 9-16,3 10-9 0,-4-6 0 0,1-1 0 0,-1 7 0 15,1 3 0-15,-4 0 31 0,3 6 1 0,-3-3 1 0,0 7 0 16,0-1-22-16,0 0-11 0,0 7 10 0,-3-4-10 16,3 7 8-16,-4 3-8 0,4 0 0 0,-3 6 9 15,-1 0-9-15,1-3 0 0,-1 4 0 0,1-1 0 16,-1-3 0-16,4-3 0 0,-4 6 0 0,4-6 0 15,-3 3 11-15,3 0-3 0,0 3-8 0,0 3 12 16,3 1-12-16,1-4 8 0,0-3-8 0,3 6 0 16,-4-6 0-16,1 0 0 0,3 7 0 0,-4-4 0 15,4 0 8-15,-3-3-8 0,-1 6 0 0,4-6 0 16,-7 0 9-16,4-6-9 0,-1 0 8 0,1 0-8 16,0-7 0-16,-1 7 0 0,-3-7 8 0,0 7-8 15,4 0 0-15,-4-7 0 0,0 4 9 0,0-4-9 0,3 1 0 16,-3-4 0-16,0 1 0 0,0-1 0 0,0-3 0 15,0-6 0-15,4 0 0 0,3-9 8 0,-7 9 1 16,0-7 1-16,3-2 0 0,1-1 0 0,-1-2 2 0,1 2 1 16,-1-2 0-16,1-1 0 0,3 1-13 0,0-1 9 15,-4 0-9-15,-3-2 8 0,8 2-8 0,-8-3 0 16,3-2 0-16,1 5 0 0,-4-6 0 0,3 6 0 16,-3 1 8-16,4-4-8 0,-4-6 12 0,-4 6-2 15,4 4-1-15,0-10 0 0,0 0 5 0,0 0 1 16,-3 9 0-16,3 1 0 0,0-10 1 0,-4 3 0 15,4-3 0-15,0 9 0 0,0-9 9 0,-3 10 3 16,-5-1 0-16,5-6 0 0,3-3-14 0,-7 10-2 16,0-1-1-16,0-6 0 0,-4 6 5 0,1 1 2 0,3-1 0 15,-4-6 0-15,0 7-9 0,1-10-1 16,3 9-8-16,0-6 12 0,0 4-12 0,0-4-8 0,-4 3 8 16,4-3-13-16,3-3 13 0,4 0 0 0,-7 0 9 0,0 6-9 31,0-6-21-31,0-6-11 0,0 6-1 0,0 0-1 15,0-3-170-15,0-3-35 0,-4-7-6 0</inkml:trace>
  <inkml:trace contextRef="#ctx0" brushRef="#br0" timeOffset="19164.72">22761 11322 115 0,'-32'-7'0'0,"22"7"10"0,10 0-10 0,-7 0 0 0,3-3 0 0,4 3 0 15,0 0 446-15,0 0 87 0,0 0 18 0,0 0 3 16,0 0-426-16,4-6-86 0,-4 6-17 0,10 0-3 15,1 0-3-15,7 0-1 0,3-3 0 0,0-3 0 16,0 3 20-16,7 3 4 0,15-10 1 0,-4 7 0 16,-1-3-15-16,1 3-4 0,0-7 0 0,0 7 0 15,-4-6-16-15,0 2-8 0,4-5 8 0,-4 2-8 32,4 7-55-32,-4-3-16 0,-3 0-3 0,-4-1-1 0,-3 7-135 15,-4 0-27-15,0 0-6 0,-3 0-1 0</inkml:trace>
  <inkml:trace contextRef="#ctx0" brushRef="#br0" timeOffset="19685.128">22684 12012 2358 0,'-7'0'52'0,"0"6"10"0,7-6 2 0,0 0 3 0,0 0-54 0,0 0-13 0,0 0 0 0,10-6 0 16,4 6-23-16,0-10-7 0,-3 7-2 0,10-3 0 0,7 0 23 0,4-1 9 15,-4-2-8-15,4-1 8 0,-4 4 0 0,8 0 0 16,-1-3 0-16,-3 5 0 0,-1-5 0 0,-2 9 16 16,-1-3-4-16,3-3-1 15,-2 6-11-15,-1 0 0 0,0 0 9 0,4 0-9 0,-4 0-12 0,4-4-6 16,0-2-2-16,-4 6 0 16,0 0-108-16,0 0-23 0,1-3-4 0,-1 3-671 0</inkml:trace>
  <inkml:trace contextRef="#ctx0" brushRef="#br0" timeOffset="20192.957">22518 12962 1857 0,'0'0'82'0,"0"0"18"0,0 0-80 0,0 0-20 15,0 0 0-15,10-3 0 0,-3-4 48 0,4 7 7 16,-7-6 1-16,10 0 0 0,0-4-56 0,7 1-15 15,-7 6-1-15,11-7 0 0,-1 1 35 0,8 6 6 16,3-6 2-16,4-1 0 0,-3 7 17 0,6-3 4 16,7 3 1-16,-3-7 0 0,0 7-29 0,0-3-5 15,0 3-2-15,0-4 0 0,-1 4-13 0,5-6 0 16,-1 6 0-16,1-7 0 0,-1 4 0 0,-3 3-10 16,0 0 10-16,-4-4-8 15,-7 7-33-15,1-9-7 0,-5 6 0 0,-6-3-926 0</inkml:trace>
  <inkml:trace contextRef="#ctx0" brushRef="#br0" timeOffset="22588.196">21001 10353 748 0,'0'0'33'0,"0"0"7"0,0 0-32 0,0 0-8 16,0 0 0-16,0 0 0 0,0 0 183 0,0 0 34 15,0 0 7-15,0 0 2 0,10-6-173 0,-2 2-34 16,2 1-7-16,1-3-2 0,-1 6-10 0,4-9 0 16,4 9 9-16,0-4-9 0,-1-2 20 0,1 6 0 15,3-3 0-15,4 3 0 0,-1 0 19 0,1-3 3 16,0 3 1-16,0 3 0 0,-1-3-5 0,-3 3-1 0,4-3 0 0,-4 6 0 15,0-2-4-15,4 2-1 0,-4-3 0 0,0-3 0 16,1 9 8-16,-1-9 0 0,4 4 1 0,-1-4 0 16,-6 0-6-16,3 6-2 0,0-6 0 0,0 0 0 15,4 0-25-15,-4 0-8 0,-7 0 0 0,4-6 0 16,3 6 10-16,-3 0-2 0,-11 0 0 0,3 0 0 16,5-4 17-16,-1 4 3 0,-4 0 1 0,1-3 0 15,-11 3-17-15,10 0-3 0,1 0-1 0,-4 0 0 16,-7 0-8-16,11 0 8 0,-1 3-8 0,1 1 8 15,-4-4-8-15,-7 0 0 0,0 0 0 0,7 6 0 16,3-3 12-16,-2 3 0 0,-8-6 0 0,0 0 0 16,7 3-4-16,-4 10 0 0,1-7 0 0,-4 4 0 15,-4-7-8-15,8 6 0 0,-1-6 0 0,-3 13 0 16,0-10 0-16,0 4 0 0,4 5 0 0,-1-2 0 0,-3 9 0 16,4-3 0-16,-4 6 0 0,3-3 0 0,4 9 0 15,-3 7 0-15,-1-4 0 0,1 1 0 0,3 5 8 16,-4 4-8-16,-3 3 12 0,0 0-4 0,4 7-8 0,0-1-9 15,3 7 9-15,-4-4-13 0,-6-6 13 0,6 3 8 16,1 1 0-16,-4-1-8 0,0 0 8 0,0 7-8 16,3-4 0-16,1 7 0 0,-4 0 0 0,0 6 0 15,0-6 0-15,0-4 0 0,3 4 0 0,-6 6 0 16,-4-3 0-16,3 6 0 0,1-6 0 0,3 6 0 16,-7-6 0-16,3-4 0 0,0-2 0 0,1 3 13 15,6-7-1-15,-3 4 0 0,-3-7 12 0,6-6 3 16,5 3 0-16,2-6 0 0,-3 0-15 0,4 3-4 0,3-9 0 0,0 2 0 15,4-8-8-15,-4 9 0 16,3-7 9-16,1 7-9 0,3 0 0 0,-3-7 0 0,-4 7 0 0,0 3 8 16,4-3-8-16,-4 9 0 0,0-10-8 0,-7 4 8 15,-4 0 0-15,5 0-10 0,2 9 10 0,-3-6 0 16,-7-3 0-16,0-3 0 0,7 0 0 0,0-7 0 16,-3 1 8-16,-4-4 3 0,7 1 0 0,0-10 0 15,4 9-11-15,-1-9 0 0,-3 3 0 0,4 0 8 16,3-3-8-16,0 0 0 0,-7 0 0 0,4-3 0 15,-1 3 0-15,4 0 0 0,0 9 0 0,-3-9 0 16,-4 6 0-16,4-3 0 0,3 7 0 0,-4-1 0 16,-3 0 0-16,0 1-14 0,4-4 3 0,0-3 1 15,-4 3 10-15,0-6 0 0,-4 6 0 0,4-6 0 16,-3-6 0-16,3 3 0 0,-7-7 0 0,3 4 0 16,1-10 11-16,-1 4-3 0,-3-1 0 0,0-9 0 15,0 0-8-15,0 0 0 0,0 6 0 0,0-6 0 0,0 0 0 16,0 0 0-16,0 0 0 0,0 0 0 0,0 0 0 15,0 0 0-15,0 0 0 0,0 0 0 0,8 4 0 0,-8-4 0 16,0 0 0-16,0 0 0 0,0 0 0 0,0 0 0 16,0 0 0-16,0 0 0 0,0 0 0 0,0 0 0 15,0 0 0-15,-8 3 0 0,1-3 28 0,0 0 3 16,7 0 1-16,-10-3 0 0,-4 3-14 0,0-10-2 16,3 10-1-16,-3-3 0 0,-4-3-7 0,-6 6-8 15,-1-10 11-15,0 7-11 0,0 3 19 0,1-3-3 16,-12-3-1-16,5 6 0 0,-1 0 10 0,0 0 3 0,0 0 0 15,-3 0 0-15,7 0-13 0,-4 6-3 0,4-3 0 0,-7-3 0 16,-8 10 0-16,12-7 0 0,2-3 0 0,-2 6 0 16,-5-3-3-16,5 3-1 0,9-2 0 0,1-1 0 15,0 3-8-15,3-3 0 0,-3-3 9 0,4 6-9 16,-1-3 0-16,4 4 0 0,0-4 0 16,0 0-12-16,0-3 12 0,3 0 0 0,0 6 0 0,1-3-8 15,3-3-3-15,-4 0 0 0,4 0 0 0,0 7 0 16,0-7-46-1,4 0-10-15,3 0-1 0,0 0-1 16,0 0-105-16,-4-7-21 0,0 4-4 0</inkml:trace>
  <inkml:trace contextRef="#ctx0" brushRef="#br0" timeOffset="29959.847">28141 14856 1324 0,'-25'-6'118'0,"11"6"-94"0,0-4-24 0,-7-2 0 16,0-3 314-16,3-4 58 0,1 4 12 0,-5-4 3 31,8 4-334-31,0-4-66 0,4 1-14 0,-1-4-2 0,0 10 10 0,4-10 3 0,0 7 0 0,0-4 0 16,4 4 16-16,3 6 0 0,0-7 0 0,0 10 0 16,3-3 36-16,8-3 7 0,-1 3 1 0,5-4 1 15,2 7-24-15,8 0-5 0,3 7 0 0,7-4-1 16,8-3 21-16,3 6 4 0,10-3 0 0,0 0 1 15,1 4-7-15,3-7-2 0,0 3 0 0,10-3 0 16,4 9-9-16,8-9-3 0,2 0 0 0,1 6 0 16,0-2 0-16,6-1 0 0,8 3 0 0,3-3 0 15,4-3-20-15,0 10 0 0,0-1 0 0,7-6 0 16,3 6 0-16,-6 1 14 0,-1-1-3 0,0 1-1 16,1-1-10-16,-4-3 0 0,-4 10 0 0,-3-7 0 15,-1-2 0-15,1 2 0 0,3 1 0 0,-10-1 0 16,-4 0 0-16,-6 1 0 0,-5-7 0 0,1 6 8 0,-4-6-8 15,0-3 0-15,-7 10 9 0,-4-1-9 0,-3-9 9 0,-10 10-9 16,-4-7 12-16,0-3-12 0,-11 6 0 16,0-3 0-16,-3-3 0 0,-4 0 0 0,0 0 12 0,-7 0-2 15,1 0 0-15,-5 0 0 0,-3 0-10 0,-3 0 8 16,-4 0-8-16,-3 0 8 0,-4 0-8 0,0 0 0 16,0 0 0-16,-11 0 0 0,0 0 0 0,-3 0 0 15,-7 0-8-15,0 0 8 0,-4 0-17 0,-3 6 1 16,-4-6 0-16,-3 4 0 0,-7-4 16 0,-8 0-12 15,-6 0 12-15,-1 0-10 0,-6 3 1 0,-1-3 0 16,4 0 0-16,-7 6 0 0,-3-3 9 0,-8-3 0 16,-10 0 0-16,0 6 0 0,7-2 0 0,0-4 0 0,-11 0 0 15,4 6 0-15,-8-6 0 0,8 3 0 16,0-3 0-16,3 0 0 0,-3 0 0 0,0 0 0 0,-4 0 0 16,0 0 0-16,11 0 8 0,-3 3 0 0,6-3 0 0,-3 0 0 15,-4 6-8-15,1-2 0 0,2-4 0 0,5 6 0 16,10-3 0-16,-4-3 0 0,-3 6 0 0,4-3 0 15,-1 0 0-15,4-3 0 0,4 7 0 0,6-4 0 16,8-3 0-16,6 0 9 0,5 6-9 0,6-6 10 16,4 3 2-16,3-3 0 0,4 0 0 0,0 0 0 15,6 0-4-15,5 0-8 0,-4 0 12 0,7 0-4 16,3 0-8-16,4 0 0 0,0 0 0 0,0 0 0 16,0 0-16-16,0 0-3 0,-3 10 0 0,6-7 0 15,4 13-96-15,0-10-19 0,0 13-4 0,7-7-1154 16</inkml:trace>
  <inkml:trace contextRef="#ctx0" brushRef="#br0" timeOffset="31364.613">15420 14777 460 0,'-46'0'41'0,"25"0"-33"0,-7 0-8 0,-1-3 0 16,-9-6 206-16,-1 6 39 0,0-4 8 0,7-2 2 15,-3 3-191-15,3 0-39 0,1-4-7 0,2 1-2 16,1-4 26-16,3 4 5 0,-3-1 1 0,3 4 0 16,4-3 31-16,0-1 6 0,0 1 2 0,0-1 0 15,7 1-6-15,0 3-1 0,-1-1 0 0,1-2 0 16,0 6-26-16,4-3-6 0,3 6 0 0,0-3-1 15,-1 3-15-15,8 0-4 0,0 0 0 0,0 0 0 16,0 0-13-16,15 0-3 0,-1 3-1 0,10 3 0 16,1-3 13-16,7-3 2 0,3 9 1 0,0 1 0 0,8-7 10 15,6 6 3-15,11-9 0 0,7 10 0 0,7-10 15 0,4 9 3 16,3-6 1-16,4-3 0 0,10 0-27 0,7 7-6 16,4-4-1-16,3-3 0 0,-3 6 6 0,11-6 1 15,10 0 0-15,-4 0 0 0,-3 0-20 0,11 0-3 16,6 0-1-16,8-6 0 0,-1 6 3 0,8 0 0 15,0 0 0-15,7 0 0 0,-4 0 3 0,0 0 1 16,4 0 0-16,3 0 0 0,4 0-1 0,0 9 0 16,-1-9 0-16,-2 3 0 0,-1 4 2 0,-3-4 0 15,-4 6 0-15,-3-3 0 0,-8-2-7 0,4 5-1 16,-6-6 0-16,-5 7 0 0,-6 2-8 0,-4-3 0 16,-4 1 0-16,-3 2 0 0,-7-2 0 0,-11-1 0 0,-6 4 0 15,-5-4 0-15,5 1 0 0,-5-1 0 0,-3 0 0 0,-6 1 0 16,-8-4 0-16,-4 3 0 0,-3-2 0 15,0-4 0-15,0 3 0 0,-7-3 0 0,-7 0 0 0,-10-3 0 32,-5 0-81-32,-2 7-19 0,-5-7-3 0,-6 3-853 0,-7-6-170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39:26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4988 4194 806 0,'-21'13'72'0,"14"-13"-58"0,-11 0-14 0,4 6 0 16,0-3 165-16,0 3 31 0,-4-3 5 0,8-3 2 15,3 7-145-15,-4-4-29 0,4 0-5 0,0-3-2 16,-3 0-5-16,2 0-1 0,1 0 0 0,0 0 0 16,4 0-8-16,-8 0-8 0,-3 0 12 0,4 0-12 15,-5 0 12-15,5 0-4 0,-8 0 0 0,-6 0-8 16,-1 0 36-16,-3 9 1 0,-4 1 0 0,-3-1 0 15,-4 1-7-15,0-1-2 0,4 4 0 0,-8-1 0 16,12 1-8-16,-5-4-1 0,1-3-1 0,10-3 0 16,-6 7 38-16,9-7 7 0,-2-3 1 0,6 6 1 15,-3-6-4-15,7 3-1 0,0-3 0 0,-4 0 0 16,4 0-32-16,3 0-6 0,8 0-2 0,-8-3 0 16,8 6-20-16,3-3 0 0,0 0 0 0,0 0 8 0,0 0-19 15,14 0-3-15,-4 10-1 0,5-10 0 0,6 9 2 0,-4-6 0 16,5 4 0-16,-1-7 0 0,7 3 13 0,4-3-12 15,-8 6 12-15,12-6-12 0,-5 3 2 16,5-3 1-16,-5-3 0 0,5 3 0 0,-8-6 9 0,4 6 0 16,3-3 0-16,-7-4 0 0,4 4 0 0,-7-6 0 15,-1-1 0-15,-3 1 8 0,4 6 6 0,-7-7 2 16,3-2 0-16,0 6 0 0,-7-7 3 0,4 10 1 16,0-6 0-16,-8-1 0 0,-3 1-20 0,0 9 0 15,4-3 0-15,-8-4 0 0,-3 7 0 0,0 0 0 16,0 0 8-16,0 0-8 0,0 0 0 0,0 0 10 15,0 0-10-15,0 0 8 0,-3 7-8 0,-15-7 0 0,11 0 9 16,-11 3-9-16,1-3 0 0,-1 6 9 0,1-3-9 0,-5-3 0 16,1 0 8-16,4 0-8 0,-15 3 0 0,7 4 0 15,0-7 9-15,-3 3-1 0,0 3-8 16,3-6 12-16,1 3 0 0,-1-3-1 0,7 6 0 0,1 1 0 16,-1-7-11-16,7 0 0 0,1 6 0 0,6-6 8 15,4 0-8-15,0 0 8 0,0 0-8 0,0 0 8 16,7 3-8-16,11-3 0 0,-4 6 0 0,7-6-11 15,4 0 3-15,3 0 0 0,4 0 0 0,-4 0 0 16,7 3 8-16,-3-3-10 0,0-3 10 0,0 3-10 16,-1 0 10-16,8-9-8 0,-11 3 8 0,4 6-8 15,4-13 8-15,-8 10 0 0,7-6 0 0,-3-1 0 16,-8 1 0-16,1 6 12 0,-7-4-4 0,3 4 0 0,0-6 16 16,-10 9 3-16,-4-10 1 0,0 10 0 0,3 0 6 0,-10 0 2 15,0 0 0-15,0 0 0 0,0 0-7 0,-10-3-1 16,3-3 0-16,0 6 0 0,-14 0-16 0,6 0-4 15,-6 6-8-15,-3-3 12 0,-1-3-12 0,-10 7 0 16,10-4 0-16,-10 3 0 0,3 0 0 0,0 1 0 16,0-4 0-16,-3 6 0 0,-4 1 16 0,0-1-4 15,4-6 0-15,-7 10 0 0,7-13-2 0,-4 9-1 16,0 0 0-16,7-2 0 0,4-1-9 0,3 0 0 16,1-3 9-16,2 7-9 0,12-10 0 0,-4 6 0 15,7-3 0-15,7-3 0 16,0 0-21-16,0 0-9 0,0 0-2 0,0 0 0 15,0 0-110-15,7 3-22 0,3 4-5 0,8-7-603 0,7 0-120 0</inkml:trace>
  <inkml:trace contextRef="#ctx0" brushRef="#br0" timeOffset="36608.23">14676 11043 691 0,'0'0'61'0,"0"0"-49"0,0 0-12 0,0 0 0 16,0-7 197-16,-4 1 37 0,4-3 7 0,0-1 2 15,-3 4-132-15,-1 0-27 0,4-4-4 0,-4 7-2 16,1-6-24-16,-1-1-5 0,1 1-1 0,-4 6 0 16,3-7-31-16,-3 1-6 0,0 6-2 0,-3-3 0 15,-1-1 1-15,0 1 0 0,-3-3 0 0,0 9 0 16,-3-3-10-16,-1-4 0 0,-3 7 0 0,0-3 8 15,-4 3-8-15,-3-3 10 0,-1 3-10 0,-2 0 10 16,-1 0 29-16,-3 0 5 0,3 0 2 0,0 3 0 16,0-3 7-16,-3 3 2 0,3-3 0 0,4 7 0 0,0-4-35 15,0 6-6-15,3-9-2 0,0 10 0 0,4-1-12 0,0 0 8 16,0-2-8-16,3 2 0 0,1 0 0 0,2 4 0 16,1-4 0-16,0 1 0 0,0-1 0 0,4 4 0 15,-5-4 0-15,5 4 0 0,3-4 0 0,0 0 0 16,-4 4 0-16,4 3 0 0,0-4 0 15,4 1 0-15,-5 9 0 0,1 0 0 0,0 6 0 0,4 3 0 16,-4 1 0-16,3-1 0 0,1 3 8 0,-4 4-8 16,3 0 0-16,-3 9 0 0,4-3 11 0,-1 0-11 15,0-1 12-15,4 8-12 0,0-1 0 0,-3-3 0 16,3 3 0-16,-4 3 0 0,1 1 0 0,-1-1 0 0,1 0 13 16,-1 10-4-16,-3-3-9 0,4-4 0 0,-4 10 0 15,0-3 8-15,3-4 8 0,4 7 0 0,0-3 1 0,-3-1 0 16,3 4 8-16,-4 3 2 0,1 3 0 0,3-3 0 15,-4 4-19-15,0 2-8 0,4-3 8 0,0 0-8 16,-3 0 8-16,-1-3-8 0,4-6 8 0,0 6-8 16,-3-10 0-16,-1 4 0 0,1 0 0 0,3 0 0 15,-7-1 0-15,0-8 0 0,-4 8 0 0,4-8 0 16,0-1 10-16,-4 0-10 0,1-3 12 0,-1-6-12 16,-3 10 10-16,4-7-10 0,-1-3 8 0,0-1-8 15,1-2 12-15,3-6-4 0,-4 2 0 0,4-5 0 16,0-7-8-16,0 6 0 0,3-9 0 0,-3 0 0 15,0-3 28-15,4 0 3 0,-1-4 1 0,1 4 0 16,3-6-32-16,-4-4 0 0,1 10 0 0,-1-10 0 16,4 1 0-16,-3-4-10 0,3 3 0 0,0 1 0 15,0-1 10-15,0-6 14 0,0 7-3 0,0-1-1 0,0 1-10 0,0-7 8 16,0 6-8-16,0 1 8 0,0-7-8 16,0 3 0-16,0-6 0 0,3 3-11 0,-3-3 11 0,0 10 11 15,4-4-3-15,-4 0 0 0,3-6-8 0,1 9 0 16,-1-2 0-16,-3-4 0 0,4 6 0 0,-1-6 0 15,1 7 0-15,-4-4 0 0,3 0 9 0,1 4 3 16,-4-10 1-16,3 6 0 0,-3-3-5 0,0-3 0 16,4 10-8-16,-4-10 12 0,0 0-12 0,4 9 9 15,-1-6-9-15,1 7 8 0,-4-10-8 0,3 9 0 16,-3-9 0-16,4 9 0 0,-1-6 0 0,-3-3 0 16,4 10 0-16,-4-10 0 0,7 9 12 0,-4 1-2 0,4-7-1 0,0 6 0 15,0-6 11-15,1 7 1 0,-1-10 1 16,3 9 0-16,4-3 0 0,-3-2 0 0,3-1 0 15,4-3 0-15,-1 6-13 0,-3-3-9 0,-3-3 12 0,7 10-12 16,-1-10 0-16,1 9 0 0,-1-6 0 16,5 3 0-16,2-2 0 0,-2 5 0 0,-5-9-8 0,4 9 8 15,-7-6 0-15,4-3-12 0,-4 10 12 0,0-10-12 16,0 6-4-16,-3-3-1 0,-4-3 0 0,0 0 0 31,4 0-18-31,-11 0-3 0,0 0-1 0,0 0 0 0,7 0-81 16,-7 0-16-16,0 0-3 0,0 0-1069 0</inkml:trace>
  <inkml:trace contextRef="#ctx0" brushRef="#br0" timeOffset="37683.748">16443 11359 57 0,'0'0'0'16,"-7"-3"0"-16,0-6 0 0,0 6 0 15,0-7 533-15,3 1 102 0,1-1 20 0,-1 1 4 16,8 0-533-16,-1 2-106 0,4-8-20 0,0 12 0 0,4-7-12 0,0 1 12 16,3-1-10-16,0 7 10 15,3-6-8-15,1 6 8 0,3-4 0 0,4 4-9 16,-7-3 9-16,6 3 0 0,-3 0-9 0,8-4 9 0,2 7 0 0,1-3 0 16,7-3 8-16,0 6-8 0,3 6 16 0,0-3-3 15,1-3 0-15,-4 10 0 0,-4-7 6 0,0 3 1 16,-7-3 0-16,1 4 0 0,-1-4-4 15,-4 3 0-15,-2-3 0 0,2 0 0 0,-6-3 3 0,3 10 0 16,-3-10 0-16,-1 6 0 0,1-3-2 0,-4 3 0 16,0-2 0-16,0-1 0 0,-3 6-4 0,-4 1-1 15,4-1 0-15,-4 0 0 0,0 4 0 0,0-4 0 16,-4 4 0-16,4-1 0 0,-3 7 0 0,-1-6-1 16,1 6 0-16,-1 3 0 0,1-1-11 0,-1 8 12 0,-3-4-12 15,4 6 12-15,-4-3-12 0,0 7 0 0,0-4 0 16,-4 7 8-16,4-1-8 0,-3 11 0 0,-1-11 0 15,1 13 8-15,3-6 5 0,-4 6 1 16,-3 7 0-16,4 2 0 0,-4 4-2 0,3 0-1 0,-3 0 0 0,4 2 0 16,-8 1-11-16,8 3 0 0,-5-3 0 0,1 9 0 15,0-3 0-15,4 1 0 0,3-8 0 0,-4 8 0 16,4-8 0-16,-3 8 0 0,6-8 0 0,-3 8 0 16,0-8 0-16,0 4 15 0,4-12-4 0,-4 2-1 15,0-2 2-15,3-4 0 0,-3 7 0 0,0-7 0 16,0-9-12-16,0 9 8 0,0-12-8 0,0 3 8 15,0 3 4-15,4-9 0 0,-1-1 0 0,1-2 0 16,-1-4-2-16,1 0 0 0,0 1 0 0,3-1 0 16,-4-6 0-16,4 7 0 0,-3-4 0 0,3 0 0 15,-4-3-10-15,1-3 12 0,-1 0-12 0,1 0 12 0,-1 6-12 16,-3-6 12-16,4-3-12 0,-4 3 12 0,-4-10-4 16,4 10 0-16,0-6 0 0,0-3 0 0,-3-1 0 0,-1 1 0 15,4-4 0-15,-3 1 0 0,3-7 3 0,-4 6 0 16,4-9 0-16,-3 6 0 0,-1-3 14 0,-3 7 3 15,0-7 1-15,0 3 0 0,4-3-13 0,-8-3-2 16,4 10-1-16,-4-4 0 0,1-3 7 0,-4 0 0 16,-1 7 1-16,1-1 0 0,0-6-21 0,0 7-20 15,-3-1 4-15,-1 1 1 0,0-7 15 0,-3 6 0 16,3 0 0-16,-3 4 0 0,-3-4 0 0,-1 7 8 16,-3-10-8-16,3 4 0 0,-3-1 8 0,0 4-8 15,3-4 0-15,-3 1 0 0,6-1 0 0,-2-6 0 16,3 7 0-16,-1-4 0 0,5 0 0 0,-1-6-9 0,0 9-1 0,4-9 0 15,0 10-3-15,4-10-1 0,-4 6 0 0,-1-3 0 32,8 0-30-32,-3-3-5 0,-1 0-2 0,1 0 0 15,3 7-61-15,0-7-12 0,-4-7-2 0,7 7-1 16,-3-3-54-16,4-6-11 0,-4-1-3 0,3 1-837 0</inkml:trace>
  <inkml:trace contextRef="#ctx0" brushRef="#br0" timeOffset="38909.744">14407 9986 2358 0,'0'0'52'0,"0"9"10"0,-7-6 2 0,4 7 3 0,-4-4-54 0,3-3-13 0,1 10 0 0,3-13 0 16,0 9 0-16,0-3-8 0,3-2 8 0,-3-4-13 16,0 0 13-16,4 12-11 0,-1-2 11 0,-3-10-10 15,0 9 10-15,4 0 0 0,-4-9 0 0,0 0 8 16,3 4 17-16,-3-4 4 0,0 0 1 0,0 0 0 16,0 0 39-16,0 0 8 0,0 0 2 0,0 0 0 15,0 0-12-15,0 0-3 0,0 0 0 0,0-4 0 16,0-8-35-16,0-4-7 0,0 4-2 0,0-10 0 15,0-7-4-15,0 8 0 0,4-11-1 0,-1 7 0 16,1-3-15-16,0 6 0 0,-1-9 0 0,1 9 0 16,-1 3 0-16,1-3 0 0,-1 0 0 0,-3 3 0 15,4 3 0-15,3-2 0 0,-7 8 0 0,3 1 0 16,-3-4 0-16,4 10 0 0,-1-3 8 0,-3 6-8 16,0 0 0-16,0 0 0 0,7 6 0 0,0-3 0 0,0 10-10 15,-3 2 10-15,3-2-8 0,0 0 8 0,-3 5 0 0,3-5 0 16,-4 9 0-16,4-7 0 0,0 1 0 15,0 3 0-15,-3-6 0 0,3-1 0 0,-3 4 0 16,-1-4 8-16,1-2-8 0,3-1 8 0,-7-6-8 0,0-3 0 16,0 0 8-16,0 0-8 0,0 0 12 0,7 0-1 15,-4 0-1-15,8 0 0 0,-4-9 2 0,0-4 1 16,0 1 0-16,4-7 0 0,-1 0-5 0,1-3-8 16,-4 0 11-16,3-3-11 0,1-3 8 0,0 0-8 15,3 3 0-15,-7-4 0 0,3 4 0 0,1-3 0 16,-1 12 0-16,1-2 0 0,0-4 0 0,-1 3 0 15,4 6 0-15,-3 4 0 0,-1-4 0 0,1 4 0 16,-4 0 0-16,4 9-9 0,-1-4 9 0,-10 4 0 0,0 0 0 16,11 4 0-16,-1 8 0 0,1-3 0 0,-4 1 0 0,4 2-8 15,-4 4 8-15,0 0 0 0,0 12 8 0,0-3-8 16,0-3 10-16,-4 6-2 0,5 0-8 0,-1-2 12 16,-4 5-4-16,4-9-8 0,0 9 11 0,-3-3-11 15,3-2 8-15,-4 5-8 0,4-9 0 0,0 0 0 16,-3 6 0-16,3-6 0 0,0-9-10 0,0 5 10 31,-3-5-43-31,3 6-1 0,0-10 0 0,0-6 0 0,0 7-124 0,3-10-24 0,1 3-6 16,3-3-589-16,0-3-117 0</inkml:trace>
  <inkml:trace contextRef="#ctx0" brushRef="#br0" timeOffset="39211.029">15628 9701 1094 0,'0'0'97'0,"0"0"-77"16,0 0-20-16,0 0 0 0,0 0 232 0,0 0 44 15,-7 9 8-15,7-9 1 0,-4 3-151 0,-3 7-30 16,4-1-7-16,-4 0-1 0,3 1-15 0,-3-1-3 15,4-3-1-15,-4 4 0 0,0 5-52 0,3-2-10 16,-3 0-3-16,4-1 0 0,-5 4-4 0,1-1-8 0,-3 4 11 0,3-6-11 16,-4 6 0-16,1-7 0 0,-1 10 0 0,-3-3 0 15,0 3 0-15,0-10 0 0,-4 7 0 0,4-6-12 32,-4-4-41-32,1 1-8 0,3-1-2 0,-4 0 0 15,4-5-105-15,3-4-20 0,1-4-5 0,3-2-450 0,0-6-89 16</inkml:trace>
  <inkml:trace contextRef="#ctx0" brushRef="#br0" timeOffset="39419.183">15307 9691 2397 0,'-14'6'106'16,"7"-2"22"-16,3-4-102 0,4 0-26 0,-3 9 0 0,3 0 0 16,0 1 76-16,3 2 9 0,1 1 3 0,3-1 0 0,-4 4-66 0,8 0-13 15,-4 3-9-15,4 3 12 0,3-1-12 0,0 1 10 16,-4 4-10-16,5-1 10 0,2-3-10 15,-3 6 0-15,4-6 0 0,-4 0 0 16,0 0-110-16,4 0-18 0,-1-10-3 0,-2 7-1 16,6-7-128-16,-4-2-25 0</inkml:trace>
  <inkml:trace contextRef="#ctx0" brushRef="#br0" timeOffset="39981.081">15903 10146 864 0,'-10'9'38'0,"6"-2"8"0,-3-4-37 0,0 0-9 0,0 3 0 0,0-3 0 16,3 3 362-16,1-2 70 0,3-4 15 0,0 0 2 15,0 0-352-15,0 0-70 0,0 0-15 0,0 0-2 16,0 0 11-16,10 0 3 0,1-4 0 0,0-2 0 16,-1-6 22-16,-3 2 5 0,4 1 1 0,-4-4 0 15,3-6 9-15,-6 4 3 0,3-7 0 0,-3-3 0 16,-1 3-16-16,4-10-4 0,-3 7 0 0,3-12 0 16,0 9-26-16,-4-10-6 0,4 3 0 0,-3-2-1 0,-1-1-11 15,4 1 0-15,-3-4 0 0,0 9 0 0,-1 7 0 0,4-3 0 16,-3 12 0-16,3-2 0 0,-7-1 0 0,3 9 0 15,-3 4 0-15,0 6-11 0,4-6 11 0,-4 6 0 16,0 0 0-16,0 0 0 0,0 0 0 0,7 9-13 16,0-6 5-16,0 16 8 0,0-6 0 0,0 15 0 15,-3-3 0-15,3 3 0 0,0 0-21 0,-4 1 3 16,1 2 1-16,-1 0 0 0,4 7 26 0,-3-3 6 16,3 5 1-16,0-5 0 0,0-4-16 0,4 1 0 15,-4-1 0-15,7-3 0 0,-7-3 0 0,3-3 0 16,1-3 0-16,0 3 0 0,3-6 0 0,-4-10 0 15,4 3 0-15,-3 1 0 0,3-7 19 0,0 3-3 16,-7-12 0-16,4 3 0 0,3-7 26 0,-3 1 5 0,-1-7 1 16,-3-3 0-16,0 1-20 0,4-8-4 0,-4-2-1 15,3-3 0-15,1-4-11 0,0-5-3 0,-1-1 0 0,1 0 0 16,-1 3-9-16,1-9 0 0,0 10 0 0,3-4 0 16,-4 3 0-16,4 7 0 0,-7 6 0 0,0-3 0 15,4 6-14-15,0-3-5 0,-4 6-1 0,3-3 0 31,-3 3-121-31,4 10-25 0,3-4-5 0,0 4-1191 0</inkml:trace>
  <inkml:trace contextRef="#ctx0" brushRef="#br0" timeOffset="43764.882">18320 10343 1468 0,'0'0'65'0,"0"0"14"0,0 0-63 0,0 0-16 15,0 0 0-15,0 0 0 0,0 0 18 0,0 0 1 16,0 0 0-16,0 0 0 0,0 0-9 0,0 0-2 16,0 0 0-16,0 0 0 0,0 0-8 0,0 0 0 15,0 0 0-15,0 0 0 0,0 0 54 0,0-9 6 16,0 6 0-16,0-3 1 0,0-4 26 0,0 7 5 15,-4-6 0-15,1-1 1 0,3 1-10 0,-4 3-3 16,1-4 0-16,-1 1 0 0,4-1 4 0,-3-2 1 16,3 2 0-16,-4-8 0 0,1 5-43 0,-1-6-9 15,4-3-1-15,0 0-1 0,0 3 8 0,0-2 1 16,-4-5 1-16,4-2 0 0,4 6-29 0,-4-3-12 16,0-3 8-16,4 6-8 0,-1-6 0 0,-3 6 0 15,0 0 0-15,4 3-11 0,-1-3 11 0,1 6 0 16,-1 1 0-16,1-7 0 0,-4 12 0 0,3-2 0 0,1-1 0 15,-1 1 0-15,1 2 0 0,-4 4 9 0,3-6-1 0,1 8-8 16,-1-2 11-16,-3 6-11 0,0 0 10 0,0 0-10 16,0 0 0-16,0 0 8 0,0 0-8 0,0 0 0 15,0 0 0-15,7 0 0 0,-7 0 0 0,8 0 0 16,-8 0 0-16,7 10 0 0,0-10 0 0,0 9 9 16,3-6-9-16,-3 7 0 0,0 2 0 0,0-3 8 15,4 7-8-15,0 0 0 0,-1-1 0 0,1 1 0 16,-1 6 0-16,1 0 0 0,0 6 0 0,3-6 0 15,0 10 0-15,-4-10 0 0,4 6 0 0,-3-3 0 16,7 3 0-16,-4-3 0 0,-4-3 0 0,4 6 0 16,1-6 0-16,-1 0 10 0,-4 0-10 0,1-3 10 15,-1-6 0-15,5 5 0 0,-8-5 0 0,3-4 0 16,1 1 3-16,-4-1 1 0,0-6 0 0,-7-3 0 0,0 0 2 16,7 10 1-16,-7-10 0 0,0 0 0 0,7 0 11 0,-7 0 1 15,4-3 1-15,3-4 0 0,-4-2-1 0,-3 3 0 16,4-10 0-16,-4 3 0 0,0-5-13 0,0-4-4 15,0 0 0-15,0-3 0 0,0-4-12 0,0 1 0 16,0-3 8-16,0 6-8 0,0-4 16 0,0 4 1 16,0-6 0-16,0 3 0 0,0 6-17 0,3 0 0 15,-3 3 0-15,4-3 0 0,-4 10 0 0,3-7 0 16,-3 6 0-16,0 4 0 0,0-4-14 0,4 4-6 16,-4-1-2-16,3 7 0 0,-3-3 4 0,0 0 1 15,4 0 0-15,-4 2 0 16,3-2-26-16,-3 6-5 0,7-3 0 0,-3-3-1 15,3 3-109-15,0 3-22 0,4-10-4 0,-1 10-655 0,8 0-131 0</inkml:trace>
  <inkml:trace contextRef="#ctx0" brushRef="#br0" timeOffset="44171.784">19420 10124 2286 0,'0'0'50'0,"0"0"10"0,-3 0 3 0,3 0 1 0,-4 0-51 0,4 0-13 16,-7 0 0-16,7 0 0 0,-3 0 0 0,3 0-10 15,-7 0 2-15,3 0 0 0,-3 0 8 0,4 6 0 16,-4-3 0-16,0-3 0 0,-1 7 12 0,1-4 7 16,-3 6 1-16,3-6 1 0,-4 7 25 0,1 2 5 15,-1-2 1-15,-3 2 0 0,0-2-23 0,-4 8-4 16,4-8-1-16,-4 2 0 0,1 1-16 0,-1-4-8 15,0 4 8-15,1-4-8 0,-1 1 12 0,4-1-4 16,-4-6 0-16,8 3 0 0,-4-2-8 0,3 2-11 0,4-6 3 16,4 0 0-1,3 0-59-15,0 0-11 0,-4-6-2 0,4-4-1 16,4 4-137-16,-1-4-27 0,-3-5-6 0,4 2-530 0</inkml:trace>
  <inkml:trace contextRef="#ctx0" brushRef="#br0" timeOffset="44397.881">19092 10083 2055 0,'-3'0'45'0,"-1"0"10"0,1 0 1 0,3 0 2 0,-4 0-46 0,1 0-12 0,-1-3 0 0,4 3 0 16,0 0 47-16,0 0 7 0,0 0 2 0,0 0 0 16,11 3-45-16,-4 7-11 0,3-1 0 0,-3 0 0 15,4 4 8-15,3 3 0 0,0-1 0 0,0 7 0 16,-3-3-8-16,3 0 8 0,0 3-8 0,0-3 8 0,0-4 4 0,1 7 1 16,-1-3 0-16,0 0 0 0,0-3 4 15,0-1 1-15,4 1 0 0,-4-7 0 0,0 10-18 0,0-6 0 16,0-4 0-16,4 4-9 15,-4-4-18-15,0 4-3 0,0-4-1 16,4-3 0-16,-4 4-125 0,0-7-26 0,0 0-5 0,4-3-641 16</inkml:trace>
  <inkml:trace contextRef="#ctx0" brushRef="#br0" timeOffset="45016.087">19837 9628 2538 0,'0'0'112'0,"0"0"24"0,0 0-109 0,0 0-27 0,0 0 0 0,0 0 0 16,0 0 0-16,0 0 0 0,0 0 0 0,0 0 0 15,0 0 0-15,0 0 0 0,0 0-11 0,0 0 11 16,0 10 0-16,3-1 0 0,-3-6 0 0,0 7-8 16,0-1 8-16,0-9 0 0,0 10 0 0,0-1 0 15,0-9 46-15,0 9 8 0,0-2 2 0,-3 2 0 16,3 1 0-16,0-1 0 0,0-9 0 0,-4 9 0 16,4 1-2-16,-3-1 0 0,-1-3 0 0,4 4 0 0,0-4-27 15,0-6-6-15,-3 9-1 0,3-9 0 16,0 0-12-16,0 7-8 0,0 2 8 0,0-3-8 0,0-6 0 0,3 4 8 15,-3 5-8-15,0-6 0 0,0 7 0 16,0-10 0-16,4 9 0 0,-1-6 0 0,-3-3 8 0,0 9-8 16,0-2 8-16,0-7-8 0,0 3 9 0,0 6-9 15,0-6 12-15,4 7-12 0,-4-1 15 0,0-2-4 16,0-1-1-16,0 3 0 0,0 1-10 0,0-1 8 16,0 0-8-16,3 4 8 0,1-4 5 0,-1 4 1 15,-3-4 0-15,4 4 0 0,-4-4 3 0,3 4 1 16,1-4 0-16,-1 4 0 0,-3 6-18 0,4-7 0 15,-1 7 0-15,1-7 0 0,-4 7 0 0,4 0-9 16,-4-6 1-16,0 5 0 0,0-2 8 0,0 0 0 0,7-4 8 16,-7 1-8-16,0 6 8 0,3-7-8 0,-3 7 8 15,4-6-8-15,-1-1 0 0,1 4 0 16,-4-4 0-16,3 1 8 0,1-4-8 0,-1 1 0 0,-3-1 8 0,4 1-8 16,-1-4 0-16,1 3 0 0,-4-9 0 15,3 7 8-15,-3-7-8 0,0 0 0 0,0 0-11 0,0 0 11 31,0 0-78-31,0 0-10 0,0 0-1 0,7-7-1 16,0 7-80-16,1-3-16 0,-1-6-3 0,-4 9-992 0</inkml:trace>
  <inkml:trace contextRef="#ctx0" brushRef="#br0" timeOffset="46499.107">19103 11306 172 0,'-7'0'16'0,"3"0"-16"0,4 0 0 0,-3 0 0 15,-8 0 263-15,8 0 49 0,-4-3 11 0,3-3 1 16,-3 3-217-16,0 3-44 0,0 0-9 0,-4-4-2 16,1-2-36-16,-1 6-7 0,-3 0-1 0,0 0-8 15,0 0 0-15,-4 0 0 0,1 0 0 0,2 6 0 16,-6-2 0-16,0-4 0 0,0 0 0 0,0 0-9 16,0 0 30-16,-1 0 7 0,-2 0 0 0,-1 0 1 15,4 0 47-15,-4 0 10 0,1 0 2 0,-1 3 0 16,4-3-8-16,0 6-2 0,-4-6 0 0,4 0 0 15,3 0-39-15,4 0-8 0,-4 3-2 0,4-3 0 0,0 6-20 16,0-3-9-16,0-3 8 0,0 10-8 0,3-7 0 0,1 6 0 16,-1-9 0-16,0 10 0 15,1-1 0-15,3-6 0 0,0 7 0 0,3-1 0 0,1-3 0 0,-1 1 0 16,4-7 0-16,-3 6 0 0,-1-3 20 16,1 7-2-16,3-10 0 0,0 9 0 0,0 0 7 0,0-5 2 15,0-4 0-15,0 9 0 0,3 0-3 0,-3 1-1 16,4-7 0-16,-4 9 0 0,0-2-9 0,0-1-2 15,3 4 0-15,1 2 0 0,-1 1-12 0,1 0 0 16,-1-1 0-16,1 7 0 0,-1-3 0 0,1 9 0 16,-4-2 0-16,3 2 0 0,1-3 0 0,-1 6 0 15,-3 1 0-15,7-1 0 0,-3 0 0 0,-1-2 8 0,1-4-8 0,-4 6 0 16,4-3 17-16,-1-3-2 0,4 7-1 0,-3-1 0 16,-1 0-5-16,1-2-1 0,-1-4 0 0,1 6 0 15,-4 0-8-15,0 1 10 0,0-1-10 0,3 0 10 16,1 1-10-16,-1-7 0 0,-3 6 9 0,0 1-9 15,7-4 9-15,-7 3-9 0,4 1 12 0,-4-1-12 16,0-6 0-16,3 6 0 0,1-2 0 0,-4-4 0 16,4 3 11-16,-4-3-2 0,0 3 0 0,0-6 0 15,3 10-9-15,-3-11 0 0,0 1 0 0,4-3 0 16,-1 0 8-16,1-3-8 0,-4-7 12 0,0 4-4 16,0 2 8-16,3-2 2 0,-3-10 0 0,0 6 0 15,0 1 2-15,0 2 0 0,0-2 0 0,0-1 0 16,-3-6-20-16,-1 7 0 0,-3-1 0 0,4-3 0 15,-1 1 0-15,4 2-9 0,-4-3 9 0,1 4 0 16,-1-4 0-16,1 0 0 0,-1-3 0 0,1 7 0 0,3-10 0 16,-4 6 0-16,1 0 0 0,-1 4 0 0,1-1 0 0,3-6 0 15,-7 7 0-15,3-1 0 0,4 4 0 0,0-4 0 16,-3 1 0-16,-1-1 0 0,1 0 0 0,-1 1 0 16,4-1 0-16,0-3 0 0,0-6 0 0,0 10 0 15,0-4 0-15,0-6 0 0,0 0 0 0,0 0 8 16,0 0-8-16,4 6 0 0,-4 4 8 0,0-10-8 15,3 9 8-15,-3-9-8 0,4 6 11 0,-4-6-3 16,3 7 0-16,-3-7 0 0,0 0 5 0,0 0 1 16,11 6 0-16,-1-6 0 0,1 3-5 0,-1-3-1 15,1 0 0-15,0 0 0 0,3 0-8 0,3 0 0 16,1 0 0-16,0 0 0 0,6 0 0 0,1 0 0 16,0 0 0-16,-1-3 0 0,1 3 0 0,3-6-14 0,-3 6 2 15,0 0 0-15,-4-3 12 0,0-7 0 0,0 10 0 16,-3 0 0-16,0-3-22 0,-1-3-2 0,-3 6 0 0,4-3 0 31,-8-7-207-31,5 7-41 0</inkml:trace>
  <inkml:trace contextRef="#ctx0" brushRef="#br0" timeOffset="47621.337">19442 11413 1609 0,'0'0'35'0,"0"0"7"0,0 0 2 0,-11 0 2 0,4 0-37 0,-4-3-9 0,11 3 0 0,-7 0 0 16,4-4 92-16,3 4 16 0,-7-6 3 0,7 6 1 15,0 0-19-15,0 0-3 0,-4-3-1 0,4-3 0 16,4 3-37-16,-4-7-7 0,7 7-1 0,-4-3-1 16,4 3-35-16,4-4-8 0,-4 4 0 0,4 0 0 15,-1-3 0-15,4 6 0 0,0 0 0 0,1 0 0 16,-1 0 0-16,0 6 0 0,0-3 0 0,0 0 0 16,0-3 0-16,-3 7 0 0,-4-4 0 0,3 6 0 15,1-3 0-15,-1 1 0 0,-2-1 0 0,-1-3 0 16,0 3 12-16,0-2 0 0,-7-4 0 0,10 9 0 15,-10-9 9-15,4 3 3 0,6-3 0 0,-10 0 0 16,0 0 9-16,4 10 3 0,-4-10 0 0,10 6 0 16,-10-6-20-16,0 0-4 0,0 0-1 0,8 6 0 0,-8-6-11 15,3 6 0-15,-3-6 9 0,4 10-9 0,-1-1 0 0,1-3 8 16,-4 4-8-16,0 9 0 0,0-7 8 0,0 7-8 16,0-6 8-16,-4 8-8 0,1 1 0 0,-1-3 0 15,1 9 0-15,3-2 0 0,-4 2 0 0,0 3 0 16,4 1 0-16,4 2 0 0,0-3 0 0,-1 4 0 15,1-4 0-15,3 1 0 0,0 8 11 0,0-5-3 16,3 6 0-16,-3-1 0 0,0 1-8 0,1 0 0 16,-1-3 0-16,0 2-11 0,0-2 11 0,0-4 8 15,-4 1-8-15,1 6 11 0,-1-10-11 0,1 7 0 16,-1-7-12-16,1 4 12 0,-4-1 0 0,3-3 0 16,-3 7 12-16,0-7-4 0,0 4 13 0,-3-4 3 0,3 1 0 0,0-7 0 15,-4 3-13-15,4 0-3 16,0-6 0-16,0 0 0 0,0 0-8 0,0-3 0 0,0-4 9 0,0 4-9 15,4-6 8-15,-4 6-8 0,3-7 8 0,-3 1-8 16,4-4 0-16,-1 1 9 0,-3-1-9 0,4-6 0 16,0 6 15-16,-4-9-4 0,3 10-1 0,-3-10 0 15,0 0-2-15,4 6 0 0,-4-6 0 0,0 3 0 16,0-3 0-16,3 3 0 0,-3-3 0 0,7 10 0 16,-7-10-8-16,4 6 0 0,-1-3 0 0,-3-3 0 15,0 0 0-15,0 0 0 0,7 3 0 0,-7-3 0 16,0 0 17-16,0 0 2 0,0 0 0 0,4 10 0 15,-4-10-19-15,0 0 0 0,0 0 0 0,0 0 0 16,0 0 0-16,0 0 0 0,0 0 0 0,0 0 0 16,0 0 13-16,0 0-4 0,0 0-1 0,0 0 0 0,0 0-8 15,3 0 8-15,-3 9-8 0,0-9 8 16,0 6 0-16,0-6 0 0,-3 7 0 0,-1 2 0 0,1 1 0 0,-1-4-8 16,-3 0 12-16,4 3-4 0,-4-2 0 0,0-4-8 15,3 6 12-15,-3 1-4 0,0-7 18 0,-4 6 3 16,4-6 1-16,0 4 0 0,-3-4-19 0,-1 3-11 15,0-3 12-15,1-3-12 0,3 6 12 0,-4-2-12 16,1-1 12-16,-4-3-12 0,3 0 0 0,0 0 0 16,1 0 0-16,-1 0 0 0,1 0 0 0,-1 0 0 15,4 0 0-15,0 0 0 0,7 0 0 0,-7 0 0 16,0 0 0-16,3 0-9 16,4 0-34-16,0 0-6 0,-7 6-2 0,7-6 0 15,-7 0-17-15,7 0-3 0,0 0-1 0,-7 3 0 16,0 7-19-16,4-10-4 0,3 0-1 0,0 0 0 15,0 0-1-15,0 0-1 0,0 0 0 0,0 0-627 0,0 0-126 0</inkml:trace>
  <inkml:trace contextRef="#ctx0" brushRef="#br0" timeOffset="49273.576">18115 11535 403 0,'0'0'36'0,"0"0"-36"0,0 0 0 0,0 0 0 15</inkml:trace>
  <inkml:trace contextRef="#ctx0" brushRef="#br0" timeOffset="50191.436">18143 11460 1170 0,'0'0'52'0,"0"0"10"0,0 0-50 0,0-7-12 16,0 7 0-16,4-3 0 0,-4 3 99 0,0 0 17 16,0 0 3-16,0 0 1 0,0 0-32 0,0 0-7 15,0 0-1-15,0 0 0 0,0 0-22 0,0 0-5 16,0 0-1-16,-7 3 0 0,3 7-32 0,1-1-8 16,-1 1 0-16,4 2-1 0,-3 1-11 0,-1 6 0 15,1-7 0-15,3 10 8 0,-4 3 7 0,4-3 1 16,-3 3 0-16,-1 7 0 0,4-1 10 0,-3 0 2 15,-1 1 1-15,4 2 0 0,-3 7-2 0,3 0-1 16,-4 3 0-16,0-4 0 0,4 14 3 0,0-4 1 0,0-3 0 16,4 3 0-16,-4 3-18 0,4-2-3 0,-1-8-1 0,1 1 0 15,3 6 2-15,-4-9 0 0,4 3 0 0,0-3 0 16,-3 0 3-16,3-4 1 0,0 4 0 16,0-3 0-16,-4-1-14 0,1-5 0 0,3 5 0 0,-3-5 0 15,-1-1 28-15,1-6 4 0,-4 3 0 0,3-3 0 16,1-3-32-16,-1 0 0 0,1 3 0 0,-4-3 0 15,3-6 16-15,1 3-4 0,-4-7 0 0,0 4 0 16,3-3 0-16,-3-1 0 0,0-6 0 0,0 1 0 16,0-7 23-16,0 0 4 0,0 0 1 0,0 0 0 15,0 0-26-15,0 0-5 0,0 0-1 0,0 0 0 16,4-13 13-16,-4 4 3 0,0-7 0 0,0-3 0 16,3-3 6-16,-3-6 2 0,0 6 0 0,4-9 0 15,-4-1-32-15,0-8 0 0,0-4 0 0,3 3 0 0,-3-6 8 0,0-3 0 16,0 0-8-16,0 6 12 0,4 0-12 15,-4 0 0-15,0 3 0 0,0-3 0 0,0 3 0 16,0 1 0-16,0-4 0 0,4 3 0 0,-4 0 0 0,0 1 0 16,3 2 0-16,-3 0 9 0,4 4-9 0,-1-1 0 15,1 4 0-15,-4 0 0 0,3 2 0 0,1-2 0 16,-1 9-12-16,-3-6 12 0,4 6 0 0,-4 0 0 16,3 0 0-16,-3 0 0 0,0 3 0 0,0-3 0 15,-3 0 9-15,3 3-9 0,0 4 0 0,-4-1 0 16,4 0-12-16,-3 1 4 0,-1 2 8 0,1 4 0 15,3-4 0-15,-4 4 0 0,1-1 0 0,3 7 0 16,-4 0 0-16,4 3 0 0,0 0 0 0,0 0-8 16,0 0 8-16,0 0 0 0,0 0-10 0,0 0 10 0,0 0-12 15,0 0 12-15,0 0-11 0,7 6 11 16,-7 4-10-16,4-1 10 0,-1 1 0 0,4-7-9 0,-7 6 9 0,4 1 0 16,-1-1 0-16,1 0 0 0,-1 1 0 0,-3-4 0 15,4 4 0-15,-1-1 0 0,-3 3 0 0,4-2 0 16,-1 6 0-16,-3-1 0 0,4-2 0 0,3 6 0 15,-3 3 0-15,-1-1 0 0,1 11 0 0,-1-1 0 16,1 1 0-16,-1 8 0 0,1 4 0 0,-4 6 0 16,7 1 0-16,-4-4 0 0,-3 6 0 0,4 0 0 15,-4-3 0-15,3 4 0 0,1-10 0 0,-4 3 0 16,3 0 0-16,-3 3 0 0,0-6 0 0,0 0 0 16,0-4 0-16,0 4 0 0,0-3 0 0,-3-10 8 0,3 1-8 15,0-1 9-15,0-3-9 0,0-3 10 16,0-3-10-16,0 0 12 0,-4 7-12 0,1-7 12 0,-1 0-4 15,1 6 0-15,3-3 0 0,-4 3 0 16,1-3-8-16,3 6 0 0,-4 1 0 0,1-4 0 0,-1-3 0 16,4 3-11-16,-3-6 3 0,3-3 0 0,3-3 8 0,-3-7 0 15,0 4 0-15,0-13-8 16,11 0-160-16,-1-7-32 0,4-11-7 0</inkml:trace>
  <inkml:trace contextRef="#ctx0" brushRef="#br0" timeOffset="50971.743">20412 12150 172 0,'0'0'16'0,"0"0"-16"0,0 0 0 0,0 0 0 0,0 0 344 15,0 0 65-15,0 0 14 0,0 0 2 0,0 0-265 0,0 0-54 16,0 0-10-16,0 0-3 0,0 0-45 0,0 0-8 15,0 0-3-15,10 0 0 16,-3 6-25-16,4-6-12 0,0 0 10 0,-1 0-10 0,1-6 20 0,3 6-3 16,3 0 0-16,1 0 0 0,0 0-17 15,3-4 0-15,0-2 0 0,4 6 0 0,-1-3 12 0,-2 3-12 16,2-9 12-16,1 9-12 0,0-3 0 0,-1-4 0 16,-2 7 0-16,-1 0-12 15,0-3-180-15,-3 3-35 0,10 0-7 0,-11 0-2 0</inkml:trace>
  <inkml:trace contextRef="#ctx0" brushRef="#br0" timeOffset="51242.092">20532 12404 1324 0,'0'0'118'16,"0"0"-94"-16,0 0-24 0,0 0 0 15,0 0 190-15,0 0 34 0,0 0 6 0,0 0 2 32,10 0-210-32,1 0-42 0,-1 0-8 0,5 0-1 0,-5 0 17 0,4 0 3 0,4 0 1 0,0 0 0 15,-1 0-4-15,4 0-1 0,0 0 0 0,8 0 0 16,-5-4 13-16,8 4 0 0,-4-9 0 0,1 9-9 15,-1-9-83-15,0 9-16 0,0-10-3 0</inkml:trace>
  <inkml:trace contextRef="#ctx0" brushRef="#br0" timeOffset="52637.44">22133 11359 1209 0,'0'0'108'0,"0"0"-87"0,0 0-21 0,-10 0 0 15,-1 0 128-15,4 0 20 0,7 0 5 0,-11 0 1 16,-3 0-122-16,4 7-24 0,10-7-8 0,-11 3 0 15,-3-3 20-15,4 0-2 0,2 0 0 0,1 0 0 16,4 0 26-16,-4 0 6 0,-4 0 1 0,4 0 0 16,7 0 22-16,-7 0 5 0,-7 0 1 0,0-3 0 15,3 3-14-15,-3-7-2 0,-3 7-1 0,-1 0 0 16,-7 0-34-16,4 0-8 0,3 0 0 0,-6 0-1 16,-4 0-19-16,3 7 0 0,4-4 0 0,-1 3 0 15,1-3 0-15,0 7 0 0,0-7 0 0,0 6 0 16,7-3 0-16,-4-2 0 0,0 5 0 0,4-6 0 15,4 3 0-15,-4-2 0 0,3 2 0 0,4 0 0 16,0 3 0-16,-4-9 0 0,8 10 0 0,-4-4 0 0,3 0 0 16,-3 4 0-16,4 6 0 0,-1-1 0 0,1-2 0 15,-1 6 0-15,4 2 0 0,0 1 0 0,0 7 0 0,0-7 8 16,0 6-8-16,4-3 10 0,-1 6-1 0,1 1 0 16,-1-1 0-16,4 3 0 0,-3-2-9 15,3 9 0-15,-4-4 0 0,1 1 8 0,3 12 9 0,-4 0 2 16,5-3 0-16,-5 7 0 0,1-4-19 0,3-6-17 15,0 6 3-15,-4-6 1 0,1 6 25 0,-1 3 4 16,1 1 2-16,-1 2 0 0,1 4-2 0,-1-4-1 16,1 7 0-16,-4-4 0 0,3-2-15 0,1-4 9 15,-4 7-9-15,3-4 8 0,1-6 0 0,-4 10 0 16,4-7 0-16,-1 0 0 0,-3-6 20 0,4 4 3 0,3-7 1 16,-4 6 0-16,-3-10-32 0,4 4 0 0,3 0 0 15,0 6 0-15,-4-6 9 0,1 0-1 0,3-3 0 0,0 3 0 16,-3-3-8-16,3 3-14 0,-4-4 3 0,1 1 1 15,6 0 10-15,-3-7 0 0,-7-2 0 0,4 2 8 16,-1-2-8-16,4-1 0 0,0-3 0 0,-7-6 0 16,-3 0 0-16,3 0 0 0,7 0 8 0,-4-3-8 15,-6 3 0-15,3-3 9 0,3-1-9 0,5 4 0 16,-5-6 8-16,1 3-8 0,-1 0 0 0,4-4 0 16,4 4 0-16,-8 3 0 0,-6-3 0 0,3 0 0 15,10 3 0-15,-3 0 0 0,-7 0 0 0,0-4 0 16,0 4 0-16,0 0 0 0,4-3 0 0,-4-3 0 15,-7 3 0-15,3-1 0 0,8-5 0 0,-4-1 0 16,0-2 0-16,-4 2 0 0,4-2 0 0,4-1 0 16,-1 1 0-16,1-7 0 0,-4 6 0 0,0-9 0 15,3 10 0-15,-3-10 0 0,0 9 0 0,0-9 0 0,0 0 8 0,0 0-8 16,0 0 9-16,0 0-9 0,0 3 15 0,0-3-3 16,0 0-1-16,0 0 0 0,0 0-11 0,0 0 8 15,0 0-8-15,0 0 8 0,0 0-8 0,0 0 0 16,0 0 0-16,8 10 8 0,-8-10-8 0,0 0 0 15,0 0 0-15,0 0 0 0,10 6 0 0,-10-6 0 16,0 0 0-16,0 0 0 0,0 0 0 0,0 0 0 16,0 0 12-16,0 0-4 0,0 0 7 0,4 6 1 15,6 0 0-15,-10-6 0 0,0 0-16 0,7 3 11 16,11 7-11-16,-4-1 10 0,4-6-2 0,-4 7-8 0,-4-10 12 16,4 9-4-1,8 1-30-15,-8-7-6 0,0 3-2 0,3-3 0 0,1-3 14 0,3 6 4 0,-3-2 0 16,0-4 0-16,-1-4-7 0,4-2-1 15,4 6 0-15,-4-9 0 16,-3-4-28-16,0 4-7 0,6-4-1 0,-6-6-1198 0</inkml:trace>
  <inkml:trace contextRef="#ctx0" brushRef="#br0" timeOffset="53733.993">22567 11422 2041 0,'0'0'44'0,"0"0"10"0,-7 0 2 0,-3 0 2 0,-1 6-46 0,0-2-12 0,8-4 0 0,-8 0 0 15,1 0 0-15,6 0 0 0,4 0 0 0,0 0 0 16,0 0 0-16,0 0 15 0,0 0-3 0,0 0 0 15,0 0 6-15,0 0 1 0,0 0 0 0,7 9 0 16,4-9 20-16,3 3 4 0,-3-3 1 0,-1 6 0 16,4-6 12-16,0 0 2 0,4 3 1 0,0-3 0 15,-4 0-27-15,7 7-6 0,7-4-1 0,-3-3 0 16,-1 0 4-16,1 6 1 0,3-3 0 0,1-3 0 16,-1 3-14-16,-3-3-2 0,-4 0-1 0,0 0 0 15,4 10-1-15,-8-10 0 0,1 9 0 0,-4-9 0 16,0 7 4-16,-3-4 0 0,-1-3 0 0,-3 3 0 15,0-3 4-15,-3 6 2 0,3-3 0 0,-7-3 0 16,0 0-6-16,3 10-2 0,5-1 0 0,-5-6 0 16,-3-3-14-16,4 10 11 0,3 2-11 0,-7-3 10 15,3 10-10-15,-3-6 12 0,0 6-12 0,0-7 12 0,0 10-12 16,-3 0 0-16,-1 6 0 0,1-6 0 0,-1 10 0 0,1-10 13 16,-5 9-3-16,5 0-1 0,-4 4-9 0,3-4 0 15,-3 10 0-15,4 3 0 0,-1 6 0 0,1 0 0 16,-1 3 0-16,4 4 0 0,0-4 0 0,4 10 0 15,-4-10 0-15,3 10 0 0,4-3 0 0,-3 2 0 16,-1 4 0-16,1-6 0 0,3 2 0 0,-4-5 0 16,1 2 0-16,0-2 0 0,3-1 0 0,-4 4 0 15,4-4 0-15,-3 7 8 0,-1-3-8 0,-3-4 0 16,4 4 0-16,-1-7 0 0,1 0 0 0,-1 1 0 16,1 5 0-16,-4-2 0 0,3 2 0 0,1-2 0 15,-1-4-9-15,1 0 9 0,-1-6 0 0,5 0 0 0,-5-3 0 16,4 6 0-16,-3-6 29 0,-1-3 3 15,4 3 1-15,0 6 0 0,-3-15-33 0,-1 5 0 0,1 1 0 16,-1-6 0-16,1-4 0 0,-1 0 0 0,1-2 0 0,0-4 0 16,-4-3 0-16,3-4 0 0,1 1 0 0,-4-6 0 15,0 6 0-15,0-7 15 0,3 1-2 0,1-4 0 16,-1 4-1-16,-3-4-1 0,4 0 0 0,-1-2 0 16,1-1-11-16,-1 0 0 0,-3-6 9 0,4 3-9 15,-1 7 15-15,-3-10-2 0,0 0 0 0,4 6 0 16,-4-6-13-16,0 0 0 0,0 0 0 0,0 0 0 15,0 3 0-15,0-3 0 0,0 0 0 0,0 0 0 16,0 0 0-16,0 0 0 0,0 0 0 0,0 0 0 16,0 0 0-16,0 0 8 0,0 3-8 0,0-3 0 0,0 0 16 15,0 0-4-15,0 0 0 0,0 0 0 0,0 0-2 0,0 0-1 16,0 0 0-16,0 10 0 0,0-10-1 0,0 0-8 16,0 0 12-16,-4 9-4 0,1-6 1 15,-1 7 0-15,1-4 0 0,-1-3 0 0,-3 7-1 16,0-1 0-16,-3-6 0 0,2 7 0 0,1 2-8 0,-3-3 12 15,-4 1-12-15,0-1 12 0,-1-6-12 0,-2 7 12 16,3-1-12-16,-4 4 12 0,-3-7 9 0,3-3 3 16,4 7 0-16,0-1 0 0,0-6-24 0,3 3 9 15,1-2-9-15,3-4 0 0,7 0 0 0,-7 9 0 16,-4-6 0-16,4-3 0 0,7 0 0 0,0 0 0 16,-11 9-11-16,4-9 11 0,7 0-24 0,-3 10 1 15,-4-10 1-15,-4 9 0 16,-6-6-44-16,6 7-9 0,4-1-1 0,-7-6-1 15,-7 7-71-15,3-4-13 0,0-3-3 0,1 7-1112 0</inkml:trace>
  <inkml:trace contextRef="#ctx0" brushRef="#br0" timeOffset="58810.914">26275 10933 2206 0,'0'0'48'0,"0"0"11"0,-4-6 1 0,1 3 3 0,-1-1-51 0,4 4-12 16,0-6 0-16,0 6 0 0,0 0 17 0,4-9 1 16,-1 6 0-16,1-4 0 0,-4 7-18 0,7 0 0 0,-4-3 0 0,-3 3 0 15,8-3 0-15,-8 3 0 0,0 0 0 0,0 0 0 16,0 0 11-16,0 0-11 0,0 0 10 0,7 3-10 16,0 0 25-16,-4 7-1 0,1-1 0 0,-4 4 0 15,3-4 3-15,-3 13 0 0,0-3 0 0,0 3 0 16,0 6-8-16,-3-3-2 0,3 6 0 0,0 1 0 15,-4-1-9-15,4 4-8 0,0 2 9 0,0-5-9 16,-3-1 0-16,3 0 0 0,0-6 0 0,0 7 0 16,0-10 13-16,0 9-3 0,-4-9-1 0,4 6 0 15,-3-6 22-15,3 0 4 0,0 6 1 0,-4-6 0 16,4 3-23-16,-3-6-4 0,-1 3-1 0,0-3 0 16,1 0 4-16,3-3 0 0,-4-1 0 0,1 1 0 15,-1-7 0-15,4 4 0 0,-3 3 0 0,3-10 0 16,-4 3-12-16,4 1 0 0,0-10 0 0,0 9 0 15,0-9 0-15,0 3 0 0,0-3 0 0,0 0 0 16,-3 10 28-16,3-10 3 0,0 0 1 0,0 0 0 0,0 0-32 16,0 0 0-16,0 0 0 0,0 0 0 0,0 0 16 15,0 0-4-15,0 0 0 0,0 0 0 0,0 0 3 0,0 0 0 16,0 0 0-16,0 0 0 0,0 0-15 0,0 0 8 16,0 0-8-16,0 0 0 0,0 0 11 0,0 0-11 15,10 0 12-15,-10 0-12 0,11 0 0 0,-4 0 0 16,4 0 0-16,-1-4 0 0,1 4 0 0,-1-6 0 15,1 6 0-15,3-3 0 0,-3 3 0 0,-1-9 0 16,4 9 0-16,0 0 0 0,1-10 0 0,2 10 0 16,1 0 0-16,3-3 0 0,0-3 0 0,4 6 0 15,-8-3 0-15,8-7 0 0,0 10 0 0,0 0 0 16,-1-3 0-16,4-3 0 0,1 6 0 0,-5-3 0 16,8 3 0-16,-7 0 0 0,3-3 0 0,-3-4 0 15,-1 7-9-15,5 0 9 0,-5 0 0 0,5 0 0 0,-5 0 0 16,8 0 0-16,7-3 0 0,-7 3 0 0,-1 0 0 0,5 0 8 15,-1-6-8-15,7 6 0 0,-6 0-8 0,-1 0 8 16,0 0 0-16,0 0 0 0,-3-3 0 0,3-4 0 16,-3 7 0-16,3-3 0 0,4 3 0 0,0-3 0 15,0 3 0-15,0 0 0 0,-1 0 8 0,1 0-8 16,-3 3 0-16,-5-3 0 0,1 0 0 0,-4 3 0 16,0-3 0-16,-3 7 0 0,0-4-8 0,0-3 8 15,3 0 0-15,0 0 0 0,-3 6 0 0,6-3 8 16,1-3-8-16,0 7 0 0,0-7 0 0,3 3 0 15,0-3 0-15,1 3 0 0,-1-3 0 0,0 0 0 0,0 0 0 0,1 0 0 16,-8 6 0-16,4-6 0 0,-1-6 0 16,1 6 0-16,0 0 0 0,-4 0 0 0,7 0 0 0,-3 0 0 15,-4 0 0-15,4 0 0 0,-4 0 0 0,1 0 0 16,-5 0 0-16,1 0-8 0,0 6 8 0,-1-3 0 16,-3-3 0-16,1 0 0 0,-1 7 0 0,0-4 0 15,0 0 8-15,0-3-8 0,0 6 0 0,-3-3 0 16,3-3 0-16,0 0-12 0,1 0 12 0,2 0 0 15,-3 0 0-15,4 6 0 0,0-6 0 0,-4 4 0 16,0-4 0-16,-3 0 8 0,-1 0-8 0,1 0 0 16,-4 6 0-16,0-3 0 0,-3-3 0 0,-1 3 0 15,1-3 0-15,-4 0 0 0,4 0 0 0,-4 6 0 0,0-6 0 16,3 0 0-16,-3 4 0 0,4-4 0 0,-4 0 0 0,0 6 8 16,4-6-8-16,-4 0 0 0,0 0 0 15,-7 0 0-15,7 0 0 0,0 3 0 0,-7-3 0 0,0 0 0 16,0 0 0-16,0 0 8 0,0 0-8 0,0 0 0 15,0 0 24-15,0 0 0 0,0 0 0 0,0 0 0 16,0 0-12-16,0 0-1 0,0 0-1 0,0 0 0 16,7-9-10-16,-3 5 0 0,-4 4 0 0,0 0 8 15,3-6-8-15,-3 3 0 0,4-6 9 0,-1 5-9 16,1-2 0-16,-4-3 0 0,3 6 0 0,1-7 0 16,-1 1 0-16,1 6 0 0,-1-7 0 0,1 7 0 15,-1-6 10-15,4-1-2 0,-7 1-8 0,4 0 12 16,3-4-12-16,-3 0 0 0,-1-2 0 0,4 2 0 15,-3 1 9-15,3-7-1 0,-4 6 0 0,1-6 0 16,6 4-8-16,-3-4 0 0,0 0 0 0,0-3 8 0,1 3-8 16,-1 4 12-16,3-7-12 0,1 3 12 0,-4-3-12 0,0 0 0 15,3 0 0-15,5-3-11 0,-8 3 11 16,3 0 0-16,-3 0 0 0,0 3 0 0,4-3 0 0,-8 0 0 16,1 4 0-16,3 2 0 0,-3-3 0 0,-1 0 0 15,1 7 0-15,-1-7 0 0,-3 6 0 0,4-5 0 16,-4 5 8-16,0-3-8 0,0 1 0 0,0 5 0 15,3-2 0-15,1-1 0 0,-4 4 0 0,0-4 0 16,0 4 0-16,0-1 0 0,0 1 0 0,0 0 0 16,0 6 0-16,0-7 0 0,0 1 0 0,-4 6 0 15,1-4 0-15,3 7-8 0,-4 0 8 0,1-3 0 16,-1 0 0-16,1-3 0 0,3 6 0 0,-8 0 0 16,8 0 0-16,-7 0-8 0,0 0 8 0,0 0 0 0,-3 0-9 15,3 6 9-15,0-6 0 0,-4 3 0 16,4 0-9-16,0-3 9 0,-4 0 0 0,1 7 0 0,-1-4 0 0,1-3 0 15,-5 6 0-15,1-3 0 0,0-3 0 0,-3 0 0 16,-1 6 0-16,0-2 0 0,-6-4 0 0,-1 3 0 16,-3-6 0-16,3 3 8 0,-3 0-8 0,0 0 0 15,-4 3 0-15,0-3 0 0,0 0 0 0,1 0 0 16,-1 0 0-16,0 0 0 0,0 0 0 0,1-3 0 16,2 3 0-16,-2 0 0 0,-5-4 0 0,-2 4 0 15,-1 0 0-15,-4 0 0 0,-2 0 0 0,2 0 0 16,-3 0 0-16,0 0 0 0,4 0 0 0,0 0 0 15,3 4 0-15,4-4 0 0,-8 0 0 0,5 3 0 16,-1-3 0-16,-4 0 0 0,5 0 0 0,-5 0 0 16,1 0 0-16,-4 0 0 0,4 0 0 0,3 0 0 15,0 0 0-15,4 0 0 0,0 0 0 0,-1 0 0 16,-2 0 8-16,-1 6-8 0,-4-12 0 0,-2 12 0 0,-1-6 0 0,0 3 0 16,0-3 0-16,4-3 0 0,3 3 0 15,4 3 0-15,-1-3 0 0,5 0 0 0,-1 0 0 0,4-3 0 16,-4 3 0-16,7 0 0 0,0 0 0 0,1-6 0 15,-1 6 0-15,0 0 0 0,-3 0 0 0,3-3 0 16,4 3 0-16,0 0 0 0,-4 0 0 0,4 0 0 16,-3 0 0-16,2-4 0 0,1 4 0 0,4-6 0 15,-5 6 0-15,5 0 0 0,-1 0 0 0,4 0 0 16,0 0 0-16,0 0 0 0,3 0 0 0,1-3 0 0,-1 3 0 16,4-6 0-16,0 6 0 0,0 0 0 0,0 0 0 0,0 0 0 15,0 0 0-15,0 0-8 0,0 0 8 16,0-3 0-16,-1 3-9 0,1-7 9 0,0 7-13 15,4 0 5-15,-4-3 8 0,3 3 0 0,-3-3 0 0,0-3-8 16,4 6 8-16,-4 0-13 0,3-3 5 0,4 3 8 16,0 0-22-16,-4-7 3 0,-3 7 1 0,7 0 0 31,0 0-82-31,0 0-17 0,-3 0-3 0,3 0-1161 0</inkml:trace>
  <inkml:trace contextRef="#ctx0" brushRef="#br0" timeOffset="61201.413">30155 11043 403 0,'0'0'17'0,"0"0"5"0,-3-7-22 0,-1-2 0 15,4 0 0-15,-3-1 0 0,3 1 370 0,0-1 70 16,0 7 13-16,0 3 3 0,3-6-332 0,-3 6-68 16,0 0-12-16,0-6-4 0,0 6 0 0,0 0 0 15,0 0 0-15,0 0 0 0,0 0-5 0,0 0-2 16,0 0 0-16,0 0 0 0,0 0 0 0,0 0 0 16,0 0 0-16,0 0 0 0,0 0-20 0,4 6-4 15,-1 0-1-15,5 7 0 0,-1-1 24 0,0 4 5 0,-4 0 1 0,4 12 0 16,4-3-16-16,-4 3-3 15,0 4-1-15,-4 2 0 0,4-3-8 0,1 7-2 0,-1-3 0 16,-4 8 0-16,4-2-8 0,-3 9 0 0,-1-3 0 16,1 7 0-16,-8 5 0 0,1-5 0 0,-1 8 0 0,-3-5 0 15,4 2 0-15,-4-2 0 0,-1 2 0 16,-2 4 0-16,6-6 28 0,-6 5 3 0,-1 1 1 0,1 0 0 16,3-10-20-16,0 7-3 0,-4-4-1 0,4-3 0 15,-4 10-8-15,1-3 8 0,-1-4-8 0,1 4 8 16,-1-7-8-16,4 0 0 0,-4-3 0 0,1-3 0 15,-1-3 0-15,1 7 0 0,-1-11 0 0,0 4 0 16,4-3 0-16,0-7 0 0,-3 7 0 0,-1-6 0 16,4 6 0-16,0-4 0 0,-4-2 0 0,1-4 0 15,-4 0 0-15,3 1 0 0,1-7 8 0,3 6-8 0,-8-3 0 16,8-6 0-16,0 10 0 0,0-10 8 0,0 0-8 0,0 0 12 16,0 6-12-16,4-16 12 0,-1 7-2 0,0-6 0 15,4-1 0-15,0-2 0 0,0 5-10 0,0-2 10 16,0-1-10-16,0 1 10 0,4-4-10 0,0 4 0 15,-8-4 0-15,8 1 0 0,-4 2 0 0,0-2 0 16,3-1-12-16,-3-3 12 0,0 1 0 0,0 2 16 16,0-3 0-16,0-6-1 0,0 0 2 0,4 3 1 15,-4 10 0-15,3-7 0 0,1-3-18 0,-1 7 0 16,-6-1 0-16,6-6 0 0,4 7 0 0,-7-4 0 16,0 0 0-16,4 4 0 0,3-1 0 0,-4-3 0 15,-3 1 0-15,0 2 0 0,4-3 0 0,-1 1 0 16,1-1 0-16,-1-3 0 0,-3 6 0 0,0 1 0 15,8-7 0-15,-8-3 0 0,0 0 0 0,0 9 0 0,3 1 0 16,1-4 0-16,-4-6 0 0,0 6 10 0,0 4-2 16,0-10 0-16,0 0-8 0,3 6 0 0,-3-6 0 0,4 3 8 15,-4 6-8-15,0-5 0 0,0 5 0 0,3 0 0 16,-3-5 0-16,0-4 0 0,0 0 0 0,0 9 0 16,0-3 0-16,0-6 0 0,0 0 0 0,0 0-11 15,4 3 11-15,-4-3 0 0,0 0 8 0,0 0-8 16,3 13 0-16,-3-13 0 0,0 0 0 0,0 0 0 15,0 0 10-15,0 0-2 0,0 0-8 0,0 0 12 16,0 0-2-16,0 0-1 0,0 0 0 0,0 0 0 16,0 6-9-16,0-6 10 0,0 0-10 0,0 0 10 15,0 0-10-15,0 0 0 0,0 0 0 0,0 0 8 16,0 0-8-16,0 0 0 0,0 0 0 0,0 0 0 0,0 0 0 16,0 0 0-16,0 0 0 0,0 0 0 15,0 0 0-15,11 0 0 0,-4 0 0 0,3-6 0 0,-3 6 0 0,8 0 0 16,-5-3 0-16,4 0 0 0,4-4 0 0,0-2 0 15,-1 6 0-15,4-3 0 0,1-7 0 0,-1 10 0 16,7-3 0-16,-3-4 0 0,-1 7 0 0,8-6 0 16,-4 9-14-16,4-3 5 0,0-4 1 0,0 7 0 15,-8 0 0-15,1-3 0 0,0 3 8 0,-1 0-8 16,-3 0 8-16,1 0-8 0,-5 3 8 0,1-3 0 16,0 0 0-16,-4 0 0 0,3 7 0 0,-3-4 0 15,1-3 0-15,-1 0 0 0,-4 6 0 0,4-3-12 0,-3-3 12 16,3 0-12-16,-3 3 12 0,-4-3 0 0,3 0 0 15,-3 0 0-15,0 0 0 0,0 6 0 0,-7-6 0 0,0 0 0 16,0 0 0-16,0 0 0 0,0 0 0 0,0 0 0 16,0 0 14-16,0 0-2 0,0 0 0 0,0 0 0 15,0 0-12-15,0 0 0 0,0 0 0 0,0 0 0 16,4-9 13-16,-4 9-3 0,0 0-1 0,7 0 0 16,-3-9-9-16,-1-1 0 0,1 7 0 0,-4-6 8 15,3-1 8-15,1 1 0 0,-4-4 1 0,0-5 0 16,0 5-1-16,3-9-1 0,-3 3 0 0,4-3 0 15,-8 0-6-15,4 0-1 0,4 0 0 0,-1-6 0 16,-3 6-8-16,0-3 0 0,0-3 0 0,4-3 8 16,-1-4 11-16,1 4 1 0,-1-1 1 0,1 1 0 15,3-3-21-15,-4-4 0 0,5 7 0 0,-5-10 8 16,4 3-8-16,0-3 0 0,0 1 0 0,0-11 0 16,0 8-8-16,-3-1-4 0,3-7 0 0,0 4 0 0,0 0 12 15,-3 4 0-15,3-1 8 0,0-7-8 0,0-2 0 16,0 9 0-16,-4-6 0 0,1 6 0 0,3-6 0 0,-4 3 0 15,1-3 0-15,-1 9 0 0,1-3 0 0,0 0 0 16,-1 3 0-16,-3-9 0 0,4 13 0 16,-1-10 0-16,-3 9 0 0,0-9 0 0,7 9 0 0,-3-9 0 15,3 6 0-15,-4 7 0 0,1-7 0 0,3 0 0 16,0 7 0-16,0-7 0 0,0 0 0 0,0 7 0 16,0-7 0-16,-3 10 0 0,3-4 0 0,-7 7 0 15,3-3 0-15,-3 6-12 0,0-4 12 0,-3 4 0 16,-1-3 0-16,1 6 0 0,-1 7 0 0,-3-11 0 15,4 11 0-15,-5-4 0 0,5 0 0 0,-1 3 0 0,-3-2 0 16,7-1 0-16,-7 6 0 0,4-6 0 0,-1 7 0 0,4-7 0 16,0 7 0-16,0-7-8 0,0 3 8 0,0 0-8 15,0 1 8-15,4-4 0 0,-8 0 0 0,4 7-8 16,-3-1 8-16,3 0 0 0,0-2 0 0,0 5 0 16,-4 7 0-16,4-6 0 0,4-4 0 0,-4 4 0 15,-4-4 0-15,1 4 0 0,3-1 0 0,0 1-8 16,-4 6 8-16,4-3 0 0,-3-7 0 0,3 4 0 15,3 6 0-15,-3-4 0 0,-3 1 0 0,-1 0-8 16,11-4 8-16,-7 1 0 0,-3 6 0 0,-1-7 0 16,4 1 0-16,4 0 0 0,-4 2 0 0,0-2 0 15,-4 3 0-15,4-7 0 0,0 10 0 0,0-6 0 16,-3 2 0-16,3 1 0 0,0 0 0 0,-4-4 0 16,1 7 0-16,3-3 0 0,0 6 0 0,-4-6 0 0,-3-1 0 15,3 7-8-15,1-9 8 0,3 9 0 16,0 0 0-16,0 0 0 0,-7 0 0 0,3-3 0 0,4 3 0 0,0 0 0 15,0 0 0-15,0 0 0 0,-3-6 0 0,3 6 0 16,0 0 0-16,0 0 0 0,0 0 0 0,0 0 0 16,0 0 0-16,0 0-8 0,0 0 8 0,-7 0 0 15,-4 0 0-15,4 0 0 0,0-4 0 0,-4 8 0 16,4-4 0-16,0 6 8 0,-7-3-8 0,4-3 0 16,-1 6 0-16,0-3 0 0,-3 4 0 0,4-4 0 15,-1 0 0-15,1 3 0 0,-5-3 0 0,5-3 0 16,-1 10 0-16,1-10 0 0,-1 0 0 0,4 0 0 15,-3 6 0-15,2-3 0 0,1-3 0 0,0 0-12 16,0 0 4-16,-3 3 0 0,3-3 8 0,3 0 11 16,-6 0-3-16,2 0 0 0,1 0-8 0,-3 0 0 0,3 0 0 0,-4 0 0 15,-3 7 0-15,0-4 0 16,3-3 0-16,-3 0 0 0,0 0 0 0,-3 0 0 0,2-3 0 0,-2 3 0 16,6-7 0-16,-3 7 0 0,0 0 0 0,3 0 0 15,-3 0 0-15,0 0 0 0,0 0 0 0,0 0 0 16,0-3 0-16,0 3 0 0,3 0 0 0,1-3 0 15,-1 3 0-15,0 0 0 0,4 0 0 0,0 0 0 16,0 0 0-16,0 0 0 0,-3 0 0 0,6 0 0 16,4 0-16-16,-7 0 2 0,7 0 0 0,-7 0 0 15,7 0 14-15,0 0 0 0,-7 0 12 0,7 0-12 16,0 0-17-16,0 0-11 16,0 0-1-16,0 0-1 0,0 0-30 0,0 0-7 0,0 0-1 0,0 0-867 15,0 0-173-15</inkml:trace>
  <inkml:trace contextRef="#ctx0" brushRef="#br0" timeOffset="62862.582">18281 10829 1821 0,'0'0'40'0,"0"0"8"0,-7 0 1 0,7 0 3 0,0 0-41 0,-7 0-11 0,7 0 0 0,0 0 0 16,0 0 0-16,0 0 10 0,0 0-10 0,0 0 10 15,0 0-10-15,0 0 0 0,0 0 0 0,10 0-11 16,1 4 11-16,7 2 16 0,-1-6-4 0,4 0-1 15,4 3 25-15,7-3 6 0,0 0 1 0,3 0 0 0,0 6-11 16,4-6-1-16,3 3-1 0,-3-3 0 16,3 0-14-16,1 0-4 0,-1 0 0 0,0 0 0 0,4-3 9 15,0-3 2-15,0 6 0 0,7-3 0 0,-4-7 1 16,4 10 1-16,-3-9 0 0,-1 9 0 0,-3-3-8 0,0-3-1 16,0 2-1-16,0-5 0 0,3 9-15 0,-3-9 8 15,3 9-8-15,-3 0 0 0,0 0 0 0,0 0-21 16,-4 0 3-16,-3 0-686 15,3 6-136-15</inkml:trace>
  <inkml:trace contextRef="#ctx0" brushRef="#br0" timeOffset="64111.03">30473 10133 576 0,'-21'13'51'0,"14"-7"-41"16,0-3-10-16,-4 7 0 0,-3-1 148 0,3 0 27 15,1-5 5-15,3 5 2 0,3-6-58 0,-3 3-11 16,4-2-2-16,3-4-1 0,0 0-14 0,0 0-4 16,0 0 0-16,0 0 0 0,7 0-19 0,3 0-4 15,-3 0-1-15,4-4 0 0,0-2-12 0,-1 3-4 16,4 0 0-16,-3-7 0 0,-1 1-14 0,1-3-3 16,3-4-1-16,-3 3 0 0,-4-6-15 0,0 7-3 15,0-7-1-15,0-3 0 0,-4 6-3 0,1-12 0 16,-1 6 0-16,1-6 0 0,3 3 5 0,-3-3 1 0,3 3 0 0,-4-4 0 15,1-2-8-15,3 6-2 0,3-3 0 16,-3-4 0-16,0 11-8 0,0-5 0 0,4-2 0 0,-4 9 0 16,0 7 14-16,0-1-2 0,-3 1-1 0,3 5 0 15,-4-2-11-15,4 6 0 0,-7 3 0 0,0 0 0 16,7 3 0-16,1 6 0 0,-5-2 0 0,1 5 0 16,-1-2-13-16,1 5-5 0,-1-5-1 0,1 12 0 15,-4-3 19-15,3-7 0 0,4 10-8 0,-3 3 8 16,3-9 0-16,0 6 0 0,0 6 0 0,4-6 0 15,-1 0 0-15,1 0 9 0,-4 0-1 0,7-3 0 0,-4 3-8 16,5 0 0-16,-5-1 0 0,1-2 0 0,-1-6 0 16,1 2 0-16,3-2 0 0,-3 0 0 0,-4-4 16 0,3 4-1 15,-3-4-1-15,0-3 0 0,-7-6 6 0,7 6 2 16,4-6 0-16,-4 7 0 0,0-7 18 0,-7 0 3 16,7-7 1-16,0 7 0 0,0-6-16 0,4 0-2 15,-8-3-1-15,4-4 0 0,0 4-1 0,4-4 0 16,-7-6 0-16,3 7 0 15,3-10-12-15,-3 3-2 0,4-3-1 0,-4 0 0 0,4-6-9 0,-1 6 0 16,-3 0 0-16,4 0-11 0,-1 0 11 0,4 0 0 16,-3-6 8-16,0 6-8 0,-1 0 8 0,4-6-8 15,-3 3 10-15,-1-4-10 0,1 7 0 0,0 0 0 16,-1 1 0-16,1 2 0 0,-1-3 0 0,1 0 0 16,-4 0 0-16,4 3 0 15,-4 7-90-15,0-1-14 0,3 0-4 0,-6-2 0 16,3 5-142-16,0 7-29 0</inkml:trace>
  <inkml:trace contextRef="#ctx0" brushRef="#br0" timeOffset="64457.371">31761 9848 2181 0,'0'0'96'0,"0"0"21"0,0 0-93 0,0 0-24 0,0 0 0 0,0 0 0 0,0 0 0 0,0 0 0 16,-7 0 0-16,7 0 0 0,-8 3 0 0,5 3 0 16,3-6 0-16,-7 0 0 0,0 3 0 0,3-3 0 15,1 7 0-15,-4-4 11 0,0-3 29 0,0 0 5 16,0 9 2-16,0-6 0 0,-4-3 17 0,0 10 4 15,1-4 1-15,-8 4 0 0,0 2-33 0,-3 1-8 16,-7-1 0-16,0 7-1 0,3 0-15 0,-3-4-2 16,0 4-1-16,0-6 0 0,-1 6-9 0,8 3 0 15,0-4 9-15,3-5-9 0,8 6 8 0,-1-7-8 16,1 1 8-16,6 3-8 0,1-10 0 0,3 3-15 16,0-3 3-16,0-6 0 15,0 0-120-15,10 4-24 0,1-4-5 0,-1-4-547 0,4-2-110 16</inkml:trace>
  <inkml:trace contextRef="#ctx0" brushRef="#br0" timeOffset="64693.655">31415 9933 1094 0,'0'0'97'0,"0"0"-77"0,0 0-20 0,0 0 0 16,0 0 302-16,0 0 57 0,0 0 11 0,7 9 2 15,-4-6-287-15,5 7-57 0,-1-1-12 0,0 4-3 16,-7-4-13-16,7 0-16 0,3 4 3 0,1-4 1 15,-4 4 12-15,0 6 16 0,0-7-3 0,4 7-1 16,3-6-12-16,0 8 0 0,0-5 0 0,-3 0 0 16,6 3-12-16,-3-7 0 0,0 7 1 0,0-6 0 0,1-4-2 0,2 4-1 15,1-4 0-15,0 0 0 16,-4 1-56-16,3-7-11 0,1-3-3 0,-4 0-572 16,0 6-116-16</inkml:trace>
  <inkml:trace contextRef="#ctx0" brushRef="#br0" timeOffset="65062.283">32318 9478 2430 0,'0'0'53'0,"0"0"11"0,0 0 3 0,0 0 1 0,0 0-54 0,0 0-14 0,0 9 0 0,0 4 0 16,0-4 0-16,0 4 0 0,-4 9 8 0,4 0-8 16,-3 0 24-16,-4 6 1 0,7 0 1 0,-4-3 0 15,1 7 6-15,-1-1 0 0,4-3 1 0,-3-3 0 16,3 10-5-16,0-4 0 0,0 0-1 0,0 1 0 15,0 5-12-15,0-5-3 0,0-1 0 0,0-6 0 16,0 7-12-16,0-4 9 0,3-6-9 0,-3 3 8 16,0-6-8-16,0 3 0 0,7-4 0 0,-3-5 0 15,-1 0-62-15,1 2-14 0,-1-5-4 0,5-4-1086 16</inkml:trace>
  <inkml:trace contextRef="#ctx0" brushRef="#br0" timeOffset="65862.024">26899 9503 230 0,'0'0'10'0,"0"0"2"0,0 0-12 0,0 0 0 0,0 0 0 16,0 0 0-16,0 0 468 0,0 0 90 0,0 0 18 0,0 0 4 15,0 0-452-15,0 0-90 0,0 0-18 0,0 0-4 16,0 0-16-16,0 0 0 0,0 0 0 0,7 9 0 16,-7-9 0-16,4 7 0 0,-4-7 0 0,0 0 0 15,7 9 30-15,0-3 0 0,-7-6 0 0,4 7 0 16,-4-7 2-16,3 3 0 0,-3 6 0 0,0 4 0 16,0 2 9-16,-3 1 3 0,-1 3 0 0,4 0 0 15,-4-4-26-15,4 4-5 0,-7 9-1 0,7-2 0 16,-3-5-3-16,3 8-1 0,0-4 0 0,0 6 0 15,0-3-8-15,0-3 0 0,0 4 0 0,3-4 0 16,4 3 0-16,-3 0 0 0,0-3 0 0,-1-3 0 16,-3 0 0-16,4 0 0 0,-4-3 0 0,0 3 0 15,0-3 0-15,0-7 0 0,0-2 0 0,0 2 0 16,0-6 0-16,0 4 0 0,0-10 0 0,0 6 0 0,0-6-17 16,0 0-6-16,0 0-1 0,0 0 0 15,0 0-38-15,0 0-8 0,0 0-2 0,0 0 0 16,7-3-123-16,0 0-25 0,0-3-4 0,3-4-656 15</inkml:trace>
  <inkml:trace contextRef="#ctx0" brushRef="#br0" timeOffset="66633.55">27848 9782 806 0,'0'0'72'0,"0"0"-58"0,0 0-14 0,4-6 0 16,-1-4 162-16,-3 10 30 0,7-3 5 0,0 0 2 15,1-3-140-15,-1-4-28 0,0 7-6 0,-4-3-1 16,4 6-24-16,-7 0 0 0,0 0 0 0,4-3 0 16,-4 3 0-16,0 0 0 0,0 0 0 0,0 0 0 15,0 0 47-15,0 0 4 0,0 0 1 0,0 0 0 16,0 0 16-16,-7 3 3 0,3 3 1 0,-6-3 0 15,-1 7-14-15,0-1-2 0,1-6-1 0,-1 7 0 16,1 5-18-16,-1-8-3 0,-7 2-1 0,4 10 0 16,0-6 3-16,0 5 1 0,-7 1 0 0,0-3 0 15,0 6-22-15,3 0-5 0,-3 6-1 0,0-6 0 16,-1 6-9-16,1-3 0 0,4 3 0 0,-1-2 0 16,4-5 9-16,0-2-9 0,3 3 10 0,1-9-10 0,-1 2 0 15,8-2 0-15,-5-4 0 0,5-5 0 0,3-4-20 16,0 0 4-16,0 0 0 0,0 0 0 15,0 0-132-15,0 0-25 0,0 0-6 0,-7-4-746 16</inkml:trace>
  <inkml:trace contextRef="#ctx0" brushRef="#br0" timeOffset="66900.702">27488 9835 748 0,'-3'-6'67'0,"3"6"-54"16,0 0-13-16,0-3 0 0,0-6 292 0,3 9 55 0,-3-10 11 0,0 10 2 15,0 0-264-15,8 0-54 16,-8 0-10-16,10 0-3 0,-3 0-1 0,0 0 0 16,-7 0 0-16,11 6 0 0,-1-2 10 0,1 8 2 0,0-2 0 0,-1 2 0 15,4 7 3-15,0-7 1 0,4 7 0 0,-7 0 0 16,-1-3-25-16,4 3-5 0,0 3-1 0,-3-4 0 16,0-5-13-16,-4 9 0 0,0-3 0 0,0-7 0 15,3 7 8-15,-3-6-8 0,-3 2 0 0,3 1 9 16,0-7-9-16,0 4-9 0,0-4 9 0,4 1-13 31,-4 2-31-31,3-6-5 0,1-2-2 0,-1 2 0 16,5-3-79-16,-1-3-16 0,0 0-3 0,3-3-771 0</inkml:trace>
  <inkml:trace contextRef="#ctx0" brushRef="#br0" timeOffset="67565.949">28092 10218 2066 0,'0'0'45'0,"0"0"10"0,-4 0 1 0,4 0 3 0,-3 9-47 0,3-9-12 15,-7 4 0-15,7-4 0 0,0 0 38 0,0 0 6 16,0 0 0-16,0 0 1 0,0 0 22 0,0 0 4 15,0-7 1-15,0-2 0 0,0 3-7 0,7-7-1 0,-4 0 0 0,1-5 0 16,3-1-25-16,-4 6-6 0,8-9-1 0,-4 4 0 16,4-4 1-16,-4-4 0 0,3-2 0 0,4-3 0 15,-3 6-23-15,-1-3-10 0,1-4 8 0,0 1-8 16,3 0 0-16,0-1 0 0,-4 1 0 0,5-1 0 16,-1-8 0-16,0 5 8 0,-4 4-8 0,1-1 8 15,3 1-8-15,0 0 0 0,-7-1 0 0,4 1 0 16,-4 9 0-16,0 0 0 0,0 3 0 15,-4 7 0-15,5-1 0 0,-5 4 0 0,-3-1 0 0,0 10 0 16,0 0 0-16,0 0 0 0,0 0 0 0,7 10 0 16,-3 2 0-16,3 4-12 0,-4 0 4 0,1 12 8 15,-1-3 0-15,4 6 0 0,-3 1 0 0,3-1 0 16,-4 0-19-16,4 1 4 0,4-1 1 0,-7 4 0 16,3-4 14-16,0-3 0 0,3 4 0 0,-3-1 0 15,0-6 0-15,0 3 0 0,1-6 0 0,-1 0 0 0,3 0 13 16,1 0-1-16,-4-3 0 0,3-7 0 15,-3 7-3-15,4-6-1 0,-4-4 0 0,0 1 0 0,4-1 15 0,-1-6 2 16,1-3 1-16,-1 6 0 0,1-6 7 0,0 0 2 16,3-6 0-16,-4 6 0 0,4-9-3 15,1 6-1-15,-1-7 0 0,0 1 0 0,0-4-9 0,-4-6-2 16,5-2 0-16,-1 5 0 0,3-3-1 16,-6-9-1-16,-1 6 0 0,5 0 0 0,-5 0-9 0,1-6-1 15,-4 6-8-15,3-3 12 0,-3-4-3 0,1 8-1 16,-5-1 0-16,1-4 0 0,-1 1-8 0,1 3 0 15,-1 0 9-15,1 4-9 0,-1 2 0 0,-3-3 0 16,4 0 0-16,-1 7-8 0,-3-1 8 0,4-6-8 16,-4 7 8-16,0 3-8 0,3-4-7 0,-3 4-1 15,0-1 0-15,4 1 0 16,-1-1-73-16,1 7-15 0,-4-6-4 0,0 9 0 16,7-3-109-16,4-4-23 0</inkml:trace>
  <inkml:trace contextRef="#ctx0" brushRef="#br0" timeOffset="76622.093">2561 10779 2098 0,'0'0'46'0,"-7"0"10"0,0-3 1 0,-4-6 3 0,-3-1-48 0,4 7-12 16,-11-3 0-16,-1 0 0 0,5-1 21 0,-8-2 3 15,4 9 0-15,-4-3 0 0,-6-7-24 0,-5 10 0 16,8 0 0-16,-11-3 8 0,7 3-8 0,-3 3 0 16,7-3 8-16,-7 4-8 0,-1 2 16 0,1-3-2 15,0 6 0-15,0 4 0 0,-4-4 22 0,7 7 5 16,4 0 1-16,-4 6 0 0,-3-4-8 0,7 11-2 16,-4-4 0-16,7 6 0 0,7 10-22 0,-3 0-10 15,7-1 8-15,4-2-8 0,-1 3 0 0,7 3 0 16,8-4 0-16,7 4 0 0,-1-3-8 0,15 0-8 0,0-7 0 15,-1 7-1-15,12 3 0 0,-1-3 0 16,4 0 0-16,6-7 0 0,-6 4-3 0,7-7-1 0,0 0 0 16,3-5 0-16,-3-5 21 0,7-2 0 0,4-6 0 0,6-4 8 15,-3 1 32-15,7-7 5 0,-7-3 2 0,4-3 0 16,-1-7-15-16,4 1-4 0,-14-4 0 0,7-6 0 16,-4-2 15-16,-6-1 2 0,-1-4 1 0,-3-2 0 15,-7-3-4-15,-4 0-1 0,-3-1 0 0,-7-9 0 16,-4 10-6-16,-7-7-2 0,0 1 0 0,-10-4 0 15,3-3-12-15,-14-3-2 0,-1 0-1 0,-2 0 0 16,-11-3-10-16,-4 6-8 0,0 0 12 0,-13-3-12 16,-5 9 10-16,4-2-10 0,1 2 8 0,-8 3-8 15,0-5 0-15,0 8 0 0,4 1 0 0,-1 6 0 16,1-3 0-16,-4 6 0 0,-3 0 0 0,3 3 0 0,-3-3-12 16,-1 3 1-16,8 7 1 0,-1 2 0 15,-2-2-26-15,9 9-6 0,-2-4-1 0,2 7 0 16,1 7-134-16,0-4-27 0,-1 6-6 0,1 4-890 15</inkml:trace>
  <inkml:trace contextRef="#ctx0" brushRef="#br0" timeOffset="77389.961">2706 12077 2617 0,'0'-3'57'0,"-4"0"12"0,-6-3 3 0,10-3 2 0,-11 5-59 0,11-5-15 16,-10 6 0-16,6-3 0 0,-3-4 0 0,3 7 0 15,-6 0 0-15,-1-3-10 0,1-4 0 0,-4 7 0 16,-1-3 0-16,-6 6 0 0,7-6 10 0,-11-1-12 16,-6 4 12-16,3-3-12 0,-8 6 12 0,1 0 0 15,3 0 0-15,0 0 0 0,-10 0 19 0,3 9-1 16,1-9 0-16,-5 13 0 0,4-4 8 0,-6 1 2 15,-5 2 0-15,11 7 0 0,-7 0 0 0,1-4 0 16,-5 4 0-16,4 3 0 0,8 0-20 0,-1 3-8 0,3 0 0 16,1 4 8-16,3 2-8 0,8 0 0 0,6 4 0 15,-3-1 0-15,7 4 0 0,3 0 0 0,1 2 0 0,6 14 0 16,4-4-9-16,4 3-1 0,-1 0 0 0,4 1 0 31,4-1-26-31,6 0-4 0,5 1-2 0,-1-14 0 16,7 1 10-16,4 0 1 0,3-7 1 0,4 4 0 0,-4-13 30 0,0 7 0 0,8-11 8 0,-1 1-8 15,4-6 44-15,-7 0 1 0,10-7 1 0,-3 1 0 16,7-10-3-16,3-4-1 0,1-2 0 0,-4 3 0 16,7-6-6-16,0-4-2 0,-4-6 0 0,4 0 0 15,-11-2-14-15,1-1-4 0,-1 0 0 0,-3-7 0 16,-11-2-8-16,4 0-8 0,-4-1 12 0,-10-2-12 16,0-1 30-16,-4-5-1 0,-7-1 0 0,-3-9 0 15,-11 6-29-15,0-10 8 0,-14 11-8 0,3-8 0 16,-10 7 0-16,0 4 0 0,-4-1 0 0,0-3 0 15,-3 10 0-15,-4-4 0 0,4 3 0 0,-7 4 0 16,0 6-86-16,-4 0-17 0,-7 3-3 0,-4 9-770 16,1 4-155-16</inkml:trace>
  <inkml:trace contextRef="#ctx0" brushRef="#br0" timeOffset="77981.068">2932 13680 1382 0,'-18'9'61'0,"14"-9"13"0,-6 7-59 0,-4-1-15 0,0 3 0 0,3 1 0 15,-3 2 274-15,-4 7 52 16,1 3 10-16,-5 0 3 0,1 9-279 0,-7-3-60 0,3 4 0 0,1 2-9 16,-12 4 9-16,1 0 0 15,0 2-9-15,-4 1 9 0,-3 3 0 0,-1 0 0 0,1-3 0 16,3 3 0-16,-10-4 0 0,3 4 0 0,7-3 8 16,-3 0-8-16,7-7 14 0,3 4-2 0,0-13-1 0,-3 6 0 15,7 1-11-15,-4-1 0 0,4-3-12 0,-4-3 12 31,-3 7-228-31,6-1-39 0</inkml:trace>
  <inkml:trace contextRef="#ctx0" brushRef="#br0" timeOffset="78274.545">1916 13733 3495 0,'-4'0'77'0,"4"0"16"0,-7 0 3 0,3 0 2 0,4 0-78 0,0 0-20 15,11 16 0-15,3 0 0 16,7 2-32-16,4 4-9 0,0 7-3 0,3-4 0 0,4 6 19 0,3 0 3 16,0 1 1-16,4-1 0 0,7 4 21 0,3-4 0 15,1 7 0-15,6-4 0 0,-3 10 0 0,4-3 0 16,-5-1 0-16,5 4 0 0,3-3-8 0,0 0-8 15,0-7 0-15,3 7-1 16,-3-6-45-16,0 5-9 0,0-8-1 0,-3 9-1 16,-11-1-95-16,3 1-20 0,0 3-3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41:38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6618 14605 2055 0,'0'0'45'0,"0"0"10"0,0 0 1 0,4-6 2 0,-4-1-46 0,0 7-12 0,0-6 0 0,0 6 0 15,3-3-49-15,-3 3-12 0,0-6-3 0,0-4 0 16,0 7-8-16,0 3-1 0,4-9-1 0,-4 9 0 16,0 0 34-16,0-10 6 0,7 10 2 0,-7 0 0 0,0-6 101 15,0 6 21-15,0 0 4 0,0 0 1 0,0 0-14 0,0 0-2 16,0 0-1-16,0 0 0 0,0 0-17 0,0 0-3 15,-7 0-1-15,-4 0 0 0,-3 3-26 0,3-3-6 16,-10 0-1-16,7 3 0 0,-11-3-10 0,1 7-2 16,-1-7-1-16,4 3 0 0,-11-3 1 0,4 0 1 15,-7 6 0-15,-1-6 0 0,-2 3 15 16,2-3 4-16,1 3 0 0,-7 4 0 0,-1-7-4 0,8 3-1 16,-7-3 0-16,3 0 0 0,11 6-3 0,-8-6-1 15,1 3 0-15,3-3 0 0,1 0 2 0,2 0 1 16,-2 0 0-16,-1 0 0 0,0 0-5 0,0 0-1 15,1 0 0-15,2-3 0 0,5 3 0 0,3-6 0 16,-4 6 0-16,4-3 0 0,0 3-7 0,6-7-1 0,-2 7-1 16,6-3 0-16,1 3-11 0,-4 0 0 0,6 0 0 0,5 0 0 31,-8 0-144-31,4 0-22 0,7 0-4 0</inkml:trace>
  <inkml:trace contextRef="#ctx0" brushRef="#br0" timeOffset="5238.677">18524 13288 403 0,'0'0'36'0,"0"0"-36"0,0 0 0 0,0 0 0 16,-7-3 331-16,0 3 59 0,7 0 12 0,0 0 2 16,0 0-312-16,-3 0-62 0,-4 0-13 0,0 3-2 15,7-3-15-15,0 0 0 0,-7 0 0 0,3 6 0 16,4-6 0-16,-7 3 9 0,-4 0-1 0,4 4 0 15,7-7 44-15,-3 3 9 0,-4 6 2 0,0 1 0 16,-4-1 5-16,4 0 2 0,-4 4 0 0,1 0 0 16,-4-1-30-16,-4 7-5 0,1-7-2 0,-5 10 0 15,5 4-20-15,-4-5-4 0,-4 1-1 0,4 4 0 16,-4-5 29-16,-3 8 6 0,3-1 1 0,-3-3 0 16,3 6-26-16,-3-9-5 0,3 7-1 0,1-8 0 0,6 1-12 15,4 0 0-15,0-3 0 0,0-3 0 0,7 3 0 16,-4-1 0-16,0-5 0 0,4 0 0 0,0 2-18 15,0-8 3-15,0 2 1 0,0 0 0 16,7-9-18-16,0 0-3 0,0 0-1 0,0 0 0 16,-3 0-94-16,3 0-19 0,0 0-4 0,0 0-1 15,0 0-63-15,-4-9-13 0,8-7-2 0,-1-3-1 16</inkml:trace>
  <inkml:trace contextRef="#ctx0" brushRef="#br0" timeOffset="5637.951">18200 13319 864 0,'0'0'76'0,"0"0"-60"0,0 0-16 0,-7 0 0 15,0 0 314-15,0 0 60 0,7 0 12 0,-7 10 2 16,0-7-299-16,7-3-60 0,-8 0-12 0,8 0-2 15,0 0 1-15,0 0 1 0,-3 6 0 0,3-6 0 16,0 0-6-16,-7 3-2 0,3 7 0 0,4-1 0 16,-3-6 2-16,3 7 0 0,0-1 0 0,-4-6 0 15,1 7 9-15,-1-1 3 0,4 3 0 0,0-2 0 16,-3 2 7-16,-1 7 2 0,4-6 0 0,0 2 0 16,0 1 0-16,0 3 0 0,0 3 0 0,0 0 0 15,4-3-16-15,-1 3-4 0,1 6 0 0,3-6 0 16,-4 0-12-16,4 0 0 0,0-3 0 0,4-4 0 0,-4 10 0 15,0-9 0-15,4 6 0 0,-1-3 0 16,-3-7 0-16,4 7 0 0,-4-6 0 0,0-4 0 0,0 4-16 0,4 2-7 16,-4-8-1-16,-4 2 0 15,4 7-176-15,0-10-35 0,-3 3-7 0,3 1-2 16,-3 2-44-16,-1-5-10 0,4 2-2 0,0-6 0 0</inkml:trace>
  <inkml:trace contextRef="#ctx0" brushRef="#br0" timeOffset="9273.322">18704 13912 2718 0,'0'0'60'0,"0"0"12"0,0 0 2 0,0 0 2 0,0 0-60 0,4 9-16 0,-4 1 0 16,0-7 0-1,0 6-23-15,-4 7-7 0,1-10-2 0,-4 10 0 16,0-7 0-16,3-2 0 0,-6 2 0 0,6 0 0 0,-3 1 32 0,0-1 0 0,0 4 0 0,0-4 0 15,0 1 0-15,0 2 13 0,3 1-1 0,-3-4 0 16,4 4 7-16,-1 5 1 0,-3-5 0 0,3 6 0 16,1-7 8-16,-4 7 3 0,7-6 0 0,-4 6 0 31,4-7-50-31,0 1-9 0,0-4-3 0,0 7 0 16,4-4-53-16,3-2-12 0,-4-1-1 0,1-3-962 0</inkml:trace>
  <inkml:trace contextRef="#ctx0" brushRef="#br0" timeOffset="10587.564">19018 12730 1933 0,'0'0'85'0,"0"0"19"0,0 0-84 0,0 0-20 16,0 0 0-16,0 0 0 0,0-10 46 0,4 7 5 15,3-6 1-15,-4 9 0 0,4-10-33 0,0 1-7 16,1 3 0-16,-1-4-1 0,0 1-11 0,3-1 12 16,1 1-12-16,-1 0 12 0,-3 6 7 0,4-7 1 15,0 1 1-15,-4 6 0 0,3-4-7 0,1 4-2 16,-11 3 0-16,10-3 0 0,-3-3-12 0,4 6 9 15,-11 0-9-15,7 9 8 0,0-6-8 0,4-3 8 0,-4 10-8 0,0-1 8 16,0 1-8-16,0-1 0 0,0 0 0 0,-3 4 0 16,3-4 0-16,0 4 0 0,-4-1 0 0,1 4 0 15,-1-3 0-15,-3-1 0 0,0 7 0 0,-3-6 0 16,-4 5 0-16,3-2-17 0,-6 3 4 0,-1 0 1 31,-3-1-26-31,-4-2-5 0,1-3-1 0,-5 5 0 0,-2 1 20 0,-1-6 3 0,4-1 1 0,0 7 0 16,-4-6 8-16,4-4 1 0,0 4 1 0,3-4 0 15,0 1 19-15,1-1 4 0,3-6 1 0,3 6 0 16,0-9-5-16,4 0-1 0,7 0 0 0,0 0 0 16,0 0 4-16,0 0 0 0,0 0 0 0,0 0 0 15,0 0-12-15,0 0 12 0,4 10-12 0,3-10 12 16,4 9 1-16,-1-9 1 0,4 3 0 0,0-3 0 16,1 10 8-16,-1-4 2 0,0-3 0 0,3 7 0 15,5-7-7-15,-5 6-1 0,4-3 0 0,1 1 0 0,-1-1-16 16,3-3 0-16,-6 7 0 0,7-1 0 15,-8-6-19-15,5 6-7 0,-1-9-2 16,0 10 0-16,0-4-115 0,-3-3-23 0,6 0-5 16,-2-3-660-16</inkml:trace>
  <inkml:trace contextRef="#ctx0" brushRef="#br0" timeOffset="11075.532">20161 13216 1324 0,'0'0'118'0,"0"0"-94"15,0 0-24-15,0 0 0 0,11-3 212 0,-11 3 37 16,0 0 8-16,0 0 2 0,7-7-199 0,0 4-40 16,-7 3-8-16,7 0-2 0,-7 0 35 0,7 0 7 15,4 3 2-15,-11-3 0 0,7 7-27 0,-4 2-6 16,1 4-1-16,-1-1 0 0,-3 7-11 0,0-6-9 16,-3 8 12-16,-1 1-12 0,1-3 12 0,-4 3-12 15,0 0 12-15,0 6-12 0,3-9 0 0,-3-3 0 16,3 6 0-16,1-3 0 0,-1-7 0 0,1 7 0 15,-1-6-8-15,1 5 8 16,-4-5-94-16,7-4-13 0,3 4-2 0,-3-4-590 0,0-9-117 0</inkml:trace>
  <inkml:trace contextRef="#ctx0" brushRef="#br0" timeOffset="11379.857">20034 13542 2116 0,'0'0'47'0,"0"0"9"0,0 0 3 0,0 0 0 0,0 0-47 0,0 0-12 0,14-3 0 0,-3-3 0 0,3 6 40 16,4 0 7-16,-1-4 1 0,5 1 0 15,-1-3 15-15,3 6 3 0,1-3 1 0,3-3 0 0,-3 6-12 0,3-4-3 16,-3-2 0-16,0 6 0 0,-1-3-32 0,1 0-6 15,0-3-2-15,3 6 0 0,-7-4-12 0,4-2 0 16,-1 6 0-16,1-3 0 0,3-3 0 0,-3 6-16 16,3-3 3-16,1 0 1 15,-5-4-44-15,1 7-9 0,3-9-2 0,0 9 0 16,1-3-94-16,-1 3-19 0,4-10-4 16,-8 10-732-16</inkml:trace>
  <inkml:trace contextRef="#ctx0" brushRef="#br0" timeOffset="11856.986">21735 13225 1609 0,'0'0'35'0,"0"0"7"0,0 0 2 0,0-3 2 0,0-6-37 0,0-1-9 15,0 7 0-15,0-3 0 0,-4-4 12 0,4 10 1 16,4-6 0-16,-8 0 0 0,-3-4 63 0,7 10 12 16,0 0 2-16,0 0 1 0,0 0 13 0,-3 0 2 15,-5 0 1-15,1 0 0 0,0 7-39 0,-3-4-7 16,-1 9-1-16,-3-2-1 0,4-1-43 0,-8 4-8 16,-3 9-8-16,0 3 12 0,-1-3-12 0,-6 3 0 15,3-3 0-15,1 6 0 0,-4-6 0 0,-4 0 0 16,4 0 0-16,-1 6 0 0,-2-6 0 0,6 0 0 15,0 0 0-15,1 0 0 0,2-3 0 0,5-7-12 16,3 7 2-16,-1-6 1 16,5-4-135-16,3 0-26 0,3-5-6 0,4-4-789 0</inkml:trace>
  <inkml:trace contextRef="#ctx0" brushRef="#br0" timeOffset="12123.268">21301 13162 2847 0,'0'0'63'0,"0"0"13"0,0 0 2 0,0 0 2 0,0 0-64 0,0 0-16 0,3-3 0 0,4-3 0 16,-3 6-10-16,3 0-5 0,0 6-1 0,0-3 0 16,4-3 7-16,-1 10 1 0,1-1 0 0,-1-6 0 15,4 13 8-15,-3 0-8 0,3 3 8 0,-7-1-8 0,4 4 0 0,-4 0 0 16,0 0 0-16,0 6 0 0,-4-2 0 15,-3-4 0-15,0-1 0 0,0 8 0 0,-3-7 8 0,3 0 11 16,-4-4-3-16,1 4 0 16,3-3-32-16,0-3-6 0,-4 0-2 0,8-4 0 15,-4 1-188-15,7-1-37 0</inkml:trace>
  <inkml:trace contextRef="#ctx0" brushRef="#br0" timeOffset="12624.882">21999 13739 1728 0,'-3'0'153'0,"3"0"-122"0,0-6-31 0,0-6 0 16,3 2 226-16,1 7 39 0,-1-9 8 0,1 2 2 31,6 1-253-31,1-4-50 0,0-2-11 0,-4 8-1 0,3-2 19 0,1-1 4 0,-1 4 1 0,1 0 0 16,-4 0 16-16,4 2 0 0,-1-2 0 0,1 6 0 16,-11 0 0-16,7 0 0 0,3-3-10 0,-3 3 10 15,-7 0 8-15,0 0 6 0,0 0 2 0,11 3 0 16,0 7-7-16,-4-4-1 0,-7-6 0 0,3 6 0 0,1 10-8 0,-4-4 8 15,0-2-8-15,-4 2 8 0,-3 1 20 16,4 6 3-16,-4-7 1 0,0 7 0 16,-4-6-52-16,4 5-9 0,0 1-3 15,0-3 0-15,-4 0 32 0,4-1 0 0,4-5 0 0,-1 8 0 0,1-5 0 16,-1 0 0-16,0-4 0 0,4 4 0 0,0-4 20 0,4 7 9 16,-8-10 3-16,4 3 0 0,4 1-20 0,0 2-3 15,-4-2-1-15,3-1 0 0,1 4-8 0,-1-7 8 16,8 3-8-16,-4-2 8 0,-4-1-8 0,4 3 0 15,7 1 0-15,1-4 0 0,-5-6 0 0,4 9-17 16,4-2 4-16,3-4 1 16,-3-3-36-16,-1 0-6 0,-3 0-2 0,4 0 0 15,3 0-96-15,0 0-19 0,-6-3-4 0,2-4-465 0,4 4-92 0</inkml:trace>
  <inkml:trace contextRef="#ctx0" brushRef="#br0" timeOffset="13171.333">22666 12783 1785 0,'0'-3'159'0,"0"-6"-127"16,-4 9-32-16,4-10 0 0,4 1 273 0,-4 2 49 16,0-8 10-16,4 5 1 15,6-2-310-15,1 2-63 0,-4 1-12 0,7-4-2 0,-4-5 37 0,8 5 7 16,0-3 2-16,-4 1 0 0,-4 2 8 0,5-6 0 16,6 10 10-16,-4-4-10 0,-3 4 24 0,1-4 0 15,2 4-1-15,1 0 0 0,-4 6-5 0,0-1-1 16,-3-2 0-16,3 3 0 0,0-3-4 0,-4 6-1 15,-10 0 0-15,0 0 0 0,11 9-12 0,0-3 8 16,-4 1-8-16,-4 8 0 0,1-2 0 0,-1-1 0 16,-3 7-13-16,0 0 4 15,-7 3-28-15,-3-6-6 0,6 6-1 0,-7 3 0 0,-6-10 20 0,-1 7 3 0,-3-3 1 16,3 3 0-16,4 0 31 0,-7-3 6 16,0 0 2-16,3-4 0 0,4 4-7 0,0-6 0 0,-4 6-1 15,4-7 0-15,0-3-11 0,7 4 10 0,-3-4-10 0,3 1 10 16,-1-4-10-16,8-6 0 0,0 0 0 0,0 0 0 15,-3 6 8-15,3 4 10 0,3-4 2 16,5-3 0-16,-5 7-20 0,4-7 0 0,0 3-11 0,7-3 11 16,0 7 0-16,1-7 0 0,-8 3 0 0,7-3 9 15,3 7 3-15,-3-4 1 0,1 0 0 0,-1-6 0 16,3 9 2-16,1-9 0 0,0 10 0 0,-1-10 0 16,4 0-15-16,-3 6 0 0,3-3 0 0,4-3-10 15,-4 0-78-15,-3 0-15 0,3 0-3 0,0 0-715 16,0 0-143-16</inkml:trace>
  <inkml:trace contextRef="#ctx0" brushRef="#br0" timeOffset="28338.343">28981 839 633 0,'0'-3'56'0,"-4"-4"-44"16,1 4-12-16,-4-9 0 0,0 2 494 0,-1 1 97 15,-6-1 19-15,0 1 4 0,0 0-479 0,0 6-96 16,-4-10-19-16,-6 7-4 0,-1 3-16 0,-7-7 0 16,-3 7 0-16,-4-3 0 15,-3 6-20-15,0 0-8 0,-4 0 0 0,-7 0-1 16,-7 6-5-16,-11 0-1 0,-13 4 0 0,-1 9 0 16,0-7 22-16,-10 7 4 0,-11-7 1 0,-10 17 0 0,-1-7 8 0,-6 3 0 15,-15 3 0-15,1 6 0 0,-4 4 21 0,-4 6 7 16,-7 0 0-16,-3 6 1 0,-4-3 22 0,0 3 4 15,-3 0 1-15,-4 7 0 0,1 2-43 0,2 4-13 16,5 6 8-16,-5 3-8 0,-6 3 0 0,10 4 0 0,4-1 8 16,0 4-8-16,-4 6 9 0,7 3-1 0,4-4-8 15,0 7 12-15,3 10-3 0,-3-1-1 0,7 7 0 16,0 3 0-16,0-3-8 0,0 12 0 0,-4 7 0 0,11-4-11 16,7 7 11-16,4-7 0 0,3 7 0 0,7 0 8 15,10-7-8-15,5 10 12 0,9 3-4 0,8 0 0 16,4-3-8-16,10 3 0 0,10 9 8 0,1-15-8 15,-1 12 10-15,15-6-2 0,14 0-8 0,7 0 12 16,-1 0-12-16,12 6 0 0,3 4 0 0,10-1 0 16,11 3 16-16,-3-2 9 0,3-1 3 0,11 1 0 15,14 8-15-15,-4-5-2 0,0-4-1 0,8 1 0 16,6-4-10-16,7-3 8 0,11-6-8 0,4 0 8 16,7 3-8-16,6-7 0 0,1-5 0 0,14-1 0 0,7 4 0 15,6-4 0-15,5-9 0 0,10 7 0 0,10-7 0 16,-3-7 0-16,4 7 0 0,7-9 8 0,6 6-8 15,8-10 0-15,-4-2 0 0,8 2 0 0,-1-6 0 16,7-6 8-16,8-3-8 0,-5 6 0 0,1-9 8 16,4 0-8-16,6-10 8 0,1-3-8 0,6-3 0 0,-3-6 0 15,-3-4 0-15,-5-2-11 0,-2-1 11 0,3-6 0 16,7-3 0-16,-4-6 8 0,-6-6-8 0,-5-4 0 16,5 0 0-16,-1-3 8 0,4-6-8 0,-3-9 8 15,-12 3-8-15,1-10 8 0,0 3-8 0,0-9 11 16,-8-3-11-16,1-6 12 0,-4-1 17 0,1-8 4 15,2-4 1-15,-6 0 0 0,-4-10-34 0,0 1 0 16,4-7 0-16,-11-9 0 0,-10 3 15 0,3-9-4 0,3 0-1 16,-10-7 0-16,-10 4-10 0,-1-16 12 0,1 0-12 15,-4-4 12-15,-1-8-12 0,-13-1 8 0,-7 0-8 0,3 1 8 16,0-10 0-16,-6-10 0 0,-5 7 0 0,-6-7 0 16,-11-2-8-16,0-4 8 0,-7-12-8 0,3 3 8 15,-3-7-8-15,4-2 0 0,-4-7 0 16,0 6 0-16,-4-6 10 0,-6 7 0 0,-1-7 0 0,-7 0 0 15,-3 3-10-15,-3-3 0 0,-1 1 0 0,0-4 0 16,0 0 11-16,-3 9-3 0,-7-9-8 0,-4 3 12 16,0-3-4-16,-3-6-8 0,-8 6 11 0,-3-3-11 15,-7-3 0-15,0-4 0 0,-7 10 0 0,-3-3 0 16,-4-3 0-16,0 6 0 0,-4 3 0 0,0-3 0 16,-3-3-11-16,0 3 11 0,3 3-12 0,-3 0 12 15,-4-6 0-15,1 10 0 0,-1-1 0 0,-3-3 0 16,-4 7 0-16,-3-1-8 0,-11 7 8 0,0-4 0 0,-3 7-14 15,-4-3 1-15,0 6 0 0,-7 0 0 0,0 0 13 16,-11 6-11-16,-10-3 11 0,-7 3-10 0,-7 10 10 0,0-10-13 16,-11-3 5-16,-4 16 8 0,-10-6-12 0,4 15 12 15,7-13-12-15,-11 17 12 0,-11-4 0 0,11 3 0 16,4 10 0-16,-4-6 0 0,-11 8 0 0,1 4 0 16,6 0 0-16,-3 0 8 0,0 0-8 0,0 7 0 15,7 5 9-15,4-2-9 0,-4 12 0 0,0 0 0 16,0 3 0-16,4 0 0 0,-1 3 0 0,-3 7-16 15,-7-4 2-15,7 13 1 16,7-6-81-16,-10 9-16 0,-11 6-3 0,-4 0-839 16,8 10-167-16</inkml:trace>
  <inkml:trace contextRef="#ctx0" brushRef="#br0" timeOffset="32985.822">26695 2469 1173 0,'0'0'52'15,"0"0"11"-15,0 0-51 0,0 0-12 0,0 0 0 0,0 0 0 16,0 0 60-16,-7 0 10 0,-7-6 2 0,6 6 0 0,8 0-44 0,-7 0-9 16,-7 0-2-16,4 0 0 15,3 0 16-15,7 0 3 0,0 0 1 0,-7-9 0 0,-4 9 34 0,0-3 6 16,4 3 2-16,0-7 0 0,7 7-11 0,-7-3-3 16,-3 0 0-16,-1-3 0 0,1 6-30 0,-1 0-7 15,-3 0 0-15,-4 6-1 0,1-3-27 0,-1 0 8 16,-3 4-8-16,0-4 0 0,-4 6 0 0,0-3 0 15,1 7 0-15,-1-10 0 0,-3 6 11 0,-1 1-3 16,1-1-8-16,0-6 12 0,-4 10 19 0,0-4 3 16,1 1 1-16,2-4 0 0,-2 7-6 0,2-10-1 15,-2 6 0-15,3 1 0 0,-1-1-12 0,1 4-4 16,0-4 0-16,0 0 0 0,-1 7-12 0,1-10 0 16,3 7 0-16,-6-1 0 0,3 4 0 0,-4 0 0 15,-4 3 0-15,5-1 0 0,-5-2 0 0,1 3 0 0,0 0 0 16,0 3 0-16,3-4 0 0,-3 4 0 15,3 0 0-15,4-9 0 0,-1 9 0 0,-2-3 0 0,2-7 0 16,-2 7 0-16,2 0 0 0,1-4 0 0,-4 4 9 0,4-6-9 16,0 6 14-16,3-1-2 0,1 4-1 0,2-9 0 15,-2 6-11-15,-1 3 0 0,4-10 0 0,3 7 8 16,-3 3 4-16,7 0 0 0,-7 0 0 0,7 0 0 16,-4 6-12-16,4-6 0 0,-4 0 0 0,4 0 0 15,-3 0 0-15,2 6 0 0,1-6 0 0,-3 9 0 16,-1-9 0-16,0 0 0 0,1 13 0 0,-4-10 0 15,-4 6 0-15,4-6 0 0,0 4 0 0,-1-4 0 16,1 3 0-16,4-3-17 0,-1 3 4 0,0-12 1 16,1 12 34-16,-1-9 7 0,4 3 2 0,0-6 0 0,0 2-31 15,3 1 8-15,-3-6-8 0,3 9 0 0,-3-10 0 16,4 7 0-16,-1 3 0 0,1-3 0 0,-1 0 0 16,-3 3 0-16,3 0 0 0,-3 3-10 0,0 3 18 0,0 3 3 15,0 4 1-15,0 2 0 16,0-2-12-16,0-4 0 0,-1 4 0 0,1-4 0 0,0-3 0 0,4-6-9 15,-4 0 9-15,3 6-13 0,0-12 32 0,1 3 6 16,-1 0 2-16,4-4 0 0,-3 4-15 0,3 3-4 16,-1-3 0-16,-2 3 0 0,-1 0-8 0,1 0 0 15,-1 6 0-15,1-3 0 0,2 3 0 0,-2-3 0 16,-8 7-9-16,4 5 9 0,4-2 0 0,-5 3 0 16,1-1-8-16,4 1 8 0,-4-4 0 0,3 7 0 0,0-6 0 0,1 2 0 15,-1-5 0-15,4-7 0 0,-3 6 0 16,3-3 0-16,0-3 28 0,0-3 4 0,3 6 0 0,0-2 0 15,1-8-32-15,-1 11 0 0,1-14 0 0,-1 7 0 16,4-3 9-16,0 9-1 0,0-12 0 0,0 9 0 16,0 0-8-16,4-3 0 0,-4 6 0 0,3-6-11 15,1 3 11-15,-4 7 0 0,7-4 8 0,-3-3-8 16,-1 6 8-16,1-2-8 0,3-4 8 0,0 6-8 16,-4-3 0-16,8-6 0 0,-1 13 0 0,1-17 0 15,-4 4 0-15,4 7 8 0,-1-7-8 0,4 3 0 16,4-7 0-16,-4 1 0 0,4 0 0 0,-1-3 8 15,1 6-8-15,0 0 0 0,-4 3 0 0,3-3 0 16,1 0 0-16,3 3 8 0,-7-3-8 0,4 6 0 16,0-3 8-16,-1 3-8 0,1 0 8 0,-1-2-8 15,1-4 10-15,-4-1-2 0,7 8-8 0,-3-7 12 16,0-4-12-16,3-2 0 0,0 3 0 0,4 0 0 0,-1-4 0 0,1 1 0 16,-4-3 0-16,4-1 0 0,0 4 12 0,-1-4-4 15,1 1-8-15,3 0 12 0,-3 2-3 0,3 1-1 16,-3 0 0-16,0-4 0 0,-1 7 10 0,1-3 2 15,0 2 0-15,3 1 0 0,-3-3-20 0,6 3 0 16,-2-7 0-16,2 4 0 0,1-4 0 0,0 1 0 16,0 0 0-16,-1-4-9 0,5 4 9 0,-1 2 16 15,0-5-4-15,-7-4-1 0,8 3-11 0,-5 1 0 16,-2 2 0-16,2-2 0 0,-2-4 0 0,6-3 0 16,0 6 0-16,0-5 0 0,1 5 0 0,2-3 0 15,5 1 0-15,-1-1 0 0,0-3 0 0,1 6 16 16,-1-2 0-16,-3-1-1 0,0 0-7 0,0-3-8 15,3 7 11-15,0-4-11 0,1 0 0 0,2 1 0 16,-2-4 0-16,3 6 0 0,-1-6 0 0,1 3 0 0,-3-2 0 16,-5 5 0-16,1-9 0 0,0 6 0 0,0 1 0 0,-4-7-9 15,0 0 9-15,4 0 0 0,0 0 0 0,0 0 0 16,0 6 13-16,-1-6-1 0,1 0-1 0,0 0 0 16,0 0-11-16,-4 0 0 0,4 0 0 0,-4 0 0 15,1 0 0-15,2 0 0 0,1 0 0 0,3 0 0 16,4 0 0-16,-3 0 0 0,6 0 0 0,0-6 12 15,-3 6-12-15,0 0 8 0,0 0-8 0,0-4 8 16,-4-5-8-16,4 6 8 0,3-3-8 0,1-4 8 16,6 7-8-16,-6-6 0 0,6-1 0 0,-3-2 0 15,-4 2 0-15,1 1 0 0,-8 3 0 0,8-4 8 16,-5-5-8-16,8 8 0 0,0-8 0 0,-3 2 0 16,3 4 0-16,-4-1 8 0,4 4-8 0,-4-3 0 15,-3-7 13-15,-4 10-2 0,4-10-1 0,0 3 0 0,7 1-10 0,-4-4 0 16,4 4-10-16,0-4 10 0,4-9 0 15,-4 9 0-15,0-3 13 0,-4-3-4 0,-3 0-9 0,3 4 0 16,4-4 0-16,-3 0 8 0,6 0-8 0,-3 3 10 16,0-3-10-16,-4-6 10 0,1 6-10 0,-5 0 0 15,1-3-10-15,-3-3 10 0,-5 2 10 0,5-2 8 16,6-3 2-16,-3 9 0 0,0-6-20 0,3-4 0 16,-3 7 0-16,0-3 0 0,0-3 11 0,-4 6 1 15,1-7 1-15,-1 4 0 0,0-3-13 0,1 6-10 0,2-7 2 16,-2 1 0-16,6 3 8 0,-3-16 0 0,0 9 0 0,-7-2 8 15,3-7-8-15,-3 3 0 0,-4-3 0 0,0 3 0 16,-6-3 0-16,2 4 0 0,1-4 0 0,0 9 8 16,0-15-8-16,-1 0 0 0,5 6 0 0,-5 0 0 15,1 0 0-15,-4-6 8 0,-7 9-8 0,4 0 0 16,3-2 0-16,-3 2 0 16,-7 9 0-16,3-11 0 0,-3 2 0 0,-1-3 0 0,1 0 0 0,-1 0 8 15,-2-6-8-15,-1 0 0 0,0 3 0 0,-4-7 0 16,1 4 0-16,0 0 0 0,-1 3-8 0,4-13 8 15,-3 7 0-15,-1-10 0 0,-3 7 0 0,4-4 0 16,-4 4 0-16,4 6-10 0,-8 0 1 0,4 3 0 16,0-4 9-16,0 7 0 0,-3 1 0 0,-1 2 0 15,1 0 0-15,-4 0 0 0,3 1 0 0,-3 5 0 16,-3 1 0-16,3 2 0 0,-4-5 0 0,1 2 8 0,-4 7-8 16,3-7 0-16,-6 4 0 0,3 0 0 0,3-1 0 15,-6-2 0-15,2-4-9 0,-2 7 9 0,-1-13 0 0,1 9 0 16,-1-2-9-16,-3-7 9 0,3 9 0 0,1-2 0 15,-4-1-8-15,-4 0 8 0,4 7 0 0,-4-3 0 16,1-1 0-16,-1-2 0 0,-3 5 0 0,0 1 0 16,7-1 0-16,-8 7 0 0,5-6 0 0,-4 3 0 15,-4 6 0-15,0 3 0 0,4-6 0 0,-4 6 0 16,4-3 0-16,-3 3 0 0,2 4 0 0,5-1 0 16,-4 0 0-16,3-3-10 0,-3 7 10 0,0-7 0 15,-1 0 8-15,-6 4-8 0,4-1 0 0,-5-6 0 16,1 0-12-16,-4 6 4 0,4-2 8 0,-7-1 0 15,0 0 0-15,-1 3 0 0,-3-6 0 0,4 3 0 0,-4 1 0 16,4 5 0-16,3 1 0 0,-3-4-10 0,0 0 10 16,0 1 0-16,-1 8-10 0,-6 1 10 0,0 3-8 0,-4-7 8 15,-4 7-8-15,1-3 8 0,3-3-8 16,0 6 8-16,4 3 0 0,-4-7-10 0,0 4 10 0,-3 3 0 16,-1 0 0-16,-3-3 0 0,1-3 0 0,-1 6 0 15,-4-3 0-15,8 3-10 0,-4-7 10 0,7 4-8 16,0 3 8-16,0-6 0 0,-3 6 10 0,-4 0-10 15,0-6 0-15,-7 6 0 0,4-7 0 0,-1 7 0 16,4 0 0-16,4 0 0 0,-4 7 0 0,-3-1 0 16,-4-6 0-16,0 6 0 0,0-3 0 0,-7 4 0 15,3-4 0-15,4-3 0 0,0 9 0 0,4 1 0 16,-1-10 0-16,-3 3 0 0,0 3 0 0,0-3 0 16,0-3 0-16,0 0 0 0,8 0 0 0,-1 6 0 0,0-3 0 15,3 1-15-15,1-4 2 0,-4 6 0 16,0-3 13-16,0 3 0 0,0-3 0 0,0 10 0 0,4-4 0 15,0 4-9-15,6-4 9 0,1 1 0 0,3 2 0 0,-7-2 0 16,4-1 0-16,0 10 0 0,-1-16 0 0,1 6 0 16,0 10 0-16,-1-3 0 0,1-10 0 0,3 7 0 15,0-1 0-15,4-2-8 0,0 5 8 0,6-2 0 16,1-4 0-16,4-2 0 0,-1 8 0 0,0-12 0 16,0 10 0-16,4-7 0 0,4 4 0 0,-1-7 0 15,-3 6 10-15,3 1-10 0,1-7 0 0,-1 3 0 16,4-3 0-16,0 7-10 0,0-1 10 0,3-6-8 0,-3 3 8 15,3-3-8 1,-3 1-16-16,0 2-4 0,4 3 0 0,-1-9 0 16,4 0-95-16,0 3-19 0,7-3-4 0,0 0-1144 0</inkml:trace>
  <inkml:trace contextRef="#ctx0" brushRef="#br0" timeOffset="35254.643">24857 2115 975 0,'0'0'43'16,"0"0"9"-16,0 0-41 0,0 0-11 0,0 0 0 0,0 0 0 0,0-9 22 0,0 9 2 15,0-3 1-15,3-10 0 0,-3 4-9 0,0-1-1 16,0 4-1-16,-3-7 0 0,3 10 21 0,0-6 4 16,-4-1 1-16,1 7 0 0,-1-3-8 0,4 6 0 15,-3-3-1-15,3 3 0 0,-7 0-15 0,0-6-4 16,-1 2 0-16,1 4 0 0,0 4-12 0,0 2 8 16,-3-6-8-16,3 3 0 0,-4 3 0 0,0 1 0 15,1 2 0-15,3-3 0 0,-4-3 0 0,4 10 0 16,-3-4 11-16,-1 1-11 0,0 9 0 0,4-10 0 15,-3 3 0-15,3 1 0 0,-4 6 20 0,4-7-4 16,-3 7 0-16,2-6 0 0,1 6-16 0,0-7 0 16,0 7 8-16,0-7-8 0,4 7 13 0,-1-3-1 15,1-7 0-15,-1 10 0 0,1-6-12 0,3 6 11 16,-4-7-11-16,4 1 10 0,0 2-10 0,4 1 8 0,-4-7-8 16,3 1 8-16,1 2 7 0,3-2 1 0,-4-1 0 0,4 1 0 15,0-1 23-15,0-6 5 0,4 6 0 0,-4 1 1 16,0-1-29-16,4-6-7 0,-1-3-1 0,1 13 0 15,-4-7-8-15,4-3 8 0,-4-3-8 0,3 7 8 16,-3-4 0-16,4 3-8 0,-1-6 12 16,-3 0-4-16,4 0 11 0,-4 0 1 0,4-6 1 0,-1 6 0 15,-3-10 7-15,4 10 2 0,-4-3 0 0,4-3 0 16,-4 0-3-16,3-4-1 0,1 4 0 0,-1-7 0 16,1 4-11-16,3 0-3 0,-3-4 0 0,6 4 0 15,-3-1-12-15,0-2 9 0,1-1-9 0,-5 1 8 16,-3 2 4-16,4-9 1 0,-4 10 0 0,3 0 0 15,-6-4-13-15,3 4 0 0,-3 6-9 0,-1-7 9 16,4 1 0-16,-3 6 13 0,-4-4-1 0,3 4 0 0,-3 3-3 16,4-6-1-16,-4 6 0 0,0 0 0 0,3-6-8 15,-3 6 0-15,4-7 0 0,-4 7 0 0,0 0 0 0,3-3 0 16,-3 3 0-16,0 0 0 0,0 0 0 0,0 0 0 16,0 0 0-16,0 0 0 0,0 0 0 0,0 0 0 15,0 0 0-15,-3 0 0 0,-8-6-16 0,4 6 5 16,-3 6 1-16,-1-6 0 0,0 3 10 0,1-3 0 15,-1 7-9-15,4-1 9 0,-3-6 0 0,3 6 0 16,-4-6 0-16,4 3 0 0,7-3 0 0,-11 0 0 16,4 7 0-16,0-4 0 0,0-3 0 0,7 0 0 0,-7 0 0 15,7 0 0-15,-7 0 0 0,7 0 0 0,0 0 0 0,0 0 0 32,0 0-146-32,0 0-28 0,11 0-6 0</inkml:trace>
  <inkml:trace contextRef="#ctx0" brushRef="#br0" timeOffset="35741.247">25192 2266 1656 0,'0'0'73'0,"0"0"15"0,0 0-70 0,0 0-18 16,0 0 0-16,0 0 0 0,0 0 33 0,7-4 3 15,0-5 1-15,4 6 0 0,-1 3-37 0,1-10-15 16,-1 1 1-16,-3 0 0 0,7-1 0 0,-3-2 0 16,3 2 0-16,0 1 0 0,0-7 4 0,1 7 1 15,-5-4 0-15,4 4 0 0,0-10 9 0,-3 10 0 16,-4-4 0-16,4 4 0 0,-1-4 0 0,-3 7 9 15,-3-10-9-15,-1 7 0 0,-3-4 20 0,0 4-4 16,0 3 0-16,-3-7 0 0,-4 10-16 0,0-3 0 16,0 2 8-16,-4-2-8 0,0 3 0 0,-3 3-11 15,4 0 2-15,-4 9 0 0,-1-9 9 0,1 4 0 16,4 5 0-16,-4 4-8 0,3-4 8 0,0 0 0 16,1 10 0-16,-1-9 0 0,1 2 24 0,3 1 1 0,0 6 0 15,0-7 0-15,3 10-13 0,-3-3-4 0,3-7 0 0,1 10 0 16,-1-3-8-16,1-6 0 0,3 5 0 0,0-5 0 15,0 6 0-15,3-7 0 0,-3 1 9 0,7-4-1 16,-3 1-8-16,3 2-15 0,-3-5 4 16,-4-7 1-1,10 3-22-15,1 3-5 0,-4-3-1 0,3-6-474 0,1-3-94 0</inkml:trace>
  <inkml:trace contextRef="#ctx0" brushRef="#br0" timeOffset="36227.324">25548 2018 1609 0,'0'0'71'0,"0"0"15"0,4 3-69 0,-8 6-17 16,4 1 0-16,-3-1 0 0,-1 7 23 0,4-7 1 15,-3 1 0-15,-1-1 0 0,1 4-4 0,3-4-1 16,0 0 0-16,0 1 0 0,0-7 1 0,0 6 1 15,0-9 0-15,0 13 0 0,0-13-9 0,0 0-3 16,3 6 0-16,-3-6 0 0,0 0 8 0,0 0 2 16,0 0 0-16,0 0 0 0,0 0 25 0,0 0 4 15,0 0 2-15,0 0 0 0,4 0-3 0,-1-15-1 16,-3 8 0-16,0-2 0 0,0 3-18 0,4-7-3 16,-4 4-1-16,0-1 0 0,0-2 5 0,0-1 1 15,0-6 0-15,0 10 0 0,-4-4-10 0,4 1-1 0,0-7-1 16,4 6 0-16,-1-5-10 0,1 8-8 0,-1 1 12 0,1-7-12 15,3 7 0-15,-4-4 0 0,4 4 0 0,-3 3 0 16,3-7 0-16,-3 13 0 0,3-9 0 0,-7 9 0 16,3 0 0-16,-3 0 0 0,11-4 0 0,-11 4 0 15,7 0 0-15,-7 0 0 0,7 4 0 0,3 2 0 16,-6-3 0-16,3 6-9 0,-4 1 9 0,5-7-12 16,-5 6 12-16,4 1 0 0,-3-1 0 0,-1 7-8 15,4-10-4-15,-3 4 0 0,3-1 0 0,-4 3 0 31,4-8-41-31,0 5-9 0,1 0-2 0,-1 1 0 0,0-7-60 16,3 3-13-16,-3-3-3 0,4-3 0 0,-1 0 20 0,1-3 3 0,3-3 1 16,0 6-548-16</inkml:trace>
  <inkml:trace contextRef="#ctx0" brushRef="#br0" timeOffset="39840.115">26095 1817 1548 0,'-7'0'68'0,"3"0"15"0,-3 0-67 0,0 3-16 15,0-3 0-15,0 0 0 16,7 0-44-16,0 0-13 0,-7 0-3 0,7 0 0 0,0 0 48 0,0 0 12 0,0 0 0 0,0 0 0 16,0 0 15-16,0 0 5 15,0 0 0-15,0 0 1 0,0 0 14 0,0 0 2 0,0 0 1 0,0 0 0 16,0 0 10-16,0 0 3 0,0 0 0 16,0 0 0-16,0 0-13 0,0 0-2 0,0 0-1 0,0 0 0 15,11-3-19-15,-4 3-3 0,3 0-1 0,-3-9 0 16,0 2-12-16,4 4 0 0,0-6 8 0,3 6-8 15,-4-7 0-15,4 1 8 0,1 0-8 0,-5-1 0 16,-3-2 8-16,4 8-8 0,-4-11 0 0,3 2 0 16,-6 10 8-16,3-6-8 0,-7-1 0 0,0 1 9 15,-4 6 8-15,1-7 2 0,-1 1 0 0,-3 6 0 16,0-3-4-16,0 2-1 0,-3 4 0 0,-1 0 0 16,4 0-14-16,-4 0 0 0,1 0 0 0,-1 4 0 15,-3-4 0-15,4 9 0 0,3-9 0 0,-4 0 0 16,0 0 0-16,4 6 0 0,-3-6 0 0,3 3 0 15,0 0 0-15,-4 4 0 0,0-4 0 0,1 6 0 16,-1 1 0-16,-3 2 0 0,4 7 0 0,-5 0 0 0,1-3 0 0,0 12 0 16,0-13 8-16,4 11-8 0,-5-4 0 15,5-1 0-15,-1 1 0 0,4-3 0 0,0 3 0 0,4 0 0 16,3-9 0-16,0 5 0 0,0-5 0 0,3 6 0 16,1-7 0-16,6 1 0 0,-3-4-10 0,0 4 10 15,4-7-8-15,3-3 8 0,0 4-24 0,-3-7 1 16,6 0 0-16,-2 0 0 15,2-7-9-15,1 4-1 0,-4 3-1 0,0-6 0 16,0-7-33-16,0 10-6 0,0-6-2 0,0-1-663 0</inkml:trace>
  <inkml:trace contextRef="#ctx0" brushRef="#br0" timeOffset="40229.718">26391 1808 1537 0,'0'0'68'0,"0"0"14"0,0 0-66 0,4 9-16 0,-1 7 0 0,1-10 0 16,-1 4 20-16,1 2 0 0,3-3 0 0,-3-5 0 16,-1 5 7-16,1 4 1 0,-4-13 1 0,3 6 0 15,-3 3 2-15,0-9 0 0,0 0 0 0,0 0 0 0,0 0-12 0,0 3-3 16,0-3 0-16,0 0 0 0,0 0 25 15,0 0 5-15,0 0 1 0,0 0 0 0,0 0 7 16,0 0 2-16,0-3 0 0,0-3 0 0,-3-3-4 0,3-4-1 16,0 4 0-16,0 5 0 0,-4-14-3 0,4 8 0 15,-3-5 0-15,3-1 0 0,0 0-8 0,0 1-1 16,0 2-1-16,3 0 0 0,-3-9-27 0,4 7-11 16,-4 2 8-16,3 1-8 0,1-7 0 0,-1 9 0 15,-3-2 0-15,4 3 0 16,-1 5 0-16,-3-8 0 0,7 2 0 0,-3 1 0 0,-4 0 0 0,7-1 0 15,-4 7 0-15,1-9 0 16,3 5-33-16,-3-2 1 0,-1 6 0 0,4-4 0 16,0 1-8-16,4 0-2 0,-4 3 0 0,7-3 0 15,-4 6-119-15,5-4-24 0,2 4-5 0,1 0-722 0</inkml:trace>
  <inkml:trace contextRef="#ctx0" brushRef="#br0" timeOffset="40741.26">27026 1500 1594 0,'0'0'71'0,"0"0"14"16,0 0-68-16,0 0-17 0,0 0 0 0,-7 4 0 16,7-4 32-16,-10 0 2 0,3 6 1 0,-4 0 0 15,-3 4-35-15,3-1 0 0,-6 0 0 0,3 4 0 16,-4 6-19-16,0-7 3 0,4 7 0 0,-3-6 0 15,-1 5 16-15,0-5 8 0,1 6-8 0,3-7 12 16,-1 7 11-16,5-9 1 0,-1 2 1 0,1 1 0 0,3-1-5 0,0-2-2 16,0-1 0-16,3-3 0 15,0 1-8-15,4-7-2 0,0 0 0 0,0 0 0 0,8 6-8 0,-1-6 8 16,-7 0-8-16,10 0 8 0,1-6-8 0,-4 2 0 16,3-5 9-16,-3 9-9 0,4-9 8 0,-4 9-8 15,0-4 8-15,0-5-8 0,0 0 15 0,-3 5-2 16,3-5 0-16,0 3 0 0,-4-7 21 0,1 10 4 15,3-3 1-15,-3-7 0 0,3 10-3 0,0-6-1 16,0 2 0-16,0 4 0 0,0 0-16 0,0-3-3 16,-4 3-1-16,-3 3 0 0,0 0-1 0,7 3 0 15,0-3 0-15,-7 0 0 0,8 6-2 0,-1 0-1 0,0 4 0 16,0-4 0-16,0 0-11 0,-4 10 0 0,4-13 9 16,0 10-9-16,0-7 0 0,4 3 0 0,-4-5 0 0,0 5 8 15,4-6-8-15,-1 3 0 0,-3-2 0 0,4-4 8 16,0 0-8-16,-4 6 0 0,3-6 0 15,1 3 0-15,-4-3 0 0,3 0 0 0,-3 0 0 0,1-3 0 16,-8 3-23-16,10-6 1 0,-3 2 0 0,4-5 0 31,-1 0-110-31,1 5-23 0,-4-2-4 0,4-3-423 0,-1-4-85 0</inkml:trace>
  <inkml:trace contextRef="#ctx0" brushRef="#br0" timeOffset="41079.18">27513 920 1670 0,'0'0'74'0,"0"0"15"0,0 0-71 0,0 0-18 16,0 0 0-16,0 0 0 0,0 0 144 0,0 0 26 15,-3 0 5-15,3 0 1 0,-4 3-141 0,-3 4-35 16,7 5 0-16,-3-2 0 0,3-1 0 0,-4 7 0 16,4 3 0-16,-4 3 0 0,4-1 0 0,0 8 0 15,-3-4 0-15,3 6 0 0,0-3 0 0,-4-3 0 16,4 4 0-16,-3-4 0 0,3 3 12 0,-4-3-2 0,4 0 0 16,-3-3 0-16,-1 3 8 0,1 3 2 15,3-6 0-15,-4 0 0 0,1 0-1 0,-1 0 0 0,4 6 0 16,-3-12 0-16,3 3-19 0,0 3-16 0,0-6 4 0,0-1 0 31,3-5-171-31,1 2-33 0</inkml:trace>
  <inkml:trace contextRef="#ctx0" brushRef="#br0" timeOffset="42493.684">26451 2761 864 0,'-7'-13'76'0,"7"13"-60"0,0-3-16 0,0 3 0 16,0-9 124-16,0 0 21 0,0-1 5 0,0 1 1 15,0-4-79-15,0 4-16 0,0 6-4 0,0-7 0 16,0 1-38-16,4-1-14 0,-4 1 9 0,0-4-9 16,-4 10 0-16,4-3 0 0,-3-6 0 0,3 8 0 15,-4-2 16-15,-3 3-3 0,4-6 0 0,-4 5 0 16,3-2 20-16,-3 3 4 0,7 3 1 0,-4-6 0 15,-3 6-2-15,0-3 0 0,0 3 0 0,0-7 0 16,0 7 12-16,-3 7 3 0,3-7 0 0,-1 0 0 16,1 3-8-16,0 6-2 0,0 1 0 0,0 2 0 15,-3 1-41-15,3 5-24 0,0 1 4 0,-1 3 0 16,1-3 11-16,4 3 9 0,-4 0-12 0,3 3 12 0,1-6-14 16,-1 3 4-16,1 0 1 0,-1 0 0 15,4-3 0-15,-3 2 0 0,3-2 0 0,0 0 0 0,0 3 9 16,3-6 0-16,-3 3 0 0,7-1 0 0,-3-5 0 15,3 9 0-15,0-3 0 0,3-7 0 0,1 7 0 0,0-6-13 16,-1-1 5-16,1-2 8 16,-1-1-42-16,1 0-1 0,3 1 0 0,0-7 0 15,0 3-127-15,0-3-26 0,1-3-4 0,-1-3-2 0</inkml:trace>
  <inkml:trace contextRef="#ctx0" brushRef="#br0" timeOffset="43014.181">26861 2727 1562 0,'-15'9'69'0,"8"0"15"16,-3-6-68-16,3 4-16 0,-4-1 0 0,1 0 0 16,-5-3 19-16,5 7 0 0,-4-4 0 0,3-3 0 0,-3 7-19 0,3-7 0 15,1 3 0-15,-4-3 0 16,3 7 14-16,1-1 2 0,-1-6 1 0,0 10 0 0,4-7 2 16,4 3 0-16,-1 4 0 0,-3-4 0 0,0 1 2 0,4 2 1 15,3 1 0-15,-4-4 0 0,1 4-22 0,3-4 0 16,3 4 0-16,1-4 8 0,-1 1-8 0,4-1 0 15,4 0 0-15,-1 1-8 0,1-7 8 0,3 6 0 16,-3-6-9-16,3 4 9 0,0-7 0 0,4 0 0 16,-4 0 0-16,0 0 0 0,3 0 0 0,1-7 0 15,-4 4 0-15,4-6 0 0,-4-1 0 0,0 7 0 16,4-6 9-16,-8 6-9 0,4-7 20 0,-3 1 0 16,0 3 0-16,-4-7 0 0,3 10-8 0,-3-6-3 15,0-1 0-15,-3 1 0 0,-1 6-9 0,1-7 0 16,-4 1 9-16,0-1-9 0,0 7 0 0,0-15 9 0,0 8-9 15,-4 1 0-15,1-7 12 0,-1-3-12 16,1 10 12-16,-4-4-12 0,3-6 20 0,1 16-4 0,-4-16 0 16,3 16 0-16,-3-15-2 0,3 8-1 0,-3 7 0 15,0-3 0-15,4 3-13 0,-4-1 0 0,7 4-9 0,0 0 9 32,0 0-108-32,0 0-16 0,-7 0-4 0,7 0-408 0,0 0-83 0</inkml:trace>
  <inkml:trace contextRef="#ctx0" brushRef="#br0" timeOffset="43920.599">27160 2673 345 0,'0'0'31'0,"0"0"-31"15,0 0 0-15,0 0 0 0,0 0 90 0,0 0 12 16,0 0 2-16,4 0-363 15</inkml:trace>
  <inkml:trace contextRef="#ctx0" brushRef="#br0" timeOffset="44517.144">27206 2651 756 0,'0'0'33'0,"0"0"7"0,0 0-32 0,7 0-8 16,-7 0 0-16,7 3 0 0,0 4 145 0,-3-4 27 15,3 9 6-15,-3-2 1 0,3 9-98 0,-4-7-19 16,1 7-4-16,-1 0-1 0,-3-4-45 0,4 4-12 16,-1 0 0-16,1-3 0 0,-1-1 0 0,-3-2 0 15,4 0 0-15,-4-1 0 0,0-12 18 0,3 9-2 16,-3 1 0-16,0-10 0 0,0 0 30 0,0 9 6 15,0 1 0-15,0-1 1 0,-3-6-1 0,-1 10-1 0,-3-4 0 16,4 4 0-16,-4-4-22 0,3 1-4 0,-3 2-1 0,0-3 0 16,0 7-12-16,0-3-4 0,3-10 0 0,-3 6 0 15,7 1-8-15,0-10 12 16,0 0-12-16,0 0 12 0,0 0 6 0,0 0 2 0,0 0 0 0,0 0 0 16,0 0 8-16,0 0 1 0,0 0 1 0,0 0 0 15,0 0-10-15,0-10-3 0,-3 1 0 0,3-1 0 16,0 4 2-16,-4-3 0 0,1-1 0 0,-1 1 0 15,4-4-19-15,0 4 0 0,-3-4 0 0,3 4 0 16,0-7-16-16,-4 4 4 0,4-1 0 0,4 1 0 16,-4 2 12-16,3-8 0 0,-3 8 0 0,4 1 0 15,-1-4 0-15,-3 10 0 0,4-13 0 0,-4 10 0 16,3 0 0-16,4-4 0 0,-3 4-10 0,-1 0 10 16,4-4-9-16,1 7 9 0,-5-3-12 0,4 0 12 15,0-1-15-15,0 4 4 0,-3-6 1 0,3 0 0 0,0 5 10 16,-4-2 0-16,4 3-9 0,-3-6 9 0,-4 9 0 15,7-10 0-15,0 1 0 0,0 6 0 0,0-10 0 0,0 7 0 16,0 3 0-16,0-4 0 0,0-2 0 0,4 3 0 16,-7-1 8-16,6 4-8 0,-3-3 0 0,-7 6 0 15,0 0 0-15,7-3 0 0,4 3 0 0,-11 0 0 16,0 0 0-16,0 0 0 0,7 3-10 0,0 3 10 16,0-3 0-16,0 10-9 0,-3-4 9 0,3 1 0 15,0-1 0-15,-4 4 0 0,1-4 0 0,3 4 0 16,0-4 0-16,0 4 0 0,-4 2 12 0,4-5-1 15,-3 2-1-15,3 1 0 0,0-4-1 0,-3 1 0 16,-1-1 0-16,1-3 0 0,3 4-9 0,0-1 12 0,-7-9-12 16,3 6 12-16,-3-6-12 0,7 7 0 0,0 2 0 0,-7-9 0 15,0 0-12-15,7 6-5 0,1-2-1 0,-8-4 0 32,0 0-98-32,7 6-20 0,-4 0-4 0,4 0-480 0,4-3-96 0</inkml:trace>
  <inkml:trace contextRef="#ctx0" brushRef="#br0" timeOffset="45048.106">27785 2676 1785 0,'0'0'39'0,"0"0"8"0,0 0 1 0,0 0 4 0,0 0-42 0,0 0-10 15,0 0 0-15,0 0 0 0,0 0 0 0,10 10 0 16,-6-4 9-16,6-3-9 0,-6 7 0 0,7-1 0 15,-4-6 0-15,-4 7 0 0,4 8 0 0,0-15 0 16,0 16 0-16,0-6 0 0,0-1 0 0,-3-2 0 16,3 2 0-16,-3 4 0 0,-1 0 24 0,1-7 6 0,3 1 2 0,-4 2 0 15,1-3 23-15,-1 1 5 0,1-4 0 0,-4-6 1 16,3 6-2-16,-3-6-1 0,0 0 0 16,4 7 0-16,-4-7-13 0,0 0-2 0,0 0-1 0,0 0 0 15,0 0-9-15,10 0-1 0,-3 0-1 0,1 0 0 16,-1-10-13-16,0 7-2 0,0-6-1 0,-4-1 0 15,4 1-3-15,-3 0-1 0,3-4 0 0,-4 0 0 16,4 4-3-16,-3-10 0 0,0 0 0 0,3-3 0 16,-4 0 0-16,1 4 0 0,3 2 0 0,-4-12 0 15,4 12-8-15,0-3 0 0,0 0 0 0,0 7 0 16,-3-7 0-16,3 10-11 0,4-4 3 0,-4 1 0 16,0 2-39-1,3 1-7-15,1-1-2 0,-1 7 0 0,1-3-105 0,3-7-22 16,0 10-4-16,0 3-445 0,0-9-90 0</inkml:trace>
  <inkml:trace contextRef="#ctx0" brushRef="#br0" timeOffset="45498.942">28420 2717 1450 0,'0'0'32'0,"0"0"6"0,0 0 2 0,0 0 1 0,0 0-33 0,0 0-8 16,0 0 0-16,0 0 0 0,0 0 36 0,7 0 6 0,0-3 1 0,0-3 0 16,0-1 8-16,0 1 1 15,0-3 1-15,4 6 0 0,-4-10-23 0,0-3-5 0,3 13-1 0,-3-9 0 16,1 2-14-16,-1 1-10 0,-4-4 12 0,4 4-12 16,-3 0 11-16,-1-1-11 0,1 1 10 0,-4 6-10 15,3-10 28-15,-3 7-1 0,0 6 0 0,0-10 0 16,0 7 7-16,0 3 2 0,-3-6 0 0,3 6 0 15,-11 0-13-15,4 0-3 0,-3 0 0 0,2 0 0 16,-6 6-8-16,0-6-1 0,0 3-1 0,-4 7 0 16,4-1-10-16,-3 1 0 0,-1-1-12 0,4 0 12 15,0 4 0-15,0 0 0 0,-4-4 0 0,8 0 12 16,-5 1-12-16,5 2 0 0,-1 1 0 0,4-1 0 16,0 4 0-16,0 0 0 0,4 3 0 0,-4-1 0 15,7-2 0-15,0-7 12 0,0 13-2 0,3-6 0 16,1 0-10-16,-1-1 0 0,8-2 0 0,-1 0 0 15,1 5 0-15,-1-15-9 0,1 13 9 0,3-3-13 16,4-10-5-16,-4 6-1 0,0 1 0 0,0-1 0 16,0-6-22-16,4-3-5 0,-4 6-1 15,0-6 0-15,0 7-89 0,0-14-19 16,0 1-3-16</inkml:trace>
  <inkml:trace contextRef="#ctx0" brushRef="#br0" timeOffset="45951.749">29330 2554 288 0,'0'0'25'0,"0"0"-25"0,0 0 0 0,0 0 0 16,0 0 297-16,0 0 55 0,0 0 10 0,0 0 2 16,0 0-291-16,-4-6-58 0,-3 6-15 0,0 0 0 15,7 0 0-15,-3-3 0 0,-4-4 8 0,0 7-8 16,3 0 14-16,-3 0 0 0,0 7 0 0,0-7 0 15,0 3 29-15,-4-3 5 0,1 6 2 0,-4-3 0 0,0 7 22 0,-1-7 4 16,-2 6 0-16,-1 4 1 0,-3-4-9 0,3 10-3 16,-3-7 0-16,0 7 0 0,0 0-15 0,3-3-3 15,-3 6-1-15,0-3 0 0,0-1-18 0,3 4-3 16,-3-3-1-16,3-3 0 16,1 6-9-16,3-7-3 0,-1 7 0 0,5-9 0 0,-4-1-12 0,7-2-16 15,0 9 3-15,3-16 1 16,-3 6-20-16,3-6-4 0,1 7-1 0,3-10 0 15,-7 6-72-15,7-6-15 0,0 0-2 0,0 0-1 16,0 0-85-16,0 0-16 0,7-19-4 0,0 7-1 0</inkml:trace>
  <inkml:trace contextRef="#ctx0" brushRef="#br0" timeOffset="46232.136">28910 2473 1267 0,'0'0'56'0,"0"0"12"0,0 0-55 0,0 0-13 0,-3 9 0 0,-1-6 0 15,1 6 224-15,-1 1 43 0,4-1 8 0,4 1 1 16,-4 2-215-16,0 1-43 0,7 9-9 0,0-3-1 16,-4-1 37-16,8 4 8 0,-1-6 2 0,1 0 0 15,3 6-28-15,0-4-6 0,0-2-1 0,0 6 0 16,1 0-20-16,2-13 8 0,-3 10-8 0,7-6 0 15,-6-1 0-15,2 4 0 0,1 0 0 0,3-10-8 16,0 3-20-16,-3 1-4 0,3-4-1 0,-3 3 0 16,-1-2-42-16,-3 2-8 0,0-3-1 0,1 1-913 15</inkml:trace>
  <inkml:trace contextRef="#ctx0" brushRef="#br0" timeOffset="48348.548">27404 4182 345 0,'0'0'15'0,"0"0"4"0,-4-7-19 0,1 4 0 15,-1 0 0-15,4 3 0 0,-3-6 297 0,-1 3 56 16,4 3 11-16,0 0 3 0,-7-10-287 0,4 7-58 16,-4-3-11-16,-1 6-3 0,1 0 16 0,-3 0 4 15,-4 0 0-15,0 6 0 0,-1-3-28 0,1 7 0 16,-7-7 0-16,0 3 0 0,0 0 0 0,-4 10 13 16,4-13-1-16,-4 10-1 0,-3 2 17 0,3-12 3 15,-3 10 1-15,3 3 0 0,-3-4 8 0,4 7 3 16,-5 3 0-16,5-6 0 0,-1 2-18 0,-3 1-3 0,3 3-1 15,-3-3 0-15,0 3-21 0,-1 3 9 0,1-3-9 0,3 9 0 16,4-2 11-16,-3 2-11 0,-5-6 10 16,5 13-10-16,-1-7 11 0,4 4-11 0,0-4 12 0,-1 10-12 15,1-7 15-15,4-2-4 0,3-1-1 16,-4 0 0-16,4 1-1 0,0-1 0 0,3 3 0 0,1-2 0 16,2-7 8-16,-2 3 2 0,3 10 0 0,3-7 0 15,-3 4-19-15,4 8 0 0,-1-2 0 0,1 0-9 16,-1 0 9-16,4 3 0 0,0-10 8 0,0 4-8 15,4-4 0-15,-1-2 0 0,-3-4 0 0,7 3 0 16,-3-6 16-16,3 4 0 0,0-4-1 0,0 3 0 16,0-3 11-16,4 0 2 0,3-3 1 0,0 0 0 15,0 3-10-15,7-3-3 0,0-3 0 0,4 3 0 0,0 0-8 16,-1 0-8-16,1-4 12 0,0 4-12 0,3 0 8 16,0-3-8-16,0 0 0 0,1-3 0 0,2 2 30 0,-2 1 2 15,-1-6 1-15,0 6 0 0,0-4-33 0,4 4 0 16,0-6 0-16,3 6 0 0,0-7 9 0,4 7-9 15,-4-7 0-15,8 4 9 0,-4-3 0 0,3-10 0 16,-3 6 0-16,-4 1 0 0,4-1 9 0,-4-6 2 16,0 7 0-16,1-10 0 0,-1 9 9 0,4-9 3 15,3 3 0-15,-3-3 0 0,3 0-19 0,-3-3-3 16,7 0-1-16,0-3 0 0,-4 2 11 0,0-2 1 16,-3-3 1-16,0 6 0 0,3-7-8 0,1 7-2 0,2-3 0 15,1-4 0-15,0-2 5 0,0 2 1 0,0-2 0 16,-4 2 0-16,4-2-18 0,-7-1 0 0,-4-2 8 0,0 2-8 15,1-6 0-15,-1 4 0 0,4-7 0 0,-4 0 0 16,4-3 11-16,3-7-11 0,-3 4 10 0,3-3-10 16,-3-7 12-16,0 7-4 0,0-10-8 0,-4 10 12 15,-3-13-1-15,-4 9-1 0,0-2 0 0,1-7 0 16,-5 3 0-16,1 10 0 0,0-16 0 0,-4 6 0 16,3 0-10-16,1 0 0 0,-7 10 0 0,-1 0 0 15,-2-7 28-15,-1 0 3 0,-4 13 1 0,1-12 0 16,-8 5-32-16,1 1 0 0,-1-1-11 0,-3-2 11 15,0-1 0-15,-3 4 0 0,-4-7 9 0,0 4-1 16,-4-7-23-16,-3 0-4 0,0-2-1 0,0 2 0 16,0-3 8-16,0 3 2 0,-4 7 0 0,0-1 0 15,1-2 10-15,-1 5 0 0,0 1 0 0,-3 6-8 16,-3-4 8-16,-1-2 0 0,0 9 0 0,-7 0 0 0,-6-6 0 16,2 12 0-16,1 1 0 0,-4-7-8 15,-3 6 8-15,0 0-8 0,-1 1 8 0,4-1-8 0,1 3-2 16,-1-5 0-16,0 5 0 0,0 1 0 0,0-1 1 0,1 4 0 15,-1-4 0-15,-4 4 0 0,5-1 9 0,-5 1 0 16,5-1 0-16,-1 7-8 0,3-3 8 0,1 3 0 16,3-3 0-16,1 6 0 0,-1 0 0 0,-3 0 0 15,-4 6 0-15,0-6 0 0,-3 9 0 0,-1-6 0 16,-2 7 0-16,-1-7 0 0,3 6-20 0,1 1-3 16,3 2 0-16,7-5 0 0,1-4-1 0,2 6-1 15,1 1 0-15,4-1 0 0,2-6 3 0,1 3 1 16,0 1 0-16,3-7 0 15,1 6-15-15,3-6-4 0,0 3 0 0,-1-3 0 16,1 0 13-16,7 0 3 0,-3-3 0 0,3 3 0 16,0 0-58-16,0-6-11 0,-1 6-3 0,1 0 0 15,7 0-97-15,-7 0-20 0</inkml:trace>
  <inkml:trace contextRef="#ctx0" brushRef="#br0" timeOffset="49020.018">27351 4690 1094 0,'0'0'48'0,"0"0"11"0,0 0-47 0,0 0-12 0,0 0 0 0,0 0 0 16,0 9 311-16,0-6 60 0,0 13 12 0,0-4 2 15,0-2-325-15,0 2-60 0,0 7-21 0,0-3 0 16,0 3 9-16,0 3 1 0,0-4 1 0,-4 4 0 16,1 0 10-16,3 0 0 0,-4 0 0 0,-3-3 0 15,4 3 0-15,-4 6 14 0,0-12-3 0,0 9-1 16,-4-3 16-16,4 0 3 0,-4 3 1 0,1-3 0 15,-1-3-14-15,1 3-2 0,-1 0-1 0,4-1 0 16,0-2-2-16,0 0-1 0,-4-6 0 0,4 5 0 16,4-5-10-16,-4 6 0 0,3-3 0 0,1-7 0 15,-1 0 31-15,0 10 1 0,1-6 0 0,3-1 0 16,-4 4-32-16,4-4 0 0,0-2 0 0,-3 6 0 16,3-10 0-16,3 3 0 0,1-6 0 0,-4-3 0 0,3 7 10 15,5-4-1-15,-1 0 0 0,0-3 0 16,0 6 3-16,3-6 0 0,1 0 0 0,3-6 0 0,0 6-12 0,4 0 8 15,-4-3-8-15,3 3 8 0,1-10-8 0,0 10 0 16,-1 0 0-16,5-3 0 0,-5 3 0 0,1 0 0 16,3-6 0-16,0 3-11 0,0-3-7 0,1 6-2 15,-1 0 0-15,0-7 0 16,-4 1-35-16,8 6-7 0,-4 0-2 0,1-3 0 16,-1-3-54-16,0 2-11 0,-4-5-3 0,5 0-525 15,-1-1-106-15</inkml:trace>
  <inkml:trace contextRef="#ctx0" brushRef="#br0" timeOffset="49350.25">28236 4828 1785 0,'0'0'159'0,"0"0"-127"0,0 0-32 0,-7 6 0 16,-3-3 240-16,-1 6 43 0,4 4 8 0,0-1 1 15,0 7-266-15,0 3-54 0,3 0-10 0,-3-3-2 16,0 3 24-16,4 6 6 0,-1-3 1 0,-3-3 0 0,4 6 19 0,-1-3 4 16,1 7 1-16,-4-1 0 0,3-3-15 0,0-3 0 15,1 7 0-15,-4-7 0 0,-4 0 0 16,8-3 0-16,-4 6 0 0,0-12 0 0,0 3 0 0,3 3-20 15,1-13 4-15,-1 4 0 0,0 2 0 0,4-2 1 16,-3-4 0-16,3-9 0 16,0 0-91-16,0 0-18 0,0 0-4 0,0 0-567 15,0 0-113-15</inkml:trace>
  <inkml:trace contextRef="#ctx0" brushRef="#br0" timeOffset="49801.213">28011 4743 2782 0,'0'0'124'0,"-4"-3"24"0,1-4-118 0,3 1-30 0,0-10 0 0,0 7 0 16,7 6 43-16,0-6 2 0,3-4 1 0,1 7 0 31,3-7-62-31,0 4-13 0,4-1-3 0,-4 4 0 0,0 0 32 0,4 3 0 0,-4-4 0 0,3 4 10 16,4-6-10-16,1 9 0 0,-5 0 0 0,4 0 0 15,1 0 0-15,-1 0 0 0,3 0 0 0,-2 6 0 16,-1-3 0-16,-4 7 0 0,1-7 0 0,0 3 0 16,-4-3 0-16,0 7 0 0,0-1 0 0,-3-6 0 15,-1 10 0-15,1-7 10 0,-4 7-1 0,3-1 0 16,1-3-9-16,0 10 0 0,-4-6 0 0,3 6 0 16,-3-7 0-16,4 10 0 0,-4-6 0 0,-4 0 0 15,4 2 18-15,-3-5 2 0,-4 6 0 0,4-7 0 16,-4 7-29-16,-4-6-6 0,4-1-1 0,-4 4 0 0,1-4 26 15,-4 1 5-15,0-1 1 0,0-2 0 0,3-1-6 16,-3 4-1-16,0-13 0 0,-3 9 0 0,3 1 6 0,-4-1 1 16,0-6 0-16,1-3 0 0,-4 10-3 0,0-10 0 15,-4 6 0-15,0-3 0 0,-3 0-13 0,0 3 0 16,-4-2-12-16,4-4 12 0,3 6 17 0,-3-3 11 16,4-3 1-16,-1 0 1 0,4 0-38 0,0 0-8 15,3 0-2-15,1 0 0 16,3 0-43-16,-1 0-9 0,5-3-2 0,-1-3-805 15,1 2-162-15</inkml:trace>
  <inkml:trace contextRef="#ctx0" brushRef="#br0" timeOffset="135556.513">28448 9302 2304 0,'0'0'204'0,"0"0"-163"16,-4-3-33-16,-3 0-8 0,7 3 176 0,-7-6 34 15,4 3 6-15,-1-4 2 0,1-5-190 0,3 2-37 16,-4 1-8-16,1-4-2 0,3-5 19 0,0 2 16 16,0-6-4-16,3-6 0 0,-3 3-12 0,4-4 0 15,-4 1 0-15,3-6 0 0,1-7 0 0,-1 10 0 0,1-4 0 0,-1 4 0 16,-3-4 0-16,4 4 0 0,-1 0 0 0,-3-1 0 16,4 4 0-16,-4-3 0 0,-4-1 0 15,4 1 0-15,4 9 0 0,-4-3 0 0,0-3 0 0,0 9 0 16,4-3 0-16,-1 12 0 0,-3-2 0 0,0-1 0 15,0 4 0-15,0 0 0 0,0 9 0 0,0 0 0 16,0 0 8-16,0 0 1 0,0 0 1 0,0 0 0 16,4 12-10-16,3-2 0 0,-4 5 0 0,4 1 0 15,0 3 0-15,0 0 0 0,0 2 0 0,4 5 0 16,-4-4 0-16,0 3 0 0,0 0 0 0,-3 6 0 16,3-3 0-16,0 4 0 0,0-4 0 0,0 9 0 15,0-5 0-15,-4 2 0 0,5-2 0 0,-1-1 0 16,3 0 0-16,1 1 0 0,-1-10 0 0,1 0 0 15,7 0 0-15,-1-4 0 0,1 1 0 0,-1-6 12 0,1-1-12 16,0-2 10-16,6-4-10 0,-2-3 10 0,-5 0 8 0,1-3 2 16,3 0 0-16,0 0 0 0,-7 0-20 0,4-3 8 15,-7 0-8-15,3-3 0 0,-4-4 20 0,1-2-4 16,-4 2 0-16,3-2 0 0,-2-7 8 0,-1-3 0 16,0 0 1-16,3-9 0 0,-3 9 0 0,0-10 0 15,0 1 0-15,0-3 0 0,1-4-9 0,-1 7-1 16,-4-1-1-16,4-2 0 0,-3-1-14 0,-1-2 9 15,1 2-9-15,-1-2 8 0,4 2-8 0,-7 1 0 16,4-4 9-16,-1 7-9 0,1-4 0 0,-1 4 0 16,-3 2 0-16,4 4 0 0,-1-3 0 0,1 12 8 15,0-2-8-15,-4-1 0 0,3 9 0 0,1-2 0 16,-4-1 0-16,3 1-12 0,1-4 12 0,-1 10 0 16,4-4-9-16,0 1 9 0,-3 0-24 0,3-1 0 0,3 7 0 15,-2-3 0 1,2-4-96-16,1 10-20 0,-1 0-4 0,-3-3-780 0,4 6-156 0</inkml:trace>
  <inkml:trace contextRef="#ctx0" brushRef="#br0" timeOffset="136957.735">29580 9055 1681 0,'0'0'36'0,"0"0"8"0,0 0 2 0,0 0 2 0,0 0-38 0,0 0-10 0,-3 3 0 0,3-3 0 0,0 0 0 0,0 0 0 16,0 0 0-16,0 0 0 0,0 0 34 0,0 0 5 15,0 0 1-15,0 0 0 0,0 0 19 0,-4-10 4 16,1 1 1-16,-1 3 0 0,4-4 19 0,0 1 4 16,0-1 1-16,4 1 0 0,-4-4 12 0,3 1 4 15,-3-7 0-15,4 0 0 0,-4-3-32 0,3-3-7 16,-3 3-1-16,4-3 0 15,-4-6-17-15,0 6-4 0,0-7-1 0,0 1 0 0,0-3-17 0,-4-4-3 16,4-3-1-16,-3-3 0 0,3 3-21 0,-4-2 0 16,4 2 0-16,0 6 0 0,0 4 0 0,0 0 0 15,0 6 0-15,0-1 0 0,-3 4 0 0,6 7 0 16,-3-1 0-16,4 0-8 0,-4 7 8 0,3 0 0 16,-3-1 0-16,4 7 0 0,-4 3 0 0,0 0 0 15,0 0 0-15,0 0 0 0,0 0 0 0,3 10 0 0,5-4 0 16,-5 13-8-16,4-1 8 0,-3 4 0 0,3 3 0 15,0 4-8-15,0 5 8 0,0-2 0 16,3 8 0-16,1-5 0 0,0 2 0 0,3 4 0 0,0-6 0 0,-4 5 0 16,5-5 0-16,-5 3 0 0,8-4 0 0,-4 1 0 15,4-4 0-15,-4 0 0 0,3-3 0 0,-6-2 0 16,3 2 0-16,0-6 0 0,-3-3 0 0,-1-7 0 16,-3 1 0-16,4-4 0 0,-1 0 8 0,1-5-8 15,0 5 26-15,-4-9 1 0,3 0 0 0,-3 0 0 16,4 0 2-16,-1-9 1 0,1 5 0 0,0-5 0 15,-4-3-5-15,3-7-1 0,1-3 0 0,-4 3 0 16,4-6-16-16,-1-3-8 0,-3-4 8 0,4 1-8 16,-4 0 12-16,3-1-4 0,1-5 0 0,0-4 0 15,-1 0 3-15,1-3 0 0,3 0 0 0,-4-3 0 0,5 3-11 0,-1 4 10 16,0 2-10-16,3 0 10 0,1 7-10 0,3 0 0 16,-3-1 0-16,3 1 0 0,0 6 0 0,0-7 0 15,-3 4 9-15,3 3-9 0,-3-3-11 0,-1 6-6 16,-2 0-2-16,6 0 0 0,-7 0 19 0,7 3-10 15,-3-3 10-15,-4 0-8 16,3 4-105-16,-3-1-21 0,-3 6-4 0</inkml:trace>
  <inkml:trace contextRef="#ctx0" brushRef="#br0" timeOffset="156739.891">27718 4332 1854 0,'-11'-3'82'0,"4"-3"17"0,-3 6-79 0,2-7-20 0,1 1 0 0,-3 3 0 16,-1-6 43-16,1 2 5 0,-1 4 0 0,1-6 1 15,-5 6 11-15,5 3 3 0,-4-10 0 0,3 1 0 16,4 6-18-16,-4-4-3 0,1-2-1 0,-1 6 0 16,1-7-8-16,-1 10-1 0,4-3-1 0,-3-6 0 15,-1 3-22-15,0-7-9 0,1 10 8 0,-1-6-8 16,-3-1 15-16,0 1-3 0,0 6 0 0,3-10 0 16,-6 4-3-16,-1-1-1 0,0 1 0 0,-3-1 0 15,4 7 8-15,-5-3 0 0,1-3 1 0,0 9 0 0,0 0 10 16,0-7 1-16,0 7 1 0,-1 7 0 15,1-7-7-15,-3 9-2 0,-1 0 0 0,0 4 0 0,0 6-20 0,4 0 0 16,-3-7 0-16,-1 7-8 0,4 3 8 0,-4-3 0 16,7 3 0-16,-3 0 0 0,-3 0 0 0,2 3 0 15,-2-7 0-15,-1 11 0 0,-7-4 0 0,4 3 0 16,-7-3 0-16,3-3 0 0,0 9 0 0,0-2 0 16,1 2 0-16,2-6 8 0,5 13 18 0,-1-13 4 15,0 6 1-15,1 0 0 0,-1 1-17 0,4 12-3 16,0-13-1-16,0 0 0 0,-1 10-10 0,1-9 0 15,-4 5 0-15,1-2 8 0,-1-1-8 0,0 4 0 16,1-1 0-16,3-5 0 0,-1 9 0 0,1-10 0 0,0 0 0 16,0-9 0-16,0 10 8 0,3-10-8 0,4 6 8 15,-4-3-8-15,4 0 13 0,0-3-2 0,4-6-1 0,-1 6 0 16,0-4-10-16,8 1 8 0,-1-6-8 16,1 6 8-16,3-7 19 0,3 1 3 0,4 9 1 0,0-7 0 15,0-2-31-15,8-1 0 0,-1 7 0 0,3-6-10 16,1 6 10-16,3-1 0 0,0-2 10 0,0 6-10 15,1-3 8-15,2 3-8 0,1 0 0 0,0 0 0 16,-4-7 8-16,0 1-8 0,4 3 0 0,-4 3 0 16,0-3 0-16,0-7 0 0,-3 7 0 0,3-7 0 15,0 1 8-15,4-4-8 0,0 1 0 0,-1 2 0 16,5-2 9-16,-1-1-9 0,0-6 8 0,0 7-8 16,7-1 15-16,-3-3-3 0,3 1 0 0,1 2 0 15,-1 0-12-15,-3-2 0 0,3-1 0 0,0 3 0 0,-3 1 0 16,3-1 9-16,1 1-9 0,-1-1 8 0,4-3-8 0,-4 10 0 15,0-7 0-15,-3-2 0 0,3 2 0 16,1 1 0-16,-1-1 0 0,0-6 0 0,-3-3 0 16,0 6 0-16,-1-3 10 0,5-3-10 0,-5 0 20 0,1 0-4 15,11 0 0-15,-5-3 0 0,1-3-4 0,7 6-2 16,3-3 0-16,1-6 0 0,-4 5-10 0,-4-2 10 16,0 3-10-16,4-3 10 0,0-7-10 0,7 1 0 15,3 2 0-15,4-9 0 0,0 7 12 0,-3-7-4 16,-1 6 0-16,-3-5 0 0,-3-4-8 0,-1 0 0 15,-3 0 0-15,3-10-11 0,1 14 11 0,-1-17 0 16,0 13 0-16,1-6 0 0,-4 3 10 0,-1-3 1 16,-2 3 0-16,-1-4 0 0,-3 7 7 0,0-3 2 0,0-3 0 0,-1 6 0 15,1 0-28-15,3 0-6 0,-3-6-1 0,0 6 0 16,-4-3 15-16,-3 0 0 0,0 0 0 0,0-3 0 16,-4 6 0-16,-3-3 0 0,-4-4 8 0,3 11-8 15,-6-14 12-15,-4 7 0 0,-3-3-1 0,-1-4 0 16,-3 1-11-16,0 6 0 0,-7-6 0 0,0 2 0 15,-3-5 0-15,-1 3 0 0,1-4 12 0,-8-3-4 16,4 4-8-16,-3-7 0 0,-5 10 9 0,1-10-9 16,4 3 0-16,-4 1-8 0,-4 2 0 0,0 4 0 15,-3-10 8-15,0 10 14 0,0 0-3 0,-4-1-1 16,-3 1-10-16,0 9 0 0,0-10 0 0,-4 14 0 16,4-17 0-16,-4 13 0 0,4-6 0 0,-4 3 0 15,-3-3 0-15,-4 3 0 0,-4-4 0 0,-2 4 0 16,-5 3-11-16,-3-6 3 0,0 9 0 0,4-3 0 0,0 0 8 15,3 10 0-15,0-1 0 0,-7 4 0 0,-4-10 0 16,1 10 0-16,3 6 0 0,-7-4-8 0,0 4 8 0,0 3 0 16,4 0 0-16,3 10 8 0,0-10-8 15,-7 3 0-15,-4 6 0 0,-3 4 0 0,0-4 0 0,4 4 0 16,-1 5 0-16,8-5 0 0,-4 6 0 0,0 3 0 16,-3-3 0-16,3-7 0 0,3 7 0 0,1 3 0 15,-1-3 0-15,4 6 0 0,7 3 0 0,1 3 0 16,-1-6 0-16,3 4 11 0,1 2-11 0,0 0 0 15,-4 4 0-15,4-4-11 0,-1 10 11 0,4-7-8 0,-3 10 8 16,3 3-8-16,0-6 8 0,4 3 0 0,-4 0 0 16,8 0 0-16,-5 0-9 0,8-3 9 0,-4 2-10 0,1-2 10 15,-1 0 0-15,0-7-9 0,0 7 9 16,4-3 0-16,0-1 0 0,0-5 0 0,7-1 0 0,-1 1-8 16,1 5 8-16,7-5 0 0,-4-1 0 15,11 0 0-15,-3 1 0 0,3-7 0 0,3 6 0 0,4 4 0 16,0-4 0-16,4 0 0 0,3 7 0 0,-4-4-8 15,4-2 8-15,4 9 0 0,3-7 0 0,0 4 0 16,-3-4 0-16,3 1-10 0,4 2 10 0,3-5 0 16,0-1-11-16,7-6 11 0,0 3-10 0,1-6 10 15,2 3-8-15,1-6 8 0,3 3 0 0,4-3-9 16,3 0 9-16,8-4 0 0,-4 4 0 0,7-6 0 16,0 6 0-16,-1-7 0 0,1 7 10 0,-3-7-10 15,-1-2 0-15,4-1 0 0,0-6 0 0,3 4-10 16,1-4 10-16,3 3 0 0,3-3 0 0,1-3 0 0,-1-3 0 15,-3-3 0-15,4-4 0 0,3 1 8 0,3-4-8 0,4 1 0 16,-7-7 0-16,1-3 0 0,-5 3 0 0,-3-3 0 16,7 0 0-16,-3 1 0 0,6-5 0 15,1 1 0-15,3 0 0 0,-7-3 0 0,-4 6 0 0,-3-9 0 16,4-1 0-16,-1 1 0 0,1 0 0 0,-1-1 0 16,1 4 0-16,-8 0 0 0,1 0 0 0,-8-7 0 15,-7 4 0-15,1-1 0 0,-1 1 0 0,-3-3 8 16,0-4-8-16,-4 0 0 0,4-2 0 0,-8-4 9 15,-2-3-9-15,-1 3 0 0,0 0 12 0,-3-6-12 16,-1 3 12-16,1-4-12 0,-7 1 0 0,3 9 0 16,-7-12 0-16,0 6 0 0,-3-3 0 0,-4 9 0 15,0-3 0-15,-4 0 0 0,1 7 8 0,-4-7-8 0,-4 9 0 16,-3-2 0-16,0 2 8 0,0 4-8 0,-10 6 0 16,-1 0 0-16,0-7 10 0,-3 10-10 0,-7-3 8 0,-4 3-8 15,-3 0 0-15,-4 4 0 0,0-1 0 0,-3 3 0 16,0-3 0-16,-8 0 0 0,-3 1-14 0,-7-4 5 15,0 0-3-15,-3 9-1 0,-1-6 0 0,8-3 0 32,0 4-11-32,6 2-3 0,4-6 0 0,-3 0 0 15,3-3-206-15,11 12-42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45:12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1722 7233 1544 0,'0'0'68'0,"0"0"15"0,-15 0-67 0,5 0-16 0,-1 0 0 0,11 0 0 16,0 0 76-16,0 0 12 0,-10 0 3 0,10 0 0 15,0 0-66-15,0 0-13 0,0 0-2 0,0 0-1 16,10 0-9-16,1-3 12 0,-1-4-12 0,5 4 12 16,-1 0 19-16,0-3 4 0,7 3 1 0,0-4 0 15,-7 7 13-15,7 0 3 0,-3 0 1 0,7 0 0 16,-4 0-10-16,4 0-3 0,-1 0 0 0,8 7 0 15,-7-7-19-15,-1 3-4 0,1-3-1 0,7 0 0 16,-4 0 5-16,4 0 1 0,7 0 0 0,-4 0 0 16,4 0 9-16,7 0 1 0,-1 0 1 0,5 0 0 15,-1 0-2-15,-3 0-1 0,3 0 0 0,1 0 0 0,-1 0-10 0,8 6-3 16,-4-3 0-16,14 0 0 0,-7 4-7 0,3-4-2 16,1 3 0-16,3-3 0 0,-4 0-8 0,8 3 8 15,-1-6-8-15,4 4 8 0,0-4-8 0,4 0 10 16,-11 6-10-16,11-6 10 0,-1 0 5 0,4 0 1 15,1 3 0-15,2-3 0 0,-13 0-3 0,3 6 0 16,0-3 0-16,0 1 0 0,4-4 1 0,-1 0 0 16,4 6 0-16,-7-3 0 0,-3-3-6 0,3 6 0 15,0-3-8-15,4-3 12 0,-4 0-12 0,0 0 11 16,0 0-11-16,-3 0 10 0,-4 0-10 0,7 0 12 16,0 0-12-16,7-3 12 0,-7 3-4 0,7 0 0 0,-10 3 0 0,6-3 0 15,-3-3 0-15,4 3-8 0,7 3 12 0,-11-3-4 16,7 0-8-16,-14 7 8 15,0-4-8-15,4 0 8 0,-4 6-8 0,-4-2 0 0,-3-4 9 0,4 6-9 16,-1-6 12-16,-3-3-3 0,-4 10 0 0,1-10 0 16,-1 9-9-16,1-6 0 0,-1 4 0 0,4-4 0 15,-3-3 0-15,-1 0 0 0,4 0 0 0,-3 0 0 16,2 0 0-16,1 0 0 0,-7 0 0 0,7 0 8 16,-3 0 0-16,-1 6 0 0,4-3 0 0,-3-3 0 15,-4 0 0-15,-4 6 0 0,-3-3 0 0,-4 1 0 16,-3-4 2-16,-4 6 0 0,-3-3 0 0,3-3 0 15,1 9-10-15,-1-9 0 0,-3 7 0 0,-4-4 0 16,-4 0 0-16,-2-3 10 0,2 9-10 0,-6-9 10 16,0 0 1-16,-1 0 0 0,-3 0 0 0,0 0 0 15,-6 7-3-15,2-7 0 0,1 0 0 0,-11 0 0 0,0 0-8 0,7 0 0 16,-7 0 0-16,7 0 0 16,-7 0-49-16,10-7-3 0,-6 7 0 0,-4 0 0 15,7-3-155-15,0-3-31 0</inkml:trace>
  <inkml:trace contextRef="#ctx0" brushRef="#br0" timeOffset="76785.71">6685 4743 1152 0,'-42'-16'51'0,"21"0"10"0,-8 7-49 0,-6-7-12 16,-7 1 0-16,-1-1 0 0,-13-3 351 0,0 7 67 16,-4-7 14-16,-7 6 2 0,-4 1-347 0,-3-4-70 15,-4 7-17-15,4-4 0 0,-7 10-9 0,4-13-6 16,-15 10-1-16,7 0 0 0,8 3 16 0,-12 3 0 16,-2-7-10-16,-5 14 10 0,-13-4 0 0,7 3-11 15,-8 0 11-15,-6 13-8 0,-8-6 8 0,1 12-10 0,3 0 10 16,-11 6-10-16,-3 10 2 0,-7 0 0 15,7 3 0-15,-10 9 0 0,-1 0-10 0,-10 1-2 0,0 11 0 16,3-2 0-16,4 6 10 0,3-3 2 0,-7 9 0 0,8 1 0 31,6 5-25-31,-3 4-5 0,0-1-1 0,7 7 0 0,10 7 21 0,-3-4 4 0,14 3 1 0,4 6 0 16,3 4 13-16,11 0-12 0,10-4 12 0,4 7-12 16,7 3 12-16,0 3 0 0,4 3 12 0,20-28-12 15,4 3 8-15,7 6-8 0,-6 13 0 0,9 0 0 16,1 6 0-16,7 0 0 0,-4 7 8 0,7 62-8 15,1-22 0-15,13-6 8 0,8-9-8 0,6 2 0 16,8-12 0-16,13-3 0 0,12 7 0 0,-12-48 0 16,12 9 12-16,-1 7-12 0,14 3 12 0,-3 0-12 15,4 3 0-15,6-3 0 0,4 7 0 0,32 49 0 16,10-15 0-16,-14-10 0 0,-7-18 0 0,15 3 0 0,-1-10 12 16,0-6-12-16,4 0 12 0,-4-9-12 0,-7-4 15 15,15 1-4-15,-5-7-1 0,12 6 0 0,6-6 11 16,-3-12 3-16,14 0 0 0,-3-13 0 0,17 3-8 15,3-12 0-15,11 0-1 0,1-4 0 0,-8-5 1 0,11-7 1 16,3 0 0-16,-3-10 0 0,-4-9-17 16,0-6 0-16,4 0 0 0,0-3 0 0,6-9 0 0,-6-7-19 15,-4-3 4-15,8-10 1 0,-1 7 14 0,4-16-12 16,3-3 12-16,-7-3-12 0,1-3 0 0,-1-13 0 16,0 1 0-16,0-7 0 0,1-7-8 0,3-5-2 15,10 2 0-15,-7-12 0 0,-6 3 22 0,2-9 0 0,-6-6-9 16,-4-4 9-16,1 0-14 0,-8 1 1 15,-4-11 0-15,-6 1 0 0,-4-3 13 0,-7 3 8 0,-11-9 0 16,-10 2-8-16,-7-12 40 0,-4 4 2 0,-7-1 0 16,-6-6 0-16,-8-3 14 0,-11 0 4 0,-6-4 0 15,-8-2 0-15,-7-13-26 0,-6 9-5 0,-1-6-1 0,-10-3 0 16,-4-12-28-16,0-4 0 0,-7 4 0 0,0-7 0 16,-7 6-12-16,0-5 4 0,-3-11 8 0,-8 8-13 15,1 2 0-15,-8-3 0 0,-3 0 0 16,-4 3 0-16,-3 0 13 0,-3 1 0 0,-8 5 0 0,-3 4-9 15,-11 9 29-15,-7-7 7 0,0 4 1 0,-4 3 0 16,-6 4 7-16,3 8 1 0,-7 1 1 0,-4-4 0 16,-6 10-14-16,-8 6-3 0,4 3-1 0,-4 7 0 15,1-1-19-15,-5 10 0 0,-6-3 0 0,-4 3 0 16,-3 0 0-16,0 15 0 0,-1 1 0 0,-6 3 0 16,-7 3-10-16,-1 6 10 0,-3 9-10 0,0-2 10 0,-7 9-14 0,4-4 3 15,6 10 1-15,-2 10 0 16,-1-7-2-16,7 10-1 0,3 3 0 0,8 12 0 15,0-6-76-15,3 6-15 0,-10 4-4 0,-1 2-1092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47:58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10760 6850 1785 0,'-4'-6'159'0,"-3"6"-127"0,7 0-32 0,0-6 0 16,0 6 73-16,4-7 9 0,-1-2 2 0,-3 9 0 15,11 0-48-15,-4 0-10 0,-7 0-2 0,0 0 0 16,10 0 12-16,-3 9 1 0,-3 4 1 0,-4-4 0 16,4 1 9-16,-1 2 1 0,1-2 1 0,-8 8 0 15,-3-5-13-15,3 6-4 0,4 0 0 0,0-4 0 16,-3 7 10-16,-1 0 2 0,1 3 0 0,-1 0 0 15,1-3-20-15,-1 10-3 0,1-1-1 0,-1 0 0 16,4 1-20-16,0 8 9 0,-3 1-9 0,3 3 0 16,3 0 0-16,1-3 0 0,3 0 0 0,-4-1 0 15,1-2 8-15,-1 3-8 0,8 0 0 0,-4-1 0 16,0 4 15-16,0 0-4 0,7 6-1 0,-3 0 0 16,-8-3 6-16,4 7 0 0,-3-1 1 0,7 0 0 15,-1-2-2-15,-6-1-1 0,-4-3 0 0,3 6 0 16,4 4 3-16,0-4 1 0,-10 0 0 0,3-6 0 0,3 6-6 15,1-2 0-15,-1-7-1 0,-3 9 0 0,-3-6 7 0,3 0 2 16,10 3 0-16,-6-6 0 0,-4 0-20 0,0-3-19 16,3 3 4-16,1-7 1 0,3-2 22 0,0 9 4 15,-10-7 0-15,6-2 1 0,11 6-13 0,-10-7 0 16,-8 7 0-16,4 3 0 0,4-4 0 0,-4 1 0 16,-4-6 0-16,1 5 0 0,-4 1 0 0,3-6 0 15,4 2 0-15,-3-2 0 0,-8-4 0 0,4 1-13 16,7-4 1-16,-4-3 0 0,1-3 12 0,-1 0 0 15,4 0 0-15,4-3 0 0,3 2 0 0,-4-5 0 16,-6 0 0-16,10-7 0 0,4 10 0 0,-4-6 0 16,-7-1 0-16,0-2 0 0,3 8 0 0,1-5 0 0,-1-4 8 15,-3 1-8-15,-3 2 17 0,6-2 0 16,4-7 0-16,-7-3 0 0,-10 9-17 0,6 1 8 0,4-10-8 0,4 12 0 16,-4-2 16-16,0-1-3 0,0-9-1 0,0 0 0 15,3 9-4-15,-3-9 0 0,-7 4-8 0,7-4 12 16,0 0-2-16,0 0-1 0,0 0 0 0,-3 0 0 15,3 0 5-15,0 0 1 0,-7-10 0 0,0 7 0 16,-11-6-3-16,7-1-1 0,8-2 0 0,-4 2 0 16,-7-2-11-16,3-7 8 0,0 9-8 0,1-2 8 15,-1-1-8-15,1 1 12 0,-4-4-12 0,3 4 12 16,0 2-3-16,-3 1 0 0,0-4 0 0,0 1 0 16,0-1-1-16,0-3 0 0,-4 7 0 0,-3-3 0 15,3-1-8-15,1 0 0 0,3-2 0 0,-4 2 0 16,-3-6 0-16,3 7 0 0,4-7 8 0,0 7-8 0,0-7 0 15,0 3 0-15,0-3 0 0,3 0 8 0,4 4-8 0,0-1 0 16,-4 3 0-16,1 4 0 0,6-3 0 0,-3 2 0 16,-7 1 0-16,4 6 0 0,-1-7 0 15,4 10 0-15,3-9 0 0,-6 9 0 0,-1-3 0 0,4-4 0 16,7 7 0-16,0 0 0 0,-3 0-9 0,3 0 9 16,0 0-12-16,7 0 12 0,3 0-8 0,1 7 8 15,-4-4 0-15,3-3 0 0,8 9 0 0,-4-3 0 16,-3 1 0-16,-1 2 0 0,5 1 0 0,-5 2 0 15,1-3-10-15,-1 10 10 0,4-6 0 0,0 6 0 16,4-1 0-16,-4-2 0 0,-3 6 0 0,3 0 0 16,4-3 0-16,-4 3 0 0,-4 0 0 0,4 0 0 15,0 3 0-15,4-3-8 0,-4 0 8 0,4 0 0 0,-8 0 0 0,5 0 0 16,2-4 0-16,-3-5 0 0,-3-1 0 16,-1 7 0-16,5-6 0 0,-1-4 0 0,0 1 0 0,-7-7 0 15,0 6 0-15,4 1 0 0,6-4 0 0,-6-3 0 16,-8-3 0-16,4 3 8 0,4-3-8 0,3 0 8 15,-7-3 0-15,0 3 0 0,4-3 0 0,-1-3 0 16,8 6-8-16,0-10 0 0,-11 7 0 0,3-6 0 16,11 5 16-16,-3-5 3 0,-4 0 0 0,0-4 0 15,0-3-19-15,0 4 10 0,4-7-10 0,0 7 8 16,-4-10-8-16,3 3 0 0,5-3 0 0,-1 0 0 16,-4 0 8-16,8-9-8 0,0-1 0 0,0 1 8 15,10-4-8-15,-7-2 0 0,-3-1 0 0,6 0 0 16,8-2 0-16,-3 5 0 0,-8-6 8 0,-4 7-8 0,8-4 0 15,-4 4 0-15,1 9 0 0,-5-3 0 16,-2-1 0-16,-1 7 0 0,-4 0 0 0,1 7 0 0,3-10 0 16,-7 9 0-16,0 0 0 0,0-6 0 0,1 10 0 0,-1-1 0 15,-4-6 0-15,1 10 0 16,-1-4-44-16,1 1-4 16,0 3 0-16,-1 2-1 0,1-5-125 0,-1 9-25 0,1-4-5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14:17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6798 6141 2415 0,'0'0'53'0,"-11"-6"11"0,4-3 3 0,0 6 1 0,-10-7-55 0,3 1-13 15,-4-1 0-15,-3 7 0 0,0-6 8 0,-1-1 0 16,5-2-8-16,-15 2 12 0,4 1-24 0,3 0-6 0,-7-4-1 0,4 4 0 15,-4-1 3-15,4-2 0 16,-7 2 0-16,0 7 0 0,-4-6 16 0,4-1-10 0,-8 7 10 16,1-3-8-16,-4 3 8 0,0 3 9 0,-3 0-1 0,-1 3-8 15,1-3 19-15,-4 0-3 0,4 0-1 0,-4 0 0 16,-7 0-2-16,0 0 0 0,0 6 0 0,0-3 0 16,0-3 3-16,3 0 1 0,5 0 0 0,-8 0 0 15,0 0-17-15,0 0 0 0,0 0-8 0,-7 0 8 16,3 0-8-16,4 10 8 0,0-10 0 0,0 6-9 15,-7-3 9-15,0 0 11 0,7 4-3 0,-10-4 0 16,-4 6-8-16,14 1 0 0,-11-1 0 0,4 0 0 16,-4-2 0-16,4 8 0 0,-3-5 0 0,-4 2 0 15,3 1 0-15,-3-1 0 0,4 4 0 0,-8-3 0 16,0-1 27-16,-3 7 0 0,0-6 0 0,7 8 0 16,0-2-19-16,0 3-8 0,-7 0 8 0,0 0-8 0,3 0 0 0,4 0 0 15,-4 6 0-15,4-6 0 0,4 10 0 0,6-4 0 16,-6 3 0-16,6-6 0 0,4 7 0 15,0-1 0-15,0 0 0 0,7 1 0 0,0-1 0 0,4 4-11 16,3 2 11-16,0-2-12 0,4 5 12 0,-4 4-8 16,0-3 8-16,-3 0-8 0,3 3 8 0,0-4-8 15,-3 1 8-15,-1 3-8 0,1 0 8 0,3 0-8 16,0 6 8-16,-3 0-8 0,6-3 8 0,-9 7 0 16,2-4 0-16,1 3 0 0,-1-9 0 0,12 9 0 15,-8-6 0-15,10 0 0 0,-2 7 0 0,6-1 0 16,4 0 0-16,3 4 0 0,-7-1 0 0,11-2 0 15,-4-1 0-15,1 0 0 0,6-3 0 0,-3 7 0 16,0 5 0-16,7 1 8 0,-11 6-8 0,4-3 0 0,-4 0 0 16,11-16 0-16,0 7 0 0,-4 2 0 0,4-2 0 15,0 5 0-15,-7-2 0 0,7-4 0 0,0 7 0 0,-8 19 0 16,8-17 0-16,0 8 0 0,-4-8 0 0,15-2 0 16,-8-10 0-16,8 10 8 0,3-10-8 0,0 7 11 15,0-4-11-15,3-2 0 0,1-4-10 0,6 3 10 16,1 1 0-16,0-1 0 0,3 0 0 0,0-12 0 15,-4 3 0-15,8 6 0 0,-4 3 0 0,0-3 10 16,0-2-10-16,8 11 0 0,-8-2 0 0,10 15 0 16,-2-3 0-16,2-10 0 0,-3 4 0 0,4-10 8 15,-7-3-8-15,10 4 8 0,-3-10-8 0,3 3 8 16,-3-3-8-16,10-1 8 0,4-2-8 0,3 0 8 16,0-3-8-16,4 2 0 0,0 1 9 0,3 0-9 0,-3-7 0 15,4 4 0-15,-4-3 0 0,3-1 8 16,-3 4-8-16,7-4 0 0,3 7 0 0,-6 0 0 0,6 3 0 15,-7-1 0-15,4-2 0 0,4 3 8 0,-8-6-8 0,1-4 0 16,6 1-8-16,-3 2 8 0,3-5 0 0,1-7 8 16,6 6 0-16,-3 1 0 0,0-10-8 0,4 9-12 15,-4-9 4-15,7 3 0 0,-4-3 29 0,8 0 7 16,3 0 0-16,7 0 1 0,-10-3-21 0,3-4-8 16,0 10 0-16,7-3 9 0,-7 0-9 0,7 0 0 15,-7 3 0-15,0 0 0 0,0 0 0 0,4-3 0 16,0 0 0-16,3 0-11 0,-11 3 11 0,1-3 0 15,3 0 8-15,-11 0-8 0,4 0 0 0,-3 0 0 0,6-3 0 16,1 3-8-16,0-10 16 0,3 10 3 16,-11-3 1-16,4-6 0 0,0 6-12 0,4-7 10 0,3 7-10 15,3-10 10-15,-2 4 17 0,6-4 3 0,-7 4 1 0,3-4 0 16,5 1-10-16,9-1-1 0,-3 4-1 0,4-1 0 16,-14-2-8-16,14 2-2 0,-4 7 0 0,3-7 0 15,-2-2-9-15,2 2 0 0,-6 4 0 0,-7-7 0 16,6-2 0-16,4 2 0 0,-3 4 0 0,-7-7 0 15,3 3 0-15,0-6-11 0,4 4 3 0,3-4 0 16,7-3 8-16,0 0 11 0,1 0-3 0,2-10 0 16,1 7-8-16,7-6 0 0,-4 3 0 0,1-7 0 15,-1 4 0-15,-10-4 0 0,10 1 0 0,-3-1 0 16,0-3 0-16,-8 7 0 0,-6-7 0 0,3-2 0 16,0 5 11-16,1-6 0 0,-8 7 0 0,-4-7 0 15,-3 0-1-15,-3-3 0 0,3 6 0 0,-3-6 0 16,-4-3-2-16,0 3 0 0,7 0 0 0,-7-3 0 0,-4-3 3 0,8 3 0 15,-1-3 0-15,8-4 0 16,3 1-11-16,0-3 8 0,-3-4-8 0,-1 0 8 0,-2 1-8 0,6-4 0 16,7-3 0-16,-11 3 0 0,-6 7 0 0,0-7 0 15,-1 0 0-15,1 7 0 0,-8-7 10 0,-3 0 0 16,-3 0 0-16,6-2 0 0,4 2-10 0,-7-3 0 16,-11 0 0-16,4 0-11 0,-3-6 11 0,-4 6 0 15,-4 0 0-15,-3-3 8 0,7 0-8 0,0-3 8 16,-4-3-8-16,4-1 8 0,0-8-8 0,3 5 9 15,-3-3-9-15,0 4 10 0,-4 0-10 0,0 2 0 16,-6-2 0-16,2-4 0 0,-6 4 0 0,0-4 0 0,-4 4 0 16,-3-4 0-16,3 4 0 0,-7-4 0 0,-3 1 0 0,-4-4 0 15,4-6 0-15,-8 3 0 0,-3 0 0 0,0-3 0 16,-3 7 0-16,-4-1 0 0,0-3 0 0,3 0 0 16,1-3 0-16,-4 3 0 0,0-6 0 0,-4 6 0 15,1-6 0-15,3 9 0 0,-4-9 0 16,-3 6 8-16,4 1-8 0,-4-8 0 0,-4 1 0 0,4 7 0 15,-7-8 0-15,3 11 0 0,-6-1 0 0,-1 0 0 16,0 1 0-16,-3-4 0 0,0 0 0 0,-4 3 0 16,1 0 0-16,-1 4 0 0,-3 2 0 0,-7-5 0 15,-4-1-11-15,0-3 3 0,0-3 0 0,-3 13 0 16,3-7-3-16,0 3 0 0,0 4 0 0,1-4 0 16,2 7 11-16,1-3 0 0,-7 2 0 0,-1-5 0 15,5 2 0-15,-8-2-8 0,-7 5 8 0,-4 1 0 16,8 6 0-16,-4-3-10 0,0 0 10 0,0-4 0 0,-3 10-9 15,-4-6 9-15,7 6 0 0,-7 0-9 0,-7 1 9 0,-4-4-8 16,4 12 8-16,-3-6-8 0,-1 7 8 0,-3-4-10 16,-4 1 10-16,-3-1-10 0,-3-3 10 0,6 10-13 15,0-1 5-15,-3-2 8 0,0 9 0 0,-4-3 0 16,1-1 0-16,3 4 0 0,-4-3 0 0,0 6 0 16,4 6-11-16,-3-2 11 0,-5-1 0 15,1 0-10-15,0 6 10 0,3-2 0 0,-10-1 0 0,3 7-8 16,-3-13 8-16,0 12 0 0,0-2 0 0,3 2 0 15,-14-2 0-15,0 2 0 0,0 1 0 0,4 3 0 16,-7-1 0-16,-1-2 0 0,4 0 0 0,-3 9 0 16,3-7 0-16,4 1 0 0,3 3 0 0,-3-3 0 15,3 6 0-15,7 0 0 0,-3 0 0 0,0 0 0 0,-7 0 0 16,6 6 0 0,5-3-48-16,-5 10-2 0,5-7-1 0,-5 6 0 15,-2 1-132-15,-1 3-26 0,4-1-6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52:08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17113 6326 2084 0,'-14'10'92'0,"7"-1"20"0,-3-6-90 0,-1 7-22 15,0-1 0-15,-3 4 0 0,0-4 75 0,-4 10 10 16,4-6 3-16,-7 8 0 0,4-2-14 0,-5 0-2 16,-2-3-1-16,-5 12 0 0,1-6-11 0,4 0-3 15,-8 0 0-15,4 0 0 0,-4 6-13 0,4-6-2 16,-1 6-1-16,-2-3 0 0,2-3-5 0,-6 10 0 15,-7-4-1-15,3-3 0 0,4 3-15 0,-4-3-2 16,4 3-1-16,-1 4 0 0,1-7-17 0,0 3 0 0,7-6 0 16,-1 0 0-16,5 0 0 0,3-3 0 15,3-7-10-15,4-2 10 16,3 2-38-16,1-5 0 0,3-4 0 0,7-3 0 16,0 0-144-16,0 0-29 0,0-10-5 0,3-2-916 0</inkml:trace>
  <inkml:trace contextRef="#ctx0" brushRef="#br0" timeOffset="335.844">16129 6173 1324 0,'0'0'118'0,"0"0"-94"15,0 0-24-15,0 0 0 0,0 0 339 0,0 0 63 16,7 6 13-16,4 3 2 0,-1 1-334 0,4 2-67 16,4 7-16-16,0 0 0 0,6 3 0 0,1 0 0 15,3 0 0-15,-3 0 8 0,3 6-8 0,-3-3 8 16,7 7-8-16,-4-1 8 0,0 0-8 0,-3 1 0 16,-1-1-8-16,1-3 8 0,-4 4 0 0,0-1 0 15,-6-3 0-15,-1 10 0 0,0-7 0 0,-4 0 0 16,1 1 0-16,-4-1 0 0,0-6-21 0,0 7 1 15,-3-10 0-15,-1 6 0 16,1-6-87-16,-1-3-17 0,1-4-3 0,3 4-1 16,0-6-105-16,0-4-22 0,14 0-4 0,-10-5-1 0</inkml:trace>
  <inkml:trace contextRef="#ctx0" brushRef="#br0" timeOffset="871.103">17110 6979 2977 0,'0'0'65'0,"-4"0"14"0,-3-10 2 0,7 1 3 0,0 3-67 0,4-10-17 15,-1 7 0-15,4-4 0 0,0 0 0 0,4-5-9 16,-4 2 1-16,4-3 0 0,3 0 8 0,7 0 0 16,0 4 0-16,4-4 0 0,3 0 0 0,4 7 0 15,-1-7 0-15,1 6 0 0,-7 1 0 0,3 2 0 16,0 1 0-16,-3 0 0 0,0-1 0 0,-4 7 0 16,-4 3 0-16,-2 0 0 0,-1 0 0 0,-7 0 0 15,3 9 0-15,-3-5 0 0,-7 5 0 0,4 0 11 16,-4 4-3-16,-4-4 0 0,-3 10-8 0,-3 0 0 15,-4 3 0-15,0 0 0 0,-1 0 0 0,-6 3 0 16,7 0 0-16,-7 0 0 0,-4 6 0 0,1 1 0 16,-8-4 0-16,4-3 0 0,-1 6 0 0,1-2 0 15,3-4 0-15,1-3 0 0,6-4 0 0,1 1 0 16,-1-3 0-16,4 3 0 0,3-7 20 0,4 4 3 0,0-10 0 0,0 10 0 16,3-10 6-16,4 10 2 0,0-7 0 0,4 4 0 15,0-1-17-15,3 1-3 0,3 3-1 0,4-4 0 16,4 1 11-16,7-1 3 0,3 7 0 0,4-10 0 15,6 1 6-15,1-1 2 0,4-6 0 0,-1 4 0 16,4-4-21-16,-4 0-11 0,4-3 12 0,0 0-12 16,-4 0 0-16,4 6 0 0,0-3-12 0,0-3 3 15,-4 0 9-15,0 0 0 0,1 0 0 0,-1 0 0 16,4 0-138-16,-7 0-26 16,0 0-4-16</inkml:trace>
  <inkml:trace contextRef="#ctx0" brushRef="#br0" timeOffset="156235.864">12393 11432 288 0,'0'-4'25'0,"-7"-2"-25"16,0-3 0-16,3 6 0 0,-3-7 288 0,0 1 52 15,0 2 10-15,0-2 2 0,0 0-270 0,4-1-54 16,-4 1-12-16,0-4-1 0,-1 4 1 0,1-1 0 16,4-2 0-16,-4 3 0 0,0-4 0 0,0 4 1 0,3-1 0 0,-3-2 0 15,4 2 3-15,-1 1 1 16,-3-1 0-16,4 1 0 0,-5 3 6 0,5-1 1 0,-1-2 0 0,1 9 0 15,-1-3-18-15,4 3-10 0,0 0 12 0,0 0-12 16,0 0 0-16,0 0 0 0,0 0 0 0,0 0 0 16,0 0 0-16,11 3 0 0,3-3 0 0,-3 0 0 15,3 6 0-15,3-3 0 0,-3-3 0 0,8 10 0 16,-1-7 10-16,7 3-2 0,0-3 0 0,4 7 0 16,7-4 14-16,0 0 2 0,-1 4 1 0,8 5 0 15,-3-2 11-15,2 0 3 0,-2-1 0 0,3 4 0 16,0-4 5-16,6 1 0 0,5-1 1 0,-1 7 0 15,1-6-16-15,3 6-3 0,3 3-1 0,-3-4 0 16,0-5-6-16,0 6-2 0,4 3 0 0,3-4 0 0,3 4 3 16,1 0 0-16,3 0 0 0,-4 0 0 0,-3-3-8 15,8 3-2-15,2 0 0 0,4 0 0 16,0 6-2-16,1-3-8 0,-1-3 12 0,3 0-4 0,5 6-8 16,-1-6 0-16,4 0 0 0,-1 6 0 0,-3-2 0 15,1-4 0-15,2 9 0 0,1-3 0 0,3-3 0 0,-6 7 0 16,-5-4 10-16,4 3-10 0,1-6 24 0,2 7-3 15,1-1 0-15,-7 7 0 0,-1-4-6 0,1-3-2 16,0-2 0-16,3-4 0 0,-3 6 10 0,3-3 1 16,-4-3 1-16,1 7 0 0,0-4-12 0,3-3-2 15,7 6-1-15,-3 1 0 0,-4-1-10 0,7 0 8 16,1 1-8-16,6-1 8 0,-3 4 4 0,-4-4 0 16,-7 0 0-16,4 1 0 0,3-1-12 0,0 0-17 15,1 1 4-15,-5-1 1 0,1 4 12 0,0-4 16 0,3 10-3 0,0-10-1 16,1 1-12-16,-5-1 0 0,1 3 0 15,3 4 0-15,-3-3 0 0,3-4 11 0,4 10-11 0,-7-7 10 16,-4-3 3-16,0 1 1 0,4 9 0 0,3-10 0 16,0 0-14-16,1 10 8 0,-8-6-8 0,7 5 0 15,4-5 13-15,-4 2-3 0,-3-2-1 0,-1 6 0 16,1-10-9-16,3 4 0 0,4-4 0 0,-4 0 0 16,-3 7 0-16,0-7 0 0,0 1 0 0,3 2 0 15,4 1 0-15,-4-4 10 0,-3 10-1 0,-4-7 0 16,0 4-9-16,7 3 0 0,1-4 0 0,-5 4 0 15,-6 0 0-15,0 0 0 0,3-7 0 0,0 7 0 16,4 0 8-16,-1-7-8 0,-2 4 0 0,-1-4 8 16,7 7-8-16,0-7 0 0,-3 4 0 0,0-3 0 15,-4-1 0-15,0 4 0 0,0-4 8 0,1-2-8 0,6-1 0 16,-7 0 0-16,0 1 0 0,-3-4 0 0,-1-3 0 16,1 6 0-16,7 1 8 0,-4-1-8 0,-3 0 16 0,-1 1 0 15,-2-7 1-15,2 6 0 0,1 1-17 0,0-1-16 16,3 0 4-16,-7 1 0 0,-7-1 12 0,7-9 8 15,4 9 0-15,-1-9-8 0,1 6 8 0,-4-2-8 16,-10-1 0-16,3 0 0 0,0 3 16 16,4-3-4-16,-1 3-1 0,4-3 0 0,-7 7 1 0,0-4 0 15,-3-3 0-15,0 3 0 0,-1-3-1 0,4 4 0 16,-3-4 0-16,-1 3 0 0,-6-6-11 0,-1 6 0 16,-3-3 0-16,-3-3 0 0,-1 0 0 0,4-3 0 15,0 0 0-15,-3 3 0 0,-1-4 32 0,-3-2 0 16,0 3 1-16,-7-7 0 0,-4 10-33 0,0-3 0 0,-3 0 0 15,0-3 0-15,3 3 13 0,-3-7-4 0,-4 7-1 0,1-7 0 16,-1-2-8-16,0 2-12 0,-3 4 2 16,0-3 1-1,0-1-31-15,-4 7-5 0,0-7-2 0,-3 7 0 16,-4-6-129-16,0 9-27 0,-7-3-5 0</inkml:trace>
  <inkml:trace contextRef="#ctx0" brushRef="#br0" timeOffset="173065.329">26257 6960 1681 0,'0'0'36'0,"0"0"8"0,0 0 2 0,0 0 2 0,0 0-38 0,0 0-10 0,0 0 0 0,0 0 0 16,0-6 34-16,0 6 5 0,0 0 1 0,0 0 0 0,0-7-20 0,0 7-3 15,0 0-1-15,0 0 0 0,0 0 29 0,0 0 6 16,-3-9 1-16,3 9 0 0,0 0-2 0,0 0 0 16,0 0 0-16,-7 6 0 0,0-3-12 0,-4 7-2 15,4-1-1-15,-4 4 0 0,-3-1 3 0,0 7 1 16,-3 0 0-16,-1 3 0 0,-3 0-23 0,3 0-4 15,-3 0 0-15,0 0-1 0,-4 6 11 16,0-3 2-16,1 3 1 0,3-3 0 0,-4 7 6 0,0-4 1 16,4-3 0-16,0 6 0 0,0-6-4 0,3 0-1 15,0-3 0-15,4 0 0 0,0 0-2 0,0-3 0 16,3 3 0-16,1-3 0 0,-1-7-25 0,1 7 0 16,-1 0 0-16,1-3 0 0,-1-7 0 0,-3 10 0 15,3-7 0-15,1 1 0 16,-1 6-17-16,0-7-9 0,-3-2-2 0,4 2 0 15,3-2-6-15,-4-1-2 0,1-3 0 0,3-2 0 16,-1-1-116-16,1-3-24 0,0 0-5 0,7 0-845 0</inkml:trace>
  <inkml:trace contextRef="#ctx0" brushRef="#br0" timeOffset="173529.888">25785 6894 403 0,'0'0'36'0,"-4"3"-36"16,-3 3 0-16,-4-2 0 0,4 2 496 0,-3-3 92 15,-1-3 18-15,4 9 4 0,4-5-494 0,-1 2-100 16,4-6-16-16,-3 3-9 0,3-3 9 0,3 9-12 16,1 4 12-16,3-4-12 0,0 1 12 0,0 2 11 15,3-2-3-15,4 2 0 0,-3 4 24 0,3-4 5 16,0 1 1-16,0-4 0 0,4 4-11 0,-4 6-3 16,7-7 0-16,-7 7 0 0,4 0 3 0,0-3 0 15,-4 2 0-15,3 4 0 0,1-3-8 0,-4 3-2 16,0 0 0-16,0 6 0 0,-3-3-3 0,0-3-1 0,-1 0 0 15,1 6 0-15,-4-6-5 0,3-3 0 16,1 3-8-16,0-3 12 0,-1-3-3 0,4 2-1 0,0-5 0 0,0 9 0 16,1-13-8-16,-1 10 0 0,3-6 0 15,-3-4 8-15,1 4-8 0,-1-4 0 0,-4 4 0 0,4-4 0 32,-7 0-30-32,4 1-2 0,-8-7 0 0,5 6 0 15,-5 1-151-15,1-7-30 0,-1 6-7 0,-3-9-869 0</inkml:trace>
  <inkml:trace contextRef="#ctx0" brushRef="#br0" timeOffset="177016.617">27877 6844 1335 0,'0'0'59'0,"0"0"13"0,0 0-58 0,0 0-14 16,0 0 0-16,0 0 0 0,0 0 54 0,0 0 8 16,-8-3 2-16,8 3 0 0,0 0 0 0,0 0 0 0,0 0 0 15,-7 0 0-15,7 0 0 0,0 0 1 16,0 0 0-16,0 0 0 0,0 0 14 0,0 0 2 16,0 0 1-16,0 0 0 0,-3 3-20 0,3-3-4 0,0 0-1 0,3 6 0 15,-3-3-33-15,7 4-6 0,-3-4-2 0,3 6 0 16,0-6-16-16,0 3 10 0,0-2-10 0,0 5 8 15,0 0-8-15,0-5 0 0,0 5 0 0,4 0 0 16,0 4 8-16,-1-4-8 0,1 1 0 0,3 2 8 16,0-2-8-16,0 2 0 0,4-2 9 0,-1-1-9 15,5 4 0-15,-5-4 0 0,8 0 0 0,-4 1 0 16,4-1 8-16,-1 1-8 0,-2-4 10 0,-5 3-10 16,4-2 18-16,-3-4-2 0,0 6-1 0,3-6 0 15,-4 7-15-15,1-4 11 0,-4-3-11 0,-3 0 10 16,3 3-10-16,-3-2 8 0,-4-4-8 0,3 6 8 15,-3-3 4-15,0-3 1 0,4 6 0 0,-4-3 0 16,0-3-13-16,0 4 0 0,0-4 0 0,0 0 0 0,0 9 8 0,-3-9-8 16,3 0 0-16,0 0 0 15,-7 0 9-15,0 0-9 0,7 0 8 0,-7 0-8 0,0 0 0 0,0 0 0 16,0 0 0-16,0 0 0 0,0 0 12 0,0 0-4 16,0 0 0-16,0 0 0 0,0 0 20 0,0 0 3 15,0 0 1-15,-4-9 0 0,1 5-20 0,3 4-4 16,-7 0-8-16,-4-3 12 0,-3-3-12 0,3 6 0 15,-6 0 0-15,3 6 0 0,-4-6 0 0,-3 3 0 16,0 1 8-16,-4-4-8 0,0 6 0 0,1-3 0 16,-1 3 0-16,-7-3 0 0,4 7 0 0,-4-7 0 15,4 3 11-15,0-3-11 0,0 7 14 0,6-1-4 16,-2-6-1-16,3 4 0 0,3-4 24 0,0 3 5 0,4-3 1 16,-3 0 0-16,2 3-29 0,1-2-10 0,0 5 0 15,0-9 9-15,0 13-9 0,-4-7 0 0,1-3 0 16,3 6 0-1,-4 4-29-15,0-4-2 0,4-2 0 0,-3-1 0 0,2 3 31 0,1 1 0 0,0-1-8 0,4 1 8 16,-4-1-20-16,3-6 0 0,7 6-1 0,-6-5 0 31,3-4-17-31,0 6-3 0,7-6-1 0,0 0 0 16,0 0-83-16,0 0-17 0,0 0-3 0,0 0-1 0,3 0-92 16,8-6-18-16,6-16-4 0,8 12-1 0</inkml:trace>
  <inkml:trace contextRef="#ctx0" brushRef="#br0" timeOffset="177978.114">28635 7377 864 0,'0'0'76'0,"0"0"-60"0,0 0-16 0,0 0 0 16,0 0 82-16,0 0 14 0,0 0 2 0,0 0 1 16,0 0-47-16,0 0-10 0,0 0-2 0,0 0 0 15,-7-6 23-15,0 6 4 0,7 0 1 0,-7 0 0 16,0-3 27-16,0 3 5 0,0-7 2 0,3 7 0 16,-3-3-25-16,0 3-5 0,0-3 0 0,3 3-1 15,4 0-31-15,-7-6-7 0,7 6-1 0,0 0 0 16,-7 0-13-16,7 0-3 0,-7 0-1 0,0-3 0 15,4 3-3-15,3 0 0 0,-7 3 0 0,0-3 0 16,0 6 7-16,-1-3 1 0,-2-3 0 0,-1 3 0 16,1 4-20-16,-4-4 10 0,-4 6-10 0,-3-3 8 15,-4 1 13-15,0 2 3 0,-3-3 0 0,-4 4 0 0,4-4 17 16,0 3 4-16,-7 1 1 0,3 2 0 16,0-2 6-16,0-1 0 0,4 1 1 0,0 2 0 0,3-3-24 15,4-5-5-15,4 5 0 0,-1 0-1 0,0 1-15 16,8-7-8-16,-4 6 10 0,3-2-10 0,4-4 0 0,0 6 0 15,3-6 0-15,-3 4 0 0,4-4-9 0,3 3-5 16,-7 0-1-16,7 1 0 16,0-7-19-16,0 3-4 0,0 6-1 0,0 1 0 15,0-7-96-15,3 6-19 0,1 0-4 0,-4-9-598 16,0 0-120-16</inkml:trace>
  <inkml:trace contextRef="#ctx0" brushRef="#br0" timeOffset="179144.392">29951 7010 1450 0,'0'0'64'0,"0"0"14"0,0 0-62 0,0 0-16 0,0 0 0 0,7 0 0 15,-7 0 53-15,0 0 8 0,10-9 2 0,-10 9 0 16,0 0-24-16,0 0-5 0,0 0-1 0,0 0 0 16,4-4-17-16,-4 4-3 0,0 0-1 0,0 0 0 15,0 0 32-15,0 0 7 0,-4-6 1 0,1 6 0 16,-1-3-26-16,-6 3-5 0,3 0-1 0,-4 3 0 15,1-3 20-15,-4 6 3 0,-1-2 1 0,-2 5 0 16,-4-6-16-16,-4 7-4 0,4-1 0 0,0 4 0 16,-4-4 20-16,4 0 3 0,-4 4 1 0,4 3 0 15,3-4-29-15,1 1-6 0,-5-4-1 0,5 10 0 16,-1-3-12-16,4-1 0 0,0 1 0 0,0 0 0 0,0-1 13 16,-4 7-3-16,4-3-1 0,3 3 0 0,1 0-9 15,-1-3 0-15,4 3 0 0,0-3 8 0,0-1 20 16,7-2 3-16,-4 0 1 0,8-1 0 0,-4 4-32 15,4 0 0-15,-1-3 0 0,4-1 0 0,0 1 0 0,0 0 0 16,4-4 0-16,-1 1 0 0,1-1 0 0,0-2 0 16,3-1 0-16,-4 1 0 0,4-1 12 0,0-6-3 15,1 7-1-15,-1-7 0 0,3 6-8 0,-3-9 8 16,8 9-8-16,-5-9 8 0,4 0-8 0,4 0 0 16,-4 0 0-16,4 0 0 0,0 0 11 0,-1 0 0 15,1-3 0-15,0-3 0 0,7 3 24 0,-4-3 5 16,-4 3 0-16,1-7 1 0,3 1-28 0,-3 9-5 0,0-10-8 0,-1-2 11 15,-2 2-11-15,-1 1 12 0,0-4-12 0,-3 4 12 16,-1 3 0-16,1-10 0 0,-1 7 0 0,-2-4 0 16,-1 4-12-16,0-4 10 0,-4 4-10 15,1-4 10-15,0 4 18 0,-4-4 4 0,-4 4 1 0,4-4 0 16,-3-2-18-16,-1 2-4 0,4 4-1 16,-7-4 0-16,0-6-10 0,0 7 0 0,0-7 0 0,0 6 8 15,0 1-8-15,-3-1 0 0,-1-2 9 0,1 5-9 16,-1-2 0-16,-3 2 9 0,0-2-9 0,0 2 0 15,-4 1 8-15,4 6-8 0,-3-7 0 0,-1 7 0 16,1-3 0-16,-1-3 0 0,4 9 0 0,-7-4 0 16,3-5 8-16,1 9-8 0,-4-9 0 0,3 9 0 15,-3-4 10-15,3-5-10 0,-3 9 8 0,0-3-8 16,0-3 12-16,3 3-4 0,-3-4 0 0,4 4 0 0,-1 0-8 16,1-3 0-16,-1 6 0 0,4 0 0 0,-4-10 0 15,4 10 0-15,0 0 0 0,4-3 0 0,3 3 0 0,-7-6 0 16,0 6 0-16,0-3 0 0,3 3 0 0,4 0 8 15,0 0-8-15,-4-3 8 0,-3-4-8 0,4 7 0 16,3 0 0-16,0 0 0 0,-7 0-14 0,7 0 5 16,0 0 1-16,-4 0 0 0,-3-3-1 0,4-3 0 15,-4 6 0-15,7 0 0 0,0 0-7 0,0 0 0 16,0 0-1-16,0 0 0 16,0 0-69-16,0 0-14 0,0 0-2 0,0 0-1 15,0 0-129-15,10 0-25 0,8-3-6 0,-18 3-1 0</inkml:trace>
  <inkml:trace contextRef="#ctx0" brushRef="#br0" timeOffset="181777.73">26723 7546 2973 0,'0'0'65'0,"0"0"14"0,0 0 2 0,0 0 3 0,0 0-67 0,0 0-17 0,0 0 0 0,7 3 0 15,0 7 0-15,-7-10 0 0,4 3 0 0,-1 6 0 16,4 1-16-16,-7-1-9 15,0 1-3-15,0-1 0 0,0 4 4 0,0-1 0 0,4 4 0 0,-4-1 0 0,0-2 24 0,0 6 0 16,3 0 0-16,1-1 0 0,-1 4 0 0,1-6 14 16,-1 6-2-16,4-3 0 0,-3 3-12 0,-1 0 0 15,1-3 0-15,-1-7 0 0,5 7 0 0,-5-7-16 16,-3-2 3-16,0 2 1 16,4 4-160-16,-4-7-32 0,3-2-7 0</inkml:trace>
  <inkml:trace contextRef="#ctx0" brushRef="#br0" timeOffset="182341.151">26596 8531 403 0,'0'0'36'0,"0"0"-36"16,0 0 0-16,0 0 0 0,0 0 428 0,-7 0 80 15,0 0 15-15,7 0 3 0,-11 9-379 0,1-2-76 16,-1-1-15-16,0 0-4 0,1-3-41 0,-4 10-11 16,3-4 0-16,-3 10 0 0,-4-6 0 0,1 2 0 15,-1 1 0-15,-3 3 0 0,-4-7 8 0,4 10 0 0,-4-3 0 16,-3 0 0-16,0-3 39 0,0 12 7 0,-4-6 2 0,0 0 0 16,1 9-37-16,2-3-7 15,5-3-2-15,-1 7 0 0,-3-4-10 0,-1-3 0 0,5 6 0 0,3-9 0 16,-1 7 0-16,8-8 0 0,-3 1 0 0,6-9 0 31,1 6-32-31,-1-7-3 0,4-2 0 0,0-4 0 16,3-3-90-16,4-3-19 0,0 0-3 0,0 0-541 0,-3-9-108 0</inkml:trace>
  <inkml:trace contextRef="#ctx0" brushRef="#br0" timeOffset="182610.557">25735 8553 2833 0,'0'0'62'0,"0"0"13"16,0 0 2-16,0 0 3 0,0 0-64 0,0 0-16 0,11 9 0 0,-1 1 0 0,1 2 0 0,3 4-9 15,4 0 1-15,-1 2 0 0,8-5 8 0,-4 9 16 16,4-3-4-16,0 9-1 0,3-3-11 0,-4 3 0 16,5-3 9-16,-1 7-9 0,-3-1 8 0,-1 0-8 15,1 1 8-15,0 2-8 0,-8-2 0 0,4-1 8 16,-3 0-8-16,0 7 0 0,-4-7 0 0,0-6-15 15,-3 7 3-15,-1-10 0 0,-3 6-7 0,0-6-1 16,-3 0 0-16,3 0 0 16,-4-3-89-16,4-7-19 0,-3 7-3 0,3-7-1 15,0-2-91-15,4-1-18 0</inkml:trace>
  <inkml:trace contextRef="#ctx0" brushRef="#br0" timeOffset="185924.704">26885 9211 2602 0,'0'0'57'0,"0"0"12"0,0 0 3 0,0 0 1 0,0 0-58 0,0 0-15 15,0 0 0-15,11-6 0 0,-11 6-13 0,7 0-6 16,0-3-1-16,3-3 0 0,-2 6 7 0,-1-3 1 15,3-4 0-15,1 7 0 0,3-6-8 0,-4 0 0 0,5-4-1 0,-1 10 0 16,0-9 33-16,3 6 8 0,5 0 0 0,-8-4 1 16,3-2-4-16,1 6-1 0,-4 0 0 15,0-4 0-15,-3 7-8 0,-1 0-8 0,-10 0 12 0,0 0-12 16,0 0 0-16,0 13 0 0,-7-4-10 0,-3 10 10 16,-4-6-13-16,-4 6 5 0,-3-7 8 0,-4 10-13 15,4-3 13-15,-4 0 0 0,4-4 0 0,0 7 0 16,0-3-9-16,3 3 1 0,0 0 0 0,4 0 0 15,-3-3 8-15,3 3 0 0,0 0 0 0,-1 6 0 16,5-16 0-16,-4 10 0 0,3 0 0 0,1-3 0 16,-1 3 8-16,4-9 3 0,0 5 1 0,0-5 0 15,3-4 0-15,1 7 0 0,-1-10 0 0,4 4 0 16,4-1-4-16,-1 4 0 0,1-7 0 0,3-3 0 16,3 7-8-16,1-10-11 0,3 3 3 0,0 3 0 15,4-6-33-15,3-6-7 16,0 3 0-16,4 3-1 0,0-10-131 0,10 1-25 0,0-7-6 15,0 0-1-15</inkml:trace>
  <inkml:trace contextRef="#ctx0" brushRef="#br0" timeOffset="186491.573">28113 8562 403 0,'-14'0'36'0,"7"0"-36"0,-4 0 0 0,1-3 0 15,-1 3 440-15,0-6 80 0,1 6 17 0,3 6 3 16,3-3-432-16,4-3-86 0,-7 0-22 0,7 0 0 15,0 0 0-15,0 0 0 0,0 0 0 0,4 10 0 16,3-7 0-16,0 6 11 0,3 1-3 0,4-4 0 16,1 0 26-16,6 4 5 0,0-4 1 0,0-3 0 15,7 10-24-15,-3-4-5 0,0 0-1 0,-1 1 0 16,1-1-10-16,0 1 0 0,3 2 0 0,-3 1 0 16,-1-4 0-16,1 4 0 0,-4-4 8 0,0 4-8 15,-3-4 0-15,0 0 8 0,-4 1-8 0,0-1 8 16,0 1 26-16,-3-4 5 0,-4 3 1 0,0 1 0 15,0-1-32-15,-4-6-8 0,-3 7 0 0,0-10 0 0,0 0 11 0,0 0 1 16,0 9 0-16,0-9 0 0,0 0-4 16,-7 0 0-16,0 9 0 0,0-5 0 0,-3-4-8 0,-1 6 0 15,-3-3 0-15,0-3 0 0,-4 6 0 0,0-3 0 16,-3-3 0-16,-3 10 0 0,-1-10 0 0,-3 3 0 16,-1 3 0-16,1-3 0 0,-7 7 8 0,3-1 0 15,0-6 0-15,4 7 0 0,0-4 3 0,3 0 0 16,4 1 0-16,4 2 0 0,2-6 11 0,1 6 2 15,7-5 1-15,0 5 0 0,0 0-25 0,0 1 0 16,7-10 0-16,0 3 0 16,-3 6-30-16,3 1-11 0,0-10-3 0,-4 9 0 15,4 1-73-15,0-10-15 0,0 0-4 0,0 0-968 0</inkml:trace>
  <inkml:trace contextRef="#ctx0" brushRef="#br0" timeOffset="186827.945">28000 9331 2487 0,'0'0'55'0,"0"0"11"0,0 0 2 0,0 0 2 0,0 0-56 0,0 0-14 16,0 0 0-16,11-4 0 16,-1-2-33-16,4-3-10 0,0 6-1 0,4-4-1 0,3 1 45 0,4 0 0 15,3-4 0-15,0 7 10 0,4-6-1 0,3-1 0 16,1 1 0-16,-1 6 0 0,0-7-9 0,0 7 0 15,1-3 0-15,-8-3 0 0,0 6-20 0,0-7 0 16,1 10 0-16,-1-9 0 16,-3 6-180-16,3-7-35 0</inkml:trace>
  <inkml:trace contextRef="#ctx0" brushRef="#br0" timeOffset="187274.95">30103 8710 2530 0,'0'0'56'0,"0"0"11"0,0 0 2 0,0-3 3 16,-4-4-58-16,0-2-14 0,-3 6 0 0,0 3 0 15,0-3 0-15,-7 3 0 0,-3 0 0 0,-5 0 0 16,1 3 0-16,-7 6 0 0,-4-6 0 0,-7 13 0 0,4 0 0 15,-4-1 11-15,4 1-3 0,0 6-8 0,0 6 44 0,6 3 1 16,1 4 1-16,3 3 0 16,1-1-22-16,6 1-5 0,0 6-1 0,4-3 0 0,0-7-10 15,4 7-8-15,6-7 12 0,1 4-12 0,6-7 0 0,1 1 0 16,3-1 0-16,7-6 0 0,0 6 0 0,4-2 0 16,3-7 0-16,3-4 0 0,8-2 13 0,0 3-4 15,10-16-1-15,1 6 0 0,-5-12 24 0,5-3 5 16,-1 0 1-16,0-10 0 0,-3 4-6 0,-4-10-2 15,-3 0 0-15,-4-7 0 0,-3 4-2 0,-4-6 0 16,-3-7 0-16,3 4 0 0,-7-7-4 0,4-3 0 16,-8-6-1-16,1 6 0 0,0-6-11 0,-8 6-3 15,1 3 0-15,-8 4 0 0,1-1-9 0,-4 13 0 16,-4-3 0-16,0 3 0 0,-3 0 0 0,-3 9 0 16,-1-3 0-16,-3 0 0 15,0 7-68-15,-1 2-8 0,-2 1-3 0,3-4-847 16,-1 10-170-16</inkml:trace>
  <inkml:trace contextRef="#ctx0" brushRef="#br0" timeOffset="-172581.526">20549 11638 1220 0,'0'0'54'0,"0"0"11"0,-3-6-52 0,-4-3-13 0,3 6 0 0,1-7 0 16,3 1 89-16,-4-1 15 0,1 7 4 0,3-6 0 16,0-1-67-16,3 1-13 0,1-3-2 0,-4 2-1 15,3 7-25-15,4-6 0 0,-7-1 0 0,4 7 0 16,-4 3 0-16,3-9 0 0,1-1-12 0,-4 10 12 15,0 0 0-15,0 0 0 0,0-3 0 0,0 3 0 16,-4-6 15-16,4 6 4 0,0 0 1 0,0-10 0 16,0 10 12-16,0 0 2 0,-3-3 1 0,3 3 0 15,-4-9 5-15,4 6 2 0,-7-4 0 0,4 4 0 16,3-3-15-16,-4 3-3 0,1 0-1 0,3 3 0 16,-4-6-14-16,1-4-9 0,-4 10 12 0,7-3-12 15,-4-6 0-15,0 9 0 0,1-4 0 0,-1-2 0 16,1 3 0-16,-4-3 0 0,0 6 0 0,3-3 0 0,-3-1 0 0,4-2 0 15,-4 6 0-15,0 0 0 0,-1-3 19 0,1-3-3 16,4 6-1-16,-4 0 0 0,0-3 5 0,0-4 0 16,0 7 1-16,3 0 0 0,1-3 1 0,-4 3 0 15,3-3 0-15,4 3 0 0,-7-6-10 0,3 6-3 16,-3 0 0-16,4 0 0 0,3 0-9 0,-7-3 0 16,0 3 0-16,0 0-11 0,3 0 11 0,-3 0 0 15,4-7 0-15,-4 7 0 0,3 0 0 0,-3 0 9 16,0 0-9-16,0 0 0 0,0 0 24 0,3 0-3 0,-3 0 0 15,7 0 0-15,-3 0 2 0,-4 0 0 0,0-3 0 16,7 3 0-16,-4 0-13 0,4 0-2 0,-7 0-8 16,7 0 12-16,-4 0-12 0,-3 0 0 0,0 0 0 0,4 3 0 15,-4-3 0-15,0 0 0 0,0 7 0 16,0-7 0-16,0 3 0 0,-1 3 0 0,1-3 0 0,-3 0 0 16,-1 7-8-16,4-1 8 0,-3-3 0 0,3 1 0 15,3-1 0-15,-3 3 0 0,3-2 0 0,-3 2 0 16,0 1 0-16,0-1 0 0,0 3 0 0,4-2 0 15,-4 2 0-15,0-2 0 0,0 6 0 0,-1-1 0 16,-2-2 0-16,3 6 0 0,0-7 0 0,0 7 0 16,0-7 0-16,0-2 11 0,0 6-3 0,0-4-8 15,-1 1 12-15,5-1-4 0,-1-2 0 0,-3 2-8 16,4-2 12-16,3-1-4 0,-4 3 0 0,1-2-8 0,-1 6 8 16,4-4-8-16,-3 1 0 0,-1-4 0 15,1 4 0-15,-1-1 0 0,1-2 0 0,-1-1 0 0,1 3 9 0,-1 4-9 16,0-10 0-16,1 4 9 0,-1 6-9 0,1-10 0 15,-1 3 9-15,4 1-9 0,-3-1 14 16,3-6-2-16,0-3 0 0,0 10 0 0,-4-1 4 0,4-9 1 16,0 0 0-16,0 9 0 0,0-9-17 15,0 4 0-15,0 5 0 0,0 0 0 0,0 1 0 0,0-7 0 16,0 6 0-16,0 1 0 0,0-1 0 0,0-6 0 16,-3 7 0-16,3-1 0 0,0 0 0 0,0 1 0 15,0-1 0-15,0-2 0 0,-4 2 11 0,4 0-11 16,0 1 10-16,0-7-10 0,0 6 13 0,0-2-3 15,0-7-1-15,0 6 0 0,0-6-9 0,4 6 10 0,-4 4-10 16,0-7 10-16,0-3-10 0,0 9 8 0,0 0-8 16,0-5 8-16,0 5-8 0,0 0 8 0,0-9-8 0,-4 4 8 15,4 5-8-15,-3 0 8 0,3 1-8 0,-4-7 8 16,4-3-8-16,0 9-17 0,0-9 4 0,0 0 1 16,0 10 12-16,0-10 0 0,-3 9 0 0,3-9 0 15,0 0 0-15,0 3 0 0,0-3 0 0,0 0 0 16,0 0 23-16,0 0 7 0,0 0 2 0,0 10 0 15,0-10-32-15,0 0 0 0,0 12 0 0,0-12 0 16,0 0 0-16,-4 7 0 0,4-7 0 0,0 0 0 16,0 9-20-1,0-9-9-15,-3 3-3 0,3-3 0 0,0 0 32 0,0 13 0 0,0-13 0 0,0 0 0 16,0 0-9-16,0 0 9 0,0 0-8 0,0 0 8 16,0 0-28-1,0 0 0-15,0 0 0 0,0 0 0 0,0 0-35 0,0 0-7 16,0 0-2-16,0 0 0 0,0 0-106 0,0 0-22 0,0 0-4 0,0 0-684 15</inkml:trace>
  <inkml:trace contextRef="#ctx0" brushRef="#br0" timeOffset="-171826.926">18426 11601 1670 0,'0'0'74'0,"0"0"15"0,0 0-71 0,0 0-18 0,0 0 0 0,0 0 0 16,0 0 186-16,0 0 34 0,0 0 6 0,0 0 2 16,3 16-205-16,1-10-41 15,-1 9-8-15,1-2-2 0,-1 0 13 0,-3-1 3 0,0 13 0 0,-3-3 0 16,-1 0 12-16,-3 0 0 0,4 0 0 0,-4 0 0 16,3 0 0-16,-3-3 8 0,3 0-8 0,-3-4 0 15,7 1 0-15,-3-4 0 0,3-2 0 0,0-1 0 16,0-2-69-16,0-7-21 0,0 0-4 0,0 0-862 15</inkml:trace>
  <inkml:trace contextRef="#ctx0" brushRef="#br0" timeOffset="-171634.284">18704 11262 3175 0,'-17'0'140'0,"10"-3"30"0,-4-3-136 0,0 6-34 0,4 0 0 0,0 0 0 31,7 0-140-31,0 0-34 0,0 0-7 0,0 0-2 16,11 6-55-16,-1-3-11 0,15 3-3 0,-4-2 0 0</inkml:trace>
  <inkml:trace contextRef="#ctx0" brushRef="#br0" timeOffset="-170957.005">19022 11632 864 0,'0'0'38'0,"0"0"8"0,0 0-37 0,0 0-9 15,0 0 0-15,0 0 0 0,-7 10 213 0,3-1 41 16,4-9 8-16,0 3 2 0,0 13-192 0,0-10-37 16,0 10-8-16,0-4-2 0,4 1 31 0,-1 6 7 0,1-7 1 0,-4 7 0 15,3-6 0-15,-3 9 1 0,0-4 0 0,4 1 0 16,-4-3-32-16,0 6-6 0,0-3-2 0,0-7 0 16,-4 7-5-16,4 0 0 0,-3-7-1 0,-1 1 0 15,4-4 0-15,-3 4 0 16,-1-4 0-16,1 1 0 0,3-10 5 0,0 0 2 0,0 0 0 0,0 0 0 15,0 0-8-15,0 0-2 0,0 0 0 0,0 0 0 16,0 0-1-16,0 0-1 0,0-10 0 0,0-2 0 16,3-1-6-16,-3-6-8 0,4 7 11 0,-1-7-11 15,1 6 12-15,3-5-12 0,-4-1 12 0,4 3-12 16,0-3 0-16,-3 7 0 0,0-7 0 0,3 10 0 16,-4-1 8-16,1-2-8 0,-1 2 0 0,4 1 0 15,-3 6 0-15,3-7 0 0,-4 7 0 0,-3 3 0 16,11-6 0-16,-4 6 0 0,4 0 0 0,-1 0 0 15,4 0-12-15,0 9 3 0,0-9 1 0,4 10 0 16,0-1 8-16,-4-6 11 0,7 7-3 0,-3 2 0 0,-4-2-8 16,3-1 0-16,-2 3 0 0,-1-2 0 0,0 2 0 0,0-2 0 15,0 6 0-15,0-4 0 0,-3 1 0 0,-1-4-12 16,-3 4 2-16,4-4 1 16,-4 4-14-16,4-4-2 0,-4 3-1 0,0-2 0 15,0-1-30-15,3 1-7 0,-3-7-1 0,4 6 0 16,-4-9-118-16,4 10-24 0,-1-10-5 0,4 0-1 0</inkml:trace>
  <inkml:trace contextRef="#ctx0" brushRef="#br0" timeOffset="-167185.023">19766 11833 1681 0,'-14'0'74'0,"7"0"16"0,0-3-72 0,-7 3-18 0,3 0 0 0,1 0 0 15,3 0 57-15,-4 0 8 0,0 0 2 0,4 0 0 16,4 0-9-16,3 0-2 0,0 0 0 0,0 0 0 16,0 0-24-16,0 0-6 0,14 3-1 0,4-3 0 15,-1 0-11-15,4 0-2 0,4 0-1 0,-4 0 0 16,4 0-1-16,3-3 0 0,-3 3 0 0,7-7 0 16,-1 7-10-16,1 0 0 0,3 0 0 0,-3 0 0 15,3 0 0-15,-3 7 0 0,-7-4-10 0,3-3 10 16,-7 9-33-16,4-6-1 15,-4 7 0-15,-3-10 0 0,-1 9-93 0,1-2-18 0,0-1-4 16,-1-6-656-16</inkml:trace>
  <inkml:trace contextRef="#ctx0" brushRef="#br0" timeOffset="-166591.446">20257 12156 1094 0,'0'0'97'0,"-4"0"-77"0,0-6-20 0,1 6 0 16,-1 0 258-16,4 0 48 0,0 0 10 0,0-4 1 15,0 4-272-15,0 0-54 0,0-6-11 0,0 6-3 16,7-3-1-16,1 0 0 0,-8 3 0 0,3-6 0 16,8 3 24-16,-4-4 0 0,-7 7 0 0,10 0 0 15,1 0 12-15,-1-3 8 0,1 3 0 0,0-6 1 16,-1 6 15-16,1 0 4 0,3-3 0 0,-4 3 0 16,1-3-6-16,3-4-1 0,-3 7 0 0,-1-3 0 15,1-3-10-15,-1 6-3 0,1-3 0 0,-4-7 0 16,4 10-8-16,-1-3-1 0,1-3-1 0,-4 3 0 0,0-3-10 15,0 2 8-15,0 1-8 0,-3-3 8 0,3-3-8 16,-4 5 0-16,4-2-10 0,-7 0 10 0,0 0 0 0,0-4 0 16,0 7 0-16,-3-3 0 0,-1 3 0 0,-3 0-9 15,0-4 9-15,4 7 0 0,-8 0 0 16,4 0 0-16,-4 0 0 0,1 0 0 0,-1 0-12 0,1 10 4 16,-1-7 0-16,0 3 0 0,-3-3 8 0,4 7-12 15,-1-1 12-15,-3-6-12 0,3 7 12 0,1-1 12 16,-1 4-2-16,1 5-1 0,-1-5-9 0,4 6 0 15,-4 0 0-15,1-4 0 0,6 4 0 0,-3 3 0 16,4-3 0-16,3 3 0 0,0-10-16 0,0 10-4 16,3-6-2-16,1 0 0 0,3-1 0 0,-4 1 0 15,4-7 0-15,1 4 0 0,-1 3 0 0,3-4 0 0,-3-9 0 16,0 7 0 0,0-1-13-16,4 0-2 0,0 1-1 0,-1-7 0 15,1 6-22-15,-1-9-4 0,1 4 0 0,3 2-1 16,-3-3-120-16,3-3-24 0,0 6-5 0,0-6-1 0</inkml:trace>
  <inkml:trace contextRef="#ctx0" brushRef="#br0" timeOffset="-165852.736">20969 12140 864 0,'0'0'76'0,"0"0"-60"15,0 0-16-15,0 0 0 0,-3-3 236 0,-4 0 45 16,3-3 9-16,-3 3 2 0,3-4-210 0,4 7-42 0,-3-3-8 0,3 3-1 16,-4-6-18-16,1 0-3 15,3 6-1-15,0 0 0 0,-4-7-9 0,4 7 0 0,-3-9 0 0,3 9 0 16,-7 0 0-16,7 0 0 0,-4 0 8 16,4 0-8-16,-7 0 19 0,0 0-2 0,0 9 0 0,0-2 0 15,-4-1-1-15,1 3-1 0,-1 7 0 16,1-4 0-16,-1 1 5 0,-3 0 0 0,3 2 1 0,-3 1 0 15,4 0-21-15,-4-1 0 0,7 4 0 0,-4-6 0 16,0 5 0-16,4-5 0 0,4 6 0 0,-1-7 0 16,1 1 0-16,3 3 0 0,-4-4 0 0,4-2 0 15,4 2 0-15,-1-3 0 0,1-5 0 0,3 5 0 16,0 0 11-16,0-5-3 0,0 5 0 0,0-3 0 16,-7-6-8-16,11 3 8 0,-11-3-8 0,14 0 8 15,-7 10-8-15,7-10 12 0,-14 0-12 0,10 3 12 16,1-3 4-16,0 0 0 0,-1 0 1 0,1-3 0 15,-1 3 10-15,1-10 1 0,-4 10 1 0,4-9 0 0,-8 0-13 16,4 2-4-16,0-2 0 0,0-1 0 0,0 1-12 0,-3-3 0 16,-1-1 0-16,4-3 0 0,-7 7 0 0,4-4 0 15,0-5 0-15,-1 5 0 16,1 0 12-16,-1 1 0 0,-3-4 0 0,4 10 0 0,-1-10 23 0,-3 13 4 16,4-3 1-16,-4 0 0 0,0-1-23 0,0 7-4 15,0 0-1-15,0 0 0 0,0 0 7 0,0 0 1 16,0 0 0-16,0 0 0 0,0 0 9 0,0 0 3 15,0 0 0-15,0 0 0 16,0 0-52-16,-4 13-9 0,4 6-3 0,0-7 0 0,4 7 32 16,-1 0 0-16,1 3 0 0,-1-3 0 0,4-4 0 0,0 7 0 15,0-3 0-15,-3-6 0 0,7 5 0 0,-1 1 0 0,-3-3 0 16,4-7 0 0,-1 7-46-16,1-10-16 0,0 10-3 0,-1-7-1 15,1-2-166-15,-4-1-32 0,3-3-8 0,-10-3 0 0</inkml:trace>
  <inkml:trace contextRef="#ctx0" brushRef="#br0" timeOffset="-165085.216">21509 12168 57 0,'0'0'0'0,"0"0"0"0,0 0 0 0,0 0 0 15,0 0 398-15,0 0 74 0,3-9 16 0,-3 9 2 16,0 0-385-16,0 0-77 0,4-9-15 0,-4 9-3 16,3-10-10-16,-3 10 8 0,0 0-8 0,4-6 8 15,0 0 21-15,-4 6 4 0,7-10 1 0,0 7 0 16,0-3 22-16,0 3 4 0,0-7 0 0,-7 10 1 15,7 0-7-15,3 0-2 0,-10 0 0 0,0 0 0 16,0 0-15-16,0 0-3 0,0 0-1 0,0 0 0 16,0 0-8-16,0 0-1 0,0 0-1 0,-7 7 0 15,0-1-23-15,-3 0 0 0,3 4 0 0,-7-1 0 16,3-3-16-16,0 4 3 0,1-1 0 0,-4 0 0 16,3 1 13-16,1-7 10 0,-1 6-2 0,-3 1 0 15,3-7-8-15,1 6 0 0,-1 1 0 0,4-7 0 16,0 6 0-16,0 1 0 0,0-1 0 0,3-6 0 15,1 7 0-15,3-4-12 0,-4-3 4 0,4-3 8 16,0 0-11-16,4 13 11 0,-4-13-8 0,7 9 8 16,-7-9-17-16,7 6 1 0,0-3 1 0,4 7 0 0,-1-7 15 15,-3 6 0-15,4-9 0 0,-1 10 0 0,1-7 0 16,0 3 0-16,-1-3 0 0,4 7 0 0,-3-4 0 16,-1 0 0-16,5 1-12 0,-8-4 3 0,3 6 9 15,-3-3 0-15,4 1 0 0,-4 2 0 0,0-3 0 0,-4 1-8 16,1 2 8-16,-1 0 0 0,5 1 0 0,-8-1 0 15,0 1 0-15,0-1 0 0,0-3 14 0,0 4-2 16,-4-1 0-16,0 1 0 0,1-1 0 0,-4-6 0 16,0 10 0-16,3-4 0 0,-3 0-12 0,0 1 11 15,-3 2-11-15,-1-2 10 0,0 2-10 0,1-2-12 16,-1-1 2-16,1 1 1 0,-1-7-3 0,4 6 0 0,-4-3 0 16,4-3 0-1,0-3-31-15,4 4-6 0,-4-4-2 0,3-4 0 16,-3 4-117-16,7 0-23 0,4-9-5 0</inkml:trace>
  <inkml:trace contextRef="#ctx0" brushRef="#br0" timeOffset="-164175.134">21925 12225 1494 0,'0'0'66'0,"0"0"14"0,0 0-64 0,0 0-16 0,0 0 0 0,7 0 0 15,0 6 121-15,-7-6 22 0,0 0 4 0,4 10 1 16,3-1-55-16,-4 4-10 0,-3-1-3 0,-3 7 0 16,-1-7-14-16,4 10-3 0,0 0-1 0,0 0 0 15,-10-3-43-15,6 3-9 0,1 6-2 0,3-6 0 16,-4-3-8-16,1-3-11 0,6 3 3 0,-3-7 0 15,4 1-39-15,-1-4-7 16,-6 7-2-16,10-10 0 0,0-6-181 0,0 0-37 0</inkml:trace>
  <inkml:trace contextRef="#ctx0" brushRef="#br0" timeOffset="-163996.618">22158 11714 3034 0,'-7'0'67'0,"-4"-7"13"0,4 7 4 0,-3-3 1 0,-1 0-68 0,4-3-17 15,7 6 0-15,0 0 0 16,0 0-148-16,4-9-32 0,-1 5-8 0</inkml:trace>
  <inkml:trace contextRef="#ctx0" brushRef="#br0" timeOffset="-163435.388">22451 11714 2790 0,'0'0'61'0,"-7"3"13"0,-11 6 2 0,8-2 3 0,2-1-63 0,1 3-16 0,0 4 0 0,0-4 0 15,4 10-64-15,3-6-16 0,3 8-4 0,-3-2 0 16,-3 0-29-16,3 3-7 0,7 3 0 0,-7 7-1 16,0-1 53-16,-4 10 10 0,4-1 2 15,0 1 1-15,-3 0 96 0,-8-3 19 0,1 2 4 0,3 4 1 16,3-6 9-16,-3-4 2 0,-4-2 0 0,1-1 0 0,6 0-8 0,-3-9 0 16,-3 0-1-16,3 0 0 15,0-3-18-15,3-6-3 0,0-4-1 0,-3 0 0 0,0 1-31 16,7-10-6-16,0 0-8 0,0 0 11 0,0 0-11 0,7-10-16 15,4 1 4-15,3-3 1 0,7-7 3 0,-3-3 0 16,-8 3 0-16,8-3 0 16,3 0-20-16,-3-3-3 0,-4-3-1 0,-3 6 0 0,3 0 32 15,0 0 0-15,0 3 0 0,-7 7 0 0,0 2 0 0,0 1 0 16,4 9 0-16,-11 0 0 0,0 0 0 0,7 6 0 16,0 7 0-16,3-1 0 0,-3 1 0 0,1 2 0 15,-1-2 0-15,0-1 0 0,0 10 0 0,0-6 0 0,-4 0 0 16,1 2 0-16,3 1 0 0,-4-3 0 0,-3 3 0 15,0-7 0-15,0 10 0 0,0-3 0 0,0-6 0 16,0 5 0-16,-7 4 20 0,4-3 9 0,-1-6 3 0,1 9 0 16,-8-7-10-16,1 1-2 0,-1 6 0 15,-3-6 0-15,3-1-12 0,-6-5-8 0,-5 2 8 0,1-2-8 16,7 5 41-16,-7-8 4 0,-11 2 1 0,8-9 0 16,6 10-26-16,0-1704-4 0,1 3388-2 0,-4-1694 0 15,3-10-14-15,4 10-18 0,7-9 4 0,-4 6 1 16,1-10-91-1,2-3-19-15,8 1-3 0,4-4-1 0,0-9-97 16,3 3-19-16,7-4-4 0,0 4-1 0</inkml:trace>
  <inkml:trace contextRef="#ctx0" brushRef="#br0" timeOffset="-163132.786">23093 11682 2746 0,'0'0'60'0,"0"0"13"0,0 0 3 0,-4 0 1 0,-3-6-61 0,0 6-16 16,7 0 0-16,0 0 0 0,0 0 0 0,-3 10 0 16,-1-4 0-16,4 3 0 0,0-3 0 0,0 13-10 15,0-6 2-15,0 15 0 0,0-3 8 0,0 3 0 16,-3 7 0-16,-1-4 0 0,1 16 0 0,-4-3 11 16,-4 3-3-16,-3 6 0 0,3-2 4 0,-6 2 0 15,2 0 0-15,-6-3 0 0,-3-6-12 0,6 0 8 0,4-3-8 16,0 0 8-16,-7-7-8 0,6 4 0 15,8-4 0-15,0-2 0 0,0-10-12 0,0 6-5 0,0-6-1 16,7-10 0 0,7 7-91-16,-3-6-19 0,-8-4-3 0,8-6-1 15,3 7-128-15,0-10-27 0,18-3-5 0,-8-7 0 0</inkml:trace>
  <inkml:trace contextRef="#ctx0" brushRef="#br0" timeOffset="-162764.006">23089 12520 2487 0,'0'0'110'0,"0"0"23"16,0 0-106-16,0 0-27 0,0 0 0 0,0 0 0 0,0 0 31 15,7 9 1-15,0-3 0 0,4-3 0 16,0-3-32-16,-1 0-13 0,4-3 1 0,0-3 0 0,8 6 3 0,-5 0 1 16,8-9 0-16,0 9 0 0,3-7 8 0,-3 1-10 15,3-3 10-15,-4-1-10 0,1 7 10 16,0-6 0-16,-4-1 10 0,0 1-10 0,-3-4 16 0,-1 4-4 15,-6-4 0-15,-4 4 0 0,0 0 22 0,-7 5 4 16,4-5 1-16,-4 0 0 0,-4-1-15 0,1 4-2 16,-8 0-1-16,0-4 0 0,-6 10-13 0,-1 0-8 15,-3 0 8-15,-4 0-8 0,1 7 0 0,-5-4-8 16,1 3 0-16,3 0 0 0,1 4 8 0,3-1 0 16,-1 4 8-16,1 2-8 0,7 1 14 0,-3 3-2 15,-1 3 0-15,4 0 0 0,0 9-12 0,0 0 0 16,-1 7 0-16,1 0 0 0,7-7 28 0,0 7 4 15,0-4 0-15,4-2 0 0,3 2-32 0,0-6 0 16,7-6 0-16,3 10 0 16,4-11-20-16,4-2-9 0,3 0-3 0,4-3 0 0,7-7 7 0,3 4 1 15,7-4 0-15,8-3 0 16,-1-2-172-16,4-4-33 0</inkml:trace>
  <inkml:trace contextRef="#ctx0" brushRef="#br0" timeOffset="-161513.884">17558 14059 2372 0,'-4'-9'105'0,"1"6"22"0,-4-7-102 0,3 1-25 16,1-4 0-16,-4 1 0 0,-1-7 31 0,5 7 1 16,3-7 0-16,-4 0 0 0,-3 3-32 0,0-6-21 15,4 0 3-15,-4-3 1 0,-4 10 26 0,4-4 6 16,0 6 1-16,0-6 0 0,0 10-16 0,-4-4 0 15,1 4 0-15,-1 0 0 0,-3-1 12 0,0 7 5 16,0 0 2-16,-4-3 0 0,1 6 23 0,-1-3 5 0,0 3 1 16,-3 3 0-16,0 6-32 0,3-6-7 0,-3 16-1 15,4-6 0-15,-1 15 4 0,-3-3 0 0,0 3 0 0,-1 7 0 16,1-4-12-16,0 10 0 0,0 3 0 0,0-4 0 16,-4 14 0-16,4-4 0 0,0 3 0 0,-4 0 0 15,7 1 0-15,1 5 0 0,3-12 0 0,-4 4 0 16,4-8-9-16,3 1 9 0,4-3-12 0,0 0 12 15,-3-7 0-15,6-2 0 0,1-4 0 0,-1-3 0 32,0 0-42-32,4-9-2 0,0-4 0 0,0 4 0 0,0-7-68 15,0-9-13-15,0 0-3 0,0 0-1 16,0 0-76-16,0 0-15 0,11-15-4 0,-11 2 0 0</inkml:trace>
  <inkml:trace contextRef="#ctx0" brushRef="#br0" timeOffset="-161264.797">16605 14332 2487 0,'0'0'55'0,"0"0"11"0,0 0 2 0,0 0 2 0,0 0-56 0,0 0-14 16,0 0 0-16,0 0 0 0,0 0 54 0,0 0 8 16,0 0 2-16,7 0 0 0,4 0-32 0,-1 3-7 15,5-3-1-15,2 0 0 0,4-3 13 0,4 3 3 16,7 0 0-16,0 0 0 0,3 0-26 0,4 0-5 15,-4 0-1-15,4 0 0 0,-4 10-8 0,-3-7-11 16,0 3 3-16,-1-3 0 16,-6 3-87-16,3-3-17 0,-7 1-3 0,1 2-1 15,-1-3-96-15,0 3-20 0,-3-3-4 0,-4 10-1 0</inkml:trace>
  <inkml:trace contextRef="#ctx0" brushRef="#br0" timeOffset="-160632.762">17293 14630 1555 0,'0'0'138'0,"0"0"-110"16,0 0-28-16,0 0 0 0,0 0 224 0,0 0 39 16,0 0 8-16,0 0 1 0,0 0-183 0,0 0-37 15,7 9-7-15,-3 1-1 0,3-10-28 0,0 9-6 16,7-9-1-16,0 3 0 0,4-3-9 0,-1 0 0 15,1-3 0-15,3 3 0 0,0 0 8 0,1-3 0 16,-1-3 0-16,3 6 0 0,-6-3 0 0,3-4-8 16,-3 4 12-16,-1-3-4 0,-2 3 6 0,-1 0 1 15,0-4 0-15,-4 4 0 0,-3-3 13 0,0 3 4 0,1-3 0 16,-5-1 0-16,-3 7-32 0,7-6 0 0,-3-3 0 16,-1-1 0-16,1 4 0 0,-4-3 0 0,0-1 0 15,0 1 0-15,0-1 0 0,-4 1 0 0,1-4 0 0,-1 10 0 16,-3-6 0-16,-4 3 0 0,1 3 0 15,-1-1 0-15,-3-2 0 0,0 6 0 0,-4 0 0 0,-6 10 0 16,-4-7 0-16,-1 3 0 0,8-3 0 0,-7 6 0 16,0 4 0-16,-1-4 0 0,1 7 0 0,4-10 0 15,-1 10 0-15,7-3 0 0,-3-1 0 0,7-2 0 16,3 2 0-16,1-3 0 0,3 10 0 0,0-6 0 16,3 6-10-16,4-4-8 0,-3 4-2 0,6 3 0 15,-3 0-3-15,4-3-1 0,3 0 0 0,0 3 0 16,3-10-28-16,1 10-7 0,7-6-1 0,-1-1 0 15,8-5-2-15,0 2-1 0,6-2 0 0,-2-1 0 16,-1 1-73-16,4-7-16 0,3-3-2 0,0 6-1 16,-3-6-63-16,0-6-13 0,21-4-2 0,-15-2-1 0</inkml:trace>
  <inkml:trace contextRef="#ctx0" brushRef="#br0" timeOffset="-160226.531">17967 14693 230 0,'0'0'10'0,"0"0"2"0,0 0-12 0,0 0 0 15,0-3 0-15,-4-7 0 0,4 7 448 0,-3-6 88 16,-1 2 16-16,1 1 4 0,-4 0-399 0,0-4-80 16,0 7-16-16,0-3-3 0,0 3-26 0,-4 0-6 0,4-4-1 15,0 7 0-15,-4-3-13 0,4 6-4 0,-3-3 0 0,-1 7 0 16,-3-1-19-16,3 3-4 0,-3 1-1 0,0 2 0 31,4 7-16-31,-5 0-3 0,1 3-1 0,4-3 0 0,-1 3 55 0,1 0 10 0,3-7 3 0,0 4 0 16,-1 0-16-16,8-6-4 0,0-1 0 0,0 4 0 15,0-16-3-15,0 3-1 0,8 9 0 0,-8-12 0 16,0 0-8-16,14 0 0 0,-4 0 0 0,4 0 0 16,0-3 0-16,1-6 0 0,-1-1 0 0,3 1 0 15,-3-3 0-15,4-1 0 0,0 4 0 0,-1-4 0 16,-3-3 0-16,1 4 8 0,-1-1-8 0,-4-6 8 16,1 7 24-16,-1 3 4 0,-3-4 0 0,1 4 1 15,-5-1-37-15,1 7 0 0,-4 3 0 0,0 0 0 16,0 0 31-16,0 0 5 0,0 0 0 0,0 9 1 15,0-2-5-15,-4 8 0 0,4-2-1 0,-3-1 0 16,3 4-20-16,-4 0-11 0,4-7 12 0,-4 4-12 16,1 2 12-16,-1-2-4 0,1 0 0 0,3-1-8 0,0-3 0 15,0 7-12-15,0-10 0 0,3 4 0 16,1-1-36-16,-4-9-6 0,0 0-2 0,3 10 0 16,1-7-112-16,-4-3-22 0,0 0-5 0,11 0-501 15,-1-3-100-15</inkml:trace>
  <inkml:trace contextRef="#ctx0" brushRef="#br0" timeOffset="-159804.62">18486 14545 2833 0,'0'0'62'0,"-4"0"13"0,-3 7 2 0,-4-4 3 0,1-3-64 0,-1 6-16 0,-3-3 0 0,4 0 0 15,-5 4 0-15,1-4-9 0,0 3 1 0,0-3 0 16,-4 7-4-16,8-1 0 0,-4-6 0 0,0 6 0 16,0-2 12-16,3-4-8 0,-3 0 8 0,7 3-8 15,0-3 8-15,-4 7 0 0,4-10 0 0,0 6 0 16,0-3-8-16,3 0 0 0,-3-3 0 0,7 0 0 16,-3 0 8-16,3 0 0 0,0 0 0 0,0 0 0 15,0 0 0-15,0 0 0 0,0 0 0 0,0 0 0 16,0 0-34-16,0 0-5 15,10 10-1-15,1-1 0 0,0 4 20 0,3-4 3 0,0 1 1 0,0 2 0 16,0-2 6-16,4 2 2 0,-4 7 0 0,0-7 0 16,0-2 8-16,0 9 0 0,-3-7 0 0,-4 1 0 0,3-4 0 15,-6 10 0-15,-1-7 0 0,-3 7 0 0,-3-6 17 0,-1 6 6 16,1-7 1-16,-4 7 0 0,0-6 12 0,-4-1 4 16,4 7 0-16,-3-7 0 0,2-2-32 0,-2 2-8 15,-1-2 0-15,4-1 0 16,0 4 0-16,0-7 0 0,0-3 0 0,0 7 0 15,3-10-31-15,4 0-7 0,-7 6-2 0,7-6 0 16,0 0-115-16,0 0-23 0,-3-6-5 0,-4 2-777 0</inkml:trace>
  <inkml:trace contextRef="#ctx0" brushRef="#br0" timeOffset="-159309.061">18648 14671 2948 0,'0'0'65'0,"-4"0"14"0,-3 9 2 0,0 4 1 0,4-7-66 0,-4 3-16 15,3 4 0-15,-3-4 0 16,4 4-22-16,-1-1-8 0,4 7-2 0,0-6 0 0,-4 9 10 0,4-3 2 0,4 3 0 0,-4-4 0 31,-4 4-20-31,4 0-4 0,-3-3-1 0,3-3 0 0,-4 3 37 0,1-7 8 0,-1 7 0 0,1-7 0 16,3-2-19-16,-4-1-4 0,1 1-1 0,3-10 0 31,0 0-110-31,0 0-22 0,0 0-5 0,3-10-795 0</inkml:trace>
  <inkml:trace contextRef="#ctx0" brushRef="#br0" timeOffset="-159162.601">18648 14175 2876 0,'0'0'64'0,"0"0"12"0,-4 0 4 0,1 0 0 0,-4 7-64 0,3-7-16 0,1 3 0 0,3-3 0 16,0 0-160-16,0 0-36 0,0 0-6 0,0 0-872 15</inkml:trace>
  <inkml:trace contextRef="#ctx0" brushRef="#br0" timeOffset="-158497.292">19078 14081 2617 0,'0'19'116'0,"0"-10"24"0,0 4-112 0,-7 6-28 0,4 3 0 0,-1 0 0 16,1 6 44-16,3 3 3 0,3 4 1 0,-3-1 0 15,7-2-40-15,-3 8-8 0,-4-8 0 0,3 9 0 16,-3-7 0-16,0 7 0 0,0 3-8 0,-7-4 8 16,0 11 0-16,0-7 0 0,0-1 0 0,-4-2 9 15,1 9-9-15,-4-6 0 0,-4-3 0 0,4 0 0 16,0-7 12-16,0 1 0 0,3-4 0 0,-3-9 0 15,3 6 24-15,1-6 6 0,3-9 1 0,3-4 0 16,1 4-31-16,3-7-12 0,0-6 8 0,0 0-8 16,0 0 0-16,7-6 0 0,3 3 8 0,1-16-8 15,7 3 0-15,-1-9 0 0,8 0 0 0,0-3-11 16,-1-7 3-16,5 1 0 0,-5-4 0 0,1-3 0 16,3 7 8-16,-3 3-10 0,0-1 10 0,-4 10-10 15,-4 3-17-15,1 7-3 0,-4-1-1 16,-3 4 0-16,-1 6 19 0,1-3 3 0,-1 6 1 0,1 0 0 0,-4 0 8 0,4 6 11 15,-1 0-3-15,-3 0 0 0,4 4-8 0,-4-1 0 16,4-3 0-16,-1 10 0 0,-3-3 0 0,4-1 0 16,-4 1 0-16,0 2 0 0,0-2 0 0,-4-1 0 15,1 7 0-15,-4-6 0 0,0 9 0 0,-4-3 0 16,1-1 0-16,-4-2 0 0,-4 3 0 0,4 3 0 16,-3-3 0-16,-4-7 0 0,-1 7 28 0,-2-6 3 0,-1-1 1 0,-3 7 0 15,-4-7-20-15,1-2-3 0,-5 9-1 0,5-7 0 16,-5-2-8-16,5-7 0 0,-1 6 0 0,4-3 0 15,-4-2 12-15,4-4 0 0,-4 0 0 16,4 0 0-16,0 0-12 0,3-10-17 0,-3 7 4 0,4-6 1 31,-1-1-23-31,4 1-4 0,0-4-1 0,0-6 0 16,3 7-121-16,0-1-25 0,4 1-5 0,4-4-876 0</inkml:trace>
  <inkml:trace contextRef="#ctx0" brushRef="#br0" timeOffset="-157796.487">19883 14185 172 0,'0'0'8'0,"0"0"1"0,0 0-9 0,0 0 0 16,0 0 0-16,0 0 0 16,-7 6 288-16,3 0 56 0,0 1 12 0,1-4 1 0,-1 6-233 0,-3 1-48 15,4-7-8-15,-1 12-3 0,-3-8-7 0,4 8-2 16,-1-2 0-16,4-1 0 0,-3-2 42 0,-1 9 8 15,4-7 2-15,0 7 0 0,-3-7-16 0,3 1-4 16,0 6 0-16,-4-7 0 0,4 4 7 0,0 0 1 16,0-7 0-16,-3 4 0 0,3 6-53 0,0-7-11 15,-4 7-1-15,4 0-1 0,-4-4 2 0,-3 17 1 16,4-4 0-16,-1 6 0 0,-3 10-33 0,-3 7 0 16,-4-8 0-16,0 11 0 0,-1 2 0 0,-2-9 0 0,3 3 0 15,-4-6 0-15,0 6 0 0,4-12 0 0,4 3 0 16,-4 0 0-16,7-10-13 0,-1 0-3 15,1-9-1-15,7 7 0 16,0-14-18-16,0 4-3 0,0-6-1 0,0-4 0 16,4 0-129-16,-4-9-25 0,0 0-6 0</inkml:trace>
  <inkml:trace contextRef="#ctx0" brushRef="#br0" timeOffset="-157363.544">19964 15295 2790 0,'0'0'61'0,"0"0"13"0,0 0 2 0,0 0 3 0,0 0-63 16,0 0-16-16,0 0 0 0,7 0 0 0,3 0-13 0,4 0-6 15,4-6-1-15,3-1 0 16,0-2-10-16,4-4-2 0,3 4-1 0,1-4 0 0,-1-5 53 0,0 8 10 15,-3-2 2-15,-1-7 1 0,1 6-10 0,0 4-3 16,-4-4 0-16,-3 4 0 0,-4-4 20 0,3 1 3 16,-6 2 1-16,-4 1 0 0,0 0-23 0,-3-1-4 15,3 1-1-15,-7-4 0 0,0 4-2 0,0-1-1 16,-7 4 0-16,3 0 0 0,-7-4-13 0,1 4-10 16,-4 0 2-16,-4 3 0 0,-3-3 8 0,0 6-10 15,-7 0 10-15,-1 9-10 0,5-3 10 0,-1 0-13 16,0 10 5-16,-3 0 8 0,3 3 0 0,-3 3 12 15,3 6 0-15,4 3 0 0,0 4-3 0,0-1 0 0,0 4 0 16,7-4 0-16,0 10 19 0,3-12 4 0,4 8 1 0,3-8 0 16,1-4-19-16,6-3-4 0,4-3-1 0,8 0 0 15,2 3-9-15,8-9-11 0,10-4 3 0,7 4 0 32,8-13-87-32,3 6-17 0,3-9-3 0,4 0-1181 0</inkml:trace>
  <inkml:trace contextRef="#ctx0" brushRef="#br0" timeOffset="-126326.222">18274 13511 1836 0,'0'0'40'0,"0"0"9"0,0 0 2 0,0 0 0 0,-4 0-41 0,1-10-10 15,-4 10 0-15,3-3 0 0,-3 0 39 0,0-3 5 16,0 6 2-16,-3-10 0 0,-1 10-25 0,0-3-5 15,-3-3 0-15,0 0-1 0,-4-1-15 0,1-2 0 16,-4 6 0-16,0-7 0 0,-1 1 8 0,1-1-8 16,0 7 11-16,-4-6-11 0,-3 0 40 0,0 9 2 15,-4-10 0-15,-3 7 0 0,0 0-2 0,-1-3 0 16,-3 2 0-16,-3-2 0 0,-4 6-6 0,-7-3-2 16,-3 3 0-16,-4 0 0 0,-7 0-32 0,0 3 0 0,3 3 0 15,-3-2 0-15,-3 5 13 0,-4-6-4 0,-7 7-1 0,7-4 0 16,-1 3-8-16,8-3 0 0,0 4 0 15,0-1 0-15,-3-6 0 0,-1 7 12 0,1 6-12 0,-1-4 12 16,4 1 2-16,4-1 1 0,3 7 0 0,0-6 0 16,-7 8-15-16,3 8 8 0,-3-7-8 0,0 9 0 15,0-3 0-15,7 4 0 0,0 2 0 0,4 1 0 16,-4 5 0-16,3-2 0 0,-6 0 0 0,6 2 0 16,4 1 0-16,4-6 0 0,3 15 0 0,4-6 0 15,3 6-20-15,7-6 4 0,4 0 0 0,10 6 0 16,4-6 16-16,4-4 0 0,10 1 0 0,3-6 0 15,4 9 0-15,11-4 0 0,3 1 0 0,7 3 0 16,4 3 0-16,3 0-12 0,11-3 12 0,0 6-10 0,3 4 10 0,1-4 0 16,-1-3 10-16,1 3-10 0,10 3 0 0,3 1 0 15,4-1 0-15,4 0 0 0,3 7 12 0,7-7-3 16,-4 0-1-16,8 1 0 0,7-4 5 0,3-3 1 16,7 3 0-16,1-6 0 0,3 6-14 15,6-6 0-15,8 0 0 0,7-3 0 0,7 3 0 0,1-4-10 16,-1 1 10-16,3-6-8 0,-3-4 8 0,4 0 0 15,-1 7 0-15,4-4 0 0,1-2 15 0,-1-1-2 16,0-3 0-16,-4 7 0 0,5-4 9 0,-1-6 2 16,-7 7 0-16,0-7 0 0,-4 0-13 0,4-3-3 15,-3 0 0-15,-1 0 0 0,-3-3-8 0,0-7 0 16,7 4 0-16,-7-4 0 0,-3-9 12 0,-1 7-4 0,-3-10 0 16,-7 0 0-16,-10-10-8 0,-1 1 0 0,0-4 0 15,-3-2 0-15,-7-4 13 0,-4-3 1 0,-11-6 0 16,-2 6 0-16,-5-9 11 0,-6-1 3 0,-8 7 0 0,-3-6 0 15,3 2 0-15,-10-2 0 0,-10 0 0 0,-5-4 0 16,-3-2 5-16,-3 2 2 0,-7-6 0 0,-4 1 0 16,-3 2-35-16,-4-9 0 0,-4 3 0 0,-3 0-9 15,-7 0 9-15,-7-6 0 0,3 9 0 0,-6-6 0 16,-1-3 0-16,-7-3 0 0,-3-1 0 0,-4 1 8 16,-3-6-8-16,0 5 8 0,-7 1-8 0,-1 0 8 15,-3 2-8-15,0-2 0 0,-3 0 0 0,-4 6 8 16,-7-3-8-16,-3-4 0 0,-1 1 0 0,1 3 8 15,-1 0-8-15,1 6-8 0,-4 0 8 0,-4-6-12 16,-3 6 12-16,0 3 14 0,-4-3-3 0,4 3-1 16,0 1-10-16,0-4-9 0,-4 3 9 0,-3 3-13 0,-3 1 13 15,3-4 10-15,3 6-2 0,4 1 0 0,-7-4-8 16,0 7 0-16,-4 6 0 0,4-6 0 0,3 2-12 0,1-2 12 16,-1 0-10-16,-3-1 10 0,-4 7 0 0,0-3-9 15,4 3 9-15,0-3 0 0,0 3 0 0,0-4 0 16,3 7 0-16,1 0 0 0,-1 0 0 15,4 4 0-15,3-4 8 0,4 3-8 0,-3 6 0 0,3 4 9 16,-7 0-9-16,3 2 0 0,4 1 0 0,4 3 0 16,3-3 0-16,3 6 0 0,4-4 0 0,0 4 0 15,4 0 0-15,0 0 0 0,3 0-16 0,0 4 2 0,4-4 1 0,3 0 0 32,3 6-67-32,5-3-14 0,-1-3-2 0,4 0-1 15,3 6-92-15,4-6-19 0,7 0-3 0,0 0-1 0</inkml:trace>
  <inkml:trace contextRef="#ctx0" brushRef="#br0" timeOffset="-125306.598">22154 10673 2761 0,'-10'-25'60'0,"-8"-7"13"0,-10-5 3 0,0 2 2 0,3 1-62 0,-10-4-16 0,-8 7 0 0,-2-1 0 16,-8 1-17-16,-4 6-7 0,-6-3 0 0,-1-4-1 15,1 10 11-15,-11 0 2 0,-4-9 1 0,-7 9 0 16,-3 0 3-16,4 0 0 0,-1 3 0 0,-7-3 0 16,-14 4 8-16,0 8-8 0,-6-2 8 0,-5 8-8 15,-6-2 8-15,-4 6 0 0,0 10 0 0,-4-1 0 16,-3 4 29-16,0 5 5 0,0 4 1 0,-7 7 0 15,0-4-9-15,0 6-2 0,0 7 0 0,-1-1 0 16,-6 4-9-16,11 9-3 0,6-3 0 0,4 10 0 16,4-4-12-16,3 0 0 0,10 4 0 0,8-4-10 15,10 0 10-15,1 7 0 0,6-4 8 0,0 7-8 16,8-3 0-16,3-4-18 0,7 7 3 0,10 0 1 0,8-4 6 0,3-2 8 16,11 5-13-16,6-5 5 0,8 5 8 0,11 1 0 15,3 0 10-15,10 0-10 0,8-1 0 0,13-8 0 16,8 5 0-16,14-2 0 0,14 5 0 0,11 1 0 15,6-7 0-15,11 4 0 0,4-7 9 0,10 1-9 16,11-1 8-16,11 0-8 0,3 1 0 0,7-4 0 16,10 0 8-16,8 3-8 0,3-6 0 0,1 3 0 15,-1 4 0-15,7-1 0 0,7-9 0 0,1 3 0 16,-1-3 8-16,0-10-8 0,4 7 12 0,7 3-4 16,4-6 0-16,-1-4 0 0,1 1-8 0,-1-4 8 15,0 0-8-15,8-2 8 0,6-7 13 0,1 0 3 16,0 0 0-16,-11-1 0 0,-4-2-14 0,0 0-2 0,4-3-8 15,-7-1 12-15,-3-2 6 0,-8-4 1 0,-10 1 0 0,-4-7 0 16,4 3-19-16,-11-3 0 0,-10-3 0 0,-8 0 0 16,1-9 10-16,-11 6-2 0,-8-13 0 0,-13 4 0 15,-7-7-8-15,-7-6 0 0,-4-4 0 0,-4-2-11 16,-6 0 19-16,-8-7 3 0,-6-3 1 0,-11 1 0 16,-8-11-1-16,-2 4 0 0,-8-3 0 0,-7-6 0 15,-3-7 6-15,-8 0 2 0,-3-6 0 0,-7 3 0 16,-7-6-6-16,0 7-1 0,-10-8 0 0,-12 1 0 15,-6-3-4-15,-11 3 0 0,-7-3-8 0,-7-1 12 16,-3 4-12-16,-4 3 11 0,-4-3-11 0,-10 0 10 16,-11 0 3-16,-3 6 1 0,4-6 0 0,-12 9 0 15,-3 0-14-15,-3 1 9 0,-7-1-9 0,-1 3 8 16,1 1 5-16,-4-4 1 0,-7 7 0 0,0-4 0 16,3 10-23-16,-3-3-5 0,-3 9-1 0,10 0 0 0,7 3-2 15,0 0-1-15,-10 7 0 0,6 2 0 16,11 4-55-16,1 6-11 0,-1 0-3 0,0 10 0 15,4 2-125-15,3 1-26 0,-81 9-5 0,49-3-1 0</inkml:trace>
  <inkml:trace contextRef="#ctx0" brushRef="#br0" timeOffset="-118848.258">8047 8763 1594 0,'0'0'35'0,"0"0"7"0,0 0 2 0,0 0 1 0,0 0-36 0,0 0-9 0,0 0 0 0,0 0 0 16,-7 0 58-16,7 0 10 0,0 0 1 0,-7 0 1 16,7 0-10-16,-4 0-3 0,4 0 0 0,0 0 0 15,0 0 4-15,0 0 1 0,0 0 0 0,0 0 0 16,0 0 4-16,0 0 1 0,0 0 0 0,0 0 0 16,0 0-9-16,0 0-2 0,0 0 0 0,11 0 0 15,-1 0-28-15,5 0-7 0,-1 0-1 0,3 0 0 16,1-3 4-16,7-3 1 0,3 6 0 0,-7 0 0 15,7-4-1-15,-3 4-1 0,3-3 0 0,-3 3 0 16,3 0-23-16,-3 0 9 0,-1 0-9 0,-2 0 0 16,-5 0 0-16,4 0 0 0,-10 0-15 0,0 0 5 15,3 0-28-15,-14 0-6 16,0 0 0-16,7 0-1 0,-7 0-11 16,0 0-1-16,0 0-1 0,0 0 0 0,7 0 1 0,-7 0 0 0,10 0 0 15,1 0 0-15,0 0-92 0,-1 0-19 0,-10 0-3 0,11 3-708 16</inkml:trace>
  <inkml:trace contextRef="#ctx0" brushRef="#br0" timeOffset="-118463.041">8107 9086 2487 0,'-21'0'55'0,"21"0"11"0,-7 0 2 0,-4 0 2 0,11 0-56 0,-7 0-14 0,7 0 0 0,0 0 0 15,0 0 0-15,0 0 0 0,0 0 0 0,0 0 0 16,0 0 28-16,0 0 4 0,0 0 0 0,11 3 0 16,3-3 6-16,0 6 2 0,3-6 0 0,5 0 0 15,-1 0-13-15,3 0-3 0,5-6 0 0,-1 6 0 16,0 0 7-16,0 0 1 0,4 0 0 0,-4 0 0 16,1 0-20-16,-5 0-4 0,1 0-8 0,-4 0 12 31,0 0-40-31,0 0-9 0,-3 0-2 0,3 0 0 0,0 0-148 0,1 0-29 0</inkml:trace>
  <inkml:trace contextRef="#ctx0" brushRef="#br0" timeOffset="-116529.359">11261 11049 1234 0,'0'0'55'0,"0"0"11"0,-7-6-53 0,3 6-13 0,4 0 0 0,0 0 0 16,-3-3 0-16,-4-7-12 0,7 10 3 0,0 0 0 31,0 0-56-31,0 0-11 0,-4-3-3 0,4 3 0 16,0 0 17-16,0 0 3 0,-7-6 1 0,7 6 0 0,0 0 109 0,0 0 21 0,-4-3 5 0,1-4 1 15,3 7 34-15,0 0 6 0,0 0 2 0,0 0 0 16,-4 0-13-16,4 0-3 0,0 0 0 0,0 0 0 15,0 0-27-15,0 0-5 0,0 0-2 0,7-3 0 16,4-6-6-16,-11 9-2 0,0 0 0 0,11 0 0 16,-4-3-13-16,-7 3-2 0,0 0-1 0,0 0 0 15,7-7 3-15,-7 7 1 0,0 0 0 0,0 0 0 16,0 0-14-16,0 0-4 0,7-3 0 0,-7 3 0 16,3-6-6-16,-3 6-2 0,0 0 0 0,0 0 0 15,0 0-3-15,4-6-1 0,-4 6 0 0,3-7 0 16,-3 7-4-16,0 0 0 0,4-3-1 0,-4 3 0 0,0 0-6 15,0 0-1-15,-4-6 0 0,4 6 0 0,0 0 1 16,0 0 0-16,0 0 0 0,0 0 0 0,-3-3-1 0,3 3 0 16,0 0 0-16,0 0 0 0,0 0 0 0,0 0-8 15,0 0 12-15,0 0-4 0,0 0-8 16,0 0 8-16,0 0-8 0,10-6 8 0,1 6 0 0,-4 0-8 16,-3 6 12-16,6-6-4 0,4 3-8 0,0-3 10 15,-3 0-10-15,0 6 10 0,3-3-10 0,3-3 0 16,1 7 0-16,0-4 0 0,-8 0 0 0,4 3 8 15,7-6-8-15,1 3 0 0,-5-3 0 0,1 10 8 16,7-4-8-16,-4 0 0 0,3 1 0 0,-2 2 0 16,-5 0 0-16,4-2 0 0,1 2 0 0,-1 0 0 15,-4 1 8-15,1-1-8 0,0 1 0 0,-1-4 0 0,-3 3 9 16,8-2-9-16,-5-4 11 0,1 3-3 0,-1-3 0 16,1 0 0-16,3-3-8 0,-7 0 0 0,4 7 0 0,-4-7 0 15,0 3 9-15,-3-6 0 0,-4 3 0 0,0 0 0 16,0 0 7-16,-7 0 2 0,7-7 0 0,-7 7 0 15,0 0-1-15,0-3 0 0,0 3 0 0,0-3 0 16,-3-6-17-16,-5 2 0 0,5-2 0 0,-4 3 0 16,3-4 0-16,-6 1 0 0,3-1 0 0,0-2 0 15,-4 3 0-15,0-4-16 0,1-3 4 0,-1 10 0 16,-3-10 20-16,4 7 4 0,-4-4 0 0,3 4 1 16,-3-4-13-16,0 4 8 0,3 0-8 0,-3-4 0 15,3 4 8-15,1-1-8 0,-1 10 0 0,4-6 0 16,0 0 0-16,0 3 0 0,0-4 0 0,4 4 0 0,-1 3 0 0,4 0 0 15,0 0 0-15,0 0 0 16,0 0 0-16,0 0 0 0,0 0 0 0,0 0 0 0,0 0 0 0,0 0 0 16,0 0 0-16,0 0 0 0,11 0 0 0,-4 0 0 15,3 3 0-15,-3-3 0 0,4 7 0 0,-1-4 0 16,1 3 0-16,3-3 0 0,0 0 0 0,0 7 0 16,8-1 9-16,-8-3-9 0,7 1 0 0,-4 2 0 15,1 0 0-15,0-5 0 0,-1 5 0 0,-3 0 0 16,1 1 0-16,-1-7 0 0,-4 6 0 0,1 1 0 15,-4-1 0-15,0 1 0 0,0-1 0 0,0 0 0 16,0-2 0-16,0 2 0 0,-7 0 0 0,4 1 0 16,-1-7 8-16,-3 6-8 0,0-9 9 0,0 0-9 15,0 13 10-15,4-7-10 0,-4-6 8 0,3 3-8 16,-3-3 0-16,4 10 0 0,-4-10 15 0,0 0-3 0,0 12-1 16,0-12 0-16,0 10-11 0,0-10 8 15,0 0-8-15,-7 9 8 0,3 1-8 0,-3-7 0 0,0 3 0 0,-3-3 8 16,-1 7-8-16,4-1 8 0,-4-6-8 0,1 3 8 15,-1-3-8-15,-3 7 0 0,3-7 9 0,-3 3-9 16,0-3 8-16,0 4-8 0,0-4 10 0,0 3-10 16,0-3 12-16,3 0-4 0,-3 4-8 0,4-4 12 15,-5 3 0-15,5-3 0 0,-4-3 0 0,3 6 0 16,-3-2-1-16,0-1-1 0,0-3 0 0,0 0 0 16,-4 6-2-16,0-3-8 0,4-3 12 0,0 10-4 15,-7-10-8-15,7 3 0 0,-4 3 0 0,4-3 8 16,0 3-8-16,0-3 0 0,0 4 0 0,7-4 0 15,7-3-11-15,-7 3-4 0,-7 3-1 0,3-3 0 16,11-3-72-16,0 10-14 0,-7-1-3 0,0-6-1 16,0 7-135-1,7-10-27-15,0 9-6 0,0-9-1 0</inkml:trace>
  <inkml:trace contextRef="#ctx0" brushRef="#br0" timeOffset="-115614.393">11860 11178 1785 0,'0'0'79'0,"0"0"17"0,0 0-77 0,0 0-19 0,0 0 0 0,0 0 0 16,0 0 67-16,0 0 9 0,0 0 3 0,0 0 0 15,0-10-63-15,0 10-16 0,0-9 0 0,0 9 0 16,0 0 0-16,0 0 0 0,4-3-9 0,-4 3 9 16,3-10 0-16,-3 10 8 0,8-3 1 0,-8 3 0 15,0 0 57-15,0 0 11 0,0 0 3 0,0 0 0 16,0 0-13-16,0 0-3 0,0 0 0 0,0 0 0 15,0 0-6-15,0 0-2 0,0 0 0 0,0 0 0 16,0 0-12-16,-8-6-4 0,1 6 0 0,0 0 0 16,0-10-16-16,-3 10-3 0,-1-3-1 0,1-6 0 15,-1-1 4-15,-3 7 0 0,3-3 0 0,-6-7 0 0,-1 4-4 16,0 6 0-16,1-7 0 0,-4 1 0 16,-4 0-10-16,-3-4-2 0,-1 4-8 0,5-1 12 0,3-2 6 0,-8 2 1 15,-9 1 0-15,-1 3 0 0,7-1-11 0,-7-2-8 16,0 0 12-16,-3 2-12 0,0 1 32 0,-4-3 0 15,0-4 0-15,-7 4 0 0,4-1-21 0,3 7-11 16,7-6 10-16,0-1-10 0,-3-2 28 0,10 2-1 16,4 1 0-16,3-4 0 0,4 4-27 0,3 0 0 15,-3-7 0-15,4 0 0 16,2 4-20-16,1-7-10 0,-3-3-2 0,-1 6 0 16,4-3-172-16,3 1-36 0,-24-29-6 0,-4 6-2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57:43.0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12488 6828 2214 0,'0'0'48'0,"0"0"11"0,0 0 1 0,0 0 3 0,0 0-51 0,0 0-12 0,0 0 0 0,11 3 0 16,-8 7 11-16,8-1-1 0,-4-6 0 0,4 7 0 15,-1-1-10-15,4 4-11 0,-3-4 3 0,0 13 0 0,3-3 8 0,0 3 0 16,0 0-9-16,0 9 9 0,-3 0 0 0,-1 4 0 15,-3-4 0-15,0 10 0 0,0-3 0 16,-3-1 16-16,-4 10-2 0,0-9-1 16,-4 3-1-16,4 3 0 0,-7-7 0 0,0-2 0 0,0-4 7 0,4 7 1 15,-4-13 0-15,0 6 0 0,-1-9-8 0,1 0 0 16,0 0-1-16,4 0 0 0,-1-3-24 0,1-7-5 16,-1-2-1-16,1 5 0 15,3-2-157-15,0-10-32 0,0-3-7 0,0 0-1 16</inkml:trace>
  <inkml:trace contextRef="#ctx0" brushRef="#br0" timeOffset="247.721">13222 7393 2988 0,'-3'0'66'0,"-8"9"14"0,0 0 2 0,1-2 1 0,-4-1-67 0,7 3-16 0,0 4 0 0,3 3 0 15,1-4 0-15,-1 7-14 0,4-3 2 0,0 2 1 32,4 1-21-32,-1-3-4 0,1 3 0 0,-1 0-1 0,1-1-88 0,-1-2-18 0,1-7-3 0,3 4-1 15,-4 3-69-15,1-4-13 0,3-2-3 0,-7-10-1 16</inkml:trace>
  <inkml:trace contextRef="#ctx0" brushRef="#br0" timeOffset="417.367">13317 7135 1958 0,'0'0'87'0,"0"-6"17"0,-3 3-83 0,-1-6-21 16,-3-1 0-16,7 7 0 0,-3 0 173 0,-1-3 31 15,1-4 5-15,3 10 2 16,3-9-265-16,-3 6-53 0,4-7-10 0,-1 10-616 16,1-9-123-16</inkml:trace>
  <inkml:trace contextRef="#ctx0" brushRef="#br0" timeOffset="893.311">13420 7402 2145 0,'0'0'95'0,"0"0"20"0,0 0-92 0,0 9-23 0,3 1 0 0,4 2 0 16,0-2 44-16,0 2 5 0,0-2 1 0,0 9 0 15,1-7-38-15,-1 1-12 0,0 2 0 0,-4-2 0 16,1-1 8-16,3-2-8 0,-4 9 0 0,4-7 0 16,-3-2 0-16,-1-1 0 0,1-6 8 0,-1 10-8 15,-3-13 0-15,4 6 0 0,-4-6 0 0,0 0 0 16,0 0 34-16,0 0 0 0,0 0 0 0,0 0 0 15,0 0 29-15,4-6 5 0,-1-1 2 0,1-2 0 16,3-7-33-16,-4 4-6 0,1-1-2 0,3-6 0 16,-4-3-5-16,4 0-2 0,0 4 0 0,0-4 0 0,0 0-4 0,4 3-1 15,0 6 0-15,3-5 0 0,-7 5-5 16,3 4-2-16,1-1 0 0,3 7 0 0,0-6-10 16,0 6 0-16,0-4 0 0,4 4 0 0,0-3 0 0,-1 3 0 15,1 3 0-15,0-3 0 0,-1-4 0 0,1 7 0 16,-4-3 0-16,0-3 0 0,0 6 8 0,4 0-8 15,-8 6 8-15,5-3-8 0,-5 4 0 0,4-4 0 16,-3 9-14-16,-1-2 5 0,1 2 9 0,0 7 9 16,-4-6-1-16,7 5-8 0,-4 1 0 0,1-3 0 15,0 3-10-15,-4 0 10 0,0-1-17 0,3-2 4 0,1-7 1 0,-1 4 0 32,1 3-31-32,0-4-5 0,-1-2-2 0,4-7 0 15,-3 9-89-15,3-5-17 0,0-4-4 0,-3-3-1 16,-1 6-94-16,1-6-18 0,6-6-4 0,-2-4-1 0</inkml:trace>
  <inkml:trace contextRef="#ctx0" brushRef="#br0" timeOffset="1449.368">14432 7433 2347 0,'-14'0'52'0,"7"0"10"0,0 0 2 0,-4 0 2 0,4-3-53 0,4-3-13 16,-4 6 0-16,7 0 0 0,0 0 0 0,0 0 0 15,0 0-9-15,7-6 9 0,-4-1-12 0,8 4 3 16,3-3 1-16,0 6 0 0,4-9 8 0,-1 5 0 15,5-5 0-15,2 9 0 0,1-9 0 0,0-1 0 16,3 4 0-16,4-3 0 0,-4-1 0 0,0 1 0 16,-3-4 0-16,-4 4 0 0,-3-4 28 0,3-2 5 15,-7 2 1-15,0 4 0 0,0-1 18 0,-3-2 4 16,-4-4 1-16,0 0 0 0,0 4-20 0,-4-1-4 0,1-6-1 16,-1 1 0-16,-3 5-24 0,-3-6-8 0,-4 7 0 15,0-7 0-15,0 6 8 0,-7 4-8 0,3 0 0 16,-3-4 0-16,-4 13 0 0,1-9 0 0,-5 9 0 0,-2 6 0 15,-1-3-13-15,0 6 3 0,4 4 1 16,-4 3 0-16,1-1 9 0,3 4 0 0,3-6 0 0,-3 9 0 16,0 0 14-16,3 6 5 15,4-6 1-15,-4 9 0 0,4 0 20 0,0 1 4 0,7-1 0 0,0 1 1 16,7-7-26-16,3 6-6 0,1 0-1 0,3 1 0 16,7-10 10-16,0 6 2 0,4-6 0 0,0 0 0 15,6-3-5-15,4-7-1 0,4 1 0 0,3-4 0 16,1 0-18-16,6 4 10 0,4-7-10 0,0-3 8 15,-4 4-22-15,0-4-5 0,1 0-1 0,-4-3 0 16,-1 0-74-16,-2 0-15 16,3 6-3-16,-1-6-735 0,5 0-146 0</inkml:trace>
  <inkml:trace contextRef="#ctx0" brushRef="#br0" timeOffset="3013.543">12862 9826 1209 0,'0'0'53'0,"0"0"12"0,0 0-52 0,0 0-13 16,0 0 0-16,0 0 0 0,0 9 191 0,4 1 35 16,-1-4 7-16,1 13 2 0,-1-7-200 0,1 17-35 15,3-7-17-15,0 0 1 0,0 15 16 0,0-2-9 16,0-1 9-16,4-2-8 0,-4 8 8 0,0-5 0 16,3 6 0-16,-2-10 0 0,-1 10 16 0,-4-7 0 15,1 7-1-15,-1 0 0 0,1-7 19 0,-1-2 4 0,1 5 1 0,-1-12 0 16,-3 7 9-16,4-4 1 0,-1-6 1 15,1 0 0-15,-4-3-12 0,7-4-2 0,-4-5-1 0,1-1 0 16,0 0-7-16,-4-9-2 0,0 0 0 0,0 0 0 16,0 0-6-16,3-9 0 15,4 0-1-15,-3-1 0 0,-1-12-4 0,1 7-1 0,-1-14 0 0,4 7 0 16,-7-6-5-16,4-3-1 0,-4 3 0 0,7-1 0 16,-4 1-8-16,1 6 8 0,-1 7-8 0,4-1 8 15,1 3-8-15,-5 4 0 0,4 0 0 0,0 2 0 16,0 1 0-16,4 3 0 0,-4-3 0 0,7 6 0 15,-3 0 0-15,3 0 0 0,0 0 0 0,-4 0-11 16,8 6 11-16,-4-3 0 0,4-3 0 0,-4 6 0 16,0-3 0-16,-3 1-8 0,-1 2 8 0,1-3 0 15,-4 6 0-15,3 1 0 0,1-1 9 0,-4 1-9 0,0 2 0 16,0 1 0-16,0-1-12 0,0 7 3 16,-3 3-28-16,3 0-6 0,0-3-1 0,0 3 0 15,0-4-8-15,-3-5-1 0,6 6-1 0,1-7 0 16,-4 1-83-16,3-4-17 0,8 1-3 0,-4-7-449 15,7-3-90-15</inkml:trace>
  <inkml:trace contextRef="#ctx0" brushRef="#br0" timeOffset="3480.782">13928 10459 172 0,'0'0'8'0,"3"-9"1"0,4 6-9 0,-3-7 0 0,-1 1 0 0,1 0 0 15,-1-1 363-15,-3 1 70 0,0 6 15 0,0-7 2 16,0 10-287-16,0 0-58 0,0-3-11 0,0 3-2 15,-7-6-35-15,4 3-6 0,-4 3-2 0,0-3 0 16,-4-4-36-16,-3 7-13 0,0 7 9 0,-4-7-9 16,1 3 0-16,-5 0 0 0,1-3 0 0,-3 9 0 15,6 1 0-15,-3-1 0 0,0 1 0 0,3 2 0 16,0 1 15-16,4-4 1 0,0 10 0 0,0 0 0 16,0-4 13-16,3 4 3 0,4 0 1 0,-3-3 0 15,3 2-33-15,3-5 0 0,4 6 0 0,4-7 0 16,-1 1 0-16,4 3 0 0,4-7 0 0,-4-3 0 15,3 4 0-15,5-10 0 0,-1 9 0 0,3-9 0 16,4 0 0-16,1-3 0 0,-5-3 0 0,4 3 0 16,-3-7 0-16,0 1 0 0,3-1 0 0,-4 1 0 0,1-4 0 15,-4 1 0-15,-3-7 0 0,-1 10 0 16,1-7 8-16,0 0 2 0,-4 4 0 0,0-1 0 16,0 4 0-16,0-1 0 0,0 1 0 0,-7 9 0 0,7-3 3 15,-7 3 1-15,0 0 0 0,0 0 0 16,7 3 14-16,-4 6 4 0,1 1 0 0,0 2 0 0,-4 10-32 15,3-6 0-15,-3 0 0 0,0-1 0 0,4 1 0 0,-4 3 0 16,0-7 0-16,3-2 0 0,-3 2-12 0,0-2-8 16,0-10-1-16,4 6-1 15,-4-6-16-15,0 0-3 0,0 0-1 0,0 0 0 16,0 0-120-16,0 0-24 0,3-6-5 0,4-4-430 16,0 7-87-16</inkml:trace>
  <inkml:trace contextRef="#ctx0" brushRef="#br0" timeOffset="3811.736">14280 9669 2642 0,'0'0'58'0,"0"0"12"0,-10 10 2 0,-4-7 3 0,3 6-60 0,4 4-15 0,-3 6 0 0,2-1 0 16,5 1-22-16,-1 6-7 0,8-3-2 0,3 10 0 15,-3 5 6-15,3-2 1 0,0-1 0 0,0 7 0 16,0 3 24-16,3-3 9 0,1 2 0 0,-4-2 0 0,0 0-20 0,0-6-4 16,-3 5-1-16,3-8 0 0,-7-1 16 0,3 0 0 15,-3 1 0-15,0-10 10 0,0 0-2 0,0 0 0 16,0 3 0-16,0-10 0 0,-3 4-8 0,3-9 8 15,0-1-8-15,3-3 8 16,-3-6-234-16,0 0-47 0,0 0-10 0,11-12-1 16</inkml:trace>
  <inkml:trace contextRef="#ctx0" brushRef="#br0" timeOffset="4243.205">15057 9986 2559 0,'0'0'56'0,"0"0"12"0,0-9 3 0,3-4 1 0,-3 0-58 0,0-2-14 0,0 2 0 0,4 1 0 16,-1-7 12-16,1 6 0 0,-1-9 0 0,1 4 0 15,-1-8-12-15,1 4 0 0,-1-3 0 0,1 0 0 16,-4 3 0-16,3 0 0 0,-3 4 0 0,-3-1 0 16,-1 6 0-16,1-6 0 0,-4 10 0 0,-4 6 0 15,4-7 28-15,-7 1 4 0,3 9 0 0,-6 0 0 16,-1 0-32-16,0 0 0 0,-3 9 0 0,0 1 0 16,-4-1 0-16,1 4 0 0,6-1 0 0,-3 7 0 15,-4 0 16-15,4 3-4 0,3 0 0 0,1 6 0 0,6-3 0 16,-3 7 0-16,4 2 0 0,-1 7 0 0,0 0-3 0,1 3-1 15,3-4 0-15,0 10 0 0,0-6-8 0,3 0 0 16,1-6 0-16,3 0 0 0,0-7 0 0,3 6-11 16,1-5 3-16,-1-1 0 0,4-6-7 0,-3 4-1 15,-1-4 0-15,4-3 0 16,-3-4-38-16,3 1-8 0,-4-6-2 0,1-1 0 16,-1-2-161-16,1-1-33 0,-4-9-6 0,-7 0-2 0</inkml:trace>
  <inkml:trace contextRef="#ctx0" brushRef="#br0" timeOffset="4414.225">14450 10293 3150 0,'0'0'69'0,"0"0"15"0,7 0 2 0,0-3 2 0,0 3-70 0,0-9-18 0,4 9 0 0,3-10 0 15,3 7 10-15,5-6-2 0,2-1 0 0,8 1 0 31,7 0-44-31,3-4-10 0,0 0-2 0,8 4 0 16,-4-4-60-16,0 4-13 0,-1-3-3 0,-2-4-692 0,3 3-138 0</inkml:trace>
  <inkml:trace contextRef="#ctx0" brushRef="#br0" timeOffset="4980.539">15462 10224 2527 0,'4'7'56'0,"-4"2"11"0,0 0 2 0,0 4 2 0,0-4-57 0,0 10-14 16,0-6 0-16,0 9 0 0,0-4 15 0,3 4 0 16,-3 0 0-16,0 0 0 0,4 6-15 0,-4-2 0 15,3 5 8-15,-3 0-8 0,0-3 0 0,4-2 0 16,-4 5 0-16,0 0-10 0,0-2 21 0,-4-4 4 16,4 3 1-16,-3-3 0 0,-1 3 20 0,1-6 5 15,-4 6 1-15,3-6 0 0,-3 0-10 0,0-3-1 16,0-3-1-16,4 6 0 0,-1-13-6 0,-3 10 0 15,3-16-1-15,4 6 0 0,0-9-7 0,0 0-2 16,0 0 0-16,0 0 0 0,0 0 0 0,0 0 0 0,0 0 0 16,0-9 0-16,0-4 2 0,4-5 0 15,-1-4 0-15,1 0 0 0,0-3-5 0,3-7-1 0,-4-5 0 16,4-4 0-16,0-3-10 0,0 3 0 0,-3-6 0 0,3-3 0 16,0 9-9-16,0-3-4 0,0 4-1 0,0-1 0 15,0 6 14-15,0 4 0 0,0-4 0 0,4 4 0 16,-4 3 9-16,3 3 5 0,-2-3 1 0,6 9 0 15,-4 3-29-15,1-3-6 0,3 0 0 0,0 13-1 16,0 0 2-16,4-3 1 0,-1 5 0 0,5-2 0 16,-1 6 2-16,0 6 0 0,0-2 0 0,4 5 0 15,-4 0 7-15,4 4 9 0,-1 3-13 0,1-1 5 16,-4 4-20 0,4 0-3-16,-4-3-1 0,-3 2 0 0,-4-5 18 0,-4 9 3 0,1-6 1 0,-4-1 0 15,-3 1 10-15,-4-4 0 0,-4 1 0 0,0 6 0 16,-3-7 20-16,-3 7 0 0,-1-6 0 0,-3-1 0 0,0 4-10 15,-4-4-2-15,4 1-8 0,-3-4 12 0,-1 1-12 16,0-7 11-16,1 6-11 0,-4-2 10 0,-1-4-2 16,1-3 0-16,4 3 0 0,-5-6 0 0,5 0 0 0,-1-4-8 15,4 4 12-15,0-3-4 0,3-3-19 0,1 2-4 16,-1-2-1-16,4-1 0 16,0 1-106-16,0 0-22 0,3-1-4 0,1-2-626 15,-1 2-126-15</inkml:trace>
  <inkml:trace contextRef="#ctx0" brushRef="#br0" timeOffset="5348.047">16171 9396 2574 0,'0'0'56'0,"0"0"12"0,0 0 3 0,0 0 1 0,0 0-57 0,0 0-15 0,0 0 0 0,0 10 0 16,4 2 0-16,-1 7 0 0,1-6 0 0,-4 12 0 16,3 0 0-16,-3 3 0 0,0 3 0 0,-3-2 0 15,3 8 0-15,-4-2 0 0,1 2 0 0,-4 1 0 16,0 3 35-16,3 0 4 0,-3-1 1 0,0 4 0 0,0 6-7 0,0-3-1 15,0-6 0-15,3 3 0 0,1-3-32 16,3 0 0-16,-4-10 0 0,4 0 0 0,0-2 0 0,0-7 0 16,0-1 0-16,4-5 0 15,-1 3-116-15,1-6-29 0,-1-4-7 16,1 0-595-16,3-2-119 0</inkml:trace>
  <inkml:trace contextRef="#ctx0" brushRef="#br0" timeOffset="5790.237">16732 10174 2318 0,'0'0'51'0,"0"-9"10"0,4-1 3 0,-4 7 1 0,0-6-52 0,0-1-13 0,-4 1 0 0,1 6 0 16,-1-7 13-16,4 1 0 0,-3 0 0 0,-4 9 0 16,7 0-13-16,-4-10 0 0,-3 7 0 0,4 3 0 15,-5 3 0-15,1-3 0 0,0 10-12 0,0-1 12 16,-3 3 0-16,-1 4 0 0,1 0 12 0,-1 3-3 15,-3-1-1-15,0 4-8 0,0-3 12 0,0-3-4 16,3 3 14-16,-3 0 2 0,3-4 1 0,4-5 0 16,0 8-25-16,4-5 0 0,-4-4 0 0,3 1 0 15,4-7 12-15,0-3-4 0,0 0 0 0,0 0 0 16,0 0-8-16,7 9-11 0,7-9 3 0,-3 0 0 31,3-3-25-31,0-3-5 0,0 3-1 0,0-3 0 0,-3-1 23 0,3 1 5 0,-4-3 1 0,5-1 0 16,-5-2 10-16,-3 2 0 0,0-2 0 0,0-7 8 15,0 6 10-15,0 4 2 0,-3-4 1 0,0 1 0 0,-1 2 13 16,4 1 2-16,-7 0 1 0,4-1 0 0,-4 10 12 16,0 0 3-16,0 0 0 0,0 0 0 0,0 0-32 0,0 0-7 15,0 0-1-15,0 0 0 0,0 0 0 0,3 10 0 16,-3 2 0-16,4-2 0 0,-4-1-3 0,0 0-1 16,3 1 0-16,-3-1 0 0,4 4 20 0,-4-1 3 15,3-2 1-15,-3 2 0 0,4-2-32 0,-1 2 0 16,1-2 0-16,-1 5 0 15,1-8-32-15,3 8-10 0,4-2-2 0,-4-10 0 16,3 6-82-16,-3 1-17 0,4-10-3 0,-1 3-591 16,5 3-119-16</inkml:trace>
  <inkml:trace contextRef="#ctx0" brushRef="#br0" timeOffset="6245.212">16993 10174 2948 0,'0'0'65'0,"0"0"14"0,0 0 2 0,-3 3 1 0,3 7-66 0,-4-1-16 0,8 0 0 0,-1 1 0 16,1 2-32-16,3 1-9 0,-4-4-3 0,4 10 0 16,1-6 19-16,-1-1 3 0,0-2 1 0,-4 2 0 15,4 4-15-15,-3-4-4 0,-4-2 0 0,0 2 0 16,0-2 40-16,0 2 0 0,-4-2 9 0,-3-7-1 0,4 6 35 0,-1-2 7 15,4-7 2-15,0 0 0 0,-7 3 1 0,7-3 1 16,0 0 0-16,0 0 0 0,0-10-34 0,4 1-6 16,-1-4-2-16,4 4 0 0,0-7-12 0,0-3 0 15,4 1 0-15,3-4 0 0,-3 0 0 16,6-10-10-16,-3 10 2 0,4-6 0 0,0-3 8 0,-4 9-8 16,0 0 8-16,0 6-8 0,0 1 8 0,0 2-8 15,-7 4 8-15,7-1-8 0,-3 7 30 0,-1 3 6 16,1-6 2-16,0 6 0 0,3 6-18 0,3-6-4 15,1 3-8-15,0 7 12 0,-1-4-12 0,4 0 0 16,-6 4 0-16,2 5 0 0,1-2 0 0,0-1 0 16,-1 1 0-16,1 3 0 0,-4-1-17 0,-4 1 3 15,5 0 1-15,-5-1 0 16,-3 1-29-16,-3 0-6 0,3-1 0 0,-4-2-1 16,-3 6-87-16,4-7-18 0,-4-2-3 0,0-1-1 15,0 0-32-15,0-5-6 0,0-4-2 0,0 0-362 0,0 0-73 0</inkml:trace>
  <inkml:trace contextRef="#ctx0" brushRef="#br0" timeOffset="6717.114">17865 10199 2073 0,'0'0'92'0,"0"0"19"0,0 0-89 0,0 0-22 0,0 0 0 0,0 0 0 0,10-3 248 0,1-6 44 15,-1-1 10-15,5 1 2 16,-1 3-292-16,0-4-59 0,0-2-11 0,4-4-2 16,-1 3-22-16,4 1-4 0,-3-4-1 0,-4 4 0 15,0-7 35-15,0 6 6 0,0-2 2 0,-7-1 0 0,-3 3 44 0,3-5 0 16,-3 8 0-16,-8-2 0 0,-3-1 52 0,-4 0 9 16,1 4 3-16,-4 0 0 0,0-1-38 0,-8 1-7 15,1 6-2-15,4-4 0 0,-8 7-9 0,4 0-8 16,-4 7 12-16,0-4-12 0,4 3 9 0,0 4-9 15,3-4 0-15,4 13 9 0,-3-7-9 0,6 7 0 16,-3 0 0-16,3 3 8 0,4 3-8 0,0 3 8 16,4-3-8-16,-4 6 8 0,3-2 20 0,1-4 3 15,-4 3 1-15,3 0 0 0,1-3-32 0,-1-3 0 16,4 0 0-16,-4 0-10 0,4-3 10 0,0 0 11 0,0-7-3 0,4 7 0 16,3-6 2-16,0-1 0 15,0-2 0-15,7 2 0 0,0-6-2 0,4-2-8 0,0-4 12 0,6 0-4 16,8-4-20-16,-4-2-4 0,4 0 0 0,3-3-1 31,1-1-24-31,-1-2-5 0,0-4-1 0,-3 3 0 16,-4 4-23-16,0-4-5 0,-6 4-1 0,-1 0 0 15,-4-1-89-15,1 4-19 0,0 0-3 0,-8-4-445 0,4 1-90 0</inkml:trace>
  <inkml:trace contextRef="#ctx0" brushRef="#br1" timeOffset="49256.68">24709 7189 921 0,'0'0'82'0,"0"3"-66"0,0 13-16 0,0-4 0 16,0 1 194-16,0 9 35 0,3 6 7 0,-3-3 2 16,4 6-180-16,-1 10-36 0,1-3-7 0,-4-1-2 15,3 4-13-15,-3 3 0 0,4 3 0 0,-4 0 0 16,0 6 0-16,0 1 0 0,-4 8-12 0,4 7 12 16,0-3 0-16,-3 0 0 0,3 3 8 15,-4 0-8-15,1 9 0 0,-1 1 0 0,4 2-8 0,-3 4 8 16,3-10 0-16,-4 10 0 0,1-10 8 15,-1 16-8-15,-3-3 0 0,3-3 0 0,-3 6 0 0,0-4 0 16,4 4 0-16,-4 3 0 0,0-3 0 0,0 10 0 16,0-4 0-16,-4 0 0 0,0 3 0 0,4 1 0 15,-3 2 0-15,-1 4 0 0,1-7 0 0,3 7 0 16,-4-7 0-16,0 10 0 0,1-10 0 0,-1 7 0 16,4 3 19-16,0-1-3 0,-4-2 0 0,1 6 0 15,-1 3 7-15,1 0 1 0,6 0 0 0,-3 0 0 16,0 0-8-16,-3 3 0 0,-1 4-1 0,4-4 0 0,0-3-15 15,3 6 0-15,-6 0-9 0,-1 4 9 0,4-10 0 0,0 6 0 16,-4-3 0-16,1 0 0 0,-1-3 0 16,4-3 0-16,0 3 0 0,0-9-9 0,0 6 17 0,-4-3 4 15,8-7 1-15,-4 4 0 0,0-1 11 16,3 7 3-16,-3-16 0 0,0 10 0 0,4-4-9 16,-4 4-2-16,3-3 0 0,1-7 0 0,-1 6-16 0,0-6 8 15,-3 7-8-15,4-7 0 0,3 4 17 0,-4-4-3 16,1-3-1-16,-1 3 0 0,1-3-13 0,-1 0 9 15,1-6-9-15,3-3 8 0,-4-4-8 0,4 4 0 16,0-10 0-16,-3 10 8 0,3-13-8 0,-4 3 0 16,4-12 0-16,-3 6 0 0,-1-10-12 0,1 4 1 15,-1-3 1-15,1-4 0 0,-1 4-10 0,0-7-1 0,1-3-1 16,-1-3 0-16,-3-6 8 0,4 0 2 0,3-7 0 0,-4 4 0 31,1-7-14-31,-1 4-2 0,4-4-1 0,-3 0 0 16,3-5-99-16,0 2-19 0,3 3-4 0,1-6-591 0</inkml:trace>
  <inkml:trace contextRef="#ctx0" brushRef="#br1" timeOffset="50502.117">18828 13046 748 0,'0'0'33'0,"0"0"7"0,-4 7-32 0,-3-7-8 0,4 3 0 0,3-3 0 15,-7 0 211-15,7 0 40 0,0 0 8 0,0 0 1 16,0 0-182-16,0 0-37 0,0 0-7 0,0 0-2 16,0 0-16-16,0 0-3 0,0 0-1 0,0 0 0 15,7 0 8-15,3 9 0 0,1-9 1 0,3 3 0 16,0-3 11-16,7 0 3 0,7 0 0 0,1 0 0 16,2 0-7-16,5 0-2 0,10-3 0 0,-1 0 0 15,5-3-12-15,3 3-2 0,-4-4-1 0,11-2 0 16,7 6-11-16,4-6 0 0,3-1 0 0,3 7 8 15,-3-6-8-15,8-1 0 0,-1 7 0 0,10-6 0 16,5-1 0-16,-1 7-9 0,-3-3 9 0,3-4 0 16,4 7 0-16,3-6 0 0,7-1 0 0,1 1 0 0,-4 3 0 15,10-4 0-15,4 1 0 0,0 0 0 0,-4-1-8 16,8 1 8-16,10 2 0 0,-7 1 0 0,-7-3 0 16,7-1 0-16,14 4 0 0,-4 0 0 0,-3-4 0 0,4 1 0 15,7 6 0-15,-1-7 0 0,-6 1 0 0,7 6 8 16,-1-6-8-16,4 5 9 0,-7-5 4 0,4 3 1 15,3 3 0-15,0-1 0 0,4-2-4 0,0 3-1 16,0 3 0-16,3-6 0 0,4 3-9 0,-4 3 0 16,-4 0 0-16,1-7 0 0,10 7 11 0,-3 0-3 15,0-3-8-15,0 0 12 0,-1 3-12 0,-2 0 0 0,-1-6 0 0,-7 6 0 16,-3 0 23-16,3 0-2 0,7 0 0 16,-7 6 0-16,-7-3 7 0,4 0 2 15,7 4 0-15,-11-4 0 0,-11 6-30 0,4 4 0 0,4-4 0 0,-8 1 0 16,-10-1 0-16,4 0 0 15,6 1 0-15,-3-4 0 0,-10 3 12 0,-1-2-3 0,1-4-1 0,3 6 0 16,-8-6 6-16,-2 7 1 0,-8-10 0 0,8 9 0 16,2-9-15-16,-6 10 0 0,-3-7 0 0,-5-3 0 15,-2 9 0-15,2-3 0 0,1 1 0 0,-7-1 0 32,-7-3-48-32,-4 6-4 0,-4 1 0 0,8-1 0 15,-4 1-87-15,4-1-17 0,-4-3-4 0,-7 10-1 0,-7-10-18 0,0 4-3 16,56 12-1-16,-20-16 0 0</inkml:trace>
  <inkml:trace contextRef="#ctx0" brushRef="#br0" timeOffset="63549.358">30060 3833 403 0,'0'0'36'0,"-3"-3"-36"0,-8 3 0 0,4-6 0 15,-4 6 295-15,1 0 52 0,-1 0 10 0,1 0 3 16,-1 0-267-16,-3 6-53 0,3-3-10 0,-3 1-2 16,4 2-28-16,-4-3 0 0,-4 3 0 0,0 1 0 15,1-1-14-15,-1 3-5 0,-3-6-1 0,0 10 0 16,0-4 32-16,-1 1 7 0,-2 2 1 0,3 4 0 16,-4-4-20-16,0 1 0 0,4 9 0 0,-4-3 0 15,1 0 11-15,-1 3 1 0,0 3 1 0,-3 3 0 16,-4-3-13-16,-3 6 8 0,0 1-8 0,-4-1 0 15,4 0 8-15,-4 1-8 0,4 5 0 0,-4-2 0 16,3-4 0-16,5 4 8 0,-5-4-8 0,5 0 0 16,-1 7 13-16,0 0 0 0,0-7 0 0,1 10 0 15,-8 3-13-15,4-4 11 0,-1 4-11 0,-3-3 10 0,-3 9-10 16,0-9 0-16,-1 3 0 0,5-3 0 0,-5 6 0 16,5-10 0-16,-1 10 0 0,0-6 0 0,-7 9 28 0,0-6 0 15,0 10 0-15,-3-4 0 0,-4-6-17 0,0 6-3 16,4-3-8-16,-1 0 12 0,1 0 4 0,3 0 1 15,4 0 0-15,-4-3 0 0,0 6 4 0,-3 3 1 16,3-9 0-16,-4 10 0 0,-3-7 2 0,4 0 1 16,3-7 0-16,4 14 0 0,-4-4-5 0,4 3-2 15,-4 1 0-15,-7-1 0 0,4 0-2 0,-4 1-1 16,0-1 0-16,0 0 0 0,0 7-3 0,3-7 0 16,5 3 0-16,-1 7 0 0,3-3-1 0,-2-4-1 15,2 4 0-15,-6-7 0 0,3 0-10 0,0 1 0 16,0-4 0-16,0-3 0 0,1 12 0 0,2-2-11 15,1-4 1-15,0 4 0 0,-1-10 10 0,-3 6 0 0,0-3 0 0,-3 4 0 16,0-4 0-16,-1-3 0 0,-3 6 0 0,4 0 0 16,0 4 0-16,-1-10 0 0,8 6 10 0,-4-9-10 15,4 3 20-15,-4-3-1 0,4 0-1 16,-1 0 0-16,-3-3-18 0,4 9 0 0,-4-6 0 0,4 0 0 16,-1 6 0-16,5 0 0 0,-1-3 0 0,0-3 0 15,7 3 0-15,-7 0 0 0,-3-6 0 0,0 12 0 16,-4-3 0-16,-3 0 0 0,-1-3 0 0,4-3 0 15,-3 6 0-15,3 1 0 0,4-4 0 0,-4-7 0 16,7 4 0-16,-7-3 0 0,4 0 0 0,-4 3 0 16,0 3 9-16,-3-3-1 0,-1-4-8 0,5-2 12 15,-1 12 5-15,0-6 1 0,3-3 0 0,5 0 0 0,-1-7-9 16,0 10-1-16,0-3-8 0,-3 0 12 0,0 2 5 0,-1-2 1 16,4 0 0-16,-3 0 0 0,0 0-29 0,3-4-5 15,-3 4-2-15,6 3 0 16,1-3 5-16,3-10 1 0,-3 7 0 0,3-4 0 0,4-3 35 0,-7 1 7 15,0 2 2-15,3-2 0 0,-4-1-32 0,5 0 0 16,-8 1 0-16,0-1 0 0,4 0 0 0,3 1-8 16,-3-7-1-16,3 6 0 0,4-3 9 0,0-2 12 15,-1 2-2-15,5-6-1 0,-1 0-1 0,0 6 0 16,-3-6 0-16,0 3 0 0,7-6-8 0,0 3 0 16,-4 0 0-16,0 0 0 0,-7-4 8 0,11 4 0 15,7 0 0-15,-7 3 0 0,-4-9 10 0,8-3 2 16,-1 5 0-16,7-5 0 0,-6 6-10 0,3-7-2 0,0-2 0 15,-1 9 0-15,5-7 0 0,-4-2 0 0,3 2 0 0,1 4 0 16,3-4-8-16,-4-2 10 0,0 2-10 16,1-2 10-16,-4-1-2 0,3 4-8 0,4-10 12 15,-4 6-4-15,1 1-8 0,-1-1 8 16,8-6-8-16,-4 6 8 0,-4-2-8 0,8-4 12 0,-1 0-12 0,4-3 12 16,0 0-12-16,-7 6 0 0,3-3 0 0,4-3 0 15,0 0-11-15,0 0 3 0,-7 7 0 0,7-7 0 31,0 0-29-31,0 0-6 0,0 0-1 0,0 0 0 0,-3 3-137 0,3-3-28 0,0 0-6 16</inkml:trace>
  <inkml:trace contextRef="#ctx0" brushRef="#br0" timeOffset="85724.011">29393 2134 1728 0,'0'0'76'0,"0"0"16"0,0 0-73 0,0 0-19 0,4-10 0 0,-4 10 0 16,0 0 24-16,0 0 2 0,0 0 0 0,0 0 0 16,4-9-26-16,-8 9 0 0,-7-9-12 0,-3 9 12 15,0 0-30 1,-11 0 2-16,-6 0 0 0,-8 6 0 0,-3-3 9 0,-4 10 3 0,-4-4 0 0,-6 0 0 0,-11 1 16 16,-11 2-10-16,-6 7 10 0,-5-6-8 15,1 6 8-15,-7-7 0 0,-11 7 0 0,-3-3 8 0,-1 2-8 16,-2 4 0-16,-8-3 0 0,0-6 8 15,-7 9 28-15,0-7 5 0,-4 1 2 0,1 6 0 0,3-13-7 16,-4 10 0-16,8-6-1 0,-4 9 0 0,-7-7 10 0,3 7 3 16,-3-6 0-16,-4 0 0 0,-6 6-3 0,-1-10 0 15,-3 10 0-15,0-3 0 0,0 6-21 0,-8-6-4 16,-2 0 0-16,2 3-1 0,-2 0 17 0,-5-1 4 16,-6 1 1-16,3 7 0 0,0-7-6 0,4 3-2 15,0-6 0-15,-4 9 0 0,-3-3 1 0,6 3 0 16,1-12 0-16,3 12 0 0,1 0-26 0,6-3-8 15,0 3 0-15,11-2 0 0,7 2 0 0,7-3 0 0,4-3 0 16,6 0 0-16,4 3 0 0,0 0 0 0,8 3 0 16,6-3 0-16,0-3-12 0,4 6-4 0,3-9 0 0,7 6 0 31,11-3-34-31,7 0-7 0,7 0-2 0,7-3 0 16,8 3-101-16,9 0-20 0,5 0-4 0,9-3 0 0</inkml:trace>
  <inkml:trace contextRef="#ctx0" brushRef="#br0" timeOffset="86332.252">28459 3150 345 0,'0'0'15'0,"0"-10"4"0,-4 4-19 0,-3 0 0 0,-4-3 0 0,1 9 0 15,-1-4 377-15,-3-5 72 16,-3 6 15-16,-5-3 2 0,1 6-379 0,-4 0-76 0,1 0-11 0,-8 0-11 16,-7 0 3-16,4 0 0 0,-4 0 0 0,0 9 0 15,1-6 8-15,-1 3-10 0,0 4 10 0,-3-1-10 16,-4 4 10-16,-11-10 12 0,-3 3-2 0,-3 0-1 16,-8 10 18-16,1 0 3 0,-1-10 1 0,-6 7 0 15,-5 5 13-15,-6-8 2 0,-7 12 1 0,0-10 0 16,-4 7-2-16,-7-3 0 0,-10 3 0 0,-4 3 0 15,-4 6-4-15,-6-13-1 0,-11 11 0 0,-4-1 0 16,-7-3-15-16,-3 6-3 0,0 3-1 0,-7 1 0 16,-8-1-1-16,4 3 0 0,-3 1 0 0,-4-4 0 15,-7 7-20-15,-3 3 0 0,-8-7 0 0,1 7 0 16,3-10 11-16,3 4-3 0,-6-1 0 0,-1 4 0 16,-3-4-8-16,4 7 0 0,6 0 0 0,8-7 0 15,3 7 0-15,0 0 8 0,-3 0-8 0,10-7 8 0,7 7-8 16,4-7 0-16,0 4 0 0,10-7 0 0,11 1 0 15,0-7 0-15,4 6 0 0,10-3 0 0,7-2-16 16,7-5-4-16,0 8-2 0,11-4 0 16,3-3-19-16,11-3-4 0,11-1-1 0,6-5 0 15,15 6-106-15,3-7-22 0,11-2-4 0,6-1-762 0</inkml:trace>
  <inkml:trace contextRef="#ctx0" brushRef="#br0" timeOffset="86863.865">27051 4363 2070 0,'-11'0'45'0,"1"7"10"0,-11-4 1 0,3-3 3 0,-3 9-47 0,-4 1-12 16,0-7 0-16,-6 6 0 0,-5 1 20 0,-6-1 1 15,-4 7 1-15,-10-10 0 0,-8 6 6 0,-3 1 2 16,0-4 0-16,-7 10 0 0,-7-6-18 0,-11 9-3 16,-3 0-1-16,-7-3 0 0,-4-1-8 0,-7 14 0 15,-14-10 0-15,4 9 0 0,-4-6 8 0,-11 6-8 16,-14 7 12-16,-6-7-4 0,-1 4 33 0,-7-1 7 16,-7 7 0-16,-7 0 1 0,-10-7-16 0,-1 7-3 15,1 3-1-15,-4 3 0 0,3 0 15 0,-6 6 2 16,-1-5 1-16,1-1 0 0,-1 6-27 0,4-3-6 15,3 0-1-15,1-6 0 0,-4 0-1 0,3 9-1 16,-3 1 0-16,7-1 0 0,4-3-11 0,3 3 8 0,7-2-8 16,0-4 8-16,0 3-8 0,8-6 0 0,6 3 0 15,7-3 8-15,8 3-8 0,6-7-16 0,15 4 4 16,3-3 1 0,3 0-32-16,15 0-6 0,10-1-2 0,11-5 0 15,10-4-148-15,11-3-29 0,8-2-7 0,23-14-1 0</inkml:trace>
  <inkml:trace contextRef="#ctx0" brushRef="#br0" timeOffset="87389.057">26511 6079 1670 0,'-10'3'148'0,"-4"6"-118"15,-11 1-30-15,0 2 0 0,-3-2 85 0,-4 2 11 0,-3 7 3 0,-7 0 0 16,-11-4-79-16,-4 7-20 0,-10 0 0 0,-3-3 0 16,-4 9 0-16,-8-3 0 0,-6-3 0 0,-3 10 0 15,-12-4 0-15,4 3 0 0,4-6 0 16,-11 7-9-16,-10-1 9 0,0 1-10 16,-1-4 10-16,-6-3-10 0,-11 6 30 0,0-3 5 0,-1 4 2 0,-9-1 0 15,-4 0 39-15,-4 4 8 0,4-4 2 16,0 4 0-16,-15 2 17 0,5-2 4 0,-8-4 1 0,7 10 0 15,4-6-27-15,-4-4-6 0,-10 10-1 0,-1-7 0 16,8 7-27-16,0 0-5 0,0-1-2 0,3 1 0 16,7 3 3-16,0-3 1 0,4 3 0 0,4-3 0 15,6-1-34-15,0-2-16 0,4 0 2 0,11-4 0 16,-1 7-5-16,8-7-1 0,0-2 0 0,17 5 0 16,4-2-92-1,10-1-20-15,0-5-3 0,11 2-1 0,7-6-116 0,4 3-23 16</inkml:trace>
  <inkml:trace contextRef="#ctx0" brushRef="#br0" timeOffset="87804.773">24645 8032 2516 0,'0'0'112'0,"-11"0"22"0,1 3-107 0,-4-3-27 0,-4 7 0 0,-7-4 0 16,1 3 50-16,-4 0 5 0,-4 4 1 0,-7-1 0 16,-7 4-46-16,0-4-10 0,0 7 0 0,-10-4 0 15,-8 1 0-15,-3-1 0 0,-10 4 0 0,-4 0 0 16,-4 3 0-16,-3-1 9 0,-7-2-9 0,-4 3 8 16,-11 9 10-16,1-3 2 0,-4 3 0 0,-10 4 0 15,-4-7 5-15,0 13 2 0,7-10 0 0,-7 9 0 16,0-2 2-16,-4 3 1 0,4-4 0 0,4 1 0 15,3-4-30-15,0 0 0 0,-4 7-8 0,1-4-881 16,3 7-176-16</inkml:trace>
  <inkml:trace contextRef="#ctx0" brushRef="#br0" timeOffset="89251.39">11169 13332 2232 0,'0'0'49'0,"0"0"11"0,-11 6 1 0,4-3 1 0,-7-3-50 0,14 0-12 0,0 0 0 0,0 0 0 16,0 0 0-16,0 0-12 0,4 10 3 0,3-7 0 16,0-3-6-16,3 6-1 0,-6-6 0 0,10 0 0 15,0-6 16-15,-3 6-11 0,-4 0 11 0,3-3-10 16,1 3 10-16,0 0 0 0,-1-4 0 0,-6 4 0 16,-4 0 26-16,3 0 1 0,4 0 0 0,-7 0 0 15,0 0 31-15,0 0 6 0,0 0 2 0,7 7 0 16,0-1-28-16,-3-3-6 0,-4-3 0 0,7 10-1 15,4-4-18-15,-4-3-3 0,-7-3-1 0,10 3 0 16,4-3 19-16,0 6 3 0,-3-6 1 0,0 0 0 0,-1 4-4 16,8-8 0-16,-1-2 0 0,-2 6 0 0,-5 0-11 0,1-3-2 15,13 0-1-15,-6-3 0 0,0 6-14 16,-1 0 0-16,1 0 0 0,0 0 0 0,-1 0 0 0,4 6-16 16,-6-6 3-16,-1 3 1 0,7 0 12 0,-4-3 0 15,1 0 0-15,0 6 0 0,-1-6 0 0,1-6 0 16,0 6 0-16,3 0 0 0,0-3 0 0,0 0 15 15,-3-3-3-15,3-4-1 0,0 7-3 0,0-6 0 16,0-1 0-16,-3 1 0 0,0-1 10 0,-1 7 2 16,1-6 0-16,-4 6 0 0,-7-4-20 0,4 4 10 15,-1 0-10-15,-3-3 8 0,0 6-8 0,0 0 8 16,1-3-8-16,-8 3 8 0,7-6-8 0,-7 6 0 16,0 0 0-16,0 0 0 0,10 0 0 0,-10 0 0 0,0 0 0 15,0 0 0-15,0 0 0 0,0 0 8 16,0 0-8-16,0 0 8 0,0 0 8 0,0 0 2 0,0 0 0 0,-7 0 0 15,0-10 7-15,0 10 2 0,3 0 0 0,-3-3 0 16,-7 0-16-16,0-3-3 0,-3 6-8 0,-1 0 12 16,0 0-12-16,-3 6 0 0,0-3 0 0,0 0 0 15,0 7 0-15,-4-4-13 0,0 3 2 0,4-3 1 16,0 1 10-16,0-4 0 0,-4 3 0 0,4-3 8 16,3-3-8-16,-3 0 0 0,0 3 0 0,0-3 0 15,3 7 0-15,0-7 0 0,-6 0 0 0,3-7 0 16,6 7 0-16,1-3-10 0,-7 3 10 0,-3 0 0 15,-1 0 0-15,7 3 0 0,4-3 0 0,-4 7 0 16,-3-14 0-16,4 14 0 0,3-7 0 0,-1 3 0 16,1-3 0-16,0 0-8 0,4 0 8 0,3 0 0 0,7 0 0 15,-8 0 0-15,-2 0 8 0,6 0-8 16,4 0 0-16,0 0 0 0,-7 0 0 0,0 0 0 0,7 0 0 16,0 0 0-16,0 0 0 0,0 0 0 0,-7 0 0 15,4 0 0-15,3 0 0 0,0 0 0 16,0 0-24-16,0 0-5 0,0 0-1 0,0 0 0 0,0 0 30 0,0 0 0 15,0 0-8-15,0 0 8 0,0 0 0 0,0 0 0 16,0 0 0-16,0 0 0 0,10-3 0 0,-10 3 0 16,0 0 0-16,11-7 0 0,-4 4 0 0,3 3 0 15,1 0 0-15,0 0 0 0,-11 0 0 0,7-3 0 16,7-3 0-16,-4 6 0 0,1 0 0 0,-4 0 0 16,0 0 0-16,4 0 0 0,6 0 0 0,-6 0 0 0,-4 0 0 15,4 6 0-15,10-3-12 0,-7-3 12 0,-7 3-13 0,3-3 5 16,1 7-6-16,0-7-1 0,3 3 0 15,-4-3 0-15,-3 0 15 0,4 0 0 0,7 0 0 0,-4 0 0 16,0 0 0-16,0 0-12 0,4 0 3 0,-4 0 1 31,3 0-20-31,1 0-3 0,-4 6-1 0,0-3 0 16,4-3-44-16,-1 6-8 0,-2-2-3 0,2-1 0 16,1-3-27-16,-4 0-6 0,7 0 0 0,-3-3-1 0,3-1 36 15,0-2 7-15,0 3 2 0</inkml:trace>
  <inkml:trace contextRef="#ctx0" brushRef="#br0" timeOffset="90524.359">23936 9205 518 0,'11'-9'23'0,"-11"9"5"0,3-3-28 0,1-4 0 0,-1 1 0 0,1 0 0 16,-4-4 371-16,0 1 69 0,-4 6 13 0,-3-7 3 16,0 1-344-16,0 6-68 0,-4-7-15 0,-3 7-2 31,0-3-49-31,-3 6-10 0,-5-3-1 0,1 3-1 0,-3 3 22 0,-1-3 12 0,-3 6-12 0,-4-3 12 16,4 7 0-16,-11-1 16 0,-4 1-2 0,-6 2 0 15,-11-2 16-15,-3 5 3 0,-4 4 1 0,-4-6 0 16,4 5 27-16,-11 4 6 0,-10-3 1 0,-4 3 0 15,-3 0-4-15,-4 9 0 0,1-9 0 0,-12 10 0 16,-6-4-3-16,-1 3-1 0,12-6 0 0,-12 7 0 16,-6-1-9-16,-1 1-3 0,4-1 0 0,4 0 0 15,-4 1-20-15,0-1-5 0,-3 0-1 0,3 1 0 16,0 2-7-16,0-2-2 0,-4-1 0 0,8 0 0 0,-1 10-13 16,1-6 0-16,-4-4 0 0,4 0 0 15,6 10 0-15,1-7-10 0,0-2 2 0,3-4 0 16,3-3-15-16,12 3-2 0,6-6-1 0,11 0 0 15,0 0-121-15,3 0-24 0,4-3-5 0</inkml:trace>
  <inkml:trace contextRef="#ctx0" brushRef="#br0" timeOffset="103830.447">22888 11052 1591 0,'0'0'70'0,"0"0"15"0,0 0-68 0,0 0-17 0,0 0 0 0,0 0 0 16,0 0 59-16,0 0 8 0,0 9 1 0,0-9 1 16,11 4-52-16,-11-4-17 0,-7 9 10 0,3 0-10 15,4-9 8-15,-3 7-8 0,-4-1 0 0,-4 0 8 16,-3-3-22-16,3 7-5 0,4-4-1 0,-3-3 0 0,-4 0 20 0,3-3 0 16,11 0 0-16,-7 10 0 0,-4-10 17 15,1 6 11-15,10-6 1 0,0 0 1 0,0 0 27 0,0 0 6 16,-7 3 1-16,0 7 0 0,7-10-15 0,-4 3-2 15,-6 6-1-15,3 1 0 0,3-1-10 0,0 3-1 16,-6-2-1-16,-1-1 0 0,1 4-11 0,-1-4-3 16,4 4 0-16,-3-4 0 0,-8 4-20 0,7-4 0 15,4 1 0-15,-3 2 0 0,-4-3 11 0,3-2-3 16,4-1 0-16,0 0 0 0,3-3 19 0,-3 7 3 16,-3-4 1-16,6 0 0 0,-3 1 5 0,4-4 0 15,-8 6 1-15,7-3 0 0,-3 1-13 0,0 2-4 16,0 1 0-16,0 2 0 0,-7-2-9 0,7 2-3 0,0-3 0 15,-4 10 0-15,1-6 13 0,3 6 3 0,-4-1 0 16,4-2 0-16,-3 3-24 0,-1 0 0 0,-3-4 0 0,7 4 0 16,0-6 0-16,-4 6 0 0,-3-7 0 0,0 4 0 15,7-4 11-15,0 1-3 0,-11-1 0 0,4 4 0 16,4-3 1-16,-1-1 0 0,4-2 0 0,-7 2 0 16,-4 4 1-16,4-4 0 0,3 1 0 0,-3-1 0 15,0-2 5-15,0 9 1 0,0-7 0 0,0 1 0 16,3 2-4-16,1-2 0 0,-4 0 0 0,-1 5 0 15,8 1-12-15,-3-3 11 0,-4 0-11 0,0-1 10 16,3 4-10-16,4 0 8 0,-4-3-8 0,1 2 8 16,-4 4-8-16,3-3 0 0,1 0 0 0,-1-3 0 15,0 2 0-15,-3-5 8 0,4 6-8 0,3 0 0 16,-7-4 10-16,-1 1-10 0,5 0 12 0,-1 2-12 16,1-5 9-16,-1 6-9 0,-7-7 0 0,8 10 9 0,-4-6-9 0,0 0 0 15,-4 2 0-15,-3 1 0 0,3-3 0 16,1 6 0-16,-5-3 8 0,5 3-8 0,-4 0 0 0,-4-4 0 15,4 11 0-15,3-7 0 0,-3 3 0 0,3-3 0 16,-3 6 0-16,3-3 0 0,1 0 0 0,-4 0 0 16,3 3 8-16,0-3-8 0,-3-3 0 0,4 0 8 15,-5 7-8-15,1-4 8 0,-3-7-8 0,2 4 10 16,-2 0-10-16,-1 7 10 0,0-7-10 0,-3 0 0 16,3 6 0-16,1-6 0 0,-1 3 0 0,4-3 0 15,-4 3 0-15,0 0 0 0,4-3 0 0,0 0 8 16,3-3-8-16,-3 3 8 0,4 0-8 0,-1 6 0 0,0-6 0 15,-3 0 0-15,0 0 10 0,0 0-10 0,0 9 12 16,-8-9-12-16,5 6 0 0,-4-3 0 16,-4 7 0-16,4-4 0 0,3-3 0 0,-7 6 0 0,4 1 0 0,-4-4 0 15,7-3 0-15,-3 3 0 0,0 0 13 0,0-3-4 16,3 4-9-16,4-4 0 0,0-3 9 0,0 0-9 16,-1-4 8-16,1 4-8 0,0 0 8 0,0-3-8 15,-4 3 16-15,1-9 0 0,-1 9-1 0,4-7 0 16,-4 1-15-16,0 9 0 0,1-9 0 0,-1 6 0 15,4 0 0-15,-4 3-10 0,0 0 10 0,1-3-12 16,3-3 12-16,-1 2 0 0,1 1 0 0,0 7 0 16,0-4 0-16,3-3 0 0,1 0 0 0,-1 3 0 15,0-3 0-15,1-7 0 0,3 7 0 0,-4 3 0 16,0-9 0-16,1 3 0 0,-1-7 0 0,0 10 0 16,4-3 0-16,-7 0 0 0,3-3 0 0,4 2 0 0,0-5 0 15,0 3 8-15,0-1-8 0,0 1 0 0,0-3 0 0,7-1 0 16,0 1 0-16,0-4 0 0,0 1 0 0,-1-1 0 15,1 0 0-15,4 1 8 0,-4-7-8 0,3 3 0 16,4-6 0-16,0 0 8 0,0 0-8 0,0 0 0 16,0 0 0-16,0 0 0 0,0 0 0 0,0 0 0 15,0 0 0-15,11-6 0 0,-8 6 0 0,4-3 0 16,1-4 0-16,-1-2 0 0,7 3 0 0,-4-4 0 16,4 1 0-16,4-4 0 0,-4-2 0 0,7 2 0 15,-3-6 0-15,7-3 0 0,-4 0 0 0,0 4 0 16,0-7 0-16,4-4 0 0,0-2 0 0,-1-3 0 15,1-1 0-15,3-3 0 0,7-2 0 0,1 2 0 0,-1 0 0 16,4-2 0-16,-4 2 0 0,4 0 0 0,-4-2 0 0,0 5 0 16,-3 1 0-16,3-4 0 0,-3 0 0 15,0 1 0-15,-4-4 0 0,4 6 0 0,0-5 0 0,3-1 0 16,0 6 0-16,1-5 0 0,-1 5 0 0,4-2 0 16,-4-1 0-16,4 0 8 0,-1 4-8 0,-2-4 11 15,-4 4-11-15,3-1 0 0,-3-2-12 0,-4-4 12 16,4 6 0-16,-4-5 0 0,3 5 0 0,-2-6 0 15,2 10 0-15,5-4 0 0,-5 4 0 0,5-7 0 16,-4 7 0-16,-1 6 0 0,1-6 0 0,0 2 0 16,-4-2 0-16,4 0 0 0,-4 2 0 0,0 1 0 15,0-3 0-15,1 0 0 0,-1-1 0 0,-3 7 0 16,3-6 0-16,4 2 0 0,3-2 0 0,-3 9 0 16,6-6 0-16,-6 6 0 0,3 0 0 0,1-3 0 15,-1 3 0-15,0-3 0 0,-3 3 0 0,0 6 8 0,-4-6-8 16,0-3 0-16,0 3 0 0,1 0 0 0,-5 0 0 15,5 0 0-15,-1-6 0 0,0 6 0 0,-3-3 0 0,3 3 0 16,4-6 8-16,-4 6-8 0,-3 0 11 0,-4-6-3 16,3 6-8-16,5 0 12 0,-1 0-12 0,-3 0 0 15,-4 3 0-15,3-3 0 0,1 4 0 0,0-4 0 16,-4 6 0-16,-3-3 0 0,3-3 0 0,0 3 0 16,0-3 0-16,0-6 0 0,0 6 0 0,-3 0 0 15,7-3 0-15,-4 3 0 0,0-3 0 0,4 9 0 16,3-12 0-16,0 6 0 0,-7 0 0 0,8 0 0 0,-8 0 0 15,7 0 0-15,0-6 0 0,-3 9 8 0,-4-3-8 16,0 1 0-16,4-1 0 0,-7 0 0 0,3 0 8 0,0 0-8 16,-3 0 0-16,-1-3 0 0,1 3 0 15,-1 0 0-15,1-10 0 0,3 10 8 0,-3 1-8 0,3-5 0 16,0-2 0-16,0 6 0 0,4-6 0 0,-4 6 0 16,0-3 0-16,4-3 0 0,0 6 0 0,0 0 0 15,-4-6 0-15,0 6 0 0,0 0 0 0,4 0 0 16,-8 0 10-16,1 3-10 0,0-3 10 0,-1-3-10 15,1 0 0-15,0 0 0 0,-4 3 0 0,0-6 0 16,0 6 0-16,0-3 8 0,0-4-8 0,0 4 0 16,4-3 0-16,-4 0 0 0,4 6 0 0,-4-3 0 15,3-3 0-15,5 6 0 0,-1-10 0 0,-4 10 0 16,8-9 0-16,-4 9 0 0,4-9 0 0,0-1 0 16,-1 1 0-16,5 0 0 0,-5-1 0 0,1 1 0 15,3 0 0-15,-3-1 0 0,0 1 0 0,-1-4 0 0,-3 4 0 16,4 0 0-16,0-1 0 0,-4 1 0 0,4 0 0 15,-1 5 0-15,1-5 0 0,0 0 0 0,-1-7 0 0,5 7 0 16,2-1 0-16,-2 1 0 0,-1 6 0 0,0-6 0 16,4-1 0-16,0 1 0 0,-1 0 0 0,1-1 12 15,-4 1-3-15,4-1-1 0,-4 1-8 16,0 0 0-16,4-1 0 0,0 1 0 0,3 0 0 0,1-4 0 16,2 1 0-16,1-4 0 0,-4 7 0 0,1-4 0 15,-1 4 0-15,0-1 0 0,-3 1 0 0,0-3 0 16,-1 2 0-16,-2 1 0 0,-5 3 0 0,1-4 0 15,0 1 0-15,-1 6 0 0,1-3 0 0,0-4 0 16,3 1 0-16,0 0 0 0,1-1 0 0,-1 1 0 0,4-1 0 16,-1 1 0-16,-3 0 0 0,4 6 0 0,0-7 0 15,0 4 0-15,-1 0 0 0,1 0 8 0,-4-1-8 0,-3 4 8 16,3-3-8-16,1 6 0 0,-5-3 0 0,1-3 0 16,0 3 0-16,-1-3 0 0,1 2 0 0,3-2 0 15,1-3 0-15,-5 9 0 0,1-6 0 0,-4-4 0 16,4 7 0-16,3-3 0 0,-3 3-12 0,-1-3 12 15,5 3 0-15,-1-4 0 0,0 4 9 0,0-3-1 16,-3 6-8-16,3-9 0 0,0 6 0 0,4-3 0 16,-4-4 0-16,4 1 0 0,3-1 0 0,1 1 0 15,-5 6 0-15,5-6-8 0,-8-1 8 0,7 1-12 16,0 0 12-16,-3 2 0 0,-4-2 0 0,1 6 0 16,-1-3 16-16,0 3 1 0,-3-4 1 0,3 4 0 0,-3-3-18 15,6 3 8-15,-2-3-8 0,2 0 0 16,-2-7 8-16,2 13-8 0,-2-6 0 0,6-3 0 0,-3-1 8 15,3 4-8-15,-3-3 0 0,-4-1 0 0,4 4 0 0,-4-3 0 16,-3 9 0-16,-1-7 0 0,1 4 0 0,-4-3 0 16,0-3 0-16,0 9 0 0,1-10 8 0,-1 1-8 15,-4 0 0-15,5 6 0 0,-1-7 9 0,3 4-9 16,-2-3 0-16,6 6 9 0,-3-7-9 0,-1 4 0 16,1-3 0-16,3 6 8 0,0-7-8 0,-3 4 0 15,0 3 0-15,-1-3 0 0,-2 3 0 0,-1-4 0 16,-4 4 0-16,5-3 0 0,-5-3 0 0,4 6 0 15,-3-7 0-15,0 4 0 0,-1-3 0 0,5 6 0 0,2-4 0 16,1-2 0-16,0 6 0 0,3-3 0 0,0 3 9 16,0 0-9-16,-7 0 8 0,4-4-8 0,3 7 10 0,-3-3-10 15,3-3 0-15,-3 6 0 16,0 0 0-16,3-6 0 0,-3-3 0 0,-1 5 0 0,1-2 8 0,0-3-8 16,-1 6 0-16,1-3 0 0,3-4 0 0,4 10 0 15,-4-3 8-15,8-3-8 0,-5-3 0 0,1 9 9 16,0-10-6-16,-4 13-3 0,0-15 0 0,0 12 0 15,-3-6 0-15,0 3 0 0,0-4 0 0,-8 4 0 16,4-3 0-16,-3-3 0 0,0 6 0 0,-1-3 0 16,-3-4 0-16,4 1 0 0,-4-1 0 0,4 1 0 15,-4 6 0-15,3-6 0 0,1 2 0 0,3-2 0 16,0 6 0-16,1-6 0 0,2 2 0 0,1-2 0 16,-4 6 0-16,0-3 0 0,1 3 0 0,2-13 0 15,4 16 0-15,-3-3 0 0,3-3 0 0,-3-4 0 16,0 10 0-16,-1-3 0 0,1-3 0 0,-4 6 0 0,4-6 0 15,-4 12 0-15,0-12 0 0,0 6 0 0,4 0 0 0,-4-6 0 16,8 12 0-16,-1-12 0 0,4 3 0 0,-4-3 0 16,0 3 0-16,4 0 0 0,-1-4 0 15,1 1 0-15,-4 0 0 0,4 12 0 0,-4-15 0 0,-3 3 0 16,0 6 0-16,0-10 0 0,-1 10 0 0,1-9 0 16,-4 9 0-16,4 0 0 0,-1 0 0 0,5-6 0 15,-1 6 0-15,0 0 0 0,4 0 0 0,-4 0 0 16,4-6 0-16,-7 3 0 0,-1-3 0 0,4 9 0 15,-3-6 0-15,0 3 0 0,0 0 0 0,-4 3 0 16,3-3 0-16,-6 3 0 0,3-3 0 0,-3 0 0 0,-1 4 0 16,-2-4 0-16,2 9 0 0,-3-6 0 0,0 0 0 15,1 7 0-15,-5-1 0 0,4 1 0 0,-3 2 0 16,-1-8 0-16,-3 14 0 0,4-11 0 0,0 2 0 0,-4 10 0 16,0-13 0-16,3 13 0 0,-3-6 0 0,4-4 0 15,-4 4 0-15,4-1 0 0,-8 7 0 0,8-6 0 16,-4 0 0-16,0 5 0 0,0-11 0 0,-4 15 0 15,4-13 0-15,-3 10 0 0,3 3 0 0,0-9 0 16,-7 2 0-16,0 7 0 0,0 0 0 0,0 0 0 31,0 0-68-31,0 0-14 0,0 0-2 0,0 0-1 0,0 0-194 16,0 0-38-16</inkml:trace>
  <inkml:trace contextRef="#ctx0" brushRef="#br0" timeOffset="104852.092">21273 11654 2718 0,'0'0'60'0,"-4"0"12"0,0 0 2 0,-3 0 2 0,-3 0-60 0,3 0-16 0,0 6 0 0,-4-6 0 0,4 4 8 0,-4-4 0 16,-3 6-8-16,-3-3 12 0,-4 0-12 0,-1-3 0 15,-9 10 0-15,2-4-10 0,-6 3 10 0,0-3 0 16,-7 10 10-16,-11-3-10 0,-7-1 0 0,-7 7 0 16,-11 0 0-16,-3-3 0 0,-4 5 20 0,-7 8-1 15,-10-7-1-15,-4 0 0 0,-3 9 26 16,-4-3 4-16,-7-3 2 0,-3 7 0 0,-1-1 2 0,1 0 0 15,-8 1 0-15,1-1 0 0,3 4-20 0,0-4-3 16,-4 0-1-16,4 7 0 0,4-4 5 0,3-2 1 16,3-1 0-16,1 0 0 0,-4 1-26 0,7-7-8 15,7 6 0-15,4 1 0 0,0-1 0 0,-4 0 0 16,0 1 0-16,7-1 0 16,4-9-96-16,7 0-25 0,0 3-6 0,3-3-1260 0</inkml:trace>
  <inkml:trace contextRef="#ctx0" brushRef="#br2" timeOffset="109444.49">11441 14734 1666 0,'-15'-10'74'0,"5"10"15"0,-4-3-71 0,3-3-18 16,4-1 0-16,0 1 0 0,-7-3 23 0,0-1 1 16,7 4 0-16,-4 0 0 0,1-4 23 0,-1 7 5 15,0-6 0-15,4 9 1 0,0-3 43 0,0-4 8 16,-7 4 1-16,7-3 1 0,4 6-17 0,-4 0-3 16,0-3-1-16,-1 3 0 0,5 0-28 0,-4 0-5 15,7 0-2-15,-4 0 0 0,-3 3-15 0,7-3-3 16,0 0-1-16,0 0 0 0,0 0-5 0,0 0-1 15,0 0 0-15,0 0 0 0,14 0 0 0,-3 0 0 16,0-3 0-16,3 3 0 0,10-3-7 0,1-4-2 16,0 7 0-16,3 0 0 0,11-3-6 0,-4-3-2 15,0 6 0-15,4 0 0 0,3-3-8 0,-3 3 0 0,4 3 0 16,-5-3 0-16,-2 0 0 0,-1 0 0 0,-3 0 0 16,-1 6 0-16,1-3 0 0,4-3 8 0,-5 7-8 0,1-4 0 15,3 0 8-15,-3-3-8 0,-4 6 0 0,4-3 8 16,-7-3-8-16,3 7 10 0,0-4-10 0,-3-3 10 15,-4 0-10-15,-3 0 0 0,-1 6 0 0,1-6 0 16,-4 0 8-16,-3 0-8 0,-1 0 0 0,1 0 8 16,-11 0-8-16,0 0 8 0,0 0-8 0,0 0 8 15,0 0-8-15,0 0 12 0,0 0-12 0,0 0 12 16,0 0-12-16,0 0 0 0,-11 0 9 0,1 0-9 16,-4 0 0-16,-4 0 0 0,0 0 0 0,-6 3 8 15,-1 0-8-15,0-3 0 0,0 7 0 0,-3-4 0 16,0-3 0-16,-4 6 0 0,4-3 0 0,-4-3 0 15,4 0 0-15,0 3 0 0,0-3 9 0,-1 0-9 16,1-3 0-16,-4 3 0 0,1 3 0 0,-1-3 0 0,4 0 0 16,-8 7 0-16,-6-7 0 0,0 3 0 0,6-3 0 0,5 0 0 15,-5 0-10-15,5-3 10 0,-5 3 0 0,12-7 0 16,3 4 0-16,-1 3 0 0,-2-9 0 0,6 6 0 16,0-4 0-16,8 7 0 0,-1-3 0 0,1-6 0 15,-4 9 0-15,7-3 0 0,7 3 0 0,-8-7 0 16,1 7 0-16,0 0 0 0,7 0 0 0,0 0 8 15,0 0-8-15,0 0 8 0,-7 0-8 0,7 0-12 16,0 0 2-16,0 0 1 16,-7 0-50-16,7 0-9 0,0 0-3 0,0 0 0 15,0 0-119-15,7 10-24 0,0-1-5 0</inkml:trace>
  <inkml:trace contextRef="#ctx0" brushRef="#br2" timeOffset="113108.139">20415 3915 576 0,'0'13'51'0,"0"-10"-41"16,0 15-10-16,0-5 0 0,0 9 262 0,4-3 50 16,-1 3 11-16,-3 0 1 15,4 6-280-15,3-12-57 0,-4 12-11 0,4-6-3 0,1 9 82 0,2-3 16 16,1-3 3-16,-1-3 1 0,4 7 22 0,4 2 5 0,0-6 1 0,3 3 0 16,4 4-31-16,-8-1-7 0,4-6-1 0,1 3 0 15,2 4-23-15,4 2-5 0,-3-2 0 0,7 8-1 16,-4 1-19-16,0-6-4 0,1 5-1 0,-5 1 0 15,1 0-11-15,3-4 8 0,0 1-8 0,-3-3 8 16,3 5 8-16,4-5 0 0,3-4 1 0,4 10 0 16,-4-7-3-16,4-2-1 0,0-1 0 0,0 7 0 15,0-4 4-15,-1-2 1 0,-2-1 0 0,3 10 0 16,-4-7 2-16,7-2 1 0,4 5 0 0,0-2 0 16,3-1-21-16,1 4 0 0,-1-4 0 0,0 7 0 15,4 0 0-15,-3 3 0 0,-4-3 0 0,-1 6 0 16,5-7 0-16,-1 4 0 0,1 3 0 0,3-3 0 15,-1-3 0-15,1 3 0 0,0-3 0 0,0 6 0 16,-10-7 11-16,6 4-3 0,0-3 0 0,1 9 0 16,-1-6-8-16,4 6 0 0,0-3 0 0,7 4 0 15,0-8 12-15,-4 8 6 0,1-1 2 0,-8-3 0 0,1 6-8 0,-1 7-2 16,4-4 0-16,0-2 0 0,0 5 1 0,3-6 0 16,-3 1 0-16,0 8 0 0,0-8 4 0,-4 8 1 15,-3 1 0-15,7-6 0 0,0 5-16 0,3-2 8 16,-3-4-8-16,7-2 0 0,-3 5 11 0,3-2-11 15,-7 5 12-15,3 1-12 0,-3 0 9 0,3 0-9 16,1-1 0-16,-1-2 9 0,1-1-9 0,3 4 8 16,-4 0-8-16,1 0 8 0,-8 6 0 0,4-10 0 15,-4 4 0-15,4 0 0 0,4-4 3 0,3-2 0 16,-7 5 0-16,7 1 0 0,-4 0 0 0,0-10 0 16,-3 10 0-16,0-10 0 0,4 0-11 0,3 1 0 15,0 5 9-15,7-5-9 0,-4-1 8 0,1 3-8 0,-4 4 8 16,3-4-8-16,-6 4 0 0,3-4 0 0,3-2 0 15,1 5-8-15,-4-2 8 0,-1 2 0 0,1-2 8 0,0 5-8 16,-3 1 0-16,-1-3 0 0,-3-4 0 0,7 7 0 16,0-10 0-16,0 10 0 0,-3-10 0 0,-4 10 0 15,3-3 0-15,-3-4 0 0,-4 4 0 0,1-4 0 16,-4 4 0-16,6-4 0 0,5 7 8 0,-4-4-8 16,0-2 9-16,3 5-9 0,1 1 12 0,-4 0-12 15,-4-7 0-15,0 7 0 0,-3-10 0 0,7 10 0 16,0 0 0-16,0 0 0 0,0-1 0 0,0 1 0 15,-4-3 0-15,1-1 0 0,-5 1 0 0,-6-4 0 16,0 7 0-16,-4 0 0 0,4-1 0 0,0 1 0 16,3 0 0-16,1-1 0 0,-1-5 0 0,0 6 0 15,1-4 12-15,-1-2-4 0,0 5 0 0,1-2-8 0,-8 3 8 16,4-7-8-16,-8 4 0 0,5-4 0 16,-5-3 15-16,8 1-4 0,4 5-1 0,-1-2 0 0,0-7-2 0,1 3-8 15,2 1 12-15,-2-1-4 16,3-3 0-16,-4-6-8 0,-3 6 12 0,-4-6-4 0,0 0-8 0,1 6 0 15,2-6 0-15,5 0 8 0,-1 3-8 0,0-3 0 16,-6 0 0-16,6 0 0 0,0-4 0 0,-3 4 8 16,-4-3-8-16,1 3 0 0,-5-3 0 0,1-1 0 15,-4 1 0-15,1 0 0 0,-5 3 0 0,5 0 0 16,-1-3 0-16,0 2 0 0,0-8 0 0,0 6 0 16,8 3 0-16,-5-4 8 0,1 1-8 0,3 0 0 15,-6-7 0-15,-1 7 8 0,4-6-8 0,-4 5 0 0,-3-2-10 16,-1 0 10-16,1-1 0 0,0-2 12 0,-4 6-1 0,0-10 0 15,0 0-11-15,4 1 0 0,0-7 9 0,-4 6-9 16,3 0 0-16,-2-2 0 0,2-4 0 0,5 3 8 16,-8-3-8-16,3 3 0 0,-2-6 0 0,-1 0 0 15,-4 0 0-15,1 6 0 0,0-6 0 0,-1 0 8 16,-3 0-8-16,4 0 9 0,-7-3-9 0,3 3 10 16,0 0-2-16,0-3 0 0,-3-7 0 0,3 7 0 15,-4-6 0-15,1 5-8 0,-1-5 12 0,1 6-4 16,0-7-8-16,-4 1 0 0,3-4 9 0,-3 1-9 15,4 2 0-15,-4-2 0 0,0 2 0 0,0-2 8 16,0-1-8-16,-3 4 0 0,3-4 0 0,0 0 0 16,-4 4 0-16,4-4 0 0,-3 1 0 0,-1-1 8 15,4-6-8-15,-3 7 0 0,-1-1 0 0,1-6 8 16,-4-3-8-16,3 10 0 0,1-1 0 0,0-3 0 0,-4-6 0 16,3 7 0-16,1 2 0 0,-4-9 0 0,7 6 0 0,-7-6 0 15,3 3 0-15,4 7 0 0,-7-10 0 0,4 3 0 16,-4-3 0-16,7 9 2 0,-7-9-2 0,3 10 0 15,-3-10 0-15,0 0 0 0,0 0 0 0,7 9 0 16,-3-6 0-16,-4-3 0 0,0 0 0 0,7 10 0 16,-7-10 0-16,4 9 0 0,-4-9 0 0,0 0 0 15,7 10 0-15,-4-7 0 0,-3-3 0 0,0 0 0 16,7 9 0-16,-7-9 0 0,4 9 0 0,-4-9 0 16,7 4 0-16,-7-4 0 0,7 9 0 0,-4 0 0 15,-3-9 0-15,4 7 0 0,-4-7 0 0,7 6 0 16,-4 3 0-16,-3-9 0 0,7 7 0 0,-3 2 0 0,0-3 0 15,-1 1 0-15,-3-7 0 0,7 3 0 16,-3 6 0-16,-4-9 0 0,3 3 0 0,-3-3 0 0,0 0 0 0,4 10 0 16,3-10 0-16,-7 0 0 0,0 0 0 0,0 0 0 15,3 9 0-15,-3-9 0 0,4 10 0 0,-4-10 0 16,0 0 0-16,3 3 0 0,-3-3 0 0,4 9 0 16,-1-9 0-16,-3 0 0 0,7 9 0 0,-7-9 0 15,0 0 0-15,0 10 0 0,0-10 0 0,4 3 0 16,0 6 0-16,-4-9 0 0,0 0 0 0,0 0 0 15,0 0 0-15,0 0 0 0,3 7 0 0,-3-7 0 16,0 0 0-16,0 3 0 0,0-3 0 0,0 9 0 16,-3-6 0-16,3-3 0 0,0 0 0 0,3 10 0 15,-3-10 0-15,0 9 0 0,0-9 0 0,0 3 0 0,0-3 0 16,4 10 0-16,-8-4 0 0,4-6 0 0,0 0 0 16,0 0 0-16,0 0 0 0,4 3 0 15,-1 7 0-15,-3-10 0 0,0 0 0 0,0 3 0 0,-3 6 0 0,3-9 0 16,0 0 0-16,0 0 0 15,0 0 0-15,0 0 0 0,0 0 0 0,0 0 0 0,0 0 0 0,0 0 0 16,0 0 0-16,0 0 0 0,3 9 0 0,-3-9 0 16,0 0 0-16,0 0 0 0,0 0 0 0,0 0 0 15,0 0 0-15,4 7 0 0,-4-7 0 0,0 0 0 16,0 0 0-16,0 0 0 0,-4 6 0 0,4-6 0 16,0 0 0-16,0 0 0 0,0 0 0 0,0 0 0 15,0 0 0-15,0 0 0 0,0 0 0 0,0 0 0 16,0 0 0-16,0 0 0 0,0 0 0 0,0 0 0 0,0 0 0 15,0 0 0-15,7 0 0 0,-7 0 0 0,0 0 0 0,0 0 0 16,0 0 0-16,0 0 0 0,0 0 0 0,0 0 0 16,0 0 0-16,0 0 0 0,0 0 0 0,0 0 0 15,0 0 0-15,0 0 0 0,0 0 0 0,0 0 0 16,0 0 0-16,0 0 0 0,0 0 0 0,0 0 0 16,0 0 0-16,0 0 0 0,0 0 0 0,0 0 0 15,0 0 0-15,0 0 0 0,0 0 0 0,0 9 0 16,0-9 0-16,0 0-15 0,0 0 5 0,0 0 1 15,-3 10 1-15,3-10 0 0,0 0 0 0,0 0 0 16,0 0 8-16,0 0 0 0,0 0 0 0,0 0 0 16,0 0-12-16,0 0 0 0,0 0 0 0,0 0 0 15,0 0 0-15,0 0-1 0,0 0 0 0,0 0 0 16,0 0-16-16,0 0-3 0,0 0-1 0,0 0 0 16,0 0-91-16,0 0-17 0,-4-10-4 0,1 1-779 15,-1 3-156-15</inkml:trace>
  <inkml:trace contextRef="#ctx0" brushRef="#br2" timeOffset="116208.132">23675 2523 2152 0,'0'0'96'0,"0"0"19"0,0 0-92 0,0 0-23 16,0 0 0-16,0 0 0 0,0 12 45 0,0 1 5 16,3 6 1-16,-3 3 0 0,4 0-39 0,3 12-12 0,0 4 0 0,4-4 0 15,-1 16 27-15,4-6-2 16,4 10 0-16,0-1 0 0,6 16 2 0,-2 6 0 0,-1 0 0 0,3 7 0 15,-2 9-15-15,2 0-4 0,-3 6 0 0,1 10 0 16,-1 2-8-16,0 1 0 0,-3 6 0 0,-1 0-11 16,1 3 11-16,-1 7 0 0,-2-4 0 0,-1 10 0 15,-4-7 0-15,1 10 11 0,-1-6-1 0,-3-4 0 16,1 10 35-16,-1-3 7 0,0-10 2 0,3 6 0 16,1-2-6-16,3-1-2 0,-3-6 0 0,3 7 0 15,7-1-12-15,-7-9-2 0,4-6-1 0,-1 3 0 16,1 0-18-16,-1-7-3 0,1-2-1 0,0-4 0 15,-1 1-9-15,1-10 10 0,0-1-10 0,-1-11 10 16,-3 2-10-16,1-8 0 0,2-8 0 0,-3-5 0 16,0-7-71-16,0-6-13 15,1-6-2-15,2-3-779 0,-3-13-156 0</inkml:trace>
  <inkml:trace contextRef="#ctx0" brushRef="#br2" timeOffset="116803.329">26300 2388 3200 0,'-11'-10'71'0,"7"10"14"0,-3 0 3 0,0 0 1 0,-3 0-71 0,-1 10-18 0,1-1 0 0,3 1 0 16,3 5-36-16,1 14-12 0,6 2-1 0,1 3-1 15,-1 17 24-15,1-4 5 0,3 15 1 0,0 7 0 16,0 0 1-16,0 13 1 0,0 3 0 0,0 12 0 15,0-3 3-15,4 9 1 0,-4 1 0 0,-4 6 0 16,8 12 37-16,-8-3 7 0,4 10 2 0,0 2 0 16,0 10-20-16,-3 4-3 0,3 2-1 0,-3 4 0 0,3 5 6 15,0 4 1-15,-4 10 0 0,1-4 0 0,-1 3 20 16,1 4 4-16,-1 2 1 0,1 4 0 0,-4 3-24 16,3-3-4-16,1-4 0 0,-1-6-1 0,-3 1 15 0,4 2 3 15,-4-2 1-15,3-1 0 0,1-3-5 0,0-6-1 16,3-3 0-16,-4 3 0 0,8-7-8 15,-4-2-1-15,0-1-1 0,3-2 0 0,1-1-4 0,0-3-1 16,3-6 0-16,0-3 0 0,-4-3-9 0,1-7 12 16,3 4-12-16,0-7 12 0,0-6-12 0,0 0 0 15,-3-6 0-15,0-6 8 0,3-10-8 0,-4 0 0 16,1-10 0-16,-1-8 0 0,5-1 0 0,2-6 0 16,-3-13 0-16,0 4 0 0,1-13 0 0,-1 3 0 15,0-15 0-15,0 5 0 0,-4-8-9 0,5-1-7 0,-1-9-2 0,-4 0 0 31,1-6-46-31,-1-4-8 0,-6-9-3 0,7-3 0 16,-1 0-86-16,1-12-18 0,-4-10-3 0</inkml:trace>
  <inkml:trace contextRef="#ctx0" brushRef="#br2" timeOffset="117387.078">28279 2419 2714 0,'-4'-12'60'0,"1"5"12"0,-8 7 2 0,4 0 2 0,-7 0-60 0,3 13-16 16,1-4 0-16,3 10 0 15,0 9-48-15,7 7-12 0,3 6-2 0,1 12-1 0,-1 0 48 0,4 10 15 16,7 0 0-16,8 12-10 0,-1 10 20 0,3 9 4 16,8 3 1-16,-4 10 0 0,4 5 5 0,-4 8 2 0,1 5 0 15,-1 13 0-15,4-3 6 0,-1 12 2 0,-3 10 0 0,4 6 0 16,0 6-5-16,0 7-1 0,-1-4 0 0,-2 13 0 15,2 0 11-15,-6 4 1 16,0 11 1-16,0 10 0 0,-4 4-2 0,-4-7-1 0,-3-4 0 0,1 8 0 16,-5 5 10-16,1-9 3 0,-1 3 0 15,-3 0 0-15,4 0-14 0,0 3-2 0,-4-2-1 0,3 5 0 16,4-9-6-16,-3 3 0 0,3-9-1 0,0-1 0 16,0 1-3-16,4 0-1 0,-4 6 0 0,4-7 0 15,-1-8-6-15,1-1-1 0,0-3 0 0,3-6 0 16,0-3-4-16,-4-1 0 0,5-2-8 0,-5-7 12 15,1-6-12-15,-4 4 0 0,0-11 0 0,4-5 0 16,-1-7 0-16,1-6-10 0,0 0 0 0,-1-9 0 16,1-13 19-16,3 0 4 0,0-13 1 0,0-6 0 0,-3-2-22 15,0-11-5-15,-1-9-1 0,1-6 0 0,-4-12 14 0,0-4 0 16,4-6 0-16,-4-9 0 16,-3-7-96-16,-1-9-17 0,1-3-3 0,-1-6-1 15,-3-4-53-15,4-9-10 0,0-9-3 0,-1-13-1013 16</inkml:trace>
  <inkml:trace contextRef="#ctx0" brushRef="#br2" timeOffset="118137.278">30275 1902 2862 0,'0'0'63'0,"-7"3"13"0,0 6 2 0,0 4 2 0,0 9-64 0,7 3-16 16,4 13 0-16,3 2 0 15,0 11-22-15,3 2-8 0,5 10-2 0,2-1 0 0,-3 10 32 0,4 7 0 16,0 5 0-16,-4 11 0 0,3 8 10 0,-3-6-2 15,4 16 0-15,0 3 0 0,3 0 4 0,-4 3 1 16,5 10 0-16,-5-4 0 0,1 13 15 0,0 0 4 16,-4 6 0-16,3 4 0 0,-3 2-9 0,4 7-2 15,0 9 0-15,-4 4 0 0,3-7 23 0,1 3 4 16,0 13 0-16,3-7 1 0,-3 16 7 0,6-3 2 16,1 0 0-16,0 4 0 0,-1-1-42 0,-3 3-8 0,-3-3-8 0,3 3 12 15,0 1-4-15,-3-1-8 0,-4 3 12 16,0-9-4-16,4 4-8 0,-4 2 0 0,-3 6 9 0,3-2-9 15,0 2 14-15,0-5-2 0,0-1 0 0,-3-3 0 16,6 0-12-16,-3 0 9 0,1 0-9 0,2-6 8 16,-3-3 10-16,4-6 2 15,0 2 0-15,-1-2 0 0,4-4-11 0,1 7-1 0,2-7-8 0,-3-9 12 16,8 6-12-16,-5-3 9 0,1-6-9 0,-4 0 8 16,4-7-8-16,-4 4 10 0,-3-4-10 0,-4-5 10 15,0-7-10-15,0 0 8 0,-3-4-8 0,3-5 8 16,-4-10-8-16,4 7 0 0,-3-10 0 0,0-4 0 15,3-5 0-15,-4-10 0 0,4 7-12 0,-3-16 12 16,0 6 0-16,3-10 0 0,-4 7 0 0,-3-12 0 16,4-7 0-16,-1-6 0 0,-2 3 0 0,2-7 0 15,-3 1 0-15,0-6-11 0,0 2 11 0,0-2-12 16,0-7-14-16,0-3-3 0,0-6-1 16,1-1 0-16,-1 1-9 0,0-6-1 15,0-4-1-15,3 0 0 0,1 1-56 0,-1-4-11 0,1-3-3 0,0-3 0 16,3-13-109-16,0 4-21 0,21-4-5 0,-7-31-1 15</inkml:trace>
  <inkml:trace contextRef="#ctx0" brushRef="#br2" timeOffset="118991.72">31930 2664 1440 0,'-4'-13'128'0,"1"-6"-103"0,-4 7-25 0,3-7 0 15,-3 7 270-15,4-7 49 0,3 16 9 0,0 3 3 16,0 0-265-16,0 0-53 0,0 0-13 0,-4 9 0 16,1 13-17-16,3 0-7 0,7 9 0 0,-7 4-1 15,3 15 9-15,-3 3 1 0,4 4 1 0,3 12 0 16,3 6 14-16,-3 13 0 0,1 6 0 0,2 9 0 16,4 10-20-16,0 6 1 0,-3 1 1 0,-1 11 0 15,5 1 27-15,2 12 6 0,-3-3 1 0,0 13 0 16,4 6-2-16,-4 0 0 0,0-3 0 0,4 12 0 15,0 0 5-15,-4 7 1 0,3 3 0 0,-3 6 0 16,4 3 25-16,-4 0 6 0,0 0 1 0,7 6 0 16,-3 4-7-16,0-7-1 0,-1 10 0 0,5 0 0 15,2-4-28-15,1 4-7 0,0 3-1 0,3 3 0 16,0 3 4-16,-3-3 0 0,3 3 0 0,0-9 0 16,0-4 17-16,-3-6 4 0,3-2 1 0,1-1 0 15,-5 3-11-15,1-3-3 0,0-6 0 0,-1-6 0 0,-2-13 8 16,-1-3 2-16,0 6 0 0,0-16 0 15,0-2-17-15,4-1-3 0,-4 0-1 0,4-12 0 0,-4-6-9 16,4-7 0-16,-4 0 0 0,-7-31 0 16,0-3 0-16,0 6 0 0,0 0 0 0,-3 4-11 0,-1-4-4 0,1 9-1 15,0-6 0-15,-4 44 0 0,3-18-1 0,-6-10-1 16,-1-16 0-16,1-3 0 16,-1-9-22-16,4-4-4 0,-3-6 0 0,-1 1-1 15,4-1-134-15,4-6-26 0,0 0-6 0,-1-22-1 0</inkml:trace>
  <inkml:trace contextRef="#ctx0" brushRef="#br3" timeOffset="125507.959">20786 6863 2365 0,'0'0'104'0,"0"0"23"0,0 0-102 0,0 9-25 16,0 4 0-16,0-1 0 0,3 7 32 0,4 0 2 15,-3 3 0-15,3 0 0 0,0 6-44 0,0-3-9 16,4 6-1-16,-1 1-1 0,-3-1 21 0,4 4-9 16,-1 12 9-16,4 0 0 0,-3 6 0 0,3 0 0 15,0 10 0-15,0-3 0 0,0-4 10 0,4 13-1 16,-4-3 0-16,4 6 0 0,3 3 3 0,0 0 0 15,-3 1 0-15,7 2 0 0,-1 1 1 0,4-4 1 16,-3 9 0-16,0-2 0 0,0 3 3 0,-1 6 1 0,1-4 0 16,0 1 0-16,-1 6 11 0,-3 0 3 15,4 7 0-15,-4-4 0 0,1 0-16 0,-1 7-4 16,0 2 0-16,0-2 0 0,0-4-3 0,0 4-1 0,4 2 0 0,-4-2 0 16,4 2 4-16,0 1 0 0,3 6 0 15,4-7 0-15,-4 1 15 0,0 0 3 0,-3 2 1 0,-1 1 0 16,5-3-31-16,-1 6 0 0,-11-4 0 0,5 4 0 15,-5 0 0-15,4 3 8 0,1 0-8 0,-8 0 0 16,-4 0 0-16,4 0 0 0,8 3 0 0,-8 1 0 16,-4-4 0-16,4 0 17 0,4 0-1 0,0 0-1 15,-1-3 4-15,1-7 1 0,0 7 0 0,6-3 0 16,8-4-2-16,-7 4 0 0,-1-3 0 0,1-7 0 16,3 10-9-16,-3-10-1 0,-4 1-8 0,0-1 12 15,1 0-4-15,-1 1-8 0,3 2 11 0,1 1-11 0,-7-10 9 16,-1 3-9-16,5 0 0 0,-1-3 9 0,-4 0 6 15,-3-9 1-15,1 0 0 0,2-1 0 0,4 1-2 0,-3 0 0 16,0-1 0-16,-1-2 0 0,4-7-5 16,4 0-1-16,-7 1 0 0,-1-4 0 15,8 3 0-15,3-3-8 0,-3-3 12 0,-4 0-4 0,-3-6-8 0,3 9 10 16,7-6-10-16,0 6 10 0,-6-6-10 16,2 3 0-16,1-3 0 0,-4-1 0 0,0-5 0 0,-3 3 0 15,3-7 0-15,-7 7 0 0,4 0 0 0,-4-1 0 16,0 1 0-16,0-10 0 0,-3 1 0 0,3-1 0 15,-3 0 0-15,3 1 0 0,0 2 0 0,0-3 0 16,-4-6 0-16,5 7 0 0,-5-4 0 0,1 0 0 16,3-3 8-16,-4-6-8 0,5 3 0 0,-5 3 0 0,1 0 0 0,3 3 0 15,0 3 0-15,-4-3 0 0,1-6 0 0,3 3 0 16,-3-6 8-16,-1 0-8 0,1 3 0 0,0-3 8 16,-1-7-8-16,-3 4 0 0,0-4 0 0,0 4 8 15,0-7-8-15,0 4 8 0,0-4-8 0,0 3 8 16,1-2-8-16,-1-4 0 0,-4-3 0 0,1 3 0 15,-1-3 8-15,4-6-8 0,-3 3 0 0,3 6 8 16,-4-6 0-16,1-3 0 0,-1-3 0 0,1 6 0 16,3-3 10-16,-3-1 2 0,3-2 0 0,-4 3 0 15,4 0-20-15,-3-7-19 0,-1 7 4 0,4-6 1 16,0 6 22-16,-3-4 5 0,-1 1 1 0,1-4 0 16,3 1-14-16,-4-4-16 0,-3 4 3 0,4-4 1 15,0-2 12-15,-1-1 0 0,-3 3 0 0,0-9 0 16,0 0 12-16,4 7-2 0,-4-7 0 0,3 9 0 15,1-3-10-15,-4-6 0 0,0 0 0 0,3 10 0 0,-3-10 0 16,0 6 0-16,4 3 0 0,-4-9 0 0,0 7 0 0,0-1 0 16,0-6 0-16,0 9 0 0,0-6 0 0,0-3 0 15,0 0 0-15,0 10 0 0,0-7 0 0,0-3 0 16,0 0 0-16,0 9 0 0,0-9 0 0,0 10 0 16,0-10 0-16,0 0 0 15,0 0-36-15,0 0-10 0,0 0-2 0,0 0 0 16,0 0-86-16,0 0-18 0,0 0-3 0,0 0-744 15,0 0-149-15</inkml:trace>
  <inkml:trace contextRef="#ctx0" brushRef="#br3" timeOffset="126431.567">22825 16295 2257 0,'-46'13'100'0,"28"-4"20"0,-3 7-96 0,-7-1-24 16,0 7 0-16,-8 10 0 0,1-1 27 0,-4 0 0 15,-3 7 0-15,-7 0 0 0,-11 9 14 0,-4 0 3 16,1 6 1-16,-4 10 0 0,0 0 31 0,-4 9 7 16,-7-6 1-16,-3 6 0 0,0 3-10 0,-4 6-2 0,1 1 0 15,-1 3 0-15,0-7-8 0,-3 7-1 16,-4-1-1-16,4 1 0 0,7 9-38 0,-4-3-8 0,4-3-2 0,-7-3 0 16,3-4-14-16,1 4 0 0,-1-7 0 15,8 7 0-15,2-4 0 0,5-5 9 0,-8-7-9 0,4-4 8 16,4-8-19-16,6 2-4 0,4-5-1 0,11-10 0 31,3 0-16-31,7-7-4 0,4-2-1 0,7-13 0 16,3-4-111-16,0-5-23 0,8-7-4 0,2-12-660 0,5-10-132 0</inkml:trace>
  <inkml:trace contextRef="#ctx0" brushRef="#br3" timeOffset="126861.017">21911 14617 2361 0,'-28'-3'210'0,"17"-3"-168"16,-3 6-34-16,-4 0-8 0,-3 0 157 0,0 0 30 15,-4 0 5-15,1 0 2 0,-1 9-161 0,-3 1-33 16,-7 2 0-16,-1 4-10 0,1 6 10 0,-4 3-8 0,0 7 8 0,-3 8-8 16,-11-5-4-16,-3 15 0 15,-4 3 0-15,0 1 0 0,-4 5 12 0,-3 4 0 0,0 6 0 16,-7 3 0-16,-3 10 12 0,-8-4 5 0,-3 7 1 0,-4-1 0 16,-3 10 15-16,-4 7 3 0,-7-1 1 0,-3 7 0 15,-1-4-6-15,1 10-2 0,-7-3 0 0,-1 6 0 16,1-10-5-16,3 10-2 0,0 0 0 0,0 0 0 15,0-3-9-15,0 0-1 0,0-3-1 0,8 6 0 16,-5-9-11-16,8-7 0 0,0-9 0 0,6 3 0 16,8 0 0-16,3-9 8 0,1-4-8 0,6-15 0 31,4-3-80-31,11-10-20 0,3 0-5 0,7-15-1 0,3-7-76 16,12-15-15-16,2 0-3 0</inkml:trace>
  <inkml:trace contextRef="#ctx0" brushRef="#br3" timeOffset="127328.755">21181 11124 2714 0,'-11'3'120'0,"1"-3"25"0,-4 7-116 0,-4 2-29 16,-3 4 0-16,-8 9 0 0,1-1 11 0,-3 11-11 0,-8 9 12 0,0-7-12 15,-7 16 8-15,-7 4-8 16,-7 8 0-16,0 4 0 0,-10 6 17 0,-1 0-3 0,-3 7-1 0,-4 2 0 15,-10 13 31-15,0 4 7 0,-11 5 1 0,0 4 0 16,-3 9-11-16,-7 6-1 0,-8 0-1 0,1 13 0 16,3 0-2-16,-10 3 0 0,-11 3 0 0,3 6 0 15,0 7-10-15,-3-3-3 0,-3-4 0 0,-1 13 0 16,8-3-8-16,-4 3-3 0,0-4 0 0,7 1 0 16,7-6-1-16,-4-4 0 0,1 1 0 0,3-1 0 15,0-3-12-15,7-3 8 0,0-6-8 0,7-6 0 16,0-4 0-16,15-9 0 0,6 0 0 0,11-12 0 15,0-7-21-15,3-6-4 16,8-13-1-16,3-6 0 0,10-15-105 16,5-7-21-16,2-6-4 0,8-13 0 0,10 1-91 0,1-14-17 15,-1-15-4-15</inkml:trace>
  <inkml:trace contextRef="#ctx0" brushRef="#br3" timeOffset="127820.088">20436 7835 2419 0,'0'0'107'0,"-3"-3"22"0,-4-4-103 0,-4 4-26 0,1 3 0 0,3 3 0 15,-7 4 129-15,-1 5 21 0,-2 1 4 0,-1 15 1 16,-3-6-125-16,-7 12-30 0,-4 7 0 0,-7 3 0 15,-3 6 0-15,0 13-16 0,-8 0 4 0,1 9 0 16,-1 6 20-16,-3 13 4 0,-3-3 0 0,-4 6 1 16,-3 13 13-16,-8-1 2 0,-3 7 1 0,3 6 0 0,1 4-1 15,-4 2-1-15,-7 4 0 0,-1-1 0 16,-2 7 1-16,-4 6 0 0,3 3 0 0,-7 4 0 0,4-1-10 0,-7 4-2 16,-1-4 0-16,1 13 0 0,3 3-5 0,1 0-2 15,-12-6 0-15,5 3 0 0,-1 6-9 16,7-6 0-16,4 6 0 0,0-6 8 0,-4-3-8 0,-3 3 0 15,3-3 0-15,0-1 0 16,8-5-17-16,3-1-9 0,-8 4-2 0,8-13 0 16,-3 6-83-16,6-2-17 0,7-7-3 0,1 0-1 15,3 0-114-15,0-4-23 0</inkml:trace>
  <inkml:trace contextRef="#ctx0" brushRef="#br4" timeOffset="133586.42">17565 16938 576 0,'-21'0'25'0,"14"3"6"0,-8 3-31 0,8-2 0 15,-7-4 0-15,7 6 0 0,-3-6 276 0,3 3 48 16,0-3 11-16,-4 0 1 0,4 6-240 0,0-3-48 15,0-3-9-15,3 3-3 0,4-3 12 0,0 0 1 16,0 0 1-16,0 0 0 0,0 0-29 0,0 0-5 16,0 0-2-16,7 7 0 0,4-7-14 0,0 0 0 15,-11 0 0-15,17 0 0 0,1-7 0 0,3 7 0 16,4-3 8-16,-4 0-8 0,4-3 0 0,3 6 0 16,-4-9 0-16,8 5 0 0,-4-8 21 0,8 2 5 0,-1 1 1 0,7-10 0 15,1 10-15-15,2-7-4 0,8 0 0 0,0-5 0 16,0 5 13-16,0 0 3 0,4-6 0 0,3 7 0 15,3-4-12-15,4-3-3 0,7 3 0 0,0-3 0 16,-3 0 13-16,3 0 2 0,4-6 1 0,3 6 0 16,0-9-25-16,3 5 8 0,5-2-8 0,-5-3 0 15,1 0 29-15,3-1 1 0,4 1 0 16,3-1 0-16,0-2 2 0,4 3 0 0,0-7 0 0,3 10 0 16,8-10-16-16,-8 7-4 0,0-4 0 0,4-2 0 15,0-1-4-15,3 0-8 0,-3-2 11 0,0 2-11 16,3-3 15-16,1 0-4 0,6 1-1 0,-3-1 0 15,0 6 10-15,0-5 1 0,10 5 1 0,-10-2 0 16,0-1-1-16,3-3 0 0,4 0 0 0,4-3 0 16,-8 4-6-16,8-4-2 0,-1 0 0 0,8-3 0 15,-1 3-4-15,-3 3-1 0,4 0 0 0,-4 7 0 16,7-7-8-16,-7-3 0 0,3 4 0 0,1-4 0 0,3 3 8 16,-4 0-8-16,-3-6 0 0,8 3 8 0,-1-3 20 0,0 3 3 15,-4 3 1-15,4-2 0 0,0 2-20 0,0-3-4 16,-3-6-8-16,3 3 12 0,7-4-12 0,-3 1 8 15,-1 6-8-15,1-9 0 0,-1 3 11 0,1 6-11 16,0 0 12-16,-4-6-12 0,0 6 8 0,-4 0-8 16,4-6 0-16,0-3 0 0,4 9 8 0,-4-6-8 15,-4 6 0-15,1 3 0 0,3-3 8 0,-3 0-8 16,-12 3 0-16,8 1 0 0,8-1 11 0,-12-3-11 0,-7 3 10 16,4-3-10-16,7 4 9 0,-3-1-9 0,-11-3 8 0,3 3-8 15,1 3 8-15,-1 1-8 16,0-4 0-16,-6 7 8 0,-8-7-8 0,11 0 10 0,0 7-10 0,-4-7 10 15,-6 6-10-15,-1-2-9 16,4 2 9-16,-1 1-13 0,-6-4 13 0,-7 7 0 0,-4-1 0 0,-3 7-9 16,7-3 17-16,-8-3 3 0,1 9 1 0,-11 0 0 15,0 0-12-15,-7 0-14 0,-3 3 3 0,-4-3 1 16,0 3 10-16,0-3 11 0,-4 10-3 0,-3-7 0 16,3 6-8-16,-6-5-14 0,-4 5 3 0,-4 1 1 15,-3 2 10-15,-4-2 0 0,0-4 0 0,-3 3 0 16,-4 4 0-16,4-4 0 0,-4 4 0 0,4 0 0 15,-4 5 0-15,0-5 0 0,1 0 0 0,-5-1 0 16,1 7 12-16,-4-6 2 0,4-1 0 0,-7 7 0 16,-1-6-4-16,1-1-1 0,-1 7 0 0,-2-3 0 15,-1 3-9-15,0-4 8 0,-4 4-8 0,4-6 8 0,-3 9-8 16,0-9 0-16,-1 9 0 0,-3-4 0 0,0 4 0 16,0-3 0-16,-7 3 0 0,0 0 0 15,11-6 0-15,-11 6 0 0,0 0-12 0,7 0 12 0,-7 0-20 0,0 0 3 16,7 0 1-16,-7 0 0 0,0 0 0 0,0 0 0 15,0 0 0-15,4-3 0 16,-4 3-11-16,0 0-1 0,0 0-1 0,7-6 0 16,-7 6-19-16,0 0-3 0,0 0-1 0,7 0-848 15,-7 0-171-15</inkml:trace>
  <inkml:trace contextRef="#ctx0" brushRef="#br4" timeOffset="134187.464">32449 12275 1785 0,'0'0'159'0,"-4"9"-127"16,-7 4-32-16,1-4 0 0,-1 10 136 0,-3 3 20 16,0 0 5-16,0 9 1 0,-7 1-125 0,3 2-25 15,-3 7-4-15,0 3-8 0,-4 6 28 0,-7 3-1 16,-3 1 0-16,-4-1 0 0,-7 10-4 0,-3 0-1 16,-4 2 0-16,-3 14 0 0,3-1 22 0,-11 7 5 15,-3 6 1-15,-7 3 0 0,-7 6-18 0,-4 4-3 16,-3 2-1-16,-4 10 0 0,-3 7 0 0,-4-1-1 15,-10 13 0-15,3-7 0 0,4 7 4 0,-4 3 1 0,0-9 0 16,-7 6 0-16,4-7 5 0,0 7 2 0,3-6 0 16,3-4 0-16,-6 0-12 0,10 1-3 0,4-7 0 0,3 6 0 15,1-12-4-15,2 3-2 0,-2-6 0 0,6 6 0 16,7-12-2-16,4-7 0 0,4 9 0 0,-1-12 0 16,1 1-16-16,3-5 10 0,3-5-10 0,4-6 8 15,4 2-8-15,6-6 0 0,8 1 0 0,0-14 0 16,6 1-9-16,1-3 9 0,3-13-12 0,4 3 12 15,0-9-31 1,3-7 1-16,4 4 0 0,0-13 0 0,3 3-26 16,4-6-6-16,-4-6-1 0,4-7 0 0,4 0-109 0,3-9-23 15,0 0-4-15,0-9-961 0</inkml:trace>
  <inkml:trace contextRef="#ctx0" brushRef="#br4" timeOffset="134690.094">29630 13426 2980 0,'-11'6'66'0,"-6"7"14"0,-5 6 2 0,-9 6 1 0,-12 12-67 0,-6 1-16 0,-4 12 0 0,-7 3 0 16,-3 10 0-16,-1 0 0 0,-3 3 0 0,-7 9 0 15,-7 3 10-15,-7 10 5 0,-11 6 1 0,0 3 0 16,4 7 19-16,-11 2 4 0,-7 10 1 0,0 1 0 15,0-1-15-15,-3 9-2 0,-11 4-1 0,0-1 0 16,3 4 17-16,-6 0 3 0,-4 12 1 0,3-6 0 16,8 0-22-16,-1 0-4 0,1 9-1 0,-1-9 0 15,1 6 0-15,-1-6 0 0,5 0 0 0,-1 0 0 16,0-3-8-16,3 0-8 0,4-3 9 0,0-1-9 16,-6-8 0-16,9 8 8 0,8-2-8 0,0-13 0 0,3-9 0 15,0-1 0-15,4 1-12 0,7-4 12 0,6-12 0 0,8-3 0 16,7-13 0-16,0-3 0 15,0-6-28-15,7-6 2 0,4-4 0 0,3-6 0 16,4-6-83-16,10-6-17 0,0-4-3 0,7-12-1 16,0 0-119-16,8-3-24 15</inkml:trace>
  <inkml:trace contextRef="#ctx0" brushRef="#br4" timeOffset="135148.27">26158 14523 3380 0,'-17'16'75'0,"10"-10"15"0,-11 1 3 0,-3 2 1 0,-11 4-75 0,0-1-19 0,-3 10 0 0,0 0 0 16,-4 6 0-16,-3 4 0 0,-4 2-11 0,-3 13 11 0,-11 0 0 0,-7 6 0 16,-8 1 8-16,-2 9-8 0,3-1 13 0,-11 10-3 15,-10 4-1-15,-7 8 0 0,-8 1 1 16,-6 9 0-16,-4 10 0 0,-11 2 0 15,-3 10 3-15,-3 0 1 0,-4 3 0 0,-1 7 0 0,-6 2-3 0,4 7-1 16,-8-6 0-16,4 6 0 0,7 3-2 0,-8 6 0 16,-2-3 0-16,10-3 0 0,14-3-8 0,0 3 10 15,-4-3-10-15,8-7 10 0,6 1-10 0,11-13 0 16,11-3 0-16,0-10 0 0,0-3-12 0,6-6-5 16,12 1-1-16,6-14 0 15,8-6-48-15,3-3-10 0,7-6-1 0,4 0-1 16,-1-3-94-16,4-10-20 0,4-3-3 0</inkml:trace>
  <inkml:trace contextRef="#ctx0" brushRef="#br4" timeOffset="135553.179">22003 16116 3294 0,'0'0'72'0,"-14"10"16"0,-4 2 2 0,-10 7 2 0,-7 3-73 16,-1 6-19-16,8 4 0 0,-11 5 0 0,-7 4 0 0,-3 3 0 15,-4 6 0-15,0 10 0 0,0-4 24 0,-7 4 2 16,-7 2 0-16,-7 7 0 0,-3 4-10 0,-1 2-1 16,7 0-1-16,-3 7 0 0,-3-7 8 0,-1 10 2 15,-7-4 0-15,4 4 0 0,0-1-24 0,0 1 0 16,7-10 0-16,-4 10 0 0,1 0 0 0,-1-1-16 15,4-2 2-15,0-7 1 16,10-3-107-16,1-6-22 0,3 3-4 0,0 0-1253 16</inkml:trace>
  <inkml:trace contextRef="#ctx0" brushRef="#br1" timeOffset="-213858.377">16492 889 748 0,'0'0'67'0,"0"0"-54"0,0 0-13 0,0 0 0 16,0 0 230-16,0 0 43 0,-7 0 9 0,7 0 2 15,0 0-190-15,0 0-38 0,-10 0-7 0,6 0-1 16,4 0-13-16,0 0-3 0,0 0 0 0,0 0 0 15,0 0-22-15,0 3-10 0,0-3 8 0,4 19-8 16,3-10 0-16,0 1 0 0,0 2 0 0,3-2 0 16,1 2 0-16,0 1 0 0,-1 6 0 0,1-7 0 0,-1 7 0 15,1 6 10-15,0-6-10 0,-1 3 10 16,1 6 1-16,-1-3 0 0,1 3 0 0,-1-3 0 0,1 4 21 16,0-7 4-16,-1 12 0 0,1-9 1 0,3 0-20 0,0 7-4 15,4-4-1-15,-1 3 0 0,-3 4 9 0,8-4 2 16,-1 0 0-16,-4 1 0 0,8-1-11 0,-4 4-1 15,0 2-1-15,4-2 0 0,0-1-2 0,0-2-8 16,-4 5 12-16,3 1-4 0,-2-10 1 0,-1 7 0 16,0 2 0-16,-3-2 0 0,3 5 0 0,-4 1 0 15,4 0 0-15,1 3 0 0,-5-10 3 0,8 4 1 16,-4-4 0-16,4 7 0 0,0-16 2 0,3 13 0 16,4-7 0-16,-8 1 0 0,4-1-15 0,-3 0 11 0,3-2-11 0,1 8 10 15,-1-5-10-15,-4 2-9 0,5-3 9 16,-5 7-13-16,1-3 13 0,0-4 16 0,-4 3-3 15,0-2-1-15,0-1-12 0,-3 1 8 16,0-1-8-16,-1 0 0 0,1-3 8 0,-1 4-8 0,5 2 0 0,-1 1 0 16,0-4 17-16,-3-3-2 0,3 4-1 0,0-1 0 15,0-6-14-15,-3 3 11 0,3-3-11 0,0-3 10 16,4 4 2-16,-1-5 1 0,-6 1 0 0,3 0 0 16,-3-3-4-16,0 3-1 0,-1-6 0 0,1 3 0 15,-4-1-8-15,0 1 8 0,0-3-8 0,-3 6 8 16,3-6-8-16,-4-1 12 0,1 4-12 0,0-6 12 15,-4 9-12-15,3-4 0 0,-3 1 0 0,4-3 0 16,-1-7 0-16,-2 7 0 0,-1-4 0 0,0-2 0 16,0-1 0-16,3 4 8 0,-6-10 2 0,3 6 0 15,3-5-10-15,-6 5 0 0,3-3 0 0,-7-6 0 16,0 0 0-16,0 0 0 0,7 3 0 0,-7-3-11 16,0 0-27-1,7 13-6-15,-7-13 0 0,0 0-1 0,0 0-116 0,0 0-23 0,0 0-5 0,0 0-818 16</inkml:trace>
  <inkml:trace contextRef="#ctx0" brushRef="#br1" timeOffset="-212971.274">16090 1557 691 0,'0'0'61'0,"0"0"-49"16,0 0-12-16,0 0 0 0,0 0 262 0,0 0 50 15,0 0 9-15,0 0 3 0,7 9-244 0,4 1-49 16,3-1-10-16,-3-6-1 0,3 7-20 0,3-1 0 16,1 0 0-16,0-5 0 0,-1 8 0 0,8-2 0 15,0-1 0-15,-1 3 0 0,1 4 0 0,0 0 0 16,-1 6 0-16,5-3 0 0,2-1 0 0,-2 1 0 15,-5-3 13-15,4 12-4 0,1-6 15 0,-5-3 2 16,5-3 1-16,-1 12 0 0,-3-6 3 0,6 3 1 0,1-6 0 16,3 3 0-16,1 6 4 0,6-6 1 0,7 3 0 15,-3-6 0-15,0 3-13 0,0 0-3 0,0-4 0 0,3 4 0 16,4-3 14-16,4-6 2 0,-1 9 1 0,4-4 0 16,-7 4-37-16,3-3 0 0,-3 3-12 0,-3 0 4 15,-1 0 8-15,0 0 0 0,-3 6 0 0,4-6 0 16,-1 0 0-16,4 0 0 0,-4 6 0 0,1-3 8 15,-1-3 4-15,4 10 0 0,-4-10 1 0,1 0 0 16,-1 9-13-16,4-12 9 0,0 3-9 0,3-3 8 16,-3 3 10-16,4-1 2 0,-1-2 0 0,-3 3 0 15,4-3 9-15,-8 3 3 0,0-6 0 0,1 3 0 0,3-1-16 0,0 1-4 16,0-3 0-16,-1 6 0 0,-2 0-3 0,-1-3-1 16,-3 2 0-16,0 1 0 0,-7-3-8 15,0 3 8-15,-4 6-8 0,4-6 8 0,-4-9 0 0,4 6 0 16,0-7 0-16,-1 7 0 0,1-3-8 15,-4-1 0-15,4-2 0 0,-3 0 0 0,-1 5 0 16,-3-5 0-16,-4-4 0 0,-4 4 0 0,1-4 0 16,0 4 0-16,-8-7 0 0,1 3 0 0,0 1 0 0,-1 2 0 15,1-8 0-15,-4 5 0 0,0-3 0 0,0 1 0 16,0-1 0-16,-3-3 0 0,0 6-17 0,-1-9-6 16,1 3-1-16,-1 4 0 15,-6-7-28-15,-4 0-7 0,7 3-1 0,-7-3 0 16,0 0-72-16,0 0-16 0,0 0-2 0,0 0-509 0,0 0-101 15</inkml:trace>
  <inkml:trace contextRef="#ctx0" brushRef="#br1" timeOffset="-212135.18">16150 2284 1407 0,'0'0'62'0,"0"0"14"0,0 0-61 0,0 0-15 0,0 0 0 0,11 0 0 15,-1 13 60-15,1-13 8 0,0 6 3 0,3-3 0 16,0 4-50-16,0-4-9 0,7 3-3 0,-3 0 0 15,-1 1-9-15,1-4 0 0,7 3 0 0,-1-3 0 16,1 7 8-16,3-7 0 0,0 3 0 0,1-3 0 16,2 3 20-16,-2-3 3 0,-1-3 1 0,4 0 0 15,-1 0-10-15,5 0-2 0,2 0 0 0,5 0 0 16,3 4 9-16,0-4 2 0,-1 0 0 0,1 6 0 16,0-6 3-16,3 3 1 0,-6 3 0 0,6-6 0 15,1 0 2-15,3 0 1 0,3 0 0 0,7 0 0 16,4 0-14-16,-3 0-4 0,-1 3 0 0,-3-3 0 0,4 0-12 15,-4 0-8-15,3 0 10 0,8 0-10 16,3 0 15-16,0 0-3 0,-3 0-1 0,-1-3 0 0,4 3-11 16,0-6 0-16,8 3 0 0,-1-3 0 0,0 2 16 0,-4 1 4 15,5-3 0-15,-5 3 1 0,4-3-10 0,0 3-3 16,4-1 0-16,0-2 0 0,-11 6 5 0,4-3 1 16,-1-3 0-16,8 6 0 0,-4 0 0 0,0-3 0 15,-3 3 0-15,-4 0 0 0,3 0-5 0,1-7-1 16,3 4 0-16,4-6 0 0,-8 9 0 0,5-3 0 15,-12-4 0-15,4 4 0 0,0 3 4 0,4-6 0 16,-8-7 0-16,-3 13 0 0,0-3-12 0,-3 3 0 0,-8-6 0 16,-6 3 0-16,3-3 0 0,-4 2 0 0,-3 4 0 15,0-3 0 1,-4-3-34-16,1 6-9 0,-5 0-1 0,1 0-1 16,-7 0-98-16,0 0-19 0,-4 0-4 0,-7 0-491 15,0 0-99-15</inkml:trace>
  <inkml:trace contextRef="#ctx0" brushRef="#br1" timeOffset="-211248.022">16312 2999 288 0,'0'0'12'0,"0"0"4"0,0 0-16 0,0 0 0 0,0 0 0 0,0 0 0 16,0 0 292-16,0 0 55 0,0 0 11 0,0 0 2 15,0 0-265-15,0 0-54 0,0 0-10 0,0 0-3 16,0 0 2-16,11 0 0 0,3 0 0 0,-7 0 0 16,-7 0-5-16,7-9-1 0,4 0 0 0,3 5 0 15,0-2-9-15,0-3-3 0,7 9 0 0,-3-13 0 16,0 10 4-16,3-3 1 0,0-4 0 0,0 7 0 0,0-6 1 0,0 6 0 15,1-7 0-15,-1 1 0 16,3-1 4-16,5 7 1 0,-1-6 0 0,4 0 0 0,-1 5-7 16,8-2 0-16,0-3-1 0,3 9 0 0,1-13-3 0,3 10 0 15,-4-13 0-15,4 4 0 0,-4 9 12 0,7-16 1 16,4 6 1-16,7-6 0 0,0-2 14 0,0 8 4 16,4-6 0-16,3 0 0 0,-7-3-28 0,7 0-6 15,0 1-1-15,3 2 0 0,5-3 7 0,-1 0 2 16,3 3 0-16,-3-6 0 0,4 3-6 0,3 0-2 15,0 3 0-15,4-3 0 0,0 3-2 0,3-3-8 16,0 1 12-16,0-1-4 0,0-7 11 0,8 7 1 16,-1-3 1-16,0-3 0 0,-3-3-10 0,-1 6-3 0,8-7 0 15,0 4 0-15,0-3-8 0,-4-1 0 0,4 1 0 16,0 0 0-16,3 6 0 0,-3-7 0 0,-4 1-12 0,0 3 12 16,0 3 0-16,4-7 10 0,0 1 1 15,-7-1 0-15,-4 4 5 0,0 3 0 0,7-13 1 0,-3 13 0 16,0-6-2-16,-4 9-1 0,-3-9 0 0,-4 3 0 15,0 6-14-15,4 0 9 0,6 3-9 0,-10-3 8 16,-6 0-8-16,-5 3 0 0,1-3 0 0,3 0 0 16,-4 10 0-16,4-7 0 0,-3-3 0 0,0 12 0 15,-1 1 15-15,-6-7 1 0,-8-2 0 0,0 5 0 16,4-6-37-16,-7 10-7 16,-3-4-2-16,3 1 0 0,-4 2-4 0,0 4-1 15,-3 0 0-15,-7-1 0 0,-4 4-136 0,1 3-27 0,-8-6-6 16</inkml:trace>
  <inkml:trace contextRef="#ctx0" brushRef="#br1" timeOffset="-209748.986">16669 1341 403 0,'-14'6'36'0,"14"-6"-36"0,0 0 0 15,-4-3 0-15,-3 0 233 0,4-4 40 0,-5 4 8 0,5-3 2 16,3 3-159-16,-4-4-32 0,1 1-7 0,-1 0-1 16,1-4-22-16,-4 7-5 0,0-3-1 0,0-6 0 15,-4 8 0-15,1-5 0 0,-5 0 0 0,-2 9 0 16,-4-4 5-16,-8-2 1 0,-2 6 0 15,-5-3 0-15,-2 3-19 0,-5 3-4 0,1-3-1 0,-4 10 0 16,0-10-18-16,-3 9-4 0,-8-6-1 0,4 3 0 16,-7-6 3-16,0 4 1 0,-3 2 0 0,-1 0 0 15,8 0-19-15,0-6 0 0,-1 3 0 0,8-3 0 16,-4 10 0-16,-4-10 0 0,4 6 0 0,4 0 0 31,0 4-157-31,6-4-29 0,5 4-6 0,2-4-772 0</inkml:trace>
  <inkml:trace contextRef="#ctx0" brushRef="#br1" timeOffset="-209398.238">16768 1892 1555 0,'-15'0'138'0,"-2"4"-110"0,-4 2-28 0,-4-3 0 15,-3-3 241-15,-1 9 43 0,1-6 9 0,-3 13 2 16,-8-13-214-16,3 4-42 0,-6-1-9 0,-4 3-2 15,4-2-28-15,0-4 0 0,-4 6 0 0,0 0 0 16,7-5 0-16,0 2 12 0,-3-3 0 0,-4 6 0 16,4 1-25-16,-4-7-6 0,4 10-1 15,-1 2 0 1,-3-12-26-16,0 10-6 0,8 3 0 0,-1-7-1 16,4 4-162-16,3-1-32 0,-25 16-6 0,26-6-2 0</inkml:trace>
  <inkml:trace contextRef="#ctx0" brushRef="#br1" timeOffset="-209116.586">16863 2316 2188 0,'-14'6'195'0,"-4"0"-156"15,-7 1-31-15,1 2-8 0,-1 4 152 0,0-1 30 16,-3 1 6-16,0 5 0 0,-4 1-145 0,-3 3-30 16,-4 0-5-16,-7 6-8 0,-3-3 17 0,-4 7-2 15,0-1-1-15,-4 1 0 0,1 8-14 0,0-8 0 16,-4 2 8-16,0-3-8 16,-4 1-29-16,1-1-9 0,-1 4-2 0,8-7 0 15,3 0-72-15,0-3-14 0,11 10-3 0,3-16-1 16,3 9-104-16,1-3-21 0</inkml:trace>
  <inkml:trace contextRef="#ctx0" brushRef="#br1" timeOffset="-208738.357">16849 2451 2325 0,'-7'0'51'0,"0"3"10"16,-4 3 3-16,0-3 2 0,-3 7-53 0,4-1-13 0,-1 0 0 0,-3 7 0 0,0 6 39 0,0-3 5 15,0 9 0-15,-4 3 1 0,0 1-17 0,-3 2-3 16,0 7-1-16,-4 0 0 0,-3 3-12 0,-4 3-2 16,-6-7-1-16,2 20 0 0,-2-7-9 0,-5-6 0 15,1 13 0-15,-4-7 0 0,0 7-20 0,7-13-4 16,1 6 0-16,2-12 0 16,1 9-28-16,3-15-7 0,4 5-1 0,7-8 0 15,-4-1-115-15,11-6-23 0,3-6-5 0,8 0-615 0</inkml:trace>
  <inkml:trace contextRef="#ctx0" brushRef="#br1" timeOffset="-208499.462">17318 2780 2566 0,'0'0'56'0,"0"0"12"0,0 0 3 0,0 0 1 0,0 0-57 0,0 0-15 0,0 0 0 0,0 0 0 15,-4 19 24-15,-3-7 3 0,4 10 0 0,-8 6 0 16,4-3-17-16,-7 7-10 0,0 12 12 0,0 6-12 0,0 3 24 0,-4 7-3 16,-3 9 0-16,0-10 0 0,0 7-11 0,3-3-2 15,-7 9-8-15,1-6 12 0,2-3-12 16,5-1 0-16,-1 1 0 0,0-10 0 16,1-2-39-16,6-4-13 0,1-10-4 0,-1-2 0 15,8-4-116-15,-1 0-23 0,8-9-5 0,-4-3-749 16</inkml:trace>
  <inkml:trace contextRef="#ctx0" brushRef="#br1" timeOffset="-208245.215">17836 2977 2840 0,'0'0'126'0,"0"0"26"0,-10 0-122 0,-1 0-30 0,1 4 0 0,-1 2 0 15,1 6 47-15,2-2 3 0,1 2 1 0,4 10 0 16,-4 6-51-16,3 7-11 0,-3 6-1 0,4 6-1 16,-4 3 4-16,0 3 1 0,0 1 0 0,-4 8 0 15,0 1-13-15,1 9-3 0,-4 3 0 0,3-3 0 16,-3 1 3-16,0-8 0 0,0-8 0 0,3 2 0 31,1-15-27-31,6 0-6 0,-3-6-1 0,7-7 0 0,0-15-81 16,7 3-16-16,0-13-3 0,4-12-839 0</inkml:trace>
  <inkml:trace contextRef="#ctx0" brushRef="#br1" timeOffset="-207998.623">18323 2770 2977 0,'0'0'65'0,"0"0"14"0,0 0 2 0,0 0 3 0,0 0-67 0,0 0-17 16,0 0 0-16,4 10 0 0,6 9 0 0,1-4-11 15,0 17 2-15,3-4 0 16,3 13-29-16,-3 6-6 0,-3 3 0 0,-4 16-1 0,0 3 21 0,-3-3 5 16,-4 9 1-16,0-3 0 15,-4 9-31-15,-3-5-7 0,0-1 0 0,-4-9-1 16,1-7-72-16,3-2-15 0,0-16-2 0,3-4-1 16,4 1 25-16,4-19 5 0,-4 3 1 0,7-13-650 0</inkml:trace>
  <inkml:trace contextRef="#ctx0" brushRef="#br1" timeOffset="-207784.915">19276 2611 1555 0,'0'0'138'0,"0"3"-110"0,0 12-28 0,-4 1 0 15,1 3 324-15,3 12 59 0,-4 10 12 0,8 3 2 16,-4 9-315-16,3 0-63 0,4 10-19 0,-3 6 8 15,-1 6-8-15,4-9-9 0,-3 6 9 0,-1-6-13 32,1-6-13-32,0-7-2 0,3 0-1 0,-4-9 0 0,4 7-4 0,0-8-1 15,4-2 0-15,-1-6 0 0,1-4-131 0,3-3-27 16,0-6-4-16,0-19-827 0</inkml:trace>
  <inkml:trace contextRef="#ctx0" brushRef="#br1" timeOffset="-207597.97">20052 2946 2833 0,'-7'22'125'0,"3"-9"27"0,-3 5-122 0,4 4-30 16,-1 13 0-16,4 2 0 0,0-11 41 0,0 14 3 16,4-5 0-16,3 6 0 0,-4-4-44 0,4 1 0 15,0-10-8-15,-3 0 8 16,-1-3-38-16,1-3 0 0,3-3 0 0,0-6 0 15,0 5-138-15,4-14-28 0,-4 5-6 0</inkml:trace>
  <inkml:trace contextRef="#ctx0" brushRef="#br1" timeOffset="-207367.303">20796 2018 3078 0,'0'0'68'0,"-3"3"13"0,-4 16 3 0,3 6 3 0,-3-6-70 0,7 21-17 0,-3 4 0 0,6 7 0 16,4 2 0-16,0 3-12 0,0-2 1 0,0 8 1 15,0-8-4-15,4 5-1 0,0-5 0 0,-1-1 0 32,4-9-30-32,0-4-7 0,0-2 0 0,4-3-1 0,0-10-78 0,3 3-15 15,0-9-3-15,0-4-590 0,4-5-117 0</inkml:trace>
  <inkml:trace contextRef="#ctx0" brushRef="#br1" timeOffset="-207212.101">21851 1817 3070 0,'4'16'68'0,"-1"3"13"0,8 12 3 0,-1 19 3 0,8 3-70 0,0 1-17 16,-1 12 0-16,4-4 0 0,1 1 12 0,2 9-2 0,1-6 0 0,-4 16 0 31,0-4-94-31,4-6-20 0,7 13-3 0,-4-4-1165 0</inkml:trace>
  <inkml:trace contextRef="#ctx0" brushRef="#br1" timeOffset="-191373.38">6816 12071 2588 0,'-18'-6'57'0,"-7"-3"12"0,-10-4 3 0,3 4 0 0,-3-4-58 0,0-6-14 0,-1 10 0 0,1-4 0 16,-4 4-10-16,-3-1-5 0,3 7-1 0,-10-6 0 15,-4 6 16-15,-7-3 16 0,-7 2-3 0,0 1-1 16,-4-3-2-16,-6 6-1 0,3-3 0 0,-4 3 0 16,-10-6-9-16,0 12 0 0,-1-6 0 0,1 3 0 15,-3-3 0-15,-1 6 0 0,-3-3 0 0,-1 1 0 16,1 5 10-16,-4-3-10 0,1 0 12 0,-8 4-12 16,7-1 25-16,-3 4-1 0,3-4-1 0,4 10 0 15,-4-6-8-15,-3 5-2 0,-1 4 0 0,1-3 0 16,10 6-4-16,-14-3-1 0,1 10 0 0,6-4 0 15,-4 6-8-15,5-2 0 0,-1-1 9 0,4 7-9 16,-4-1 0-16,4 1 0 0,10 3 0 0,-7 3 8 16,8 3-8-16,-1 3 0 0,0 0 0 0,1-3 0 0,9 9 0 15,-2-9 0-15,10 7-11 0,-4-1 11 0,1 0 0 0,-1 1 8 16,8-4 1-16,3 9 0 0,-7-2-9 0,17-4 0 16,1 1 0-16,-1 5-11 0,5-2 11 0,6 5 11 15,-7 1-3-15,7 9 0 0,-7 0-8 0,7-3 0 16,-3 10 0-16,3-10 0 0,1 9 0 0,-5 0 0 15,8-2 0-15,7 2 0 0,3 0 0 0,0-2 0 16,1-4 0-16,-1 3 0 0,4 7 0 0,0-7 0 16,3 6 0-16,-3-2 0 0,-4-7 0 0,11 0 0 15,-4 3 0-15,4 1 0 0,-7-1 28 0,7-3 3 16,3 3 1-16,8 4 0 0,-4-14-20 0,3 1-3 16,8 6-1-16,3-6 0 0,-4 6-8 0,8-6 8 0,0 3-8 15,3-3 8-15,0-3-8 0,7 0 0 16,-7 2 0-16,7-2 0 0,0 0 0 0,-3 6 0 0,7-3-10 15,3-10 10-15,0 7 0 0,7 0 0 0,1-10 0 0,3 10 0 16,-4-4 0-16,4-2 0 0,3 5 0 0,0-8 0 16,1-1 0-16,2-3 0 0,5-6 8 0,-1 0-8 15,4 3 0-15,7-9 0 0,7 9 0 0,-7-4 0 16,4-2 9-16,3-3-9 0,-4 3 0 0,1-1 9 16,6 1-9-16,8 0 0 0,-11 0 0 0,10-4 0 15,-13 10 0-15,7-9 8 0,-8 12-8 0,8-6 8 16,-8 0-8-16,15 6 0 0,-4-6 0 0,0-3-11 15,0 3 11-15,4-13 11 0,-4 7-3 0,10-13 0 16,12 6-16-16,-8-9-4 0,3 0-1 0,5-3 0 16,-1 3 13-16,14-13 0 0,-3 4 0 0,-4-4 0 0,1 7 0 15,6-10 12-15,4 4-3 0,3-4 0 16,-10-3-9-16,4 9-11 0,-1-2 3 0,4 2 0 0,3-2 8 0,1-1-8 16,-8 4 8-16,0 2-8 15,8-2 8-15,-1 0 0 0,-3-1 0 0,-3 7 0 0,9 0 0 0,-6 0-8 16,0-4 8-16,-3 4-8 0,2-6 8 0,5-1 0 15,-8 4 0-15,8-4 8 0,-1-9-8 0,4 7 0 16,4-4 0-16,3-3 0 0,0-6 0 0,0 3 0 16,10-6 0-16,-10 6 0 0,-7-3 0 0,11-4 0 15,6 7 0-15,-3-3 0 0,-3 0 8 0,-4-3-8 16,10 3 8-16,-10-3-8 0,-3 6 11 0,3-4-3 16,-4-5 0-16,4 0 0 0,0 5 2 0,0-5 0 15,4 0 0-15,-1-1 0 0,-3-2 19 0,4-7 4 0,6 6 1 16,-3-6 0-16,1 7-34 0,-8-7 0 0,-8 7 0 0,12-10 0 15,0 0 0-15,-1 0 0 0,-3-6 0 16,0 6 0-16,0-10 0 0,0 1 0 0,0-10 0 0,0 3 0 16,0-9 0-16,-11 4 0 0,-3-8 0 15,4-2 0-15,3 0 11 0,-7-1-11 0,-8 1 10 0,1-3-10 16,4-13 0-16,-1 0 8 0,-3 0-8 0,-7-3 0 16,-4 3 0-16,-3-10 0 0,-4 4 0 0,4 0 0 15,-4-10 0-15,-4 10 0 0,-6-7 8 0,-7 7-8 16,-1 0 0-16,-3-7 0 0,-7 4 0 0,0-4 0 15,0-2 0-15,-7-1 0 0,-4 0 0 0,-3 1 0 16,-7-7 16-16,-4 0 4 0,-6-3 1 0,-5 0 0 16,-3-1-21-16,-7 1 0 0,1-9 0 0,-8 6 0 15,-7 0-20-15,-4-4-9 16,-3 4-2-16,-7 3 0 0,-7-3 31 0,-7-1 0 0,-8 4 0 0,1 0 0 0,-4 0 0 16,-7-3 0-16,-3-3-8 0,0 12 8 0,-1-3 0 0,-6 6 15 15,-1-3-2-15,-3-6 0 0,-7 7-13 0,-7-4 0 16,4 12 0-16,-4-2 0 0,-1-4 0 0,-2 0 0 15,-8 4 0-15,-3 6 9 0,-14-1-9 0,3 4 0 16,4 10 0-16,-11-11 0 0,-4 8 10 0,-2 2-10 16,2 0 12-16,-6 0-12 0,-1 10 12 0,-6 0-12 15,-4 3 12-15,-7 6-12 0,-11 0 0 0,8 3 0 16,3 0 0-16,-4 4 0 0,-3-4 0 0,0 3 0 16,0 4 0-16,-7 2 0 0,-1-2 0 0,5 3 0 15,-4-1 0-15,-1 1 0 0,-6 3 0 0,3 3 0 16,4-4 0-16,-3 10 0 0,-1-2 0 0,4 5 0 0,-7-3 0 15,6 0 0-15,1 7 8 0,-7-1-8 0,-4-6 12 0,8 10-12 16,6-1 0-16,-3-2 0 0,-4 3 0 0,0-1 0 16,1 7 0-16,2-6 0 0,1 5 0 0,7-2 0 15,4 6 0-15,-5 0-19 0,5 6 3 0,6-2 0 32,1 8-89-32,-4-2-18 0,-7 8-3 0,-4 4-752 0,4 7-150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1:03:05.57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10206 9077 1094 0,'-4'-7'97'16,"1"1"-77"-16,-4-3-20 0,3-1 0 0,-3 1 277 0,4-1 52 15,3 10 11-15,-4 0 1 0,1-3-266 0,3 3-54 16,0 0-10-16,0 0-3 0,0 0-8 0,0 13 0 15,0-1-10-15,0 4 10 0,-4 0-12 0,4 12 12 16,0-3-13-16,0 3 5 0,0-3-9 0,-3 7-2 16,3 8 0-16,-4 1 0 0,8 0-5 0,-8 3 0 15,4 9-1-15,0-3 0 0,0-3 12 0,4 7 2 16,-1-4 1-16,-3 3 0 0,0 0 10 0,0 10 0 0,0 6 0 16,0 0 0-16,0 3 0 0,0 4 0 0,-3-1 0 0,3 6 0 15,0 1 0-15,-4 3 0 0,4 2 0 0,0-2 0 16,0-3 0-16,0 2 9 0,0 4-1 0,0 3-8 15,0 3 12-15,0-6-12 0,0 6 12 0,4-6-12 16,-8 6 9-16,8 0-9 0,-1 9 0 0,-3-9 9 16,4-6-9-16,-1 13 8 0,1-4-8 0,-4 0 8 15,3-3 5-15,-3 3 1 0,0-3 0 0,0 7 0 16,4-1-3-16,-4 3-1 0,0-5 0 0,0-4 0 16,0 9-2-16,-4-6-8 0,8 4 12 0,-8-10-4 15,4 3 7-15,0 0 1 0,0-3 0 0,4 3 0 16,-4-3-16-16,3 3 11 0,-3-3-11 0,4 3 10 0,-4 6-10 15,3-6 0-15,-3 10 0 0,0-10 0 0,0 3 0 16,0-3 0-16,0 3 0 0,0 4 0 16,4-13 0-16,-4-4 0 0,0 1 0 0,0 0 0 0,0 5 12 15,0-2-4-15,0-6 0 0,-4-4 0 0,1-6 13 16,-4 4 3-16,7 2 0 0,-7 0 0 0,7-2 6 0,-7-4 2 16,3-6 0-16,1-4 0 0,-1 1-3 0,0 6 0 15,-3-6 0-15,4 3 0 0,-1-10-13 0,4 7-2 16,-3-10-1-16,-1 0 0 0,4-2-13 0,-3-1 0 15,-1-3 0-15,1 3 0 0,-1 0 0 0,-3-3 0 16,7 0 0-16,-3 0 0 0,-1-6 0 0,1 3 0 16,-4-3 0-16,3-7 0 0,0 4 0 0,1-4 0 15,-1-2 0-15,-3-1 0 0,4 0 0 0,-1-2 0 0,1-4-12 0,-1 6 12 16,1-3-12-16,3-3 12 0,-7-6-12 0,3 3 12 31,1-3-40-31,-1-3 0 0,4-1-1 0,-3-2 0 16,-1-1-15-16,0-2-4 0,1-1 0 0,3 1-665 0,-7-7-134 0</inkml:trace>
  <inkml:trace contextRef="#ctx0" brushRef="#br0" timeOffset="892.078">5009 13959 979 0,'0'0'87'0,"0"0"-70"0,0 0-17 0,0 0 0 15,0 0 289-15,0 0 55 0,0 0 10 0,0 0 2 16,0 0-289-16,0 0-59 0,0 0-8 0,11-6 0 16,3 6-20-16,4 0 4 0,3 0 1 0,11-3 0 15,-8 3 15-15,12 0-11 0,-5-7 11 0,5 7-10 16,-1 0 10-16,7 0 0 0,1-3 0 0,3-3 0 15,10 6 18-15,4 0 2 0,3-3 1 0,-3 3 0 0,0-3-21 16,4 3-13-16,13-7 1 0,-6 7 1 16,14 0 11-16,-1 0 12 0,1 0-2 0,-4 0-1 0,7 0-1 15,8 7 0-15,2-4 0 0,5 0 0 0,-5 3-8 16,8-3 0-16,11 4 0 0,-1-4 0 0,4-3 0 16,7 6 0-16,7-6 0 0,-7 0 0 0,0 0 8 0,7 0 0 15,4 0 0-15,-1 0 0 0,4 0 2 0,-3 0 0 16,10-6 0-16,-3 6 0 0,0 6-10 0,-1-3 0 15,11-3 9-15,-6 3-9 0,-1-3 0 0,0 7 8 16,7-4-8-16,7-3 0 0,8 6 12 0,-12-3-3 16,-9-3 0-16,2 0 0 0,8 6 6 0,0-3 1 15,-7-3 0-15,10 4 0 0,4-4 2 0,3 6 1 16,-3-3 0-16,-4 3 0 0,4 1-7 0,3-7 0 0,8 6-1 16,-1-3 0-16,0 3 3 0,-6-3 1 0,-8 7 0 0,7-7 0 15,4 6-15-15,-4 7 0 0,1-10 0 0,-1 4 0 16,4 2 8-16,0-2-8 0,0 8 0 15,0-5 0-15,-11 3 0 0,7-4 0 0,8 1 0 16,-8-1 0-16,-3-2 0 0,-4 2 8 0,0-2-8 0,4-1 0 16,3-3 8-16,-6-3-8 0,-15 1 11 0,7 2-11 15,7-3 24-15,-3 3-3 0,-4-3 0 0,-3-3 0 16,-4 0-1-16,-3 7 0 0,-4-7 0 0,0 3 0 16,-7 0-6-16,0-3-2 0,-7 0 0 0,4 0 0 15,3 9 16-15,-7-9 4 0,-4 7 0 0,1-4 0 16,3 6-32-16,-11-6 0 0,-7 7 0 0,-3-1 0 15,4-9-20 1,-1 10-9-16,-7-1-3 0,-6 3 0 0,-8-2-76 0,-4 2-16 0,1-5-4 16</inkml:trace>
  <inkml:trace contextRef="#ctx0" brushRef="#br1" timeOffset="8609.465">6622 8964 921 0,'0'0'82'0,"0"0"-66"0,0 0-16 0,0 0 0 15,0 0 196-15,0 0 35 0,0 0 7 0,0 0 2 16,0 0-180-16,0 0-36 0,0 0-8 0,0 0 0 15,0 0-16-15,3 9 11 0,4 0-11 0,-7-9 10 16,0 0-10-16,11 4 0 0,-1 2 0 0,-3-3 0 16,4-3 0-16,0 9 0 0,-1-2 0 0,1-1 0 15,-1-6 0-15,1 9 0 0,3 1 0 0,0 2 0 0,0-2 11 0,0 2 3 16,4-2 1-16,-7 5 0 0,10-2 9 16,-4-1 3-16,-2 1 0 0,6-4 0 0,-7 4-6 0,7 3-1 15,-3-1 0-15,3-5 0 0,0 5-3 16,4-2-1-16,-1-1 0 0,5 7 0 0,-1-6-8 0,0 9-8 15,0-10 9-15,4 7-9 0,3 3 11 0,1 0-11 16,-8-3 12-16,7 0-12 0,0-4 20 0,-3 14-4 16,0-11 0-16,3-2 0 0,-3 6 3 0,3-3 0 15,0 3 0-15,1-3 0 0,6 3-4 0,0-1-1 16,-6 1 0-16,6 0 0 0,0 7-14 0,-3-7 9 16,0 0-9-16,-4-1 8 0,-3 1-8 0,3 3 0 15,0-3 0-15,1 0 0 0,10 0 0 0,-4 0 0 0,4 0 0 16,-4 0 0-16,4 0 0 0,0 6 0 0,0-6 0 0,-4 0 0 15,0 6 0-15,1-2 0 0,-1-4 0 16,0 9 0-16,-3-9 0 0,7 6 0 0,3-3 0 0,-3 7 0 16,0-7 0-16,0 0 8 0,0 6-8 0,-4-3 0 15,1-3 0-15,-5 7 0 0,1-1 0 0,0 4 0 16,10-4 8-16,-6 0-8 0,-1 1 8 0,4-1-8 16,3 7 15-16,1-7-3 0,-1 3 0 0,-3-2 0 15,0-7-12-15,-4 6 9 0,0 1-9 0,1-1 8 16,-1 0 3-16,4 1 0 0,0-1 0 0,3 0 0 15,-3 7-11-15,0-3 0 0,0-4 0 0,-4 3 0 16,4 4 0-16,-4-3 12 0,1-4-12 0,-5 0 12 16,8 1-12-16,0-1 0 0,4 0 0 0,-1-6 8 15,0 7 2-15,1-1 0 0,-1 7 0 0,-3-4 0 16,3-2-10-16,-3 2 0 0,0 7 9 0,4-10-9 0,2 7 0 0,1-4 0 16,-7 1 0-16,0-4 8 0,3 7-8 0,1-4 0 15,-4-2 0-15,0 2 0 0,-4-2 0 0,4 5 0 16,7-2 0-16,-7 2 0 0,-1-2 0 0,5-1 9 15,10 4-9-15,0-4 0 0,-7 7 10 0,3-6-10 16,-3 2 8-16,-4-2-8 0,8-1 12 0,-8-2-2 16,8 5-1-16,-4-2 0 0,3 2 3 0,0 1 0 15,-3 3 0-15,0 0 0 0,-3-7 0 0,-1 7 1 16,0 3 0-16,4-7 0 0,0-2-13 0,4 2 0 16,-1-2 0-16,1-1 0 0,-4 4 0 0,-1-3-8 15,-2-1 8-15,-1 4-13 0,4-4 13 0,4 7 0 16,-1-7 0-16,1 7 0 0,-1-3 16 0,-3-1-3 0,0 1-1 0,0-3 0 15,-7 2-12-15,3-2 9 0,0-1-9 16,1 4 8-16,-1-4-8 0,4 7 0 0,0-6 0 0,0 5 0 16,0 1 0-16,3-6 12 0,-6 5-2 0,-5 1 0 15,5-6-10-15,-1-4 0 0,1 7 0 0,6-4 0 16,-7-3 0-16,8 1 0 0,-1 2 0 0,1-2 0 16,-4-1 0-16,0 0 0 0,0 7 0 0,-4-10 0 15,7 10 0-15,-3-4 0 0,4-2 0 0,-1 5 0 16,1-2 0-16,-1-1 8 0,-7-2-8 0,4-1 8 15,-3 0-8-15,-1 1 0 0,4-1 0 0,4 0 0 16,-1 1 0-16,0-1 0 0,1 4 0 0,-1-4 8 16,-6 0-8-16,-1 1 0 0,-3-1 0 0,3 0 0 15,1-2 0-15,3-4 0 0,0 6 8 0,-1-3-8 0,5-3 8 0,-1 7-8 16,-6-10 0-16,-1 6 8 0,-3-3-8 0,3 6 0 16,-3-2 0-16,7-1 0 0,4-3 12 0,-4 6 0 15,-1-2 0-15,1-4 0 0,0 6 6 0,-3-3 2 16,-4-3 0-16,-1 7 0 0,-2-10-20 0,3 0 0 15,-1 6 0-15,8-6 0 0,-3 0 0 0,-1 0 0 16,1 0 0-16,-5-4 0 0,1 4 0 16,0 0-9-16,-4 0 1 0,-3-3 0 0,7 3 8 0,0 9 0 15,3-9 8-15,-3 0-8 0,-3 0 8 0,2 3-8 16,1 0 8-16,0-3-8 0,-4 7 11 0,-3-4-3 16,0-3 0-16,-4 6 0 0,1-6-8 0,-1 0 0 15,-3 0 0-15,6 0 0 0,-2 3 0 0,-4-10-11 0,-1 7 3 16,5-3 0-16,-1 3 8 0,0 0 11 0,-3 0-3 15,0-3 0-15,-1 3-8 0,-2 0 0 0,-1 0 0 16,-4-3 0-16,1 2 0 0,0 1 10 0,-4-3-10 0,4 0 10 16,-8-3-2-16,5 3-8 15,-1 2 12-15,0-2-4 0,-3-6-8 0,3 6 0 0,0-7 0 0,-4 1 0 16,5 6 0-16,-1-7 0 0,-7-2 0 0,7 2 0 16,-3-3 0-16,-1 7 8 0,1-10-8 0,0 4 0 15,-4-1 0-15,0 4 0 0,0-4 8 0,-3-3-8 16,3-2 0-16,0 5 0 0,-4-6 0 0,1 7 0 15,0-1 0-15,-1-6 0 0,-3 3 0 0,0-3 0 16,0 4 0-16,-7-7 0 0,7 3 0 0,-7-3 0 16,11 6 0-16,-11-6 0 0,0 0 8 0,7 6-8 15,4 1 0-15,-11-7 8 0,0 0-8 0,0 0 0 16,0 0 0-16,3 3 0 0,-3-3 0 0,0 0 0 16,0 0-22-16,7 0 3 0,-7 0 1 0,0 0 0 15,0 0-54-15,0 0-12 0,0 0-1 16,0 0-744-16,0 0-149 0</inkml:trace>
  <inkml:trace contextRef="#ctx0" brushRef="#br1" timeOffset="17981.615">9253 9619 2142 0,'-14'9'95'0,"11"-2"19"0,-4-4-91 0,0 6-23 16,3-6 0-16,4-3 0 0,0 0 9 0,0 0-9 16,-7 10 12-16,7-10-12 0,0 0 0 0,0 0 0 15,0 0-15-15,11 6 5 0,-4-3 10 0,0 3 8 16,3-2-8-16,-3-1 11 0,0 6 13 0,0 1 4 15,1 2 0-15,-1-2 0 0,-7 2 28 0,3 7 5 16,1-7 2-16,-4 7 0 0,0-6-27 0,-4 6-4 16,1-7-2-16,3 7 0 0,0-7-14 0,-4 4-4 15,4-3 0-15,0-1 0 0,4-2-2 0,-4-7-1 16,0-3 0-16,0 0 0 0,0 0-9 0,0 0-12 0,0 0 2 16,0 0 1-1,0 0-78-15,0 0-15 0,0 0-3 0,0-3-1 16,3-10-119-16,-3-3-24 0,-7-15-5 0,-4 0-1 0</inkml:trace>
  <inkml:trace contextRef="#ctx0" brushRef="#br1" timeOffset="18154.84">9183 9196 2239 0,'0'0'49'0,"0"0"11"0,-7-3 1 0,7 3 2 0,-4 0-51 0,4 0-12 0,0 0 0 0,0 0 0 15,0 0 0-15,0 0 0 0,0 0 0 0,0 0 0 16,0 0 0-16,0 0 0 0,-7 3 0 0,7-3 0 0,0 0-16 0,0 0-7 16,0 0-1-16,0 0-947 15</inkml:trace>
  <inkml:trace contextRef="#ctx0" brushRef="#br1" timeOffset="18772.385">9543 9490 2088 0,'0'0'46'0,"0"0"10"0,0 0 1 0,0 0 1 0,0 0-46 0,0 0-12 0,0 0 0 0,0 0 0 16,0 0 30-16,3 10 4 0,-3-10 1 0,7 9 0 15,-3 1-22-15,3-1-4 0,-7-9-1 0,7 6 0 16,-4 13-8-16,1-6 0 0,-1 2 0 0,1 1 0 16,-4 0 0-16,0-1 0 0,0 7 0 0,0-3 0 15,0-6 15-15,-4 6 1 0,4 3 0 0,-3-4 0 16,-4-5 28-16,7-1 7 0,-4-2 1 0,1-1 0 15,3 4-16-15,-4-4-4 0,4-9 0 0,0 0 0 16,0 0 20-16,0 0 3 0,0 0 1 0,0 0 0 16,0 0-13-16,0 0-3 0,0 0 0 0,4-9 0 15,-4-4-22-15,3 4-5 0,-3-1-1 0,4-5 0 0,-4-1-12 0,3 0 0 16,1-2 0-16,-1-4-10 16,1 0 10-16,0 0 0 0,3 0 0 0,-7 3 0 0,3 6 0 0,4-2 0 15,-3 2 0-15,3 4 0 0,-4-1 0 16,4-2 0-16,-3-1 0 0,3 4 0 0,3-1 0 0,-2 1 0 15,2 3 0-15,-3 0 0 0,0 2 0 0,4-2 0 16,-1 6 0-16,5 0 0 0,-5 0 0 0,1 0 0 16,3 0 0-16,-4 0 0 0,4 6 0 0,1-2 0 15,-1 8-9-15,0-3 9 0,3 4 0 0,-6-4 0 16,3 7 0-16,-3-3 0 0,3-1 8 0,0 7-8 16,0-6 12-16,-3 8-4 0,3-2-8 0,-4-6 0 15,-3 6 9-15,4-7-9 0,0 7 0 0,-1-6 8 16,1-1-8-16,-1-2 0 0,-3 2 0 0,4-3 0 0,-11-9-12 0,7 0 4 31,4 10-36-31,-11-10-6 0,7 0-2 0,-7 0 0 16,10 0-121-16,-10 0-25 0,11-3-5 0,-1-7-839 0</inkml:trace>
  <inkml:trace contextRef="#ctx0" brushRef="#br1" timeOffset="19311.072">10686 8986 1785 0,'0'0'79'0,"0"0"17"0,-4-7-77 0,4 1-19 16,0-3 0-16,0-1 0 0,0-2 128 0,0 2 21 16,0-2 5-16,4 2 1 0,-1-2-122 0,-3-1-24 15,-3-2-9-15,3 2 0 0,0-6 0 0,0 7 0 16,-4-7 0-16,-3 3 0 0,4-3 0 0,-1 1-9 16,0 5 9-16,-3-6-12 0,-3 4 12 0,3-4 0 15,3 6 0-15,1-6 0 0,-8 7 15 0,4-1 5 16,0-2 0-16,0 5 1 0,3-2 15 0,-3 2 4 15,-3 7 0-15,3 3 0 0,3-6-14 0,-3 6-2 0,-10 6-1 0,9-3 0 16,1 3-23-16,-3 4 8 0,-4-4-8 0,0 10 0 16,-4-4 0-16,7 1 0 0,1 9 0 0,-1-3 0 15,-6 3 0-15,10 9 0 0,3-3-12 0,4 4 4 16,-7 5 8-16,3 1 14 0,8 3-3 0,-1 3-1 16,1-1 7-16,0 1 2 0,-1 3 0 0,4-3 0 15,11 0-19-15,-11-9 0 0,-11 5 0 0,4 4 0 16,7-6 0-16,0-4 15 0,0 4-3 0,-7-7-1 15,0-5-11-15,4 2 0 0,7-3 0 0,-8-3 0 16,-3 0-9-16,4-3 9 0,6-7-12 0,-3 4 12 16,-3-4-48-16,3 1-4 15,0-7 0-15,3 0 0 0,-2-6-40 0,-8 0-8 0,0 0-1 0,0 0-587 16,7 7-118-16</inkml:trace>
  <inkml:trace contextRef="#ctx0" brushRef="#br1" timeOffset="19577.52">10255 9352 2376 0,'0'0'105'0,"0"0"22"0,0 0-102 0,0 0-25 0,7-9 0 15,4 9 0-15,-1-9 12 0,1 6-2 0,0-7-1 0,3 10 0 16,0-9-9-16,0 6 0 0,0-4-12 0,0 1 12 15,-3 0-12-15,3 3 12 0,4-4-10 0,-1-2 10 16,-6 6 0-16,3 0 8 0,7-4 1 0,0-2 0 16,0 6-9-16,-3 0 0 0,3-4 0 0,-3-2 0 31,3 9-32-31,0-9 2 0,-7 9 0 0,4-3 0 16,0-7-113-16,-1 10-22 0,-3-3-5 0,-3-3-674 0</inkml:trace>
  <inkml:trace contextRef="#ctx0" brushRef="#br1" timeOffset="19979.768">10749 9268 1094 0,'0'0'48'0,"0"0"11"15,0 0-47-15,0 0-12 0,0 0 0 0,0 0 0 16,0 0 239-16,0 0 45 0,0 0 10 0,0 0 2 0,0 0-249 0,0 0-47 16,14-3-15-16,-3-4 0 0,-1 7-6 0,1 0-2 15,0-9 0-15,-1 9 0 0,11-3 23 0,-3-7 0 16,-4 1 0-16,0 6 0 0,4-3 0 0,-1-7 0 15,1 4 8-15,-4 6-8 0,-3-7 18 0,3 1-2 16,0-1 0-16,0 7 0 0,-10-6 0 0,3 6-1 16,3-7 0-16,-3 4 0 0,-3 0 17 0,-4-4 4 15,0 4 1-15,3-3 0 0,4 5-14 0,-7-5-3 16,-10 6-1-16,-1-3 0 0,11-4-8 0,-7 10-2 16,-10-3 0-16,3 0 0 0,-1 3-9 0,1 0 0 15,0 3 0-15,-3 0 0 0,-5 4 0 0,5-4 8 16,6 3-8-16,-3 3 8 0,-4-2 12 0,4 8 1 15,0-2 1-15,4-1 0 0,3 7-22 0,-1-6 0 0,1 6-10 16,0 3 10-16,4-4 0 0,-1 7 0 0,1-3 0 16,-1 7 0-16,4-4 0 0,0 0 0 0,0 0 0 0,-3-3 0 15,6 0 0-15,4 6 0 0,0-6 0 0,0-10-10 16,-3 7-12-16,3-6-2 0,7-4-1 0,-3-6 0 31,-1 7-34-31,4-4-6 0,4-6-2 0,0-6 0 16,6 6-162-16,-6-10-33 0,3-2-6 0,7-7-2 0</inkml:trace>
  <inkml:trace contextRef="#ctx0" brushRef="#br1" timeOffset="20452.252">11211 9164 1890 0,'0'0'41'0,"0"0"9"0,0 0 2 0,-7-3 1 0,0-6-42 0,0 9-11 16,7 0 0-16,0 0 0 0,-3-3 0 0,3 3 0 15,0 0 0-15,0 0 0 0,0 0 0 0,-7 3 0 16,-4 6-10-16,7-6 10 0,1 13-9 0,-4-3 9 16,-7-4-8-16,3 7 8 0,4-1 0 0,0 1 12 15,-4 0 0-15,1-1-1 0,-1 4 35 0,4-6 7 16,0 6 2-16,4-7 0 0,-8 7-10 0,4-7-1 16,14-2-1-16,-3 2 0 0,-1 4-23 0,4-10-5 15,-3 1-1-15,6-4 0 0,4 3-14 0,-3-3 0 16,0-3 0-16,-1-3 0 0,8-3 0 0,-1 6-16 15,-6-10 3-15,3 4 1 0,4-10-6 0,-1 4-1 0,-2 2 0 16,-5-2 0-16,1-7 7 0,3 10 2 0,0-7 0 16,-4 0 0-16,-2 4 10 0,-5-1 0 15,4-6 0-15,0 7 0 0,-3-7 26 0,-4 10 1 0,0-7 0 16,0 0 0-16,3 4-19 0,-3 2-8 0,-3-2 8 16,3 9-8-16,3-4 17 0,-3 7-1 0,0 0-1 0,0 0 0 15,0 0 6-15,0 0 2 0,0 0 0 0,-7 10 0 16,4 2-2-16,-1-2 0 0,8 2 0 0,-4 7 0 15,-4-6-5-15,4 5 0 0,4-5-1 0,-4 6 0 16,3-7 0-16,1 7 0 0,-4 0 0 0,7-3 0 16,0 2-15-16,-4-5 0 0,1 6 0 0,-4-7 0 15,7 7-11-15,0-9-5 0,-3-1 0 0,-1-6-1 16,1 10-42-16,3-13-8 16,3 6-1-16,-10-6-1 0,0 0-171 0,4-6-33 0</inkml:trace>
  <inkml:trace contextRef="#ctx0" brushRef="#br1" timeOffset="20859.532">11592 8942 1152 0,'0'0'102'16,"0"0"-82"-16,-7 9-20 0,7-9 0 0,0 0 253 0,0 0 47 15,-3 3 8-15,-8 7 3 0,4-1-230 0,0-3-45 16,0 1-10-16,-4 2-2 0,-6 0-24 0,6 4 8 15,8 3-8-15,-4-10 0 0,-4 3 31 0,-3 1 1 0,7 2 0 0,3-2 0 32,4-10-50-32,0 0-10 0,-10 9-1 0,10-9-1 0,7 0 30 0,-7 0-9 0,0 0 9 0,0 0 0 15,0 0-16-15,0 0 1 0,3 0 1 0,-3 0 0 16,0 0 14-16,4 0 0 0,6 0-10 0,-3-3 10 16,-7 3 0-16,0 0 0 0,15 0 10 0,-1 0-10 15,0 0 8-15,0 3-8 0,0-3 0 0,0 9 0 16,4-5 0-16,-4 5 0 0,-4-3 0 0,1 4 0 15,3-4 0-15,-3 3 0 0,-1 1 0 0,1 2 0 16,-4-2 0-16,0-1 12 0,0 1-3 0,-3-7 0 16,3 6 23-16,-4 1 4 0,1-7 0 0,-1 6 1 15,1 0-20-15,-4 4-4 0,0-4-1 0,0 1 0 16,0-1 2-16,0 1 0 0,-4-1 0 0,1-3 0 16,3 4-22-16,-4-1-5 0,-3 4-1 0,0-4 0 15,4 0-88-15,-5 1-18 16,-2-7-3-16,-1 6-1 0,1-9-144 0,-1 7-28 15,-6-14-7-15,-5 4-1 0</inkml:trace>
  <inkml:trace contextRef="#ctx0" brushRef="#br1" timeOffset="21059">11938 9218 2833 0,'4'18'125'0,"-1"-8"27"0,-3-1-122 0,0 1-30 0,4 2 0 0,-1 1 0 16,1-1 45-16,-1-2 3 0,-3 5 1 0,4-8 0 16,-1 8-49-16,1-12-17 0,-1 7 0 0,-3-10 0 31,7 3-139-31,-3-3-28 0,3 0-6 0,-4 0-569 0,8-13-113 0</inkml:trace>
  <inkml:trace contextRef="#ctx0" brushRef="#br1" timeOffset="21233.532">11765 8769 403 0,'0'0'17'0,"0"0"5"0,0 0-22 0,0 0 0 0,0 0 0 0,0 0 0 16,0 0 493-16,0 0 95 0,0 0 18 0,0 0 4 15,4 3-514-15,-4-3-96 0,7 10-34 0,0-7-718 16,-7-3-143-16</inkml:trace>
  <inkml:trace contextRef="#ctx0" brushRef="#br1" timeOffset="21835.305">12019 8415 2304 0,'0'0'102'0,"-3"9"21"0,-4 1-99 0,3-1-24 0,-3 4 0 0,7-1 0 15,0 4 123-15,7 0 19 0,-3 2 4 0,6 1 1 32,-3 6-147-32,0-3-24 0,0 6-7 0,4-2-1 15,-1 5-1-15,5 0 0 0,-8 1 0 0,3-1 0 0,1 7 6 0,-4-4 2 0,-4 1 0 0,4-4 0 16,-3 0 16-16,0 1 9 0,-4-1-10 0,0 0 10 15,-4-2 10-15,4-4 8 0,-7-3 2 0,7 3 0 16,-4-10 24-16,4 4 4 0,-3-6 2 0,3-1 0 16,-4-2-27-16,4-10-6 0,0 0-1 0,0 0 0 15,0 0-16-15,0 0 0 0,0 0 0 0,0 0 0 16,4-3 0-16,-1-10-12 0,-3-3 1 0,0 1 1 16,0-4-2-16,0-9-1 0,0 6 0 0,4 0 0 15,-1 0-15 1,5 3-2-16,-1 6-1 0,3-5 0 0,-3 5 31 0,0 4 0 0,4 6 0 0,-4-7 0 15,3 7 20-15,5-3 9 0,-5 3 3 0,4-4 0 0,-3 7-32 0,3 0 0 16,0 0 0-16,0 7 0 16,-3-4-26-16,3-3-11 0,-4 6-3 15,1 0 0-15,-4-6 23 0,0 10 4 0,0-1 1 0,-3 0 0 0,-1 1 12 0,1 2 0 16,-1-2 0-16,-3 2 0 0,0-2 0 0,0 2 12 16,0-2-3-16,-3 2 0 0,3-2 2 0,0-1 0 15,0-9 0-15,-4 13 0 0,1-4 17 0,3 0 3 16,-4 1 1-16,4-10 0 0,-3 9-32 0,-1-6 0 15,1 7 0-15,-4-1 0 0,3-6 0 0,-3 4 0 16,-4-4 0-16,4 6 0 16,-3-9-20-16,-1 3-9 0,1-3-3 0,-4 7 0 0,-1-7 20 15,-2 0 3-15,3-7 1 0,-4 7 0 0,0 0-7 0,1-3-1 16,-1-6 0-16,0-1 0 16,1 1-124-16,6-4-26 0,4 4-5 0,-3-13-775 0</inkml:trace>
  <inkml:trace contextRef="#ctx0" brushRef="#br1" timeOffset="22134.637">12467 8264 2131 0,'0'0'189'0,"0"0"-151"16,0 0-30-16,0 10-8 0,4 2 158 0,-1-2 30 15,4 2 7-15,0 7 1 0,-3-6-169 0,3 9-27 16,-4 0-19-16,1 6 3 0,0-3 0 0,3 6-1 16,0-3 0-16,0 7 0 0,-4-4 17 0,1 10 0 15,3-10 0-15,-4 4 0 0,4-4-10 0,-3 1 10 16,-4-1-8-16,3 0 8 0,-3 1 0 0,4-1 0 16,-4-3 12-16,0-3-4 0,0-6-8 0,3 0 0 15,1-3 0-15,0-1-8 16,-4-8-86-16,3 8-17 0,1-5-3 0,-4-10-1 15,0 0-118-15,0 0-24 0,0 0-5 0,21-7-1 0</inkml:trace>
  <inkml:trace contextRef="#ctx0" brushRef="#br1" timeOffset="22541.54">12721 8992 633 0,'0'0'56'0,"0"0"-44"0,0 0-12 0,0 0 0 16,0 0 440-16,0 0 85 0,7 0 18 0,4-6 3 15,3 2-411-15,-3-5-83 0,-1 9-16 0,4-9-3 32,-3-1-50-32,3 7-11 0,-4-6-1 0,5 6-1 0,2-7 9 0,-3 1 1 0,0-1 1 0,1-2 0 15,2-1 4-15,1-2 1 0,-4 2 0 0,0 4 0 16,0-1 14-16,-7-2 0 0,4 2 12 0,-1-2-12 16,-6-1 39-16,3 4 1 0,-3-10 0 0,3 10 0 15,-4-7 0-15,-3 0 1 0,4 1 0 0,-4-4 0 16,-4 0-22-16,1 6-5 0,-1-5-1 0,1-4 0 15,-5 12-13-15,-2-2 0 0,3 2-9 0,-4 1 9 16,-3 6-16-16,4 3 4 0,-8 0 0 0,0 9 0 0,4 0 12 16,-3 4 0-16,-1 0 0 0,0 2 0 0,1 1 0 0,-1 3 0 15,4 3 0-15,-4 0 10 0,4 0 23 0,0 6 5 16,3-3 1-16,-3 6 0 0,7 1-16 0,0-1-3 16,4 0-1-16,3 7 0 0,3-7-6 0,1-6-1 15,3 7 0-15,3-10 0 0,1 6 16 0,7-6 2 16,-4-3 1-16,3-4 0 0,1-2-23 0,3-4-8 15,0 1 0-15,4-1 0 16,3-6-35-16,-3-3-13 0,7 0-2 0,-1 0-1 16,-2-3-100-16,-1 0-20 0,4-3-4 0,-4-4-1 15,4 7-35-15,-8-6-7 0,22-10-2 0,-14 6 0 0</inkml:trace>
  <inkml:trace contextRef="#ctx0" brushRef="#br1" timeOffset="23592.25">5789 11883 403 0,'0'0'36'0,"0"0"-36"0,0-6 0 0,-7 3 0 16,4-7 391-16,3 1 71 16,-8 6 14-16,1-7 4 0,7 1-384 0,-3-4-76 0,-4 4-20 0,7-4 0 15,-7-5 0-15,0 8-10 16,0-2 0-16,3-7 0 0,-6 6 2 0,2 1 0 0,1-7 0 0,0 6 0 15,-3 4 8-15,-1-4 0 0,4 4 0 0,-3 0 0 16,-5 5 0-16,5-2 11 0,-4 6-3 0,3 0 0 16,1 0 29-16,-5 0 6 0,-2 6 1 0,3-2 0 15,0-1-8-15,0 6 0 0,3 1-1 0,-7 2 0 16,4-2 4-16,4-1 1 0,3 3 0 0,-4 4 0 16,0-3-6-16,4-1-1 0,0 1 0 0,7 6 0 15,-7 3-10-15,4-4-3 0,3 4 0 0,-7 7 0 16,3-4-20-16,4 6 0 0,4 3 0 0,-4 7 0 15,0 0 0-15,0 3 0 0,7-3 0 0,-4 3 0 16,4-4-8-16,4 1-7 0,3 0-1 0,-3-7 0 16,-4 7 26-16,3-10 5 0,8 4 1 0,-4-4 0 0,-3 1-16 15,3-10 0-15,-4 9 0 0,-3-9 0 16,11 6-30-16,-15-9-9 0,4-3-1 16,1 2-1-16,-1-5-19 0,3-4-3 0,-6 4-1 15,3-4 0-15,0 1-164 0,0-4-32 0,-7-6-8 16,0 0 0-16</inkml:trace>
  <inkml:trace contextRef="#ctx0" brushRef="#br1" timeOffset="23877.868">5313 12504 2977 0,'0'0'65'0,"0"0"14"0,0 0 2 0,0 0 3 0,0 0-67 0,10 0-17 0,1-6 0 0,0 6 0 31,3 0-39-31,0-10-11 0,7 7-2 0,-10-6-1 0,13 6 28 0,-6-4 5 0,7-2 2 0,-1-4 0 16,5 4-44-16,-1-4-9 0,3 1-1 15,-6 2-1 1,0-2 21-16,0-4 4 0,-4 4 0 0,3 2 1 0,1 1-8 0,-11-4-1 0,4 4-1 0,0-4 0 15,-1 4-147-15,1 0-28 0,6-7-7 16,-9 0-1-16</inkml:trace>
  <inkml:trace contextRef="#ctx0" brushRef="#br1" timeOffset="24328.007">5853 12388 2718 0,'0'0'60'0,"0"0"12"0,0 0 2 0,0 0 2 0,0 0-60 0,0 0-16 16,0 0 0-16,0 0 0 15,0 0-60-15,0 0-16 0,7-6-2 0,0 6-1 0,3-10 46 0,4 4 9 16,4-3 1-16,-7-1 1 16,6-9-5-16,4 7-1 0,-3-7 0 0,7-3 0 0,-4 3 28 0,0-3-8 15,-3 10 8-15,-1-7 0 0,-3 6 0 0,1-5 0 0,-8 5 0 0,0 0 0 16,-4 1 21-16,-3 3 7 0,4-1 0 0,-4 4 1 15,0 0 12-15,0 6 3 0,3-7 0 0,-3 7 0 16,0 0-30-16,-7-3-6 0,7 3 0 0,0 0-8 16,-7-6 0-16,-7 6 0 0,3-3 0 0,-3 3-12 15,0 0 12-15,4 0 0 0,-1-7 0 0,-3 7 0 16,-4 7 0-16,8-4 0 0,-4-3-10 0,0 9 10 16,3 4 0-16,-3-4 16 0,3 7-2 0,-3 0-1 15,4-1 10-15,6 1 1 0,-7 6 1 0,1 6 0 16,3-6-3-16,0 0-1 0,7 6 0 0,-7-6 0 15,3 0-33-15,1 0-6 0,3 0-2 0,3-9 0 16,1 5 20-16,-4 1 0 0,7-3 0 0,-4-7 0 16,1 7-9-16,6-10 9 0,-3 4 0 0,4-1-9 15,-4 1-7-15,4-7 0 0,3 6-1 0,-4-9 0 16,8 6-15 0,-7-3-2-16,6-3-1 0,4 0 0 0,-3-3-145 0,3-3-30 0,0 6-6 15</inkml:trace>
  <inkml:trace contextRef="#ctx0" brushRef="#br1" timeOffset="24838.489">6463 11927 1828 0,'0'0'81'0,"0"0"17"0,0 0-78 0,0 0-20 0,0 0 0 15,0 0 0-15,-7 0 52 0,0 6 8 0,7-6 0 0,-7 7 1 16,-4-1-49-16,4-3-12 0,0 6 0 0,4 1 0 15,-5-7 8-15,5 13-8 0,-4-10 11 0,0 10-11 16,3-4 19-16,1 1-3 0,-1 9-1 0,-3-4 0 16,4 4 17-16,-1 0 3 0,4 0 1 0,0-3 0 15,0 3 1-15,0 6 1 0,7-6 0 0,0-3 0 16,-3-3-18-16,-1 2-4 0,8-5-1 0,-4 6 0 16,4-7-15-16,-1-2-12 0,4-1 3 0,-7-6 0 15,11-3-7-15,-8 0-2 0,1 0 0 0,3-3 0 16,-3-3 18-16,3-7-10 0,-4 4 10 0,1-4-8 15,-4 4 8-15,0-7 0 0,0 1 0 0,0-7 8 16,-3 9-8-16,-4-6 11 0,7 1-11 0,-7 2 12 16,0-6-12-16,-7 3 0 0,3-3 0 0,1 0 0 15,-1 3 8-15,1-3-8 0,-1 4 12 0,-3-4-4 16,4 9 16-16,-1-6 2 0,1 7 1 0,3 2 0 16,-4 1-27-16,4 9-17 0,0 0 2 0,0 0 1 15,0 0 31-15,0 0 7 0,0 0 0 0,0 0 1 0,0 0 11 16,0 0 1-16,4 9 1 0,-1 1 0 0,4-1-14 15,0 4-4-15,-3-1 0 0,3-2 0 0,0 8-8 0,0-5-1 16,3 9-1-16,-6-3 0 0,7-7-10 16,-1 10 0-16,-3-6 9 0,4-4-9 0,-1 1 0 0,4 0 0 15,4 5 0-15,-11-8 0 16,11 2-42-16,-8-2-13 0,1-7-2 0,3 3-1 16,-7-3-74-16,4-3-14 0,-1 0-3 0,-3-3-523 15,0-3-105-15</inkml:trace>
  <inkml:trace contextRef="#ctx0" brushRef="#br1" timeOffset="25339.275">6883 11629 2746 0,'0'0'122'0,"-7"3"25"0,0 7-118 0,3-1-29 0,-3 0 0 0,7 1 0 16,0-4-36-16,-7 4-12 0,0 5-4 0,3-9 0 16,1 10 0-16,-1-3 0 0,-3-1 0 0,4 1 0 0,-8-4 36 0,8 1 6 15,-4 2 2-15,3-2 0 0,-7-1 8 0,4-3 0 16,0 0 0-16,7-6 0 16,-7 10 32-16,4-10 6 0,3 0 1 0,0 0 0 0,0 0-25 15,0 0-5-15,0 0-1 0,0 0 0 0,0 0-8 0,0 0-11 16,0 0 3-16,0 0 0 15,0 0-36-15,10 0-6 0,1-3-2 0,3-4 0 0,0 1 31 16,4 0 5-16,-1-3 2 0,1 5 0 0,0-5 14 0,-1 0 0 16,5-1 0-16,-1 1 0 0,-4 6-17 0,1-7-4 15,7 7-1-15,-15-3 0 0,8 6 22 0,0 0 0 16,-4 0 8-16,0 0-8 0,-4 6 27 0,4-3 0 16,-3 4 0-16,0-1 0 0,-1 0 22 0,-3 3 5 15,0 1 1-15,-3-4 0 0,3 4-35 0,-7-1-8 16,3 3 0-16,1-2-1 0,-1-1-11 0,1 4 0 15,-8-4 0-15,4 4 0 0,0-4 0 0,-3 7 0 16,-1-10 0-16,1 10 0 0,3-4-15 0,-7 1 5 16,-4-1 1-16,4 7 0 0,0-6 9 0,-3 6 0 0,2-7 0 15,-2 4 0-15,-4-4-19 0,3 1-1 0,4-4-1 0,-3 4 0 32,3-4-14-32,-4-2-2 0,11-1-1 0,-11-6 0 15,11 0-160-15,-7 0-32 0,-7-3-6 0,0-16-2 0</inkml:trace>
  <inkml:trace contextRef="#ctx0" brushRef="#br1" timeOffset="26842.036">12206 5593 288 0,'0'0'25'0,"-10"3"-25"0,-1-3 0 0,0 0 0 16,1 0 443-16,3 0 83 0,0 3 17 0,3-3 3 15,4 0-411-15,0 0-83 0,0 0-16 0,0 0-3 16,0 0-14-16,0 0-3 0,4-3-1 0,-1-7 0 16,8 10-24-16,-4-3-5 0,3-6-1 0,5 3 0 15,-5 6 15-15,4-7 0 0,0 1 0 0,0 6 0 16,1 0 18-16,-1-3 6 0,0-3 2 0,3 6 0 16,1 0-6-16,3 0-2 0,4 0 0 0,3 0 0 15,7-4-2-15,1 4 0 0,-5-6 0 0,12 3 0 16,-4 3 16-16,3-9 2 0,0 9 1 0,-3-3 0 15,3-4-13-15,-3 4-2 0,4 0-1 0,-1-3 0 0,4 3-4 16,3-4-1-16,-3-2 0 0,3 9 0 0,1 0 14 16,-1-3 2-16,-3 3 1 0,0 0 0 0,0-3-31 0,-4 3 8 15,4-7-8-15,0 7 0 0,3 0 0 0,-3-3 0 16,3 3 0-16,1 0 0 0,-1 0 8 0,4-6 0 16,-3 3-8-16,-1-3 12 0,0 6 0 0,1-13-1 15,6 4 0-15,-3 5 0 0,3-5-11 0,-3 6 10 16,7-3-10-16,-3 3 10 0,-4-4 6 0,-4 7 2 15,1-3 0-15,2 0 0 0,-2 3 2 0,3-6 1 16,-4 6 0-16,4 0 0 0,-4 0-21 0,1 9-20 16,-1-6 4-16,-6-3 1 0,-1 10 15 0,0-10 0 0,-3 6 0 15,0-6 0-15,3 0 0 0,4-6 0 0,3 6 0 0,-3 0 0 16,0-3 18-16,0 3-3 0,0 0-1 0,0 0 0 16,-4-7-14-16,0 7-13 0,-3 0 2 15,0 0 1-15,0 0 10 0,7 0 0 16,-4 7 0-16,4-4 0 0,0-3 0 0,0 6 0 0,-1-3 0 0,1 6 0 15,-3-5 0-15,-1-4 0 0,-3 6 0 0,3-3 8 16,-3-3-8-16,7 0 8 0,3 0-8 0,1 0 8 16,-1 0-8-16,4 0 0 0,3 0 0 0,-3 0 0 15,-3 0 0-15,-1 0 0 0,0-3 8 0,4-3-8 16,4 2 13-16,3 4-1 0,0-9-1 0,0 9 0 16,-4 0-2-16,1 0 0 0,-5 0 0 0,5 0 0 15,-4 0-9-15,7 0 0 0,-4 0 0 0,4 3 0 0,0 3 0 16,0-2 0-16,-3-4 0 0,-1 6 0 15,-3-3 0-15,3-3 0 0,4 0 0 0,4-3 0 0,-4-3 0 16,3 6 0-16,-3 0 0 0,0-4 12 0,4-2-3 0,-4 3 0 16,0-6 0-16,3-1 0 0,1 7 2 0,-4 0 0 15,3-3 0-15,1 6 0 0,-4 0-11 0,0-3 0 16,0-4 0-16,-4 7 8 0,1-3-8 0,2-3 0 16,-2 6 0-16,-1-3 0 0,4 3 0 0,-7-3 0 15,-3 3 8-15,-1-7-8 0,-3 7 0 0,0-3 10 16,0 3-10-16,-1-6 10 0,1 6-10 0,4-3 0 15,-4 3 0-15,-1 0 0 0,-2 0 0 0,-1 0 0 16,-7 3 0-16,-3 3 0 0,0-6 0 0,-7 3 0 16,-1-3 0-16,-3 10 0 0,-3-7 0 0,0 3 0 15,-4-3 0-15,0-3 0 0,0 0-17 0,0 7-6 0,0-7-1 0,-3 0 0 32,-1 0-44-32,1-7-10 0,-4 7-2 0,0-9 0 15,4 9-105-15,-4-3-22 0</inkml:trace>
  <inkml:trace contextRef="#ctx0" brushRef="#br1" timeOffset="28178.925">7295 11460 1792 0,'0'0'80'0,"0"0"16"0,0 0-77 0,0 0-19 16,0 0 0-16,0 0 0 0,0 0 27 0,0 0 1 15,0 0 1-15,0 0 0 16,0 0-55-16,0 0-11 0,0 0-3 0,0 0 0 16,0 0-9-16,0 0-3 0,0 0 0 0,0 0 0 0,0 0 31 0,0 0 5 15,0 0 2-15,0 0 0 0,0 0 50 0,0 0 9 16,0 0 3-16,0 0 0 0,0 0 4 0,0 0 2 0,0 0 0 0,0 0 0 16,0 0-4-16,0 0-1 0,8 9 0 0,-8-9 0 15,3 6 4-15,4 4 1 0,-7-10 0 16,0 0 0-16,0 0 9 0,4 9 1 0,-1 1 1 0,-3-10 0 15,0 0-21-15,7 9-4 0,-7 0 0 0,0-9-1 16,0 0-22-16,0 0-4 0,0 0-1 0,0 0 0 16,0 0-12-16,0 0 0 0,0 0 0 0,4 4-10 15,-4-4 10-15,7 12-12 0,-7-12 12 0,3 10-12 16,-3-10 12-16,7 9 0 0,-7 3 0 0,7-2 0 16,-7 9 0-16,7-7 0 0,-7 7 0 0,4-6 0 15,0 5 14-15,-4-2 8 0,3 0 2 0,4-1 0 16,-7 4-24-16,7-6 0 0,-7 6 0 0,0-10 0 15,4 4 0-15,-1-4 0 0,-3 0 0 0,0-9 0 16,0 0 0-16,0 0 0 0,0 0 0 0,0 0 0 0,4 4-12 16,-4-4-6-16,0 0-2 0,0 0 0 15,0 0-24-15,0 0-4 0,0 0-2 16,0 0 0-16,0 0-160 0,-4-4-32 0</inkml:trace>
  <inkml:trace contextRef="#ctx0" brushRef="#br1" timeOffset="28363.97">7084 10945 1555 0,'0'0'138'0,"0"0"-110"0,-7 0-28 0,0 0 0 0,3 0 271 0,4 0 49 0,0 0 9 0,0 0 3 31,0 0-424-31,0 0-84 0,0 0-16 0,7 0-504 0,4 10-101 0</inkml:trace>
  <inkml:trace contextRef="#ctx0" brushRef="#br1" timeOffset="29009.893">7377 10764 2718 0,'0'0'60'0,"0"0"12"0,0 0 2 0,0 0 2 0,-4 3-60 0,8 9-16 15,-4-2 0-15,10-1 0 16,-6 4-39-16,3 2-10 0,3-2-3 0,4-1 0 0,-6 10 24 0,9 0 4 15,-10-3 0-15,7 12 1 16,0 1-2-16,1-1-1 0,-1 4 0 0,0-4 0 0,-4 10 12 0,1-4 2 16,0 1 1-16,-1 3 0 0,-6-10 11 0,3 10 0 15,-4-10 8-15,1 4-8 0,-1-7 23 0,-3-3 0 16,4 6 0-16,-4-9 0 0,3 7 13 0,-3-7 4 16,7-4 0-16,-7-2 0 0,0 3-24 0,0-7-4 15,7-2 0-15,-7-1-1 0,0-9 16 0,0 0 3 0,4 10 1 16,10-10 0-1,-10-10-49-15,3 7-10 0,0-13-1 0,3 4-1 0,-3-7 30 0,0-3 8 0,0 6 1 0,4-5 0 16,-7-5-9-16,3 4-17 0,0 1 4 0,-4-1 1 16,4 3 0-16,0 6 0 0,-7-6 0 0,4 7 0 15,-1 2 12-15,1 1 0 0,-1-4 0 0,1 4 0 16,3 6 0-16,0-6 0 0,-3 9 0 0,6-10 10 16,4 7-10-16,-7-3 0 0,4 6 0 0,3-3 0 15,-3 3 0-15,6-4-11 0,-10 4 3 0,11 0 0 16,-11 4 8-16,4-4 0 0,-4 3 0 0,3-3 0 15,1 9 0-15,-4-3-8 0,0 1 8 0,-7 2-8 16,0 0 8-16,0 4 0 0,3-4 0 0,-3 7 0 16,0-3 0-16,-3-1 9 0,3 1-1 0,0-4-8 0,0 1 22 0,0 2-2 15,-7 4-1-15,7-4 0 0,-4-2-11 16,1 2-8-16,-1-2 9 0,1-1-9 16,-1-6 0-16,4 10 0 0,-7-7 0 0,0-3 0 0,0 7-13 0,0-7-3 15,0 3 0-15,-7-3 0 16,3-3-28-16,-3 0-5 0,0 0-2 0,0 0 0 15,3 0-107-15,-3-3-22 0,0-6-4 0,0 5 0 16,3-2-75-16,4-3-14 0</inkml:trace>
  <inkml:trace contextRef="#ctx0" brushRef="#br1" timeOffset="29373.593">7828 10579 2358 0,'-3'0'52'0,"-4"0"10"0,0 0 2 0,-4 0 3 0,4 0-54 0,3 6-13 0,-3-3 0 0,7-3 0 16,0 9 0-16,0 4 8 0,4 3-8 0,3-1 0 15,7 4 0-15,-10 3 0 0,6 0-13 0,1 0 4 16,-1 6 9-16,1-3 0 0,3 3 0 0,-3-6 0 16,3 13 0-16,-4-4 0 0,1 1 0 0,3-1 0 15,-7 7 0-15,4-4 0 0,-4-3 0 0,0 4-8 0,0-4 8 16,0 1 8-16,0-1-8 0,0-3 11 0,0-3-11 16,0-6 0-16,0 3 0 0,4 0 0 15,-1-6-27-15,-3-1-10 0,4-5-3 0,-4 2 0 16,4-2-158-16,-1-1-32 0,-3 1-6 0,0-10-2 0</inkml:trace>
  <inkml:trace contextRef="#ctx0" brushRef="#br1" timeOffset="29790.712">8170 11272 345 0,'0'0'15'0,"0"0"4"0,0 0-19 0,0 0 0 0,0 0 0 0,0 0 0 15,0 0 336-15,0 0 63 0,0 0 13 0,7 3 2 16,-7-3-314-16,7 6-62 0,4-6-13 0,0 0-2 16,-4-6-15-16,7 3-8 0,-4-7 8 0,4 1-8 15,-10-1 25-15,7-2 1 0,-1 2 0 0,1-2 0 16,-1 2-14-16,4-2-4 0,-10-1 0 0,3 4 0 16,0 0 15-16,0-1 2 0,-3 1 1 0,3 6 0 15,-7-4 17-15,0 4 3 0,0-6 1 0,0 9 0 16,-7-10 0-16,3 7 0 0,-3-6 0 0,0-1 0 15,0 1-27-15,3 6-4 0,-10-7-2 0,4 7 0 16,3-3-5-16,-4-3-1 0,4 6 0 0,-4 3 0 16,4-4-8-16,-3 4 12 0,-4 0-12 0,3 4 12 15,-3-1-12-15,0 6 0 0,0 4-10 0,0-4 10 16,3 10-9-16,4-7 9 0,-4 7-8 0,4-6 8 16,4 6 0-16,3-1 0 0,-4-2 9 0,8 6-9 0,-1-3 19 0,4 3-3 15,8-3-1-15,2-1 0 0,4-2 2 16,1 3 1-16,6-7 0 0,0 4 0 0,4-3-3 15,-4-4-1-15,4-6 0 0,3 7 0 0,-3-10-14 0,0 0-10 16,-4 0 2-16,0-4 0 16,4-5-141-16,3 0-28 0,-3-4-6 0</inkml:trace>
  <inkml:trace contextRef="#ctx0" brushRef="#br2" timeOffset="49687.517">25777 9077 1450 0,'0'0'64'0,"0"0"14"0,0 0-62 0,0 0-16 0,8-7 0 0,-1 1 0 16,-4 0 28-16,1-4 4 0,-4 10 0 0,3 0 0 15,1-9 0-15,-4 9 0 0,0 0 0 0,7-3 0 16,-7 3 51-16,3-10 10 0,-3 10 3 0,0 0 0 15,0 0-38-15,0 0-7 0,0 0-2 0,0 0 0 16,0 13-3-16,0 3-1 0,-3-4 0 0,3 1 0 16,-7 5 10-16,3 4 1 0,-6 0 1 0,3 0 0 15,-4 7-13-15,-3-4-2 0,0 6-1 0,-7 10 0 16,3-4-4-16,-7 1-1 0,-7 3 0 0,4 3 0 16,0-4-6-16,0 4-2 0,-7-3 0 0,6 0 0 15,-2 3-6-15,2-7-2 0,5 1 0 0,-1-7 0 16,4 7-8-16,3-3-1 0,1-4-1 0,6-3 0 15,0-3 17-15,4-3 3 0,4 0 1 0,-1 3 0 16,1-9-51-16,3 3-9 0,3-10-3 16,-3-6 0-16,7 7-74 0,0-7-15 0,4-3-3 0,0-3-1 15,-1 3-17-15,1-4-3 0,3-5-1 0,-4-3-865 16</inkml:trace>
  <inkml:trace contextRef="#ctx0" brushRef="#br2" timeOffset="50077.462">25792 9102 2174 0,'0'0'48'0,"0"0"9"0,0 0 3 0,0 0 1 0,0 0-49 0,0 0-12 0,0 0 0 0,0 0 0 16,0 0 18-16,0 0 1 0,0 0 0 0,7 0 0 15,0 0 13-15,-7 0 2 0,0 0 1 0,7 0 0 16,-7 0 13-16,0 0 2 0,0 0 1 0,0 0 0 16,3 9 12-16,-3-3 2 0,0-6 1 0,0 10 0 15,0-4-11-15,-3 10-3 0,-1-4 0 0,1-2 0 16,-1 2-20-16,-3 7-4 0,4-3 0 0,3 2-1 16,-4 4-1-16,4 0 0 0,0 0 0 0,0 7 0 15,4-8-12-15,-4 14-2 0,3 3-1 0,-3-4 0 16,7 7-11-16,-3-7 8 0,-1 7-8 0,1-10 8 15,-1 7-8-15,1-3 0 0,-1-4 0 0,4 0 0 16,-3-6 0-16,-1 4 0 0,1-7 0 0,0 0 0 0,3-1 0 16,-4-2 0-16,1-6-10 0,-1 6 10 15,1-7-27-15,-1-2 1 16,1-1 0-16,-1-6 0 0,-3-3-106 0,0 0-20 16,0 0-5-16,0 0-1 0,0 0-22 0,0 0-5 0,0 0-1 0,-3-3-758 15</inkml:trace>
  <inkml:trace contextRef="#ctx0" brushRef="#br2" timeOffset="50329.481">25432 9729 3369 0,'0'0'149'0,"0"0"31"0,0 0-144 0,0 0-28 0,10 3-8 0,4 0 0 15,8-3 0-15,-5 6-8 0,1-3 8 0,0-3-12 16,3 7 12-16,3-4-10 0,1-3 10 0,3 9-10 31,1-6-14-31,-1 4-2 0,0-4-1 0,0-3 0 16,0 6-18-16,4-3-4 0,-4-3-1 0,1 0 0 0,-1 0-62 0,0-3-13 0,4-3-3 16,-4 6 0-1,0-10-41-15,4 4-9 0,-7-10-2 0,3 7-792 0</inkml:trace>
  <inkml:trace contextRef="#ctx0" brushRef="#br2" timeOffset="50799.817">25756 8638 2977 0,'-21'0'132'0,"14"0"27"0,0 0-127 0,0 0-32 15,7 0 0-15,0 0 0 0,0 0 0 0,0 0 0 0,7 6-13 0,4-3 4 16,-1 3 9-16,4-3 0 16,0-3 0-16,8 10 0 0,-5-7 0 0,8-3 11 0,-4 9-3 0,7 1 0 15,1-1-8-15,6 1 0 0,-7 2 9 0,7 1-9 16,-6 5 24-16,2 1 0 0,-2 6 0 0,-5 4 0 15,1 2-2-15,0 3 0 0,-4-2 0 0,0 12 0 16,4-4-3-16,-8 11-1 0,1-4 0 0,0 0 0 16,-4 0-1-16,3 0 0 0,-6 0 0 0,-1-3 0 15,5 15-17-15,-5-9 10 0,1-3-10 0,-1 7 8 16,1-4 1-16,-1 0 0 0,1-3 0 0,-4-3 0 16,4 6-9-16,-1-6 0 0,1 6 0 0,-4-6 8 15,0-3-8-15,-3 3 0 0,-4-7 0 0,0 1 0 16,0 3 0-16,-4-10 0 0,-3 1 0 0,3-1 0 15,-6-9 0-15,3 6-9 0,-4-3 9 0,-3-3-13 16,0-3-35 0,0 3-6-16,0-13-2 0,0 4 0 0,-4 3-134 0,0-10-27 0,-3 3-6 0</inkml:trace>
  <inkml:trace contextRef="#ctx0" brushRef="#br2" timeOffset="51316.433">25612 11218 2948 0,'0'0'65'0,"-7"0"14"0,3 0 2 0,4 0 1 0,0 0-66 0,0 0-16 16,0 0 0-16,4 13 0 16,3-4-32-16,0 4-9 0,3 6-3 0,-3-1 0 0,4 7 29 0,0-3 6 15,-4 10 1-15,3 9 0 0,1-7 8 0,-1 7 0 16,1 9 0-16,-4-6 0 0,0 0 14 0,-3 6 5 15,3 0 1-15,-4-6 0 0,-3 0 17 0,0 0 4 16,-3-3 1-16,-1 3 0 0,1-4-30 0,-1-2-12 16,-3-4 8-16,3 1-8 0,1-4 0 0,-1-9 0 15,4 6-9-15,0-15 9 16,0 6-148-16,0-10-24 0,0-9-4 0,0 0-970 0</inkml:trace>
  <inkml:trace contextRef="#ctx0" brushRef="#br2" timeOffset="51916.373">25319 11231 3081 0,'0'0'136'0,"0"0"29"0,-4 0-132 0,4-10-33 0,0 1 0 0,4 3 0 15,3-10 0-15,4 4-9 0,-1 2-1 0,8 1 0 16,-1-4 10-16,8 4 0 0,3 6-9 0,1-4 9 15,2 4 0-15,5-6 0 0,-1 9 0 0,4 0 0 16,-4 0 0-16,4 6 0 0,-4-3 0 0,0 7 0 16,-3-1 0-16,-4 4 0 0,0-4 0 0,1 4 0 0,-5-1 32 0,1 4 2 15,-4-4 0-15,-3 1 0 16,-4-1-21-16,-3 7-4 0,-1-6-1 0,-3-4 0 0,-7 10 3 0,0-7 0 16,0 7 0-16,0-6 0 0,-7 6-11 0,0-1 0 15,-3-2 0-15,-5 3 0 0,1 0-12 0,-3-4 0 16,-5 4-1-16,5 0 0 0,-4-3 13 0,0 3-11 15,-4 3 11-15,4-10-10 0,-1 7 10 0,-2-7 0 16,3 4 0-16,3-3 0 0,0-4 0 0,4-6 0 16,4 7 0-16,-1-1 0 0,4-6 9 0,3-3-9 15,4 0 12-15,0 0-12 16,0 0-24-16,0 0-11 0,0 0-2 0,11 10-1 0,3-10 29 0,-3 9 9 16,3-9 0-16,4 0 0 0,-1 0-8 0,1 3 8 15,-1-3 0-15,5 10 0 0,-5-10 0 0,1 9 0 0,0 0 0 0,3-6 0 16,-7 7 0-16,7-1 0 0,-3 4 0 0,-1-4 0 15,4 4 27-15,1 2 5 0,-1-2 2 16,0 0 0-16,0-4-34 0,-3 10 0 0,-8-7 0 0,4 7-9 16,1-6 9-16,-5-1 0 0,1 7 10 0,-4-6-10 15,-4 9 0-15,-3-7 8 0,0 1-8 0,0 3 0 16,-3 0 0-16,-4-4 0 0,0 4 8 0,-4 3-8 16,-7 0 0-16,1 0 8 0,-1-3-8 0,-3 3 0 15,0 0 8-15,-4-4-8 0,4 4 0 0,-4 0 0 16,1 0 10-16,-1-3-10 0,0 0 10 0,0-7-10 15,1 7 16-15,3-6-4 0,-4-1 0 0,4-2 0 16,0-4-12-16,-1-3-16 0,5 0 3 0,3-3 1 16,3 0-77-16,-3 0-15 0,3 0-4 0,4 0 0 15,0 0-137-15,7 0-28 0</inkml:trace>
  <inkml:trace contextRef="#ctx0" brushRef="#br2" timeOffset="52552.889">25933 13225 864 0,'0'0'76'16,"0"0"-60"-16,0 0-16 0,0 0 0 15,0 0 335-15,0 0 64 0,3-9 13 0,1-1 2 0,-1 4-344 16,1-3-70-16,-4-1-12 0,3 1-3 16,1-4 15-16,-1 1 12 0,-3-4-3 0,4 7 0 0,-4-4 34 0,3 1 6 15,1-1 2-15,-4-3 0 0,-4 4 13 0,4 2 4 16,-3-2 0-16,-1 3 0 0,1-4-13 0,-4 4-3 15,0-1 0-15,-4 1 0 0,1 6-36 0,-8-4-7 16,0 4-1-16,-3 6-8 0,-4 4 8 0,-3-4-8 16,0 12 0-16,-4 1 0 0,-3 3 0 0,3 3 0 15,0 9 0-15,1 1 0 0,-5-1 8 0,5 3 2 16,2-2 0-16,5 9 0 0,-4-4 4 0,10-2 1 16,0-1 0-16,8-2 0 0,3-1 5 0,0 0 2 15,3 1 0-15,1-1 0 0,6-3-4 0,4 4-1 0,4-1 0 16,-1-6 0-16,8 6-5 0,0 1-2 15,6-1 0-15,8-3 0 0,-4 1-10 0,4 2 10 0,3 0-10 16,4 1 10-16,-4-4-10 0,1-6 0 0,2 0-12 16,-2-3 12-1,3-1-97-15,-4-2-12 0,4 3-3 0,-1-7 0 16,1 1-159-16,-4-4-32 0,25 13-6 0,-14-12-639 0</inkml:trace>
  <inkml:trace contextRef="#ctx0" brushRef="#br2" timeOffset="53190.619">25855 14984 2559 0,'0'0'56'0,"0"0"12"0,0 0 3 0,0 0 1 0,0 0-58 0,0 0-14 0,0 0 0 0,0 0 0 16,0 0 12-16,0 0 0 0,0 0 0 0,0 10 0 0,4 2 26 0,-1 1 5 16,1-1 1-16,-4 7 0 15,0 3-20-15,3 6-3 0,1 7-1 0,-1 6 0 0,1 3 16 0,-4 6 4 16,0 3 0-16,3 0 0 0,-3-2 12 0,0-4 4 15,0 6 0-15,-3-3 0 0,3-6-26 0,-4 3-5 16,1 0-1-16,3-6 0 0,-4 0-24 0,1-7 0 16,3-3 0-16,0 1 0 15,-4-4-16-15,4-3-9 0,0-6-2 0,0-7 0 16,0 1-123-16,0-7-25 0,0-6-5 0,0 0-649 16,7-9-131-16</inkml:trace>
  <inkml:trace contextRef="#ctx0" brushRef="#br2" timeOffset="53636.562">25887 14683 1785 0,'0'0'159'0,"0"0"-127"0,0 0-32 0,0 0 0 15,0 0 232-15,0 0 41 0,0 0 8 0,0 0 2 16,0 0-230-16,0 0-45 0,0 0-8 0,3 10 0 15,1-1 0-15,3 1 0 0,0 2 0 0,4-2 0 16,-1 2 30-16,4 7 11 0,4-7 3 0,3 4 0 16,-3-3-16-16,6-1-2 0,-2 10-1 0,2-3 0 15,-3-7 4-15,4 10 1 0,3-3 0 0,-3 3 0 16,3 0-11-16,1 0-3 0,-8 3 0 0,3-3 0 16,-2 3-3-16,-1-3-1 0,0 10 0 0,0-4 0 0,-3 3-12 15,-1 0 0-15,1 4 0 0,0-4 0 0,-4 1 0 16,0-1 8-16,-4 0-8 0,5 4 0 0,-5-4 9 15,1 1-1-15,-4-10 0 0,0 6 0 0,-4-9 8 16,-3-4 0-16,4 7 1 0,-4-6 0 0,-7-4-7 0,0 1-2 16,0 0 0-16,0 2 0 0,-7-2-8 0,-1-1 0 15,-2-2-10-15,-4 2 10 0,-4-2-20 0,-3 2 3 16,-4 4 0-16,-7-4 0 0,-3-2 17 0,-1 2 0 16,-2 1-8-16,-1 3 8 0,3-4 0 0,5-2 0 15,-1-1 0-15,4-6 0 0,6 7 0 0,5-10-16 16,2 0 3-16,1-10 1 15,7 7-32-15,4-13-7 0,-1 4-1 0,7-10 0 16,1-6-134-16,6-7-27 0,5-6-6 0</inkml:trace>
  <inkml:trace contextRef="#ctx0" brushRef="#br2" timeOffset="54372.092">26300 10974 1494 0,'0'-16'66'0,"0"16"14"0,0-9-64 0,-4 2-16 0,4-2 0 0,-7 0 0 16,3-1 89-16,1 1 15 0,-1-1 4 0,1 4 0 15,-4 0-40-15,0-4-7 0,0 7-1 0,0-3-1 16,0 0 4-16,3-1 1 0,4 7 0 0,-3 0 0 15,3 0-4-15,0-9 0 0,0 6 0 0,0 3 0 16,3-10-25-16,1 7-6 0,-1-3-1 0,-3 6 0 16,0 0-5-16,0 0-2 0,0 0 0 0,11 6 0 15,-4-3-10-15,0 10-3 0,-4-4 0 0,1 10 0 16,3 3 10-16,-4 0 2 0,1 9 0 0,0 1 0 16,-1 2 12-16,1 7 4 0,3 3 0 0,0 3 0 15,0 0-15-15,0-6-2 0,3 9-1 0,1-3 0 16,0 0 5-16,3 0 1 0,0 6 0 0,3-2 0 15,-2-1-2-15,6-3 0 0,-7 3 0 0,0-6 0 0,4-3-5 16,-4-1-1-16,0-5 0 0,-4 3 0 16,-3-1-8-16,0-5-8 0,1-1 12 0,-5 7-12 0,-3-4 8 0,-3-3-8 15,-1 1 0-15,0-4 0 0,-6-3 0 0,-1 3 0 16,1-3 0-16,-1-3 0 0,1 7 0 0,-5-8 0 16,5-2 0-16,-1-3 0 0,4 0 0 0,0-4-9 15,0-2 1-15,0-1 0 16,0-3-52-16,7-6-9 0,0 0-3 0,0 0 0 15,0 0-135-15,0 0-27 0,0 0-6 0,0 0 0 0</inkml:trace>
  <inkml:trace contextRef="#ctx0" brushRef="#br2" timeOffset="55013.227">26130 12538 1670 0,'0'0'148'0,"0"0"-118"16,0 0-30-16,0 0 0 0,0 0 212 0,0 0 37 16,7 13 7-16,0-7 2 0,0 4-206 0,4-4-40 0,3 3-12 0,-3 1 0 15,3 2 0-15,0 4 0 16,0 0 8-16,4 2-8 0,-4-5 28 0,0 9 1 0,0-3 1 0,4 9 0 16,-4-3-8-16,0-3-2 0,4 9 0 0,-4-2 0 15,3-4 25-15,1 6 5 0,0 0 1 0,3 1 0 16,3 5-20-16,-2-2-4 0,-1 6-1 0,0-7 0 15,0 4-4-15,-3-1-1 0,-4-5 0 0,3 9 0 16,-2-10-6-16,-1 10-2 0,-4-10 0 0,1 4 0 16,-1-4-5-16,-3 10 0 0,-3-10-8 0,0 4 12 15,-1-4-12-15,-3 10 0 0,-3-4 8 0,-1-2-8 16,-3-1 0-16,0-2 0 0,-4-1 0 0,-3 0 0 16,-7 1 0-16,0-1 0 0,0 0 8 0,0-2-8 15,-1-4 0-15,1-3 0 0,4 6 0 0,-1-6-10 16,0-10 0-16,1 10 0 0,3-3 0 0,3-6 0 15,4-1-94-15,0 4-20 0,3-7-3 16,1 4-1-16,3-4-98 0,0 4-20 0,7-4-4 16</inkml:trace>
  <inkml:trace contextRef="#ctx0" brushRef="#br2" timeOffset="55661.043">26501 14398 806 0,'0'0'72'0,"0"0"-58"16,7 0-14-16,0 0 0 0,-7 0 208 0,7-3 40 16,3 3 7-16,1 0 1 0,0 3-164 0,3-3-32 15,0 9-8-15,-4-2 0 0,1 2 40 0,0-3 8 16,-1 10 1-16,4-3 1 0,0-1-10 0,0 10-3 16,1-3 0-16,-1 3 0 15,0 0-10-15,3 0-3 0,-2 9 0 0,-1-3 0 0,3-3-35 0,-3 13-7 16,4-3-2-16,-4 2 0 0,0 1-32 0,0-1 0 15,-3-2 0-15,3 6 0 0,-3-7 0 0,-1 4 0 16,1-4 0-16,-1 7 0 0,1-6 15 0,0 8-4 16,-4-2-1-16,0 0 0 0,3 3 30 0,-3-3 7 15,0-7 1-15,0 7 0 0,1-3-18 0,-1-4-3 16,0-3-1-16,-4 1 0 0,1-1 4 0,3 0 1 0,-4 1 0 16,1 2 0-16,-1-2-31 0,-3 5-13 0,0-2 1 15,0-1 0-15,-3-2 20 0,-1-1 4 0,1 0 0 16,-4 1 1-16,0-1-13 0,0 0 0 0,-4-9 0 0,0 7 0 15,1-4 0-15,-1-6 0 0,-3 2 0 0,-4-2 0 32,1-6-42-32,-4 6-11 0,-4-10-3 0,0-6 0 15,1 7-90-15,-8-17-18 0,0 4-4 0</inkml:trace>
  <inkml:trace contextRef="#ctx0" brushRef="#br2" timeOffset="67114.189">12220 12551 403 0,'0'0'17'0,"0"0"5"0,0 0-22 0,0 0 0 0,0 0 0 0,0 0 0 16,0 0 180-16,0 0 32 0,-7 9 7 0,7-9 1 16,0 0-136-16,0 0-26 0,0 0-6 0,0 0 0 15,0 0 0-15,0 0 0 0,0 0 0 0,0 0 0 16,0 0-16-16,0 0-4 0,0 0 0 0,11-9 0 0,-11 9-16 15,0 0-4-15,10 0-1 0,-10 0 0 16,0 0-11-16,0 0 0 0,0 0 0 0,0 0 0 0,0 0 19 0,0 0 1 16,0 0 1-16,0 0 0 0,0 0 15 0,0 0 4 15,0 0 0-15,0 0 0 0,0 0 38 0,0 0 8 16,0 0 2-16,0 0 0 16,0 0-20-16,0 0-4 0,0 0-1 0,0 0 0 0,-7-3-40 0,7 3-8 15,0 0-2-15,-3-6 0 0,-1 2-4 0,1 4-1 16,-4 0 0-16,7 0 0 0,0 0-8 0,-4 0 0 15,-3-3-10-15,0 3 10 0,0 3-8 0,0-3 8 16,0 0 0-16,0 0-9 0,3 0 9 0,-3 4 0 16,0 2 0-16,0-6 0 0,4 3 0 0,3-3 0 15,-7 0 0-15,3 6 0 0,-3-3 0 0,7-3 0 16,-4 7 0-16,1-1 0 0,-1 0 0 0,1 4 0 0,-1-7 0 16,-3 6 0-16,7-6 0 0,-3 7-8 0,-1-1 8 0,1 1-8 15,-1-7 8-15,1 6 0 0,3 0 0 0,-4 1 0 16,4-10-9-16,0 0 0 0,4 3 0 0,-4-3 0 15,0 0 9-15,0 0 12 0,0 0-2 0,0 0-1 16,0 0-9-16,0 0 0 0,0 0 0 0,0 0 0 16,7 9 0-16,-7-9 0 0,0 0 9 0,0 0-1 15,10 0-8-15,-10 0 8 0,0 0-8 0,7 0 8 16,4 0 6-16,-4-3 2 0,-7 3 0 0,7-6 0 16,0 3-4-16,-3-7 0 0,3 7 0 0,-7 3 0 15,3-6 7-15,-3-3 1 0,4 6 0 0,-4-7 0 16,0 1-7-16,3-1-1 0,-3 7 0 0,0-6 0 15,0 6-12-15,0-4 11 0,-3-2-11 0,3 6 10 0,0-7-10 16,0 10 0-16,-4-3 9 0,4-3-9 16,0 6 0-16,-3-3 0 0,3 3 0 0,-4-6 0 0,1 2 0 0,3 4-8 15,0 0 8-15,-7 0-8 0,7 0 8 0,-4 0-8 16,-7 10 8-16,4-7-8 0,0-3 8 0,0 9 0 16,-3-9 0-16,-1 13 0 0,4-7 0 0,3 4 0 15,4-7 0-15,-3 9 0 0,-1-5 0 0,1-4 0 16,3 6 0-16,0 1 0 0,3-7 0 0,-3-3-8 15,0 9 8-15,0-9-8 0,4 9 8 0,-4-9-8 16,0 0 8-16,7 4-8 0,-7-4 8 0,7 6 8 16,0-6-8-16,4 0 11 0,-11 0-11 0,7 0 0 15,-7 0 0-15,7-6 0 0,0 2 0 0,0 4 0 0,0-3 0 16,0-3 8-16,0 3-8 0,0-3 0 16,-3 3 0-16,3-7 0 0,-4 7 8 0,4-3 0 0,0 3 0 15,0-4 0-15,-3 4-8 0,-4 3 0 16,7-9 0-16,-7 9 0 0,4-3 0 0,-4 3 0 0,3-7 0 15,4-2 8-15,-7 6-8 0,0 3 12 0,0-10-12 0,0 10 12 16,0-3-3-16,0 3 0 0,0-6 0 0,-7 3 0 16,0-3-1-16,0 6 0 0,0-4 0 0,0 4 0 15,0 4-8-15,-4 2 0 0,1-3 0 0,3-3 0 16,-4 9 0-16,4-2 0 0,0-1 0 0,0 0 0 16,7-6-12-16,-7 3-2 0,0 7 0 0,7-10 0 15,0 0 14-15,0 9-9 0,0-9 9 0,-4 3-8 16,4-3 8-16,0 0-12 0,0 0 12 0,0 0-12 15,7 10 12-15,0-4 0 0,-7-6 0 0,7 3 0 0,-7-3 0 16,11 0 0-16,0 0 0 0,-1 0 0 0,1-3 9 0,-1-3-9 16,1 6 12-16,-4-10-12 0,3 7 8 0,-2 0-8 15,-8 3 0-15,10-6 0 0,-6 3 0 0,-4 3 0 16,0 0 0-16,3-7 0 0,-3 7 0 0,0 0-9 16,7-3 9-16,-7 3 0 0,0 0 0 0,0 0 0 15,0 0 0-15,-7-6 0 0,0 3 8 0,-3 3 0 16,2 0 0-16,-2 0 0 0,3 0 0 0,-4 0 0 15,1 0 0-15,3 3 0 0,0-3-8 0,7 0 8 16,-7 0-8-16,7 0 8 0,0 0-8 0,-8 6 0 16,5-3 0-16,3-3 0 0,0 0-17 0,0 0 1 0,0 10 1 15,0-10 0-15,0 9 7 0,0-6 8 16,0-3-13-16,7 10 5 0,-3-1-2 0,3-9 0 0,-4 10 0 16,4-7 0-16,0-3 10 0,4 6 0 0,-11-6 0 0,7 0 0 15,3 0 11-15,-3 0-3 0,-7 0 0 0,11-6 0 16,-11 6 5-16,7 0 1 0,-7 0 0 0,0 0 0 15,7-7-3-15,-3 1-1 0,-4 6 0 0,7-9 0 16,-7 6-2-16,0 3 0 0,0 0 0 0,3-7 0 16,-3 7 4-16,0 0 0 0,4-6 0 0,-4 6 0 15,0 0-12-15,0 0 0 0,0 0 0 0,0 0 0 16,0 0-13-16,-4-6-5 0,-3 3-1 0,7 3 0 16,-7-7 19-16,4 7-12 0,3 0 12 0,-7 7-10 15,-4-4 2-15,11-3 0 0,-7 0 0 0,7 0 0 16,0 0 8-16,-4 9 0 0,4-9 0 0,0 0 0 15,-3 3 14-15,6 7 5 0,-3-10 1 0,4 9 0 16,3-9-20-16,0 10-9 0,-7-10 1 0,0 0 0 16,7 0-4-16,0 3 0 0,-7-3 0 0,11 0 0 15,-11 0 12-15,7-3 0 0,-7 3 0 0,0 0 0 0,0 0 0 0,7-4 0 16,0-2 0-16,-7 6 0 0,7-3 24 0,-7 3 6 16,0 0 2-16,4-6 0 0,-4 6-32 0,3-10 0 15,-3 10 0-15,4-3 0 0,-1-6 0 0,1 6 0 16,-4 3 0-16,-4-7 0 0,4 7 0 0,0-9 0 15,-7 6 0-15,4-7 0 0,-1 10 0 0,0-9 0 16,4 9 0-16,-7-3 0 0,0-3 0 0,0 2 12 16,0 4 0-16,0 0 0 0,0-3-12 0,-3 3 0 15,2-6 0-15,1 6 0 0,0 0 0 0,4 0-12 16,-8 6 3-16,4-3 0 0,4-3 9 0,3 0 0 16,-7 10-9-16,0-7 9 15,0 3-27-15,7-6-1 0,0 0 0 0,0 3 0 0,0-3 4 0,-4 13 0 0,4-13 0 0,4 6 0 31,-4-6-141-31,7 10-28 0,-4-7-6 0</inkml:trace>
  <inkml:trace contextRef="#ctx0" brushRef="#br2" timeOffset="77094.84">12185 12520 1666 0,'0'0'36'0,"0"0"8"0,0 0 2 0,0 0 2 0,0 0-39 0,0 0-9 16,0 0 0-16,0 0 0 0,0 0 11 0,0 0 0 15,7 9 0-15,-7-9 0 0,0 9 29 0,-4 1 7 16,4-10 1-16,0 3 0 0,-3 6 20 0,-1-2 4 15,-3-4 0-15,4 0 1 0,-4 3-13 0,3-3-4 16,-3-3 0-16,7 0 0 0,0 0-12 0,0 0-4 16,-7 0 0-16,7 0 0 0,0 0-22 0,-3 0-5 15,3 0-1-15,0 0 0 0,0 0-3 0,0 0-1 0,0 0 0 0,0 0 0 16,-7 0-8-16,7 0 0 16,0 0 0-16,0 0 0 0,-4 0 15 0,-3 0 1 0,0 0 0 0,0 7 0 15,0-4 4-15,3-3 0 16,-3 6 1-16,0-6 0 0,0 0 3 0,4 0 0 0,-4 0 0 0,-1 0 0 15,1 3 2-15,4-3 1 0,-1 0 0 0,4 0 0 16,-3-3 1-16,3 3 0 0,0 0 0 0,0 0 0 16,0 0-20-16,0 0-8 0,0 0 0 0,0 0 8 15,0 0-8-15,0 0 0 0,0 0 0 0,0 0 0 16,0 0 0-16,0 0 0 0,0 0 0 0,0 0 0 16,0 0-8-16,0 0 8 0,0 0 0 0,0 0 0 15,0 0 0-15,0 0 0 0,0 0 0 0,0 0 0 16,0 0 0-16,0 0 0 0,0 0 0 0,0 0 0 15,0 0 0-15,0 0 0 0,0 0 0 0,7-6 0 16,-7 6 0-16,0 0 0 0,0 0 0 0,7-3 8 0,-7 3-8 0,0 0 0 16,0 0 0-16,0 0 0 0,0 0 0 0,0 0 0 15,0 0 0-15,0 0 0 0,0 0 0 0,0 0 8 16,3-7-8-16,-3 7 8 0,0 0-8 0,0 0 0 16,0 0 0-16,8-3 0 0,-1-3 0 0,-7 6 0 15,0 0 0-15,0 0 0 0,0 0-8 0,0 0 8 16,0 0 0-16,0 0 0 0,0 0 0 0,0 0 0 15,0 0 0-15,0 0 0 0,0 0 0 0,0 0 0 16,0 0 0-16,0 0 0 0,0 0 0 0,0 0 0 16,0 0 0-16,0 0 0 0,0 0 0 0,0 0 0 15,0 0 0-15,0 0 0 0,0 0 0 0,0 0 0 16,0 0 0-16,0 0 0 0,0 0-9 0,0 0 9 0,0 0 0 16,0 0 0-1,0 0-40-15,0 0 0 0,7-3-1 0,0 0 0 16,-7 3-71-16,7-7-13 0,0 7-3 0</inkml:trace>
  <inkml:trace contextRef="#ctx0" brushRef="#br2" timeOffset="79094.394">12136 12560 633 0,'0'0'56'0,"0"0"-44"0,0 0-12 0,0 0 0 15,0 0 29-15,0 0 4 0,0 0 1 0,0 0-350 16</inkml:trace>
  <inkml:trace contextRef="#ctx0" brushRef="#br2" timeOffset="83257.175">12125 12560 172 0,'0'0'16'16,"0"0"-16"-16,0 0 0 0,0 0 0 16,0 0 181-16,0 0 34 0,0 0 6 0,0 0 2 15,0 0-99-15,0 0-19 0,0 0-4 0,0 0-1 0,0 0-28 0,0 0-7 16,0 0-1-16,0 0 0 0,0 0-36 0,0 0-7 16,0 0-1-16,0 0-1 0,0 0 20 15,0 0 4-15,0 0 1 0,0 0 0 0,0 0-18 16,0 0-3-16,0 0-1 0,0 0 0 0,0 0 4 0,0 0 1 15,0 0 0-15,0 0 0 0,11 7 6 0,-11-7 2 16,0 0 0-16,0 0 0 0,0 0-5 0,0 0-1 16,0 0 0-16,0 0 0 0,0 0-2 0,0 0-1 15,0 0 0-15,0 0 0 0,0 0-9 0,0 0-1 16,0 0-1-16,0 0 0 0,0 0 19 0,0 0 4 16,0 0 1-16,0 0 0 0,0 0-23 0,0 0-4 15,0 0 0-15,0 0-1 0,0 0 9 0,0 0 3 16,0 0 0-16,0 0 0 0,0 0-5 0,0 0-1 0,0 0 0 15,0 0 0-15,0 0 7 0,0 0 0 0,0 0 1 0,0 0 0 16,-7 3-13-16,7-3-4 0,0 0 0 0,0 0 0 16,0 0 0-16,0 0 0 0,0 0 0 0,0 0 0 15,0 0-8-15,0 0 12 0,0 0-12 0,0 0 12 16,0 0-4-16,0 0 0 0,0 0 0 0,0 0 0 16,0 0-8-16,0 0 0 0,0 0 0 0,-4 3 8 15,4-3-8-15,0 0 0 0,0 0 0 0,0 0 0 16,0 0 0-16,0 0 0 0,-7 6 0 0,7-6-11 15,0 0 19-15,0 0 3 0,0 0 1 0,0 0 0 16,0 0-4-16,0 0 0 0,0 0 0 0,0 0 0 16,0 0 0-16,0 0 0 0,0 0 0 0,0 0 0 15,0 0 0-15,0 0 0 0,0 0 0 0,-4-6 0 16,4 6-8-16,0 0 10 0,0 0-10 0,0 0 10 0,-3 0-10 16,3 0 10-16,-7-3-10 0,7 3 10 0,0 0-10 0,0 0 0 15,-4-3 0-15,4 3 0 0,0 0 0 0,0 0 0 16,-3-7 8-16,3 7-8 0,-7 0 0 0,7 0 0 15,0 0 0-15,0 0 0 0,0 0 0 0,0 0 0 16,0 0 0-16,0 0 0 0,0 0 0 0,0 0 0 16,0 0 0-16,0 0 0 0,0 0 0 0,0 0 0 15,-4 0 0-15,4 0 0 0,0 0 0 0,0 0 0 16,0 0-8-16,0 0 8 0,0 0 0 0,0 7-9 16,0-7 9-16,0 0 0 0,4 6-9 0,-1 3 9 15,-3-9 0-15,4 10-9 0,-4-10 9 0,7 9 0 16,0-6 0-16,-7-3-8 0,0 0 8 0,0 0 0 0,0 0 0 15,7 7 0-15,-7-7 0 0,0 0 0 16,0 0 0-16,0 0 0 0,0 0 0 0,0 0 0 0,0 0 8 0,0 0-8 16,0 0 9-16,0 0-9 0,7-7 12 0,-7 7-12 15,4-6 10-15,-1 0-10 0,1-4 8 0,-4 10-8 16,0-3 0-16,0 3 0 0,0-9 0 0,0 9 0 16,0-10 0-16,0 10 0 0,0-3 0 0,0 3 0 15,0 0 0-15,0 0 0 0,-4-6 0 0,4 6 0 16,0-3 0-16,0 3 0 0,0 0 0 0,0 0 0 15,0 0 0-15,0 0 0 0,0 0 0 0,-3-6 0 16,3 6 0-16,0 0 0 0,0 0 0 0,-8 0 0 16,8 0 0-16,-7 0 0 0,7 0 0 0,-3 6 0 15,-4-3 0-15,7-3 0 0,-7 0 0 0,7 0 0 16,0 0 0-16,0 0 0 0,-4 9-9 0,4-9 9 0,0 0 0 16,0 0 0-16,0 0 0 0,0 0 0 15,0 0 0-15,0 0-8 0,0 0 8 0,0 0 0 0,0 0 0 0,0 0-8 16,0 10 8-16,0-10 0 15,0 0 0-15,0 0-8 0,0 0 8 0,7 3 0 0,-7-3 0 0,0 0 0 16,0 0 0-16,0 0 0 0,11 0 0 0,-11 0-8 16,0 0 8-16,7-3 0 0,0 0 0 0,-7 3 0 15,4-7 0-15,3-2 0 0,-7 9 0 0,3-3 0 16,1-7 0-16,-4 10 0 0,0 0 0 0,0 0 0 16,0 0 0-16,0 0 0 0,0 0 0 0,0 0 0 15,-4 0 0-15,4 0 0 0,0 0 0 0,0 0 8 16,-7-3-8-16,7 3 0 0,0 0 0 0,0 0 0 15,-7 0 0-15,7 0 0 0,0 0 0 0,-7 3 0 0,3-3 0 16,4 0 0-16,-7 10 0 0,7-10 0 0,0 0 0 0,0 9 0 16,-3-6 0-16,3 7 0 0,0-1-10 0,0-9 10 15,0 3 0-15,0-3 0 0,0 0 0 0,3 10-8 16,-3-10 8-16,0 0 0 0,0 0-9 0,4 9 9 16,-4-9-11-16,0 0 3 0,0 0 0 0,7 3 0 31,-7-3-20-31,7 7-3 0,-3-4-1 0,-4-3 0 0,0 0 16 0,0 0 4 0,10 0 0 0,-10 0 0 15,0 0 3-15,0 0 1 0,7 0 0 0,-7 0 0 16,0 0 8-16,0 0 0 0,7 0 0 0,-7 0 0 16,7 0 0-16,-7 0 11 0,0 0-3 0,0 0 0 15,0 0-8-15,0 0 0 0,0 0 0 0,0 0 0 16,0 0 0-16,11 0 12 0,-11 0-2 0,0 0 0 16,0 0-10-16,0 0 0 0,0 0 0 0,0 0 8 0,0 0-8 0,0 0 0 15,0 0 0-15,7 0 8 0,-7 0-8 0,0 0 0 16,0 0 0-16,0 0 0 0,7-3 28 0,-7 3 3 15,0 0 1-15,0 0 0 0,0 0-23 0,0 0-9 16,0 0 8-16,0 0-8 0,0 0 12 0,0 0-4 16,0 0 0-16,0 0 0 0,0 0 0 0,0 0 0 15,0 0 0-15,0 0 0 0,0 0 6 0,0 0 1 16,0 0 0-16,0 0 0 0,0 0-3 0,0 0-1 16,0 0 0-16,0 0 0 0,0 0-1 0,0 0 0 15,0 0 0-15,0 0 0 0,0 0 1 0,0 0 0 16,0 0 0-16,0 0 0 0,0 0-3 0,0 0 0 15,0 0 0-15,0 0 0 0,0 0 0 0,0 0 0 0,0 0 0 16,0 0 0-16,0 0 0 0,0 0 0 16,0 0 0-16,0 0 0 0,0 0 1 0,0 0 0 0,0 0 0 0,0 0 0 15,0 0-9-15,-4-7 0 0,4 7-10 16,-7-3 10-16,0 0 8 0,7 3 7 0,0 0 1 0,0 0 1 16,-7-6-5-16,0 6-2 0,7 0 0 0,0 0 0 15,-3-3-2-15,-4-4 0 0,0 7 0 0,7 0 0 16,0 0-8-16,-7 0 10 0,-1-3-10 0,8 3 10 15,0 0-2-15,-3 0 0 0,-4-6 0 0,0 6 0 16,0-3-8-16,0 0 0 0,7 3 0 0,-4-7 0 16,-3 7 11-16,7 0-3 0,0 0-8 0,-7-3 12 15,0-3-12-15,7 6 0 0,-4 0 0 0,4 0 0 16,-7-3 0-16,7 3 12 0,0 0-3 0,0 0-1 16,-3-6-8-16,3 6 0 0,-7-4 0 0,7 4 0 15,-4 0 0-15,4 0 0 0,-7 0 0 0,7 0 0 16,-7-3 12-16,7 3-2 0,0 0-1 0,0 0 0 0,-7-6-9 0,7 6 0 15,-3-3 9-15,3 3-9 16,-7-6 0-16,0 6 0 0,7 0 0 0,0 0 8 0,0 0-8 0,-8-3 0 16,8 3 0-16,-3 0 0 0,3 0 0 0,0 0 0 15,-7-4 8-15,7 4-8 0,-7-6 0 0,7 6 0 16,-11-3 0-16,11 3 8 0,-7-6-8 0,7 6 0 16,0 0 0-16,-7 0 0 0,0 0 0 0,0-3 0 15,7 3 0-15,-7-7 0 0,7 7 0 0,-7-3 0 16,3 0 0-16,4 3 8 0,-7-6-8 0,7 6 0 15,-7 0 0-15,4-10 0 0,3 10 0 0,-7 0 9 0,3-3-9 16,-3-3 0-16,0 6 0 0,7 0 0 16,0 0 0-16,-3-3 0 0,-5 0 0 0,8 3 0 0,0 0 8 0,-7-7-8 15,0 7 0-15,4 0 0 0,3 0 0 16,0 0 0-16,-7-3 8 0,7 3-8 0,-7-6 0 0,7 6 0 16,0 0 0-16,-7 0 0 0,0 0 0 15,3-3 0-15,4 3 9 0,-3-6-9 0,-1 2 0 0,-3 4 9 16,3 0-9-16,1-3 0 0,-1-3 0 0,1 6 0 15,-4-3 0-15,3-3 0 0,1 6 0 0,-4-4 0 16,7 4 0-16,-4 0 0 0,-3-3 8 0,7 3-8 16,-3-6 0-16,-1 6 0 0,-3-3 0 0,3-3 0 15,1 6 0-15,-1 0 0 0,-3-3 8 0,4-4-8 16,-1 7 0-16,1-3 0 0,-1 0 0 0,1-3 0 16,3 6 0-16,-4 0 0 0,-3-10 0 0,4 10 0 15,3 0 0-15,-4 0 0 0,-3-3 0 0,3 3 0 0,4 0 0 16,-7-6 0-16,4 6 0 0,-1-3 0 0,-3 3 0 15,4 0 0-15,-1-3 0 0,1-4 0 0,-1 7 0 0,1-3 0 16,3 3 0-16,-4-6 0 0,1 3 0 0,3-7 8 16,-7 10-8-16,7 0 0 0,0-9 0 0,0 9 0 15,-7-9 0-15,3 5 0 0,0 1 0 0,4-3 0 16,-3 3 8-16,-1-3-8 0,-3 6 0 16,4-3 0-16,-1-4 0 0,-3 7 0 0,0-3 8 0,4 3-8 15,3 0 12-15,0 0-4 0,-11-3-8 0,8-3-9 16,-5 6 9-16,8 0-13 0,0 0 13 0,-3-3 10 15,-4-4-2-15,3 4 0 0,4 3-5 0,0 0-3 16,-7-6 0-16,0 3 0 0,4 0 0 0,-4-4 0 16,3 7 0-16,-3-3 0 0,-7-3 0 0,10 6 0 0,4 0 0 0,0 0 0 15,-14-3 0-15,7-3 0 0,7 6 0 0,0 0 0 16,0 0 0-16,-3-4 0 0,-8-5 0 0,11 9 0 16,0 0 0-16,0 0 0 0,-7 0 0 0,7 0 0 15,0-9 0-15,0 9 0 0,-10 0 0 0,-1-4 0 16,11 4 0-16,0 0 0 0,-4-9 0 0,-6 0 0 15,-1 5 0-15,4-2 0 0,7 6 0 0,0 0 0 16,-7-3 0-16,0-6 0 0,7 9 0 0,0 0 0 16,0 0 0-16,-7-10 0 0,0 7 0 0,7 3 0 15,0 0 0-15,0 0 0 0,-11-6 0 0,4 3 0 16,7 3 0-16,-7-10 0 0,7 10 0 0,-7 0 0 16,0-9 0-16,0 9 0 0,7 0 0 0,-7-10 0 15,0 7 0-15,3 3 0 0,4 0 0 0,-7-9 0 16,4 6 0-16,-4-3 0 0,3 2 0 0,4 4 0 15,-3-9 0-15,-4 9 0 0,3-3 0 0,4 3 0 0,0 0 0 0,-3-6 0 16,-4 2 0-16,0-2 0 0,3 3 0 0,4 3 0 16,-3-3 0-16,-5-3 0 0,1 6 0 0,4 0 0 15,3 0 0-15,-4-10 0 0,-3 10 0 0,4 0 0 16,3 0 0-16,0 0 0 0,0 0 0 0,-4-3 0 16,-3-3 0-16,7 3 0 0,0 3 0 0,-3-10 0 15,-4 10 0-15,3-9 0 0,4 9 0 0,-3-3 0 16,-1-7 0-16,-3 7 0 0,0-3 0 0,3 3 0 15,1-3 0-15,-4 2 0 0,0-5 0 0,0 9 0 16,3-9 0-16,4 9 0 0,-7-10 0 0,0 10 0 16,4-3 0-16,-1-6 0 0,4 5 0 0,-4-2 0 0,1 6 0 15,3 0 0-15,0 0 0 0,0 0 0 0,-7-9 0 0,3 3 0 16,4-1 0-16,0 4 0 16,0-3 0-16,-7 3 0 0,0-7 0 0,0 7 0 0,7-3 0 0,-3 3 0 15,-8-4 0-15,8 7 0 0,3 0 0 0,0 0 0 16,-4-6 0-16,0 0 0 0,1 6 0 0,3 0 0 15,0 0 0-15,-4-9 0 0,-6 5 0 0,6-2 0 16,4 6 0-16,0 0 0 0,-7-3 0 0,4 0 0 16,3 3 0-16,0 0 0 0,0-6 0 0,0 6 0 15,0 0 0-15,0 0 0 0,0 0 0 0,-4-4 0 16,-10-2 0-16,7 3 0 0,7 3 0 0,0 0 0 16,0-6 0-16,-3 3 0 0,-1 0 0 0,4 3 0 15,7-7 0-15,-7 7 0 0,-7 0 0 0,0 0 0 16,7 0 0-16,0 0 0 0,0 0 0 0,0 0 0 15,-4-9 0-15,4 9 0 0,0 0 0 0,-7 0 0 0,-7 0 0 16,7 0 0-16,7 0 0 0,0 0 0 0,0 0 0 0,0 0 0 16,0 0 0-16,0 0 0 0,0 0 0 0,0 0 0 15,-3 0 0-15,3 0 0 0,10 6 0 0,-10-6 0 16,0 0 0-16,0 0 0 0,0 0 0 0,0 0 0 16,0 0 0-16,0 0 0 0,-7 0 0 0,7 0 0 15,0 0 0-15,0 0 0 0,-7 0 0 0,7 0 0 16,0 0 0-16,0 0 0 0,0 0 0 0,0 0 0 15,0 0 0-15,0 0 0 0,7-6 0 0,-7 6 0 16,0 0 0-16,0 0 0 0,7 0 0 0,-7 0 0 16,0 0 0-16,0 0 0 0,0 0 0 0,0 0 0 0,0 0 0 15,0 0 0-15,0 0 0 0,0 0 0 0,0 0 0 16,0 0 0-16,-10 0 0 0,10 0 0 0,0 0 0 0,0 0 0 16,0 0 0-16,0 0 0 0,0 0 0 0,0 0 0 15,3 0 0-15,-3 0 0 0,0 0 0 0,0 0 0 16,4 6 0-16,-4-6 0 0,0 0 0 0,0 0 0 15,0 0 0-15,0 0 0 0,3 3 0 0,-3-3 0 16,-7 10 0-16,0-1 0 0,11-6 0 0,-4 7 0 16,-4-1 0-16,-3 0 0 0,14-5 0 0,-3 5 0 15,6 3 0-15,-6-2 0 0,-11-1 0 0,10 4 0 16,8-4 0-16,-4 4 0 0,-11-4 0 0,4 10 0 16,4-6 0-16,-1-4 0 0,1 10 0 0,-8-7 0 15,-6 1 0-15,3 6 0 0,14-7 0 0,-7-2 0 16,-11 2 0-16,8-2 0 0,6 5 0 0,8-8 0 15,-1 2 0-15,-10-9 0 0,-3 6 0 0,-1-3 0 16,4-3 0-16,0 0 0 0,-3 10 0 0,3-10 0 0,0 0 0 0,0 0 0 16,-4 0 0-16,4 0 0 0,0 0 0 0,0 0 0 15,0 0 0-15,0 0 0 0,-7 0 0 0,7 0 0 16,0 0 0-16,7-10 0 0,-10 1 0 0,3 0 0 16,0 2 0-16,3-2 0 0,1-1 0 0,-4-2 0 15,-7-4 0-15,10 7 0 0,4-7 0 0,0 0 0 16,-14 4 0-16,4-1 0 0,6-5 0 0,1 5 0 15,-8 0 0-15,1-2 0 0,-1 2 0 0,4 1 0 16,4-1 0-16,-8-3 0 0,-3 4 0 0,0 3 0 16,7-4 0-16,0 4 0 0,0-4 0 0,-3 4 0 15,3-4 0-15,0 7 0 0,7-7 0 0,-7 4 0 16,-4-1 0-16,8 7 0 0,6 0 0 0,-10 3 0 0,0-6 0 0,-3-3 0 16,3 9 0-16,3 0 0 15,-3 0 0-15,-3-10 0 0,-4 10 0 0,7 0 0 0,3-3 0 0,-3 3 0 16,-7-9 0-16,7 9 0 0,4 0 0 0,-4 0 0 15,0 0 0-15,0 0 0 0,0 0 0 0,3 0 0 16,8-4 0-16,-11 4 0 0,0 0 0 0,0 0 0 16,3 4 0-16,-3-4 0 0,0 0 0 0,-10 0 0 15,-4 6 0-15,14-6 0 0,0 0 0 0,0 0 0 16,-11 6 0-16,11-6 0 0,4 0 0 0,-1 10 0 16,-3-10 0-16,0 0 0 0,0 0 0 0,0 6 0 15,4-3 0-15,-4-3 0 0,0 0 0 0,0 0 0 16,7 6 0-16,-7-6 0 0,0 0 0 0,0 0 0 15,0 0 0-15,0 0 0 0,0 0 0 0,0 0 0 0,0 0 0 16,0 0 0-16,0 0 0 0,0 0 0 0,-11 3 0 16,11-3 0-16,4 3 0 0,-4-3 0 0,0 0 0 15,0 0 0-15,0 0 0 0,0 0 0 0,3 7 0 0,-3-7 0 16,0 0 0-16,0 0 0 0,0 0 0 16,0 0 0-16,0 0 0 0,0 0 0 0,0 0 0 0,0 0 0 15,0 0 0-15,0 0 0 0,-10 0 0 0,10 0 0 16,0 0 0-16,0 0 0 0,-7 0 0 0,7 0 0 15,0 0 0-15,3 0 0 0,4-7 0 0,-3 7 0 16,-4 0 0-16,10 0 0 0,-10 0 0 0,0 0 0 16,0 0 0-16,11-3 0 0,6 0 0 0,1-3 0 15,-7-3 0-15,-1 9 0 0,1-4 0 0,3-2 0 16,0 3 0-16,-7-6 0 0,0 5 0 0,-7 4 0 16,14-6 0-16,-3 6 0 0,-11 0 0 0,10 0 0 0,1 0 0 0,0 0 0 15,3 0 0-15,-7 0 0 0,-7 0 0 0,0 0 0 16,10 0-13-16,-3 0 1 0,-7 0 0 0,0 0 0 15,11 0 12-15,-11 0 16 0,0 0-3 0,7 0-1 16,0-3-12-16,0 3-16 0,-7 0 3 0,0 0 1 16,7-6 12-16,0 6 0 0,4-3 0 0,-4 3 0 15,-7 0 0-15,0 0 0 0,7-4 0 0,0-2 0 16,0 6 0-16,-7 0 0 0,0 0 0 0,7 0 0 16,-3-3 0-16,-4 3 0 0,0 0 0 0,0 0 0 15,0 0 0-15,0 0 0 0,0 0 0 0,0 0 0 16,0 0 0-16,0 0 0 0,0 0 0 0,0 0 0 15,0 0 0-15,0 0 0 0,0 0 0 0,0 0 0 16,0 0 0-16,0 0 0 0,0 0 0 0,0 0 0 16,0 0 0-16,0 0 0 0,-7 0 0 0,0 0 0 0,7 0 0 15,-7 0 0-15,-4 0 0 0,0 0 0 0,1 0 0 16,-1 3 0-16,1-3 0 0,-5 6 0 0,-2-2 0 0,-1-1 16 16,4 6-3-16,0-3-1 0,-7-2-12 0,3 5 0 15,4-6 0-15,0 7 8 0,3-4-8 0,-3-3 0 16,-3 9 0-16,6-5 0 0,11-7 0 0,-7 3 0 15,-11 6 0-15,11-2 0 0,-3-4 0 0,-1 0 0 16,1 6 0-16,-1-9 0 0,0 7 0 0,4-4 0 16,7-3 0-16,-10 3 0 0,-4-3 0 0,7 0 0 15,7 0 0-15,0 0 0 0,0 0 0 0,0 0 0 16,0 0 0-16,0 0 0 0,0 0 0 0,0 0 0 16,-11 0 0-16,11 0 0 0,0 0 0 0,0 0 0 0,0 0 0 0,0 0 0 15,0 0-16-15,7-3 1 16,0-7 0-16,0 1 0 15,-3 3-77-15,3-10-16 0,10 6-4 0,-6-2 0 16,0 3-151-16,3-7-30 0</inkml:trace>
  <inkml:trace contextRef="#ctx0" brushRef="#br2" timeOffset="86928.407">12210 12488 172 0,'0'0'16'0,"0"0"-16"0,0 0 0 16,0 0 0-16,0 0 161 0,0 0 30 0,0 0 5 0,0 0 2 16,0 0-86-16,0 0-18 0,0 0-3 0,0 0-1 15,0 0-28-15,0 0-6 0,-4 10 0 0,1-1-1 16,-1-3-31-16,1 1-5 0,-1 2-2 0,0 0 0 16,1 1 8-16,3-10 2 0,-4 3 0 0,4-3 0 15,-3 9 0-15,3-9 0 0,0 0 0 0,-4 7 0 16,4-7 26-16,-3 6 6 0,-4-6 1 0,7 0 0 15,0 0-25-15,-4 6-5 0,-3-3-1 0,0-3 0 16,4 0-4-16,3 0-1 0,-7 7 0 0,3-4 0 16,-3-3 8-16,7 0 0 0,0 0 1 0,-7 9 0 15,3-6-7-15,4-3-2 0,-3 0 0 0,3 0 0 16,-7 10-6-16,3-10-2 0,4 6 0 0,0-6 0 16,0 0 0-16,0 0-1 0,0 0 0 0,0 0 0 15,-7 0 9-15,7 0 1 0,0 0 1 0,0 0 0 0,0 0-6 0,0 0-2 16,0 0 0-16,0 0 0 0,0 0 20 0,0 0 4 15,0 0 1-15,0 0 0 0,0 0-11 0,0 0-3 16,0 0 0-16,0 0 0 0,0 0-17 0,0 0-3 16,4-6-1-16,-4 6 0 0,0 0 20 0,0 0 3 15,0 0 1-15,0 0 0 0,0 0-32 0,7-10 0 16,-7 10 0-16,0 0 0 0,0 0 15 0,0 0-3 16,0 0-1-16,3-3 0 0,-3 3 4 0,4-3 1 15,-4 3 0-15,7-6 0 0,-4-4-2 0,-3 10 0 0,4-3 0 16,3-3 0-16,-3 0-5 0,3-1-1 15,0-2 0-15,-4 0 0 0,4 5-8 0,0-5 8 16,-3 0-8-16,3 6 8 0,0-7-8 0,-4 1 0 0,5-1 0 0,-1 7 8 16,0-6-8-16,-4 6 0 0,4-4 0 15,-7 7 8-15,4-3 0 0,3-3 0 0,-4 0 0 0,-3 6 0 16,4-7 6-16,-4 7 1 0,3-3 0 0,-3 3 0 16,4-6-4-16,-4 6-1 0,3-9 0 0,1 5 0 15,0-5 0-15,-1 6 0 0,1-3 0 0,-1-1 0 16,1-2-10-16,-1 3 0 0,1-4 0 0,-1 4 8 15,4-3-8-15,-3-1 0 0,-1 1 0 0,1-1 0 16,3 1 0-16,-4 0 0 0,1 2 0 0,-1 1 0 16,1-3 0-16,0 5 0 0,-1-5 0 0,1 6 0 15,-1-3 8-15,1-4-8 0,-1 10 0 0,-3-6 8 16,4 0-8-16,-1 3 8 0,1-4-8 0,-1 4 8 0,-3-3-8 16,4 0 0-16,3-1 0 0,-4-2 8 0,4 6-8 15,-3-7 0-15,3 1 9 0,-3 0-9 0,3-4 0 0,0 4 9 16,0-1-9-16,0-2 0 0,0 2 0 15,0-2 0-15,0 2 0 0,0 1 0 0,0-4 0 0,0 4 0 16,0 0 0-16,-3 5 0 0,3-5 0 0,0 0 0 16,-4 5 0-16,1-2 0 0,3 0 8 0,-4 0-8 15,5-4 0-15,-1 7 0 0,0-6 10 0,0-1-10 16,0 7 8-16,3-3-8 0,1-4 0 0,-4 4 0 16,4-3 0-16,-4-1 0 0,3 1 0 0,1 0 0 15,-1-1 8-15,-3-2-8 0,4 2 0 0,0 7 0 16,-4-6 0-16,3-1 0 0,-3 1 0 0,0 6 0 15,0-7 0-15,-3 10 0 0,3-9 0 0,-4 6 0 0,5-4 0 16,-8 7 0-16,7-3 0 0,-7 3 0 0,3-9 0 0,-3 9 0 16,11-3 0-16,-8-3 0 0,-3 6 0 0,7-4 0 15,-3-2 0-15,3-6 0 0,0 2 0 0,0 7 0 16,0-6 0-16,-3-1 0 0,3 10 0 0,0-9 0 16,0-4 0-16,0 4 0 0,-4-1 0 0,4 4 0 15,0 0 0-15,-3-3 0 0,3-1 0 0,-3 7 0 16,-1-6 0-16,1 5 0 0,-4-2 0 0,0 6 0 15,3-3 0-15,-3 3 0 0,4-9 0 0,-4 9 0 16,0 0 0-16,3 0 0 0,1-10 0 0,-1 1 0 16,1 6 0-16,-1-7 0 0,1 7 0 0,3-3 0 15,0-4 0-15,-4 7 0 0,5-6 0 0,-1-1 0 16,3 1 0-16,-3 3 0 0,0 0 0 0,0-4 0 16,4 7 0-16,-8-6 0 0,4-1 0 0,1 10 0 0,-8 0 0 15,3-9 0-15,4 9 0 0,-7 0 0 16,0 0 0-16,0 0 0 0,4-6 0 0,-4 6 0 0,0 0 8 0,0 0-8 15,3-7 0-15,-3 7 8 0,0-9-8 0,4 6 0 16,-1-4 0-16,-3 7 0 0,0 0 0 0,4-6 0 16,-1 0 0-16,1-4 0 0,-1 7 0 0,1-3 0 15,-4 0 0-15,7 0 0 0,-7 2 0 0,7-2 0 16,-3 3 0-16,-4 3 0 0,0 0 0 0,0 0 0 16,0 0 0-16,0 0 0 0,0 0 0 0,0 0 0 15,0 0 0-15,0 0 0 0,0-6 0 0,0 6 0 16,0 0 0-16,0 0 0 0,3-3 0 0,-3 3 0 15,4-10 0-15,-4 10 0 0,3-9 0 0,1 9 0 0,-1-7 0 0,1 1 0 16,-4 3 0-16,7-3 0 0,-4-4 0 16,1 10 0-16,-4 0 0 0,0 0 0 0,7-3 0 0,-7-6 0 15,0 9 0-15,0 0 0 16,0 0 0-16,0 0 0 0,0 0 0 0,0 0 0 0,0 0 0 0,0 0 0 16,0 0 0-16,0 0 0 0,0 0 0 0,0 0 0 15,0 0 0-15,0 0 0 0,0 0 0 0,0 0 0 16,3 0 0-16,-3 0 0 0,4-10 0 0,-4 10 0 15,0 0 0-15,0-3 0 0,7-3 0 0,-4 3 0 16,5 0 0-16,-5-4 0 0,1 4 0 0,-4 3 0 16,0 0-8-16,0 0 8 0,0 0 0 0,0 0 0 15,0 0 0-15,0 0 0 0,0 0 0 0,0 0 0 16,0 0 0-16,0 0 0 0,0 0 0 0,0 0 0 16,0 0 0-16,0 0 0 0,0 0 0 0,0 0 0 15,0 0 0-15,0 0 0 0,3-6 0 0,-3 6 0 0,0 0 0 0,0 0 0 16,0 0 0-16,0 0 0 0,0 0 0 15,0 0 0-15,0 0 0 0,0 0 0 0,4 0 0 16,-4 0 0-16,0 0 0 0,0 0 0 0,0 0 0 0,0 0 0 16,0 0 0-16,0 0 0 0,-7-3 0 0,3-3 0 15,4 6 0-15,-7 0 0 0,-4-3 0 0,4 3 0 16,-3 0 0-16,3 0 0 0,-4 0 0 0,1 3 0 16,-1 3 0-16,0-6 0 0,1 3 0 0,-1-3 0 15,-3 0 0-15,4 0 0 0,-5 6 0 0,5-6 0 16,-1 3 0-16,1-3 0 0,-1 0 0 0,1 7 0 15,-1-4 0-15,0-3 0 0,1 3 0 0,-1-3 0 16,4 0 0-16,-3 0 0 0,-1 0 0 0,0 6 0 16,1-6 0-16,3 3 0 0,0-3 0 0,-4 0 0 0,4 0 0 15,0 0 0-15,0 0 0 0,3-3 0 0,-3 3 0 0,0-6 8 16,0 6-8-16,4-3 0 0,-4 3 0 0,3-3 8 16,1-4-8-16,-1 7 0 0,4 0 0 0,-3 0 8 15,-1-3-8-15,4 3 0 0,0 0 0 0,0 0 0 16,0 0 0-16,0 0 0 0,0 0 0 0,0 0 0 15,0 0-10-15,0 0 10 0,0 0 0 0,0 0-9 16,11-6 9-16,-4 6 0 0,-7 0-9 0,10-3 9 16,1 3 0-16,-1-6 0 0,1 3 0 0,-11 3 0 15,11 0 0-15,-4 0 0 0,3-4 0 0,1-2 0 16,-1 6 0-16,1 0 0 0,-4-3 0 0,4-3 0 16,-4 6 0-16,3 0 0 0,-3 0 0 0,0 0 0 15,-7 0-8-15,11 0 8 0,0 0 0 0,-1 0 0 16,-3-3 0-16,4 3 0 0,-1 0 0 0,4 0 0 0,1 0 0 0,-5 0 0 15,4 0 0-15,-3 0 0 0,-4-4 0 16,3 4 0-16,5 0 0 0,-5 0 0 0,-6 0 0 0,3 0 0 16,0 0 0-16,-4 0 0 0,4 4 0 0,-3-4 0 15,-4 0 8-15,0 0-8 0,0 0 0 0,3 0 0 16,1 0 0-16,-4 0 0 0,0 0 0 0,0 0 0 16,0 0 0-16,0 0 0 0,0 0 0 0,0 0 12 15,0 0-2-15,0 0 0 0,0 0-10 0,0 0-12 16,0 0 2-16,0 0 1 0,0 0 9 0,0 0 0 15,0 0 0-15,0 0 0 0,7 0 0 0,-7 0 0 16,0 0 0-16,4 3 0 0,3-3 0 0,-7 0 0 0,0 0 0 16,0 0 0-16,0 0 0 0,0 0 0 15,3 6 0-15,-3-6 0 0,0 0 0 0,4 9 0 0,-1-5 0 0,-3-4 0 16,0 0 0-16,0 0 0 16,0 9 0-16,0-9 8 0,0 0-8 0,0 0 8 0,0 0-8 0,0 0 8 15,0 0-8-15,4 3 9 0,-4-3-9 0,0 0 10 16,0 0-10-16,3 9 12 0,-3-9-12 0,0 10 12 15,0-10-12-15,-3 9 12 0,3-6-12 0,-4 7 12 16,1-1-12-16,3 1 0 0,0-1 0 0,0 0 0 16,-4-2 0-16,1 2 0 0,3 1 0 0,0 2 0 15,0-2 0-15,0-1 0 0,-4 0 0 0,4 1 0 16,0 2 0-16,0-9 0 0,0 7 0 0,0-1 0 16,0 1 0-16,0-7 0 0,4 6 0 0,-8 1 0 15,4-10 0-15,0 9 0 0,-3-6 8 0,-1 7-8 16,0-4 0-16,1 0 0 0,3 3 0 0,0 1 0 0,-7-4 0 15,3 0 0-15,1 4 0 0,3-1 0 0,0-9-11 16,-4 7 3-16,1-1 0 0,3-6 0 16,0 0-14-16,0 0-2 0,0 0-1 0,0 0 0 15,0 0-96-15,0 0-19 0,0 0-4 0,0 0-767 16,0 0-153-16</inkml:trace>
  <inkml:trace contextRef="#ctx0" brushRef="#br2" timeOffset="92400.958">13434 13363 230 0,'0'0'20'0,"0"0"-20"0,-4 6 0 0,-3-6 0 16</inkml:trace>
  <inkml:trace contextRef="#ctx0" brushRef="#br2" timeOffset="92983.336">13377 13351 403 0,'0'0'36'0,"0"0"-36"0,0 0 0 0,7 0 0 16,-7 0 180-16,7-4 28 0,1-2 7 0,-8 6 1 15,0 0-78-15,0 0-15 0,0 0-3 0,0 0-1 16,0 0-41-16,0 0-8 0,0 0-2 0,0 0 0 15,0 0-16-15,0 0-3 0,0 0-1 0,0 0 0 16,-4 10-38-16,4-10-10 0,0 0 0 0,0 0 0 16,0 0 8-16,0 0 0 0,0 0 0 0,0 0 0 15,0 0 39-15,0 0 7 0,0 0 2 0,0 0 0 16,0 0-14-16,0 0-2 0,0 0-1 0,0 0 0 16,0 0-2-16,0 0 0 0,0 0 0 0,0 0 0 15,0 0-20-15,0 0-4 0,0 0-1 0,0 0 0 16,4 9-3-16,-4-9-1 0,0 9 0 0,0-9 0 15,0 0-8-15,0 0 0 0,0 0 0 0,0 0 0 0,0 0 0 16,0 0 0-16,0 0 0 0,0 0 8 0,0 0 18 0,0 0 3 16,0 0 1-16,0 0 0 0,0 0-1 0,0 0 0 15,0 0 0-15,0 0 0 0,0 0 5 0,0 0 1 16,0 0 0-16,0 0 0 0,0 0-19 0,0 0-3 16,0 0-1-16,0 0 0 0,0 0-4 0,0 0 0 15,0 0-8-15,0 0 12 0,0 0-12 0,0 0 0 16,0 0 0-16,0 0 0 0,0 0 12 0,0 0-4 15,0 0-8-15,0 0 12 0,0 0 4 0,0 0 1 16,-4-6 0-16,4 6 0 0,-7 0 3 0,3-3 0 16,-3-3 0-16,4-1 0 0,-1 1-10 0,1-3-2 0,3 6 0 15,-4-7 0-15,1 7 2 0,3-3 0 16,-7-4 0-16,7 7 0 0,-4 0-10 0,4 3 12 16,0-6-12-16,0-3 12 0,-3 5-4 0,3-2 0 0,0 6 0 0,0 0 0 15,-4-3-8-15,4 3 0 0,0-9 0 16,0 9 0-16,-3 0 12 0,3 0 0 0,0 0 0 0,0 0 0 15,-4-10-12-15,4 10 0 0,0 0 0 0,0 0 8 16,-4-3-8-16,4 3 8 0,-3-6-8 0,3 6 8 16,0 0-8-16,0 0 0 0,0-7 0 0,0 7 0 15,0 0 0-15,0 0 0 0,0 0 0 0,0 0 0 16,0 0-20-16,0 0 4 0,0 0 1 0,0 0 0 16,0 0 3-16,0 0 0 0,0 0 0 0,0 0 0 15,0 0-154 1,3-9-30-16,-3 9-7 0</inkml:trace>
  <inkml:trace contextRef="#ctx0" brushRef="#br2" timeOffset="95238.225">12351 12633 864 0,'0'0'76'0,"0"0"-60"0,0 0-16 0,-7 3 0 16,0-3 167-16,0 6 30 0,7-6 7 0,0 0 0 16,0 0-100-16,-4 3-21 0,-3-3-4 0,7 0-1 15,0 0 6-15,0 0 0 16,0 0 1-16,0 0 0 0,0 0-11 0,0 0-2 0,0 0-1 0,0 0 0 15,0 0-18-15,0 0-3 0,0 0-1 0,0 0 0 16,0 0-14-16,0 0-3 0,0 0-1 0,0 0 0 16,-4 0-9-16,4 0-2 0,0 0 0 0,0 0 0 15,0 0-20-15,0 0 0 0,-3 6 0 0,-1-3 0 16,4 7 0-16,0-7 0 0,-3 3 0 0,3-6 0 16,0 0 11-16,0 0-3 0,0 0 0 0,0 3 0 15,0-3-8-15,0 0 0 0,0 0 0 0,0 0 0 16,0 0 28-16,0 0 3 0,0 0 1 0,0 0 0 15,0 0-16-15,0 0-4 0,0 0 0 0,0 0 0 0,0 0 0 16,0 0-1-16,0 0 0 0,0 0 0 0,0 0 1 0,0 0 1 16,0 0 0-16,0 0 0 0,0 0-13 0,0 0 0 15,0 0 8-15,0 0-8 16,0 0 0-16,0 0 9 0,0 13-9 0,0-13 8 0,0 0 11 0,0 0 1 16,0 0 1-16,0 0 0 0,3 9-21 15,-3-9 0-15,0 0 0 0,11 10 8 0,-11-10-8 0,7 0 0 16,4 9 0-16,-4-9 0 0,-7 0 0 0,10 3 12 15,1 7-4-15,-1-10 0 0,1 6-8 0,3-3 8 16,-3 7-8-16,-1-7 8 0,1 3-8 0,-1-3 0 16,5 7 0-16,-1-1 0 0,0 0 0 0,0-6 0 15,0 7 0-15,4-7 8 0,-1 6 0 0,-3 1 1 16,4-4 0-16,0 0 0 0,3 1 3 0,0-4 1 0,-3 6 0 16,-1 1 0-16,1-7-13 0,3 6 0 15,-3 1 0-15,-1-1 0 0,-2-6 0 0,-1 6 0 0,3 1 0 0,-3-7 0 16,-3 6 0-16,3 1 0 0,-3 2 0 0,3-2 0 15,-4-1 0-15,1 1 0 0,0-7 0 0,-4 6 0 16,3 1 0-16,-3 2 0 0,4-2 0 0,-1-1 0 16,-3-6 0-16,4 6 0 0,0 1 0 0,-1 2 0 15,1-2 0-15,-1-4 0 0,1 0 0 0,0 4 0 16,-1-1 0-16,4 1 0 0,-3-1 0 0,3-6 0 16,-4 7 0-16,1-1 8 0,3 0-8 0,0 1 0 15,-7-1 0-15,4-3 0 0,0 4 0 0,-1-1 0 16,-3-6 0-16,0 7 0 0,0-1 0 0,0-3 0 15,4-2 0-15,-8-1 0 0,-3-3-8 0,7 9 8 16,1-3 0-16,-1-2 0 0,0 2 8 0,-7-6-8 16,0 0 0-16,7 3 0 0,3 0-8 0,-3 7 8 0,4-10 0 15,-4 9 12-15,-7-9 0 0,11 6 0 0,-1-3-12 0,-3 0 0 16,-7-3 0-16,11 10-10 0,-4-1 10 0,3-6 0 16,-6 7 0-16,3-1 0 0,0-3 0 0,-3 1 0 15,-4-7 8-15,7 9-8 0,-7-9 0 0,7 6 0 16,0-2 0-16,-4 8 0 0,-3-12 0 0,7 6 0 15,-3 4 0-15,-4-10 0 0,0 0 0 0,3 3 0 16,-3-3 0-16,7 9 0 0,-7-9 0 0,4 3 0 16,3 7 0-16,-7-10 0 0,0 0 0 0,4 6 0 15,-4-6 0-15,7 3 0 0,-7-3 0 0,7 0 0 16,-7 0 0-16,7 3 0 0,-7-3 0 0,0 0 0 16,0 0 0-16,7 7 0 0,-7-7 0 0,0 0 0 15,3 3 0-15,-3-3 0 0,0 0 0 0,7 6-15 16,-7-6 3-16,0 0 0 0,0 0 20 0,0 0 4 0,4 3 0 15,-4-3 1-15,0 0-13 0,0 0 8 0,0 0-8 0,0 0 0 16,0 0 13-16,0 0-3 0,0 0-1 0,10 0 0 16,-10 0 3-16,4-3 0 0,3-3 0 0,-7 6 0 15,4-3-4-15,-1-7 0 0,1 10 0 0,-4-9 0 16,3-1 0-16,1 7 0 0,-4-6 0 0,3 0 0 16,1-1-8-16,-4-2 12 0,3 2-12 0,-3 1 12 15,4-7-12-15,-4 0 10 0,3 4-10 0,-3-1 10 16,0-5-10-16,0 5 0 0,0 0 0 0,0-2 0 15,0 2 0-15,0 1 0 0,0-7 0 0,0 9 0 0,0-5 0 16,0-1 0-16,0 4 8 0,0 2-8 0,0-2 0 16,0-1 0-16,0 4 0 0,-3-1 0 15,3 1 0-15,0-1 0 0,0-2 0 0,0 9 0 0,0-4 0 16,-4-2 0-16,4 9 0 0,0-3 0 0,0 3 0 16,0-9 0-16,0-1 0 0,0 10 0 0,0-3 0 15,-3-3 0-15,3 6 0 0,0-3 0 0,0 3 0 0,0-10 0 16,0 10 0-16,0 0 0 0,-4-3 0 0,4 3 0 15,0 0 0-15,0 0 0 0,0 0 0 0,0 0 0 16,0 0 0-16,0 0 0 0,0 0-10 0,0 0 10 16,0 0 0-16,0 0-9 0,0 0 9 0,-7 3 0 15,7-3-9-15,-3 13 9 0,-1-7 0 0,1 3 0 16,3-5 0-16,-4 8 0 0,4-6-9 0,0 4 9 0,0-1 0 16,0-3 0-16,0 4 0 0,0-1 0 0,4 4 0 0,-1-4 0 15,1 1-8-15,-4-1 8 0,3 4 0 0,1-1 0 16,-1-3 0-16,1 10-8 0,-1-6 8 0,1-1 0 15,-1 4 0-15,1-3 0 0,3-1 0 0,-4 7 0 16,-3-6 0-16,4 2 0 0,0-2 0 0,-1-1 0 16,-3 1 0-16,4-4 0 0,-4 4 0 0,3-4 0 15,-3-9 0-15,4 10 0 0,-4-1 0 0,0-9 0 16,0 9 0-16,0 1 0 0,0-10 0 0,3 9 0 16,-3-9 0-16,0 0 0 0,0 6 0 0,0-6 0 15,0 0 0-15,0 10 0 0,0-10 0 0,0 0 0 16,0 0 0-16,0 9 8 0,0-9-8 0,0 0 0 15,0 0 0-15,0 0 0 0,-3 10 8 0,3-10-8 16,0 0 0-16,0 0 0 0,0 0 0 0,0 0 0 16,0 0 0-16,0 0 0 0,0 0 0 0,-4 3 0 0,4-3 8 15,0 0-8-15,0 0 0 0,0 0 9 0,-3 9-9 0,3-9 10 16,0 0-10-16,0 0 10 0,0 0-10 16,0 0 8-16,0 0-8 0,0 0 8 0,0 0-8 0,-7 0 0 15,-1 10 9-15,8-10-9 0,0 0 0 0,-3 0 0 16,3 0 0-16,-7 3 8 0,-4 3-8 0,8-3 0 15,-4-3 0-15,7 0 8 0,-4 10-8 0,-3-10 0 16,0 6 0-16,0-3 8 0,0 0-8 0,0-3 0 16,-4 6 8-16,4-2-8 0,0-4 8 0,0 6-8 15,-3-3 8-15,3-3-8 0,-4 6 0 0,0-3 9 16,1-3-9-16,-1 4 0 0,-3-4 10 0,3 6-10 16,1-3 8-16,-4-3-8 0,-4 6 0 0,4-3 8 15,0-3-8-15,0 10 0 0,0-7 0 0,0-3 8 16,-1 9-8-16,1-9 0 0,4 7 0 0,-1-4 0 0,1 0 0 15,-1-3 0-15,4 6 0 0,0-6 0 0,0 0 0 16,0 3 0-16,7-3 0 0,-7 0 0 0,0 0 0 0,0 6 0 16,7-6 0-16,0 0 0 0,-7 0 0 0,0 4 0 15,-1-4 0-15,8 0 0 0,-3 0 0 0,3 0 0 16,-7 0 0-16,7 0 0 0,0 0 0 0,0 0 0 16,0 0-15-16,0 0 2 0,-7 0 0 0,7 0 0 31,0 0-78-31,-7-4-15 0,7 4-3 0,-4-6-1 0,4 3-120 0,-3-3-24 15,3 0-5-15</inkml:trace>
  <inkml:trace contextRef="#ctx0" brushRef="#br2" timeOffset="96871.886">12118 12676 57 0,'0'0'0'0,"0"0"0"0,0 0 0 0,0 0 0 16,0 0 0-16,0 0 0 0,0 0 404 0,0 0 76 16,0 0 16-16,0 0 2 0,0 0-361 0,0 0-72 15,0 0-14-15,0 0-3 0,0 0-27 0,0 0-5 16,0 0 0-16,0 0-1 0,0 0 28 0,0 0 5 15,0 0 2-15,0 0 0 0,0 0-14 0,0 0-4 16,0 0 0-16,0 0 0 16,0 0 26-16,0 0 5 0,0 0 1 0,7 13 0 0,-3-4-10 0,-4-2-2 15,-4 2 0-15,4-3 0 0,-7 10-32 0,3-3-6 16,1-1-2-16,-8 1 0 0,4 5 16 0,0-5 4 16,-3 6 0-16,-1-7 0 0,0 7-32 0,1-6 0 15,-1 6 0-15,-3-7 0 0,-3 10 8 0,-1-3 1 16,4 3 1-16,-4-3 0 0,0 3-2 0,1 0 0 15,-1-1 0-15,4 1 0 0,0 0 4 0,0 7 1 0,3-7 0 16,-3-4 0-16,4 4 17 0,-1 0 3 0,0 0 1 16,1 0 0-16,-1-3-34 0,4 3 0 0,-3 0 0 0,-1 0 0 15,0-3 0-15,1 3 0 0,-1-4 0 0,1 1 0 16,-1-3 0-16,-3 6 0 0,-4-3 8 0,1-1-8 16,3-2 0-16,0 3 0 0,-8 3 0 0,5-3 0 15,-4 0 0-15,-1-4 10 0,8 4-10 0,-3-6 12 16,-5 5 0-16,5-5 0 0,10-4 0 0,0 4 0 15,-4 6-1-15,1-10 0 0,-1 1 0 0,4-1 0 16,3-3-3-16,-3 4 0 0,0-1 0 0,0 0 0 16,4 1-8-16,-1-1 0 0,-6-2 0 0,3 2-11 15,-1 0 11-15,5-2 0 0,-4-1 0 0,0 0 0 0,-4-3 0 16,1 7 0-16,10-10 0 0,-7 9 0 16,0-6 0-16,-1 7 0 0,8-10 0 0,-3 6 0 0,-4-3 24 0,7-3 6 15,-4 6 2-15,4-6 0 16,0 0-32-16,0 0 0 0,-10 7 0 0,6-7 0 0,4 0 0 0,0 0 0 15,-3 9 0-15,-4-9 0 0,7 0 12 0,0 0-3 16,0 0-1-16,-4 9 0 0,-3-9-8 0,4 4-11 16,3-4 3-16,0 0 0 0,-7 6 8 0,7-6 8 15,0 0-8-15,0 0 11 0,0 0-11 0,0 0 0 16,0 0 9-16,0 0-9 0,0 0 0 0,0 0 0 16,-4 3 0-16,4-3 8 0,0 0-16 0,0 0-4 15,0 0 0-15,-4 9 0 0,-3-2 20 0,4-4 3 16,3-3 1-16,0 0 0 0,-7 3-12 0,7 6 0 0,0-9 0 15,0 0 0-15,-4 7 0 0,4-7 0 0,0 0 0 16,0 0 8-16,0 0-8 0,0 0 0 16,0 0 0-16,0 0 8 0,0 0-8 0,0 0 12 0,0 0-12 0,0 0 12 15,0 0-4-15,0 0 0 16,0 0 0-16,0 0 0 0,-7 3-8 0,7-3 8 0,0 0-8 0,0 0 8 16,-3 0-8-16,3 0 0 0,0 0 0 0,0-10 0 15,0 1 0-15,-4 6 0 0,4-7 0 0,-3 7 0 16,6-3 0-16,-3-7 0 0,-3 4 0 0,-1 0 0 15,4-4 12-15,0 4 1 0,-3-1 0 0,3-2 0 16,0-1 5-16,0-6 1 0,0 7 0 0,-4-7 0 16,1 10-19-16,3-7-19 0,0-3 4 0,3 0 1 15,-3 4 14-15,4-1 0 0,-1 0 0 0,4 1 0 16,-3-1 0-16,3 0 0 0,-4 4 0 0,1-1-9 16,-1-6 9-16,1 10 0 0,-4-4 0 0,3 4 0 0,1 0 0 15,3-4 0-15,-7 4 0 0,0 5 0 0,0 4 0 0,0 0 0 16,4-6 0-16,-4 6-8 0,0 0-5 0,0 0-1 15,0 0 0-15,0 0 0 0,0 0 14 16,0 0 0-16,0 0 0 0,3 10 0 0,4-1 0 0,-3 0 0 16,-4 4 0-16,0-4 0 0,3 4 0 0,1 6 0 15,-1-1 0-15,1-2 0 0,-4 3 0 0,3 3 0 16,1-3 0-16,-4-7 0 0,0 10 0 0,0-6 0 16,0 0 0-16,0-1 0 0,0-2 0 0,0-1 0 15,0 1 0-15,0 6 0 0,0-7 0 0,0 4 0 16,0-4 0-16,0 1 0 0,0 0 0 0,0-4 0 15,-4 0 0-15,4 4 0 0,0-4 0 0,0 1 0 0,0-10 0 0,0 9 0 16,0-9 0-16,0 10 0 0,0-10 0 0,0 0 0 16,-7 3 0-16,7-3 0 0,0 0 0 0,0 0 0 15,0 9 0-15,0-9 0 0,0 0 0 0,0 0 0 16,0 0 0-16,0 0 0 0,0 0 0 0,0 0 0 16,14 3 0-16,-3 4 0 0,-11-7 0 0,10 0 0 15,5 0 0-15,-5-7 0 0,1 7 0 0,3 0 0 16,-4 0 0-16,5 0 16 0,2-3-3 0,1 0-1 15,-8-3-12-15,8 6 0 0,3 0 0 0,0-3 0 16,-3-4 0-16,3 7-16 0,-3 0 3 0,3 0 1 16,4 0 12-16,-8 0 0 0,-3 0 0 0,4 0 0 15,0 0 0-15,-1 0 0 0,-6 0 0 0,3 0 0 16,-3 7 0-16,-1-7 0 0,1 0 0 0,-1 3 0 0,1-3 0 16,0 0 0-16,-4 0 0 0,3 0 0 15,-3 0-54-15,4 0-8 0,3-3-2 16,-3-4 0-16,6 4-51 0,1-3-10 0,-1 0-3 15,8-4 0-15,7-5-73 0,0 2-15 0,3 0-4 0,4-5 0 0</inkml:trace>
  <inkml:trace contextRef="#ctx0" brushRef="#br2" timeOffset="99001.984">10986 10779 57 0,'-18'0'0'0,"7"0"0"0,11 0 0 0,0 0 0 15,-14 0 104-15,7 0 15 0,7 0 3 0,0 0 1 16,0 0-68-16,0 0-14 0,-7 0-2 0,7 0-1 15,11-3 63-15,-8-6 13 0,-6-1 2 0,3 10 1 16,0 0-33-16,0-9-6 0,7 6-2 0,-7 3 0 0,-11-10-27 0,11 7-5 16,4-3-2-16,-4 6 0 0,0 0 2 15,0 0 0-15,0 0 0 0,0 0 0 0,0 0 17 0,0 0 4 16,0 0 1-16,0 0 0 0,10 0-7 0,-10 0-2 16,0 0 0-16,0 0 0 0,7 6-17 0,-3-3-3 15,-4 10-1-15,0-7 0 0,-4 4-10 0,4-1-2 16,4-3-1-16,-1 10 0 0,-10-4-23 0,4 1 8 15,6-4-8-15,-3 4 0 0,-7 6 9 0,4-7-9 16,3 10 12-16,0-6-12 0,3 0 20 0,-6 6-4 16,-4-4 0-16,3 4 0 0,4 0 0 0,0 3 0 15,-10-9 0-15,6 3 0 0,0-7-5 0,1 7-2 0,-1-6 0 16,4-1 0-16,0-2-9 0,4-1 0 0,-8 1 0 16,1-7 0-16,-4 6 0 0,7-9 0 0,0 0 0 0,0 0 0 31,0 0-24-31,0 0-11 0,0 0-1 0,0 0-1 15,10 6-22-15,-10-6-4 0,0 0-1 0,0 0 0 16,7 4-119-16,-7-4-24 0,0 0-5 0,0 0-514 0</inkml:trace>
  <inkml:trace contextRef="#ctx0" brushRef="#br2" timeOffset="99441.199">11021 10619 115 0,'21'0'10'0,"-21"0"-10"15,-7 0 0-15,0 0 0 0,7 0 334 0,0 0 65 16,0 0 13-16,0 0 2 0,-7 0-292 0,7 0-58 16,0 0-12-16,0 0-3 0,-11 0-17 0,11 0-4 15,0 0-1-15,0 0 0 0,0 0 25 0,0 0 6 16,0 0 1-16,0 0 0 0,0 0 1 0,0 0 0 15,0 0 0-15,7 10 0 0,7-7 10 0,-3 6 2 16,-11-9 1-16,3 7 0 0,8 2-17 0,0-3-3 16,-4 4-1-16,-4-4 0 0,-3-6-32 0,7 9-6 15,0-2-2-15,-3 2 0 0,-1 4-3 0,1-4-1 16,-1 7 0-16,8-4 0 0,-7 1 20 0,3-1 3 16,-4 4 1-16,8 0 0 0,-1 2-40 0,-3-5-8 0,0 9-2 15,0-3 0-15,4 3 29 0,-4 0 5 0,0 0 2 16,-3 3 0-16,3-3-18 0,0 3 0 0,0-3 0 15,-4-4 0-15,1 4 0 0,-1-3 0 0,5 0 0 0,-1-3 0 16,-7-7 0-16,0 4 0 0,3 2 0 0,1-8 0 31,-1 2-22-31,-3-9-8 0,0 0-2 0,0 0 0 16,7 0-52-16,-7 0-12 0,0 0-1 0,0 0-1 0,0 0-96 16,0 0-19-16,-3-3-4 0</inkml:trace>
  <inkml:trace contextRef="#ctx0" brushRef="#br2" timeOffset="99708.246">10936 11049 1638 0,'0'0'72'0,"0"0"16"0,0 0-71 0,0 0-17 16,-7 3 0-16,7-3 0 0,0 0 22 0,0 0 1 15,0 0 0-15,0 0 0 0,11 0 33 0,-11 0 6 16,0 0 2-16,0 0 0 0,7 0-6 0,7-3-1 15,-4-3 0-15,1 3 0 0,-11 3-4 0,14-4-1 16,7-2 0-16,0 3 0 0,-3-3 12 0,3 6 3 16,4-10 0-16,0 7 0 0,-1 0-22 0,1-3-4 15,-4-4-1-15,0 10 0 0,4-9-27 0,-4 6-5 16,-3-7-8-16,-1 7 11 16,8-3-79-16,-7 3-16 0,-1-7-4 0,-6 1-674 15,0 6-135-15</inkml:trace>
  <inkml:trace contextRef="#ctx0" brushRef="#br2" timeOffset="100455.247">13762 10713 1440 0,'0'0'128'0,"0"0"-103"0,0 0-25 0,0 0 0 15,0 0 206-15,-4 4 36 0,4-4 7 0,-7 9 2 0,7 0-201 0,0-2-40 16,0-1-10-16,0 3 0 0,0 1-12 0,0 2-4 16,0 4 0-16,4-4-1 0,-4 1 17 0,0 9 0 15,0-3 0-15,0 3 0 0,-4 0 0 0,4 6 0 16,-3-3 9-16,-1 3-9 0,-3-3 23 0,4 7-1 15,-1-4 0-15,-3-6 0 0,4 0 6 0,-1 6 0 16,0-12 1-16,1 6 0 16,-1-4-48-16,1 1-9 0,3-6-3 0,0-4 0 15,-4-6 3-15,4-3 1 0,0 0 0 0,0 0 0 16,0 0-33-16,0 0-8 0,0 0 0 0,0 0-1 16,0 0-134-16,4-3-26 0,-4-25-6 0,0 3-1 0</inkml:trace>
  <inkml:trace contextRef="#ctx0" brushRef="#br2" timeOffset="101169.35">13571 10688 1908 0,'0'0'84'0,"-7"-6"18"0,0-3-82 0,0-1-20 0,4 7 0 0,-1-6 0 16,1 6 69-16,6-7 10 0,-3 4 1 0,4 0 1 15,3-4-58-15,-4 4-12 0,8-7-3 0,-1 10 0 16,1-3 0-16,0 3 0 0,6-3 0 0,1 2 0 15,-4 4-8-15,0 0 8 0,7 0-8 0,0 0 8 16,4 0 16-16,-4 0 4 0,4 0 0 0,-4 4 0 16,0-4 9-16,0 6 3 0,-6-3 0 0,2 6 0 0,1-9-29 15,-4 10-11-15,-3-1 8 0,-1 1-8 16,1 2 12-16,-4-2-4 0,3-1 0 0,-3-3 0 0,-3 13-8 16,3-6 8-16,-3-4-8 0,-1 0 8 15,1 4 0-15,-1-4 0 0,1 4 0 0,-1-4 0 0,-3 1-8 0,0 2 0 16,-3-2 0-16,-1-1 0 0,1 4 0 15,-1-4 0-15,-3 0 0 0,0 1 0 0,0-7 9 0,-4 6 0 16,4-9 0-16,-3 10 0 0,-1-7 11 0,1 3 3 16,2-3 0-16,-2-3 0 0,3 0-9 0,3 7-2 15,-6-7 0-15,10 0 0 0,0 0-12 0,0 0 0 16,-4-7 0-16,4 7 0 0,0 0 0 0,0 0 0 16,-3-3 0-16,3 3-10 0,0 0 2 0,0 0 0 15,0 0 0-15,0 0 0 0,0 0 8 0,0 0 0 16,0 0 0-16,0 0 0 0,0 0-18 0,0 0-2 0,0 0 0 15,0 0 0-15,0 0 20 0,0 0 0 0,0 0 0 16,7-6 0-16,-7 6-8 0,10 0 8 0,1 0 0 0,3 0 0 16,-3 0 0-16,-1 0-8 0,4 0 8 0,0 6 0 15,0-6 0-15,1 3 0 0,-1-3 0 0,0 7 0 16,0-4-9-16,0 3 9 16,-3-3 0-16,-1 0-9 0,1 7 9 0,3-4 0 0,-7-3 0 0,0 10 0 15,0-4 0-15,0 0 0 0,-3 4 8 0,-4-4-8 16,0 4 24-16,0-4 0 0,0 1 0 0,0 2 0 15,0-2-24-15,-4-1 0 0,1 4 0 0,3-4 0 16,-4 0 0-16,-3 4 0 0,3-7 0 0,4 4 0 16,-7-4 0-16,4 3 0 0,-4 1 0 0,0-1 0 15,0 1 0-15,-4-1 0 0,1 0 0 0,-1-2 0 16,-7 2 11-16,4 1-3 0,0-7 0 0,0 6 0 0,-4-3 4 0,1-3 0 16,-1 7 0-16,0-1 0 0,1-6 0 15,-4-3 0-15,-1 7 0 0,1-4 0 0,0-3 16 0,4 0 3 16,-1-3 1-16,-3-4 0 0,3 7-32 0,4-3 0 15,3-3 0-15,1 0-10 16,-1-1-14-16,1-2-2 0,3 6-1 0,0-6 0 16,-4 5 1-16,7-2 0 0,1-3 0 0,-1 6 0 15,4-7-90-15,0 10-19 0,0 0-3 0,0 0-590 16,4-9-119-16</inkml:trace>
  <inkml:trace contextRef="#ctx0" brushRef="#br2" timeOffset="102151.266">14524 13015 1566 0,'0'0'69'0,"0"0"15"0,0 0-68 0,0 0-16 15,0 0 0-15,0-3 0 0,0 3 49 0,-4-6 7 16,1-1 0-16,3 1 1 0,-4-3-37 0,4 9-7 15,0-3-1-15,-3-7-1 0,-1 7 32 0,1-3 6 16,3 3 2-16,-7-4 0 0,3 4 19 0,1-6 4 16,-4 9 1-16,-1-10 0 0,1 7-4 0,4-3-1 15,-8 3 0-15,4 0 0 0,-3-4-11 0,-1 4-3 16,1-3 0-16,-5 6 0 0,5 0-38 0,-4 0-8 16,-4 0-2-16,4 0 0 0,-4 0-8 0,1 9 0 15,-4-2 0-15,3-1 0 0,0 3 0 0,-3 1-11 16,7 2 3-16,0 7 0 0,-4-6 8 0,4 6 0 15,0-1-9-15,0-2 9 0,3 9 0 0,4-3 0 16,0 0 12-16,0 3-4 0,4-3 2 0,3 3 0 0,0-9 0 16,3 6 0-16,-3-3-1 0,7-7 0 0,0 10 0 0,0-6 0 15,4-1-1-15,-1 1-8 0,5 0 12 0,-1-1-4 16,0-2-8-16,0-4 12 0,4 4-12 0,-4-4 12 16,7 4-12-16,-4-4 0 0,1-6 0 0,0 7-11 15,3-1 3-15,-3 1 0 0,-4-7 0 0,3 3 0 31,1-3-23-31,-4-3-4 0,0 7-1 0,0-4 0 0,0-3-46 0,-3 0-10 16,0 0-1-16,-1 0-643 0,1-3-129 0</inkml:trace>
  <inkml:trace contextRef="#ctx0" brushRef="#br2" timeOffset="102877.237">11451 14404 115 0,'21'3'10'0,"-21"-3"-10"15,-10 7 0-15,3-4 0 0,-4 3 453 0,1-3 89 16,2 0 18-16,-2-3 3 0,-8 7-467 0,8-4-96 16,10-3-15-16,-7 0-5 0,-4 6 2 0,4-6 0 15,7 0 0-15,0 0 0 0,0 0 38 0,0 0 8 16,-4 3 2-16,4 10 0 0,8-7-6 0,-5 7-2 15,-3-4 0-15,0 3 0 0,4 10 5 0,-1 0 1 16,-3-3 0-16,0 13 0 0,-3-4 7 0,3 3 1 16,3 4 1-16,-6-1 0 0,-1-3 3 0,1 7 1 0,3-3 0 15,-4-1 0-15,-3-3-1 0,3-2 0 0,1-4 0 16,3 3 0-16,3-6-32 0,-3-10-8 0,-3 7 0 0,3 0 0 31,3-6-40-31,1-10-9 0,-4 6-3 0,0-9 0 16,0 0-42-16,0 0-9 0,7 0-1 0,-7 0-1 15,7-9-79-15,4 3-15 0,-1-10-3 0</inkml:trace>
  <inkml:trace contextRef="#ctx0" brushRef="#br2" timeOffset="103480.246">11381 14354 864 0,'0'0'76'0,"0"0"-60"16,0 0-16-16,-7 6 0 0,-4-3 236 0,11-3 45 15,0 0 9-15,0 0 2 0,0 0-210 0,0 0-42 16,0 0-8-16,0 0-1 0,11 0-15 0,-4 0-4 16,-7 0 0-16,10-3 0 0,1-3 30 0,-4 6 6 15,0 0 0-15,0 0 1 0,0 0 15 0,-3 0 2 16,6 0 1-16,-10 0 0 0,0 0-21 0,4 6-4 15,6-3-1-15,-3 1 0 0,-3-4-9 0,6 6-3 16,5-3 0-16,2 3 0 0,-3-3-5 0,4 7 0 16,0-7-1-16,3 6 0 0,0 1-15 0,0 2-8 0,0-2 8 15,0-1-8-15,-3 1 0 0,3 2 0 0,-3-2 0 16,-1-1 0-16,-2 0 0 0,-5 1 0 0,4-4 0 16,-3 3 0-16,-1 1 0 0,-6 2 0 0,3-2 0 15,-3-1 0-15,3 4 0 0,-4-4 9 0,-3 4-9 0,0-4 0 16,-3 0 9-16,3 4-9 0,0 6 0 0,-4-7 9 15,1-2-9-15,-1 9 0 0,4-7-12 0,-4 10 12 16,1-6 0-16,3-1 10 0,-4 7 1 0,1-3 0 16,-1 3-11-16,4-3 0 0,-3 0 0 0,3-4 0 15,-4 7 0-15,1-3 0 0,-1 0 0 0,1-3 0 16,-4 3 12-16,0-7-4 0,3 4 0 0,-3-1 0 16,-4-5 10-16,4 2 2 0,-7-2 0 0,4 6 0 15,3-10-12-15,-4 3-8 0,-7 7 12 0,4-10-12 16,-3 0 20-16,3-2-4 0,-1 5 0 0,-2-6 0 15,-8 3 0-15,7-3-1 0,18-3 0 0,-14 0 0 0,-10 0-3 16,3 0 0-16,6 0 0 0,1-3 0 0,0-3-12 0,-3 3 9 16,-1 3-9-16,4-9 8 0,3 5 0 0,1-2 0 15,-8 3 0-15,0-6 0 0,8 5-8 0,-4-2-11 16,0-3 3-16,3 6 0 16,-3-7-27-16,7 7-5 0,0-3 0 0,0-4-1 15,-4 7-68-15,1-6-14 0,6 6-2 0,0-4-1 16,-3 1-71-16,4 0-15 0</inkml:trace>
  <inkml:trace contextRef="#ctx0" brushRef="#br2" timeOffset="151474.886">14492 8296 2581 0,'-14'-13'114'0,"3"7"24"0,4-4-110 0,-3 1-28 0,3 3 0 0,-4-4 0 16,8 4 67-16,-4 0 8 0,3 0 1 0,1-4 1 15,-1 10-33-15,4 0-8 0,0 0 0 0,0 0-1 16,7-9-25-16,0 9-10 0,0-3 8 0,7 0-8 16,0 3 0-16,8-7 0 0,-1 7-12 0,10 0 12 15,5 0 0-15,10 0 8 0,3 0 2 0,7 0 0 16,8 0 18-16,3 0 3 0,0-3 1 0,7-3 0 16,11 3 4-16,3-4 2 0,7 7 0 0,0-6 0 15,1 0-3-15,2-4-1 0,8 10 0 0,4-9 0 16,-8 6-9-16,4-6-1 0,7 9-1 0,-4-10 0 0,4 10-7 15,-7 0 0-15,-11-3-1 0,7 3 0 0,8 0-7 0,-8 0-8 16,-3 3 11-16,0-3-11 0,-1 0 0 0,1 6 0 16,-7-2 0-16,-4-4 0 0,-3 6 0 0,-11-3 0 15,-4 0 0-15,-6 3 0 0,-1-6 0 0,-10 3-9 16,-7-3 1-16,0 0 0 16,-7 0-24-16,-4 0-5 0,-7 0-1 0,0-3 0 15,-10-3-90-15,-4 3-17 0,-7 3-4 0,-7 0-1200 0</inkml:trace>
  <inkml:trace contextRef="#ctx0" brushRef="#br3" timeOffset="86865.616">12365 5850 518 0,'0'0'46'0,"0"0"-37"0,-7 0-9 0,0 0 0 16,7 0 212-16,0 0 40 0,0 0 8 0,0 0 1 15,0 0-156-15,0 0-31 0,0 0-6 0,0 0-2 0,7-3-38 16,0-4-8-16,3 7-2 0,1-3 0 0,3-3 2 0,0 6 1 15,4-3 0-15,3 3 0 16,0 0 9-16,4-3 2 0,3 3 0 0,0-7 0 0,1 7 17 0,-1 0 4 16,4 0 1-16,-1 0 0 0,1 0-5 0,0 0-1 15,0-3 0-15,-1-3 0 0,5 6-24 16,6-3-4-16,-3 3-2 0,7-6 0 0,3 6 6 0,0 0 2 16,4-13 0-16,0 13 0 0,-3-3-13 0,3-3-2 15,-1 6-1-15,1 0 0 0,7-3 0 0,0 3 0 16,-3-7 0-16,3 7 0 0,3 0 3 0,-3 0 1 15,0 7 0-15,0-7 0 0,0 0 5 0,0 0 1 16,4 0 0-16,-1 0 0 0,4 3-7 0,-3-3-1 16,-1-3 0-16,1 3 0 0,-1 0-1 0,1 0-1 15,-1 3 0-15,8-3 0 0,-1 0 3 0,-3 0 1 0,0 0 0 16,0 0 0-16,-3 6-2 0,-1-3 0 0,4-3 0 16,0 0 0-16,4 6 0 0,-1 1 0 0,-6-7 0 0,3 0 0 15,-7 6 4-15,3-3 0 0,4-3 0 0,-3 6 0 16,-1-3-16-16,1 4 0 0,-4-4 0 0,-4 0 0 15,-3 6 0-15,0-2 0 0,-3-4 0 0,3-3 0 16,-4 0 0-16,4 6 0 0,0-3 0 0,0 0 0 16,3-3 0-16,-3 7 0 0,-7-4 0 0,0-3 0 15,-4 6 0-15,4-6 0 0,-4 0 0 0,11 0 0 16,0 0 0-16,0 0 0 0,-7 3 0 0,0-3 0 16,0 0 0-16,-4 0 0 0,-3 0 0 0,-4 3 0 15,-3 4 11-15,0-7-1 0,-1 0 0 0,1 3 0 16,-4-3-2-16,0 0 0 0,-3 0 0 0,0 0 0 15,-4 0 0-15,4 0 0 0,-4 0 0 0,-3 0 0 16,-1 6-8-16,-3-6 8 0,4 0-8 0,0 0 8 0,3 0 3 16,0-6 0-16,-3 6 0 0,3 0 0 0,0 0 0 0,-3-3 0 15,3 3 0-15,-4-7 0 0,-3 4 7 0,4 3 2 16,-4-3 0-16,0-3 0 0,0 6-20 0,1 0 0 16,-1-3 0-16,-7-4 0 0,3 7 0 0,1-3 0 15,-4 0 0-15,3-3 0 16,-2 6-43-16,2 0-5 0,-3-3-2 0,-3-4-868 15,3-2-174-15</inkml:trace>
  <inkml:trace contextRef="#ctx0" brushRef="#br3" timeOffset="95402.452">11120 18380 172 0,'0'0'16'0,"0"0"-16"16,0 0 0-16,0 0 0 0,-7 0 133 0,7 0 24 16,0 0 5-16,0 0 1 0,0 0-119 0,3-6-24 15,1-3-5-15,3 6-1 0,3-7 54 0,-3 7 12 16,-7 3 1-16,0-9 1 0,11-1-8 0,-8 1-2 16,-3 9 0-16,0 0 0 0,-3-3-1 0,3 3-1 15,7-10 0-15,-7 10 0 0,0-9-12 0,0 9-2 16,3-3-1-16,4-7 0 0,-7 10-33 0,4-6-6 15,0 0-2-15,3 0 0 0,0-4-14 0,-7 10-16 0,0 0 3 0,0 0 1 16,7-9 12-16,-7 9 0 16,0 0 0-16,0 0-9 0,0 0 33 0,0 0 8 0,0 0 0 0,0 0 1 15,-11 0 14-15,11 0 2 0,0 0 1 0,-3 9 0 16,-8 1-12-16,4-1-2 0,3-6-1 0,1 7 0 16,3-1-17-16,-4 0-3 0,1-6-1 0,3-3 0 15,7 10-14-15,-7-10 0 0,0 9 0 0,0-9-10 16,7 3 0-16,0 7 0 0,-7-10 0 0,7 9 0 15,0 1 10-15,4-7 0 0,-1-3-9 0,-10 0 9 16,0 0 0-16,11 0 0 0,-1 0 0 0,1 0 0 16,-4 0 17-16,0 0-1 0,0-3-1 0,4 3 0 15,-4-3 17-15,-4-4 4 0,-3 7 1 0,4 0 0 16,3 0 17-16,-4-9 3 0,-3 9 1 0,0 0 0 0,0 0-6 0,4-3-2 16,-8-7 0-16,1 1 0 0,-4-1-10 0,0 7-3 15,7-6 0-15,-7 0 0 16,-4-1-23-16,4 7-5 0,4-6-1 0,3 9 0 0,-4 0-8 0,4 0 0 15,-7-4 0-15,7 4 0 16,0 0 0-16,0 0 0 0,-11 0 0 0,4 0 0 0,7 0 0 0,0 0 0 16,-7 4 0-16,0-4 0 0,7 0 0 0,0 0-11 15,-7 6 3-15,0 0 0 0,0 0 8 0,4-2 0 16,3-4 0-16,-4 9 0 0,-3-6 0 0,7-3 0 16,0 0 0-16,4 9 0 0,-4-9 0 0,0 7 0 0,0-7 0 15,0 0 0-15,10 3 0 0,-10-3 0 16,0 0 0-16,0 0 0 0,11 0 0 0,-1 0 0 0,-10 0 0 15,11 0 0-15,-11 0 0 0,7 0 0 0,4-10 0 0,-11 10 0 16,0 0 0-16,7 0 0 0,0-3 0 0,-7 3 0 16,0 0 0-16,0 0 0 0,0 0 0 0,0 0 0 15,3-9 0-15,-3 9 11 0,0 0-3 0,0-3 0 16,0 3-8-16,0 0 0 0,-7-6 9 0,0-4-9 16,7 10 12-16,-3 0-3 0,-5-3 0 0,1 3 0 15,0-3-9-15,7 3 0 0,0 0 0 0,-7 0 0 16,-3 0 0-16,3 0 0 0,7 0 0 0,0 0-11 15,0 0 11-15,0 0 0 0,0 0-9 0,0 0 9 16,0 0-8-16,0 0 8 0,0 0-10 0,0 0 10 16,0 0-12-16,0 0 3 0,0 0 1 0,0 0 0 15,0 0 8-15,0 0 0 0,0 0 0 0,0 0 0 16,0 0 0-16,7-6 0 0,7 6 0 0,-7 0 0 0,0-4 0 16,0-2 0-16,4 6 0 0,-1 0 0 0,1-3 0 15,-1-3 0-15,-3 6 0 0,0-3 0 0,8 3 0 0,-12-4 11 16,-3 4-3-16,0 0 0 0,11-6-8 0,-11 6 0 15,0 0 0-15,0 0 0 0,0 0 12 0,0 0 0 16,0 0 0-16,0 0 0 0,-11 6-12 0,11-6 8 16,0 0-8-16,0 0 8 0,-11 4 0 0,4-4-8 15,7 0 12-15,0 0-4 0,0 0 19 0,-10 3 3 16,3-3 1-16,7 0 0 0,0 0-23 16,0 0-8-16,-11 0 0 0,11 0 0 0,0 0 0 0,0 0 0 15,0 0 0-15,-3 9 0 16,-4-9-27-16,7 0-5 0,0 0 0 0,0 0-1 0,-7 10 21 15,7-10 4-15,0 0 8 0,0 0-13 0,0 0-3 0,0 9-1 0,0-9 0 16,0 0 0 0,0 0-77-16,0 0-15 0,0 0-3 0,0 0-700 15,0 0-139-15</inkml:trace>
  <inkml:trace contextRef="#ctx0" brushRef="#br3" timeOffset="98618.633">11222 18268 1080 0,'0'0'48'0,"0"0"9"0,0 0-45 0,0 0-12 16,0 0 0-16,0 0 0 0,0 0 55 0,0 0 9 15,0 0 1-15,0 0 1 0,0 0-50 0,0 0-16 16,0 0 10-16,0 0-10 0,0 0 19 0,0 0-2 16,0 0 0-16,0 0 0 0,0 0 27 0,0 0 6 15,7-10 1-15,-4 10 0 0,-3 0 9 0,0 0 3 16,8-9 0-16,-1 6 0 0,-4-1-26 0,-3 4-5 16,0 0 0-16,0 0-1 0,7-6-19 0,-7 6-3 15,0 0-1-15,0 0 0 0,0 0 7 0,0 0 1 16,0 0 0-16,0 0 0 0,0 0-2 0,0 0 0 15,4-3 0-15,-4 3 0 0,0-9-4 0,0 2-1 16,3 4 0-16,1-6 0 0,-1-1 6 0,1 7 1 16,-1-3 0-16,4 3 0 0,0-7 2 0,0 10 1 15,1-9 0-15,-1 6 0 0,0 0-11 0,3-3-8 0,-6-4 9 0,3 7-9 16,-4-3 0-16,4 6 0 0,0-7 0 16,-3 1 0-16,-4 6 9 0,4-3-9 0,6-3 8 0,-6 3-8 15,-4 3 21-15,0 0-1 0,7-7 0 0,0 1 0 16,0 0 1-16,0-4 0 0,-7 7 0 0,7-3 0 15,3 0 5-15,-2-1 1 0,-8-2 0 0,3 6 0 16,8-6-17-16,-1 5-10 0,-6-2 12 0,-4-3-12 16,0 6 8-16,3-1-8 0,8-2 0 0,-8-3 0 15,-10 6 0-15,7-4 0 0,7 4 0 0,0-6 0 16,-3 6 0-16,0-4 0 0,-1 4 0 0,4-3 0 16,4 3 0-16,-11 3 0 0,-4-3 0 0,8-4 0 15,6-2 0-15,-6 6 0 0,-8 0 0 0,1-4 0 0,3 7 10 16,0 0-10-16,0 0 8 0,3 0-8 15,-6-9 12-15,3 6-4 0,7-3 0 0,-7 6 0 0,0-3-8 0,0 3 0 16,7-10 0-16,0 10 0 16,-7 0 0-16,0 0 10 0,7-9-10 0,0 6 10 0,7-7-10 0,-7 1 10 15,-7 9-10-15,7-3 10 0,-3-7-10 0,3 1 12 16,-7 9-12-16,3-10 12 0,4 7-4 16,-3-3-8-16,-1 0 12 0,-3 6-4 0,0 0 11 0,8-10 1 15,-5 4 1-15,1-3 0 0,-4 9-21 0,7-7 0 16,-4 1 0-16,1-3 0 0,3 6 11 0,-4-4-3 15,-3 7 0-15,7-12 0 0,0 9-8 0,0-7 8 16,-3 1-8-16,-1 6 8 0,5-4-8 0,-1-2 0 16,-7 9 0-16,7-3 0 0,-4-7 0 0,4 1 0 15,-3 0-12-15,3 5 12 0,0-5 0 0,-4 0 0 16,4-1 0-16,-3 4 0 0,3-3 0 0,-3-1 0 0,3 1 9 0,0-1-9 16,0 1 0-16,0-4 0 0,0 4 0 0,3 0 8 15,-3 2-8-15,1-8 0 0,2 12 0 16,-3-4 8-16,0-5-8 0,0 2 0 0,0 7 0 0,4-6 8 15,-4 6-8-15,4-4 0 0,-1-2 0 0,-3 3 0 16,4-1 0-16,-1-2 0 0,-3 0 0 0,4 2 8 16,-4 1-8-16,4-3 0 0,-4-1 0 0,3 7 0 15,-3-6 0-15,4-1 0 0,-4 7 0 0,4-6 0 16,-4-1 11-16,-4 7-3 0,4-3 0 0,0-7 0 16,0 10-8-16,4-3 0 0,-4-3 0 0,0 5-11 15,4-5 19-15,-4 0 3 0,0 9 1 0,3-10 0 16,-3 7-12-16,0-6 0 0,4 6 0 0,-7-4-11 15,3 4 11-15,0-6 0 0,0 6 0 0,0-4 0 0,0-2 0 0,-7 9 0 16,7-3 0-16,0-7 0 0,-7 10 0 0,7-3 0 16,-4-3 0-16,5-3 8 0,-1 9-8 0,-7 0 0 15,7-13 0-15,0 10 8 0,-4-3-8 0,1 2 0 16,3-5 0-16,-4 6 0 0,-3 3 0 0,7-6 8 16,0-4-8-16,-3 7 0 0,0 0 0 0,-4 3 9 15,3-6-9-15,4-4 0 0,-3 10 9 0,-1-9-9 16,1 6 0-16,-4 3 9 0,0 0-9 0,3-3 0 15,1-4 9-15,-4 7-9 0,7-9 0 0,-7 9 0 16,3 0 0-16,4-9 0 0,-3 5 0 0,-4 4 0 16,3-9 0-16,1 6 8 0,-1-3-8 0,1-4 0 15,3 7 0-15,-3 0 0 0,-1-3 0 0,1-4 9 0,-1 10-9 16,-3-6 0-16,4 0 0 0,3 6 0 0,-4-10 0 16,1 10 0-16,-1-9 8 0,-3 9-8 0,4 0 0 0,-1-3 0 15,-3 3 0-15,7-3 0 0,-7 3 0 0,4-7 0 16,-4 7 8-16,4-3-8 0,-4 3 0 0,3-6 0 15,1 6 8-15,-4 0-8 0,3-3 12 0,-3 3-12 16,7-7 14-16,-3 7-4 0,-4-6-1 0,7 0 0 16,-4 6-9-16,1-3 0 0,-1-3-10 0,4 2 10 15,-3-2 0-15,-1 3 0 0,1 3 0 0,3-3 0 16,-3-3 0-16,-1 2 0 0,1-2 0 0,-1 3 0 16,-3 3 0-16,7 0 0 0,-3-9 8 0,-4 9-8 15,3 0 0-15,-3 0 0 0,7-4 0 0,-7 4 0 16,0 0 0-16,0 0 0 0,7-6 0 0,-3 3 0 15,3-3 0-15,-7 6 0 0,3-3 0 0,-3 3 0 16,8-3 0-16,-1-4 8 0,-7 7-8 0,7 0 0 0,0-9 0 0,0 9 0 16,0-3 0-16,-7 3 0 0,3-7 0 15,4 4 0-15,0 0 0 0,-7 3 0 0,0 0 0 0,7-6 0 16,1-3 0-16,-1 9 0 0,0-4 0 0,-7 4 0 16,7-9 0-16,-7 9 0 0,7 0 8 0,-7 0-8 15,3-9 0-15,-3 9 0 0,0 0 0 0,7 0 10 16,-7 0-10-16,0 0 8 0,0 0-8 0,7-10 0 15,-7 10 0-15,0 0 0 0,0 0 0 0,11 0 0 16,-11 0 0-16,7-3 0 0,-7 3 0 0,7-9 0 16,-7 9 0-16,7 0 0 0,-7 0 0 0,7-10 0 0,-7 10 0 0,7 0 0 15,-7 0 0-15,7-9 0 0,-7 9 0 0,0 0 0 16,11 0 0-16,-11 0 0 0,0 0 0 0,7-6 0 16,-7 6 0-16,0 0 0 0,7-7 0 0,4-2 0 15,-11 9 0-15,7-3 0 0,0-4 9 0,-7 7-9 16,0 0 0-16,7-3 0 0,0-6 0 0,-7 9 0 15,7-3 0-15,-7 3 0 0,7-7 0 0,-7 7 0 16,11-9 0-16,-4 6 0 0,-7 3 0 0,0 0 0 16,7-3 0-16,-7 3 0 0,0 0 0 0,0 0 0 15,7-6 0-15,-7 6 0 0,0 0 0 0,10-10 0 16,-10 10 0-16,0 0 0 0,7-3 0 0,-7 3 8 16,0 0-8-16,11-9 0 0,-11 9 0 0,7 0 8 15,-7 0-8-15,11-10 9 0,-11 10-9 0,3 0 10 16,4-9-10-16,-7 9 8 0,7-3-8 0,-7 3 8 15,11-10-8-15,-8 10 0 0,4-9 0 0,0 6 8 0,-7 3-8 16,7-7 0-16,-7 7 0 0,8-3 0 0,-8 3 0 0,3-9 0 16,4 9 0-16,-7 0 0 0,4-10 0 0,-4 10 0 15,0 0 0-15,0 0 0 0,3 0 8 0,-3 0-8 16,0 0 0-16,7-3 8 0,-7 3-8 0,4-9 0 16,-1 6 0-16,-3 3 8 0,0 0 0 0,4-6 0 15,-1 2 0-15,1-2 0 0,-1 3-8 16,4 0 8-16,-3-3-8 0,-1 2 8 0,5-2-8 0,-5 3 0 15,4-3 0-15,-3 3 0 0,3-7 0 0,-4 10 0 16,4-9 0-16,-3 9 0 0,3-3 0 0,-4-4 0 16,1 4 0-16,-1 0 0 0,1-3 0 0,3 3 0 15,0-4 0-15,-3 4 0 0,-4 3 0 0,3-6 0 16,1 3 8-16,-4 3-8 0,3-3 9 0,1-4 0 0,3 4 0 0,-7 3 0 16,3-6-9-16,1 6-11 0,-1-6 3 0,4 0 0 15,-3 6 8-15,-4 0 0 0,3-4 0 0,1-2 0 16,0 3 0-16,-4 3 11 0,3-6-3 0,-3 6 0 15,4 0-8-15,-1-3 0 0,1-1 0 0,-4 4 0 16,0 0 8-16,3-6 0 0,4-3 0 0,-3 9 0 16,-4 0-8-16,0 0 0 0,0 0 0 0,0 0 0 15,0 0 0-15,3-3-11 0,-3 3 11 0,7-10-12 16,0 7 12-16,-3-3 0 0,3-4 0 0,-3 10 0 16,3-9-41-1,-4 6-3-15,4-7-1 0,0 1 0 0,-3 6-3 0,3-6-1 16,0-1 0-16,3 1 0 15,-3 6-38-15,1-7-7 0,2 1-2 0,1-1-685 0,-1-2-138 0</inkml:trace>
  <inkml:trace contextRef="#ctx0" brushRef="#br3" timeOffset="99423.504">14164 10481 1404 0,'0'0'62'0,"4"-9"13"0</inkml:trace>
  <inkml:trace contextRef="#ctx0" brushRef="#br3" timeOffset="100523.952">14273 10240 403 0,'0'0'36'0,"0"0"-36"0,0 0 0 0,0 0 0 16,0 0 249-16,-7 0 43 0,-3-3 9 0,3 3 2 15,-4 0-198-15,1 3-39 0,-5-3-8 0,1 0-2 16,0 0-42-16,0 0-14 0,4 6 8 0,-5-6-8 16,1 0 0-16,-3 0-11 0,3 0 2 0,-1 0 0 15,-2 0 9-15,-1-6 0 0,1 6 0 0,2 0-8 16,-2 0 8-16,-1 6 0 0,0-3 8 0,1-3-8 16,-1 7 8-16,-3-1-8 0,0 0 8 0,-4 4-8 15,0 2 0-15,-3-3 0 0,0 7 0 0,0 3 0 16,0-6 0-16,3 5 0 0,4 4 0 0,0 0 0 15,-4 0 0-15,4 6 0 0,0 1 0 0,-1-4 0 16,5 6 0-16,3 0 0 0,-4 1 0 0,4-1 8 16,3 4-8-16,4-4 11 0,-3 0-11 0,3 7 12 15,0-4-12-15,-1-2 0 0,5 2 0 0,-1 7 0 16,1-6 0-16,3 5-9 0,0 1 9 0,0 0-13 0,0 0 0 16,0-7 0-16,7 1 0 0,-4-4 0 0,1 0 13 0,3 1 0 15,0-1 0-15,4-3-9 0,-4-3 9 0,3 4 0 16,1-4 0-16,3 6 0 0,-3-3 0 0,3-6 0 15,-4 6 0-15,8-2 0 0,3-5 0 0,-3-2 0 16,-4-6 8-16,4 6-8 0,3-7 13 0,3-2-1 16,1 2-1-16,0-2 0 0,-1-1-11 15,1-6 0-15,0 3-10 0,0-6 10 0,-1-6 20 0,1 6 11 16,3-3 1-16,-3-6 1 0,0-1-7 0,-1-2-2 16,1-1 0-16,0 1 0 0,6-7 4 0,-6 0 0 15,-4-3 0-15,4 0 0 0,-4-6-13 0,7 6-3 16,-3-10 0-16,0 11 0 0,-1-11-4 0,-2 1-8 0,-1 6 11 0,0-7-11 15,-7-5 12-15,4 5-12 0,-1-12 12 16,-3 4-12-16,-3 5 0 0,0-6 0 0,-4 1 0 0,0-4 0 16,-4 3 10-16,1 3-10 0,-8-2 8 0,4-1-8 15,-3-9 8-15,-1 9-8 0,-3-6 0 0,-3 3 8 16,-1-3 1-16,0 3 0 0,-3 0 0 0,0 3 0 16,0 7-9-16,-4-4 0 0,1 7 0 0,3 6 8 15,-8-3-8-15,5 6 0 0,-4-3 0 0,-1 3 8 16,-2 3-8-16,3 0 0 0,-1 10 0 0,-2-4 0 15,-1 4 0-15,4-1 0 0,-4 10-9 0,4-3 9 16,0 3-37 0,0 3-1-16,3-3 0 0,0 10-569 0,4 2-113 0</inkml:trace>
  <inkml:trace contextRef="#ctx0" brushRef="#br3" timeOffset="101914.977">13134 16392 57 0,'0'0'0'0,"0"0"0"0,0 0 0 0,0 0 0 16,0 0 0-16,0 0 0 0,0 0 171 0,0 0 29 15,0 0 5-15,0 0 2 0,0 0-99 0,0 0-19 16,0 0-4-16,0 0-1 0,0 0-42 0,0 0-9 0,0-3-1 15,-4-6-1-15,1 6-31 0,3-4 8 0,3-2-8 0,-3 9 0 16,0-3 28-16,0 3 4 0,4-3 0 0,-4 3 0 16,0 0-32-16,0 0 0 0,0 0 0 0,0 0 0 15,0 0 20-15,0 0-1 16,0 0-1-16,0 0 0 0,0 0-18 0,0 0 8 0,0 0-8 0,0 0 0 16,0 0 14-16,0 0-4 0,0 0-1 0,0 0 0 15,0 0 34-15,0 0 6 0,0 0 2 0,0 0 0 16,0 0-11-16,0 0-1 0,0 0-1 0,0 0 0 15,0 0-4-15,0 0-1 0,0 0 0 0,0 0 0 16,0 0-7-16,0 0-2 0,0 0 0 0,0 3 0 16,-4 0-9-16,4-3-3 0,0 0 0 0,0 0 0 15,0 0 10-15,0 0 2 0,0 0 0 0,0 0 0 16,0 0 1-16,0 0 1 0,0 0 0 0,0 0 0 16,0 0-10-16,0 0-1 0,0 0-1 0,0 0 0 15,0 0-2-15,0 0 0 0,0 0 0 0,0 0 0 0,0 0-4 16,0 0-8-16,0 0 11 0,0 0-11 0,7-3 20 0,-7 3-2 15,11 0-1-15,-11 0 0 0,0 0 13 0,0 0 2 16,7-3 1-16,-7 3 0 0,0 0-33 0,0 0 0 16,7-7 0-16,-7 7 0 0,0 0 0 15,0 0 0-15,7-3 0 0,-7 3 0 0,0 0 0 0,0 0 0 16,0 0 0-16,0 0 0 0,0 0 0 0,7-6 0 16,-7 6 0-16,7-3 0 0,-7 3 13 0,0 0-4 15,4-9-1-15,-4 9 0 0,3-4-8 0,-3 4 8 16,0 0-8-16,0 0 8 0,4-9-8 0,-4 9 0 15,0 0 0-15,0-6 0 0,0 6 0 0,0 0-17 16,3-7 4-16,-3 7 1 16,0 0-36-16,4-6-8 0,-4 6 0 0,0 0-1 15,3-9-107-15,1-1-22 0,0 4-4 0,-1 0-1 0</inkml:trace>
  <inkml:trace contextRef="#ctx0" brushRef="#br3" timeOffset="105352.988">13162 16323 576 0,'0'0'25'0,"0"0"6"0,0 4-31 0,-3-4 0 15,3 6 0-15,0-6 0 0,-4 3 148 0,4-3 24 16,0 0 5-16,-3 3 1 0,-1 3-151 0,4-6-27 15,0 0-12-15,0 0 0 0,0 0 0 0,0 3 0 16,-3 7 0-16,3-10 0 0,0 0 12 0,0 0 16 16,0 0-4-16,0 0-1 0,0 0 27 0,0 0 6 0,0 0 0 15,0 0 1-15,0 0-11 0,0 0-2 0,0 0-1 0,0 0 0 16,0 0 30-16,0 0 7 0,3-10 0 0,4 7 1 16,-3-3-20-16,-1 3-4 0,4-6-1 0,0 5 0 15,-3-2-25-15,3-3-6 0,0 2-1 0,-4 1 0 16,4-3-12-16,1 6 11 0,-1-7-11 0,0 1 10 15,0 6-10-15,0-7 10 0,0 1-10 0,3-1 10 16,-3 1 4-16,1 3 1 0,-1-1 0 0,3-2 0 16,-3 0 8-16,0 6 1 0,0-7 1 0,0 1 0 15,0-1-5-15,4 4-2 0,-4 0 0 0,0-4 0 16,-3 4-2-16,3 0 0 0,0-4 0 0,0 1 0 16,0 3-5-16,0-4-2 0,0 4 0 0,0-3 0 15,0 2-9-15,4-2 0 0,-4 0 9 0,0-1-9 16,0 1 11-16,0-1-3 0,3-2 0 0,-2 2 0 15,-1 1-8-15,3-4 12 0,-3 4-12 0,0-4 12 0,4 1-4 16,-1 3 0-16,-2-1 0 0,2 1 0 0,-3-1 4 16,4-2 0-16,-1 9 0 0,-3-7 0 0,4 1-4 15,0-1-8-15,-1 1 12 0,-3 0-4 0,4-4-8 0,-4 4 0 16,-4-1-10-16,8 7 10 0,-4-6 0 0,4-1 0 16,-8 4 13-16,4 0-4 0,0-4-9 0,0 1 0 15,-3 6 0-15,3-7 8 0,0 7 11 0,0-3 1 16,0-3 1-16,0 5 0 0,-3-5-3 0,3 6-1 15,0-3 0-15,-4-4 0 0,4 7-4 0,0-6-1 16,-3 6 0-16,3-4 0 0,0 1-12 0,-3 0 0 16,3 3 8-16,0-4-8 0,-7 7 0 0,7-9 0 0,-7 9 0 0,7-3 0 15,0 0 0-15,0-4 8 16,-4 4-8-16,4-3 0 0,-3-3 8 0,-1 5-8 0,5 1 0 0,-8 3 9 16,3-6 15-16,4-3 4 15,-3 5 0-15,3-5 0 0,-4 6-16 0,1-3-4 0,3-4 0 0,0 4 0 16,-4-3-8-16,4-1 0 0,-3 1 0 0,3-1 0 15,0 1 0-15,0-4 0 0,-3 4 8 0,3 0-8 16,0-4 0-16,0 4 0 0,-4-4 0 0,4 4 0 16,0-1 0-16,-3 1 0 0,3-4 0 0,-3 10 8 15,3-6-8-15,-4 2 0 0,1 1 0 0,-1 0 0 16,1-3 0-16,-1 5 0 0,1-2 0 0,-1 3 0 16,1 3 0-16,-1-9 0 0,1 5 0 0,-4 4 0 15,3-6 0-15,5 3 12 0,-5-6-12 0,1 9 12 16,-1-10 0-16,1 7 0 0,-1-3 0 0,1-7 0 15,-1 10-4-15,1-6-8 0,3 2 12 0,0 1-4 0,0-3-8 16,3 3 0-16,-2-7 9 0,-1 4-9 0,3-1 0 0,-3 7 0 16,0-6 0-16,4-1 0 15,-1 7 0-15,-2-3 0 0,-5 0 0 0,1-4 0 0,3 4 0 0,0-4 0 16,0 4 0-16,0-3 0 0,3 2 8 16,1-2-8-16,-4 6 8 0,0-6-8 0,0-1 0 0,4 7 0 15,-8-6 0-15,8 5 0 0,-4-2 20 0,0-3 0 16,0 6 0-16,0-7 0 0,0 1-20 0,0-1 0 15,0 7 0-15,4-6 0 0,-1-1 0 0,-3 4 0 16,0 0 0-16,4-3 0 0,0-1 0 0,-4-2 0 16,0 2 0-16,0 1 0 0,0 6 0 0,0-7 0 15,0 1 0-15,4 6 0 0,-4-7 0 0,-4 1 0 0,4-1 0 16,0 4 0-16,0-3 0 0,-3 2 0 0,3-2 0 16,-4 3 0-16,4 0 0 0,-3-4 0 0,3 1-10 0,-3 6 10 15,3-7 0-15,-4 7 0 0,4-6 8 0,-3-1-8 16,-1 1 8-16,4 6-8 0,-3-7 0 0,3 1 9 15,0-1-9-15,0 1 0 0,0 6 0 0,0-6 0 16,0-1 0-16,0 1 0 0,4-4 0 0,-1 4 0 16,-3 6 8-16,4-7-8 0,0 1 8 0,-1-1-8 15,4 4 0-15,-3-3 0 0,0-1 0 0,-1 1-11 16,4-4 11-16,0 4 0 0,0 0 0 0,1-4 0 16,-5 4 0-16,4-1 0 0,0-2 8 0,0 2-8 15,1 1 0-15,-5-1 0 0,4-2 0 0,0 2 0 16,-3 1 0-16,0-3 0 0,3 2 0 0,-4 1 8 15,1-4-8-15,-1 4 0 0,-3-1 0 0,1-2 0 16,2 2 11-16,-3-2 1 0,0-1 0 0,4-2 0 0,-1 2-12 16,-3 4 0-16,0-7 0 0,1 0 0 0,2 4 0 0,-3-1 0 15,4 1 0-15,-1-4 0 0,-3 3 0 0,4 4 0 16,-4-10 0-16,4 7 0 0,-4 2 0 0,3-2 0 16,1-1 0-16,-4 4 0 0,3-4 0 0,-2 4 0 15,2-4 8-15,1-2-8 0,-1 5 0 0,-3-2 8 16,4 2-8-16,-4-2 8 0,0 2 0 0,4-2 0 15,-1 2 0-15,1 1 0 0,-4-4-8 0,0 1 8 16,7-1-8-16,-7 4 8 0,0-7-8 0,0 4 0 16,4 2 0-16,-4-2 0 0,3 2 0 0,1-2 0 15,-4-7 0-15,4 10 0 0,-4-4 0 0,3-6 0 16,1 7-14-16,-4 2 5 0,0 1 17 0,4-4 3 16,-4 1 1-16,0 2 0 0,-4 1 4 0,4 0 2 0,0 2 0 15,-3-8 0-15,3 5-18 0,0 4 8 0,0-3-8 0,4-1 0 16,-8 1 0-16,4-1 0 0,0 1 0 0,-3-1 0 15,3-2 0-15,0 3 0 0,-4 2-13 0,4-8 5 16,0 5 8-16,1 7 0 0,-1-6 0 0,3-4 0 16,-3 4 0-16,4-1 0 0,-4 1 0 0,0-4 0 15,4 4 0-15,-1-4 0 0,-3 4 0 0,4-4 0 16,-4 4 0-16,3 0 0 0,-3-1 0 0,4 7 0 16,0-6 0-16,-4-1 0 0,0 1 0 0,3 6 0 15,-3-7 0-15,0 7 0 0,4-3 0 0,0-4 0 16,-1 4 0-16,-3-3 0 0,0 3 0 0,4-4 8 15,-4 4-8-15,0-4 0 0,4 1 0 0,-1 0 8 16,-3-1-8-16,4-2 0 0,-1 2 0 0,4-2 0 0,-3-1 12 16,0-2-3-16,-1 5 0 0,1 4 0 0,-1-10-9 0,1 7-9 15,0-4 9-15,-1 4-13 16,1-4 13-16,-1 4 0 0,1-4 9 0,-4 4-9 0,0-4 0 0,4 4 8 16,-4 0-8-16,0-1 0 0,0 1 0 0,-4 2 0 15,4-2 0-15,0 3 0 0,-3-4 0 0,3 7 0 16,0-6 0-16,0 6 0 0,-3-4 0 0,-1 1 0 15,4 0 0-15,0-4 0 0,0 7 0 0,-3-3 0 16,-1 0 0-16,1 0 0 0,-1-4 0 0,4 7 0 16,-3-3 0-16,3-1 0 0,-3 1 0 0,-1-3 0 15,1 6 0-15,3-7-10 0,-4 1 10 0,4-1 0 16,-3 4 0-16,3-3 0 0,-4-1 0 0,4 1 8 16,0-1-8-16,-3 1 8 0,3 0-8 0,0 2 0 15,-3-8 0-15,3 12 0 0,0-7 0 0,-4 1 0 0,4-1 0 0,0 4 0 16,0-3 0-16,-3-1 0 0,3 1 0 0,-3-1 0 15,3-2 0-15,0 3 0 0,0-1 0 0,-4-2 0 16,4 2 0-16,0-2 8 0,0 2-8 0,0 1 11 16,1-4-11-16,-1 4 8 0,-4-4-8 0,4 4 8 15,0-1-8-15,0-2 0 0,0 3 0 0,4-1 0 16,-4 1 0-16,4-1 0 0,-4-2 0 0,-4 2 0 16,4 1 0-16,-3-4 0 0,3 4 0 0,0 0 0 15,0-4 0-15,0 4 0 0,0 2 0 0,0-8 0 16,4 5 0-16,-4 4 0 0,0-10 0 0,3 7 0 15,-3 3 0-15,0-10 0 0,1 7 0 0,-1 2 0 16,3-8 0-16,-3 8 0 0,0-2 0 0,0 0 0 16,4-1 0-16,-4 1 0 0,0-1 0 0,-3 7 0 0,3-3 0 15,0-7 0-15,0 10 0 0,0-6 0 0,-4-1 0 0,4 7 0 16,0-3 0-16,0-3 0 0,-3 5 0 0,3-5 0 16,-3 0 0-16,3 6 0 0,-4-4 0 0,1 1 0 15,3-3 0-15,-4 2 0 0,1-2 0 0,-1 6 0 16,1-7 0-16,-1 1 0 0,1 6 0 0,-1-7 0 15,1 7 0-15,-1-3 0 0,1 3 0 0,0-3 0 16,-4 2 0-16,0 4 0 0,0 0 0 0,3-3 0 16,1-6 0-16,-1 3 0 0,1 2 0 0,-4 4 0 15,0-6 0-15,7 3 0 0,-4-6 0 0,1-1 0 16,-4 7 0-16,7-3 0 0,-4 3 0 0,1-7 0 0,-1 7 0 16,1-3 0-16,-1-4 0 0,5 7 8 15,-5-6-8-15,-3 9 8 0,0-9-8 0,7 5 0 0,-3 1-12 16,3-3 12-16,-7-3 0 0,3-1 0 0,4 7 0 0,0-6 0 15,0 6 0-15,-3-4 0 0,-1-2 0 0,4 6 0 16,1-7 0-16,-5 7 0 0,1-3 0 0,3-4 0 16,0 7 0-16,0-6 0 0,-4 6 0 0,1-3 0 15,-1 2 0-15,1-5 0 0,3 9 0 0,-4-9 0 16,-3 9 0-16,4-4 0 0,0-2 0 0,-1 3 0 16,1 0 0-16,3-3 0 0,-4 2 0 0,1-2 0 15,-1 3 0-15,1-3 0 0,-4 6 0 0,7-6 0 16,0-1 0-16,-4-2 0 0,1 6 0 0,-1-7 0 15,1 7 0-15,3-3 0 0,-3-4 0 0,-1 10 0 16,1-6 0-16,3 0 0 0,0-3 0 0,-4 5 0 16,1-2-8-16,-1 3 8 0,1-6 0 0,-1 5 0 15,1-2 0-15,-4 6 0 0,0 0 0 0,3-9 0 0,4 6-9 16,1-7 9-16,-8 10 0 0,3 0 0 0,1-9 0 16,-4 9 0-16,3-3 0 0,-3 3 0 0,0-3 0 0,4-4 0 15,-4-2 0-15,0 9 0 0,0-3 0 0,0 3 0 16,0-7 0-16,3 4 0 0,-3 3 0 0,0 0 0 15,0-9 0-15,0 9 0 0,0-9-9 0,0 9 9 16,-3 0 0-16,3 0-9 0,0 0 9 0,0 0 0 16,-4-4 0-16,1-2 0 0,3 6 0 0,-4 0 0 15,-7 6 0-15,4-6 0 0,-3 4 0 0,3-4 0 16,-4 0 0-16,1 0 0 0,-1 0 0 0,-3 0 0 0,3 6 0 16,-3-3-8-16,0-3 8 0,0 0 0 0,0 0 0 15,0 6 0-15,3-3-8 0,1-3 0 0,-1 3 0 0,0-3 0 16,4 0 8-16,0 0 12 0,-3 0-2 15,3 0-1-15,0 0-9 0,0 0 0 0,0 0-12 0,-1 0 12 16,8 0 0-16,-7 0 0 16,7 0 0-16,0 0 0 0,0 0 0 0,-7 7 0 0,0-7 0 0,7 0 0 15,0 0-10-15,0 0 10 0,0 0 0 0,0 0-9 32,0 0-18-32,0 0-3 0,0 0-1 0,0 0 0 0,0 0 19 0,0 0 3 0,0 0 1 0,0 0 0 15,0 0 8-15,0 0 0 0,0 0 0 0,0 0 0 16,7 3 0-16,4-3 0 0,-4 0 0 0,4 0-8 15,-4 0 8-15,3 0 0 0,1 0 0 0,3 0 0 16,-4 0 0-16,5 0 0 0,-5 0 0 0,4 0 0 0,0 0 0 16,4 0 0-16,-7 0 0 0,3 0 0 15,0 0 0-15,0 6 0 0,0-6 0 0,-3 0 0 16,-1 0 0-16,1 3 0 0,-1-3 0 0,-3 10 0 0,4-10 0 0,0 3 0 16,-1 3 0-16,-3-3 0 0,0 7 0 0,0-7 0 15,-7-3 0-15,7 9 0 0,0 1 0 0,-3-1 0 16,0 0 0-16,-1 1 0 0,1-1 0 0,-1-3 0 15,-3 4 0-15,-3-1 8 0,3 4-8 16,0-4 0-16,-4 4 0 0,1-4 0 0,-1 10 0 0,0-6 0 16,1-4 0-16,-1 4 0 0,1 5 0 0,-1-5 0 15,-3-4 0-15,4 4 0 0,3-4 0 0,-4 1 11 16,4 2-11-16,-3-2 12 16,3-1-75-16,0 4-14 0,-4-4-3 0,4 0-776 0,0-9-156 0</inkml:trace>
  <inkml:trace contextRef="#ctx0" brushRef="#br3" timeOffset="109790.857">14877 14429 633 0,'0'0'56'0,"-11"0"-44"0,0-6-12 0,1-3 0 16,-4-1 327-16,0 1 63 0,0-4 13 0,3-2 2 16,0 2-288-16,-3 4-57 0,0 6-12 0,4-7-3 15,-5 1-45-15,5 6 0 0,-4-4-10 0,3 4 2 16,1 0 8-16,-1-3 0 0,0 6 0 0,1-10 0 15,-1 7 0-15,4-3 8 0,0 0-8 0,0-1 11 16,0-2-1-16,0 0 0 0,0 2 0 0,0 1 0 16,-4-3 37-16,4 6 7 0,-3-7 2 0,3 1 0 15,3-1-29-15,1 7-6 0,-4-6-1 0,7 9 0 16,0 0-6-16,0 0-2 0,0 0 0 0,0 0 0 16,0 0-12-16,0 0 0 0,10 6 0 0,4 0 0 15,0 4 0-15,4-1 0 0,0 4 0 0,6-4 0 16,1 4 0-16,3 5-8 0,0-5 8 0,8 6-13 15,-5 0 13-15,1-7-12 0,0 10 12 0,0-3-12 16,-4-7 12-16,0 7 0 0,0 0 0 0,-3-3 0 0,0-4 0 16,-1 7 0-16,1-6 11 0,0-4-3 0,0 10 3 15,-1-7 1-15,1 4 0 0,0-3 0 0,-4-1 6 0,3 1 2 16,-2 2 0-16,-5-2 0 0,-3-1-6 0,-3 1-1 16,0-4 0-16,-1 1 0 0,-3 2-13 0,-3-2 9 15,-1-4-9-15,-3-6 8 0,4 6-8 0,-4-6 0 16,0 0 0-16,-4 10 0 0,4-10 0 0,-3 0 0 15,-4 9 0-15,0-9 0 0,7 0 0 0,-11 0 0 16,4-9 9-16,0 9-1 0,-11-10 8 0,4 4 1 16,0-3 1-16,-4-1 0 0,1 1-5 0,-8-4-1 15,4 1 0-15,-4-4 0 0,1 7 7 0,-1-4 1 16,0 4 0-16,-3-4 0 0,0 1-34 0,-4 2-6 0,-3-9-2 16,-1 10 0-16,5-4 22 0,-5 4 0 0,5-3-9 15,-1 2 9-15,4 1-10 0,3-4 2 0,0 4 0 16,8-1 0-16,-1 7 8 0,4-6 0 0,0-1 0 0,3 1 0 15,4 3 24-15,0-1 6 0,4-2 2 0,3 9 0 16,0 0-32-16,0 0 0 0,0 0 0 0,0 0 0 16,0 0 0-16,0 0 0 0,0 0 0 0,0 0 0 15,0 0 0-15,0 0 0 0,3 9 0 0,8-2 0 16,-8-1 0-16,8 0 0 0,3 4 0 0,4 2 0 16,-1-2 0-16,4 2 0 0,0 1 0 0,4 2 0 15,10-2 10-15,-6-1-10 0,2 1 10 0,-2-4-10 16,2 10 17-16,-2-6-2 0,-5-1-1 0,1 4 0 15,0-3-14-15,-4-1 0 0,0 4 0 0,0-10 0 16,-3 3 0-16,3 1 0 0,-7 2 0 0,4-2 0 0,-4-4-20 16,0-3-1-16,0-3 0 0,0 0-859 15,0-3-171-15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6T21:23:57.799"/>
    </inkml:context>
    <inkml:brush xml:id="br0">
      <inkml:brushProperty name="width" value="0.025" units="cm"/>
      <inkml:brushProperty name="height" value="0.025" units="cm"/>
      <inkml:brushProperty name="color" value="#0070C0"/>
    </inkml:brush>
  </inkml:definitions>
  <inkml:trace contextRef="#ctx0" brushRef="#br0">851 22 10912 0 0,'-5'1'202'0'0,"0"-1"0"0"0,0 1 0 0 0,0 0 0 0 0,0 0 0 0 0,0 1 0 0 0,0-1-202 0 0,1 1 186 0 0,0-1 0 0 0,-1 0 0 0 0,1 0 0 0 0,0 0 1 0 0,-1 0-1 0 0,1-1 0 0 0,0 1 0 0 0,-1-1 1 0 0,-4-1-187 0 0,-36-9 2251 0 0,27 6-1337 0 0,-2 0-1 0 0,-1 1-913 0 0,5 1 115 0 0,-41-4 473 0 0,-30 2-588 0 0,58 3 185 0 0,17 0-34 0 0,-1 1 0 0 0,0 0 0 0 0,1 1 0 0 0,-1 0 1 0 0,1 1-1 0 0,-1 0 0 0 0,1 1 0 0 0,-6 2-151 0 0,-11 5 378 0 0,19-8-130 0 0,1 1 1 0 0,0 1-1 0 0,-8 4-248 0 0,2-3 316 0 0,13-5-258 0 0,0 1 0 0 0,0-1 0 0 0,0 1 0 0 0,0 0 1 0 0,0-1-1 0 0,0 1 0 0 0,0 0 0 0 0,0 0 0 0 0,0 0 0 0 0,0 1 1 0 0,1-1-1 0 0,-1 0 0 0 0,0 1-58 0 0,-2 1 151 0 0,-9 1-14 0 0,7-3-36 0 0,4-1-93 0 0,1 0 1 0 0,0 0-1 0 0,0 1 1 0 0,0-1-1 0 0,0 0 1 0 0,0 1 0 0 0,0-1-1 0 0,0 0 1 0 0,0 1-1 0 0,0-1 1 0 0,1 1 0 0 0,-1 0-1 0 0,0-1 1 0 0,0 1-1 0 0,0 0-8 0 0,0 0 0 0 0,0-1 0 0 0,0 1 0 0 0,0 0 0 0 0,0-1 0 0 0,0 1 0 0 0,1 0 0 0 0,-1-1 0 0 0,0 1 0 0 0,1 0 0 0 0,-1 0 0 0 0,0 0 0 0 0,1 0 0 0 0,-1 0 0 0 0,1 0 0 0 0,-1 0 0 0 0,1 0 0 0 0,0 0 0 0 0,-1 0 0 0 0,0 2 0 0 0,-3 6 0 0 0,1-1 0 0 0,0 1 0 0 0,0 0 0 0 0,1 0 0 0 0,1 0 0 0 0,-1 0 0 0 0,1 0 0 0 0,1 0 0 0 0,0 1 0 0 0,-3 16 0 0 0,-6 87-98 0 0,4-75 74 0 0,-1 1 0 0 0,-3-1 0 0 0,-7 21 24 0 0,-4 17-6 0 0,13-44 6 0 0,-22 93 0 0 0,0 41 0 0 0,8-44 15 0 0,21-120-11 0 0,-6 26 33 0 0,2 0-1 0 0,2 1 1 0 0,0-1-1 0 0,2 1 1 0 0,2 16-37 0 0,-1-30-104 0 0,0-9 96 0 0,0 0 0 0 0,-1 0 0 0 0,2 0 0 0 0,-1-1 0 0 0,1 2 8 0 0,-1-5 9 0 0,0 0 1 0 0,-1-1-1 0 0,1 1 0 0 0,0 0 0 0 0,0 0 1 0 0,1-1-1 0 0,-1 1 0 0 0,0-1 1 0 0,1 1-1 0 0,-1-1 0 0 0,0 0 1 0 0,1 1-1 0 0,0-1 0 0 0,-1 0 1 0 0,1 0-1 0 0,0 0 0 0 0,1 1-9 0 0,24 7 11 0 0,-8-1 26 0 0,-15-6-28 0 0,0 0 0 0 0,1 0 0 0 0,-1 0 0 0 0,1 0 0 0 0,-1-1 0 0 0,1 0-1 0 0,-1 0 1 0 0,1 0 0 0 0,0-1-9 0 0,0 1 0 0 0,-1-1-1 0 0,1 1 0 0 0,-1 0 1 0 0,0 0-1 0 0,1 0 0 0 0,1 2 1 0 0,-2-2 4 0 0,0 1-1 0 0,0-1 0 0 0,1 0 1 0 0,-1 0-1 0 0,0-1 0 0 0,3 1-3 0 0,7-1 25 0 0,0-1 1 0 0,1-1-1 0 0,-1 0 0 0 0,0 0 0 0 0,0-2 0 0 0,-1 1 0 0 0,2-2-25 0 0,19-4-98 0 0,-1 1 0 0 0,1 2-1 0 0,1 1 1 0 0,1 2 98 0 0,56-8-4643 0 0,-75 8 22 0 0,-3 3-1169 0 0</inkml:trace>
  <inkml:trace contextRef="#ctx0" brushRef="#br0" timeOffset="619.772">965 612 14912 0 0,'-3'-1'87'0'0,"1"1"0"0"0,0 0 0 0 0,-1-1 0 0 0,1 1 1 0 0,0-1-1 0 0,0 0 0 0 0,0 0 0 0 0,0 1 1 0 0,-1-2-1 0 0,1 1 0 0 0,0 0 0 0 0,1 0 1 0 0,-1-1-1 0 0,0 1 0 0 0,0-1 0 0 0,0 0-87 0 0,-5-5 102 0 0,1 0-1 0 0,-1-1 0 0 0,0-3-101 0 0,-3-2-60 0 0,8 12 72 0 0,0-2-48 0 0,0 0 0 0 0,-1 0 0 0 0,1 0 0 0 0,-1 1 0 0 0,0-1 1 0 0,-2-1 35 0 0,4 4-3 0 0,0-1 1 0 0,0 1-1 0 0,0-1 1 0 0,0 1 0 0 0,0-1-1 0 0,0 1 1 0 0,-1 0 0 0 0,1-1-1 0 0,0 1 1 0 0,0 0-1 0 0,0 0 1 0 0,-1 0 0 0 0,1 0-1 0 0,0 0 1 0 0,0 0-1 0 0,0 1 1 0 0,0-1 0 0 0,-1 0-1 0 0,1 1 1 0 0,0-1 0 0 0,0 0-1 0 0,0 1 1 0 0,0-1 2 0 0,-7 4-3 0 0,1-1 0 0 0,0 1 0 0 0,0 0-1 0 0,1 1 1 0 0,-1-1 0 0 0,1 1 0 0 0,0 1 0 0 0,0-1 0 0 0,-1 3 3 0 0,-30 27 188 0 0,1-1 88 0 0,32-30-230 0 0,-4 4 122 0 0,0 1 0 0 0,1 0 0 0 0,0 0 0 0 0,1 0 0 0 0,-4 7-168 0 0,-1 5 292 0 0,5-9-87 0 0,0 0 0 0 0,-4 11-205 0 0,9-20 29 0 0,0 1-1 0 0,0-1 1 0 0,0 0 0 0 0,1 1 0 0 0,-1-1 0 0 0,1 0-1 0 0,0 1 1 0 0,0-1 0 0 0,0 1 0 0 0,0-1 0 0 0,1 1 0 0 0,-1-1-1 0 0,1 1-28 0 0,1 3 15 0 0,0 0 0 0 0,1-1 0 0 0,-1 1 0 0 0,1-1-1 0 0,1 0 1 0 0,-1 0 0 0 0,1 0 0 0 0,1 1-15 0 0,-4-6-7 0 0,0 1 1 0 0,1-1-1 0 0,-1 1 1 0 0,1-1-1 0 0,-1 0 0 0 0,1 0 1 0 0,-1 0-1 0 0,1 0 1 0 0,0 0-1 0 0,-1 0 1 0 0,1 0-1 0 0,0 0 0 0 0,0-1 1 0 0,0 1-1 0 0,0-1 1 0 0,-1 1-1 0 0,1-1 0 0 0,0 0 1 0 0,0 0-1 0 0,0 0 1 0 0,0 0-1 0 0,0 0 1 0 0,0 0-1 0 0,0-1 0 0 0,0 1 1 0 0,0 0-1 0 0,-1-1 1 0 0,1 0-1 0 0,0 1 1 0 0,0-1-1 0 0,0 0 0 0 0,1-1 7 0 0,7-3 88 0 0,0-1-1 0 0,0-1 1 0 0,-1 0-1 0 0,0 0 1 0 0,0-1-1 0 0,-1 0 0 0 0,0-1 1 0 0,0 0-1 0 0,-1 0 1 0 0,0 0-1 0 0,0-1 0 0 0,-1 0 1 0 0,-1 0-1 0 0,0-1 1 0 0,0 0-1 0 0,2-9-87 0 0,-3 10 160 0 0,-1 0 0 0 0,0-1-1 0 0,-1 1 1 0 0,0-1 0 0 0,0 0 0 0 0,-1-8-160 0 0,4-7 980 0 0,-1 11-842 0 0,-4 15-137 0 0,0-1-1 0 0,0 1 0 0 0,0 0 1 0 0,0 0-1 0 0,0-1 0 0 0,0 1 0 0 0,0 0 1 0 0,0 0-1 0 0,0 0 0 0 0,0-1 1 0 0,0 1-1 0 0,0 0 0 0 0,0 0 1 0 0,0-1-1 0 0,0 1 0 0 0,0 0 0 0 0,1 0 1 0 0,-1 0-1 0 0,0-1 0 0 0,0 1 1 0 0,0 0-1 0 0,0 0 0 0 0,0 0 1 0 0,1 0-1 0 0,-1-1 0 0 0,0 1 0 0 0,0 0 1 0 0,0 0-1 0 0,1 0 0 0 0,-1 0 1 0 0,0 0-1 0 0,0 0 0 0 0,0 0 0 0 0,1 0 1 0 0,-1-1-1 0 0,0 1 0 0 0,0 0 0 0 0,7 7 2 0 0,3 10-3 0 0,-10-16 1 0 0,5 9 39 0 0,-1 1 0 0 0,0 0 0 0 0,-1 0 0 0 0,-1 0 0 0 0,1 0 0 0 0,-2 1 0 0 0,0-1-39 0 0,3 13-17 0 0,12 52 17 0 0,-15-73-33 0 0,-1-1 0 0 0,1 1 0 0 0,0 0 0 0 0,0-1-1 0 0,1 1 1 0 0,-1-1 0 0 0,0 1 0 0 0,1-1 0 0 0,-1 0 0 0 0,1 1-1 0 0,0-1 1 0 0,0 0 0 0 0,0 0 0 0 0,0 0 0 0 0,0-1-1 0 0,0 1 1 0 0,3 1 33 0 0,-2-1-216 0 0,0 0 0 0 0,1 0 0 0 0,-1 0 0 0 0,1 0 0 0 0,0-1 0 0 0,0 1 0 0 0,-1-1-1 0 0,1 0 1 0 0,0 0 0 0 0,0 0 0 0 0,0-1 0 0 0,1 0 216 0 0,66 0-6498 0 0,-47 0 4130 0 0</inkml:trace>
  <inkml:trace contextRef="#ctx0" brushRef="#br0" timeOffset="997.682">1437 900 19895 0 0,'0'0'455'0'0,"-2"0"61"0"0,-4 2-420 0 0,0 0 0 0 0,1 1 0 0 0,-1-1 0 0 0,1 1 0 0 0,-1 0 1 0 0,1 0-1 0 0,0 1 0 0 0,0-1 0 0 0,1 1 0 0 0,-1 0 0 0 0,1 1 0 0 0,0-1 0 0 0,0 1 0 0 0,-2 3-96 0 0,-3 4-113 0 0,0 1 0 0 0,1 1 0 0 0,1 0 0 0 0,0 0 0 0 0,-1 4 113 0 0,-9 31-391 0 0,15-43 344 0 0,0-1 1 0 0,1 1-1 0 0,0 1 0 0 0,0-1 0 0 0,0 0 0 0 0,1 2 47 0 0,-6 29-215 0 0,6-33 169 0 0,-1 1-1 0 0,1-1 1 0 0,0 0-1 0 0,0 1 1 0 0,0-1-1 0 0,1 1 0 0 0,-1-1 1 0 0,2 3 46 0 0,1 18-546 0 0,-3-23 254 0 0,1-1 1 0 0,-1 0-1 0 0,0 0 1 0 0,1 0-1 0 0,-1 0 1 0 0,1 1-1 0 0,-1-1 1 0 0,1 0 0 0 0,0 0-1 0 0,-1 0 1 0 0,1 0-1 0 0,0 0 1 0 0,0 0 291 0 0,0 0-848 0 0,8 7-4860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6T21:23:53.648"/>
    </inkml:context>
    <inkml:brush xml:id="br0">
      <inkml:brushProperty name="width" value="0.025" units="cm"/>
      <inkml:brushProperty name="height" value="0.025" units="cm"/>
      <inkml:brushProperty name="color" value="#0070C0"/>
    </inkml:brush>
  </inkml:definitions>
  <inkml:trace contextRef="#ctx0" brushRef="#br0">556 109 8520 0 0,'0'0'389'0'0,"-1"0"-6"0"0,-3-2-243 0 0,0 1-104 0 0,-2-5 192 0 0,-14-8 81 0 0,18 13-263 0 0,0 0 0 0 0,0-1-1 0 0,0 1 1 0 0,0-1 0 0 0,0 0 0 0 0,1 1 0 0 0,-1-1 0 0 0,1 0-1 0 0,-2-1-45 0 0,1 0 146 0 0,0 1-1 0 0,0 0 0 0 0,0-1 0 0 0,0 1 1 0 0,-1 0-1 0 0,-1-1-145 0 0,-8-8 744 0 0,11 9-675 0 0,-1 0-1 0 0,0 1 1 0 0,0-1 0 0 0,0 1-1 0 0,0-1 1 0 0,0 1 0 0 0,0-1-1 0 0,0 1 1 0 0,0 0 0 0 0,-1 0-69 0 0,-14-4 356 0 0,1 1 1 0 0,-1 0 0 0 0,-3 1-357 0 0,-46-1 1286 0 0,19 2-514 0 0,36 1-517 0 0,-1 0 1 0 0,1 1 0 0 0,-1 0 0 0 0,1 1 0 0 0,-1 0-1 0 0,1 1 1 0 0,0 0 0 0 0,-10 4-256 0 0,17-6 48 0 0,-18 12 177 0 0,20-10-225 0 0,0 0-1 0 0,0 0 1 0 0,1 1 0 0 0,-1-1-1 0 0,0 0 1 0 0,1 1-1 0 0,0-1 1 0 0,-1 1-1 0 0,1-1 1 0 0,0 1-1 0 0,0-1 1 0 0,0 3 0 0 0,-9 37 68 0 0,9-41-57 0 0,-4 30 38 0 0,2 0 0 0 0,1 1 0 0 0,1-1 0 0 0,1 0 0 0 0,2 0 0 0 0,2 7-49 0 0,1 18 45 0 0,1 13 46 0 0,9 36-91 0 0,-12-86 0 0 0,-1 0 0 0 0,-1 12 0 0 0,2 13 0 0 0,2 30 38 0 0,-4 0-1 0 0,-6 54-37 0 0,2-46 57 0 0,1-30-61 0 0,-2 11 4 0 0,-7 55 0 0 0,-3 30 0 0 0,3-65 0 0 0,-5 34 0 0 0,-11 60 372 0 0,23-128-253 0 0,2-28-39 0 0,0-1 1 0 0,-3 10-81 0 0,-2 10 131 0 0,1 5-131 0 0,-2 10 84 0 0,3-9-24 0 0,2 1 0 0 0,2 33-60 0 0,1-73-3 0 0,2 24 43 0 0,4 25-40 0 0,-2-16 24 0 0,1-10 18 0 0,0-1-1 0 0,2 1 0 0 0,2 1-41 0 0,-8-23 136 0 0,0 0 0 0 0,0-1 0 0 0,-1 1 0 0 0,0 0 0 0 0,-1 7-136 0 0,0 7 355 0 0,0-19-252 0 0,0 4-151 0 0,2-6 116 0 0,-1 0 1 0 0,1 0-1 0 0,0 0 1 0 0,-1-1-1 0 0,1 1 1 0 0,0 0-1 0 0,0 0 0 0 0,0-1 1 0 0,-1 1-1 0 0,1 0 1 0 0,0-1-1 0 0,1 1-68 0 0,13 9 83 0 0,-2-1-75 0 0,0-1 1 0 0,1 0-1 0 0,0 0 0 0 0,0-1 1 0 0,1-1-1 0 0,0-1 0 0 0,3 1-8 0 0,43 15 0 0 0,-59-20 5 0 0,4 1-46 0 0,0 0 0 0 0,0 0 0 0 0,1-1 0 0 0,-1 0 0 0 0,0 0 0 0 0,2 0 41 0 0,-6-2-38 0 0,-1 1 0 0 0,1-1 0 0 0,0 1 1 0 0,-1-1-1 0 0,0 0 0 0 0,1 0 0 0 0,-1 1 0 0 0,1-1 0 0 0,-1 0 0 0 0,0 0 0 0 0,0 0 1 0 0,1-1-1 0 0,-1 1 0 0 0,0 0 0 0 0,0 0 0 0 0,0-1 0 0 0,0 0 38 0 0,13-13-379 0 0,-12 14 345 0 0,-1 0-1 0 0,0-1 1 0 0,0 1 0 0 0,0 0-1 0 0,0-1 1 0 0,0 1-1 0 0,0-1 1 0 0,0 1-1 0 0,-1-1 1 0 0,1 1 0 0 0,0-1-1 0 0,0-1 35 0 0,-1 2-163 0 0,1-1-1 0 0,-1 0 0 0 0,1 1 1 0 0,-1-1-1 0 0,1 1 1 0 0,0-1-1 0 0,0 1 0 0 0,0 0 1 0 0,0-1-1 0 0,0 1 1 0 0,0 0-1 0 0,0-1 1 0 0,1 1-1 0 0,-1 0 0 0 0,0 0 1 0 0,2-1 163 0 0,2-2-1306 0 0,-5-3-5 0 0</inkml:trace>
  <inkml:trace contextRef="#ctx0" brushRef="#br0" timeOffset="843.42">984 476 4608 0 0,'0'-1'208'0'0,"3"-4"-27"0"0,0 0 0 0 0,0-1 0 0 0,-1 1-1 0 0,0 0 1 0 0,0-3-181 0 0,-1 5 378 0 0,0 1-1 0 0,-1-1 0 0 0,0 1 1 0 0,1-1-1 0 0,-1 1 1 0 0,0-1-1 0 0,0 0 0 0 0,0 1 1 0 0,-1-1-1 0 0,1 1 1 0 0,-1-1-1 0 0,1 1 0 0 0,-2-2-377 0 0,2 3 70 0 0,0 0-1 0 0,0 0 0 0 0,-1 0 1 0 0,1 0-1 0 0,0 1 1 0 0,-1-1-1 0 0,1 0 0 0 0,-1 0 1 0 0,1 0-1 0 0,-1 1 0 0 0,1-1 1 0 0,-1 0-1 0 0,0 1 1 0 0,1-1-1 0 0,-1 0 0 0 0,0 1 1 0 0,1-1-1 0 0,-1 1 0 0 0,0-1 1 0 0,0 1-1 0 0,0 0 0 0 0,1-1 1 0 0,-1 1-1 0 0,0 0 1 0 0,0-1-1 0 0,-1 1-69 0 0,2 0 18 0 0,-6-2 186 0 0,0 0 1 0 0,0 1-1 0 0,0 0 1 0 0,0 0-1 0 0,0 0 1 0 0,0 1-1 0 0,-1 0 1 0 0,1 0-1 0 0,-1 1-204 0 0,-10 1 445 0 0,0 1-1 0 0,-10 4-444 0 0,2-1 600 0 0,11-2-570 0 0,1 0 1 0 0,0 1-1 0 0,0 0 0 0 0,0 1 1 0 0,1 1-1 0 0,-1 0 0 0 0,2 0 1 0 0,-1 1-1 0 0,-9 9-30 0 0,8-5 42 0 0,-2 0 17 0 0,0 1 0 0 0,1 1 0 0 0,1 0 0 0 0,-9 12-59 0 0,12-12 64 0 0,1 0 0 0 0,0 0 0 0 0,1 1 0 0 0,0 0 0 0 0,-1 8-64 0 0,6-16 73 0 0,1 0 1 0 0,0 0-1 0 0,0 1 0 0 0,1-1 0 0 0,0 1 0 0 0,0-1 0 0 0,1 1 1 0 0,0-1-1 0 0,0 1 0 0 0,1-1 0 0 0,0 1 0 0 0,0-1 0 0 0,1 3-73 0 0,0-4 12 0 0,0 0 0 0 0,0-1 0 0 0,0 1 0 0 0,1-1 0 0 0,0 1-1 0 0,0-1 1 0 0,0 0 0 0 0,0 0 0 0 0,1-1 0 0 0,0 1-1 0 0,2 2-11 0 0,-4-6-8 0 0,0 1-1 0 0,0-1 0 0 0,-1 1 0 0 0,1-1 0 0 0,0 0 0 0 0,0 0 1 0 0,0 0-1 0 0,0 0 0 0 0,0 0 0 0 0,1-1 0 0 0,-1 1 0 0 0,0 0 1 0 0,0-1-1 0 0,0 0 0 0 0,1 1 0 0 0,-1-1 0 0 0,0 0 0 0 0,1 0 1 0 0,-1 0-1 0 0,0-1 0 0 0,0 1 0 0 0,1 0 0 0 0,-1-1 0 0 0,0 0 0 0 0,0 1 1 0 0,0-1-1 0 0,0 0 0 0 0,0 0 0 0 0,0 0 0 0 0,0 0 0 0 0,0-1 9 0 0,7-3 0 0 0,-1-1 0 0 0,0 0 0 0 0,0 0 0 0 0,-1 0 0 0 0,0-1 0 0 0,0-1 0 0 0,0 1 0 0 0,-1-1 0 0 0,0 0 0 0 0,0-1 0 0 0,11-18 37 0 0,2-3 48 0 0,-1-1-1 0 0,-2-1 1 0 0,0-2-85 0 0,-2 5 45 0 0,-10 22-21 0 0,0-1 1 0 0,-1 0 0 0 0,0 0-1 0 0,0-1 1 0 0,1-3-25 0 0,-4 10 14 0 0,0 1-1 0 0,0 0 0 0 0,1-1 1 0 0,-1 1-1 0 0,0 0 1 0 0,1-1-1 0 0,-1 1 1 0 0,1 0-1 0 0,-1 0 0 0 0,1 0 1 0 0,0-1-1 0 0,-1 1 1 0 0,1 0-1 0 0,0 0-13 0 0,1 0 89 0 0,-2 1 10 0 0,0 0 44 0 0,0 0 17 0 0,0 0 6 0 0,0 0-15 0 0,-8 81 74 0 0,8-74-225 0 0,-1-2 25 0 0,1 0 1 0 0,0 0 0 0 0,1 0 0 0 0,-1 0 0 0 0,1-1 0 0 0,0 1 0 0 0,0 0 0 0 0,0 0-1 0 0,2 2-25 0 0,-1-2 14 0 0,0 1-1 0 0,-1-1 0 0 0,0 0 0 0 0,0 0 0 0 0,0 4-13 0 0,4 17-2 0 0,3-6-84 0 0,0-1 0 0 0,0 0 0 0 0,2 0 0 0 0,3 3 86 0 0,19 37-2518 0 0,-22-39-1619 0 0,6-1-1223 0 0</inkml:trace>
  <inkml:trace contextRef="#ctx0" brushRef="#br0" timeOffset="1832.107">1088 1751 3224 0 0,'-2'0'42'0'0,"1"0"1"0"0,-1 0-1 0 0,1-1 1 0 0,-1 1-1 0 0,1-1 1 0 0,-1 1-1 0 0,1-1 1 0 0,-1 1 0 0 0,1-1-1 0 0,-1 0-42 0 0,-23-17 9353 0 0,11 6-7159 0 0,9 9-2096 0 0,1 0 1 0 0,-1 0 0 0 0,1 1 0 0 0,-1-1 0 0 0,0 1 0 0 0,0 0 0 0 0,0 1-99 0 0,-20-8 13 0 0,-7-2 110 0 0,28 11-111 0 0,-3-2 51 0 0,-1 0 1 0 0,0 1-1 0 0,0 0 1 0 0,0 1-1 0 0,0 0 1 0 0,0 0-1 0 0,0 0 1 0 0,0 1-1 0 0,-4 1-63 0 0,9-1 30 0 0,-6 0 23 0 0,0 2-1 0 0,1-1 0 0 0,-1 1 0 0 0,1 0 1 0 0,0 0-1 0 0,0 1 0 0 0,0 0 0 0 0,-4 4-52 0 0,0 1 18 0 0,1 0 0 0 0,1 1 0 0 0,-1 1 0 0 0,2-1-1 0 0,0 2 1 0 0,0-1 0 0 0,1 1 0 0 0,0 0 0 0 0,-4 10-18 0 0,3-3 11 0 0,0 1 0 0 0,1 0 0 0 0,1 0 0 0 0,1 1 0 0 0,1 0 0 0 0,0 4-11 0 0,3-10 27 0 0,0 0 1 0 0,1 1-1 0 0,1-1 0 0 0,0 0 1 0 0,1 0-1 0 0,1 0 0 0 0,1 0 1 0 0,2 11-28 0 0,-4-24 2 0 0,-1 1 0 0 0,1 0 0 0 0,0 0 0 0 0,0-1 0 0 0,0 1 1 0 0,1 0-1 0 0,-1-1 0 0 0,0 1 0 0 0,1-1 0 0 0,0 0 0 0 0,0 1 0 0 0,-1-1 1 0 0,1 0-1 0 0,1 0 0 0 0,-1 0 0 0 0,0-1 0 0 0,0 1 0 0 0,1 0 0 0 0,-1-1 0 0 0,1 1 1 0 0,-1-1-1 0 0,1 0 0 0 0,0 0 0 0 0,-1 0 0 0 0,1 0 0 0 0,0 0 0 0 0,0-1 1 0 0,0 0-1 0 0,-1 1 0 0 0,1-1 0 0 0,0 0 0 0 0,0 0 0 0 0,0 0 0 0 0,0-1 0 0 0,0 1-2 0 0,3-1 3 0 0,1-1-1 0 0,-1 0 1 0 0,0 0-1 0 0,0 0 0 0 0,0-1 1 0 0,0 0-1 0 0,-1 0 0 0 0,1-1 1 0 0,-1 1-1 0 0,0-1 0 0 0,4-4-2 0 0,10-9 23 0 0,-2-1 0 0 0,8-10-23 0 0,-7 8-8 0 0,16-21 102 0 0,-1-2-1 0 0,7-17-93 0 0,-13 21 293 0 0,-6 13 51 0 0,-20 24-232 0 0,-1 2 30 0 0,0 0 122 0 0,0 0 50 0 0,0 0 8 0 0,0 2-26 0 0,-5 43 126 0 0,3-36-410 0 0,0 1 0 0 0,1-1 0 0 0,1 1 0 0 0,0 9-12 0 0,0-7 43 0 0,0 0-1 0 0,-1 11-42 0 0,0-12 25 0 0,0 1 0 0 0,1-1 0 0 0,0 0-25 0 0,3 12-5 0 0,0 0 0 0 0,6 17 5 0 0,-8-18-42 0 0,-1-19 7 0 0,-1-1-1 0 0,1 1 1 0 0,1 0-1 0 0,-1 0 1 0 0,0-1 0 0 0,1 1-1 0 0,0 1 36 0 0,12 28-2216 0 0,-2-13-3366 0 0,-7-8 201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6T21:23:54.844"/>
    </inkml:context>
    <inkml:brush xml:id="br0">
      <inkml:brushProperty name="width" value="0.025" units="cm"/>
      <inkml:brushProperty name="height" value="0.025" units="cm"/>
      <inkml:brushProperty name="color" value="#0070C0"/>
    </inkml:brush>
  </inkml:definitions>
  <inkml:trace contextRef="#ctx0" brushRef="#br0">44 1115 11520 0 0,'0'0'886'0'0,"0"0"-364"0"0,-6 8 3685 0 0,5-7-4080 0 0,0 0 0 0 0,0 0 0 0 0,0 1-1 0 0,0-1 1 0 0,1 0 0 0 0,-1 1-1 0 0,0-1 1 0 0,1 1 0 0 0,-1-1-1 0 0,1 0 1 0 0,-1 1 0 0 0,1 0-1 0 0,0-1 1 0 0,0 1 0 0 0,-1 0-127 0 0,3 26-285 0 0,-1-7 4 0 0,0 4-306 0 0,-1-9-224 0 0,0 0 1 0 0,-1 9 810 0 0,-5 14-3872 0 0,-6 17 3872 0 0,7-40-3162 0 0,-2 2-826 0 0</inkml:trace>
  <inkml:trace contextRef="#ctx0" brushRef="#br0" timeOffset="1075.363">65 2516 14424 0 0,'0'0'661'0'0,"0"0"-16"0"0,0 0-383 0 0,1-7 66 0 0,1 1-225 0 0,1 1 1 0 0,0 0-1 0 0,0 0 1 0 0,0 1-1 0 0,1-1 1 0 0,0 0-104 0 0,7-10 154 0 0,-1 1-42 0 0,1 1-1 0 0,0 1 0 0 0,0-1 0 0 0,2 2 1 0 0,0-1-112 0 0,10-9 55 0 0,-16 14-46 0 0,0 1 0 0 0,1 1 0 0 0,0 0 0 0 0,0 0 0 0 0,0 0 0 0 0,0 1-1 0 0,0 0 1 0 0,1 0 0 0 0,0 1 0 0 0,0 1 0 0 0,0-1 0 0 0,0 1 0 0 0,0 1-1 0 0,10-1-8 0 0,-19 2 0 0 0,1 0 0 0 0,-1 0 0 0 0,0 0 0 0 0,1 0 0 0 0,-1 0 0 0 0,1 0 0 0 0,-1 0 0 0 0,1 0 0 0 0,-1 0 0 0 0,0 0 0 0 0,1 0 0 0 0,-1 0 0 0 0,1 0 0 0 0,-1 0 0 0 0,0 0 0 0 0,1 1 0 0 0,-1-1 0 0 0,1 0 0 0 0,-1 0 0 0 0,0 1 0 0 0,1-1 0 0 0,-1 0 0 0 0,0 0 0 0 0,1 1 0 0 0,-1-1 0 0 0,0 0 0 0 0,0 1 0 0 0,1-1 0 0 0,-1 0 0 0 0,0 1 0 0 0,0-1 0 0 0,0 1 0 0 0,1-1 0 0 0,-1 0 0 0 0,0 1 0 0 0,0-1 0 0 0,0 1 0 0 0,0-1 0 0 0,0 0 0 0 0,0 1 0 0 0,0-1 0 0 0,0 1 0 0 0,0-1 0 0 0,0 1 0 0 0,0-1 0 0 0,1 4 0 0 0,-1 0 0 0 0,1 0 0 0 0,-1 0 0 0 0,0 0 0 0 0,-1 0 0 0 0,1 0 0 0 0,0 0 0 0 0,-1 0 0 0 0,0 0 0 0 0,0 0 0 0 0,0-1 0 0 0,-1 1 0 0 0,1 0 0 0 0,-1-1 0 0 0,0 1 0 0 0,0-1 0 0 0,-1 2 0 0 0,-3 7 0 0 0,-13 22 188 0 0,-2-1 0 0 0,-1-1-1 0 0,-2 0-187 0 0,-15 21 253 0 0,30-39-223 0 0,1-1 0 0 0,0 1 0 0 0,1 1-1 0 0,1 0 1 0 0,0 0 0 0 0,1 0-1 0 0,-3 16-29 0 0,7-27 0 0 0,1 0 0 0 0,-1 0 0 0 0,1 0 0 0 0,0 0 0 0 0,0 0 0 0 0,1 0 1 0 0,-1 0-1 0 0,1 0 0 0 0,0 0 0 0 0,0 0 0 0 0,0-1 0 0 0,1 1 0 0 0,-1 0 0 0 0,1-1 0 0 0,0 1 0 0 0,0-1 0 0 0,0 1 0 0 0,1-1 0 0 0,-1 0 0 0 0,2 2 0 0 0,0-1-25 0 0,-1-1 1 0 0,1 0-1 0 0,0 1 1 0 0,1-1 0 0 0,-1 0-1 0 0,0-1 1 0 0,1 1-1 0 0,-1-1 1 0 0,1 0-1 0 0,0 0 1 0 0,0 0-1 0 0,0-1 1 0 0,0 0 0 0 0,0 0-1 0 0,0 0 1 0 0,0-1 24 0 0,15 3-241 0 0,0-2 1 0 0,-1 0 0 0 0,1-1-1 0 0,0-2 1 0 0,0 0 0 0 0,-1 0-1 0 0,4-3 241 0 0,-2-1-848 0 0,-1 0 0 0 0,1-2 0 0 0,-1-1 0 0 0,-1 0 0 0 0,0-1 0 0 0,0-2 0 0 0,13-10 848 0 0,-9 4-4126 0 0</inkml:trace>
  <inkml:trace contextRef="#ctx0" brushRef="#br0" timeOffset="1858.172">486 409 14368 0 0,'-19'-12'1442'0'0,"19"12"-1439"0"0,0 0 0 0 0,0 0-1 0 0,0 0 1 0 0,0 0 0 0 0,0 0-1 0 0,0 0 1 0 0,0 0 0 0 0,0 0 0 0 0,0 0-1 0 0,0 0 1 0 0,0 0 0 0 0,0 0-1 0 0,0-1 1 0 0,0 1 0 0 0,0 0 0 0 0,0 0-1 0 0,0 0 1 0 0,0 0 0 0 0,0 0-1 0 0,0 0 1 0 0,0 0 0 0 0,0 0 0 0 0,0 0-1 0 0,0 0 1 0 0,0 0 0 0 0,0 0-1 0 0,0 0 1 0 0,0 0 0 0 0,0 0 0 0 0,0 0-1 0 0,0 0 1 0 0,0 0 0 0 0,0 0-1 0 0,0 0 1 0 0,0 0 0 0 0,0 0 0 0 0,0 0-1 0 0,0 0 1 0 0,0 0-3 0 0,6 0-99 0 0,10 2-209 0 0,24 10 413 0 0,1-2 0 0 0,34 5-105 0 0,-43-10 191 0 0,-3 0 259 0 0,24-1-450 0 0,-27-3 710 0 0,-1 2-1 0 0,20 4-709 0 0,-36-5 95 0 0,3 0 55 0 0,-1 1-1 0 0,1 0 0 0 0,0 1 1 0 0,-1 1-1 0 0,1 0-149 0 0,-10-4 39 0 0,0 0-1 0 0,0 0 1 0 0,0 0-1 0 0,0 0 1 0 0,0 0-1 0 0,-1 0 1 0 0,1 1-1 0 0,0-1 1 0 0,-1 1-1 0 0,1 0 1 0 0,-1-1-1 0 0,1 1 0 0 0,-1 0 1 0 0,0 0-1 0 0,0-1 1 0 0,0 1-1 0 0,0 0 1 0 0,0 0-1 0 0,0 0 1 0 0,-1 1-1 0 0,1-1 1 0 0,0 0-1 0 0,-1 0 1 0 0,0 0-1 0 0,0 0 1 0 0,1 1-1 0 0,-1-1 0 0 0,0 0 1 0 0,-1 0-1 0 0,1 1-38 0 0,-2 4 88 0 0,0-1-1 0 0,0 0 1 0 0,0 0-1 0 0,-2 2-87 0 0,-4 11 98 0 0,-28 77 92 0 0,25-65-179 0 0,-4 16-1 0 0,-1 17 50 0 0,4-18 5 0 0,0 8-65 0 0,5-15 0 0 0,2-15-8 0 0,2 1 0 0 0,-1 15 8 0 0,2 14-61 0 0,-2 65 42 0 0,5 13 19 0 0,4-58 0 0 0,3 0 0 0 0,3-1 0 0 0,4-1 0 0 0,11 31 0 0 0,-12-49 0 0 0,1 15 0 0 0,-5-18 0 0 0,12 32 0 0 0,-12-44 57 0 0,-1 1 0 0 0,2 35-57 0 0,-5-33 15 0 0,1-1 0 0 0,9 26-15 0 0,7 4 47 0 0,76 272-30 0 0,-78-249-17 0 0,-19-82 55 0 0,-1-1 1 0 0,0 1-1 0 0,-1-1 0 0 0,0 1 0 0 0,-1 0 0 0 0,0-1 0 0 0,-1 0 0 0 0,0 1 0 0 0,-1-1 0 0 0,-1 0 1 0 0,1 0-1 0 0,-2 0 0 0 0,1-1 0 0 0,-1 1 0 0 0,-3 2-55 0 0,4-7 321 0 0,-1 0-1 0 0,0 0 1 0 0,0 0 0 0 0,0 0-1 0 0,-1-1 1 0 0,-3 2-321 0 0,3-3 207 0 0,0-1 1 0 0,0 0-1 0 0,0-1 1 0 0,-1 0-1 0 0,1 0 0 0 0,-1 0 1 0 0,-4 0-208 0 0,-32 3 598 0 0,33-5-461 0 0,1 1 1 0 0,0 0-1 0 0,0 0 1 0 0,1 1-1 0 0,-2 0-137 0 0,7-1-3 0 0,-7 2-116 0 0,0 0-1 0 0,0 0 1 0 0,-1-1 0 0 0,1-1-1 0 0,-3 1 120 0 0,-4 0-381 0 0,16-1 304 0 0,-1-1 0 0 0,1 1-1 0 0,-1-1 1 0 0,1 0 0 0 0,-1 1 0 0 0,1-1 0 0 0,-1 0-1 0 0,1 0 1 0 0,-1 0 0 0 0,1 0 0 0 0,-1 0 0 0 0,1 0-1 0 0,-1-1 1 0 0,1 1 0 0 0,-1-1 0 0 0,1 1 0 0 0,-1-1-1 0 0,1 1 1 0 0,-2-1 77 0 0,-3 0-865 0 0,4 1-4007 0 0,2 0-1846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6T21:23:59.972"/>
    </inkml:context>
    <inkml:brush xml:id="br0">
      <inkml:brushProperty name="width" value="0.025" units="cm"/>
      <inkml:brushProperty name="height" value="0.025" units="cm"/>
      <inkml:brushProperty name="color" value="#0070C0"/>
    </inkml:brush>
  </inkml:definitions>
  <inkml:trace contextRef="#ctx0" brushRef="#br0">322 749 14568 0 0,'0'0'330'0'0,"0"0"45"0"0,-2-1 20 0 0,-37-18 105 0 0,27 17-539 0 0,7 3-57 0 0,1 1-1 0 0,-1 0 1 0 0,1 0 0 0 0,-1 0-1 0 0,1 1 1 0 0,0 0 0 0 0,0-1 0 0 0,-3 4 96 0 0,-12 7-342 0 0,0-2-58 0 0,1 2 0 0 0,0 1 0 0 0,-13 11 400 0 0,25-18 59 0 0,0-1-1 0 0,0 1 1 0 0,-2 5-59 0 0,-9 9 175 0 0,9-10 99 0 0,0 0 0 0 0,1 0 1 0 0,0 0-1 0 0,1 1 0 0 0,0 0 1 0 0,0 0-1 0 0,2 1 0 0 0,0 0 1 0 0,0 1-275 0 0,-14 62 874 0 0,17-74-863 0 0,1 1-1 0 0,0-1 1 0 0,0 0-1 0 0,0 0 0 0 0,0 0 1 0 0,1 0-1 0 0,-1 1 0 0 0,1-1 1 0 0,-1 0-1 0 0,1 0 1 0 0,0 0-1 0 0,-1 0 0 0 0,1 0 1 0 0,0 0-1 0 0,0 0 1 0 0,1 0-1 0 0,-1 0 0 0 0,0-1 1 0 0,1 1-1 0 0,-1 0 0 0 0,1-1 1 0 0,-1 1-1 0 0,1-1 1 0 0,0 0-1 0 0,-1 1 0 0 0,1-1 1 0 0,0 0-1 0 0,0 0 0 0 0,0 0 1 0 0,0 0-1 0 0,0-1 1 0 0,0 1-1 0 0,0 0 0 0 0,1-1 1 0 0,-1 1-1 0 0,0-1 0 0 0,2 0-10 0 0,1 0 3 0 0,0-1 0 0 0,1 1-1 0 0,-1-1 1 0 0,0-1-1 0 0,0 1 1 0 0,0-1-1 0 0,0 0 1 0 0,0 0-1 0 0,0 0 1 0 0,3-3-3 0 0,9-5 22 0 0,-2-1-1 0 0,7-5-21 0 0,-14 9-5 0 0,-1 1 50 0 0,0-1-1 0 0,-1 0 0 0 0,1 0 0 0 0,-2-1 0 0 0,1 0 0 0 0,-1 0 0 0 0,0 0 0 0 0,0 0 0 0 0,-1-1 0 0 0,0 0 0 0 0,-1 0 1 0 0,0 0-1 0 0,0 0 0 0 0,0-5-44 0 0,-2 9 171 0 0,0-1-1 0 0,-1 0 1 0 0,1 0 0 0 0,-1 1 0 0 0,0-1 0 0 0,-1 0 0 0 0,1 0-1 0 0,-2-1-170 0 0,2 3 264 0 0,-4-8-302 0 0,4 12 70 0 0,0 0 0 0 0,0-1 0 0 0,0 1 0 0 0,-1 0 1 0 0,1 0-1 0 0,0 0 0 0 0,0 0 0 0 0,0 0 0 0 0,0-1 0 0 0,0 1 0 0 0,0 0 0 0 0,0 0 0 0 0,0 0 0 0 0,-1 0 0 0 0,1 0 0 0 0,0 0 0 0 0,0-1 0 0 0,0 1 0 0 0,0 0 0 0 0,0 0 0 0 0,-1 0 1 0 0,1 0-1 0 0,0 0 0 0 0,0 0 0 0 0,0 0 0 0 0,0 0 0 0 0,-1 0 0 0 0,1 0 0 0 0,0 0 0 0 0,0 0 0 0 0,0 0 0 0 0,0 0 0 0 0,-1 0 0 0 0,1 0 0 0 0,0 0 0 0 0,0 0 0 0 0,0 0 0 0 0,0 0 1 0 0,-1 0-1 0 0,1 0 0 0 0,0 0 0 0 0,0 0 0 0 0,0 0 0 0 0,0 0 0 0 0,-1 0 0 0 0,1 1 0 0 0,0-1 0 0 0,0 0 0 0 0,0 0 0 0 0,0 0 0 0 0,0 0 0 0 0,0 0 0 0 0,0 0 0 0 0,-1 1 1 0 0,1-1-1 0 0,0 0 0 0 0,0 0 0 0 0,0 0-32 0 0,-1 3 0 0 0,-1 1 1 0 0,1-1 0 0 0,0 0 0 0 0,1 0-1 0 0,-1 1 1 0 0,0-1 0 0 0,1 1 0 0 0,0-1 0 0 0,0 0-1 0 0,0 1 1 0 0,0-1 0 0 0,0 1 0 0 0,1 1-1 0 0,0 8 0 0 0,-1-6-32 0 0,1-1 0 0 0,0 1 0 0 0,0-1-1 0 0,1 4 33 0 0,3 16-183 0 0,8 36-1009 0 0,-12-59 987 0 0,-1 0 0 0 0,2-1 0 0 0,-1 1-1 0 0,0-1 1 0 0,0 1 0 0 0,1-1-1 0 0,-1 1 1 0 0,1-1 0 0 0,0 0 0 0 0,0 0-1 0 0,0 0 1 0 0,0 0 0 0 0,0 0-1 0 0,0 0 1 0 0,1-1 0 0 0,-1 1 0 0 0,0-1-1 0 0,1 1 1 0 0,0-1 205 0 0,5 4-1155 0 0,1-1 0 0 0,-1 0 1 0 0,1-1-1 0 0,0 0 0 0 0,4 1 1155 0 0,13 0-1869 0 0,-2-1-3 0 0</inkml:trace>
  <inkml:trace contextRef="#ctx0" brushRef="#br0" timeOffset="421.367">634 1122 20615 0 0,'0'0'464'0'0,"-1"-1"68"0"0,-2 1-339 0 0,2-1-115 0 0,-1 0-1 0 0,1 1 1 0 0,0-1-1 0 0,0 0 1 0 0,0 1 0 0 0,0-1-1 0 0,0 0 1 0 0,0 0-1 0 0,0 0 1 0 0,1 0-1 0 0,-1 0 1 0 0,0 0-1 0 0,0 0 1 0 0,0-1-78 0 0,1 2 6 0 0,0-1 1 0 0,-1 1-1 0 0,1-1 1 0 0,-1 1-1 0 0,1-1 0 0 0,0 0 1 0 0,-1 1-1 0 0,1-1 1 0 0,0 1-1 0 0,0-1 0 0 0,-1 0 1 0 0,1 1-1 0 0,0-1 1 0 0,0 0-1 0 0,0 1 0 0 0,0-1 1 0 0,0 0-1 0 0,0 1 1 0 0,0-1-1 0 0,0 0 0 0 0,0 1 1 0 0,0-1-1 0 0,0 0 1 0 0,0 1-1 0 0,1-1 0 0 0,-1 0 1 0 0,0 1-1 0 0,0-1 1 0 0,1 1-1 0 0,-1-1-6 0 0,4-11-95 0 0,-4 11 52 0 0,1 0-1 0 0,-1 0 1 0 0,1 0 0 0 0,-1 0-1 0 0,1 0 1 0 0,-1 0-1 0 0,1 0 1 0 0,0 0 0 0 0,0 0-1 0 0,-1 0 1 0 0,1 0-1 0 0,0 1 1 0 0,0-1-1 0 0,0 0 1 0 0,0 1 0 0 0,0-1-1 0 0,0 0 1 0 0,0 1-1 0 0,0-1 1 0 0,0 1 0 0 0,0 0-1 0 0,0-1 1 0 0,0 1-1 0 0,0 0 1 0 0,0 0-1 0 0,0-1 1 0 0,0 1 0 0 0,0 0-1 0 0,1 0 1 0 0,-1 0-1 0 0,0 1 1 0 0,0-1 0 0 0,0 0-1 0 0,0 0 1 0 0,0 0-1 0 0,0 1 1 0 0,0-1-1 0 0,0 1 1 0 0,1-1 43 0 0,-2 1-27 0 0,1 0-1 0 0,0 0 1 0 0,-1 0-1 0 0,1 0 1 0 0,0 0 0 0 0,-1 0-1 0 0,1 0 1 0 0,-1 0-1 0 0,0 0 1 0 0,1 0-1 0 0,-1 0 1 0 0,0 0 0 0 0,1 0-1 0 0,-1 0 1 0 0,0 0-1 0 0,0 1 1 0 0,0-1 0 0 0,0 0-1 0 0,0 0 28 0 0,-2 20-106 0 0,-7 10 94 0 0,7-26 12 0 0,1-1 0 0 0,0 1 0 0 0,-1-1 0 0 0,0 0 0 0 0,0 1 0 0 0,-1-1 0 0 0,1 0 0 0 0,-8 16 0 0 0,6-13 0 0 0,0-1 0 0 0,0 1 0 0 0,-1 0 0 0 0,0-1 0 0 0,0 0 0 0 0,-16 24 0 0 0,-2 6 0 0 0,11-18 0 0 0,2 0 0 0 0,-9 17 0 0 0,17-29 0 0 0,-1 0 0 0 0,1 0 0 0 0,0 0 0 0 0,1 1 0 0 0,0-1 0 0 0,0 1 0 0 0,0-1 0 0 0,0 1 0 0 0,1-1 0 0 0,0 1 0 0 0,1 2 0 0 0,0-6 2 0 0,0 1 0 0 0,0 0 0 0 0,0-1 0 0 0,0 1 0 0 0,1-1 0 0 0,-1 1 0 0 0,1-1 1 0 0,0 0-1 0 0,0 0 0 0 0,0 0 0 0 0,0 0 0 0 0,1 0 0 0 0,-1 0 0 0 0,1-1 0 0 0,0 1 0 0 0,0-1 0 0 0,-1 0 0 0 0,2 1 0 0 0,-1-1 0 0 0,0-1 0 0 0,0 1 0 0 0,2 0-2 0 0,3 2-8 0 0,0-1 0 0 0,0 0 0 0 0,1-1 0 0 0,-1 0 0 0 0,1 0 0 0 0,-1-1 1 0 0,1 0-1 0 0,0 0 0 0 0,1-1 8 0 0,45 3-446 0 0,-36-1-61 0 0,0-1 0 0 0,0-1 0 0 0,16-2 507 0 0,-15-1-851 0 0,-4 2-1063 0 0,0-2-1 0 0,14-3 1915 0 0,-8-4-1718 0 0</inkml:trace>
  <inkml:trace contextRef="#ctx0" brushRef="#br0" timeOffset="1231.128">802 329 7832 0 0,'-4'-2'368'0'0,"0"-1"-1"0"0,-1 1 1 0 0,0 0 0 0 0,1 0 0 0 0,-1 1 0 0 0,0 0 0 0 0,0 0-1 0 0,-4-1-367 0 0,7 2 2374 0 0,2 0 114 0 0,0 0-266 0 0,0 0-1227 0 0,0 0-541 0 0,0 0-108 0 0,2 0-92 0 0,9 1-263 0 0,1 1-1 0 0,-1 0 0 0 0,0 0 1 0 0,10 4 9 0 0,11 2 160 0 0,-23-5-108 0 0,0-1 1 0 0,0 2 0 0 0,5 2-53 0 0,14 5 23 0 0,-16-7 25 0 0,8 8-43 0 0,84 44 369 0 0,-90-49-371 0 0,-11-6 3 0 0,1 0 0 0 0,-1 1 0 0 0,0 0 0 0 0,0-1 0 0 0,0 1 0 0 0,0 0 0 0 0,-1 0 0 0 0,1 1 0 0 0,0-1-1 0 0,-1 1 1 0 0,0-1 0 0 0,2 2-6 0 0,-1 0-9 0 0,-1-1 50 0 0,1 0-1 0 0,0 1 0 0 0,-1-1 0 0 0,0 1 0 0 0,0-1 0 0 0,0 1 0 0 0,0 0 1 0 0,0 0-1 0 0,-1-1 0 0 0,0 1 0 0 0,1 1 0 0 0,-2-1 0 0 0,1 0 0 0 0,0 0 1 0 0,-1 0-1 0 0,0 4-40 0 0,0-5 49 0 0,0 3 52 0 0,0-1 0 0 0,0 1-1 0 0,0-1 1 0 0,-1 1 0 0 0,0-1 0 0 0,-1 3-101 0 0,-6 12 257 0 0,-5 20-183 0 0,11-27-34 0 0,0 0-1 0 0,1 0 1 0 0,0 0 0 0 0,1 0-1 0 0,0 0 1 0 0,1 0 0 0 0,1 0-1 0 0,1 4-39 0 0,0 3 40 0 0,0 0 0 0 0,-1 5-40 0 0,2 8-73 0 0,9 77 58 0 0,-12-90 15 0 0,-1 0 0 0 0,-1 17 0 0 0,0-19 0 0 0,0 0 0 0 0,2 0 0 0 0,1 10 0 0 0,10 13 75 0 0,-12-37-62 0 0,1 0 0 0 0,0-1 1 0 0,1 1-1 0 0,-1-1 0 0 0,0 1 0 0 0,1-1 0 0 0,1 1-13 0 0,4 11 25 0 0,8 15 5 0 0,-11-23-16 0 0,0 0 1 0 0,-1 1 0 0 0,1-1-1 0 0,-2 1 1 0 0,1 0 0 0 0,0 2-15 0 0,-3-7-14 0 0,6 33 430 0 0,-6-35-348 0 0,0 1 0 0 0,0 0-1 0 0,0 0 1 0 0,0 0 0 0 0,0 0 0 0 0,-1 0 0 0 0,1-1 0 0 0,0 1-1 0 0,-1 0 1 0 0,0 0 0 0 0,1 0 0 0 0,-1-1 0 0 0,0 1-68 0 0,-5 10 718 0 0,6-11-639 0 0,-1 1 1 0 0,0-1-1 0 0,0 1 0 0 0,0-1 1 0 0,0 1-1 0 0,0-1 0 0 0,0 1 0 0 0,0-1 1 0 0,0 0-1 0 0,0 1 0 0 0,-1-1-79 0 0,-57 60 976 0 0,48-52-851 0 0,4-2-84 0 0,0-1 1 0 0,0 0-1 0 0,-1 0 0 0 0,0-1 0 0 0,0 0 0 0 0,0 0 1 0 0,-1-1-1 0 0,-2 1-41 0 0,-18 5 313 0 0,-12 8-313 0 0,23-10 77 0 0,0 0 0 0 0,0-2 0 0 0,-1 0 0 0 0,-15 3-77 0 0,2 0 14 0 0,28-8-23 0 0,-1 1 0 0 0,1-1-1 0 0,0 0 1 0 0,-1 0-1 0 0,1 0 1 0 0,0 0-1 0 0,-1-1 1 0 0,1 0 0 0 0,-1 0-1 0 0,1 0 1 0 0,-2-1 9 0 0,4 1-521 0 0,2 0 413 0 0,-1 0 0 0 0,0 0 0 0 0,1 0 0 0 0,-1 0-1 0 0,1 0 1 0 0,-1 0 0 0 0,1 0 0 0 0,-1-1 0 0 0,1 1 0 0 0,-1 0 0 0 0,1 0 0 0 0,-1 0-1 0 0,1-1 1 0 0,-1 1 0 0 0,1 0 0 0 0,-1 0 0 0 0,1-1 0 0 0,0 1 0 0 0,-1-1 0 0 0,1 1-1 0 0,-1 0 1 0 0,1-1 0 0 0,0 1 0 0 0,-1-1 0 0 0,1 1 108 0 0,0-7-1435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6T21:24:19.493"/>
    </inkml:context>
    <inkml:brush xml:id="br0">
      <inkml:brushProperty name="width" value="0.025" units="cm"/>
      <inkml:brushProperty name="height" value="0.025" units="cm"/>
      <inkml:brushProperty name="color" value="#0070C0"/>
    </inkml:brush>
  </inkml:definitions>
  <inkml:trace contextRef="#ctx0" brushRef="#br0">289 38 1376 0 0,'0'0'320'0'0,"0"0"805"0"0,0 0 351 0 0,0 0 76 0 0,-1-2-105 0 0,-37-24 3226 0 0,37 24-4607 0 0,-10-1 4 0 0,2 1-71 0 0,3 1 82 0 0,0 0 0 0 0,1 1 0 0 0,-1 0 0 0 0,0 0 0 0 0,0 0 1 0 0,1 0-1 0 0,-1 1 0 0 0,0 0 0 0 0,1 0 0 0 0,-1 1 0 0 0,1 0 1 0 0,-4 1-82 0 0,2 1 127 0 0,0-1 0 0 0,0 1 0 0 0,0 1 1 0 0,0 0-1 0 0,1 0 0 0 0,0 0 0 0 0,0 0 1 0 0,-3 5-128 0 0,-2 1 66 0 0,8-9-58 0 0,0 1 0 0 0,1 0-1 0 0,-1-1 1 0 0,1 1 0 0 0,0 0-1 0 0,-1 1 1 0 0,1-1 0 0 0,1 0 0 0 0,-2 2-8 0 0,-17 35-26 0 0,14-30 14 0 0,1 1 1 0 0,0-1-1 0 0,0 1 1 0 0,-1 7 11 0 0,2-7-39 0 0,3-9 24 0 0,1 0 0 0 0,-1 0 0 0 0,1 0 0 0 0,-1 0 0 0 0,1 0 0 0 0,-1 0 0 0 0,1 0 0 0 0,0 0-1 0 0,0 0 1 0 0,0 0 0 0 0,0 0 0 0 0,1 0 0 0 0,-1 0 0 0 0,0 0 0 0 0,1 0 0 0 0,0 0 0 0 0,-1 0-1 0 0,1-1 1 0 0,0 1 0 0 0,0 0 0 0 0,0 0 0 0 0,0 0 0 0 0,0-1 0 0 0,0 1 0 0 0,2 1 15 0 0,-2-2-5 0 0,0 1 1 0 0,1-1-1 0 0,-1 1 1 0 0,1-1-1 0 0,-1 1 1 0 0,1-1 0 0 0,0 0-1 0 0,-1 0 1 0 0,1 0-1 0 0,0 0 1 0 0,0 0-1 0 0,0 0 1 0 0,0-1 0 0 0,0 1-1 0 0,0-1 1 0 0,0 1-1 0 0,0-1 1 0 0,0 0-1 0 0,0 0 1 0 0,0 1 0 0 0,0-1-1 0 0,0-1 1 0 0,0 1-1 0 0,0 0 1 0 0,0 0-1 0 0,0-1 5 0 0,10-2-114 0 0,-1 0 1 0 0,1 0-1 0 0,-1-1 0 0 0,4-2 114 0 0,0 0-148 0 0,-4 1 72 0 0,-1 0 1 0 0,0-1-1 0 0,0 1 1 0 0,0-2-1 0 0,-1 1 1 0 0,0-2 75 0 0,15-12-290 0 0,12-15 290 0 0,-31 29-8 0 0,0 0 0 0 0,0-1-1 0 0,-1 0 1 0 0,0 0 0 0 0,0 0 0 0 0,-1 0-1 0 0,0 0 1 0 0,0-1 0 0 0,0-2 8 0 0,-3 2 10 0 0,-4 0 44 0 0,1 1 23 0 0,3 6 52 0 0,-6 2 285 0 0,2 6-332 0 0,1 0 0 0 0,0 0 0 0 0,0 0 0 0 0,0 0 0 0 0,1 0 0 0 0,0 1 0 0 0,0-1 0 0 0,1 1 0 0 0,0-1 0 0 0,0 1-82 0 0,-1 15 155 0 0,2-20-126 0 0,-1 0 1 0 0,1 0-1 0 0,0 1 0 0 0,0-1 1 0 0,0 0-1 0 0,0 0 1 0 0,0 1-1 0 0,1-1 0 0 0,-1 0 1 0 0,1 0-1 0 0,0 1-29 0 0,4 14 19 0 0,-5-15-19 0 0,1 1 0 0 0,0-1-1 0 0,0 0 1 0 0,0 1 0 0 0,0-1 0 0 0,0 0 0 0 0,2 2 0 0 0,7 13 5 0 0,-9-15-50 0 0,1 0 0 0 0,0 0-1 0 0,-1 1 1 0 0,1-1-1 0 0,1 0 1 0 0,-1 0 0 0 0,0-1-1 0 0,1 1 46 0 0,-1 0-381 0 0,1 4-16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6T21:24:19.859"/>
    </inkml:context>
    <inkml:brush xml:id="br0">
      <inkml:brushProperty name="width" value="0.025" units="cm"/>
      <inkml:brushProperty name="height" value="0.025" units="cm"/>
      <inkml:brushProperty name="color" value="#0070C0"/>
    </inkml:brush>
  </inkml:definitions>
  <inkml:trace contextRef="#ctx0" brushRef="#br0">26 1 12728 0 0,'0'0'280'0'0,"-3"4"56"0"0,3-4 16 0 0,-10 8 0 0 0,7-1-280 0 0,-2 1-72 0 0,0 0 0 0 0,5 0 0 0 0,0-8 0 0 0,0 11 0 0 0,0 0 0 0 0,0 0 0 0 0,0 5-288 0 0,0-4-64 0 0,0 1-24 0 0,0-2 0 0 0,0 0-1064 0 0,0 0-224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6T21:24:21.682"/>
    </inkml:context>
    <inkml:brush xml:id="br0">
      <inkml:brushProperty name="width" value="0.025" units="cm"/>
      <inkml:brushProperty name="height" value="0.025" units="cm"/>
      <inkml:brushProperty name="color" value="#0070C0"/>
    </inkml:brush>
  </inkml:definitions>
  <inkml:trace contextRef="#ctx0" brushRef="#br0">187 1 920 0 0,'0'0'384'0'0,"0"0"1277"0"0,0 0 561 0 0,0 0 107 0 0,-1 0-217 0 0,-3 0-1984 0 0,0 0 0 0 0,1 0 0 0 0,-1 1 0 0 0,1 0 0 0 0,-1 0 0 0 0,1 0 0 0 0,-1 0 0 0 0,1 0 0 0 0,0 1 0 0 0,0 0 0 0 0,0-1 0 0 0,0 1 0 0 0,0 0 0 0 0,0 0 0 0 0,-2 3-128 0 0,-5 4 459 0 0,1 1 1 0 0,0 0-1 0 0,-5 8-459 0 0,8-9 34 0 0,-4 5-34 0 0,1 1 0 0 0,-2 5 0 0 0,-2 3 0 0 0,5-6 0 0 0,0 1 0 0 0,0 0 0 0 0,-3 19 0 0 0,10-34-3 0 0,0 0 1 0 0,0 0-1 0 0,1 1 1 0 0,-1-1 0 0 0,1 0-1 0 0,0 1 1 0 0,0-1-1 0 0,0 0 1 0 0,0 1 0 0 0,1-1-1 0 0,0 0 1 0 0,-1 0-1 0 0,2 2 3 0 0,-2-4-3 0 0,1 1 1 0 0,-1-1-1 0 0,1 1 0 0 0,0-1 0 0 0,-1 0 0 0 0,1 0 0 0 0,0 1 0 0 0,0-1 0 0 0,0 0 1 0 0,0 0-1 0 0,0 0 0 0 0,0 0 0 0 0,1 0 0 0 0,-1 0 0 0 0,0 0 0 0 0,0 0 0 0 0,1 0 1 0 0,-1-1-1 0 0,0 1 0 0 0,1 0 0 0 0,-1-1 0 0 0,1 1 0 0 0,-1-1 0 0 0,1 0 0 0 0,-1 1 1 0 0,1-1-1 0 0,-1 0 0 0 0,1 0 0 0 0,-1 0 3 0 0,2 0-28 0 0,0-1 0 0 0,0 1 0 0 0,-1-1 1 0 0,1 0-1 0 0,0 0 0 0 0,-1 1 0 0 0,1-2 0 0 0,-1 1 1 0 0,1 0-1 0 0,1-2 28 0 0,26-18-338 0 0,-21 14 197 0 0,-1 1-31 0 0,0-1 1 0 0,0 0 0 0 0,0 0 0 0 0,0 0 0 0 0,4-7 171 0 0,8-10-186 0 0,-14 18 140 0 0,0-1 1 0 0,-1 1-1 0 0,0-1 1 0 0,4-6 45 0 0,21-28 114 0 0,-29 40 46 0 0,-1 1 22 0 0,0 0-18 0 0,1 10-102 0 0,-2 1 1 0 0,1-1-1 0 0,-1 1 0 0 0,-1-1 1 0 0,0 0-1 0 0,-2 8-62 0 0,2-12 127 0 0,0 1 0 0 0,1-1 1 0 0,-1 1-1 0 0,2-1 0 0 0,-1 1 0 0 0,1-1 0 0 0,0 1 0 0 0,0 1-127 0 0,0-4-35 0 0,1-1 1 0 0,-1 0 0 0 0,1 0-1 0 0,-1 0 1 0 0,1 0-1 0 0,0 0 1 0 0,1 0 0 0 0,-1 0-1 0 0,0 0 1 0 0,1-1-1 0 0,-1 1 1 0 0,1 0 0 0 0,0-1-1 0 0,0 1 1 0 0,0-1-1 0 0,0 0 1 0 0,1 1 0 0 0,-1-1 34 0 0,7 5-312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15:23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8964 7010 403 0,'0'0'36'0,"-7"3"-36"0,-4-6 0 0,1 3 0 16,-1 0 394-16,4-3 72 15,0-3 14-15,-7 2 4 0,7-2-363 0,0 3-72 0,0-6-14 0,0 6-3 16,-4-4 31-16,4-2 6 0,7 6 2 0,-7-7 0 15,0 1-5-15,4 9-1 0,-4-3 0 0,7 3 0 16,-4-6-33-16,4 6-8 0,0 0 0 0,-7 9-1 16,0-3 6-16,3 7 2 0,-3-1 0 0,7 7 0 15,-3 0-19-15,-1-3-4 0,4 6-8 0,0-4 12 16,0 4-12-16,0 0 0 0,0 0 8 0,0 3-8 16,0 0 12-16,0 4 0 0,0-4 0 0,0 6 0 15,0 7-4-15,-7-4-8 0,7 1 11 0,0 2-11 16,0 1 8-16,0 9-8 0,-3-3 0 0,-1 0 0 0,4 0 0 15,-3 6 0-15,-1 0 0 0,1-3 0 0,-1 13 14 16,4-7-4-16,0 3-1 0,-4-5 0 0,1 2 15 16,-1 0 4-16,4-9 0 0,4 6 0 0,-1 0-16 15,1-3-4-15,0 4 0 0,-1-7 0 0,4 9-8 0,-3-3 0 16,-1-6 0-16,-3 0 8 0,7 3-8 0,-7-3 0 16,4-3 0-16,-1-1 8 0,1-2-8 0,-4 3 0 15,3-1 0-15,1-5 0 0,-4-4 0 0,3 10 0 16,1-10 8-16,-4 10-8 0,-4-9 0 0,4 2 0 15,7-3 0-15,-3 1 0 0,-4-4 0 0,0 3 0 16,4-6 0-16,3 7 0 0,-4-1 0 0,4 0 0 0,-7-2 0 16,7-4 0-16,-7 6 0 0,7-3 0 15,-7-3 0-15,0 4 0 0,4-4 0 0,-1-3 0 0,-3 6 0 0,0-3 0 16,-3 0 0-16,3-3 0 0,-4 3 8 0,4-3-8 16,-3 0 0-16,-1-3 0 0,-3 3 0 0,4 0 0 15,-1 0 0-15,1 3 0 0,-4-10 0 0,-1 7 0 16,5 4 0-16,-1-5 0 0,1-5 0 0,-1 6 0 15,1-3 0-15,-1 3 0 0,1-6 0 0,-1-1 0 16,4-2 0-16,0 2 0 0,-7-2 0 0,7-4 0 16,0 1 0-16,0-1 0 0,0-9 9 0,0 0-9 15,0 0 8-15,0 0-8 0,0 0 10 0,0 0-10 16,0 0 28-16,0 0 0 0,0 0 0 0,-7-6 0 16,0-3-6-16,0 5-2 0,0-5 0 0,0 0 0 15,0-1-8-15,0 1-1 0,3-4-1 0,-10-2 0 16,0-4-10-16,3 0 0 0,1-3 0 0,-1 0 8 15,1 0-8-15,-1-6 0 0,4 6 0 0,-4 0 0 0,4 0 0 16,0 0 0-16,0 0-11 0,-3 0 11 0,-1-3 0 16,4 3-8-16,0-3 8 0,0-3 0 0,0 6-16 0,0 3 3 15,3-3 0-15,-10 0 0 0,7 10 13 0,0-7 10 16,-3 6-2-16,2-6 0 0,1 7-8 0,0-1-9 16,-7 4 9-16,4 0-13 0,-4-1 5 0,3 1 8 15,4 6-13-15,-4-1 5 0,1-2 8 0,3 6 0 16,7-3 0-16,0 3 0 0,0 0 0 0,0 0-16 15,0 0 4-15,-7 3 0 0,3 7-3 0,8-1-1 16,-4 0 0-16,7 4 0 0,-7-1 16 0,7 1 0 16,-4 3 0-16,11-4 0 0,-7 1 0 0,1 9 0 15,2-3 0-15,1 2 0 0,-4 1-10 0,3-3 1 0,-3 3 0 16,0 0 0-16,4-3 9 0,-4 3 0 16,0-3-9-16,4-4 9 0,-4 10 0 0,3-9 0 0,-3 3-9 15,4 0 9-15,-4-4 0 0,4 7 0 0,3-3 0 0,-4 0 0 16,1-6 0-16,3 5 0 0,4 4 0 0,-1-9 0 15,-6-1 0-15,7 7 0 0,-4-9 0 0,3-1 0 16,-6-6 0-16,6 7 0 0,-2-1 8 0,2 0-8 16,-10 1 0-16,0-7 11 0,0 0-11 0,0 3 10 15,1-2-2-15,-8-4-8 0,0 0 12 0,7 0-4 16,0-4 5-16,3 4 1 0,-10 0 0 0,7-6 0 16,0-6-2-16,4 12 0 0,-1-10 0 0,5 1 0 15,-5-4-2-15,4 4-1 0,-3-4 0 0,3-6 0 16,0 7 1-16,0-1 0 0,-3 1 0 0,3-4 0 0,0 0-2 15,0 1-8-15,0-7 12 0,0 0-4 0,4 3 2 16,0-3 0-16,-1 0 0 0,1 0 0 16,0 0-10-16,3 0 0 0,-4-6 0 0,5 6 0 0,-5-3 0 0,1-3 0 15,3 15 0-15,-3-6-11 0,-4 1 11 16,3 5-12-16,-6 1 12 0,-4 2-12 0,4 1-7 0,-4-1-1 16,0 4-1-16,0 0 0 15,7-4-63-15,0 7-12 0,4-3-2 0,-1 0-1 16,4-1-72-16,8 4-14 0</inkml:trace>
  <inkml:trace contextRef="#ctx0" brushRef="#br0" timeOffset="4458.9">12792 5593 1324 0,'0'0'59'0,"-7"0"12"0,0-7-57 0,3 7-14 16,1-3 0-16,-4 3 0 0,3-6 153 0,4 6 28 0,0-9 6 0,0 9 1 15,0 0-145-15,0 0-29 0,4 0-6 0,-4 0 0 16,10-7-8-16,-3 1 0 0,4 3 0 0,-1-3 0 16,-3 6 8-16,7 0 0 0,1-4 0 0,2 4 0 15,1 0 6-15,0 0 2 0,6 0 0 0,1-6 0 16,3 6-2-16,0 6 0 0,4-6 0 0,0 4 0 16,7-4-2-16,3 6 0 0,0-3 0 15,4-3 0-15,0 6 1 0,3 1 0 0,4-7 0 0,4 0 0 16,6 0-1-16,8 0-1 0,-1 0 0 0,1 0 0 15,0 0-11-15,-1 0 0 0,8 0 0 0,-1 6 8 16,1-3-8-16,7 3 0 0,-4-6 9 0,3 0-9 16,1 3 19-16,3-3-1 0,7 7 0 0,1-4 0 15,-5 0-6-15,5 6-2 0,2 1 0 0,1-1 0 16,4-6 9-16,-8 13 1 0,-3-13 1 0,3 10 0 16,-3-4-21-16,6 4-15 0,-2-4 3 0,-5 7 0 0,-10-4 12 15,8 1 16-15,2-1-3 0,-2-2-1 0,-5 2-12 16,-3 7 0-16,-3-6 0 0,-8-4 0 0,-2 7 0 0,2-4 0 15,-3 1 0-15,-3-1 0 0,-4-2 9 0,-4 2-1 16,-3 4 0-16,-7 0 0 0,-4-7 13 0,0 0 3 16,-3 4 0-16,-3-4 0 0,-1 1 16 0,4-4 3 15,-1 0 1-15,1 1 0 0,-3-4-26 0,-1 3-5 16,-7-3-1-16,4-3 0 0,-4 0-12 0,4 3 9 16,-4-3-9-16,0 0 8 0,-3 7-8 0,3-7 8 15,-7 0-8-15,0 0 8 0,1 0-8 0,-1 0 0 16,-7 0 0-16,4 0 0 0,-4 0 0 0,0 0 0 15,-4-7 0-15,1 7 0 0,-4 0 12 0,4 0-2 16,-1 0-1-16,1 0 0 0,-1 0 9 0,1 0 2 16,-1 0 0-16,-2 0 0 0,2 0-20 0,1 0 0 15,-1-3 0-15,4 3 0 0,-3 0 0 0,3 0-11 0,-3 0 0 16,3-3 0-16,-4 3 19 0,1-6 3 0,3 6 1 0,0 0 0 16,-3-3-12-16,3 3 0 0,-4-7 0 0,5 7 0 15,-8 0 0-15,3 0 0 0,-10 0 0 0,7 0 0 16,-7 0 8-16,0 0-8 0,0 0 12 0,7 0-4 15,-7 0 14-15,0 0 2 0,0 0 1 0,0 0 0 16,7-3 11-16,-7 3 1 0,0 0 1 0,4-9 0 16,-1 6-22-16,1-4-5 0,-4-2-1 0,0-4 0 15,0 4-10-15,0 0 12 0,0-4-12 0,0 1 12 16,-4-7-12-16,-3 9 12 0,0-12-12 0,0 10 12 16,0-7-12-16,-3 10 0 0,-5-13 0 0,5 0 8 15,-1 6-8-15,1-3 0 0,-4 0 0 0,-4 1 0 0,0 2 0 16,-3-3 0-16,0 7 0 0,0-1 0 15,0-3 0-15,-4 4 0 0,0-1 0 0,4-2 0 0,-4 2 0 16,4 0 0-16,0 4 0 0,3 0 0 0,-3-1 0 16,0-2 0-16,3 2 0 0,4 1 0 0,-3 3-10 0,3-1 10 15,0-2 0-15,3 0-9 0,0 9 9 0,4-7 0 16,0 1 0-16,4 6 0 0,3 0 0 0,0 0-8 16,0 0 8-16,0 0 0 0,0 0-17 0,7 6 1 15,10 1 1-15,-2 8 0 0,6-5 6 0,0-4 1 16,0 13 0-16,4-7 0 0,3-2 8 0,0 8 0 15,4-5 0-15,3 0 0 0,4 5 0 0,-4-5 0 16,-3 6 0-16,0-7 0 0,3 7-18 0,0 3 2 16,1-3 0-16,-8 3 0 0,0-3 25 0,0 3 6 0,-3-7 1 0,0 10 0 15,-4-3-25-15,-4-6-5 0,1 9-1 0,-4-9 0 16,0 6 27-16,0 0 4 0,1-4 2 16,-1 4 0-16,0-3-18 0,0 3 0 0,-4-9-13 0,5 9 5 15,-1-7 8-15,-4 1 14 0,1 3-3 0,-8 3-1 16,4-3 2-16,-3-1 1 0,-4 4 0 0,-4 0 0 15,-3 3-1-15,4-3 0 0,-8 7 0 0,1-7 0 16,-4-1 9-16,-1 1 2 0,-6 7 0 0,4-7 0 16,-5 0 0-16,1 0 0 0,0-1 0 0,-4-2 0 15,4-6-6-15,0 6-1 0,0-7 0 0,0 4 0 16,3-4-16-16,4 1 0 0,0-4 0 0,7-6 0 16,0 7-75-16,3-10-21 15,4 0-5-15,0 0-1355 0</inkml:trace>
  <inkml:trace contextRef="#ctx0" brushRef="#br0" timeOffset="10300.033">17974 7452 172 0,'14'0'16'0,"-10"-6"-16"16,-1 3 0-16,1 3 0 0,3-3 375 0,-4-4 72 15,1 7 14-15,-4 0 3 0,3-3-346 0,-3 3-70 16,0 0-13-16,0 0-3 0,0 0 7 0,0 0 1 16,0 0 1-16,0 0 0 0,-7 3 20 0,4 7 4 15,-4-1 1-15,0 1 0 0,0 2-17 0,-7-2-3 16,-1 2-1-16,-2 1 0 0,-4 5-17 0,3-5-4 15,-3 9-1-15,0 3 0 0,-4-3-12 0,4 0-3 0,-4 3 0 16,0 3 0-16,-3-3 0 0,0 13 0 0,-4-4 0 16,-3-2 0-16,0 9-8 0,-4-1-17 0,0 1 4 15,-3-3 1-15,-4 9 33 0,-4-10 7 16,1 4 2-16,3 0 0 0,-3-7-22 0,3 7-8 0,-7 0 0 0,4-7 0 16,-4 7 11-16,0 3-11 0,-7-3 12 0,7 0-12 15,0 3 12-15,0-4-12 0,7 4 12 0,-3-3-12 16,-4-3 0-16,-4-1 0 0,1 4 0 0,3 0 0 15,0-7 0-15,4 7 0 0,-1 0 0 0,1-7 0 16,3 7 0-16,0 0 15 0,7-10-3 0,-6 4-1 16,2-4 2-16,1 0 1 0,-4 1 0 0,0-1 0 15,0-3-14-15,4 4 11 0,0-1-11 0,3 0 10 16,0 1-10-16,0-4 0 0,8 10 0 0,-5-7 0 16,5-6 0-16,-5 6-9 0,1-2 9 0,0-4-13 15,-1 6 13-15,-2-9 16 0,2 6-3 0,1-6-1 0,0 6-12 0,-1-2 0 16,-2-5 0-16,2 1-10 0,1-3 10 0,3 3 0 15,1 0 0-15,-1 0 8 0,-3-3-8 0,-1 3 12 16,1 0-4-16,-4 6 0 0,0-3-8 0,-3 0 0 16,0 0 0-16,3 7 0 15,-3 2 12-15,3-6 2 0,-4 4 0 0,8-7 0 0,-4 3-14 0,4 0 0 16,0-3 0-16,0-3 0 0,-4 0 0 0,3 6 0 16,1-6 0-16,0 0 0 0,3 0 0 0,0 0 0 15,1 0 0-15,-1 6 0 0,0-6 0 0,4 0 0 16,0 0 0-16,0 0 0 0,3 3 0 0,0-9 0 15,-3 6 0-15,3 0 0 0,1-3 0 0,-1 3 0 16,-3-4 0-16,3 1 0 0,0-3 0 0,-3 3 0 0,3 0 0 0,4-4 0 16,0 1 0-16,3 0 0 0,1-7 0 15,3 10 0-15,-4-10 0 0,4 4-16 0,7-4 3 16,-4 1 1-16,1-7 12 0,-1 6 0 0,4-6 0 0,3 7 0 16,-3-10 0-16,7 0 8 0,-7 6-8 0,4-3 0 15,-4 3 13-15,7-6-4 0,-7 4-1 0,7-4 0 16,0 0 5-16,-7 0 1 0,7 0 0 0,-7-4 0 15,7 4-4-15,-4 0-1 0,4 0 0 0,-7-6 0 16,3-3-1-16,1 6-8 0,-1-7 12 0,4 1-4 16,0-1-8-16,0-2 0 0,0-1 9 0,0-6-9 15,4 7 8-15,-1-7-8 0,1-3 8 0,0-6-8 16,3-3 8-16,0 5-8 0,0-5 10 0,0 0-10 16,3-1 0-16,-3 1 0 0,0 6 0 0,0-3 0 15,1 6 0-15,-1-6 8 0,3 6-8 0,-3 0 0 16,-7 0 0-16,7 3 0 0,0 3 0 0,0 1 0 15,0-1 0-15,-3 0 0 0,3 4 0 0,0-1 0 0,0 1 0 16,-3-4 0-16,-1 13 0 0,1-7 0 0,-1 1-8 0,1 6 8 16,-1-3-12-16,-3 6 12 0,0 0-9 0,0 0 9 15,0 0 0-15,0 0-9 0,0 0 9 0,0 0-8 16,0 0 8-16,0 0-8 0,7 9 0 0,-7 0 0 16,4 4 0-16,-8 3 0 0,1-1 8 0,-1 4-10 15,-3 3 10-15,0 0-10 0,0 0 10 0,0 0-8 16,-3 6 8-16,2-6-8 0,-2 6 8 0,-1-3 0 15,1-3 0-15,-4 6 0 0,-1-2 0 0,1-1 0 16,0-3 0-16,4 0 0 0,-4 3 0 0,-1-3 0 0,1 0 0 16,0 3 0-16,4-3 8 0,-4 0-8 0,3-1 8 0,4-2-8 15,-4-3 0-15,4 3 0 0,0-7 0 16,4 4-8-16,-4-3 8 0,7-1 0 0,-4 1 0 16,4-4 0-16,0 0 0 0,0 1 0 0,0-7 0 0,0 6 0 15,0-2 8-15,0-7-8 0,0 0 8 0,0 0-8 16,4 6 0-16,-4-6 9 0,3 6-9 0,4-3 0 15,0 4 16-15,0-4-4 0,4-3-1 0,-1 0 0 16,1 6-1-16,3-3 0 0,0-3 0 0,7 3 0 16,1-3-10-16,2 0 0 0,1 0 0 0,0-3 8 15,-1 0-8-15,5-3 0 0,6-4 9 0,-3 7-9 16,3-6 9-16,0-1-9 0,0 1 12 0,-3-4-12 16,4 4 9-16,-1-3-9 0,0 2 0 0,-3 1 9 15,3-1-9-15,-7 7 0 0,1-6 0 0,-1 6 0 16,-4-4 0-16,1 7 0 0,0-3-12 0,-4 3 12 0,0-6-28 15,0 6 3-15,-3 0 0 0,0 0 0 16,-4-3-84-16,3 3-17 0,1-3-3 16,3-4-1-16,-3-2-113 0,-1 0-22 0</inkml:trace>
  <inkml:trace contextRef="#ctx0" brushRef="#br0" timeOffset="11290.469">17868 7245 1828 0,'0'0'81'0,"0"0"17"0,0 0-78 0,0 0-20 16,0 0 0-16,-7 0 0 0,0-3 40 0,-3 0 5 16,10 3 1-16,0 0 0 0,0 0-46 0,0 0-10 15,0 0-2-15,0 0 0 0,0 0 24 0,0 0 5 16,0 0 1-16,0 0 0 0,7-6-10 0,-4 6-8 15,4-3 12-15,0 3-12 0,-7 0 20 0,0 0-2 16,0 0-1-16,0 0 0 0,0 0 22 0,7-7 4 16,-7 7 1-16,0 0 0 0,0 0-16 0,0 0-2 15,-7 10-1-15,-7 2 0 0,4-6 10 0,-8 4 1 0,-3-1 1 16,0-2 0-16,-4 8-7 0,-7-2-2 16,0-1 0-16,-6 1 0 0,-1 3-17 0,-4-1-11 0,1-5 12 15,0 5-12-15,-4-2 39 0,0-1 1 0,7-2 0 0,0-1 0 16,4 1-20-16,3-4-3 0,4 3-1 0,0 1 0 15,3-1-8-15,1-6-8 0,-1 7 9 0,0-1-9 16,4-3 0-16,3 1 0 0,-3-7 0 0,7 9 0 16,0-9 0-16,3 9 0 0,1-9 0 0,-1 10 0 15,8-10 0-15,3 0 0 0,0 0 0 0,0 0-10 16,0 0 10-16,0 0-13 0,10 3 5 0,4-3 8 16,4 0 0-16,7 0 0 0,3-3 0 0,4 0 8 15,3-4 2-15,7-5 0 0,8 2 0 0,-1-2 0 16,4 3-10-16,0-4 8 0,3-3-8 0,-3 4 8 0,0 2-8 15,-7 1 0-15,-4-4 0 0,1 4-11 0,-4 0 11 16,-1-4 0-16,-2 4 0 0,-5 6 0 0,1-4 0 0,-7 1 0 16,-1 0 0-16,-6-4-8 0,-4 10 32 0,0-3 8 15,-3-6 0-15,3 9 1 0,-3 0-20 16,-1-3-4-16,-3-4-1 0,4 7 0 0,-1 0 7 0,-3-3 1 16,1 3 0-16,2 0 0 0,-3 0-8 0,0 0-8 15,-7 0 11-15,7 3-11 0,-7-3 9 0,4 10-9 16,3-7 0-16,-7 6 9 0,0 1-9 0,0-1 0 15,-4 1 0-15,4-1 0 0,-3 3 28 0,3 1 3 16,-4-4 1-16,-3 4 0 0,4 3-32 0,3-4 0 16,-4 1 0-16,1 6 0 0,-1-7 0 0,4 7 0 0,-3-7 0 15,3 10 0-15,0-9 0 0,0 6 11 16,0 3-3-16,0 0-8 0,3 3 9 0,-3-3-9 0,4 3 0 16,-1-3 9-16,1 0-9 0,-1 6 0 0,4-3 0 0,0 3 8 15,-3-6-8-15,3 0 8 0,0 0-8 0,-3-3 8 16,3 0-8-16,-4-4 0 0,4 1 0 0,0-3 8 15,0-1-8-15,-3-2 0 16,3-1 0-16,-4-6 0 0,-3-3-12 0,4 9-5 0,-4-9-1 0,0 0 0 31,10 7-128-31,-10-7-26 0,8 0-4 0,-1-7-1056 0</inkml:trace>
  <inkml:trace contextRef="#ctx0" brushRef="#br0" timeOffset="13153.35">12926 5514 748 0,'0'0'33'0,"0"0"7"0,-7 0-32 0,3 7-8 0,4-7 0 0,0 0 0 16,-7 0 225-16,4 0 43 0,3 0 9 0,0 0 2 15,0 0-225-15,0 0-45 0,0 0-9 0,0 0 0 16,0 0-26-16,0 0-4 0,0 0-1 0,0 0 0 16,0 0-25-16,0 0-6 0,3 9-1 0,-3-9 0 0,0 0 34 0,0 0 6 15,0 0 2-15,0 0 0 0,0 0 35 0,0 0 7 16,0 0 2-16,0 0 0 0,0 0 33 0,0 0 8 16,0 0 0-16,0 0 1 0,0 0 5 0,0 0 1 15,-3 3 0-15,-4-3 0 0,0 0-20 0,3 3-4 16,4-3-1-16,-4 0 0 0,4 0-10 0,0 0-1 15,0 0-1-15,0 0 0 0,0 0-2 0,0 0-1 16,0 0 0-16,0 0 0 0,4-3-14 0,3-6-2 16,4-4-1-16,3 4 0 0,0-10-6 0,7 6 0 15,4 1-8-15,3-7 12 0,4-3-12 0,-1 3 8 16,-2 4-8-16,-1-4 0 0,4-3 12 0,-1 3-3 16,1 0-1-16,0 7 0 0,-7-10 9 0,3 9 2 0,-4-6 0 15,1 10 0-15,3-1-19 0,-3-5 0 16,-4-1 0-16,4 4 0 0,0 2 0 0,-4-2 0 0,0 2 0 0,4 7 0 15,-1-6 0-15,-6-1 0 16,0 7 0-16,-1 3 0 0,1-9 8 0,0 2 0 0,-1 7 1 0,-6 0 0 16,-1 0-9-16,1 0-14 0,-11 0 3 0,3 0 1 15,-3 0 10-15,0 0-8 0,0 0 8 0,0 7-8 16,-3 2 8-16,-8 1 0 0,-3-4 8 0,0 13-8 16,-3-7 0-16,-5 4 8 0,-2 0-8 0,-5-1 0 15,1 7 0-15,-4-9 0 0,4-1 0 0,-4 7 0 16,4-6 0-16,0-1-18 0,-4 4 3 0,1 0 1 15,-1-7 14-15,0 0 0 0,-3 4 0 0,-1 6 0 16,5-10 0-16,-5 4 0 0,8-4 0 0,0 0 0 0,0 1 17 0,3-7-3 16,0 10-1-16,8-7 0 0,-1-3 3 0,4 3 1 15,3-3 0-15,1-3 0 0,-1 10-17 0,8-7 0 16,3-3 8-16,-4 0-8 0,4 0 0 0,0 9 0 16,0 1 0-16,0-1 0 0,0-9-8 0,4 3 8 15,-1 7 0-15,4-1-9 0,-7 0 9 0,4-5 0 16,3 5 0-16,-4 4 0 0,1-7 0 0,-1 3 0 15,-3-6 0-15,4 7 8 0,0-1 8 0,-4 1 3 16,7-1 0-16,-4-3 0 0,1 4 8 0,3-1 1 16,-4 4 1-16,8-4 0 0,-1 4-2 0,1 2-1 15,3-5 0-15,0 2 0 0,0 1-14 0,0-1-4 16,1-2 0-16,2 2 0 0,1 4-8 0,-1 0 0 0,5-7 0 0,-1 0-11 16,-4 4 11-16,5 6 0 15,-1-10 0-15,-4 4 0 0,1-4 0 0,0 4 0 0,-4-4 0 0,3-3 0 16,-6 1-8-16,0-1 0 0,3-3 0 0,-7 6 0 31,3-9-126-31,-10 0-25 0,7 7-5 0,-7-7-917 0</inkml:trace>
  <inkml:trace contextRef="#ctx0" brushRef="#br0" timeOffset="14176.808">9021 6863 1324 0,'0'0'59'0,"0"0"12"0,-8 0-57 0,-2 0-14 16,-1 0 0-16,1 6 0 0,3-6 156 0,3 3 28 16,-10 0 5-16,3 7 2 0,1-4-150 0,3 0-29 15,-4 4-12-15,4-1 8 0,-10 4-8 0,2-4-17 16,1 7 4-16,0-1 1 0,-7 1 12 0,0 0 0 16,-4-4 0-16,-3 7-9 0,-4 3 20 0,-3 0 4 15,-4 3 1-15,4-3 0 0,0 0 40 0,-8 3 8 16,1-3 1-16,0 6 1 0,-1-6 5 0,4 0 1 0,-6 6 0 15,9-3 0-15,1-3-44 0,7-3-8 0,0-6-1 16,6 2-1-16,-2-8-18 0,10 2 0 0,3 0 8 0,7-2-8 16,4-7 0-16,0 0-11 0,0 0 2 0,4-7 0 15,10 4-5-15,0-12-1 0,4-1 0 0,3-6 0 16,4-3 5-16,6 0 1 0,-6-3 0 0,10 2 0 16,1-2-12-16,-5-3-3 0,1 0 0 0,0 5 0 15,-4-2 24-15,0 3 0 0,1-3-9 0,-5 3 9 16,-2-3 0-16,-1 6 0 0,0-3 0 0,4 0 0 15,-8 3 20-15,4 6 2 0,-3 0 0 0,0 1 0 16,-1-1 3-16,1 3 1 0,-8 4 0 0,1-1 0 16,3 4-14-16,-7 0-2 0,4 6-1 0,-1 0 0 15,-3 9-9-15,4 1 0 0,-7-1 0 0,-1 4 0 0,4-1 28 0,0 7 3 16,-7 0 1-16,0-3 0 16,4 12-11-16,-1-3-1 0,-3 3-1 0,4-3 0 0,3 7 5 0,-4-4 0 15,1-6 1-15,3 6 0 0,0-3-9 0,0-3-3 16,0 6 0-16,0-3 0 0,7-3-13 0,-3 6 9 15,3-6-9-15,0 7 8 0,-3-4 3 0,3-3 0 16,0-4 0-16,0 4 0 0,0-3-11 0,-3 3-11 16,3 0 3-16,0-3 0 15,0-3-166-15,4 2-33 0</inkml:trace>
  <inkml:trace contextRef="#ctx0" brushRef="#br0" timeOffset="21010.986">15028 15759 3020 0,'-3'0'67'0,"-8"-13"13"0,-3 1 4 0,-4-7 0 0,-3 0-68 0,0 7-16 0,-11-4 0 0,4 0 0 16,-4 4-10-16,-10-7-6 0,0 6 0 0,-4 1-1 15,0-4 17-15,4 4 0 0,-4 2 8 0,0-2-8 16,-7 2 0-16,-3 1 0 0,-8-4 0 0,-3 4 0 15,-7-4 0-15,0 1-8 0,-4-4 8 0,-3 4-13 16,-7-1 13-16,0-6 0 0,-4 10 0 0,0-4 0 16,8 1 0-16,-1-1 0 0,4 4 0 0,0 3 0 15,3-7 0-15,11 10 0 0,4-3 0 0,6 2 0 16,8-2 0-16,6 3 8 0,5 3 0 0,2 0-8 16,5-3 0-16,2-3 0 0,8 6 0 0,4-10 0 15,2 10 0-15,1-3 0 0,0-3 0 0,7 0 0 0,4-1 12 16,-1-2-2-16,1-4 0 0,3 4 0 0,0-4 8 15,7 1 2-15,3-4 0 0,1 0 0 0,6 1-9 0,5-7-2 16,2 9 0-16,5-6 0 0,-1-2 8 0,7 8 2 16,0-6 0-16,4 4 0 0,3-4-19 0,-3 6 0 15,4-3 0-15,-5 1 0 0,5-1 8 16,-1 4-8-16,0 2 12 0,-3-2-12 0,0-1 20 0,-4-3-4 16,8 4 0-16,-8-1 0 0,4 1-4 0,-4-4-2 15,4 10 0-15,-7-10 0 0,-1 7-10 0,-2 2 10 16,2 1-10-16,-6-3 10 0,0 9-2 0,-4-3-8 15,-4 3 12-15,1 0-4 0,-4 3-8 0,-7 3-17 16,0-3 4-16,-7-3 1 0,0 13-2 0,-3-4 0 0,-8 10 0 16,-6 0 0-16,-5-4-5 0,-9 7-1 0,-15 3 0 0,-4-3 0 15,-3 0 2-15,-3 0 0 0,-4-3 0 0,0 3 0 16,0-6 10-16,-3 9 8 0,-1-9-12 0,4 5 12 16,0 1 0-16,4 7 0 0,3-7 0 0,3 6 0 15,1-3 0-15,7 6 0 0,-8 1 0 0,8-1 9 16,3 3-9-16,4-2 0 0,0-1 0 0,3 7 0 15,7-4 0-15,0-2 10 0,8-1-2 0,3 4-8 16,7-4 17-16,3 10-3 0,8 3-1 0,3-4 0 16,3 1 1-16,8 3 0 0,3-3 0 0,7 3 0 15,8 3-4-15,2-10-1 0,5 4 0 0,6-3 0 16,4-1 9-16,4 1 2 0,10-4 0 0,0 7 0 16,3-6-12-16,-3-4-8 0,0 0 9 0,-3 1-9 0,-4-4 0 15,3-3 0-15,-3 3 0 0,-3-6 0 16,-1 3-88-16,-3-6-18 0,0 3-3 0,0 0-814 15,-4-3-162-15</inkml:trace>
  <inkml:trace contextRef="#ctx0" brushRef="#br0" timeOffset="22266.519">20638 18782 806 0,'17'0'36'0,"-6"0"7"0,-4-6-35 0,3 6-8 0,1-10 0 0,3 4 0 15,11-10 390-15,-1 7 76 0,5-4 15 0,-1 1 3 16,4-7-401-16,-1 6-83 0,1-5-12 0,3-4-5 16,1 3-28-1,-1-3-6-15,7 0-1 0,1 0 0 0,3 0 23 0,-1 0 4 0,1-6 1 0,-3 6 0 16,-1-3 40-16,0-3 9 0,-3 6 2 0,0 3 0 16,-7-3 24-16,3 0 5 0,4 0 0 0,-4 0 1 15,0-6 6-15,8 6 1 0,2-3 0 0,-2-4 0 16,3-2-32-16,-1 0-7 0,1-4-1 0,0-5 0 15,4-1 7-15,-5-3 1 0,-2 3 0 0,6 0 0 16,11 4-32-16,-3-4 0 0,-12 3 0 0,5 1 0 0,-8-4 11 0,4 3-11 16,-4-6 12-16,-6 4-12 0,-5 8 10 0,1-2-10 15,0-7 8-15,-4 10-8 0,-7-1 20 0,0 1 0 16,1 0-1-16,2-1 0 0,-3 7 10 0,-3-3 3 16,-7 6 0-16,10-3 0 0,4-3-32 0,-4 6 0 15,-11 0 0-15,-3 3 0 0,7-3 0 0,-6 0-8 16,-5 3 8-16,-3 4 0 0,-3-4-17 0,3 0 3 15,-4 6 1-15,-7 1 0 0,-6-4-2 0,-4 4 0 16,3 2 0-16,-7 7 0 0,1-6 15 0,-5 5 0 0,-2-2 0 16,2 12 0-16,-2-12 0 0,-8 12 0 0,-3-2 0 0,-1 5 0 15,8-6 0-15,-4 7 8 0,-7-1 1 0,0 4 0 16,-3 2-9-16,7-2 0 0,3-1 9 0,4 1-9 16,-4 6 8-16,11-7-8 15,3-2 8-15,4 2-8 0,-8-2 10 0,8 8-2 0,7-8-8 0,4-1 12 16,-1-6-12-16,4 7 0 0,0-1 0 0,3-6 0 15,4-3 15-15,7 7 0 0,-7-7 0 0,7 3 0 16,11 3-15-16,-4-6 0 0,4-6 0 0,0 6 0 16,6-10 0-16,8 1 0 0,10-4 0 0,-3 1 0 15,-4-7 0-15,4 6 0 0,11-5 0 0,-1-4 0 16,-3 3-10-16,-4-3-2 0,-3 6 0 0,3-9 0 16,-3 3 12-16,-4 0 14 0,-6 0-3 0,6 3-1 15,7-2-10-15,-7 8 0 0,-10-6 0 0,0 7-11 16,0 2 19-16,-1 1 3 0,-6-4 1 0,-4 10 0 15,0-6-2-15,-3 2 0 0,3 4 0 0,0 0 0 0,-7-3-10 16,0 6 12-16,0 0-12 0,-7 0 12 0,7 6-4 16,-7-6-8-16,7 6 12 0,-3 4-4 0,3-1-8 15,-7 4 0-15,0 2 0 0,0 1 0 0,3 3 17 0,1 0-1 16,-8-4-1-16,4 4 0 0,-3 3 0 16,6-3 0-16,1 0 0 0,-4 3 0 0,0 0-7 0,3 0-8 15,1 0 11-15,3-4-11 0,-4 4 0 0,5 0 0 16,-1 0 0-16,3 0-9 15,4 0-65-15,-3 10-13 0,-1-1-2 0,1 0-1 16,0 1-86-16,-1 8-18 0,-3 4-3 0</inkml:trace>
  <inkml:trace contextRef="#ctx0" brushRef="#br0" timeOffset="24147.491">10710 3351 3250 0,'-3'-22'72'0,"-4"-3"14"0,-11-7 3 0,0-5 3 15,-3 5-74-15,4-2-18 0,3-7 0 0,-8 10 0 0,-6-4 0 0,7 4-19 16,10-1 4-16,-10 4 1 16,-10 3-20-16,-5 3-4 0,4-6-1 0,-3 15 0 0,-4-9 15 0,-6 7 4 15,-1 2 0-15,-14 10 0 16,-7-6-19-16,-14 2-3 0,-4 7-1 0,-7 0 0 0,-7 7 25 0,-6 2 5 15,-12-6 1-15,1 10 0 0,-8-7 3 0,-3 3 1 16,-14 1 0-16,4 2 0 0,-1-9 8 0,-7 7 0 16,1 9 0-16,-8-10 0 0,4-3 8 0,-4 10 3 15,-7 0 1-15,-6-1 0 0,-12-2-4 0,1-1-8 16,-4 10 12-16,-7-3-4 0,7 9 20 0,-7-2 4 16,-3-4 1-16,-1 6 0 0,-3 3-33 0,7 0 0 0,4 4 0 15,3-4 0-15,-7 4 0 0,7 2-16 16,7-2 2-16,-3 3 0 0,3-1 22 0,3 1 5 0,-3 9 1 0,11-10 0 15,-7 7-14-15,14 10-16 0,-1-4 3 0,1 3 1 16,11-3 12-16,2-3 0 0,19 7-10 0,-8 5 10 16,11-2 0-16,1 15 18 0,-1 0-3 0,10 0-1 15,11 3-2-15,-3 4 0 0,3-1 0 0,15 1 0 16,-1 5-12-16,11 1 0 0,3-4 0 0,11 4 0 16,4-7 0-16,10 7 0 0,7 3-9 0,4 0 9 15,7 0-13-15,10-7 3 0,1 4 1 0,6-1 0 16,11 14 9-16,0-14-10 0,11 7 10 0,3-6-10 15,10 3 10-15,12-4 11 0,2 7-3 0,8-6 0 16,14 0-8-16,0-4 0 0,4-2 0 0,13 5-11 16,-3 1 19-16,11 0 3 0,0-1 1 0,10 1 0 0,4-7-12 15,3 1 8-15,7-4-8 0,11 6 8 16,4 1-8-16,6-13 0 0,4 3 0 0,8-9 0 0,-1 0 0 0,3-1 13 16,8-5-3-16,0 2-1 0,3-2-9 15,4-7 0-15,6 0 0 0,1-3 8 0,-3-6 1 0,6 0 0 16,4-7 0-16,0-3 0 0,14-2-9 0,-7-4 0 15,14-6 0-15,-11 3 0 0,4-1 0 0,0-2 0 16,3-6 0-16,1 3 0 0,3-10 10 0,0 3 3 16,11 1 1-16,-4-10 0 0,0 0-14 0,3 0 0 15,5-4 0-15,-1-5 0 0,3-3 0 0,-3-4-16 16,-3-6 3-16,0 0 1 0,-4 3 0 0,0-12 1 16,-4 6 0-16,-3-13 0 0,-3 0 11 0,-8-2 0 15,-6-11 0-15,-4 4 0 0,-1-9 0 0,-13 3 0 0,-7-1 0 0,-7 1 0 16,3-3 8-16,-7-7 0 0,-4 0 0 0,-6-9 0 15,-4 0-8-15,-11-3 12 0,-6 3-4 16,-4-4 0-16,-4 1 15 0,0-10 3 0,-10 1 1 0,0-1 0 16,-11 4-27-16,-4-4 0 0,-3-3 0 15,-3-3 0-15,-7-6 0 0,-5 3 0 0,-6 0 0 0,-3-7 0 16,-11-2 0-16,-1-1 10 0,-6 1-1 0,-7 6 0 16,-4-7-9-16,-3 7 8 0,-8-6-8 0,1 9 8 15,-8 3 4-15,-6-3 1 0,-1-7 0 0,-3 4 0 16,-7 0-3-16,-11-4-1 0,-3 10 0 0,-4 1 0 15,-3-5-9-15,-7 8 0 0,-15-4 0 0,1 3 0 16,-8 6-12-16,-3 4 12 0,-7 0-10 0,-7-7 10 16,-7 7-11-16,0 2 11 0,0 4-12 0,-8 6 12 0,-9 4-10 15,-8-1 10-15,-4 0-8 0,-10 4 8 16,-3 5 0-16,-4 1-8 0,3 3 8 0,-10 6 0 0,-7 9 0 16,3-2 0-16,4-1 0 0,-7 10 0 0,-4 3 0 0,1 0 0 15,-1 12 0-15,0 1 0 0,-3 2-8 0,7 1 8 16,0 6-8-16,3 3 8 15,4 0-63-15,0 3-7 0,-4 9-2 0,4 4-1281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6T21:24:22.254"/>
    </inkml:context>
    <inkml:brush xml:id="br0">
      <inkml:brushProperty name="width" value="0.025" units="cm"/>
      <inkml:brushProperty name="height" value="0.025" units="cm"/>
      <inkml:brushProperty name="color" value="#0070C0"/>
    </inkml:brush>
  </inkml:definitions>
  <inkml:trace contextRef="#ctx0" brushRef="#br0">68 124 6216 0 0,'2'-8'562'0'0,"8"-7"-450"0"0,-7 10-101 0 0,1 1-1 0 0,-1-1 0 0 0,-1 1 0 0 0,1-1 0 0 0,1-4-10 0 0,2-7 676 0 0,2 1 0 0 0,0 0 0 0 0,4-6-676 0 0,-11 19 616 0 0,-1 2-5 0 0,0 0-49 0 0,0 0-508 0 0,0 0-1 0 0,0 0 1 0 0,0 0-1 0 0,0 0 1 0 0,0 0 0 0 0,1 0-1 0 0,-1 0 1 0 0,0 0-1 0 0,0 0 1 0 0,0 0-1 0 0,0 0 1 0 0,0 0-1 0 0,0 0 1 0 0,1 0-1 0 0,-1 0 1 0 0,0 0-1 0 0,0 1 1 0 0,0-1-1 0 0,0 0 1 0 0,0 0 0 0 0,0 0-1 0 0,0 0 1 0 0,1 0-1 0 0,-1 0 1 0 0,0 0-1 0 0,0 0 1 0 0,0 0-1 0 0,0 0 1 0 0,0 1-1 0 0,0-1 1 0 0,0 0-1 0 0,0 0 1 0 0,0 0 0 0 0,0 0-1 0 0,0 0 1 0 0,0 0-1 0 0,0 0 1 0 0,0 1-1 0 0,0-1 1 0 0,0 0-1 0 0,0 0 1 0 0,0 0-1 0 0,0 0 1 0 0,0 0-1 0 0,0 0 1 0 0,0 1-1 0 0,0-1 1 0 0,0 0 0 0 0,0 0-1 0 0,0 0 1 0 0,0 0-54 0 0,2 15 574 0 0,-3 19-645 0 0,-1-28 78 0 0,0-1 0 0 0,1 0 1 0 0,-2 0-1 0 0,1 0 1 0 0,-1 1-8 0 0,-9 20 27 0 0,7-15-9 0 0,0-1 0 0 0,-1 1 1 0 0,0-1-1 0 0,0-1 1 0 0,-1 1-1 0 0,-8 8-18 0 0,-2 3 18 0 0,9-9-15 0 0,2-6 7 0 0,1 1 0 0 0,1 0 0 0 0,-1 0 0 0 0,1 0 0 0 0,-1 5-10 0 0,1-5 27 0 0,3-6 36 0 0,1-1 0 0 0,-1 1 1 0 0,1-1-1 0 0,0 1 1 0 0,-1 0-1 0 0,1-1 1 0 0,0 1-1 0 0,-1 0 0 0 0,1 0 1 0 0,0-1-1 0 0,0 1 1 0 0,0 0-1 0 0,0 0 0 0 0,-1-1 1 0 0,1 1-1 0 0,0 0 1 0 0,0 0-1 0 0,1-1 1 0 0,-1 1-1 0 0,0 0 0 0 0,0 0 1 0 0,0-1-1 0 0,0 1-63 0 0,1 0 27 0 0,-1 0-1 0 0,1-1 1 0 0,0 1 0 0 0,-1-1-1 0 0,1 1 1 0 0,-1-1-1 0 0,1 0 1 0 0,0 1 0 0 0,-1-1-1 0 0,1 0 1 0 0,0 1-1 0 0,-1-1 1 0 0,1 0 0 0 0,0 0-1 0 0,0 0 1 0 0,-1 1-1 0 0,1-1 1 0 0,0 0 0 0 0,0 0-27 0 0,7 0 20 0 0,0-1 0 0 0,-1 1 1 0 0,1-1-1 0 0,4-1-20 0 0,-2 0 284 0 0,22-4-54 0 0,-23 4-202 0 0,-1 0 0 0 0,1 0 0 0 0,0 1 0 0 0,3 1-28 0 0,47-4-1767 0 0,-53 4 239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6T21:24:18.353"/>
    </inkml:context>
    <inkml:brush xml:id="br0">
      <inkml:brushProperty name="width" value="0.025" units="cm"/>
      <inkml:brushProperty name="height" value="0.025" units="cm"/>
      <inkml:brushProperty name="color" value="#0070C0"/>
    </inkml:brush>
  </inkml:definitions>
  <inkml:trace contextRef="#ctx0" brushRef="#br0">946 1398 2760 0 0,'0'0'248'0'0,"0"0"-248"0"0,0 0 0 0 0,0 0 0 0 0,0 0 1824 0 0,0 0 312 0 0,0 0 64 0 0,-4 8 8 0 0,4-8-1848 0 0,0 0-360 0 0,0 0-96 0 0,0 0-4576 0 0</inkml:trace>
  <inkml:trace contextRef="#ctx0" brushRef="#br0" timeOffset="1">1107 1413 2304 0 0,'-5'8'96'0'0,"5"-8"32"0"0,0 0-128 0 0,0 0 0 0 0,-8 5 0 0 0,8-5 0 0 0,0 0 1960 0 0,0 0 376 0 0,0 6 64 0 0,0-6-4544 0 0,0 0-904 0 0</inkml:trace>
  <inkml:trace contextRef="#ctx0" brushRef="#br0" timeOffset="2419.59">1336 990 6448 0 0,'0'0'576'0'0,"0"0"-464"0"0,-4 0-112 0 0,4 0 0 0 0,-9 3 1832 0 0,-4 2 344 0 0,5-2 72 0 0,8-3 16 0 0,0 0-1568 0 0,-10 3-313 0 0,2 2-63 0 0,8-5-16 0 0,0 0-304 0 0,0 0 0 0 0,0 0 0 0 0,0 0-64 0 0,0 0-1295 0 0,0 0-257 0 0</inkml:trace>
  <inkml:trace contextRef="#ctx0" brushRef="#br0" timeOffset="2769.586">1457 642 13304 0 0,'-7'-4'382'0'0,"0"-1"1"0"0,1 1 0 0 0,-1-2 0 0 0,-4-4-383 0 0,1 1 19 0 0,7 5 238 0 0,0 1-1 0 0,0 0 1 0 0,0-1-1 0 0,1 0 1 0 0,0 0-1 0 0,-1 0 1 0 0,1 0-1 0 0,1 0 1 0 0,-1 0-1 0 0,1 0 1 0 0,-1 0-1 0 0,1-1-256 0 0,0-1 83 0 0,0 0-1 0 0,0 1 0 0 0,0-1 1 0 0,1 0-1 0 0,0 0 1 0 0,0 1-1 0 0,0-1 1 0 0,1 0-1 0 0,0-2-82 0 0,7-30-454 0 0,6-25-5688 0 0,-9 47 1448 0 0</inkml:trace>
  <inkml:trace contextRef="#ctx0" brushRef="#br0" timeOffset="2770.586">1457 277 2760 0 0,'-5'-12'1679'0'0,"-4"-5"4670"0"0,7 12-5640 0 0,0 1 0 0 0,0 0 0 0 0,-1-1 0 0 0,0 1 0 0 0,0-1-709 0 0,2 4 99 0 0,0 0-1 0 0,0 0 1 0 0,0 0 0 0 0,-1 0-1 0 0,1 0 1 0 0,0 0 0 0 0,0 0-1 0 0,-1 1 1 0 0,1-1 0 0 0,0 0-1 0 0,-1 1 1 0 0,1-1 0 0 0,0 1-1 0 0,-1-1 1 0 0,1 1 0 0 0,-1 0-1 0 0,1 0 1 0 0,-1-1 0 0 0,-1 1-99 0 0,3 1 12 0 0,-10-6 48 0 0,8 4-140 0 0,3-6-312 0 0,0-1 1 0 0,0 0-1 0 0,0 0 1 0 0,2-2 391 0 0,-2 6-68 0 0,5-31-1286 0 0,-5 33 1203 0 0,-1 2 101 0 0,0 0 0 0 0,0-1 1 0 0,0 1-1 0 0,1 0 1 0 0,-1-1-1 0 0,0 1 0 0 0,0 0 1 0 0,0-1-1 0 0,0 1 0 0 0,0 0 1 0 0,0-1-1 0 0,0 1 0 0 0,0 0 1 0 0,0-1-1 0 0,0 1 0 0 0,0 0 1 0 0,0-1-1 0 0,0 1 0 0 0,0 0 1 0 0,0-1-1 0 0,0 1 1 0 0,0 0-1 0 0,-1-1 0 0 0,1 1 1 0 0,0 0-1 0 0,0-1 0 0 0,0 1 1 0 0,-1 0-1 0 0,1-1 50 0 0,-1 1-4229 0 0</inkml:trace>
  <inkml:trace contextRef="#ctx0" brushRef="#br0" timeOffset="338.491">1262 1467 1840 0 0,'0'0'160'0'0,"0"0"-160"0"0,0 0 0 0 0,0 0 0 0 0,0 0 1024 0 0,0 0 160 0 0,0 0 40 0 0,0 0-2504 0 0,0 0-512 0 0</inkml:trace>
  <inkml:trace contextRef="#ctx0" brushRef="#br0" timeOffset="339.491">1345 1451 1840 0 0,'0'0'80'0'0</inkml:trace>
  <inkml:trace contextRef="#ctx0" brushRef="#br0" timeOffset="2067.607">1280 1451 6448 0 0,'0'0'576'0'0,"0"0"-464"0"0,0 0-112 0 0,0 0 0 0 0,0-11 888 0 0,-5 3 152 0 0,5-3 32 0 0,0 3 8 0 0,0 1-920 0 0,0-5-160 0 0,0 0-64 0 0,0-2-2968 0 0,0-2-584 0 0</inkml:trace>
  <inkml:trace contextRef="#ctx0" brushRef="#br0" timeOffset="-2493.249">222 1394 1376 0 0,'0'-1'107'0'0,"-4"-1"302"0"0,4 1 1604 0 0,0 1 696 0 0,-5-1 1210 0 0,0-2-2071 0 0,-3-12-1160 0 0,5 8-611 0 0,0 2-63 0 0,2 5-21 0 0,1-1 0 0 0,0 1 0 0 0,0-1 1 0 0,0 1-1 0 0,0-1 0 0 0,0 1 0 0 0,0 0 1 0 0,0-1-1 0 0,0 1 0 0 0,0-1 0 0 0,0 1 0 0 0,0-1 1 0 0,0 1-1 0 0,0-1 0 0 0,1 1 0 0 0,-1 0 1 0 0,0-1-1 0 0,0 1 0 0 0,0-1 0 0 0,1 1 1 0 0,-1 0-1 0 0,0-1 0 0 0,0 1 0 0 0,1-1 1 0 0,-1 1-1 0 0,0 0 0 0 0,1 0 0 0 0,-1-1 7 0 0,0-2-78 0 0,-11 21 704 0 0,8-14-579 0 0,1-1 0 0 0,0 1 0 0 0,0 0 0 0 0,0 0 0 0 0,0 0 0 0 0,0 0 1 0 0,1 1-48 0 0,-1 0 7 0 0,-1 1 0 0 0,1-1 0 0 0,-1 0 0 0 0,0 0 0 0 0,0 0 0 0 0,-1 0 0 0 0,1 0 0 0 0,-1-1 0 0 0,-3 4-7 0 0,2-3 63 0 0,0 1-1 0 0,0-1 1 0 0,1 1 0 0 0,0 0 0 0 0,0 1 0 0 0,-1 2-63 0 0,-7 11 206 0 0,11-18-118 0 0,-1 0 1 0 0,1 1 0 0 0,-1-1 0 0 0,1 0 0 0 0,0 1-1 0 0,0-1 1 0 0,0 0 0 0 0,0 1 0 0 0,0-1 0 0 0,1 1-1 0 0,-1-1 1 0 0,1 1 0 0 0,-1 0 0 0 0,1 1-89 0 0,0-4 39 0 0,1 1 0 0 0,-1-1 0 0 0,0 1 1 0 0,1-1-1 0 0,-1 0 0 0 0,0 1 0 0 0,1-1 0 0 0,-1 0 0 0 0,0 1 1 0 0,1-1-1 0 0,-1 0 0 0 0,1 0 0 0 0,-1 1 0 0 0,1-1 0 0 0,-1 0 1 0 0,0 0-1 0 0,1 0 0 0 0,-1 1 0 0 0,1-1 0 0 0,-1 0 0 0 0,1 0 1 0 0,-1 0-1 0 0,1 0 0 0 0,-1 0 0 0 0,1 0 0 0 0,-1 0 0 0 0,1 0 1 0 0,-1 0-40 0 0,17-1 1325 0 0,-13 0-1170 0 0,-1 0-1 0 0,1-1 1 0 0,0 0-1 0 0,0 1 1 0 0,-1-1-1 0 0,0-1 1 0 0,1 1-1 0 0,-1 0 1 0 0,0-1-1 0 0,0 0 1 0 0,2-1-155 0 0,3-5 274 0 0,-1 0 0 0 0,1-1 0 0 0,1-3-274 0 0,5-18 382 0 0,-14 29-356 0 0,1 1-1 0 0,0-1 0 0 0,-1 0 1 0 0,1 0-1 0 0,-1 0 1 0 0,0 1-1 0 0,1-1 0 0 0,-1 0 1 0 0,0 0-1 0 0,0 0 0 0 0,0 0 1 0 0,-1 1-1 0 0,1-1 0 0 0,0 0 1 0 0,-1-1-26 0 0,0-9 282 0 0,1 11-193 0 0,0 1-1 0 0,-1-4 4 0 0,1 2-8 0 0,-4 5-44 0 0,-8 13-118 0 0,8-10 88 0 0,0 0 1 0 0,1 0 0 0 0,0 1-1 0 0,1-1 1 0 0,-1 1 0 0 0,1-1-1 0 0,-1 7-10 0 0,1-11 24 0 0,0 3-11 0 0,7 8 113 0 0,-5-12-142 0 0,1 0 0 0 0,-1 0 0 0 0,1 0 0 0 0,-1-1 0 0 0,1 1 0 0 0,-1 0 0 0 0,1 0-1 0 0,0 0 1 0 0,-1-1 0 0 0,1 1 0 0 0,0 0 0 0 0,0-1 0 0 0,0 1 0 0 0,0-1 0 0 0,-1 1 0 0 0,1-1 0 0 0,0 1 0 0 0,0-1 0 0 0,0 0 0 0 0,1 1 16 0 0,-1-1 18 0 0,13 4-18 0 0,-9-6 0 0 0,-1 1 0 0 0,-1 0 16 0 0,1 0-1 0 0,0 0 1 0 0,0 0-1 0 0,-1 0 1 0 0,1 0-1 0 0,0-1 1 0 0,-1 0-1 0 0,1 1 1 0 0,-1-1-1 0 0,0-1 0 0 0,0 1 1 0 0,0 0-1 0 0,0-1 1 0 0,0 0-1 0 0,2-2-15 0 0,16-27 6 0 0,-20 31-1 0 0,-1-1 0 0 0,1 1 1 0 0,-1 0-1 0 0,1-1 0 0 0,-1 1 0 0 0,0-1 1 0 0,1 1-1 0 0,-1-1 0 0 0,0 1 1 0 0,0-1-1 0 0,0 1 0 0 0,0-1 1 0 0,0 1-1 0 0,0-1 0 0 0,-1 1 1 0 0,1-1-1 0 0,0 1 0 0 0,-1-1 0 0 0,1 1 1 0 0,-1-1-6 0 0,-1-4 99 0 0,2 5-81 0 0,-1 1 0 0 0,0-1 0 0 0,1 1 0 0 0,-1-1 0 0 0,0 1 1 0 0,0-1-1 0 0,1 1 0 0 0,-1-1 0 0 0,0 1 0 0 0,0 0 0 0 0,1-1 0 0 0,-1 1 0 0 0,0 0 0 0 0,0 0 0 0 0,0 0 0 0 0,0 0 1 0 0,0-1-1 0 0,1 1 0 0 0,-1 0 0 0 0,0 0 0 0 0,0 1 0 0 0,0-1-18 0 0,-24 2 311 0 0,19-1-279 0 0,0 1-1 0 0,-1 0 1 0 0,2 0 0 0 0,-1 1-1 0 0,-3 1-31 0 0,-16 8 64 0 0,24-12-64 0 0,1 1 1 0 0,-1-1 0 0 0,0 0 0 0 0,1 1 0 0 0,-1-1 0 0 0,0 0 0 0 0,1 1 0 0 0,-1-1 0 0 0,1 1-1 0 0,-1-1 1 0 0,0 1 0 0 0,1-1 0 0 0,-1 1 0 0 0,1-1 0 0 0,-1 2-1 0 0,3 2-2 0 0,-2-4 1 0 0,1 2 1 0 0,0 0 0 0 0,-1-1 0 0 0,1 0 0 0 0,0 1 0 0 0,-1-1 0 0 0,1 0 0 0 0,0 0 0 0 0,0 0 0 0 0,0 0 0 0 0,0 0 0 0 0,0 0 0 0 0,0 0 0 0 0,0 0 0 0 0,0 0 0 0 0,0 0 0 0 0,1 0 0 0 0,-1-1 0 0 0,0 1 0 0 0,0 0 0 0 0,1-1 0 0 0,-1 0 0 0 0,2 1 0 0 0,19 9 0 0 0,-10-9 0 0 0,18-1 0 0 0,-29 1 0 0 0,0-1 0 0 0,-1 0 0 0 0,1 0 0 0 0,0 0 0 0 0,-1 0 0 0 0,1 0 0 0 0,0 0 0 0 0,0 0 0 0 0,-1 0 0 0 0,1 0 0 0 0,0 0 0 0 0,-1 0 0 0 0,1-1 0 0 0,0 1 0 0 0,-1 0 0 0 0,1 0 0 0 0,0-1 0 0 0,-1 1 0 0 0,1 0 0 0 0,0-1 0 0 0,11-6 0 0 0,-11 7 0 0 0,0 0 0 0 0,1 0 0 0 0,-1-1 0 0 0,0 1 0 0 0,0-1 0 0 0,0 1 0 0 0,0-1 0 0 0,1 1 0 0 0,-1-1 0 0 0,0 0 0 0 0,0 1 0 0 0,0-1 0 0 0,0 0 0 0 0,0 0 0 0 0,-1 0 0 0 0,1 0 0 0 0,0 0 0 0 0,0 0 0 0 0,0 0 0 0 0,-1 0 0 0 0,1 0 0 0 0,-1 0 0 0 0,4-5 12 0 0,-1 0 47 0 0,1 2 7 0 0,2-9 16 0 0,-6 11-40 0 0,1 0 0 0 0,-1 0 0 0 0,1 0-1 0 0,-1-1 1 0 0,0 1 0 0 0,0 0 0 0 0,0 0 0 0 0,-1 0 0 0 0,1-1 0 0 0,0 1 0 0 0,-1 0 0 0 0,1 0-1 0 0,-1 0 1 0 0,0 0 0 0 0,0 0 0 0 0,0 0 0 0 0,0 0 0 0 0,0 0 0 0 0,0 0 0 0 0,0 0 0 0 0,-1 1-1 0 0,1-1 1 0 0,-1 0 0 0 0,-1-1-42 0 0,2 2 164 0 0,-11-1 151 0 0,8 2-298 0 0,0-1 0 0 0,-1 0 0 0 0,1 1 0 0 0,-1 0 0 0 0,1 0 0 0 0,-1 0 1 0 0,1 0-1 0 0,0 1 0 0 0,-1 0 0 0 0,1 0 0 0 0,-1 0-17 0 0,-15 5-12 0 0,17-6 12 0 0,0 1 0 0 0,0 0 0 0 0,0 0 0 0 0,0 0 0 0 0,0 0 1 0 0,0 0-1 0 0,0 1 0 0 0,0-1 0 0 0,1 1 0 0 0,-1 0 0 0 0,-2 2 0 0 0,-11 6 85 0 0,1-1-6 0 0,8-4-113 0 0,-1-1 0 0 0,0 1 0 0 0,0-1 0 0 0,-1-1 0 0 0,-4 2 34 0 0,5-2 10 0 0,0 0 0 0 0,0 1 0 0 0,0 0 0 0 0,1 0 0 0 0,-3 2-10 0 0,5-2 33 0 0,0 0 0 0 0,-1-1 0 0 0,0 1 0 0 0,-4 0-33 0 0,2 0 0 0 0,16-4 0 0 0,22-1-127 0 0,-27 0 102 0 0,0 0-17 0 0,-3 1 88 0 0,12 0 134 0 0,-10 1-175 0 0,-1-1 0 0 0,1 0 1 0 0,-1 0-1 0 0,0 0 0 0 0,1 0 0 0 0,-1 0 0 0 0,1 0 0 0 0,-1 0 0 0 0,0-1 0 0 0,1 1 0 0 0,-1 0 1 0 0,0-1-1 0 0,1 1 0 0 0,-1-1 0 0 0,0 1 0 0 0,0-1 0 0 0,1 0 0 0 0,0 0-5 0 0,2-2 4 0 0,1 0 91 0 0,1 0-1 0 0,-1-1 1 0 0,1 1-1 0 0,3-5-94 0 0,16-9 324 0 0,-21 13-297 0 0,1 1 0 0 0,-1-1 0 0 0,0 1 0 0 0,0-1 0 0 0,0 0 0 0 0,-1 0 0 0 0,2-2-27 0 0,15-17 5 0 0,-13 13 22 0 0,-1 2 14 0 0,18-13-21 0 0,-19 15-8 0 0,-4 5 47 0 0,-1 1 8 0 0,0 0 5 0 0,0 1-36 0 0,-2 5 5 0 0,-6 6 26 0 0,6-9-33 0 0,2-3-31 0 0,-1 1 1 0 0,1 0-1 0 0,-1-1 0 0 0,1 1 1 0 0,-1 0-1 0 0,1 0 0 0 0,-1-1 1 0 0,1 1-1 0 0,0 0 0 0 0,-1 0 1 0 0,1 0-1 0 0,0 0 0 0 0,0 0 1 0 0,0-1-1 0 0,0 1 0 0 0,0 0 1 0 0,0 0-1 0 0,0 0 0 0 0,0 0 1 0 0,0 0-1 0 0,0 0 0 0 0,0-1 1 0 0,0 1-1 0 0,1 0 0 0 0,-1 0 1 0 0,0 0-1 0 0,1 0 0 0 0,-1-1 1 0 0,0 1-1 0 0,1 0-3 0 0,8 20 64 0 0,-2-10-64 0 0,-3-9 0 0 0,-1-1 0 0 0,0 1-3 0 0,0-1 7 0 0,12 3-69 0 0,-8-1 80 0 0,-6-2 54 0 0,-1-1 5 0 0,2-1 11 0 0,13-10 149 0 0,-12 2-50 0 0,-2 3-156 0 0,-1-1 51 0 0,1 0-1 0 0,-1 0 0 0 0,0 0 0 0 0,-1 1 1 0 0,1-1-1 0 0,-1 0 0 0 0,-1 1 0 0 0,1-1 0 0 0,-2-1-78 0 0,3 4 13 0 0,0 3-9 0 0,0 0 0 0 0,0 0 0 0 0,0 0 0 0 0,0 1 1 0 0,0-1-1 0 0,0 0 0 0 0,-1 0 0 0 0,1 0 0 0 0,0 0 0 0 0,0 1 0 0 0,-1-1 0 0 0,1 0 1 0 0,0 0-1 0 0,-1 1 0 0 0,1-1 0 0 0,-1 0 0 0 0,1 1 0 0 0,-1-2-4 0 0,-2-6 0 0 0,1 2 0 0 0,-5 4 0 0 0,5 1 8 0 0,1 1 0 0 0,0 0 0 0 0,-1-1-1 0 0,1 1 1 0 0,-1 0 0 0 0,1 0 0 0 0,-1 0 0 0 0,1 0-1 0 0,-1 0 1 0 0,1 0 0 0 0,0 1 0 0 0,-1-1 0 0 0,1 0-1 0 0,-1 1 1 0 0,1-1 0 0 0,0 1 0 0 0,-1-1 0 0 0,1 1-1 0 0,-1 0-7 0 0,-1 1 0 0 0,1-1-1 0 0,-1 0 1 0 0,1 0 0 0 0,-1 0-1 0 0,0 0 1 0 0,1-1-1 0 0,-1 1 1 0 0,0-1-1 0 0,0 0 1 0 0,1 1-1 0 0,-1-1 1 0 0,0 0 0 0 0,2 0-226 0 0,2 1-134 0 0,0 1-1 0 0,0-1 0 0 0,1 0 0 0 0,-1 1 0 0 0,1-1 0 0 0,-1 0 0 0 0,1 0 0 0 0,0 0 1 0 0,-1 0-1 0 0,1 0 0 0 0,0 0 0 0 0,0 0 361 0 0,11 3-8810 0 0</inkml:trace>
  <inkml:trace contextRef="#ctx0" brushRef="#br0" timeOffset="-362.048">474 1432 5984 0 0,'0'0'273'0'0,"0"0"-5"0"0,-4-3-163 0 0,2 3 5531 0 0,-10-2-2931 0 0,26-1-3851 0 0,0-1-38 0 0,14-4-516 0 0,-2-2-17 0 0</inkml:trace>
  <inkml:trace contextRef="#ctx0" brushRef="#br0" timeOffset="5790.209">314 1390 4776 0 0,'0'0'216'0'0,"-1"1"-11"0"0,-19 14 524 0 0,18-15 18 0 0,2 0 21 0 0,0 0-65 0 0,0 0-302 0 0,0 0-134 0 0,0 0-31 0 0,0 0-55 0 0,0 0-213 0 0,0 0-96 0 0,0 0-21 0 0,0 0-30 0 0,0 0-112 0 0,-9 8-693 0 0,4 7-975 0 0,-2-12-404 0 0</inkml:trace>
  <inkml:trace contextRef="#ctx0" brushRef="#br0" timeOffset="7080.371">304 1418 3224 0 0,'-7'-6'288'0'0,"2"2"-266"0"0,4 2 265 0 0,0 1-1 0 0,-1 0 1 0 0,1 0-1 0 0,0 0 1 0 0,-1-1-1 0 0,1 1 1 0 0,0 0-1 0 0,-1 1 1 0 0,1-1-1 0 0,-1 0 1 0 0,1 0-1 0 0,-1 1 1 0 0,0-1-1 0 0,0 1-286 0 0,-13 4 2249 0 0,12-4-2228 0 0,1 0-18 0 0,1-1-1 0 0,0 1 1 0 0,-1 0 0 0 0,1 0-1 0 0,0 0 1 0 0,-1 1 0 0 0,1-1 0 0 0,0 0-1 0 0,0 0 1 0 0,-1 1 0 0 0,1-1 0 0 0,0 1-1 0 0,0-1 1 0 0,-1 1-3 0 0,-13 12 949 0 0,-14 9 4113 0 0,28-21-4969 0 0,1-1-26 0 0,25-11 62 0 0,-15 6-130 0 0,-9 5 1 0 0,0 0 0 0 0,0-1 0 0 0,0 1 0 0 0,-1 0 0 0 0,1-1 0 0 0,0 1 0 0 0,0-1 0 0 0,0 1 0 0 0,-1-1 0 0 0,1 1 0 0 0,0-1 0 0 0,-1 0 0 0 0,1 1 0 0 0,0-1 0 0 0,-1 0 0 0 0,1 1 0 0 0,-1-1 0 0 0,1 0 0 0 0,-1 0 0 0 0,1 1 0 0 0,-1-1 0 0 0,1-1 0 0 0,2-3 0 0 0,16-14 13 0 0,-18 18 4 0 0,0 1 0 0 0,-1-1 0 0 0,1 0 0 0 0,-1 1 1 0 0,1-1-1 0 0,0 0 0 0 0,-1 0 0 0 0,0 0 0 0 0,1 1 0 0 0,-1-1 0 0 0,0 0 1 0 0,1 0-1 0 0,-1 0 0 0 0,0 0 0 0 0,0 0 0 0 0,1 0 0 0 0,-1 0 1 0 0,0 0-1 0 0,0 1 0 0 0,0-1 0 0 0,0 0 0 0 0,-1 0 0 0 0,1 0 0 0 0,0 0 1 0 0,0 0-1 0 0,-1 0-17 0 0,1-7 286 0 0,-1 8-223 0 0,0 0 1 0 0,-1 0-1 0 0,1 0 0 0 0,0 0 1 0 0,0 0-1 0 0,0 0 1 0 0,0 0-1 0 0,0 1 1 0 0,0-1-1 0 0,0 0 0 0 0,0 0 1 0 0,0 1-1 0 0,0-1 1 0 0,0 1-1 0 0,0-1 0 0 0,0 1-63 0 0,-4 4 68 0 0,0 0-1 0 0,0 0 0 0 0,0 1 0 0 0,1-1 0 0 0,0 1 1 0 0,0 0-1 0 0,0 0 0 0 0,-2 7-67 0 0,-7 10 14 0 0,11-19-14 0 0,-1-1 0 0 0,1 1 0 0 0,0 0 0 0 0,0 0 0 0 0,1 0 0 0 0,-1 0 0 0 0,1 1 0 0 0,0-1 0 0 0,0 0 0 0 0,0 1 0 0 0,0-1 0 0 0,1 0 0 0 0,0 1 0 0 0,0-1 0 0 0,0 4 0 0 0,0-6-3 0 0,0-2 1 0 0,-1 1 1 0 0,1-1-1 0 0,0 1 0 0 0,0 0 1 0 0,0-1-1 0 0,0 1 0 0 0,0 0 0 0 0,0-1 1 0 0,0 1-1 0 0,0-1 0 0 0,0 1 0 0 0,0 0 1 0 0,0-1-1 0 0,1 1 0 0 0,-1 0 1 0 0,0-1-1 0 0,0 1 0 0 0,1-1 0 0 0,-1 1 1 0 0,0-1-1 0 0,1 1 0 0 0,-1 0 0 0 0,0-1 1 0 0,1 0-1 0 0,-1 1 0 0 0,1-1 1 0 0,-1 1-1 0 0,1-1 0 0 0,0 1 2 0 0,6 6-11 0 0,-7-6 11 0 0,0-1 0 0 0,1 0 0 0 0,-1 1 0 0 0,1-1 0 0 0,-1 1 0 0 0,1-1 0 0 0,-1 0 0 0 0,1 1 0 0 0,-1-1 0 0 0,1 0 0 0 0,0 0 0 0 0,-1 1 0 0 0,1-1 0 0 0,-1 0 0 0 0,1 0 0 0 0,0 0 0 0 0,-1 0 0 0 0,1 0 0 0 0,-1 0 0 0 0,1 0 0 0 0,0 0 0 0 0,-1 0 0 0 0,1 0 0 0 0,0 0 0 0 0,-1 0 0 0 0,1 0 0 0 0,0 0 0 0 0,1-1 0 0 0,1 1 29 0 0,0 0 1 0 0,0 0-1 0 0,0-1 0 0 0,0 1 0 0 0,0-1 0 0 0,0 1 0 0 0,0-1 0 0 0,-1 0 0 0 0,1 0 0 0 0,0-1 0 0 0,0 1 0 0 0,-1 0 0 0 0,1-1 0 0 0,-1 0 0 0 0,1 1 0 0 0,-1-1 0 0 0,1 0 0 0 0,-1-1-29 0 0,1-1 91 0 0,0 0 0 0 0,0 0 0 0 0,0 0 0 0 0,-1 0 0 0 0,0 0 0 0 0,0 0 0 0 0,0-1 0 0 0,0 0-1 0 0,-1 1 1 0 0,1-4-91 0 0,-2-3 192 0 0,-4 8-184 0 0,3 3 40 0 0,-4-2 18 0 0,2 2-8 0 0,-4 2-83 0 0,6-2-179 0 0,-2 6-542 0 0,1-4-4525 0 0,2-2-734 0 0</inkml:trace>
  <inkml:trace contextRef="#ctx0" brushRef="#br0" timeOffset="10298.679">365 1267 4344 0 0,'0'0'199'0'0,"0"0"103"0"0,0 0 332 0 0,-3 4-223 0 0,2-1 2110 0 0,2-3 5537 0 0,0-1-8031 0 0,0 1 0 0 0,0-1 0 0 0,0 0 0 0 0,0 0 0 0 0,0 0 0 0 0,0 0 0 0 0,-1 0 0 0 0,1 0 0 0 0,0 0 1 0 0,-1 0-1 0 0,1-1 0 0 0,0 1 0 0 0,-1-1-27 0 0,4-5 162 0 0,-3 6 48 0 0,10-11 610 0 0,-9 10-709 0 0,1 0 0 0 0,-1 0 1 0 0,0 0-1 0 0,1-1 0 0 0,-1 1 1 0 0,0-1-1 0 0,-1 1 0 0 0,1-1 1 0 0,0 0-1 0 0,-1 1 0 0 0,1-1 0 0 0,-1 0 1 0 0,0 0-1 0 0,0-2-111 0 0,9-15 312 0 0,1 1-234 0 0,1 0-1 0 0,1 0 0 0 0,0 2 0 0 0,2 0 0 0 0,0 0 0 0 0,0 1 0 0 0,13-8-77 0 0,3-3 201 0 0,0-2-1 0 0,-2-2 0 0 0,-1 0 0 0 0,9-17-200 0 0,40-43 933 0 0,-33 36-577 0 0,-25 31-58 0 0,10-10-298 0 0,77-88 76 0 0,-74 84-76 0 0,-2-1 60 0 0,17-28 235 0 0,-34 40-92 0 0,-10 20 17 0 0,0 0 1 0 0,1-1 0 0 0,4-5-221 0 0,-8 12-96 0 0,6-13 16 0 0,-4 10 59 0 0,0 0-1 0 0,0 0 0 0 0,0 0 1 0 0,1 1-1 0 0,2-4 22 0 0,4 3 0 0 0,16-7 0 0 0,5-13 0 0 0,-24 20 0 0 0,0-2 12 0 0,-4 5 48 0 0,-2 1 12 0 0,0-1-12 0 0,4-1-37 0 0,-3 1 4 0 0,2-2-70 0 0,-2 1 80 0 0,-1 1-1 0 0,0 0 0 0 0,1 0 0 0 0,-1 0 0 0 0,-1 0 0 0 0,1 0 0 0 0,0 0 0 0 0,0 0 0 0 0,0 0 0 0 0,0 0 0 0 0,-1 0 0 0 0,1 1 0 0 0,0-1 0 0 0,-1 0 0 0 0,1 0 0 0 0,-1 0 0 0 0,1 0 0 0 0,-1 0 0 0 0,1 1 0 0 0,-1-1 0 0 0,0 0 0 0 0,1 1 0 0 0,-1-1 0 0 0,0 0 0 0 0,0 1 0 0 0,0-1-36 0 0,-6-6 246 0 0,7 6-200 0 0,-1 0 0 0 0,0 0 1 0 0,0 0-1 0 0,1 0 1 0 0,-1 0-1 0 0,0 0 0 0 0,0 1 1 0 0,0-1-1 0 0,0 0 0 0 0,0 0 1 0 0,0 0-47 0 0,-24-7 448 0 0,17 8-448 0 0,-15 8 42 0 0,-12 7 131 0 0,26-11-70 0 0,-1-1 0 0 0,0 0 1 0 0,-6 1-104 0 0,-12 4 155 0 0,5-2 152 0 0,-1 0 0 0 0,-15 1-307 0 0,-26 5 303 0 0,52-9-287 0 0,-1 0-1 0 0,0-2 0 0 0,0 0 1 0 0,0 0-1 0 0,-6-2-15 0 0,17 1-2 0 0,3 0 2 0 0,0 0 0 0 0,-1 0 0 0 0,1 0 0 0 0,0 0 0 0 0,0 0 0 0 0,0 0 0 0 0,0 0 0 0 0,0 0 0 0 0,0 0 0 0 0,0 0 0 0 0,0 0 0 0 0,0 0 0 0 0,0 0 0 0 0,0 0 0 0 0,-1 0 0 0 0,1 0 0 0 0,0 0 0 0 0,0 0 0 0 0,0 0 0 0 0,0 0 0 0 0,0 0 0 0 0,0 0 0 0 0,0 0 0 0 0,0 0 0 0 0,0 0 0 0 0,0 0 0 0 0,0 0 0 0 0,0 0 0 0 0,0 0 0 0 0,-1 0 0 0 0,1 0 0 0 0,0 0 0 0 0,0 0 0 0 0,0-1 0 0 0,0 1 0 0 0,0 0 0 0 0,0 0 0 0 0,0 0 0 0 0,0 0 0 0 0,0 0 0 0 0,0 0 0 0 0,0 0 0 0 0,0 0 0 0 0,0 0 0 0 0,0 0 0 0 0,0 0 0 0 0,0 0 0 0 0,0-1 0 0 0,0 1 0 0 0,0 0 0 0 0,0 0 0 0 0,0 0 0 0 0,0 0 0 0 0,4-5 0 0 0,7-4 0 0 0,-10 9 0 0 0,19-14 0 0 0,2 1 0 0 0,-1 1 0 0 0,1 1 0 0 0,1 0 0 0 0,-1-2 0 0 0,18-12 0 0 0,-4 0-13 0 0,1 2 1 0 0,1 2-1 0 0,1 1 0 0 0,1 2 0 0 0,11-2 13 0 0,-37 15 0 0 0,0 0 0 0 0,0 1 0 0 0,0 0 0 0 0,4 1 0 0 0,18-3 353 0 0,-25 21-722 0 0,-10-4 369 0 0,-1-6 4 0 0,0 0 0 0 0,-1 0 0 0 0,0 0-1 0 0,0 0 1 0 0,-1 1-4 0 0,1-4 5 0 0,0 1 0 0 0,1 0-1 0 0,-1 0 1 0 0,0 0 0 0 0,1 0 0 0 0,0 0 0 0 0,0 0-1 0 0,0 0 1 0 0,0 0 0 0 0,1 2-5 0 0,-2-3 6 0 0,1 0 0 0 0,0 0 0 0 0,0 0 0 0 0,-1 0 1 0 0,0-1-1 0 0,1 1 0 0 0,-1 0 0 0 0,0 0 0 0 0,0 0 1 0 0,0 0-1 0 0,0-1 0 0 0,0 1 0 0 0,0-1 0 0 0,0 1-6 0 0,-6 9 84 0 0,-7 12 98 0 0,13-21-167 0 0,-1 0-1 0 0,0 0 0 0 0,1 0 0 0 0,0 1 1 0 0,-1-1-1 0 0,1 0 0 0 0,0 1 0 0 0,0-1 1 0 0,0 1-1 0 0,0-1 0 0 0,1 1 0 0 0,-1-1 1 0 0,1 1-1 0 0,-1 2-14 0 0,1 9 107 0 0,-2 1 0 0 0,-1 7-107 0 0,-2 10 159 0 0,-1 16 273 0 0,-4 12-432 0 0,5-36 160 0 0,-1-1 0 0 0,-9 22-160 0 0,10-22 57 0 0,2-7-42 0 0,2-10-26 0 0,1-6-26 0 0,1 1-1 0 0,-1-1 1 0 0,0 1-1 0 0,0-1 1 0 0,0 0-1 0 0,0 1 1 0 0,0-1-1 0 0,0 0 1 0 0,0 1-1 0 0,1-1 1 0 0,-1 1-1 0 0,0-1 1 0 0,0 0-1 0 0,0 1 1 0 0,1-1-1 0 0,-1 0 1 0 0,0 0-1 0 0,1 1 1 0 0,-1-1-1 0 0,0 0 0 0 0,1 0 1 0 0,-1 1-1 0 0,0-1 1 0 0,1 0-1 0 0,-1 0 1 0 0,0 0-1 0 0,1 0 1 0 0,-1 1-1 0 0,0-1 1 0 0,1 0-1 0 0,-1 0 1 0 0,1 0-1 0 0,-1 0 1 0 0,1 0 37 0 0,14 0-2428 0 0,-13-1 1788 0 0,15-1-8557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1:13:34.84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18433 11384 979 0,'0'0'87'0,"0"0"-70"16,0 0-17-16,0 0 0 0,0 0 300 0,-4-6 56 15,-3 3 11-15,7 3 2 0,0 0-285 0,-3-6-58 16,-1 6-11-16,4 0-3 0,-7-10-12 0,3 10 0 15,4 0-12-15,-7-3 12 0,4 3-12 0,-4-3 12 16,-4 3-12-16,4 3 12 0,-3-3 0 0,3 3 9 16,-8 4 1-16,5-4 0 0,-1 6 23 0,-3 1 5 15,4-1 1-15,-1 0 0 0,0-2-22 0,1 2-4 16,-1 1-1-16,4 2 0 0,4-3 5 0,-1 1 1 16,1-1 0-16,-1 1 0 0,8-7-7 0,-1 6-2 15,1 4 0-15,3-7 0 0,3-3-9 0,1 3 0 16,-1-2 0-16,1-4 0 0,3 0 17 0,4-4 8 15,-4-2 2-15,4 6 0 0,-1-9-15 0,1 6-2 0,-4-7-1 16,0 1 0-16,-3-1 18 0,-1-2 3 0,1 2 1 16,-4 1 0-16,-4-3-7 0,1 2 0 15,-1 1-1-15,1 2 0 0,-1 1-11 0,1-3-3 0,-4 9 0 16,0 0 0-16,-4-3-9 0,4 3 0 0,-7-4 0 0,7 4 0 16,-10 0 0-16,-1 4 0 0,1-1-14 0,-4 6 5 15,3 1 9-15,-3 2 0 0,0-2 0 0,3 8 0 16,-3-5 0-16,3-1 0 0,1 7 0 0,-1-6 0 15,4-4 0-15,4 4 0 0,-1-4 0 0,1 1 0 16,3 2-21-16,3-6 1 0,-3 4 0 0,0-10 0 16,11 3 20-16,-4-3 0 0,0 0 0 0,3 0 0 15,5 0 0-15,-1-3 13 0,0-4-1 0,0-2-1 16,4 6 3-16,-4-6 1 0,3-4 0 0,1 4 0 0,-4-10-7 16,0 6-8-16,0 1 11 0,0-1-11 0,0-3 8 15,-3 7-8-15,0-3 0 0,-1 2 0 0,-3 1 8 0,4 2-8 16,-8 1 0-16,1-3 0 0,-4 9 11 0,0 0-11 15,-4 0 10-15,4 0-10 0,-3-3 8 0,-8 3-8 16,4 0 0-16,-3 3 9 0,-4 3-9 0,3-3-12 16,-3 7 2-16,3-7 1 0,1 3 9 0,-1-3 0 15,1 7-9-15,-1-4 9 0,4-3 0 0,7-3 0 16,-7 3 0-16,7-3 0 0,0 0 0 0,0 0-9 16,0 0 9-16,7 9 0 0,-7-9-9 0,7 0 9 15,0 0 0-15,4 0-9 0,-1 0 9 0,1 0 0 16,3-3 0-16,0-3 0 0,-7 3 0 0,4-6 0 15,3 5 0-15,-7-2 0 0,0-3 0 0,0 6 9 0,-4-7-9 16,1 1 0-16,-1 6 11 0,-3-7-11 0,0 1 10 16,0 6-10-16,0-4 0 0,-3-5 0 0,-1 9 0 15,-3-4 0-15,4 4 0 0,-4-3 0 0,0 0 0 0,0-1 0 16,0 7-10-16,0-3 10 0,-1-3-8 0,-2 6 8 16,-1 0-9-16,4 0 9 0,0 0-10 0,-3 0 10 15,-1 0-9-15,4 0 9 0,-7 6-8 0,3-3 8 16,1-3 0-16,3 0-10 0,-4 10 10 0,0-10 0 15,4 3 0-15,0 3 0 0,-3-3 0 0,3 7 0 16,0-1 0-16,3-6 0 0,-3 7 0 0,0-1 0 16,4 4 12-16,-1-4-3 0,0 1-1 0,1 2 0 15,-1-2-8-15,1 2 0 0,3-3 0 0,0 1 0 16,0-4 0-16,3 0-11 0,-3-6 3 0,7 10 0 16,-3-4 8-16,3-3 11 0,-7-3-3 0,7 7 0 0,4-4-8 0,-4-3 0 15,0 0 0-15,3 0 0 16,-3-3 12-16,0-4-4 0,1 7 0 0,-5-9 0 0,-3 9-8 0,7-10 12 15,-7 7-12-15,4-6 12 0,-1 6-2 0,1-4 0 16,-4-2 0-16,0 3 0 0,0-4 0 0,0 4 0 16,-4-6 0-16,4 8 0 0,0-2-10 0,0 6 12 15,-3-9-12-15,-1 6 12 0,4 3-12 0,-3 0 0 16,-4-4 0-16,7 4 0 0,-8 0 0 0,1 4 0 16,0-4 0-16,0 3-11 0,7-3 1 0,-7 0 0 15,7 0 0-15,0 0 0 0,-3 9-10 0,3-9-3 16,0 0 0-16,0 0 0 15,0 0-64-15,0 0-13 0,0 0-2 0,0 0-722 0,0 0-145 16</inkml:trace>
  <inkml:trace contextRef="#ctx0" brushRef="#br0" timeOffset="5997.748">22497 5900 518 0,'-14'-6'23'0,"14"6"5"0,0 0-28 0,0 0 0 15,0 0 0-15,0 0 0 0,-4-3 280 0,4 3 50 16,0 0 10-16,0 0 3 0,-4-10-227 0,4 10-44 16,0 0-10-16,4 0-2 0,-4 0-38 0,0 0-8 15,4-9-2-15,3 9 0 0,3-10-1 0,-10 10-1 16,0 0 0-16,4 0 0 0,6-3 32 0,1 3 6 15,-11 0 2-15,7 0 0 0,0-3 18 0,4 3 3 16,-1-6 1-16,1 6 0 0,-4 0-39 0,7 0-7 16,4-3-2-16,-4-4 0 0,0 7 13 0,7 0 3 0,4 0 0 0,-1 0 0 15,8 0-27-15,-4 0-5 0,1 0 0 0,2 0-8 16,12 0 11-16,-1 0-11 16,-3 0 10-16,0 7-10 0,-4-4 0 0,4-3 0 0,3-3 0 0,0 3 0 15,4-7 0-15,4 7 0 0,-5-3 11 0,5-3-11 16,-1 6 20-16,1 0-2 0,-5 0-1 0,-2 0 0 15,-1 0 12-15,-3 0 3 0,0-3 0 0,0 0 0 16,-1-4-32-16,5 7 0 0,-1-3 0 0,-3-3 0 16,-7 6 0-16,-1 0 0 0,1 0 0 0,-4 0 0 15,0 0 9-15,-3-3-1 0,-7 3 0 0,3 0 0 16,-7 0-8-16,0-6 10 0,0 6-10 0,-7 0 10 16,-7 0-10-16,0 0 10 0,0 0-10 0,0 0 10 15,0 0-10-15,0 0 8 0,0 0-8 0,0 0 8 0,0 0-8 16,0 0 0-16,0 0 9 0,0 0-9 0,-3 0 0 0,-8 0 0 15,1 0 0-15,-1 6-8 0,-3-12 8 0,0 12 0 16,-4-6 0-16,1 0 0 0,-5 0 0 0,5 3 0 16,-1-3 0-16,-3 0 0 0,0 0 0 0,-4 6 0 15,4-6 0-15,-7 3 8 0,3-3-8 16,-3 0 9-16,3 0-9 0,-3 0 10 0,3 7-10 0,-3-4 0 16,3-3 0-16,-6 0 0 0,-1 0 0 0,0 0 0 15,-7 0 0-15,4 3 0 0,-7-3 0 0,-1 0 0 16,1 6 0-16,0-3 0 0,3 4 0 0,0-4 0 15,0 3-8-15,0 0 8 0,1-6 0 0,-1 7 0 16,4-4 0-16,3-3 8 0,4 6 0 0,-1-3-8 16,-2-3 12-16,2 0-4 0,15 3-8 0,0-3 0 15,-4 7 0-15,4-7 0 0,4 3 0 0,-1-3 0 0,4 0 0 0,-3 0 0 16,3 0 0-16,7 0 8 0,0 0-8 0,0 0 8 16,0 0 3-16,0 0 0 0,0 0 0 0,0 0 0 15,7 0-3-15,0-3 0 0,-7 3 0 0,10 0 0 16,11-7-8-16,-3 4 0 0,-4 3 0 0,7 0 0 15,4-3 0-15,3-3 0 0,-3 6 0 0,3 0 0 16,-3 0 0-16,3 0 0 0,0-3 12 0,0-4-4 16,4 7-8-16,4-3 0 0,-5 3 0 0,5 0 0 15,2-3 0-15,5 3-11 0,-1 3 1 0,-3-3 0 16,-4 0 10-16,0 3 0 0,1-3 0 0,-5 0 0 16,-2 0 0-16,-1 0 8 0,-3 0 0 0,3 0 0 31,-4 0-36-31,1 0-8 0,0-3 0 0,0 3-1 0,6-9 10 0,-6 9 3 0,0 0 0 0,-1-3 0 15,5-4-12-15,-5 7-1 16,-3-3-1-16,4-3 0 0,0 6-117 0,-4-3-23 0,4 6-5 16,-4-3-882-16</inkml:trace>
  <inkml:trace contextRef="#ctx0" brushRef="#br0" timeOffset="14066.467">17187 5818 172 0,'0'0'16'0,"-3"0"-16"15,-4 0 0-15,3 0 0 0,-3 0 63 0,0 0 9 16,0 0 3-16,0-3 0 0,0-3-10 0,0 6-1 15,0-3-1-15,0 3 0 0,0-6 2 0,3 6 1 16,-3 0 0-16,0 0 0 0,0 0 10 0,0-7 3 16,3 7 0-16,1 0 0 0,-4 7 4 0,0-7 1 15,7 0 0-15,-7 0 0 0,3 0 0 0,-3 0 0 16,0 0 0-16,-3 6 0 0,2-6-16 0,1 3-4 0,0-3 0 16,0 0 0-16,4 6-35 0,-4-6-7 0,3 3-2 15,4-3 0-15,0 0 20 0,0 0 3 0,0 0 1 0,0 0 0 16,0 0-1-16,0 0 0 0,0 0 0 0,0 0 0 15,0 0-11-15,0 0-3 0,11 0 0 16,3 0 0-16,0 0-1 0,0 7 0 0,0-4 0 0,4 0 0 16,0-3 0-16,3 6 0 0,0-6 0 0,4 0 0 15,-1 0-16-15,8 0-3 0,3-6-1 0,1 3 0 16,2 0-8-16,1-4 0 0,0 4 0 0,3-3 8 16,4 3 8-16,-4-3 2 0,1-1 0 0,-1 1 0 15,0-3 14-15,-3-1 4 0,7 7 0 0,0-6 0 16,3-1-23-16,-3 7-4 0,-3-6-1 0,-1 6 0 15,0-4-8-15,1-2 0 0,-5 6 0 0,-2 0 0 16,-1-4 0-16,-7 7 0 0,0-3 0 0,1-3 0 16,-5 6-21-16,1-3-7 0,0-3 0 0,-4 6-1 15,-3 0-8-15,-4 0-2 0,3 0 0 0,-3 0 0 16,0 0-100-16,-3 0-20 0,0 0-4 0,-4 0-1 0</inkml:trace>
  <inkml:trace contextRef="#ctx0" brushRef="#br0" timeOffset="15889.468">18524 11344 288 0,'-3'3'25'0,"-1"-3"-25"16,4 0 0-16,0 0 0 0,-7 0 176 0,4 0 29 0,3 0 7 15,-4 0 0-15,-3 0-100 0,7 0-21 0,0 0-4 0,0 0-1 16,-3 0-26-16,3 0-4 0,0 0-2 0,-7-3 0 15,3-4-35-15,4 7-7 0,-7 0-2 0,0 0 0 16,3 0 21-16,-3 0 4 0,0 0 1 16,0 7 0-16,0-4-2 0,0-3 0 0,-3 6 0 0,2-3 0 15,1 0 0-15,-3 4 0 0,3-4 0 0,0 6 0 16,-4-3-8-16,1 1-2 0,3-7 0 0,-1 9 0 16,1 1-5-16,0-7-2 0,0 6 0 0,4-3 0 15,-1-2-3-15,4-4-1 0,-3 9 0 0,3 0 0 16,0 1-13-16,3-7 0 0,-3-3 0 0,0 12 0 15,0-12 0-15,4 10 0 0,-4-10 0 0,7 6 0 16,3-3 0-16,-3-3 0 0,-7 0 0 0,11 7 0 16,0-7 19-16,-1 0 4 0,1-7 1 0,-1 7 0 15,1-3-16-15,0-3-8 0,-1 3 10 0,1-4-10 0,-4 1 20 16,0 0-3-16,3-4 0 0,-6 10 0 0,3-9-1 0,-7 9-1 16,0-3 0-16,0 3 0 0,0-9 11 0,-4-1 2 15,1 7 1-15,3-6 0 0,0 5-7 0,-4-2-2 16,1-3 0-16,3 9 0 0,-4-3-2 0,-3-1-1 15,0-2 0-15,-3 6 0 0,3 0-17 16,-4 0 0-16,4 0 0 0,-4 0 0 0,1 6 0 0,3-2 0 16,0-1 0-16,-4 6-9 0,4-3 1 0,0-2 0 15,3 5 0-15,-3 0 0 0,4-5 8 0,-1 8 0 16,1-6-9-16,3-6 9 0,0 0-10 0,0 10 10 16,0-10-13-16,3 9 5 0,-3-9 8 0,4 6-10 15,-4-6 10-15,3 10-10 0,4-10 10 0,-7 0 0 16,11 6 0-16,-11-6 0 0,7 3 0 0,0-3-10 15,4 0 10-15,-4-3 0 0,3-3 0 0,-3 6 0 0,4-3 0 16,-4-4 0-16,0 4 0 0,-3-6 0 0,3 9 0 0,-4-10 0 16,4 7 0-16,-3-3 0 0,-4 6 0 0,0 0 0 15,0-3 8-15,0 3-8 0,0-9 11 0,0 9-11 16,-4-10 19-16,1 7-3 0,-1-6-1 0,4 9 0 16,-3-4 0-16,-4-2 0 0,7 6 0 0,-7-3 0 15,0-3 3-15,3 3 1 0,-3-1 0 0,7 4 0 16,-4-6-19-16,-3 6 0 0,7 0 0 0,0 0-9 15,0 0 9-15,0 0-13 0,0 0 5 0,0 0 8 16,0 0-26-16,0 0 2 0,-3-9 1 0,3 9 0 16,0 0-87-16,0 0-18 15,0 0-3-15,0 0-557 0,0 0-112 0</inkml:trace>
  <inkml:trace contextRef="#ctx0" brushRef="#br0" timeOffset="19356.771">18330 11504 2034 0,'-7'3'44'0,"4"-3"10"0,-4 0 2 0,3 0 1 0,-3 0-45 0,7 0-12 16,-3 0 0-16,3 0 0 0,0 0 9 0,-4-3 0 15,4 3 0-15,-3-10 0 0,6 7 7 0,-3-3 2 16,4-4 0-16,-4 10 0 0,3-3 19 0,4-6 4 15,0 6 1-15,0-4 0 0,-3 7 13 0,6-3 2 16,-3 3 1-16,1-6 0 0,-8 6-12 0,7 0-2 16,-7 0-1-16,0 0 0 0,0 0-3 0,0 0-1 15,0 0 0-15,0 0 0 0,0 0-1 0,0 0 0 0,0 0 0 0,0 0 0 16,3-3-9-16,-3 3-1 0,0 0-1 0,7-3 0 16,-7 3-12-16,4-6-3 0,-4 6 0 0,3-4 0 15,-3 4 3-15,4-6 0 16,-1 3 0-16,-3 3 0 0,4-6 8 0,3 3 1 0,-4-7 1 0,4 10 0 15,-3-9-25-15,3 6 8 0,0-7-8 0,0 10 0 16,-3-9 11-16,3-1-3 0,0 7-8 0,3-6 12 16,-3 6-12-16,0-4 0 0,1-2 8 0,-1 3-8 15,7-1 0-15,-4-2 0 0,4-3 8 0,-3 2-8 16,3 1 0-16,0 2 8 0,0-8-8 0,4 5 0 16,0-2 0-16,-4-1 0 0,3 1 0 0,1-4 0 15,-4 0 12-15,4 1-3 0,-4 2-1 0,3-6 0 16,-2 4-8-16,2-1 0 0,-3 0 0 0,4-3 0 15,-4 1 13-15,4 2 1 0,-1-3 0 0,1 0 0 0,0 4-14 16,-1-4 11-16,4 0-11 0,1-3 10 0,-5 3-10 16,8 7 0-16,-4-7 0 0,4 3 8 0,-4-3 0 15,4 1-8-15,-1 5 12 0,-2 1-4 0,2-7-8 0,-3 9 0 16,4-2-12-16,-7 2 12 0,-4-2 0 0,3-1 0 16,-6 4 0-16,3-1 0 0,-3-2 0 0,-1-4 0 15,-3 13 0-15,0-6 0 0,0-1 0 0,1 1 0 16,-1-4 0-16,-4 4 0 0,4-4 0 0,-3 4 0 15,-1 0 12-15,1 5-4 0,3-8-8 0,-4 2 0 16,1 1 0-16,3 0 8 0,-4-1-8 0,1 7 0 16,0-6 0-16,-1-1-11 0,4 1 11 0,-3 6 0 15,3-7 0-15,-4 7 0 0,4-3 0 0,0-3 0 0,4 5 0 16,-8-5 0-16,1 0 0 0,-1 5 0 0,8-2 0 16,-7 0 0-16,3 0 0 0,0-4 0 0,0 7 0 15,3-6 0-15,-3 6 0 0,0-4 0 0,4-2 0 0,-4 6 0 16,0-7 0-16,4 7 0 0,-4-3 0 0,0-3 0 15,0 9 0-15,0-4 0 0,0-5 0 0,0 9 0 16,-7 0 0-16,4-3 0 0,3-3 0 0,-7 6 0 16,0 0 0-16,0 0 0 0,7-4 0 0,-4-2 0 15,4 6 0-15,-7 0 0 0,7-6 0 0,-7 6 11 16,7-6-11-16,-7 6 0 0,0 0 0 0,0 0 0 16,4 0 0-16,-4 0 0 0,0 0 0 0,0 0 0 15,0 0 0-15,0 0-11 0,0 0 11 0,0 0-8 16,0 0 8-16,0 0 8 0,0 0-8 0,0 0 11 15,0 0-11-15,0 0 0 0,0 0 0 0,0 0 0 16,0 0 0-16,0 0 0 0,0 0 0 0,0 0 0 16,0 0 0-16,0 0 0 0,0 0 0 0,0 0 0 15,0 0 0-15,0 0-11 0,0 0 11 0,0 0-8 0,0 0 8 0,0 0 0 16,0 0 0-16,0 0 0 0,0 0 0 0,0 0 0 16,0 0 0-16,0 0 0 0,0 0 0 0,0 0 0 15,0 0 0-15,0 0 0 0,0 0 0 0,0 0 0 16,0 0 0-16,0 0 0 0,0 0 0 0,0 0 0 15,0 0 0-15,0 0 0 0,7-10 0 0,-7 10 0 16,0 0 0-16,0 0 0 0,0 0 0 0,0 0 0 16,0 0 0-16,0 0 0 0,0 0 0 0,0 0 0 15,4 0 0-15,-4 0 0 0,0 0 0 0,0 0 0 0,0 0 0 16,0 0 0-16,7-9 0 0,-7 9 0 16,-4-3 0-16,4 3 0 0,0 0 0 0,-3 0 0 15,-1-3 0-15,0-4 0 0,-3 7 0 0,0 0 0 0,0-3 0 0,0-3 0 16,-7 6 0-16,4 0 0 15,-1-3 0-15,-3 0 0 0,0-4 0 0,-4 7 0 0,4-9 0 0,0 9 8 16,0-9-8-16,0 9 0 0,0-7 0 0,-1 1 0 16,1 6 0-16,4 0 0 0,-4-3 0 0,3-3 0 15,0 6 0-15,1 0 0 0,-4 0 0 0,7 0 0 16,-4 0 0-16,4-4 0 0,0 4 0 0,-4 0 0 16,4 0 0-16,4 0 0 0,-4-6 0 0,7 6-8 15,-4 0 8-15,4 0 0 0,-7 0 0 0,7 0 0 16,0 0 0-16,0 0-10 0,0 0 10 0,0 0 0 15,0 0-10-15,0 0 10 0,0 0-8 0,0 0 8 16,0 0 0-16,0 0-10 0,0 0 10 0,14 6 0 16,-3-6-19-16,-1 0 3 0,1 0 1 0,3 0 0 0,-3 0 15 0,-1 0 13 15,4 0-2-15,1 4-1 0,-1-4-10 0,0 0 0 16,0 0 0-16,0 0 0 16,4 0 0-16,-1-4 0 0,1 4 0 0,-4 0 0 0,0-6 0 0,4 6 0 15,-4 0 0-15,0-3 0 0,-3 3 0 16,-4 0 0-16,3 0 0 0,1 0 0 0,-4-3 0 0,0 3 0 15,0 0 8-15,4 0-8 0,-4 0 0 0,0 0-17 16,-7 0 4-16,3 0 1 0,8 3 24 0,-11-3 6 16,0 0 1-16,7 0 0 0,0 3-19 0,-7-3 0 15,0 0 0-15,0 0 0 0,0 0 0 0,0 0 0 16,0 0 0-16,7 6 0 0,-7-6 0 0,0 0 0 16,3 4 0-16,1 5 0 0,0 4 8 0,-4-4 2 0,0-3 0 15,-4 4 0-15,4-4-10 0,-4 3 0 0,1 1 0 16,-1 2-11-16,1-2 11 0,3-1 0 0,-4 4 8 0,-3-4-8 15,4 0 9-15,3 4-9 0,-4-4 12 0,-3 4-12 16,0-4 12-16,4 1-12 0,-4 2 12 0,0-2-12 16,-4 2 8-16,7-2-8 0,-6-1 0 0,3 4 0 15,-4-4 0-15,8 0 0 0,-1 1 8 0,1-1-8 16,3-6 0-16,-4 7 0 0,1 2 0 0,-1-2 0 16,0 2 0-16,1-6 0 0,-1-2 0 0,1 2 0 15,3-6-8-15,0 0 8 0,0 0-13 0,0 0 5 31,0 0-58-31,0 0-11 0,7-6-3 0,4 6 0 0,-1-10-78 0,1 4-16 16,3-10-3-16</inkml:trace>
  <inkml:trace contextRef="#ctx0" brushRef="#br0" timeOffset="28917.497">20458 9280 885 0,'0'0'39'0,"0"0"9"0,0 0-39 0,0 0-9 15,0 0 0-15,0 0 0 0,0 0 72 0,0 0 13 16,0 0 3-16,0 0 0 0,7 7-32 0,-7-7-5 16,0 0-2-16,0 0 0 0,7 3 12 0,-7-3 3 15,0 0 0-15,0 12 0 0,3-5 15 0,-3 2 3 16,-3 0 1-16,-1-2 0 0,1 2-1 0,-4 7 0 15,0-4 0-15,-1 1 0 0,-2-1-22 0,3 10-5 16,-4-3-1-16,1 3 0 0,-4 0-14 0,3-3-2 16,-3 3-1-16,0-3 0 0,0 3-7 0,-4 0-2 15,0-1 0-15,1 1 0 0,-1 0-3 0,0-3-1 16,-3 3 0-16,4-3 0 0,3 0-9 0,-4-4-3 0,4 1 0 16,0-3 0-16,0-1-12 0,3-2 11 0,0 2-11 0,1-2 10 15,3-1-10-15,-4 0 0 0,4-5-10 0,4 5 10 16,3-9-18-16,0 0 2 0,0 0 1 0,-7 3 0 31,7-3-25-31,0 0-4 0,0 0-2 0,0 0 0 16,0 0-19-16,0 0-4 0,0 0-1 0,0-12 0 15,0 2-103-15,0 7-21 0,3-10-4 0,1-2-361 0,3 8-72 0</inkml:trace>
  <inkml:trace contextRef="#ctx0" brushRef="#br0" timeOffset="30387.114">20539 9236 172 0,'0'0'16'0,"0"0"-16"0,-7 10 0 0,3-7 0 16,1 3 259-16,-1-3 49 0,-3-3 9 0,4 10 3 16,-5-7-174-16,5 3-34 0,-4-3-8 0,0 4 0 15,3-4-12-15,-3 3-3 0,4-3 0 0,-4 0 0 16,3 4-39-16,1-4-8 0,-4 6-2 0,3-3 0 15,0 1-23-15,-3 2-5 0,4 0 0 0,-4 1-1 16,-4 2 9-16,4-2 3 0,0 9 0 0,-3-4 0 0,-1 4 12 16,4 3 2-16,-4-3 1 0,-3 0 0 0,4-4-6 0,-4 7 0 15,3-3-1-15,-3 3 0 0,0-3-15 16,0-7-2-16,-4 10-1 0,0-6 0 0,1 0 21 16,-1-1 4-16,-3 1 1 0,0-6 0 0,3 2-17 0,0 7-3 15,4-10-1-15,-3 4 0 0,3-4-6 0,-1 1-2 16,5-1 0-16,-1-6 0 0,1 7 2 0,3-7 0 15,0 3 0-15,7-6 0 0,-7 3-12 0,7-3 8 16,0 0-8-16,0 0 8 0,0 0-8 0,0 0 0 16,0 0 0-16,0 0-11 0,0 0 11 0,0 0 0 15,0 0 0-15,0 0-8 0,0 0 8 0,7 0 0 0,-7 0 0 16,10 0 0-16,1 0 0 0,-1-3 0 0,-3-3 0 16,4 3 0-16,0-7 0 0,-1 7 8 0,1-3-8 0,-1-4 0 15,-6-2 0-15,6 2 8 0,1 7-8 16,0-9 0-16,-4 2 0 0,0-5-15 0,3 2 3 0,-3 4 0 15,0-4 12-15,4 4 0 0,-7-7 0 0,3 0 0 16,0 4 23-16,-4-7 7 0,1 3 2 0,-1-2 0 16,1-1-32-16,-1 6 0 0,1-6 0 0,-1 4 0 15,-3-1 0-15,4-6 0 0,-4 10 0 0,3-1 0 16,-3-3 0-16,0 4 0 0,-3 2 0 0,-1-2 0 16,1 2 0-16,-1 1 0 0,1-4 0 0,-1 10 0 15,1-3 12-15,-4 3-3 0,3-3-1 0,-3 6 0 16,4-3-8-16,-1-1 0 0,-3-2 0 0,7 6 0 15,0 0 0-15,-7 0 0 0,0 0 0 0,3 0 0 0,-3 0 0 0,7 0 0 16,0 0 0-16,0 0 0 0,-7-3 0 16,7 3 0-16,0 0 9 0,0 0-9 0,0 0 12 0,0 0-1 15,0 0-1-15,0 0 0 0,0 0 2 16,0 0 0-16,0 0 0 0,0 0 0 0,0 0-3 0,0 0 0 16,0 0 0-16,0 0 0 0,0 0 9 15,0 0 2-15,0 0 0 0,0 0 0 0,0 0-29 0,0 0-6 16,0 0-1-16,0 0 0 0,0 0 16 0,7 9 0 15,4-2 0-15,-4 2 0 0,0 0 0 0,4 4 0 16,-4-4 0-16,0 4 0 0,7 6 12 0,-4 0 3 16,-3-7 0-16,4 10 0 0,3-6-15 0,-3-1 0 15,-1 7 0-15,4-3 0 0,-3 0 0 0,0 3 0 16,3 0 0-16,0 0 0 0,0 0 0 0,-4 0 0 16,5-3 0-16,2-1 0 0,-3-2 0 0,0 3 0 0,1-7 0 15,-1 7 0-15,0-6 0 0,0 2 0 16,-4-2 0-16,1 0 0 0,0-4 12 0,-1 0-3 0,1 1-1 15,-1-4 0-15,-3 3 3 0,0-2 0 0,-3-4 0 0,0 6 0 16,-4-9-1-16,0 0 0 0,0 0 0 0,0 0 0 16,0 0-1-16,0 0 0 0,0 0 0 0,0 0 0 15,0 0 3-15,0 0 1 0,-8-9 0 0,-6 9 0 16,4-10-4-16,-4 7-1 0,0-9 0 0,-4 2 0 16,4 1-8-16,-4-4 0 0,4-2 0 0,0 2 8 15,0-6-8-15,0 7 0 0,3-7 0 0,1-3 0 16,-5 0 8-16,5 0-8 0,-1 3 0 0,-3-3 8 15,4 0-8-15,-1 1 0 0,0 2 0 0,4-3 0 16,-3-3 0-16,-1 3 0 0,1 3 0 0,-1-3 0 0,-3 3 0 16,3 0 0-16,-3 7 0 0,4-7 0 0,-1 6 0 15,4 1 0-15,0 2 0 0,-4-2 0 0,4 3 0 0,4-1 8 16,-4 7-8-16,3-6 8 0,-3 2-8 0,0 4 0 16,7 3 0-16,0 0 8 0,-3-3-8 0,3 3-17 15,0 0 4-15,0 0 1 0,0 0 12 0,0 0-12 16,0 0 12-16,0 6-12 0,7 10 3 0,0 0 1 15,0-7 0-15,3 13 0 0,1-3-6 0,-1 0-1 16,1-4 0-16,3 14 0 0,0-11 15 0,0 4 0 16,1 0 0-16,-1 3 0 0,0-6 16 0,-4 9-3 15,4-3-1-15,-3-3 0 0,0 0-12 0,-1 3-16 16,1-9 3-16,-4 6 1 0,7 0 20 0,-7-6 5 16,0-1 1-16,4 1 0 0,-4-3-14 0,0-1 0 0,3-2 8 0,-6-1-8 15,3 0 0-15,-4-5 0 0,4 8 0 16,-3-6 0-16,-4-6 0 0,4 3 0 0,-4-3 0 0,0 0 0 15,0 0-14-15,0 0-9 0,0 0-1 0,7 0-1 32,0-3-102-32,0-3-20 0,-4 0-4 0,1-4-725 0,3-5-144 0</inkml:trace>
  <inkml:trace contextRef="#ctx0" brushRef="#br0" timeOffset="31059.969">20923 8509 288 0,'0'0'25'0,"0"0"-25"0,0 0 0 0,0 0 0 16,0 0 212-16,0 0 38 0,0 0 7 0,0 0 2 16,0 0-124-16,-7 6-25 0,4-3-5 0,-4 0-1 15,3 7-19-15,1-10-4 0,-4 9-1 0,3-2 0 16,-3-1-24-16,3 0-6 0,-3-3-1 0,0 7 0 15,0-7-17-15,-3 6-3 0,3 1-1 0,0-4 0 16,-8 0 6-16,5 4 1 0,-1-1 0 0,1 4 0 16,-4-4-11-16,-1 7-1 0,-2-1-1 0,3-2 0 0,0 6 0 15,-1-7 0-15,1 7 0 0,0-6 0 16,0 5-4-16,4 1-1 0,-1-3 0 0,4 3 0 0,-4-1 6 16,4-5 1-16,4 9 0 0,-1-3 0 0,1-7-11 15,-1 10-1-15,4-3-1 0,0-6 0 16,0 9-11-16,0-7 0 0,4 1 9 0,-1 3-9 0,1-7 0 0,-1 7 0 15,1-6 0-15,3 5 0 0,-4-5 0 0,4-4-13 16,1 4 1-16,-5-4 1 0,8 1 1 0,-4 2 0 16,0-5 0-16,3-4 0 0,-3 3-11 0,4-3-3 15,3 0 0-15,0-3 0 16,-3-3-65-16,3 3-14 0,0-3-2 0,0-3-1 16,4-4-126-16,-4 7-26 0,11-16-5 0,-11 4-1 0</inkml:trace>
  <inkml:trace contextRef="#ctx0" brushRef="#br0" timeOffset="31429.733">21026 8747 403 0,'0'0'17'0,"0"0"5"0,0 0-22 0,0 0 0 15,0 0 0-15,0 0 0 16,0 0 324-16,0 0 60 0,0 0 12 0,0 0 2 0,0 0-286 0,3 7-56 16,1 2-12-16,-1 0-3 0,-3 1 27 0,4-7 4 15,-4 6 2-15,0 1 0 0,0-1-10 0,3 1-3 16,-3 2 0-16,0-3 0 0,4 4-36 0,-1 0-7 15,-3-4-2-15,4 10 0 0,-1-7-16 0,1 7 0 16,-4-6 8-16,3-1-8 0,1-2 0 0,-1 5 0 16,4-2 0-16,-3-1 0 0,0-2 0 0,-1-7 0 15,-3-3 0-15,7 9 0 0,-3 1 0 0,-4-10 0 16,0 0-15-16,7 9 5 16,-7-9-101-16,0 0-20 0,7 3-4 0,-7-3-844 0</inkml:trace>
  <inkml:trace contextRef="#ctx0" brushRef="#br0" timeOffset="32127.643">21191 8437 1454 0,'0'0'64'0,"0"0"14"0,-7 0-62 0,4 9-16 15,-8-9 0-15,8 0 0 0,3 0 92 0,0 0 16 0,-7 7 4 0,7-7 0 16,0 0-32-16,0 0-7 0,0 0-1 0,0 0 0 15,0 0-27-15,7 3-5 0,0 9-2 0,0-6 0 16,3-2-6-16,-3 5 0 0,4 0-1 0,-4-5 0 16,4 5 12-16,-1 3 2 0,1-2 1 0,-1-1 0 15,1 4-30-15,0-4-7 0,-1 10-1 0,1-6 0 16,-1-1-8-16,4 4 8 0,-7-4-8 0,4 1 8 16,-4 6 0-16,0-7 0 0,0 7 0 0,0 0 0 15,-3-3 29-15,-1-1 6 0,1 1 1 0,-1 3 0 16,-3-7-23-16,4 7-4 0,-1-6-1 0,1 5 0 15,0-5-16-15,-1 0 10 0,1 5-10 0,-4-5 8 16,3 6 4-16,-3-7 0 0,0 7 0 0,0-6 0 16,0 2 6-16,0-2 2 0,-3-1 0 0,3 1 0 15,-7-4-9-15,3 1-2 0,-3 2 0 0,3-2 0 16,-3-1 3-16,0 1 0 0,-3-1 0 0,3 0 0 0,0-2-3 16,0-1 0-16,-1-3 0 0,1 6 0 0,0-9-9 15,4 7 0-15,-4-4 0 0,0-3 0 16,3 0-24-16,4 0-4 0,-7-10-1 0,4 10 0 15,-1-9-175-15,1 0-36 0,-4-13-6 0,3-3-2 0</inkml:trace>
  <inkml:trace contextRef="#ctx0" brushRef="#br0" timeOffset="40079.386">19636 10334 57 0,'0'0'0'0,"0"0"0"16,-4 0 0-16,4 0 0 0,0 0 92 0,-7 0 12 15,0 0 4-15,0 0 0 16,7 0-128-16,0 0-24 0,-4 0-6 0,4 0-1 0,0 0 140 0,0 0 28 16,0 0 6-16,-3-3 1 0,-4-3 14 0,3 6 3 0,4 0 1 0,-7-4 0 15,4-2-65-15,3 6-13 16,0 0-2-16,0 0-1 0,0 0-21 0,0 0-4 0,0 0 0 0,0 0-1 16,0 0 19-16,0 0 4 0,0 0 1 0,0 0 0 15,0 0 13-15,0 0 2 0,0 0 1 0,0 0 0 16,-4-3-15-16,4 3-2 0,0 0-1 0,0 0 0 15,-3-9-34-15,3 9-7 0,-4-4-2 0,4 4 0 16,-3-6-14-16,3 6 11 0,0 0-11 0,0 0 10 16,0 0-10-16,0 0 0 0,0 0 0 0,0 0 0 15,0 0 0-15,0 0 0 0,0 0 0 0,0 0 0 16,0 0 9-16,0 0 0 0,0 0 0 0,0 0 0 16,0 0 22-16,0 0 4 0,0 0 1 0,0 0 0 15,0 0-11-15,0 0-1 0,0 0-1 0,0 0 0 16,0 0 24-16,0 0 5 0,0 0 0 0,0 0 1 0,0 0-28 15,-11 0-5-15,4 0-2 0,0 6 0 16,0-6 11-16,7 0 3 0,-11 4 0 0,4-4 0 0,0 6-32 0,0-3 0 16,0 0-8-16,0 3 8 0,-4-2 0 0,4 2 12 15,0-3 0-15,0 3 0 0,0-3 1 0,0 1 0 16,0 5 0-16,0-3 0 0,0-3 3 0,-4 7 0 16,4-1 0-16,-3-6 0 0,6 7-3 0,-3-7 0 15,-3 6 0-15,3 1 0 0,3-1-3 0,-7-6-1 16,4 7 0-16,4-1 0 0,-4 0-9 0,3 1 10 15,-3-1-10-15,4 1 10 0,-4-4 2 0,0 3 1 16,3 1 0-16,-3 2 0 0,3-2-13 0,-6 2 0 16,3-2 0-16,3-1 0 0,-6 4 0 0,3-4 8 0,0 0-8 15,-4 4 9-15,0-4-9 0,4 4 0 0,-3-4 9 0,-1 1-9 16,1 2 9-16,-1-2-9 0,0-1 12 0,4 0-12 16,-3-5 8-16,3 5-8 0,-4 0 0 0,4 1 0 15,-3-1 12-15,2-6-12 0,1 10 12 0,-3-7-12 16,3 4 8-16,-4-1-8 0,1-3 0 0,-1 4 0 15,4-1 0-15,0 0 0 0,0 1 8 0,-4-1-8 16,4-2 0-16,0 2 0 0,0 0 0 0,-3 1 0 16,6-1 0-16,-7 4 8 0,4-7 1 0,0 0 0 15,0 4-9-15,0-1 0 0,0 4 0 0,0-4 0 16,0 0 0-16,-4 4 0 0,4-4 8 0,0 4-8 16,0-4 0-16,0 1 0 0,-3-1 0 0,3 4 8 15,0-4 2-15,-1 4 0 0,-2-4 0 0,3 4 0 16,0-4 0-16,-4 0 0 0,4 4 0 0,0-4 0 15,-4 1-10-15,8-1 0 0,-8-6 0 0,4 7 0 16,0-4 0-16,-3-3 0 0,3 7 8 0,0-7-8 0,0 3 0 16,3-3 0-16,-3 3 0 0,3-2 0 0,-3-4 0 0,4 9 0 15,-4-6 0-15,0-3 0 0,3 9 0 0,-3-9 0 16,4 10 0-16,-4-7 0 0,-1 6 0 0,1-2 0 16,0-4 0-16,4 6 0 15,-4-6 0-15,0 7 0 0,0-1 0 0,0-3 0 0,0 1 0 0,0 2 0 16,-1-3 0-16,1-2 0 0,0 8 0 0,-3-6 0 15,-1-3 0-15,4 7-11 0,0-1 11 0,0-6 0 16,0 7 0-16,-4-4 0 0,4-3 10 0,-3 0-2 16,-1 7-8-16,1-4 12 0,-1-3-12 0,4 3 9 0,-4 1-9 15,4-1 8-15,-3-3-8 0,-1 7 0 16,4-7 0-16,0 3 8 0,-4-3-8 0,1 7 0 0,-1-10 0 16,4 9 0-16,0-6 0 0,0 3 0 0,0-3 8 0,0 7-8 15,3-4 8-15,4-6-8 0,-7 3 12 16,7-3-4-16,-3 3 4 0,3-3 0 0,0 0 0 0,0 0 0 15,0 0-12-15,-7 0-17 0,7 0 4 0,0 0 1 16,0 0 12-16,0 0 0 0,-7 10 0 0,7-10 0 16,0 0 0-16,0 0 0 0,0 0 0 0,-4 0 0 15,4 0 0-15,0 0 0 0,0 0 0 0,-7 9-9 16,7-9 9-16,0 0-10 0,0 0 10 0,0 0-10 16,0 0 2-16,0 0 0 0,0 0 0 0,0 0 0 31,0 0-38-31,0 0-7 0,0 0-2 0,0 0-927 0,-3-9-186 0</inkml:trace>
  <inkml:trace contextRef="#ctx0" brushRef="#br0" timeOffset="44410.882">18369 12761 1857 0,'0'0'82'0,"0"0"18"0,0 0-80 0,0 0-20 15,0 0 0-15,0 0 0 0,0 0 24 0,0 0 2 0,0 0 0 0,0 0 0 16,4-3-6-16,-4 3 0 0,0 0-1 0,0 0 0 16,7-6-19-16,-7 6-19 0,0 0 4 0,0 0 1 15,0 0 31-15,0 0 7 0,0 0 0 0,0 0 1 16,0 0 30-16,0 0 5 0,0 0 2 0,0 0 0 15,0 9 1-15,-4 1 0 0,1-1 0 0,-1 3 0 16,1 1-31-16,-4 3-7 0,-4-4-1 0,4 1 0 16,-4 6 0-16,1 3-1 0,-4-10 0 0,0 10 0 15,-1-3 2-15,1 0 1 0,4 3 0 0,-4-10 0 16,0 10-7-16,-1 0-2 0,5-3 0 0,-1 3 0 16,-3 0 12-16,0 0 3 0,0 3 0 0,0-10 0 15,0 7-32-15,0-6 0 0,-4 0 0 0,4 6 0 16,0-3 0-16,-7-7 0 0,3 7 0 0,4 0 0 15,0-7-12-15,0 1-8 0,-1-4-1 0,1 1-1 16,4-1-8-16,-1-6-2 0,1 3 0 16,-1-6 0-16,4 0-29 0,-4 0-7 0,8-6 0 0,-4 3-1 15,3-3-149-15,1-7-30 0,3 4-5 0,0-4-2 0</inkml:trace>
  <inkml:trace contextRef="#ctx0" brushRef="#br0" timeOffset="44750.982">17974 12824 1785 0,'0'0'159'0,"0"0"-127"0,-11 9-32 0,4-6 0 16,0-3 188-16,7 0 31 0,0 0 6 0,0 0 2 15,-3 10-183-15,3-10-44 0,3 9 0 0,4-3 0 16,0 1 0-16,1 2-14 0,-1 4 2 0,3-4 1 15,1 0 11-15,-1 4 0 0,1 3 0 0,3-1 0 16,-3-5 39-16,-1 12 3 0,-3-7 1 0,4 1 0 16,-1 6-25-16,-3-3-5 0,-3 3-1 0,3 0 0 15,-3 0-3-15,-1 6-1 0,1-6 0 0,-1 0 0 16,1 0-8-16,-1 0 8 0,-3-3-8 0,7 3 8 16,-7-7-8-16,4 1 0 0,3-4 0 0,0 4 0 15,0-3 0-15,0-4 0 0,0 0 0 0,0-5 0 16,0 5-17-16,4-6-6 0,-1 3-1 0,1-2 0 15,0-4-25-15,3 0-6 0,-4 0-1 16,4 0 0-16,-3 0-105 0,-1-4-22 16,1-2-4-16,-4 6-743 0</inkml:trace>
  <inkml:trace contextRef="#ctx0" brushRef="#br0" timeOffset="45530.211">18764 12266 1674 0,'0'0'36'0,"0"0"8"0,0 0 2 0,0 0 2 0,0 0-39 0,0 0-9 0,0 0 0 0,0 0 0 16,0 0-16-16,0 0-4 0,0 0-2 0,0 0 0 31,0 0-6-31,0 0 0 0,0 0-1 0,0 0 0 0,0 0 29 0,0 0-9 16,0 0 9-16,0 0 0 0,0 0 30 0,0 0 11 0,-7 0 3 0,4 6 0 15,-4-6 33-15,3 3 7 0,-3-3 2 16,0 6 0-16,0-3-13 0,0 1-2 0,0-4-1 0,0 6 0 15,0-3-31-15,0 6-7 0,0-5 0 0,0 5-1 16,3-3-19-16,-3 4-3 0,3-4-1 0,-3 3 0 16,4 1-8-16,3-4 0 0,-7 0 0 0,3 4 0 15,4-1 0-15,-3 4-9 0,-1-4 9 0,1 0 0 16,-1 1-9-16,4 2 9 0,-3 1 0 0,-4 3-9 16,3-1 9-16,1 1 0 0,-1 0 0 0,0-1 0 15,1 1 0-15,3 0 0 0,-4-1 0 0,4 4 0 16,4-6 0-16,-1 2-10 0,5 1 10 0,-1-7 0 15,0 4-10-15,0 3 10 0,7-10-8 0,-4 10 8 16,4-7-58-16,1-3-6 16,-1 4-2-16,0-1 0 0,0-9-147 0,4 10-30 0,10-7-5 15,-7-3-2-15</inkml:trace>
  <inkml:trace contextRef="#ctx0" brushRef="#br0" timeOffset="46216.778">19018 12413 172 0,'0'0'16'0,"0"0"-16"0,-7 6 0 0,7-6 0 16,-3 3 184-16,-1-3 35 0,1 4 6 0,-4 2-413 15,3-3-82-15</inkml:trace>
  <inkml:trace contextRef="#ctx0" brushRef="#br0" timeOffset="46580.794">18891 12498 172 0,'-14'15'16'0,"11"-8"-16"0,-4-1 0 0,0-3 0 0,-1 6 210 0,5 1 39 16,-4-7 8-16,0 6 2 0,3 1-131 0,1-1-25 16,-1 1-6-16,1-1-1 0,3-3-52 15,3 4-12-15,-3-1-1 0,4-3-1 16,3 1-48-16,0-1-10 0,0-3-1 0,4 6-1 15,-4-9-27-15,3 10-6 0,1-7-1 0,3-3 0 16,-4 0 52-16,5 0 12 0,-5-3 0 0,4 3 0 0,-3-6 0 0,3 2 15 16,-3 1-3-16,3-3-1 0,-4-3 17 0,4 6 4 15,-3-7 1-15,-1 1 0 0,1-1-1 0,0-2 0 16,-1 2 0-16,-3 1 0 0,4-4-1 0,-4 4-1 16,0-4 0-16,0 4 0 0,0 0 23 0,-3-4 5 0,-1 4 1 15,1-1 0-15,-1 4-19 0,-3 0-3 0,-3-4-1 0,-1 1 0 16,4 3-8-16,-3-4-3 0,-1 4 0 15,-3 3 0-15,-4-7-5 0,4 7-2 0,-3-3 0 0,-1 6 0 16,-3-3-18-16,0 3 10 0,3-6-10 0,-6 6 8 16,3 0 4-16,0 0 0 0,3 6 0 0,-3-6 0 15,3 3 4-15,1-3 2 0,3 0 0 0,0 0 0 16,7 0-18-16,0 0-14 0,-7 0 2 0,7 0 1 31,0 0-158-31,0 0-32 0,0 0-7 0</inkml:trace>
  <inkml:trace contextRef="#ctx0" brushRef="#br0" timeOffset="47233.737">19114 12231 633 0,'0'0'28'0,"0"0"6"0,0 0-34 0,3 0 0 0,-3 0 0 0,7 0 0 16,0 0 224-16,0 0 37 0,0-6 8 0,0 6 2 15,4 0-175-15,-1 0-36 0,-2 0-6 0,-1 0-2 16,0 6-32-16,3-6-6 0,-3 0-2 0,-3 0 0 16,-4 0 9-16,7 3 2 0,-7-3 0 0,10 0 0 0,-10 0 10 15,4 10 3-15,3-1 0 0,-3-6 0 16,3 7 0-16,-4-1 0 0,1 0 0 0,3-5 0 0,-4 5-2 0,4 0 0 16,0 1 0-16,0-1 0 15,0 1 6-15,1-4 2 0,-1 3 0 0,0 7 0 0,3-3-17 0,1-1-3 16,-4 1-1-16,3-4 0 0,-2 10-21 0,2-7 0 15,-3 1 0-15,4 6-8 0,-4-7 8 0,-4 7 0 16,4 0 0-16,-3-3 0 0,3 2 0 0,-7 1 0 16,0-6 0-16,0 6 0 0,0-1 14 0,0-2 2 15,-7 3 0-15,7-7 0 0,-4 1-4 0,1 6-1 16,-1-7 0-16,-3 4 0 0,4-3 13 0,-4-4 4 16,0 0 0-16,0-2 0 0,0 2-28 0,-1-3 0 15,1-3 0-15,0 7 0 16,0-7-25-16,0-3-11 0,0 0-1 0,0 0-1 15,-3 6-102-15,2-6-20 0,-2-6-4 0,3 6-818 0</inkml:trace>
  <inkml:trace contextRef="#ctx0" brushRef="#br1" timeOffset="52209.127">10897 4520 975 0,'-35'-3'21'0,"21"-3"5"0,3 6 1 0,-3 0 1 0,0 0-28 0,4-3 0 0,-8 3 0 0,7-7 0 31,4 1-27-31,0 0-10 0,-7 3-3 0,4-4 0 0,2-2 48 0,1 6 10 0,-3-7 2 0,3 10 0 16,-4-3 54-16,4-3 11 0,7 6 3 0,-7-3 0 16,-4-3 40-16,4 6 9 0,7 0 2 0,0 0 0 15,-7 0-45-15,7 0-9 0,0 0-1 0,0 0-1 16,0 0-42-16,0 0-8 0,0 9-1 0,0-9-1 16,7 9-1-16,-7-9 0 0,0 0 0 0,0 0 0 15,7 7 10-15,1-4 1 0,2 0 1 0,1-3 0 16,-11 0 3-16,14 0 1 0,0 0 0 0,4 0 0 15,-1 0-6-15,4 0-2 0,11 0 0 0,3 0 0 16,1-3 1-16,-1 3 0 0,7 0 0 0,1-3 0 16,10 3-6-16,-4 0-1 0,-7-7 0 0,11 7 0 15,7 0-19-15,4-3-4 0,-4 3-1 0,3-6 0 16,8 3 3-16,-1-3 0 0,1 6 0 0,3-13 0 0,0 10 0 0,11-3 0 16,-1 3 0-16,-3-7 0 0,-3 7 2 0,0-3 1 15,3-4 0-15,0 4 0 0,0 0-4 16,-3-4-1-16,-1 10 0 0,1-3 0 0,-8-3 2 0,5 3 0 15,6-7 0-15,-7 10 0 0,0-3 3 0,-7 3 1 16,-4-6 0-16,-3 6 0 0,-3-3-3 0,3 3 0 16,-7-6 0-16,0 6 0 0,-4-13-12 0,0 13 11 15,-3 0-11-15,-3 0 10 0,-5 0-10 0,-2 0 0 16,-5 0 0-16,-6 6 0 0,0 1-9 0,-4-7-4 16,-3 0-1-16,-1 6 0 15,1-6-71-15,-8 3-15 0,1 3-2 0,0-6-797 16,-1 3-159-16</inkml:trace>
  <inkml:trace contextRef="#ctx0" brushRef="#br1" timeOffset="66210.276">10908 14439 518 0,'10'0'46'0,"-10"0"-37"0,-7 6-9 0,7-6 0 16,0 0 376-16,0 0 72 0,-3 3 16 0,-4-3 2 16,3 0-377-16,4 0-75 0,0 0-14 0,-10 3 0 15,-1-3-20-15,4 0 0 0,7 0 1 0,0 0 0 16,-10 7 19-16,2-7-12 0,5 0 12 0,3 0-10 16,0 0 10-16,-4 3 0 0,-3-3 0 0,0 6 0 15,7-6 12-15,-3 9 5 0,-4-2 1 0,3 2 0 16,-3 0 14-16,4 1 4 0,-1 2 0 0,-3-2 0 15,-4 2-8-15,8 4 0 0,3 0-1 0,-4-7 0 16,-3 10-17-16,7-7-10 0,0-2 12 0,4 2-12 16,-1-2 0-16,1 2 0 0,-1-2 0 0,4-1 0 0,4-6 0 15,0 4 0-15,-11-7 0 0,10 0 0 0,4 3 18 16,0-6 3-16,-10-4 1 0,3 4 0 0,0 0-10 16,0-3-1-16,0-4-1 0,-3 4 0 0,-4 0 34 0,0-4 8 15,3 1 0-15,1-4 1 16,-11 4-33-16,3 0-6 0,4-4-2 0,0 4 0 0,-3-1 1 0,-1 4 0 15,1-3 0-15,3 2 0 0,0-5-4 0,-4 9-1 16,-6-4 0-16,2-2 0 0,8 9 0 0,-3 0-8 16,-8-3 12-16,4 3-4 0,-3 0-8 0,6 3 0 15,-3-3-12-15,0 9 12 0,-7-2 0 0,7 2 0 16,0-3 0-16,0 10 0 0,-4 0 0 0,4-1-9 16,4 1 9-16,-1 0-13 0,4-1 13 0,-3 1 0 15,-1-10 0-15,4 10 0 0,7-10 0 0,-3 4 0 16,-1-4 0-16,-3-6-9 0,7 3 9 0,4-3-8 0,-1 0 8 0,-10 0-8 15,7 0 8-15,4 0 0 0,3-9 0 0,0 6 0 16,-10-7 9-16,6 1-9 0,4-1 12 0,1 4-12 16,-5 0 35-16,-3-4 0 0,-3 1 0 0,6 3 0 15,4-4-35-15,-7 4-12 0,-10-3 0 0,3 9 0 16,7-3 12-16,0-7 16 0,-14 7-3 0,3-3-1 16,4 6-12-16,-3-3 11 0,-1-7-11 0,-3 10 10 15,-3-9-10-15,3 9 0 0,7 0-12 0,0 0 12 16,-11-3 0-16,1-4 0 0,6 7 12 0,4 0-4 15,-7 0-8-15,-4 0 0 0,4 0 0 0,7 0 0 16,0 0 0-16,0 0 0 0,-7 0 0 0,7 0 8 16,0 0-8-16,0 0 0 0,0 0 9 0,0 0-9 15,0 0 0-15,0 0 0 0,0 0 0 0,0 0-8 16,0 0 8-16,0 0 0 0,4-3 0 0,-1-6 0 0,1-1-11 0,3 1 11 16,0 6-13-16,4-7 5 0,-1 1 8 15,1 6 9-15,-8-6-1 0,8-1-8 0,6 7 0 0,-6-3 0 16,-11 6 0-16,4-3 0 0,3-4 0 0,0 4 0 15,-7 3 0-15,0 0 0 0,0 0 0 0,0 0 0 16,7-3 0-16,-7 3 0 0,-7 0 0 0,7 0 0 16,7 0 8-16,-7 0-8 0,0 0 0 0,0 0 0 15,0 0 0-15,0 0 0 0,7 0 0 0,-7 0 0 16,-7 3 0-16,7-3 0 0,0 0 0 0,0 0 0 16,0 0 0-16,0 0 0 0,0 0 0 0,0 0 0 15,0 0 0-15,0 0 0 0,-14 0 0 0,14 0 0 0,0 0 0 0,0 0 0 16,-7 10 0-16,7-10 0 0,0 0 0 0,0 0 0 15,0 0 0-15,0 0 0 16,0 0 0-16,0 0 0 0,14 0 0 0,-14 0 0 0,0 0 0 0,0 0 0 16,7 3 0-16,-7-3 0 0,0 0 0 15,0 0 0-15,0 0 0 0,0 0 0 0,0 0 0 0,0 0 0 16,-14 0 0-16,10 9 0 0,4-9 0 0,0 0 0 16,-7 6 0-16,4 1 0 0,3-7 0 0,0 0 0 15,3 9 0-15,-6 0 0 0,-1-2 0 0,4-7 0 16,7 6 0-16,-7-6 0 0,-7 6 0 0,3-3 0 15,4-3 0-15,0 0 0 0,0 10 0 0,0-10 0 16,-7 9 0-16,0-6 0 0,7-3 0 0,0 0 0 16,-7 10 0-16,0-4 0 0,7-6 0 0,0 0 0 15,-3 3 0-15,-1 7-9 0,1-7 9 0,3-3 0 0,0 0 0 16,0 0 0-16,-7 6 0 0,7-6 8 0,0 0-8 16,0 0 0-16,-4 3 0 0,1 3 0 0,-1-2 0 0,4-4 0 15,0 0 0-15,-7 0 0 0,-4 0 0 0,8-4 0 16,3 4 0-16,0 0 0 15,-7 0 0-15,7 0 0 0,0 0 0 0,0 0 0 0,-7 0 0 0,0 0 9 16,7 0-9-16,0 0 10 0,0 0-10 0,0 0 0 16,-4 0 0-16,1 4 0 0,3-4 0 0,0 0 0 15,-4 3 0-15,-3-3 0 0,0 6 0 0,3-6 0 16,4 0 0-16,0 0 8 0,-7 3-8 0,7-3 12 16,0 0-12-16,0 0 12 0,0 0-12 0,0 0 0 15,0 0 0-15,0 0 8 0,0 0-8 0,0 0 0 16,0 0 0-16,0 0 0 0,0 0 0 0,0 0 0 0,0 0 0 0,0 0 0 15,0 0 0-15,0 0 0 0,0 0 8 0,0 0-8 16,0 0 8-16,0 0-8 0,0 0 12 0,0 0-4 16,-3 0-8-16,3 0 0 0,0 0 0 0,0 0 0 15,0 0 21-15,0 0 9 0,0 0 2 0,0 0 0 16,0 0-32-16,0 0 8 0,0 0-8 0,0 0 0 16,0 0 11-16,0 0-1 0,0 0 0 0,0 0 0 15,0 0-10-15,0 0 0 0,0 0 0 0,0 0 0 16,0 0 0-16,0 0 0 0,0 0 0 0,0 0 0 15,0 0 0-15,7 0 0 0,0-3 0 0,0-3 0 16,4 6 0-16,-11 0 8 0,3-13-8 0,8 13 8 16,-1-9-8-16,1 6 12 0,-8-7-12 0,5 1 12 15,2 6-12-15,1-4 0 0,-1 1 0 0,1 0 8 16,3-4-8-16,-3 1 0 0,-1 3 0 0,-6-1 8 16,-11-2-8-16,10 0 0 0,8-4 0 0,3 4 8 0,-4-4-8 15,1 4 12-15,3-4-12 0,4-6 12 0,3 10-12 16,-3-7 0-16,-4-3 0 0,3 1 8 0,4 5 4 0,1-6 0 15,-5 4 0-15,-3-4 0 0,4 0-12 0,-4-3 0 16,0 3 0-16,0 4 0 0,-3-4 0 0,3 0-17 16,4-3 4-16,-4 6 1 0,-4 1 12 0,4-1 0 15,4-3 0-15,0 0 0 0,3 10 0 0,-3-7 12 16,-1 1-3-16,4 2 0 0,8 0-9 0,-8-5 0 16,-7 5 0-16,4 1 0 0,6-4 20 0,-3-6 3 15,1 9 0-15,-1-5 0 0,0-4-23 0,0 6 0 16,0-9 0-16,0 9 0 0,-3-3 0 0,3-3 0 15,-7 0 0-15,7 4 0 0,-3-4 0 0,0 3-15 0,-4-3 3 0,0 6 0 16,4-3 12-16,-4 1 0 16,-4 5 0-16,4 1-9 0,-3-4 9 0,3 3 0 0,0-5 0 0,-3 11 0 15,-1-8 0-15,4 5 0 0,-3-2 0 0,3 2 0 16,0 1 0-16,-3-4 0 0,3 4 0 0,0-1 0 16,-3 4 11-16,-1-3 1 0,1-1 0 0,-1 1 0 15,1 0-12-15,0-1 0 0,-1 7 0 0,1-6 0 16,-1-1 0-16,1 7 0 0,0-6 0 0,-4-1 0 15,0 7 0-15,-4-3 0 0,4-4 0 0,0 7 0 16,-3-6 0-16,3 6 0 0,-4-4 0 0,1 1 0 16,3 0 0-16,-4-3 0 0,5 5 0 0,-5-2 0 15,-3 6 0-15,7-6 0 0,-3 0 0 0,-1-4 0 0,1 10 0 16,-4 0 0-16,0 0 0 0,0 0 0 16,3-9 0-16,-3 9 0 0,0 0 0 0,0 0 0 0,0 0 0 15,0 0 0-15,0 0 0 0,0 0 0 0,4-3 0 0,-4 3 0 16,0 0 0-16,0 0 0 0,0 0 0 0,0 0 0 15,0 0 0-15,0 0 0 0,0 0 0 16,0 0 0-16,0 0 0 0,0 0 0 0,0 0 0 0,0 0 0 16,0 0 0-16,0 0 0 0,3-4 0 0,-3 4 0 15,0 0 0-15,0 0 0 0,0 0 0 0,0 0 0 16,0 0 0-16,0 0 0 0,0 0 0 0,0 0 0 16,4-6 0-16,-4 6 0 0,0 0 8 0,0 0-8 15,0 0 8-15,0 0-8 0,0 0 8 0,0 0-8 16,0 0 8-16,0-3-8 0,0-3 0 0,0 6 0 15,0 0 0-15,0 0 0 0,0 0 0 0,0 0 0 0,0 0 0 16,0 0 0-16,0 0 0 0,0 0 0 0,0 0 0 0,0 0 0 16,3-10 0-16,-3 10 0 0,0 0 0 0,0 0-11 15,4-3 11-15,3-6-10 0,-7 9 10 0,3-3-10 16,1-7 10-16,3 1 0 0,-7 9 0 0,7-3-8 16,-3-4 8-16,3-2 0 0,-4 6 8 0,4 0-8 15,-3-3 0-15,-4 6 0 0,7-10 0 0,-4 7-12 16,4-3 12-16,-3 3 0 0,-4 3 0 0,7-10 0 15,-3 10 0-15,-4 0 0 0,0 0 0 0,7-9 0 16,-4 6 0-16,-3 3 0 0,0 0 0 0,0 0 0 16,4-7 0-16,-4 7 0 0,0 0 0 0,0 0 0 15,0 0 0-15,0 0 0 0,0 0 0 0,0 0 0 16,3-3 0-16,-3 3 0 0,0 0 0 0,0 0 0 16,0 0 0-16,0 0 0 0,0 0 0 0,0 0 0 15,0 0 0-15,0 0 0 0,0 0 0 0,0 0 8 0,0 0-8 16,0 0 0-16,0 0 8 0,0 0-8 0,0 0 8 0,0 0-8 15,0 0 8-15,-7 0-8 0,7 0 8 0,-7-3-8 16,0 3 8-16,0 0-8 0,0 0 23 0,-4-6 0 16,4 6 0-16,0 0 0 0,0 0-23 0,-3 6 0 15,-1-3 0-15,-3-3 0 0,3 0 0 0,-3 10-15 16,0-7 3-16,-4-3 0 0,-3 9 12 0,4-9 0 16,-5 10 0-16,5-7 0 0,3 3 0 0,0-3 0 15,-4 3-10-15,4-2 10 0,-4-4 0 0,1 0 0 16,2 0 0-16,1 0 0 0,4 6 0 0,-4-6 10 15,3 0-10-15,0 3 10 0,11-3-2 0,-7 0 0 16,-3 0 0-16,10 0 0 0,0 0-8 0,-7 0 0 0,7 0 0 16,0 0 0-16,-11-3 0 0,11 3 0 0,0 0 0 15,0 0 0-15,-7 0 0 0,7 0 0 0,0 0 0 0,0 0 0 16,0 0 0-16,0 0 0 0,0 0 0 0,0 0 0 16,0 0 0-16,0 0 0 0,0 0 0 0,0 0 0 15,0 0 0-15,0 0 0 0,0 0 0 0,0 0 0 16,4-6 0-16,6 2 0 0,-3-2 0 0,4 3 0 15,-1-3-13-15,5 3-5 0,2-7-1 0,1 1 0 16,-4 6 19-16,7-7 0 0,-3 7-8 0,-1-3 8 16,5-4 0-16,-1 7 0 0,0-6 0 0,-3 9 0 15,3-10 0-15,-4 10 0 0,-3-3 0 0,1-3 0 16,-1 6 0-16,-4-3 0 0,-10 3 0 0,11 0 0 16,-11 0 0-16,0 0 0 0,10 0 0 0,-10 0 0 15,0 0 0-15,0 0 0 0,11 0 0 0,-11 0 0 0,0 0 13 16,11 0 7-16,-11 0 0 0,0 0 1 0,10-3-21 15,-10 3 0-15,0 0 0 0,7 0 0 0,-7 0 0 0,7-6 0 16,-7 6 0-16,11 0 0 16,-11 0 0-16,0 0 0 0,0 0 0 0,0 0 0 0,0 0 0 0,0 0 0 15,0 0 0-15,0 0 0 0,0 0 0 0,0 0 0 16,0 0 0-16,0 0 0 0,0 0 0 0,0 0 0 16,0 0 0-16,3 6 0 0,-3-6 0 0,0 0 0 15,0 0 0-15,4 6 0 0,-4-6 0 0,0 0 0 16,0 0 0-16,0 0 0 0,0 0 0 0,0 0 0 15,0 0 0-15,7 6 0 0,-7-6 0 0,0 0-18 16,0 0 3-16,4 3 1 0,-1 7 14 0,-3-10 0 0,4 9 9 16,-1-6-9-16,-3 7 13 0,4-1-3 0,-1 4-1 0,-3-4 0 15,0 4-9-15,0-4 0 0,0 10 0 0,0-7 0 16,-3 4 0-16,-1 0 0 0,4 3 0 0,0-7 0 16,-3 10 0-16,-1-3 0 0,4-6 0 0,-7 5 0 15,3-5 28-15,1 6 3 0,-4-7 1 16,0 1 0-16,3 6-32 0,1-7 0 0,-4 4-8 0,3-4 8 15,-3 1 0-15,0-4 0 0,-3 10 8 0,2-6-8 16,5-1 0-16,-8 4 0 0,4-4 0 0,-3 1 0 16,3 0 0-16,-4-4 0 0,4 3 0 0,0 4 0 15,-4-6 0-15,4-4 0 0,4 3 0 0,-1 1 0 16,-3-4 0-16,7-6 0 0,0 0 0 0,0 0 0 16,0 0-56-16,0 0-16 0,11-6-4 15,3-4-1-15,4-2-123 0,-1-1-25 0</inkml:trace>
  <inkml:trace contextRef="#ctx0" brushRef="#br1" timeOffset="68646.135">10760 14533 230 0,'7'6'20'0,"-7"-6"-20"0,0 0 0 0,0 0 0 15,10 0 248-15,-10 0 44 0,0 0 10 0,0 0 2 16,0 0-241-16,0 0-48 0,0 0-15 0,0 0 8 15,-3-6 3-15,3 6 1 0,3-10 0 0,-3 10 0 16,0 0 41-16,0-3 9 0,0 3 2 0,0 0 0 16,4-6 11-16,-4 6 2 0,0 0 1 0,0 0 0 15,3-3-6-15,-3 3-2 0,0 0 0 0,0 0 0 16,0 0-36-16,0 0-7 0,0 0-2 0,0 0 0 16,0 0-25-16,0 0 0 0,0 0 0 0,0 0 0 15,-3 0 11-15,3 0-3 0,0 0-8 0,0 0 12 16,0 0 25-16,-7 3 5 0,0-3 1 0,0 9 0 15,7-9 13-15,0 0 2 0,-11 0 1 0,11 0 0 16,0 0-19-16,-7 0-3 0,-3 0-1 0,-1 0 0 16,7 0-24-16,4 0-12 0,0 0 10 0,-10 0-10 0,3 7 10 0,7-7-10 15,0 0 10-15,-4 9-10 0,-3-3 0 0,4 4-13 16,3-1 1-16,0 4 0 16,3 2-23-16,-6 1-4 0,-1 0-1 0,1-1 0 15,3-5 40-15,-4 12 0 0,-7-3 0 0,4-7 0 0,4 10 18 0,-4-3 11 16,0-7 3-16,0 7 0 0,0-6-16 0,0-4-4 15,3 1 0-15,1-7 0 0,-4 3 32 0,7-6 7 16,0 0 1-16,0 0 0 0,0 0-42 0,0 0-10 16,7-6 0-16,3-7 0 0,-3 4 0 0,0-1 0 15,0 7 0-15,0-9 0 0,4 2 0 0,-4 1 0 16,0 0 0-16,-3-4 0 0,-1 4 0 0,1-1-14 16,-1 1 3-16,1 6 1 0,-4-7 10 0,0 1 14 15,3-1-3-15,-3 7-1 0,-3-6-10 0,-4-1 0 0,7 7 0 16,0-3 0-16,0 0 11 0,0-1 6 15,0-2 2-15,0 0 0 0,0 9-6 0,0-3-1 0,0-7 0 0,0 10 0 16,0 0-12-16,0 0 0 0,0 0 0 0,0 0 0 16,0 0 0-16,0 0-12 0,0 0 3 0,0 0 0 15,-4 10 0-15,1-1 0 0,6 0 0 0,-3 4 0 16,0-4 9-16,0 4 0 0,0-4-9 0,4 1 9 16,3-1 0-16,-4-3 0 0,-3-6 0 0,4 10 0 15,6-4 0-15,-3-3 0 0,-7-3-9 0,0 0 9 16,7 6 0-16,1-6 0 0,2-6 0 0,-3 6 0 15,0-3 10-15,4-3-1 0,-1-7 0 0,1 4 0 16,-8-1-9-16,8-2 12 0,3-7-12 0,4 6 12 16,-4-5-2-16,-3 2 0 0,-4-3 0 0,7 7 0 0,3-7-10 15,-3 6 0-15,-10-6 0 0,3 10 8 16,7 0-8-16,-7-4 0 0,-7 4 0 0,0 6 0 16,0 3 0-16,0 0 0 0,4-7 14 0,-4 7-4 0,-14-3-10 0,3 3 12 15,11 0-12-15,-7 3 12 16,-7 4-4-16,3-4-8 0,4 6 12 0,0-3-4 0,0-2 8 0,0 5 2 15,0-6 0-15,0 6 0 0,7-9-7 0,-4 10-2 16,-3-7 0-16,4 6 0 0,3-9-9 0,0 0-12 16,0 0 2-16,0 0 1 15,0 0-142-15,0 0-28 0,7-9-5 0</inkml:trace>
  <inkml:trace contextRef="#ctx0" brushRef="#br0" timeOffset="76036.456">18644 11601 810 0,'0'0'36'0,"0"0"7"0,0 0-35 0,0 0-8 0,0 0 0 0,0 0 0 16,-7 0 65-16,4-3 11 0,-4-4 3 0,0 7 0 15,3-6-10-15,4 6-1 0,-3-6-1 0,-1 3 0 16,1-4 9-16,-1-2 1 0,0 9 1 0,1-3 0 16,3 3-3-16,0-9-1 0,-4 9 0 0,4 0 0 15,-3-10-11-15,3 10-3 0,-4 0 0 0,4 0 0 16,0 0 2-16,0-3 0 0,-7-3 0 0,7 6 0 15,0 0-3-15,0 0-1 0,0 0 0 0,0 0 0 16,0 0-30-16,0 0-7 0,0 0-1 0,0 0 0 16,0 0 15-16,0 0 2 0,0 0 1 0,0 0 0 15,0 0-8-15,0 0-2 0,0 0 0 0,0 0 0 0,0 0 5 16,0 0 1-16,0 0 0 0,0 0 0 16,0 0-6-16,0 0 0 0,0 0-1 0,0 0 0 0,7 9-11 0,-7-9-3 15,0 0 0-15,0 0 0 0,7 6-1 0,-7-6-1 16,7 4 0-16,-7-4 0 0,8 9 3 0,-8-9 1 15,3 9 0-15,1-6 0 0,-1 7-2 0,-3-10 0 16,4 9 0-16,-4-6 0 0,3 7 3 0,-3-10 1 16,0 9 0-16,0-9 0 0,0 0-17 0,0 0 0 15,0 0 0-15,4 7 0 0,-4-7 10 0,0 0-2 16,0 0 0-16,0 0 0 0,7 6 7 0,-7-6 1 16,0 0 0-16,10 0 0 0,-3 0-3 0,-7 0 0 0,7 6 0 15,-7-6 0-15,0 0-5 0,7 3 0 16,-7-3-8-16,8 0 12 0,2 0-12 0,-10 0 8 0,0 0-8 0,0 0 0 15,4 10 0-15,-4-10 0 0,7 9 0 0,0 0 0 16,-7-9 0-16,0 0 0 0,0 0 0 0,7 10 0 16,-7-10 8-16,7 6-8 0,-7-6 0 0,7 10 0 15,-7-10 8-15,7 6-8 0,-7-6 0 0,11 3 0 16,-11-3 10-16,7 6-10 0,3-3 10 0,-3-3-10 16,0 3 10-16,0-3-10 0,0 0 10 0,0 10-10 15,1-10 0-15,-1 9 0 0,0-2 0 0,0-1 0 16,0 3 0-16,3 1 0 0,-6-1 0 0,6 4 0 15,-2-4 0-15,-1 4 9 0,0-4-1 0,0 0 0 16,-4 1-8-16,4-1 0 0,4-6 0 0,-4 10 0 16,-4-7 0-16,8 4 0 0,0-4 0 0,-1 0 0 15,-3-3 0-15,4 7 0 0,-4-4 0 0,3 0 8 0,5-6-8 16,-5 10 12-16,1-4-12 0,-4-3 12 0,3 10-12 0,1-7 8 16,-4 3-8-16,4-3 8 0,-1 4-8 0,1-1 0 15,-1 4 0-15,1 3 0 0,0-1 0 0,-1-5 0 16,1 8 0-16,-1-5 0 0,4 6 0 0,-7-7 0 15,4 1 0-15,3-4 0 0,-3 1 0 0,-1 2 0 16,1-2 0-16,-1 5 0 0,1-8 0 0,0 2 0 16,3 0 8-16,-7 4-8 0,3-4 0 0,1 1 8 15,-4-1-8-15,4-6 8 0,-4 13-8 0,3-10 12 16,-6 4-12-16,6 5 12 0,-3-8-12 0,4 8 0 16,-4-2 0-16,0-4 8 0,-3 4-8 0,6-1 0 15,1-2 0-15,-4 2 0 0,0-2 0 0,0-1 0 16,0 4 0-16,7-4 0 0,-3 0 0 0,-1 1 0 0,1-1 8 0,-1 1-8 15,5-4 0-15,-5 3 0 0,4-2 0 0,-3-4 8 16,-1 9-8-16,1-5 8 0,0-4-8 0,-4 6 8 16,3 4-8-16,1-4 0 0,-1-3 0 0,1 1 8 15,0 2-8-15,-4 0 0 0,3 4 0 0,1-4 0 16,-1 1 0-16,4 2 0 0,-3-2 0 0,0 5 0 16,-1-8 0-16,1 8 0 0,-4-8 0 0,3 2 0 15,1 0 0-15,-4 1 0 0,4-1 0 0,-4 1 0 16,0-1 0-16,0-3 0 0,0 4 0 0,3-1 0 15,-2 1 0-15,-8-10 8 0,7 3-8 0,0 6 7 16,0 1-7-16,-4 2 0 0,-3-12 0 0,7 9 0 16,0 1 0-16,0-7 0 0,-3 6 0 0,3 1 0 15,0-1 0-15,-7-9 0 0,7 3 0 0,0 7 0 16,-3-4 0-16,3-3 0 0,-7-3 0 0,3 10 0 0,-3-10 0 16,0 0 0-16,7 3 0 0,-7-3 0 0,0 0 0 15,0 0 0-15,7 6 0 0,-7-6 0 0,7 3 0 0,-7-3 0 16,0 0 0-16,4 10 0 0,-4-10 0 0,0 0 0 15,0 0 0-15,0 0 0 0,0 0 0 0,0 0 0 16,3 3 0-16,-3-3 0 0,0 0 0 0,0 0 0 16,0 0 0-16,0 0 0 0,0 0 0 0,0 0 0 15,0 0 0-15,0 0 0 0,0 0 0 0,0 0 0 16,0 0 0-16,0 0 0 0,0 0 0 0,0 0 0 16,0 0 0-16,0 0 0 0,0 0 0 0,0 0 0 15,0 0 0-15,0 0 0 0,0 0 0 0,0 0 0 16,0 0 0-16,0 0 0 0,0 0 0 0,0 0 0 0,0 0 0 0,0 0 0 15,0 0 0-15,0 0 0 16,0 0 0-16,0 0 0 0,0 0 0 0,0 0 0 0,0 0 0 0,0 0 0 16,8-3 0-16,-8 3 0 0,0 0 0 15,0 0 0-15,0 0 0 0,0 0 0 0,0 0 0 0,0 0 0 16,0-10 0-16,0 10 0 0,0 0 0 0,0-3 0 16,0-3 0-16,0-1 0 0,0-2 0 0,0 3 0 15,-4-4 0-15,4-2 0 0,0 9 0 0,0-7 0 16,-4 1 0-16,4-4 0 0,0 4 0 0,0-4 0 15,0-2 0-15,0 2 0 0,0 1 0 0,0-1 0 16,0-3 0-16,-3 7 0 0,3-4 0 0,0-5 0 16,0 5 0-16,-4 1 0 0,4-1 0 0,0-3 0 15,-3 10 0-15,3-10 0 0,0 7 0 0,0-4 0 16,0 4 0-16,3-4 0 0,-3 4 0 0,0 0 0 0,4 2 0 16,-4-2 0-16,0 0 0 0,0-1 0 0,3 1 0 0,-3-1 0 15,0 7 0-15,0-3 0 0,0 6 0 0,0-6 0 16,0 6 0-16,-3-7 0 0,3 7 0 0,0 0 0 15,0-9 0-15,0 9 0 0,0 0 0 0,0 0 0 16,0-3 0-16,0 3 0 16,0 0 0-16,0 0 0 0,0 0 0 0,0 0 0 0,0 0 0 0,0 0 0 15,0 0 0-15,0 0 0 0,0 0 0 0,0 0 0 16,0 0 0-16,0 0 0 0,0 0 0 0,0 0 0 16,0 0 0-16,0 0 0 0,0 0 0 0,0 0 0 15,3 3 0-15,5 6 0 0,-5 4 0 0,-3-4 0 16,7 1 0-16,-3-1 0 0,-4 4 0 0,3-4 0 0,-3 4 0 15,7-4 0-15,-3 0 0 0,-4 4 0 0,3-4 0 0,-3 4 0 16,4-4 0-16,-1 7 0 0,-3-10 0 0,4 4 0 16,-4-1 0-16,3 4 0 0,-3-7 0 0,4-3 0 15,-4 6 0-15,3 1 0 0,-3-10 0 0,4 3 0 16,-4-3 0-16,4 9 0 0,-4-9 0 0,3 7 0 16,1-1 0-16,-4-6 0 0,3 6 0 0,1-3 0 15,-4-3 0-15,3 10 0 0,-3-10 0 0,0 9 0 16,4 1 0-16,-4-10 0 0,0 9 0 0,0-9 0 15,0 0 0-15,-4 9 0 0,4-9 0 0,0 0 0 16,-3 7 0-16,3-7 0 0,0 0 0 0,-4 9 0 16,1 1 0-16,-1-7 0 0,4-3 0 0,0 0 0 15,-7 9 0-15,0-3 0 0,0-3 0 0,0 7 0 16,0-7 0-16,0 3 0 0,0-3 0 0,-4 7 0 16,4-4 0-16,0 0 0 0,-4 4 0 0,4-4 0 0,-3 3 0 15,-1-2 0-15,4 2 0 0,-3-3 0 0,-1 1 0 0,4-1 0 16,-4-3 0-16,1 6 0 0,-1-9 0 0,4 10 0 15,-4-7 0-15,1 3 0 0,-1-3 0 0,1 4 0 16,3-4 0-16,-4 3 0 0,1-3 0 0,2 0 0 16,-6-3 0-16,7 10 0 0,-3-4 0 0,-1-3 0 15,1 7 0-15,-1-7 0 0,0 3 0 0,1-3 0 16,-1 3 0-16,1 1 0 0,-1-1 0 0,4-3 0 16,-4-3 0-16,4 6 0 0,0-2 0 0,4-4 0 15,-4 9 0-15,3-6 0 0,1-3 0 0,3 0 0 16,-7 0 0-16,3 6 0 0,-3-6 0 0,7 0 0 15,0 0 0-15,0 0 0 0,0 0 0 0,0 0 0 0,0 0 0 0,0 0 0 16,-4-6-14-16,4 6-2 0,-3-3-1 16,3-6 0-1,0-1-90-15,3 1-17 0,1 2-4 0,0-8-869 0,3-7-174 0</inkml:trace>
  <inkml:trace contextRef="#ctx0" brushRef="#br0" timeOffset="77616.108">18217 11579 748 0,'0'0'67'0,"0"0"-54"0,0 0-13 0,0 0 0 15,0 0 189-15,0 0 35 0,0 0 8 0,0 0 0 0,0 0-152 0,0 0-30 16,0 0-6-16,0 0-2 0,0 0-7 0,0-10-2 15,0 1 0-15,0 9 0 0,4-3-4 0,-4 3-1 16,0 0 0-16,0 0 0 0,7-9 6 0,-7 9 1 16,0 0 0-16,0 0 0 0,0 0 4 0,0 0 1 15,0 0 0-15,0 0 0 0,0 0 5 0,0 0 2 16,0 0 0-16,0 0 0 0,0 12 13 0,4-6 4 16,-4-6 0-16,0 3 0 0,-4 7-9 0,4-1-2 15,-3-6 0-15,-1 7 0 0,0-1-7 0,1 1-2 16,-4-7 0-16,3 6 0 0,-3 1-22 0,0-1-5 15,0-6-1-15,0 7 0 0,0 2-6 0,0-2-2 16,-4-1 0-16,1 3 0 0,-1 4 19 0,1-3 3 0,-4-1 1 16,-1 1 0-16,-6 6-18 0,4-7-3 15,-5 7-1-15,1-7 0 0,4 7 1 0,-4 3 0 0,-4-3 0 0,4 0 0 16,-4-3 6-16,0 6 2 0,1-4 0 0,-1 4 0 16,4 0-4-16,-4-3-1 0,4 3 0 0,3 0 0 15,-3 0-13-15,3-3 9 0,1 3-9 0,-4-4 8 16,3-5 3-16,0 9 0 0,1-3 0 0,-4-7 0 15,-1 7-11-15,5-6 0 0,-1-1 0 0,0 4 0 16,-3 0 0-16,7-1 0 0,0-2-9 0,-4-1 9 16,4 1 0-16,-7 3 0 0,7-4 0 0,-4 1 0 15,1 2 0-15,-1-2 0 0,0-1 0 0,4 1 0 16,-3-4 0-16,-1 4 0 0,4-4 0 0,0 7 0 16,0-3 0-16,0-1 0 0,3 1 0 0,0-4 0 0,1 0 0 0,-1 1 0 15,4 2 0-15,0-5 0 16,0-1 8-16,0 3-8 0,-4 1 11 0,8-4-11 15,-4 0 0-15,3 1 0 0,-3-4 0 0,4 3 0 0,-1-3 0 0,4-3 10 16,-3 6-10-16,-1-2 12 0,4-4-12 16,0 0 12-16,-7 3-12 0,7 3 12 0,0-6-12 0,0 0 12 15,0 0-12-15,0 0 12 0,0 0-12 0,0 0 0 16,0 0 0-16,0 0 0 0,0 0 0 0,0 0 0 16,0 0 8-16,0 0-8 0,0 0 9 0,0 0-9 15,0 0 10-15,0 0-10 0,0 0 9 0,0 0-9 16,0 0 8-16,0 0-8 0,0 0 0 0,0 0 0 15,0 0 0-15,0 0 0 0,0 0 8 0,0 0-8 16,0 0 8-16,0 0-8 0,0 0 12 0,0 0-4 16,0 0 0-16,-3-6 0 0,3-1-8 0,0 7-17 0,-4-6 4 15,1-3 1-15,3-1 23 0,0 7 5 0,0-6 0 0,0 6 1 16,0-7-17-16,0 1 10 0,0-1-10 0,0 1 8 16,0-4-8-16,3 1 0 0,-3-1 0 0,4-2 0 15,-4 2 0-15,0-6 0 0,0 7 0 16,0-7 0-16,3 6 0 0,1-5 0 0,-4 5 0 0,3-6 0 15,-3 7 0-15,4-7 0 0,-4 3 0 0,3-3 0 16,1 7 0-16,-1-1 0 0,1-2 0 0,-4 2 0 16,3 4 0-16,1-1 0 0,-1 1 0 0,-3 6 0 15,4-7 0-15,-4 1 0 0,3 9 0 0,-3 0 0 16,4-3 0-16,-4 3 0 0,0 0 0 0,0 0 0 16,0 0-9-16,0 0 9 0,0 0 0 0,0 0 0 15,4 9-9-15,-4 4 9 0,0-1 0 0,-4-2-9 16,4 9-3-16,-4-7-1 0,4 10 0 0,-3-9 0 0,-1 5 13 15,1 1 0-15,-1-6 0 0,1 9 0 0,-1-7 0 16,-3 1 0-16,4 6 0 0,-1-3 0 0,-3 3 0 0,4-3 16 16,-4 3-3-16,3-10-1 0,1 10-12 0,-1-6-16 15,0-1 3-15,1 4 1 0,-1-6 12 0,1-4 0 16,3 4 0-16,-4 2 0 0,4-12 0 0,0 10 0 16,0-4 0-16,0-2 0 0,0-7 0 0,4 6 0 15,-4-6 0-15,0 0 0 0,0 0 0 0,0 6 0 16,0-6 0-16,3 3 0 0,-3-3 0 0,0 0 0 15,0 0 0-15,0 0 0 0,0 0 0 0,0 0 16 16,7 10-3-16,4-10-1 0,-11 0-12 0,7 0-16 16,4 0 3-16,-4 0 1 0,3 0 12 0,4-3 0 15,-3-4 0-15,3 7 0 0,0-9 0 0,4 9 0 0,3-6 0 16,0-1 0-16,0-2 0 0,4 9 0 0,0-3 0 0,-1-3 0 31,1 2-24-31,-4 1-1 0,-3-3-1 0,0 6 0 16,3-9-26-16,-4 9-6 0,1-7-1 0,0 1 0 15,-1 3-54-15,1-3-11 0,0-4-3 0,-1 7 0 16,1-6-10-16,0-1-3 0,3 1 0 0,-4 3-594 0,1-10-119 0</inkml:trace>
  <inkml:trace contextRef="#ctx0" brushRef="#br0" timeOffset="79340.314">18493 11410 864 0,'0'0'76'0,"-4"0"-60"0,4 0-16 0,-3 9 0 16,-4-6 213-16,7-3 40 0,0 0 8 0,0 0 2 15,0 0-174-15,-4 0-34 0,4 0-7 0,0 0-2 16,-7 0-13-16,7 0-2 0,-7 0-1 0,7 0 0 16,0 0 6-16,-7 0 2 0,7 0 0 0,0 0 0 15,-7-3 9-15,0 3 1 0,0-6 1 0,-4 6 0 16,8-3 12-16,-5 3 3 0,1-4 0 0,0-2 0 15,0 6 0-15,0 0 1 0,0-9 0 0,0 9 0 16,-3-3-13-16,-1-1-2 0,0-2-1 0,4-3 0 0,0 6-21 0,0-7-5 16,0 1-1-16,0-1 0 0,0 1-3 0,0-4-1 15,-4 4 0-15,4-3 0 0,4 2 3 0,-4 1 1 16,0-4 0-16,0 4 0 0,3-4 2 16,-3 1 1-16,-3-4 0 0,2 3 0 0,-6 1-9 0,4-7-3 15,-1 10 0-15,-3-4 0 0,0 4-5 0,0-4 0 16,0 1-8-16,-4-4 12 0,0 3 4 0,1 4 0 15,-1-4 0-15,4 4 0 0,-4-3-16 0,4-1 8 16,-3-3-8-16,3 4 0 0,3-1 12 0,0-6-4 16,-3 10-8-16,4-7 12 0,-4 1-12 0,3 2 0 15,0-6 8-15,-3 7-8 0,7-7 16 0,-3 6 0 16,-1 1 0-16,4-1 0 0,-4-2-16 0,1 2 0 0,3 4 8 16,-4-4-8-16,4 1 0 0,0 2 8 0,-3 1-8 0,2-1 0 15,1 1 10-15,0-4-10 0,4 4 10 16,-4 6-10-16,0-7 9 0,0 1-9 0,-4 0 8 0,4 6-8 15,0-7 0-15,0 1 0 0,0 6 8 0,0-7-8 16,0 1 0-16,0-1 0 0,0 1 0 0,0 3 0 16,0-4 0-16,-1 1 8 0,-2-1-8 0,3-2 0 15,0 2 0-15,-4 1 8 0,8 0-8 0,-4-1 0 16,-4-2 0-16,4 2 8 0,-4 7-8 0,4-6 0 16,-3-1 0-16,3 7 0 0,-4-3 8 0,1-3-8 15,-1 5 0-15,0-5 0 0,4 6 0 0,0-3 0 16,-3 2 0-16,-1-2 0 0,4 3 0 0,0-6 0 15,-4 6 9-15,4-4-9 0,4 4 10 0,-4-6-2 16,3 6-8-16,-3-4 0 0,0 4 0 0,-3-3 0 16,2 3 0-16,-2-7 0 0,-1 7-10 0,4-3 10 0,0-3 0 15,-3 9 0-15,3-7 0 0,0 1 0 0,-4 3 0 0,4-3 0 16,0 2 0-16,0-2 0 0,-4 3 0 0,4-6 0 16,0 9 0-16,0-4 0 0,0-2 0 0,3 3 0 15,-3 3 0-15,4-9 0 0,-1 9 0 0,1-10 0 16,-4 10 0-16,7 0 0 0,-4-3 0 0,1-3 0 15,-1 3 0-15,1 0 0 0,3 3 0 0,-4-7 0 16,1-2 0-16,-1 9 0 0,-3-9 0 0,7 5 0 16,-4 1 0-16,4 3 0 0,-3-6 0 0,-1 3 0 15,1-3 0-15,-1 2 0 0,4 4 0 0,-3-6 0 16,-1 3 0-16,-3 0 0 0,4-3 0 0,3 2 0 16,-4-2 0-16,4 6 0 0,0 0 0 0,-3 0 0 15,-1-9 0-15,1 6 0 0,-1-7 0 0,1 10 0 16,3-9 0-16,-4 9 0 0,0-3 0 0,1-7 0 0,-1 7 0 0,4-3 0 15,-3 3 0-15,3-4 0 0,-4 1 0 16,1 0 0-16,3 6 0 0,0 0 0 0,-4-3 0 0,4 3 0 16,0 0 0-16,0-6 0 0,-3 6 0 0,3 0 0 15,0 0 0-15,0 0 0 0,0 0 0 0,0 0 0 16,0 0 0-16,0 0-8 0,0 0 8 0,0 0 0 16,-4 0 0-16,4 9 0 0,0-9 0 0,-3 9 0 15,3-6 0-15,-4 7 0 0,4-1 0 0,0 1-8 16,0-1 8-16,0 4 0 0,0-4 0 0,0 0 0 15,0 1 0-15,0 2 0 0,0 1 0 0,-3 0 0 16,3 2 0-16,-4-2 0 0,4-1 0 0,-3 7 0 16,-1 0 0-16,1-3 0 0,-1 2 0 0,1-5 0 0,-5 9 0 15,1-3 0-15,4 0 0 0,-4-4 0 0,3 4 0 16,-3 0 0-16,0 0 0 0,0-4 0 0,4-2 0 0,-1 6 0 16,-3-7 0-16,7-2 0 15,-4 5 0-15,4-8 0 0,0 2 0 0,-3 0 0 0,3 1 0 0,0-10 0 16,0 0 0-16,0 3 0 0,0-3 0 0,0 0 0 15,0 0 0-15,0 0 0 0,0 0 0 0,0 0 9 16,0 0-1-16,0 0 1 0,0 0-9 0,3-3-10 16,1-7 10-16,0 1-12 0,3 0 12 0,-4-4 0 15,4 4 0-15,-3-7 0 0,3-3 0 0,-4 0 0 16,4 7 0-16,0-7 0 0,0-3 0 0,-3 3 0 16,3 4 0-16,0-4 0 0,0 0 0 0,0-3 0 0,-3 9 0 0,3-5 0 15,0-4 0-15,0 3 0 0,-4 3 0 0,4-3 0 16,1 1 0-16,-5 5 0 0,1-6 0 0,-1 7 0 15,4 2 0-15,-3-2 0 0,-1 2 0 0,-3 1 0 16,4 3 0-16,-1-1 0 0,-3-2 0 0,4 6 0 16,-4-4 0-16,0 1 0 0,7 0 0 0,-7 6 0 15,0 0 0-15,3-3 0 0,-3 3 0 0,4-6 0 16,-4 6 0-16,0 0 0 0,0 0 0 0,0 0-8 16,7 6 8-16,0-6 0 0,-7 0 0 0,0 0 0 15,0 0 0-15,0 0 0 0,7 3 0 0,-3-3 0 16,3 9 0-16,-4-9 0 0,8 3 0 0,-4-3 0 15,0 0 0-15,3 0 0 0,-2 0 0 0,6 0 0 16,-4 0 0-16,4 0 0 0,0 0 0 0,1 0 0 16,2-3 0-16,1 3 8 0,-4 0-8 0,0-3 8 0,4 3-8 15,3-6-8-15,-3 6 8 0,3 0-12 0,0 0 12 16,4 0 0-16,-4 0 0 0,0 0 0 0,-3 0-13 0,3 0 2 16,-4 0 1-16,-3 0 0 15,4 0-90-15,-4 6-17 0,4-3-4 0,-4 0-1363 0</inkml:trace>
  <inkml:trace contextRef="#ctx0" brushRef="#br0" timeOffset="80737.191">4900 6007 403 0,'-25'0'17'0,"18"0"5"0,-7 0-22 0,0 0 0 0,4 0 0 0,-8 0 0 15,0 0 209-15,4 0 38 0,-7-7 7 0,7 7 2 16,-4-3-170-16,4 3-34 0,-4-3-6 0,8-3-2 15,-1 3-11-15,-3-7-2 0,4 1-1 16,-4-1 0-16,6 1-20 0,-2-4-10 0,-1 4 10 0,4 0-10 16,0-4 31-16,-3 4 0 0,-1-4 0 0,4 10 0 15,-4-3 24-15,4-4 5 0,0 7 0 0,-3-6 1 16,3 9-1-16,0-3 0 0,0-4 0 0,3 7 0 16,4 0-12-16,0 0-4 0,0 0 0 0,0 0 0 15,0 0 4-15,11-3 0 0,6-3 0 0,4 6 0 16,-7-3-23-16,11 0-4 0,0-4-1 0,0 7 0 15,6 0-6-15,-2-3-2 0,2-3 0 0,5 6 0 16,-1 0 16-16,0-3 4 0,4 3 0 0,0 0 0 16,3 3-20-16,-3-3-3 0,7 6-1 0,3-3 0 15,-10 4 4-15,7-1 0 0,-7-6 0 0,6 0 0 16,1 9-2-16,4-9 0 0,10 0 0 0,-7-3 0 0,7-3 19 16,0 6 4-16,0-3 1 0,-1 0 0 15,1-4-22-15,7 7-4 0,-3-9 0 0,3 6-8 0,0-3 15 0,0 6-4 16,-7 0-1-16,0 0 0 0,0 0-2 15,0 0-8-15,-7 0 12 0,7 6-4 0,-7-3-8 0,0-3 0 16,7 0 0-16,-4 6 8 0,4-3 2 0,-11 4 0 16,4-4 0-16,4-3 0 0,-4 0 6 0,3-3 0 15,1 3 1-15,3-7 0 0,-7 7 0 0,6 0 0 16,-2-3 0-16,-1 3 0 0,-3-6-17 0,0 6 0 16,4-3 8-16,-1 3-8 0,-10 0 0 0,7 0 10 0,3 0-10 15,-10 3 8-15,4-3-8 0,-8 6 12 0,0-3-12 16,-3 7 12-16,0-7-12 0,0 3 8 0,-4-3-8 0,4 7 8 15,3-4-8-15,-7 0 0 0,-3 1 0 0,3-4 8 16,-3 6 0-16,0 1-8 0,0-7 12 0,-8 6-4 16,1-9-8-16,0 13 10 0,-1-13-10 0,-6 6 10 15,0-3-10-15,-1-3 0 0,-3 0 0 0,1 0-11 16,-1 0 19-16,0 0 3 0,3 0 1 0,-2-9 0 16,-1 9-12-16,3 0-11 0,-6-13 3 0,6 4 0 15,5 6 8-15,-5-7 0 0,-3 1 0 0,8 6 0 16,-5-7-10-16,1 1 0 0,-1 6 0 0,1-4 0 31,0-2-97-31,-1 9-19 0,5-6-4 0,-5-1-1 0</inkml:trace>
  <inkml:trace contextRef="#ctx0" brushRef="#br0" timeOffset="90331.364">28427 8308 921 0,'0'0'82'0,"0"0"-66"0,0 0-16 0,0 0 0 15,3-9 202-15,-3-1 37 0,0 10 7 0,0-3 2 16,0-6-193-16,0 9-39 0,4-10-7 0,-4 7-1 16,3-6 8-16,1 0 1 0,-1 5 1 0,1-2 0 15,0 0 13-15,-1 0 2 0,4 2 1 0,-3-2 0 16,-4 6-3-16,0 0-1 15,0 0 0-15,3-9 0 0,-3 9 4 0,0 0 1 0,0 0 0 0,0 0 0 16,0 0-3-16,0 0 0 0,0 0 0 0,0 0 0 16,0 0-9-16,0 9-3 0,-3 1 0 0,3 2 0 15,-4-2-6-15,4-4-2 0,-3 0 0 0,3 3 0 16,-4 1 3-16,4-4 0 0,-3 0 0 0,3 4 0 16,-4-1-4-16,4 1-1 0,-4 2 0 0,1-2 0 15,-1 8-10-15,1-2 8 0,-8 3-8 0,4 3 8 16,0 0-8-16,-3 6 0 0,-4-3 9 0,-1 0-9 15,5 0 10-15,-8 4-2 0,8-8-8 0,-5 1 12 16,1 0 16-16,4-9 4 0,3 9 0 0,-4-6 0 0,4-1-23 16,-3 1-9-16,6 0 8 0,-3-7-8 0,0 10 0 15,3-7 0-15,-3 1 0 0,4 3 0 0,-4-4 0 0,3-2 0 16,-3 2 0-16,0 1 0 0,0 2 0 16,-4-8 10-16,1 8-2 0,3-2-8 0,-4-4 8 15,4 4-8-15,-3-1 0 0,3-2 0 0,-4-1 12 16,4-6 0-16,3 7-1 0,-3-1 0 0,7-9-3 0,-3 6 0 15,-1 1 0-15,-3-1 0 0,7-6 0 0,0 0-8 16,0 0 12-16,0 3-4 0,-3 6-8 0,3-9-9 16,0 0 9-16,0 0-13 0,0 10 13 0,0-10-11 15,-7 3 11-15,7 3-10 0,0-6 10 0,-4 3 0 16,4-3 0-16,-3 10-8 0,3-10 8 0,-4 0 0 16,4 0 0-16,-4 9 0 0,1-6 0 0,3-3 0 0,-7 10 0 15,3-4 0-15,4 0 30 0,0-6 2 0,-7 7 0 0,4-4 0 16,-1 3-32-16,1-3 0 0,-4 3 0 0,3 1 0 15,1-7 0-15,-1 9 0 0,1 0 0 0,3-9 0 16,-7 10 12-16,7-10-3 0,0 3-1 0,-4 3 0 16,-3-3-8-16,7 4-14 0,0-7 3 0,-4 3 1 15,4 9 10-15,0-12 0 0,0 0 0 0,0 0 0 16,0 0 0-16,0 0 0 0,0 0 0 0,0 0 0 16,0 0-11-16,0 0 0 0,0 0 0 0,0 0 0 15,0 0-66-15,0 0-14 16,0 0-2-16,0 0-711 0,7-9-141 0</inkml:trace>
  <inkml:trace contextRef="#ctx0" brushRef="#br0" timeOffset="90766.055">28434 8233 2181 0,'0'0'96'0,"0"0"21"0,-4-3-93 0,4 3-24 16,0 0 0-16,0 0 0 0,0 0 18 0,0 0-1 0,4-6 0 0,-4 6 0 16,0 0-17-16,3-10 0 0,1 10 0 0,-4 0 0 15,0 0 0-15,0 0 0 0,0 0 0 0,0 0 10 16,0 0 18-16,7 0 4 15,0 10 1-15,-3 2 0 0,3-2 21 0,-4-1 4 0,-3 10 1 0,0-4 0 16,4 4-1-16,-4 3 0 0,3 0 0 0,1 10 0 16,-4-4-11-16,3 3-3 0,1 0 0 0,3 4 0 15,0-4-25-15,0 1-6 0,4-1-1 0,-1 0 0 16,1 1-12-16,3-1 8 0,0-6-8 0,0 7 0 16,0-1 0-16,0 0 8 0,0-3-8 0,1 4 0 15,-5-7 0-15,1 3 8 0,-4-6-8 0,3 0 0 16,-3 0 0-16,0 0 8 0,-3 0-8 0,-1-3 0 15,-3 0 0-15,0-7 0 0,0 7 0 0,0-7 0 16,-3-2-60-16,-1-7-16 16,1 6-2-16,-1-2-1 0,-3-4-96 0,0 0-19 0,0 3-4 15,4-3-819-15</inkml:trace>
  <inkml:trace contextRef="#ctx0" brushRef="#br0" timeOffset="91015.484">28187 8948 2829 0,'0'0'62'0,"0"0"13"0,0 0 2 0,0 0 3 0,7 3-64 0,4 0-16 16,-1-3 0-16,8 0 0 0,-1-3 28 0,8 3 3 0,0 0 0 0,3-3 0 16,-3-3-12-16,-1 6-3 15,1-3 0-15,0-4 0 0,0 7-16 0,-4 0 0 0,3 0 8 0,-2 0-8 16,2 0 0-16,-3 7 0 0,4-14 0 15,-4 14 0 1,4-7-42-16,0 0-2 0,-4-7-1 0,0 7 0 16,0-3-20-16,-3-3-4 0,-1 3-1 0,1-7 0 15,0-2-119-15,-1 2-24 0,1-8-5 0</inkml:trace>
  <inkml:trace contextRef="#ctx0" brushRef="#br0" timeOffset="91528.668">28529 7803 864 0,'0'0'76'0,"0"0"-60"15,-7 0-16-15,4-3 0 0,3 3 108 0,-7-6 18 16,7 6 4-16,0 0 1 0,-4-3-47 0,4 3-10 16,0 0-2-16,0 0 0 0,0 0 20 0,0 0 3 15,0 0 1-15,0 0 0 0,7 0 11 0,0 0 2 16,0 0 1-16,7 9 0 0,0-6-22 0,4 4-4 16,0 2 0-16,3-3-1 0,7 4-38 0,0 9-7 15,4-7-2-15,0 7 0 0,0-7-23 0,3 7-5 0,0 3 0 16,0 0-8-16,-3 10 10 0,0-4-10 0,-4 3 8 15,0 4-8-15,1-1 0 0,-1-3 0 16,-4 7 0-16,1-3 0 0,3 8 22 0,-6-2-1 0,2 0 0 16,1 3 0-16,-4-3 1 0,0 3 0 0,-7-4 0 0,0 4 0 15,4-3-4-15,-4-6-1 0,-7 5 0 0,0-2 0 16,0 0-6-16,-3 2-2 0,-4-2 0 0,0 0 0 16,-11-7-9-16,4 10 8 0,4-4-8 0,-8 1 8 15,1 0-8-15,-8-4 0 0,0 7 0 0,-3-7 8 16,0 4-8-16,0-4 0 0,-4-5-12 0,0-4 12 15,4 6-21-15,0-9 3 0,0 0 1 0,0 0 0 16,0-3-89 0,3 0-18-16,-3-7-3 0,3-2-682 0,0-7-137 0</inkml:trace>
  <inkml:trace contextRef="#ctx0" brushRef="#br0" timeOffset="93131.312">28487 10331 2070 0,'0'0'92'0,"0"0"18"0,0 0-88 0,0 0-22 0,0 0 0 0,0 0 0 16,0 0 56-16,0 0 6 0,0 0 2 0,0 0 0 16,0 0-54-16,0 0-10 0,-4-6 0 0,4 6 0 15,-7 0-9-15,0 6 9 0,0-3-10 0,0 6 10 16,0-5 0-16,0 11 0 0,0-2 13 0,-4 6-4 15,1 3 35-15,-4 3 6 0,0 6 2 0,-1 0 0 16,-2 1-16-16,-1-1-4 0,0 7 0 0,1-4 0 16,-4 1 16-16,3-4 4 0,0 0 0 0,4 1 0 15,0-10-8-15,-3 6-2 0,6-6 0 0,-3 0 0 16,3-3-28-16,4-4-6 0,-3 4 0 0,3-6-8 16,0 5 12-16,-1-5-4 0,1 3 0 0,0-1-8 15,4-5 12-15,-4 2-4 0,3 7 0 0,-3-6-8 16,4 2 12-16,-4-2-4 0,0-1 0 0,3 7-8 0,0-6 13 15,1-1-4-15,3-2-1 0,0-1 0 0,-4 4 5 0,4-4 1 16,4-3 0-16,-1-2 0 0,-3-4-2 0,4 9-1 16,-4-9 0-16,4 3 0 0,3 3-11 0,-7-6 8 15,0 0-8-15,0 0 8 0,7 3-8 0,-7-3 10 16,0 0-10-16,0 0 10 0,0 0-10 0,0 0 12 16,0 0-12-16,0 0 12 0,0 0 2 0,3-3 1 15,4-3 0-15,-7 6 0 0,0 0-1 0,7-9 0 16,-3-4 0-16,3 4 0 0,-4 2-2 0,4-8 0 15,1 5 0-15,-5-5 0 0,8-1-12 0,-4 0 0 0,0-3-9 16,0 1 9-16,3-4 0 0,1 0 0 0,3 3-8 0,-3-3 8 16,-1 0 0-16,1 0 0 0,-1 0 0 0,1 0 0 15,0-6 0-15,-1 6 0 0,1-3 0 0,-1-3 0 16,1-4 0-16,-1 1 0 0,-2 0 0 0,2 6 0 16,1-4 0-16,-4-2 0 0,3 6 0 15,-3-3 0-15,4 3 0 0,-4-4 0 0,0 11 0 0,0-4 0 16,0 0 0-16,-3 9 0 0,3 1 0 0,-4-4 0 15,4 3 0-15,0 4 0 0,0 0 0 0,1-4 0 16,-1 4 0-16,0 5 0 0,0-2 0 0,3 3 0 16,1 3 0-16,-1-3 0 0,1-3 0 0,0 6 0 15,3 0-12-15,0 0 12 0,0 6-13 0,0-3 5 16,7 0 8-16,-3 7 0 0,3-4 0 0,0-3-8 16,-3 6 8-16,-1 1 0 0,1-1-9 0,0 4 9 0,-4-4 0 15,0 4 0-15,0-4-9 0,0 4 9 0,-3-4 0 16,-1 4-8-16,1-4 8 0,0 4 0 0,-1-4 0 0,-3 0-8 15,0 1 8-15,0-1 0 0,0 1 0 16,-3-4 0-16,-4 3 0 0,3 1 0 0,-3-10 0 0,0 9 0 16,-7 4 0-16,4-7 0 0,-4 3 0 0,-7-2 0 15,-4 2 0-15,-3 0 0 0,0 1 0 0,-8 2-10 16,1 1 10-16,-4-4-8 0,1 1 8 0,-1 2 0 16,4 4 0-16,-4-7 0 0,4-2 0 0,0 2 0 15,3 0 12-15,0-9-4 0,0 4-8 0,1 2 0 16,3-3 0-16,-1-3 0 0,8 0 0 0,0 0 0 0,0 0 0 15,4 0 0-15,-1 0 0 0,4 0-8 16,7 0 8-16,0 0-12 0,0 0 1 0,0 0 0 16,0 0 0-16,0 0 0 0,10 0 11 0,1 6-12 0,0-3 12 15,3-3-12-15,0 7 12 0,4-4 0 0,-4 0 0 0,0 3 0 16,3-3 0-16,1 7 0 0,0-10-12 0,-1 9 4 16,1-6 8-16,0 7-10 0,3-4 10 0,0 3-10 15,-3-2 10-15,3 2 0 0,0 0 0 0,-3 1 0 16,-1 2 0-16,1 1-10 0,-4-4 10 0,0 7 0 15,0-3 0-15,-3-1 0 0,-4 1 12 0,0 5-3 16,-4-5-9-16,-3-4 0 0,0 10-10 0,-7-6 10 16,0 6 0-16,-3-1 0 0,-1-2 0 0,-3 3 10 15,-4 0-10-15,4-4 0 0,-7 7 9 0,0-3-9 16,0 3 12-16,-4 0-3 0,0-3 0 0,1-7 0 16,-1 7-9-16,-3-6 8 0,-1-4-8 0,-2 4 8 15,3-4-8-15,-4-3 0 0,4-2 0 0,-4 5 0 16,0-9-22-16,4 3-10 0,0-6-1 15,3 3-1-15,0-9-42 0,4 9-8 0,0-10-1 0,3 1-1 16,8-4-88-16,-1 1-18 0,4-7-3 0,3 0-518 16,4-3-104-16</inkml:trace>
  <inkml:trace contextRef="#ctx0" brushRef="#br0" timeOffset="93547.474">28780 9986 1785 0,'-7'0'159'0,"3"0"-127"0,4 0-32 0,0 0 0 15,0 0 271-15,0 0 48 0,0 0 9 0,14 6 3 31,7-3-307-31,-3 0-60 0,7 4-13 0,-1-4-3 0,-2 3 42 0,2-3 10 0,1 7 0 0,0-7 0 16,-1 12-8-16,-3-2 0 0,4 0 0 0,-4-1 0 16,0 7 8-16,4 0 0 0,0 3 0 0,-4 0 0 15,0 9 8-15,-3-3 3 0,-1 4 1 0,-2 2 0 16,-1 1 20-16,0 5 5 0,0 1 1 0,0 0 0 16,-3 0-2-16,-4-4 0 0,0 4 0 0,3 3 0 15,-3-3-6-15,4-1-2 0,-4-5 0 0,-3 6 0 16,-1-4-28-16,1-2 0 0,-4-1 0 0,0 7 0 0,-4 0 0 15,1-7 0-15,-1-2 8 0,-7 5-8 0,4-2 0 0,-7-1 0 16,-3 4 0-16,-5-4 0 0,-2 4 0 0,-1-7 0 16,-3-2 0-16,0 2 0 15,-1-3-21-15,5-6-4 0,-5 6-1 0,-2-6 0 16,-1 0-120-16,-3 0-24 0,-4-3-5 0,4-3-1017 16</inkml:trace>
  <inkml:trace contextRef="#ctx0" brushRef="#br0" timeOffset="94231.007">28607 12736 2602 0,'0'0'57'0,"0"0"12"0,0 0 3 0,0 0 1 0,0-6-58 0,0-4-15 16,0-2 0-16,0 2 0 0,-4 7 44 0,4-6 7 0,0-4 1 0,0 4 0 16,0-1-32-16,0-2-7 0,-3 3-1 0,-1-1 0 15,1-2 16-15,-4 2 4 0,0 1 0 16,-4-1 0-16,0 1-2 0,-3 3 0 0,0-1 0 0,0 4 0 16,-4-3 3-16,-3 6 1 15,0 9 0-15,-7-9 0 0,-4 13-34 0,0-4 0 0,4 1 0 0,-7 2 0 16,3 7 0-16,0 0-12 0,1 3 3 0,-1 0 1 15,7 0 8-15,0 6 9 0,1-3-1 0,3 6-8 16,3 1 9-16,7 5-9 0,1-8 0 0,-1 2 9 16,8 7-9-16,-1-4 0 0,8-2 0 0,-1-1 0 15,4 3 0-15,0 4 0 0,11-4 0 0,0-2 0 16,3-1 0-16,3 1 0 0,1-1 0 0,0 0 0 16,3-9-28-16,0 0-2 15,1 0 0-15,2-3 0 0,-3 3 4 0,4-10 1 0,-4-2 0 0,1 6 0 16,-1-10-156-16,0-6-31 15,0 6-7-15</inkml:trace>
  <inkml:trace contextRef="#ctx0" brushRef="#br0" timeOffset="94833.35">28900 12231 1324 0,'-11'3'118'0,"4"4"-94"0,0-7-24 0,0 3 0 0,7-3 241 0,-4 0 44 16,4 0 9-16,0 0 2 16,0 0-190-16,0 0-38 0,-7 0-7 0,7 0-1 0,0 0-48 0,0 0-12 15,4 12 0-15,-1-2 0 0,4-1 25 0,0 0 3 16,4 4 1-16,0 0 0 0,3 5-11 0,0 4-2 16,0-3-1-16,7 3 0 0,0 0 4 0,-3 9 1 15,7-2 0-15,-1-4 0 0,4 12 16 0,4-2 3 16,11-4 1-16,-5 4 0 0,1 5-15 0,4 1-2 15,-5 0-1-15,-2-7 0 0,-1 10-22 0,0-6 8 16,-7-4-8-16,-3 4 0 0,-4 0 30 0,0-7 2 16,-6 7 0-16,-1-4 0 0,-4 7-32 0,-3-7 0 0,-3 7 0 15,-4 0 0-15,0-6 0 0,-4 5 0 16,-6-5 0-16,-1 2 0 0,-3-2 0 0,-11 3 0 16,-3-4 0-16,0 1 0 15,-4 2-27-15,-3-2-5 0,-8-4 0 0,1 0-1 16,0 1-48-16,-4-10-10 0,7 0-1 0,-3 0-1172 0</inkml:trace>
  <inkml:trace contextRef="#ctx0" brushRef="#br0" timeOffset="95360.584">28342 14724 921 0,'0'10'82'0,"0"-10"-66"0,-3 9-16 0,3-6 0 16,0-3 377-16,-4 9 72 0,4-9 15 0,4 10 2 15,-1-4-347-15,1 0-70 0,3 10-13 0,0-3-4 16,3 5-32-16,5-2 0 0,-5 12 0 0,4-3 0 16,-3 7 26-16,3-1-2 0,0 7 0 0,0-4 0 15,0 10 23-15,-3-3 4 0,-1 3 1 0,-3-3 0 16,4 3-1-16,-4 3 0 0,-3-10 0 0,-1 4 0 16,1-3-34-16,-1-4-6 0,1-3-2 0,-4-5 0 15,0 2-9-15,0-6-16 0,3-10 4 0,-3 7 1 16,0-10-81-1,0 1-17-15,0-7-3 0,0-3-1 0,0 0-160 0,0 0-32 16,-3-19-7-16,-1-3 0 0</inkml:trace>
  <inkml:trace contextRef="#ctx0" brushRef="#br0" timeOffset="95771.681">28233 14617 1382 0,'0'0'61'0,"-4"10"13"0,-3-7-59 0,0 3-15 16,7-6 0-16,-7 3 0 0,7-3 408 0,0 0 78 16,0 0 16-16,0 0 3 15,11-3-434-15,3-3-87 0,-4 3-18 0,8 0-3 0,3-4 21 0,4 7 5 0,3-9 1 0,0 9 0 16,4 0 10-16,0 0 0 0,0 0 0 0,-1 6 0 16,1-3 0-16,3 10 0 15,1-4 0-15,-5 7 0 0,5 0 0 0,-5 6 0 0,-2 0 0 0,-1 6 0 16,-3-6 0-16,-4 9 0 15,3-3 0-15,-6 7 0 0,0-4 0 0,-4 4 9 0,-4-4-9 0,1 1 10 16,0-1-10-16,-4 0 0 0,0 1 9 0,0-1-9 16,0-9 0-16,3 9 0 0,-6-3 0 0,3-2 0 15,-4 5 25-15,5-9 4 0,-5 9 1 0,-3-9 0 16,0 6-17-16,0-6-3 0,-3 0-1 0,-5 7 0 16,-2-4-9-16,-1-3 0 0,-6 6 0 0,-1-3 8 15,-7 0-8-15,-3 0 0 0,-4-3 0 0,1 6 0 16,-5-3 0-16,1-3 0 0,0 6 0 0,0-9 8 15,-1-3-8-15,8 6 0 0,-4-3 0 0,4-7 0 16,-4-2 0-16,4 2-16 0,0-2 4 0,0-4 1 31,-1-3-93-31,5-3-18 0,3-9-4 0,-1-1-738 0,5-2-148 0</inkml:trace>
  <inkml:trace contextRef="#ctx0" brushRef="#br0" timeOffset="96289.024">28723 14329 2754 0,'-21'13'60'0,"14"-10"13"0,-7 6 3 0,0-3 1 0,3-3-61 0,1 1-16 0,-1 2 0 0,4-6 0 16,7 0 8-16,0 0 0 0,0 0-8 0,0 0 12 15,14 0-12-15,0 0 0 0,7 0 8 0,4 3-8 16,7-3 13-16,3 9 0 0,0 1 0 0,4 2 0 15,-4-2 21-15,4 9 4 0,0-7 1 0,0 10 0 16,0-3-39-16,-1 3 0 0,1 0 0 0,4 6 0 16,-5-3 8-16,1 6 1 0,-4 7 0 0,-3-3 0 15,3-1 33-15,-6 7 6 0,-5 3 2 0,-2-3 0 0,-1 2-18 16,-4 4-3-16,1-3-1 0,-4 0 0 0,-3 0-19 0,-1-3-9 16,-3 3 8-16,4 6-8 0,-8-6 31 0,1 0 1 15,0 6 0-15,-1 3 0 0,-3-9-32 0,-3 6 0 16,-1-6 0-16,-3-3 0 0,3 3 0 0,-6 6 0 15,-8 0 0-15,-3-3 0 0,0-3 0 0,0 6 0 16,-8-6 0-16,-2 6 0 16,-8-9-32-16,0 0-12 0,-3-3-2 0,3-7-1 15,-7 0-129-15,0-12-27 0,0 0-5 0</inkml:trace>
  <inkml:trace contextRef="#ctx0" brushRef="#br0" timeOffset="99523.027">20331 10162 403 0,'0'0'36'0,"0"0"-36"15,0 0 0-15,0 0 0 16,0 0 284-16,0 0 49 0,0 0 11 0,0 0 1 0,0 0-192 0,0 0-38 16,0 0-8-16,0 0-2 0,0 0-58 0,0 0-12 15,0 0-3-15,0 0 0 0,0 0 17 0,0 0 3 16,-4 0 1-16,-3 0 0 0,0 3 4 0,0-3 1 15,0 3 0-15,0 3 0 0,0 3-2 0,-4-5-1 16,1 8 0-16,-1-2 0 0,0-1 2 0,-3 4 1 16,0-4 0-16,0 10 0 0,0-7-34 0,0 10-8 0,-7-3 0 15,3 3-1-15,0-3-5 0,-3 6-1 0,0-3 0 16,3 6 0-16,-6 0-9 0,6-3 10 0,-3 4-10 0,7-4 10 16,-4-3-10-16,8 0 0 0,-5-4 0 15,5 4 0-15,3-3 9 0,-4 0-9 16,1-6 10-16,3-1-10 0,0 1 0 0,0-4-12 0,3 0 1 0,0-5 0 31,-3 2-61-31,7-6-13 0,0 0-3 0,0 0 0 16,0 0-68-16,0 0-13 0,0 0-3 0,0-10-530 0,0 1-106 0</inkml:trace>
  <inkml:trace contextRef="#ctx0" brushRef="#br0" timeOffset="99976.665">20271 10174 2048 0,'0'0'91'0,"0"0"18"0,0 0-87 0,0 0-22 16,0 0 0-16,0 0 0 0,0 0 34 0,0 0 2 15,0 0 1-15,0 0 0 0,0 0-37 0,0 0 0 16,0 0 0-16,7-6-12 0,-7 6 12 0,0 0 12 15,0 0-2-15,0 0-1 0,0 0 64 0,0 0 13 16,0 0 2-16,0 0 1 0,0 0-6 0,7 6-2 16,0-3 0-16,-7-3 0 0,3 6-17 0,-3-6-3 15,7 4-1-15,-3 8 0 0,-1-2-20 0,1-1-5 0,-1 0-1 16,-3 4 0-16,4-4-14 0,0 4-4 16,-1 3 0-16,-3-4 0 0,4 1-16 0,-4 9 0 0,3-4 8 0,-3 1-8 15,4 3 0-15,-4 0 0 0,3 0 0 0,-3 0 0 16,4 6 8-16,-4-3-8 0,0-3 0 0,0 0 0 15,0-3 0-15,0 3-14 0,0 0 2 0,0-3 1 16,0 0 19-16,0-4 3 0,-4 1 1 0,4-4 0 16,0-2-12-16,0-1 0 0,0-2 0 0,0-7 0 15,0 0-16-15,0 0 4 0,0 0 0 0,0 0 1 16,0 0-65 0,0 0-14-16,0 0-2 0,0 0-1 0,0 0-60 0,7-4-12 0,0-5-3 15,0 0 0-15,-7 2-54 0,4-8-11 0,-4-7-3 16,0 3 0-16</inkml:trace>
  <inkml:trace contextRef="#ctx0" brushRef="#br0" timeOffset="100253.406">20010 10503 1209 0,'0'0'53'0,"-4"10"12"0,-3-10-52 0,0 3-13 15,7-3 0-15,0 0 0 0,0 0 323 0,0 0 61 16,0 0 13-16,0 0 3 0,11 9-309 0,-1-2-62 16,4-4-12-16,0 3-2 0,4-3 5 0,0-3 2 15,-1 3 0-15,8-3 0 0,0 0 20 0,3 6 4 0,-7-2 1 0,4-4 0 16,-1 0-32-16,1 0-7 0,0 0 0 0,-4 0-8 16,-3 0 11-16,3 0-11 0,-4 0 10 0,1 0-10 15,-4 0 0-15,4 0 0 0,-1 0 0 0,-2 0 0 31,-1 0-32-31,3 0-8 0,-6 0-3 0,3 0 0 16,4-10-145-16,-8 10-30 0,4-3-6 0</inkml:trace>
  <inkml:trace contextRef="#ctx0" brushRef="#br0" timeOffset="100942.645">20507 12413 1796 0,'0'0'80'0,"0"0"16"0,0 0-77 15,0 0-19-15,0 0 0 0,0 0 0 0,7 0 55 0,-7 0 7 16,0 0 2-16,11 0 0 0,-11 0-7 0,0 0-1 16,0 0 0-16,7 9 0 0,-4 1 20 0,4-7 3 15,0 6 1-15,-3 1 0 0,-4 2-4 16,3-2 0-16,1 2 0 0,-1 7 0 0,1 0-8 0,-1 3-1 16,1 0-1-16,3 0 0 0,0 0-19 0,0 9-4 15,0-3-1-15,-3-3 0 0,3 7-42 0,-4-1 0 16,1 0 0-16,-1-2 0 0,1-4 0 0,-1 6 0 15,-3 0 0-15,-3-2 0 0,3-4 0 0,0 6 0 16,0 1 0-16,-4-11 0 0,1 8 0 0,3-4-14 16,-4 3 3-16,4-6 1 15,0-10-20-15,0 7-4 0,-3-6-1 0,3-4 0 16,3 4-27-16,-3-13-6 0,0 0 0 0,0 0-1 16,0 0-103-16,0 0-20 0,0-13-4 0,-3-6-504 15,3-3-100-15</inkml:trace>
  <inkml:trace contextRef="#ctx0" brushRef="#br0" timeOffset="101602.204">20525 12357 2995 0,'0'0'132'0,"0"0"28"0,0 0-128 0,0 0-32 0,0 0 0 0,0 0 0 15,0 0 55-15,0 0 4 0,0 0 1 0,0 0 0 16,14 0-60-16,0-7-11 0,3 7-2 0,-2 0-1 15,6-3 14-15,0-3 0 0,-3 6 0 0,3 0 0 0,0-3 0 0,0 6 0 16,4-3 0-16,-4 6 10 0,-3-3-10 16,3 4 0-16,-7-4 0 0,0 6 8 0,0-6 3 0,0 7 0 15,-3-1 0-15,-4 4 0 0,3-4-3 0,-6 0 0 16,-1 4 0-16,-3-4 0 0,0 10-8 0,0-6 0 16,-3 6-12-16,-8-1 12 0,1-2-9 0,-1 3 9 15,-3-7 0-15,0 7 0 16,0-6-12-16,-4-1 12 0,4 4-12 0,0-3 12 0,-7-4 0 0,7 0 0 15,0-6 0-15,3 7 0 0,4-7 0 0,-4-3 0 16,4 6 0-16,0-3 0 0,7-3 0 0,-3 0 0 16,3 0 0-16,0 0 0 0,-7 7-10 0,7-7 2 15,0 0 0-15,0 0 0 0,0 0-5 0,0 0-1 16,0 0 0-16,0 0 0 0,7 3 14 0,3 0-12 16,4-3 12-16,4 0-12 0,-4 6 12 0,4-3 0 0,-1-3 0 15,1 0 0-15,0 7 0 0,-1-4 0 0,-3-3 0 0,1 0 0 16,-1 6 0-16,0-3 0 0,-4-3 0 0,1 3 0 15,3 7-12-15,-7-1 1 0,4 1 0 0,-1-7 0 16,1 12 34-16,-1-2 6 0,-2-4 2 0,-1 4 0 16,0-1-31-16,0 4 8 0,0-3-8 0,0-1 0 15,0 1 0-15,-4 6 0 0,1-7 0 0,-1 7 0 16,1-7-9-16,3 4-5 0,-7 0-1 0,0-4 0 16,0 4 23-16,0 0 4 0,-3-1 0 0,-1 1 1 15,0-7-4-15,-3 10-1 0,4-9 0 0,-1 2 0 16,-3 1 5-16,4-4 1 0,-4 1 0 0,0-1 0 15,0 0-5-15,3-5-1 0,-3 5 0 0,0-6 0 16,0 6 2-16,0 1 0 0,0-4 0 0,-4-3 0 16,1 0-10-16,-1 4 12 0,0-4-12 0,-3 6 12 0,-3-9-4 0,-1 10 0 15,0-7 0-15,1-3 0 16,-1 6-8-16,-3-3 0 0,0 3 0 0,3 1 0 0,1-1-20 0,-1-3-2 16,0-3-1-16,1 10 0 15,3-10-17-15,-4 0-4 0,4 6-1 0,3-3 0 16,4-3-85-16,0 3-17 0,4-6-3 0,-5 3-1 15,1-3-93-15,4-3-20 0,-11-4-3 0,3 1-1 0</inkml:trace>
  <inkml:trace contextRef="#ctx0" brushRef="#br0" timeOffset="102542.038">16845 13382 403 0,'0'0'17'0,"0"0"5"0,0 0-22 0,0 0 0 0,0 0 0 0,0 0 0 16,0 0 364-16,0 0 69 0,-3 0 14 0,3 0 2 16,0 0-357-16,-7-3-71 0,3-3-21 0,1 6 9 15,-1-10 18-15,0 10 3 0,1-3 1 0,-1-3 0 16,1 3 28-16,3-7 5 0,-4 10 2 0,-3-9 0 15,7 6-12-15,-3-7-2 0,-1 10-1 0,1-9 0 16,-4 6 2-16,0-4 1 0,3 4 0 0,-3-6 0 16,3 0-2-16,-6-1 0 0,3 10 0 0,-4-6 0 15,4 0-23-15,-3-4-5 0,-1 10 0 0,4-9-1 16,-4 9 4-16,1-3 1 0,-1-1 0 0,1-2 0 0,3 6-12 16,-4-3-3-16,0 6 0 0,1-3 0 0,-1 0-13 15,1 0 0-15,-1 6 0 0,-3-2 0 0,0 5 0 0,0 0 0 16,-4 1 0-16,0 2 0 0,1 1 0 0,3-1 0 15,-7 7 0-15,3 3 0 0,-3-3 0 0,7 0 0 16,3-3 0-16,0 5 0 0,1 1-9 0,3 4 9 16,0-1-13-16,0-3 5 0,0 0 8 0,3 6 9 15,4-3-1-15,4 3-8 0,-1-6 8 0,-3 9-8 16,4-9 0-16,3 0 0 0,0 0 8 0,0 6-8 16,0-6 12-16,7 0-12 0,0 0 8 0,0 0-8 15,0-3 0-15,4 3 0 0,0-9 0 0,-1 2 0 16,1-2 0-16,0-4 0 0,3 1 0 0,-7-7 0 15,4 6-11-15,-1-6 11 16,-3-3-43-16,0 0-1 0,8 0-1 0,-5 0 0 16,1-6-21-16,-1-3-4 0,1-7-1 0,0 3 0 15,6 1-151-15,-2-7-30 0,-1-3-7 0</inkml:trace>
  <inkml:trace contextRef="#ctx0" brushRef="#br0" timeOffset="106410.39">16559 9258 1209 0,'0'0'108'0,"0"0"-87"16,0 0-21-16,0 0 0 0,0 0 205 0,0 0 37 15,0 0 7-15,0 0 2 0,0 0-152 0,7 10-31 16,1-1-5-16,-5-6-2 0,4 7-18 0,-3-1-4 15,-1 4-1-15,1-4 0 0,-1 1 2 0,1 2 1 16,-1-3 0-16,-3 4 0 0,4 6 12 0,-1-7 3 16,1 7 0-16,-4 0 0 0,3-3-7 0,-3 9-1 15,0-10 0-15,4 7 0 0,-1 0-19 0,-3 3-4 16,0-3-1-16,0 3 0 0,0-3-13 0,0 0-3 16,0 3-8-16,0-3 12 0,0 0-12 0,0-6 0 0,0 3 0 15,0 0 0-15,4-7 0 0,-4 1 0 0,0-4-11 16,0 1 11-1,0-10-37-15,0 0 0 0,0 0 0 0,0 0 0 16,0 0-85-16,0 0-17 0,0 0-3 0,0 0-1 16,0-10-4-16,0 1-1 0,0-4 0 0,-4 4 0 15,4-7 43-15,0 0 8 0,-3 1 1 0,-1-4 1 16,4 0-57-16,-3 3-11 0,-1-2-2 0,1-1-362 0</inkml:trace>
  <inkml:trace contextRef="#ctx0" brushRef="#br0" timeOffset="106844.034">16499 9211 864 0,'-3'-6'76'0,"-1"-3"-60"16,-3 6-16-16,4-7 0 16,-1 1 210-16,1-1 39 0,-1 7 8 0,1-6 2 0,-1-1-135 0,4 10-26 15,-3-9-6-15,3 6 0 0,0-7-22 0,0 10-4 16,7-3-1-16,-4-3 0 0,4-3-23 0,0 5-5 16,-7 4-1-16,7-3 0 0,0 3-28 0,4 0-8 15,-4 0 0-15,0 3 0 0,4-3 8 0,-4 4 0 16,3-4 0-16,-3 9 0 0,4 0 8 0,0-2 1 15,-1-1 1-15,1 3 0 0,-1 1 22 0,1-1 5 16,-1 1 1-16,1 2 0 0,3-2-29 0,0 2-5 16,0 1-2-16,1 5 0 0,-1-5-10 0,0 6 8 15,7-7-8-15,0 7 8 0,0-6-8 0,0 9 8 16,4-7-8-16,-4 1 8 0,4 3-8 0,-4 3 0 16,-3-3 0-16,-1 3 0 0,1-10 0 0,0 10 0 0,-8-6 0 15,1-1 0-15,-4 1 0 0,0 0 12 16,-4-1-2-16,-3 1 0 0,-3-3 16 0,3 5 3 0,-7-5 1 0,3 6 0 15,-6-7-8-15,-1-2-2 0,-3 5 0 0,4-2 0 16,-8 0-4-16,0-4-2 0,1 0 0 0,-1 4 0 16,-3-4-5-16,0 1-1 0,-4-7 0 0,0 9 0 15,4-5-8-15,0-4 10 0,-4 6-10 0,4-3 10 16,0-2-10-16,0-1 0 0,-4 6 0 0,0-3 0 16,-3-2-12-16,-4-4-4 0,4 3 0 0,-4 3-1 15,1-3-79 1,-1 3-15-16,7-2-3 0,0 8-1 0,-3-6-123 0,0 4-25 0</inkml:trace>
  <inkml:trace contextRef="#ctx0" brushRef="#br1" timeOffset="113196.371">6354 7283 1440 0,'0'0'128'0,"0"0"-103"15,0 0-25-15,0 0 0 0,0 0 218 0,0 0 38 16,0 0 8-16,0 0 2 0,0 0-212 0,0 0-42 15,0 0-12-15,3 3 0 0,4 3 13 0,0-3-1 16,4-3 0-16,-4 0 0 0,7 0 19 0,-3 0 3 16,-4-3 1-16,10 3 0 0,-6-6-1 0,3 6 0 15,-4 0 0-15,8-3 0 0,0-3 6 0,-1 6 2 16,-2-7 0-16,2 1 0 0,1 6-2 0,-1-3 0 16,1-3 0-16,0 6 0 0,6-4-12 0,1 4-2 15,-7-6-1-15,10 6 0 0,-3 0-4 0,3-3-1 0,0 3 0 16,0-3 0-16,1 3-4 0,-1 0 0 0,0 0-1 0,4 0 0 15,-1 0-7-15,1-6-8 0,7 6 11 0,-4 0-11 16,1 0 8-16,-1 0-8 0,7-3 0 0,1-4 0 16,-8 7 0-16,4 0 0 0,-1 0 0 0,1 0 0 15,-3-3 10-15,-1 3-10 0,7-3 8 0,-7 3-8 16,8-6 11-16,-1 6-3 0,-7-3-8 0,8-4 12 16,3 7-4-16,-4-3-8 0,-3-3 11 0,-1 3-11 15,-2 0 10-15,-1-4-10 0,-3 7 8 0,3-3-8 16,-3-3 8-16,3 3-8 0,4-3 8 0,0 6-8 15,-4-4 8-15,4 1-8 0,3-3 0 0,0 6 8 16,1-9 1-16,-4 9 0 0,-1 0 0 0,-2-4 0 16,-8-2-9-16,4 6 0 0,-1-3 0 0,-2 3 8 15,6 0-8-15,0 0 10 0,-3 0-10 0,3 0 10 16,-7 0-10-16,4 0 0 0,0 3 0 0,3 3 8 0,-7-2-8 0,4-4 0 16,-4 6 0-16,4-3 0 0,-7 3 0 0,0-3 0 15,3-3 0-15,-4 0 0 0,1 4 0 16,0-4 0-16,0 0 0 0,3-4 0 0,4 4 8 0,-4 0-8 15,0-3 0-15,4 3 8 0,-8-6 2 0,5 6 0 16,-5 0 0-16,1 0 0 0,3 0-10 0,4 0 0 16,-7 0 9-16,-1 0-9 0,5 0 0 0,-8 0 8 15,0 0-8-15,4 0 0 0,-4 6 0 0,0-6 0 16,0 3 0-16,0-3 0 0,4 4 0 0,0-4 0 16,-4 0 0-16,4 0 0 0,-1 0 0 0,1 0 0 15,0 0 0-15,-1 0 0 0,1 0 0 0,0 0 0 16,-4-4 0-16,0 4 8 0,0 0-8 0,0 0 9 0,-3 0-9 0,0 0 10 15,-1 0-10-15,-3 0 8 16,1 0-8-16,-1 0 8 0,-4 4-8 0,4-4 0 0,-3 6 0 0,-1-3 8 16,5-3-8-16,-5 0 0 0,1 6 0 0,-1-3 0 15,-3-3 0-15,4 0 0 0,0 0 0 0,-1 0 0 16,1 7 0-16,-1-7 8 0,4 0-8 0,1 0 8 16,2 0-8-16,-3 0 0 0,0 0 0 0,-3 0 0 15,7 0 0-15,-4 0 0 0,0 0 0 0,-4 0 0 16,-10 0 0-16,11 0 0 0,3 3 0 0,-3-3 0 15,-11 0 0-15,0 0 0 0,7 3 0 0,3-3 0 16,-10 0 0-16,7 6 0 0,0-3 0 0,8-3 0 16,2 0 0-16,-6 0 0 0,-11 0 0 0,7 0 0 15,10 0 0-15,-6 0 0 0,-11 0 0 0,11 0 0 0,-1 0 0 16,1 0 0-16,-1 0 0 0,-3 0 0 16,-7 0 8-16,11 0-8 0,3-3 0 0,-3 3 8 0,-4-6-8 15,3 6 0-15,1 0 0 0,0 0-11 0,-1 0 11 0,-3 0 0 16,-7 0 8-16,7 0-8 15,4 0 0-15,-1 0 0 0,-10 0 0 0,0 0 8 0,7 0-8 0,1 0 0 16,-8 0 0-16,0 0 0 0,0 0 0 0,0 0 0 16,7 0 0-16,-7 0 0 0,0 0 0 0,0 0-8 15,7 0 8-15,-7 0-8 16,0 0-53-16,0 0-11 0,7 0-1 0,0 0-1 16,3 0-100-16,1 6-20 0,-4-3-4 0</inkml:trace>
  <inkml:trace contextRef="#ctx0" brushRef="#br1" timeOffset="116232.38">10936 7317 979 0,'0'0'87'0,"0"0"-70"15,-10 0-17-15,10 0 0 0,0 0 246 0,0 0 46 0,-11 0 8 0,11 0 3 16,0 0-203-16,0 0-40 0,0 0-8 0,0 0-1 16,-7 0-33-16,7 0-6 0,0 0-2 0,0 0 0 15,0 0-19-15,0 0-4 0,14 0-1 0,-7 0 0 16,-7 0 14-16,11 0 0 0,6 7 9 0,8-7-9 15,0-7 26-15,-1 7-1 0,1 7 0 0,0-7 0 16,10-7 25-16,-3 7 5 0,-4 0 1 0,0 0 0 16,4 0-7-16,3 0-1 0,1 0 0 0,-1 0 0 15,0 0-28-15,7 0-7 0,4 0-1 0,4 0 0 16,-4 0 4-16,-1 0 0 0,5 0 0 0,-4 0 0 16,0-3-5-16,3 3-1 0,4-6 0 0,-4 6 0 15,1-3 13-15,3 3 2 0,-1-3 1 0,1 3 0 16,-3-7-26-16,-4 7 0 0,-1 0 0 0,1 0 0 15,0 0 0-15,0 0 12 0,3 0 0 0,1 0 0 0,-8-3 4 16,4 3 0-16,-4 0 1 0,1-6 0 0,-1 6-7 16,-3 0-2-16,-4 0 0 0,0-3 0 0,1 3-8 0,-1 0 12 15,-3 0-12-15,-1 0 12 0,1 3-12 0,-4-3 10 16,4 0-10-16,-7 9 10 0,0-9-10 0,-8 7 0 16,1-1 9-16,-1 0-9 0,-2-3 0 0,-1 7-10 15,-7-7 1-15,3 6 0 16,1 1-110-16,-4 2-21 0,-4-2-5 0</inkml:trace>
  <inkml:trace contextRef="#ctx0" brushRef="#br2" timeOffset="131443.113">18419 11432 1753 0,'0'0'77'0,"3"-4"17"0,4-2-75 0,-7-3-19 0,4 2 0 0,-4-2 0 15,-4 3 80-15,4-7 12 0,0 10 2 0,-3-6 1 16,-1 2-74-16,4 1-21 0,0 0 9 0,4-4-9 16,-1 1 0-16,-3 3 0 0,4-4-10 0,-4 1 10 15,7-4-16-15,-4 4 3 0,1-4 1 0,3-2 0 16,-4 5 12-16,4-2 0 0,0 2 9 0,1 7-9 0,-5-6 29 0,-3-1 0 16,0 10 0-16,0 0 0 0,0 0 13 0,0 0 2 15,0 0 1-15,-7 10 0 0,-4-7-26 0,1 6-6 16,-1 1-1-16,1 2 0 0,-8 7 4 0,0 0 0 15,4-3 0-15,-7 2 0 0,3 1-16 0,1 0 0 16,-1-3 8-16,4 3-8 0,-4-7 20 0,8-2 2 16,-1 2 0-16,1-2 0 0,3 2 22 0,0-3 4 15,0 1 0-15,3-4 1 0,0 0-23 0,1 1-5 16,3-7-1-16,0 3 0 0,0-3-20 0,0 9 0 16,0-9 0-16,0 0 0 0,7 10 0 0,-7-10 0 15,7 3 0-15,0 6-8 0,-7-9-9 0,7 0-2 16,-7 0 0-16,7 0 0 0,4 0 19 0,-4 0-10 15,3 0 10-15,1 0-8 0,0-3 24 0,-1-3 6 16,1 6 1-16,-1-6 0 0,1-1-6 0,0-2-1 0,-1 6 0 0,1-7 0 16,-1 1-7-16,1 6-1 0,-1-4-8 0,1-2 12 15,-4 3 0-15,0-4 0 0,0 4 0 0,0-6 0 16,-3 2 6-16,-1 1 1 0,-3 6 0 0,4-7 0 16,-4 1-19-16,0-1 0 0,-4-2 0 0,1 2 0 15,3 1 14-15,-4 3 2 0,1-4 1 0,-1 4 0 16,-3 3-4-16,4-6-1 0,-1 5 0 0,4 4 0 15,-3-6-4-15,3 6 0 0,-8 0-8 0,1 6 12 16,-3-2-12-16,3-1 0 0,-7 6 0 0,3 0-10 16,4 1 0-16,-4 2 0 0,-3 4 0 0,4-3 0 15,3-1 10-15,-4 7-10 0,4-6 10 0,0 9-10 16,0-4 10-16,3-5 0 0,-3 9 0 0,7-6 0 0,0-4 0 16,4 1 0-16,-1-1 0 0,1-2 8 15,3 2-8-15,0-3 0 0,4 1 8 0,-1-4-8 0,1-3 0 16,3 0 0-16,0-3 0 0,0 0 8 0,0 0-8 0,0-3 0 15,4 0 0-15,-4-3 0 0,4 3 0 0,-4-4 0 16,0-2 0-16,-7 3 0 0,4-4 10 0,-4 1-2 16,-4 0-8-16,1-1 12 0,-1 1 3 0,1 6 0 15,-4-7 0-15,-4 1 0 0,4-1 1 0,0-2 1 16,-3 9 0-16,-1-7 0 0,1 4-1 0,-1 0-1 16,1 0 0-16,-4-4 0 0,3 10-7 0,-3-3-8 15,0 3 11-15,-4 0-11 0,4 0 0 0,0 0 0 16,4 3 0-16,-8-3 0 0,4 10 0 0,-4-4-14 15,1 0 4-15,-1 3 1 0,-3 10 9 0,4-6-13 0,-1 6 5 0,0-7 8 16,1 7-10-16,3-6 10 0,0 8 0 0,0-5-9 16,0 0 9-16,3-7 0 0,4-9 0 0,0 13 0 15,4-4 0-15,-4-9-8 0,7 10 8 0,0-7 0 16,0 3 0-16,3-3 0 0,5-6 0 0,-5 3 0 16,4-9 10-16,0 5-2 0,0-2-8 0,1 3 12 15,2-6-12-15,-6-1 9 0,3 7-9 0,0-6 8 16,-3-1-8-16,-4-2 8 0,0 2-8 0,0 1 8 15,3-4 0-15,-3 4-8 0,-3 0 12 0,3-4-4 16,-4 7-8-16,1-7 10 0,-8 4-10 0,1 6 10 16,3-7-10-16,-4 7 8 0,-3-3-8 0,0-4 8 15,0 10-8-15,-3-3 0 0,-1 3 0 0,1-6 0 16,-5 6 0-16,-2 6 0 0,-1-3 0 0,-3 4 0 16,7-4-11-16,-4 9 11 0,1-2-8 0,2 6 8 0,-2-4 0 15,6 1 0-15,-3-1 0 0,7-2-8 0,-4 11 8 16,4-5 0-16,4 0 0 0,3 3 0 0,0-7 0 0,3 1-8 15,1-4 8-15,3 7-8 0,0-10 8 0,4 4-8 16,3-1 8-16,0-3-8 0,0-3 8 0,0-3 0 16,4 0 0-16,-1-3 0 0,1-3 0 0,0 6 0 15,-1-9 0-15,1-1 0 0,-4 7 10 0,4-6-2 16,-11-1-8-16,7-2 12 0,0 2 1 0,-7-2 0 16,0 2 0-16,0-2 0 0,-3-1-13 0,-1-3 0 15,-3 7 0-15,0-3 0 0,-3-7 11 0,-4 6 5 16,3 1 2-16,-3-1 0 0,0-3-7 0,0 10-2 15,0-3 0-15,0 2 0 0,-4 4-9 0,1-3 0 16,-4 6-10-16,-1 0 10 0,1 0-12 0,4 9 3 0,-8-2 1 0,0 5 0 16,-3 1-2-16,0-4 0 0,3 10 0 0,-3-3 0 15,4 3 2-15,-1 2 0 0,0 1 0 16,4-3 0-16,0 0 8 0,4-3 0 0,3 3 0 0,-1-7 0 16,1 4 0-16,4-7 0 0,3-3 8 0,0-6-8 15,10 10 14-15,-2-4-2 0,2-6 0 0,4 0 0 16,4 0-12-16,3-6 0 0,0-4 0 0,4 7-10 15,3-6 10-15,0-4 0 0,1 1 0 0,-5-4 0 16,4 4 0-16,1 2 0 0,-5-5 0 0,-2-1 8 16,-5 0-8-16,1 0 0 0,-4 4 0 0,-7-7 0 15,4 7 9-15,-8 2-9 0,1-2 12 0,-8-1-12 16,1-3 15-16,-4 4-4 0,-4 2-1 0,0 1 0 0,-6-3-10 0,-1 2 12 16,0 7-12-16,-3-6 12 15,0 5-12-15,-4-2 0 0,1 6-12 0,-5 0 12 16,1 6-15-16,4-2 5 0,-1-1 1 0,0 6 0 0,0 1 9 0,4 2-12 15,-3 4 12-15,2-1-12 0,5 1 12 0,-1 0 0 16,1 3 0-16,-1 3 0 0,7-1 0 0,4-2 0 16,0-6 0-16,4 3 0 0,3-1 0 0,3-5 0 15,1 2 0-15,3-2 0 0,3-4 0 0,1 0 0 16,3 0 0-16,0-2 0 0,0-4 0 0,4 0 0 16,-4-10 0-16,7 7 0 0,-3-6 0 0,-1-1 0 15,1 7 0-15,3-10 8 0,0-2-8 0,1 2 11 16,-5-6-11-16,1 7 12 0,0-1-12 0,-1-5 8 15,-3 5-8-15,0-6 8 0,-3 7-8 0,3-7 8 16,-7 9-8-16,0-5 8 0,-3-1-8 0,-1 4 0 0,1 2 9 0,-1-2-9 16,1-1 0-16,-8 4 8 0,1-1-8 0,-4 1 0 15,3 6 0-15,1-4 0 0,-4 4 0 0,-4 0 0 16,0 3 0-16,-3 3 0 0,0 0 0 0,0-3 0 16,0 10-14-16,-7-1 2 0,3 4 1 15,-3-4 0-15,3 4 3 0,1 2 0 0,-1 1 0 0,4 3 0 16,0-7 8-16,0 7 0 0,3-6 0 0,4 2 0 15,0 1 0-15,4-6 0 0,-1 2 0 0,8-3 0 16,-1-2 0-16,1-4 0 0,-4-3 0 0,10 6 8 16,1-3-8-16,3-3 0 0,0-3 8 0,4 3-8 15,-4-6 8-15,3-4-8 0,1 7 10 0,0-3-10 16,-1-6 9-16,1 2-9 0,-4 7 8 0,4-6-8 16,-4-1 0-16,-4 1 0 0,1-4 8 0,0 4-8 0,-4-1 0 15,0 7 0-15,-7-6 9 0,3-1-9 0,4 1 0 0,-3 3 8 16,-1-4-8-16,1 1 0 0,-4 0 0 0,0-1 9 15,0 1-9-15,0 6 0 0,-7-7 8 0,3 1-8 16,1 6 0-16,-1-4 0 0,-3 1 0 0,4 0 0 16,-8 3 0-16,4-4 0 0,0 7 0 0,-4 0 0 15,1 0-9-15,-4 0 9 0,0 10-8 0,-4-10 8 16,4 12-8-16,0-5 8 0,-4 5 0 0,0-2-8 16,4 2 8-16,-3 1 0 0,3 6 0 0,-1-7-8 15,5 7 8-15,-1-7 0 0,4 4 0 0,0-3 0 16,4-4 0-16,3 0 0 0,3-2 0 0,1 2 0 15,3 1 0-15,3-4 0 0,1-3 0 0,-1 0 0 16,1-3 0-16,3 0 0 0,0-3 0 0,0-6 9 0,4 5-9 16,-4-2 0-16,-3-3 12 0,3 2-12 0,-4-2 12 0,-3 0-12 15,4-4 10-15,-4 4-10 0,-3-1 8 0,3-2-8 16,-4 2 13-16,1-2-2 0,-4-4-1 0,3 4 0 16,1 2-2-16,-4 1 0 0,-4-4 0 0,4 4 0 15,0-1-8-15,-3 7 0 0,-1 0 9 0,1-3-9 16,3 6 0-16,-7-3 8 0,-4-4-8 0,4 7 0 15,-4 0 0-15,1 10 0 0,-4-10 0 0,3 9 0 16,-3 1 0-16,-4-1 0 0,4 0 0 0,0-2-8 16,4 8 8-16,-5-2 0 0,1 0 0 0,4-4 0 15,3 0 0-15,-4 1 0 0,4-1 8 0,4-3-8 16,-1 1 0-16,4-7 0 0,0 0 0 0,0 0-8 16,0 0-52-1,11 3-11-15,-1-6-1 0,8-4-1 0,3 1-181 0,4-10-36 0</inkml:trace>
  <inkml:trace contextRef="#ctx0" brushRef="#br2" timeOffset="133604.508">20175 5856 288 0,'0'0'25'0,"0"0"-25"0,-3-6 0 0,-8 6 0 15,1-3 288-15,-1 3 52 0,-3-7 10 0,0 7 2 16,0 7-232-16,-4-7-48 0,4 3-8 0,3-3-3 16,-6 0 12-16,6 0 3 0,-3 0 0 0,4 0 0 15,-1 0-8-15,4 0 0 0,-4 0-1 0,11 0 0 16,-3 0-4-16,3 0-1 0,0 0 0 0,0 0 0 16,0 0 5-16,-7-10 1 0,7 10 0 0,0 0 0 15,-4 0-13-15,4 0-3 0,0 0 0 0,0 0 0 16,0 0-25-16,0 0-6 0,0 0-1 0,0 0 0 15,0 0 1-15,0 0 0 0,0 0 0 0,0 0 0 16,0 0 9-16,0 0 2 0,0 0 0 0,0 0 0 0,0 0-16 16,0 0-2-16,0 0-1 0,11 0 0 15,-1 10 10-15,12-10 1 0,-1 0 1 0,3 0 0 0,5 0-2 0,2 0-1 16,8 0 0-16,3 0 0 0,1 0-9 16,-1 0-1-16,0 0-1 0,4 0 0 0,0 0 0 0,4-3 0 15,-5-4 0-15,5 7 0 0,-4-3-11 0,0 3 10 16,-1-6-10-16,1 6 10 0,-7 0-10 0,3 0 0 15,-6 0 0-15,-5-3 0 0,5 0 13 0,-5-4 7 16,1 7 2-16,0 0 0 0,0-3-8 0,-1-3-2 16,5 6 0-16,-4-3 0 0,3 3 1 0,-7-6 0 15,4 6 0-15,-4 0 0 0,0-7-13 0,-7 1 0 16,-3 6 0-16,0-3-10 0,-1 3 10 0,-6 0 0 16,-4-6 0-16,-7 6 0 0,0 0 0 0,0 0 0 0,0 0-9 0,0 0 9 15,0 0-9-15,0 0 9 0,0 0-12 0,0 0 12 31,-4 0-136-31,-6-3-21 0,3-4-4 0,-4 1-820 0,-3 0-164 0</inkml:trace>
  <inkml:trace contextRef="#ctx0" brushRef="#br2" timeOffset="134473.007">20683 4213 921 0,'0'0'82'0,"0"0"-66"16,-7 0-16-16,0 3 0 0,7-3 196 0,0 0 36 16,0 0 8-16,0 0 0 0,0 0-152 0,0 0-30 15,0 0-6-15,0 0-2 0,0 0 9 0,0 0 1 16,0 0 1-16,0 0 0 0,0 0-19 0,0 0-4 15,0-9-1-15,0 9 0 0,7 0 1 0,-7 0 0 16,4-7 0-16,-4 7 0 0,10-6 30 0,-3 6 5 16,4 0 2-16,-4 6 0 0,-7-6-24 0,14 7-5 15,-3-7-1-15,6 0 0 0,-2 6-5 0,-1 3 0 16,3-9-1-16,1 3 0 0,3 7-3 0,-3-7 0 16,6-3 0-16,-2 6 0 0,6-3-2 0,0-3-1 15,7 0 0-15,1-3 0 0,9-3-9 0,5 6-1 0,-1-3-1 16,1 3 0-16,-1-10-1 0,0 10 0 0,-3-3 0 15,4 3 0-15,-1-9 3 0,0 9 1 0,-3 0 0 16,0-6 0-16,0 6-25 0,-4 0 8 0,1 0-8 16,-4 0 0-16,-4 0 0 0,0 0 0 0,0 0 0 0,-3 0 0 15,0 0 0-15,-4-7 0 0,4 1 0 0,-4 6 0 16,4 0 0-16,-8-3 10 0,5-3-2 0,-1-4-8 16,4 7 0-16,-4 0 0 0,-10-3-10 0,3 3 10 15,0 3 0-15,-3-10 0 0,-4 1 0 0,-4 9 0 31,-3-10-126-31,0 10-30 0,0-9-7 0,-7 6-1 0</inkml:trace>
  <inkml:trace contextRef="#ctx0" brushRef="#br1" timeOffset="-182476.178">11095 12868 1476 0,'0'0'65'0,"0"0"14"0,0 0-63 0,0 0-16 15,0 0 0-15,0 0 0 0,0 0 91 0,0 0 15 16,0 0 3-16,0 0 1 0,10 0-54 0,-10 0-12 15,0 0-1-15,0 0-1 0,11-7-26 0,-7 1-6 16,-4-3-1-16,0-1 0 0,0 7 6 0,0-6 1 16,0-1 0-16,-4-2 0 0,-7 2 21 0,4-2 5 15,4 3 1-15,-4-10 0 0,-4 12-18 0,1-2-3 16,3-7-1-16,-4 13 0 0,7-6 14 0,1-1 2 16,-8 7 1-16,8-3 0 0,3 6-6 0,-4 0-2 0,-13 0 0 15,3-3 0-15,-1 3-17 0,1 3-3 16,0-3-1-16,-7 9 0 0,0-2-9 0,0 5 8 0,7-2-8 0,-4 2 8 15,-7 1 12-15,4 6 3 0,3 2 0 0,4 1 0 16,-3-3-23-16,-1 3 0 0,-3 0 0 0,10 0-8 16,1 6 23-16,-4-3 5 0,0-3 0 0,3 7 1 15,7-7 10-15,1 6 1 0,-4-3 1 0,3-3 0 16,1 9-9-16,6-9-1 0,4 3-1 16,-3 0 0-16,-1-3-5 0,4 0-1 0,8 0 0 0,-1-3 0 15,-4-7-16-15,4 7 0 0,1 0 0 0,6-6 0 16,3-4 8-16,1 0-8 0,-4 1 9 0,11-4-9 15,7-6 0-15,-7 6-15 0,-15-2 2 0,8-4 0 16,10 0-106 0,-3 0-21-16,-4 0-4 0</inkml:trace>
  <inkml:trace contextRef="#ctx0" brushRef="#br1" timeOffset="-181145.066">2445 8772 1267 0,'0'0'56'0,"0"0"12"15,0 0-55-15,0 0-13 0,0-9 0 0,0 9 0 16,0 0 199-16,0 0 37 0,0-3 7 0,0 3 1 0,0 0-200 0,0 0-44 16,0 0 0-16,0 0 0 0,0 0 0 0,0 0-8 15,7 9 8-15,-7 1 0 0,0-4 11 0,0 13 7 16,0-7 2-16,3 16 0 0,-3-6 7 0,7 0 1 15,-7 0 1-15,0 7 0 0,4-4-5 0,-4-3-2 16,0 6 0-16,0-9 0 0,3 3 7 0,-3 0 2 16,0-4 0-16,0-2 0 0,0 3-15 0,0-7-4 15,0-2 0-15,0 2 0 0,0-2 7 0,0-10 1 16,0 0 0-16,0 0 0 0,0 0 25 0,0 0 6 16,0 0 1-16,0-10 0 0,8-2-7 0,-8-1-1 15,3-6 0-15,4-6 0 0,0 0-35 0,4 0-9 16,-4-3 0-16,3-3 0 0,-3-1 0 0,11 1-12 0,-11 6 2 15,11-3 1-15,-8 6 9 0,4 0-13 16,-3 9 5-16,3-6 8 0,0 10-10 0,0 3 10 0,-3-4 0 16,3 4-9-16,4-3 9 0,-4 9 0 0,0-4 0 0,0 1 0 15,4-3 0-15,-1 6 0 0,-6 0 0 0,3 0 0 16,4 6 0-16,-8-3 0 0,-3-3 0 16,4 4 0-16,-4 5 0 0,-4-3 0 0,1 4 0 0,3-4 8 15,-7 3-8-15,0 1 0 0,4-1 0 0,-4 1 0 16,0-1 0-16,-4-3 9 0,8 4-9 0,-4-4 0 15,7-3 0-15,-7-3 0 0,0 0 0 0,0 9 0 16,0-9 10-16,3 4-10 0,-3-4 8 0,0 0-8 16,11-4 12-16,-1 4-4 0,-6-3 0 0,6-3 0 15,1-3-8-15,0-1 8 0,-4 4-8 0,10-3 8 0,-6-7 0 16,3 3 0-16,0 1 0 0,0-7 0 16,7 10-8-16,-7-4-9 0,1 0 9 0,2 4-13 15,-3 0 13-15,0-1 0 0,-3 7 0 0,0-6 0 0,-1 9 0 0,4-3 0 16,-10-4 0-16,-4 7 0 0,7 0 0 15,-7 0 0-15,10 10 0 0,-2-10 0 0,-1 9 0 0,3 1 0 16,-6 2 0-16,3 1 0 0,-4 2 0 0,1 1 0 16,3 6 0-16,3-3 0 0,-10 3 10 0,8 0-2 15,-1 0 0-15,-4 6 0 0,8-6-8 0,-4-3 8 16,-4-4-8-16,8 4 8 0,-8 0-8 0,4-7 0 16,0 1 0-16,1 6 0 0,2-10-14 0,-6 4-8 15,6-7-2-15,1 0 0 16,-8 1-134-16,4-4-27 0,8-3-6 0,-5 0-563 15,-6-3-113-15</inkml:trace>
  <inkml:trace contextRef="#ctx0" brushRef="#br1" timeOffset="-180920.914">3669 8857 3049 0,'-4'6'67'0,"-6"1"13"0,6 2 4 0,-6 0 2 0,-1 4-69 0,11-4-17 0,-7 4 0 0,7 6 0 16,0-7-11-16,7 4-5 0,-7 0-2 0,11-1 0 15,-8 1 6-15,4 0 2 0,-3-4 0 0,6 1 0 16,-6-1-27-16,6-2-6 0,1-4-1 0,0-3 0 16,-8 6-83-16,4-9-17 0,0 0-3 0,4-3-1 15,-4-6-86-15,0 0-18 0,11-20-3 0,-18-2-1 0</inkml:trace>
  <inkml:trace contextRef="#ctx0" brushRef="#br1" timeOffset="-180761.05">3665 8384 403 0,'0'0'36'0,"0"0"-36"15,-7 0 0-15,7 0 0 0,-7 0 547 0,7-4 102 0,0 4 21 0,0 0 4 31,0 0-694-31,0 0-140 0,14 0-27 0,-3 0-877 0</inkml:trace>
  <inkml:trace contextRef="#ctx0" brushRef="#br1" timeOffset="-180253.692">4085 8826 2746 0,'-10'12'60'0,"10"-2"13"0,-11-10 3 0,7 9 1 0,-6 0-61 0,3 1-16 16,0-1 0-16,7 1 0 16,-7-4-30-16,3 3-9 0,4 4-1 0,-7-4-1 0,7 1 32 0,0-10 9 15,0 0 0-15,0 9 0 0,0-9-10 0,0 0 10 16,0 0-13-16,0 0 5 0,0 0 8 0,0 0 9 15,-3-9-1-15,3-1-8 0,0-2 50 0,0 2 3 16,0-2 1-16,0-7 0 0,0 3-8 0,0-9-2 16,3 3 0-16,4 7 0 0,-3-7-30 0,3 3-6 15,0 0-8-15,0 0 11 0,3 7-11 16,5 2-9-16,-5 1 9 0,-6 6-13 0,6-7 13 0,1 10 0 16,-1 0 0-16,5 10 0 0,-5-10 0 0,4 9 0 15,0 1 0-15,0-7 0 0,4 9 0 0,0-6 0 16,3 4 0-16,0-1 0 0,4-2 0 0,-8 2 13 15,12 0-4-15,-5-2-1 0,1-1-8 0,0 3 0 16,-1 1 9-16,1 2-9 0,0-2 19 0,0 2-1 16,-4 4 0-16,-4-4 0 0,4 10-18 0,1-9 8 0,-12 6-8 0,4 3 0 15,-3 0 0-15,0-4 0 0,-4 1 0 0,0-3 0 16,-4 3-8-16,4 3 8 0,-7-3-13 16,4-7 5-16,-1 1-12 0,-3 2-1 0,7-5-1 0,-7-4 0 31,11 3-104-31,-8-9-21 0,4 0-4 0,8 0-1 15,2-9-58-15,1-4-12 0,21-18-2 0,-8 0-1 0</inkml:trace>
  <inkml:trace contextRef="#ctx0" brushRef="#br1" timeOffset="-179540.489">6361 8722 1324 0,'0'0'118'16,"0"0"-94"-16,3-3-24 0,-3-6 0 15,0 9 166-15,4-10 29 0,-1 7 5 0,-3-6 2 16,7-1-177-16,-7 1-35 0,4 6-7 0,-1-7-2 16,1 1 19-16,-1 0 0 0,1-4 0 0,3 4 0 15,-7-4 8-15,0 4-8 0,3-4 0 0,-3 1 9 0,8-4 14 16,-8 10 2-16,0-4 1 0,0 4 0 15,0-4 32-15,0 4 6 0,-8 0 2 0,5-3 0 0,-4 9-6 0,0-4-2 16,0-2 0-16,-4 6 0 0,1 0-34 16,-5 0-6-16,1 0-2 0,0 0 0 0,-3 10-16 0,-1-1 0 15,-7 3 8-15,4-2-8 0,0 9 0 0,-4 3 0 16,8-4 0-16,-8 4-9 0,4 4 9 0,7-8 16 16,-8 4-4-16,8 7-1 0,-3-4 1 0,3-3 0 15,3 6 0-15,4-6 0 0,-4 0-1 0,4 6 0 16,0-3 0-16,7 3 0 0,-3-3 1 0,3-3 0 15,3-3 0-15,4 3 0 0,0-3 6 0,4 0 2 16,-4-4 0-16,4 1 0 0,3-3-20 0,3-1 0 16,1-3 0-16,7 1 0 0,3-1 0 0,0-6 0 0,4-3 0 15,0 7 0-15,3-4-16 0,-7 0-6 0,4-6-2 0,-7 3 0 32,3-10-101-32,-3 10-21 0,3-9-4 0,-7 6-1 15,0-7-97-15,-3-2-20 0,21-16-4 0,-22 6-1 0</inkml:trace>
  <inkml:trace contextRef="#ctx0" brushRef="#br1" timeOffset="-179155.814">6918 8032 1843 0,'0'0'164'0,"0"0"-132"16,0 0-32-16,0 0 0 0,0 0 172 0,0 0 28 15,0 0 6-15,0 0 1 16,0 10-193-16,0-1-38 0,0-3-8 0,0 4-2 0,0 5 20 0,0-8 4 15,0 2 1-15,0 7 0 0,0-10 19 0,0 10 4 16,0-4 1-16,-7 1 0 0,0-1-4 0,3 7-1 16,-6 3 0-16,3 0 0 0,-4-3 10 0,1 3 1 0,-1 9 1 15,4-9 0-15,-4 0 8 0,4 6 2 0,4-6 0 16,3 0 0-16,-7 0-32 0,3-3 0 0,4-6 0 0,0 9 0 16,4-7 0-16,3-2 0 0,-7-1 0 0,7 1 0 31,-4-4-100-31,4-2-25 0,-7-7-6 0,0 0-595 0,7-7-119 0</inkml:trace>
  <inkml:trace contextRef="#ctx0" brushRef="#br1" timeOffset="-178892.919">6653 8114 1728 0,'0'0'153'0,"0"0"-122"15,0-6-31-15,-7-4 0 0,4 10 318 0,3 0 58 16,0-9 11-16,0 6 2 16,10-7-333-16,-6 7-66 0,3-3-14 0,7-4-2 0,-3 7 8 0,6-6 2 15,4 6 0-15,4-4 0 0,0 4 16 0,3-6 0 16,0 9 0-16,1-10 0 0,-1 10-10 0,0-3 2 16,-3-3 0-16,3 6 0 15,-3-3-45-15,3 3-9 0,-3 0-2 0,-1 3 0 16,1-3-118-16,3 0-24 0,-3 6-5 0,0-3-785 0</inkml:trace>
  <inkml:trace contextRef="#ctx0" brushRef="#br1" timeOffset="-178518.479">7789 8434 172 0,'-14'12'8'0,"11"-12"1"0,-4 7-9 0,0-7 0 0,0 0 0 0,3 3 0 15,4-3 635-15,-11 0 125 0,4 9 24 0,0-6 6 16,7-3-648-16,-7 10-130 0,0 2-25 0,0-2-6 0,0 5 19 0,0-2 8 15,-4-1-8-15,1 1 12 16,-1 6 4-16,-3-7 1 0,4 10 0 0,-5-3 0 0,1 0 19 0,-3 0 3 16,-1 3 1-16,-3-7 0 0,0 7-32 0,3-3-8 15,-7 3 0-15,8 0 0 0,-1-3 0 0,-7 3 0 16,4 0 0-16,0-4-8 0,7-5 8 0,0 6 0 16,0-7 0-16,7-2 0 15,3 2-44-15,-3-2-8 0,0-4 0 0,7-6-1 16,0 0-76-16,0 0-15 0,0 0-4 0,14-6 0 15,-3-4-52-15,-1-2-10 0,4-1-2 0</inkml:trace>
  <inkml:trace contextRef="#ctx0" brushRef="#br1" timeOffset="-178242.017">7560 8478 3337 0,'0'0'73'0,"0"0"15"0,0 0 4 0,0 9 2 0,0 0-75 0,7 4-19 0,-7-1 0 0,7 7 0 16,4 3 0-16,-4-3-9 0,3 3 1 0,4 0 0 15,1 0 8-15,-1 0 0 0,3 0 0 0,-6 6-8 16,3-6 8-16,0 6-8 0,0-3 8 0,0-3-8 16,-3 6-9-16,0-2-2 0,-1-1 0 0,1-3 0 15,-8-7-27-15,4 7-6 0,0-3 0 0,4 3-1 16,-4-6-70-16,-3-1-13 15,6 4-4-15,1 0 0 0,-1-3-100 0,1-1-21 0,10 10-4 0,7-3-1 16</inkml:trace>
  <inkml:trace contextRef="#ctx0" brushRef="#br1" timeOffset="-177319.114">7422 8710 1080 0,'0'0'48'0,"4"0"9"0,3-3-45 0,0-4-12 0,0 4 0 16,4-3 0-16,-1 3 0 0,4 3 0 0,-7-3 0 0,1-4-318 16,2 4-66-16</inkml:trace>
  <inkml:trace contextRef="#ctx0" brushRef="#br1" timeOffset="-177108.133">7955 8801 702 0,'0'0'31'0,"0"0"6"0,0 0-29 0,0 0-8 16,0 0 0-16,0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1:18:29.4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9881 10980 1378 0,'0'0'61'0,"0"0"13"0,0 0-59 0,0 0-15 0,0 0 0 0,0 0 0 16,0 0 52-16,0 0 7 0,0 0 1 0,0 0 1 15,0 0-27-15,0 0-6 0,0 0 0 0,0 0-1 16,7-3-13-16,-7 3-2 0,7-10-1 0,0 10 0 16,-7 0 23-16,11-9 5 0,0 9 1 0,3-3 0 15,-4-7 0-15,4 10 1 0,-3-9 0 0,3 6 0 16,0-3-31-16,0 3-10 0,4-7 0 0,-4 1 0 16,0-1 25-16,0-2-1 0,4 2-1 0,0 1 0 0,-1-4 0 15,1 4 0-15,3-7 0 0,-3 1 0 0,-1 2-4 16,5-6-1-16,6 7 0 0,-4-7 0 0,-2-3 6 0,2 0 2 15,5 6 0-15,-1-9 0 0,7 10 6 0,-3-7 2 16,-4 3 0-16,4-9 0 0,7 6-34 16,-8 0 0-16,-6 0 0 0,3 0 0 0,4 0 0 0,0 0 12 15,-8 3-3-15,5-3 0 0,-1 3-1 0,4-3 0 16,3 4 0-16,-7-4 0 0,-7 6 12 0,4-3 3 16,14 0 0-16,-4-3 0 0,-7 4-23 0,4-4 0 15,0 6 0-15,-4-3 0 0,4-9 20 0,-4 6 10 16,-3 0 2-16,3 0 0 0,0 3-20 0,0-3-3 15,-7 0-1-15,4 3 0 0,3-2-8 0,1-1 0 0,-1 9 0 16,-3-6-11-16,-4-3 20 0,3 10 4 16,8-7 1-16,-4 0 0 0,-3 7 0 0,-4-1 0 0,4-6 0 15,0 7 0-15,-1-1-2 0,-3-3-1 0,1 4 0 16,-1-1 0-16,-4-5 8 0,5 8 1 0,-5-2 1 16,-3 2 0-16,4-2-21 0,-4-7 0 0,4 9 0 0,-1-2 0 15,-2-1 0-15,2-6 0 0,4 10 0 16,-3-3 0-16,0-7 0 0,3 6 0 0,0-6-12 0,-3 4 4 15,3-1 21-15,-4 0 5 0,1-2 1 0,3-1 0 16,-3 6-19-16,-1 4 10 0,1-4-10 0,0-6 8 16,-4 7-8-16,3 2 8 0,-2 1-8 0,-1-4 8 15,3 4-8-15,-6 0 8 0,3-4-8 0,-3 4 8 16,-1-1-8-16,-3 4 0 0,4 0 0 0,-1-4 0 16,-3 1 0-16,1 6 8 0,-1-7 0 0,0 1 0 15,0 6-8-15,0-7 0 0,-4 1 0 0,1 0 8 16,3 6-8-16,-4-7 0 0,4 1 0 0,-3 6 0 0,3-7 0 15,0 1 0-15,-3 6 0 0,-1-4 0 0,1 4 0 16,3-3 0-16,-7 6 0 0,0 0 0 0,0 0 16 0,0 0 5 16,0 0 1-16,0 0 0 0,0 0-13 0,0 0-9 15,0 0 12-15,3-3-12 0,-3 3 9 0,0 0-9 16,0-3 0-16,0 3 9 0,0 0-9 0,0 0 0 16,0 0 9-16,0 0-9 0,4-7 0 0,-4 7 9 15,0 0-9-15,0-9 0 0,0 6 13 0,-4-7-4 16,4 10-1-16,0 0 0 0,0 0 2 0,-3 0 0 15,-1-9 0-15,4 9 0 0,-7 0-10 0,7 0 0 16,-7 0 0-16,4 0 8 0,-4-3 0 0,-1 3 0 16,1 0 0-16,0 3 0 0,0-3-8 0,0 6 0 0,0-3 0 15,-3-3 0-15,3 0 0 0,-1 0 0 16,1 7 0-16,-3-4 0 0,3-3 0 0,-4 3 0 0,-3-3 0 16,4 6 0-16,-1-3 0 0,-3-3 0 0,-4 0 0 0,1 0 0 15,-1 0 8-15,-3 0 0 0,3 0 0 0,-3 7 0 16,3-7-8-16,-3 3 10 0,-4-3-10 0,4 0 10 15,0 0-10-15,0 0 8 0,0 0-8 0,3 0 8 16,0 0-8-16,4 0 0 0,0 0 0 0,0 0 8 16,4 0-8-16,-1 0 0 0,0-3 0 0,4-4 0 15,7 7 12-15,0 0 1 0,-7 0 0 0,0 0 0 16,4-3-22-16,3 3-5 0,-4-6-1 0,1 6 0 16,-1-3 15-16,4 3 0 0,0 0 0 0,0 0 0 15,-3-10-8-15,6 1 8 0,-3 6 0 0,7-3-9 16,0 2 9-16,0-5-10 0,0 0 10 0,4 6-10 15,7-4 10-15,-1 4 0 0,-3-6 0 0,4 6-8 16,7-4 8-16,-8 7-12 0,4-9 12 0,1 6-12 0,-1 0 12 16,3-4 0-16,1 7-9 0,-4 0 9 15,4-9 0-15,-4 9 0 0,4 0 0 0,-4 0 0 0,-3 0 0 0,-1 0 0 16,1 0 0-16,-4 0 0 0,0 0 0 0,0 0 8 16,-3 6-8-16,-1-3 0 0,-2-3 0 0,-1 0 8 15,0 0-8-15,0 7 0 0,-7-7 0 0,10 3 0 16,-6 0 0-16,-4-3 0 0,10 6 0 0,-10-6 0 15,7 3 0-15,-7-3 0 0,0 0 0 0,8 0 0 16,-8 0 0-16,0 0 0 0,0 0 0 0,7 7 0 16,-7-7 0-16,0 0 0 0,0 0 0 0,0 0 0 15,0 0 0-15,0 0 0 0,0 0 0 0,0 0 0 0,0 0 0 0,0 0 0 16,0 0 0-16,0 0 18 0,0 9-2 0,0-3 0 16,0 4-16-16,0-10 8 0,-4 9-8 0,4-3 0 15,0 1 10-15,0 2-10 0,-3 0 8 0,3 4-8 16,3-4 8-16,-6 1-8 0,3 2 8 15,-4 7-8-15,4-6 11 0,0 2-3 0,-4-2-8 0,4-1 12 16,0 7-4-16,0-6 0 0,-3 6-8 0,-1-4 12 16,4 4-4-16,0 0 0 0,0 0-8 0,0-4 12 15,0 7-12-15,0-3 0 0,0 3 8 0,4-3-8 16,-4 0 14-16,3-4 0 0,-3 4 0 0,4-6 0 16,0 9-14-16,-1-7 0 0,-3-2 0 0,0 0 0 15,0-1 0-15,0-3 0 0,0 4 0 0,0-4 0 16,4 1-13-16,-4-1-6 0,0-9-1 0,0 3 0 15,0-3-77-15,0 0-16 16,0 0-3-16,0 0-1 0,0 0-171 0,0 0-35 0</inkml:trace>
  <inkml:trace contextRef="#ctx0" brushRef="#br0" timeOffset="2015.154">10037 10873 1220 0,'0'0'27'0,"0"0"5"0,0 0 2 0,0 0 0 0,-4-3-34 0,4 3 0 0,-7-6 0 0,0 6 0 16,7 0 48-16,-4-3 4 0,-3 0 0 0,0-4 0 16,4 7 4-16,3 0 2 0,-7-3 0 0,3-3 0 15,-3 3 7-15,4-3 2 0,3 6 0 0,-7-4 0 16,-1 4-22-16,1 0-4 0,7 0-1 0,-3-3 0 16,-4-3-15-16,3 6-3 0,1 0-1 0,-4 0 0 15,3-3 3-15,-3-3 0 0,4 6 0 0,-4 0 0 16,7 0-9-16,-8-4-2 0,5-5 0 0,-4 6 0 15,3-3-13-15,-3 6 8 0,7 0-8 0,0 0 0 16,-3-3 12-16,3 3-3 0,0 0-1 0,0 0 0 16,-4 3-8-16,4-3 0 0,4 9 0 0,-1 4 8 0,4 5-25 0,-3-5-6 15,-1 9-1-15,4-3 0 16,1 3 24-16,-1-3 0 0,-4-1 0 0,1-2 0 0,-1 3 17 16,1-7 5-16,3 7 1 0,0-9 0 0,-4 2-3 0,1-2-1 15,3-1 0-15,-4-6 0 0,-3-3 12 16,0 0 2-16,0 0 1 0,0 0 0 0,11 0 2 0,-4-9 1 15,0 9 0-15,-3-3 0 0,-1-7 1 0,1 1 0 16,-1-1 0-16,1 7 0 0,-1-9-30 0,-3 2-8 16,4-2 0-16,-4-4 0 0,3 7 8 0,-3-4 0 15,0 4 0-15,-3-7 0 0,3 0-8 0,-4 4 0 16,1-1 0-16,-1 1 0 0,1-4 0 0,-4 7 8 16,0-4-8-16,0 4 8 0,-4-4-8 0,0 4 11 15,1-1-11-15,3 7 12 0,-4 0-12 0,1-3 12 16,-5 3-12-16,1 3 12 0,-3-7-12 0,3 14 0 0,0-4 0 0,-1 6 0 15,1-6 0-15,0 7 0 0,0-1 0 16,3 4 0-16,4 2 0 0,-3-2 0 0,-1-1 8 0,4 7-8 16,0-6 0-16,4 6 0 0,-4-7 0 0,3 10 0 15,-3-9 0-15,7 5 0 0,-4 1 0 0,1-6 0 16,-1 6-8-16,4-7 8 0,0 1 0 0,0-4 0 16,0 0 0-16,4 1 0 0,-1-7 0 0,1 3 0 15,-4-6 0-15,7 3 0 0,0-3 8 0,4-3-8 16,-1-3 11-16,1-3-3 0,3 5-8 0,0-5 12 15,0-3 13-15,0-1 3 0,0-3 0 0,1 4 0 16,-1 2-28-16,0-2 0 0,0-7 0 0,-4 6 0 16,1 4 0-16,0-3 12 0,-4-7-4 0,0 9 0 15,-4-2-8-15,1 2 0 0,-1 7 9 0,-3-6-9 0,-3-1 0 16,3 10 0-16,0 0 0 0,-7 0 8 0,-4-3-8 16,1 3 0-16,-1 0 0 0,4 3 0 0,-4 4 0 15,-3-1 0-15,4 3-9 0,-4 1 9 0,-1 2 0 0,5 4 0 16,-1-3 0-16,4 5 0 0,-3-2 0 15,3 3-9-15,7 0 9 0,0-4-10 0,0 10 10 0,-4-9 8 16,8-3-8-16,-4 2 11 0,7-2-11 0,0-4 0 16,-4-6 0-16,1 7 0 0,3-4 0 0,0-3-12 15,0-3 4-15,3 0 8 0,-2 0 0 0,2 0 0 16,-3-3 14-16,0-3-4 0,0-4-2 0,0 1 0 16,4-4 0-16,-8 4 0 0,4-7 3 0,1 1 0 15,-5-1 0-15,1 0 0 0,-1 1-11 0,4-1 12 0,-7-6-12 16,4 9 12-16,3 1-12 0,-7-1 0 0,3 4 0 0,-3 3 0 15,4-4 0-15,-4 10 0 0,0 0 0 0,0 0 0 16,0 0 0-16,0 0 0 0,0 0-11 0,0 0 11 16,0 0-8-16,0 0 8 0,3 10-8 0,-3-1 8 15,0 4-11-15,0-4 11 0,-3 0-13 0,3 4 5 16,-4 3 8-16,1-4 0 0,3 1 0 16,0-1 0-16,-4-2 0 0,1-1 0 0,-1 4 0 0,4-4 8 15,-3 0 7-15,-1 1 1 0,4-7 1 0,0 6 0 16,0-9-8-16,0 0-1 0,0 0-8 0,0 0 12 15,0 0-4-15,0 0-8 0,0 0 11 0,0 0-11 16,11-3 11-16,3-3-11 0,0-7 10 0,0 4-10 16,-3 0 8-16,3 2-8 0,-4-2 0 0,4 0 9 15,-3-1-9-15,3-2 10 0,-7 5-10 0,4-2 10 16,-4-4-1-16,-4 4 0 0,4 6 0 0,-7-7 0 0,-3 1 2 0,3 9 0 16,0 0 0-16,-7-3 0 0,-4-3-1 15,1 3 0-15,-8 3 0 0,0 0 0 0,1 3-10 0,-4 3 0 16,-4-3 0-16,4 6 0 0,3-9 0 0,-3 10 0 15,7-7 0-15,3-3 0 0,1 6 0 0,3-6-9 16,0 0 9-16,7 0 0 16,3-6-100-16,4-7-14 0,7-5-2 0,7 5-1 0</inkml:trace>
  <inkml:trace contextRef="#ctx0" brushRef="#br1" timeOffset="7455.706">5867 6587 2476 0,'0'-7'220'0,"-4"1"-176"0,1-3-35 0,3 2-9 16,0 4 65-16,0 3 11 16,0 0 3-16,0 0 0 0,0 0-79 0,0 0 0 0,7 3-13 0,0 13 1 31,-4 0-23-31,4 6-4 0,0 3-1 0,0 3 0 0,4 13 20 0,-7 0 3 15,3 9 1-15,7 3 0 0,-7 4 8 0,3 5 8 0,8 7-12 0,-7 0 12 16,3 10-15-16,0-1 4 0,0 7 1 16,0 6 0-16,4-4 10 0,-1 17-8 0,1 3 8 0,-4-1-8 15,-10 10 8-15,6 10 0 0,-3 2-9 0,7 10 9 16,-10 6 0-16,3-2 0 0,-4 5 10 0,1 7-10 16,-4-4 18-16,7 4-3 0,-7-1-1 0,4 4 0 15,-4 3 10-15,7-3 3 0,-7 3 0 0,3-3 0 16,1 3 9-16,-4-4 1 0,3-8 1 0,-3 8 0 15,0-5-16-15,0-4-3 0,4 1-1 0,-4-1 0 16,3 1-8-16,-3-4-2 0,0-3 0 0,0 6 0 16,-7-9 25-16,7 0 5 0,-3 3 1 0,-1-9 0 15,1 3-25-15,-4-7-5 0,3 1-1 0,4 3 0 0,-7-7 4 16,0-3 1-16,7-6 0 0,0 1 0 16,-11-5-5-16,11-5 0 0,-7 0-8 0,0-4 12 15,4 4-4-15,-1-10 0 0,4-3-8 0,-3 0 12 0,3-9-12 0,0-1 9 16,-7 1-9-16,7-3 8 0,-4-7 6 0,-3-3 1 15,7-6 0-15,-4-3 0 0,1-1-15 0,3 1 8 16,-7-7-8-16,3 1 0 0,4-4 0 0,-7-6 0 16,0 3 0-16,4-6 0 0,-1 0 0 0,1-3 0 15,3-10 0-15,-7 1 0 0,3-1 0 0,4 0 11 16,0-9-2-16,0 7 0 0,0-4-22 0,0-7-5 16,0 4-1-16,0-3 0 15,0-3-83-15,4 0-17 0,3-1-3 0,-7-5-732 0,0-1-146 16</inkml:trace>
  <inkml:trace contextRef="#ctx0" brushRef="#br1" timeOffset="8167.813">2692 13796 2804 0,'0'0'62'0,"-11"-3"13"0,11-3 2 0,0 6 1 0,0-4-62 0,0 4-16 16,0-9 0-16,4 0 0 0,3 5 0 0,7-5 0 15,7 0 0-15,4-4-10 0,-1 4-3 0,12-1-1 0,6-2 0 0,11 2 0 16,0-2 14-16,3 2 0 15,8 1 0-15,6 0 0 0,1 5-9 0,14-5-6 0,-1 9-1 16,-3-3 0-16,8 3 1 0,-5 3 0 0,8-3 0 0,7 9 0 16,7-5 6-16,-4-4 1 0,4 6 0 0,10-3 0 15,4-3 8-15,4 0 0 0,-5 6 0 0,12-12 0 16,10 6 20-16,4 0 10 0,-1 0 2 0,12-3 0 16,-5-3-10-16,22 2-2 0,0-5 0 0,3 9 0 15,-3-9-12-15,7 5-8 0,14-2 8 0,4 6-8 16,10 0 11-16,7-3-3 0,7 3 0 0,1 0 0 15,-1 0 20-15,7 0 3 0,0 0 1 0,-3 0 0 16,4-3-10-16,-1 3-2 0,-3 0 0 0,-1 0 0 16,12-6-8-16,3 6-1 0,0 0-1 0,3 0 0 15,11-10 18-15,-4 10 3 0,-3-3 1 0,0-3 0 16,4 3-13-16,-1 0-3 0,-3 3 0 0,-3-7 0 16,-1 7-6-16,-3-3-2 0,-11-3 0 0,1 6 0 15,-1 0-8-15,-3 0 12 0,-1 6-12 0,-2-3 12 0,-1 4-12 16,-7-4 0-16,0 0 0 0,-10 3 8 0,-11-3-8 0,0 3 0 15,-4-2 0-15,-6 5 0 0,-1-6 16 0,-6 3-3 16,-19-2 0-16,1 5 0 0,-4-3-5 0,-3-3 0 16,-7 1-8-16,-11 2 12 0,0-3-24 0,-11-3-6 15,-13 6-1-15,-4-3 0 0,-8-3 3 0,-6 3 0 16,-11 4 0-16,-3-7 0 16,-11 0-93-16,-7 0-19 0,-11 0-3 0,-3 0-1175 0</inkml:trace>
  <inkml:trace contextRef="#ctx0" brushRef="#br1" timeOffset="28654.269">2932 9161 1497 0,'0'0'133'0,"0"0"-106"0,0 0-27 0,0 0 0 16,0 0 89-16,0 0 13 0,0 0 2 0,3 3 1 15,1 7-83-15,3 2-22 0,3-5 0 0,1 2 0 16,-8 4 38-16,12-1 1 0,-1-3 0 0,3 4 0 16,-3 6-25-16,8-7-5 0,2 7-1 0,1 3 0 15,0 0-8-15,10 6 0 0,0-3 0 0,0 13 0 16,4-3 0-16,7-1 0 0,4 7 0 0,-1 0 0 15,7 2 0-15,-3 4 0 0,4 1-10 0,-4-5 10 16,14 17 0-16,-7-4-9 0,10 13 9 0,4-3 0 16,-3 10 0-16,3 5 0 0,-4 1 0 0,5 5-8 15,6 1 8-15,-4 13 0 0,4-4 0 0,1 6 0 0,2 4 0 16,1 3 0-16,0 6 0 0,3 6 0 0,3-3 17 16,-2 7 3-16,2-1 0 0,5 4 0 0,-5 8 24 0,12-2 4 15,3 3 2-15,-8 0 0 0,8 0-2 0,-7-3 0 16,10 3 0-16,-3 0 0 0,0 0-8 0,-7-3-3 15,7 3 0-15,-4-3 0 0,7 0-17 0,-3-4-4 16,-4 4-1-16,8-6 0 0,-4 5-7 16,3-5 0-16,4 0-8 0,-4-7 12 0,-3 3-12 0,0-6 0 15,-4-2 0-15,-7-5 0 0,-6-11 8 0,-1 12 0 16,3-7-8-16,5 1 12 0,-1-4-2 0,-3-5-1 16,-1 5 0-16,-9-6 0 0,9 7-1 0,-3-7 0 15,-3-3 0-15,0 0 0 0,-4 3-8 0,-7-3 0 0,0-3 0 16,0-6 0-16,-7-7 11 0,0 4 0 0,-7-16 0 15,-3 6 0-15,3-9-11 0,-18-4 0 0,4-6 0 0,-11-9 0 16,-3-3 0-16,-4-6 0 0,0-4 0 0,1-9 0 31,-8-3-81-31,-4-7-12 0,1-2-3 0,-7-7 0 16,3-6-106-16,-7-7-22 0,-4-2-4 0,-3-7 0 0</inkml:trace>
  <inkml:trace contextRef="#ctx0" brushRef="#br1" timeOffset="29336.168">3715 7368 1695 0,'-14'-7'75'0,"7"4"16"0,3 0-73 0,-7 3-18 0,8 0 0 0,-4 3 0 15,3 0 15-15,4 7-1 0,0-1 0 0,4 4 0 16,3 5-2-16,7 4-1 0,7 10 0 0,-3-1 0 16,7 7-11-16,10-1 0 0,7 4 0 0,1 3 0 15,2 6 0-15,5 3-11 0,10 1 11 0,0 15-8 16,7-3 8-16,0-1 0 0,10 8-9 0,8 2 9 16,0 0 0-16,10 10-11 0,0 9 11 0,8 0-8 15,2 3 8-15,1 7 0 0,4 2-9 0,6 7 9 16,7 3 8-16,8 3 7 0,-11 7 1 0,10 2 0 15,4 7-6-15,4 9-1 0,0 4 0 0,6 5 0 16,4 4 39-16,4 3 8 0,-4 3 2 0,15 0 0 16,6 13 1-16,-7-4 0 0,8-2 0 0,2 5 0 15,-9-5 11-15,10 2 2 0,3 4 1 0,-3-4 0 0,7 4-29 16,-11-7-5-16,4 0-2 0,3 1 0 0,4-1-11 0,-3 0-2 16,-1 1-1-16,-3-4 0 0,-4-6-3 15,1 9 0-15,2-6 0 0,-2-3 0 0,-1 0-6 0,-10-9-2 16,-4 5 0-16,4-8 0 0,3-1 15 0,-10 1 2 15,-8-4 1-15,-3-6 0 0,-6-6-30 0,-1 2 0 16,0-5-11-16,-11-4 11 0,-3-2 0 0,0-7 15 16,-11 3-1-16,-3-13 0 0,-11 1-14 0,1-3 0 15,-8-17-9-15,-3 4 9 0,-11-3 0 0,-4-9 0 16,-3-10 11-16,-7-1-3 0,-10-11-8 0,-8-7-10 16,-3-6 10-16,-15-9-13 15,1-4-48-15,-7-12-10 0,-8-1-1 0,1-5-1 16,-8-10-101-16,-3-3-20 0,-10-3-4 0,-4-16-478 15,-4-6-96-15</inkml:trace>
  <inkml:trace contextRef="#ctx0" brushRef="#br1" timeOffset="30066.609">4643 6577 1152 0,'7'10'102'0,"-4"2"-82"16,4 1-20-16,7 6 0 0,0 3 156 0,8 0 28 15,2-1 4-15,1 5 2 0,10-1-155 0,1 3-35 0,6-3 0 0,11 6 0 16,-4 1 0-16,4-1 8 0,7 0 0 0,7 1-8 15,-3 2 0-15,10 4 0 16,3-4 0-16,11 7 0 0,4-6 0 0,3 12 0 0,1 0 0 16,13 3 0-16,0 3 0 0,4 4 0 0,-3 5 0 0,6 7 0 15,4-3 0-15,4 9 0 0,3 10 0 16,7 0-12-16,7 9 2 0,0 9 1 0,0 1 0 0,7 6 0 16,4 6 9-16,-1 9 0 0,5 4 0 0,-1 2 0 15,7 1 31-15,0 12 8 0,4-3 1 0,0 7 1 16,-4-1 37-16,11 7 7 0,-3-1 2 0,6 4 0 15,-7 3-14-15,4-3-2 0,4 9-1 0,2-6 0 16,1 0-9-16,0 6-1 0,0-6-1 0,0 9 0 16,7 1-38-16,0-1-7 0,-4-3-2 0,1 4 0 15,-1-1 9-15,-6-3 2 0,3 0 0 0,0-3 0 16,3-3 3-16,-7 3 1 0,1-3 0 0,-8 0 0 16,0-9-11-16,-3 2-3 0,4-5 0 0,-8-7 0 0,-3 6 7 15,-4-9 0-15,0-3 1 0,-7 0 0 0,-3-3-5 0,-4-7-2 16,-3-3 0-16,-8-12 0 0,-10 3-14 0,-4-6 8 15,4-4-8-15,-10-3 0 0,-4-5 17 0,-11-1-2 16,0-10-1-16,-7 1 0 0,-3-13-14 0,-4 3 0 16,-7-6 0-16,-3-6 0 0,-15-10 0 0,-3-6 0 15,-7-6 0-15,-7-6 0 16,-4-7-28-16,-3-6-9 0,-7-10-2 0,-1 4 0 16,-10-13-87-16,-3-3-18 0,-8-3-3 0,-3-13-1 15,-10 1-20-15,-8-14-4 0,-6-11 0 0,-5-4-466 16,-10-19-93-16</inkml:trace>
  <inkml:trace contextRef="#ctx0" brushRef="#br1" timeOffset="30770.632">7327 5458 1324 0,'-24'25'59'0,"16"-16"12"0,1 10-57 0,4-6-14 16,3 5 0-16,3 1 0 0,12 3 181 0,-5-6 34 16,8 3 6-16,6 3 2 0,1 0-185 0,10 6-38 15,1-3 0-15,10 6-12 0,3 1 12 0,7 8 0 16,4-2 0-16,7 0-8 0,4 2 8 0,3 4-8 0,7 10 8 0,11-4-8 15,-4 3 8-15,11 10 0 16,0 3-9-16,10 3 9 0,4 3 0 0,3 3 0 0,8 3 0 16,3 7 0-16,3 6 0 0,4 6 0 0,4 1 0 15,7 14 0-15,10 4 9 0,4 4 7 0,3 5 0 0,4 10 1 16,-8 3 20-16,8 6 4 0,7-3 1 16,0 16 0-16,7 0 13 0,0 6 2 0,10 3 1 0,1 3 0 15,-1 1 5-15,4-1 1 0,-3 10 0 0,3 0 0 16,0 2-32-16,3-2-5 0,4 0-2 0,1 6 0 15,-1-3 11-15,-4 0 3 0,4 3 0 0,-3-3 0 16,6-4-21-16,1-5-4 0,7 12-1 0,-8-7 0 16,4 1 3-16,-6-6 0 0,-5-4 0 0,1 0 0 15,-8 1 13-15,4-4 3 0,4-6 1 0,-11-3 0 16,-11-7-33-16,-3-2 0 0,-4-4 0 0,1-3 0 0,-1-6 8 0,-7-7 0 16,-14-2 1-16,4-4 0 0,-7-3-9 0,-8-6 8 15,-10-13-8-15,0 1 8 0,-3-4-8 16,-8-9 0-16,-6-4 0 0,-8-11 8 0,-10-8-8 0,-4-5 0 15,-4-10 0-15,-9-3-11 16,-5-9-34-16,-10-13-7 16,-7-3-2-16,-11-3 0 0,-6-10-120 0,-12-6-24 0,1-12-5 0,-11-4-1 15,-3-6-56-15,-11-6-11 0,-14-47-2 0,-11-3-464 16</inkml:trace>
  <inkml:trace contextRef="#ctx0" brushRef="#br1" timeOffset="31455.79">9733 4570 1573 0,'-10'13'69'0,"10"-13"15"0,0 3-67 0,0 6-17 15,0 1 0-15,3 2 0 0,1-2 31 0,6 2 2 16,8 7 1-16,3 0 0 0,7 0-6 0,4-4 0 16,0 14-1-16,3-7 0 0,7 3-27 0,4 6 0 15,0 0 0-15,11 7 0 0,-1-7 25 0,11 10 0 16,14 3 0-16,0 0 0 0,-3 0 18 0,7 9 3 15,6 7 1-15,5 6 0 0,2 0-21 0,1-4-4 16,7 10-1-16,14 13 0 0,10 0 11 0,4 9 1 0,-3 0 1 16,3 3 0-16,11 10-3 0,-4 9-1 15,0-3 0-15,7 6 0 0,11 3 11 0,0 7 3 0,3-1 0 16,4 10 0-16,-4 6-7 0,11 1-1 0,7 5 0 16,0 1 0-16,-8 5 4 0,8 1 0 0,11 3 0 0,3 0 0 15,3 9 3-15,1 7 1 0,7-7 0 0,-11 1 0 16,0-1-27-16,3 0-5 0,1 1 0 0,3-1-1 15,3 7 8-15,1-4 1 0,-4-3 1 0,0 1 0 16,-3 2 3-16,-4-9 0 0,-7 4 0 0,0-8 0 16,0 1-8-16,-4 3 0 0,-6-9-1 0,-1-7 0 15,0 1-15-15,1-10 8 0,-8 0-8 0,-7-13 0 16,-10 1 8-16,0-1-8 0,3-9 0 0,-7-9 0 16,-10-1-16-16,3-12-10 0,0 1-2 15,-3-11 0-15,-11-9-155 0,-4 7-31 0,4-16-6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1:19:33.51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14503 9108 2314 0,'0'0'103'0,"0"12"21"0,0 1-100 0,0 9-24 0,0 6 0 0,-4 0 0 16,4 4 12-16,-3 2-4 0,3 10 0 0,0 0 0 16,-4 9-17-16,1 7-4 0,-4-4-1 0,3 7 0 15,-3 6-3-15,0-3-1 0,0 6 0 0,0 3 0 16,0 7 18-16,0-4-10 0,-4-3 10 0,4 10-8 16,-4-6 19-16,1-1 4 0,-1 7 1 0,-3-1 0 0,4 1 8 15,-5-4 3-15,5 1 0 0,-4-4 0 0,-4 7 5 16,1 0 0-16,2-4 1 0,-2-5 0 0,-1-1-23 0,-3 0-10 15,3-3 8-15,-3 3-8 0,4-2 31 0,-5-11 1 16,1 4 0-16,0 3 0 0,0-12 12 0,-4 2 4 16,4-12 0-16,0 6 0 0,-4-2-29 0,4 2-6 15,0-9-1-15,0-3 0 16,-1-4 16-16,-2-2 4 0,-1-4 0 0,0-3 0 0,1-3-20 0,-5-3-4 16,1 0-8-16,-4-3 12 0,4-6-4 0,-3 9 0 15,-5-7-8-15,1 1 12 0,0 0-4 0,3-1 0 16,-7 4-8-16,0 0 12 0,1-3-3 0,-5 6-1 15,-6-4 0-15,-4 4 0 0,3 0 20 0,-6 7 4 0,3-11 1 16,-3 4 0-16,6-6-21 0,4 3-4 16,1 3 0-16,6-7-8 0,-7 1 8 0,11-6-8 0,-4-1 0 0,7 0 0 15,0-6 0-15,4 4 0 0,7-7 0 0,3 0 0 16,4 0 13-16,0 0-4 0,-4-7-1 0,8 7 0 16,3 0 6-16,0-3 1 0,0-3 0 0,0 6 0 15,3 0-3-15,4 0-1 0,0 0 0 0,0 0 0 16,-7-3-3-16,7 3 0 0,0 0 0 0,4-9 0 15,-4-1 4-15,3 7 1 0,4-3 0 0,0-7 0 16,4 4-13-16,-4 6 0 0,0-7 8 0,3-2-8 16,5 2 0-16,-1-2 11 0,0-4-11 0,3 0 10 15,1 1-10-15,3-7 10 0,-3 6-10 0,3-3 10 16,0 0-10-16,0-3 0 0,4 4 0 0,0-4 0 16,-1 0 0-16,5 3 0 0,-1-6 0 0,0 3 0 15,4-6 0-15,-4 6 0 0,4-10 0 0,-4 7 0 16,0-3 0-16,-3 3 0 0,-4 0 0 0,-3 3 0 0,-1 6 0 0,-2-3 0 15,-5 1 0-15,1 2 8 16,-8 0-8-16,4 1 0 0,-3-1 9 0,-1 13-9 0,-6-7 8 0,3 1-8 16,0 6 10-16,0 3-10 0,-7-6 0 0,0 6 0 15,-4 0 0-15,4 6 0 0,-3-3 0 0,2 6 0 16,-2 4-11-16,-1 3 11 0,-3-1-12 0,-3 7 12 16,-5-3-12-16,1 3 12 0,-3 0-10 0,-1 9 10 15,0-2 0-15,0-4-9 0,1 6 9 0,-4-3 0 16,-1-3-9-16,1 3 9 0,0-6 0 0,-4 7 0 15,0-4 0-15,1 6 0 0,-1-3 0 0,4-3 0 0,-1 7 0 16,5-10 0-16,3 6 0 0,3-6 0 0,0 0 0 0,8-3 0 16,3-4 0-16,3 4 0 0,4 0 0 0,4-3 0 15,6 2 0-15,1-5 10 0,3 3-10 0,0-1 10 16,4-5-10-16,6 5 0 0,-2-8 9 0,2 2-9 16,4 4 11-16,-3-4-3 0,0 0 0 15,3-2 0-15,-3-1-8 0,-1-6 12 0,5 9-12 0,-5-9 12 16,5 7-12-16,2-7 0 0,5 3 9 0,2-3-9 15,-2 0 0-15,2 0 8 0,-2-3-8 0,3 3 0 16,-1-7 0-16,1 7 0 0,0 0 0 0,-4 0 8 16,1 0-8-16,2 0-13 0,5 0 3 0,-5 0 1 31,5 0-19-31,-1 0-4 0,0 7-1 0,4-4 0 0,0 6-90 0,-3 1-17 16,-1 2-4-16,0 1-1209 0</inkml:trace>
  <inkml:trace contextRef="#ctx0" brushRef="#br1" timeOffset="24375.042">25210 9058 518 0,'0'0'46'0,"0"0"-37"0,0 0-9 0,-4-10 0 16,4 10 246-16,0-3 47 0,0-3 10 0,0 6 1 15,0 0-256-15,0 0-48 0,0 0-16 0,0 0 0 16,0 0-7-16,0 0-1 0,0 0-1 0,0 0 0 16,0 0 25-16,0 0-8 0,0 0 8 0,0 0 0 15,0 0 33-15,0 0 12 0,0 0 3 0,0 0 0 16,0 0 47-16,0 0 9 0,0 0 3 0,0 0 0 16,7 6-39-16,0-3-7 0,-7-3-1 0,7 7-1 15,4-4-17-15,-1 9-3 0,-3-5-1 0,4 2 0 16,0 3-18-16,-1-2-3 0,4 2-1 0,-3 1 0 0,3-4 8 15,0 4 0-15,0 3 1 0,0-1 0 0,-3-5-7 16,3-1-2-16,-3 4 0 0,3 5 0 0,0-5-6 16,-4 3-2-16,1-1 0 0,3 1 0 15,0 0 20-15,7 3 3 0,-7-7 1 0,8 7 0 0,-5-7-20 0,8 10-3 16,-4-6-1-16,4 0 0 0,3 3 12 16,0-1 1-16,0-2 1 0,1 6 0 0,-1-3 10 0,0 0 1 15,-3 3 1-15,0-4 0 0,3-2-22 0,-4 6-4 16,5-6 0-16,2-1-8 0,-2 4 0 0,-1 0 0 15,4-3 0-15,-1 3 0 0,-6 2 0 0,3-2 0 16,0-6 0-16,-3 9 0 0,0-3 0 0,0-1 0 0,-1-2 0 16,1 3 0-16,0 3 0 0,-1-3 0 15,1 3 0-15,0 0 0 0,3 0 11 0,0-1-11 0,0-2 10 16,1 3-10-16,-1 0 16 0,0 0-4 0,0-3 0 0,1 3 0 16,-8-3-12-16,3 0 0 0,-2-4 0 0,2 4 0 15,1 0 8-15,-4-3-8 0,-3-1 0 0,-4-2 0 16,3-1 10-16,1 1-10 0,-4 2 10 0,0-2-10 15,-3-4 8-15,3 4-8 0,-3 0 0 0,-1-4 9 16,4 7-9-16,-3-10 0 0,-1 10 0 0,1-4 0 16,0 1 0-16,3-4 0 0,-4 0 8 0,-3 1-8 15,8-1 0-15,-5-2 0 0,1 8 0 0,-1-5 0 16,1-4 10-16,-1 0-10 0,1-3 12 0,0 7-12 16,-1-1 22-16,4-6-2 0,0 4-1 0,-3-4 0 15,0-3-19-15,-1 9 0 0,1-6 0 0,-1-3 0 16,1 6 0-16,-4-2 8 0,-7-4 0 0,3 6-8 15,-3-6 10-15,0 0-10 0,11 3 8 0,-11-3-8 0,0 0 0 0,0 0 0 16,0 0 0-16,0 0 0 16,0 0 0-16,0 0 0 0,0 0 0 0,0 0 0 0,7 0 0 0,-7 0 10 15,0 0-10-15,0 0 10 0,0 0 3 0,0 0 1 16,0 0 0-16,0 0 0 0,0 0 18 0,0 0 4 16,0 0 1-16,0 0 0 0,0 0-37 0,0 0 0 15,0 0 0-15,0 0 0 0,0 0 0 0,0 0 0 16,0 0 8-16,0 0-8 0,0 0 0 0,0 0 0 15,0 0 0-15,0 0-8 0,0 0 8 0,0 0 0 16,0 0 8-16,0 0-8 0,0 0 0 0,0 0 0 16,0 0 0-16,0 0-8 0,0 0 8 0,0 0 0 0,0 0 0 15,0 0 0-15,0 0 0 0,0 0 0 0,0 0 8 0,11 9-8 16,-1-5 0-16,1 5 8 16,-4-3-8-16,4 4 0 0,-1-4 8 0,1 3-8 0,-1 1 10 0,1 2-10 15,-4-2 0-15,7 2 8 0,-3 7-8 16,-1-6 0-16,4-4 0 0,-3 10 0 0,3-7 0 0,-3 1 0 15,-1 6 0-15,4-7 0 0,-3 4 0 0,3-4 0 16,-3 1 0-16,3 0 0 0,-4 5 0 0,1-5 0 16,-1 6 0-16,1-7 0 0,0 7 0 0,-1-6 0 15,-3 5 0-15,4 4 9 0,-1 0-9 0,-3 0 8 16,4 3-8-16,0-3 0 0,-1 0 0 0,1 0 0 16,3 0 0-16,-4 0 0 0,1 0 0 0,0 6-11 15,3-6 11-15,0 3 0 0,0-6 0 0,0 9 0 16,4-6 0-16,-1 0 0 0,-6 0 0 0,3 0 0 15,-3 0 0-15,-1-3 0 0,4 3 0 0,-3 0 0 0,-4-3 0 16,0 3 0-16,4 0 0 0,-4-4 0 0,0-2 0 0,3 9 0 16,-3-9 0-16,4 6 0 0,-4-3 0 0,4-1 0 15,-4 4 0-15,0 0 0 0,3-3 0 0,1 3 0 16,-4 0 0-16,3 0 0 0,1-3 0 0,0 3 0 16,-1-7 0-16,1 11 0 0,-1-11 0 15,5 4 0-15,-5 0 0 0,1-3 0 0,3 2 0 0,-4-5 0 16,4 9 0-16,1-6 0 0,-5-1 0 0,1 4 0 15,3-6 0-15,-4 5 0 0,1-5 0 0,0 3 0 16,-4-4 0-16,0 1 0 0,0-4 0 0,0-6 0 16,-4 7 0-16,1-1 0 0,-1-3 0 0,-3-6 0 0,7 7 0 15,-3 2 0-15,-4-9 0 0,4 6 0 16,-4-6 0-16,7 7 0 0,-4 2 0 0,4-3 0 0,-7-6 0 0,4 3 0 16,3 7 0-16,-7-10 8 0,0 0-8 0,7 3 0 15,-7-3 0-15,7 6 0 0,-7-6 0 0,0 0 8 16,0 0-8-16,0 0 0 0,0 0 0 0,0 0 0 15,0 0 0-15,0 0 0 0,0 0 0 0,0 0 0 16,0 0 0-16,0 0 0 0,0 0 8 0,0 0-8 16,0 0 8-16,0 0-8 0,0 0 10 0,0 0-10 15,-7 0 8-15,3-6-8 0,-3 6 0 0,0-3 9 16,0 3-9-16,0-3 8 0,0-4-8 0,-4 7 8 16,4 0-8-16,-3-3 0 0,3-3 0 0,-4 6 0 15,-3-3 0-15,3-3 0 0,1 2 0 0,-1 1 0 16,-3-3 0-16,0 6 0 0,3-9 0 0,-3 5 0 15,0 1 0-15,4-3 8 0,-4-3-8 0,-4 9 8 16,4-10-8-16,0 7 0 0,-7 0 0 0,3-3-11 0,-3-4 11 0,-4 7 0 16,0-3-9-16,-6 0 9 0,2-1 0 15,-2-2 0-15,-1-1 0 0,0 7 0 0,0-6 0 0,4 0 0 16,-4-4 0-16,4 4 0 0,0-1 0 0,0 4 0 16,0-3 0-16,-4-1 0 0,4 1 0 0,-4-4 0 15,-7-6 0-15,4 10 0 0,3-4 0 0,0 1 0 16,-3-4 0-16,0 4 0 0,3 2 0 0,0-2 0 15,4 2 0-15,0-2 0 0,3 2 0 0,4-2 0 16,-4 2 0-16,4-2 0 0,-4-4 0 0,8 10 0 16,-5-10 0-16,5 7 0 0,-4-4 0 0,0 4 0 15,3-4 0-15,0 4 0 0,1-1 0 0,-1 4 0 0,0-3 0 16,1-1 0-16,3 4 0 0,-1 0 0 0,-2 0 0 0,6-4 0 16,1 7 0-16,-1-6 0 0,0 9 0 15,1-4 0-15,3-2 0 0,-4 6 0 0,4-9 0 0,0 9 0 16,4-3 8-16,-4 0-8 15,3-4 8-15,-3 7-8 0,3-3 8 0,4 3-8 0,0 0 8 0,0 0-8 16,0 0 0-16,0 0 0 0,-7-6 0 0,7 6 0 16,0 0 0-16,0 0 0 0,0 0 0 0,-3-3 0 15,-4-4 0-15,7 7 0 0,0 0 0 0,-4 0 0 16,4 0 0-16,-3-6 0 0,3 6 0 0,0 0 0 16,0 0 0-16,-4-6 0 0,4-4 0 0,0 10 0 15,0 0 0-15,-3-3 12 0,3-6 0 0,0 9 0 16,0 0-12-16,-4-9 0 0,4 5 0 0,0-2 0 15,0 6 0-15,-3-12-17 0,-1 8 4 0,1-5 1 0,-1 3 12 16,4-7 0-16,-3 13 0 0,-5-9 0 0,8-1 0 16,-3 7 0-16,-1-6 0 0,1-1 0 0,-1 1 8 0,1-3 5 15,-1 2 1-15,1-2 0 0,-1 2-14 0,-3 1 9 16,4-4-9-16,-1 4 8 0,-3-4-8 0,4 1 0 16,-4-4 0-16,-1 0 0 0,1-2 16 0,0-1-3 15,0-3 0-15,-3 0 0 0,-1 3-13 16,1-3 0-16,-1 0 0 0,4-3 0 0,-4 3 0 0,1-3 0 15,-1 0 0-15,4-3 0 0,-3 6 0 0,-1 0 0 16,0-3 0-16,1-4 0 0,3 8 0 0,-4-8-10 16,1 7 2-16,-1-3 0 0,-3-3 8 0,3 6 0 15,1-3 0-15,-1 0 0 0,-3 0 0 0,3-3 0 16,-6-4 0-16,3 10 8 0,0 0-8 0,-1 0 9 0,5-9-9 16,-8 9 10-16,1-6-10 0,-5 6 0 0,8-3 0 0,0-3 0 15,0 6 0-15,-4 0 0 0,4 0-10 0,0-6 10 16,0 6 0-16,4 0 0 0,-5 0 0 0,5 3 0 15,-1-3 0-15,1 0 0 0,-1 0 0 0,4 3 10 16,-4-3-10-16,4 0 0 0,0 0 0 0,0 4 0 16,0-4 0-16,0 0 0 0,0 3 0 0,4 3 0 15,-8-3 0-15,4 1 0 0,0 2 0 0,0 0 0 16,0 0 0-16,-4 1 0 0,1 2 0 0,-1-6 0 16,0 7 0-16,4 2 0 0,-3-5 0 0,-1-1 0 15,1 4 0-15,-1 2 8 0,0-2-8 0,1-1 8 16,-1-3-8-16,1 4 8 0,-4-1-8 0,7 1 8 15,-8-4-8-15,5 4 0 0,-1-1 0 0,1 4 0 16,-1-4 0-16,1-3 0 0,2 10 0 0,1-3 0 16,-3-1 0-16,3 4 0 0,0-7 0 0,0 4 0 0,0 6 0 15,-4-6 0-15,4-1 0 0,0 1 0 0,-4 6 0 0,1-7 0 16,-1 1 0-16,4-1 0 0,-3 4 0 0,-1 0 0 16,0-4 0-16,4 7 0 0,-3-3 0 0,3-7 0 15,0 10 0-15,0-6 0 0,-1 0 0 0,5-1 0 16,-4 1 0-16,0 6 0 0,0-7 0 0,3 1-11 15,1-1 3-15,-1 7 0 0,-3-6 8 0,4-1 11 16,-1 7-3-16,4-6 0 0,-7-1-8 0,7 1 0 16,-3 9 0-16,3 0 0 0,-4-6 0 0,4 6-11 15,0-7 3-15,0 7 0 16,0 0-130-16,0 0-26 0,0 0-4 0</inkml:trace>
  <inkml:trace contextRef="#ctx0" brushRef="#br1" timeOffset="59650.403">26501 11664 1443 0,'0'0'64'0,"0"0"13"0,0 0-61 0,0 0-16 0,3-4 0 0,4-2 0 16,-3-3 68-16,3 6 12 15,0-1 1-15,-7 4 1 0,7-6-32 0,-4-3-6 0,-3 9-2 0,0 0 0 16,4 0 4-16,-4 0 1 0,4-13 0 0,-4 10 0 15,0 3-26-15,0-6-5 0,3-4 0 0,-3 7-1 16,0 3 26-16,0-9 6 0,4-1 1 0,-4 10 0 16,0-3 8-16,3-6 1 0,4 0 1 0,0-1 0 15,4 7-25-15,-4-6-5 0,3-1 0 0,-2 7-1 16,-1-6 9-16,3-1 3 0,-3 10 0 0,0-9 0 16,-3 9-23-16,-4 0-5 0,0 0-1 0,0 0 0 15,0 0 10-15,0 0 1 0,0 0 1 0,0 0 0 16,0 0 8-16,0 0 2 0,0 0 0 0,-4 6 0 15,1-3-17-15,-4 7-3 0,0-1-1 0,-4 0 0 16,0-2-11-16,1 2 0 0,-1 7 0 0,-3-1 8 16,4 1-8-16,-1-3 12 0,0-1-12 0,4 1 12 15,-3 6-12-15,-1-7 0 0,-3 7 9 0,4 0-9 16,-1-4 0-16,4 4 0 0,-4 0 0 0,1-3 8 0,3-1-8 16,0-2 9-16,-4 0-9 0,4 2 10 0,3-9-10 0,1 10 10 15,-1-10-10-15,1 4 10 0,-1-1-10 0,4 1 0 16,0-1 0-16,4-6 0 0,-1 7 8 0,4-10-8 15,0 9 0-15,4-6 8 0,0-3-8 0,-1 6 0 16,8-2 0-16,-4-4 0 0,4 0 0 0,-1 0 0 16,4 0 8-16,1 0-8 0,-5 0 0 0,1-4 0 15,0-2 0-15,-1 6 0 0,-3-3 11 16,0 0-3-16,0-3-8 0,1-4 12 0,-5 7 2 0,1-3 0 16,-8 0 0-16,4-4 0 0,0 1 4 0,0-4 1 0,-7-3 0 15,4 4 0-15,-4 3-7 0,0-7-2 16,0-3 0-16,0 0 0 0,-4 4 3 0,1-4 1 15,-1 0 0-15,4 0 0 0,-3-3-14 0,-1 10 0 0,-3-7 0 0,4 6 0 16,-1 1 0-16,1 2-16 16,-1-2 3-16,-3 2 1 0,4 1 12 0,-1 0 16 0,-3 9-3 0,0-4-1 15,0-2-12-15,0 6 0 0,7 0 0 0,-11 6 0 16,-3-2 0-16,-3 5-10 0,-1 0 10 0,0 4-8 16,1-1 8-16,-5 4-8 0,5 0 8 0,3-1-8 15,0 1 8-15,-1 0 0 0,5 0 0 0,-1 2 0 16,1-5 0-16,3 6 0 0,3-7 0 0,1 10 0 15,3-6 0-15,0 0 0 0,0-1 0 0,3 1 0 16,4-7 0-16,-3 4 0 0,-1 3 0 0,4-4-8 16,4 1 8-16,-4-4 0 0,4-6-9 0,3 7 9 15,-4-1 0-15,4 0 0 0,0-5 0 0,1-4 0 16,-5 6 0-16,4-6 0 0,-3 0 0 0,3 0 0 0,-3-6 0 0,-1 6 0 16,1 0 0-16,-1-4 0 0,1-5 0 0,3 6 8 15,-3-3-8-15,-1-4 12 16,-3 4-4-16,4-4-8 0,-4 1 12 0,-4-3-4 0,1-4 1 0,-1 3 0 15,-3 1 0-15,4-1 0 0,-8-2-1 16,4-1 0-16,-10-3 0 0,6 0 0 0,-6 7-8 0,3-7 10 16,-7 6-10-16,6-5 10 0,-2 8-1 0,-1-2 0 15,-6 2 0-15,-1 7 0 0,0-6-9 0,4 9 0 16,-3-4 9-16,-5 4-9 0,8 0 0 0,-3 4 0 16,6-4 0-16,1 9 0 0,-1-6 0 0,0 7-8 15,8 2 8-15,-4-2-8 0,3-1 8 0,4 3-13 16,-3-2 5-16,3 6 8 0,3-4-16 0,-3 1 5 0,4-1 1 15,3-2 0-15,0 2 10 0,0-2-12 0,-3-4 12 16,3-3-12-16,0 6 12 0,0-6 0 0,3-3 0 0,-3 7 0 16,0-4 0-16,0-3 0 0,4 0 0 0,-4-3 0 15,-7 3 0-15,7-7 9 0,4 4-9 0,-4 0 10 16,3-3-10-16,-3-3 10 0,4-1-10 0,-4-2 10 16,4 2-10-16,-8 1 8 0,1-4-8 0,-1 4 8 15,-3-4-8-15,4 1 0 0,-8 2 0 0,1-2 8 16,-4-4-8-16,3 10 0 0,1 0 0 0,-1-4 8 15,-7 1-8-15,4 6 0 0,4-7 0 0,-4 10 0 16,0-9 0-16,0 9 0 0,-4 0 0 0,4 0 0 16,0-3 0-16,0 3-9 0,-4 3 9 0,1-3 0 15,3 9-9-15,0-9 9 0,-4 10 0 0,4-7-9 16,0 6 9-16,0 1-13 0,0 2 5 0,3-2 8 16,1-1-14-16,3 0 5 0,0-9 1 0,0 3 0 0,3 7 0 15,-3-10 0-15,11 9 0 0,0-9 0 0,-1 10 8 16,4-10-10-16,4 0 10 0,-1 0-10 0,1-3 10 0,0-4 0 15,-8 7 0-15,8-9 0 0,0 6 0 0,-1-4 0 16,-6 1 0-16,3 0 0 0,-3-3 0 0,-1-1 8 16,1 7-8-16,-4-6 8 0,0-1 0 0,-4 7 0 15,4-6 0-15,-7 5 0 0,4-2-8 0,-4-3 0 16,-4 3 0-16,1-4 0 0,3 4 8 0,-4-4 0 16,-3 7 0-16,4-6 0 0,-1 6-8 0,-3-4 0 15,-3-2 8-15,-1 9-8 0,0-3 0 0,4 0 0 16,4 3 0-16,-4 0 0 0,-7 0 0 0,0 3 0 15,-1 0 0-15,1 6 0 0,0-2-8 0,0 2 8 16,0-3-8-16,0 10 8 0,0-6 0 0,0 5-10 0,3-2 10 0,1 6 0 16,-1-7 0-16,0 7-8 0,8-7 8 15,-4-2 0-15,3-1 0 0,1 4 0 0,3-4 0 0,0-9 0 16,0 10 0-16,0-10 0 0,3 3 0 0,-3-3 0 16,0 0 0-16,7 6 8 0,4-3-8 0,-4-3 0 15,-7 0 0-15,7 0 0 0,4-3 0 0,-1-3 0 16,1 0 0-16,3-4 0 0,-4 1 0 0,5-1 0 15,2-2 0-15,-3 2 0 0,-3-8 0 0,-1 8 0 16,1-2 0-16,0 2 0 0,-1-2 0 0,-6 2 0 16,3 7 0-16,-7 3 0 0,3-6 0 0,-3 6 0 15,4-6 0-15,-4 6 0 0,0 0 8 0,0 0-8 16,0 0 0-16,0 0 0 0,0 0 0 0,-7 3 0 0,3 0 0 0,-3-3 0 16,-3 9 0-16,-1-3 0 0,0 1 8 15,1 8-8-15,-1-5 0 0,-3 2 0 0,4 1 0 0,-1-1 8 16,0-2-8-16,1 6 0 15,-1-4 0-15,4-2 0 0,4 2 0 0,-1-3 0 0,1 1 0 0,-1-4 0 16,1 4 0-16,3-1 0 0,-4 3 0 16,4-5-8-16,4-4 8 0,-4 6-10 0,3 1-4 0,4-7-1 15,-3 6 0-15,-1-2 0 0,4-1-5 0,4 0 0 16,-4-3-1-16,0 3 0 16,-4-2-39-16,5 5-8 0,-1-6-2 0,3 3 0 15,-3-2-103-15,0 2-21 0,4-3-4 0,-4-3-923 0</inkml:trace>
  <inkml:trace contextRef="#ctx0" brushRef="#br1" timeOffset="63717.817">28660 12203 1951 0,'0'0'43'0,"0"0"9"0,0-9 1 0,0 9 2 0,-7-4-44 0,0-5-11 16,-4 0 0-16,0 5 0 15,1 1-20-15,-1-3-5 0,1-3-2 0,-4 5 0 0,3-2 19 0,0 3 8 16,-3 0-8-16,4-3 8 0,-1 6 0 0,4-10 0 0,0 10 0 0,-4 0 11 16,1-3 34-16,3-3 7 0,0 3 2 0,0 3 0 15,0 0 8-15,-4 0 2 16,0 0 0-16,1 3 0 0,-1 3-2 0,-3-3 0 0,-3 7 0 0,-1-1 0 15,0-6-5-15,-3 7-1 0,0-1 0 0,-4-3 0 16,8 1 9-16,-5 2 2 0,-2 0 0 0,3 1 0 16,-4 2-41-16,0-2-8 0,4 2-2 0,0-2 0 15,3 2-16-15,1-2 8 0,2 5-8 0,1-8 0 16,7 2 8-16,-3 4-8 0,3-4 0 0,3 0 0 16,1 1 0-16,3-1 0 0,-4-6 0 0,4 7 0 15,4-1 0-15,-1 1 0 0,1-1 0 0,3 0 0 16,-4-2 0-16,4-1 0 0,0-3 0 0,0 6 0 15,-3-5 0-15,3 2 0 0,4-3 8 0,-4 3-8 16,-7-6 9-16,7 3-1 0,3-3-8 0,1-3 12 0,-1-3 17 16,1 6 3-16,7-3 1 0,-4-7 0 0,0 1-5 15,3 0-2-15,-2-4 0 0,-1 4 0 16,7-4-6-16,-3 1 0 0,-1-4-1 0,1 3 0 0,-4-5-19 16,4 5 0-16,-4-3 0 0,-4 1 0 0,1 2 0 15,-4-6 0-15,0 10 0 0,0-4 0 0,-3 1 23 0,-1 2-3 16,-3 1 0-16,0 0 0 0,0 2-20 0,-3 1 0 15,-1 3 0-15,0-3 0 0,-3 2 10 0,0 4-2 16,0 0-8-16,-3 0 12 0,3 4-12 0,-4-4 0 16,0 6 0-16,1-3 0 0,6 3 0 0,1 1-8 15,-4 2-1-15,0 0 0 0,3 4 9 0,1-4 0 16,-1 4 0-16,1 3 0 0,-1-1 0 0,4 4 0 16,0-6 0-16,0 5 0 0,0-5-21 0,0 6-3 15,4-7 0-15,-1-2 0 0,4 2 24 0,0-2-9 0,0-1 9 0,4 0 0 16,-1-5 0-16,1 2 0 0,0-3 0 15,-1-3 0-15,1 0 0 0,3 0 0 0,-3 0 12 0,-1-9-3 16,1 9 9-16,-1-4 2 0,1-5 0 0,-4 0 0 16,3-1-10-16,-2 7-2 0,-5-6 0 0,4-1 0 15,0-2-8-15,-3-1 0 0,-1 4 0 0,1-4 0 16,-4-2 0-16,0 2-11 0,-4 1 3 0,1 2 0 16,3-9 32-16,-7 10 6 0,0-4 2 0,0 4 0 15,-4 6-32-15,0-7 0 0,-3 10 0 0,-3 0 0 16,-5 0 0-16,-2 0-13 0,-1 4 1 0,0 2 0 15,4-3 3-15,-3 6 1 0,-1 4 0 0,0-4 0 16,0 1 8-16,4 2-8 0,7-2 8 0,0 5-8 0,0-2 8 16,7-4 0-16,-4-2 0 0,4 2 0 15,4 0 0-15,3 4-8 0,0-4 8 0,3 1 0 0,-3-1 0 0,4-6-10 16,3 7 10-16,0-4 0 0,3-3 0 0,-2 3-8 16,6-3 8-16,-4 1 0 0,4-4 0 0,0 0 0 15,1 0 0-15,2 0 0 0,-6-4 0 0,3 1 0 16,0-3 0-16,0 3 0 0,0-3 0 0,0-4 11 15,-3-2-3-15,-1 2-8 0,1 7 16 0,-4-9-4 16,0-4-1-16,-3 7 0 0,-1-4-11 0,-3 4 8 16,0-4-8-16,-3-6 8 0,-1 7 0 0,-3-1 0 15,0 1 0-15,0-4 0 0,-4 7-8 0,1 5 0 16,-8-5 0-16,4 6 0 0,4-3 0 0,-5 6-12 16,-2 0 2-16,-1 0 1 0,-3 0 9 0,3 6 0 15,1-3 0-15,-1 3 0 0,4-3 8 0,0 7 0 0,3-7 0 0,-3 6 0 16,4 1-8-16,2-1 0 15,5 1 0-15,-4 2 0 0,3-2 0 0,4-1 0 0,-3 0 0 0,3-2 0 16,3 2 0-16,1 0 0 0,-1 1 0 0,4-7 0 16,1 6 0-16,2-2 0 0,1-4 0 0,-1 0 0 15,4 6 0-15,4-2-12 0,3-4 4 0,-3-3 0 16,3 9 8-16,0-6 0 0,4-3 0 0,-4 0 0 16,4 7 0-16,-4-4 9 0,4-3 0 0,-4 0 0 15,-4 6-9-15,1-6 0 0,0 3 0 0,-4-3 0 16,0 0 0-16,-4-3 0 0,-2 3 0 0,-8 0 0 15,0 0-23-15,7-6-6 0,-4-4-2 0,-3 10 0 16,0-12-100-16,-3 2-20 0,-4-12-4 0,-4 0-1205 16</inkml:trace>
  <inkml:trace contextRef="#ctx0" brushRef="#br1" timeOffset="64954.774">27369 10525 864 0,'0'0'38'0,"-4"0"8"0,-3 0-37 0,-4 0-9 16,4-3 0-16,-3-3 0 0,3 3 324 0,3 3 62 15,-3-3 13-15,4-4 2 0,-1 4-309 0,4-3-61 16,-4 3-13-16,1-7-2 0,3 7-5 0,-4-3-1 15,1-3 0-15,3 5 0 0,-4-5 10 0,1 9 1 16,-1-9 1-16,1 5 0 0,-1-2-9 0,1 3-1 16,-4-6-1-16,0 6 0 0,3-4 25 0,1 7 6 15,-4-3 1-15,-1 3 0 0,5-6-1 0,-4 6 0 16,-4 0 0-16,4 0 0 0,0 6-14 0,0-3-2 16,0 4-1-16,-4-4 0 0,4 9-7 0,0-2-2 15,0 5 0-15,4 1 0 0,-4 0-16 0,3-1 0 16,-3 7-11-16,0 0 11 0,0-6 0 0,4 0 0 0,-5 2 10 15,5 4-2-15,-4-9-8 0,3 6-12 16,1-7 4-16,-1 7 0 0,1-6 8 0,-1-4 0 0,4 0 0 0,0 1 8 16,0-10 3-16,0 0 1 0,0 0 0 0,4 3 0 15,3 6 13-15,3-9 3 0,-3 0 1 0,4-9 0 16,0 6-2-16,3-7-1 0,0 1 0 0,3-4 0 16,1 1-11-16,0-4-3 0,-1 4 0 0,1-1 0 15,0-6-12-15,-4 7 0 0,0-1 8 0,-4-2-8 16,1 2 0-16,-4 4 9 0,0-1-9 0,-3 4 8 15,-1-3 1-15,-3-1 0 0,0 1 0 0,0-1 0 16,-3 1 7-16,-1 6 0 0,-3-7 1 0,4 7 0 16,-8-3-7-16,4 3-2 0,-4-3 0 0,4 6 0 15,-3 0-8-15,-1 0 0 0,-3 6 0 0,3-3 0 16,1 6 0-16,-4-2 0 0,0-1 0 0,0 10-11 0,6-4 11 16,-2 1-10-16,-4-1 10 0,0 7-10 15,3-6 10-15,1 2 0 0,2-2 0 0,1-1-8 0,4 1 8 16,-1 3 0-16,1-4 0 0,3-2-8 0,0 2 8 0,0-3 0 15,3-5 0-15,4 5-8 0,4-3 8 0,0-3 0 16,-1-3 0-16,1 0 0 0,3 0 15 0,3 0 5 16,1-3 0-16,3-3 1 0,0-3-21 0,1 5 0 15,-1-5 0-15,0 0 0 0,0-1 11 0,0-2-3 16,-3-1 0-16,-4 1 0 0,0-4-8 0,0 3-14 16,-3-5 3-16,-1 5 1 0,-3 0 24 0,4 1 5 15,-4-4 1-15,-3 4 0 0,-1-7-12 0,-3 6-8 16,0 4 12-16,0-4-12 0,-3 4 10 0,-4-4-10 15,3 4 8-15,-7 0-8 0,4-1 0 0,-3 10 0 0,-4-9 0 0,0 6 0 16,0 3 0-16,-4 0 0 0,0 3 0 0,-3 3 0 16,0-3-11-16,3 7 11 0,-6-1-8 0,6 0 8 15,-3 4 0-15,7 0-10 0,3-4 10 0,0 10 0 16,1-7 0-16,6-2 0 16,1 2 0-16,3 4 0 0,0-10 0 0,3 10 0 0,1-13 0 0,6 6 0 15,1-5 0-15,0 5 0 0,3-3 0 0,3-3 0 16,-2-3 0-16,2 0 0 0,1 0 0 0,-1 0 0 15,-2-3 0-15,2-3 9 0,-6 6-9 0,3-9 8 16,0 5-8-16,-3-5 0 0,-4 6 0 0,0-7 0 16,0 4 0-16,0-6 8 0,0 2-8 0,-4 1 8 15,1-4 0-15,-4 4-8 0,0 3 12 0,0-10-4 16,0 7 1-16,0-4 0 0,-4 4 0 0,1 5 0 16,-4-2-9-16,3 0-17 0,-3 0 4 0,0 6 1 0,-3-10 12 15,-1 10 0-15,0 0 0 0,-3 0 0 16,0-3-40-16,-7-3-11 15,0 3-2-15,0 3-1 0,0-3-69 0,-1-4-13 0,-2-2-4 0,2 6-764 16,-2-7-154-16</inkml:trace>
  <inkml:trace contextRef="#ctx0" brushRef="#br1" timeOffset="66317.471">25481 9055 288 0,'0'0'25'0,"0"0"-25"15,0 0 0-15,0-7 0 16,-3-5 258-16,3 2 46 0,-4 7 10 0,1-3 2 0,-1 0-220 0,-3-1-43 15,3-2-9-15,-3 6-1 0,0-7 14 0,-3 7 3 16,3-3 1-16,-4-3 0 0,1 6-32 0,-1-4-6 16,4 1-2-16,-4 0 0 0,1-4 31 0,-1 1 5 15,1 6 2-15,-1-7 0 0,-3 1 17 0,3-4 4 16,1 4 1-16,-1 0 0 0,-3 2-14 0,3-8-3 16,1 5-1-16,-4-2 0 0,0 2-3 0,3 1 0 15,-7-4 0-15,4 4 0 0,0 6-20 0,-3-7-4 16,-1 7 0-16,-3-3-1 0,0 6-35 0,3-3 0 15,-3 6 0-15,0 3 0 0,-1 4 0 0,1-4 0 16,0 13 8-16,0-7-8 0,3 10 0 0,4-3 0 16,0 3 0-16,7 0 0 0,-4 6 0 0,8-6 0 0,-1 0 0 15,4 0 0-15,4 0 0 0,-1-3 0 16,4 3 0-16,1 0 0 0,-1-4 0 0,3-5 0 0,8-4 0 0,-4 4 0 16,0-4 9-16,0-2-1 0,0-4-8 0,0-3 12 15,8 0 11-15,-5-3 1 0,1-4 1 0,-1 4 0 16,1-6 11-16,-4-1 1 0,4-2 1 0,-8-1 0 15,5-2-24-15,-5-1-5 0,1 0-1 0,-1-6 0 16,1 0-8-16,-8 4 12 0,4-4-12 0,-3 6 12 16,3-3-12-16,-7 0 8 0,0-3-8 0,0 10 8 15,0-1-8-15,0-2 12 0,-7 5-12 0,3-2 12 16,1 2-1-16,-1 7 0 0,-3-6 0 0,-3 9 0 16,3-3 9-16,-4 3 3 0,-3 0 0 0,0 3 0 15,0 0-23-15,-7 6-12 0,3 1 2 0,0 2 0 0,-3 7 10 16,0 0 9-16,0 3-1 0,3 0-8 0,1 0 8 15,-5 0-8-15,5 0 0 0,3-4 0 0,0 4 0 16,6 0-12-16,1-3 0 0,4 0 0 0,3-3 12 0,0-7 0 16,3 7 0-16,4-10-9 0,1 0 9 15,-1-3 0-15,3 4 0 0,1-4 0 0,-4-3 0 0,7 0 0 16,0 0 8-16,0-10-8 0,-3 1 18 0,-1 6-1 16,4-10 0-16,-3-2 0 0,3 2-17 0,-3 1 10 15,-4-7-10-15,3 6 8 0,1-6 2 0,0 7 0 16,-8-7 0-16,1-3 0 0,3 3-10 0,-4 4 8 15,-3-4-8-15,0 6 8 0,-3 1 0 0,-1-4 0 0,1 13 0 16,-1-3 0-16,-3 2-8 0,0 4 0 0,-4 4 0 16,1 5 0-16,-4 0 0 0,3 4 0 0,0 6 0 15,-3 0 0-15,4 3 0 0,-4-4 0 0,3-2 0 0,1 6 0 16,-1-3 0-16,7-7 0 0,-3 7 0 0,4-6 0 16,3 5 0-16,-4-5 0 0,8-4-8 0,-4 1 8 15,3-1 0-15,1-6 0 0,6 4 0 0,-2-4 0 16,-1-3 0-16,3 0 0 0,1-3 0 15,3-4 8-15,0-2 4 0,4 3 0 0,-1-10 0 0,-3 7 0 16,4-4-12-16,0-6-17 0,-8 7 4 0,1-1 1 16,3 4 12-16,-7-10 16 0,0 6-3 0,-3-5-1 15,-1 5 7-15,1 1 1 0,-4-1 0 0,0-3 0 16,0 4-20-16,-4 2 0 0,1 1 0 0,-1 6 0 16,0-7 0-16,1 10-16 0,-1-3 4 0,4 3 0 15,-7 0 12-15,0 3 16 0,0-3-3 0,0 0-1 16,4 10-25-16,-4-7-6 0,0 6-1 0,0 4 0 0,-1 3 7 15,1-1 1-15,0 1 0 0,4-4 0 0,-4 1 12 16,0-4 0-16,3 4 0 0,1-4 0 0,3 1 0 16,0 2 16-16,3-2-3 0,1-1-1 0,-1 1-12 0,-3-10-16 15,7 3 3-15,0 6 1 0,0-9 12 0,4 0 0 16,-4 0 0-16,4-3 0 0,-1 3 23 0,1-6 7 16,-4 3 2-16,0-4 0 0,3 1-32 0,1 0 0 15,-4-4 0-15,0-2 0 0,0 2 0 0,0 7 0 16,-3-3 0-16,-1 0 0 0,1-1 0 0,-1-2 0 15,-3 9 0-15,0-9 0 0,0 9 0 0,0-7 0 16,0 1 0-16,0 6 0 0,-7-9 0 0,0 9 0 0,0 0 0 0,-3 0 0 16,-1 0 12-16,-3 6-3 0,0-3-1 15,-4-3 0-15,4 6-8 0,4-3 0 0,-5 1 0 0,5-4 0 16,-1 6 0-16,4-6 0 16,4 3 0-16,3-3 0 0,0 0 0 0,0 0 0 0,0 0 0 0,0 0 0 15,0 0 0-15,0 0-11 0,0 0 3 0,7 9 0 31,3 1-130-31,1-7-26 0,-1-3-4 0</inkml:trace>
  <inkml:trace contextRef="#ctx0" brushRef="#br1" timeOffset="121799.569">26730 11607 864 0,'0'0'76'0,"0"0"-60"16,0 0-16-16,0 0 0 0,0 0 141 0,0 0 26 15,0 0 5-15,0 0 0 0,0 0-121 0,0 0-25 16,0 0-5-16,0 0-1 0,0 0 3 0,4-6 0 16,-4 6 0-16,0 0 0 0,0 0 15 0,0 0 3 15,0 0 1-15,0 0 0 0,0 0-1 0,0 0 0 0,0 0 0 0,0 0 0 16,0 0-14-16,0 0-3 0,0 0-1 16,0 0 0-16,0 0 6 0,0 0 2 0,0 0 0 0,0 0 0 15,0 0 18-15,-4-3 4 0,-3-4 1 0,7 7 0 16,-7 0-8-16,0-3-2 0,3 0 0 0,4 3 0 15,0 0-17-15,0 0-4 0,-10-6-1 0,3 3 0 16,0-4-12-16,0 4-2 0,-1-3-8 0,1 6 12 16,4 0 3-16,-4-3 0 0,3 0 0 0,-3-3 0 15,7 6-15-15,-3 0-16 0,-4 0 3 0,7 0 1 16,-4-4 35-16,4 4 7 0,0 0 2 0,0 0 0 16,0 0-32-16,0 0 0 0,-7-6 0 0,0 6 0 15,7 0 9-15,0 0-1 0,-3 0 0 0,-5 0 0 16,8 0 0-16,0 0 0 0,-7-3 0 0,0 3 0 15,-3 0 4-15,10 0 1 0,0 0 0 0,0 0 0 16,0 0-5-16,-7-6-8 0,0 6 11 0,7 0-11 16,0 0 16-16,0 0-4 0,-11 6-1 0,11-6 0 0,0 0 5 15,0 0 0-15,0 0 1 0,0 0 0 0,0 0-17 0,0 0 0 16,0 0-11-16,0 0 11 0,-3-6-24 0,3 6 3 16,0 0 0-16,0 0 0 15,-11 0-48-15,11 0-10 0,-7 6-1 0,0-3-1 16,0-3-99-16,7 0-19 0,0 0-4 0,-7 10-430 15,0-1-87-15</inkml:trace>
  <inkml:trace contextRef="#ctx0" brushRef="#br1" timeOffset="123491.009">26751 11347 403 0,'0'0'36'0,"0"0"-36"0,0 0 0 0,0 0 0 15,0 0 162-15,0 0 26 0,0 0 4 0,0 0 2 16,0 0-100-16,0 0-20 0,0 0-4 0,0 0-1 15,11 0-9-15,-8-10-1 0,-3 10-1 0,7-3 0 0,-7 3-23 16,0 0-5-16,7-6-1 0,-7 6 0 16,0 0-1-16,0 0 0 0,4-3 0 0,-4 3 0 0,7-10-8 0,-7 10-1 15,0-3-1-15,0 3 0 0,3-6-1 0,-3 6 0 16,0 0 0-16,0 0 0 0,-3-3 7 0,3 3 2 16,-4-9 0-16,1 9 0 0,-4-4 5 0,3 4 1 15,4 0 0-15,-7-6 0 0,0 6 3 0,0 0 1 16,0 0 0-16,0 0 0 0,0 0-8 0,0 0 0 15,-4 0-1-15,4-3 0 0,0 3-1 0,0 0 0 16,-3 0 0-16,-1 0 0 0,0-6-4 0,4 6-1 16,0 0 0-16,-3 0 0 0,3 0-4 0,-4 0-1 15,4 0 0-15,-4-3 0 0,1 3 4 0,-4 0 1 16,3 0 0-16,1 0 0 0,-1 0-7 0,0 3-2 16,1-3 0-16,3 0 0 0,-4 6 1 0,1-3 0 0,-1-3 0 15,0 10 0-15,1-7-13 0,3 6-16 16,-4 0 3-16,1-2 1 0,-1-1 12 0,4 3 0 0,-4 1 0 0,1 2 0 15,-4-2 0-15,3-1 0 0,-3 4 0 0,3-4 0 16,-3 1 0-16,0 2 0 0,-3 4 0 0,2-4 0 16,1-2 12-16,0 2 3 0,-3 1 0 0,3-4 0 15,-4 4 1-15,4 6 0 0,0-7 0 0,0 10 0 16,-1-3-8-16,1 0-8 0,4-7 11 0,-1 7-11 16,-3 3 8-16,3-3-8 0,1-3 0 0,-1 2 0 15,1 4 8-15,3-3-8 0,3-3 0 0,-3 3 0 16,0-1 0-16,3 1 0 0,1-3 0 0,-1 3 0 15,1-7 9-15,3 7-1 0,-4-6-8 0,4-1 12 16,4 7-4-16,-1-6-8 0,-3-4 11 0,7 3-11 16,-3 4 24-16,3-3-1 0,-3-4-1 0,-1 4 0 15,4-1-22-15,0 7 9 0,4-6-9 0,-1-4 0 16,-3 10 16-16,4-7-3 0,3 1-1 0,0-4 0 0,-3 7-12 16,3-10 0-16,4 4 0 0,-1 5 0 0,1-8 0 15,0 8 8-15,-4-8-8 0,3 2 0 0,-3 0 0 0,0 1 8 16,4-1-8-16,-4 1 0 0,0-7 12 0,0 6-3 15,1-6-1-15,-1 7 0 0,0-4-8 0,0-3 8 16,4-3-8-16,-4 6 8 0,0-3 3 0,3-3 0 16,1 4 0-16,0-4 0 0,-1 0-2 0,1 0 0 15,0 0 0-15,3 6 0 0,-7-6 2 0,4 3 0 16,-8-3 0-16,4 0 0 0,4 0-11 0,-4 0 0 16,0 0 0-16,0 0 0 0,-3 0 9 0,-1 0 0 0,1 0 0 15,0 0 0-15,-1-3-9 0,1-3 12 0,-4 6-12 16,3 0 12-16,-3-4 8 0,0 1 1 0,-7 3 1 0,11-6 0 15,-4 6-11-15,4-9-3 0,-4 9 0 0,0-10 0 16,3 4-8-16,-3 0 0 0,0-4 0 0,1 7 0 16,-1-6 8-16,0-1-8 0,0 1 8 15,0 6-8-15,0-7 8 0,0 7-8 0,0-3 8 0,3-3-8 16,-2 2 0-16,-1-2 8 0,0-1-8 0,0 1 0 16,0 0 8-16,0-1-8 0,-4 7 0 0,4-6 8 15,0-1 0-15,-3 1-8 0,3-4 12 0,0 4-4 16,4 0 3-16,-4-4 0 0,0 4 0 0,0-4 0 15,3 4-11-15,1-4 12 0,-4 1-12 0,0-4 12 16,0 6-12-16,0-2 0 0,4 3 9 0,-8-4-9 16,4 4 0-16,0-4 8 0,1 0-8 0,-1-2 0 15,-4 2 8-15,1 4-8 0,-4-4 8 0,3-6-8 0,1 7 8 0,-4-7-8 16,-7 7 8-16,3-1-8 0,1-6 8 0,-1 7-8 16,-3-7 8-16,0 6-8 0,3-5 9 0,-3 5-9 15,0-6 12-15,0 7-12 0,-3-7 9 0,6 6-9 16,-6-6 0-16,2 7 9 0,1-7-9 0,-3 7 0 15,3-7 9-15,0 6-9 0,-4-2 0 0,4-1 9 16,0 6-9-16,-4-2 0 0,1 2 10 16,-1-2-10-16,4 3 8 0,0-4-8 0,0 4 8 0,0-1-8 15,-4-2 8-15,1 2-8 0,-1 1 8 0,1-1-8 16,3-2 0-16,-4 2 8 0,1 7-8 0,-1-6 0 16,0-1 0-16,-3 7 0 0,7-3 0 0,-3 3 8 15,-1-6-8-15,4-1 0 0,-4 7 0 0,1-3 0 0,3 3 0 16,-4-7 0-16,4 10 0 0,0-9 0 0,0 9 0 15,0-10 0-15,0 10 0 0,0-3 0 0,3 0 0 0,-3-3-11 32,4 3-13-32,-4-4-2 0,3 7-1 0,1 0 0 15,3 0-135-15,-7-3-27 0,-1-3-6 0,5 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16:27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8964 1882 0,'0'0'84'0,"0"0"16"0,-7 0-80 0,0-10-20 16,-4 10 0-16,-3-3 0 16,7 0 36-16,-3 3 4 0,3-6 0 0,-11 6 0 0,4 0-40 0,0-3 0 15,3-4 0-15,-10 7 0 16,3 0-20-1,8 0-4-15,-11 0-2 0,7 0 0 0,-8 0 59 0,5-3 12 0,-4 6 3 0,-4-6 0 0,-7 3 16 0,4 0 4 16,-14 0 1-16,10 3 0 0,-3-3 2 0,-1 7 0 16,-6-4 0-16,0-3 0 0,-1 6-31 0,4-3-7 15,1 0-1-15,-8-3 0 0,7 7-32 0,-7-4 0 16,7 3 0-16,-3-3 0 0,3-3 0 0,4 6 0 16,3-3 0-16,4-3 0 0,-4 0 0 0,8 4 0 15,-1-4 0-15,7 0 0 0,8 0 13 0,-5 0-4 16,5 0-1-16,-1 0 0 0,11 0 10 0,0 0 2 15,0 0 0-15,0 0 0 0,11 0-20 0,7 6-9 0,3-6 1 16,3 0 0-16,-2 3 8 0,2-3 0 16,12 0 0-16,-1 0 0 0,0-3-11 0,4 3 11 0,0 0-13 0,3 3 5 15,0-3 8-15,4 0 0 0,0 0 0 0,7-3 0 16,0-3 0-16,0 6 0 0,3-7 0 0,-3 1 0 16,4 6 0-16,-4-9 11 0,-1 6-3 0,-2-4 0 15,-1 4 4-15,8-6 0 0,-8-1 0 16,0 7 0-16,-3-3-4 0,4 3 0 0,-11 3 0 0,-1-3 0 15,-6-4-8-15,-4 7 8 0,4 7-8 0,-11-4 8 16,-7-3-8-16,0 3-17 0,1 3 4 0,-8-3 1 16,3 7 12-16,-10-4 16 0,0-6-3 0,0 0-1 15,-7 6 7-15,4 4 1 0,-8-1 0 0,-3-3 0 16,-7 1-20-16,0-7 0 0,-4 0 0 0,-3 9 0 16,-4-9 10-16,-3 9-2 0,-1-9 0 0,-2 7 0 15,-1-4 2-15,-7 0 0 0,0-3 0 0,7 9 0 0,-10-9 6 0,3 10 2 16,-3-10 0-16,-8 9 0 0,-3-6-18 0,0 7 0 15,7-4 0-15,-3 0 0 0,3 1 0 0,-4-4 0 16,8 6 0-16,0-3-9 0,3-3 17 0,-4-3 3 16,1 0 1-16,7 0 0 0,3 0-12 0,0 0 0 15,4 0 0-15,0 0 0 0,3 0 0 0,4 0 0 16,3 0 0-16,0 0 0 0,8 0 0 0,2 0-17 16,1 0 4-16,0 0 1 15,4 0-119-15,3 0-23 0,7 0-5 0,0 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17:28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3210 11908 1566 0,'0'0'69'0,"0"0"15"0,4-3-68 0,3-6-16 15,-4-1 0-15,4 10 0 0,-7-9 55 0,4 6 7 16,0 0 2-16,3-4 0 0,-7-2-36 0,0 9-8 16,10 0 0-16,-10-10-1 0,0 10-11 0,0 0-8 15,4-3 9-15,-4 3-9 0,0 0 9 0,0 0-9 16,0 0 8-16,0 0-8 0,0 0 21 0,-4 0-1 16,-6 0 0-16,3 10 0 0,-1-7 13 0,-2 3 3 15,-4 4 0-15,3-4 0 0,-6 9 13 0,-1-2 3 16,4 0 1-16,-7 2 0 0,-1-2 7 0,-2 2 0 15,3 4 1-15,-4 3 0 0,-3 0-28 0,3-3-5 16,0 12-2-16,1-9 0 0,2 0 4 0,-2 6 1 0,-1-2 0 16,0-4 0-16,4 6-31 0,0-6-18 0,3 0 2 15,4 0 1-15,-3-4 15 0,6-5 0 0,-3 6 0 16,10-10 0-16,-6 4 0 0,6-4 0 0,-3-6 0 0,7-3 0 16,0 0 0-16,0 0 0 0,0 0 0 0,0 0 0 15,0 0 22-15,0 0-2 0,11 0-1 0,-1 0 0 16,1-3 9-16,3-6 3 0,0-1 0 0,7-2 0 15,4-7-3-15,0-3-1 0,-1 0 0 0,1 3 0 16,7-3-27-16,-4 0-14 0,4-9 2 0,-4 9 0 16,7-3-7-16,-6 0-1 0,2 0 0 0,-6-3 0 15,7 6 20-15,-8-3 0 0,1 3 0 0,0 3 0 16,0-3 0-16,-1 3 0 0,1 0 0 0,-4 7 0 16,4-1 11-16,-11-6-11 0,7 10 12 0,-7-4-12 15,-3 4 0-15,3 6 0 0,-4-7 0 0,1 7 0 0,-11 3 20 0,0 0 0 16,0 0 0-16,0 0 0 0,0 0-7 15,0 0-1-15,0 0 0 0,0 6 0 0,-7 1 4 0,3 2 1 16,-3-3 0-16,0 4 0 0,-10 6-2 0,3-4-1 16,0 1 0-16,-8-1 0 0,5 7-3 0,-4-6-1 15,-4 5 0-15,0 1 0 0,0 3-10 0,-6-3 12 16,2 3-12-16,-6 3 12 0,3-3-12 0,-3 0 0 16,0-3 9-16,0 3-9 0,6 0 0 0,-2-4 8 15,6 1-8-15,0-3 0 0,8 3 0 0,-5-7 0 16,8 4 0-16,0-4 8 0,4-8-8 0,-1 5 0 15,4 0 0-15,7-9 0 0,0 0 0 0,0 0 0 16,0 0 0-16,0 0 0 0,0 0 0 0,0 0-10 0,7 4 10 16,4-4-10-16,-8 0 10 0,11-4 0 15,-3-5 0-15,3 0-8 0,4-4 8 0,-1 4 0 0,4-13 0 0,4 3 0 16,7 3 0-16,-7-3 0 0,10-6 0 0,-7 0-8 16,7 0 8-16,-6-3 0 0,2 6 0 0,5-3-8 15,-8 3 8-15,4-3 0 0,-4 3 0 0,4 6-8 16,3-3 8-16,-10 1 0 0,-1 2 0 0,-10 0 0 15,0 4 0-15,4 2 0 0,-11-2 0 0,0 2 0 16,-7 1 10-16,0 9-2 0,0-10-8 0,-7 10 12 16,0-3-1-16,-4 0-1 0,1-3 0 0,-1 6 0 15,-3 6-10-15,0-3 12 0,-7 0-12 0,0-3 12 16,3 10-4-16,-3-4-8 0,0 0 12 0,3 4-4 16,-7-1-8-16,4 1 8 0,-3 2-8 0,-1-2 8 15,-7 8-8-15,4 1 0 0,-4-3 0 0,-3 6 0 0,7 6 9 0,-8-3-9 16,5 0 10-16,2 0-10 15,5 7 0-15,-1-10 0 0,0 6 0 0,1-12-10 0,2 6 10 0,8-4 0 16,0 1 0-16,4-6 0 16,-1-4 0-16,1-6 0 0,6 7 0 0,4-10 0 0,0 0-11 0,0 0 11 15,0 0-13-15,0 0 5 0,0 0-9 0,0 0-2 16,0 0 0-16,0 0 0 16,4 6-11-16,6-3-2 0,1-3-1 0,-8 0 0 15,8-3-115-15,3-3-22 0,-4 6-5 0,12-10-618 16,-8 7-124-16</inkml:trace>
  <inkml:trace contextRef="#ctx0" brushRef="#br0" timeOffset="1213.896">3044 11905 1792 0,'-10'-9'80'0,"6"5"16"16,-6-2-77-16,6 6-19 0,-6-3 0 0,3-3 0 15,0 0 14-15,0-1-1 0,3 4 0 0,-7-3 0 0,11 3-13 16,-10-7 9-16,6 10-9 0,-3-9 8 0,4 6 12 0,-4-4 1 15,3 1 1-15,1 0 0 0,3 3 54 0,-7-3 12 16,3-4 1-16,-3 10 1 0,7-3 2 0,-4-6 0 16,1 9 0-16,-4-4 0 0,3-2-16 0,-3 6-4 15,4-3 0-15,3-3 0 0,0 6-28 0,0 0-7 16,0 0-1-16,0 0 0 0,0 0-25 0,0 0-11 16,0 0 8-16,0 0-8 0,0 0 10 0,0 0-10 15,0 0 12-15,-7 9-12 0,7 1 8 0,0 2-8 16,7-2 0-16,-4 5 0 0,4 1 8 0,7-4-8 15,-3 7 0-15,3 0 0 0,7 3 10 0,-7-3-10 16,8 3 8-16,-5 3-8 0,4-3 0 0,1 6 0 16,-8 3 0-16,7-6 0 0,-7 7 0 0,4-1 8 15,-1 1-8-15,-3-1 0 0,0-3 10 0,1-3-10 16,2 7 12-16,-3-10-12 0,-3 3 8 0,-1-3-8 0,8-7 0 0,-7 4 0 16,3-6 20-16,3-4-4 0,-10 4 0 0,11-4 0 15,-7 0 4-15,-4 1 0 0,3-7 0 0,1 3 0 16,3-3-12-16,-7-3-8 0,-7 0 9 0,11 7-9 15,-11-7 14-15,0 0-3 0,0 0-1 0,0 0 0 16,-7-7-2-16,3-2-8 0,4-4 12 0,-10 4-4 16,-5-4-8-16,5 1 0 0,-1-7 0 0,-3 7 0 15,4-7 0-15,-12 0 0 0,8-3 0 0,0 0 8 16,4 0-8-16,-12-9 0 0,8 9 0 0,0-10 0 16,4 7 27-16,-5-3 3 0,5 0 1 0,-4 3 0 15,-4-3-31-15,8 6 0 0,3-3 0 0,-11 6 0 0,11-3 0 16,-4 3 0-16,1-3 8 0,-4 3-8 15,3 7 8-15,4-1-8 0,3-6 11 0,-6 10-11 0,6-4 0 16,-6 4 0-16,3-1 0 0,0-2 0 16,0 9 0-16,3-3 0 0,-3 2-8 0,3-2 8 0,4 6 0 15,0 0-9-15,0 0 9 0,0 0 0 0,0 0 0 0,0 0 0 16,0 0 0-16,0 0 0 16,11 10-26-16,-7-1-6 0,6 3-2 15,4 4 0-15,-3 0 34 0,10 3 0 0,-7-7 0 0,7 10 0 0,4 3 0 0,-7-3 0 16,10 3 0-16,-11-3 0 0,8 6 0 0,0-2 0 15,0 2 0-15,3-3 0 0,-4 3 0 0,1-6 11 16,0 6-3-16,-8-3-8 0,5 4 0 0,-1-4 0 16,-7-3-12-16,7-4 3 0,-7 4 9 0,0 0 0 0,0-3 0 0,-3 0 0 15,3-3 0-15,-3-7 12 0,-4 4-2 16,3 2-1-16,-3-12-9 0,0 7 0 0,-7-10 0 16,0 0 8-16,0 0-8 0,0 0 12 0,0 0-12 0,0 0 12 15,0 0 4-15,0-10 2 16,-7 1 0-16,0 0 0 0,0-4 0 0,-7 0 0 0,0-5 0 15,-4 5 0-15,-6-9-18 0,6 0 8 0,-7-6-8 0,4 6 0 16,-3 0 8-16,-1 0-8 0,4-6 0 0,-4 6 0 16,4 0 10-16,3 3-2 0,-7-3 0 0,4 0 0 15,-3 0-8-15,2 4 0 0,5-4 0 0,-11 6 0 16,10-3 0-16,-7 0 0 0,4-3 0 0,0 4 0 16,3 5 0-16,-6-6 0 0,6 3 0 0,0-2 0 15,1-1 0-15,3 6 0 0,-1 1 0 0,12 2 0 16,-8 1 0-16,1 0 0 0,3-1 0 0,0 7 0 15,7 3 0-15,-7 0 0 0,3-3 0 0,4 3 0 0,0 0 0 16,0 0 0-16,0 0 0 0,0 0 0 0,0 6 0 0,0 10-14 16,4-4 5-16,3 1 1 0,0-4 8 0,10 4 0 15,-6 6 0-15,3-7 0 0,11 4 0 0,-4 0 0 16,-3 2-8-16,3-5 8 0,0 9 0 0,-4-3 14 16,5-7-2-16,-8 10 0 15,7-3-12-15,-7 0 0 0,0 3 0 0,4-10 0 0,-4 10 0 0,-4-3 0 16,5 0 0-16,-5-3 0 0,-6 6 0 0,6-4 0 15,1 1 0-15,-8-6 0 0,4 6 0 0,1-7 0 16,2 1 0-16,-3-4 0 16,4 0-53-16,-8 4-14 0,8-4-2 0,-8-2-1 15,8-1-118-15,0-6-24 0,-11 0-5 0,0 0-1 0</inkml:trace>
  <inkml:trace contextRef="#ctx0" brushRef="#br0" timeOffset="6672.817">6149 11008 1630 0,'0'0'72'0,"0"0"16"0,0 0-71 0,0 0-17 0,-7-9 0 0,3 6 0 16,-3-4 20-16,7 7 0 16,-3-9 0-16,-4 6 0 0,0-7-20 0,0 10 0 0,3-3 0 0,-3-3-9 15,0 6 9-15,-4 0 0 0,4-3 0 0,-3 3 0 16,3-6 14-16,0 2-2 0,-4 4 0 0,4 4 0 16,-4-4 22-16,-3 0 4 0,7 0 1 0,-7 0 0 15,0-4 17-15,3 4 4 0,-3 0 1 0,4 0 0 16,-4 0-8-16,3-3-1 0,-7-3-1 0,4 6 0 15,4-9-19-15,-4 6-4 0,-1-1-1 0,5-2 0 16,-4-3 1-16,0 6 0 0,3-4 0 0,1 4 0 16,-5 0-28-16,5-3 8 0,-8 6-8 0,11 0 0 15,-11-3 12-15,8 3-4 0,-4 0 0 0,0 0 0 16,3 3-8-16,1-3 0 0,2 6 0 0,-2-3 0 16,-4 0-14-16,7-3 2 0,3 10 0 0,-3-10 0 15,7 0 12-15,-3 9 0 0,-8-3 0 0,11-6 0 16,0 7-18-16,0 2-10 15,-4-3-3-15,4-3 0 0,-7 10 51 0,7-7 9 0,0-6 3 0,-3 3 0 0,3 10-18 16,0-4-3-16,0 1-1 0,3 2 0 0,-6 7-10 0,3 0 8 16,0-3-8-16,3 9 8 0,4 0-8 0,-7-3 0 15,8 9 0-15,-1 0 0 0,-4-2 0 0,4 2 0 16,-3-6 0-16,-1 6 0 0,4-2 0 0,4-4 0 16,-11 6 0-16,10 1 0 0,-10-1 0 0,4 0 0 15,0 1 0-15,3 2 0 0,-7 4 8 0,3-4 0 16,4 7 0-16,-7-7 0 0,7 7 7 0,-3-3 1 15,-1-1 0-15,8 4 0 0,-11 0-16 0,7 3 11 16,-4 0-11-16,12-3 10 0,-12 2-10 0,4 5-12 0,0-5 2 0,0-2 1 16,4 0 17-16,-8-3 3 0,8 2 1 15,0-2 0-15,-8 0-12 0,4 2 0 16,0-8 0-16,4 12 0 0,-4-7 16 0,-4 4 4 0,1-3 0 16,-1 2 1-16,1 4-21 0,-1-3 0 15,4 3 0-15,-3-6 0 0,3 2 0 0,-7-5 0 0,4-1 0 0,3 4 0 16,-4-3 14-16,8 5-2 0,-11-5 0 0,7 6 0 15,-4-1-12-15,4 1 0 0,0-6 0 0,-3 5 0 16,3-5 0-16,0-4 0 0,-3 1 0 0,10-1 0 16,-14 0 0-16,7 1 11 0,0-1-11 0,-4 0 10 15,4 1-10-15,-7-1 10 0,4 0-10 0,3 1 10 16,-7-1-10-16,7-6 0 0,-3 7 0 0,-1-1 0 16,1 0 0-16,3-3 0 0,-4 4 0 0,1-7 0 15,3 6 12-15,3-2-2 0,-6-4-1 0,7 3 0 16,-1-3-9-16,-6 3 8 0,6-6-8 0,-6 6 8 0,-1-6 2 15,1 3 0-15,6-6 0 0,-10 3 0 0,4 0-10 16,-4-3 10-16,7 0-10 0,-7-4 10 0,3 7 2 16,1 0 1-16,-4-3 0 0,7 3 0 0,-7-3-13 15,0 0-16-15,4-4 3 0,-4 4 1 0,7-6 12 0,-7 6 0 16,3-7 0-16,-3 7 10 0,0-7-10 16,0 7 0-16,7-6 0 0,-7 6 0 0,0-7 0 0,4 7 0 15,-1-7 0-15,-3 10 0 0,0-3 0 0,-3 0 13 16,-1-3-3-16,1 12-1 0,3-6-9 0,-4 0-17 15,1 0 4-15,3 0 1 0,0 0-8 0,-7 3 0 16,3 0-1-16,-3-3 0 0,0 0 21 0,0 0 16 16,3-3-2-16,4-1-1 0,-10 1 5 0,6-3 1 15,4 3 0-15,0-7 0 0,-3 1-19 0,3 6 0 0,0-7-13 16,0 7 5-16,0-7 8 0,-4 4 8 0,4 0-8 16,0 3 11-16,0-7-1 0,-3 10 0 0,3-3 0 15,-7 0 0-15,3 3-10 0,4 0-17 0,-7-3 4 0,4-4 1 16,-1 4 12-16,4-6 0 0,-7 2 0 0,3-2 10 15,-3-1-10-15,4 1 0 0,-1-4 0 0,4 1 0 16,-7 2 0-16,7-2 12 0,-3-1-4 0,3 0 0 16,0-5-8-16,0 5 8 0,-7 0-8 0,7 1 8 15,0-7-8-15,-4 6 0 0,4 4 0 0,-3-4 0 16,3 1-8-16,-4-1 8 0,4-6 0 0,-3 7 0 16,-1-1 0-16,4 0 0 0,0-5 0 0,0 5 0 15,-7 0 0-15,3-5 0 0,4 5 0 0,0-3 0 16,0-6 0-16,0 0 0 0,-7 3 0 0,7-3 0 15,0 10 0-15,0-10 0 0,-3 3 0 0,3-3 0 16,-4 9 0-16,4-9 0 0,-3 7 0 0,3-4 0 0,-4 6 0 0,4 1 0 16,0-10 0-16,-3 3 0 0,3 6 0 0,-7-6 0 15,7-3 0-15,0 6 0 0,0-6 0 0,0 4 0 16,0-4 0-16,0 0 0 0,0 0 0 0,0 0 0 16,0 0 0-16,0 0 0 0,0 0 0 0,0 0 10 15,0 0-2-15,0 0-8 0,0 0 12 0,7 6-12 16,-7-6 12-16,7 3-12 0,0-3 10 0,3 0-10 15,1 0 8-15,-7 6-8 0,3-3 10 0,7-3-10 16,-11 4 12-16,11 2-12 0,-3-3 0 0,3-3 0 16,4 6 0-16,-8-3 0 0,4-3 0 0,0 0 0 15,-3 10 0-15,0-10 0 0,3 0 0 0,0 0 0 16,-4 0 0-16,5 0 0 0,2 0 0 0,1-3 0 16,-4 3 0-16,4-7 0 0,-8 7 0 0,4 0 0 0,-3-9 0 15,3 9 0-15,-3 0 0 0,-1 0 0 0,4-3 0 0,-7 3 0 16,0 0 0-16,4 0 0 0,0-6-11 0,-4 6 11 15,3 0-26-15,-3-4 2 0,0 4 0 0,4-9-861 16,-1 0-172-16</inkml:trace>
  <inkml:trace contextRef="#ctx0" brushRef="#br0" timeOffset="8422.904">6886 10942 345 0,'0'0'15'0,"0"0"4"0,0 0-19 0,0 0 0 16,0 0 0-16,0 0 0 0,0 0 275 0,0 0 51 0,0 0 10 0,0 0 3 15,0 0-220-15,0 0-44 0,0 0-9 0,0 0-2 16,0 0-37-16,0 0-8 0,0 0-2 0,0 0 0 16,4 3 3-16,3 7 1 0,0-7 0 0,0 3 0 15,4-3 4-15,-1-3 1 0,1 0 0 0,-1 0 0 16,1 0-6-16,3 0-2 0,0 0 0 0,0 0 0 16,0 0 3-16,4-3 1 0,-4-3 0 0,0 6 0 15,4 0 6-15,-4-3 2 0,4 3 0 0,-4 3 0 16,3-3-21-16,-6 0-9 0,-1 0 8 0,5 6-8 15,-8-3 17-15,3-3-1 0,1 0-1 0,-4 0 0 16,-7 0-7-16,7 10 0 0,0-7-8 0,-7-3 12 16,0 0 23-16,11 6 4 0,-11-6 1 0,0 3 0 0,0-3-4 15,7 10 0-15,-7-10 0 0,3 6 0 16,-3-6-3-16,0 0-1 0,0 6 0 0,0-6 0 0,4 10-14 16,-4-1-3-16,0 1-1 0,0-1 0 0,-4 3-14 15,4-2 0-15,-3-1 0 0,3 4 0 0,-7-1 0 0,7 7 0 16,0-6 8-16,0 9-8 0,0 6 0 0,0-3 0 15,0 0-12-15,3 0 12 0,1 7-8 0,-1-4 8 16,-3 3 0-16,7 0 0 0,0 4 0 0,-3-4 0 16,3 4 0-16,-7 6 0 0,7-1 0 0,0 4 0 15,-4 0 0-15,5 3 0 0,-1 0 0 0,-4-3 0 16,4 6 0-16,0 4 0 0,-3-1-8 0,3 0 8 0,-7 10 0 0,0-10 0 16,0 10 0-16,0-3 0 0,0-4 0 0,0-3 0 15,0 1 0-15,0 5 0 0,0-2 0 16,-7-4 9-16,7 7 3 0,0-4 1 0,0-6 0 0,0 3 0 15,0 1 12-15,0-1 3 16,0 0 0-16,7 1 0 0,-7 2-28 0,3 1 0 0,1-4 0 0,-1 0 0 16,1 7 0-16,-4-7 13 0,0-6-1 15,0 13-1-15,0-10-11 0,0 6-11 0,3-2 3 0,-3-1 0 16,0-3 8-16,7 3 0 0,-7-2 0 0,-7-8 0 16,7 1 0-16,0-3 0 0,0-6 0 0,0 5 0 15,0-5 0-15,0 6 14 0,0-4-2 0,7-2 0 16,-7-1-2-16,0 7-1 0,0-3 0 0,0-1 0 15,0 1-1-15,0-4 0 0,0 4 0 0,0-3 0 16,0-1 0-16,0-3 0 0,0 1 0 0,0-1 0 16,0 0-8-16,0 1 0 0,-7-1 0 0,7 1 0 0,0-1 0 15,0-3 0-15,7-3 0 0,-7 7 0 0,0-10 0 16,0 6 0-16,8-3 0 0,-5-3 0 0,4 0 0 0,0-3 12 16,-3 3-12-16,3-1 12 0,0-2-12 0,3 3 0 15,-3 0 0-15,1-3 0 0,-1 3 0 0,3 0 0 16,-6 0 0-16,3 0 0 0,0 6 0 0,-4-6 0 15,4 9 0-15,0-9 8 0,-7 7-8 0,4-4 0 16,-1-3 0-16,-3-1 0 0,4 5 18 0,-4-11 2 16,0 1 0-16,0 0 0 0,0-7-20 0,0 4-11 15,0 2 2-15,4-8 0 0,-4 2 20 0,3 0 4 16,-3 1 1-16,7-1 0 0,-7 1-16 0,0-1 0 16,4-3 8-16,-1 1-8 0,1-4 0 0,-4 6 0 15,7-6 8-15,-4 7-8 0,1-1 0 0,-1-9 0 0,-3 9 0 0,7-5 0 16,-7 5 0-16,4-9 0 15,-1 9 0-15,1-9 0 0,-4 0 0 0,7 10 0 0,-7-10 0 0,0 0 0 16,0 0 0-16,7 3 0 0,-7 3 0 0,0-6 0 16,0 0 0-16,0 0 0 0,7 3 0 0,-7-3 0 15,0 0 0-15,4 0 0 0,-4 0 0 0,0 0 0 16,0 0 0-16,7 0 8 0,-7 0-8 0,0 0 0 16,0 0 0-16,0 0 0 0,3 10 8 0,-3-10-8 15,0 0 0-15,0 0 9 0,0 0-9 0,0 6 8 16,0-6-8-16,0 0 8 0,0 0-8 0,0 0 8 15,0 0 0-15,0 0 0 0,0 0 0 0,0 0 0 16,-3 3-8-16,3-3 0 0,-4 3 0 0,-3-3 0 16,0 10 30-16,0-10 1 0,0 0 0 0,0 6 0 15,3-3-31-15,-6 0 0 0,-1 3 0 0,1-2 0 0,-4-4 0 16,-1 9 0-16,1-3 0 0,4-3 9 16,-1 1-9-16,-3 5 0 0,3-9 0 0,-3 6 0 0,4-3 0 0,3 4 0 15,3-4 0-15,-6 0 0 16,3-3-24-16,-1 6-6 0,8-6-2 0,0 0 0 15,0 0 0-15,-10 0 0 0,6 0 0 0,4 0 0 16,-3-6-161-16,-4 3-33 0,0-7-6 0,3-8-2 16</inkml:trace>
  <inkml:trace contextRef="#ctx0" brushRef="#br0" timeOffset="9787.952">6576 11306 1188 0,'0'0'52'0,"0"0"12"0,0 0-52 0,-4 0-12 16,-3-3 0-16,7 3 0 0,0 0 56 0,0 0 8 16,0-6 1-16,0 6 1 0,0 0-48 0,0 0-10 15,0 0-8-15,0 0 12 0,0 0 12 0,-7-3 2 16,0 3 1-16,0 0 0 0,7 0 25 0,-7 9 6 16,3-6 1-16,-6-3 0 0,3 6 14 0,-4-3 3 15,4 4 1-15,-3-4 0 0,3 0-16 0,-1 3-3 16,-2-3-1-16,3 4 0 0,-4-4-5 0,4 6 0 0,0-6-1 15,4-3 0-15,-4 10-10 0,0-1-1 0,-1-3-1 16,5 1 0-16,-4 2-21 0,0 1-4 0,0 2-1 0,3-2 0 16,-3 2-13-16,-3 4 0 0,3-1 0 0,-4 4 0 15,0 0 0-15,4 3 0 0,0 0 0 0,-7-3 0 16,4 3 0-16,-1-3 0 0,4-4-8 0,-4 7 8 16,4 0 0-16,-3-6 0 0,3-1 0 0,3-5 0 15,1 6 0-15,-4-10 0 0,7 3 0 16,0-9 0-1,0 0-22-15,-4 10-7 0,4-10-2 0,0 0 0 0,0 0-103 16,0 0-21-16,0 0-4 0,0 0-788 0</inkml:trace>
  <inkml:trace contextRef="#ctx0" brushRef="#br0" timeOffset="10234.175">6036 11294 2509 0,'0'0'111'0,"0"0"23"0,0 0-107 0,0 0-27 0,0 0 0 0,0 0 0 15,7 9 0-15,4-6 0 0,-4-3-12 0,3 6 12 32,8-6-29-32,0 3 1 0,-11-3 1 0,3 7 0 0,4-1 17 0,-3 0 10 15,3-3-12-15,0 7 12 0,0-1 0 0,-3 4 0 0,3-4 0 0,-3 4 0 16,-1 6 0-16,1-1 0 0,-1-2 0 0,-3 3 0 16,0 3 8-16,4-3-8 0,-11-1 11 0,4-2-11 15,3 6 27-15,-4-3-2 0,4-7 0 0,-3 7 0 16,6-6-3-16,-6 6-1 0,3-7 0 0,7 4 0 15,-3-4 1-15,-4 1 0 0,3-4 0 0,1 4 0 16,-1-4-1-16,4 4 0 0,-3-4 0 0,3-2 0 16,-3-1-21-16,-1 3 0 0,1 1 0 0,-1-4 0 15,-2 0-29-15,-1 0-11 16,3 4-1-16,-10-7-1 0,7 6-134 0,-7-6-26 0,0-3-6 0,0 10-427 16,0-10-85-16</inkml:trace>
  <inkml:trace contextRef="#ctx0" brushRef="#br0" timeOffset="11207.198">6847 11664 403 0,'0'0'36'0,"0"0"-36"15,0 0 0-15,0 0 0 0,0 0 265 0,0 0 47 16,0 0 8-16,0 0 3 0,0 0-163 0,0 0-33 16,0 0-7-16,0 0 0 0,0 0-32 0,0 0-7 15,0 0-1-15,-7 6 0 0,4-3-40 0,3-3-9 16,-4 3-2-16,-3 7 0 0,4-4-29 0,3-3 8 16,-7 6-8-16,0 1 0 0,0-1 17 0,3 1 1 15,-3-4 0-15,0 10 0 0,3-4 6 0,-3 1 0 16,7-4 1-16,-10 4 0 0,3-4 2 0,3 0 0 15,1 1 0-15,3-1 0 0,-4-3-17 0,1 4-10 16,3-1 12-16,0-2-12 16,0-1-20-16,0 3-10 0,3-3-2 0,-3-6-1 15,4 4-114-15,-1 5-22 0,8-6-5 0,-8 7-475 0,4-1-95 16</inkml:trace>
  <inkml:trace contextRef="#ctx0" brushRef="#br0" timeOffset="13035.873">6660 12419 288 0,'0'0'25'0,"0"0"-25"0,0 0 0 0,0 0 0 16,0 0 58-16,-7 3 6 0,0-3 2 0,4 0 0 15,3 0-46-15,0 0-8 0,0 0-3 0,0 0 0 16,0 0 52-16,0 0 11 15,0 0 1-15,0 0 1 0,-11-3 55 0,11 3 11 0,0 0 3 0,0 0 0 16,-7 0-4-16,7 0-1 0,0 0 0 0,0 0 0 16,0 0-52-16,-3 0-10 0,3 0-3 0,0 0 0 15,0 0-44-15,-4 3-9 0,-3-3-1 0,0 4-1 16,0 2-18-16,7-6 0 0,0 0-11 0,-4 3 11 16,-3 6 0-16,4-2 0 0,-4-1 0 0,0 3 0 15,0 1 0-15,3-1 0 0,-6 1 8 0,3 2-8 16,-1-2 37-16,-2 2 2 0,-4 1 0 0,7 5 0 15,-7 1 9-15,3 0 1 0,0-3 1 0,-3 3 0 16,4 2-8-16,-1-8-2 0,1 9 0 0,3-3 0 0,-4 0-12 16,-3-7-2-16,7 10-1 0,-4-9 0 0,1 5-25 0,3 1 0 15,-1-6 0-15,-2 6 0 16,3-7-19-16,0 1-9 16,-4 2-1-16,4-2-1 0,0-1-14 0,4 1-4 0,-8 3 0 15,4-4 0-15,-4 1-26 0,8-4-6 16,-1 4 0-16,-3-4-1 0,-3 4-3 0,3-4-1 0,7 1 0 0,-7-1 0 15,3-6-121-15,4 6-24 0,0-9-5 0,0 0-1 0</inkml:trace>
  <inkml:trace contextRef="#ctx0" brushRef="#br0" timeOffset="13427.919">6209 12482 2253 0,'0'0'49'0,"0"0"11"0,0 0 1 0,0 0 3 0,0 0-51 0,0 0-13 0,0 0 0 0,0 0 0 16,0 0 21-16,0 0 2 0,0 0 0 0,0 0 0 15,0 0-23-15,0 6 0 0,14 1 0 0,-10-4 0 0,3 6-11 0,3 1 11 16,4-7-13-16,-7 12 5 0,4 1 8 0,0-7 0 16,-4 13 0-16,3-3 0 15,4 3 0-15,-10 0 0 0,3-3 0 0,7 3-8 0,-11 0 25 0,5-3 6 16,-1-1 1-16,-4-2 0 0,4 6 0 16,0-3 1-16,-3 0 0 0,3-4 0 0,0 4-17 15,0-6-8-15,4-4 8 0,-4 4-8 0,0-4 0 0,3 7 0 16,1-10-14-16,3 10 5 15,-4-4-31-15,-2-9-7 0,2 7-1 0,1-1 0 16,3 4-109-16,-4-7-23 0,1 3-4 0,-4-2-380 16,0-1-77-16</inkml:trace>
  <inkml:trace contextRef="#ctx0" brushRef="#br0" timeOffset="14156.547">6749 12918 1407 0,'0'0'62'0,"0"0"14"16,0 0-61-16,0 0-15 0,0 0 0 0,0 0 0 0,0 0 125 0,0 0 23 16,0 0 4-16,0 0 0 0,0 0-33 0,0 0-7 15,0 0-2-15,0-10 0 0,0 10-52 0,-4 0-10 16,4-9-3-16,0 9 0 0,4-9-33 0,-4 6-12 16,0 3 9-16,0-10-9 0,0 7 0 0,0 3 0 15,0 0 0-15,0 0 0 0,0 0 8 0,0 0-8 16,0 0 8-16,0 0-8 0,0 0 8 0,0 0-8 15,0 0 8-15,0 0-8 0,0 0 0 0,0 0 0 16,14-6 0-16,-14 6 0 0,10 0 0 0,-10 0 0 16,4 0 0-16,-4 0 0 0,7 6 0 0,7-3 0 15,-7-3 0-15,0 0 0 0,4 0 0 0,-4 6 0 16,-7-6 0-16,10 7 0 0,-3-1 0 0,4-3 0 16,-11-3 0-16,0 6 0 0,7-3-8 0,-3 7 8 15,-1-7 0-15,-3 6 0 0,4 1 0 0,-4-4-9 0,0 0 9 16,0 4 0-16,0-4 0 0,-4 0 0 0,4 4 0 15,0-1 0-15,0-9 0 0,-3 10-8 0,-1-1 8 0,4-6 0 16,-3 7 0-16,-1 2 0 0,4-3 0 0,0 1 0 16,-7 2 0-16,3-2 0 0,1-1 0 0,-4 1 0 15,0-1-11-15,3 0-1 0,1-2-1 0,-8 2 0 16,4 1 0-16,0-4 0 0,7 0 0 0,-11 3 0 16,8-9 13-16,-4 10 16 0,3-4-3 0,4-3-1 15,-7 0-12-15,4 7 0 0,-4-10 0 0,0 6 0 16,7-6 0-16,-4 3 0 0,-3 0 0 0,0 4 0 15,0-4-21 1,7-3-7-16,0 0-2 0,0 0 0 0,-7 0 30 0,7 0 13 0,0 0-1 0,0 0 0 16,0 0 6-16,0 0 1 0,0 0 0 0,0 0 0 15,10 6-19-15,1-6 0 0,-4 3 0 0,4-3 0 0,6 0 0 16,-6 0 0-16,3 0 0 0,-3 0 0 16,6-3-25-16,-6 3-6 0,-1 0-1 15,1 0 0-15,0 0 4 0,3 3 0 0,-7-3 0 0,3 0 0 16,1 6-99-16,-4-6-19 0,4 0-4 0,3 4-706 15</inkml:trace>
  <inkml:trace contextRef="#ctx0" brushRef="#br0" timeOffset="15506.831">6791 13655 57 0,'0'0'0'0,"0"0"0"0,0 0 0 0,0 0 0 0,0 0 308 0,0 0 57 15,0 0 11-15,0 0 3 0,0 0-323 0,0 0-56 16,0 0-27-16,0 0 3 16,0 0-13-16,0 0-3 0,0 0 0 0,0 0 0 0,0 0 40 0,0 0 0 15,0 0 12-15,0 0-4 0,0 0 71 0,0 0 13 16,0 0 4-16,-4 3 0 0,1 6-17 0,-4 1-3 16,3-7-1-16,-6 6 0 0,3 1-18 0,-4 2-3 15,-3-2-1-15,0 2 0 0,0 7-17 0,-7 3-3 16,7-3-1-16,-1 3 0 0,-9 6 16 0,6-3 2 15,0 6 1-15,-6 1 0 0,6-4-1 0,0 3 0 0,-6-2 0 16,6-1 0-16,0 0-3 0,1-3-1 0,3-6 0 16,0 3 0-16,0 0-36 0,6-3-10 0,-2-4 0 15,-1-5 0-15,8 2-13 0,-1-2-7 0,-6-1-2 0,6 4 0 32,-3-4-35-32,4-3-7 0,3-6-2 0,0 3 0 15,-8 4-94-15,8-7-20 0,0 0-3 0</inkml:trace>
  <inkml:trace contextRef="#ctx0" brushRef="#br0" timeOffset="15809.596">6354 13733 1094 0,'0'0'97'15,"0"0"-77"-15,0 0-20 0,0 0 0 0,0 0 320 0,0 0 61 16,0 0 12-16,3 10 3 0,1-1-334 0,3 0-62 16,3 1-21-16,-6 2 0 0,3 1 9 0,7 3 1 15,-11-1 1-15,8 4 0 0,-4 0 10 0,7-3 0 16,-10 2-9-16,-1 4 9 0,1 0 0 0,3 0 0 16,0 3 0-16,-4-3 0 0,4 0 9 0,-7 0 3 15,8-3 1-15,-5 3 0 0,1-6-4 0,-1 6-1 16,4-4 0-16,0 4 0 15,-3 0-28-15,3-6-7 0,0 0-1 0,3-7 0 16,-2 10-101-16,9-7-21 0,-10-2-4 0,11 2-1 16,-8-2-37-16,1-4-7 0</inkml:trace>
  <inkml:trace contextRef="#ctx0" brushRef="#br0" timeOffset="16579.169">6812 14113 2142 0,'0'0'47'0,"0"0"9"0,0 0 3 0,0 0 1 0,0 0-48 0,0 0-12 0,0 0 0 0,0 0 0 0,0 0-13 0,0 0-6 16,0 0-1-16,0 0 0 15,0 0-19-15,0 0-4 0,11-4-1 0,-11 4 0 16,0 0 32-16,0 0 12 0,0 0-8 0,0 0 8 0,3 0 24 0,-3 0 9 16,0 0 3-16,0 0 0 0,0 0 22 0,0 0 5 15,0 0 1-15,0 0 0 0,0 0-30 0,0 0-6 16,0 0 0-16,0 0-1 0,0 0-10 0,0 0-1 16,0 0-1-16,0 0 0 0,0 0-15 0,0 0-13 15,0 0 2-15,0 0 1 16,0 0-19-16,0 0-4 0,0 0-1 0,0 0 0 0,0 0 34 0,-3 4 0 15,3-4 0-15,-11 6 0 0,4-3 0 0,0 3 0 16,7-6 0-16,-11 3 0 0,4 1 10 0,0 5 2 0,7-9 1 16,0 0 0-16,-10 6 0 0,10-6 0 0,0 0 0 15,0 0 0-15,0 3-13 0,0-3-8 0,0 0 8 16,0 0-13-16,-7 10-8 0,14-7-2 0,-7-3 0 0,0 9 0 16,10 1 23-16,-6-10 0 0,6 6 0 0,1-3 0 15,-4 0 0-15,0 7 0 0,4-10 0 0,-4 9 0 16,3-9 0-16,-3 10-17 0,4-7 2 0,-4-3 1 15,0 9 23-15,4-3 5 0,-8-3 1 0,1 1 0 16,-4-4-6-16,3 9-1 0,1 0 0 0,-1-2 0 16,-3-7 2-16,7 6 0 0,-7-6 0 0,4 6 0 15,-4-6-10-15,7 3 0 0,-7-3 9 0,4 10-9 16,-4-10 0-16,7 9 0 0,-7-9 0 0,3 3 0 16,-3-3 0-16,4 10-8 0,-4-10 8 0,0 0 0 0,0 0 0 15,7 9 0-15,-7-9 9 0,0 0-9 0,0 10 23 0,0-10-3 16,0 0 0-16,0 0 0 0,0 3 8 15,0-3 2-15,0 0 0 0,0 0 0 0,0 0-30 0,0 9 0 16,0-9 0-16,-7 13 0 0,7-13 0 0,0 0 0 16,0 0 0-16,-4 9 0 0,1 0 0 15,-1 1 0-15,1-7-13 0,-1 6 4 0,4 1 9 0,0-10 0 16,-11 9 0-16,4-6 0 0,0 7 8 0,4-10 3 16,3 0 1-16,-7 9 0 0,7-9 0 0,0 0 0 15,0 0 0-15,-11 10 0 0,11-10-12 0,0 0 0 16,0 0 0-16,0 0-11 0,0 0 3 0,0 0 0 15,0 0 0-15,0 0 0 0,-7 0-4 0,7 0 0 16,0 0 0-16,0 0 0 16,0 0-22-16,0 0-5 0,0 0-1 0,-7 3 0 15,7-3-23-15,0 0-5 0,0 0 0 0,0 0-585 0,0 0-117 16</inkml:trace>
  <inkml:trace contextRef="#ctx0" brushRef="#br0" timeOffset="17591.1">6749 14862 1792 0,'0'0'80'0,"0"0"16"0,0-12-77 0,0 8-19 0,0-5 0 0,3 0 0 16,-3-1 18-16,4 1 0 0,3 6 0 0,-7-7 0 16,0 10-30-16,0 0-7 0,0 0-1 0,0 0 0 15,0 0 2-15,0 0 0 0,0 0 0 0,0 0 0 16,-7 13 40-16,7-4 8 0,-7 1 2 0,0 2 0 16,3 7 68-16,-10 0 13 0,3-4 3 0,1 4 1 15,-8 3-17-15,11 0-3 0,-7-3-1 0,3 0 0 16,1-4-36-16,-8 4-7 0,11-6-1 0,-7 6-1 15,3-7-32-15,1-2-7 0,3-1 0 0,-4 0-1 16,8-5-11-16,-1 5-17 0,4-9 4 0,0 0 1 16,0 0-98-16,-7 0-19 0,4 9-4 15,3-9-1-15,-4 3-101 0,4-3-20 0</inkml:trace>
  <inkml:trace contextRef="#ctx0" brushRef="#br0" timeOffset="17886.834">6537 14787 1670 0,'0'0'148'0,"0"0"-118"0,0 0-30 0,-4 9 0 15,4 4 225-15,0-4 39 0,0 1 8 0,-7 2 2 16,7-2-215-16,7 2-43 0,-7 7-16 0,0-7 11 15,4 7-11-15,0 3 0 0,-1-3 0 0,4 3 0 16,0-3 0-16,-3 3-14 0,3 0 5 0,-4-3 1 16,8-4 8-16,-1 7 0 0,-10-3 0 0,11 0 0 15,-4-4 0-15,4 4-13 0,-8-6 3 0,8 6 1 32,-4-7-24-32,3 7-5 0,-6-6-1 0,3 2 0 0,7-2-57 15,-7-1-11-15,4 1-2 0,-1 6-1 16,-3-10-102-16,0 4-21 0,0-4-4 0,4 0-1 0</inkml:trace>
  <inkml:trace contextRef="#ctx0" brushRef="#br0" timeOffset="18261.254">6869 15166 2246 0,'0'0'49'0,"0"0"11"0,0 0 1 0,-7 0 3 0,3-3-52 0,-7-3-12 15,4 6 0-15,4-3 0 0,3 3 16 0,0 0 0 16,-7-7 0-16,7 7 0 0,0 0 0 0,0 0 1 16,0 0 0-16,0 0 0 0,0 0-17 0,0 0-16 15,0 0 4-15,0 0 0 0,7 10 0 0,-4-1 1 16,-3-9 0-16,4 10 0 0,-4-7-2 0,0 6-1 0,-4 1 0 0,4 2 0 16,-3-2 43-16,-1 2 9 15,1 4 2-15,-4-4 0 0,7 1 9 0,-7-4 3 0,0 4 0 0,7-4 0 16,-4 7-33-16,4-10-7 0,-3 4 0 0,3-10-1 15,3 9-11-15,-3-9 0 0,0 0 0 0,4 9 0 16,10-5-11-16,-11 5-4 0,8-9-1 0,-1 0 0 16,1 0 4-16,-4 0 1 0,11 0 0 0,-11-9 0 15,3 5 11-15,1-2-12 0,0 3 12 0,-1 3-12 32,1-9-13-32,-4-1-3 0,3 10-1 0,1-6 0 0,-4 0-44 0,0 3-9 15,0-4-2-15,4-2 0 16,-4 3-123-16,3-1-25 0,1-2-4 0,-1-4-2 0</inkml:trace>
  <inkml:trace contextRef="#ctx0" brushRef="#br0" timeOffset="18561.44">7084 15050 518 0,'0'0'23'0,"0"0"5"0,0 0-28 0,0 0 0 15,-4 10 0-15,4-1 0 0,4-6 339 0,-4 7 62 16,-4 2 13-16,4-2 2 0,-3-1-283 0,-1 3-57 16,-3-2-11-16,4 2-2 0,3 4 17 0,-11 0 3 15,8-1 1-15,-1 1 0 0,-3 3-12 0,7 0-1 16,-11 3-1-16,8-3 0 0,-4-4-13 0,0 7-2 16,3-3-1-16,1 3 0 0,-8 0-34 0,8 6-8 15,-5-6 0-15,5 0-1 0,-4 0-2 0,3 0 0 0,1 0 0 16,-1-3 0-16,4 0-9 0,0-4-17 0,0 4 4 15,0 0 1 1,0-7-39-16,4 1-7 0,-1 6-2 0,1-7 0 16,3-2-153-16,0-1-31 0,4 0-7 0</inkml:trace>
  <inkml:trace contextRef="#ctx0" brushRef="#br0" timeOffset="21445.855">6043 5734 2401 0,'-35'-13'52'0,"21"7"12"0,-4 0 1 0,0-1 3 0,1-2-54 0,-4 6-14 16,10-3 0-16,-10 6 0 15,7-13-32-15,-7 13-8 0,-1 0-3 0,5 0 0 16,-8 0-8-16,-7 13-1 0,4-13-1 0,-7 15 0 15,-7 1 4-15,-1 3 1 0,-6 9 0 0,3-3 0 0,-3 16 19 0,-8 3 4 0,8 0 1 16,-11 3 0-16,3 0 2 0,4 6 1 16,-3 7 0-16,10-4 0 0,4 4 29 0,6-4 7 0,1 4 1 15,10-4 0-15,8 4 24 0,10-4 4 0,-4 7 2 0,11-4 0 16,0 7-30-16,11-6-5 0,3 3-2 0,7-7 0 16,-7-3-9-16,11 1 0 0,3-10 0 0,7-4 0 15,8-2 13-15,-8-4 1 0,14-12 0 0,-10 0 0 16,7 0-14-16,7-12 0 0,0-4-12 0,3-6 12 15,8-6 27-15,-1-4 12 0,1-5 2 0,3-4 1 16,-7-9-12-16,3-7-2 0,4 1-1 0,7-13 0 16,-14 3 1-16,11-3 0 0,-11-13 0 0,0 4 0 15,-4-4-8-15,-3 4 0 0,0-7-1 0,-7 0 0 16,0-6-11-16,-11 6-8 0,0-2 12 0,-6 8-12 16,-5-2 16-16,-6 8-3 0,-4 4-1 0,-10-3 0 0,-1 6-12 15,-6 3 9-15,-1 1-9 0,-17 8 8 0,0-2 8 16,-4 6 2-16,-3-7 0 0,-4 13 0 0,-10 3-18 15,-1 4-12-15,-2-1 1 0,-8 7 1 16,-7 9-126-16,-4-7-26 16,-3 7-5-16</inkml:trace>
  <inkml:trace contextRef="#ctx0" brushRef="#br0" timeOffset="22610.761">2117 8917 1551 0,'0'0'34'0,"0"0"7"0,10-7 2 0,4 4 1 0,-3-3-36 0,3 3-8 0,0-7 0 0,7 10 0 15,1-9 13-15,-5 9 1 0,4-3 0 0,-7-3 0 16,8 6-3-16,2-4-1 0,1 4 0 0,-4-3 0 16,4-3 14-16,0 6 4 0,-1-3 0 0,4 3 0 15,-3-6 12-15,7 6 4 0,-7-4 0 0,6-2 0 0,-6 6-7 16,10-6-1-16,-6 0 0 0,6-4 0 15,11 7-11-15,-8-6-2 0,1-1-1 0,11 7 0 0,-4-3 15 16,3 0 3-16,-7-1 1 0,8-2 0 0,-4 0-22 16,-8 5-5-16,8-5-1 0,-3 6 0 0,-1-3-13 0,-3 2-13 15,7-2 2-15,-11 6 1 16,0 0-120-16,0 0-24 0,-10 0-5 0</inkml:trace>
  <inkml:trace contextRef="#ctx0" brushRef="#br0" timeOffset="23720.728">1386 9334 57 0,'0'0'0'0,"0"0"0"0,0 0 0 0,0 0 0 0,0 0 145 0,0 0 24 16,0 0 5-16,0-7 1 0,0 1-96 0,0 6-19 15,0 0-4-15,-3-3-1 0,3-3-27 0,0 6-6 16,0 0-1-16,0 0 0 0,0 0 23 0,0 0 4 16,0 0 0-16,0 0 1 0,0 0 21 0,0 0 4 15,0 0 1-15,0 0 0 0,0 0-3 0,0 0-1 16,0 0 0-16,0 0 0 0,0 0-27 0,0 0-6 15,0 0-1-15,0 0 0 0,0 0-46 0,0 0-10 16,0 0-1-16,0 6-1 0,-11-3 8 0,11 10 1 16,-10-7 1-16,6 3 0 0,-6 1 11 0,3-4 0 15,0 3 8-15,-1 1-8 0,5-1 8 0,-4 1-8 16,3-7 10-16,-3 6-10 0,7-9 24 0,-3 3 0 16,3-3-1-16,-4 10 0 0,4-10-37 0,0 0-7 0,4 9-2 0,-4-9 0 15,0 0-1-15,3 10 0 0,4-7 0 0,4 6 0 16,-8 1 6-16,5-4 1 0,-5 0 0 15,8-6 0-15,-1 9 17 0,-3-2 0 0,0-4 0 0,4 0 0 16,-1 3 0-16,-2-3 0 0,2 7 0 0,1-10 0 16,-1 9 0-16,1-6 0 0,3-3 0 0,-10 10 0 15,6-10 0-15,1 9 16 0,-1-9-4 0,-6 10 0 16,3-7 7-16,3 6 1 0,-6-3 0 0,-4-6 0 16,3 7-20-16,5 2 0 0,-8 0 0 0,3 4 0 15,-3 3 0-15,0-4 13 0,-3-2-4 0,3 2-1 16,-8 1-8-16,5-4 0 0,-1 1 0 0,-6 2 0 15,-1-2 0-15,4-1 0 0,0 0 0 0,-3-6 0 0,-1 7 0 0,0-1 0 16,8-6 0-16,-8 7 0 16,1-4 0-16,-1-3 0 0,8 3 0 0,-8-2 8 15,11-4-8-15,-4 3-14 0,-6-3 3 0,10 0 1 16,0 0-117-16,0 0-23 16,-18 0-5-16,18 0-1 0</inkml:trace>
  <inkml:trace contextRef="#ctx0" brushRef="#br0" timeOffset="24276.752">1612 9406 1522 0,'0'0'68'0,"0"0"13"0,0 0-65 0,0 0-16 0,0 0 0 0,0 0 0 16,0 0 48-16,0 0 5 0,0 0 2 0,0 0 0 16,0 0-5-16,0 0-1 0,0 0 0 0,0 0 0 15,0 0-31-15,-7 12-6 0,7-2-2 0,0 9 0 16,0-7-10-16,-3 4 0 0,3-1 0 0,0 4 0 16,0-6 0-16,0-1 0 0,0 7 9 0,0-6-9 15,0 6 20-15,3-7 0 0,-3 7 0 0,7-7 0 16,-7 4 0-16,0-3-1 0,4-1 0 0,3-2 0 15,-7-10-19-15,0 9 10 0,3-6-10 0,-3-3 8 16,11 10-8-16,-11-10-17 0,0 0 4 0,10 0 1 16,1 0-6-16,-4-4-1 0,4-2 0 0,-1-3 0 0,4-4 19 15,-3 4 11-15,3-1-2 0,-3-2 0 0,-1-1-9 0,1-6 0 16,-1 7 0-16,5-7 8 0,-15 7-8 16,10-1 0-16,-6-3 0 0,6 4 0 0,-6 2 19 15,3 1 5-15,-7-4 0 0,3 4 1 0,4 6 11 0,-7-6 3 16,0 5 0-16,0 4 0 0,0 0-21 15,0 0-4-15,0 0-1 0,0 0 0 0,4-6-13 0,-4 6 0 16,0 0 0-16,0 0 0 0,0 0 0 0,0 0-8 16,0 0 8-16,0 0-13 0,11 0 13 0,-8 10-12 15,4-1 12-15,-3 0-12 0,3 4 12 0,-4-1 0 16,-3-2 0-16,4 2-9 0,3 7 9 0,-4-6 0 16,4 2 0-16,-3 1 0 0,3 0 0 0,-4-1 0 0,1-5-10 15,3 2 10-15,4 4-16 0,-8-7 3 0,1-2 1 0,3 2 0 31,-7-9-107-31,3 10-21 0,4-7-4 0,-7-3-684 0</inkml:trace>
  <inkml:trace contextRef="#ctx0" brushRef="#br0" timeOffset="24741.568">2215 9415 2098 0,'0'0'93'0,"0"0"19"0,0 0-89 0,0 0-23 16,0 0 0-16,0-9 0 0,0 6 28 16,0-4 0-16,0-2 1 0,0 6 0 0,0 3-19 0,0-10-10 15,0 1 10-15,0 3-10 0,0-1 0 0,0-2 0 16,0 6 0-16,0-3-10 0,-3 3 10 0,3 3-8 15,0 0 8-15,0-10-8 0,-11 10 21 0,11-3 5 16,-10-3 1-16,6 6 0 0,-3 6-6 0,4-3-1 16,-8-3 0-16,0 13 0 0,8-4-4 0,-8 0-8 15,1 1 11-15,-1 2-11 0,1 7 0 0,6-6 0 16,-6 6 0-16,6-7 0 0,-7 7 8 0,8 0-8 16,-8-4 0-16,4-2 0 0,4 6 8 0,-4-7-8 15,7 4 12-15,-4-3-12 0,4-1 16 0,0 1-3 0,0 2-1 16,0-2 0-16,0-1-12 0,0 4 11 15,4-3-11-15,3-1 10 0,-4-2-10 0,4 2-14 0,-7-12 3 16,11 10 1-16,-8-7-3 0,8 6-1 0,0-3 0 16,-4-2 0-1,3-4-38-15,1 6-8 0,-1-12-2 0,4 6 0 16,-3-4-23-16,0-2-5 0,-1 6-1 0,1-3 0 16,-4-3-24-16,3 3-5 0,1-1 0 0,0-2-547 0</inkml:trace>
  <inkml:trace contextRef="#ctx0" brushRef="#br0" timeOffset="25394.478">2455 9089 2095 0,'0'0'92'0,"0"0"20"0,0 0-89 0,0 0-23 15,0 0 0-15,-3 6 0 0,3-6 56 0,0 0 8 0,-11 3 0 0,11-3 1 16,-7 4-42-16,0 2-9 0,7-6-2 0,0 0 0 15,0 3-12-15,-7 6 0 0,7 4 0 0,0-4 0 16,0 4 0-16,0 3 0 0,0-4 0 0,0 1 0 16,0 6 0-16,0-7-8 0,0 10-1 0,0-3 0 15,0 3 9-15,0 0 0 0,0 0 0 0,-3 9 0 16,3-9 30-16,0 6 8 0,0 0 2 0,0-6 0 16,0 0-24-16,0 0-4 0,0-3 0 0,0-3-1 15,0 6-3-15,3-3-8 0,4-1 12 0,-7-5-4 16,0-1 0-16,4-2-8 0,-4-4 12 0,3 0-4 15,-3-6-8-15,0 0 8 0,0 0-8 0,0 0 8 16,0 0 0-16,0 0 0 0,0 0 0 0,7-6 0 16,-3-3 16-16,3-1 2 0,-7-9 1 0,10 7 0 15,-6-7-15-15,-4 10-4 0,3-7 0 0,5-3 0 0,-5 0-8 16,4-3 0-16,0 10 0 0,0 3 0 0,-3-4-9 0,3 4 9 16,3-1-12-16,-6 1 12 0,-4 9 0 0,10-10 0 15,-6 7 0-15,3-6 0 0,7 6 0 16,-10-4 0-16,3 7 0 0,3-3 0 15,-3 3-32-15,0 3 0 0,4-3 0 0,-4 0 0 0,0 7 32 0,4-4 11 16,-1 9 0-16,-3-2 0 0,0-1 8 0,4 1 1 16,3 2 1-16,-3 7 0 0,-1-7-7 0,-3 1-2 15,0-4 0-15,4 7 0 0,-7-10-12 0,6 10 0 16,1-3 0-16,-8-4 0 0,8 0-13 0,-8-2-3 16,4 2 0-16,-3 0 0 15,6 1-25-15,-6-7-6 0,3 6-1 0,-7-9 0 16,0 0-43-16,4 7-9 0,3-4-1 0,-4 6-1 15,-3-9-148-15,0 0-30 0</inkml:trace>
  <inkml:trace contextRef="#ctx0" brushRef="#br0" timeOffset="25880.582">3327 9070 1785 0,'0'0'79'0,"0"0"17"0,0 0-77 0,0 0-19 15,0 0 0-15,0 0 0 0,0 0 237 0,0 0 44 0,3 7 9 0,-3-4 2 16,4 6-252-16,3 4-51 0,-7-4-9 0,3 10-3 15,-3-7 0-15,7 10 0 0,-3 0 0 0,-1 3 0 16,-3 0 2-16,8 4 0 0,-8-4 0 0,3 3 0 16,-3-3 9-16,-3 6 3 0,3 1 0 0,-8-4 0 15,8-3 9-15,-3 3 0 0,-1-3 0 0,4-3-8 32,-10 3-18-32,10-9-3 0,-7-3-1 0,3 2 0 15,1-2-110-15,3-4-21 0,-7-6-5 0,7-3-755 0</inkml:trace>
  <inkml:trace contextRef="#ctx0" brushRef="#br0" timeOffset="26090.865">3044 9365 2664 0,'0'0'59'0,"0"0"12"0,0 0 2 0,0 0 1 0,0 0-59 0,0 0-15 0,0 0 0 0,8-3 0 15,6 3-28-15,-11 0-8 0,8 0-1 0,-1 3-1 0,4-3 17 0,1 0 3 16,-5 6 1-16,8-6 0 15,-4 0-7-15,0 0-2 0,0 0 0 0,4 0 0 16,-4-6-8-16,0 6-2 0,7-3 0 0,-7 0 0 16,-3-4-9-16,3 4-3 0,-3-3 0 0,-1 3 0 15,1-3 12-15,-8-1 3 0,1 1 0 0,3 3 0 16,-7-3-99-16,3-4-20 0,-6-12-4 0,13 7-1 0</inkml:trace>
  <inkml:trace contextRef="#ctx0" brushRef="#br0" timeOffset="26543.87">3496 8870 2746 0,'0'0'60'0,"0"0"13"0,-7 9 3 0,3 0 1 0,4-2-61 0,0-1-16 0,0 10 0 0,0-4 0 31,0 1-48-31,11 9-13 0,-11-4-3 0,7-5 0 16,0 6 3-16,4 0 0 0,-11 3 0 0,10 0 0 15,-3-1-2-15,0 1 0 0,-3 0 0 0,3 0 0 0,-7 7 47 0,0-4 16 0,0 3-9 0,0-3 9 16,-7 6 40-16,7-2 12 0,-4 2 4 0,-3 0 0 16,0-6-29-16,7 4-6 0,-7-1-1 0,7-3 0 15,-3-6-6-15,3-4-2 0,0 4 0 0,0-6 0 16,0 2 16-16,3-11 4 0,-3-4 0 0,0 9 0 16,0-9-32-16,0 0 0 0,0 0 0 0,0 0 0 15,0 0-20-15,7-9-9 16,7-1-3-16,-14 1 0 0,4-4 52 0,3-6 9 0,-3 7 3 0,6-7 0 0,-10-3-32 15,4 0 0-15,3 0 0 0,-4 3 0 0,4 7 0 0,-3-1 0 16,6 4 0-16,-6-1 0 0,3 1 0 0,0 6 19 16,-7 3-3-16,11-3 0 0,-1-4-3 0,-3 7-1 15,7 0 0-15,-3 0 0 0,-8 0-12 0,8 0 0 16,0 0 0-16,-8 0 0 0,4 7 0 0,7-4 0 16,-10 0 0-16,6 3 0 0,1-3 0 0,-7 7 0 15,6-1 0-15,-3-6 0 0,7 13 0 0,-3-10 0 0,-8 4 0 0,8 9 0 16,0-7 0-16,-8 4 0 0,8-4 0 0,-8 1-10 31,8-1-90-31,-4-2-19 0,0-1-3 0,0 1-562 0,-7-1-113 0</inkml:trace>
  <inkml:trace contextRef="#ctx0" brushRef="#br0" timeOffset="27081.736">4135 9406 57 0,'0'0'0'0,"0"0"0"0,0 0 0 0,0-10 0 16,0 7 467-16,0-6 88 0,0 6 17 0,0-4 4 15,0-2-433-15,0 3-87 0,0-4-18 0,-7 4-3 16,3-3-63-16,4 2-13 0,-4 1-3 0,-3 3 0 0,4-3 20 16,-8 6 3-16,8-3 1 0,-8 6 0 0,1-3 20 0,-1 6 0 15,-3-3 0-15,0 7 0 0,3-1 32 16,-6 0 12-16,2 4 1 0,5-1 1 0,3 7-15 0,-11-6-3 15,11-1-1-15,-11-2 0 0,8 9-15 0,3-7-2 16,0 4-1-16,3-1 0 0,4-2-9 0,-7-4 12 16,14 7-12-16,-7-3 12 0,4-1-21 0,3 1-4 15,0-4-1-15,0 1 0 0,-4 2 2 0,5-3 0 16,6-9 0-16,-11 10 0 0,8-7 12 16,-4-3 0-16,7 0 0 0,-3-3 0 0,3 3 0 0,-4-10 0 15,1 7 0-15,-4-6 0 0,3 0 8 0,1-4 0 16,0 4 1-16,-11-1 0 0,3-2-9 0,4 2 0 15,-7 1 0-15,4-4 8 0,-4-6 8 0,0 4 0 16,0-1 1-16,0 7 0 0,0-4-17 0,0 4 0 16,0-1 0-16,0 4 0 0,0 6 10 0,0 0-10 0,0 0 8 0,0 0-8 15,0 0 15-15,0 0-3 0,0 0 0 0,-4 6 0 16,4 4 7-16,0-1 1 0,0 4 0 0,0 2 0 16,0 1-7-16,0 0-1 0,4-4 0 0,3 1 0 15,-7-1-3-15,7-2-1 0,0 9 0 0,3-7 0 16,-6-2-8-16,7 2 0 0,-1 4 0 0,1-4 0 15,-4 1-17-15,10-4-6 0,-10 1-1 0,4-1 0 32,0-6-28-32,3 7-7 0,-4-7-1 0,1-3 0 0,0 6-96 15,-1-6-19-15,1-6-4 0,-4 6-1 0</inkml:trace>
  <inkml:trace contextRef="#ctx0" brushRef="#br0" timeOffset="27466.921">4420 9045 2602 0,'0'0'116'0,"0"0"23"0,0-6-111 0,0 6-28 0,0 0 0 0,0 0 0 15,0 0 0-15,0 0 0 0,0 0 0 0,0 0 0 16,0 16-16-16,4-4-6 0,-1 1-1 0,4 5 0 16,4-5 23-16,-7 9 0 0,3-3 0 0,-7 3 0 15,7 9-12-15,0-3 3 0,-4-3 0 0,4 4 0 16,-7-4 24-16,0 6 5 0,0 0 0 0,0-9 1 15,-7 10-9-15,4-10-3 0,3-3 0 0,0 2 0 16,-7-2 3-16,7-6 1 0,0 6 0 0,0-7 0 16,-4 1-23-16,4 2-5 0,4-8-1 0,-4 2 0 31,7 0-134-31,-7-9-27 0,0 0-6 0,0 0-780 0</inkml:trace>
  <inkml:trace contextRef="#ctx0" brushRef="#br0" timeOffset="27684.457">4195 9359 3002 0,'0'0'66'0,"0"0"14"0,0-7 2 0,0 7 2 0,0 0-67 0,0 0-17 15,0 0 0-15,3 0 0 0,8-9 10 0,-1 9-2 16,1-9 0-16,6 9 0 0,1-7 0 0,7 1 0 15,-1 3 0-15,1-3 0 0,3-4-8 0,1-2 0 0,2 9 0 0,-2-7 0 32,2 1-80-32,1-1-11 0,-4 1-2 0,1 6-1170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18:48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32840 8920 864 0,'0'0'76'15,"4"-10"-60"-15,3 10-16 0,0-9 0 0,0 3 143 0,-4-1 25 16,4-2 6-16,0 0 1 0,0 2-89 0,-3-2-18 16,3 3-3-16,-3-4-1 0,-1 7 16 0,1-6 4 15,-1-1 0-15,-3 1 0 0,0 3-52 0,0-4-9 16,0-2-3-16,-3-4 0 0,-1 7-10 0,-3-4-2 16,4-6-8-16,-5 7 12 0,1-10-28 0,-3 0-5 15,-1 0-2-15,1 0 0 0,-8-6 14 0,0 3 9 16,-3-4-12-16,-3-2 12 0,-8 6-20 0,4-3 2 15,-1-4 1-15,-6 1 0 0,-7 6 28 0,-4-3 5 16,0-4 2-16,4 1 0 0,-4 0-8 0,0-1-2 16,-3 1 0-16,-1-1 0 0,-10 1-8 0,0 0 0 15,-3-1 0-15,-4 1 0 0,3-3 0 0,-3 2 10 16,0 1-10-16,-3-1 10 0,-8 7-10 0,0-3 0 16,-6 3-12-16,3-3 12 0,-1 6 0 0,-2-6 0 0,-8 6 0 15,0 0 12-15,-6 0-12 0,2 3 0 0,1-3 0 0,-4 0 0 16,-10 3 8-16,3-3 0 0,4 0 0 0,-4 7 0 15,-7-10-8-15,0 3 10 0,0 9-10 0,0 1 10 16,4 2-10-16,-4-2 0 0,-3 5 0 16,6 4 0-16,8-3 0 0,-7 12 0 0,-8-3 0 0,8 7 0 15,-4-1 8-15,0 4-8 0,-3 6 12 0,-1-7-4 16,-3 10 1-16,4-3 0 0,3 0 0 0,-10 3 0 16,-4 0 2-16,-4 0 0 0,4-4 0 0,0 7 0 15,-7-3 5-15,7 0 0 0,11 10 1 0,-4-4 0 16,-7 6 2-16,7-2 0 0,3-1 0 0,1 7 0 15,-4-4-11-15,-4 7-8 0,-3 3 9 0,0-3-9 16,0-7 10-16,0 7-10 0,4 3 10 0,7-3-10 16,3 2 0-16,0 5 0 0,-4-1 0 0,12-4 0 0,2 8 0 0,1 2 0 15,-4-9 0-15,4 9 0 0,3-6 0 0,7 0 0 16,4 3 0-16,7 1 9 0,-4-4 16 0,4 6 3 16,4 0 1-16,-1-3 0 0,4 4-4 0,7-1-1 15,3 0 0-15,4 1 0 0,4-4 13 0,-4 9 3 16,7-5 0-16,0-1 0 0,7 3-23 0,0-2-4 15,4-1-1-15,7 0 0 0,-1 7-3 0,8-7-1 16,4 1 0-16,-1 8 0 0,4 4-8 0,0-3 8 16,-1 0-8-16,5 6 8 0,3-4-8 0,-1-2 0 15,5 3 0-15,3 6 0 0,-4 3 0 0,8 1 0 16,-1-4-9-16,4 0 9 0,4 0 0 0,-1-3 0 16,1 13 0-16,3-7 0 0,0 6 0 0,3-2 0 0,-2-7 0 15,2 3 0-15,-3-3 0 0,0 3 0 16,4 1 0-16,-8-4 0 0,1 3 0 0,-1-6 0 0,-3-3 0 15,0 0 0-15,-3 6 0 0,-1-9 0 0,-3 2 0 0,0-2 0 16,-3 0 0-16,-4-10 0 0,-1-3 0 0,-2 4 9 16,-4-4-9-16,-4-3 0 0,-7 0 0 0,4-3 0 15,-4 0 0-15,-3-3 0 0,-7-1 0 0,-1 1 0 16,4-3 0-16,-3-7 0 0,0 0 0 0,-4 1-11 16,-3-4 11-16,-1-3 0 0,-10-3 0 0,-3-3 0 15,-8 3-8-15,4-10 0 0,7 7 0 0,-3-6 0 16,-8-4 8-16,1 7-8 0,-5-10 8 0,1 10-8 15,-3-4 0-15,-1 1 0 0,1-4 0 0,-1 4 0 16,-7 2 8-16,1-2 0 0,-5 0 0 0,5-4 0 16,-1 3 0-16,4-2 0 0,-7 2 0 0,0-2 8 15,-8 2-8-15,8 4 9 0,0-13-9 0,-4 7 10 16,-3 2-10-16,0-2 0 0,-11 2 0 0,11 7 0 0,-1-7 0 16,1 7 0-16,-4 3 0 0,-3-3 0 0,3 3 0 15,0 0 0-15,4 0 0 0,-4 0 0 0,1 9 0 0,-1-3 0 16,0 4 0-16,4 2-11 0,-7-2 11 0,6 8 0 15,-3-5 0-15,11 6 0 0,0 3 0 0,7 3 0 16,-4-10 0-16,4 13 8 0,0-6-8 0,3 3-12 16,1 0 4-16,6 13 0 0,1-4 8 0,-1 7 0 15,1 3 0-15,-1-3 0 0,-3 6 0 0,3-3 11 16,4-1-11-16,4 7 12 0,3 4-12 0,3 2 0 16,5-3 0-16,2 1 8 0,-3-1-8 0,7 0 0 0,0 0 0 15,8-2-11-15,2 8 11 0,5-9 0 0,-1-3 0 0,11 0 0 16,3-3 0-16,4 0 0 0,0 3 8 0,7-3-8 15,3 6 0-15,1-6 0 0,6-4 0 0,-3 11 0 16,4-1 0-16,3-3 0 0,3 3 0 0,1 3-8 16,3-3 8-16,4-6 11 0,-1 3-3 0,8-3 0 15,-4-3-8-15,4 2 0 0,3-2 0 0,4 0 8 16,0 0-8-16,-1-1 12 0,5-8-12 0,-1 5 12 16,4-2-12-16,3-4 0 0,0 0-10 0,8 1 10 15,-4-1 0-15,3-3 0 0,4 0 0 0,0-3 0 16,-4 0 0-16,1-3 0 0,3 0-11 0,0 0 11 15,3-3 0-15,0 3 0 0,4-4 0 0,4 4 0 16,-1-3-10-16,4 0 10 0,-3-7-8 0,7-2 8 16,3-1 0-16,7 0-8 0,0 1 8 0,0-1 0 15,0-9-10-15,0 6 10 0,4-6-12 0,7 0 12 0,-1-3-12 16,-2-6 12-16,-5 5-12 0,4-5 12 0,8-1 0 0,-1-2 0 16,4-1 0-16,0-6 0 0,-4 7 0 0,0-1 0 15,7 1 9-15,1-1-9 16,-5 4-20-16,5-4-10 0,-8 0-2 0,4 4 0 0,0-4 32 0,3 4 0 15,-7-1 0-15,0-2 0 0,1 12 0 0,2-7 0 16,5-2 11-16,-1 0-3 0,-7 9-17 0,4-7-3 16,3 1-1-16,1-7 0 0,6 4-7 0,-10 3-2 15,-4-4 0-15,4-3 0 16,3-5-10-16,0 8-1 0,4-6-1 0,-7-2 0 0,-7 2 10 0,10-3 1 16,14-3 1-16,-3 0 0 0,-7 0 22 0,4 0-11 15,-1 0 11-15,0-3-8 0,-10 3 8 0,0 3 0 16,0-3 0-16,-1 6 0 0,1-3 0 0,0 0 0 15,-4 4 0-15,-3 2 0 0,-4 1 0 0,4-4 16 0,7 3-4 0,-1-2-1 16,-6-1-11-16,-4 3 10 0,4 1-10 0,3-1 10 16,0-6-10-16,1 7 0 0,-8-4 0 15,-3-3 0-15,6 3 0 0,1-3 0 0,10 1 0 0,-6-4 0 16,-1 0-20-16,-3 0 3 0,6 0 1 0,-2 0 0 16,-5 0 16-16,1 0 0 0,-4 6 0 0,-3-3 0 15,0-3 0-15,-1 6 0 0,1-6 0 0,-4 3 0 16,0-3 12-16,-7 0 7 0,0 7 1 0,0-4 0 15,8 0 5-15,2 3 2 0,1-3 0 0,-4 4 0 16,0-4-3-16,-3 6 0 0,10-6 0 0,0 7 0 16,4-10-16-16,-7 9-8 0,-8-6 0 0,8 7 8 15,7-1-8-15,-4 0 0 0,0-5 0 0,-3 5 0 0,-4-3 0 16,0-3 0-16,4 7 0 0,3-7 0 16,0-3 0-16,-3 6 0 0,-8-6 0 0,4 3 0 0,-7-3 8 0,8 0-8 15,6 7 8-15,-4-7-8 0,1 3 0 16,-4-3 0-16,0 0 0 0,4 0 0 0,7 3 0 0,-4 3 8 15,0-6 2-15,0 3 0 0,1 4-1 0,-1-4 0 16,3 3 0-16,1-3 0 0,-4 0-9 0,-3 3 0 16,-7-2 0-16,-1-4 0 0,8 9 0 0,-7-9 0 15,3 9 0-15,-7-5 0 0,-4 2 18 0,-3-3 11 16,-3-3 3-16,-1 0 0 0,1 0-32 0,3-3 0 16,11-3 0-16,-4 6 0 0,-4-7 0 0,-6 1 0 15,-1 6 0-15,1-9 0 0,3 5 0 0,0-2 0 16,-4 6 0-16,1-6 0 0,-4 0 0 0,-7-4 0 0,-4 7 0 0,-3-6 0 15,0-1 16-15,0 1-4 0,3 6 0 0,-3-7 0 16,-4 1 5-16,0 0 1 0,4-4 0 0,0 0 0 16,0 1 13-16,-7-4 2 0,0 4 1 0,-1 2 0 15,5-5-34-15,-4-1 0 0,-1 3 0 16,8-5 0-16,0 2 0 0,-11 0 0 16,1 4 0-16,3-7 0 0,-1 6 0 0,-2-6 0 0,-1-2-12 0,0 8 3 15,-3-9 9-15,7-6 9 0,-4-4-1 0,-7 7-8 16,4-6 14-16,-7 0-4 0,3-1-1 0,0 1 0 15,-3-4-1-15,3 4-8 0,-3-7 12 0,3 7-4 16,0-3-8-16,-3-7 0 0,3 0 0 0,0-3 0 16,-3 0 0-16,3-6 0 0,0-3 0 0,1 6 0 15,-5-3 0-15,1-1 0 0,-11 26 0 0,-14 25 0 16,0 0 17-16,0 0-17 0</inkml:trace>
  <inkml:trace contextRef="#ctx0" brushRef="#br0" timeOffset="553.702">33863 13006 3321 0,'-10'-38'0'0,"-5"-31"0"0,-6-6 0 0,4 3 0 0,-5 3 0 0,5 0 0 0,-4-3 0 15,3 6 0-15,0-6 0 0,-3-4 0 0,0 4 0 16,3-3 0-16,1 9 0 0,-1-6 0 0,-3 6 0 15,3-6 0-15,1 0 0 0,3 0 0 0,-1 6 0 16,-2-6 0-16,6 9 12 0,1-3-12 0,3 4 12 16,-4-1-12-16,4-3 0 0,0-6-10 0,0 9 10 15,0-3 0-15,3 0 0 0,-3 4 0 0,0-1 0 16,4 3 0-16,-1-2 0 0,-3-4 0 0,4 3 0 16,-1-3 0-16,0 4 0 0,1-1 12 0,-4 3-12 0,3-2 0 0,1 5 0 15,-4-6 0-15,3 1 0 16,-6-1 10-16,3 10-10 0,0-10 8 0,0 10-8 0,-4-1 12 0,0 4-4 15,1-3 0-15,-1 0 0 0,1-1-8 0,-1-2 0 16,0 6 0-16,-3-4 0 0,4 4 9 0,-4-3 0 16,0 6 0-16,3-3 0 0,-3-1-9 0,0 4 0 15,0-3 0-15,7 9 8 0,-4 1-8 0,4-4 0 16,0 3 0-16,-4 0 0 0,4-3 0 0,-7 10-9 16,4-7 0-16,-8-9 0 0,0 6-9 0,1 0-2 15,-1 3 0-15,4 1 0 16,-4-1-72-16,1 3-16 0,-8 1-2 0</inkml:trace>
  <inkml:trace contextRef="#ctx0" brushRef="#br0" timeOffset="170636.673">3711 6860 1324 0,'-17'-7'59'0,"6"7"12"0,-3-9-57 0,-4 6-14 16,-3 3 0-16,-4-3 0 0,1-4 220 0,-1 7 40 15,-7-3 9-15,4 3 2 0,3-6-227 0,-10 6-44 16,0-3-10-16,-8-4-2 15,1 7-21-15,0-3-5 0,3-6-1 0,-7 6 0 0,-3-7 27 0,-1 1 12 16,-6 0-12-16,7 5 12 0,-1-5 0 0,4 0 13 0,4 5 0 0,-4-2 0 16,-3-3-1-16,3 3-1 0,-4-1 0 0,1 4 0 15,-4-3 14-15,0 3 3 0,4-4 1 0,-8 4 0 16,4 3 7-16,-3 0 0 0,7 0 1 0,-1 0 0 16,8 0 13-16,3-3 2 0,0 6 1 0,4-6 0 15,10 3-21-15,4-6-5 0,0 6-1 0,14 0 0 16,-4 0-18-16,11 0-8 0,14 0 8 0,8-3-8 31,2-3-17-31,12 2-9 0,2-5-2 0,12 0 0 0,17-1 7 0,-4 7 1 0,11-6 0 0,8-4 0 16,-8 4 3-16,10-1 1 0,-3-2 0 0,8 2 0 15,2 1 16-15,-2-1-10 0,-5 7 10 0,-3-6-8 16,0 6 28-16,-6-3 5 0,-12 6 2 0,-3-4 0 16,-4 4 17-16,-10 0 4 0,-14 4 1 0,-4-4 0 15,-3 0-36-15,-11 6-13 0,-14-6 9 0,0 0-9 16,-10 6 16-16,-5 3-3 0,-9-9 0 0,-19 10 0 0,1-4 16 15,-14 0 3-15,-4 4 1 0,-14-10 0 0,-8 9-17 0,-6-9-3 16,-3 10-1-16,-5-7 0 0,-3-3 1 0,1 9 0 16,-8-9 0-16,-3 0 0 0,3 0-1 0,-4 0 0 15,1 0 0-15,7 0 0 0,3 6 12 0,11-6 1 16,3-6 1-16,14 6 0 0,11 0-7 0,15 0-2 16,-1 0 0-16,21 0 0 0,7-3-7 0,8 3-2 15,10 0 0-15,25 0 0 0,13 0-8 0,22 0-14 16,21-6 3-16,15 6 1 0,2 0 2 0,22 0 0 15,4 0 0-15,13 0 0 16,-10 0-16-16,4 0-4 0,3 0 0 0,-7 0 0 16,-18 6 0-16,-3-3 0 0,-21-3 0 0,-11 6 0 15,-3-2-9-15,-22 2-3 0,-14 0 0 0,-10 4 0 16,-14 2-120-16,-11 7-24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22:02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5634 6135 1476 0,'-25'0'32'0,"-7"-9"8"0,-3 9 0 0,-7-3 1 0,7-4-33 0,-8 7-8 0,1-3 0 0,0 3 0 16,-4 0-10-16,3 3-4 0,-6-3-1 0,-4 7 0 15,0-4 88-15,-3 3 18 0,6-3 3 0,1 3 1 16,3 1-40-16,-3-7-8 0,3 9-2 0,0-3 0 16,-3-2-4-16,6 2-1 0,-10 0 0 0,4-6 0 15,7 9-30-15,-1-2-10 0,8-4 0 0,0 0 0 16,6 6 8-16,8-9-8 0,4 10 0 0,6-10 0 16,-7 9 14-16,15-6-4 0,-1 7-1 0,8-4 0 15,-1 7 21-15,15-4 4 0,-4 4 1 0,14-1 0 0,15 4-11 16,3-4-1-16,3-2-1 0,11 2 0 0,3-2-13 15,12-7-9-15,2 6 12 0,11 1-12 0,4-1 0 16,-4-6 0-16,8 7 0 0,-1-4 0 0,11-3 0 0,-8 0 0 16,8-3 0-16,4 10 0 15,-5-10 16-15,8 0-3 0,4 6-1 0,-8-3 0 0,-10-3 30 0,0 9 6 16,-4-9 0-16,7 3 1 0,-7 7-1 0,-3-4-1 16,-4 0 0-16,-3 1 0 0,-7-4-25 0,-1-3-5 15,-3 6-1-15,-3-3 0 0,-4 3-16 0,-4-2 0 16,-6-1 8-16,-4-3-8 0,-4 0 0 0,-3 6 0 15,-4-6 8-15,-3 0-8 0,-7 0 0 0,0 0 0 16,-1 0 0-16,-9-6 0 0,-1 6 0 0,-7 0 0 16,-4 0 0-16,1 0 0 0,-4 0 0 0,4 0 0 0,-11 0 0 15,0 0 0-15,0 0 8 0,0 0-8 0,0 0 9 0,0 0-9 16,0 0 8-16,-7 0-8 0,-4-3 0 0,-3 3 9 16,3 0-9-16,-13 0 0 0,6 3 0 0,0-3 0 15,-10-3 28-15,3 3 3 0,1 0 1 0,-4-4 0 16,-1-2-32-16,1 6 0 0,-4-9 0 0,4 9 0 15,-4-10-8-15,1 7-8 0,-5-6-2 0,5-1 0 16,6 7 18-16,0-6 11 0,0 0-2 0,8-1 0 16,-11 4 7-16,10-4 0 0,4 1 1 0,-4 0 0 15,4-1-17-15,4 7 0 0,-1-3 0 0,4-4 0 16,-4 7 0-16,4 0 0 0,0-3 0 0,0 3 0 16,7 3 0-16,-3-7 0 0,3 7 0 0,0 0-9 15,0 0 9-15,0 0 0 0,-7-9 8 0,14 3-8 0,-4-4 0 16,8 1-8-16,3 0 0 0,0-1 0 15,7 1 8-15,0 6 0 0,8-7 0 0,2 7 0 16,-3-3-28-16,4-4-3 16,4 7-1-16,-8 0 0 0,3-3 32 0,1 6 10 0,-4-3 0 0,1 3 0 0,2 0-10 0,-6 0-14 15,-7 0 3-15,-1 3 1 0,8-3 10 0,-14 6 16 16,6-3-4-16,-3-3-1 0,-3 0-11 0,-4 3-16 16,4-3 4-16,-4 0 1 0,-7 0 11 0,3 7 9 15,4-7-1-15,-7 0-8 0,0 0 0 0,0 0 0 16,0 0-10-16,0 0 10 0,0 0-14 0,0 0 5 15,-10 0 1-15,-1 0 0 0,-3 3 8 0,0-3-8 16,-4 0 8-16,1 6-8 0,-12-3 8 0,1 3 0 16,-4-2 0-16,-3-1-8 0,-11 6 8 0,0-9 0 15,1 6 0-15,-5-2 0 0,-3 2 0 0,-3-3 0 0,3 0 0 0,4 3 0 16,-4-3 0-16,0 4 0 0,-4-4 0 16,1 6 0-16,6-6 0 0,-3-3 0 0,4 0 0 0,-4 0 0 15,4 0 8-15,-1-3-8 0,8 3 8 0,-4-6-8 16,-3 6 8-16,3-3-8 0,4 0 8 0,-1-4-8 15,-17 4 0-15,11-3 0 0,-11 3 0 0,14 0 0 16,-10-3 9-16,3 6-9 0,0-4 12 0,-4-2-12 16,4 6 0-16,-7-3 0 0,8-3 0 0,-8 6 0 15,3 0 26-15,11 0 5 0,4-3 1 0,0 3 0 16,6-4-32-16,5-2 0 0,-1 6 0 0,4-3 0 16,-1-3 0-16,5 6 0 0,6-3 0 0,-3 3 0 15,7-7 12-15,0 7-4 0,3-3-8 0,1-6 12 16,2 9-12-16,5-3 0 0,-1-4 0 0,4 7 0 0,-7 0 0 0,7 0 0 15,0 0 0-15,0 0-10 0,0 0 10 0,0 0 11 16,0 0-3-16,14-3 0 0,8 3-8 0,-1-6-9 16,3 3 9-16,12 0-13 0,-8-4 13 0,7 7 0 15,8-9 0-15,10 9 10 16,14-3-10-16,-7-6-11 0,14 9 3 0,-4-10 0 0,4 10 8 0,4 0 9 16,10-3-1-16,-3 3-8 0,-8-6 0 0,1 6 0 15,0 0 0-15,-4 0 0 0,3 6 0 0,-6-3 0 16,3-3 0-16,-4 6 0 0,1-2 0 0,3 2 0 15,-7 0 0-15,0-6 0 0,-3 9 8 0,3-2-8 16,0-4 0-16,0 6 0 0,3-6 0 0,-6 4 0 16,3-4 0-16,-7 3 0 0,0-3 0 0,0 0 0 0,0 4 0 15,-4-4 0-15,-3 3 0 0,-7-3 0 0,3-3 0 0,-13 10 0 16,-1-10 0-16,-3 3 0 0,-8-3 0 0,-3 6 0 16,-3-3 8-16,-7-3-8 0,-1 10 0 0,-10-10 0 15,0 0 8-15,0 0-8 0,0 0 0 0,0 0 0 16,-7 6 9-16,0 0-1 0,-3-6-8 0,-1 9 12 15,-7-9-12-15,4 7 0 0,-7-4 0 0,0-3 0 16,-4 3 0-16,1 3-8 0,2-6 8 0,-9 3 0 16,2-3 0-16,-2 0 0 0,-5 10 0 0,5-10 0 15,-5 6 0-15,1-3 0 0,-7-3 0 0,-1 0 0 16,-2 3 0-16,2-3 0 0,-3 0 0 0,0 0 0 16,-3 0 0-16,0-3 0 0,-1 3 0 0,1 3 0 15,7-3 0-15,-8 0 0 0,-3 0 0 0,4 7 9 16,-4-7-9-16,4 3 0 0,3-3-12 0,-4 0 12 0,1 0-18 15,3 0 4-15,0 9 1 0,4-9 0 16,-8 0-92-16,5 0-19 16,-1 6-3-16,0-6-669 0,4 4-135 0</inkml:trace>
  <inkml:trace contextRef="#ctx0" brushRef="#br0" timeOffset="43399.553">10735 6345 1422 0,'-11'-3'31'0,"1"-3"6"0,-1-4 2 0,4 7 1 0,0-6-32 0,-3 6-8 16,3-4 0-16,3-2 0 0,4 3 0 0,0 6 8 15,-4-6-8-15,1-4 8 0,3 1-8 0,0 9 0 0,0-3 0 0,-7-7 0 16,0 1 0-16,7 9 0 15,0 0 0-15,0 0 0 0,-4-3 46 0,4 3 4 0,0 0 1 0,0 0 0 16,0 0 22-16,0 0 5 0,0 0 1 0,7-7 0 16,0 4-31-16,0-6-5 0,4 9-2 0,0 0 0 15,6-3-9-15,1 3-1 0,-4-7-1 0,7 7 0 16,4 7-2-16,3-7-1 0,4 3 0 0,0-3 0 16,-1 6-15-16,8-3-4 0,14 0 0 0,-4-3 0 15,1 7-8-15,-1-7 8 0,11 0-8 16,0 3 8-16,7-3-8 0,4 0 10 0,3 0-10 0,3 0 10 15,1 0 4-15,7 6 1 0,-1-6 0 0,5 3 0 16,-5-3 17-16,4 10 3 0,-3-7 1 0,0-3 0 16,3 9-16-16,4-3-4 0,-4-2 0 0,0 5 0 15,-3-6-2-15,3 3-1 0,0-3 0 0,4-3 0 16,-7 7-13-16,-4-4 11 0,0-3-11 0,-4 3 10 16,1-3-10-16,-4 0 0 0,0 0 0 0,0-3 0 15,0 3 8-15,-7-10-8 0,-3 10 0 0,-1-3 8 16,-6-3 11-16,-4 3 1 0,-4 0 1 0,-3-3 0 0,-4 6-21 15,-10 0 0-15,0 0 0 0,-4-4 0 0,-3 4 12 0,-4 0-1 16,-7 0-1-16,-3 0 0 0,-1 0-2 0,-3 0 0 16,-7 0 0-16,0 0 0 0,0 0 2 0,0 0 0 15,0 0 0-15,-7-6 0 0,0 6-10 0,-3-9 0 16,-1 6 0-16,-3-7 0 0,0 10 0 0,0-3 0 16,-4-3 0-16,-3 3 0 0,-4-4 0 0,-7 7-12 15,1 0 4-15,-5-3 8 0,1 3 0 0,-7-3 0 16,-8 6 0-16,-3-3 0 0,1 0-8 0,-5 0 8 15,-6 0 0-15,3 0 0 0,0 0 0 0,-4 0 0 16,1 0 0-16,-4 3 0 0,-4-3 0 0,-3 0 0 16,0 0 0-16,0 0 0 0,0 7 0 0,0-7 0 0,-7 0 0 15,-1 0 0-15,-2 3 0 0,3-3 0 0,-1 6-8 16,1-3 8-16,-7-3 0 0,3 10 0 0,-3-10 0 0,0 3 0 16,0 3 0-16,0-3 0 0,-15 7 0 0,12-1 0 15,2-6 0-15,5 6 0 0,-1 1 0 0,0-1 0 16,4-6 0-16,4 7-11 0,3-1 11 0,-4-6-8 15,4 4 8-15,10-4 0 0,8-3 0 0,3 6 0 16,0-3 0-16,11-3 0 0,3 0 0 0,4 6 0 16,7-2 8-16,-1-1-8 0,8-3 8 0,7 0-8 15,7 6 0-15,0-6-13 0,-7 3 1 0,7-3 1 16,7 0-3-16,0 0-1 0,0 0 0 0,17 6 0 16,12-2 15-16,-1-4 8 0,11 0 0 0,3 0-8 15,4-10 16-15,10 10-3 0,15-9-1 0,6 6 0 16,1-7-3-16,3 10-1 0,7-9 0 0,8 6 0 15,9-7-8-15,1 1 8 0,0 6-8 0,0-4 8 16,3-2 0-16,4 6 0 0,-3-7 0 0,-1 7 0 0,0-3 19 16,-3 3 3-16,3 0 1 0,-3-3 0 0,-3 2-31 0,-1-2 8 15,0 6-8-15,-7-3 0 0,1-3 0 0,-12 6-16 16,-2 0 3-16,-5 0 1 0,-3 0 12 0,-3-3 16 16,-4 3-3-16,-4-4-1 0,1 4-22 0,-8 0-5 15,-6-6-1-15,-4 6 0 0,-8 0 0 0,-9 6 0 16,-1-2 0-16,-4-4 0 0,-9 0 16 0,-1 0 10 15,-4 3-2-15,-6-3 0 0,-4 0-8 0,0 0-11 16,-4 9 3-16,-6-3 0 0,-4-2 8 0,-8 5 0 0,-6-6 0 0,-7 6 0 16,-4-2 0-16,-3-4 0 0,-4 0 0 15,0 3 0-15,-3-6 0 0,-4 0 0 0,3 3-10 0,-6-3 10 16,-4 0-10-16,0 7 10 0,-4-7-8 0,-6 0 8 16,-8 0 0-16,-3 3 0 15,4-3 0-15,-5 6 0 0,-2-3 0 0,-4-3 0 0,-1 0 0 0,1 0 0 16,7-3 0-16,-4 3 0 0,-3 0 0 0,0 0 0 15,0-6 0-15,3 6 0 0,0 0 0 0,4 0 0 16,4 6-15-16,-4-3 3 0,-4-3 0 0,4 3 0 16,7-3 0-16,7 7 0 0,0-7 0 0,3 3 0 15,-6-3 12-15,10 0 0 0,14 0 0 0,-4 9 0 16,-6-9 0-16,10 6 0 0,7-2 0 0,7-1 0 16,1 6-12-16,2 1 0 0,5-10 0 0,3 9 0 15,10-6 12-15,0 7 0 0,1-10 0 0,3 9 0 0,7-9-15 16,0 0 3-16,10 9 1 0,5-6 0 0,2 7 1 15,15-4 0-15,14-3 0 0,0-3 0 0,3 3 10 0,11-3 0 16,14-3 0-16,0 3 8 0,4-9-8 0,6 9 0 16,12 0 0-16,2-3 0 0,5-4-16 0,-1 4-2 15,0-3 0-15,4 3 0 16,0 0-90-16,3-3-17 0,1-4-4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23:04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3200 6373 115 0,'0'0'0'0,"0"0"10"0,0 0-10 15,0 0 0-15,0 0 0 0,0 0 0 0,0 0 151 0,0 0 28 16,0 0 5-16,-4 0 2 0,4 0-142 0,0 0-28 16,0 0-5-16,0 0-2 0,-7-6-9 0,7 6 8 15,0 0-8-15,0 0 8 0,0 0 1 0,-3-3 0 16,-4-3 0-16,7 6 0 0,-4-3 47 0,4 3 10 16,-4-7 2-16,4 7 0 0,0 0 15 0,0 0 3 15,-10-3 1-15,10 0 0 0,0 3-35 0,0 0-8 16,-11-6 0-16,11 6-1 0,-3 0-21 0,3 0-4 15,0 0-1-15,0 0 0 0,-7 0-4 0,7 0-1 16,-4 0 0-16,4 0 0 0,0 0 16 0,0 0 4 16,-7-10 0-16,7 10 0 0,-3 0 2 0,-4-3 1 15,3-3 0-15,1 3 0 0,-8 3 5 0,4-3 0 16,3-4 1-16,1 7 0 0,-8 0-14 0,1 0-3 16,3 0-1-16,0-3 0 0,-1 6-14 0,5-3-9 0,-8 0 12 15,8 0-12-15,3 0 8 0,-11 0-8 0,4 0 0 0,-3 0 0 16,3 0 8-16,0 0-8 0,-4-3 0 0,4-3 0 15,-4 6 20-15,4 0-2 0,-3 0-1 16,3 0 0-16,0 0 11 0,-4 0 1 0,7-3 1 0,-6 3 0 16,6 0 5-16,-6-3 1 0,-1 3 0 15,8-6 0-15,-8 6-36 0,4 0 0 0,0 0 0 0,-4 0-9 16,11 0 9-16,-10 0 0 0,6 0 0 0,-6 0 0 16,-1 6 0-16,0-3 0 0,8-3 0 0,-8 0 0 15,1 3 0-15,-1-3 0 0,8 0 0 0,-8 0 0 16,1 0 16-16,6 0 0 0,-7 0-1 0,1 0 0 15,6 0-4-15,-6 0-1 0,-1 0 0 0,4 0 0 16,0 6 0-16,0-6 0 0,3 0 0 0,-6 3 0 16,6-3-10-16,-6 0 0 0,3 0 0 0,-4 0 0 0,4 7 0 15,0-4 0-15,3-3 0 0,-6 0 0 0,-1 3 0 16,1 3 0-16,6-3 0 0,-6-3 0 0,-1 7 0 0,7-4 0 16,-10-3 0-16,4 0 0 0,-1 0 0 0,-3 6 0 15,4-6 0-15,-1 3 0 0,0 0 9 0,1-3 0 16,-4 7 0-16,3-4 0 0,8-3-9 0,-8 0 0 15,-3 6 9-15,7-3-9 0,3-3 0 0,-6 6 0 16,6-2 0-16,-6-4 8 0,3 3-8 0,-1 3 0 16,-2-3 0-16,3 7 0 0,-4-10 16 0,4 9 3 15,-3-6 0-15,-1-3 0 0,0 10-19 0,8-4 0 16,-8-3 0-16,1 0 0 0,-1 3 0 0,8-3 0 0,-8 4 0 16,0-4 0-16,8 6 0 0,-8-6 0 15,8 4 0-15,-4-4 0 0,3 3 0 0,4-6-9 16,-7 3 1-16,4 3 0 0,-4-2 8 0,7-4 0 0,0 0 0 0,-4 3 0 15,1 6 0-15,3-9 12 0,-8 6-4 0,5-2 0 16,3 5-8-16,-7-6 0 0,3 7-11 0,1-4 11 16,-4-3 0-16,3 0 0 0,4 6 0 0,-7-9 0 15,4 10 0-15,3-4-9 0,0-6 9 0,-7 6 0 16,3 1 0-16,4-7 0 0,0 3 0 0,0-3 0 16,-3 9 0-16,3-9 0 0,-7 7 0 0,7-7 0 15,0 6 8-15,-4-6-8 0,4 9 8 0,0-9-8 16,0 10 14-16,0-10-2 0,-7 9 0 0,7-6 0 15,-4 7-12-15,4-4 0 0,0-3-12 0,0 10 12 16,-3-13 0-16,3 9 0 0,0-3 8 0,0 0-8 16,-7 4 0-16,7-4 0 0,7-3-8 0,-7 4 8 15,0-1 0-15,0 0 0 0,0-3 0 0,0 7 0 0,0-4 8 16,0 0-8-16,0 0 0 0,0 4 0 16,0-7 0-16,0-3 0 0,0 9 0 0,0-5 0 0,-7 5 0 0,7-3 0 15,0 0 0-15,0 4 0 0,0-4 0 0,0-3 0 16,0 7 0-16,0-7 0 0,7 6 12 0,-7-9-4 15,3 10-8-15,-3-4 12 0,0-6-12 0,4 6 0 16,-4-6 0-16,7 6 0 0,-3-2 0 0,3 5 0 16,-7-9 0-16,0 0 0 0,3 9 0 0,1-5 0 15,-4-4 0-15,7 9 0 0,-4 0 0 0,4 1 0 16,-7-10 0-16,4 3 0 0,6 3 0 0,-10-6 0 0,4 3 0 16,3 7 0-16,-7-10 8 0,14 3-8 0,-10 6 0 15,3-9 0-15,3 10 0 0,-10-10 0 0,11 0 0 16,-8 9 0-16,-3-9 0 0,11 3 8 0,0-3-8 15,-8 10 0-15,-3-10 0 0,11 0 0 0,-1 6 0 0,-6-3 0 16,-4-3 0-16,10 0 0 16,1 9 0-16,-8-9 0 0,-3 0 0 0,11 4 0 0,0 2 0 0,-1-3 0 15,-3-3 0-15,0 9 0 0,4-5 0 0,-1-4 0 16,-2 0 0-16,2 9 0 0,-3-9 0 0,7 6 0 16,-3-3 0-16,-1-3 0 0,-3 0 0 0,1 7 0 15,2-4 0-15,4 0 0 0,-3-3 0 0,3 0 0 16,-11 6 10-16,8-6-10 0,3 3 10 0,-3-3-10 15,-1 0 9-15,4 0-9 0,-3 0 8 0,0 0-8 16,3 0 0-16,-4 0 8 0,1 0-8 0,-1 7 0 0,1-4 12 16,-4-3-2-16,4 0-1 0,-4 6 0 0,7-6-9 15,-4 3-17-15,1-3 4 0,-4 3 1 0,4-3 12 0,-1 0 0 16,1 0 0-16,3 0 0 0,-3 0 0 0,3 0 0 16,7 0 0-16,-7 0 0 0,0 0 0 0,4 0 0 15,-4 0 0-15,7 0 0 0,-7 0 0 0,4 0 0 16,-1 0 0-16,1 0 0 0,0 0 20 0,-1 0 9 15,4 0 3-15,-10 0 0 0,7 0-32 0,-1 0-8 16,-3 0-1-16,-3 0 0 0,0 0 9 0,3 7 0 16,0-7 0-16,-4 3 8 0,1-3-8 0,3 0 0 15,0 0 0-15,-3 0 0 0,3 0 0 0,3 0 8 16,-2 0-8-16,-5-3 0 0,8 3 0 0,-1-7 0 16,-2 7 0-16,-1 0 8 0,7 0-8 0,-7 0 0 15,0-3 0-15,4 0 0 0,-4-3 0 0,-4 6 11 0,5-3-11 16,-1-4 12-16,-4 7-3 0,1-9 0 0,-1 9 0 0,4-3 0 15,-3-7 2-15,3 7 0 0,-3-3 0 16,-8 3 0-16,11-3 1 0,-3-1 1 0,-4 1 0 0,7-3 0 16,-3 5-13-16,-1-5 0 0,4 0-9 0,-3-1 9 15,-4-2 0-15,0 2-9 0,4 1 9 0,-8-4 0 16,4 4 0-16,0 0 0 0,0-4 0 0,-3 4 0 16,3-1 26-16,-3 4 4 0,-1-4 1 0,4 1 0 15,-3 0-31-15,-4-1 8 0,0 1-8 0,0 3 0 16,7-4 0-16,-7 1 0 0,0-1 0 0,0 1 0 15,3 0 0-15,-3 5 0 0,0-5 0 0,0 0 0 16,0-4 0-16,0 4 0 0,7-1 0 0,-7-2 0 0,0 2 8 0,0-2-8 16,0 2 0-16,0 1 0 15,0-4 9-15,0 4-9 0,0 0 8 0,0-4-8 16,0 4 11-16,0-1-3 0,0-2-8 0,0 2 12 0,0 1-4 16,0 6 0-16,-7-7-8 0,7 1 12 0,0-1-12 15,-3 7 0-15,3-6 8 0,-7 0-8 0,3 5 0 0,4-2 0 16,0-6 0-16,-7 8 0 0,4-5 8 0,-1 0-8 15,-3-1 11-15,3 1-11 0,-3-4 0 0,4 4 0 16,-1-1 0-16,-6-2 0 0,3 3 0 0,3-1 0 16,-6-2 0-16,6 2-9 0,-7 7 9 0,4-6 0 15,0-1 0-15,-3 7 0 0,-1-3 0 0,1 3 0 16,6-4 0-16,-7 4 0 0,-3 0 0 0,7-3 0 16,4 6 0-16,-8-3 0 0,1-4 0 0,-1 7 0 15,0-3 0-15,4-6-8 0,-3 9 8 0,3-3 0 0,0-4 0 16,-4 4 0-16,1 3 0 0,-5-6 0 0,5 3 0 15,-1-6 0-15,-3 9 0 0,4 0 0 0,-5-4 0 16,5-2-8-16,-4 6 8 0,-4 0 0 0,8 0 0 0,-5-3 0 16,1 3 0-16,0 0 0 0,-3 0 0 0,2 0 0 15,1 0 0-15,0 0 0 0,-3 0 0 0,-1 0 0 16,4 0 0-16,-7 0 0 0,7 0 0 0,-8 0-8 16,8-6 8-16,-7 6 0 0,7 0 0 0,-7-3 0 15,0 3 0-15,7-4 9 0,-1-2-9 0,1 6 0 16,-3-3 0-16,-1 3 0 0,7 0 0 0,-3 0 0 15,0 0 9-15,-3 0-9 0,2 3 0 0,1-3 9 16,4 6-9-16,-1-2-12 0,-3-1 2 0,4-3 1 16,-1 9-15-16,7-9-4 15,-6 6 0-15,-4-2 0 0,7 2-102 0,3 0-21 0,-6-6-4 0,6 0-1082 16</inkml:trace>
  <inkml:trace contextRef="#ctx0" brushRef="#br0" timeOffset="48463.5">2946 6304 345 0,'0'-1693'31'0,"0"3386"-31"0,0-1693 0 0,0 0 0 16,0 0 204-16,0-9 34 0,0 6 7 0,0 3 2 15,0 0-166-15,0-9-33 0,-7-1-6 0,3 7-2 16,1-3-25-16,3-1-6 0,-7 1-1 0,7 6 0 16,0 0-8-16,-4 0 0 0,-7-9 0 0,11 9 0 0,0 0 0 15,0 0 0-15,-10 0 0 0,10 0 0 16,-4-10 13-16,4 10 1 0,-7-3 0 0,7 3 0 0,-3 0 22 0,3 0 5 16,-11-3 1-16,11 3 0 0,0 0 14 0,-3-6 2 15,-8 6 1-15,-3 0 0 0,3 0-2 0,1 0 0 16,6 0 0-16,-6 6 0 0,-1-6-26 0,0 0-6 15,1 0-1-15,-1 0 0 0,4 0-2 0,-3 0-1 16,-1-6 0-16,1 6 0 0,-1 0-4 0,0 0-1 16,4 0 0-16,-3 0 0 0,-1 6-16 0,1-6 0 15,-1 3 0-15,0-3-9 0,4 3 9 0,-3 4 0 16,-1-4 0-16,-3-3 0 0,3 6 0 0,4-3 8 0,4-3 0 16,-8 0 0-16,8 6-8 0,-8-2-12 15,1-1 4-15,6-3 0 0,-7 0 8 0,4 6 0 0,0-3 10 16,-3 7-10-16,-1-10 16 0,4 6-4 0,-7-3 0 0,11 0 0 15,-8 3 4-15,0-3 0 0,-3 7 0 0,4-7 0 16,-1 6-16-16,0 1 0 0,4 2 8 0,-10-2-8 16,3-1 0-16,3 4 0 0,1-4-9 0,2 7 9 15,-2-10-12-15,3 10 12 0,3-4-13 0,-3-2 5 16,0-1 8-16,0 4 0 0,4-10 0 0,-4 6-8 16,3 1 8-16,-7-7 0 0,1 6 0 0,3 1 0 15,-4 2 0-15,4-2 0 0,-3-1 0 0,3 3 8 16,-4-2-8-16,0-1 9 0,1 4-9 0,6-4 10 15,-6 4-10-15,3-4 0 0,0 7 0 0,-4-10 0 16,4 13 0-16,0-6 0 0,0-4 0 0,3 3 0 16,-6-2 0-16,10-1 0 0,-7 4 0 0,3-4 0 0,4 1 0 15,-3 2 8-15,3-2-8 0,-7-1 8 0,7 0-8 0,0-5-9 16,0 11 9-16,7-2-13 0,-4-4 13 0,-3 1 0 16,11-4 0-16,-11 10-9 0,3-1 9 0,4 1 0 15,4-4-9-15,-8 1 9 0,8 0 0 0,-8 5 0 16,8-8 0-16,-7 2 0 0,13-2 0 0,-6 2-9 15,-4-2 9-15,3-1 0 0,5 0-9 0,-5-5 9 16,8 2 0-16,-4-3-9 0,0 6 9 0,-3-5 0 16,-1-4 0-16,4 6 0 0,-3-3 0 0,3-3 0 15,7 9 0-15,-7-9 0 0,0 7 0 0,8-4 0 16,-12 0 0-16,8 3 0 0,3-3 0 0,0 7 0 16,-7-10 0-16,11 9 0 0,-4-6 0 0,-3 4 0 15,3-4 0-15,0-3-8 0,4 6 8 0,-1-6 0 0,1 0 0 16,0-6 0-16,0 6 0 0,6 0 0 0,-6-10 0 0,0 10 0 15,-8-3 0-15,4 3 0 0,1-3 0 0,-5-3 0 16,4 3 0-16,1-4 0 0,-8 4 8 0,7-3-8 16,-3 0 0-16,-4-1 0 0,3-2 0 0,-3 0 0 15,8-4 0-15,-5 4 9 0,4-4-9 0,-7-6 0 16,8 7 9-16,-1-7-9 0,-7 6 0 0,0-5 9 16,0 2-9-16,4-3 0 0,-4 0 0 0,0 4 0 15,-3-1 8-15,-1 0-8 0,1 0 0 0,-4 1 8 16,0-1-8-16,3 4 10 0,-6-1-10 0,7-6 10 15,-8 10-2-15,4-4-8 0,-7 4 12 0,0-1-4 16,0-2 3-16,0 3 0 0,-7-4 0 0,4 4 0 16,3-1 4-16,-8-2 1 0,1 2 0 0,0-2 0 15,4-1 4-15,-8-3 2 0,1 4 0 0,6-1 0 16,-6-5-1-16,-5 5 0 0,5-6 0 0,-1 7 0 16,1-7-11-16,-1 9-2 0,-3-5-8 0,3-4 12 0,8 6-12 0,-8 1 0 15,1-4 0-15,-1 7 0 0,8 6 0 0,-8-7 0 16,8 10-10-16,-8-3 10 15,4 3-30-15,3 0-1 0,-6 0 0 0,6 3 0 16,-3 3-150-16,4 1-31 0</inkml:trace>
  <inkml:trace contextRef="#ctx0" brushRef="#br0" timeOffset="51199.302">3267 6283 345 0,'0'0'31'0,"0"0"-31"0,0 0 0 0,0 0 0 16,-11 0 204-16,11 0 36 0,0 0 6 0,-7-10 2 16,-3 10-161-16,6-3-32 0,0-3-7 0,-3 3 0 15,4-7-8-15,-4 7-2 0,7 3 0 0,0-9 0 16,0 2-9-16,0-5-1 0,0 2-1 0,7-2 0 16,-7-1-7-16,3 4-2 0,4-10 0 0,-7 10 0 15,0-4-18-15,0 4 10 0,0-1-10 0,-7 7 8 16,4-6 15-16,-4 9 2 0,3-3 1 0,-6-4 0 15,-1 7-2-15,-3 0-1 0,0 0 0 0,0 0 0 16,-4 7-3-16,1-4 0 0,-5 3 0 0,1-3 0 16,4 7 17-16,-8-7 3 0,-7 3 1 0,7-3 0 15,-6 10-1-15,6-13-1 0,0 6 0 0,1-3 0 16,-5 3-27-16,5-2-12 0,2-4 10 0,-2 6-10 16,-8-3 12-16,7 0-4 0,1-3-8 0,-1 6 12 15,0-3-4-15,4-3-8 0,-7 10 11 0,3-7-11 0,0 6 12 16,1 1-12-16,-1-1 12 0,4 1-12 0,-4 2 8 15,1 1-8-15,-1-4 0 0,4 10 0 0,7-7 0 16,-1 1 0-16,-2 6 0 0,3 0 0 0,-7-1 0 0,6 4 0 16,5 0-8-16,3 0 8 0,-4 0 0 0,1 0 0 15,-1-3-10-15,8 3 10 0,-5-9-12 0,5 5 3 16,3-5 0-16,0 6 0 0,0-7 9 0,0 7 0 16,0-6 0-16,0-1-8 0,0 7 8 0,3-6 0 15,8 5 0-15,-7-5 0 0,6 6 0 0,1-1 0 16,-1-2 0-16,1 3 0 0,-1-6 0 0,5 8 0 15,-5-5 0-15,8 0 8 0,3 0-8 0,0-4 0 16,4 1 0-16,-8-4 8 0,8 0-8 0,3-5 0 0,-10 5 8 0,7-9-8 16,-1 0 0-16,-2 6 9 15,2-6-9-15,1 0 0 0,0 0 9 0,6 0-9 0,-2-6 0 16,2 6 9-16,-2 0-9 0,2-3 0 0,5-3 0 0,-1 6 0 16,-7 0 0-16,7 0 0 0,1 0 0 15,-1 0 0-15,0 0 0 0,-10 6 0 0,3-3 0 16,-3-3 0-16,7 9 0 0,-8-9 0 0,-3 4 0 0,-3-4 0 15,3 0 0-15,0 0 0 0,-3 0 0 0,3 0 0 16,-7-4 0-16,8-5 0 0,-1 0 0 0,-7 5 0 16,0-8 12-16,-3-4-2 0,3 4-1 0,7-1 0 15,-11-6 18-15,4 0 3 0,-3-2 1 0,3-1 0 16,0 0-19-16,0 0-3 0,-7-7-1 0,4 8 0 16,3-1-8-16,-10 0 0 0,3 3 0 0,-4-3 8 15,4 0-8-15,-7 0 0 0,0 3 0 0,0-3 0 0,-10 6 0 16,3-9 0-16,3 10 9 0,-3-4-1 0,0 0-8 0,-4 7 12 15,-3-7-4-15,4 6 0 0,-8 1 4 0,0-7 2 16,-3 0 0-16,4 6 0 0,-12 1-14 0,5-1 9 16,-1-2-9-16,0 2 8 0,1 4 0 0,-5 6-8 15,8-10 12-15,-10 4-4 0,6 2 3 0,0-2 0 16,-3 6 0-16,3 3 0 0,1 0 5 0,-1-3 0 16,-3 6 1-16,3-3 0 0,7 3-17 0,-6 3-9 15,6-3 1-15,4 7 0 16,0-1-132-16,3-6-25 0,8 7-6 0,3-10-1 0</inkml:trace>
  <inkml:trace contextRef="#ctx0" brushRef="#br0" timeOffset="52415.757">7920 4225 172 0,'0'0'16'0,"0"0"-16"0,0 0 0 0,0 0 0 15,0 0 268-15,0 0 50 0,0 0 10 0,0 0 3 16,0 0-243-16,0 13-49 0,-4-13-10 0,1 9-1 16,3 1 12-16,-7-1 2 0,3 1 1 0,-3-7 0 15,0 6-3-15,0 4-1 0,-4-4 0 0,-3 4 0 16,4 2-10-16,-4-5-1 0,0 5-1 0,-4 4 0 15,0-6-11-15,-6 15-1 0,6-12-1 0,0 9 0 0,-3 0-14 0,7-3 0 16,-11 9 0-16,4-3 0 16,7-3 10-16,-7 7-10 0,7-4 10 0,0 3-10 0,3 4 30 0,-7-4 0 15,11-3 0-15,-7 4 0 0,4-7-8 0,3 6-2 16,3-2 0-16,-6-4 0 0,2-3-12 0,1-1-8 16,7 8 10-16,-10-10-10 0,6-4 8 0,1 7-8 15,-4-3 0-15,7 3 0 0,-4-10 0 0,1 7 8 16,3-6-8-16,0 6 0 0,-4-7 0 0,4-2 8 15,0-1-8-15,0 4 0 0,-7-4 12 0,7 3-4 16,-3-12-8-16,3 10 12 0,0-10 22 0,0 0 4 16,0 0 1-16,0 0 0 0,0 0 8 0,0 0 1 15,0 0 1-15,0 0 0 0,0 0-29 0,0 0-7 0,0 0-1 16,10-3 0-16,-10 3-12 0,0 0 8 0,4-7-8 0,-4 7 0 16,3 0 10-16,-3 0-10 0,4-12 10 0,-4 3-10 15,0-4 16-15,0 4-4 0,0-1 0 16,-4 4 0-16,4-10 23 0,-3 7 4 0,-1 3 1 0,-3-4 0 15,0 1-20-15,0 2-3 0,3-8-1 0,-6 5 0 16,3 1 4-16,-4-4 0 0,4 4 0 0,0-4 0 16,0-2 0-16,0 9 0 0,3-4 0 0,-3-6 0 15,4 4-20-15,-4 2 0 0,0-2 0 0,7 3 0 16,-7-1 0-16,3 7 0 0,4-6 0 0,0 5 0 16,0 4 0-16,0 0 0 0,0 0 0 0,0 0 0 15,0 0 0-15,0 0 0 0,0 10 0 0,-7-4 0 16,7 13-24-16,0-7-6 15,0 4-1-15,0 6 0 0,-3-6 31 0,6-1 10 0,-3 1 0 0,7 6 0 0,-7-3-10 16,4 3-14-16,-4-3 3 0,7-7 1 0,-7 7 10 0,7-6 0 16,-4 5 0-16,1-5 0 0,-1-1 0 0,4-2 0 15,-7-4 0-15,8 4 0 0,-8-4 0 0,3 3 0 16,-3-9 0-16,4 0 0 0,-1 10 24 0,-3-10 6 16,0 0 2-16,7 6 0 0,-7-6-32 0,4 6 0 15,3-6 0-15,-7 0 0 0,7 6 12 0,3-6-3 16,1 0-1-16,3 0 0 0,-3-6 5 0,3 3 1 15,3-6 0-15,1-1 0 0,0 1 12 0,6-7 2 16,-6 0 1-16,7 4 0 0,-4-7-15 0,0 7-3 16,0-10-1-16,0 9 0 0,-3-6-10 0,-7 7 0 0,-4-7 0 15,3 10 8-15,8-7-8 0,-4 0-16 16,-10 0 4-16,3 1 1 16,0 2-191-16,3 1-38 0,-3-20-8 0,-7 4-2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0:26:25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3623 6326 403 0,'0'0'17'0,"7"-12"5"0,-7 2-22 0,0-5 0 15,4-1 0-15,3 7 0 0,-7-4 247 0,0 1 45 0,0-1 8 0,0 4 3 16,0-1-222-16,0 1-44 0,0-1-9 0,0 10-1 16,0 0-6-16,0-3-1 0,-7-3 0 0,3 3 0 15,-6 0-9-15,6 3-3 0,-3 0 0 0,-4 0 0 16,4 0-8-16,-10 0-9 15,6 0 9-15,-3 0-13 0,-4 0 13 0,1 0 0 0,3 0 0 0,-8 0 0 16,5 0 0-16,-4 0 8 0,-1-6 0 0,5 6-8 16,-8-10 29-16,4 7-1 0,-4-3 0 0,4-1 0 15,-4 1-2-15,8 3-1 0,-11-3 0 0,10 3 0 16,-7-4 13-16,0 4 2 0,4 0 1 0,-3-3 0 16,-8 3-26-16,7-4-6 0,-3 7-1 0,-4 0 0 15,4-3-8-15,-4 0 8 0,4 3-8 0,-4-6 8 16,4 6 7-16,3-3 1 0,-10-4 0 0,10 7 0 15,-6-3-3-15,6-3 0 0,0 6 0 0,-3-3 0 16,3-7 15-16,-3 10 2 0,0-3 1 0,3-3 0 16,-7 6-10-16,4-3-1 0,-4-3-1 0,4 6 0 0,4 0-7 15,-8 6-2-15,7-6 0 0,0 3 0 0,1-3-10 16,-1 9 0-16,-3-9 0 0,0 7 8 16,3-4-8-16,0 0 0 0,0 6 0 0,1-2 0 0,-1-4 0 0,0 6 0 15,-6-6 0-15,2 7 0 0,5-1 0 0,-8 1 0 16,4-7 0-16,-4 6 0 0,4-3 0 0,-4 1 0 15,7-1 0-15,1-3 0 0,-1 7 0 0,0-4 0 16,1 0 0-16,-1 3 0 0,4 1 22 0,-4 2-1 16,0 4 0-16,1-3 0 0,2-1-21 0,-2 7-10 15,6-6 1-15,-7 5 0 0,4-5 9 0,-3 6 0 16,2-4 0-16,1 1 0 0,-3 0 0 0,6-1 0 0,-3 1 0 16,0 0 0-16,3-1 0 0,0 1 0 0,1-3 0 0,6-1 0 15,-10 1 0-15,7 6 0 0,0-7 0 0,0-2 0 16,3 2 9-16,0 4 1 0,-3-4 0 0,4-2 0 15,-1 2-10-15,1 1 0 0,-1-4 0 0,7 7-11 16,1-4 11-16,-4 1 14 0,3 0-3 0,-3 5-1 16,4-5-10-16,3 9-9 0,0-3 9 0,-7-1-13 15,7 4 13-15,0-3 0 0,0-3 0 0,7 6 0 16,-7-3 0-16,3 3 0 0,4-4 0 0,-3-5 0 16,3 9 0-16,0-3 0 0,0 0 0 0,7-4 0 15,-3 1 8-15,-1-4-8 0,4 1 0 0,-3 0 0 16,3 2 0-16,7 1 0 0,-3-7 8 0,3 7-8 15,4-3 0-15,-4-1 0 0,4 1 0 0,-1-4 0 16,1 4 9-16,3-4-9 0,4 0 0 0,-4 4 9 16,4-4-9-16,3 7 0 0,-7-10 0 0,15 10 0 0,-4-4 0 15,-1-2 0-15,5 2 9 0,-4-2-9 0,-1 2 0 16,5 1 0-16,-5-4 0 0,1 1 8 0,7 2-8 0,-7-2 0 16,3-4 0-16,8 0 0 0,-12 4 0 0,8-10 0 15,0 9-11-15,4-9 11 0,-1 6 0 0,7-3 0 16,-6 1 0-16,-1-4 0 0,-3 6 0 0,3-3 0 15,1-3 0-15,-4 6 0 0,7-3 0 0,3-3 0 16,-7 0 0-16,11 0 0 0,-10 7 0 0,6-14 0 16,-6 7 0-16,3 0 0 0,-1 0 0 0,1-9 0 15,7 9 0-15,-3-9 0 0,3 2 10 0,0-2-10 16,-7 0 8-16,3-4-8 0,-3-3 16 0,0 4-1 16,7-7-1-16,-7 6 0 0,3-5 14 0,4 2 4 0,-10-3 0 15,3 0 0-15,-1 4-32 0,-9-4 0 0,-1 0 0 16,-3 3 0-16,0-3 20 0,-4 1-3 0,0-4 0 0,1 0 0 15,-5 0 3-15,-6 0 1 0,3-6 0 16,-3 6 0-16,-7 3 6 0,6-3 1 0,-10 6 0 0,8-3 0 16,-5 1-16-16,-3-4-2 0,-3 0-1 0,-1 3 0 15,5-3-1-15,-5 0-8 0,-3 3 12 0,-3-3-4 16,-1 10-8-16,4-7 0 0,-7-3 0 0,0 9 8 16,0-5-8-16,0 2 0 0,-7 0 0 0,0 1 0 15,-3-1-8-15,-4-6 8 0,3 3 0 0,-7 3 0 16,1-2 0-16,-4-4 0 0,-4 0 0 0,-3 0 0 15,-1 3 0-15,-2 0 10 0,-1-3-10 0,-3 6 10 16,-1-2-1-16,1-1 0 0,-7 0 0 0,-1 6 0 16,-2-8 4-16,2 11 1 0,8-6 0 0,-11 1 0 0,7 2-4 15,-7 4-1-15,8-1 0 0,-5 1 0 0,4 6-9 16,4-7-9-16,0 10 9 0,-4 0-13 16,0 0-77-16,4 0-15 0,-11 10-3 0,7-7-748 15,-7 3-150-15</inkml:trace>
  <inkml:trace contextRef="#ctx0" brushRef="#br0" timeOffset="39144.643">5278 6430 1771 0,'0'0'78'0,"0"0"17"0,-4-9-76 0,4 5-19 0,-7-2 0 0,0 3 0 16,7 3 69-16,0 0 11 0,0 0 1 0,0 0 1 15,-4-3-13-15,4 3-2 0,0-6-1 0,0 6 0 16,-3 0-14-16,3 0-4 0,0 0 0 0,0 0 0 16,0 0-26-16,3 9-6 0,4-6 0 0,4 7-1 15,0-1-5-15,-4 0-1 0,10-6 0 0,-6 7 0 16,3-4 7-16,4-3 2 0,3 0 0 0,4 4 0 15,6-7 9-15,-6 3 1 0,10-3 1 0,1 6 0 16,-5-6-12-16,5 3-2 0,-1-3-1 0,0 10 0 16,-3-10-14-16,3 3 0 0,-10 3 0 0,3-3 0 15,4-3-11-15,-8 10 11 0,-2-10-10 0,6 6 10 16,-3-3-24-16,3-3 0 0,0 3 1 0,0-3 0 16,4 0-36-16,0 0-7 15,-4 0-2-15,-3 0-682 0,3 0-137 0</inkml:trace>
  <inkml:trace contextRef="#ctx0" brushRef="#br0" timeOffset="39829.371">8350 6505 518 0,'-31'10'23'0,"23"-10"5"0,-9 6-28 0,10 0 0 0,-7-6 0 0,3 6 0 16,0-2 460-16,-3-4 88 15,14 0 16-15,0 0 4 0,0 0-439 0,0 0-88 0,14 6-17 0,-3-3-4 16,14-3-4-16,-8 9 0 0,12-9 0 0,2 3 0 16,1 4 27-16,3-4 5 0,1 3 0 0,-1-3 1 15,0 0-6-15,4 4-2 0,0-4 0 0,3-3 0 16,4 6-10-16,0-3-3 0,0 4 0 0,0-4 0 16,3-3-8-16,-7 0-3 0,1 0 0 0,-1 0 0 15,0-3-5-15,1-4-2 0,-1 7 0 0,4-9 0 16,-4 9-10-16,4-10 8 0,-7 7-8 0,0-6 8 15,3 9-8-15,-3-10 0 0,0 10 0 0,-8-3 0 32,1-6-32-32,0 9-1 0,-4 0-1 0,0-3 0 15,1 3-146-15,6 0-28 0,-3 0-7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9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customXml" Target="../ink/ink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5.png"/><Relationship Id="rId7" Type="http://schemas.openxmlformats.org/officeDocument/2006/relationships/customXml" Target="../ink/ink1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1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5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14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5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47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18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21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customXml" Target="../ink/ink27.xml"/><Relationship Id="rId18" Type="http://schemas.openxmlformats.org/officeDocument/2006/relationships/image" Target="../media/image71.png"/><Relationship Id="rId3" Type="http://schemas.openxmlformats.org/officeDocument/2006/relationships/customXml" Target="../ink/ink22.xml"/><Relationship Id="rId21" Type="http://schemas.openxmlformats.org/officeDocument/2006/relationships/customXml" Target="../ink/ink31.xml"/><Relationship Id="rId7" Type="http://schemas.openxmlformats.org/officeDocument/2006/relationships/customXml" Target="../ink/ink24.xml"/><Relationship Id="rId12" Type="http://schemas.openxmlformats.org/officeDocument/2006/relationships/image" Target="../media/image68.png"/><Relationship Id="rId17" Type="http://schemas.openxmlformats.org/officeDocument/2006/relationships/customXml" Target="../ink/ink29.xml"/><Relationship Id="rId2" Type="http://schemas.openxmlformats.org/officeDocument/2006/relationships/image" Target="../media/image63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67.png"/><Relationship Id="rId19" Type="http://schemas.openxmlformats.org/officeDocument/2006/relationships/customXml" Target="../ink/ink30.xml"/><Relationship Id="rId4" Type="http://schemas.openxmlformats.org/officeDocument/2006/relationships/image" Target="../media/image64.png"/><Relationship Id="rId9" Type="http://schemas.openxmlformats.org/officeDocument/2006/relationships/customXml" Target="../ink/ink25.xml"/><Relationship Id="rId14" Type="http://schemas.openxmlformats.org/officeDocument/2006/relationships/image" Target="../media/image69.png"/><Relationship Id="rId22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customXml" Target="../ink/ink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99007"/>
              </p:ext>
            </p:extLst>
          </p:nvPr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14327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coloring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475CA2-6469-4D94-B205-270B5B7B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6048" y="1864220"/>
            <a:ext cx="4623853" cy="312955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2132947"/>
                <a:ext cx="60412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𝐴𝑛𝑦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132947"/>
                <a:ext cx="6041206" cy="1102610"/>
              </a:xfrm>
              <a:prstGeom prst="rect">
                <a:avLst/>
              </a:prstGeom>
              <a:blipFill>
                <a:blip r:embed="rId3"/>
                <a:stretch>
                  <a:fillRect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FFA2B1-22D8-4A1A-AB2A-718DFE29C8E8}"/>
                  </a:ext>
                </a:extLst>
              </p14:cNvPr>
              <p14:cNvContentPartPr/>
              <p14:nvPr/>
            </p14:nvContentPartPr>
            <p14:xfrm>
              <a:off x="781200" y="3207600"/>
              <a:ext cx="576720" cy="6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FFA2B1-22D8-4A1A-AB2A-718DFE29C8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840" y="3198240"/>
                <a:ext cx="595440" cy="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1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coloring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475CA2-6469-4D94-B205-270B5B7B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6048" y="1864220"/>
            <a:ext cx="4623853" cy="312955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2132947"/>
                <a:ext cx="60412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𝐴𝑛𝑦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132947"/>
                <a:ext cx="6041206" cy="1102610"/>
              </a:xfrm>
              <a:prstGeom prst="rect">
                <a:avLst/>
              </a:prstGeom>
              <a:blipFill>
                <a:blip r:embed="rId3"/>
                <a:stretch>
                  <a:fillRect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6A219-E2CE-4E46-B0F6-B1B451551EED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BBBEC2-A37A-4B2E-8D97-1072B676E15B}"/>
                  </a:ext>
                </a:extLst>
              </p14:cNvPr>
              <p14:cNvContentPartPr/>
              <p14:nvPr/>
            </p14:nvContentPartPr>
            <p14:xfrm>
              <a:off x="467280" y="2041560"/>
              <a:ext cx="2264760" cy="3634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BBBEC2-A37A-4B2E-8D97-1072B676E1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920" y="2032200"/>
                <a:ext cx="228348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4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282477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420395" cy="1092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𝐴𝑛𝑦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ts val="2600"/>
                  </a:lnSpc>
                </a:pPr>
                <a:endParaRPr lang="en-US" sz="2800" dirty="0"/>
              </a:p>
              <a:p>
                <a:pPr>
                  <a:lnSpc>
                    <a:spcPts val="2600"/>
                  </a:lnSpc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420395" cy="1092607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6A219-E2CE-4E46-B0F6-B1B451551EED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  <a:blipFill>
                <a:blip r:embed="rId3"/>
                <a:stretch>
                  <a:fillRect l="-2614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E6E29B-6C57-4B7B-A949-E83545C0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7388"/>
              </p:ext>
            </p:extLst>
          </p:nvPr>
        </p:nvGraphicFramePr>
        <p:xfrm>
          <a:off x="6593305" y="5137136"/>
          <a:ext cx="5434486" cy="151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5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961730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967742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949709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913646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18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1800" dirty="0"/>
                        <a:t> (per </a:t>
                      </a:r>
                      <a:r>
                        <a:rPr lang="en-US" sz="1800" dirty="0" err="1"/>
                        <a:t>fl</a:t>
                      </a:r>
                      <a:r>
                        <a:rPr lang="en-US" sz="18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C74DE4-FFBA-4B7C-939C-E9932DE74067}"/>
                  </a:ext>
                </a:extLst>
              </p14:cNvPr>
              <p14:cNvContentPartPr/>
              <p14:nvPr/>
            </p14:nvContentPartPr>
            <p14:xfrm>
              <a:off x="541080" y="2351880"/>
              <a:ext cx="11649960" cy="4502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C74DE4-FFBA-4B7C-939C-E9932DE740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720" y="2342520"/>
                <a:ext cx="11668680" cy="45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6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420395" cy="1092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ts val="2600"/>
                  </a:lnSpc>
                </a:pPr>
                <a:endParaRPr lang="en-US" sz="2800" dirty="0"/>
              </a:p>
              <a:p>
                <a:pPr>
                  <a:lnSpc>
                    <a:spcPts val="2600"/>
                  </a:lnSpc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420395" cy="1092607"/>
              </a:xfrm>
              <a:prstGeom prst="rect">
                <a:avLst/>
              </a:prstGeom>
              <a:blipFill>
                <a:blip r:embed="rId2"/>
                <a:stretch>
                  <a:fillRect t="-3352"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6A219-E2CE-4E46-B0F6-B1B451551EED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  <a:blipFill>
                <a:blip r:embed="rId3"/>
                <a:stretch>
                  <a:fillRect l="-2614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E6E29B-6C57-4B7B-A949-E83545C004F9}"/>
              </a:ext>
            </a:extLst>
          </p:cNvPr>
          <p:cNvGraphicFramePr>
            <a:graphicFrameLocks noGrp="1"/>
          </p:cNvGraphicFramePr>
          <p:nvPr/>
        </p:nvGraphicFramePr>
        <p:xfrm>
          <a:off x="6593305" y="5137136"/>
          <a:ext cx="5434486" cy="151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5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961730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967742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949709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913646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18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1800" dirty="0"/>
                        <a:t> (per </a:t>
                      </a:r>
                      <a:r>
                        <a:rPr lang="en-US" sz="1800" dirty="0" err="1"/>
                        <a:t>fl</a:t>
                      </a:r>
                      <a:r>
                        <a:rPr lang="en-US" sz="18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133317-5679-4CC4-B856-AA7E3B19EAB5}"/>
              </a:ext>
            </a:extLst>
          </p:cNvPr>
          <p:cNvSpPr txBox="1">
            <a:spLocks/>
          </p:cNvSpPr>
          <p:nvPr/>
        </p:nvSpPr>
        <p:spPr>
          <a:xfrm>
            <a:off x="3705607" y="1766820"/>
            <a:ext cx="1577593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Objective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286C2C-C1F6-4E15-AE0E-DBCA213F18EC}"/>
                  </a:ext>
                </a:extLst>
              </p14:cNvPr>
              <p14:cNvContentPartPr/>
              <p14:nvPr/>
            </p14:nvContentPartPr>
            <p14:xfrm>
              <a:off x="1548000" y="2200680"/>
              <a:ext cx="3585600" cy="14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286C2C-C1F6-4E15-AE0E-DBCA213F18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8640" y="2191320"/>
                <a:ext cx="360432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5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012334" cy="194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𝑐𝑎𝑙𝑜𝑟𝑖𝑒𝑠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𝑐𝑜𝑛𝑡𝑎𝑖𝑛𝑒𝑑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𝑠𝑢𝑔𝑎𝑟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𝑙𝑖𝑚𝑖𝑡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calcium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𝑙𝑖𝑚𝑖𝑡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012334" cy="1945661"/>
              </a:xfrm>
              <a:prstGeom prst="rect">
                <a:avLst/>
              </a:prstGeom>
              <a:blipFill>
                <a:blip r:embed="rId2"/>
                <a:stretch>
                  <a:fillRect b="-7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  <a:blipFill>
                <a:blip r:embed="rId3"/>
                <a:stretch>
                  <a:fillRect l="-2614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E6E29B-6C57-4B7B-A949-E83545C0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6728"/>
              </p:ext>
            </p:extLst>
          </p:nvPr>
        </p:nvGraphicFramePr>
        <p:xfrm>
          <a:off x="6593305" y="5137136"/>
          <a:ext cx="5434486" cy="1310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5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961730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967742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863072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000283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18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1800" dirty="0"/>
                        <a:t> (per </a:t>
                      </a:r>
                      <a:r>
                        <a:rPr lang="en-US" sz="1800" dirty="0" err="1"/>
                        <a:t>fl</a:t>
                      </a:r>
                      <a:r>
                        <a:rPr lang="en-US" sz="18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AAAB77-3A38-4AB8-8DC4-569E3D286464}"/>
                  </a:ext>
                </a:extLst>
              </p14:cNvPr>
              <p14:cNvContentPartPr/>
              <p14:nvPr/>
            </p14:nvContentPartPr>
            <p14:xfrm>
              <a:off x="745560" y="1521000"/>
              <a:ext cx="2106000" cy="104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AAAB77-3A38-4AB8-8DC4-569E3D2864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200" y="1511640"/>
                <a:ext cx="2124720" cy="10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0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101909" cy="2427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+0.5 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+50 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≥2000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+50 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4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101909" cy="2427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  <a:blipFill>
                <a:blip r:embed="rId3"/>
                <a:stretch>
                  <a:fillRect l="-2614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E6E29B-6C57-4B7B-A949-E83545C004F9}"/>
              </a:ext>
            </a:extLst>
          </p:cNvPr>
          <p:cNvGraphicFramePr>
            <a:graphicFrameLocks noGrp="1"/>
          </p:cNvGraphicFramePr>
          <p:nvPr/>
        </p:nvGraphicFramePr>
        <p:xfrm>
          <a:off x="6593305" y="5137136"/>
          <a:ext cx="5434486" cy="1310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5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961730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967742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863072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000283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18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1800" dirty="0"/>
                        <a:t> (per </a:t>
                      </a:r>
                      <a:r>
                        <a:rPr lang="en-US" sz="1800" dirty="0" err="1"/>
                        <a:t>fl</a:t>
                      </a:r>
                      <a:r>
                        <a:rPr lang="en-US" sz="18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454A95-5FD3-448F-9115-E1D9D301FCF5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D9512-92C3-4C00-A9F8-EFCED52DFFF2}"/>
                  </a:ext>
                </a:extLst>
              </p14:cNvPr>
              <p14:cNvContentPartPr/>
              <p14:nvPr/>
            </p14:nvContentPartPr>
            <p14:xfrm>
              <a:off x="396360" y="2171520"/>
              <a:ext cx="3104280" cy="49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D9512-92C3-4C00-A9F8-EFCED52DFF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000" y="2162160"/>
                <a:ext cx="3123000" cy="5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3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4881465" cy="248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4881465" cy="2484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454A95-5FD3-448F-9115-E1D9D301FCF5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58232ED-59F2-4DCB-A157-270ADD7DD2BE}"/>
              </a:ext>
            </a:extLst>
          </p:cNvPr>
          <p:cNvSpPr txBox="1">
            <a:spLocks/>
          </p:cNvSpPr>
          <p:nvPr/>
        </p:nvSpPr>
        <p:spPr>
          <a:xfrm rot="18397552">
            <a:off x="6126951" y="426391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E2BE35-ED1B-421C-A3AC-F1298E61FD10}"/>
              </a:ext>
            </a:extLst>
          </p:cNvPr>
          <p:cNvSpPr txBox="1">
            <a:spLocks/>
          </p:cNvSpPr>
          <p:nvPr/>
        </p:nvSpPr>
        <p:spPr>
          <a:xfrm rot="18397552">
            <a:off x="6847761" y="4301927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BF68A2-578F-4582-BDAF-FD9424FDD282}"/>
                  </a:ext>
                </a:extLst>
              </p14:cNvPr>
              <p14:cNvContentPartPr/>
              <p14:nvPr/>
            </p14:nvContentPartPr>
            <p14:xfrm>
              <a:off x="1980000" y="1330200"/>
              <a:ext cx="4506120" cy="20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BF68A2-578F-4582-BDAF-FD9424FDD2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0640" y="1320840"/>
                <a:ext cx="4524840" cy="20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1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4881465" cy="248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4881465" cy="2484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454A95-5FD3-448F-9115-E1D9D301FCF5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58232ED-59F2-4DCB-A157-270ADD7DD2BE}"/>
              </a:ext>
            </a:extLst>
          </p:cNvPr>
          <p:cNvSpPr txBox="1">
            <a:spLocks/>
          </p:cNvSpPr>
          <p:nvPr/>
        </p:nvSpPr>
        <p:spPr>
          <a:xfrm rot="18397552">
            <a:off x="6126951" y="426391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E2BE35-ED1B-421C-A3AC-F1298E61FD10}"/>
              </a:ext>
            </a:extLst>
          </p:cNvPr>
          <p:cNvSpPr txBox="1">
            <a:spLocks/>
          </p:cNvSpPr>
          <p:nvPr/>
        </p:nvSpPr>
        <p:spPr>
          <a:xfrm rot="18397552">
            <a:off x="6847761" y="4301927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39282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027723" cy="2461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027723" cy="2461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58232ED-59F2-4DCB-A157-270ADD7DD2BE}"/>
              </a:ext>
            </a:extLst>
          </p:cNvPr>
          <p:cNvSpPr txBox="1">
            <a:spLocks/>
          </p:cNvSpPr>
          <p:nvPr/>
        </p:nvSpPr>
        <p:spPr>
          <a:xfrm rot="18397552">
            <a:off x="6126951" y="426391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E2BE35-ED1B-421C-A3AC-F1298E61FD10}"/>
              </a:ext>
            </a:extLst>
          </p:cNvPr>
          <p:cNvSpPr txBox="1">
            <a:spLocks/>
          </p:cNvSpPr>
          <p:nvPr/>
        </p:nvSpPr>
        <p:spPr>
          <a:xfrm rot="18397552">
            <a:off x="6847761" y="4301927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31713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508857-A70E-49B2-BD25-4E1AA4D0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40" y="0"/>
            <a:ext cx="682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4784836" cy="2461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4784836" cy="2461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58232ED-59F2-4DCB-A157-270ADD7DD2BE}"/>
              </a:ext>
            </a:extLst>
          </p:cNvPr>
          <p:cNvSpPr txBox="1">
            <a:spLocks/>
          </p:cNvSpPr>
          <p:nvPr/>
        </p:nvSpPr>
        <p:spPr>
          <a:xfrm rot="18397552">
            <a:off x="5815029" y="4253511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E2BE35-ED1B-421C-A3AC-F1298E61FD10}"/>
              </a:ext>
            </a:extLst>
          </p:cNvPr>
          <p:cNvSpPr txBox="1">
            <a:spLocks/>
          </p:cNvSpPr>
          <p:nvPr/>
        </p:nvSpPr>
        <p:spPr>
          <a:xfrm rot="18397552">
            <a:off x="6786241" y="4301926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4363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0E7ED4A-96FC-4B9D-81A2-D250550D9C34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962CB3E0-C1E1-496E-8847-089010F153B5}"/>
              </a:ext>
            </a:extLst>
          </p:cNvPr>
          <p:cNvSpPr txBox="1">
            <a:spLocks/>
          </p:cNvSpPr>
          <p:nvPr/>
        </p:nvSpPr>
        <p:spPr>
          <a:xfrm rot="18397552">
            <a:off x="5815029" y="4253511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7DE0C81A-7140-46AB-8506-841B56D9C094}"/>
              </a:ext>
            </a:extLst>
          </p:cNvPr>
          <p:cNvSpPr txBox="1">
            <a:spLocks/>
          </p:cNvSpPr>
          <p:nvPr/>
        </p:nvSpPr>
        <p:spPr>
          <a:xfrm rot="18397552">
            <a:off x="6786241" y="4301926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B00923-72A2-4794-B9CF-7910B92958C1}"/>
                  </a:ext>
                </a:extLst>
              </p14:cNvPr>
              <p14:cNvContentPartPr/>
              <p14:nvPr/>
            </p14:nvContentPartPr>
            <p14:xfrm>
              <a:off x="4658400" y="1495080"/>
              <a:ext cx="642960" cy="71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B00923-72A2-4794-B9CF-7910B92958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9040" y="1485720"/>
                <a:ext cx="661680" cy="7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8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to increase to add more nutrition constraints?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624F7BB2-738C-43A2-9A84-CF28F02321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Select all that apply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width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624F7BB2-738C-43A2-9A84-CF28F0232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  <a:blipFill>
                <a:blip r:embed="rId4"/>
                <a:stretch>
                  <a:fillRect l="-1217" t="-5090"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C712BD-DFC5-45C8-B555-DF794D8280B1}"/>
                  </a:ext>
                </a:extLst>
              </p14:cNvPr>
              <p14:cNvContentPartPr/>
              <p14:nvPr/>
            </p14:nvContentPartPr>
            <p14:xfrm>
              <a:off x="161280" y="4938480"/>
              <a:ext cx="394200" cy="122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C712BD-DFC5-45C8-B555-DF794D8280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920" y="4929120"/>
                <a:ext cx="412920" cy="12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5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to increase to add more nutrition constraints?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7494" y="375598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494" y="375598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85701" y="3755989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01" y="3755989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374" y="4131076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74" y="4131076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4F88BB11-47DD-4E4D-B30E-30E2D7BAA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1780" y="4131075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4F88BB11-47DD-4E4D-B30E-30E2D7BAA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1780" y="4131075"/>
                <a:ext cx="2413884" cy="15754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F91F05-E237-43E8-B5E7-9CFA8EE0D40C}"/>
                  </a:ext>
                </a:extLst>
              </p14:cNvPr>
              <p14:cNvContentPartPr/>
              <p14:nvPr/>
            </p14:nvContentPartPr>
            <p14:xfrm>
              <a:off x="5294520" y="2416320"/>
              <a:ext cx="6030360" cy="378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F91F05-E237-43E8-B5E7-9CFA8EE0D4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5160" y="2406960"/>
                <a:ext cx="6049080" cy="37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1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to increase to add more menu items?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Select all that apply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width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  <a:blipFill>
                <a:blip r:embed="rId4"/>
                <a:stretch>
                  <a:fillRect l="-1217" t="-5090"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76EB34-4524-4CA0-84EC-83168BBAA55D}"/>
                  </a:ext>
                </a:extLst>
              </p14:cNvPr>
              <p14:cNvContentPartPr/>
              <p14:nvPr/>
            </p14:nvContentPartPr>
            <p14:xfrm>
              <a:off x="166320" y="3929040"/>
              <a:ext cx="423360" cy="180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76EB34-4524-4CA0-84EC-83168BBAA5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960" y="3919680"/>
                <a:ext cx="442080" cy="18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7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to increase to add more nutrition constraints?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6CD93350-1C02-4EA8-BF36-D5F0A6C3C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7494" y="375598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6CD93350-1C02-4EA8-BF36-D5F0A6C3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494" y="375598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BB07118-CB54-4244-97BC-BFABBE489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85701" y="3755989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BB07118-CB54-4244-97BC-BFABBE48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01" y="3755989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1F830A26-B735-4469-A6BB-25AF186B94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374" y="4131076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1F830A26-B735-4469-A6BB-25AF186B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74" y="4131076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4">
                <a:extLst>
                  <a:ext uri="{FF2B5EF4-FFF2-40B4-BE49-F238E27FC236}">
                    <a16:creationId xmlns:a16="http://schemas.microsoft.com/office/drawing/2014/main" id="{FB6F9F28-129A-4B74-800B-50AC4C45C0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1780" y="4131075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ontent Placeholder 4">
                <a:extLst>
                  <a:ext uri="{FF2B5EF4-FFF2-40B4-BE49-F238E27FC236}">
                    <a16:creationId xmlns:a16="http://schemas.microsoft.com/office/drawing/2014/main" id="{FB6F9F28-129A-4B74-800B-50AC4C45C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1780" y="4131075"/>
                <a:ext cx="2413884" cy="15754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9375C4-2261-45BD-86ED-1E2B4B54ADF2}"/>
                  </a:ext>
                </a:extLst>
              </p14:cNvPr>
              <p14:cNvContentPartPr/>
              <p14:nvPr/>
            </p14:nvContentPartPr>
            <p14:xfrm>
              <a:off x="1018440" y="3705480"/>
              <a:ext cx="10480680" cy="172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9375C4-2261-45BD-86ED-1E2B4B54AD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9080" y="3696120"/>
                <a:ext cx="10499400" cy="17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9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which of the following also equals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Select all that apply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  <a:blipFill>
                <a:blip r:embed="rId5"/>
                <a:stretch>
                  <a:fillRect l="-1217" t="-5090" b="-7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72B0F1-2484-46AF-BA02-E13C822A799A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853914-E298-486B-B234-C8A57F09315B}"/>
                  </a:ext>
                </a:extLst>
              </p14:cNvPr>
              <p14:cNvContentPartPr/>
              <p14:nvPr/>
            </p14:nvContentPartPr>
            <p14:xfrm>
              <a:off x="553680" y="1509840"/>
              <a:ext cx="11082600" cy="390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853914-E298-486B-B234-C8A57F0931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320" y="1500480"/>
                <a:ext cx="11101320" cy="39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5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objective with linear constraints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50ED6B-41FE-4FC4-9269-FDB84908CBC6}"/>
              </a:ext>
            </a:extLst>
          </p:cNvPr>
          <p:cNvSpPr txBox="1">
            <a:spLocks/>
          </p:cNvSpPr>
          <p:nvPr/>
        </p:nvSpPr>
        <p:spPr>
          <a:xfrm>
            <a:off x="610714" y="3924594"/>
            <a:ext cx="10515600" cy="20395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opposed to general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57C4F7-4153-40C8-89BE-1F8245496077}"/>
                  </a:ext>
                </a:extLst>
              </p:cNvPr>
              <p:cNvSpPr txBox="1"/>
              <p:nvPr/>
            </p:nvSpPr>
            <p:spPr>
              <a:xfrm>
                <a:off x="610714" y="4696471"/>
                <a:ext cx="4672689" cy="1538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≤0, 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57C4F7-4153-40C8-89BE-1F824549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4" y="4696471"/>
                <a:ext cx="4672689" cy="1538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47C353-0DE0-406D-96C6-482EBC8EBDB0}"/>
                  </a:ext>
                </a:extLst>
              </p14:cNvPr>
              <p14:cNvContentPartPr/>
              <p14:nvPr/>
            </p14:nvContentPartPr>
            <p14:xfrm>
              <a:off x="1956960" y="203760"/>
              <a:ext cx="9948240" cy="505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47C353-0DE0-406D-96C6-482EBC8EBD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7600" y="194400"/>
                <a:ext cx="9966960" cy="50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0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formulations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2724552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724552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5D2077-E04E-4591-84F3-42A2E6379090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Important to pay attention to form!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16DF7-4E8A-4E50-9C41-0327552143EB}"/>
                  </a:ext>
                </a:extLst>
              </p:cNvPr>
              <p:cNvSpPr txBox="1"/>
              <p:nvPr/>
            </p:nvSpPr>
            <p:spPr>
              <a:xfrm>
                <a:off x="4268315" y="2724552"/>
                <a:ext cx="2698303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16DF7-4E8A-4E50-9C41-03275521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15" y="2724552"/>
                <a:ext cx="2698303" cy="1523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229363-2256-4234-B9A6-44CFB317D95E}"/>
              </a:ext>
            </a:extLst>
          </p:cNvPr>
          <p:cNvSpPr txBox="1">
            <a:spLocks/>
          </p:cNvSpPr>
          <p:nvPr/>
        </p:nvSpPr>
        <p:spPr>
          <a:xfrm>
            <a:off x="4268315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CEE867-A5CA-47C4-91F6-5E6D5B6E0A09}"/>
                  </a:ext>
                </a:extLst>
              </p:cNvPr>
              <p:cNvSpPr txBox="1"/>
              <p:nvPr/>
            </p:nvSpPr>
            <p:spPr>
              <a:xfrm>
                <a:off x="7984531" y="2724552"/>
                <a:ext cx="2538644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A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⪰0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CEE867-A5CA-47C4-91F6-5E6D5B6E0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31" y="2724552"/>
                <a:ext cx="2538644" cy="1523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3FC165-344F-489F-BD4A-F7EC94767328}"/>
              </a:ext>
            </a:extLst>
          </p:cNvPr>
          <p:cNvSpPr txBox="1">
            <a:spLocks/>
          </p:cNvSpPr>
          <p:nvPr/>
        </p:nvSpPr>
        <p:spPr>
          <a:xfrm>
            <a:off x="7984531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8E09D4-92D0-4A3D-92FE-A991560A6144}"/>
                  </a:ext>
                </a:extLst>
              </p14:cNvPr>
              <p14:cNvContentPartPr/>
              <p14:nvPr/>
            </p14:nvContentPartPr>
            <p14:xfrm>
              <a:off x="208440" y="1445400"/>
              <a:ext cx="3302280" cy="300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8E09D4-92D0-4A3D-92FE-A991560A61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080" y="1436040"/>
                <a:ext cx="3321000" cy="30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9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formulations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2724552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724552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5D2077-E04E-4591-84F3-42A2E6379090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Can switch between formulations!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16DF7-4E8A-4E50-9C41-0327552143EB}"/>
                  </a:ext>
                </a:extLst>
              </p:cNvPr>
              <p:cNvSpPr txBox="1"/>
              <p:nvPr/>
            </p:nvSpPr>
            <p:spPr>
              <a:xfrm>
                <a:off x="4268315" y="2724552"/>
                <a:ext cx="2698303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16DF7-4E8A-4E50-9C41-03275521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15" y="2724552"/>
                <a:ext cx="2698303" cy="1523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229363-2256-4234-B9A6-44CFB317D95E}"/>
              </a:ext>
            </a:extLst>
          </p:cNvPr>
          <p:cNvSpPr txBox="1">
            <a:spLocks/>
          </p:cNvSpPr>
          <p:nvPr/>
        </p:nvSpPr>
        <p:spPr>
          <a:xfrm>
            <a:off x="4268315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CEE867-A5CA-47C4-91F6-5E6D5B6E0A09}"/>
                  </a:ext>
                </a:extLst>
              </p:cNvPr>
              <p:cNvSpPr txBox="1"/>
              <p:nvPr/>
            </p:nvSpPr>
            <p:spPr>
              <a:xfrm>
                <a:off x="7984531" y="2724552"/>
                <a:ext cx="2538644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A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⪰0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CEE867-A5CA-47C4-91F6-5E6D5B6E0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31" y="2724552"/>
                <a:ext cx="2538644" cy="1523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3FC165-344F-489F-BD4A-F7EC94767328}"/>
              </a:ext>
            </a:extLst>
          </p:cNvPr>
          <p:cNvSpPr txBox="1">
            <a:spLocks/>
          </p:cNvSpPr>
          <p:nvPr/>
        </p:nvSpPr>
        <p:spPr>
          <a:xfrm>
            <a:off x="7984531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2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HW3 (online)</a:t>
            </a:r>
          </a:p>
          <a:p>
            <a:pPr marL="917575" lvl="2" indent="-457200"/>
            <a:r>
              <a:rPr lang="en-US" sz="2800" dirty="0"/>
              <a:t>Due Wed 2/6,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P1: Search &amp; Games</a:t>
            </a:r>
          </a:p>
          <a:p>
            <a:pPr marL="917575" lvl="2" indent="-457200"/>
            <a:r>
              <a:rPr lang="en-US" sz="2800" dirty="0"/>
              <a:t>Due Thu 2/7, 10 pm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HW4 (written)</a:t>
            </a:r>
          </a:p>
          <a:p>
            <a:pPr marL="917575" lvl="2" indent="-457200"/>
            <a:r>
              <a:rPr lang="en-US" sz="2800" dirty="0"/>
              <a:t>Released Wed 2/6</a:t>
            </a:r>
          </a:p>
          <a:p>
            <a:pPr marL="917575" lvl="2" indent="-457200"/>
            <a:r>
              <a:rPr lang="en-US" sz="2800" dirty="0"/>
              <a:t>Due Tue 2/12,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P2: Optimization</a:t>
            </a:r>
          </a:p>
          <a:p>
            <a:pPr marL="917575" lvl="2" indent="-457200"/>
            <a:r>
              <a:rPr lang="en-US" sz="2800" dirty="0"/>
              <a:t>Released later this week</a:t>
            </a:r>
          </a:p>
          <a:p>
            <a:pPr marL="917575" lvl="2" indent="-457200"/>
            <a:r>
              <a:rPr lang="en-US" sz="2800" dirty="0"/>
              <a:t>Due Thu 2/21, 10 pm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2A0F53-CB97-405D-914C-2F78D52CD032}"/>
                  </a:ext>
                </a:extLst>
              </p14:cNvPr>
              <p14:cNvContentPartPr/>
              <p14:nvPr/>
            </p14:nvContentPartPr>
            <p14:xfrm>
              <a:off x="2222640" y="1492920"/>
              <a:ext cx="3225960" cy="472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2A0F53-CB97-405D-914C-2F78D52CD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3280" y="1483560"/>
                <a:ext cx="3244680" cy="47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60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D00A2-4B2C-4307-A3D0-4799116E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98" y="1570892"/>
            <a:ext cx="4105656" cy="4126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58DC-2800-463D-9404-8B5DCD8D2993}"/>
              </a:ext>
            </a:extLst>
          </p:cNvPr>
          <p:cNvSpPr txBox="1"/>
          <p:nvPr/>
        </p:nvSpPr>
        <p:spPr>
          <a:xfrm>
            <a:off x="6718652" y="920621"/>
            <a:ext cx="4621471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Graphical Representation</a:t>
            </a: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6C815C-8024-475D-B035-4BA1BBADDB8B}"/>
                  </a:ext>
                </a:extLst>
              </p14:cNvPr>
              <p14:cNvContentPartPr/>
              <p14:nvPr/>
            </p14:nvContentPartPr>
            <p14:xfrm>
              <a:off x="3731400" y="2455920"/>
              <a:ext cx="564120" cy="117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6C815C-8024-475D-B035-4BA1BBADDB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2040" y="2446560"/>
                <a:ext cx="582840" cy="11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211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/ Algebra I Quiz</a:t>
            </a:r>
          </a:p>
          <a:p>
            <a:r>
              <a:rPr lang="en-US" dirty="0"/>
              <a:t>What shape does this inequality represent?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141020" y="2044005"/>
                <a:ext cx="397929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0" y="2044005"/>
                <a:ext cx="397929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45101-22AA-4219-AB82-05DCBB06863D}"/>
                  </a:ext>
                </a:extLst>
              </p14:cNvPr>
              <p14:cNvContentPartPr/>
              <p14:nvPr/>
            </p14:nvContentPartPr>
            <p14:xfrm>
              <a:off x="2890440" y="2222280"/>
              <a:ext cx="8028000" cy="373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45101-22AA-4219-AB82-05DCBB0686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1080" y="2212920"/>
                <a:ext cx="8046720" cy="37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54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/ Algebra I Quiz</a:t>
            </a:r>
          </a:p>
          <a:p>
            <a:r>
              <a:rPr lang="en-US" dirty="0"/>
              <a:t>What shape does this inequality represent?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179349" y="3067914"/>
                <a:ext cx="397929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9" y="3067914"/>
                <a:ext cx="397929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25553-BD0D-4226-A6FF-3CA88F2D6FB1}"/>
                  </a:ext>
                </a:extLst>
              </p:cNvPr>
              <p:cNvSpPr txBox="1"/>
              <p:nvPr/>
            </p:nvSpPr>
            <p:spPr>
              <a:xfrm>
                <a:off x="590428" y="4578976"/>
                <a:ext cx="3515258" cy="1891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25553-BD0D-4226-A6FF-3CA88F2D6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8" y="4578976"/>
                <a:ext cx="3515258" cy="1891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A8939-AC79-4A7A-A8CE-363829351A6A}"/>
                  </a:ext>
                </a:extLst>
              </p:cNvPr>
              <p:cNvSpPr txBox="1"/>
              <p:nvPr/>
            </p:nvSpPr>
            <p:spPr>
              <a:xfrm>
                <a:off x="491742" y="2044005"/>
                <a:ext cx="335450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A8939-AC79-4A7A-A8CE-36382935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2" y="2044005"/>
                <a:ext cx="335450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69E02C-6771-4CD2-822A-AC87F92127A7}"/>
                  </a:ext>
                </a:extLst>
              </p14:cNvPr>
              <p14:cNvContentPartPr/>
              <p14:nvPr/>
            </p14:nvContentPartPr>
            <p14:xfrm>
              <a:off x="308520" y="320040"/>
              <a:ext cx="11634840" cy="655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69E02C-6771-4CD2-822A-AC87F92127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160" y="310680"/>
                <a:ext cx="11653560" cy="65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265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relationship between the half plane: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and the vector: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CDB5A3-744C-486A-B5E6-95F2D61E92A2}"/>
                  </a:ext>
                </a:extLst>
              </p14:cNvPr>
              <p14:cNvContentPartPr/>
              <p14:nvPr/>
            </p14:nvContentPartPr>
            <p14:xfrm>
              <a:off x="1803240" y="1923120"/>
              <a:ext cx="7926480" cy="4694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CDB5A3-744C-486A-B5E6-95F2D61E92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880" y="1913760"/>
                <a:ext cx="7945200" cy="47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6188ED-A3A6-4886-9993-E0AE8F308EA9}"/>
                  </a:ext>
                </a:extLst>
              </p14:cNvPr>
              <p14:cNvContentPartPr/>
              <p14:nvPr/>
            </p14:nvContentPartPr>
            <p14:xfrm>
              <a:off x="10546808" y="673282"/>
              <a:ext cx="517320" cy="479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6188ED-A3A6-4886-9993-E0AE8F308E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2488" y="668962"/>
                <a:ext cx="5259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93FD4D-8740-4B76-8F81-7E7F043163C4}"/>
                  </a:ext>
                </a:extLst>
              </p14:cNvPr>
              <p14:cNvContentPartPr/>
              <p14:nvPr/>
            </p14:nvContentPartPr>
            <p14:xfrm>
              <a:off x="9186728" y="444682"/>
              <a:ext cx="391680" cy="960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93FD4D-8740-4B76-8F81-7E7F043163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82412" y="440362"/>
                <a:ext cx="400312" cy="9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6D9670-3C03-4ADD-BBB3-CD1486FD5713}"/>
                  </a:ext>
                </a:extLst>
              </p14:cNvPr>
              <p14:cNvContentPartPr/>
              <p14:nvPr/>
            </p14:nvContentPartPr>
            <p14:xfrm>
              <a:off x="9667328" y="480322"/>
              <a:ext cx="414720" cy="974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6D9670-3C03-4ADD-BBB3-CD1486FD57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63008" y="476002"/>
                <a:ext cx="42336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D0D8A0-38FB-46FE-A4C9-2783C572B137}"/>
                  </a:ext>
                </a:extLst>
              </p14:cNvPr>
              <p14:cNvContentPartPr/>
              <p14:nvPr/>
            </p14:nvContentPartPr>
            <p14:xfrm>
              <a:off x="11377328" y="703162"/>
              <a:ext cx="437760" cy="461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D0D8A0-38FB-46FE-A4C9-2783C572B1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73008" y="698842"/>
                <a:ext cx="4464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1B7D805-1925-452D-89C5-5B202E4BE76D}"/>
                  </a:ext>
                </a:extLst>
              </p14:cNvPr>
              <p14:cNvContentPartPr/>
              <p14:nvPr/>
            </p14:nvContentPartPr>
            <p14:xfrm>
              <a:off x="8318048" y="2768842"/>
              <a:ext cx="113760" cy="109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1B7D805-1925-452D-89C5-5B202E4BE7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13728" y="2764522"/>
                <a:ext cx="1224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88E53C-FA80-456C-8BE9-C7D13B684038}"/>
                  </a:ext>
                </a:extLst>
              </p14:cNvPr>
              <p14:cNvContentPartPr/>
              <p14:nvPr/>
            </p14:nvContentPartPr>
            <p14:xfrm>
              <a:off x="8501648" y="2903842"/>
              <a:ext cx="9720" cy="54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88E53C-FA80-456C-8BE9-C7D13B6840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97328" y="2899522"/>
                <a:ext cx="183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18CFC93-6477-4632-B1C9-91A17E3E6AA5}"/>
                  </a:ext>
                </a:extLst>
              </p14:cNvPr>
              <p14:cNvContentPartPr/>
              <p14:nvPr/>
            </p14:nvContentPartPr>
            <p14:xfrm>
              <a:off x="8714048" y="2339362"/>
              <a:ext cx="93960" cy="115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18CFC93-6477-4632-B1C9-91A17E3E6A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9728" y="2335042"/>
                <a:ext cx="1026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4538BE4-04C5-4ABE-9E65-68C9751789DE}"/>
                  </a:ext>
                </a:extLst>
              </p14:cNvPr>
              <p14:cNvContentPartPr/>
              <p14:nvPr/>
            </p14:nvContentPartPr>
            <p14:xfrm>
              <a:off x="8884328" y="2371762"/>
              <a:ext cx="76680" cy="108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4538BE4-04C5-4ABE-9E65-68C9751789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80008" y="2367442"/>
                <a:ext cx="85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160D92-2C19-4897-BD5F-A14F2239AF07}"/>
                  </a:ext>
                </a:extLst>
              </p14:cNvPr>
              <p14:cNvContentPartPr/>
              <p14:nvPr/>
            </p14:nvContentPartPr>
            <p14:xfrm>
              <a:off x="8116088" y="2101402"/>
              <a:ext cx="524880" cy="560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160D92-2C19-4897-BD5F-A14F2239AF0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11765" y="2097082"/>
                <a:ext cx="533526" cy="5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775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initial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Which unit vector step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will 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to have the lowest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9A0773-A956-4934-A5F9-508A49524465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0F0C7E-2213-4157-918B-CBFBDD05BADE}"/>
                  </a:ext>
                </a:extLst>
              </p14:cNvPr>
              <p14:cNvContentPartPr/>
              <p14:nvPr/>
            </p14:nvContentPartPr>
            <p14:xfrm>
              <a:off x="880200" y="1482840"/>
              <a:ext cx="9762840" cy="434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0F0C7E-2213-4157-918B-CBFBDD05BA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840" y="1473480"/>
                <a:ext cx="9781560" cy="43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0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Contours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will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0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D9A3B7-9080-4541-B812-46C6B0A70F5F}"/>
                  </a:ext>
                </a:extLst>
              </p14:cNvPr>
              <p14:cNvContentPartPr/>
              <p14:nvPr/>
            </p14:nvContentPartPr>
            <p14:xfrm>
              <a:off x="965160" y="1645200"/>
              <a:ext cx="6396120" cy="453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D9A3B7-9080-4541-B812-46C6B0A70F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635840"/>
                <a:ext cx="6414840" cy="45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011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Contours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will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0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1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2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-1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-2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Graphical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63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Graphical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2197333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2197333" cy="661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64783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form, with no constraints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90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Graphical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3947427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3947427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64783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form, with no constraints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5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495689"/>
          </a:xfrm>
        </p:spPr>
        <p:txBody>
          <a:bodyPr/>
          <a:lstStyle/>
          <a:p>
            <a:r>
              <a:rPr lang="en-US" dirty="0"/>
              <a:t>Midterm 1 Exam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Mon 2/18, in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True or False: An minimizing LP with exactly on constraint, will always have a minimum objective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  <a:blipFill>
                <a:blip r:embed="rId3"/>
                <a:stretch>
                  <a:fillRect l="-1271" t="-15455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74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D00A2-4B2C-4307-A3D0-4799116E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98" y="1570892"/>
            <a:ext cx="4105656" cy="4126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58DC-2800-463D-9404-8B5DCD8D2993}"/>
              </a:ext>
            </a:extLst>
          </p:cNvPr>
          <p:cNvSpPr txBox="1"/>
          <p:nvPr/>
        </p:nvSpPr>
        <p:spPr>
          <a:xfrm>
            <a:off x="6718652" y="920621"/>
            <a:ext cx="4621471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Graphical Representation</a:t>
            </a: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3B9A01-FED6-4948-839C-7ADD6663543F}"/>
                  </a:ext>
                </a:extLst>
              </p14:cNvPr>
              <p14:cNvContentPartPr/>
              <p14:nvPr/>
            </p14:nvContentPartPr>
            <p14:xfrm>
              <a:off x="4504680" y="3153600"/>
              <a:ext cx="5813280" cy="152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3B9A01-FED6-4948-839C-7ADD666354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5320" y="3144240"/>
                <a:ext cx="5832000" cy="15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581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2411721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962CB3E0-C1E1-496E-8847-089010F153B5}"/>
              </a:ext>
            </a:extLst>
          </p:cNvPr>
          <p:cNvSpPr txBox="1">
            <a:spLocks/>
          </p:cNvSpPr>
          <p:nvPr/>
        </p:nvSpPr>
        <p:spPr>
          <a:xfrm rot="18397552">
            <a:off x="5815029" y="4253511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7DE0C81A-7140-46AB-8506-841B56D9C094}"/>
              </a:ext>
            </a:extLst>
          </p:cNvPr>
          <p:cNvSpPr txBox="1">
            <a:spLocks/>
          </p:cNvSpPr>
          <p:nvPr/>
        </p:nvSpPr>
        <p:spPr>
          <a:xfrm rot="18397552">
            <a:off x="6786241" y="4301926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</p:spTree>
    <p:extLst>
      <p:ext uri="{BB962C8B-B14F-4D97-AF65-F5344CB8AC3E}">
        <p14:creationId xmlns:p14="http://schemas.microsoft.com/office/powerpoint/2010/main" val="6258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508857-A70E-49B2-BD25-4E1AA4D0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40" y="0"/>
            <a:ext cx="682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97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5150-6895-40D8-BA6A-004C26F7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9" y="681037"/>
            <a:ext cx="5392836" cy="54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79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5150-6895-40D8-BA6A-004C26F7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9" y="681037"/>
            <a:ext cx="5392836" cy="54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9AD8-8746-4B34-8CBF-62EFBF76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AAAI 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4591-78C4-4A76-9231-E303F4BB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9"/>
            <a:ext cx="10515600" cy="512421"/>
          </a:xfrm>
        </p:spPr>
        <p:txBody>
          <a:bodyPr/>
          <a:lstStyle/>
          <a:p>
            <a:r>
              <a:rPr lang="en-US" dirty="0"/>
              <a:t>Honolulu, HI</a:t>
            </a:r>
          </a:p>
        </p:txBody>
      </p:sp>
      <p:pic>
        <p:nvPicPr>
          <p:cNvPr id="1028" name="Picture 4" descr="https://aaai.org/Conferences/AAAI-19/wp-content/uploads/2017/09/AAAI-19-Hawaii-Beach-Shade.png">
            <a:extLst>
              <a:ext uri="{FF2B5EF4-FFF2-40B4-BE49-F238E27FC236}">
                <a16:creationId xmlns:a16="http://schemas.microsoft.com/office/drawing/2014/main" id="{86279C8A-A582-4A3E-AA46-2CF21BAF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2" y="1866928"/>
            <a:ext cx="10515600" cy="243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8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Linear Programming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AI, http://ai.berkeley.edu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7A4CFC-81F9-4851-AC3A-7AEAE2EC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31" y="2166018"/>
            <a:ext cx="4642338" cy="31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1700EF-1372-4899-8B67-FC3A3E20C14F}"/>
                  </a:ext>
                </a:extLst>
              </p14:cNvPr>
              <p14:cNvContentPartPr/>
              <p14:nvPr/>
            </p14:nvContentPartPr>
            <p14:xfrm>
              <a:off x="221040" y="2139840"/>
              <a:ext cx="4117680" cy="251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1700EF-1372-4899-8B67-FC3A3E20C1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80" y="2130480"/>
                <a:ext cx="4136400" cy="252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6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D00A2-4B2C-4307-A3D0-4799116E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98" y="1570892"/>
            <a:ext cx="4105656" cy="4126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58DC-2800-463D-9404-8B5DCD8D2993}"/>
              </a:ext>
            </a:extLst>
          </p:cNvPr>
          <p:cNvSpPr txBox="1"/>
          <p:nvPr/>
        </p:nvSpPr>
        <p:spPr>
          <a:xfrm>
            <a:off x="6718652" y="920621"/>
            <a:ext cx="4621471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Graphical Representation</a:t>
            </a: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70E095-62A9-418B-9989-61777394A68C}"/>
                  </a:ext>
                </a:extLst>
              </p14:cNvPr>
              <p14:cNvContentPartPr/>
              <p14:nvPr/>
            </p14:nvContentPartPr>
            <p14:xfrm>
              <a:off x="546120" y="1013040"/>
              <a:ext cx="7763760" cy="574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70E095-62A9-418B-9989-61777394A6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760" y="1003680"/>
                <a:ext cx="7782480" cy="57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1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332882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1642</Words>
  <Application>Microsoft Office PowerPoint</Application>
  <PresentationFormat>Widescreen</PresentationFormat>
  <Paragraphs>567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Warm-up: What to eat?</vt:lpstr>
      <vt:lpstr>PowerPoint Presentation</vt:lpstr>
      <vt:lpstr>Announcements</vt:lpstr>
      <vt:lpstr>Announcements</vt:lpstr>
      <vt:lpstr>AAAI Conference</vt:lpstr>
      <vt:lpstr>AI: Representation and Problem Solving </vt:lpstr>
      <vt:lpstr>Warm-up: What to eat?</vt:lpstr>
      <vt:lpstr>Optimization</vt:lpstr>
      <vt:lpstr>Warm-up: What to eat?</vt:lpstr>
      <vt:lpstr>Constraint Satisfaction Problems</vt:lpstr>
      <vt:lpstr>Constraint Satisfaction Problems</vt:lpstr>
      <vt:lpstr>What to eat?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Piazza Poll 1</vt:lpstr>
      <vt:lpstr>Piazza Poll 1</vt:lpstr>
      <vt:lpstr>Piazza Poll 2</vt:lpstr>
      <vt:lpstr>Piazza Poll 2</vt:lpstr>
      <vt:lpstr>Question</vt:lpstr>
      <vt:lpstr>Linear Programming</vt:lpstr>
      <vt:lpstr>Linear Programming</vt:lpstr>
      <vt:lpstr>Linear Programming</vt:lpstr>
      <vt:lpstr>Optimization</vt:lpstr>
      <vt:lpstr>Graphics Representation</vt:lpstr>
      <vt:lpstr>Graphics Representation</vt:lpstr>
      <vt:lpstr>Piazza Poll 3</vt:lpstr>
      <vt:lpstr>Piazza Poll 4</vt:lpstr>
      <vt:lpstr>Cost Contours</vt:lpstr>
      <vt:lpstr>Cost Contours</vt:lpstr>
      <vt:lpstr>LP Graphical Representation</vt:lpstr>
      <vt:lpstr>LP Graphical Representation</vt:lpstr>
      <vt:lpstr>LP Graphical Representation</vt:lpstr>
      <vt:lpstr>Piazza Poll 5</vt:lpstr>
      <vt:lpstr>Optimization</vt:lpstr>
      <vt:lpstr>Warm-up: What to eat?</vt:lpstr>
      <vt:lpstr>Optimization Formulation</vt:lpstr>
      <vt:lpstr>PowerPoint Presentation</vt:lpstr>
      <vt:lpstr>Solving an LP</vt:lpstr>
      <vt:lpstr>Solving an 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 Hash Tables</dc:title>
  <dc:creator>Pat Virtue</dc:creator>
  <cp:lastModifiedBy>Pat Virtue</cp:lastModifiedBy>
  <cp:revision>697</cp:revision>
  <cp:lastPrinted>2018-11-27T13:42:27Z</cp:lastPrinted>
  <dcterms:created xsi:type="dcterms:W3CDTF">2018-10-11T11:39:27Z</dcterms:created>
  <dcterms:modified xsi:type="dcterms:W3CDTF">2019-02-07T01:59:56Z</dcterms:modified>
</cp:coreProperties>
</file>