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9" r:id="rId2"/>
    <p:sldId id="661" r:id="rId3"/>
    <p:sldId id="663" r:id="rId4"/>
    <p:sldId id="688" r:id="rId5"/>
    <p:sldId id="725" r:id="rId6"/>
    <p:sldId id="724" r:id="rId7"/>
    <p:sldId id="731" r:id="rId8"/>
    <p:sldId id="718" r:id="rId9"/>
    <p:sldId id="719" r:id="rId10"/>
    <p:sldId id="753" r:id="rId11"/>
    <p:sldId id="732" r:id="rId12"/>
    <p:sldId id="721" r:id="rId13"/>
    <p:sldId id="722" r:id="rId14"/>
    <p:sldId id="723" r:id="rId15"/>
    <p:sldId id="754" r:id="rId16"/>
    <p:sldId id="728" r:id="rId17"/>
    <p:sldId id="737" r:id="rId18"/>
    <p:sldId id="733" r:id="rId19"/>
    <p:sldId id="734" r:id="rId20"/>
    <p:sldId id="736" r:id="rId21"/>
    <p:sldId id="738" r:id="rId22"/>
    <p:sldId id="739" r:id="rId23"/>
    <p:sldId id="740" r:id="rId24"/>
    <p:sldId id="741" r:id="rId25"/>
    <p:sldId id="742" r:id="rId26"/>
    <p:sldId id="743" r:id="rId27"/>
    <p:sldId id="711" r:id="rId28"/>
    <p:sldId id="747" r:id="rId29"/>
    <p:sldId id="744" r:id="rId30"/>
    <p:sldId id="745" r:id="rId31"/>
    <p:sldId id="746" r:id="rId32"/>
    <p:sldId id="755" r:id="rId33"/>
    <p:sldId id="748" r:id="rId34"/>
    <p:sldId id="756" r:id="rId35"/>
    <p:sldId id="749" r:id="rId36"/>
    <p:sldId id="750" r:id="rId37"/>
    <p:sldId id="752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04:03.4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20412 8158 345 0,'0'0'31'0,"0"0"-31"15,0 0 0-15,0 0 0 0,-7 0 121 0,7 0 19 16,-7 3 3-16,7-3 1 0,0 0-76 0,-4 0-14 16,-3 0-3-16,7 0-1 0,0 0-13 0,-7 0-2 15,3 0-1-15,4 0 0 0,0 0 14 0,0 0 2 16,0 0 1-16,0 0 0 0,0 0 24 0,0 0 5 16,0 0 0-16,0 0 1 0,0 0-17 0,0 0-3 15,0 0-1-15,0 0 0 0,0 0-32 0,0 0-8 0,0 0 0 16,0 0-1-16,0 0 10 0,0 0 3 0,0 0 0 0,0 0 0 15,0 0-6-15,0 0-1 0,0 0 0 16,0 0 0-16,0 0 2 0,0 0 0 0,0 0 0 16,0 0 0-16,0 0 7 0,0 0 2 0,0 0 0 0,0 0 0 15,0 0-2-15,0 0 0 0,0 0 0 0,0 0 0 16,8 0-16-16,-8 0-3 0,0 0-1 0,0 0 0 16,0 0 6-16,0 0 0 0,0 0 1 0,0 0 0 15,0 0-9-15,7-3-1 0,-7 3-1 0,0 0 0 16,0 0-10-16,0 0 12 0,10-7-12 0,-10 7 12 15,4 0 0-15,-4 0 0 0,7-9 0 0,0 6 0 16,-7 3 0-16,7 0 1 0,-7 0 0 0,7-9 0 16,-4 9 0-16,-3 0 0 0,7-4 0 0,-7 4 0 15,8-6 3-15,-1 3 1 0,0 0 0 0,0-3 0 16,0 2-5-16,0-2 0 0,3 6-1 0,1-9 0 0,0 9-11 16,-1-3 10-16,4-7-10 0,4 7 10 0,-4-3-10 15,0-4 12-15,-3 7-12 0,3-6 12 0,0-1-12 16,4 10 0-16,-4-9 0 0,3 6 0 0,-3-7 0 0,4 7 0 15,-4-3 0-15,0 0 0 0,0 0 8 16,1-4 2-16,-1 1 1 0,0 9 0 0,0-7-11 0,0 1 0 16,-3-3 0-16,3 6 0 0,0-4 0 0,-4 1 8 15,4 0-8-15,-3-4 8 0,3 7-8 0,-3-6 10 16,3-1-10-16,0 7 10 0,4-6-10 0,-1 0 12 16,-3-1-12-16,4 1 12 0,3 2-12 0,0-2 0 0,0 0 0 15,1-1 0-15,-5 1 0 0,4-1 0 16,1 1 8-16,-5 3-8 0,4-1 0 0,-3-2 0 0,-4 3 0 15,0-1 8-15,4-2-8 0,-4 0 0 0,4 2 0 16,-4 1 0-16,0-3 0 0,0-1 0 0,4 7 8 0,-4-6-8 16,0-1 30-16,0 7 4 0,4-6 1 0,-1-1 0 15,-3 1-35-15,8 6-16 0,-5-7 2 0,4 1 0 16,1 0 22-16,2 6 4 0,-6-7 0 0,3 1 1 16,4-1-13-16,-1 4-16 0,-2-3 3 0,-1 2 1 15,-11-5 12-15,8 9 0 0,3-4 0 0,-7-2 0 16,-3 6 0-16,-1 0 0 0,8-7 0 15,-4 4 0-15,-3-3 12 0,-1 9-2 0,4-7 0 0,1 1 0 16,-1-3-10-16,0 6 12 0,-4-4-12 0,-3 1 12 16,11 0-4-16,-7-4 0 0,-4 7 0 0,3-6 0 15,4 9 0-15,-3-10-8 0,0 7 12 0,-1-3-4 16,1 6-8-16,-1-6 0 0,4-1 0 0,-3 4-11 0,-4-3 11 16,0 3 0-16,4-3 0 0,3 2 0 15,0 1 0-15,-4-3 0 0,-6 6 0 0,7-9 0 0,3 9 0 16,-4-3 0-16,-6-4 0 0,6 7 0 0,5-3 0 0,-5 0 0 15,-3-3 0-15,0 6 0 0,4-10 0 0,3 7 0 16,0-3 0-16,-3 3 0 0,-11-7 0 0,10 1 0 16,4 6 0-16,0-7 0 0,-7 10 0 0,4-9 8 15,3 9-8-15,0-9 0 0,0 5 0 0,-3-5 0 16,0 6 0-16,3-3 8 0,0 2-8 0,0-2 0 16,-7 0 0-16,4 0 0 0,-1 3 0 0,1-4 0 15,-1 1 0-15,-3 0 0 0,0-4 0 0,0 10 0 0,4-9 0 0,-4 6 0 16,-7 3 0-16,7-3 0 0,4-4 0 15,-4-2 8-15,0 9-8 0,0-9 0 0,-7 9 0 0,10 0 0 16,1-4 0-16,-4 4 0 0,-7 0 0 16,7-3 8-16,4-3-8 0,-4 3 0 15,0-3 8-15,-7 6-8 0,3 0 0 0,4-4 8 0,0-2-8 16,-7 6 0-16,0 0 0 0,4-3 8 0,3 0-8 16,0-3 0-16,-7 6 0 0,0 0 0 0,4 0 0 0,3-3 0 15,-7 3 9-15,0-7-9 0,0 4 12 0,0 3-12 16,3-3 13-16,-3 3-4 0,0-6-1 0,0 3 0 15,0-4 0-15,0 7 0 0,-3-3 0 0,-1-3 0 16,1 6-8-16,-1-3 12 0,1-7-12 0,-4 10 12 16,-1 0-12-16,1-3 0 0,7 3 9 0,-7-6-9 15,0 3 12-15,0-3-3 0,0 2 0 0,0 1 0 16,4-3-9-16,-4 6-9 0,-4-9 9 0,0 9-13 0,8-10 13 16,-4 7 0-16,-7 3 0 0,3-9 0 0,4 9 8 15,-4-4-8-15,1-2 0 0,-4 6 0 0,-4-3 0 0,8 3 0 16,3-3 8-16,-8 3-8 0,-2-6 0 0,6 6 0 15,4 0 8-15,-3 0-8 0,2 0 0 0,-2 0 0 16,-4 0 0-16,10 0 0 0,4 0 0 16,-7 0 0-16,-7 0 0 0,7 0 0 0,7 0 0 0,0 0 0 15,0 0 0-15,-7 0 0 0,-4 0 0 0,11 0 0 16,0 0 0-16,-7-3 0 0,-3 3 0 0,10 0 8 16,0 0-8-16,0 0 0 0,-7-7 0 0,7 7 0 15,0 0 0-15,10 0 0 0,-10 0 0 0,7 0 0 16,0 0 0-16,8-3 0 0,9-3 0 0,-6 6-9 15,-4 0 9-15,4 0 0 0,3 0 0 0,3-3 0 0,-6 3 0 16,0 0-8-16,-4 0 8 0,3 0 0 0,1 0 0 0,-4-3 0 16,-3 3 0-16,3 0 0 0,0 0 0 0,0-7 0 15,0 7 0-15,-3 0 0 0,-1 0 0 0,5 0 0 16,-5-3 0-16,4-3 0 0,-3 6 0 0,-1 0 0 16,5-3 0-16,-1 3 8 0,-7-6-8 0,0 6 8 15,0 0-8-15,0 0 0 0,0 0-8 0,-7 0 8 16,0 0 0-16,0 0 0 0,0 0 0 0,0 0 0 15,0 0 0-15,0 0 0 0,0 0 0 0,0 0 0 16,0 0 0-16,0 0 0 0,0 9 0 0,0 0 11 16,0-9-11-16,-4 10 0 0,-3-1 0 0,4 4 0 15,3-4 0-15,-4 0 0 0,1 4 0 0,-4-4 0 16,0 4 0-16,3 0 0 0,-3-4 0 0,4 10 0 16,-8-7 0-16,4-2 0 0,0 2 0 0,3 7 0 0,-3-6 0 15,0-4 0-15,0 4 0 0,0 5 0 16,4-5 0-16,-5 3 0 0,1-1 9 0,4-5-9 0,-1 8 8 15,1-5-8-15,-8 6 10 0,4 0-10 0,0-4 11 0,4 4-11 16,-4-6 12-16,0 6-12 0,-1-7 10 0,1 7-10 16,4-7 8-16,-1 1-8 0,-3-4 0 0,4 4 8 15,-1-4-8-15,4 1 0 0,-3-1 0 0,3 1 0 16,-4-1 8-16,1 0-8 0,3-9 0 0,0 7 0 16,-4 2 0-16,1-3 0 0,3-6 0 0,0 0 0 15,0 0 0-15,0 0 0 0,0 0 0 0,0 0 0 16,0 0 0-16,0 0-11 15,-4 3-58-15,4-3-12 0,0 0-3 0,0 0 0 16,0 0-149-16,11-9-31 0</inkml:trace>
  <inkml:trace contextRef="#ctx0" brushRef="#br0" timeOffset="1943.279">28825 5467 864 0,'0'0'76'0,"0"0"-60"0,-7 0-16 0,0 3 0 15,0-3 175-15,0 0 32 0,7 0 6 0,-7 10 2 0,0-7-121 0,0 3-24 16,4-3-5-16,3-3-1 0,-4 10-16 0,4 2-4 16,-3-2-1-16,-1-1 0 0,0 4-24 0,-3 2-5 15,4 1-1-15,-4 0 0 0,0-1 13 0,-4 7 2 16,4 10 1-16,-7-4 0 16,0-3 7-16,-7 6 2 0,3 10 0 0,-7 0 0 0,1 3-6 0,-5 0 0 15,1 6-1-15,-3-6 0 0,-1 9-1 0,-4-6 0 16,-2-3 0-16,2 0 0 0,-2 0 10 0,6-7 3 15,0-2 0-15,7-1 0 0,4-2-18 0,4-4-3 16,2-6-1-16,1 0 0 0,4 0-21 0,3-7 0 16,3-8 0-16,4 2 0 15,0 1-18-15,0-10-8 0,0 0-2 0,11-10 0 16,-1 1-121-16,1-4-25 0,3-6-5 0,4-6-823 0</inkml:trace>
  <inkml:trace contextRef="#ctx0" brushRef="#br0" timeOffset="2276.837">28864 5458 1828 0,'0'0'40'0,"0"0"9"0,0 0 2 0,0 0 0 0,0 0-41 0,0 0-10 0,0 0 0 0,7 9 0 16,-3-6 55-16,-1 7 9 0,1 2 1 0,-4-2 1 0,0 9-6 0,0-4 0 15,-4 4-1-15,1 9 0 16,-1-3-17-16,4-3-3 0,-3 10-1 0,-1-1 0 16,1-9-5-16,-1 9-1 0,4 1 0 0,-3-1 0 0,-1 0 0 0,4 1 0 15,-3-1 0-15,-1 0 0 0,1 1-6 16,-1-1-2-16,1-3 0 0,-1-3 0 0,-3 7-11 0,3 2-2 16,-6-2-1-16,6-1 0 0,-3 0-10 0,0 1 0 15,0-4 9-15,-3-3-9 0,3 6 0 0,3-2 0 16,-3-7 0-16,3 0 8 0,-3 0-8 0,0-4-15 15,0-5 4-15,4-1 1 16,-4-2-101-16,3-1-20 0,-3 1-4 0,7-10-949 0</inkml:trace>
  <inkml:trace contextRef="#ctx0" brushRef="#br0" timeOffset="2446.461">28176 6264 1785 0,'-3'-13'79'0,"3"13"17"0,0 0-77 0,7-9-19 0,0 9 0 0,7-3 0 16,4 3 260-16,3-7 49 0,7 7 10 0,7-3 1 16,1 0-243-16,2-3-49 0,5 6-9 0,-1 0-3 15,0 0-4-15,4 0-2 0,4-3 0 0,3-4 0 32,-8 7-72-32,1 0-14 0,0-3-4 0,-3-6-771 0,-5 9-154 0</inkml:trace>
  <inkml:trace contextRef="#ctx0" brushRef="#br0" timeOffset="3643.383">30579 5336 2286 0,'0'0'50'0,"0"0"10"0,-7 0 3 0,0 0 1 0,-4 6-51 0,1 3-13 15,-1-9 0-15,0 3 0 0,-3 4 0 0,0-1 0 0,-7 0 0 0,-4-3-10 16,4 7 10-16,-4-1-10 0,1-6 10 0,-5 7-10 15,-2-4 10-15,-1-3 0 0,4 6 0 0,-4-5 0 16,4 2 0-16,-4-3 0 0,4-3 0 0,3 6 0 16,-7 1 25-16,4-7 4 0,0 0 1 0,0 0 0 15,-1 0 10-15,1 0 1 0,-3 6 1 0,6-3 0 16,-3 3-14-16,3-6-4 0,0 3 0 16,4 4 0-16,3-4-8 0,4 0-3 0,0-3 0 0,4 9 0 15,-1-9 5-15,0 7 1 0,11-7 0 0,-7 3 0 16,0 6-19-16,4-6-16 0,3-3 4 0,0 0 0 15,-4 10 12-15,1-1 16 0,-1-6-3 0,4 7-1 16,0-1-12-16,0 4-16 0,-3 2 3 0,3-5 1 16,0 2 12-16,0 1 16 0,0 6-3 0,0-4-1 15,-4 10-12-15,4-9 0 0,0 6 0 0,0 3 0 0,0-3 0 16,-3 3 0-16,3 3 8 0,0 4-8 0,0-1 11 16,3 0-1-16,-3 4 0 0,4-4 0 0,-4 4-2 0,0 2 0 15,0 4 0-15,0-3 0 0,0 12-8 0,0-6 0 16,-4 6 0-16,4-3 8 0,-3 9-8 0,-4-2 0 15,3-1 0-15,-3 0 0 0,3 1 0 0,-3-1 0 16,4 3 0-16,-1 4 0 0,-3-4 0 0,7 7 0 16,-3-3 0-16,-1-4 0 0,1-2 9 0,3 8-9 15,0-8 10-15,0 5-10 0,0-2 0 0,0 5 0 16,0-8 0-16,0 8 0 0,0-8 0 0,0 5 8 16,-4-5-8-16,1-1 0 0,3 6 0 0,-4-2 0 0,1-4 8 15,-1 7-8-15,-3-4 0 0,3-3 0 0,1-2 0 16,-4-1 0-16,7-3 8 0,-4 3-8 15,4-3 0-15,-3 3 0 0,3 4 0 0,0-4 0 0,-4 3 0 0,4-3 0 16,0-3 0-16,0 7 0 0,0-4 0 0,0-6 0 16,-3 9 0-16,-1 0 0 0,1 1 0 0,-1-4 0 15,1 3 0-15,-4 0 0 0,3-2 0 0,-3-8 0 16,0 8 8-16,0-4 1 0,-4 0 1 0,8 0 0 16,-4 0 10-16,0-3 1 0,3 3 1 0,-3-7 0 15,4 4-12-15,-4-3-2 0,3 0-8 0,0 0 12 16,1-7-12-16,-1 10 0 0,-3-6 0 0,4-4 0 15,3 7 0-15,-7-7 0 0,3 7 0 0,1-3 0 16,-4-1 0-16,3 4 9 0,1 0-9 0,-4 0 8 16,3-7-8-16,-3 7 0 0,3-10 0 0,-3 4 0 15,4-4 8-15,3 7-8 0,-7-7 0 0,7 4 8 0,-4-1-8 16,4-2 0-16,-3-1 0 0,3-3 0 0,3-3 0 0,-3 7 0 16,-3-4 0-16,3-3 0 0,0 3 0 0,3 0 0 15,-3-6 0-15,0 3 0 0,0-3 9 0,0-3 0 16,0 3 0-16,4-3 0 0,-4-3-1 0,0 2 0 15,0 4 0-15,0 0 0 0,0-3-8 0,0 0 0 16,0-3 0-16,0 2 0 0,0 4 0 0,0-3 0 16,-4 3 8-16,4-9-8 0,0 5 0 0,0-5 0 15,0 6 0-15,0 0 0 0,0-4 0 0,0 4 0 16,0-6 9-16,0-4-9 0,0 10 0 0,-3-7 8 16,3-2-8-16,3 2 0 0,-3-2 13 0,0-1-1 0,0-6-1 15,0 7 0-15,0-10 8 0,0 0 1 0,-3 6 1 16,3-6 0-16,0 0-1 0,3 3 0 0,-3-3 0 15,0 0 0-15,0 0-5 0,0 0-2 0,0 0 0 0,0 0 0 16,0 13-13-16,0-13 9 0,11 6-9 0,-4-3 8 16,0 7-8-16,4-10 0 0,-4 9 0 0,7-6 8 15,0-3-8-15,0 6 10 0,4-3-10 0,-1-3 10 16,4 7-10-16,-3-4 10 0,0-3-10 0,-1 3 10 16,1-3-10-16,0 0 0 0,-1 0 0 0,1 0 8 15,-4 0-8-15,4 0 0 0,-1 0 0 0,-3 0 0 16,-3 6 0-16,0-6 0 0,3 0 0 0,0 0-11 15,-4 0-95-15,-3 0-19 16,-7 0-4-16,0 0-792 0,0 0-159 0</inkml:trace>
  <inkml:trace contextRef="#ctx0" brushRef="#br0" timeOffset="5027.659">32939 5599 2246 0,'0'0'200'0,"0"0"-160"15,0 0-32-15,0 0-8 0,0 0 16 16,0 0 1-16,0 0 1 0,7-3 0 0,4 0-33 0,3-4-6 16,0 4-2-16,0 3 0 0,0 0 23 0,4 0 0 15,-1-6 10-15,4 6-10 0,4 0 0 0,0 0 0 16,3 6 0-16,7-6 0 0,-3 3 0 0,0-3 0 16,0 10 0-16,-1-7 0 0,-6 3 0 0,0 4 0 0,-4-7 0 0,0 9 0 15,-3-5 9-15,-1 2-9 0,1-6 0 0,-7 7 9 16,3-7 4-16,-4 6 1 0,-10-9 0 0,0 0 0 15,11 6 16-15,-11-6 3 0,0 0 1 0,0 0 0 16,10 7 12-16,-10-7 2 0,0 0 1 0,0 0 0 16,0 0-12-16,0 0-2 0,0 0-1 0,0 0 0 15,0 0-17-15,0 0-3 0,0 0-1 0,0 0 0 16,11 0-5-16,-11 0 0 0,7 9-8 0,0-3 12 16,-3-3-12-16,-4 10 0 0,0-4 8 0,0 7-8 15,0-3 0-15,-4-1 0 0,4 7 0 0,0-3 0 16,0 2 8-16,0 4-8 0,4 0 0 0,-1 0 9 15,-3 10-9-15,4-14 0 0,-4 11 9 0,3-4-9 16,-3 6 0-16,0 0 0 0,0 1 0 0,0 2 8 16,-7 7-8-16,4 0 0 0,-1 9-11 0,-3-3 11 15,0 6 0-15,-4 4 0 0,4-1 0 0,-3 4 0 16,-4-1 0-16,3 10 0 0,-3-3 0 0,0 10 0 0,3-4 0 0,-3 0 0 16,0-6 0-16,0 9 0 0,0 6 0 15,3-5 0-15,-3-1 0 0,0 6 0 0,3-5 0 0,1 5 10 16,-1-2-10-16,4 2 8 0,-3 1-8 0,3-4 0 15,-4 4 0-15,0-7 0 0,1 10 0 0,-1-4 8 16,-3-3 0-16,4 7 0 0,-5 0-8 0,1-1 12 16,0 1-12-16,-3-3 12 0,-1 2 3 0,4 1 1 15,0 0 0-15,7-26 0 0,0 4-16 0,3 3-10 16,-3 0 2-16,-4 6 0 0,4-6 8 0,4 6 0 16,-4-9 0-16,0 31 0 0,0-19 0 0,3 0 0 15,4-3 0-15,0 0 0 0,-3-9 14 0,3 3-2 16,0-7 0-16,0-2 0 0,0-4 7 0,0 1 1 0,0-1 0 15,0 0 0-15,0-3-8 0,0-6 0 16,-4 6-1-16,1-6 0 0,3 0-2 0,-4-3 0 0,4 0 0 0,-4-7 0 16,1-2-9-16,3 5 12 0,0-12-12 0,-4 7 12 15,4-10-12-15,-3 6 0 0,3-6 0 0,-4 0 8 16,4 0 2-16,-3-3 0 0,3-7 0 0,0 7 0 16,-4-7 7-16,4 7 2 0,-3-6 0 0,3-1 0 15,-4-2 0-15,4-1 0 0,0-9 0 0,0 0 0 16,-3 6-9-16,3-6-2 0,0 7 0 0,0-7 0 15,-4 9-8-15,4-9 0 0,0 0 9 0,0 0-9 16,0 9 0-16,0-9 8 0,0 0-8 0,4 4 0 16,-1 5 0-16,-3-9 0 0,7 6 0 0,-7-6 8 15,4 3-8-15,-4-3 0 0,3 10 0 0,-3-10 8 16,7 3-8-16,-7-3 0 0,0 0 0 0,4 9 0 0,-4-9 0 16,7 7 0-16,-7-7 0 0,4 3 0 15,-4-3 8-15,3 12-8 0,1-5 10 0,-4-7-10 0,0 0 11 0,3 3-11 16,-3-3 12-16,0 9-12 15,4 1 12-15,-4-1-4 0,0-6 0 0,0-3-8 0,0 10 15 0,0-7-4 16,-7 6-1-16,0 0 0 0,3-2 5 0,-3-1 1 16,0 0 0-16,0 4 0 0,0-7-4 0,0 6-1 15,-4 1 0-15,1-7 0 0,-5 6-3 0,5-9-8 16,-1 13 12-16,-3-13-4 0,4 9-8 0,-5-9 0 16,5 6 9-16,-1-2-9 0,1-4 0 0,-4 0 0 15,3 3 0-15,0-3 8 0,-3 0-8 0,4-3-10 16,-1 3 10-16,-3-4-13 15,3-2-49-15,4 3-10 0,-3-3-1 0,-1-7-1 16,4 4-101-16,-3-4-20 0,3-6-4 0</inkml:trace>
  <inkml:trace contextRef="#ctx0" brushRef="#br0" timeOffset="6445.128">32801 5894 403 0,'0'0'36'0,"0"0"-36"0,4-13 0 15,-4 10 0-15,3-3 367 0,-6-4 66 0,3 4 14 0,-7 0 2 16,3-4-309-16,-3 1-61 0,0 6-13 0,-3-7-2 16,-5 1-22-16,-2 0-4 0,-1 9-1 0,-7-13 0 15,-3 10-37-15,0-3 0 0,0 3 0 0,-4-7 0 16,-3 1 0-16,-4-1 0 0,0 7 0 0,0-6 0 16,1-1 9-16,-5 1-9 0,1-4 12 0,-4 4-12 15,-3 0 32-15,-4-7-1 0,-11 7 0 16,1-4 0-16,-1 4 9 0,4-1 1 0,-3 1 1 0,-4-1 0 15,-4 1-11-15,1-4-3 0,-1 10 0 0,0 3 0 16,4 0-17-16,0-6-11 0,4 6 12 0,-1 6-12 16,-6-6 0-16,6 3 0 0,-6 4 0 0,6-1 0 15,1 3 0-15,6 1 0 0,4-1 0 0,4 1 0 16,3-1 0-16,0 4 0 0,0 5 8 0,4-2-8 16,3 3 0-16,-3 0 0 0,7-4 0 0,-4 14 0 0,0-4-12 15,4 3 3-15,0 3 1 0,3-6 0 0,4 7 8 0,-1-1-10 16,1 0 10-16,11 1-10 0,-5-1 10 0,8 0 0 15,0 1-9-15,0-1 9 0,7 1 0 0,0-1 0 16,0 3 0-16,3-2 0 0,1-1 0 0,3 0 0 16,3 1 0-16,1-4 0 0,-1-3 0 0,4-3 0 15,8 6 0-15,-1-6 0 0,0-3 12 0,7 0-2 16,4-3-1-16,6-4 0 0,1 4 4 0,0-4 1 16,7-2 0-16,-1 2 0 0,1-2-14 0,4-1 11 15,-1 4-11-15,4-4 10 0,0-6-10 0,0 7 0 16,6-1 0-16,5 0 0 0,3-5 12 0,7 5 0 15,0-3 0-15,3 0 0 0,-2 1 6 0,6-4 2 16,3-3 0-16,4 0 0 0,0 6-20 0,1-6 0 16,-5 0 0-16,4-6 0 0,-3 6 0 0,0-3 0 0,-1-4 0 0,1 1 0 15,-4 0 10-15,-4-3-2 0,-3 5 0 0,-3-5 0 16,-4 0 19-16,0-1 3 0,0 4 1 0,0-4 0 16,0 1-6-16,-7 0-1 0,0-4 0 0,-4-3 0 15,-3 4-16-15,-4-1-8 0,-3 1 0 0,0-7 8 16,0 0-8-16,-15 7 8 15,5-7-8-15,2-3 8 0,-2 0-8 0,-1 3 0 0,0-3 0 0,-3 0 0 16,3 0 0-16,4-9 0 0,-8 0 0 0,-2-1 0 16,-5 7 8-16,-3-3-8 0,-3 6 0 0,-4-6 8 15,0 6 7-15,-7 0 1 0,0 0 0 0,-4 0 0 16,-3-6 0-16,-3 12 1 0,-1-6 0 0,-3 0 0 16,-4 3-8-16,4 0-1 0,4 1-8 0,-8 5 12 15,4-6-4-15,-7 4 0 0,0-4-8 0,0 0 12 16,-4 6-4-16,-7-5 0 0,0 2-8 0,1-3 12 0,-5 0-12 0,5 7 0 15,-8 2 0-15,3 1 0 16,-6 6 0-16,0-7 0 0,-1 1 0 0,1 0 0 0,0 9-18 0,-1 0 0 16,5-13 0-16,-1 13 0 15,0 0-66-15,0-3-12 0,4 6-4 0,0-3-828 16,-4 0-167-16</inkml:trace>
  <inkml:trace contextRef="#ctx0" brushRef="#br0" timeOffset="9249.886">23093 11156 1321 0,'0'0'58'0,"-4"3"13"0,-3-3-57 0,4 0-14 15,-4 6 0-15,7-6 0 0,0 0 24 0,0 0 3 16,-7 3 0-16,0-3 0 0,7 0-15 0,0 0-4 15,-4 6 0-15,4-6 0 0,-7 4-8 0,3-4 10 16,4 0-10-16,0 0 10 0,-7 9 14 0,7-9 4 16,0 0 0-16,0 0 0 0,0 0 19 0,0 0 4 15,0 0 1-15,0 0 0 0,0 0-20 0,0 0-3 16,0 0-1-16,0 3 0 0,0-3 1 0,0 0 0 16,0 0 0-16,0 0 0 0,-3 9-2 0,3-9-1 0,0 0 0 15,0 0 0-15,0 0 15 0,0 0 3 0,0 0 1 0,0 0 0 16,0 0-6-16,0 0-2 0,10-9 0 15,-2 9 0-15,2-12 6 0,1 2 1 0,-1-2 0 0,8-7 0 16,-4-3-8-16,4 3 0 0,3-6-1 16,0-3 0-16,4 3-7 0,3-7 0 0,0 1-1 0,4 0 0 15,3-4-16-15,0-3-3 0,-3 7-8 0,3 0 12 16,-3-10-2-16,-4 6-1 0,1 4 0 0,-1 0 0 16,-3-10 1-16,-1 10 0 0,1-7 0 0,0 0 0 15,-8 7 4-15,4-4 1 0,4 4 0 0,-4-3 0 16,4 2-6-16,-4 1-1 0,0 3 0 0,1-4 0 15,-1 1 4-15,3 6 0 0,-6-3 0 0,3-4 0 16,4 13-12-16,0-2-9 0,-1-5 9 0,1 4-13 16,0 1 13-16,-4-5 0 0,4 14 0 0,-4-7 0 15,0 3 0-15,-4 1 0 0,5 2 0 0,-5 4 0 0,1-4 0 16,-4 1 0-16,0 2 0 0,0 1 0 0,0-1 0 0,-7 7 0 16,4-6 0-16,-4 6 0 0,0-3 0 0,0 2 8 15,0-2-8-15,-3 3 10 0,-1-3-2 0,1 3-8 16,-1 3 12-16,1-10-4 0,-4 7-8 0,3-3 12 15,4 6-12-15,-7-3 12 0,0 3-12 0,0 0 0 16,4-10 9-16,-4 10-9 0,0 0 8 0,0 0-8 16,4-3 10-16,-1-3-10 0,-3 6 8 0,0 0-8 15,0 0 0-15,0 0 9 0,0 0-9 0,0 0 12 16,0 0-12-16,0 0 12 0,0 0 0 0,0 0 0 16,-7 0 0-16,7 0 0 0,-11 0-12 0,4 6 12 15,7-6-12-15,-7 3 12 0,-3-3-12 0,3 0 0 0,0 6 0 0,0-2 8 16,-1-4-8-16,1 3 0 0,0-3 0 15,0 0 8-15,0 6-8 0,0-3 0 0,0-3 0 0,-3 0 0 16,-1 10 0-16,0-10 8 0,-3 3-8 0,-3 3 0 16,-1-3 11-16,-3 7-3 0,0-1-8 0,-4 0 12 15,-3 1-4-15,0-1 0 0,3-3-8 0,0 4 12 16,0-1 4-16,8 4 1 0,3-7 0 0,0-3 0 16,7 7-2-16,-4-10-1 0,0 0 0 0,11 0 0 15,0 0-14-15,0 0 0 0,0 0 0 0,0 0 0 16,0 0 0-16,0 0 0 0,0 0 0 0,4 0-10 15,3-10 10-15,4 1 0 0,-4 3-9 0,10-10 9 16,1 6 0-16,7-2 0 0,-1-1-9 0,1 1 9 16,3-4 0-16,0 7 0 0,1-4-8 0,-1 4 8 15,-3-4 0-15,-1 4 0 0,1-1 0 0,0-2 0 16,-1 2 0-16,1 7 0 0,-4-6 0 0,0 0 0 0,1-1 0 16,-1 7 0-16,0-6 0 0,-4-1 0 0,1 7 0 0,0-3 0 15,-4-1 0-15,4 1 0 0,-4 3 0 0,0 3 0 16,3-6 0-16,-3 6 0 0,-3 6 0 0,3-3 0 15,-3 3 0-15,-1 1 0 0,1 2 0 0,-4 1 0 16,0 2 0-16,-3 7 0 0,3-7 0 0,-7 7 8 16,3 3-8-16,-3-3 9 0,-3 3 1 0,-4 0 0 15,3 0 0-15,-3 0 0 0,0 0 6 0,-4-3 0 16,1 3 1-16,-1 0 0 0,1-1-1 0,-1-5 0 16,4-3 0-16,0-1 0 0,0 1-16 0,3-4 10 0,1 1-10 15,-1-1 8-15,1 0-8 0,3-5 0 16,0-4 0-16,0 0 0 15,0 0-56-15,0 0-6 0,0 0-2 0,0 0 0 16,0 0-96-16,10 0-20 0,8 0-4 0</inkml:trace>
  <inkml:trace contextRef="#ctx0" brushRef="#br0" timeOffset="10439.789">32459 6944 2278 0,'-14'-15'101'0,"3"8"21"0,1 1-98 0,-1-3-24 0,-3-1 0 0,4 4 0 16,-5-4 8-16,1 1-8 0,-3 0 0 0,-1-4 8 0,-3 4 0 0,0-4-8 16,-4 4 12-16,0-4-4 0,1-2-8 15,-5 5 0-15,-2 4 9 0,-5-4-9 0,1 1 12 0,-7 0-3 16,-1-1 0-16,1 1 0 0,-4 6 18 0,-3 0 3 15,-1-4 1-15,-2 7 0 0,-8 0 1 0,-4 10 1 16,1-7 0-16,-4 6 0 0,7-3-11 0,-7 4-2 16,3-4-1-16,1 10 0 0,3-4 4 0,-4-2 1 15,-3 2 0-15,4 1 0 0,-4 3-24 0,7-1 0 16,3 4 0-16,1-6 0 0,-1 9 8 0,4-4 3 16,-3 1 1-16,3 3 0 0,-4 0 0 0,1 0 1 15,3 0 0-15,-3 6 0 0,6-3-13 0,1 7 0 16,3-10 8-16,0 9-8 0,7-9 0 0,4 9 0 15,-4-3 0-15,8-2 0 0,6 5 28 0,-3-3 2 16,6-3 1-16,1 3 0 0,4 1-31 0,6-4 0 0,4 3-13 16,3-3 4-16,1-3 9 0,6 9 0 0,5-9 0 0,2 10 8 15,4-10 3-15,4 6 1 0,3-3 0 0,4 3 0 16,6 0-12-16,5-3 0 0,-1 7 0 0,4-4 0 16,3-3 8-16,11-3-8 0,0 6 0 0,7-6 8 15,0 3-8-15,0-6 0 0,3 3 0 0,4 0 0 16,-3-3 9-16,7-7-9 0,6 7 10 0,1-6-10 15,-4 2 12-15,3-8-4 0,-6 8-8 0,3-11 12 16,0 5 4-16,7-6 0 0,0 7 0 0,4-10 0 16,-4 0 3-16,4 0 1 0,0-4 0 0,-1-2 0 15,4 3-10-15,-3-6-2 0,-7-1 0 0,-1 1 0 16,-6-4-8-16,6 4 0 0,-2-13 9 0,2 3-9 16,1 3 8-16,-8-2-8 0,-3-1 8 0,-7-3-8 15,-3 0 0-15,-1 0 9 0,-6 0-9 16,-1 0 0-16,-7-6 15 0,-10 15-4 0,-4-9-1 0,1 0 0 15,-5 3 8-15,1-2 2 0,0-8 0 0,-8 7 0 0,1 0-3 0,3-12 0 16,-7 3 0-16,-3-1 0 0,-1 1-8 0,1-1-1 16,-8 1-8-16,1-3 12 0,0-4-2 0,-8 7-1 15,0-1 0-15,1 1 0 0,-8 0-9 0,1-1 0 16,-4 7 0-16,0 3 0 0,-4 3-8 0,0-3 8 16,-3 4-10-16,-7-4 10 0,0 0 0 0,-4 9 0 15,0-6-8-15,-14 1 8 0,0-4 0 0,-3 0 0 16,0 9 0-16,-4-6 0 0,-4 7 0 0,4-7-9 15,-3 10 9-15,7-4-8 0,-1 4 8 0,4-1 0 0,4-2 0 16,3 8 0-16,4-2 0 0,-4 0 0 16,4 0 0-16,0-4 8 15,-1 1-72-15,4 9-13 0,-3-3-3 0,-4 0-1 16,4 3-95-16,-4-7-18 0,1 14-4 0</inkml:trace>
  <inkml:trace contextRef="#ctx0" brushRef="#br0" timeOffset="13865.738">21781 12993 1465 0,'0'0'64'0,"0"0"15"0,0 0-63 0,-4 10-16 16,-3-7 0-16,7-3 0 0,0 0 0 0,7 6 11 16,-7-3-11-16,0-3 10 0,4 10 10 0,-1-1 3 15,1 0 0-15,-4-9 0 0,-7 3 16 0,7 7 3 16,3-1 1-16,-6 1 0 0,-5-1 37 0,5 4 7 16,-1-1 1-16,4 1 1 0,0 2-27 0,-7 1-6 15,4 3 0-15,3-7-1 0,3 7 11 0,-6 3 2 16,-4 0 1-16,3 0 0 0,4-3-30 0,-3 3-7 15,-11 0 0-15,3 0-1 0,0-3 21 0,4 3 4 16,7-1 0-16,-7-2 1 0,-7 3-15 0,7-3-3 16,4 3-1-16,-1-3 0 0,-3-3-25 0,0 2-5 15,3 4 0-15,-3-3-8 0,7 3 14 0,-7 0-4 16,0 0-1-16,4 0 0 0,-1 6 3 0,1-6 1 0,-8 0 0 16,8 9 0-16,-1-9 4 0,1 7 1 0,-5-4 0 15,5 3 0-15,-4-3-6 0,0 6-2 0,7 1 0 16,-4-1 0-16,-6 0-10 0,6 7 10 0,1-4-10 15,-1 1 10-15,-3 6-10 0,4-10 8 0,-4 4-8 16,3 2 8-16,-3-2 4 0,0-4 1 0,0 0 0 0,0 1 0 16,0-4-4-16,0-3-1 0,0 3 0 0,0-3 0 15,-4 7 0-15,4-4-8 0,0-3 12 0,0-3-4 16,0 6-8-16,0-6 10 0,0 10-10 0,3-10 10 16,-3 6-10-16,4-3 8 0,-5-3-8 0,5 6 8 15,-1-3-8-15,1 0 0 0,-4-3 0 0,3 0 0 16,1 0 0-16,-1 0 0 0,1-3 8 0,-4-4-8 15,0 4 0-15,3 3 0 0,-3-3 0 0,3 3 0 0,-3-9 0 16,0 8 8-16,4-2-8 0,-1 3 0 16,-3-9 8-16,0 6-8 0,4-1 8 0,-1-5-8 0,1 9 0 15,-1-10 8-15,1 7-8 0,3 0 0 0,-4-6 0 0,1 9 0 16,-1-10 0-16,0 7 0 0,4 0 0 0,0 0 0 16,-3-4 0-16,3 7 0 0,-4-3 0 15,1-6 0-15,-1 9 0 0,-3-4 0 0,4-5 8 0,-4 6-8 16,3-7 0-16,1 4 8 0,-1-4-8 0,1 1 10 15,-1-4-10-15,4 4 10 0,-3-4-10 0,-1 1 0 16,0-7 9-16,4 6-9 0,0 1 0 0,-3-1 0 16,3-6 0-16,-4 7 8 0,4-1-8 0,-3-6 0 15,-1 7 0-15,1-1 0 0,-1 0 0 0,4 1 0 16,-3-1 0-16,3 1 0 0,-7-4 0 0,7-6 0 16,3 6 0-16,-3-6 0 0,0 0 0 0,0 0 9 0,-3 3-9 15,3-3 10-15,0 0-10 0,0 0 10 0,0 0-10 0,0 0 10 16,0 0-10-16,0 0 8 0,-4-3-8 0,-3-3 8 15,0-7 2-15,0 4 0 0,0 0 0 0,0-4 0 16,0-6-10-16,-4 4 0 0,1-4 0 0,-1 0 0 16,4-3 0-16,-4 0 0 0,-3 0 0 0,7 3 0 15,-3-3 0-15,-1 0 0 0,1 0 0 0,3 4 0 16,-4-4 0-16,4 6 0 0,-4-9 0 0,1 12 0 16,3-6 0-16,0 7 0 0,3-7 0 0,-3 7 0 15,3-1 0-15,1 1 0 0,-1-4 0 0,4 3 0 16,-3 1 0-16,3 2 0 0,0-2-9 0,0 2 9 15,0-2 0-15,3 2 0 0,-3 1 0 0,0 0 0 0,0-1 0 0,4 1 0 16,-1 6 0-16,-3 3 9 0,0 0-9 0,0 0-9 16,0 0 9-16,4 3-13 15,3 12 13-15,0 1 0 0,0 6 0 0,7 6 0 0,0 4-8 0,1-1 8 16,-1 0 0-16,3 4-9 0,-3 3 9 16,8-4 0-16,-5 1 0 0,1-4 0 0,-4 0 0 0,7 1 0 15,-7-1 0-15,4 0 0 0,-1 1 0 0,-2-4 0 16,-5-3 0-16,1 3 0 0,3-3 0 0,-4-6 0 15,1 3 0-15,-4 0 0 0,4-3 0 0,-4-7 0 16,3 4 8-16,-3-10-8 0,0 4 9 0,0-1-9 16,4-6 12-16,0 4-12 0,-1-14 14 0,8 4-4 15,-4-9-1-15,0-1 0 0,4-12-1 0,-1 3 0 16,5 0 0-16,-1-9 0 0,3-1-8 0,-2 1 0 0,2 0 0 16,4-4 8-16,8-6-8 0,-8 10 0 0,-3-10-12 0,-1 10 12 31,5 0-36-31,-1 5 0 0,-3-2 0 0,-4 3 0 15,-7-3-196-15,3 15-38 0</inkml:trace>
  <inkml:trace contextRef="#ctx0" brushRef="#br0" timeOffset="15119.744">31291 8540 2188 0,'-21'-19'97'0,"18"16"20"0,-8-6-93 0,4 0-24 15,0 5 0-15,0-5 0 0,-4 0 10 0,4-4-2 16,0 1-8-16,0-4 12 0,-3 3-12 0,-1 4 0 16,-7-4 0-16,4 1 0 0,-3-4 12 0,-5 4 0 15,-2 2 0-15,-4 7 0 0,-1-6-12 0,1-1 0 16,-11 1 0-16,1 9 0 0,-5-3 52 0,-3 6 7 16,0-3 1-16,1 6 1 0,-1-3-14 0,0 7-3 15,-4 2-1-15,5-2 0 0,-1 2-6 0,0 7-1 0,0 0 0 16,0 3 0-16,4 0-28 0,3 0-8 0,-3 9 0 15,6 0 0-15,1-2 0 0,3-4 0 0,-3 6 0 16,3 0 0-16,1 1 0 0,-1 2 0 0,-3-2 0 0,3-1-8 16,7 0 8-16,-3 7 0 0,3-13 0 0,4 6 0 15,0 1 0-15,7-1 0 0,0 0 0 0,7-9 8 16,3 7-8-16,1-4 0 0,6 3 8 16,4-3-8-16,0-3 13 0,11 6-1 0,3-6-1 0,4 9 0 15,3-2-11-15,7-4 0 0,0-3 0 0,4 6 8 16,11-3 0-16,3-6 0 0,7 3 0 0,7 0 0 15,0-3-8-15,3-7 0 0,4 4 0 0,0-10 0 16,0 3-8-16,8-9 8 0,2 7 0 0,1-7 0 16,0 3 0-16,-1-3 0 0,1 0 12 0,0-3-4 15,-1-4 14-15,8-2 2 0,-4 6 1 0,-3-6 0 0,-1-1-25 16,1 1 0-16,-4-4 0 0,0 4 0 0,-3-4 11 16,-4 1-3-16,-3-4-8 0,-4 3 12 0,-4-2 0 0,1-1 0 15,3-6 0-15,0 10 0 0,0-7 2 0,0 0 0 16,-4 3 0-16,-3-3 0 0,-3-2-14 0,-4-1 11 15,-4 0-11-15,-14 3 10 16,4 0 2-16,-4-3 0 0,-3 0 0 0,3 3 0 0,-6-3 6 0,-1 7 2 16,-3-7 0-16,-1-10 0 0,-6 4 0 0,-4-3 1 15,-7 9 0-15,-3-6 0 0,-8 2-3 0,1-2-1 16,-12 6 0-16,5 7 0 0,-4-10-9 0,-4 9-8 16,-7-3 9-16,4 0-9 0,-3-3 10 0,-1 0-10 15,-3 4 10-15,-8-4-10 0,5 0 11 0,2 0-11 16,-2 3 12-16,-1-3-12 0,0 0 13 0,0 3-4 15,-3 3-1-15,-4-2 0 0,4-1-8 0,-7 3 0 16,-1-3 0-16,1 1 0 0,-4 5 0 0,0-6 0 0,-3 7 0 0,-4-1 0 16,0 4 0-16,-7-1 0 0,-10 1 0 0,-1 9 0 15,-3-3 0-15,0 3 0 0,0 0-12 0,-4 0 12 16,1 3-9-16,-5-3 9 0,5 6 0 0,6-3 0 16,4-3-12-16,7 0 12 0,7 7-12 0,0-4 12 15,8 0-29 1,-1-3 1-16,0 0 0 0,7 6 0 0,0-3-146 15,0-3-29-15,1 6-5 0</inkml:trace>
  <inkml:trace contextRef="#ctx0" brushRef="#br0" timeOffset="19166.698">18831 10281 576 0,'0'0'51'0,"0"0"-41"15,0 0-10-15,0 0 0 0,0 0 114 0,0 0 21 16,0 0 4-16,4-10 1 0,-1 7-114 0,1-3-26 16,6 0 0-16,-2-4 0 0,2 4 0 0,1-3 8 15,-1 2-8-15,1-2 10 0,-1-1 31 0,5 1 7 16,-1 0 0-16,-4 5 1 0,4-2 10 0,-3 3 1 16,-4-6 1-16,0 9 0 0,-7 0-18 15,0 0-4-15,0 0-1 0,0 0 0 0,0 0-7 0,0 0-2 16,0 0 0-16,-7 9 0 0,0 0 11 0,-4 1 3 15,4-4 0-15,-7 4 0 0,4-4 3 0,-5-3 1 16,1 6 0-16,0-5 0 0,0 2 1 0,0-3 1 16,-4 6 0-16,4-9 0 0,-3 10-10 0,-1-7-3 15,0 6 0-15,-3-2 0 0,4-1 0 0,-8 3 0 16,0-3 0-16,-3 4 0 0,3-4-22 0,-3 4-5 0,0-1-1 16,0 4 0-16,-1-4 0 0,1 7-8 0,0-10 12 15,0 13-4-15,-4-7-8 0,0-2 0 0,0 2 0 0,-3 7 0 16,3-6 12-16,-3 5-4 0,-4 4 0 0,1 0 0 15,-1-3 6-15,0 0 1 0,-3-3 0 0,3 9 0 16,0-3 4-16,4 0 1 0,-4-7 0 0,7 4 0 16,0 3-6-16,1-3-1 0,2-7 0 0,1 7 0 15,0-6-5-15,3 6 0 0,-3-7-8 0,3 1 12 16,-3 2-12-16,0-2 11 0,0-1-11 0,3 1 10 16,0-4-10-16,4 7 12 0,-4-10-12 0,1 10 12 15,-1-7-12-15,0-2 8 0,1 2-8 0,-1 4 8 16,4-4 0-16,0 0 0 0,-1 1 0 0,1-1 0 15,0 1 15-15,0-1 2 0,0-3 1 0,3 4 0 16,1-1-26-16,-1-3 0 0,0 1 0 0,1 2 0 0,3-3 0 16,-1-3 0-16,1 7 0 0,0-7 0 0,0 6 0 0,0-2 0 15,3-4 0-15,1 0 0 0,-1 3 0 0,1-3 0 16,3-3 0-16,0 10 0 0,-4-10 0 0,4 6 0 16,0-3 0-16,3-3 0 0,-3 3 11 0,0-3-3 15,0 10-8-15,4-10 12 0,-8 9-12 0,0-9 11 16,1 10-11-16,-1-7 10 0,4-3-10 0,0 9 8 15,-3-9-8-15,6 6 8 0,4-6-8 0,-7 4 12 16,7-4-12-16,-7 0 12 0,7 0-12 0,0 0 8 16,0 0-8-16,0 0 8 0,-7 0-8 0,7 0 12 15,0 0-12-15,0 0 12 0,0 0-2 0,-4-4 0 16,4-5 0-16,0 0 0 0,0-1-2 0,4 1 0 16,-4-1 0-16,3-2 0 0,1 2-8 0,3-2 0 15,-3 2 9-15,-1-2-9 0,4-7 8 0,0 7-8 0,0-7 8 16,0 3-8-16,0-3 0 0,0 0 9 0,7-3-9 0,1 4 0 15,-5-4 11-15,4 6-11 0,0-3 10 0,1 0-10 16,-1-3 0-16,0 10 0 0,-4-7 0 0,4 0-10 16,-3 7 10-16,0-1 0 0,-1 1 0 0,1-4 0 15,-1 7 0-15,-3-4 0 0,0 4 0 0,1 2 0 16,-1-2 0-16,0 0 0 0,-4 2 0 0,4-5 0 16,-7 12 0-16,0 0 0 0,0-10 0 0,0 10 0 15,0 0 0-15,0 0 0 0,0 0 0 0,0 0-8 16,-3 10 8-16,-1 2 0 0,-6-2 0 0,3 8 0 15,-4 1 0-15,-3-3-8 0,0 12 8 0,-4-3-12 16,0 7 12-16,-3-1 0 0,0 7 0 0,-4-4 0 16,4 1 0-16,0 2 0 0,3-5 0 0,1-1 0 15,3 0 0-15,0 1 0 0,3-7 0 0,4 6 0 0,0-9 0 16,3 0 0-16,1 3 0 0,-1-3 0 16,8-6 0-16,-1 3 0 0,-6 2 0 0,6-2 8 0,1-6-8 15,-1-1 0-15,1 4 0 0,3-3 8 0,4-10 0 0,-4 6 0 16,3 1 0-16,4-7 0 0,-3 3-8 0,7-3 12 15,6-3-4-15,4-3 0 0,4 3 10 0,7-9 2 16,3 5 1-16,4-5 0 0,0 3-12 0,7-7-9 16,10 4 12-16,1-1-12 0,-1 7 0 0,1-6 0 15,-4 9-12-15,-4-3-964 16,4-4-193-16</inkml:trace>
  <inkml:trace contextRef="#ctx0" brushRef="#br0" timeOffset="20269.672">31517 10083 2174 0,'-3'-12'48'0,"3"-1"9"15,0-6 3-15,-4 7 1 0,1-7-49 0,-4 6-12 0,3-5 0 0,-7 8 0 0,1-2 31 0,-1 2 3 16,-6-2 1-16,-1 2 0 0,0 7-35 0,-3-3 0 16,0-7 0-16,-4 4 0 0,1 9-18 0,-5 0-1 15,5-3 0-15,-8 3 0 0,4 0 19 0,-8 0 0 16,1 3 0-16,-4 3 0 0,-3-3 39 0,0 7 1 15,-4-1 1-15,-7 0 0 0,0 4 6 16,4 0 1-16,-4 5 0 0,0 4 0 0,0 0-24 0,-7 0-4 16,0 0 0-16,0 10-1 0,-4-1-19 0,1 10 10 15,3-10-10-15,7 4 8 0,0 5-8 0,4-2 0 16,3-4 0-16,4 1 0 0,3 3 0 0,7-7-12 16,11 0 2-16,0-6 1 0,0 7 9 0,10-1 0 15,4 0 0-15,7-2 0 0,7-4 0 0,0 6 0 16,4 0 0-16,10-2-8 0,7-4 33 0,4 3 7 15,3-3 2-15,7-3 0 0,8-3-21 0,10 3-4 0,3 0-1 16,11-7 0-16,0 1-8 0,4-7 8 0,0 4-8 0,3-4 8 16,0 1-8-16,7-7 12 0,4-3-12 0,-4 0 12 15,-7 0-12-15,0-3 0 0,0-7 0 0,4 1 8 16,3-4-8-16,-7 4 8 0,-3-3-8 0,0-7 8 16,-1-3 13-16,1 3 3 0,3-3 0 0,-3 0 0 15,-4-9 0-15,0 9 0 0,-7-10 0 0,0-2 0 16,3-4-11-16,-3 7-1 0,-3-4-1 0,-1 10 0 15,-6-6 1-15,-8 3 0 0,-6 6 0 0,-8-6 0 16,-7 12 15-16,-3-3 3 0,-11 0 1 0,-4 4 0 16,-3-1-31-16,-7 0 0 0,-3 1 0 0,-8-7 0 15,-3 9 0-15,-10-6 0 0,-1-3 0 0,-7 0 0 0,-7 4 0 0,-3 2 0 16,-4-6 0-16,0 3 0 0,-3-3 0 0,-1 3 11 16,1-3-3-16,-7 4-8 0,-4-4 14 15,-7 0-4-15,3 3-1 0,-3-3 0 0,4 9-9 0,-4-5 0 16,0 8 0-16,-4-2 0 15,4 2-35-15,-7 1-9 0,-4 2-1 0,4 1-1 16,4 6-90-16,-4 0-17 0,-1 6-4 0,-2-2-1043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9:44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23202 8042 525 0,'0'0'23'0,"0"0"5"0,-3-7-28 0,-8 4 0 0,4 3 0 0,0-6 0 15,-4 3 74-15,4 3 9 0,0-3 1 0,-3 3 1 16,-4-7-39-16,3 7-8 0,0 0-2 0,1 0 0 16,-1 0 7-16,1 0 1 15,-4 7 0-15,3-4 0 0,0-3-20 0,1 3-3 0,-8 3-1 0,1-3 0 16,-1 7-20-16,4-10 0 0,0 9 0 0,-4 1 0 15,0-7 8-15,4 6 1 0,4 1 0 0,-1-7 0 16,-3 6 40-16,7-3 8 0,7-6 2 0,0 0 0 16,0 0-10-16,0 0-1 0,0 0-1 0,3 4 0 15,12 2-14-15,-5-3-2 0,-3-3-1 0,7 0 0 16,8 0 11-16,2 0 3 0,-3-3 0 0,1-3 0 16,2 2-28-16,4-2-4 0,4-3-2 0,0 6 0 15,3-7 19-15,4 1 4 0,3-1 1 0,1-2 0 0,3-1-34 0,3 1 0 16,4-4 0-16,-4 4 0 0,4-1 0 0,0-6 0 15,7 7 0-15,0-7 0 0,0 0 16 0,11 3-4 16,-1-2-1-16,4-1 0 0,-3-3-11 0,6 0 0 16,1 3 0-16,7-3 0 0,3 0 0 0,-3 0 10 15,-1 3-10-15,4-6 10 0,4 3-10 0,0-6 0 16,0 6 0-16,-1 0 0 0,-6-9 9 16,7 9-9-16,-1-10 10 0,5 4-10 0,-1 6 12 0,0-9-4 15,0 9-8-15,-3-3 12 0,3-3-2 0,1 3-1 16,-1-4 0-16,0 7 0 0,0 0-1 0,1-6-8 15,-1 6 12-15,0-3-4 0,4-3-8 0,-4 6 12 16,0-3-12-16,4-3 12 0,3 0 2 0,1-7 1 16,-4 4 0-16,3 6 0 0,4-13 1 0,0 7 0 15,-4-1 0-15,-7 1 0 0,-3 0-8 0,-4 5-8 0,7-2 11 16,-3-3-11-16,0 9 8 0,-4-3-8 0,-3-3 0 0,3 6 0 16,0 0 8-16,0-7-8 0,-3 8 9 0,-1 5-9 15,-6-9 13-15,3 3-3 0,0 0-1 0,4 0 0 16,-4 0-9-16,4-6 0 0,-8 6 9 0,1 0-9 15,0-3 12-15,3-3-1 0,0 6-1 0,0-7 0 16,-3 7 6-16,-1 0 0 0,-6 1 1 0,-1 2 0 16,1-6-17-16,-8 3 0 0,1 3-11 0,-1 0 11 15,-3-3 0-15,-3 13 0 0,-4-13 8 0,-4 9-8 16,-3-6 0-16,0 7 0 0,-4-1 0 0,4-6 0 16,0 7 12-16,-4-7-1 0,4 10 0 0,-4-4 0 15,1-6 5-15,3 13 0 0,0-10 1 0,-4 7 0 16,-3 3-6-16,-1-4-2 0,1 1 0 0,0-4 0 15,3 4-9-15,-3 0 0 0,0-1 9 0,0 1-9 0,0-4 8 16,-1 4-8-16,-6-4 10 0,0 4-10 0,3-1 18 0,-3 1-2 16,-4 0-1-16,0 9 0 0,1-13-25 0,-5 4-5 15,5-4-1-15,-5 4 0 0,1-1 16 0,3 4 8 16,4-10 0-16,0 7-8 0,-1 3 18 0,5-4-3 16,-8 1-1-16,7 3 0 0,-3-7-14 0,0 4 0 15,-4-4 0-15,0 4 0 0,0 6 11 0,-3-4-11 16,-4-5 12-16,0 9-12 0,-6-4 8 0,-1-2-8 15,0 6 0-15,-4-7 0 0,-3 10 0 0,4-3 0 16,-8 3 8-16,-3 0-8 0,0 0 0 0,4-9 0 16,0 3-13-16,-4-7 5 15,0 10-106-15,-4-3-21 0,0-7-4 0</inkml:trace>
  <inkml:trace contextRef="#ctx0" brushRef="#br0" timeOffset="51719.472">29499 6442 644 0,'0'0'28'0,"0"0"7"0,0 0-35 0,0 0 0 16,0 0 0-16,0 0 0 0,0 0 71 0,0 0 7 15,-3-3 2-15,-1-6 0 0,4 9 2 0,-3-3 1 16,3-3 0-16,-4-4 0 0,4 7-8 0,-3-6-2 16,3-1 0-16,0 10 0 0,0 0-1 0,0 0 0 15,0-3 0-15,0 3 0 0,0 0-2 0,0 0-1 0,0 0 0 0,0 0 0 16,0 0-30-16,0 0-7 0,0 0 0 0,0 0-1 15,3 9 1-15,1-5 1 0,-4 5 0 0,0-9 0 16,0 9 3-16,0-5 1 0,0-4 0 0,3 9 0 16,-3 0 2-16,0-9 0 0,4 3 0 0,-4-3 0 15,0 0 2-15,0 0 1 0,0 0 0 0,0 0 0 16,0 10-9-16,0-10-1 0,0 0-1 0,-4 9 0 16,4-9-10-16,0 10-1 0,0-10-1 0,-3 3 0 15,3 6 9-15,-4 1 3 0,4-10 0 0,0 3 0 16,-3 6-31-16,3-9 0 0,0 10-13 0,0-1 4 15,0-9 9-15,0 3 0 0,0 7 8 0,0-1-8 16,0-9 0-16,3 12 0 0,-3-2 0 0,4-1 8 16,-4-9-8-16,3 10 0 0,-3-1 0 0,4 4 0 0,-4-10 8 15,3 6-8-15,-3-9 10 0,4 10-10 0,-1 2 11 16,1 4-11-16,-1-10 12 0,1 10-12 0,3-4 12 16,-3-2-4-16,-1 2 0 0,1 1-8 0,3 2 14 15,-4-2-4-15,1 0-1 0,3 5 0 0,0-5 2 0,-4 6 0 16,4-7 0-16,-3 1 0 0,3-4-11 0,-4 10 12 15,1-6-12-15,0-4 12 0,-1 4-12 16,1 5 0-16,3-8 9 0,-4 2-9 0,1-2 8 0,3 2-8 16,-4-2 8-16,4-1-8 0,-3 4 11 0,3-4-3 15,-4 0 0-15,1 4 0 0,0-4 0 0,3 4 0 16,-4-4 0-16,4 4 0 0,-3 3-8 0,3-4 8 16,-4 1-8-16,4-4 8 0,-3 4-8 0,3 2 0 15,-4 1 0-15,-3-7 8 0,4 10-8 0,-1-6 0 16,1 6 0-16,-4-4 0 0,4 1 0 0,-1 0 0 0,1-7 8 0,-1 7-8 15,1-4 0-15,-1 1 0 0,1-4 0 0,-1 1 8 16,4-7-8-16,-3 9 12 0,-1-5-12 0,1 2 12 16,-4-6-12-16,3 6 8 0,-3 1-8 0,4-7 8 15,-4 6-8-15,0 4 0 0,3-4 0 0,1 4 0 16,0-4 8-16,-4 7-8 0,3-3 0 0,1-1 8 16,-4 1-8-16,3-4 8 0,-3 0-8 0,4 4 8 15,3-4-8-15,-4 1 0 0,1 2 0 0,-1-2 8 16,1-1 0-16,-4-6-8 0,0-3 12 0,0 10-4 15,0-1 1-15,0-9 0 0,0 0 0 0,0 10 0 16,0-7-1-16,3 6-8 0,1 0 12 0,-4 1-4 16,0-7-8-16,0 6 0 0,3 1 9 0,1-1-9 0,-4-6 0 15,0 7 0-15,3 2 0 0,1-2 8 16,-1-1-8-16,1-3 0 0,0 1 0 0,-1 2 0 0,-3-9 0 0,4 9 0 16,-4-9 0-16,0 10 0 0,3-7 0 15,-3-3 0-15,0 0 0 0,0 9 8 0,0 4-8 0,4-4 0 16,-1 1 0-16,-3-4 0 0,4 0 0 0,-4 4 0 15,3-1 0-15,-3-3 0 0,4 1 0 0,-4 2 0 16,0-9 0-16,3 10 0 0,-3-4 0 0,0-6 0 16,0 0 0-16,4 6 8 0,-1 3-8 0,-3-2 0 15,4-1 0-15,-4-6 0 0,0 0 0 0,0 0 0 16,0 0 0-16,0 0 8 0,0 0-8 0,3 9 0 16,-3-9 0-16,0 0 8 0,0 0-8 0,4 7 0 0,-4-7 0 15,0 0 8-15,3 9-8 0,-3-9 0 0,0 0 0 16,0 0 0-16,4 6 0 0,-4-6 0 0,0 0 0 0,4 7 0 15,-4-7 0-15,3 3 0 0,-3-3 0 0,0 0 0 16,4 9 0-16,-4-9 0 0,0 0 0 0,0 0 0 16,0 0 0-16,0 0 8 0,0 0-8 0,0 0 0 15,0 0 0-15,0 0 9 0,0 0-9 0,0 0 0 16,0 0 12-16,0 0-4 0,0 0 0 0,0 0-8 16,0 0 12-16,0 0-4 0,-4 0 0 0,4 0-8 15,0 0 10-15,-7 0-10 0,0 0 8 0,0-3-8 16,0 3 0-16,0-6 8 0,0 6-8 0,0-3 0 15,-4-4 0-15,0 4 0 0,1 3 8 0,-1-9-8 16,-3 9 0-16,0-10 10 0,4 7-10 0,-5-6 10 16,5-1-10-16,-1 10 0 0,1-9 0 0,3-3-11 15,-4 8 11-15,0-2 0 0,1-3 0 0,3 6 0 0,0-7 0 16,-4 7 0-16,4-6 0 0,0 2 0 16,0 1 0-16,0 0 0 0,3-4 0 0,-3 7 0 0,4-6 0 0,-1 9 0 15,1-10 0-15,3 10-8 0,-7-3 8 0,7 3 0 16,0 0 0-16,-4-6-8 0,1 3 8 0,3 3 0 15,0 0 0-15,0 0 0 0,0 0 0 0,0 0-8 16,0 0 8-16,0 0 0 0,0 0 0 0,0 0-10 16,0 0 10-16,0 0 0 0,0 0-10 0,0 0 10 15,0 0-8-15,0 0 8 0,7 3 0 0,-4 6-10 16,4 1 10-16,0-7 0 0,-3 6-8 0,3 1 8 16,0-4 0-16,4 0 0 0,-1 4-8 0,1-1 8 15,-1 1 0-15,1-1 0 0,3 0 0 0,-3 1 0 16,-1-4 0-16,1 3 0 0,-1 1 0 0,1-7 0 15,0 6 0-15,-1-2 0 0,-3-4 0 0,0 6 0 0,-3-6 0 0,3 4 0 16,0-4 0-16,-4-3 0 0,-3 0 0 0,4 6 0 16,-4-6 0-16,0 0 0 0,10 3 0 0,-10-3 0 15,0 0 9-15,0 0-9 0,0 0 8 0,0 0-8 16,8-3 11-16,-8 3-3 0,0 0-8 0,0 0 12 16,7-6-4-16,-7 6-8 0,0 0 11 0,0 0-11 15,3-3 10-15,-3 3-10 0,4-10 8 0,-4 10-8 16,3-3 8-16,1-3-8 0,-1-4 0 0,1 1 8 15,-1 6-8-15,1-7 8 0,-1 1-8 0,4 3 8 16,0-4-8-16,1-5 0 0,-1 8 9 0,0-8-9 16,3 5 8-16,1-5-8 0,-4-1 10 0,3 3-10 15,1-9 9-15,0 10-9 0,-1-7 8 0,-3 7-8 16,4-7 8-16,-4 0-8 0,3 6 0 0,-2-2 8 16,-1-1-8-16,0 4 0 0,-4 2 0 0,1-2 0 0,-1 2 0 15,-3 1 0-15,4-1 8 0,-4 7-8 16,3-6 0-16,-3 6 0 0,0 3-12 0,0 0 12 15,0-7-69-15,0 4-7 0,4-3 0 0,-4 3-1 16,7-10-110-16,-4 4-21 0,4-1-5 0</inkml:trace>
  <inkml:trace contextRef="#ctx0" brushRef="#br0" timeOffset="53882.926">30603 8057 806 0,'0'0'72'0,"0"0"-58"0,0 0-14 0,0 0 0 16,0 0 105-16,0 0 19 0,0 0 3 0,0 0 1 16,0 0-63-16,0 0-12 0,0-6-2 0,0 6-1 15,0 0 18-15,4-6 3 0,0-4 1 0,-4 7 0 16,0 3-5-16,0 0-1 0,3-9 0 0,-3 9 0 16,0 0-4-16,0 0-1 0,-3-10 0 0,3 10 0 15,0 0-6-15,0 0-2 0,-4 0 0 0,4 0 0 16,-7 0-24-16,0 0-5 0,0 0 0 0,3 7-1 15,-6-4 10-15,3 0 3 0,-4 6 0 0,1-2 0 16,-1-4-4-16,0 9-1 0,1-2 0 0,-4-1 0 16,3 1-11-16,-3 2-3 0,0-2 0 0,3 2 0 15,1 4-17-15,-1-1 10 0,1-5-10 0,-1 9 8 16,4-7-8-16,3 1 0 0,-3 6 0 0,0-1 0 16,7-5 0-16,-3 6 0 0,3-4 0 0,-4-5 0 15,1 6 0-15,6-10 0 0,1 3 0 0,-1 1 8 0,1-1 0 16,-1-6 0-16,8 3 0 0,-4-2 0 15,4-8-8-15,-1-2 0 0,1 6 9 0,-1-3-9 0,4-6 10 16,0-1-2-16,1 1-8 0,-1-4 12 0,0 1-3 0,0 2-1 16,0-2 0-16,-3 2 0 0,-1-8 0 15,1 8-8-15,-4-2 12 0,0 2-4 0,0-2 6 0,0-1 1 16,-3-3 0-16,-4 4 0 0,3 2-3 0,-3-2-1 16,0-1 0-16,0 4 0 0,-3-4 4 0,3-2 1 15,-4 2 0-15,0 4 0 0,1-1 1 0,-1 4 1 16,4 0 0-16,-3-4 0 0,3 10 1 0,0 0 0 15,-4 0 0-15,4 0 0 0,0 0-3 0,0 0-1 16,0 0 0-16,0 0 0 0,0 0-5 0,-3 7-1 0,3-4 0 16,0 9 0-16,0-2-9 0,3-1 0 15,1 4 0-15,-1-4 0 0,1 1 8 0,-1 2-8 0,1-2 0 0,3 2 8 16,0-3-8-16,-3 7 0 0,3-10 9 0,0 10-9 16,0-3 0-16,3-4 8 0,-3-6-8 0,1 7 0 15,-1 2 0-15,0-2 0 0,3-1 0 0,-3 0 8 16,0-6-8-16,0 4 0 0,7-4 0 0,-6-3 0 15,-1 6 0-15,0-3-15 0,3-3 4 0,1 0 1 32,3 0-32-32,-3-3-6 0,-1-3-2 0,1-4 0 0,-4 7-83 15,0-6-17-15,0 6-3 0,0-7-1 0,0 4-87 0,0-6-18 16,0-7-3-16,-3 6-1 0</inkml:trace>
  <inkml:trace contextRef="#ctx0" brushRef="#br0" timeOffset="56256.574">24987 7897 403 0,'0'0'36'0,"0"10"-36"16,-7-7 0-16,4 6 0 0,-1 1 172 0,-3 9 28 0,-3-7 6 0,-5 10 1 16,-2 0-157-16,-1 0-31 0,-3 6-7 0,-4 4 0 15,1-1 16-15,-5 3 3 16,-2-2 1-16,-1 9 0 0,-7 2 11 0,-3-2 2 0,-4 3 1 0,-4 9 0 15,-6 1 16-15,3 5 3 16,-3-5 1-16,-4 8 0 0,3 1 4 0,-3 3 1 0,-3-3 0 16,-1 12 0-16,-3-3-19 0,0 10-4 0,-7-4-1 0,0 4 0 15,3 2-24-15,-3 4-5 0,0 3-1 0,-7-3 0 16,4 6 1-16,-5 0 0 0,5 3 0 0,-1 3 0 16,4-2 1-16,-3-1 0 0,-12 3 0 0,12 1 0 15,-4-7-2-15,6 6 0 0,8-12 0 0,0 0 0 16,-10 2-17-16,13-5 0 0,4-3-8 0,4-4 8 15,-1-6 0-15,5 0 13 0,6-6-1 0,3-3 0 16,-3-10-12-16,11 7-16 0,0-7 3 0,7-6 1 16,7-6-99-16,-1-3-19 0,1-4-4 0,7-9-784 15</inkml:trace>
  <inkml:trace contextRef="#ctx0" brushRef="#br0" timeOffset="56768.337">27460 7198 1713 0,'11'-19'76'0,"-8"16"16"0,1-3-74 0,3-3-18 0,0 2 0 0,0 1 0 16,0-3 15-16,-7 9-1 0,0 0 0 0,0 0 0 15,0 0-4-15,0 0-1 0,-3 9 0 0,-4 4 0 16,-1 5-9-16,-2 4 0 0,-4 7 0 0,0 2 0 15,-8 10 0-15,-2 3 0 0,-4 3 0 0,-8 3 0 16,-3 3-9-16,1 10 9 0,-5 3 0 0,-6 12 0 16,-4 0 0-16,-3 4 11 0,-1 6 0 0,-6 6 0 15,-4 9 33-15,-4 4 6 0,-7 6 2 0,-3 6 0 16,-10 6 36-16,2 4 7 0,-6 6 1 0,-4 3 1 0,-6 0 1 16,6 6 0-16,-4-3 0 0,1 10 0 0,-4 2-52 15,0-2-10-15,4 6-3 0,3 3 0 0,4-7-10 0,3-2-3 16,-6 6 0-16,6-7 0 0,-3-3-12 0,10 1-8 15,0-10 8-15,1 0-8 0,-1-3 0 0,0 3 0 16,1-10 0-16,6-2 0 0,8-10-16 0,2 0 0 16,5-13-1-16,-1-6 0 15,8-12-86-15,7-3-17 0,10-17-3 0,4-2-645 16,3-13-128-16</inkml:trace>
  <inkml:trace contextRef="#ctx0" brushRef="#br0" timeOffset="57276.623">29859 6787 2275 0,'-46'32'100'0,"25"-10"22"0,-4 9-98 0,-3 4-24 16,0 12 0-16,-4 0 0 0,4 3 14 0,-4 6-2 15,4 4-1-15,-7 6 0 0,-1 6-11 0,-2 3 0 16,-8 0 0-16,3 7 0 0,-2 6 0 0,-8 6 0 16,-4 0 0-16,1 12 0 0,3-2 0 0,-7 9 0 15,-7 6 0-15,-4 6 0 0,-3 4 24 0,0 0 4 16,-7 15 0-16,3-6 0 0,1 0 17 0,-8 6 4 16,0-3 1-16,1 6 0 0,-8 10-7 0,7-6-2 15,4 6 0-15,-7-4 0 0,-4 1-19 0,-3 3-4 16,0 3-1-16,0-4 0 0,-1 4 3 0,1-3 0 0,-7 0 0 15,3-7 0-15,7 4-8 0,4-7 0 0,3-5-1 16,8 2 0-16,-1-13-2 0,4 1 0 0,0-13 0 16,7 4 0-16,4-14-9 0,6-15 0 0,11-3 0 0,7-12 0 31,1-4-24-31,9-12-8 0,5-10 0 0,3-3-1 16,6-9-139-16,8-10-28 0,4-15-6 0</inkml:trace>
  <inkml:trace contextRef="#ctx0" brushRef="#br0" timeOffset="57774.884">32653 5646 1324 0,'0'0'118'0,"0"0"-94"0,-7 3-24 0,-4 10 0 0,4-4 290 0,-3 10 54 0,-1-7 10 0,1 10 2 16,-1 0-292-16,-3 10-64 0,-4-1 0 0,4 7-12 16,0 6 12-16,-7 6 0 0,0 3 0 0,-7 3 0 15,3 10 0-15,-7 6 0 0,0 4 0 0,-3 8-8 16,0 1 8-16,-4 9 0 0,-7 6 0 0,-3 7 0 16,-4 3 0-16,-11 15 0 0,-3-2 0 0,-3 8 11 15,3 4-11-15,-14 3 0 0,-4 9 0 0,-3 4 8 16,-4 6 33-16,4 0 7 0,0 12 0 0,-1 0 1 15,-6-3 6-15,3 4 1 0,-6-1 0 0,6 0 0 16,4 7-25-16,0-7-5 0,-1 1-1 0,-2-1 0 16,-5 4-10-16,8-4-3 0,0 0 0 0,3-3 0 15,1-6-12-15,-1-3-16 0,4 3 3 0,3-6-899 16,8-4-179-16</inkml:trace>
  <inkml:trace contextRef="#ctx0" brushRef="#br1" timeOffset="107109.211">22310 10811 345 0,'7'-7'31'0,"7"-8"-31"15,11 2 0-15,-4-6 0 0,-4-3 109 0,5 4 16 16,6-4 3-16,0 0 1 0,0 0-66 0,-3 0-14 16,0-10-2-16,3 7-1 0,7-6-7 0,-7 3-2 15,-3-4 0-15,3 10 0 0,15-9-29 0,-5 3-8 16,-2 3 0-16,-5-3 0 0,1 2 16 0,3-2 3 16,1 3 0-16,-5-3 0 0,1-3 20 0,0 9 4 15,3-10 1-15,-3 1 0 0,0 0-16 0,3-1-2 16,0 1-1-16,1-4 0 0,2 7 10 0,-2-6 1 0,2 9 1 0,1-7 0 15,-3 4-37-15,-1-3 0 0,0 5 0 0,0-2 0 16,-3 0 0-16,3 3 8 0,1-6-8 0,2-1 11 16,5 1 4-16,-4-4 1 0,-1-2 0 0,5 5 0 15,-1-2-1-15,4 3 0 0,-4-10 0 0,1 9 0 16,-1 1-7-16,0-3 0 0,-3 2-8 0,0 1 12 16,0 0 10-16,3-4 2 0,0-3 0 0,1 4 0 15,-1 3-24-15,0-1 0 0,4 1 0 0,-3-4 8 16,-1-2-8-16,-3 5 12 0,3-2-4 0,-3-4 0 15,7 7-8-15,-8 3 0 0,5-4 0 0,-1 1 0 16,0 0 0-16,-3-7 0 0,-3 7 0 0,2 5-8 16,1-2 8-16,-4-3 0 0,1 0 10 0,-1-1-10 15,0 7 17-15,-3-3-2 0,3-3-1 0,-3 5 0 16,0-2-6-16,0 6 0 0,-1-9-8 0,5 9 12 0,-1 0-12 16,0 0 11-16,0 0-11 0,-3 0 10 15,0-3 0-15,0 3 0 0,-4 0 0 0,4 6 0 0,-4-9 0 0,4 3 0 16,-4 0 0-16,0 7 0 0,0-10 0 0,1 3 0 15,-1 0 0-15,0 0 0 0,-3 3-2 0,3-3-8 16,0 0 12-16,4 0-4 0,-4-6-8 0,4 6 0 16,-4 0 0-16,0 0 0 0,0 3 0 0,1-3 0 15,-8 0 0-15,4 0 0 0,-1 4 0 0,1-4 0 16,0 0 0-16,-4 3 0 0,0 3 11 0,0-6-3 16,4 0-8-16,0 4 12 0,-4-1 7 0,0 0 1 15,4 3 0-15,-1-3 0 0,1-3-12 0,0 1-8 16,-1-1 9-16,1 0-9 0,3 3 8 0,-3-3-8 0,3 3 0 15,-3-3 0-15,3 0 0 0,-3 3 0 0,-1-3 0 0,1 0 0 16,0 0 8-16,0 1-8 0,-1-1 0 0,4 0 0 16,-3-3 21-16,3 3-1 0,4 0-1 15,-4 0 0-15,-3 3-31 0,0-3-5 0,-1 0-2 0,5 0 0 16,-1 0 19-16,0-6 0 0,4 6 0 0,0-3 0 16,-4-3 0-16,4 2 0 0,-4-2 0 0,4-3 0 15,-1 9 0-15,1-9 0 0,0 6 0 0,0-4 0 16,-1-2 0-16,5 0 0 0,2-1 0 0,-2 7 0 15,-1-3 0-15,0-3 0 0,1 5 0 0,-5-2 0 16,1-3 0-16,0 6 0 0,0-3 0 0,-1-1 0 16,5 4 0-16,-1-3 0 0,0-3 0 0,4 6 0 15,-4-4 0-15,4-2 0 0,-4 0 0 0,4 6 0 16,0-7 0-16,0 1 0 0,-1 3 0 0,-2-10 0 16,3 0 0-16,-1 7 0 0,1 0 0 0,0-4 0 0,3 4 0 15,1-4 0-15,3-2 0 0,3 5 0 16,-3-2 0-16,0 2 0 0,3-8 0 0,-7 8 0 15,4-2 0-15,0-4 8 0,-4 4-8 0,8-7 0 0,-1 0 14 0,1 7 0 16,-5-7 0-16,5 0 0 0,-1 4-14 16,1-1-15-16,-1-3 3 0,0 10 1 0,-6-13 11 0,3 3 16 15,3 4-4-15,-3-4-1 0,3 3-1 0,4 0 0 16,-3 1 0-16,2-4 0 0,-2 10-10 0,-1-13 0 16,1 9 0-16,-1-2 0 0,0 2 0 0,1-6 0 15,3 7 0-15,-4-7 0 16,4 10-21-16,-7-4-7 0,0-5 0 0,-4 5-1 15,4-3-23-15,-7 4-5 0,0 3-1 0,-4-7 0 16,0 13-10-16,-3 3-3 0,7-6 0 0,-8 6-737 0</inkml:trace>
  <inkml:trace contextRef="#ctx0" brushRef="#br1" timeOffset="108310.357">23297 11253 1105 0,'0'0'48'0,"0"0"12"0,8-3-48 0,-5-4-12 15,4 4 0-15,0-6 0 0,4-1 47 0,-1 7 7 16,1-6 2-16,3-1 0 0,4-2-4 0,-1-1-1 15,-3-2 0-15,8 2 0 0,-1 1-25 0,-4-7-5 0,8 0-1 0,-4-3 0 16,4 0 0-16,3 0 0 0,0 0 0 0,1 0 0 16,2-6 20-16,1 3 3 0,3-3 1 0,4 3 0 15,-4-4-20-15,4-2-3 0,4 0-1 0,2-1 0 16,1 1-4-16,0-4-2 0,0-5 0 0,3 5 0 16,4-6-3-16,4 1-1 0,-1-4 0 0,4-6 0 15,4 6-10-15,-1 0 0 0,1-6 9 0,-1-4-9 16,4 1 16-16,0-10 0 0,4 10-1 15,-1-3 0-15,4-4-15 0,-3 4 0 0,3-4 0 0,0-3 0 16,4 1 0-16,3-4 0 0,-3 3 0 0,3-3 0 16,3-3 8-16,-3 6 3 0,4-2 0 0,0-8 0 15,-1 8-11-15,1-8 8 0,0 1-8 0,-1 6 8 16,-2-6-8-16,2 6 12 0,4-9-12 0,1 3 12 16,-5-3-12-16,1 0 10 0,0-4-10 0,3 4 10 15,4 0 0-15,-1-1 0 0,8 1 0 0,0-3 0 16,0 2-10-16,-1 1 12 0,1-6-12 0,0 12 12 15,-7-10-12-15,-1 10 0 0,8-3 9 0,-4 0-9 0,4-3 0 0,-4 3 0 16,-3 6 0-16,3-6 0 0,1 6 0 0,-1-3 8 16,0 0-8-16,-3 0 0 0,-4 3 0 0,0 3 0 15,4-3 0-15,0-2 0 0,-4 5 0 0,0-3 0 16,-3 0 0-16,3-3 0 0,0 3 13 0,4-6-1 16,-4 9-1-16,0 1 0 0,-3-7 6 0,3 6 2 15,-3-6 0-15,3 6 0 0,-3-3-2 0,-4 10 0 16,0-4 0-16,-7 7 0 0,0 3-17 0,0-3 0 15,0-4 8-15,0 4-8 0,0 3 0 0,-3 6 0 0,-4-6 8 16,0 6-8-16,-3 0 0 0,-1 3 0 16,1-3 0-16,-1 3 0 0,1 1 0 0,-1-1 0 15,1-3 0-15,-4 3 0 0,-8-3 8 0,5 4-8 0,-4-1 0 0,0-3 0 16,0 3 0-16,-4 10 0 0,0-7 0 16,1 0 0-1,-4 13-18-15,-4-3-10 0,-3 3-3 0,-4 3 0 16,-3 3-157-16,-4 0-31 0,-3 10-6 0</inkml:trace>
  <inkml:trace contextRef="#ctx0" brushRef="#br1" timeOffset="109597.991">24776 11823 230 0,'0'0'10'0,"0"0"2"0,-7 7-12 0,-4-4 0 0,4-3 0 0,0 9 0 16,0-9 252-16,7 0 47 0,-7 3 9 0,7-3 3 16,-7 7-263-16,7-7-48 0,0 0-17 0,0 0 0 15,0 0-6-15,0 0-1 0,0 0 0 0,0 0 0 16,0 0 24-16,3-7 0 0,4 4 0 0,-3-6 0 16,-4 9 36-16,7-10 12 0,0 7 3 0,3-6 0 15,1 0-1-15,0-1 0 0,3 7 0 0,-4-10 0 16,4 4-30-16,4-10-7 0,3 7-1 0,0-7 0 15,1-3 6-15,2 3 1 0,1-3 0 0,3 0 0 16,4-9 18-16,3 6 4 0,1-7 1 0,-1 1 0 16,0-7-14-16,4 7-4 0,0-3 0 0,7-7 0 0,10 0-15 15,-3 3-9-15,3-9 10 0,-3 3-10 0,7 1 10 16,0-8-10-16,0-2 10 0,0 0-10 0,0 3 21 0,4-4-1 16,3 1-1-16,0 0 0 0,0-10-19 0,0 7 0 15,0-7-13-15,0 0 5 0,0-3 20 16,3-3 5-16,4 3 1 0,1 1 0 0,-1-4 11 0,3 0 3 15,1-10 0-15,7 4 0 0,3 3-20 0,7-3-3 16,-3-1-1-16,3-5 0 0,4 5-8 0,3-8 0 16,-3 9 0-16,0-7 0 0,-4 7 0 0,0 0 0 15,7-7 0-15,-3 7 0 0,0-1 0 0,-4-5 0 0,0 6 0 16,4-1 0-16,0-5 0 0,0-4 0 0,0 10 0 0,-1-3 0 16,-2-1 0-16,2 4 0 0,-2-10 8 0,2 10-8 15,1-7 0-15,0-2 0 0,0 9 0 0,3-1 0 16,4-5 14-16,0 5-2 0,-8 1-1 0,5-6 0 15,-1 2-11-15,0 1 0 0,1 9 9 16,3-6-9-16,-8-4 0 0,1 4 8 0,3 0-8 0,-3 3 0 16,3-1 0-16,-6 8 0 0,-5-7 0 0,5 6 8 15,-1-6-8-15,0 9 0 0,-3-3 0 0,-4 0 8 16,-3 3-8-16,-1 1 0 0,5 2 0 0,-5-3 0 16,-6 1 0-16,-4 5 0 0,-3-2 0 0,-1 5-8 15,1 1 8-15,-4 0 0 0,-4-1-9 0,1 14 9 16,-4-4-8-16,-4 9 8 15,-7-6-10-15,1 7 10 0,-4-4-31 0,-4 7 0 0,0 6 0 16,-6-3 0-16,2 6-91 0,-13 3-18 0,-4-3-4 0,1 9-1 16</inkml:trace>
  <inkml:trace contextRef="#ctx0" brushRef="#br1" timeOffset="110779.261">26166 12463 748 0,'0'0'33'0,"-11"3"7"0,0 4-32 0,4-4-8 0,0 3 0 0,7-6 0 16,0 0 190-16,0 0 36 0,0 0 7 0,0 0 2 15,0 0-194-15,0 0-41 0,7-9 0 0,0-1-8 16,4 1 8-16,0-1 0 0,3-2 0 0,3-1 0 15,1-2 14-15,0 2 5 0,3-6 1 0,0-3 0 16,4 7 21-16,-1-4 5 0,1-3 1 0,3-6 0 16,4 6 10-16,3-3 3 0,-3-4 0 0,3-2 0 15,4 0-35-15,3-4-6 0,4-2-2 0,-3 2 0 16,2-6 14-16,1 1 2 0,4 2 1 0,6-9 0 0,1 3-9 16,3-9-1-16,10-1-1 0,4-5 0 15,0 2-7-15,0-5 0 0,0 5-1 0,8-12 0 0,2 6 0 16,1-6 0-16,0-3 0 0,3 0 0 0,0 0-7 0,4 0-8 15,3-3 11-15,0-1-11 0,0-5 9 0,4 6-9 16,7-4 0-16,-4-2 9 0,1-1-9 0,-1 4 0 16,0-4 9-16,-3-2-9 0,7-1 19 0,-4 0-1 15,1 4 0-15,-5 2 0 0,8-2-18 0,0-4 10 16,-4 7-10-16,4-4 8 0,0 1 12 0,-4-4 1 16,1 7 1-16,-1-7 0 0,4 0 5 0,-8 4 1 0,-6-1 0 15,3 4 0-15,-3-4-12 0,0 7-1 0,0-6-1 16,-4 5 0-16,-4 1-5 0,-2 3-1 0,6-3 0 0,0 9 0 15,0-3-8-15,0 0 0 0,-6 0 0 0,-1 0 8 16,3 0-8-16,-3 3 0 0,1 3 0 0,-8 1 8 16,0-1-8-16,-7 6 0 0,-4-2 0 0,4 2 0 15,0-2 0-15,-7 5 10 0,0 1-10 0,0 0 10 16,-3 3-10-16,-1 6 0 16,-3-6 0-16,-4 6 0 0,1 0 0 0,-1 0 0 0,1-3 0 0,-12 16 0 15,-2-4 0-15,-1 4 0 0,7-4 0 0,1-2 0 16,-1 5 0-16,-3 1 0 0,3-1 0 0,8-2 0 15,-8-7-15-15,-3 10 5 0,-8-1 1 0,1 1 0 16,-4 6 9-16,1-3-12 0,-1 6 12 0,-3-3-12 16,-1 3-16-16,1 3-3 15,-4 6-1-15,0-2 0 0,0 2-132 0,1 1-28 0,-5 2-4 0,4 1-2 0</inkml:trace>
  <inkml:trace contextRef="#ctx0" brushRef="#br1" timeOffset="112110.193">27672 12730 918 0,'0'0'40'0,"3"0"9"0,4-3-39 0,1-4-10 0,-5 4 0 0,4-6 0 15,0 6 95-15,0-4 17 0,0-2 3 16,0 6 1-16,4-7-58 0,0 1-11 0,-4-4-3 0,3 4 0 16,1 0-22-16,3 2-5 0,3-8-1 0,-2 2 0 15,2 1-6-15,1-4-2 0,3 0 0 0,0-3 0 16,0 1 18-16,11-4 3 0,-4 0 1 0,8 0 0 16,2-10 13-16,5 10 2 0,-4-9 1 0,6 3 0 15,5-7-25-15,-4 4-5 0,3-10 0 0,-3 7-1 16,7-7 0-16,0 0 0 0,7-3 0 0,0 0 0 15,0 1 6-15,3-4 2 0,-3-7 0 0,4 7 0 16,-4-12-9-16,10 5-2 0,1-8 0 0,6-1 0 16,-3 0 4-16,4 0 0 0,-4-2 0 0,11-8 0 15,-4 4 12-15,7-3 4 0,4-3 0 0,0 3 0 16,-4 3-5-16,3-6-1 0,-2 9 0 0,2-6 0 0,-2-4-15 16,-1 4-3-16,-4 6-8 0,1-6 12 0,-4 10-12 0,4-10 0 15,-4 6 8-15,4 3-8 0,-4-9 0 0,-4 6 0 16,1 0 0-16,0 3 0 15,3-6 8-15,4 7-8 0,-1-4 0 0,1 0 0 0,0 3 0 0,-1-9 8 16,1 9-8-16,3-2 0 0,0 2 11 16,-3 0-1-16,-7 0 0 0,3 1 0 0,3-1-10 0,-3 0 12 15,1 1-12-15,-5 8 12 16,1-2-12-16,-4 3 0 0,-4 2 0 0,-3-2 8 0,4 3-8 0,-22 15 10 16,1-5-10-16,-1-1 10 0,4 3-10 0,-3 1 10 15,2-4-10-15,-6 6 10 0,-3-5-2 0,13-4 0 16,-10 3 0-16,0 0 0 0,0 4-8 0,-8-1 0 15,1 3 0-15,0-2 0 16,3 5-22-16,-3-2-6 0,0 3-2 0,169-126 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24:13.65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2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24:13.65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2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26:03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22666 14699 57 0,'0'0'0'0,"0"0"0"16,-4 3 0-16,-3 3 0 0,0-2 196 0,7-4 33 16,0 0 7-16,0 0 2 0,-10 3-133 0,3 3-26 15,7-6-6-15,0 0-1 0,0 0-37 0,0 0-8 16,0 0-2-16,0 0 0 0,0 0-25 0,0 0 0 15,0 0 0-15,0 0 0 0,0 0 15 0,0 0-3 16,0 0 0-16,0 0 0 0,0 0 19 0,0 0 3 16,0 0 1-16,0 0 0 0,0 0 1 0,0 0 1 0,7 3 0 0,-7-3 0 15,0 0-17-15,0 0-3 16,10 0-1-16,-3 0 0 0,-7 0 22 0,0 0 4 0,11 0 1 0,0-3 0 16,3 3-15-16,-7-6-4 0,-7 6 0 15,0 0 0-15,10 0-8 0,-3-3-1 0,-7 3-1 0,7-10 0 16,0 1-3-16,4 6-1 0,0-4 0 0,-4 4 0 15,-11-6 3-15,8-1 1 0,6 7 0 0,1-6 0 16,-8-1 2-16,4 1 0 0,-3 6 0 0,7 0 0 16,-1-4 0-16,1-2 0 0,-15 6 0 0,11-3 0 15,0 3 1-15,0-7 1 0,-7 10 0 0,0 0 0 16,11 0-10-16,-4-9-8 0,0 9 12 0,-7 0-12 16,0 0 13-16,11-10-4 0,3 7-1 0,-4-6 0 15,1 6 1-15,0-7 0 0,-1 1 0 0,4-1 0 0,0 1 2 16,0-4 0-16,-3 4 0 0,0 0 0 0,6-4-2 0,-6 4 0 15,3-4 0-15,-3 1 0 0,-1-1-1 0,1-3 0 16,-1 4 0-16,4-1 0 0,-3-2-8 0,0 2 12 16,3 4-12-16,-4-4 12 0,4 4-12 15,0-4 0-15,-3 1 0 0,3-4-11 0,4 10 35 0,3-10 6 16,-7 3 2-16,7 1 0 0,-3-7-32 0,3 10 0 16,0-7 0-16,0 0 0 0,1-6 0 0,-1 10 0 15,0-7-8-15,4 0 8 0,-4 7 0 0,0-10 0 16,0 9 0-16,0-6 0 0,-3 1 0 0,0-4 0 15,-1 9 11-15,1-6-11 0,-1-3 19 0,1 7-3 16,0-4-1-16,3 0 0 0,-3-3 1 0,3 3 0 16,0-3 0-16,0 7 0 0,4-4-8 0,-8 0 0 0,5 3-8 15,-1-9 12-15,3 10-12 0,-2-4 11 0,2-3-11 16,1 3 10-16,-4-3-10 0,4 3 10 0,-4-3-10 16,0 7 10-16,0-4-10 0,-3-3 12 0,0 3-12 0,-1 0 12 15,1-3-12-15,-1 10 10 0,1-10-10 0,-4 3 10 16,4 6-10-16,0-5 12 0,3-4-12 0,0 3 12 15,-4 3-12-15,8-3 8 0,0 0-8 0,0 4 8 16,-1-4-8-16,-3 0 0 0,4-3 0 0,0 10 8 16,3-7-8-16,-3-3 0 0,-1 3 0 0,1 3 0 15,0 1 0-15,-4-1 0 0,0-3 0 0,0 0 0 16,0 7 0-16,-3-1 0 0,0 1 0 0,-1-4 0 16,1 7 9-16,0-4-9 0,-4 1 10 0,3-1-10 15,1-3 10-15,0 10-10 0,-1-10 10 0,1 7-10 0,3-4 12 16,0 1-4-16,0 3-8 0,1-4 12 15,-1 4-12-15,0-4 0 0,-7-3 0 0,7 4 0 0,0-1 0 0,-6 1 0 16,-1-4 0-16,0 4 0 0,3 2 0 0,-2-2 0 16,-5 2 0-16,1 1 9 0,-1-1-9 0,1-2 0 15,-1 2 0-15,1 1 0 0,-4 6 12 0,4-7-4 16,-4 1 0-16,3 0 0 0,-3 5-8 0,0-5 12 16,4 0-12-16,-4 6 12 0,0-7-12 0,0 7 0 15,4-3 0-15,-1-4 8 0,-3 4-8 0,4-3 0 16,0 2 0-16,-1-2 0 0,-3-4 0 0,4 10 0 15,-4-3 0-15,3-3 0 0,-3 5 0 0,1-5 8 16,2 0-8-16,-3 6 0 0,4-7 0 0,-4 7 0 16,0-3 8-16,0-4-8 0,3 7 0 0,-2-6 0 15,2 6 9-15,-3-4-9 0,4-2 8 0,-1 6-8 0,-3 0 8 0,4-4-8 16,0-2 0-16,-1 6 0 16,1-7 0-16,-1 1 0 0,1 6 8 0,-4-3-8 0,4 2 8 0,-1-5-8 15,1 6 0-15,-1-3 0 0,-3-4 0 0,4 7-8 16,-4 0 8-16,4-3 0 0,-4-4 0 0,0 7 0 15,3-3 0-15,-6 3 0 0,6-7 0 0,-6 10 0 16,6-9 0-16,-2 6 0 0,-1-7 0 0,3 7 0 16,-3-3 0-16,4-3 9 0,-4 2-9 0,3-2 0 15,-2 3 8-15,2-4-8 0,-3-2 0 0,4 2 0 16,-1 7 0-16,1-6 0 0,-1-1 0 0,-2 1 0 16,-1 0 8-16,3 5-8 0,-3-5 0 0,0 0 0 15,4 5 0-15,-4-5 0 0,0 0 0 0,0 5 0 16,4-2 0-16,-1 3 0 0,-3-6 0 0,4-1 0 0,-1 7 0 15,1-3 0-15,3 0 0 0,-3-1 0 0,3-2 0 0,-4 6 0 16,8-7 0-16,-4 7 0 0,0-6 0 16,0-1 0-16,-3 1 0 0,3 0 0 0,0-1 0 0,-3 4 0 15,-1-3 0-15,1 2 0 0,0-2 0 16,-1-4 0-16,1 10 0 0,-1-6 0 0,1-1 0 0,-1 1 0 16,-3 6 0-16,4-3 0 0,-4-1 8 0,4 1-8 15,-1-3 0-15,1 5 0 0,-1-2 0 0,1 0 0 16,0-10 0-16,-1 13 0 0,1-6 8 0,-1-1-8 15,1 1 0-15,0 6 0 0,-1-7 8 0,1 1-8 16,-1-1 0-16,1 7 0 0,-1-9 0 0,1 2 0 16,0 1 8-16,-4 0-8 0,3-1 0 0,-3 1 0 15,4-4 0-15,-1 4 0 0,-2 3 10 0,2-4-10 0,4 1 8 16,-3-4-8-16,3-2 0 0,-3 5 8 0,6-2-8 0,-3 2 0 16,4-2 0-16,-4 2 0 0,-3 1 0 0,3-4 0 15,0 1 0-15,3 2 0 0,-2-2 0 0,-1-4 0 16,0 10 0-16,0-10 0 0,0 4 0 0,0 2 0 15,0 1 0-15,-3-4 0 0,3 1 0 0,0 2 0 16,-7 1 0-16,7-4 0 0,-3 7 8 0,-1-6-8 16,4 2 0-16,-3 1 12 0,0-4-12 0,-1 4 12 15,1 2-12-15,-1-8 10 0,5 5-10 0,-5-2 10 16,4 2-10-16,0-2 0 0,-3-1 0 0,7-2 8 16,-1 2-8-16,1 4 0 0,-1-7 0 0,1 0 0 15,-4 4 0-15,4-1 0 0,3-6 0 0,-7 7 0 16,4-7 0-16,-1 7 0 0,1-1 8 0,0-3-8 15,-4 10 0-15,7-10 0 0,-7 7 0 0,7-4 0 0,-3 1 0 16,-4-1 0-16,4-2 0 0,-1 2 0 0,1 1 0 0,-4-1 0 16,4-3 0-16,-4 7 0 0,0-4 0 0,0 4 0 15,0-4 0-15,0 4 0 0,-3 0 0 0,3-4 0 16,0 4 0-16,-3-1 0 0,-1 4 0 0,1-3 0 16,3-1 8-16,-4-2-8 0,5-4 0 0,-1 7 0 15,0-4 0-15,3 0 0 0,1 1 0 0,0-4 10 16,-4 4-10-16,3-7 10 0,1 6-10 0,0 1 8 15,-1-7-8-15,1 3 8 0,0-2-8 0,3-1-16 16,-4 6 4-16,5-6 1 0,-5 7 11 0,-3-1 0 16,4-2 0-16,-4-1 0 0,0 0 8 0,0 1 3 15,0-1 1-15,1 3 0 0,-1 1-12 0,3-7 0 16,-3 6 0-16,1 1 0 0,2-4 0 0,1 4 0 0,-1-1 0 0,5-6 0 16,-1 7 0-16,0-7 0 15,4 6 0-15,-1-5 0 0,-2-4 0 0,2 9 0 0,1-6 0 16,0-3 0-16,-4 4 0 0,3 2 0 0,1-3 0 0,-4 0 0 15,0 7 0-15,4-7 0 0,-4-3 0 0,-3 9 0 16,0-5 0-16,3 5 0 0,-4-6 0 0,1 7 0 16,-4-7 0-16,4 6 0 0,-1-6 0 0,-2 7 0 15,-1-7 0-15,0 7 0 0,3-7 8 0,-2 6-8 16,6-9 0-16,0 3 0 0,0-3 0 0,4 7 8 16,-4-4-8-16,0 0 0 0,0-3 9 0,0 3-9 15,1-3 0-15,2 7 0 0,-6-4 0 0,3 0 8 16,0 7-8-16,-3-7 0 0,0 6 0 0,-1-6 0 15,-3 7 0-15,0-7 0 0,0 7 0 0,1-7 0 0,-1 6 0 16,0 1 0-16,0-7 0 0,0 6 8 0,0-6-8 0,0 7 0 16,0-1 0-16,4-2 8 15,3-1-8-15,-7 0 9 0,7 1-9 0,-3-1 10 0,3 3-10 0,-3-2 0 16,-4-1 0-16,4 4 8 0,-1-1-8 16,1-3 0-16,3 4 0 0,0-1 0 0,-3 1 0 0,3-4 0 15,-3 3 0-15,6 1 0 0,-2-7 0 0,-5 10 8 16,4-7-8-16,1 0 0 0,-1-6 0 0,0 10 0 15,0-7 8-15,0-3-8 0,0 3 0 0,1-3 0 16,-1 0 0-16,3 0 8 0,5 4-8 0,-5-4 0 16,5 0 0-16,-5 0 8 0,4 0-8 0,1 0 0 15,-5 0 0-15,1 3 0 0,-4-3 8 0,-3 3-8 0,3-3 0 16,0 4 8-16,-3 5-8 0,-1-6 10 16,-2 7-10-16,2-10 10 0,-3 3-10 0,4 3 10 0,-4-3-10 15,4 1 10-15,-1 2-10 0,5-3 8 0,-8-9-8 0,3 12 8 16,1-3-8-16,3 1 0 0,-3-4 0 0,3 3 8 15,0 3-8-15,-3-3 0 0,6-3 0 0,-2 4 0 16,-1 2 8-16,-4-3-8 0,1 0 0 16,-4-3 8-16,0 10-8 0,0-7 0 0,4 9 0 0,-4-2 0 15,0-1 9-15,0 1-9 0,0-4 10 0,1 7-10 16,-1-4 0-16,-4 4 0 0,4-4 0 0,0 1 0 16,-3-4 0-16,3 4 0 0,0-1 0 0,-3 0 0 15,3-2 0-15,-3 2 0 0,3 4 0 0,0-4 0 16,0-6 0-16,-4 7 0 0,5-7 0 0,-1 7 0 15,-4 2 0-15,1-2-8 0,-1-1-1 0,5-3 0 16,-8 4-20-16,3 2-4 0,-3 1-1 16,-3-4 0-16,3 4-70 0,-4 6-15 0,-3-6-2 0,0 9-1 15,0-10-95-15,-3 7-19 0,-8-3-4 0</inkml:trace>
  <inkml:trace contextRef="#ctx0" brushRef="#br0" timeOffset="1397.64">28317 10121 1497 0,'0'-7'133'0,"-3"1"-106"0,-1 0-27 0,4-3 0 16,-3-1 114-16,3 7 18 0,0-6 3 0,3-4 1 15,-3 4-100-15,4-1-20 0,-4 7-4 0,0-3-1 16,0 6-11-16,0-6 0 0,-4-1 0 0,4-2 0 15,-3-1 13-15,-1 7 7 0,4-6 2 0,-3 0 0 16,-1-1 22-16,1-2 4 0,-4 2 0 0,0 1 1 16,3-4-3-16,-3 4-1 0,0-4 0 0,-4 4 0 15,4-4-12-15,-3 1-2 0,-4-4-1 0,3 4 0 0,1-1-8 16,-1 4-2-16,-3-1 0 0,3 1 0 0,-3-4-12 16,4 4-8-16,-5 6 8 0,1-4-8 0,4 1 0 15,-4 0 0-15,3 3 0 0,0-4 0 0,4 4 0 0,0-3-13 16,0 3 1-16,4 0 1 15,3 3 19-15,-4-6 3 0,1 6 1 0,3 0 0 0,0 0-12 0,-4-10 0 16,4 7 0-16,-3-3 0 0,3 3 0 0,0 3 0 16,0 0 9-16,0 0-9 0,0-10 8 0,0 10-8 15,0 0 8-15,0 0-8 0,0 0 0 0,0 0 0 16,3-3 0-16,-3 3 0 0,0 0 0 0,0 0 0 16,0 0 0-16,0 0 0 0,0 0 0 0,0 0 0 15,0 0 0-15,0 0 0 0,0 0 0 0,0 0 0 16,7 3 0-16,-7-3 0 0,0 0 0 0,0 0 0 0,0 0 0 0,0 0 0 15,0 0 11-15,0 0-3 0,0 0 0 0,0 0 0 16,0 0 4-16,0 0 1 0,-3 10 0 16,-1-7 0-16,1 6-3 0,-1 1-1 0,-3-1 0 0,0 0 0 15,0 4-9-15,-4-4 12 0,-3 1-12 0,4 2 12 16,-4-2-3-16,-4 2 0 0,4-2 0 0,0 2 0 16,0-2 6-16,-4-1 1 0,4 0 0 0,0 1 0 15,0-7-16-15,0 6 11 0,-1-6-11 0,5 7 10 16,-1-4-10-16,1-3 0 0,-1 4 0 0,4-4 8 15,4 0-8-15,-5-3 8 0,5 0-8 0,-1 0 8 16,4 0-8-16,0 0 0 0,0 0 0 0,-3 0 0 16,-1 0 0-16,4 0 0 0,0 0 0 0,0 0 0 15,0 0 0-15,0 0 0 0,0 0 0 0,0 0 0 0,0 0 0 16,0 0 0-16,0 9-9 0,0-9 9 16,4 10 0-16,-4 2 0 0,3-6 0 0,-3-6 0 0,0 10 0 0,4-4 0 15,-1 4 0-15,-3-10 0 0,0 6 0 0,0-6 0 16,8 9 0-16,-8-9 0 0,0 0 0 0,0 0 0 15,0 0 0-15,7 6 0 0,-7-6 0 0,0 0 0 16,7 10 0-16,0-1 0 0,0 1 0 0,-4 2 0 16,4-2 0-16,0 2 0 0,0 4 0 0,0 0 0 15,1-1 0-15,-1 1 0 0,0 6 0 0,0-3 0 16,0-1 0-16,-4-2 0 0,4 3 0 0,-3-6 0 16,3-4 0-16,0 0 0 0,-3 4 12 0,3-4-4 15,-4 1-8-15,4-7 12 0,-3 6-4 0,-4-9-8 16,3 6 11-16,-3-6-11 0,4 4 10 0,-4-4-10 15,3 9 8-15,1-6-8 0,-1 3 0 0,4-2 0 0,-7-4 0 16,0 6 0-16,7-3 0 0,-3 6 0 0,-1-5 0 16,1-4 0-16,0 9 8 0,-4 0-8 0,7-9 0 0,-4 10 8 15,1-7-8-15,-4 6 0 0,7 1 0 0,-7-1 0 32,3-6-101-32,1 7-13 0,-1-1-2 0,1-6-696 0,-1 7-140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28:19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6678 2673 1180 0,'-10'-10'52'0,"10"10"12"0,0-9-52 0,-4 3-12 15,0 3 0-15,1-4 0 0,-1 4 60 0,-3-3 10 16,14-4 2-16,-7 1 0 0,-7 0-25 0,4 2-5 16,3 4-1-16,-11-3 0 0,4 3-22 0,0-7-5 15,-7 4-1-15,3 6 0 0,1-9-4 0,-8-1-1 16,4 7 0-16,4-3 0 0,-5 6 5 0,-2-6 1 15,-1 3 0-15,0 3 0 0,1-7-2 0,-1 4 0 0,-3 3 0 16,-4-6 0-16,4 6-1 0,-4-10-1 0,-3 10 0 16,4 0 0-16,-12 0-10 0,12 0 0 0,-12 0 0 0,5-3 0 15,-12 3 9-15,8 3 0 0,-7-3 0 0,-1 10 0 16,1-4 6-16,0-3 1 0,3 4 0 0,0-4 0 16,4 12 19-16,-8-5 4 0,-2 5 1 0,2-2 0 15,1-4-40-15,-8 7 0 0,5-7-14 0,2 10 4 16,1-3 10-16,0 3 0 0,6 0 0 0,-6-1 0 15,0 4 0-15,-1-3 0 0,1 0 0 0,0 0-8 16,-1 6 8-16,1-6 0 0,7 0 0 0,-8-1 0 16,5 4 0-16,2 0 0 0,1-6 0 0,7 12 0 15,-7-3 0-15,10 0 0 0,-10 4 8 0,3-1-8 16,4 0 9-16,-4-3-9 0,4 10 12 0,-4-7-12 0,4 0 0 0,3 3 0 16,4-2 0-16,7-1 0 15,-7 0 11-15,6 7-11 0,1-1 10 0,4-6-10 0,-4 10 8 16,3-4-8-16,4 7 0 0,-4 0 9 0,4-7-9 0,0 7 0 15,4 0 0-15,3 0 0 0,-7-7 0 0,7 4 0 16,7-1 8-16,-7-5-8 0,10 5 0 0,-6-2 0 16,6-4 0-16,1 4 8 0,3 6-8 0,0-4 0 15,0-9 0-15,4 10 0 0,0-4 8 0,3-2-8 16,3-1 8-16,1 4-8 0,7-1 0 0,-7-6 0 16,3 1 8-16,4-4-8 0,-4 3 0 0,7-3 0 15,4 0 9-15,7-3-9 0,3 0 8 0,4 0-8 16,-4-6 8-16,1 9-8 0,-4-3 0 0,3-7 0 15,4 4 0-15,-4-3 8 0,4-7-8 0,7 1 9 0,0-1-9 16,4 0 10-16,-1-9 0 0,4 7 0 0,4-7 0 16,-4 0 0-16,3 0-2 0,8 0 0 0,-7-7 0 0,3-2 0 15,-4 0 7-15,4 2 1 0,-10 4 0 0,3-6 0 16,0-7-8-16,0 7 0 0,-7-7-8 0,0 7 12 16,0-10-12-16,3 6 0 0,-3-2 8 0,0-4-8 15,-3-6 8-15,3 6-8 0,-11-6 11 0,11 3-11 16,0-3 20-16,4 0-4 0,-5 0 0 0,1-4 0 15,0-5 5-15,-3-4 1 0,-4 4 0 0,0-4 0 16,3 4-6-16,-3-1 0 0,-7 4-1 0,-4-1 0 16,1-5-7-16,-5 2 0 0,1 7-8 0,-7-6 12 15,-4-4 0-15,-3 4 0 0,-4-1 0 0,-3-3 0 16,-1 1 7-16,-6-4 1 0,3-3 0 0,-7 0 0 16,0 7 8-16,-3-7 1 0,-4 6 1 0,0-6 0 15,0 0-9-15,-4 0-1 0,-3-9-1 0,-4 6 0 0,1-3-19 16,-4 3 10-16,0 0-10 0,-4 6 8 0,-3-6 13 0,-7-3 3 15,3 3 0-15,-14 3 0 0,4 0-24 0,0 0 8 16,-1-3-8-16,1 9 0 0,-14-2 9 0,6 2-9 16,-10 3 12-16,0-2-12 0,-6 2 0 0,-1 7 0 15,-4 0 0-15,1 3 0 0,3 0 0 0,0 6-17 16,3 0 1-16,-3 3 1 0,-3-2 15 0,3 11 0 16,-7-5 0-16,3 12 0 0,-3-6 0 0,4 12 0 15,-1-6 0-15,-10 9 0 0,4 1-8 0,-1-1 8 16,-7 10-13-16,4 0 5 15,-3-4-108-15,-1 4-20 0,0 9-5 0,1 7-992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27:52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21340 11707 633 0,'0'0'56'0,"0"0"-44"0,0 0-12 0,0 0 0 16,-4 0 156-16,4 0 28 0,-4 0 7 0,-3 7 1 15,4-4-124-15,-4-3-24 0,3 9-4 0,4-9-2 16,0 0-24-16,-3 7-5 0,3-7-1 0,0 0 0 15,3 6 8-15,1 3 2 0,-4-9 0 0,7 10 0 16,0-7 15-16,0 6 3 16,0 1 1-16,-3-4 0 0,3 0 0 0,0 4 0 0,0-1 0 0,0 0 0 15,-4 4-11-15,4-4-2 0,4 1-1 0,-4 2 0 16,-3 1 0-16,3 2 0 0,0-2 0 0,0 0 0 16,0 9 1-16,0-4 1 0,-4-5 0 0,4 9 0 15,0-3-1-15,4-1-1 0,-7 1 0 0,6-3 0 16,-3 6 0-16,4 0 0 0,-4-3 0 0,3-1 0 15,1 4 1-15,7-9 1 0,-1 9 0 0,-3-3 0 16,-3-7-5-16,3 7 0 0,11 0-1 0,-4-3 0 0,-7-1-7 16,0 1-2-16,0 3 0 0,7-7 0 0,-3 10 2 15,0-3 1-15,-8 3 0 0,4-3 0 0,8 6-13 0,-12-6 8 16,-3 3-8-16,0 0 0 0,4 6 14 0,-1-6-3 16,1 0-1-16,-7 0 0 0,-4 0-1 0,3-4 0 15,8 1 0-15,-4-3 0 0,-7 3 3 0,7-7 1 16,3 4 0-16,1-3 0 0,-4-1 14 0,4 1 2 15,-4-4 1-15,3 7 0 0,4-10-14 0,-3 3-4 16,-8 7 0-16,5-10 0 0,2 4-4 0,-3-1-8 16,0 4 11-16,0-4-11 0,-3 10 12 0,3-7-12 15,3 1 12-15,-2 6-12 0,-8-7 11 0,3 7-11 16,11-6 10-16,-7 2-10 0,0 1 12 0,-3-6-4 16,6 8-8-16,-3-5 12 0,4-1-12 0,0 7 0 0,-1-6 8 0,1 2-8 15,-1-2 14-15,1 0 0 0,-8 5 0 16,1-5 0-16,7 6-2 0,-4-7-1 0,3 1 0 0,-6 9 0 15,-1-3-3-15,4-1 0 0,7 1 0 0,-10-3 0 16,-4 6-8-16,3-3 0 0,5-7 0 0,-1 10 8 16,3-3-8-16,-6 0 0 0,3-7 0 0,3 10 8 15,8-3-8-15,-4-6 0 0,-7 5 0 0,4 1 0 16,3-3 0-16,0-4 0 0,-3 7 0 0,-1-6 0 16,-3 6 10-16,7-1-10 0,-3-5 12 0,-1 6-12 15,-2-7 12-15,2 10-4 0,4-9 0 0,-3 6-8 16,-4 3 12-16,0 0-12 0,7-4 12 0,-3-5-12 15,-1 9 10-15,1-3-10 0,-4 3 8 0,3 0-8 16,5-4 8-16,-5 1-8 0,1-3 0 0,-1 3 8 0,1-7-8 16,-1 7 0-16,5-6 0 0,-8-4 0 0,0 10 0 0,3-7 0 15,8 7 0-15,-8-6 0 16,-2 6 9-16,2-7-9 0,8 1 10 0,-4 5-10 0,-4-5 12 16,1 3-4-16,0-1-8 0,6-5 12 0,-3 9-4 15,-3-7 0-15,-4 7-8 0,0-3 12 0,7-1-12 0,0 1 0 16,-10 3 8-16,3-7-8 0,0 7 10 0,0-6-1 15,0 5 0-15,-3-5 0 0,-4 3-9 0,7-4-11 16,0 1 3-16,0-1 0 0,-4-2 8 0,4-1 0 16,0 4 0-16,4-4 0 0,0 1 0 0,-4-1 9 15,-4 0-9-15,4 1 0 0,4-4 12 0,-4 3-12 16,-4 1 12-16,4-1-12 0,0 4 8 0,0-4-8 16,1 1 0-16,-5 2 0 0,1-2 8 0,3 2-8 0,3-3 0 15,-6 4 0-15,-1 3 0 0,4-4 0 0,0-2 0 0,0 2 0 16,1 1 0-16,-5-4 0 0,1 4 0 0,3-4 0 15,0 1 0-15,0 2 0 0,0-3 0 0,0 1 0 16,-4 2 8-16,4-2-8 0,-3-1 0 0,3-6 0 16,-3 7 0-16,-1-1 0 0,4-3 0 0,0 1 0 15,-3 2 0-15,3 1 0 0,-4-1 0 0,1 0 0 16,3-6 0-16,-4 7-12 0,4-1 1 0,1-6 1 31,-5 7-33-31,4-1-6 0,0-6-2 0,-3 7 0 0,3-10-109 16,0 9-21-16,-7-9-5 0,7 0-1 0,0 6-56 0,0-2-11 15</inkml:trace>
  <inkml:trace contextRef="#ctx0" brushRef="#br0" timeOffset="1395.964">20511 12024 1364 0,'0'0'60'0,"-4"0"13"0,0-3-58 0,1-6-15 0,-1 9 0 0,4 0 0 15,-3-10 53-15,3 7 8 0,-4-3 2 0,1 3 0 16,-1-7-39-16,4 10-8 0,0 0-2 0,0 0 0 15,0 0 21-15,0 0 4 0,0 0 1 0,0 0 0 16,0 0-32-16,0 0-8 0,0 0 0 0,0 0 0 16,0 0 11-16,4 13 1 0,-4-4 0 0,7 1 0 15,-4-1 32-15,1 0 6 0,7 1 2 0,-1 2 0 16,-3-2-34-16,0 2-6 0,4-2-2 0,-1 2 0 0,4 1 10 0,-3 6 3 16,0-7 0-16,3 4 0 0,-4 0-2 0,1-1 0 15,-4 1 0-15,0 6 0 0,4-3 4 0,-1 3 1 16,1 0 0-16,-4 6 0 0,3-6 0 15,1 0 0-15,-7 0 0 0,3 6 0 0,3-3 9 0,-3-3 1 16,0 6 1-16,4 0 0 0,-8-3-6 16,8 7-2-16,0-10 0 0,-1 9 0 0,1-3-7 0,3-3-2 15,-4 7 0-15,5-1 0 0,-1-3-20 0,-4-3 0 16,1 4 0-16,3-4 0 0,0 3 0 0,-3-3 0 16,-1 3 8-16,4-3-8 0,-3 4 9 0,-1-4-9 15,5 3 12-15,-5 3-12 0,1-6 17 0,3 7-3 16,0-4-1-16,0 0 0 0,-3-3 4 0,3 7 1 0,3-10 0 15,-2 9 0-15,2-3-5 0,4-3-1 0,-3-3 0 0,3 6 0 16,-3-3 4-16,3-3 0 0,-3 7 0 0,3-7 0 16,0 0-8-16,-3 9 0 0,3-9-8 0,-4 6 12 15,5-3-12-15,-5 3 9 0,1-3-9 0,3 7 8 16,-7-1-8-16,0 1 0 0,0-1 0 0,4-3 0 16,-4-3-8-16,0 7 8 0,0-4 0 0,0-6 0 15,1 0 0-15,2 0 0 0,1 0 0 0,-4 6 0 16,-4-6 0-16,5 0 0 0,6 0 0 0,-4 0 0 15,-6 0 0-15,3-4 0 0,7 4 0 0,-3 0 0 16,0 0 0-16,-4 3 0 0,-4-3 12 0,4 3-4 16,4-3 5-16,-4-3 1 0,-3 9 0 0,-1-3 0 15,4-3-14-15,0 0 8 0,1 0-8 0,-5 3 0 16,-3-3 11-16,4 0-11 0,3 0 12 0,-3 0-12 16,-8 0 8-16,8 0-8 0,-1-3 0 0,4 3 0 0,-7-10 0 15,4 10 10-15,0-3-10 0,-1 3 8 0,1-3-8 0,-1 3 0 16,-3-10 0-16,0 7 8 0,4-6-8 0,-4 6 0 15,0-7 0-15,0 7 8 0,0-10-8 0,0 4 0 16,0-1 0-16,0-2 0 0,-3-1 0 0,-1 1 8 16,4-7-8-16,-3 6 0 0,0 4 0 0,-1-7 0 15,8-3 8-15,-4 7-8 0,0-1 0 0,-4-6 0 16,-3-3 0-16,7 10 0 0,7-4 0 0,-6-3 0 16,-8-3 0-16,7 6 0 0,0-3 0 0,3 0 0 15,-10-3-12-15,0 0 12 0,0 0-28 0,4 0 3 0,-4 0 0 16,0 0 0-1,0 0-123-15,0 0-25 0,10 0-5 0,1-3-984 0</inkml:trace>
  <inkml:trace contextRef="#ctx0" brushRef="#br0" timeOffset="14134.078">25601 7791 345 0,'0'0'15'0,"0"0"4"0,0 0-19 0,0 0 0 0,0 0 0 0,7 12 0 16,-7-12 38-16,0 0 4 0,0 0 1 0,4 10 0 16,-4-10-31-16,0 0-12 0,0 6 11 0,0-6-11 15,0 0 0-15,0 0 0 0,0 0 0 0,0 0 0 16,0 0 0-16,0 0 0 0,0 0 0 0,0 0-151 15,0 0-31-15</inkml:trace>
  <inkml:trace contextRef="#ctx0" brushRef="#br0" timeOffset="15747.957">25527 7675 0 0,'0'0'0'0,"0"0"0"0,0 0 0 0,0 0 0 15,0 0 0-15,0 0 0 0,0 0 50 0,0 9-10 16,-4 1 8-16,4-10 1 0,0 3 54 0,-3 6 10 16,3-6 3-16,3 7 0 0,-3-4-56 0,4-3-12 15,-4-3-1-15,7 6-1 0,-3-2-11 0,-1-1-3 16,-3-3 0-16,7 0 0 0,0 6 10 0,0-6 2 16,-3 0 0-16,3 0 0 0,0 0-5 0,0 0-1 15,0 0 0-15,0 0 0 0,-3 0-8 0,6 3-2 16,-3-3 0-16,0 6 0 0,0-3 1 0,4 7 0 15,-4-7 0-15,0 3 0 0,4 4 4 0,-4-7 1 16,0 9 0-16,3-5 0 0,1 2-2 0,-4-3 0 16,0 4 0-16,0-1 0 0,4 1-14 0,-4-7-3 15,0 6-1-15,0-3 0 0,0-2-14 0,0 5 9 0,0-6-9 0,0 6 8 16,-3 1 17-16,3-7 3 0,-4 6 1 16,4-2 0-16,-3-4-15 0,3 9-3 0,0-5-1 0,0 2 0 15,-4 4 10-15,5-1 3 0,-1-2 0 0,0 2 0 16,0 7-11-16,3-7-1 0,-6 7-1 0,6-6 0 15,-3 2 9-15,0 1 1 0,4-6 1 0,-4 2 0 16,4 4-21-16,-4-4-13 0,0-2 1 0,0 2 1 16,0 1 11-16,4-4 0 0,-1 4 10 0,-3-4-10 15,-3 1 15-15,3 2-3 0,0 4-1 0,0-4 0 16,0 1 11-16,3-1 2 0,-6 4 1 0,7-3 0 16,-1-1-5-16,-3 4-2 0,0-4 0 0,0 1 0 15,0 0-10-15,4 2-8 0,-4-9 12 0,0 10-12 16,0-3 8-16,0-4-8 0,0 4 0 0,4-4 0 0,-4 4 0 15,3-1 0-15,-2-2 8 0,2 5-8 16,-3-9 0-16,0 10 0 0,0-3 8 0,0-1-8 0,0 1 0 0,4 2 10 16,-4-2-10-16,0 0 8 0,4-4 4 0,-4 0 0 15,0 4 0-15,0-4 0 0,0 1-12 0,0-1 0 16,0 1 0-16,0-4 8 0,0 3-8 0,0 1 12 16,-3-1-12-16,3 0 12 0,0 1-12 0,0 2 0 15,0-2 9-15,0 2-9 0,0-2 0 0,-3-1 9 16,6 4-9-16,-6-4 0 0,3 1 9 0,-4 2-9 15,4-3 0-15,-3-5 9 0,3 5-9 0,-4 0 12 16,4 1-12-16,-3-7 12 0,3 6-4 0,-3 1 0 16,3-7 0-16,-4 6 0 0,1 1-8 0,-1-1 8 0,4-6-8 15,-3 7 8-15,3-1-8 0,-4 1 0 0,1-1 9 0,3 0-9 16,0-2 16-16,0 2 0 0,-3 0-1 0,-1 4 0 16,4-4-15-16,-3 1 0 0,3 2 0 0,0-2 0 15,0 2 0-15,3-2 11 0,-2 5 0 0,-1-2 0 16,0-1 4-16,-4 1 1 0,8 6 0 0,-4-10 0 15,-4 4-6-15,1-1-1 0,6-2 0 0,1-1 0 16,-7 4-9-16,6-4 0 0,-6 0 9 0,3 4-9 16,3-4 0-16,-3 1 0 0,0 2 0 0,0-2 8 15,1-1-8-15,2 4 0 0,-6-4 0 0,-1 1 0 16,4-1 0-16,0 3 0 0,-3-2 0 0,3-1 8 16,0 4-8-16,0-1 0 0,0 4 0 0,0 0 0 15,4-7 0-15,-1 10 0 0,-3 0 0 0,0-4 0 16,4 4 0-16,0 0 8 0,-1-3-8 0,-3 3 0 15,4-7 8-15,-1 10-8 0,-3-6 10 0,4-4-10 0,-4 1 21 16,4-1-1-16,-4 4-1 0,0-3 0 0,3-1-19 0,-3-2-9 16,-3 2 1-16,3-2 0 15,0 2 8-15,0-3 12 0,0 1-2 0,-3 2-1 0,3-2-9 0,0 5-9 16,3-8 9-16,-3 12-13 0,0-7 13 0,4-2 0 16,0 8 0-16,-1 1 10 0,1-3-10 0,-1 3 0 15,4-1 0-15,1 4 0 0,-8 0 0 0,3 0 0 16,1-3 0-16,-1-3 0 0,5 3 0 0,-5 3 0 15,1-4 0-15,3-5 0 0,-4 9 0 0,4 0 0 16,-3-3 8-16,0-7-8 0,-1 7 10 0,1-6-10 16,3 5 12-16,-3-5-12 0,-1 3 8 0,4-4-8 15,-3 1 0-15,-1-1 0 0,1 7 8 0,3-6-8 0,-3 5 0 16,-1-5 0-16,4 6 0 0,0-7 0 0,1 10 0 16,-1 0 0-16,-4-3 0 0,4 3 0 0,0 0 0 0,-3-3 0 15,0-7 8-15,3 10-8 0,-4-6 0 0,1 0 0 16,-4-7 13-16,4 7-4 0,-4-4-1 0,3 1 0 15,-3-1 0-15,4-2-8 0,-1 2 12 0,1-2-4 16,0-1-8-16,-1 4 0 0,1-4 0 0,-4 0 0 16,0 4 0-16,3-4 0 0,1 4 0 0,-4-4 0 15,0 1 0-15,4-1 0 0,3 4 0 0,-4-4 0 16,-3 4 0-16,4-4 0 0,0 4 0 0,-1 2 0 16,1 1 0-16,3-7 0 0,-7 10 8 0,4-6-8 15,-1 2 0-15,1-2 0 0,-4-1 0 0,0 1 0 16,0-4 0-16,0 4 0 0,0 3 0 0,0-4 0 15,0 1 0-15,-3-4 0 0,3 4 0 0,0-4 0 16,-4 4 0-16,1-4 0 0,-1 0 0 0,1 1 0 16,-1-1 0-16,1 1 0 0,-1-1 0 0,5-3 0 0,-1 4 0 0,-4-1 8 15,4 1-8-15,0 2 0 0,0-2 0 0,4 8 0 16,-1-2 0-16,1 3 0 0,-4-7 0 0,4 7 0 16,-4 3 8-16,3-3-8 0,-3-7 0 0,4 10 0 15,-4-12 0-15,4 9 0 0,-4-7 0 0,0 1 0 16,0 2 0-16,0-2 0 0,0-4 0 0,-4 1 0 15,4-4 0-15,0 3 8 0,1 1-8 0,-5-4 0 16,1 0 9-16,3-6-9 0,-4 10 9 0,1-4-9 16,-1-3 12-16,1 7-12 0,-1-7 8 0,1-3-8 0,-1 9 0 0,1-3 0 15,3-2 0-15,-4 8 0 0,5-6 0 16,-1 4 0-16,-4-4 0 0,4 3 0 0,0 1 0 0,0-1 0 16,-3 4 21-16,3-4-2 0,0 1-1 0,0-7 0 15,-4 6-18-15,1 1 0 16,-4-10 0-16,0 0 0 0,0 9 0 0,0-9 0 0,0 0 0 0,0 0 0 15,0 0 0-15,4 3 0 0,-4-3 0 0,0 10 0 16,0-10 0-16,0 0 0 0,0 0 0 0,3 9 0 16,-3-9 0-16,7 9 0 0,-7-9 0 0,7 4 0 15,0 5 0-15,0 0 0 0,-3 1 0 0,3-7 0 16,0 6 0-16,0 1 0 0,0-1 0 0,0 1 0 31,4-4-23-31,-4 3-5 0,0-3 0 0,-7-6-1 0,0 0-56 0,0 0-11 16,0 0-3-16,0 0-683 0,0 0-137 0</inkml:trace>
  <inkml:trace contextRef="#ctx0" brushRef="#br0" timeOffset="20888.858">26409 8045 403 0,'0'0'36'0,"0"0"-36"0,0 0 0 0,0 0 0 15,0 0 112-15,0 0 15 0,0 0 3 0,0 0 1 16,0 0-81-16,0 0-16 0,0 0-3 0,0 0-1 16,0 0 13-16,0 0 2 0,0 0 1 0,-7 0 0 15,3 0 22-15,4 0 5 0,-7-3 1 0,4 3 0 16,-1 0-18-16,4 0-3 0,0 0-1 0,-3 3 0 16,-4 6-18-16,3-6-4 0,4 7-1 0,0-1 0 15,0 1-3-15,0-1-1 0,0 0 0 0,4 1 0 16,-1-4-25-16,1 10-9 0,-1-4 0 0,4-2 0 15,-3-1 9-15,3-3 11 0,-4 10-3 0,1-3 0 0,3-4-8 16,-3 4-11-16,6-4 3 0,1 4 0 0,-4-4 8 0,3 3 11 16,1 4-3-16,0-3 0 0,-4-1-8 15,3 1 0-15,4 6 0 0,-3-7 0 0,-1 7 12 0,1 0 1 16,-7-4 0-16,3 4 0 0,0-6 16 0,0 6 3 16,0 3 1-16,3 0 0 0,1-1-4 0,0-2-1 15,-1 3 0-15,4 0 0 0,-3 0-20 0,3-3-8 16,0 3 0-16,-3-3 9 0,3-7-9 0,0 10 0 15,-4-6 0-15,5 0 0 0,-1-1 0 0,-4-2 12 16,1-1-12-16,-1 7 12 0,1-6-12 0,0-1 0 16,-4 7 0-16,0-6 8 0,3 2-8 0,1 1 12 0,-4 0-12 15,0-1 12-15,4 4-12 0,-1-6 12 16,-3 9-12-16,0-4 12 0,0-5-12 0,0 6 8 0,4 0-8 16,-4-4 8-16,0-5-8 0,4 9 12 0,-4-7-12 15,0 1 12-15,3-4-12 0,1 7 0 0,-4-10 0 0,4 10 0 16,-4-4 0-16,3 1 0 0,1-4 0 0,-1 4-11 15,4-4 11-15,-3 4 0 0,-4 2 0 0,0 1 0 16,4-7 0-16,-1 10 8 0,1 0-8 0,-4-3 0 16,0 3 0-16,4-1 8 0,-1-2-8 0,1 6 0 15,-1-3 9-15,1 3-9 0,-4 6 12 0,4-6-12 16,-1-10 16-16,1 10-3 0,-1-6-1 0,1 0 0 16,3 3-12-16,-3-7 0 0,3 7 0 0,-4-7 0 15,4 1 0-15,0 3 0 0,1-4 0 0,-1 1 0 0,-4 2 0 16,4 1 8-16,1-3-8 0,-5 2 0 15,4-2 8-15,0-1-8 0,0 7 11 0,1-6-11 0,-5 6 8 16,1-7-8-16,3 7 0 0,0 0 0 0,0-4 0 0,-3 4 0 16,3-6 0-16,0 9 0 15,3-7 0-15,-2 1 0 0,-1 0 0 0,0 0 0 0,0-1 0 0,4-2-9 16,-8-1 9-16,4 1-8 0,-3-4 8 0,3 4 0 16,0-4 0-16,0 10 8 0,-3-6 4 0,3 5 2 15,-4-5 0-15,5 6 0 0,-1 0-4 0,0-4-1 16,-4 4 0-16,1 0 0 0,3-3-9 0,-3 2 0 15,-4-5 0-15,3 6 8 0,4-7-8 0,-3 7 8 16,-4-6-8-16,4 5 8 0,-4-5-8 0,3 6 0 16,1-7 0-16,-4 7 0 0,3-6 0 0,-2-1 0 0,2 7 0 0,1 0 0 15,-4-7 0-15,0 1 8 0,3 3-8 0,1-1 0 16,0-5 0-16,-1 2 0 0,1-2 0 0,-1 5 0 16,1-8 0-16,-1 2 0 0,1 0 0 0,3 4 0 15,-3-4 0-15,-1 4 0 0,1 3 0 0,3-1 0 16,0 1 0-16,-3 0 0 0,-4 2 0 0,3 1 0 15,1-3 0-15,0 3 0 0,-1 0 0 0,1-7 0 16,3 7 0-16,0-3 0 0,-3 2 0 0,3-5 0 16,-4-4 0-16,1 10 0 0,-4-6 0 0,3-4 0 15,5 4 0-15,-5-4 0 0,-3 0 0 0,0 1 0 16,0-1 0-16,0 1 0 0,4-4 0 0,-8 3 0 16,5 1 0-16,-5-1 0 0,4-6 0 0,-3 7 0 15,-1 5 0-15,4-2 0 0,0-1 8 0,0 1-8 0,-3-4 0 16,3 10 0-16,0-6 0 0,0-1 8 15,0-2-8-15,-3 5 0 0,3-2 0 0,-4 0 0 0,4-4 0 16,0 0 0-16,-3 1 0 0,-1-4 0 0,1 3 0 0,3-2 0 16,-7-7 0-16,0 0 0 0,0 0 0 0,0 0 0 15,3 3 0-15,-3-3 0 0,0 0-14 0,0 0 2 16,0 0 0-16,0 0 0 16,0 0-38-16,0 0-7 0,0 0-2 0,0 0 0 15,4 6-92-15,3 0-18 0,-7 1-4 0,0-4-1 16,4 6 57-16,-1 1 11 0,-3-7 2 0,4 6 1 15,-4 1 3-15,3 2 0 0,-3-3 0 0,4 1-306 0</inkml:trace>
  <inkml:trace contextRef="#ctx0" brushRef="#br0" timeOffset="22479.39">28430 11083 172 0,'0'0'16'0,"0"0"-16"16,0 0 0-16,0 0 0 0,0 0 128 0,0 0 24 16,0 0 4-16,0 0 0 0,0 0-67 0,4 13-13 15,-1-7-4-15,1 4 0 0,-1-1 1 0,1-3 0 16,0 4 0-16,-1-1 0 0,-3-9-25 0,4 10-6 0,-1-1-1 16,4 0 0-16,-3-2-13 0,3 2-4 15,-4 0 0-15,1 1 0 0,3-1-8 0,-4-6-1 16,4 7-1-16,-3-1 0 0,3-6-2 0,0 7-1 0,0-4 0 0,-3-3 0 15,3 7-11-15,0-7 0 16,3 6 0-16,-3 1 0 0,0-7 20 0,4 6 3 0,-4 0 0 0,4 1 0 16,-4-1 9-16,3 4 1 0,-3-4 1 0,4 1 0 15,-4 2-19-15,4 1-4 0,-1-4-1 0,-3 1 0 16,4 8-10-16,-1-5 0 0,1-1 0 0,-4-2 0 16,0 2 0-16,0 4 8 0,0-3-8 0,0-1 0 15,4-2 0-15,-4 2 0 0,0-2 0 0,0 2 0 16,-3 7 15-16,3-10-3 0,-4 1 0 0,4 2 0 15,0-2 0-15,0 2 0 0,-3-2 0 0,3-1 0 16,0 4-12-16,-4-4 0 0,1-6 0 0,3 7 0 16,0-1 8-16,-3 3-8 0,3-2 0 0,-4-1 0 0,4 4 10 15,0-4-10-15,0 4 10 0,-3-4-10 16,3 1 8-16,0 2-8 0,0-2 0 0,0-1 9 16,-3 3-9-16,3-2 0 0,-4-1 0 0,1 1 8 15,3-1 1-15,-4 1 0 0,1-4 0 0,-1 0 0 0,1-3-9 16,-1 7 10-16,1-1-10 0,0-6 10 0,-1 7-10 15,1-4 0-15,3-3 0 0,-4 6 0 0,1-5 0 0,-1 5 0 16,4-3 0-16,-3-3 0 0,3 7 0 0,-4-7 0 16,4 6 0-16,1 1 0 0,-5-7 0 0,1 6 0 15,-1 1 0-15,-3-10 0 0,0 0 0 0,4 6 0 16,-4-6 0-16,0 0 0 0,0 0 0 0,0 0 0 16,0 0 0-16,0 0 0 15,0 0-28-15,0 0 0 0,0 0-1 0,-4-9-550 0,1-1-109 0</inkml:trace>
  <inkml:trace contextRef="#ctx0" brushRef="#br0" timeOffset="23591.284">27294 8964 403 0,'0'0'36'0,"-3"0"-36"0,-1 0 0 0,1 0 0 16,3 6 108-16,-4-3 16 0,1-3 2 0,-4 6 1 15,7 1-22-15,-4-7-4 0,4 0-1 0,0 9 0 16,-7 0-2-16,7-9-1 0,0 0 0 0,4 10 0 16,-4-10-28-16,7 3-5 0,0 6-2 0,3 1 0 15,-3 2-36-15,0-5-7 0,4 2-2 0,0-3 0 16,-1 10-4-16,1-4-1 0,3-2 0 0,-3 2 0 16,3 1-12-16,0 6 0 0,0-7 0 0,0 7 0 15,0 3 0-15,4-3 12 0,-4 3-1 0,3 0-1 16,1 0 24-16,0 0 5 0,-1 9 1 0,5 0 0 15,-5-2-13-15,4 2-3 0,-3-6 0 0,7 6 0 16,-4 1 4-16,0-10 0 0,4 6 0 0,-4-3 0 16,0-3-28-16,0 6 0 0,0-6 0 0,-3 0 0 15,3 0 0-15,-3 6 0 0,-1-6 0 0,-2 0 0 16,-1 0 0-16,3 0-11 0,-3 6 1 0,4-6 0 16,-4 0 10-16,4 0 0 0,-1 0 0 0,1 0 0 0,3 3 11 15,0-3-3-15,-3 0 0 0,3 0 0 16,-3 0-8-16,-4 0 0 0,0 0 0 0,0 0 0 0,0-3-9 0,4 3 9 15,0 6 0-15,-1-12 0 0,-3 9 0 16,4-3 0-16,-4-1 0 0,0 1 0 0,4-3 11 0,-4-3-11 16,0 6 12-16,0-6-12 0,4-1 10 0,-4 4-10 15,-3-6 8-15,3 5-8 0,0-5 0 0,0 3 0 16,-4-1 8-16,5-5-8 0,-5 2 0 0,1 7 0 16,-1-6 0-16,1 2 0 0,3-2 8 0,-3-1 0 0,-1 1 0 15,1 6 0-15,-1-7 0 0,4 4-8 16,-3-3 12-16,0-1-4 0,-1 1-8 0,4 5 0 0,-3-5 9 15,3-4-9-15,-3 10 0 0,-1-6 0 0,4-1 0 16,-3 7 0-16,3-6 9 0,-7-4-9 0,4 10 12 0,-1-7-12 16,4 1 0-16,-3-4 0 0,-4 10 0 0,7-6 0 15,-3 6 0-15,3-7 0 0,-4 7 0 0,1-7 0 16,-1 7 0-16,1-6 0 0,0 9 0 0,3-3 0 16,-4-7 0-16,1 10 8 0,0-3-8 15,3-7 0-15,-4 10 0 0,1-3 0 0,-1 3 0 0,1-9 0 16,3 5 8-16,-7 1-8 0,0 0 0 0,4-3 0 15,-1-1 24-15,1 1 0 0,0-3 1 0,-4 2 0 16,3-2-25-16,1-1 0 0,-4-2-12 0,0 2 12 16,3 7 0-16,1-9 0 0,0 2 9 0,-1-2-1 15,-3 2 0-15,7 4 1 0,0-4 0 0,1-2 0 16,-1 2-9-16,0 1 0 0,3-4 0 0,-2 10 0 16,2-6 0-16,-6 5 0 0,-1-2 0 0,1 3 0 0,0-7 0 0,-1 7 0 15,-3-6 0-15,4 6 0 0,-1-7 0 0,1 7 0 16,-1-6 0-16,1-4 0 0,-4 3 0 0,0 4 16 15,0-3-2-15,0-4-1 0,0 1-13 0,0-4 0 16,-7-6 0-16,0 0 0 0,7 6 0 0,-7-6 8 16,4 3-8-16,-4-3 0 0,0 0-9 15,0 0-5-15,0 0-1 0,4 6 0 16,-4-6-9-16,3 4-1 0,-3-4-1 0,4 9 0 16,-4 0-26-16,0-9-4 0,-4 4-2 0,1 5-956 0</inkml:trace>
  <inkml:trace contextRef="#ctx0" brushRef="#br0" timeOffset="24323.954">28332 9729 57 0,'0'0'0'0,"0"0"0"0,0 0 0 0,0 0 0 15,0 0 174-15,-4 0 30 0,4 0 5 0,-7 0 2 16,3-6-161-16,-3 2-32 0,0-2-6 0,0-3-2 16,0 6-10-16,0-7 0 0,4 1 0 0,-4-4 0 15,0 4 17-15,3-1 2 0,-3-2 0 0,0 2 0 16,3 1 29-16,4 9 7 0,0 0 1 0,-7-3 0 16,4-7 18-16,3 10 4 0,0 0 1 0,0 0 0 15,0 0-15-15,-7 0-2 0,0 7-1 0,7-7 0 16,0 0-2-16,-4 3-1 0,4-3 0 0,0 0 0 15,-3 3-2-15,3-3-1 0,0 0 0 0,0 0 0 16,0 9-24-16,3 1-5 0,-3-1-1 0,4 1 0 16,6 2-1-16,1 1 0 0,-1 2 0 0,5 1 0 15,2 3-5-15,4 3-2 0,1 0 0 0,-5 0 0 16,4 0-2-16,1 3-1 0,-1 0 0 0,0-3 0 16,0 9 3-16,0 1 1 0,-3-1 0 0,7 0 0 0,-4 1 12 0,0 2 2 15,4 4 1-15,-1-4 0 0,-3 7-24 0,4-6-9 16,-7 5 0-16,3-2 9 0,-3 0-1 0,3 2 0 15,-4-2 0-15,5 0 0 0,-1-7 7 0,-4 0 1 16,1 1 0-16,0-10 0 0,-4-4-16 0,0 4 0 16,0-9 8-16,-3 3-8 0,3-4 0 0,-4-2-10 15,1-7 2-15,-1 6 0 16,1-9-104-16,0 6-21 0,-11-6-4 0</inkml:trace>
  <inkml:trace contextRef="#ctx0" brushRef="#br0" timeOffset="60781.018">8149 4404 403 0,'0'0'36'0,"-3"-9"-36"15,3 9 0-15,0 0 0 0,0 0 220 16,0 0 38-16,0-3 7 0,0 3 2 0,0 0-199 0,0 0-39 16,7-7-8-16,-7 7-1 0,0 0-20 0,7-3 0 15,3-6 0-15,1 9 0 0,3 0 0 0,0-3 0 16,4-4 0-16,-1 4 0 0,5-3 0 0,-1 6 0 16,3-3 0-16,-2-7 0 0,6 10 0 0,0-3 10 15,0-3-2-15,-3 3 0 0,3-3 11 0,0 6 1 16,1 0 1-16,-1 0 0 0,-3 0 4 0,6 0 1 15,-2 0 0-15,2 0 0 0,5 6-1 0,-5-3 0 16,5 3 0-16,-1-3 0 0,7-3-3 0,-7 10-1 16,8-7 0-16,-1 3 0 0,0-3-9 0,4 4-3 15,0-4 0-15,4-3 0 0,3 0-9 0,3 0 8 16,-3 6-8-16,3-3 8 0,1 0-8 0,-1 4 10 16,4-4-10-16,-3-3 10 0,3 6 6 0,0-3 0 15,7 0 1-15,0 4 0 0,-4 2 7 0,4-6 0 0,-3-3 1 0,3 13 0 16,-4-13-10-16,11 6-3 0,7-3 0 0,-3 3 0 15,-4-3-12-15,0-3 0 0,7 7 0 0,4-4 0 16,3 0 9-16,-3-3-9 0,0 0 8 0,-1 6-8 16,8-3 0-16,0-3 0 0,-4 0 8 0,0 0-8 15,7 0 10-15,-3 7 0 0,-4-7 0 0,0 0 0 16,4 0 10-16,-4 3 3 0,4-3 0 0,-4 6 0 16,-3-3-5-16,7 0-1 0,-4 4 0 0,0-7 0 15,4 3-9-15,-4-3-8 0,0 9 12 0,0-9-12 16,4 10 19-16,0-7-3 0,-1 3-1 0,-2-3 0 15,-5 10-5-15,5-13-1 0,6 6 0 0,-4-3 0 16,1-3-9-16,0 6 0 0,3-2 0 0,0 2 8 16,4-3-8-16,0-3 0 0,-4 3 0 0,4-3 0 15,0 6 0-15,0-3 8 0,-4-3-8 0,-3 7 0 0,-8-4 0 16,1-3 0-16,-4 9 8 0,0-6-8 0,-7 4 26 0,0-4 3 16,0-3 1-16,-7 9 0 0,-3-6-30 0,-4 7 0 15,-4-4 0-15,-6-3 0 0,-1 3 11 0,1 1-11 16,-5-7 12-16,-2 9-12 15,-1-9-81-15,0 6-23 0,1-12-5 0</inkml:trace>
  <inkml:trace contextRef="#ctx0" brushRef="#br0" timeOffset="64390.68">33091 13266 1857 0,'0'0'40'0,"0"0"9"0,0 0 2 0,0 0 2 0,3-9-42 0,1-1-11 0,-1 7 0 0,4-3 0 16,4-7 51-16,-1 10 8 15,1-3 1-15,3-4 1 0,-3 7-3 0,-1-6-1 0,1-1 0 0,-4 7 0 16,3-6 2-16,-2 6 0 0,-1-7 0 0,0 4 0 16,-4 0-8-16,-3 6-2 0,0 0 0 0,0 0 0 15,0 0-19-15,0 0-4 0,0 0-1 0,0 0 0 16,0 0-8-16,0 0-1 0,0 0-1 0,0 0 0 16,0 0-15-16,0 0 0 0,0 6 8 0,0 3-8 15,0 10 0-15,4-6 0 0,-4-4 0 0,3 4 0 16,-3 6 8-16,4-7-8 0,-4 10 0 0,3-6 0 15,-3-1 0-15,7 4 0 0,-3 0 0 0,3-3 0 16,3 3 0-16,1-7 0 0,3 4 0 0,-3-1 0 16,-1-5 0-16,4 2 0 0,1-2 0 0,-1-1 0 15,0 1 0-15,-4-7 8 0,4-3-8 0,-3 6 0 16,0-6 0-16,-4 0 0 0,-7 0 0 0,7-6 0 16,0 3 27-16,-4-7 12 0,-3 7 2 0,0-6 1 15,0-1-1-15,-3-2 0 0,3 2 0 0,-7-2 0 16,3-4-7-16,-3 4-2 0,0-1 0 0,0 0 0 0,0-2-14 15,0 5-3-15,0 4-1 0,0-3 0 0,0-1-14 0,-4 1 11 16,8 0-11-16,-8 9 10 0,4-10-10 0,0 10 0 16,-4 0 0-16,1 0 0 0,3 6 0 0,-4-2 0 15,1 2 0-15,-5 3 0 0,5-3 0 0,-1 13-17 16,1-6 4-16,-1-4 1 0,4 10 12 0,4-6 0 16,-1-1 0-16,1 4 0 0,3-4 0 0,0 1 0 15,3-4 0-15,1 4-9 0,3-7 9 0,-4 4 0 16,4-4 0-16,0 0-8 0,4-3 8 0,-4 3 0 15,-7-6 0-15,10 4 0 0,-2-4 0 0,-8 0 0 16,7 0 0-16,0-4 11 0,-7 4-1 0,7-6 0 0,-4 3 0 0,4-6 0 16,-3-1 16-16,3 1 3 0,-7 6 1 15,3-7 0-15,-3-2-30 0,0 2 0 16,4-8 0-16,-4 8 0 0,-4-6 0 0,4 1 8 0,-3 2 0 16,-1 4 1-16,1-4-9 0,-1 4 8 0,-3-1-8 15,0 7 8-15,0 0-8 0,0-3 0 0,-4 6 9 0,1 0-9 16,-1 6 0-16,-3-3 0 0,4 0 0 0,-4 7 0 15,-4-4 0-15,7 0 0 0,-3 10 0 0,0-3 0 16,3-1 0-16,-3-2 0 0,4 2 0 0,-1 7 0 16,1-7 0-16,-1 7 0 0,4-6 0 0,-4-4 0 15,4 10 0-15,0-6 0 0,4-1 0 0,-1-2 0 16,1 8 0-16,3-14 0 0,3 5 0 0,1 0 8 16,3-6 0-16,0 4 0 0,0-4 0 0,4-3 0 15,3 0 4-15,0 0 0 16,0 0 1-16,0-10 0 0,0 7-13 0,0-6 0 0,0 0 0 0,4 2 0 0,-7-8 0 15,3 5 11-15,-4-2-2 0,-3-1 0 0,4-6-9 0,-4 7 8 16,0 2-8-16,0-9 8 0,0 7-8 0,-3 3 0 16,-4-1 9-16,0 10-9 0,0-6 0 0,0-4 9 15,-4 4-9-15,4 6 0 0,-7-9 10 0,7 9-10 16,-4 0 8-16,-3-3-8 0,-3 3 0 16,6 0 0-16,-6 3 0 0,6 3 0 0,-3-3 0 0,4 7 0 15,-1-4 0-15,1 0 0 0,3 4-9 0,0-1 9 16,0 0 0-16,3-6 0 0,1 7-9 0,3-1 9 15,-4 1 0-15,4-7-9 0,4 6 9 0,3 1 0 16,-3-7-9-16,3 3 9 0,-4-3 0 0,4-3 0 0,-3 6 0 16,0-6 0-16,-1-6 0 0,1 6 0 0,-1-3 0 15,1-3 0-15,-1 0 0 0,1-1 0 0,-4-2 8 0,0-4-8 16,0 4 17-16,0-4-1 0,-3-5-1 0,3 2 0 16,-7 0-15-16,3-6 0 0,-3 10 0 0,0-7-10 15,-3 3 10-15,-1 1 0 0,-3 2 10 0,0 4-10 16,0-4 12-16,-3 7-3 0,-1 3-1 0,0 3 0 15,-3 0-8-15,0 3 0 0,-7 3 0 0,0 7 0 16,-4-1 0-16,0 4 0 0,1-1 0 0,-1 4 0 16,-7-6-8-16,8 9 8 0,-1-3 0 0,4 3 0 15,0-4 0-15,10-5 0 0,0-1 0 0,4 4 0 16,4-3 0-16,-1-1 0 0,1-2 0 0,-1 2 0 16,11 4-10-16,-3-7 10 0,6-2 0 0,5 2-9 15,-1-9 9-15,10 9 0 0,1-9 0 0,0 3-8 16,-1-6 8-16,1 3 0 0,-4-3 0 0,0-3 0 15,-3 3 0-15,-4-3 8 0,0-7-8 0,-3 4 0 0,-1-1 8 0,-2-2-8 16,-1 2 8-16,-4-2-8 0,1-1 8 0,-1-3-8 16,-3 4 8-16,0-1-8 0,0 1 0 0,-3-4 9 15,-1 4-9-15,1 2 9 0,-4-2-9 0,-1 2 0 16,1 1 0-16,-3-4 0 0,3 13 0 0,-4-9 0 16,1 9 0-16,-1-3 0 0,0-4 0 0,1 7 0 15,-4 7 0-15,3-4 0 0,1 3 0 0,-5 0 0 16,5 4 0-16,-1-1 0 0,1 1 0 0,-1-1 0 15,4 4 0-15,0-4 0 0,3 0 0 0,1 1 0 16,-1-1 0-16,1-3 0 0,3 4 0 0,3-1 0 0,-3 1 0 0,4-7 0 16,3 6 0-16,-3-2 0 15,3-1 0-15,0-6 0 0,0 6 0 0,-7-6 0 0,0 0 0 0,7 0 0 16,0 0 0-16,0 0 0 0,-7 0 0 16,7-6 0-16,0 0 0 0,-3-1 0 0,-1-2 0 0,-3 6 0 15,4-7 0-15,-1 1 0 0,1-4 0 0,-1 1 0 16,-3-4 0-16,4 4 0 0,-1 2 0 0,1-2 0 15,-4 2 0-15,0 1 0 0,0-1 0 0,-4 7 0 16,4 3 0-16,0 0 0 0,0 0 0 0,0 0 0 16,0 0 0-16,0 0 0 0,-7 0 0 0,7 0 0 15,-3 3 0-15,-4 7 0 0,3-4 0 0,1 3 0 16,-1 4 0-16,4 0 0 0,-4-4 0 0,4 4 0 16,0 2 0-16,0-2 0 0,0-1 0 0,0-2 0 15,4 2 0-15,0 1 0 0,-4-4 0 0,3 1 0 16,1-1 0-16,-1-6 0 0,-3-3 0 0,4 10 0 0,-4-10 0 15,7 0 0-15,-7 0 0 0,7 6 0 0,-7-6 0 0,7-6 0 16,0 6 0-16,3-10 0 0,1 7 0 0,0-6 0 16,-1-1 0-16,-3 1 0 0,4-4 0 0,-4 1 0 15,0-7 0-15,4 6 0 0,-4-5 0 16,0 5 0-16,0-6 0 0,-4 7 0 0,1-7 0 0,-1 6 0 16,-3 4 0-16,0-1 0 0,0 4 0 0,0 6 0 15,-3-6 0-15,3 6 0 0,-7-9 0 0,3 9 0 16,-3-10 0-16,7 10 0 0,0 0 0 0,-7 0 0 15,7 0 0-15,-7 0 0 0,7 0 0 0,0 0 0 16,-7 0 0-16,7 0 0 0,0 0 0 0,-4 6 0 16,4-6 0-16,0 0 0 0,0 0 0 0,0 0 0 15,-3 4 0-15,-1 5 0 0,4-9 0 0,0 9 0 0,-3-6 0 16,3-3 0-16,0 0 0 0,-4 10 0 0,4-10 0 0,0 6 0 16,-3-3-9-16,3-3-2 0,0 0 0 0,0 0 0 15,-4 10-5-15,4-10-2 0,0 0 0 0,0 0 0 31,-7 0-102-31,0-10-20 0,4 10-4 0</inkml:trace>
  <inkml:trace contextRef="#ctx0" brushRef="#br0" timeOffset="89027.852">27940 11673 921 0,'0'0'82'0,"0"0"-66"0,-7 3-16 0,-4-3 0 16,4 0 147-16,-3 6 25 0,3-6 6 0,0 4 1 15,0-4-143-15,0 0-36 0,-1-4 0 0,1 4 0 16,0-6 12-16,0 6-4 0,4-3 0 0,3 3-8 0,0 0 16 0,0 0-3 16,0-9-1-16,3 5 0 0,1-2 27 0,3 3 5 15,-7 3 0-15,3-9 1 0,4-1-4 16,-3 7-1-16,-4 3 0 0,0 0 0 0,0 0 18 0,4-6 3 16,-4-7 1-16,0 13 0 15,0 0 15-15,-4 0 3 0,4-9 1 0,-4 9 0 0,-3-3-20 0,4 3-4 16,-4-7-1-16,3 7 0 0,-3-3-12 0,4 3-2 15,-4-3-1-15,3 3 0 0,1-6-13 0,-1 6-2 16,4 0-1-16,0 0 0 0,0 0-17 0,0 0-8 16,0 0 0-16,0 0 8 0,0 0 3 0,-7 0 0 15,3 9 0-15,1-6 0 0,-1 4-11 0,-3-4 0 16,0 6 0-16,0 1 0 0,0-1 0 0,0 0 0 16,-3-2 0-16,-1 2 0 0,4 7 0 0,-4-10 0 0,1 10 0 15,-1-4 0-15,4-9 9 0,0 7-9 0,4-1 10 16,3-2-10-16,0-7 11 0,0 0-11 0,0 0 12 0,7 3-12 15,0 0 9-15,3 3-9 0,1-3 0 0,3-3 9 16,-3 7-9-16,3-4 0 0,0-3 0 0,-4 3 0 16,4-3 0-16,-3 0 0 0,-4 6 0 15,4-3 0-15,-4-3 0 0,-7 0 0 0,0 0 0 0,0 0 0 16,0 0 9-16,0 0-9 0,0 0 10 0,0 0-10 16,0 0 20-16,0 0-1 0,0 0-1 0,3-3 0 15,-3-6 8-15,4-1 2 0,-4 1 0 0,0-4 0 16,3 4-12-16,-3-4-3 0,0 4 0 0,0 0 0 15,0-4-13-15,0 4 9 0,-3-1-9 0,3 7 8 16,-4-6-8-16,1-1 0 0,3 10 0 0,-4-3 0 16,-3-3 0-16,0 6 0 0,-4-3 8 0,1 3-8 15,-4 3 0-15,0-3 0 0,-4 9 0 0,0-3 0 0,-3-2 0 16,0 8 0-16,7-2-9 0,0 2 9 0,0-2 0 0,0 5 0 16,3-2 0-16,0-1 0 0,4-2 0 0,4-1 0 15,3 1 0-15,0-4 0 0,3 0 0 0,8-3 0 16,3 7 0-16,4-10-10 0,-8 9 10 0,4-9 0 15,4 3 0-15,3-3 0 0,-3-3 0 0,0 3 0 16,-1-9 0-16,1 9 0 0,-4-4 0 0,0-2 0 16,-3 3 0-16,-1-3 0 0,-3 3 0 0,-7 3 8 15,0 0-8-15,4-10 8 0,-4 1 1 0,0 6 1 16,-7-7 0-16,3 1 0 0,-3-1-1 0,-3 4 0 0,-5-3 0 0,1-1 0 16,4 4 3-16,-4 0 0 15,0 0 0-15,3-4 0 0,-7 10-12 0,4 0 0 0,0 0 0 16,0 0 0-16,3 0 0 0,1 6 8 15,-4-2-8-15,3 5 0 0,1-6 0 0,-1 7 0 0,-3-1 0 0,0 3 0 16,3 7 0-16,1-6-9 0,-1 3 9 0,0-1 0 16,1-5 0-16,3 8 0 0,0-5 0 0,3-4 0 15,1 1 0-15,3-10-8 0,0 0 8 0,3 3 0 16,-3-3 0-16,4 9 0 0,3-9 0 0,0 3 0 16,3-6 0-16,4 3 0 0,-3-9 0 0,7-1 9 15,-1-2-9-15,5 3 10 0,-5-7-10 0,4 0 10 16,0-6-10-16,1 10 0 0,-1-7 9 0,-4 3-9 15,1 1 0-15,-4-1 0 0,0 0 0 0,0 4 0 16,-7 2 0-16,4 1 0 0,-4 9 0 0,-7 0 8 16,0 0-8-16,0 0 0 0,0 0 0 0,0 0 0 0,4-6 12 15,-4 6-3-15,0 0 0 0,-4 0 0 0,1 0-9 16,-4 3 0-16,-1 0 0 0,1 3 0 16,0-3 0-16,0 7 0 0,-3 2 0 0,6-2 8 0,-6-4-8 15,6 0 0-15,1 4 0 0,-1-1 0 0,1 3 0 16,3-2 0-16,0-4 0 0,3 4 0 0,-3-10 0 0,11 6 0 15,-11-6 0-15,10 6 0 0,1-3 0 0,-1 4 0 16,1-4 0-16,3-3 0 0,-3 3 0 0,-4-6 0 16,3 3 0-16,1-10 0 0,-4 10 0 0,4-9 0 15,-4 6 0-15,0-7 0 0,0 7 0 0,-7-3 0 16,7-4 0-16,-7 4 8 0,3 0-8 0,-3-3 8 16,0-1-8-16,0 10 8 0,0-3-8 0,-3-6 10 15,-1 5-10-15,1-2 10 0,3 6-10 0,-4-3 0 16,-3 3 0-16,0-6 0 0,0 3 0 0,0 3 0 0,0 3 8 0,3 3-8 15,-6-6 0-15,3 3 0 0,0-3 0 0,0 10 0 16,0-4 0-16,-1 0 0 0,1 4-9 0,0-1 9 16,0 3 0-16,0-2 0 0,0-1-8 0,4 4 8 15,-1-4 0-15,1 4 0 0,3-7 0 0,0-6 0 16,0 9-8-16,0-9 8 0,7 4 0 0,-7-4 0 16,7 9 0-16,-7-9-8 0,7 3 8 0,3-3 0 15,-10 0 0-15,7 0 0 0,4 0 0 0,-11 0 0 16,0 0 0-16,7 0 0 0,4-3 0 0,-11 3 0 15,3-9 9-15,-3 5-9 0,0-2 8 0,0-3-8 16,-3 6 8-16,3-7-8 0,-7 1 8 0,3 6-8 16,-3-7 8-16,0 1-8 0,0 6 0 0,0-4 8 15,3-5-8-15,1 12 0 0,-4-9 0 0,0 9 0 0,0-10 0 16,0 10 0-16,0 0 0 0,7 0 0 16,-8 0 0-16,1 0 0 0,0 6 0 0,4-2 0 0,-1 5 0 15,-3 0-9-15,-7 1 9 0,4 2-10 0,-5-2 10 0,5 2 0 16,-4 1 0-16,3 2 0 0,1-2 0 0,-1 0 0 15,7-4 0-15,-3 3 0 0,0-2 0 0,4-4 0 16,3-6 0-16,0 0-8 0,0 0 8 0,0 0 0 16,7 3 0-16,-4 0 0 0,8 4 0 0,-4-7 0 15,0-7 0-15,4 4 0 0,-1 3 0 0,4-9 8 16,-3 6-8-16,3-4 0 0,-3-5 0 0,-1 9 0 16,1-7 0-16,-1 4 8 0,-3-6-8 0,1 8 0 0,-1-2 0 0,0-3 8 15,-7 9-8-15,0-3 0 16,0-7 8-16,0 10-8 0,0 0 8 0,0 0-8 0,-4 0 8 15,1-3-8-15,-4-3 0 0,3 6 0 0,-3 6 0 16,0-3 8-16,0-3-8 0,-4 7 0 0,4-4 0 0,-7 0 0 16,0 3 0-16,0-3 0 0,3 3 0 0,1-2 8 15,-4 5-8-15,-1-6 0 0,5 7 0 0,-1-4 8 16,1-3-8-16,-1 3 0 0,4 0 0 0,0-6 0 16,7 0 0-16,-7 10 0 0,3-1 0 0,4-9 0 15,0 3 0-15,4 7-8 0,3-4 8 0,0-3-12 16,0 4-77-16,11-4-16 15,-1 0-3-15,8 3-1347 0</inkml:trace>
  <inkml:trace contextRef="#ctx0" brushRef="#br0" timeOffset="96980.534">30028 12297 806 0,'0'0'72'0,"0"0"-58"15,0 0-14-15,0 0 0 0,-3 0 376 0,-1 0 72 16,1-3 14-16,-4-3 3 0,0 6-382 0,0-7-83 0,-4 1 0 0,-3-3-15 31,0 6-18-31,0-4-4 0,-7 1-1 0,3 0 0 0,0-4 29 0,-3 1 9 0,4 6 0 0,-1 0 0 16,0-4 43-16,8 4 15 0,-4-3 3 0,3 6 1 16,0-3 2-16,-3 3 1 0,4 3 0 0,-4-3 0 15,3 6-35-15,0-3-7 0,1 4-2 0,-4-1 0 16,7 3 8-16,-4 1 2 0,-3 2 0 0,0 4 0 15,3 0-22-15,-3 2-9 0,0 4 8 0,0 0-8 16,-4 0 25-16,4-3 0 0,4 3 0 0,-4 0 0 16,3-3 9-16,4 0 2 0,0-4 0 0,3 4 0 15,1-6-36-15,6 2 0 0,1-8 0 0,-1 2-9 16,8 0 9-16,0 1 0 0,-1-7 0 0,8-3 0 16,-1 0 11-16,8 0 1 0,-4-6 0 0,7-4 0 15,4 1-1-15,0-10 0 0,0 7 0 0,-1-7 0 16,-2 6-3-16,-5-6-8 0,1 4 12 0,-4-4-4 15,0 0 2-15,-6 6 0 0,-5-5 0 0,1 5 0 0,-8 4 14 16,1-4 4-16,-4 4 0 0,-4-1 0 0,-3 1-8 0,0 6-2 16,-3-7 0-16,-1 10 0 0,-3-3-2 0,-4 3 0 15,4 3 0-15,-7-3 0 0,0 10-16 0,0-7 0 16,-1 6 0-16,-2 4 0 0,3-4 0 0,-1 7 0 16,8-3 0-16,-3-1 0 0,6 1 0 0,-3 2 0 15,3-2 0-15,1-1 0 0,6-2 0 0,1 2 10 16,-1-2-10-16,4 2 8 0,4-2-8 0,-1-4-12 15,1-3 2-15,-1 7 1 0,-3-10 9 0,7 3 0 16,-3-3-9-16,-4 0 9 0,0 0 0 0,7 0 0 16,0 0 0-16,4 0 8 0,-8-3-8 0,4-7 8 0,-3 10-8 15,3-9 8-15,0 6-8 0,-4-4 0 0,-3 1 0 0,4-3 0 16,-1-1 28-16,1 1 3 0,-4-1 1 16,0 1 0-16,0 0-32 0,0 2 0 0,0 7 0 0,0-6 0 15,-4-3 0-15,1 2 0 0,3 1 0 0,-4-3 0 16,4 9 0-16,0 0 0 0,0 0 0 0,0 0 0 15,0 0 0-15,0 0 0 0,0 0 0 0,0 0 0 16,0 0 0-16,0 0 0 0,0 0 0 0,0 0 0 31,11 0-20-31,-4 0-9 0,0 6-3 0,0-3 0 0,0 3 32 0,-3 1 0 0,6 2 0 0,-3 0 0 16,0 1 0-16,0-7 0 0,4 6 0 0,-4 1 0 16,0-1 0-16,4 1 13 0,-8-7-1 0,4 3 0 15,4 0-12-15,-11-6 0 0,0 0 0 0,7 0 0 16,3 0 0-16,-10 0-16 0,0 0 3 0,8 0 1 0,2-3 20 15,-3-6 5-15,0-1 1 0,0 7 0 0,0-9-6 0,0-4-8 16,-3 3 11-16,-4 1-11 0,0-1 16 0,0-2-3 16,0 2-1-16,-4-6 0 0,1 10-12 0,-4-4 0 15,0 4 0-15,0-4 0 0,0 10 0 16,-4-3 0-16,0 3 0 0,-3 3 0 0,0 3 0 0,0-3 0 16,0 9 0-16,-4 4 0 0,4-4 8 0,-3 10-8 15,6-6 0-15,-3 6 9 0,3-1-9 0,1-2 0 16,3 3 0-16,0-7 0 0,7 7 0 0,-4-6 0 15,8-1 0-15,-4 4-11 0,7-3 11 0,-7-4 0 16,3 0 0-16,4-2 0 0,0 2 0 0,-3-9 0 16,-4 0 0-16,0 0 0 0,0 0-16 0,0 0-4 0,0 0 0 15,0 0-1 1,7 0-114-16,-4-13-22 0,5 4-5 0,2-13-1 16,1 3-133-16,-1-12-26 0</inkml:trace>
  <inkml:trace contextRef="#ctx0" brushRef="#br0" timeOffset="97915.549">28607 10052 518 0,'0'-7'46'0,"-4"1"-37"0,4-3-9 0,0-4 0 15,0 4 63-15,0-1 10 0,0-2 3 0,0 3 0 16,0-1 32-16,4-2 6 0,-1 2 2 0,1-2 0 16,-1 2 40-16,1-2 9 0,-1-1 2 0,1-3 0 15,3 10-34-15,-3-10-6 0,-1 7-2 0,1-3 0 16,-1-1-24-16,1 0-5 0,-4-2 0 0,3 8-1 15,1-8-35-15,-4 5-8 0,-4-2 0 0,4 2-1 16,-3 1 0-16,3 3 0 0,-4 0 0 0,4-4 0 16,-3 1-23-16,-1 6-4 0,4-7 0 0,0 10-1 15,0 0-6-15,0 0-1 0,-3-3 0 0,3 3 0 16,0 0 1-16,0 0 0 0,-11 3 0 0,4-3 0 16,-7 10-7-16,3 2-2 0,1-2 0 0,-5 8 0 15,-2-5-8-15,3-1 0 0,-4 7 0 0,0 3 0 16,1-3 10-16,-1 0-10 0,1-4 12 0,2 7-12 15,1-3 16-15,4 3-4 0,-1-3-1 0,8 0 0 0,-1-3-11 16,8-7 8-16,-1 3-8 0,4 4 8 0,7-6-8 16,0-4 0-16,4 0 0 0,3-3-11 0,4-3 11 15,0-3 8-15,6-3-8 0,-2 0 11 0,2-4-11 0,1 1 0 16,-7-4 9-16,-1-2-9 0,5 5 13 16,-8-2-1-16,-7-1-1 0,0 4 0 0,-3-4-11 0,-4 4 0 15,-4-10 0-15,-6 9 0 0,-4-2 27 0,0 2 0 16,-4-2 0-16,-3-1 0 0,-4-2-16 0,-3 8-3 15,3 1-8-15,-3-3 12 0,0 2 0 0,0 1 0 16,3 3 0-16,1-3 0 0,3 6-3 0,-4 6-1 16,4-6 0-16,3 3 0 0,1 3-8 0,-1-2 0 15,4-1 0-15,-4 6 0 0,8 4 0 0,-1-4 0 0,1 7 0 16,-1-4 0-16,1 1 0 0,6-1 0 0,1-2 0 16,-1 6 0-16,4-1 0 0,4-5 0 0,0 2-9 0,3-2 9 15,0 2 0-15,3-2 0 0,5-1 0 0,-1-3 0 16,4-3 0-16,-4 0 0 0,0-3 0 0,0 0 0 15,-3 0 0-15,-4-3 0 0,-4 3 0 0,1-3 9 16,0-3-9-16,-4 6 10 0,-7 0-10 0,0 0 10 16,0 0 0-16,0-9 0 0,0 9 0 0,-4 0 0 15,-3-10 6-15,0 10 2 0,0-3 0 0,3 0 0 16,-3-3-7-16,4 6-2 0,-4 0 0 0,0-4 0 16,7 4-6-16,0-6-3 0,0 6 0 0,-7-3 0 15,3-6 0-15,-3 9 0 0,3-10 0 0,-3 7 0 16,4-3-26-16,-4-7 2 0,0 4 0 0,-4-4 0 15,-3-6-80-15,4 7-15 0,-5-7-3 0,-2-3-1 16,-1-3-114-16,0-3-23 0,1-3-5 16</inkml:trace>
  <inkml:trace contextRef="#ctx0" brushRef="#br0" timeOffset="99081.207">25675 7656 1609 0,'0'0'71'0,"0"0"15"0,0 0-69 0,7-3-17 15,0-7 0-15,0 10 0 0,4-9 127 0,-8 9 21 16,5-9 5-16,-1 9 1 0,3-7-38 0,1 1-8 16,-4-3-2-16,3 6 0 0,1-7-45 15,0 1-9-15,-1-1-1 0,1 1-1 0,-4-4-14 0,3 4-2 16,-3 6-1-16,4-7 0 0,-4 1-8 0,0 0-1 15,0 2-1-15,-3 1 0 0,-1-3 7 0,-3 9 2 16,0 0 0-16,0 0 0 0,0 0 8 0,-7 0 1 16,-3 0 1-16,-1 6 0 0,-3-3-20 0,0 6-4 15,0 4-1-15,-4-4 0 0,4 4-7 0,-7 6-2 16,0 0 0-16,3 3 0 0,-7-4-8 0,8-2 12 16,-1 6-12-16,-3-3 12 0,7 3-12 0,0-3 10 0,3-7-10 15,4 7 10-15,3-7-10 0,8 1 0 0,-1 6 0 0,5-7 0 16,2-2 0-16,4-4 0 0,0 0 0 15,4 1 0-15,3-7 0 0,-3 0 0 0,3-7 0 16,4-5 0-16,-4 2 0 0,3 1 0 0,-6-4 0 0,3 4 0 16,-3-4 10-16,-4-5-10 0,-7 5 12 15,4 4-12-15,-8-4 16 0,1-6-4 0,-4 7-1 0,-4 2 0 16,-3-5 5-16,-3-1 0 0,3 7 1 0,-8-4 0 16,1 4-2-16,0-4-1 0,-7 4 0 0,3-1 0 15,1 7-3-15,-4-6-1 0,3 9 0 0,-3-10 0 16,0 10-10-16,3 0 0 0,0 0 9 0,1 0-9 15,3 7 0-15,-4-4 0 0,7 0 0 0,-3 3 0 16,4-3 0-16,-4 4 0 0,6-4 0 0,5 6 0 16,-1-6 0-16,1 7-8 0,3-1 8 0,0-3 0 0,7 1-9 15,0 2 9-15,4 0-10 0,3 1 10 0,0-1 0 16,3-6 0-16,1 7-8 0,7-10 8 0,-1 9 0 16,1-9 0-16,3 0 0 0,1 0 0 0,-5-6 0 0,5 3 0 15,-1 0 0-15,-7-4 0 0,0-2 0 0,-3 6 0 16,-4-7 0-16,0 7 0 0,0-3 11 0,-7-3-11 15,-3 9 10-15,-1-7-10 0,-3 7 19 0,-3-6-3 16,-1-3 0-16,-3 9 0 0,-4-3 0 0,1-4-1 16,-4 4 0-16,0 0 0 0,0-3-6 0,-1 6-1 15,-2 0 0-15,3 0 0 0,-4 0-8 0,4 0 0 16,0 0 9-16,0 0-3 0,0 6-6 0,3-3 0 0,0-3 0 0,4 3 0 16,0-3 0-16,7 0 0 15,-7 7 0-15,4-4 0 0,-1 6 0 0,1-3 0 16,-4 1 0-16,3 2 0 0,1 0 0 0,3 4 0 0,0-4 0 15,0 1 0-15,0 2 0 0,0-2 0 0,3-1 0 0,1 1 0 16,-1-1 0-16,1 0 0 0,-4-9 0 0,7 7 0 16,-7-7 0-16,7 6 0 0,-7-6 0 0,0 0 0 15,0 0 0-15,0 0 0 0,7-6 0 0,0 6 0 16,0-7 0-16,0 1 0 0,0-3 0 0,-3-4 0 16,-1-6 0-16,1 7 0 0,-4-1 0 0,3-6 0 15,-3 7 0-15,-3-1 0 0,3-2 0 0,-4 2 0 16,1 1 0-16,-1 2 0 0,-3 1 0 0,4-1 0 15,-5 1 0-15,-2 6 0 0,3-7 0 0,-4 10 0 16,4-3 0-16,-3-3 0 0,3 6 0 0,-4 0 0 16,4 6 0-16,7-6 0 0,0 0 0 0,-4 3 0 15,4 10-88-15,0-4-16 0,7 1-4 0,8 2-919 16,2 7-183-16</inkml:trace>
  <inkml:trace contextRef="#ctx0" brushRef="#br0" timeOffset="100684.298">33397 13310 1209 0,'0'0'53'0,"0"0"12"0,0 0-52 0,-7-3-13 0,0-4 0 0,4 7 0 16,-8-6 285-16,4 0 55 0,0 3 10 0,0-3 2 15,-3 2-225-15,-1-2-46 0,4 3-9 0,0 0-1 16,-4-3-32-16,4 2-7 0,0-2 0 0,-3 6-1 15,6 0 7-15,4 0 2 0,-7-3 0 0,7 3 0 16,-7 0 0-16,0 0 0 0,0 3 0 0,0 7 0 16,0 2-16-16,0-2-4 0,-4 8 0 0,0-5 0 15,1 9-12-15,-1 0-8 0,1-3 10 0,-1 9-10 16,1-6 9-16,2 0-9 0,-2 0 8 0,6-4-8 0,1-2 11 16,6 3-3-16,1-6-8 0,3 2 12 0,4-2-12 15,6-10 0-15,1 6 8 0,3-9-8 0,4 0 0 16,-1 0 0-16,5-3 8 0,-1-6-8 0,-3-1 0 0,-1 1 8 15,1-4-8-15,-4 1 0 0,-3-4 0 0,-1 4 8 16,-6-1-8-16,0-6 0 0,-8 10 8 0,4-4 0 16,-7 1-8-16,-3 2 12 0,-1 1 11 0,-3 0 1 15,0-1 1-15,-4 7 0 0,-3 0 2 0,0-3 0 16,-11 6 0-16,1 9 0 0,-4-6-8 0,-1 7-2 16,-6-1 0-16,3 3 0 0,-3-2-9 0,10 2-8 15,8 4 9-15,-5-3-9 0,1-1 10 0,4-2-10 16,-1 2 10-16,4-2-10 0,3 5 0 0,4-8 0 0,0 8 0 15,7-12 0-15,0-3 0 0,7 13 0 0,0-7-9 16,4-3 9-16,3-3-8 0,-3 0 8 0,-4 0 0 0,7 0-9 16,0-3 9-16,0-3 0 0,4 3 0 0,-1-7 0 15,1 1 0-15,7-7 0 0,-4 1 0 0,-4 2 8 16,-2-6-8-16,2 4 0 0,-6-4 0 0,-1 0 8 16,-3 3-8-16,-3-3 9 0,-1 1-9 0,1-1 10 15,0 6-10-15,-1-6 10 0,-3 7-10 0,0-4 10 16,0 7-10-16,0-1 10 0,-3 4-10 0,3 6 10 15,0-6-10-15,0 6 10 0,0 0-10 0,0 0 10 16,0 0-10-16,0 0 0 0,-11 3 0 0,4 6 0 16,-4 4 0-16,-3 6-11 0,0 3 11 0,-4 0-12 15,1 0 12-15,-1 9 0 0,-3-9-9 0,3 6 9 0,-3-3 0 16,11-6 0-16,6-6 0 0,-3 9 0 0,0-13 0 0,0 10 0 16,3-10 0-16,1 1 8 0,-1-4-8 0,1 3 10 15,3-9-10-15,0 0 10 0,7 0-10 0,3 0 0 16,5-3 0-16,-1-6 0 0,3-1 0 0,4-2 0 15,-3-7 0-15,0 3 0 0,-1-9 0 0,1 3 0 16,-7 0 0-16,3 0 0 0,-4 3 0 0,-3-2 0 16,0-1 8-16,-3 9-8 0,-1-6 0 0,1 7 0 15,-4-1 0-15,0 4 0 0,-7 2 10 0,3 4-10 16,1 0 12-16,-4-3-3 0,0 6-9 0,0 9 0 16,-4-6 0-16,1 7 0 0,2 2 0 0,-2 4 0 15,-1 0 0-15,1-1 0 0,3 1 0 0,0 0 0 0,0-4 0 16,3 1 0-16,-3-4 0 0,3 4 0 15,1-4 0-15,3 4 0 0,0-4 0 0,0 1 0 0,3-1 0 0,1-6 0 16,3 7 0-16,-3-1 0 0,6-3 0 0,1 1 0 16,-1-7 0-16,1 9 0 0,-1-9 0 0,5 9 0 15,-1-9 0-15,0 3 0 0,-4 4 0 0,5-7 0 16,2 0 0-16,-6 0 0 0,-1 0 0 0,1-7 0 16,-4 4 0-16,-7 3 0 0,3-3 0 0,5-3 0 15,-5-3 0-15,-3 5 0 0,0-5 0 0,0-4 0 16,-3 4 0-16,-5-4 0 0,1-2 0 0,-3 2 0 15,-1 1 0-15,1-1 0 0,-1-3 0 0,-3 1 0 16,3-1 0-16,1 0 0 0,-1 1 0 0,1 2 0 16,3 1 0-16,-4 2 0 0,4 1 0 0,0-1 0 15,0 4 0-15,0 0 0 0,3 3 0 0,4 3 0 0,-7 0 0 16,7 0 0-16,-7 3 0 0,4 3 0 16,-4 0 0-16,0 13 0 0,-4-6 0 0,0 15 0 0,-3-6 0 15,0 0 0-15,4 6 0 0,-1-3 0 0,-3 3 0 0,7-12 0 16,3 3 0-16,4 0 0 0,-7-4 0 0,7 4 0 15,-3-6 0-15,3 2 0 0,0-2 0 0,-4-10 0 16,1 7 0-16,3-4 0 16,0-6-32-16,0 0-5 0,3-6-2 0</inkml:trace>
  <inkml:trace contextRef="#ctx0" brushRef="#br0" timeOffset="104546.722">21318 1673 979 0,'0'0'87'0,"7"-3"-70"15,-3-4-17-15,3 1 0 16,-3-3-126-16,-1-1-29 0,4 4-5 0,0 0-2 0,-3-4 117 0,-4 4 23 16,7 3 5-16,-7 3 1 0</inkml:trace>
  <inkml:trace contextRef="#ctx0" brushRef="#br0" timeOffset="105631.721">21389 1425 838 0,'0'0'37'0,"0"0"8"0,0 0-36 0,0 0-9 0,0 0 0 0,-4-6 0 16,-3 6 48-16,0-3 7 0,0 3 1 0,4-7 1 16,-4 7-20-16,0 0-4 0,-4 0-1 0,4 0 0 15,0 0-1-15,-4 0-1 0,4 7 0 0,7-7 0 16,0 0-10-16,-3 3-1 0,-1-3-1 0,4 0 0 16,-7 9 8-16,4 1 2 0,-4-7 0 0,3 6 0 15,1 10-6-15,-1-16-1 0,-3 16 0 0,3-10 0 16,1 13-12-16,-1-9-9 0,-3-1 12 0,4 4-12 15,-4 6 10-15,0-9-10 0,3 9 8 0,1 0-8 16,-1 6 0-16,1-3 0 0,3 3 0 0,3 3 0 16,1 1 0-16,-1-1 0 0,1 4 0 0,3 5 0 15,0 1 0-15,0 3 0 0,0-3 0 0,3 6 0 16,1-6 0-16,0 3 10 0,-1 3-2 0,-3-4-8 0,4-2 8 16,-1-6-8-16,-3 6 0 0,1-7 0 0,-5-3 10 15,1 7-10-15,-1-4 8 0,-3 1-8 16,-3 3 9-16,3-7-9 0,-4 3 10 0,1-2-10 0,-1-1 9 0,-3 4-9 15,3 2 8-15,-3-12-8 0,4 4 8 0,-1-4-8 16,1 3 0-16,-1-6 8 0,1 0 12 0,3 6 1 16,-4-12 1-16,4 3 0 0,0-1 0 0,4-5 0 15,-1-1 0-15,-3-2 0 0,0-1-22 0,0 4 9 16,4-7-9-16,-1-3 0 0,-3 10 0 0,0-13 0 16,0 0 0-16,0 0 0 0,0 0 0 0,0 6 0 15,0-6 0-15,0 0 0 0,0 0 0 0,0 0 0 0,0 0-10 16,0 0 10-16,0-13-13 0,0 4 5 0,0-10 8 15,4 0-13-15,-1-3 13 0,1 1 0 0,-1-11 0 0,1 1-9 16,-1-1 9-16,5-2 0 0,-5-7 0 0,1 0-8 16,-1 7 8-16,1-7 0 0,-1 0 0 0,4-2 0 15,-7 8 0-15,4-3 0 0,-1-2 0 0,-3 5 0 16,0 4 0-16,0-4 0 0,-3-2 0 0,-1-1 0 16,4 0 0-16,-3 4 0 0,-4-7 0 0,3 7 0 15,1-4 0-15,-1 4 0 0,-3-4 0 0,3-6 0 16,1 9 0-16,-1-2 0 0,1-1 0 0,-4 1 0 15,3-4 0-15,4-3 0 0,-3 3 0 0,3-3 0 16,-4 10 8-16,4-4 6 0,0-6 2 0,0 13 0 16,0 0-26-16,0 9-5 0,0 0-1 0,0 0 0 15,0 0 16-15,0 3 0 0,0 9 0 0,-3 1 0 16,3-3 0-16,0 8 8 0,-7-5 0 0,3 0-8 0,4-1 12 0,0 7-4 16,0-3 0-16,-3 0-8 0,3-1 0 15,0-2 0-15,3 6 0 0,-3-7 0 0,-3 1 0 0,6-1 0 16,-3 10 0-16,0 0 0 0,4-3 0 0,-4 3 0 15,0 0 0-15,0 0 0 0,0 0-10 0,0 0 10 16,0 0-10-16,10 3 10 0,1 7 0 0,-1 2 0 16,-6-2 0-16,7 12 0 0,-4-3 0 0,3 15 8 15,-3-9-8-15,4 7 10 0,-4 5-10 0,0 4 0 16,0 3 0-16,4-3 0 0,-4 9 0 0,0-9 0 16,0 2 0-16,0 1 0 0,0-3 0 0,-4 3 0 15,1 0 0-15,-1-3 8 0,1 9-8 0,-1-3 0 0,-6-6 9 16,3 3-9-16,3 3 12 0,-3-4-1 15,-3-2-1-15,-4 0 0 0,7-3-10 0,-4-1 0 16,4-2-12-16,0-4 12 0,-7 0 0 0,4-9 0 0,3 10 0 16,0-10 0-16,-4 0 13 0,4-7 1 0,0-2 0 0,0-1 0 15,0 1-14-15,0-13 9 0,0 0-9 0,0 0 8 16,0 0-8-16,0 0 0 0,0 0 0 0,0 0 0 16,4-13 0-16,-4 1 0 0,0-1 9 0,0-2-9 15,0-1 0-15,0-3 0 0,-4 0 0 0,4-3 0 16,-3-3 0-16,-1-3 0 0,4 6 0 0,-3-6 0 15,3-7 0-15,-4 1 0 0,4-4 0 0,0-6 0 16,-3 1-12-16,3-1 2 0,-4 3 1 0,1-9 0 16,3 9-3-16,-4-3 0 0,1 0 0 0,-5-6 0 15,5 9 3-15,-1-3 0 0,-3 4 0 0,4 2 0 16,-4-3 9-16,0 10 9 0,3-1-1 0,1 4-8 0,-4 3-10 16,3-3-9-16,1 12-1 0,-1-3-1 0,0 1 21 0,1 5 0 15,3-6 0-15,-4 16 0 0,4-16 0 0,0 10 0 16,-3 6-9-16,3-4 9 15,0 7-46-15,0 0-6 0,0 0 0 0</inkml:trace>
  <inkml:trace contextRef="#ctx0" brushRef="#br0" timeOffset="107283.614">21474 4056 1382 0,'0'0'123'15,"-4"0"-99"-15,-7 0-24 0,1 0 0 16,3 0 116-16,-4-3 17 0,1 3 4 0,3 0 1 0,0 0-112 0,-4 0-26 16,0 3 0-16,4-3 0 15,-3 3 14-15,-1 4 2 0,1-7 1 0,3 3 0 0,-4-3-8 0,0 0-1 16,4 6-8-16,0-6 12 0,0 0 12 0,0 0 1 15,4 0 1-15,3 0 0 0,0 0 4 0,0 0 1 16,-7 0 0-16,7 0 0 0,0 0-3 0,-4 3-1 16,1 3 0-16,3 1 0 0,0 8-8 0,3-2-2 15,1-1 0-15,-4 10 0 0,0 0-1 0,0 10-1 16,0-4 0-16,0 3 0 0,0 4-7 0,0-4 0 16,0 0-8-16,-4 1 12 0,4-1-12 0,-3 0 11 15,-1-2-11-15,4-7 10 0,-4 0 3 0,4-10 1 16,4 7 0-16,0-16 0 0,-4-3 10 0,7 10 1 15,0-10 1-15,3 0 0 0,4-10 2 0,0 1 0 16,-3-7 0-16,0-6 0 0,3 0-8 0,-4-3 0 0,4-6-1 0,1-1 0 16,-5 4-5-16,4-10-1 0,-3 4 0 15,-1 3 0-15,-3-7-1 0,0 7-1 0,4-4 0 0,-4 10 0 16,-3-3 3-16,-4 6 1 0,3 0 0 0,-6 3 0 16,3 7 9-16,-4-7 1 0,-3 9 1 0,4 1 0 15,-8 3 2-15,4-1 1 0,-7 4 0 0,3 3 0 16,-3 3-11-16,-4 4-2 0,1-1-1 0,-1 10 0 15,-3-4-15-15,3 7 0 0,-3 3 0 0,0 3 0 16,0-3 0-16,7 16 0 0,0-13 0 0,-4 12 0 16,4-12 0-16,3 13 0 0,4-7 0 0,0 1 0 15,0-7 0-15,4 6 0 0,3-9 0 0,0 6 0 16,0-12 0-16,3 0 0 0,1-1-8 0,3-5 8 16,3-1 0-16,1-9-8 0,3 10 8 0,-3-10 0 0,6-10-10 15,-3 7 10-15,4-6-8 0,0-10 8 0,-1 0 0 16,4 3 0-16,-3-12 0 0,0-3 8 0,-1-1-8 0,-3 7 9 15,1-12-9-15,-1 2 10 0,0 4-2 0,0 3-8 16,-7-7 12-16,0 4-4 16,0 6 4-16,-3 0 1 0,-4 3 0 0,0 0 0 0,-4 0 2 0,1 9 0 15,-5 1 0-15,1 2 0 0,-7 1 1 0,0 3 1 16,-3 6 0-16,-1 0 0 0,-7 6-3 0,4 3-1 16,0 4 0-16,0-1 0 0,-4 10-13 0,4-3 0 15,0 3 0-15,3 6 0 0,4-12 0 0,3 12 0 16,1-6 0-16,6 0 0 0,-3-3 0 0,7 0 0 15,-3-4 0-15,6 4 0 0,-3-6-9 0,7-1 9 16,-3 4 0-16,6-7-9 0,-3-2 9 0,4 2 0 0,3-3-9 16,0-3 9-16,4-3 0 0,-4 0-9 0,4-3 9 0,-1-3 0 15,8-3-9-15,-4 2 9 0,0-2 0 0,4-10-9 16,0 7 9-16,-1-7 0 0,-2 0 0 0,2 6 0 16,1-5 0-16,0 2 0 0,-4-12 0 0,-4 12 0 15,-2-9 0-15,2 9 0 0,1 1 0 16,-8-1 0-16,-6-3 8 0,-1 10-8 0,5-4 10 0,-8 4-10 15,-4-1 14-15,-7 1-3 0,1 6-1 0,-4-7 0 16,3 10-1-16,-7 0 0 0,-3 0 0 0,0 7 0 16,4-4-9-16,-5 0 0 0,-2 6 9 0,2 1-9 15,-2 2 0-15,6 4 0 0,1 0 0 0,-1-1 0 16,0 7 0-16,8-6 0 0,-1 3 0 0,8 0 0 16,-1-4 0-16,0 4 0 0,8 0 0 0,3 0 0 15,0-4-8-15,4-5 8 0,-1 9-8 0,1-16 8 0,-1 6 0 16,5-9 0-16,-1 3 0 0,-4-3-8 0,4-3 8 0,-3 0 0 15,0-3 0-15,-1-4-8 0,-3-2 8 16,0 2 0-16,0-2 0 0,-3-1 0 0,-4-2 10 0,-4-1-2 16,8-6-8-16,-11 6 12 0,0 1 0 0,0-1 0 15,0 0 0-15,-4 1 0 0,0 2 6 0,1 1 1 16,-4-7 0-16,3 16 0 0,1-7-1 0,-5 1 0 16,5 9 0-16,-4 0 0 0,3 6-8 15,1 7-2-15,-1-10 0 0,0 9 0 0,4 7-8 0,0-6 0 16,4 5 0-16,3 4 0 0,0 7-24 0,0-17 4 15,3 10 0-15,1 0 0 16,3 0-117-16,0-3-23 0,0 3-5 0,4-3-1234 0</inkml:trace>
  <inkml:trace contextRef="#ctx0" brushRef="#br0" timeOffset="108620.811">21449 9754 921 0,'0'0'82'0,"0"0"-66"0,0 0-16 0,0 0 0 16,0 0 281-16,0 0 53 0,0 0 10 0,-4-10 3 31,4 7-299-31,0-6-59 0,0 0-12 0,0-1-2 0,-3 1 25 0,3 6 11 0,-4-7-1 0,1 1 0 16,-1 6-2-16,1-1 0 0,-4-2 0 0,0 3 0 15,-4-3 8-15,0 6 0 0,1 0 1 0,-4 0 0 16,0 0 26-16,0 6 5 0,-4-3 0 0,0 7 1 0,4-7 14 0,-7 12 2 15,0-8 1-15,3 8 0 0,-3-2-19 16,3-1-4-16,-3 4-1 0,4 0 0 0,-1 6-20 16,4-3-4-16,3 3-1 0,-3-1 0 0,4 1 7 15,2-3 0-15,1 3 1 0,0 0 0 0,4-3-25 0,3 0 0 16,0-4 0-16,0-5 0 0,7-1 0 0,0 1 12 16,0-7-4-16,4-3 0 15,3 0-32-15,0 0-6 16,0-3-2-16,0-7 0 0,0 1 32 0,0-1 0 0,4-5 0 0,-4-1 0 0,4-6 26 0,-1 6 5 15,4-2 1-15,-3-1 0 0,0 3-22 0,-1-3-10 16,-3 1 10-16,4-1-10 0,-4 6 8 0,0 1-8 16,-3-7 0-16,3 6 9 0,-3 1-9 0,-4 2 0 15,3 1 9-15,-6 0-9 0,3-1 12 0,-4 7-1 16,-3-6-1-16,-3 9 0 0,-1-10 14 0,1 10 4 0,-1-3 0 0,-3 3 0 16,-7 0-4-16,4 3-1 0,-1-3 0 0,-3 0 0 15,0 10-9-15,0-7-2 0,-4 6 0 16,4 1 0-16,0 8-12 0,0-5 8 0,-4 9-8 0,7 0 0 15,4-3 0-15,-3 3 0 0,3 6 0 0,3-6-10 16,4 3 10-16,0-6-12 0,4 3 12 0,-1-4-12 16,4-5 3-16,0-1 0 0,7-2 0 0,-3-1 0 15,3 1-2-15,0-7 0 0,4-6 0 0,0-7 0 16,-1 7 11-16,-3-13-10 0,4 4 10 0,0-7-10 16,-1-3 10-16,1 6 0 0,-4-2 8 0,0-11-8 15,0 7 10-15,0-3-2 0,0-3-8 0,-3 6 12 16,0 0-4-16,-1 0-8 0,1 0 11 0,-8 4-11 15,1 5 12-15,-1-6-4 0,1 10 0 0,-4-4-8 0,-4 4 14 0,1-1-4 16,3 7-1-16,-7-3 0 0,3 0 2 16,-6-1 0-16,-4 7 0 0,-4 0 0 0,0 0-11 0,-3 7 0 15,-4-4 9-15,1 6-9 0,-1-6 0 16,-3 7 8-16,-4 2-8 0,7 7 0 0,-3 3 0 0,7-3 0 16,-4 0 0-16,8-4 8 0,2 7-8 0,1 7 0 15,7-7 0-15,4-4 8 0,-1 4-8 0,8-3 0 16,6 3-8-16,4-6 8 0,1-1-11 0,6-2 11 15,0 0-13-15,4-4 5 0,-1-6 8 0,1 3-13 16,0-6 5-16,3-6 8 0,0 3-11 0,-3-6 11 16,0-1-8-16,-1-2 8 0,-6-7 0 0,0 6 0 15,3-6 0-15,-7 4 0 0,-4-1 0 0,-3 0 0 16,4-2 0-16,-4 8 8 0,-7-6 6 0,-3 1 2 0,-1 2 0 16,0-6 0-16,-3 7 1 0,0-7 1 0,-3 7 0 15,-4 2 0-15,0-2-4 0,-1 2-1 16,1 1 0-16,0-1 0 0,-3 7-3 0,-1 3-1 0,4 0 0 0,-4 3 0 15,-3-3-9-15,3 10 12 0,-3-1-12 16,0 1 12-16,0 2-4 0,3-2 0 0,-3 8 0 0,3-5 0 16,4-1-8-16,-3 4 10 0,3 0-10 0,-1-7 10 15,5 4-10-15,-1-4 12 0,4 1-12 0,0-1 12 16,0-6-12-16,0 7 0 0,7-10 0 0,0 0 0 16,0 0 0-16,0 0 0 0,0 0-12 0,7 6 12 15,0-3-80 1,4-3-9-16,3-3-2 0,11-3 0 0,-1-7-105 0,8-6-20 0,3-3-5 0</inkml:trace>
  <inkml:trace contextRef="#ctx0" brushRef="#br0" timeOffset="110153.191">28639 13595 1422 0,'0'0'31'0,"0"0"6"0,-4-3 2 0,4-6 1 0,-4-1-32 0,4 7-8 15,-3-3 0-15,3-4 0 0,0 10 21 0,0 0 3 16,0 0 0-16,0-3 0 0,0 3 54 0,-4-3 11 16,4 3 3-16,-3-6 0 0,-1 3 0 0,4 3 1 0,-10 0 0 15,6 0 0-15,4 0-9 0,-7 0-3 16,0 0 0-16,0 3 0 0,0-3-37 0,0 6-7 16,0-3-1-16,0 7-1 0,0-1-4 0,0 1-1 15,0 2 0-15,3 1 0 0,-6-1-16 0,6 7-3 0,-3 3-1 16,3 0 0-16,1-3-10 0,-1 0 0 0,1-4 0 0,3 4 0 15,0 3 0-15,3-9 0 0,1 2 0 0,-1-2 0 16,5-1 0-16,-1-2 0 0,0-4 0 0,0 0 0 16,3 0 0-16,1-2 0 0,3-8 0 0,4-2 0 15,-1 6 12-15,4-6-2 0,1-3-1 0,-1-7 0 16,3 13 7-16,-2-10 0 0,-8-6 1 0,3 10 0 16,1-4-17-16,0-5 0 0,-8 5 0 0,1-6 0 15,-1 4 29-15,-3-1 3 0,-3-6 0 0,-4 9 0 16,0-5-8-16,-4 8-2 0,1-2 0 0,-4 2 0 15,-4-2 7-15,4 2 2 0,-3 1 0 0,-4-1 0 16,3 7-14-16,-3 0-2 0,0-3-1 0,0 3 0 16,-1-3-14-16,1 6 9 0,4 0-9 0,-1 6 8 15,-3-3-8-15,4-3 0 0,-1 9 0 0,0 4 0 16,1-4-8-16,-1 4 8 0,1 2-10 0,-1 1 10 0,0 3-9 16,4 3 9-16,-3 0-8 0,3-3 8 0,-4 0 0 0,4-4 0 15,4 4 0-15,-1 0-8 0,4-7 8 0,0 7 0 16,0-6 0-16,4-1 0 0,3-2 0 0,0-1 0 15,3-6 0-15,1 7 0 0,3-10 0 0,0 0 0 16,4 0 0-16,-1 0 0 0,1-10 0 0,3 4 0 16,-3-10 0-16,3 7 8 0,-10-4 0 0,3-5 0 15,0 5 0-15,0 0 0 0,-4-5-8 0,-6 2 0 16,3 0 8-16,-3-6-8 0,-4 10 11 0,0-7-3 16,-4 3 0-16,-3 1 0 0,0 2 5 0,-4-6 1 15,1 10 0-15,-4 3 0 0,3-4-5 0,0 4-1 0,-3-4 0 16,-3 7 0-16,-1 6-8 0,0 4 0 0,1-4 0 15,-1 6 0-15,-3 10 0 0,0-6-9 16,0 5 0-16,3 1 0 0,-3-3 9 0,3 6 0 0,4-6 0 0,0-1 0 16,3 4 0-16,4-6 0 0,0 5 0 0,4-5 0 15,-1-4 0-15,4 4 0 0,4-7 0 0,-1 4-8 16,4-4 8-16,4-6 0 0,0 6-9 0,3-6 9 16,0-6 0-16,3 6 0 0,1-6 0 0,0-4 0 15,3 1 0-15,0-1 0 0,0 1 0 0,0 0 0 16,1 2-16-16,-5-2 2 0,1-1 0 0,-1 4 0 15,1 0-133 1,-4 0-26-16,0-4-6 0,4-2-1073 0</inkml:trace>
  <inkml:trace contextRef="#ctx0" brushRef="#br0" timeOffset="111006.887">30519 13642 1555 0,'-11'-6'138'0,"1"6"-110"0,-1 0-28 0,0-3 0 16,-3-3 172-16,4 6 28 0,3 0 7 0,0-4 1 15,0-2-164-15,0 6-33 0,0 0-11 0,3-3 0 16,4 3 29-16,0 0-1 0,0 0 0 0,0 0 0 15,0 0-3-15,0 0-1 0,0 0 0 0,0 0 0 16,0 0-5-16,0 0-2 0,0 0 0 0,4 9 0 16,-8 4-5-16,4 0 0 0,-4 5-1 0,-3 4 0 15,0-3 17-15,0 3 3 0,0 0 1 0,-7 0 0 16,4 0-24-16,-1 0-8 0,0 3 0 0,1-9 9 16,-1 2 10-16,4-5 1 0,7 0 1 0,-3-4 0 0,6 0-2 15,4 1-1-15,4-7 0 0,-1-3 0 0,1-3-3 0,3-7-1 16,11 7 0-16,-4-6 0 0,0-4 1 0,0-2 0 15,4-1 0-15,-4-3 0 0,-3 0-2 0,3 4 0 16,-7-4 0-16,0 0 0 0,0 6-13 0,-3-5 9 16,-4 5-9-16,-4-6 8 0,1 10 15 0,-1-4 2 15,-6 1 1-15,3 2 0 0,-4 1 2 0,-3 0 1 16,-3 5 0-16,-1 1 0 0,-3-3-9 0,0 6-3 16,-4 0 0-16,1 0 0 0,-4 6-9 0,-1 1-8 15,1-7 12-15,4 9-12 0,-1 0 8 0,0 1-8 16,-3-7 0-16,7 6 0 0,3 1 0 0,1-1-9 0,3-6-1 15,0 7 0-15,7-10 10 0,0 9 14 16,0-9-3-16,3 9-1 0,4 1-10 0,0-1 0 0,4-2-10 16,0 2 10-16,-4-3-10 0,3-3 10 0,4 7-10 15,4-10 10-15,-4 0 0 0,4 0 0 0,-1 0 0 0,1 0 10 16,-4-6-10-16,4 2 0 0,-8 1 9 0,4-3-9 16,-3-3 0-16,3 9-10 0,-3-7 1 0,-4-2 0 15,-4-1 33-15,1 4 8 0,-4 6 0 0,3-3 1 16,-3-6-21-16,0-1-4 0,-3 1 0 0,-4 3-8 15,0-1 19-15,0-2-3 0,0 6-1 0,-4-4 0 16,-3 4-3-16,0 0 0 0,0-3 0 0,-4 6 0 16,4 0-12-16,-4 6 0 0,-3-3 0 0,3-3 0 15,4 3 28-15,0 4 4 0,0-4 0 0,0 3 0 0,0-3-32 0,3 4 0 16,4-4 0-16,0 0 0 16,7-3-20-16,0 0-9 15,0 0-3-15,0 0 0 0,0 0-64 0,11 6-14 0,3-3-2 16,4-3-1-16,6 0-136 15,4 0-27-15,36-3-6 0,-8-6-1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30:51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10362 1090 0,'0'0'48'0,"0"0"11"0,0 0-47 0,0 0-12 0,0 0 0 0,0 0 0 16,0 0 85-16,0 0 15 0,0 0 4 0,0 0 0 16,0 0-46-16,0 0-9 0,0 0-1 0,0 0-1 15,0 0-24-15,0 0-5 0,0 0-1 0,0 0 0 16,4 10 20-16,-4-4 4 0,10 0 1 0,-10-3 0 15,11 7 6-15,-11-1 0 0,10 1 1 16,-6-1 0-16,0-3-12 0,3 10-2 0,-7-4-1 0,3 1 0 16,-3 6 13-16,0-7 2 0,7 7 1 0,-3-6 0 15,-4 9 2-15,0-4 1 0,0-5 0 0,3 9 0 16,-3 0-23-16,0-3-5 0,7 3-1 0,-7 0 0 16,4 0 0-16,-4-4-1 0,0 4 0 0,7 0 0 15,-7-3-7-15,0 3 0 0,0-3-1 0,0 3 0 16,0-10 5-16,0 10 2 0,0-3 0 0,0-6 0 15,0 5-6-15,0-5-2 0,0-4 0 0,0 4 0 0,0-4-14 16,-7 1 0-16,7-1 8 0,-4-6-8 0,-3 7-12 16,4-4-4-16,3-6-2 0,-4 3 0 15,-3-3-114-15,4 0-24 0,-8 0-4 0,7-3-928 16</inkml:trace>
  <inkml:trace contextRef="#ctx0" brushRef="#br0" timeOffset="8278.182">1178 12422 576 0,'0'0'51'0,"0"0"-41"0,0 0-10 0,0 0 0 0,-10 10 172 0,-1-10 33 15,8 3 7-15,3-3 0 0,0 0-92 0,-7 0-20 16,3 0-3-16,4 0-1 0,0 0-27 0,0 0-5 15,0 0-2-15,0 0 0 0,0 0-17 0,0 0-3 16,-11 0-1-16,11 0 0 0,0 0-5 0,0 0-2 16,0 0 0-16,0-9 0 0,0 9-6 0,4-4-2 15,3-5 0-15,4 9 0 0,-8-3-6 0,8-3 0 16,3 2-1-16,-4 1 0 0,5-3-11 0,-1 6-8 16,-4-9 12-16,4 9-12 0,4-3 37 0,0-4 1 0,-8 4 0 15,4 3 0-15,4-9-8 0,-4 9-2 0,0-3 0 0,0-4 0 16,-3 7 4-16,6-3 0 0,-2-3 0 15,-5 6 0-15,-3 0-18 0,4-3-3 0,-1 0-1 0,1 3 0 16,0-7-2-16,-11 7-8 0,0 0 12 0,0 0-4 16,3 7-8-16,-3-7 0 0,0 0 0 0,11 6 0 15,-11-6 0-15,0 9 0 0,-4 1 0 16,-3 2 0-16,4-2 0 0,-8 5 0 0,0-2 0 0,1-1 0 16,-4-2 0-16,3 2 8 0,1-2-8 0,2-1 0 15,-2 1 0-15,-1-7 0 0,1 3 0 0,-1-3 0 16,11-3 0-16,0 0 0 0,-3 3 0 0,3-3 0 15,0 0 0-15,0 0 8 0,0 0-8 0,0 0 0 16,0 0 0-16,0 0 0 0,0 0 0 0,0 0 0 16,0 0-11-16,0 0 11 0,3 0-8 0,8 10 8 15,-8-10-8-15,4 9 8 0,4-3-8 0,-8 1 8 16,8 2 0-16,-7 0 0 0,6 1 0 0,1 2 0 0,-1-2 0 16,1 2 0-16,-8-2 0 0,8 2 0 0,0-2 0 0,-1-1 0 15,-6 4-8-15,6-4 8 0,-6 0-8 0,3 1 8 16,3-1-8-16,-6 1 8 0,-1-4 0 0,5 3 0 15,-8 1 0-15,3 2 0 0,4-2 0 0,-7-1 0 16,0 1 0-16,0-1 0 0,0-6 0 0,0-3 0 16,-7 13 0-16,4-4 0 0,3 0 0 0,-8 1 0 15,5-1 0-15,-1-6 0 0,-6 7 0 0,3-4 0 16,3 0 0-16,-3 1 8 0,0-4-8 0,-3 6 0 16,3-9 0-16,3 10 0 0,-7-7 12 0,1 3-3 0,6-3 0 15,-6 7 0-15,-1-7 4 0,1 3 1 16,2-3 0-16,-2-3 0 0,-1 9 6 0,1-9 2 0,-4 7 0 15,0-1 0-15,-8-6-2 0,12 6-1 0,-11-3 0 0,3 4 0 16,-3-4-11-16,7 6-8 0,-11-6 12 0,4 4-12 16,0-4 0-16,3 6 0 0,-3-9 0 0,0 10 0 31,3-7-16-31,-3 3-11 0,7-3-1 0,0 3-1 16,3-2-155-16,-3-4-32 0</inkml:trace>
  <inkml:trace contextRef="#ctx0" brushRef="#br0" timeOffset="50647.98">15138 10682 493 0,'0'0'21'0,"0"0"6"0,0 0-27 0,0 0 0 15,0 0 0-15,0 0 0 16,0 0-31-16,0 0-11 0,0 0-2 0,0 0-1 0,0 0 23 0,0 0 5 16,0 0 1-16,0 0 0 0,0 0 48 0,0 0 11 15,0-9 1-15,0 9 1 0,3-10-14 0,-3 10-3 16,4 0-1-16,-4 0 0 0,0 0 57 0,7-6 11 16,0 0 2-16,-7 6 1 0,0 0 2 0,0 0 0 15,0 0 0-15,0 0 0 0,0 0-7 0,0 0-1 16,0 0 0-16,0 0 0 0,0 0-8 0,0 0-1 15,3-10-1-15,-3 10 0 0,0-3-35 0,0 3-7 16,4-9-2-16,-4 9 0 0,0-10-27 0,0 10-11 16,0 0 8-16,0 0-8 0,3-3 9 0,-3 3-9 15,4-6 10-15,-4 6-10 0,0 0 31 0,0 0 0 16,0 0 0-16,0 0 0 0,0 0-7 0,0 0-2 16,0 0 0-16,0 0 0 0,-7 9-7 0,7-2-2 15,-4-1 0-15,-3 3 0 0,4 7-13 0,-1-3 9 16,1-1-9-16,-1 1 8 0,-3 5-8 0,0-5 0 0,0 6 9 0,0 0-9 15,-4-4 0-15,1 4 0 0,-1 3 0 0,-3-3 0 16,4 3 0-16,-1 0 8 0,-3-3-8 0,0 6 0 16,-4-7 16-16,4 11 0 0,0-7-1 0,0 3 0 15,0-3 1-15,0 6 1 0,-4-6 0 0,0 0 0 16,4 0 0-16,0-3 0 0,-4-7 0 0,4 7 0 16,0-7-17-16,0 1 0 0,4 3 0 0,-1-7 0 15,0-3 9-15,4 4-9 0,-3-1 0 0,3 1 9 16,-4-7-9-16,0 6 0 0,1 1 0 0,3-1 0 15,-4-6-11-15,-3 6 11 0,4 4-8 0,-1-4 8 16,-3 1 0-16,3-1 0 0,-3-6 0 0,0 7 0 16,0-1 0-16,0 1 0 0,3-7 0 0,1 6 0 0,3-3 0 15,0-2 0-15,7-4 0 0,0 0 0 16,0 0-120-16,0 0-29 0,0 0-6 16,0 0-794-16</inkml:trace>
  <inkml:trace contextRef="#ctx0" brushRef="#br0" timeOffset="51262.085">15198 10607 1364 0,'0'0'60'0,"3"-10"13"16,-3 10-58-16,4-3-15 0,3-3 0 0,-4-3 0 0,-3 9 24 0,7-4 3 16,0 1 0-16,-7 3 0 0,7 0 0 0,-3-6 0 15,-4 6 0-15,0 0 0 0,0 0 0 0,0 0 0 16,0 0 0-16,0 0 0 16,0 0 13-16,0 0 4 0,7 9 0 0,-3-5 0 0,-4-4 21 0,0 0 5 15,3 9 1-15,1-3 0 0,-4-6-12 0,3 3-3 16,1 7 0-16,-1-7 0 0,1 6-22 0,-1 1-5 15,-3-10-1-15,4 9 0 0,3 4-1 0,0-1-1 16,-4 4 0-16,5-4 0 0,-1 7-7 0,0-3-2 16,-4 6 0-16,1-3 0 0,-4 3 0 0,3 0 0 15,1 6 0-15,-1-6 0 0,-3 0-4 0,4 0-1 16,-4 0 0-16,3 0 0 0,-3 3-12 0,4-3 9 16,3 0-9-16,-4 0 8 0,8-1-8 0,-4 1 0 0,0 0 0 15,0 0 0-15,4-3 0 0,-4 3 0 0,3 0 0 16,-3-3 0-16,1 0 0 0,-1-4 0 0,0 4 0 0,0-6 0 15,0 6 0-15,-4-7 0 0,4-3 0 0,-3 4 0 16,-1-4-17-16,1 1-3 0,-1 2 0 16,1-2 0-1,-4-10-36-15,0 0-8 0,0 0-2 0,0 0 0 16,0 0-92-16,0 0-18 0,0 0-4 0,0 0-1 16,0 0-4-16,-7-10-1 0</inkml:trace>
  <inkml:trace contextRef="#ctx0" brushRef="#br0" timeOffset="51591.816">14605 11187 2304 0,'0'0'51'0,"0"0"10"0,0 0 3 0,0 0 0 0,0 0-52 0,0 0-12 15,7 3 0-15,0 6 0 0,0 4 0 0,0-4 11 16,7 1-11-16,-3-1 10 0,3-6 15 0,0 7 3 16,7-1 1-16,0-9 0 0,4 10-3 0,3-10-1 15,1 0 0-15,2-4 0 0,1-2 3 0,0-3 1 16,-4 6 0-16,0-4 0 0,4-5-10 0,-4 2-3 16,4-2 0-16,-4-7 0 0,4 10-4 0,-4-4-2 15,0 4 0-15,-3-4 0 0,-4 4-10 0,-3 6 0 16,0-4-12-16,-1 1 12 0,-3 0-24 0,-3 3 2 15,0-4 1-15,-4 7 0 16,3 0-92-16,1 0-19 0,-8-3-3 0,-3 3-892 0</inkml:trace>
  <inkml:trace contextRef="#ctx0" brushRef="#br0" timeOffset="53041.312">16316 10231 172 0,'0'0'16'0,"0"0"-16"0,0 0 0 0,7-7 0 16,-3 1 238-16,-4 6 45 0,3-9 9 0,4 5 1 16,-3-2-195-16,-4 6-39 0,-4-3-8 0,4 3-2 15,0 0-10-15,0-9-3 0,-7 5 0 0,4-2 0 16,-1 3-6-16,4 3-2 0,0 0 0 0,-7-6 0 16,-4 3-9-16,1 3-3 0,-1 0 0 0,-3 3 0 15,0 3 28-15,-4-3 4 0,1 3 2 0,-4-2 0 0,3 2-3 0,-3 0-1 16,-4 0 0-16,4-2 0 0,0 2-3 15,-4-3-1-15,4 6 0 0,3-5 0 0,-3 5-14 0,3-3-2 16,1-3-1-16,-1 7 0 0,4-7-17 0,-4 3-8 16,8-3 0-16,-4 4 8 0,3-4-8 0,4-3 0 15,0 3 0-15,0 3 0 0,0-3 0 0,0-3 0 16,7 0 0-16,-4 10 8 0,-3-4-8 0,4 0 12 16,-1 0-12-16,4-2 12 0,0 5-3 0,0 0 0 15,0-5 0-15,0 5 0 0,4 0-9 0,-1 4 0 16,1-4 0-16,3 1 8 0,-4 2 0 0,1-2 0 0,-1 2 0 15,4 7 0-15,4-6-8 0,-7 12 0 16,3-3-10-16,0 3 10 0,0-3 0 0,-4 0 13 0,4 9-1 16,-3 0 0-16,3 1-12 0,-4-1-8 15,-3 7 8-15,0-7-13 0,0 0 13 0,0-6-11 0,0 7 11 0,-3-4-10 16,-1-3 10-16,4 6 14 0,-3 1-3 0,3-4-1 16,-4 3 2-16,1-2 1 0,-1 2 0 0,4 0 0 15,-3 1-5-15,-1-1 0 0,1 0-8 0,-1-2 12 16,-3-4-12-16,4 6 0 0,-1-3 0 0,4-3 0 15,-7 4 12-15,7-7-3 0,-4 0-1 0,-3-1 0 16,4 8-8-16,3-7 0 0,-4 0 0 0,1-4 0 16,-1-2 0-16,4 3 0 0,0-7 0 0,0 7 0 15,0-9 12-15,0 2-4 0,4-2 0 0,-4-1 0 16,3 0 8-16,1-5 0 0,-4 8 1 0,3-6 0 0,4 4-2 0,1-7-1 16,-1 6 0-16,-4-6 0 0,8 7-14 0,-4-1 11 15,0-2-11-15,0-1 10 0,3 0-10 0,1-3 0 16,-4 7 0-16,0-7 0 0,4 3 0 0,3-3 0 15,-4 7 0-15,1-10 0 0,0 0 0 0,3 0 0 16,-4 6 0-16,-3-6 0 0,7 0 0 0,-3 0-11 16,0 0 3-16,-4 0 0 15,3 0-20-15,-6 0-4 0,-4 0-1 0,10-6 0 16,-3 6-17-16,-7 0-3 0,0 0-1 0,7 0 0 16,4-4-23-16,-7-2-5 0,3 3-1 0,-4-3-871 0</inkml:trace>
  <inkml:trace contextRef="#ctx0" brushRef="#br0" timeOffset="54215.426">16605 10579 615 0,'0'0'27'16,"0"0"6"-16,0 0-33 0,4 9 0 0,-4-3 0 0,3 4 0 0,1-4 132 15,-4 3 19-15,3 1 4 0,-6-1 1 0,3 4-48 0,0-4-10 16,0 4-2-16,0-4 0 0,0 10-16 0,-4-7-4 15,1 1-1-15,-1-4 0 0,1 10-8 0,-4-6-2 16,3 6 0-16,1-7 0 0,-1 10-1 0,-3-3 0 16,4 3 0-16,-1 0 0 0,4 0-16 0,0 0-4 15,-4 6-1-15,4-3 0 0,4 3-8 0,-8-6-2 16,4 6 0-16,4-3 0 0,0-3-24 0,-1 0-9 16,1-3 0-16,-1 3 9 0,1-3-9 0,-1 0 0 15,1-7 0-15,-1 1 0 16,1-1-82-16,-4-2-15 0,3-1-3 0,1 4-1 15,-4-13-139-15,0 0-27 0,0 0-5 0,0 0-2 0</inkml:trace>
  <inkml:trace contextRef="#ctx0" brushRef="#br0" timeOffset="54853.378">17036 11243 1555 0,'0'0'138'0,"0"0"-110"0,0 0-28 0,0 0 0 16,0 0 110-16,0 0 17 0,7 10 3 0,0-1 1 16,0-3-119-16,0 1-24 0,0 8-5 0,0-2-1 15,0-4 18-15,0 4 0 0,0-1 0 0,0 7 0 16,0-6 11-16,4 9 5 0,-4-7 2 0,0 1 0 16,0 6-9-16,0 3-1 0,-3-3-8 0,-1 0 12 15,4 0 9-15,-7 0 2 0,4 0 0 0,-4 0 0 16,-4 0-8-16,1-3-2 0,-1-1 0 0,1-2 0 15,-4 3-13-15,3-7 0 0,-3 4 8 0,0-3-8 16,-4-4-27 0,4-6-8-16,0 10-1 0,0-13-591 0,0 0-117 0</inkml:trace>
  <inkml:trace contextRef="#ctx0" brushRef="#br0" timeOffset="55530.64">17558 10619 1555 0,'0'0'68'0,"0"0"16"0,0 0-68 0,0 0-16 0,-4 0 0 0,4 0 0 16,0 0 112-16,0 0 18 0,0 0 4 0,7-3 1 15,4-3-135-15,-1 6-13 0,5 0-10 0,-1 0-1 16,0-3 24-16,3 0 0 0,1-4 0 0,0 7 0 16,-1-3 12-16,1-3 7 0,0 6 1 0,-1 0 1 15,-3 0 18-15,0 0 3 0,1 6 1 0,-8-3 0 16,3 4 5-16,-3-4 0 0,0 0 1 0,-3 6 0 0,-1 1-19 15,1-1-4-15,-4 1-1 0,0 2 0 0,0-2-12 16,-4 2-2-16,-3 1-1 0,4-4 0 0,-4 4-2 16,0 2 0-16,0-2 0 0,0-1 0 0,0-2-8 0,-1-1 0 15,1-6 0-15,0 7 8 0,4-1-8 16,-4-3 0-16,0-3 9 0,3 1-9 0,-3 5 0 16,7-9 0-16,0 0 0 0,-3 0 0 0,3 0 0 0,0 0 0 15,0 0 0-15,-4 6 0 0,4-6 0 16,0 0 0-16,0 0 0 0,0 0 0 0,0 0 0 0,4 7 0 15,-4 2 0-15,3-3 0 0,4-3 0 0,0 7 0 16,0-1 0-16,0-6 0 0,4 4 0 0,-4-4 0 16,0 6 0-16,0-6-12 0,0 4 12 0,0-4 0 15,0 6 0-15,-3-9 0 0,-4 10 0 0,3-7 0 16,1 6 0-16,-4-9 0 0,0 9 0 0,0 1 9 0,0-7-1 16,-4 6-8-16,4 1 24 0,-3-1-1 0,-1 4-1 15,-3-4 0-15,4 1 5 0,-1 2 1 0,1 1 0 0,-4 2 0 16,0-2-28-16,-1-1 0 0,5 1 0 0,-4-4 0 15,3 1 0-15,1-1-14 0,3-9 2 0,-4 10 0 16,4-7 12-16,-3 6-11 0,3-9 11 0,0 0-10 16,0 0-10-16,-4 10-1 0,4-10-1 0,0 0 0 15,0 0-16 1,-7 3-3-16,4 3-1 0,3-6 0 0,-7 3-126 0,7-3-26 0,-7 6-5 0</inkml:trace>
  <inkml:trace contextRef="#ctx0" brushRef="#br0" timeOffset="55979.782">18253 11422 115 0,'0'0'10'0,"0"0"-10"0,0 0 0 0,0 0 0 0,0 0 512 0,0 0 101 0,0 0 20 0,7 6 4 15,-4 4-497-15,1 2-99 0,-1-2-20 0,1 2-4 16,-1 1-9-16,-3 9-8 0,7-3 9 0,-3-1-9 16,0 7 0-16,-1-3 0 0,1 4 0 0,-1-1 0 15,1-3 0-15,-1 6 0 0,-3-6 0 0,-3 0 0 16,3-3 0-16,-4-4-8 0,1 7-1 0,-1-3 0 15,-3-7 24-15,3 4 5 0,-3-3 0 0,4-1 1 16,-4 1-21-16,3-7-12 0,1-3 2 0,3-3 0 16,0 0-180-16,-7 0-36 15</inkml:trace>
  <inkml:trace contextRef="#ctx0" brushRef="#br0" timeOffset="56450.47">19071 10588 1612 0,'0'0'144'16,"0"0"-116"-16,0 0-28 0,0 0 0 15,0 0 271-15,0 0 48 0,0 0 9 0,0 0 3 16,0 0-259-16,0 0-52 0,0 0-11 0,0 0-1 16,0 0-8-16,0 0 0 0,0 0 0 0,0 0 0 15,0 0 11-15,0 0-3 0,0 0 0 0,0 0 0 16,0 0-8-16,0 0-12 0,0 0 2 0,0 0 1 0,0 0 31 0,0 0 6 16,0 0 2-16,0 0 0 0,0 0-30 0,-3 9-16 15,3-9 1-15,0 0 1 16,-4 10-97-16,-3-7-19 0,4 6-4 0,-5-2-1 15,8-1-112-15,0 3-22 0,0 7-5 0</inkml:trace>
  <inkml:trace contextRef="#ctx0" brushRef="#br0" timeOffset="57108.451">18944 11231 864 0,'0'0'38'0,"0"0"8"0,0-10-37 0,0 7-9 0,0-3 0 0,0 0 0 15,0-1 226-15,0-2 43 0,4 6 9 0,-1-6 2 16,1 5-232-16,3-2-48 0,-7 3 0 0,7-3-12 15,-4 3 28-15,4-7 6 0,-3 7 1 0,-4 3 0 16,7-6 33-16,-7 6 6 0,4-3 2 0,-4 3 0 16,0 0 0-16,0 0 1 0,3-7 0 0,-3 7 0 15,0 0-23-15,0 0-5 0,0 0-1 0,0 0 0 0,0 0-25 0,0 0-11 16,0 0 8-16,0 0-8 0,0 0 0 16,0 0 0-16,0 0 0 0,0 0 0 0,0 0 12 0,0 0-4 15,0 0 0-15,0 0 0 16,0 0 4-16,0 0 0 0,0 0 0 0,0 0 0 0,0 0 16 0,0 0 3 15,0 0 1-15,0 0 0 0,0 0-32 0,0 0 0 16,0 0 0-16,0 0 0 0,0 0 0 0,0 0 0 16,0 0 0-16,0 0 0 0,0 0 0 0,0 0 0 15,0 0 0-15,0 0 0 0,0 0 0 0,0 0 0 16,0 0 0-16,0 0 0 0,0 0 0 0,11-3 0 16,-1 0 0-16,-3-3 0 0,-3 3 0 0,3-7-10 0,0 1 10 15,0-1-12-15,-3 7 21 0,-1-3 4 0,1-3 1 16,-4 9 0-16,0 0-3 0,0 0-1 0,0 0 0 0,0 0 0 15,0 0-10-15,0 0 12 0,0 0-12 0,0 0 12 16,0 0-12-16,0 0 0 0,-4 9 0 0,-3-3 8 16,3-3-8-16,1 7 0 0,3-10 0 0,-4 3 0 15,4 6 8-15,0-9 0 0,0 0 0 16,-3 10 0-16,3-10-8 0,-4 9 0 0,1-6 0 0,3-3 0 16,0 10 0-16,0-10 0 0,0 0 0 0,0 0 0 15,0 0 0-15,0 0 0 0,0 0 0 0,0 0 0 16,0 0 0-16,0 0 0 0,0 0 0 0,0 0 0 15,3 9-29 1,-3-9-2-16,0 0 0 0,0 0 0 0,7 0-18 16,-7 0-4-16,7 0-1 0,4 0 0 0,0-3-63 0,-4-3-13 0,0-4-2 0,0 4-856 15</inkml:trace>
  <inkml:trace contextRef="#ctx0" brushRef="#br0" timeOffset="57635.382">19173 10651 2012 0,'-14'-3'89'0,"7"3"19"0,0 3-87 0,0-3-21 0,0 0 0 0,0 0 0 16,0 0-9-16,4 0-7 0,3 0 0 0,0 0-1 31,-8 0-43-31,8 0-9 0,0 0-2 0,0 0 0 0,0 0 51 0,0 0 9 0,0 0 3 0,0 0 0 16,0 0 89-16,0 0 19 0,-3 6 3 0,-4-3 1 15,0 0-4-15,0-3-1 0,0 7 0 0,0-4 0 16,0 6-51-16,0-3-9 0,-1 1-3 0,5-1 0 16,-4 3-28-16,3-6-8 0,1 10 0 0,3-13 0 15,0 9 0-15,0-9 0 0,3 7 0 0,-3-7-8 16,0 0-4-16,7 6-1 0,0 0 0 0,1-3 0 15,2-3 13-15,-3 0-9 0,0 0 9 0,4-9-8 16,-1 6 8-16,1-7 14 0,0 1-3 0,-4 0-1 16,3 2-2-16,1-8 0 0,-4 8 0 0,0-8 0 15,-4 5 0-15,4 7-8 0,-7-6 12 0,4-1-4 0,-4 1 4 16,0 9 0-16,-4-3 0 0,1-7 0 16,3 10-12-16,-7 0 0 0,-4-3 9 0,1 3-9 15,-1 0 0-15,4 0 0 0,-7 0 0 0,3 3 0 0,4-3 0 0,-3 0 0 16,-1 0 0-16,1 7 0 0,3-4 0 15,-4 0 0-15,4-3 0 0,7 0 0 0,0 0 0 0,-7 6 0 16,7-6 8-16,-4 3-8 0,4-3 0 0,-3 7 0 16,3-7 0-16,0 0 0 0,-4 3-20 0,4-3 2 15,-3 12 0-15,3-12 0 16,3 10-91-16,1-4-19 0,-1-3-3 0</inkml:trace>
  <inkml:trace contextRef="#ctx0" brushRef="#br0" timeOffset="58637.809">19163 10199 1036 0,'0'0'92'16,"0"0"-73"-16,-11-3-19 0,4 3 0 0,7 0 248 0,-7-3 45 16,7 3 10-16,-7-6 1 0,0 6-238 0,7 0-48 15,0 0-10-15,0 0-8 0,0 0 0 0,0 0 0 16,0 0 0-16,7 6-12 0,4-3 12 0,-1 0 0 16,1 7 12-16,3-10-12 0,-3 9 13 0,3-3-4 15,0-3-1-15,0 1 0 0,0 5 12 0,0-9 1 16,0 9 1-16,0-2 0 0,4-4 8 0,-7 0 2 15,3 3 0-15,0-3 0 0,0-3-4 0,4 0 0 16,-1 0 0-16,-3 0 0 0,4-3 0 0,-4-3 0 0,0 6 0 16,0 0 0-16,4-3-5 0,-4 0-2 0,0-4 0 0,-3 4 0 15,-1-3-1-15,4 6-1 0,-7-9 0 0,1 9 0 16,-5-4-1-16,4 1 0 0,-7 3 0 0,0 0 0 16,0 0 1-16,0 0 0 0,0 0 0 0,0 0 0 15,0 0-2-15,0 0 0 0,0 0 0 0,0 0 0 16,0 0-8-16,0 0-1 0,0 0-8 0,0 0 12 15,0 0-12-15,0 0 0 0,-7 7 0 0,4 2 0 16,-1 0 0-16,-3 4 0 0,3 3 0 0,1-4 0 16,-1 1 0-16,1 9-8 0,3-4 8 0,-4 1 0 15,4-3 0-15,0 12-8 0,4-3 8 0,-4 3 0 16,3 1 0-16,4-4 0 0,-3 9 12 0,7-2-3 0,-4-1-9 0,0 0-14 16,0 1 3-16,-4-1 1 15,4 0 10-15,0 1 0 0,-7-1 0 0,4 0 0 16,-1 4 0-16,1-4 0 0,-4 1 0 0,-4-1 0 0,4 0 9 15,0 1-9-15,0-4 12 0,0-3-12 0,-3 6 8 16,3 1-8-16,0-1 0 0,0-3 0 0,-4-3 0 0,1 7-9 16,3-4 1-16,-4-3 0 0,1-3 8 0,-1 6 0 15,1-9 0-15,-1-3 0 0,4 6 0 0,0-3 0 16,0-7 0-16,0 4 0 0,0-4 0 0,0-2 8 16,0 2-8-16,0-5 8 0,0-1-8 0,0 0 12 15,0-6-4-15,0 0 0 0,0 9-8 0,0-9 11 16,4 4-11-16,-4 5 12 0,0-9-12 0,0 9 0 15,0 1 9-15,-4-4-9 0,1 3 0 0,3 1 9 0,-4-1-9 16,4 1 0-16,-3-1 0 0,-1-6 0 0,1 10 0 0,-1-7 0 16,0 3 10-16,1-5-2 0,3-4 0 0,-4 9 0 15,-3 0 12-15,4-5 1 0,3-4 1 16,-11 9 0-16,1-6 6 0,3 7 0 0,-4-1 1 0,0-9 0 16,1 9-1-16,-1-6-1 0,-3 4 0 15,0-4 0-15,0 6-14 0,0-2-2 0,0-4-1 0,0 0 0 16,0 6-10-16,-1-2 10 0,5-4-10 0,-4 0 10 15,0 3-10-15,-1-6 0 0,1 3 0 0,4-3 0 16,-1 6-8-16,4-6-1 0,-3 0 0 0,3 0 0 16,-1 0-26-1,5 0-5-15,-4-6 0 0,7 6-1 0,-7-3-108 0,7-3-22 16,3-7-4-16,4 4-1061 0</inkml:trace>
  <inkml:trace contextRef="#ctx0" brushRef="#br0" timeOffset="60668.14">19142 11143 633 0,'0'0'56'0,"0"0"-44"15,0 0-12-15,0-6 0 0,0-4 116 0,-4 7 22 16,4-6 4-16,0-1 1 0,4 1-89 0,-4 9-18 16,0 0-3-16,0 0-1 0,0 0 42 0,0 0 8 15,0 0 2-15,0 0 0 0,0 0-48 0,0 0-8 16,-4 0-3-16,-3 0 0 0,4 0-14 0,-8 0-3 15,8 0-8-15,-5 6 12 0,1-3 24 0,0-3 4 16,-3 10 0-16,-1-4 1 0,4 0 16 0,0 4 3 16,-4-4 1-16,4-3 0 0,-3 7-28 0,-1-7-5 15,1 6-2-15,3 1 0 0,0-1-18 0,0 0-8 0,3 1 0 0,0-4 8 16,-3 3-8-16,4 1 0 0,3-10 0 0,0 9 0 16,0 1 9-16,0-10-9 0,3 3 10 15,4 6-10-15,1-3 20 0,2-2-1 0,4-4-1 16,-3 0 0-16,3-4-18 0,0-2 10 0,0 6-10 0,0-9 8 15,0 6-8-15,4-4 0 0,-4 1 0 0,0 0 0 16,-3-4 0-16,3 1 0 0,-4 6 0 0,-2-7 8 16,-1 1 0-16,-4 6 0 0,4-6 0 0,0 5 0 15,0-2 7-15,-3-3 1 0,3-4 0 0,-4 4 0 16,4-1-4-16,-3 7-1 0,0-6 0 0,-1-1 0 16,1 1-11-16,-4 6 8 0,3-7-8 0,-3 10 8 15,0 0 2-15,0 0 0 0,0 0 0 0,0 0 0 16,-3-3-1-16,3 3 0 0,-7 0 0 0,-1 3 0 15,-2 4-9-15,3-1 10 0,-4 0-10 0,1-3 10 0,-1 7-10 16,0-4 0-16,1-3 0 0,-1 0 0 0,1 4 8 16,3-4 0-16,0-3 0 0,7 0 0 0,0 0-8 0,0 0 0 15,0 0 0-15,0 0 0 0,0 0 0 16,0 0 0-16,-4-3 0 0,4 3-11 0,0 0 11 0,0 0-10 16,0 0 10-16,0 0-10 15,-7-7-94-15,7 7-18 0,0 0-4 0,0 0-534 16,0 0-106-16</inkml:trace>
  <inkml:trace contextRef="#ctx0" brushRef="#br0" timeOffset="66980.981">20232 11011 853 0,'10'0'37'0,"-10"0"9"0,0 0-37 0,0 0-9 0,0 0 0 0,0 0 0 16,0 0 104-16,0 0 20 0,0 0 3 0,0 0 1 15,0 0-30-15,0 0-6 0,0 0 0 0,0-12-1 16,-7 9-26-16,7 3-5 0,0-7 0 0,0 7-1 16,-3-9 1-16,3 9 0 0,0 0 0 0,0 0 0 15,0 0-8-15,0 0 0 0,0 0-1 0,0 0 0 16,0 0-21-16,0 0-4 0,0 0-1 0,0 0 0 15,0 0-10-15,0 9-3 0,0 7 0 0,-4-10 0 16,4 10 13-16,-3-3 3 0,-1-1 0 0,1 7 0 16,-4-7-28-16,3 1 0 0,1-4 0 0,-1 1 0 0,-3 2 9 15,7-5 0-15,0-7 0 0,0 0 0 0,0 0 4 0,0 0 1 16,0 0 0-16,0 0 0 0,0 0 22 0,0 0 4 16,4-7 0-16,-1 1 1 0,4-3-33 0,0 2-8 15,-3-2 0-15,-1 6 0 16,4-7 0-16,-7 10 0 0,0 0 0 0,0-3 0 0,0 3 0 0,0 0 0 15,4-6 0-15,-4 6 0 0,0 0 0 0,0 0 0 16,0 0 0-16,0 0 0 0,0-9 0 0,0 9 0 16,0 0 0-16,0 0 0 0,0-4 0 0,0 4 0 15,0 0 0-15,0 0 0 0,3-9 0 0,-3 9 0 16,0-9 0-16,0 9 0 0,0 0 0 0,0 0 0 16,0 0 0-16,0 0 0 0,0 0 0 0,0 0 0 0,0 0 0 15,0 0 0-15,0 0 12 0,0 0-4 0,0 0 0 0,0 0 0 16,0 0-8-16,0 0 0 0,0 0 0 0,0 0 0 15,0 0-12-15,0 0 12 0,0 0-10 0,0 0 10 32,0 0-32-32,0 0 0 0,0 0 0 0,0 0 0 15,0 0-120-15,0 0-25 0,0 0-5 0</inkml:trace>
  <inkml:trace contextRef="#ctx0" brushRef="#br0" timeOffset="68019.338">21340 10811 1440 0,'0'0'128'0,"0"0"-103"0,0 0-25 0,0 0 0 16,0 0 238-16,0 0 42 0,0 0 9 0,0 0 2 16,0 0-251-16,0 0-49 0,0 0-11 0,0 0-1 15,0 0-3-15,0 0 0 0,0 0 0 0,0 0 0 16,0 0 7-16,0 9 1 0,-8 0 0 0,1 4 0 15,-3-4 40-15,-4 4 9 0,0 3 2 0,-8-1 0 16,1 1 28-16,-3 0 5 0,-5 6 2 0,1 6 0 16,-4-6-8-16,1 6-2 0,-1-3 0 0,0 6 0 15,0-2-9-15,4-4-3 0,3-3 0 0,-3 6 0 0,4-9-28 16,2-4-5-16,1 4-2 0,7-6 0 0,-4-4-13 16,8 4 8-16,3-4-8 0,-4-3 0 0,8-2 9 15,-4-4-9-15,7 0 8 0,0 0-8 16,0 0 0-16,0 0 8 0,-7-4-8 0,3-2 0 0,4-3 0 0,0 2 0 15,0-8 8-15,4 5-8 0,-1-2 0 0,4 2 0 16,-3-2 0-16,3-1 0 0,-4-5 0 0,4 8 0 16,0-2 0-16,4-7 0 0,-4 9 0 0,4-2 0 15,-1-1 0-15,4 1 0 0,-3-4-8 0,3 13 8 16,-3-7-10-16,3 7 10 0,-4-3-12 0,1-3 12 16,-1 9-13-16,1-3 5 15,3-1-15-15,-7-2-2 0,0 6-1 0,0 0 0 0,0-3 16 0,0 3 10 0,1-6-12 0,-1 6 12 16,-7 0-16-16,0 0 3 0,3-3 1 0,4-4 0 15,0 7 12-15,-7 0 0 0,0 0 0 0,7 0 0 16,0-3 0-16,0 3 0 0,4-9 0 0,0 9 0 16,-1 0 0-16,1-3 0 0,-1-4 0 0,1 7 0 15,3 0 0-15,-3-3 16 0,-1-3-3 0,4 3-1 16,-3 3-12-16,-4-10-16 0,0 10 3 0,0-3 1 16,0-3 12-16,4 3 16 0,-8-7-3 0,4 7-1 15,-3-6-12-15,3 0-10 0,0-1 2 0,0 1 0 16,-4-1 18-16,8-2 4 0,-4 2 1 0,4 1 0 15,-1-4-15-15,1 4 0 0,-1-4 0 0,5 4 0 16,-1 0 0-16,-4 5 0 0,1-5 0 0,3 6 0 16,-3-3 0-16,-1 3 0 0,-3-4 0 0,-7 7-10 15,0 0 10-15,0 0 0 0,7 0 0 0,-7 0 0 16,0 0 0-16,0 0 0 0,0 0 0 0,0 0 0 0,0 0 8 16,0 0 3-16,0 0 1 0,0 0 0 0,0 0 7 0,0 0 1 15,0 0 1-15,0 0 0 0,0 0-6 0,0 0-2 16,-3-3 0-16,3 3 0 0,0 0-3 0,0 0-1 15,0 0 0-15,-4 0 0 0,-3-3-9 0,7 3 0 16,0 0 0-16,0 0 0 0,-3 0 9 0,3 0-9 16,0 0 10-16,0 0-10 0,-7 3-9 0,7-3-8 15,-4 3-2-15,4-3 0 16,0 0-97-16,-7 0-20 0,0 10-4 0,0-10-697 16,3 0-139-16</inkml:trace>
  <inkml:trace contextRef="#ctx0" brushRef="#br0" timeOffset="68615.63">20987 10779 2386 0,'0'0'52'0,"-7"0"12"0,3-3 1 0,1 0 3 0,-4-3-55 0,3-4-13 0,4 10 0 0,0 0 0 15,0-9 20-15,0 9 2 0,0 0 0 0,0 0 0 16,0 0 4-16,0 0 1 0,4 0 0 0,-4 0 0 16,3-3 22-16,-3 3 5 0,0 0 1 0,0 0 0 15,11 3-3-15,-4 3 0 0,0 4 0 0,0 2 0 0,-4 1-24 0,4-4-6 16,1 10-1-16,-1-3 0 0,0 2 2 0,0 4 0 16,0 0 0-16,7 10 0 0,-4-4-2 15,1 3 0-15,0 1 0 0,3-1 0 0,3 0-6 0,-3 4-2 16,4-4 0-16,-4 1 0 0,0-1-5 15,4-3-8-15,-7-3 11 0,3-3-11 0,-4 6 9 0,1-6-9 16,-1 0 0-16,-3-9 9 0,4 6-1 0,-4-7-8 16,0 1 12-16,0-4-4 0,-3 1 10 0,-4-10 2 15,0 0 0-15,0 12 0 0,0-12 0 0,0 0 0 16,0 0 0-16,0 0 0 0,0 0-2 0,0 0 0 16,0 0 0-16,0-12 0 0,-4 2 2 0,1 1 0 15,-1-4 0-15,-3 1 0 0,0-7-20 0,0 6 0 16,-4-9 0-16,1 3-9 0,-1-2 9 0,4-5 0 0,-3 1 8 15,-5 0-8-15,1-3 0 0,4 6 0 0,-4-9 0 0,3 9 0 16,-3-10 0-16,3 10 0 0,-3-3 0 16,4 0 0-16,-1 3 0 0,1-3 0 0,-5 3 0 0,5 0 0 15,-1-3 0-15,1 10 0 0,-4-4 0 0,3 0 0 16,0 3 0-16,1 1 0 0,-1 2 0 16,4 1 0-16,-3 2 0 0,3 1 0 0,3-1 0 0,-3 1 0 15,0 3 0-15,3-1 0 0,4 4 0 0,0 3-8 16,-3-6 8-16,3 6-10 0,0 0 10 0,0 0-10 15,0 0-48 1,0 0-10-16,0 0-1 0,0 0-1 0,7 0-24 0,3 0-5 0,1 0-1 0,-4 6 0 16,7-3-83-1,0 7-17-15,0-1-3 0,4 4-892 0</inkml:trace>
  <inkml:trace contextRef="#ctx0" brushRef="#br0" timeOffset="69122.222">22109 10873 1728 0,'0'0'76'0,"0"0"16"0,0 0-73 0,0 0-19 0,0 0 0 0,0 0 0 15,0 0 243-15,0 0 45 0,0 0 8 0,10 0 3 16,4 0-228-16,4 0-46 0,0 0-9 0,-1 0-1 16,-3-3 6-16,15-3 2 0,13 3 0 0,-3-7 0 15,-8 7 2-15,8-3 1 0,0 3 0 0,0-7 0 16,-4 7 3-16,0-3 1 0,-3 3 0 0,3-3 0 16,-3 6-4-16,-4 0-1 0,-3-4 0 0,0 4 0 0,-1 0-12 15,-2 4-2-15,-12-4-1 0,-3 6 0 16,0-3-10-16,4-3 0 0,0 6 0 0,-4-3 0 0,-7-3-21 15,0 0-3-15,10 0-1 0,-6 4 0 16,-4-4-85-16,0 0-17 0,0 0-3 16,0 0-1-16,7 0-32 0,-7 0-6 0,0 0-2 0</inkml:trace>
  <inkml:trace contextRef="#ctx0" brushRef="#br0" timeOffset="69488.761">22140 11061 2840 0,'0'0'63'0,"0"0"13"0,0 0 2 0,0 0 1 0,0 0-63 15,0 0-16-15,0 0 0 0,0 0 0 0,0 0 27 0,0 0 2 0,7 0 1 0,0 4 0 16,-7-4 3-16,15 0 1 0,6 0 0 0,0-4 0 16,4 4 2-16,-1-3 0 0,1-3 0 0,10 3 0 15,1-3-8-15,-1 3-2 0,-7-7 0 0,0 7 0 16,0-3 11-16,1 3 3 0,-5-4 0 0,-2 7 0 16,-1 0-32-16,-4-3-8 0,8 3 0 0,-7 3 0 15,-4-3 0-15,3 0 8 0,1 0-8 0,-4 7 0 0,0-14 0 16,0 7-16-16,-3 0 2 0,3 0 1 15,4 0-63-15,-4 0-13 0,-14 0-3 16,10 0 0-16,12-3-98 0,-8-6-20 0,-4-1-4 0,4 1-1 0</inkml:trace>
  <inkml:trace contextRef="#ctx0" brushRef="#br0" timeOffset="70835.47">23865 10331 1634 0,'0'0'72'0,"0"0"16"0,-3-6-71 0,-1 2-17 16,1-2 0-16,3 6 0 0,0-6 140 0,0 6 24 15,0-6 4-15,3-4 2 0,4 7-94 0,-3-6-18 16,-4 9-4-16,0 0-1 0,7-3-5 0,-7 3 0 16,0 0-1-16,0 0 0 0,0 0-16 0,0 0-3 15,0 0-1-15,7 3 0 0,0 6-3 0,0 0 0 16,0 4 0-16,-3 6 0 0,-1-3 11 0,4 12 1 15,-3-6 1-15,-1 12 0 0,4-2-5 0,-3 8-2 16,0 1 0-16,-1 3 0 0,1 0 2 0,-1-3 0 0,1 3 0 16,-1 3 0-16,1-4-16 0,-1 1-4 15,1-3 0-15,-1 3 0 0,-3 0-4 0,4-3-8 0,3-4 11 0,-4 1-11 16,1-7 12-16,-4 1-4 0,3-1 0 0,1-9-8 16,-1 6 20-16,1-6-4 0,-4 0 0 0,0-3 0 15,0-7-3-15,4 7-1 0,-4-6 0 0,3-1 0 16,-3-2-3-16,0-10-1 0,0 0 0 0,0 0 0 15,0 0 2-15,0 0 0 0,0 0 0 0,0 0 0 16,0 0 6-16,0-10 2 0,4-2 0 0,-1-7 0 16,4 3-10-16,-3-6-8 0,-1-6 12 0,4 6-12 15,-3-9 8-15,6 0-8 0,-3-1 0 0,1 1 0 16,-1 6 0-16,3-4 0 0,-6 11 0 0,3-4 0 16,0 0 0-16,0 9 0 0,0-6 0 0,0 7 0 15,0-1 0-15,0-2 0 0,4 8 0 0,-4-2 0 0,0 3 0 16,3-4-9-16,1 4 9 0,3 0 0 0,0-4-9 15,4 1 9-15,-1 6-10 0,5-7 10 0,-1 10-8 0,3-9 8 16,1 9 0-16,0-3-9 0,3-3 9 16,-3 6 0-16,-4 6-9 0,0-3 9 0,0-3-9 0,-3 9 9 15,-4 1-12-15,4 2 12 0,-8 7 0 0,1-6-8 16,-1 9 8-16,-3-4 0 0,1 4 0 0,-1 0 0 16,-4 7 0-16,1-7 0 0,-1-1 0 0,1 1 0 15,-4 7 0-15,0-7 0 0,0 0 0 0,-4 0-8 16,1-1 8-16,3-2 0 0,-7-6-8 0,0 6 8 15,-4-7 0-15,0 1 0 0,-3 6 0 0,0-7 0 16,-4-3 0-16,-3 4 0 0,0-4 0 0,-4-2 11 16,1-4-11-16,3 3 10 0,-8-3-10 0,5-3 12 0,-1 0-12 15,0-3 12-15,1-3-1 0,2-4 0 0,-2 7 0 16,3-6 0-16,-1-4-11 0,1 4 0 16,-3-10 0-16,2 10 0 0,-2-4-9 0,3 1-4 0,-1-1-1 15,1-3 0 1,0 7-19-16,3-4-4 0,1 4-1 0,3-3 0 15,0 2-74-15,3 7-16 0,0-6-2 0,8-1-1 16,3 10-105-16,0-9-20 0,3-1-5 0,1 4-1 0</inkml:trace>
  <inkml:trace contextRef="#ctx0" brushRef="#br0" timeOffset="71671.867">25467 10133 1324 0,'-7'0'118'0,"0"-9"-94"16,7 6-24-16,-4-4 0 0,-3 4 161 0,4-6 28 15,-1 6 6-15,4 3 1 0,0 0-155 0,0-6-30 16,-3 2-11-16,3 4 0 0,-4-6 27 0,1 3-2 16,3 3 0-16,-7 0 0 0,0-3 47 0,3-3 10 15,-7 6 2-15,1 0 0 0,3 6 12 0,-4-3 2 0,1 0 1 0,-8 3 0 16,4-2-38-16,-4 5-7 0,4 0-2 0,-3 1 0 16,-5-7-23-16,5 6-5 0,-1-2 0 0,0-1-1 15,4 0-23-15,-7-3 0 0,4-3 0 0,-1 7 0 16,4-4 29-16,-4-3 2 0,4 3 0 0,-4 3 0 15,1-3-23-15,3-3-8 0,3 0 0 0,-3 0 0 16,-4 0 0-16,4 6 0 0,4-2 0 0,-4-4 0 16,-4 6 0-16,4-3 0 0,3 0 0 0,-3 7 0 15,3-10 0-15,4 9-12 0,-3-9 12 0,3 9-10 16,3-5 10-16,1 5 0 0,3-9 0 0,0 0 0 16,-4 9 0-16,4 1 0 0,-3-7 0 0,3 6 0 15,0 1 0-15,3 2 0 0,-3-2 0 0,4-1 0 16,-4 0 0-16,3 1 0 0,1-1 0 0,-1-2 0 15,1 2 0-15,3 0 11 0,-4 4-11 0,4-4 12 16,-3 1-12-16,3 2 10 0,-3-2-10 0,3 2 10 0,0-2-10 16,0 5 8-16,0 1-8 0,-4 3 8 0,4 0-8 15,0 3 0-15,-3 3 0 0,3-3 0 0,-3 9 0 0,-1 0 0 16,4 10 9-16,-7-10-9 0,-3 10 0 0,3-6 0 16,3 5 0-16,1 4 8 0,-4 3-8 0,-4-3 0 15,4-3 0-15,4 3 0 0,-1 0 0 0,1 0 0 16,-4-3 0-16,0 2 0 0,3-2 0 0,-3-6 0 15,-3 5 0-15,-1 1 8 0,1 0-8 0,-4 0 0 16,0 3 0-16,-4-4 8 0,0 4 0 0,1-9 1 0,-1 6 0 16,1 2 0-16,3-11-9 0,0-1 10 0,-1 1-10 15,5-11 10-15,-1 8-10 0,1-10 12 0,3-4-12 0,0 1 12 16,3-4-12-16,1-2 10 0,-1-7-10 0,1 6 10 16,-4-9 8-16,0 0 2 0,7 4 0 0,-7-4 0 15,0 0-28-15,11 6-6 0,-1-3-1 0,1-3 0 16,-1 0 15-16,1 0 0 0,0-3 0 15,3 3 0-15,0-6 0 0,3 6 0 0,1 0 0 0,0 0 0 16,3 0 0-16,-3 0 0 0,-1-4 0 0,4 4-9 16,-3-3 9-16,0-3-12 0,-4 6 12 0,-4 0-12 31,4-3-12-31,1-3-2 0,-5 6-1 0,1 0 0 0,-4 0-48 16,0-10-9-16,0 10-3 0,0-3 0 0,0-6-75 15,0 9-15-15,-3-10-3 0,3 1-931 0</inkml:trace>
  <inkml:trace contextRef="#ctx0" brushRef="#br0" timeOffset="72093.186">25538 10579 2278 0,'-18'0'101'0,"18"0"21"0,0 0-98 0,-7 0-24 0,0 0 0 0,0 0 0 15,7 0 51-15,0 0 5 0,-4 6 0 0,1 3 1 16,-1 1-39-16,4-4-8 0,4 10-2 0,-4-1 0 16,0 7-8-16,-4-3-17 0,8 9 4 0,-1-3 1 15,4 7 36-15,-3 5 8 0,-4-2 2 0,3-1 0 16,1 7 26-16,-4 0 6 0,0-7 1 0,0 7 0 16,0 0-24-16,0 0-5 0,-7-7-1 0,3 1 0 15,4 2-24-15,-3-12-5 0,-1 7 0 0,1-10-8 16,3 3 0-16,0-10 0 0,0 4 0 0,3-6 0 15,-3-4-80-15,7 1-24 16,4-7-4-16,3-3 0 0,-3 0-128 0,3 0-24 16</inkml:trace>
  <inkml:trace contextRef="#ctx0" brushRef="#br0" timeOffset="72491.631">25954 11460 921 0,'0'0'82'0,"0"0"-66"0,0 0-16 0,0 0 0 15,-4 3 264-15,4 6 50 0,4-6 10 0,-1 7 1 16,1-1-212-16,3 1-42 0,4-7-9 0,-1 6-2 16,4 4 4-16,0 2 1 0,0-2 0 0,-3-1 0 15,3 7-15-15,0-6-3 0,-3 9-1 0,-1 0 0 16,1 6-19-16,0 0-4 0,-4-3-1 0,-4-3 0 16,1 0-10-16,-4-3-3 0,0 3 0 0,-4-10 0 15,1 7 21-15,-4 0 4 0,0-6 1 0,0-1 0 16,-4 4-35-16,0-10 0 0,1 10 0 0,-1-7 0 31,-3-2-38-31,0 2-14 0,-4 0-4 0,4 1 0 0,-3-7-83 0,-1-3-17 16,0 6-3-16,-3-12-1 0,3 6-8 15,1-3-3-15,3-7 0 0,3 1-623 0</inkml:trace>
  <inkml:trace contextRef="#ctx0" brushRef="#br0" timeOffset="73135.738">26550 10786 2718 0,'-21'-7'60'0,"14"4"12"0,0 0 2 0,0-3 2 0,-4-4-60 0,4 7-16 0,4-3 0 0,3 6 0 31,-4-3-24-31,4-7-8 0,0 7-2 0,7-3 0 0,0-3 14 0,4 5 4 0,-1-5 0 0,1 0 0 16,7 5 16-16,-1-5 0 0,-3 6 0 0,4-3 0 16,0-4 9-16,-1 10 6 0,1-6 1 0,-1 0 0 15,-2 6 30-15,2 0 6 0,1 0 2 0,-4 9 0 16,0-6-35-16,-3 4-7 0,-1-4-2 0,1 6 0 16,-1 4 19-16,-3-4 4 0,1 0 1 0,-1 1 0 15,0 2-34-15,-4-2 0 0,-3-1 0 0,0 4 0 16,0-4 0-16,-3 1 0 0,-1-1 0 0,-3 3 0 15,4-8 0-15,-5 5 0 0,1 0 0 0,-3 4 0 16,-1-4 0-16,1-2 0 0,-1-1 0 0,1 0 0 16,-1-3 12-16,4 4-4 0,0-4 0 0,7-3-8 15,-7 6 0-15,0-3 0 0,7-3-10 0,0 0 10 0,-4 3 0 16,4-3 0-16,0 0 0 0,0 0 0 0,0 0-8 0,0 10 8 16,0-10 0-16,4 6 0 0,6-3 0 0,-3 7 0 15,0-7 0-15,4-3 0 16,0 0-27-16,3 6-4 0,0-6-1 15,0 0 0-15,0 0 32 0,0 0 0 0,0 0 0 0,0 3 0 0,0-3 0 0,1 0 0 16,-1 6 0-16,-4-3 0 0,4 7 0 16,-3-7 0-16,-4 3 0 0,4-3 0 0,-1 10 0 0,-3-7 0 15,0 4 0-15,0-1 0 0,-3-3 0 0,-1 4 0 16,-3 5 0-16,0-2 0 0,0-1 20 0,0 1 9 16,0-4 3-16,0 4 0 0,0-4-32 0,-3 1 0 15,-1 2 0-15,4 4 0 0,-3-7 0 0,-1 4 0 16,-3 0 0-16,4-1 0 0,-4 4 12 0,0-4-4 0,-4 1-8 15,0-1 12-15,1-2-12 0,-1 5 9 0,1-8-9 0,-4 8 8 16,3-8-8-16,0 2 8 0,4-3-8 0,-3-3 8 16,3 4-8-16,0-4-11 0,0-3 3 0,7 0 0 31,-4-3-122-31,1-4-24 0,-1-2-5 0,4-3-625 0,4-7-126 0</inkml:trace>
  <inkml:trace contextRef="#ctx0" brushRef="#br0" timeOffset="73942.468">27019 10133 3196 0,'-3'0'71'0,"-4"0"14"0,0-3 3 0,3 3 1 0,1 3-71 0,3-3-18 16,0 0 0-16,7 0 0 0,7 7-11 0,0-4-5 15,7-3-2-15,0 0 0 0,4 0-1 0,3 0 0 16,7 0 0-16,4 0 0 0,4 0 19 0,-5 0 0 16,1-3-8-16,0-4 8 0,0 7 0 0,0 0 0 0,-4-3 0 15,0 3 0-15,0-6 25 0,1 6 6 0,-5 0 1 0,1 0 0 16,-7 0-32-16,0 0 8 0,-4 0-8 0,-4 6 0 15,1-3 0-15,-4-3 11 0,-3 0-11 16,-4 0 10-16,3 7 1 0,-10-7 0 0,0 0 0 16,0 0 0-16,7 3 8 0,-7-3 1 0,0 0 1 0,0 0 0 15,0 0 3-15,0 0 0 0,0 0 0 0,0 0 0 16,-7 3-24-16,4 3 0 0,-1-3-12 0,-3 7 4 16,0-7 8-16,0 6 0 0,0 1 0 0,0 2 0 15,-4 4 0-15,1-4 0 0,3 7 0 0,3-3 0 16,1 12 0-16,3-6 0 0,-7 6 0 0,3 4 0 15,4 2 0-15,0 1 0 0,4-4 0 0,3 10 0 16,-4-1 0-16,8-5 0 0,-1 9 0 0,1-3 0 16,3-4 0-16,0 1 0 0,4 0 0 0,-1-4 0 15,-2 7 0-15,2-7 9 0,-3 4 0 0,0-4 0 0,1 7-9 16,-5-6 0-16,1 5 0 0,-1-2 0 0,1-3 0 16,-4-1 0-16,0-3 9 0,0 1-9 0,0-1 0 15,0 0 8-15,0-9-8 0,-3 0 0 0,3 7 0 0,-4-11 8 16,4-2-8-16,-3 3 0 0,-1 0 8 0,5-4-8 15,-5 4 10-15,1-6-10 0,-1 6 11 0,4-1-11 16,-3-2 12-16,-1 0-12 0,4-1 23 0,-7 1-3 16,4-3 0-16,-1-1 0 0,-3 7-9 0,0-6-3 15,-3-1 0-15,3 7 0 0,0-7-8 0,-4 7-17 16,1-6 4-16,-1 3 1 0,1-1 29 0,-4-5 7 16,3 8 0-16,-3-5 1 0,0-1-8 0,0-2-1 15,0 2-1-15,0-2 0 0,-4 6-15 0,1-10 9 16,3 3-9-16,-4 1 8 0,0 2-8 0,1-2 0 0,-4-1 0 15,0 0 7-15,0-5-7 0,-1 5 0 0,-2 0 0 16,-1-6 0-16,-3 7 0 0,0-1 0 0,0 1 0 0,-4-7 0 16,-3 6 0-16,3-9 0 0,0 10 0 0,1-10 0 15,2 9 0-15,1-9 0 0,4 3 0 0,-1-3 0 16,4 0 0-16,0 0 0 0,-4-3 0 0,8 3 0 16,-5-3 0-16,5-3 0 0,-4 6 0 0,3-3 0 15,1-4 0-15,-1 4 0 0,0-3 0 0,4 6 0 16,4-6-76-1,-4-1-14-15,7-2-3 0,3-1-1451 0</inkml:trace>
  <inkml:trace contextRef="#ctx0" brushRef="#br0" timeOffset="128232.165">16690 10278 1062 0,'0'0'23'0,"0"0"5"0,0 0 0 0,0 0 3 0,0 0-31 0,0 0 0 0,0 0 0 0,0 0 0 15,-7 0 47-15,7 0 3 0,0 0 1 0,0 0 0 16,-7-7-11-16,7 7-3 0,-7 0 0 0,7 0 0 16,0 0-21-16,0 0-5 0,-7 0-1 0,0 0 0 15,0 0-1-15,0 10 0 0,-1-10 0 0,1 3 0 16,-3 3 23-16,3-3 5 0,0 7 1 0,0-10 0 16,-4 9 4-16,1-6 1 0,2 7 0 0,-2-4 0 15,-1-3 2-15,4 6 1 0,-3-5 0 0,-1 5 0 16,4 0-14-16,0 1-4 0,-4-7 0 0,1 3 0 15,-1-3-11-15,1 7-2 0,3-7-1 0,0 6 0 16,-1-9-14-16,5 10 0 0,-4-10 0 0,0 9-10 16,0-6 10-16,3 3 0 0,-3-2 8 0,4 5-8 15,-4 0 0-15,0 1 0 0,-1-1 0 0,1 4 0 16,0-1 0-16,4-2 0 0,-4 2 0 0,3 4 0 16,-3-4 14-16,0 1-2 0,0 0 0 0,-3-4 0 15,6 10-2-15,-3-10-1 0,0 4 0 0,0-1 0 16,-4-2 7-16,4 2 0 0,4-2 1 0,-4-1 0 0,0 0-5 15,3 4-2-15,-3-4 0 0,3 1 0 0,1-7 4 0,-1 13 1 16,1-4 0-16,-1-2 0 0,1-1-15 0,-1 4 11 16,-3-1-11-16,4-3 10 0,-1 4-10 0,1-4 0 15,-8 4 0-15,4 3 0 0,0-4 0 0,0 1 8 16,0-1-8-16,0 4 0 0,0-3 0 0,0-1 0 16,0 1 0-16,-4 2 0 0,4-2 10 0,0-1-10 15,0-2 12-15,0-1-12 0,3 4 16 0,-3-4-3 16,4 4-1-16,-4-4 0 0,7 0-4 0,-4 4-8 15,4-4 11-15,0 1-11 0,0-1 8 0,0 4-8 16,0-4 0-16,-3 4 0 0,6-4 0 0,-3 1 0 16,4-7 8-16,-4 12-8 0,0-8 0 0,3 2 10 15,1 7-10-15,-1-10 8 0,-3 3-8 0,4 7 0 0,-1-10 9 16,-3 4-9-16,4-1 10 0,-1 4-2 0,4-4-8 16,-3 1 12-16,-1 2-1 0,1-3-1 0,-1 1 0 0,1-7 0 15,3 6 3-15,-3 1 1 0,3-1 0 0,-4 1 0 16,4-1-2-16,0 0 0 0,0-2 0 0,-3 2 0 15,-1 1-12-15,4-7 11 0,1 6-11 0,-1 1 10 16,0-1-10-16,-4 0 12 0,4-6-12 0,0 7 12 16,0 2-12-16,0-2 0 0,-3-1 0 0,-1 1 8 15,8-7 12-15,-4 6 1 0,-3 1 1 0,3 2 0 16,0-6-22-16,3 4 0 0,-3-4 0 0,0 3 0 16,-3 1 0-16,3 2 0 0,0-2 0 0,0-1 8 15,-7-2-8-15,7-1 0 0,-3 3 0 0,3 1 0 16,-4-7 0-16,-3-3 12 0,7 6-2 0,0-3-1 15,0 3-9-15,0-2 0 0,4-4 0 0,-4 9 0 0,0-9-8 0,0 0-1 16,-7 0 0-16,7 0 0 16,-7 0-131-16,7 0-27 0,4-3-5 0</inkml:trace>
  <inkml:trace contextRef="#ctx0" brushRef="#br0" timeOffset="129392.461">17780 10231 990 0,'0'0'44'0,"0"0"8"0,0 0-41 16,0 0-11-16,0 0 0 0,0 0 0 0,0 0 54 0,0 0 9 0,0 0 1 0,0 0 1 16,0 0-21-16,0 0-4 0,0 0 0 0,0 0-1 15,0 0 10-15,0 0 3 0,-4-4 0 0,4 4 0 16,4-3-16-16,-4 3-4 0,0 0 0 0,0 0 0 15,4-6 12-15,-4 6 3 0,0 0 0 0,7 0 0 16,-7 0 3-16,10 0 1 0,-3 0 0 0,4 0 0 16,-11 0-26-16,7 9-5 0,0-5 0 0,0 2-1 15,-3-3 21-15,6 6 4 0,-6 1 0 0,3-7 1 16,0 6-8-16,0 1-1 0,0-7-1 0,-4 6 0 16,1-3 3-16,3-2 1 0,4 5 0 0,-4 0 0 15,0-5-16-15,3 5-3 0,-3-3-1 0,0 1 0 16,4-1-2-16,-4 3 0 0,4-6 0 0,-1 10 0 15,1-4 3-15,-1 1 0 0,-3 2 0 0,0-2 0 16,4-1-7-16,-4 4-1 0,0-4 0 0,-3 4 0 0,3 5-4 16,-4-5 0-16,4 3-8 0,-3-4 12 15,3 1-12-15,-4-1 0 0,1 7 0 0,-1-6 0 0,1-4 9 0,0 7-9 16,3-4 8-16,-4 4-8 0,1-7 0 0,3 10 0 16,-4-6 0-16,1 2 0 0,-1 1 12 0,1-7-4 15,-1 10 0-15,1-6 0 0,-1-1-8 0,1 7 8 16,-4-6-8-16,3 2 8 0,1-2-8 0,-4-1 0 15,3 1 0-15,-3 6-11 0,-3-7 11 0,-1 4 16 16,4-3-4-16,-3-1-1 0,3 7 8 0,-4-7 1 16,-3 7 1-16,4-3 0 0,-1 0-21 0,-3-1 0 0,4 1 0 15,-1 0 0-15,-3 2 0 0,4-5 0 0,-4 3 0 16,3-4 0-16,4 1 8 0,0 6 1 0,-4-7 0 0,4 7 0 16,-3-6-9-16,3-1 0 0,0 7 0 0,0-7 0 15,-4 4 0-15,1-3 15 0,-1-1-4 0,1 1-1 16,3 2-10-16,-4-2 0 0,1-1 0 0,-1 1 0 15,4-4 0-15,-3 1 0 0,-4 2 0 0,0-2 0 16,0-1 0-16,-1 1 0 0,-2-1 0 0,3 0 0 16,0-2 0-16,0 2 12 0,0 1-4 0,0-1 0 15,0 0 8-15,3 1 0 0,1-1 1 0,-5-3 0 16,-2 4 5-16,6-1 1 0,-3 4 0 0,0-4 0 16,-3 1-12-16,3 2-3 0,-4-2 0 0,4-1 0 15,0 0-8-15,-4 1 0 0,4-7 0 0,-3 9 0 16,-1-5 0-16,1 2 10 0,-1-6-10 0,0 7 10 0,1-7-10 15,-1 3 0-15,1-3 0 0,-1 3 8 0,0-2-8 16,4-1 8-16,-3 3-8 0,3-3 8 0,-7-3-8 0,7 10-9 16,-4-10 9-16,0 6-13 0,4-3 1 0,0 0 0 15,0-3 0-15,0 6 0 16,4-2-186-16,3-4-37 0</inkml:trace>
  <inkml:trace contextRef="#ctx0" brushRef="#br0" timeOffset="132068.935">25636 10278 115 0,'0'0'10'0,"-3"0"-10"15,-4 0 0-15,0 0 0 16,0 0 160-16,0 0 29 0,3 0 7 0,-3-7 0 0,0 7-133 0,3 0-27 16,4 0-6-16,-7 0-1 0,4-3 39 0,3 3 7 15,-7-6 1-15,7 6 1 0,-7 0-20 0,7 0-4 16,-7 0-1-16,7 0 0 0,0 0-11 0,0 0-2 15,0 0-1-15,0 0 0 0,-4 6-23 0,1-3-5 16,-1 7-1-16,1-7 0 0,-4 6 2 0,-1 1 0 16,5 2 0-16,-4-2 0 0,-4-1 21 0,1 4 4 15,3-4 0-15,-4 10 1 0,1-7-1 0,-1 1 0 16,0 6 0-16,-6-7 0 0,6 13-9 0,-7-9-3 16,4 6 0-16,0-3 0 0,-3 3-24 0,3-4 8 15,-1 4-8-15,1 0 0 0,4 0 0 0,-1-3 0 16,1-6 8-16,-1 9-8 0,0-7 12 0,8 1 0 0,-4-3 0 15,0 5 0-15,3 1-2 0,1-6 0 16,-1 6 0-16,1-1 0 0,3-2-10 0,-4 3 0 0,4 0 0 16,0-4 8-16,0 4-8 0,0 0 0 0,4-3 0 15,-4 2 0-15,0 1 0 0,0 3 0 0,0-9 0 0,0 9 0 16,0-3 0-16,-4 2 0 0,4 1 0 0,0 0 0 16,-3 0 0-16,3 3 12 0,0-3-12 0,0 0 12 15,0 0-2-15,0 3 0 0,3-6 0 0,1 3 0 16,-1 0 5-16,4 6 1 0,0-6 0 0,4 0 0 15,-1 0-16-15,1 0 8 0,3 6-8 0,0-3 0 16,0-6 0-16,0 9 0 0,1-2 0 0,-1-5 0 16,0 1 0-16,3 4 8 0,1-11-8 0,-4 7 0 15,-3 0 0-15,3-3 0 0,0 0 0 0,0 0 0 0,-3-4 0 16,3-2-12-16,0 2 12 0,-4-2-10 0,5-4 10 16,-1 1-10-16,-4-1 10 0,4-3-10 0,4 1 10 0,-4-4-12 15,4 6 12-15,-4-9-12 16,4 10-16-16,3-7-4 15,0-3-1-15,0 6 0 0,4-3-148 0,-1-3-30 0</inkml:trace>
  <inkml:trace contextRef="#ctx0" brushRef="#br0" timeOffset="133036.462">26892 10293 1324 0,'0'0'118'0,"0"0"-94"0,0 0-24 0,7 6 0 16,0-2 79-16,0-4 11 0,0 6 2 0,4-3 1 16,0-3-74-16,-1 3-19 0,1 3 0 0,-1-2 0 15,1 2 0-15,0-3 0 0,-4 6 0 0,3-5 0 16,4 2 0-16,-3-3 0 0,-1 6 8 0,1-2-8 16,3-4 48-16,-3 0 7 0,-1 6 1 0,1-2 0 15,3-4 18-15,0 6 4 0,0-6 1 0,0 7 0 16,-3-1-32-16,3 0-7 0,0 1 0 0,0-1-1 15,0 4-23-15,-3-1-4 0,3 1 0 0,0-4-1 16,0 10-11-16,-3-6 0 0,-4 5 9 0,4-5-9 16,-1 9 10-16,-3-3-2 0,0 0-8 0,0-4 12 15,-3 14 15-15,3-8 2 0,0 1 1 0,0 0 0 16,-3 0-15-16,3 0-3 0,0-3-1 0,0 3 0 16,0-3 16-16,3 0 3 0,1-4 1 0,-1 4 0 0,1 0 1 0,0-3 1 15,-1 2 0-15,1-5 0 0,-1 9-22 16,1-3-11-16,-4-7 10 0,0 13-10 0,0-9 16 0,0 6-4 15,4 0 0-15,-8 3 0 16,-3-3 2-16,0 3 0 0,0-3 0 0,-3 0 0 0,-1-3 6 0,1 3 2 16,-1 0 0-16,-3-3 0 0,0 2-9 0,4-2-1 15,-4 3-1-15,3-9 0 0,-3 9 1 0,0-3 1 16,3-7 0-16,-3 10 0 0,0-6-1 0,0-1-1 16,0 1 0-16,-3-3 0 0,2-1-11 0,-2 1 0 15,3 6 0-15,-4-7 0 0,1 4 0 0,-1-1 18 16,1-5-2-16,-5 9 0 0,-2-7-16 0,-1 7 8 15,4-6-8-15,-4-1 0 0,-3 7 13 0,4-7-4 0,-5 4-1 0,5-3 0 16,-4-1-8-16,6 1 10 0,-2-4-10 0,3 1 10 16,3-1-10-16,4-6 0 0,-3 7 0 0,-1-4 8 15,0-3-8-15,4 3 0 0,0-6-12 0,7 0 12 32,0 0-37-32,0 0 0 0,0 0 0 0,0 0 0 15,-3 3-175-15,-4 0-36 0,3 16-6 0,4-19-2 0</inkml:trace>
  <inkml:trace contextRef="#ctx0" brushRef="#br0" timeOffset="158929.204">1937 7835 403 0,'-7'-10'36'0,"7"10"-36"0,-4-3 0 0,-6 0 0 16,6 3 312-16,-7-6 56 0,8 6 12 0,-8 0 1 16,4 0-276-16,4-3-55 0,-8 3-11 0,8-7-3 15,-4 7-23-15,3 0-5 0,-6-3 0 0,6-3-8 16,-7 3 12-16,4 3-12 0,4-10 12 0,-4 1-12 15,3 6 29-15,1-7-1 0,3 1 0 0,-7 0 0 16,14 6-12-16,-7-7-4 0,0 1 0 0,3-1 0 16,1-2-1-16,3 2-1 0,-4-2 0 0,4-7 0 0,8 6 2 15,-12 4 1-15,8-7 0 0,-1 1 0 0,1 5 7 16,-1-2 2-16,1 2 0 0,-4-2 0 0,4 2 6 16,-1 1 2-16,1 6 0 0,-1-7 0 0,4 10 0 0,-10-3 0 15,7 3 0-15,-1 3 0 0,1-3-10 0,-11 0-3 16,3 10 0-16,8 2 0 0,-1-2-8 0,-6 2-1 15,7 7-8-15,-4 3 12 0,-4 0-12 0,1 0 9 16,3 6-9-16,-4-3 8 0,-3 7-8 0,7-1 0 16,-3 0 0-16,-4 1 0 0,7-1 0 0,-4 0 0 15,-3 1 0-15,0-1 0 0,0 1 0 0,0-1 0 16,0 3 0-16,-3-5 0 0,-8 2 0 0,4 0 0 16,4-6 9-16,-8 7-9 0,1-4 8 0,-1-3-8 15,-3 3 8-15,3 1-8 0,-3-4 8 0,0-3-8 0,0 0 8 16,-7-1-8-16,7-5 0 0,-4-3 0 0,4-4 0 15,0-6-8-15,-7 4 30 0,7-7 6 0,3-7 2 0,-3-2 0 16,3 6-18-16,1-10-4 0,-1-3-8 0,8 10 12 16,-1-9-12-16,-3 5-12 0,3-2 3 0,4-1 0 15,4 4 9-15,3-1 8 0,-3 1-8 0,-4-4 11 16,3 4-11-16,4-1 8 0,4 7-8 0,-4-6 8 16,10 6-8-16,-2-4 12 0,6-2-12 0,3 6 12 15,1-6-12-15,3 9 0 0,4-10 0 0,3 10 0 16,1-3 9-16,-8 0 7 0,7-3 0 0,4 6 1 15,3 0-4-15,-3 0-1 0,-4 0 0 0,1 6 0 16,2-3-4-16,1 0 0 0,-7-3-8 0,3 10 12 16,-7-1 2-16,4-6 0 0,-4 6 0 0,-3 1 0 15,7-1-3-15,-11 1-1 0,4-1 0 0,-1 1 0 16,-6-4-10-16,10 3 12 0,-3 1-12 0,0 2 12 0,-1-6-12 16,5-2 0-16,2 5-10 0,-2-6 10 15,6-3-184-15,0-3-30 16,11-6-6-16</inkml:trace>
  <inkml:trace contextRef="#ctx0" brushRef="#br0" timeOffset="159860.779">12259 4624 1555 0,'0'0'68'0,"0"0"16"0,4-7-68 0,-4 7-16 16,3-6 0-16,1 0 0 0,-1-4 212 0,-3 10 38 15,0 0 8-15,0 0 2 0,0 0-182 0,0 0-36 16,7 10-7-16,0-1-2 0,-3 4-2 0,3-1-1 16,-4 7 0-16,1 3 0 0,-1 0-30 0,-3 6 0 15,0-6 0-15,0 13 0 0,0-10 8 0,0 0-8 16,-3 6 0-16,3-9 0 0,0 6 12 0,0-2-3 16,0-5-1-16,0 1 0 0,0-3-8 0,0 0 0 15,-4-6 0-15,4-1 8 0,0 4-8 0,0-4 12 16,0-8-12-16,0-4 12 0,0 0-12 0,0 0-17 15,0 0 4-15,0 0 1 16,0 0-104-16,0 0-20 0,0 0-4 0,-3-4-936 0</inkml:trace>
  <inkml:trace contextRef="#ctx0" brushRef="#br0" timeOffset="162555.134">12418 5840 633 0,'0'0'28'0,"-7"-3"6"0,0-3-34 0,-4 3 0 0,4-7 0 0,0 1 0 16,-4 0 245-16,4 2 43 0,0 1 8 0,0-3 1 15,0-1-204-15,4-2-41 0,-4 2-8 0,3-2-1 16,1 2-4-16,-1-2-1 0,4-1 0 0,-4-2 0 16,4 2-22-16,0 1-4 0,0-1 0 0,4-3-1 15,0 4-3-15,-1 2-8 0,1 1 12 0,-1-4-4 16,1 4-8-16,3 0 0 0,0-4 0 0,3 0 8 16,-3 4-8-16,8-3 0 0,-5 2 9 0,8-2-9 15,-1 2 12-15,1 1-1 0,0-1-1 0,6 7 0 16,1-3-10-16,-4 3 8 0,-7-3-8 0,4 6 8 15,0 6-8-15,-1-6 0 0,-3 9 0 0,0-6-11 0,-3 4 11 0,0-1 0 16,-4 3 0-16,0 1 0 0,-4 2 0 0,-3 7 0 16,0-6 0-16,0 2 0 0,0 1 0 0,-7 0 0 15,0-1 8-15,-3 4-8 0,-1 0 8 0,0-3-8 16,-3 6 8-16,4-4-8 0,-4-5 9 0,-1 6-9 16,1 0 12-16,-3-4-12 0,3 4 0 0,0 0 0 15,-1-7 0-15,5 1 0 0,-4 6 13 0,3-7-4 16,4 7-1-16,-4-6 0 0,4 2 16 0,-3-2 4 15,6-1 0-15,1-2 0 0,-1 2 5 0,1-2 2 16,3-1 0-16,0 1 0 0,0-10-1 0,3 9 0 16,-3-9 0-16,4 3 0 0,3 10-17 0,0-7-3 15,3-3-1-15,1-3 0 0,0 6-13 0,3 1 0 0,7-7 0 0,-3 0 0 32,-1 0-19-32,1 0-6 0,-1-13-2 0,5 13 0 15,2-9-135-15,-2 6-27 0,-1-7-6 0</inkml:trace>
  <inkml:trace contextRef="#ctx0" brushRef="#br0" timeOffset="163012.419">13991 5301 1796 0,'0'0'40'0,"0"0"8"0,0 0 1 0,0 0 1 0,7-3-40 0,-3-3-10 15,-4 6 0-15,0 0 0 0,0 0 23 0,0 0 2 16,0 0 1-16,0 0 0 0,-4-10 14 0,4 10 4 16,0 0 0-16,-7 0 0 0,0 0-12 0,0 0-3 15,-4 6 0-15,4-2 0 0,-7-4-5 0,0 6-2 16,0-3 0-16,-4 0 0 0,1 3-6 0,-1-2 0 15,-3 2-1-15,0-3 0 0,-4 10-15 0,-3-7 9 16,0 3-9-16,-1-6 8 0,5 7-8 0,-4-1 8 16,-4-6-8-16,4 7 8 0,-1 2-8 0,1-2 10 15,0-1-10-15,0 0 10 0,-1 1-10 0,5-1 0 16,-4 4 9-16,-1-4-9 0,5 4 0 0,-1-4 0 0,0 1 0 0,1 2 0 16,-1 1 8-16,4-4-8 0,3 0 8 15,0 1-8-15,1-1 8 0,-1-2-8 0,11 8 10 16,-3-12-10-16,-5 7 12 0,5-7-4 0,3 6-8 0,0-2 12 15,0-4 10-15,3 6 2 16,-3 1 0-16,7-7 0 0,0-3-13 0,-3 9-3 0,-1-9 0 0,4 0 0 16,0 0 0-16,0 0 0 0,0 0 0 0,0 10 0 15,0-10-8-15,0 0-9 0,0 0 9 0,0 0-13 32,0 0-164-32,7-10-33 0</inkml:trace>
  <inkml:trace contextRef="#ctx0" brushRef="#br0" timeOffset="166548.599">16997 4091 2214 0,'-18'-7'98'0,"8"1"20"0,3 6-94 0,-8 0-24 15,-2 0 0-15,-1 0 0 16,1-3-17-16,-5 3-8 0,5 0-2 0,-8 0 0 0,-3 0 27 0,0 0 8 16,6 0 0-16,-2-6 0 0,-1 3-8 0,-3 3 8 15,3-7-8-15,-7 7 8 0,4-3-8 0,-4 3 0 16,-6 0 8-16,6 0-8 0,-3 0 18 0,-4 0-1 16,-7 0 0-16,0 3 0 0,0 4 9 0,0-4 2 15,-3 3 0-15,3-3 0 0,-7-3 11 0,-3 13 2 16,-1-7 1-16,-3 3 0 0,0 1-34 0,4-4-8 15,-1 3 0-15,5 1 0 0,-1-1 20 0,0 1 4 0,-4-7 2 16,1 6 0-16,6 1-15 0,1-1-3 0,-7-6-8 16,3-3 12-16,0 13 17 0,3-13 3 0,1 9 1 0,0-3 0 15,-1-3-33-15,1-3 0 0,-1 10 0 16,-3-7 0-16,4 6 0 0,-4 1 0 0,4-1 0 0,3 4 0 16,-7 6 0-16,4-7 0 0,-4 7 0 0,-4-7 0 15,1 7 0-15,-4 0 0 0,3-3 0 0,1 6 0 16,7 0 0-16,-1-4 0 0,1 1 0 0,3 0 10 15,4-3 7-15,-1 3 2 0,1-1 0 0,0-2 0 16,-1 6-19-16,4 3 0 0,4-3 0 0,0 0 0 16,-4 0 0-16,0 0 0 0,4 0 0 0,3 9 0 15,1-9 0-15,2 10 0 0,1-10-9 0,3-1 9 16,4 8 0-16,-3-4 0 0,2 3 0 0,5-6 11 0,-1 0-11 16,4 6-11-16,0-12 3 0,0 3 0 15,-4 3 8-15,4 0 0 0,3-1 0 0,1 5 0 0,-1-1 0 0,4-3 0 16,-3 0 0-16,-1-1 0 0,7 8 0 0,-3-7 0 15,0 6-9-15,4-3 9 0,-4 3 0 16,0-3 0-16,3 7 0 0,-3-10 0 0,4 9 12 0,3-9-4 16,-4 6 0-16,4-6 0 0,0 0 0 15,4 6-8-15,-1-6 12 0,1 0-4 0,3 0-8 0,3 0 10 16,-3 0-10-16,4 0 10 0,0 3 18 0,-1-3 3 16,4 0 1-16,0 0 0 0,0 0-32 0,4 0 0 15,-4 0-8-15,4-3 8 0,3 6 0 0,-3-10 8 16,3 1 0-16,0 3 1 0,4-7 0 0,-1 7 0 15,5-6 0-15,2 2 0 0,5-8-1 0,-5 8-8 0,1-2 12 16,3-1-4-16,1-2-8 0,6 2 0 0,0-2 0 0,-3 2 8 16,0 4-8-16,3 0 0 0,-3-10 0 0,3 7 8 15,1-1-8-15,-1 4 0 0,4-4 0 0,0 1 0 16,7-1 0-16,0-2 8 0,0-1-8 0,-1 4 0 16,-2 2 0-16,3-2 0 0,0-4 8 0,7 1-8 15,-4-7 0-15,4 6 0 0,4-6 0 0,-4 4 8 16,3-4-8-16,-3 3 0 0,7-6 9 0,-3 3-9 15,3-3 8-15,0 0-8 0,7 0 10 0,-4 0-10 16,1 0 8-16,-1 0-8 0,4-3 0 0,1 3 0 16,2-6 8-16,1 6-8 0,-1 0 0 0,-3-3 0 15,4-4 0-15,0 7 0 0,-1-3 0 0,4-3 0 16,4 3 0-16,0 3 8 0,-4-10-8 0,-3 10 0 16,3-3 0-16,3-3 0 0,1 6 0 0,0-6 0 15,-4 0 0-15,3 6 0 0,1 0 0 0,-4 0 0 16,-3 0 0-16,3 0 0 0,-3 0 0 0,-1 0 0 0,1 0 0 15,-4 0 8-15,0 0-8 0,0 0 0 0,0 0 0 0,4 0 0 16,-4 0 0-16,0 0 0 0,0 0 0 0,0 0 8 16,4 0-8-16,-1-4 0 0,4-2 0 0,1 6 0 15,-5-9 0-15,4 6 0 0,-3-1 0 0,3-2 0 16,4-3 0-16,-4 6 0 0,-3-4 0 0,-1 4 0 16,-3 0 0-16,7-3 0 0,1 3 0 0,-1-4 0 15,-4 7 0-15,-3 0 0 0,4 0 0 0,-4-3 0 16,4 3 0-16,-1 3 0 0,1-3 16 0,-4 0 0 15,-3 10 0-15,3-10 0 0,-4 9-26 0,4-9-5 0,4 3-1 16,-4-3 0-16,0 0 16 0,-3 0 0 16,-1 0 0-16,-3 0 0 0,11 0 0 0,-4-3 0 0,3 3 0 15,1-3 0-15,-4-3 0 0,0 3 0 0,0-4 0 0,4 7 0 16,0-3 0-16,-1-3 0 0,1 3 0 16,-4 3 0-16,3-3 9 0,-2 3-9 0,-5-7 0 0,4 7 9 15,4 0-9-15,-4 0 0 0,-4 0 0 0,-3 7 0 16,-3-7 12-16,-1 3-4 0,4-3 0 0,1 0 0 15,-9-3-8-15,1 3-9 0,4-7 9 0,-4 7-13 16,-4-3 13-16,1-3 0 0,-4 3 0 0,0 0 0 16,0-3 0-16,-1-4 0 0,5 10 0 0,-4-9 0 15,3 2 0-15,-6-2 0 0,-1 0 0 0,0-1 0 16,-3 1 8-16,0-1-8 0,0-2 0 0,0-1 0 16,3 4 0-16,-3-4 0 0,-4-2 0 0,-3 2 0 0,0 4 8 15,0-4-8-15,-4 1 0 0,0 2 0 0,-3-2 0 16,0-4 0-16,-4 3 8 0,0-5-8 0,-3 2 0 15,3-3 0-15,-3 0 8 0,0-3-8 0,-1 7 0 16,1-4 10-16,0 0-10 0,3-3 8 0,-3-3-8 0,-1 0 0 16,5 0 9-16,-5-3-9 0,5 6 0 0,-8 0 8 15,0-3-8-15,0 0 0 0,-3-1 0 16,3-2 8-16,-7 6-8 0,4-3 0 0,-4-3 12 0,-4 6-3 16,1-9 0-16,3 6 0 0,-7 0 5 0,0-7 1 15,0 10 0-15,0-9 0 0,0 9-15 0,-3-9 0 16,3 9 8-16,-4-3-8 0,4-4 0 0,-3 10 0 15,3-15 0-15,0 12 0 0,-3-6 0 0,3-4 0 16,-4 7 0-16,4-6 0 0,0 3 0 0,-3-7 0 16,-1 10 0-16,1-6 0 0,3 6 0 0,-4-10 8 0,1 10-8 15,-4-3 0-15,0 6 0 0,-4 0 11 0,4-6-11 0,-3 6 10 16,-4 3-10-16,0-3 0 0,0 0 0 0,0 0 0 16,0 10 0-16,-4-10 0 0,0 3 0 0,1-3 0 15,-1 3 0-15,1-3 0 0,-4 10 0 0,-4-10 0 16,-3 3 0-16,0 0 0 0,3-3 0 0,-7 10 0 15,-3-7 0-15,0 3 0 0,-7 0 0 0,-1 4 0 16,1-1-8-16,-4 4 8 0,0-10 0 0,1 16 0 16,-5-16 0-16,4 10 0 0,-6-4 0 0,-5 4 0 15,1-1 0-15,-4 1 0 0,0-4-9 0,-3 10 9 16,-4-12 0-16,7 15 0 0,-4-13-8 0,1 10 8 16,-4-13-8-16,-4 13 8 0,1-6-12 0,-4 6 12 0,0-4 0 0,-4 4 0 15,4 0 0-15,4-3 9 16,-8 6-9-16,-3 0-9 0,0-3 9 0,-7-4-13 15,3 7 13-15,4 0 0 0,4 0 0 0,-8 0 0 0,-7-3 0 0,4 3 0 16,7 0 0-16,4 0 0 0,-1-6 0 0,-3 6 0 16,0 0 0-16,0 0 0 0,3-3 0 0,1 3 0 15,-12 0 0-15,5-3 0 0,3-4 0 0,0 7 0 16,0 0 0-16,-4-3 0 0,0 3 0 0,4 0 0 16,0 0 0-16,4 0 0 0,-1 0 0 0,-3 0 0 15,0 0 0-15,-4 0 0 0,1 0 0 0,-1 3 0 16,0 7 0-16,4-7 0 0,-7 3 0 0,0-3 0 15,0 7 0-15,0-4 0 0,3 7 0 0,1-10 0 16,-1 6 0-16,0-6 0 0,-3 7 0 0,4-4 0 0,-1-3 0 0,4-3 0 16,3 13 0-16,-3-13 0 0,-3 6 0 0,3-3 0 15,0 3 0-15,-1-6 0 0,1 3 0 0,0-3 0 16,0 7 0-16,-3-4 0 0,-1 0 0 0,-3 6 0 16,7-9 0-16,0 10 0 0,-4-4 0 15,4-3 0-15,-4 7 0 0,1-7 0 0,3 6 0 0,-4-6 0 16,0 7 0-16,8-4 0 0,-4-3 0 0,3 10 0 15,-6-13 0-15,-1 6 0 0,4-3 0 0,0 3 0 16,3-6 0-16,1 3 0 0,-1-3 8 0,4 0-8 16,-3 0 0-16,6-3 0 0,1 3 0 0,3 0 0 15,3 0 0-15,4 0 0 0,4-6 0 0,3 6 0 16,0-3 0-16,-3 3 0 0,-4 0 0 0,3 0 0 16,5 0-22-16,-5 0-2 0,4 9 0 0,1-9 0 15,2 3-158-15,-3-3-32 16,-3 10-6-16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34:47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 7540 1324 0,'-14'-22'59'0,"4"13"12"0,-5-4-57 0,-2 4-14 16,-1-7 0-16,8 0 0 0,-1 4 363 0,-3-7 69 16,3 6 15-16,4-5 2 0,0 5-339 0,-3-6-68 15,-1 7-14-15,7-10-2 0,-6 9-16 0,3 1-10 16,-4-4 12-16,-3 7-12 0,4-4 0 0,-5 0 0 16,1 4 0-16,-7 0 0 0,7 6-11 0,-11-4 11 15,1 7-12-15,-8 7 12 0,4-4-8 0,-8 9 8 16,-2 7 0-16,-8 0 0 0,-4 3-11 0,4 0 11 15,-3 6-10-15,3 3 10 0,-3 4 0 0,-1-1 0 16,5 4 8-16,-1-4-8 0,7 7 11 0,0 0-11 16,-3 0 10-16,3-4-10 0,4 17 0 0,-1-7 0 0,8 0 0 15,4 3 0-15,2 3 0 0,1-3 0 0,7-3 0 16,0 4 0-16,3-1 0 0,4-3 0 0,7 3 0 0,7-6 0 16,-3 6 0-16,3-3 0 0,7 0 0 0,0-3 0 15,7 0 0-15,4 0 9 0,0-3-9 0,6-1 8 16,1-5 8-16,4-4 0 0,-1 1 1 0,11-10 0 15,0 3-1-15,-1-3-1 16,5-10 0-16,-1 1 0 0,11-7 6 0,-7-3 2 0,7-3 0 0,-4-3 0 16,1-6-1-16,3-1 0 0,0-9 0 0,0 7 0 15,3-10 2-15,-3 0 1 0,4-6 0 0,-4-4 0 16,0 1-5-16,-4-10 0 0,-3 4-1 0,4-11 0 16,-8 11-7-16,0-10 0 0,-6 3-1 0,-5 0 0 15,-2-6 0-15,-8 6 0 0,4 3 0 0,-8-6 0 16,-2 0-2-16,-8 0 0 0,-4 0 0 0,-6 3 0 0,3-3-1 15,-14 0 0-15,3 3 0 0,-6 0 0 16,-4 3-8-16,-8 1 12 0,1-4-12 0,-3 9 12 0,-1-2-4 16,0 2-8-16,-3 1 12 0,-7 2-4 0,3 4-8 0,-7-3 0 15,4 6 0-15,-4 0 8 0,-7 0-8 0,0 3 0 16,0 0 9-16,4 3-3 0,0 0-6 0,-1 6 0 16,-2-5 0-16,-1 8 0 0,7-2 0 0,4-1 0 15,-4 4 0-15,-4-1 0 0,8 1 0 0,7 6-13 16,-7-7 4-16,3 7 1 15,4-3-108-15,-8 3-22 0,5-3-4 0</inkml:trace>
  <inkml:trace contextRef="#ctx0" brushRef="#br0" timeOffset="36721.006">28628 9839 288 0,'0'0'25'0,"7"-10"-25"0,0 7 0 0,4-6 0 16,-1-1 155-16,4 1 25 0,4 6 6 0,-4-7 1 15,0 1-150-15,0-1-29 0,-3 7-8 0,-1-6 0 16,1 6 11-16,0-4 1 0,-11 7 0 0,0 0 0 16,0 0 61-16,0 0 13 0,0 0 2 0,-4-3 1 15,-3-3 4-15,0 6 1 0,-4-3 0 0,4 3 0 16,-3-3 9-16,3-3 1 0,-7 6 1 0,7 0 0 0,-4-4-19 0,0-2-4 15,1 3-1-15,-1-3 0 0,4 3-35 0,-3 3-7 16,3-10-2-16,-4 10 0 0,4 0-15 0,0 0-3 16,0 0-1-16,-4 0 0 0,1 0-10 0,-1 6-8 15,0-2 12-15,1-1-12 0,-4 6 8 0,0 1-8 16,0 2 0-16,-4-3 0 0,0 7 0 0,1-3 0 16,-1-1 0-16,0 1 0 0,-3 6 0 0,4-7 0 15,-1 4 0-15,4-4 0 0,3 1 0 0,1-1 0 16,-5 4 10-16,8-3-10 0,4-1 0 0,3-2 0 15,3 2 8-15,1-2-8 0,3 2 9 0,4-2 0 0,3-4 0 16,3-3 0-16,-3-3 3 0,4 6 0 0,3-3 0 16,0-3 0-16,1 0-4 0,2 0-8 0,1 0 12 0,0-3-4 15,-1-3 4-15,1-3 1 0,0 5 0 0,3-2 0 16,-3-6-13-16,-1 2 9 0,-2 1-9 0,-5 2 8 16,-3-8 10-16,-3 12 2 0,3-16 0 0,-3 9 0 15,-1-2 6-15,1-1 2 0,-8 1 0 0,4-4 0 16,-3 4-10-16,-1 2-2 0,1-2 0 0,-4-7 0 15,-4 9-7-15,4-2-1 0,-3 2-8 0,3 1 12 16,-4 6-12-16,-3-6 0 0,0 9 8 0,0-10-8 16,-3 10 0-16,-1 0 0 0,4 0 0 0,-4 10 0 15,-3-1 0-15,0 0 0 0,-7 1-8 0,0 2 8 16,3-2-10-16,-3 2 10 0,0-2-8 0,3 2 8 16,1 1 0-16,-1 6 0 0,0-7 0 0,4-3 0 0,0 10 0 15,3-9 0-15,1-1 0 0,3-6-8 0,0 10 8 0,3-7 0 16,4 3 0-16,0-5 0 0,4 8 0 0,-1-6 0 15,4-2 0-15,4 5 0 0,0-6 0 0,-1-3 0 16,-3 0 0-16,4 0-8 0,-1 0 8 0,4 0 0 16,-3 0 8-16,0 0-8 0,-1 0 0 0,1-3 0 15,-1 0 0-15,1-3 0 0,0 6 0 0,-1-4 0 16,-6-2 0-16,6-3 0 0,-6 6 8 0,3-7-8 16,-4 1 8-16,4 3-8 0,-3-4 12 0,-1-6-1 15,1 10-1-15,-1-10 0 0,-3 7-10 0,0 3 12 16,0-10-12-16,-3 7 12 0,-4-4-12 0,3 4 8 15,-6 6-8-15,3-7 8 0,-4 7-8 0,-3-3 8 16,0 6-8-16,0-3 8 0,-4 3-8 0,1 3 0 0,-1-3 0 16,0 9 0-16,-3 1 0 0,3-7 0 0,1 6 0 0,-1 4 0 15,4-4 0-15,0 7 0 0,0-4 0 0,7 1 0 16,0-1 0-16,7-2 0 0,-4 9 0 0,8-7 0 16,-1-2 0-16,4 2 0 0,0-2 0 0,4 2 0 15,0-2 0-15,3-1 0 0,3 0 0 0,-3-6 0 16,4 4 0-16,-4-4 0 0,4-3 0 0,-1 0 0 15,1 0 0-15,0 0 0 0,-1-3 0 0,1-4 0 16,-4 4 0-16,0-6 0 0,0 6 0 0,-3-3 8 16,-1-4 2-16,-2 4 0 0,-1-4 0 0,0 1 0 15,0 0 2-15,-4-4 1 0,4 4 0 0,-3-10 0 16,-1 9-13-16,1-2 11 0,-1 2-11 0,1-2 10 16,-4-1-10-16,0 4 0 0,0 0 0 0,0 9 0 15,-4-10 0-15,1 10 0 0,-4-3 0 0,-4 3 0 16,1 0 0-16,-1 3 0 0,-3-3 0 0,3 10 0 0,-3-7 0 0,0 6 0 15,-3 1 0-15,2-1 0 0,-2 3 0 0,3-2 0 16,0-1 0-16,3 4 0 0,0-4 0 0,1-2 0 16,3-1 0-16,3 3 0 0,1-9 0 0,-1 10 0 15,4-10 0-15,0 0 0 0,0 0 0 0,7 3 0 16,0 6 0-16,-7-9 0 0,11 0 0 0,-1 6 0 16,1-2 0-16,3-4 0 0,-3 0 0 0,-4 0 0 15,3 0 0-15,4-10 0 0,-3 10 0 0,3-9 0 16,-3 6 0-16,3-7 0 0,0 7 0 0,-3-6 0 15,-1-1 0-15,1 7 0 0,-4-6 0 0,-4-1 0 0,1 1 9 16,-1-1-9-16,-3 1 12 0,0 6-3 16,-3-6 0-16,3 9 0 0,-4-4 0 0,1-2 0 0,-8 3 0 15,4-3 0-15,-3 3-9 0,-1 3 10 16,-3 0-10-16,-4 0 10 0,4 3-10 0,-7 3 8 0,3-3-8 0,-3 7 8 16,0-1 0-16,0 3 0 0,0-2 0 15,-1 2 0-15,1 7-8 0,0-6 0 0,7 2 9 0,3-2-9 16,1 0 8-16,3-1-8 0,7-2 8 0,0-1-8 15,0 0 0-15,3-6 0 0,-3-3 0 0,11 7 0 16,-1-4 0-16,5-3 0 0,2 0-10 0,-3 0 10 16,4 0 0-16,-4 0-8 0,7-10 8 0,-3 10 0 15,0-3 0-15,3-6 0 0,-4 9-8 0,1-9 8 16,3 9-21-16,-3-4-1 0,-1-5 0 0,-2 0 0 16,-1-1-143-16,-4 7-29 0,1-6-6 15</inkml:trace>
  <inkml:trace contextRef="#ctx0" brushRef="#br0" timeOffset="52916.353">28755 10183 381 0,'-7'-18'16'0,"7"18"5"0,3-3-21 0,4-7 0 16,-3 4 0-16,0-7 0 0,3 4 0 0,0-1-20 15</inkml:trace>
  <inkml:trace contextRef="#ctx0" brushRef="#br0" timeOffset="53045.145">28804 10067 57 0,'0'0'0'0,"0"0"0"0,0 0 0 0,0 0 0 0</inkml:trace>
  <inkml:trace contextRef="#ctx0" brushRef="#br0" timeOffset="57806.759">32491 12761 2556 0,'-18'0'113'0,"15"-3"23"0,-4 3-108 0,3-6-28 16,-3 6 0-16,7 0 0 0,-3-3 20 0,3 3-2 16,-4 0 0-16,-3-4 0 0,3-2-3 0,1 6-1 15,-4 0 0-15,0 0 0 0,0 0 10 0,0 10 1 16,0-7 1-16,-4 3 0 0,0-3 10 0,4 7 1 16,0 2 1-16,4-3 0 0,-4 1-3 0,3 2-1 15,-3-2 0-15,4 2 0 0,-1-2-14 0,4 9-2 0,0-7-1 0,4 1 0 16,-1-4-17-16,1 7 0 0,3-10 0 0,0 10 0 15,3-7 0-15,1-3 0 0,3 1 0 0,0-4 0 16,0 3 8-16,4-3-8 0,3-3 12 0,-3 0-12 16,-4 0 13-16,3 0-4 0,-2 0-1 0,2-9 0 15,-3 9 6-15,-3-10 1 0,3 7 0 0,-7-6 0 16,0 6 11-16,0-7 2 0,-7 4 1 0,4-7 0 16,-1 10 3-16,-6-3 1 0,-1-3 0 0,-3 6 0 15,0-7-3-15,0 7-1 0,-4-3 0 0,1 3 0 16,-4-1-13-16,3-2-4 0,-3 6 0 0,3 0 0 15,-3 0-12-15,4 0 0 0,-4 0 0 0,0 10-10 16,3-7 10-16,0 3-10 0,1-3 10 0,3 7-10 16,-4-1 10-16,4-6-8 0,0 6 8 0,4 1-8 15,-1-1 8-15,0-6-8 0,4 7 8 0,0-10-8 16,4 9 8-16,3-6-12 0,4 7 12 0,-1-10-12 16,11 6 12-16,1-6-8 0,-1 0 8 0,7-6-8 0,0 3 8 0,4-4 0 15,-4-5 0-15,7 2 0 0,-3 1 0 0,0 3 0 16,-4-10 0-16,-3 7 0 0,0-4 0 0,-4 1 0 15,-4-1 0-15,-3-3 0 0,1 10 0 0,-8-10 11 16,3 7-11-16,-6 6 12 0,-4-7-2 0,0 7 0 16,-4-3 0-16,-3 3 0 0,0-6 2 0,-7 9 0 15,3 0 0-15,-6 0 0 0,3 3-12 0,-4 3 8 16,-3-3-8-16,0 3 8 0,3-3-8 0,-3 7 0 16,3-7 0-16,1 6 8 0,-1-2-8 0,4-4 0 15,3 6 0-15,4-6 0 0,0 4 0 0,7-7 0 16,0 0 0-16,0 0-11 0,0 0-2 0,0 0-1 15,7 3 0-15,7 3 0 0,0-3 14 0,1-3 0 0,2 0 0 16,-3 0 0-16,0 0 0 0,1 0 0 16,-5 0 0-16,4 0 0 0,-3 0 0 0,-4 0 0 0,0 0 0 0,-7 0 0 15,0 0 0-15,0 0 8 0,0 0-8 0,0 0 10 16,0 0-2-16,0 0-8 0,0 0 12 0,0 0-4 16,0-9-8-16,-4 6 10 0,4-4-10 0,-3 4 10 15,-4-6-10-15,0-1 0 0,3 7 0 0,-3-6 8 16,4-1-8-16,-4 1 0 0,0-3 0 0,-1 2 0 15,1 1 0-15,0-4 0 0,0 4 0 0,-3 6 0 16,3-4 0-16,-4 4 0 0,0 3 0 0,1 0 0 16,-4 3-21-16,0 7 3 0,0-4 1 0,-1 7 0 15,1-1 17-15,0-2 0 0,4 8-8 0,-1-2 8 16,0-7 0-16,1 10 0 0,3-6 8 0,3-4-8 0,-3 4 0 16,7-4 0-16,0 1 0 0,4-1 0 15,3-6 0-15,0 6 0 0,0-9 0 0,0 10 0 0,7-10 0 16,-3 3 0-16,3-3 0 0,0-3 0 0,0 3 0 0,0-3 0 15,4-4 0-15,-4 7 0 0,0-3 0 0,0-3 0 16,-3-3 0-16,-1 6 0 0,-3-7 0 0,0 7 8 16,-3-3-8-16,-1-1 9 0,1-2-1 0,0 0 0 15,-8-1 0-15,4 1 0 0,-4-1 1 0,1 7 0 16,-4-6 0-16,0-1 0 0,-4 7-9 0,1-3 12 16,-1 3-12-16,-3-3 12 0,-4 3-12 0,4 3 10 15,0 3-10-15,0 3 10 0,-4-6-10 0,4 3 0 16,0 6 0-16,0 1 8 0,0-7-8 0,0 6-9 15,0 7 9-15,0-10-13 0,-1 4 13 0,5 5 0 16,3-8-10-16,0 2 10 0,0 1 0 0,7-10 0 0,0 0-9 0,3 9 9 16,-3-9 0-16,4 3-8 0,3 3 8 0,0-3 0 15,0-3 0-15,4 0 0 0,3-3 0 0,-4 3 0 16,1-6 0-16,-1 6 0 0,-3-3 0 0,4 3 0 16,-4-6 0-16,4 6 0 0,-11 0 11 0,0 0-11 15,7-3 0-15,-7 3 0 0,0 0 0 0,0 0 0 16,0 0 0-16,0 0 0 0,0 0 0 0,0 0 0 15,0 0 0-15,0 0 0 0,7 3 0 0,0-3 0 32,-7 0-32-32,0 0-12 0,0 0-4 0,7-7 0 0,3 1-99 15,-6-3-20-15,0 2-4 0</inkml:trace>
  <inkml:trace contextRef="#ctx0" brushRef="#br0" timeOffset="59115.032">29669 12432 1382 0,'0'0'61'0,"0"0"13"16,-4 0-59-16,1-10-15 0,-4 10 0 0,3-3 0 0,0-3 252 0,1-3 47 15,3 9 9-15,0-4 3 0,-4 1-220 0,1-3-44 16,3 6-9-16,-4-9-2 0,1 6-2 0,3 3-1 15,-4-7 0-15,-3 4 0 0,4 0-8 0,3 3-1 16,-7 0-1-16,0 0 0 0,7 0-9 0,-7 3-2 0,-1-3 0 0,1 3 0 16,0 4 7-16,0-4 1 0,4 3 0 15,-4-3 0-15,3 6-20 0,4-5-11 0,-3 5 2 0,3 0 0 16,0-9 9-16,3 10 12 0,4-7-2 0,0 3-1 16,0-3-9-16,4 4-11 0,0-4 3 0,3-3 0 15,3 0 8-15,1-3 0 16,0-4 8-16,3 7-8 0,3-9 10 0,1 6-2 0,0-7-8 0,0 1 12 15,-1 0-2-15,1 5-1 0,-4-5 0 0,0 0 0 16,-3-4 3-16,0 4 0 0,-4-1 0 0,0 1 0 16,-4-4 20-16,1 10 5 0,-8-6 1 0,4-1 0 15,-7 1-13-15,0 6-2 0,-3-3-1 0,-1-7 0 16,-6 10 7-16,3-3 2 0,-4-4 0 0,1 10 0 16,-1-3-15-16,-3 0-2 0,0 3-1 0,-4 0 0 15,-3 3-4-15,3 0-1 0,1 4 0 0,-1-4 0 16,-3 12-8-16,7-8-14 0,-4 11 3 0,1-5 1 0,6 9 10 0,-3-3 0 15,3 3-9-15,-3-4 9 0,7 4 0 0,0 0-11 16,0-3 11-16,0 3-8 0,7-9 8 0,0 9 0 16,0-13 0-16,3 10-8 0,1-7 8 0,3-2 0 15,-3-1-9-15,6-6 9 0,-3 4 0 16,7-4 0-16,0-6 0 0,1-4 0 0,-1 4 0 0,3-6 10 16,1-1-1-16,0-2 0 0,-1-7 0 15,1 7 0-15,-8-7 0 0,-3 6 0 0,4-6-9 0,-7 4 0 16,-1-4 9-16,1 0-9 0,-4-3 10 0,0 3-2 15,-4 7-8-15,-3-1 12 0,0-6-12 0,-4 10 11 16,4 0-11-16,-3 2 10 0,-1 1-10 0,1 3 10 16,-4 3-10-16,3 3 10 0,4-3-10 0,-4 9 8 15,4 4-8-15,0-4 8 0,0 4-8 0,4 3 0 0,-4-1-12 16,7 1 12-16,-4 0-10 0,4 2 10 0,0-5 0 16,4 6-9-16,-1-7 9 0,1 4 0 0,3-3 0 0,0-1-8 15,0-2 8-15,0-7 0 0,7 6 0 0,-3-3 0 16,-4-3 0-16,7-3 0 0,0-3 0 0,0-3 0 15,4-3 0-15,-4 6 0 0,0-10 0 0,0-3 8 16,4 4-8-16,-8-1 12 0,4-6-4 0,-3 7 0 16,-1-7-8-16,1 3 8 0,-4 1-8 0,-3 2 8 15,3 1-8-15,-4 2 0 0,-3 1 0 0,0-1 8 16,0 7-8-16,-7-3 8 0,7 6-8 0,-7 6 8 16,-4-3-8-16,-3 7 0 0,4 2 0 0,-4-2 0 15,-4 2 0-15,0 4 0 0,1 0 0 0,-1-7 0 0,4 10 0 0,-4-10 0 16,4 4 0-16,0-4 0 0,7-6 0 0,7-3 0 15,-7 7 0-15,7-7 0 0,0 0 0 16,0 0 0-16,0 0 0 0,0 0 0 0,4-7 0 16,6 4 0-16,1-3 0 0,-1-7-8 0,1 4 8 0,-1 6 0 15,1-7 0-15,0 7 0 0,3-3 0 0,-7 3 0 16,0-3 0-16,0 6 0 0,3-4 0 0,-10 4 0 16,0 0 0-16,0 0-8 0,0 0 8 0,0 0 0 15,0 0-9-15,0 0 9 16,0 0-93-16,0 0-15 0,8-9-2 0,-5 0-1341 15</inkml:trace>
  <inkml:trace contextRef="#ctx0" brushRef="#br0" timeOffset="61081.84">28279 9829 1036 0,'0'0'92'15,"0"0"-73"-15,0 0-19 0,0 0 0 0,0 0 244 0,0 0 44 16,0 0 10-16,0 0 2 0,7-3-239 0,0-6-47 16,0 5-14-16,0-2 0 0,0-3 8 0,-4 9-8 15,5-3 0-15,-8 3 0 0,7-4 0 0,-7 4 0 16,0 0 0-16,0 0 0 0,7 4-17 0,-7-4 3 15,0 0 1-15,0 0 0 0,0 0 4 0,3 3 1 16,-3-3 0-16,7 9 0 0,-7-9 8 0,4 6 0 16,-4-6-9-16,7 4 9 0,0 5 0 0,0-6 0 15,-4-3 0-15,5 0 0 0,-1 0 0 0,0 6 10 0,0-12-2 0,0 6-8 16,0 0 8-16,0 0-8 16,0 0 0-16,-7 0 0 0,0 0 0 0,10 6 0 0,-2-2 0 0,-8-4 0 15,0 0 28-15,0 0 0 0,7 0-1 0,-7 0 0 16,0 0 30-16,0 0 7 0,0 0 0 0,0 0 1 15,3 9-2-15,-3-9-1 0,0 0 0 0,0 0 0 16,0 0-4-16,0 0-1 0,0 0 0 0,0 0 0 16,0 0-21-16,0 0-4 0,0 0 0 0,0 0-1 15,0 0-11-15,0 0-3 0,0 0 0 0,0 0 0 16,0-9 5-16,0 9 1 0,0-4 0 0,0 4 0 16,0 0 5-16,0-6 0 0,0 3 1 0,-3-6 0 15,-1 5-4-15,4-2-1 0,-3 3 0 0,-1-3 0 16,4 6-5-16,0 0-2 0,-4-3 0 0,-3-7 0 15,4 1-5-15,-1-1 0 0,1 7-1 0,-1-6 0 16,-3 6 1-16,4-7 0 0,-1 4 0 0,1-6 0 16,-1 8-1-16,-3-5 0 0,0 0 0 0,4-1 0 15,-5 1-11-15,1 2 12 0,0-8-12 0,4 5 12 16,-8 7-12-16,4-6 10 0,0-1-10 0,-3 1 10 0,-1-4-2 16,0 4 0-16,1 6 0 0,-4-6 0 0,0-1-8 0,-1 1 0 15,1 2 0-15,4 1 0 0,-1-3 15 0,1-1 1 16,-5 10 0-16,5-6 0 0,-4 0-16 0,3-4 9 15,-3 1-9-15,0 6 8 0,0-7-8 0,0 7 8 16,0-6-8-16,0 0 8 0,-1 5-8 0,1-2 8 16,0-3-8-16,0 9 8 0,0-7-8 0,3 1 0 15,-3 6 0-15,4-3 8 0,-1-3-8 0,1 6 0 16,-5-10 0-16,8 10 8 0,-3-3-8 0,3-6 0 0,-4 6 0 16,8-4 0-16,-4 4 0 0,-4-3 0 0,7 3 0 15,-3-7 0-15,0 1 8 0,0 6-8 0,0-7 0 16,0 7 8-16,0-3-8 0,0-3 0 0,0 2 0 15,-4 1 8-15,1-3-8 0,-1-1 0 0,4 7 9 16,-3-6-9-16,-1-1 0 0,4 7 0 0,-4-6 0 0,1 6 8 16,-1-4-8-16,1-2 0 0,3 6 0 0,0-7 0 15,-1 10 0-15,1-9 8 0,-3 6-8 0,-1-3 6 16,4 6-6-16,0-3 0 0,-3-7 0 0,3 10 0 16,-1-9 0-16,1 6 0 0,4-4 0 0,-4 4 0 15,0 0 0-15,0-3 0 0,3-4 0 0,-3 7 0 16,4-3 0-16,-1 3 0 0,4 3 0 0,-7-3 0 15,0-7 0-15,0 4 0 0,0 3 0 0,0 0 0 16,0-4 0-16,7 7 0 0,-4-3 0 0,4 3 0 16,-10-6 0-16,6 3 0 0,-3-3 0 0,7 6 0 0,-11 0 0 15,11 0 0-15,-7-4 0 0,0 1 0 0,4-3 0 0,3 6 0 16,0 0 0-16,0 0 0 0,-7 0 0 0,7 0 0 16,0 0 0-16,0 0 0 0,0 0 0 15,-4-3 0-15,-3-3 0 0,7 6 0 0,0 0 0 0,0 0 0 16,0 0 0-16,0 0 0 0,0 0 0 0,0 0 0 15,0 0 0-15,0-3 0 0,-3-4 0 0,3 7 0 16,0 0 0-16,0 0 0 0,-4-6 0 0,-3 0 0 16,7-4 0-16,0 10 0 0,-3-3 0 0,3 3 0 15,0 0 0-15,0 0 0 0,0 0 0 0,0 0 0 16,-4-9 0-16,4 9 0 0,-4 0 0 0,4 0 0 0,0 0 0 16,0 0 0-16,0 0 0 0,0 0 0 15,0-10 0-15,0 10 0 0,0 0 0 0,0 0 0 0,0 0 0 16,0 0 0-16,0 0-8 0,0 0 8 0,0 0 0 0,0 10 0 15,0 2-9-15,0-2 9 0,0 2 0 0,0-2-9 16,0 8 9-16,4-5 0 0,0 3 0 0,-4-1-8 16,3-2 8-16,1 6 0 0,-1-7 0 0,-3-2 0 15,4 5 0-15,-1-2 0 0,-3-1 0 0,4-2 0 16,-1-7 0-16,-3-3 0 0,4 9 0 0,-4-9 0 16,0 0 0-16,0 0 0 0,0 0 0 0,7 7 0 15,-7-7 0-15,0 0 0 0,0 0 0 0,0 0 0 16,7 0 0-16,-7 0 0 0,7-7 0 0,-4-2 8 15,5 3-8-15,-5-4 0 0,1-5 0 0,-1 2 0 16,-3 1 0-16,0-7 0 0,4 6 0 0,-4 1 0 0,0-4 0 16,0 3 0-16,-4 1 0 0,4-1-8 15,-3-2 8-15,-1 5 0 0,1-2 0 0,3 2 0 0,-4 7 0 0,4-6 0 16,0-1 0-16,0 10-8 0,0 0 8 0,0-3 0 16,4-3 0-16,-4 0-8 0,0 6 8 0,3-7 0 15,8 4 0-15,-4-3-8 0,0 6 8 0,0-3-10 16,3 3 10-16,1 0-10 0,3 0 10 0,0 0-8 15,4 0 8-15,-1 3-8 0,-2-3 8 0,-1 0 0 16,3 6 0-16,-3-3 0 0,4-3-10 0,-4 7 10 16,-3-4-12-16,-1 0 12 15,1-3-103-15,-11 0-13 0,0 0-4 0,0 0 0 16,-4 6-113-16,-6-3-23 0,3-3-5 0,-7 0-874 0</inkml:trace>
  <inkml:trace contextRef="#ctx0" brushRef="#br0" timeOffset="62252.619">25675 7706 1911 0,'0'0'84'0,"-10"0"19"0,10 0-83 0,-7 0-20 15,-4 0 0-15,11 0 0 0,0 0 36 0,0 0 2 16,0 0 1-16,0 0 0 0,0 0-31 0,7 0-8 16,-3-9 0-16,3 9 0 0,0-3 0 0,0-4 0 15,0 4 0-15,0-6 0 0,0 6 20 0,0-4 2 16,-4-2 1-16,5 6 0 0,-1-7 25 0,-4 1 6 16,1 6 1-16,-4-6 0 0,3-1-3 0,-3 1 0 0,-3 6 0 0,-1-4 0 15,1 1 3-15,-4 0 0 0,-1-4 0 16,1 7 0-16,-3-3-7 0,-1 3-2 0,1 3 0 15,-1 0 0-15,-3 0-13 0,0 0-2 0,-4 0-1 0,8 0 0 16,-4 3-18-16,-1 6-3 0,5-2-1 0,-1-4 0 16,1 6-8-16,3 1 0 0,-4-1 0 0,4 0 0 15,0-2 0-15,0 8 0 0,3-2 0 0,1-4 0 16,-4 4 0-16,7-1 0 0,-4 4-12 0,8-3 12 16,-4-1 0-16,0-2 0 0,3-1 0 0,1 0 0 15,3-6 0-15,-4 7 0 0,-3-10 0 0,7 3 0 16,4-3 0-16,0 0 15 0,-1-3-3 0,4 0 0 15,-3-4 8-15,-1-2 0 0,5-3 1 0,-1 2 0 16,-4-9-4-16,4 7-1 0,0-1 0 0,1-6 0 16,-5-3-5-16,1 4-2 0,-1 2 0 0,1 0 0 0,-8-6-9 0,5 10 8 15,-5 2-8-15,-3-2 8 16,0 2 6-16,-3 1 1 0,-1 0 0 0,0 5 0 0,1 1 1 0,-8-3 1 16,4 6 0-16,-3 6 0 0,-4-3-17 0,3 1 8 15,-3 5-8-15,0 0 0 0,0 4 0 0,0-4 0 16,3 1 0-16,-3 2 0 0,3 7 0 0,4-6 0 15,-3 2 0-15,3 1-9 0,3-7 9 0,1 10 0 16,3-6 0-16,0-1-8 0,7 4 8 0,-4-3 0 16,1-1 0-16,6-2 8 0,1-1-8 0,3 0 0 15,-3-6-8-15,3-3 8 0,0 7 0 0,3-7 0 16,-3 0 0-16,4-7 8 0,-4-2-8 0,4 0 12 16,0 2-4-16,-4-8 0 0,0 5 0 0,0-2 1 15,-4-7 0-15,1 6 0 0,0 1-9 0,-8-7 10 16,1 3-10-16,-1-2 10 0,-3-1-2 0,0 6 0 0,-3-6 0 15,-1 10 0-15,-3-7 0 0,0 7 0 16,-4-1 0-16,1 1 0 0,-4 9 1 0,0-3 0 0,0 6 0 0,-8 3 0 16,1 1-9-16,0 8 0 0,0 1 0 0,0 3 0 15,-4 0 0-15,4 3 0 0,3 0 0 0,1-1 0 16,6 1 0-16,0-3-9 0,4-6 9 0,4 6-13 16,3-7 13-16,3 7 0 0,4-7-10 0,4-2 10 15,3-1 0-15,4-6 0 0,-1-3-9 0,5 7 9 16,2-14 0-16,1 4 0 0,0-3 0 0,-4-7 0 15,3 4 10-15,-2 0-10 0,-5-4 10 0,1 1-10 16,-4-7 11-16,-3 6-11 0,-4-6 12 0,0 7-12 16,-7-1 12-16,0-2-4 0,-4 2 0 0,-3 1-8 15,0-7 12-15,-4 9-4 0,1 1 0 0,-4 6-8 0,-4-7 8 16,1 10-8-16,-5 0 0 0,1 7 0 0,0-4 8 0,0 9-8 16,0-2 0-16,7 2 0 0,-4-2 0 0,4 9 0 15,3-7 0-15,8 4 0 0,-4-1 0 0,7-5-9 16,3 2 9-16,4 4-12 15,4-3 12-15,-1-1-8 0,1-6 8 0,3 1-8 0,4-1 8 0,-1-3 0 16,5-3 0-16,-5-3 0 0,4-3 0 0,-3 3 0 16,0-7 0-16,-4 1 0 0,0-1 8 0,-4-2-8 15,-3 2 8-15,-3-2-8 0,-4 2 10 0,0-2-2 16,-4-1-8-16,-3-2 12 0,4 8-4 0,-4-8-8 16,0 12 11-16,-4-7-11 0,1 1 8 0,-1 6-8 15,0-4 0-15,1 7 0 16,3 0-17-16,0 0-11 0,0 0-1 0,7 0-1022 15,0 0-204-15</inkml:trace>
  <inkml:trace contextRef="#ctx0" brushRef="#br0" timeOffset="76154.038">28773 9964 1494 0,'0'0'66'0,"0"0"14"0,0 0-64 0,0 0-16 0,0 0 0 0,0 0 0 16,-4 0 76-16,-3 3 13 0,3 3 3 0,1-2 0 16,-8 5-28-16,4-9-4 0,0 9-2 0,0-6 0 15,-3 4-19-15,3-4-4 0,3-3-1 0,0 6 0 16,-3-3-22-16,4-3-12 0,-4 0 12 0,3-3-12 16,4 3 23-16,-3 0-3 0,-4-6 0 0,3 6 0 15,-3-10-6-15,0 7-2 0,0-6 0 0,0 6 0 16,-4-7 16-16,1 1 2 0,-1 0 1 0,-3-1 0 15,0 7 1-15,0-6 0 0,-4-1 0 0,1 7 0 16,-1-3-4-16,-3 0 0 0,3-1 0 0,-3 4 0 16,-4-3 14-16,4-4 2 0,-4 7 1 0,1-6 0 0,-1 6 1 0,0-7 0 15,1 1 0-15,-1 0 0 0,-3-1-19 16,0 7-4-16,-1-6-1 0,5-1 0 0,-5 1 6 0,5-4 0 16,3 4 1-16,-4-1 0 0,4-2-12 0,0-1-2 15,3-5-1-15,0 8 0 0,1-6-6 0,-1 1 0 16,4-1-8-16,-7 0 12 0,7-6-1 0,-8 10-1 15,5-7 0-15,-4 7 0 0,-4-7 0 0,4 6 0 16,-4 1 0-16,4-1 0 0,-7-6 2 0,3 0 0 16,4 7 0-16,-4-7 0 0,0-3 0 0,1 3 1 15,3 4 0-15,3-4 0 0,-3-3-5 0,3 0 0 16,0 3-8-16,1-3 12 0,-1 0-12 0,4 0 11 0,0 0-11 0,-4 0 10 16,1-3-10-16,-1 3 8 0,0-3-8 0,1 3 8 15,-1-6 0-15,-3 9-8 0,3-6 12 0,-6 3-4 16,2-6 3-16,-2 6 0 0,-4 0 0 0,3-6 0 15,0 3-11-15,0-3 0 0,1 6 0 0,-1 0 0 16,0 0 9-16,-3 0-9 0,3-6 10 0,1 6-10 16,-1 0 8-16,4 0-8 0,-4 0 0 0,1-6 9 15,-5 6-9-15,5-4 0 0,-5-2 0 0,1 6 0 16,0-3 12-16,3 0 0 0,1 3 0 0,-1 0 0 16,-7-9-12-16,4 9 0 0,0-3 0 0,-1-3 0 15,1 9 0-15,4-6 0 0,-1-4 0 0,4 8 0 16,-4-1 0-16,4 0 0 0,0 0 0 0,-1 0 0 15,1 3 0-15,4-3 0 0,-5 0 0 0,1 0 0 0,-3 3 0 16,6-3 0-16,-3 0 0 0,0 4 8 0,-4-1-8 0,4 6 0 16,0-6 0-16,-1 7 0 0,-2-1 18 0,3-6-2 15,3 10 0-15,0-3 0 0,1-1-25 0,-1 0-6 16,0-2-1-16,4 2 0 0,0 4 16 0,0-4 0 16,3 1 0-16,1-4 0 0,3 3 0 0,-4 4 0 15,4 0 0-15,0 6 0 0,0-7 13 0,4 1 3 16,-4 6 0-16,3-4 0 0,0 4-16 0,-3-6 0 15,4 9 0-15,3 0 0 0,-4-3 0 0,4 3-16 16,0 0 3-16,0 0 1 0,0 0 12 0,0 0-9 0,0 0 9 16,0 0-8-16,0 0 8 0,0 0 0 0,0 0 0 15,0 0-8-15,0 0 8 0,0 0 0 16,0 0 0-16,0 0-8 0,0 0 8 0,0 0 0 0,0 0 0 0,4 3 0 16,-4-3 0-16,3 12 0 15,1-5 0-15,-1 2 0 0,-3-9 0 0,4 9 0 0,0-2 0 0,-1 2 0 16,1 0 0-16,-4 1 0 0,0-7 0 0,3 13 0 15,-3-4 0-15,0-2 0 0,0 2 0 0,-3 1 0 16,3 2 0-16,0-2 0 0,-4 0 0 0,1-1 0 16,-1 7 0-16,4-7 0 0,-4-2 0 0,1 2 0 15,-1 4 0-15,4-3 0 0,-3-10 0 0,3 6 0 16,-4 1 15-16,4-10 1 0,-3 9 1 0,3-9 0 16,0 0-17-16,0 0-12 0,0 0 1 0,0 0 1 15,-4 3 10-15,4-3 0 0,0 0 8 0,-3-3-8 16,-4-6 0-16,3 5 9 0,1-5-9 0,-1 0 0 15,4-1 8-15,-3-2-8 0,3-7 0 0,0 6 0 16,0-6 0-16,3 7 0 0,-3-7 0 0,7-3 0 0,-3 10 0 0,-1-7 0 16,1 9 0-16,-1-2 0 15,1-1 0-15,-1 4 0 0,1-1 0 0,-4 1 0 0,3 9 0 0,-3 0 0 16,0-9 0-16,0 9 0 0,0 0 0 0,0 0 0 16,0 0 0-16,0 0 0 0,4-3 0 0,-4 3 0 15,3-4 0-15,-3 4 0 0,4-6 0 0,-4 6 0 16,0 0 0-16,4-3 0 0,-4 3 0 0,7-6 0 15,-7 6 0-15,3 0 0 0,-3 0 0 0,0 0 0 16,7-3 0-16,-7 3 0 0,0 0 0 0,0 0 0 16,0 0 0-16,0 0 0 0,0 0 0 0,0 0 0 15,4-7 0-15,-4 7 0 0,0 0 0 0,0 0 0 0,0 0 0 0,10 0 0 16,-3 0 0-16,-7 0 0 0,7 7 8 0,0-7-8 16,0 3 0-16,4-3 0 0,0 6 0 0,-1-3 0 15,4-3 0-15,0 0 10 0,4 6-10 0,-4-2 8 16,0-1-8-16,4-3 0 0,0 6 0 0,-1-3-11 15,1-3 11-15,-4 6 0 0,7-3 0 0,-7-3 0 32,0 7-41-32,0-4-7 0,-3-3 0 0,0 0-999 0,-4-10-199 0</inkml:trace>
  <inkml:trace contextRef="#ctx0" brushRef="#br0" timeOffset="93269.401">25806 8267 518 0,'-11'0'23'0,"8"7"5"0,-4-4-28 0,-1 3 0 0,1-3 0 0,0-3 0 16,7 0 380-16,0 0 70 0,-3-9 14 0,6 6 4 15,1-4-361-15,-1-5-72 0,4 3-15 0,1-1-2 16,-1 4-18-16,0-4 8 0,3-5-8 0,-3 12 0 15,0-7 8-15,0 1-8 0,-3-1 0 0,-1 4 0 16,-3 6 13-16,4-6-4 0,-4-4-1 0,0 10 0 16,0 0 9-16,-4 0 2 0,-3-9 0 0,0 6 0 15,-3 3 29-15,-1-3 7 0,1-3 1 0,-5 6 0 16,1-10 13-16,0 10 3 0,0-3 1 0,0-6 0 16,3 9-4-16,1-4-1 0,-4-2 0 0,3-3 0 15,1 6-18-15,-1-1-4 0,0-2-1 0,1-3 0 16,3 6-22-16,-4-4-5 0,1 1-1 0,3 0 0 0,-4-4-9 0,0 1-8 15,1 3 9-15,-1-4-9 0,1 1 8 16,3 0-8-16,0-1 0 0,-4 1 0 0,4 6 12 0,0-7-4 16,3 10-8-16,-3-3 12 0,0-3 2 0,7 6 0 15,0 0 0-15,0 0 0 0,0 0-14 0,0 0 9 16,0 0-9-16,0 0 8 0,0 0-8 16,0 0-9-16,0 0 9 0,4 9-13 0,6 4 13 0,-3-4-12 15,0 1 12-15,4 2-12 0,-4 4 12 0,0-1 0 16,4 1 0-16,-4 0 0 0,3-1 0 0,1 1 0 15,0 3 0-15,-4 0 0 0,0 3 10 0,3-7 2 16,1 14 0-16,-1-7 0 0,1 0-4 0,0-1 0 16,-4 8 0-16,7-4 0 0,0 3-8 0,-4-3 0 15,5 6 0-15,-1-2 0 0,0 2 10 0,-4-6-10 0,4 6 12 16,1-2-12-16,2-4 10 0,-6 3-10 0,3-6 8 16,0 6-8-16,0-6 0 0,-3 3 0 0,3-3 0 15,0-3 0-15,0 3 12 0,0 6-4 0,0-6 0 0,0 3 0 16,-7 0-8-16,8 0 0 0,6 4 0 0,-4-4 0 15,-6-3 0-15,-1 0 0 0,5 9 0 0,-1-3 0 16,0-3 0-16,0 3 0 0,4-6 0 0,-1 10 0 16,1-10 0-16,3 6 0 0,-3-3 0 0,3-3 0 15,-4 6 0-15,5-6 0 0,-5 0 0 0,4 0 0 16,1 0 12-16,-1 6 0 0,0-3 0 0,-3 4 0 16,-1-7-12-16,1 6 0 0,3-3 0 0,-3 6 0 15,-4-3 0-15,3-3 0 0,1 7 0 0,0-1 8 16,-1-3-8-16,1-2 0 0,-7 5 0 0,6-3 8 15,1-3-8-15,-4 7 0 0,-3-1 0 0,3-9 0 0,0 9 0 0,0-9 0 16,3 10 0-16,1-4 0 16,-4-3 0-16,4 3 0 0,0-3 0 0,-1 3 8 0,1-6-8 0,-1 7 0 15,1-4 0-15,0-3 0 0,-1 0 0 0,1-4 0 16,0 4 0-16,-1 0 0 0,1 6 0 0,3-6 0 16,-3 0 8-16,-1 7-8 0,1-4 8 0,3 6-8 15,-7-3 12-15,4-3-4 0,0 7-8 0,-4-4 0 16,3-3-10-16,-3 3 10 0,1-3 0 0,-1 7 0 15,3-10 0-15,1 6 0 0,-4-3 0 0,4-6 0 16,-1 3 0-16,1 0 0 0,3-4 0 0,-3 4 0 16,-4-3 0-16,3 3 0 0,1-9 0 0,-4 9 0 15,4-4 0-15,-4 4 0 0,0 0 0 0,0 0 0 16,-3 3 0-16,-1-3 0 0,4 0 0 0,-3 0 0 16,0 0 0-16,-4 0 0 0,0 0 0 0,0 0 0 0,3-3 0 0,-3 3 0 15,-3-10 8-15,3 7-8 0,4 0 0 16,-4-6 0-16,0-1 0 0,3 7 0 0,1-7 0 0,-1 4 0 15,1-10 0-15,3 13 0 0,-3-9 0 0,-1 2 0 16,4-2 10-16,-3 2-10 0,-4-2 8 0,4-1-8 16,-1 0 0-16,-3 1 0 0,4-1 0 0,-4-3 0 15,-4 4 0-15,1-1 0 0,3-2 0 0,-7-7 0 16,0 0 0-16,0 6 0 0,0-6 9 0,4 6-9 16,-4-6 0-16,3 3 9 0,-3-3-9 0,0 0 0 15,0 0 9-15,0 0-9 0,0 0 0 0,0 0 9 16,0 0-9-16,0 0 0 0,0 0 0 0,0 10 8 0,0-10-8 15,0 0 0-15,0 0 0 0,0 0 0 16,0 9 0-16,0-9 0 0,0 0 0 0,0 0 0 0,0 0 0 0,0 0 0 16,0 0 0-16,0 0 0 0,0 0 0 0,0 0 0 15,0 0 0-15,0 0 0 0,0 0 0 0,-3 3 8 16,3-3-8-16,-4 6 7 0,-3-2-7 0,3-4 0 16,-3-4 0-16,0 4 0 0,0-6 0 0,-3 6 0 15,-1-3 0-15,1-6 0 0,-5 5 0 0,1-5 0 16,4 3 0-16,-8 0 0 0,4-4 0 0,0 4 0 15,0-4 0-15,-4 4 0 0,4-3 0 0,0 2 0 16,0-2 0-16,0 3 0 0,0 0 0 0,-1-4 0 16,1 7 0-16,4-6 0 0,-4-1 0 0,3 7 0 15,1-3 0-15,2 3 0 0,-2-7 0 0,-1 7 0 16,4-3 0-16,0 3 0 0,4-4 0 0,-1 4 0 0,4 3 0 0,-3 0 0 16,3 0 0-16,0 0 0 0,0 0 0 0,0 0 0 15,0 0 0-15,0 0 0 0,0 0 0 0,0 0 0 16,0 0 0-16,0 0 0 0,0 0 0 0,3 3-10 15,4 7 10-15,-3 5-10 0,6-8 10 0,1 2-10 16,-1 10 10-16,1-6 0 0,3-1-9 0,4 4 9 16,-4-1 0-16,0-5 0 0,4 6 0 0,-1-4 0 15,1 1-8-15,-4-4 8 0,4 0 0 0,-1 1 0 16,1-4 0-16,0 3 0 0,-4-2 0 0,-4-4 0 16,1 6 0-16,-1-6 0 0,5-3 0 0,-8 0 0 15,-7 0 0-15,0 0 0 0,0 0 8 0,0 0-8 16,0 0 0-16,7-6 0 0,0-3 9 0,0-1-9 15,0-2 9-15,-4-4-9 0,1-6 12 0,-1 0-3 16,4 3-9-16,1-6 0 0,-5-3 0 0,4-3 0 0,0-1 0 16,0-2 0-16,0-1 0 0,4-2 0 0,-1 2 0 15,-2 4 0-15,6 0 0 0,-4-1 0 0,1 4 0 16,-1 6 0-16,-3 0 0 0,0 10 0 0,1-1 0 16,-1 4 0-16,-4-1 0 0,-3 7 0 0,0 3-8 0,0 0-2 15,0 0 0-15,0 0 0 16,0 0-101-16,0 0-20 0,0 6-4 0,4 10-1 15,-8-7-169-15,8 4-35 0</inkml:trace>
  <inkml:trace contextRef="#ctx0" brushRef="#br0" timeOffset="94036.028">27855 11548 2016 0,'-17'6'179'0,"10"-3"-143"0,0-3-36 0,-4 3 0 16,0 3 118-16,4-3 17 0,-3-3 3 0,3 7 1 15,0-4-155-15,3 3-30 0,-3-3-6 16,4 0-2-16,3-3 54 0,-4 10 0 0,-3-10 0 0,3 9 8 15,4-9 4-15,0 0 0 0,0 0 0 0,-7 10 0 16,0-7 30-16,4 3 6 0,-4-3 2 0,0 7 0 0,0-7 12 16,-4 6 2-16,4 1 1 0,0 2 0 15,-4-2-10-15,1 8-3 0,-4-5 0 0,3 6 0 0,1-7-34 16,2 7-7-16,-6-6-2 0,4-1 0 16,3-2 1-16,3 5 0 0,1-9 0 0,-1 4 0 0,4-1 2 15,4-9 0-15,-1 10 0 0,1-10 0 0,-4 0 8 0,10 0 1 16,4 0 1-16,4-7 0 0,0 4-22 0,-4 3 0 15,7-9 0-15,-7 6 0 0,7-4 0 0,-3 1 0 16,-4-3 0-16,4-1 0 0,-4 1 0 0,-4 0 0 16,4-4 0-16,-7 4 0 0,1-1 11 0,-1 1-3 15,-4-4 0-15,1 4 0 0,-4-4 4 0,-4 1 0 16,1-4 0-16,-1 4 0 0,-7-1 9 0,4 0 3 16,-7-2 0-16,4 2 0 0,-1-6-2 0,-3 7 0 0,0 2 0 15,0 1 0-15,7 6-1 0,-4-6 0 0,-3 9 0 0,3 0 0 16,8 0-9-16,-8 6-3 0,4 0 0 0,0 3 0 15,0 10-9-15,0-6-14 0,4 6 3 0,-1-7 1 16,-3 10 10-16,4 0-12 0,6-3 12 0,1 3-12 16,-4-6 12-16,3-1 0 0,4-2-9 0,4-4 9 15,-1-3 0-15,4-2-9 0,-3 2 9 0,3-3 0 16,4-6 0-16,-4-3 0 0,0-4 0 0,4 1 0 16,-4-4 0-16,3 4 0 0,-3-7 9 0,-3 0-9 15,0-5 12-15,-1-1-4 0,1 3 0 0,-4-3 0 16,0 0-8-16,0 0 0 0,0 9 9 0,-7-5-9 15,4 8 8-15,-4-2-8 0,-4 2 10 0,1 7-10 16,-1-3 15-16,0 6-3 0,-3 0-1 0,-3 9 0 16,3 1-11-16,-4 2 12 0,1 4-12 0,-1-1 12 0,0 1-12 15,1 0 0-15,-1 0 0 0,1-1 0 0,-1-5 0 0,4 2 0 16,0 4 0-16,0-10 0 0,3 4 0 0,-3-1 0 16,4 0 0-16,3-9 0 0,0 0 0 0,0 0 0 15,0 0 0-15,0 0 0 0,0 0-11 0,0 0-1 16,0 0 0-16,0 0 0 15,0 0-59-15,0 0-12 0,0 0-2 0,0 0-1 16,10-9-159-16,-3 0-32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37:08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26084 8528 172 0,'0'0'16'0,"0"0"-16"16,0 0 0-16,0 0 0 0,-3-7 108 0,-1 4 18 15,1 0 4-15,3 3 1 0,-4-6-8 0,4-3-2 16,0 5 0-16,-3-2 0 0,3 6-25 0,-4-3-6 0,4 3-1 0,0 0 0 15,0 0-35-15,0 0-7 0,-3-9-2 16,3 9 0-16,0 0-24 0,0 0-5 0,0 0 0 0,-4 9-1 16,-3-6-15-16,0 3 0 0,4-2 8 0,-1 5-8 15,4 3 19-15,-4-2 1 0,-3-1 0 0,7 1 0 16,4-1 16-16,-1 1 3 0,-3-10 1 0,0 3 0 16,0-3-10-16,4 12-2 0,-4-12 0 0,0 0 0 15,0 0 36-15,7 6 6 0,0-2 2 0,0-4 0 31,-7 0-108-31,0 0-20 0,4 0-5 0,3-10-1 0,0 10 54 0,0-9 8 0,-7 9 0 0,0-3 10 16,3 0-10-16,-3-4 10 0,4-2-10 0,-8 6 10 16,4 0 18-16,0 3 4 0,-3-7 1 0,-4 4 0 15,3-3 0-15,4 6 0 0,-7 0 0 0,0 0 0 16,-7 0-10-16,7 6-3 0,0-3 0 0,0-3 0 16,0 10-8-16,7-10-1 0,0 0-1 0,-4 3 0 0,4-3-10 0,-7 9 0 15,7-9 0-15,0 0 0 0,0 0 0 16,4 10 0-16,-4-10-9 0,3 3 9 0,1 6 0 0,-1 1 0 15,-3-10-8-15,0 0 8 0,0 0 0 0,4 0 0 16,3 6 0-16,0-3 0 0,0-3 8 0,0-3 4 16,4-3 2-16,-4-4 0 0,0 7 9 0,0-6 1 15,-4-1 1-15,4 1 0 0,-3-4-6 0,0 4-2 16,-1-4 0-16,1 1 0 0,-4 2 4 0,-4 1 1 16,1-4 0-16,-1 4 0 0,-3 0-5 0,3 9-1 15,-3-10 0-15,0 10 0 0,0 0-4 0,0 0 0 16,0 0-1-16,4 0 0 15,3 0-103-15,0 0-20 0,-4 10-4 0,4-10-617 16,4 3-124-16</inkml:trace>
  <inkml:trace contextRef="#ctx0" brushRef="#br0" timeOffset="707.521">26166 8468 172 0,'0'0'16'0,"0"0"-16"0,-8 6 0 0,5-2 0 0,-4-4 219 0,0 9 41 16,7-9 8-16,-4 3 1 0,-3-3-168 0,4 6-33 16,3-6-8-16,0 0 0 0,-7 4-34 0,7-4-6 15,0 0-2-15,0 0 0 16,0 0-18-16,0 0 0 0,-7 0 0 0,7 0-9 16,0 0-35-16,0 0-8 0,0 0 0 0,-4 0-521 15</inkml:trace>
  <inkml:trace contextRef="#ctx0" brushRef="#br0" timeOffset="10118.724">26229 8478 1731 0,'0'0'76'0,"-7"0"17"0,-4 0-74 0,4 0-19 15,0 0 0-15,0 6 0 0,0-3 20 0,7-3 0 16,0 0 0-16,0 0 0 0,0 0 30 0,0 0 6 16,0 0 2-16,0 0 0 0,0 0-17 0,0 0-3 0,0 0-1 15,0 0 0-15,-3-9 1 0,-1 9 0 16,1-4 0-16,3 4 0 0,0 0 3 0,0 0 1 15,-4 0 0-15,4 0 0 0,-3 4-26 0,3-4-6 0,0 0-1 16,-4 6 0-16,0 0-9 0,4-6 0 0,-3 6 0 0,-1-2 0 16,1 5 0-16,3-9 0 0,0 0 9 0,-4 6-9 15,4-6 0-15,-3 6 8 0,3-6-8 0,0 0 0 16,-4 10 17-16,-3-10-1 0,7 0 0 0,0 0 0 16,0 0 8-16,0 0 0 0,0 0 1 0,-3 0 0 15,-4 0-14-15,7 0-3 0,0-10-8 0,3 7 12 31,1-6-59-31,-1 0-12 0,1-1-2 0,3-2-1058 0</inkml:trace>
  <inkml:trace contextRef="#ctx0" brushRef="#br0" timeOffset="11474.116">26003 8465 403 0,'0'0'36'0,"0"0"-36"15,0 0 0-15,0 0 0 0,-7 3 188 0,7-3 30 16,0 0 6-16,0 0 2 0,-7 6-143 0,7-6-29 0,0 0-6 0,0 0 0 16,0 0-30-16,0 0-6 0,0 0 0 15,7 4-1-15,0 2-11 0,-7-6-12 0,7 3 2 0,-7-3 1 16,7 3-7-16,0 3 0 0,0-2-1 0,-7-4 0 16,0 0 1-16,0 0 0 0,0 6 0 0,-3-3 0 15,-4 6 40-15,0-6 9 0,7-3 2 0,-7 10 0 16,0-10 54-16,-4 9 11 0,4-9 3 0,0 7 0 15,7-7-13-15,-7 3-2 0,0 0-1 0,7-3 0 16,0 0-31-16,0 0-7 0,0 0-1 0,0 0 0 16,-7 0-48-16,7 0 0 0,0 0 0 0,0 0 0 15,-4 9 0-15,4-9-9 0,0 0 9 0,0 0 0 16,-3 7 0-16,3-7 0 0,0 0 0 0,-7 6 0 16,0 0 0-16,0-3 9 0,0 7 0 0,0-4 0 15,-1-3 21-15,5 0 4 0,-4 3 1 0,7-6 0 16,-7 4-5-16,7-4-1 0,-7 6 0 0,3-3 0 0,4-3-10 15,0 0-3-15,0 0 0 0,0 0 0 0,0 0-16 0,0 0 10 16,0 0-10-16,0 0 8 0,0 0-8 0,0 0 0 16,0 0 0-16,0 0 0 0,0 0 0 0,0 0 0 15,0 0 0-15,0 0 0 0,0 0 0 0,0 0 0 16,0 0 0-16,0 0 0 0,0 0 0 0,0 0 0 16,0 0 0-16,0 0 0 0,0 0 0 0,0 0 0 15,0 0 0-15,0 0 0 16,0 0-151-16,0 0-32 0</inkml:trace>
  <inkml:trace contextRef="#ctx0" brushRef="#br0" timeOffset="16553.094">26300 8603 1843 0,'-11'-3'40'0,"0"3"9"0,-6 0 2 0</inkml:trace>
  <inkml:trace contextRef="#ctx0" brushRef="#br0" timeOffset="20159.71">26095 8572 403 0,'4'-3'36'0,"3"-4"-36"0,-4 7 0 0,4-9 0 15,-3 9 185-15,3-3 31 0,0-7 5 0,-4 10 2 16,-3 0-86-16,4-9-17 0,-4 9-3 0,0 0-1 16,0 0 24-16,0-10 4 0,3 7 0 0,-3 3 1 15,-3-9-39-15,3 6-8 0,0-3-2 0,-4 2 0 16,1-5-50-16,3 6-10 0,0 3-3 0,0-6 0 16,0-4-33-16,0 10 0 0,0 0 0 0,3-3 0 15,-3 3 10-15,0 0 2 0,0 0 0 0,7-9 0 16,4 9-12-16,-4-3 0 0,-7 3 0 0,7-7 0 0,-7 7 0 15,0 0-17-15,11 0 4 0,-11 0 1 16,0 0 12-16,0 0 0 0,0 0 0 0,0 0 0 0,0 0 32 0,0 0 10 16,0 0 2-16,0 0 0 0,0 0 4 15,0 0 2-15,0 0 0 0,0 0 0 0,0 0-33 0,0 0-6 16,0 0-2-16,0 0 0 0,0 0-9 0,0 0 0 16,0 0 0-16,0 0 0 0,0 0 0 0,0 0 0 15,0 0 0-15,0 0 0 0,0 0 0 0,0 0-9 16,0 0 9-16,0 0-13 0,0 0 13 0,0 0 15 15,0 0-3-15,0 0-1 0,0 0 11 0,0 0 2 16,0 0 1-16,0 0 0 0,0 0-8 0,0 0-1 16,0 0-1-16,3-3 0 0,-3 3 5 0,0-6 0 0,0 6 1 15,0 0 0-15,0 0-21 0,0 0 0 0,0-3-12 16,0 3 4-16,-3-10 8 0,3 10 0 0,0 0 0 0,0 0 0 16,-4 0 0-16,4 0 0 0,-7 0 0 0,0 0-8 15,0 10 8-15,0-7 0 0,-4 6 0 0,1-2 0 16,-1-1 0-16,-3 9 0 0,-4-2 0 0,4 6-8 15,-3-4 8-15,-1 4 0 0,0 3 0 0,-6 0 0 16,3 0 0-16,-4 6 0 0,0-6 0 0,0 0 0 16,-3 0 0-16,0 6 0 0,-4-2 0 0,0-1 0 15,-6 0 0-15,-1 6 0 0,-7 0 0 0,0 1-8 16,0-1 8-16,-7 4 0 0,0 2 0 0,4 1 0 16,0 3 0-16,3 6 0 0,-4-10 0 0,1 10 0 15,3-3 0-15,-3 0 0 0,3 0 0 0,0 0 0 16,0 3 0-16,0-3 0 0,8 0 0 0,-1 0 0 15,3-4 0-15,1-8 0 0,0-1 0 0,7 1 8 0,-4-1-8 16,4-3 0-16,-4-3 0 0,0-3 8 0,0 6-8 16,1-6 9-16,-1-3-9 0,4-3 10 0,0 6-10 0,3-7 8 15,-3 1-8-15,3-6 8 0,0 2 3 0,4-2 0 16,0-1 0-16,3 0 0 0,1-6-2 0,2 7 0 16,1-1 0-16,-3 1 0 0,6-7-9 0,-3 3 0 15,3-3 9-15,1 3-9 0,-1-2 0 0,1-4 0 16,-1 0 0-16,4 0 8 0,-4 3-8 0,4 3 0 15,0-3 8-15,-3-3-8 0,3 0 0 0,0 0 9 16,3 0-9-16,-3 0 0 0,0 0 8 0,0 6-8 16,3-2 0-16,4-4 0 0,-7 0 0 0,7 0 10 15,-3 0-10-15,3 0 8 0,0 0-8 0,-7 9 0 16,7-9 0-16,-4 0 0 0,-3 3 0 0,7-3 0 0,0 0 0 0,0 0 0 16,0 0 0-16,0 0 0 0,0 0 0 0,0 0 0 15,-3 0 0-15,3 0 0 0,-4 0 11 0,4 0-11 16,-7 0 8-16,7 0-8 0,0 0 0 0,0 0 9 15,0 0-9-15,0 0 0 0,0 0 0 0,0 0 0 16,0 0 0-16,0 0 0 0,0 0 0 0,0 0 0 16,0 0 0-16,0 0 8 0,0 0-8 0,0 0 0 15,0 0 9-15,0 0-9 0,0 0 10 0,0 0-10 16,-3 0 11-16,3 0-11 0,0 0 12 0,0 0-12 16,0 0 11-16,0 0-11 0,0 0 10 0,0 0-10 15,0 0 8-15,0 0-8 0,0 0 0 0,0 0 0 16,0 0 0-16,0 0 0 0,0 0 0 0,0 0 0 0,0 0 0 0,0 0 0 15,0 0 0-15,0 0 0 0,0 0 0 16,0 0 0-16,0 0 0 0,0 0 0 16,0 0 0-16,0 0 0 0,0 0 0 0,0 0 0 0,0 0 0 0,0 0 0 15,0 0 0-15,0 0 0 16,0 0 0-16,0 0 8 0,0 0-8 0,0 0 12 0,0 0-12 0,0 0 9 16,0 0-9-16,0 0 8 0,0 0-8 0,0 0 8 15,0 0-8-15,0 0 8 0,0 0-8 0,0 0 0 16,0 0 0-16,0 0 0 0,0 0 0 0,0 0 0 15,0 0 0-15,0 0 0 0,0 0 0 0,0 0-9 16,0 0 9-16,0 0-13 0,0 0 13 0,0 0 0 16,0 0 0-16,0 0 0 0,0 0 0 0,0 0 0 15,0 0 12-15,0 0-12 0,0 0 0 0,0 0 0 0,0 0 0 16,0 0-12-16,0 10 12 0,0-10 0 0,0 0 0 0,0 0 0 16,0 0 0-16,0 0 0 0,0 0 0 0,0 0 0 15,0 0 0-15,0 0 0 0,0 0 10 0,-4 6-10 16,4-6 0-16,0 0 0 0,0 0 0 0,0 0 0 15,0 0 0-15,-3 3 0 0,3-3 0 0,0 0 0 16,-4 6 0-16,4-6 0 0,0 0 0 0,0 0 0 16,0 0 0-16,0 0 0 0,0 0 0 0,0 0 0 15,-7 0 0-15,7 0 0 0,0 0 0 0,0 0 0 16,0 0 0-16,0 0 0 0,-7 3 0 0,7-3 0 16,0 0 0-16,0 0 0 0,-7 3 0 0,7-3 0 15,-4 0 0-15,4 0 0 0,0 0 0 0,-7 10 0 16,4-4 0-16,3-6 0 0,0 0 0 0,0 0 0 15,0 0 0-15,0 0 0 0,-4 3 0 0,4-3 0 16,-7 7 0-16,7-7 0 0,0 0 0 0,0 0 0 0,0 0 0 16,0 0 0-16,0 0 0 0,0 0 0 0,0 0 0 0,-3 3 0 15,3-3 0-15,0 0 0 0,0 0 0 0,0 0 0 16,-7 3 0-16,7-3 0 0,0 0 0 0,0 0 0 16,0 0 8-16,0 0-8 0,0 0 0 0,0 0 0 15,0 0 0-15,0 0-11 0,0 0 11 0,0 0 0 16,-4 6 0-16,4-6 0 0,0 0 0 0,-7 3 0 15,0 4 0-15,7-7 0 0,-7 3 0 0,3 0 0 16,-3 3 0-16,7-6 0 0,0 0 0 0,0 0 9 16,-7 3-9-16,4 3 10 0,-4-2-10 0,7-4 8 15,0 0-8-15,-11 0 8 0,4 6-8 0,7-6 0 16,-7 0 9-16,7 0-9 0,-11 3 0 0,1-3 9 0,3 0-9 0,0 3 0 16,-7-3 12-16,3 6-4 0,0-6 0 0,-3 4-8 15,0 2 10-15,-3-3-10 0,-1 3 8 16,0-3-8-16,1 1 0 0,-5 2 0 0,1-3 0 0,4 3 0 15,-5-3 0-15,1-3 0 0,4 10 8 0,-1-7-8 16,0-3 0-16,-3 0 0 0,7 6 0 0,0-3 0 16,-4-3 0-16,8 7-14 0,-4-4 2 0,3-3 0 15,1 0 12-15,-1 3 15 0,0 3-3 0,1-3-1 16,-1-3-11-16,4 0-16 0,0 6 4 0,0-6 1 16,-4 0 19-16,4 4 3 0,0-4 1 0,4 0 0 15,-1 0-12-15,1 0-17 0,-1 6 4 0,4-6 1 16,0 0 12-16,-7 0 13 0,4 3-2 0,3-3-1 15,-7 0-10-15,7 0 0 0,-4 0 0 0,4 0 0 16,-7 3 0-16,7-3-14 0,0 0 3 0,0 0 1 16,0 0 18-16,0 0 3 0,0 0 1 0,0 0 0 15,-7 0-12-15,7 0 8 0,0 0-8 0,0 0 8 0,0 0-8 0,0 0 0 16,0 0 0-16,0 0 8 0,0 0-8 0,0 0 0 16,-7 0 9-16,7 0-9 0,-4 0 0 0,4 0 8 15,0 0-8-15,0 0 0 0,0 0 0 0,0 0 0 16,0 0 0-16,0 0 8 0,0 0-8 0,0 0 0 15,0 0 0-15,-7 0 0 0,7 0 0 0,0 0 0 16,0 0 0-16,0 0 0 0,0 0 0 0,0 0 0 16,0 0 0-16,0 0 0 0,0 0 0 0,0 0 0 15,0 0 0-15,0 0 0 0,0 0 0 0,0 0 8 0,0 0-8 16,0 0 8-16,0 0-8 0,0 0 0 16,0 0-8-16,0 0 8 0,0 0 0 0,0 0 0 0,0 0 0 0,0 0 8 15,0 0-8-15,0 0 0 0,0 0 0 0,0 0 0 16,0 0 0-16,0 0 0 0,0 0 0 0,0 0-8 15,0 0 8-15,0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0,0 0 0 0,0 0 0 15,0 0 0-15,0 0 0 0,0 0 0 16,0 0 0-16,0 0 0 0,0 0 0 0,0 0 0 0,0 0 0 16,0 0 0-16,0 0 0 0,0 0 0 0,0 0 0 15,0 0 0-15,0 0 0 0,0 0 0 16,-7 6 0-16,7-6 0 0,0 0 0 0,0 0 0 0,0 0 0 15,0 0 0-15,-7 4 0 0,7-4 0 0,0 0 0 16,0 0 0-16,0 0 0 0,0 0 0 0,0 0 0 16,0 0 0-16,0 0 0 0,-10 6 0 0,10-6 0 15,0 0 0-15,0 0 0 0,0 0 0 0,-7 3 0 16,-1 6 0-16,8-9 0 0,0 0 0 0,0 0 0 16,-10 4 0-16,3 5 0 0,-4-9 0 0,11 0 0 0,-10 9 0 15,3-9 0-15,-4 7 0 0,0-4 0 0,1 0 0 0,-1 3 8 16,-3-3-8-16,4-3 0 0,-5 0 8 15,1 7-8-15,0-4 0 0,0-3 9 0,-3 0-9 0,2 0 0 16,1 0 8-16,0 3-8 0,-3-3 0 0,2 0 0 16,5 0 8-16,-1 0-8 0,-3 0 0 0,0 0 0 15,3 0 0-15,1 0 0 0,-1 0 0 0,1 0 0 16,-1 0 10-16,8 6-2 0,3-6 0 0,-7 0 0 16,-8 3-8-16,8-3-12 0,7 0 2 0,0 0 1 15,0 0 9-15,0 0 0 0,0 0 0 0,0 0 0 16,0 0 0-16,4 10 0 0,-4-10 0 0,7 6 0 15,0-3 0-15,-7-3 0 0,0 0 0 0,0 0 0 16,0 0 0-16,0 0 0 0,0 0 0 0,0 0 0 16,0 0 0-16,0 0 0 0,4 3-9 0,-4-3 9 15,0 0 0-15,0 0 0 0,7 6 0 0,-7-6 0 0,0 0 0 16,0 0 0-16,0 0 0 0,0 0 0 0,10 4 0 0,-10-4 0 16,0 0 0-16,0 0 0 0,7 0 0 0,-7 0 8 15,0 0-8-15,0 0 0 0,0 0 11 0,0 0-3 16,0 0-8-16,0 0 12 0,0 0-8 0,0 0-4 15,0 0 0-15,0 0 0 0,-7 0 0 0,7 0 0 16,0 0 0-16,0 0 0 0,0 0 0 0,0 0 0 16,0 0 0-16,0 0 0 0,0 0 0 0,0 0-12 15,0 0 12-15,0 0-13 0,0 0 13 0,0 0 0 16,0 0 0-16,0 0 0 0,0 0 8 0,0 0-8 16,0 0 9-16,0 0-1 0,-7-4-8 0,7 4 0 0,0 0 0 15,0 0 0-15,0 0 0 0,0 0 0 16,0 0 0-16,0 0 0 0,0 0 0 0,0 0 0 0,0 0 0 0,0 0 0 15,0 0 0-15,0 0 0 16,0 0 0-16,0 0 0 0,0 0 0 0,0 0 0 0,0 0 0 0,-10 0 0 16,-1 0 0-16,0-6 0 0,11 6 0 0,-7 0 0 15,-10 0 0-15,3 0-8 0,3 0 8 0,0 0-10 16,4 0 10-16,-3 0 0 0,-4 0 0 0,3-3 0 16,0 3 0-16,1 0 0 0,-4-3 0 0,0-3 8 15,3 6-8-15,1 0 0 0,-5 0 0 0,1-3 0 16,4 3 0-16,-1-7 0 0,1 7 0 0,-1 0 8 15,-3 0-8-15,3 0 0 0,8-3 0 0,-8 3 0 16,4 0 0-16,0 0 0 0,7 0 0 0,0 0 0 16,0 0 0-16,0 0 0 0,0 0 0 0,0 0-8 0,0 0 8 15,0 0 0-15,-3 3 0 0,3-3 0 0,0 0 0 0,0 0-8 16,0 0 8-16,0 0 0 0,0 0 0 0,0 0 0 16,0 0 0-16,0 0 0 0,0 0 0 0,0 0 0 15,0 0 0-15,0 0 0 0,0 0 0 0,0 0 0 16,0 0 0-16,0 0 0 0,0 0 0 0,0 0 0 15,0 0 0-15,0 0 0 0,0 0 0 0,0 0 0 16,0 0 0-16,0 0 0 0,0 0 0 0,0 0 0 16,0 0 0-16,0 0 0 0,0 0 0 0,0 0 0 15,0 0 0-15,0 0 8 0,-4 0-8 0,4 0 0 16,0 0 0-16,0 0 0 0,0 0 0 0,0 0 0 16,0 0 0-16,0 0 0 0,0 0 0 0,0 0 0 15,0 0 0-15,0 0 0 0,0 0 0 0,0 0 0 0,0 0 0 16,0 0 0-16,0 0 0 0,0 0 0 0,0 0 0 0,-7 0 0 15,0 0 0-15,0 0 0 0,7 0 0 16,0 0 0-16,-7-3 0 0,0 3 0 0,3 0 0 0,-3 0 0 16,7 0 0-16,-7-6 0 0,-4 6 0 0,4 0 8 15,7 0-6-15,-7-3-2 0,-3 3 0 0,-1 0 0 16,11 0 0-16,-7-3 0 0,-3-4 0 16,-1 7 0-16,0 0 0 0,1 0 0 0,3 0 0 0,-4 0 0 15,1 0 0-15,10 0 0 0,0 0 0 0,0 0 0 16,-7 0 0-16,7 0 0 0,0 0 0 0,0 0 0 15,0 0 0-15,0 0 0 0,0 0 0 0,0 0 0 16,0 0 0-16,0 0 0 0,-4 0 0 0,4 0 0 16,0 0 0-16,0 0 0 0,0 0 0 0,0 0 0 15,-7-3 0-15,7 3 0 0,0 0 0 0,0 0-10 16,0 0 10-16,0 0 0 0,0 0 0 0,0 0-8 16,0 0 8-16,0 0 0 0,0 0 0 0,0 0 8 0,11 3-8 0,-11-3 0 15,0 0-8-15,0 0 8 0,0 0 0 0,0 0 0 16,0 0 0-16,0 0 0 0,0 0 0 0,0 0 0 15,0 0 0-15,0 0 0 0,-8 0 0 0,8 0 8 16,0 0-8-16,0 0 8 0,0 0-6 0,0 0-2 16,0 0 0-16,0 0 0 0,0 0 0 0,0 0 0 15,0 0 0-15,0 0 0 0,11 0 0 0,-11 0 0 16,0 0 0-16,0 0-10 0,0 0 10 0,0 0 0 16,0 0 0-16,0 0 0 0,-7 0 0 0,7 0 0 15,0 0 0-15,-4-3 8 0,-10-3-6 0,7 6-2 16,7 0 0-16,0 0 0 0,-10-3 0 0,-1-7 0 15,4 10 0-15,0-3 0 0,7 3 0 0,-7-6 0 0,-4-3 0 16,4 5 0-16,4 1 0 0,-4-3 0 0,-7-3 0 16,3 9 0-16,0-10 0 0,4 10 0 0,0-3 0 0,-3-6 0 15,-8 9 0-15,8-10 0 0,3 7 0 0,-4-3 0 16,-3 3 0-16,3 0 0 0,4-4 0 0,4-2 0 16,-4 6 0-16,0 0 0 0,-1-4 0 0,5 4 0 15,3 3 0-15,0 0 0 0,-7-6 0 0,3-3 0 16,4 9 0-16,0 0 0 0,0 0 0 0,-3 0 0 15,-1-4-9-15,4 4-2 0,0 0 0 0,0 0 0 16,-7-3-112-16,7 3-22 0,0 0-5 0</inkml:trace>
  <inkml:trace contextRef="#ctx0" brushRef="#br0" timeOffset="23399.351">23911 9857 172 0,'0'0'16'0,"0"0"-16"0,0 0 0 0,-7 0 0 15,-7 3 331-15,4-3 63 0,2 0 13 0,1 0 2 16,-3-3-265-16,3-3-54 0,3 6-10 0,4 0-3 15,0 0-9-15,-3-3-1 0,-4-6-1 0,3-1 0 16,1 7-26-16,3-3-4 0,-4 3-2 0,4 3 0 16,-3-10 18-16,3 7 3 0,0-3 1 0,0 3 0 15,-7-1-18-15,7 4-3 0,0 0-1 0,0 0 0 16,0 0 6-16,0 0 2 0,0 0 0 0,0 0 0 16,0 0 2-16,0 0 0 0,0 0 0 0,0 0 0 15,0 0-6-15,0 0-1 0,0 0 0 0,7 7 0 16,-4 2-21-16,1 4-5 0,3 2-1 0,-4-2 0 15,4-1 2-15,0 7 0 0,4-6 0 0,-4 9 0 16,0-3 0-16,-3 3 0 0,3 0 0 0,0-1 0 0,0 5 4 16,0-5 0-16,0-5 1 0,0 6 0 15,0-3-6-15,-4 3-2 0,5-3 0 0,-1-7 0 0,0 7-9 16,-4-6 0-16,4-1 0 0,-3-2 0 0,-1 8 0 0,1-8 0 16,-1-1 8-16,-3 1-8 0,4-4 0 0,-4 3 0 15,0 1 0-15,0-1 0 0,0 0-20 0,0-5-2 16,0 5-1-16,0-9 0 15,0 9-97-15,0-9-19 0,0 0-4 0,0 0-1 16,10-6-12-16,1 3-2 0,0-6-1 0,3-4-537 16,0-6-107-16</inkml:trace>
  <inkml:trace contextRef="#ctx0" brushRef="#br0" timeOffset="24239.843">23460 10061 403 0,'0'6'36'0,"-4"-2"-36"16,1-4 0-16,-4 9 0 15,3-6 251-15,1-3 43 0,-1 6 9 0,-3-2 1 0,7 2-220 0,0-6-45 16,-4 3-9-16,4 3-2 0,-3 0 4 0,3 1 1 16,0-7 0-16,3 9 0 0,-3 1-1 0,0-4 0 15,4 10 0-15,-4-10 0 0,7 3 16 0,-3 7 4 16,-1-4 0-16,-3 1 0 0,0 0-17 0,0-4-3 15,0 7-1-15,0-4 0 0,0 1-19 0,-3-1-3 16,-4 4-1-16,3-4 0 0,0 1-8 0,-3 0 0 16,0 2 0-16,0-2 8 0,4-1-8 0,-4-2 0 15,0 2 0-15,0-2 0 0,0 2 0 0,-1-2 0 16,1-1 0-16,4 4 0 0,-1-4 0 0,4-9-14 16,0 0 3-16,0 0 1 15,0 0-29-15,0 0-5 0,0 0-2 0,0 0 0 16,0 0-154-16,0 0-32 0,-17 0-5 0,17 0-2 0</inkml:trace>
  <inkml:trace contextRef="#ctx0" brushRef="#br0" timeOffset="24611.977">23160 10143 1422 0,'0'0'63'0,"-4"3"13"0,1 6-61 0,-4-2-15 16,3-4 0-16,-3 9 0 0,4-6 39 0,-4 4 5 15,3 2 0-15,1 1 1 0,3 0-45 0,0 2 0 16,-4 1-15-16,4 3 4 0,-4-1 11 0,4-2 0 16,0 0 0-16,0 0 0 0,0-1 0 0,0 1 0 15,0-7 0-15,0 10 0 0,0-6 0 0,0-4 0 16,0 4 10-16,-3-4-10 0,-1 10 0 0,4-7 0 16,-3 1 0-16,-4-4-10 0,3 1-8 0,1 2-2 0,-1-2 0 15,1-4 0 1,-1 0-32-16,4-6-6 0,-7 0-2 0,7 0-536 0</inkml:trace>
  <inkml:trace contextRef="#ctx0" brushRef="#br0" timeOffset="25012.885">22804 10315 1202 0,'10'0'26'0,"-10"0"6"0,-3-6 0 0,-4 0 3 0,3 6-35 0,4 0 0 15,0 0 0-15,-7-10 0 0,-4 10 58 0,8 0 5 16,3 0 1-16,0 0 0 0,-7-3-14 0,3 3-2 16,4 0-1-16,0 0 0 0,0 0-2 0,0 0 0 15,-3 3 0-15,3-3 0 0,0 0-13 0,-4 10-2 16,-6-1-1-16,3 0 0 0,0-5-20 0,-1 11-9 16,1-2 8-16,0-1-8 0,-7 1-11 0,4-4-7 15,6 4-2-15,-3-4 0 0,-3 1 20 0,2 2-12 16,1-6 12-16,0-2-10 15,4 5-14-15,-4-3-2 0,3-3-1 0,4-3 0 16,0 0-45-16,0 0-10 0,-7 4-2 0,7-4-368 0,0 0-73 0</inkml:trace>
  <inkml:trace contextRef="#ctx0" brushRef="#br0" timeOffset="25279.38">22610 10259 460 0,'0'0'20'0,"0"0"5"16,0 0-25-16,0 0 0 0,0 0 0 0,0 0 0 16,0 0 154-16,0 0 26 0,0 0 4 0,0 0 2 15,0 0-90-15,0 0-19 0,-8 3-3 0,8-3-1 0,0 0 6 0,-7 9 1 16,0-2 0-16,-3 5 0 16,6-3-28-16,-3 1-4 0,-3 2-2 0,3 1 0 15,-4-4-31-15,7 4-7 0,-3-4 0 0,4 4-8 0,-8-4-12 0,4 1-10 16,4-7-2-16,3-3 0 15,0 0-44-15,-4 9-8 0,-6-9-3 0,6 10 0 16,4-10-21-16,0 0-4 0,-11 0 0 0,4 0-1 16,7 0-8-16,0 0-2 0</inkml:trace>
  <inkml:trace contextRef="#ctx0" brushRef="#br0" timeOffset="25451.957">22461 10340 1152 0,'0'0'102'0,"0"0"-82"0,0 0-20 0,0 0 0 16,0 0 157-16,-3 7 27 0,3-7 6 0,-7 6 1 16,0-3-134-16,3 6-26 0,4-9-6 0,0 0-1 15,0 0-24-15,0 0 0 0,-3 0 0 0,3 0 0 32,7 10-17-32,-7-10-9 0,0 0-2 0,0 0 0 0,0 0-154 15,0 0-31-15</inkml:trace>
  <inkml:trace contextRef="#ctx0" brushRef="#br0" timeOffset="25683.333">22370 10249 2070 0,'14'-9'92'16,"-14"9"18"-16,-7 0-88 0,7 0-22 0,0 0 0 0,0 0 0 0,0 0 0 16,0 0 0-16,0 0 0 0,0 0-12 15,0 0-11-15,0 0-2 0,0 0-1 0,0 0 0 16,7 0-51-16,-7 0-11 0,0 0-1 0,-4 6-1 15,4-6-10-15,0 0-1 0,-10 10-1 0,3-4 0 16,-4 3 59-16,0 1 12 0,4-1 3 16,-3-6 0-16,-4 7 60 0,7-4 12 0,7-6 2 0,0 0 1 0,-11 3-13 0,11-3-2 15,0 0-1-15,0 0 0 16,0 0-139-16,0-9-28 0,-7-1-6 0</inkml:trace>
  <inkml:trace contextRef="#ctx0" brushRef="#br0" timeOffset="25806.636">22267 10231 806 0,'18'6'36'0,"-18"-6"7"0,-11 3-35 0,4 6-8 15,4 1 0-15,-1-7 0 0,-6 6 233 0,-4 1 45 0,3 2 9 0,-3-2 1 16,7-1-171-16,-7 4-34 0,0-4-7 0,0 0-2 16,3-5-55-16,0 5-11 0,-3 0-8 0,4-2-940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0:0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12252 4796 1152 0,'0'0'102'0,"-4"-9"-82"0,1 2-20 0,3-2 0 16,-4-10 100-16,4 7 16 0,4-7 4 0,-4 0 0 15,3 7-94-15,1-7-18 0,0 6-8 0,-1 1 0 16,4-7 12-16,-3 9-3 0,3-2-1 0,0-7 0 16,3 7 7-16,1-1 1 0,-1 0 0 0,1 4 0 0,3-10-4 15,4 10-1-15,-1-4 0 0,1 4 0 0,3-1 5 16,0 1 2-16,4 3 0 0,0-1 0 0,0 4 1 0,-1-6 0 15,-3 3 0-15,4 6 0 0,0 0 21 16,-1 0 5-16,1-7 1 0,0 7 0 0,0-6-19 0,-4 6-4 16,0 13-1-16,-3-13 0 0,3 6 18 0,-7 3 3 15,0-6 1-15,0 10 0 0,-3 3-19 0,-1-1-3 16,1 4-1-16,-1 0 0 0,-3-3 18 0,0 12 3 16,4-6 1-16,-7 0 0 0,3 6-25 0,-4-3-5 15,4 3-1-15,-7 4 0 0,4 2-12 0,-4-2 0 16,0-1 0-16,0 0 0 0,-4 4 0 0,4-7 0 0,-7 3 0 15,4-6 0-15,-4 7 0 0,-4-4 0 16,0-6 8-16,-3 12-8 0,0-2 0 0,-3-1 0 0,-1 1 8 0,-7 5-8 16,4-2 0-16,-4-4 0 15,4-9 8-15,0 6-8 0,0-6 0 0,-4 0 8 0,4-3-8 0,0-3 0 16,0-1 0-16,-1-2 8 0,-2-4-8 0,-1-6 0 16,4 7 0-16,0-7-13 0,-4-3 2 0,7 0 1 15,-3 0 10-15,4-3-8 0,3-7 8 0,-1 10-8 16,1-3 8-16,4-6 0 0,-1 3 0 0,4-7 8 15,-4 4 3-15,8-4 1 0,-1 4 0 0,1-1 0 16,3-2 4-16,0 2 0 0,0-2 1 0,0 2 0 16,7-2-17-16,0 6 10 0,0-1-10 0,0 1 8 15,4-3-8-15,-1 9-9 0,4-4 9 0,4-2-13 16,-4 3 13-16,7 3 0 0,0-3 0 0,8-3 0 16,-5 6 0-16,5 0-12 0,2 0 12 0,-2 6-12 15,2-3 12-15,-2 0 13 0,2 7-2 0,-2-4-1 0,-5 3 3 16,1-2 1-16,0 8 0 0,-4-12 0 15,0 10-3-15,-3-4-1 0,-1 1 0 0,1 2 0 0,0-2-2 16,-4-1 0-16,0 0 0 0,-4-5 0 0,1 5-8 16,-1-3 0-16,-2 1 9 0,2-7-9 0,-3 6 0 0,4-6-8 15,-4 0 0-15,3-6 0 16,1 6-132-16,0-13-25 0,-1 0-6 0,-3 1-1 0</inkml:trace>
  <inkml:trace contextRef="#ctx0" brushRef="#br0" timeOffset="330.782">13473 4530 1094 0,'0'0'97'0,"0"-10"-77"0,0 10-20 0,0 0 0 16,0 0 268-16,0 0 49 0,0 0 11 0,0 0 1 15,7 13-256-15,-4-4-51 0,1 4-10 0,-1 6-3 16,1-7-9-16,3 13 0 0,-4-3 0 0,1 3 0 16,3-3 0-16,-4 9 0 0,1-2 0 0,3 2 8 15,-3-6-8-15,-1 3 0 0,4-3 0 0,0 7 0 16,-3-10 0-16,-1 9 0 0,4-3 0 0,-3-3 0 16,-1 1 0-16,4-1 0 0,-7-3 0 0,4 0 0 15,3 6 0-15,-3-9 0 0,-1-4 0 0,4 4 0 16,0-6-29-16,0-4 1 0,7 4 1 15,-3-7 0-15,-4-3-145 0,4-6-28 0,20-25-7 16,-10 6-1-16</inkml:trace>
  <inkml:trace contextRef="#ctx0" brushRef="#br0" timeOffset="826.439">13377 4395 691 0,'7'-13'30'0,"-3"10"7"0,-1-6-29 0,1 2-8 0,3-5 0 0,0 2 0 15,4-2 348-15,-4 6 69 0,7-7 14 0,0 1 2 16,0 2-324-16,0 1-65 0,0 6-12 0,4-4-4 16,0 1 6-16,-1 0 1 0,-3 6 0 0,4 0 0 15,0 0-23-15,-1 0-4 0,4 9 0 0,1 1-8 16,-5-7 0-16,8 6 0 0,-4 1 0 0,4-1 0 15,-4 7 0-15,4-10 0 0,-1 6 0 0,-3 1 0 16,1-4 0-16,-1 7 0 0,0-3 0 0,4-1 0 16,-4 7 8-16,4-10-8 0,-8 7 0 0,8 3 0 15,-4-7 13-15,-3 17-4 0,-1-17-1 0,4 10 0 16,-6 0 3-16,-1 6 0 0,0-3 0 0,-4 4 0 16,-3-4-11-16,4 3 12 0,-7 3-12 0,-1-6 12 15,4 7-12-15,-3-4 0 0,-4 0 0 0,0-3 8 16,0-3 3-16,0 6 0 0,0-2 0 0,0-5 0 0,0 1 1 0,-4-3 0 15,-3 0 0-15,4-6 0 16,-1 5-3-16,-7-5 0 0,1 6 0 0,-1-4 0 0,-3-5 7 0,4-1 2 16,-5 1 0-16,5-1 0 0,-4-6-3 0,-4 7-1 15,4-4 0-15,-4-3 0 0,1 0-6 0,-1-3-8 16,0 6 11-16,-3-2-11 0,0 2 0 0,0-3 0 16,-4 0-12-16,1 3 3 0,-1-2 17 0,-3 5 3 15,-1-9 1-15,5 6 0 0,3 0-12 0,-1-6 0 16,1 7 0-16,0-4 0 15,3 3-23-15,1-3-6 0,3-3-2 0,3 0 0 16,-3 7-168-16,3-4-33 0,4 0-8 0</inkml:trace>
  <inkml:trace contextRef="#ctx0" brushRef="#br0" timeOffset="47026.198">13349 6568 2124 0,'0'0'94'0,"-3"-10"19"0,3 10-90 0,0 0-23 16,0 0 0-16,0 0 0 0,-4 0 35 0,4 0 2 15,0 0 1-15,0 0 0 0,0 0-30 0,0 0-8 16,0 0 0-16,0 0 0 0,0 0 0 0,7 10 0 0,-7 2 0 16,4-2 0-16,-1 9 0 0,-3-7 0 15,4 7 0-15,-4 3 0 0,0 0 20 0,0 6 4 16,0-3 0-16,0 13 0 0,0-4 15 0,0 1 3 0,0 6 1 0,0-4 0 15,0 1-11-15,0 3-1 0,0-1-1 0,0 1 0 16,0 3-6-16,0-9-2 0,3 5 0 16,1 1 0-16,-1-6-5 0,1 5-1 0,-1-8 0 0,4-1 0 15,0 0-16-15,1-9-9 0,-5 0 1 0,8 0 0 16,-4-3-4-16,0-6-1 0,0 2 0 0,0-2 0 31,-4-10-103-31,1 6-21 0,-4-9-4 0,0 0-565 0,0 0-113 0</inkml:trace>
  <inkml:trace contextRef="#ctx0" brushRef="#br0" timeOffset="47308.787">13974 7085 1267 0,'0'0'56'0,"-4"10"12"0,0 2-55 0,1-2-13 16,-1 8 0-16,4-5 0 0,-3 6 319 0,-1 3 61 15,4-10 12-15,0 10 2 0,0 0-309 0,4-3-61 16,-1 3-13-16,-3-3-3 0,4 0-8 0,-1-4 0 16,-3 4 0-16,4-6 0 15,0 2-24-15,-1-2-6 0,-3-1-2 0,4 1 0 16,-1-4 0-16,-3 1-1 0,0-10 0 0,0 0 0 15,0 0-158-15,0 0-31 0,0 0-6 0,-7-19-2 0</inkml:trace>
  <inkml:trace contextRef="#ctx0" brushRef="#br0" timeOffset="47477.337">14132 6728 1728 0,'0'0'153'0,"0"0"-122"0,-10 6-31 0,3-3 0 15,7-3 283-15,0 0 50 0,0 0 11 0,-4 6 1 16,4-2-282-16,7 5-63 0,-3-6 0 0,6 7 0 16,-3-10-160-16,0 9-26 0,4-6-5 0,0 7-566 15,3-1-114-15</inkml:trace>
  <inkml:trace contextRef="#ctx0" brushRef="#br0" timeOffset="47944.526">14347 7245 1897 0,'0'0'84'0,"0"10"17"0,0-1-81 0,0 0-20 15,0-9 0-15,4 4 0 0,0 5 84 0,-1 0 13 16,4-2 3-16,-3-1 0 0,-1 3-29 0,-3 1-6 16,4-1-1-16,-1 1 0 0,4 2-41 0,-3 1-9 15,-1-4-2-15,4 0 0 0,-3 4-3 0,3-4-1 16,-3 1 0-16,-1-7 0 0,1 6-8 0,-4-9 8 0,0 0-8 15,0 0 8-15,3 10 0 0,-3-10 0 0,0 0 0 0,0 0 0 16,0 0 29-16,7 0 6 0,0-10 1 0,0 1 0 16,0 6 6-16,0-16 2 0,0 6 0 0,4-5 0 15,-7-4-36-15,6 0-8 0,-3 0 0 0,0-6-8 16,4 6 0-16,-1-3 0 0,-3-4 0 0,1 7 0 16,2 4 0-16,1-4 0 0,-1 9-10 0,1-6 10 15,-4 7 0-15,7-1 0 0,-3 1 0 0,3 2 0 16,-7 1 0-16,3-1 0 0,8 7 0 0,-4-3 0 15,0 3 0-15,-3 3 0 0,3 0 12 0,0 0-4 16,4 3 1-16,-4 3 0 0,3 1 0 0,-2 2 0 16,2 0-9-16,-3 1 0 0,0 2 9 0,-3-2-9 15,0 9 11-15,-1-7-3 0,1 1 0 0,-4 5 0 0,3-5-8 0,-3 6 12 16,-3-7-12-16,3 7 12 0,0-6-12 16,0-1 0-16,0-2-12 0,0 5 12 15,-3-8-81-15,3 2-9 0,-4 0-2 0,4-2 0 16,0-1-131-16,-7-6-26 0,0 0-6 0,11 0-1 0</inkml:trace>
  <inkml:trace contextRef="#ctx0" brushRef="#br0" timeOffset="48387.338">15141 7305 576 0,'0'0'51'0,"0"0"-41"0,0 0-10 0,7 0 0 16,-7 0 381-16,7 0 75 0,4 0 14 0,0-3 3 15,-1-4-326-15,4 7-66 0,-3 0-13 0,3-9-2 16,0 9-36-16,-3-9-7 0,-1 9-2 0,1-7 0 16,3 1-1-16,-4-3-1 0,5 5 0 0,-1-5 0 15,3-3-19-15,-3 2 0 0,4-2 0 16,-4-4 0-16,4 10 9 0,-4-10 8 0,0 7 2 0,0-4 0 16,0 4-29-16,-3-4-6 0,3 4 0 0,-3-4-1 15,-4 4 17-15,0-4 12 0,-4 4-1 0,1-4-1 16,-1 4 17-16,-3-1 3 0,0 1 1 0,0 0 0 15,-3 5 7-15,-1-5 2 0,-3 0 0 0,0-1 0 16,0 7-32-16,-4 3-8 0,4-3 0 0,-3 3 0 16,-4 0 0-16,0 3 0 0,-1 0 0 0,5 3 0 15,-8-2 0-15,4 5 0 0,0 4 0 0,0 2 0 16,0-8 0-16,0 11 0 0,-4-5 0 0,7-4 0 16,1 10 0-16,-4-6 0 0,0 5 0 0,-4-5-8 0,0 9-3 15,4-3 0-15,4 0 0 0,-1-4 0 0,1 7 29 16,2-3 6-16,1 0 0 0,4-7 1 0,-1 10-4 15,8-9-1-15,3 3 0 0,4-4 0 0,-1-2 0 16,4-1 0-16,4 0 0 0,3-2 0 0,0-1-5 0,4-3-2 16,0 6 0-16,-1-2 0 0,4-4-13 15,1-3 0-15,-1 0 0 0,0 0 0 16,-3 3-47-16,3-3-5 0,0-3-2 0,1 3 0 16,-5-10-87-16,4 10-18 0,1-9-3 0,-1 9-998 0</inkml:trace>
  <inkml:trace contextRef="#ctx0" brushRef="#br0" timeOffset="50540.664">13339 9277 1663 0,'0'0'73'0,"-4"0"16"0,-3 0-71 0,3 3-18 16,4-3 0-16,-7 0 0 0,4 10 72 0,3-10 10 15,-7 9 2-15,7 1 1 0,0 2-56 0,0-2-11 16,3 2-2-16,1 7-1 0,-1 0-15 0,4-4 11 16,-3 14-11-16,-1-4 10 0,5 3-10 0,-1-3 8 15,-4 6-8-15,1-2 8 0,3 5-8 16,-7-3 0-16,0 1 0 0,-4-1 0 0,1 1 0 0,3 5 0 16,-7-2 0-16,0 5 0 0,-4-5 11 0,-3 6 0 15,3-1 0-15,1 1 0 0,-1-3 24 0,1-7 5 16,-1 1 0-16,4-11 1 0,0 8-2 0,3-7-1 15,1-4 0-15,3-2 0 0,-4-6-18 0,4 5-4 16,-3-8-1-16,3-7 0 0,0 0-5 0,0 0-1 16,0 0 0-16,0 0 0 0,0 0 1 0,7-13 0 15,-4 4 0-15,4-4 0 0,-3-6 1 0,3-3 0 0,0 0 0 16,0-9 0-16,-3 0-3 0,3 5-8 0,0-2 12 16,3-3-4-16,1 9-8 0,-1-6 0 0,1 6 0 0,0 6 0 15,-4 0 13-15,3 4-2 0,1-1-1 0,-1 7 0 16,1 0 17-16,3 0 3 0,-3 6 1 0,3 6 0 15,0-6-31-15,4 3-10 0,-1 0 0 0,1 3 0 16,3-3 10-16,0 7 14 0,4 2-3 0,-4-2-1 16,-3 6-10-16,-1-1 0 0,1-5 0 0,0 12-11 15,-4-10 19-15,0 7 3 0,0 0 1 0,-4 0 0 16,5-4-12-16,-5 7 8 0,-3 0-8 0,0-3 8 16,-3 3-8-16,-1 0 0 0,1-3 0 0,-4 3-11 15,0-10-16-15,-4 7-3 16,1-6-1-16,-1 5 0 0,1-5-135 0,3-4-27 0,-4 1-6 0</inkml:trace>
  <inkml:trace contextRef="#ctx0" brushRef="#br0" timeOffset="51126.528">14175 9923 576 0,'0'0'25'0,"0"0"6"0,3-9-31 0,1 6 0 0,-1-7 0 0,1 1 0 16,-1 9 261-16,-3 0 47 0,4-10 8 0,-4 10 3 16,0 0-167-16,0 0-34 0,0 0-6 0,0 0-2 15,-4 0-36-15,4 0-7 0,-3-3-2 0,-8 3 0 16,4 3-41-16,-3-3-9 0,-5 10-2 0,1-4 0 15,0-3-13-15,-3 10 0 0,-1-4 0 0,4 1 0 16,-7 2 0-16,7 10 0 0,-1-6 0 0,-2-1-10 16,3 4 10-16,0 3 0 0,-1-3 0 0,5 0-8 15,-1-3 8-15,1 2 0 0,6-5 0 0,-3 6 0 16,4 0 0-16,3-4 0 0,0-5 10 0,0 8-10 16,3-8 11-16,4 2-11 0,0-8 12 0,0 5-12 15,4-3 19-15,-1-3-3 0,-3-3-1 0,4 0 0 16,0-3 1-16,-1-3 0 0,1 6 0 0,3-9 0 15,0 2-8-15,0-2 0 0,0-7-8 0,0 4 12 16,-3 2-4-16,3-5 0 0,-3-1-8 0,-1-6 12 16,-3 9-12-16,4-5 0 0,-4 5 8 0,0 0-8 0,-3 4 0 15,-1-4 0-15,1 4 0 0,-1 3 0 16,1 3 32-16,-4 3 3 0,0 0 1 0,0 0 0 0,0 0-14 0,0 0-2 16,0 0-1-16,0 0 0 0,3 3-6 0,-3 6-1 15,4 10 0-15,-1-6 0 0,4-1 17 0,0 4 3 16,0-4 1-16,0 1 0 0,0 6-33 0,1-7 0 15,-1-2 0-15,0 2 0 0,3-2 0 0,-3-1 0 16,4 0 0-16,-4-5 0 16,4 5-32-16,-1-3-9 0,-10-6-3 0,7 0 0 15,4 0-84-15,-4-6-16 0,3 6-4 0,1-9-588 16,-4-1-118-16</inkml:trace>
  <inkml:trace contextRef="#ctx0" brushRef="#br0" timeOffset="51427.219">14450 9196 2361 0,'0'0'104'0,"0"0"23"0,0 0-102 0,0 0-25 0,0 0 0 0,0 0 0 15,7 9 110-15,3-3 17 0,-3 1 3 0,1 11 1 16,-1-5-108-16,0 6-23 0,0 9 0 0,-4-3 0 15,1 13 0-15,-1-4 0 0,1 1 0 0,3 6 0 0,-4 2 0 16,-3 4 0-16,4-9 0 0,-4 3 0 16,0 0 0-16,3-7 0 0,1 4 0 0,-4-4 0 0,0-2 0 0,0 2 0 15,4-6 0-15,-4 1 0 0,-4-4 0 16,4 6 0-16,0-9 0 0,0 0 0 0,-4 0-8 0,4 0-4 16,-3-3 0-16,3-1 0 15,0-5-101-15,0-1-21 0,0-2-4 0,0-1-603 16,3-9-121-16</inkml:trace>
  <inkml:trace contextRef="#ctx0" brushRef="#br0" timeOffset="52058.972">15279 9334 2073 0,'0'0'184'0,"0"0"-147"15,-4-3-29-15,4-7-8 0,-3 1 99 0,-1-1 18 16,4 7 4-16,-3-6 1 0,-1-4-103 0,1 4-19 0,-1-1 0 0,1-2-13 16,-8 2 13-16,4-2 0 0,-4 3 0 0,4-1 0 15,-7 1-24-15,4 9 0 0,-4-10 1 0,-1 10 0 31,1 7-5-31,-3-4-2 0,3 3 0 0,-4 7 0 0,0-1 30 0,4 4 8 0,-3-1 1 0,2 7 0 16,1 7 15-16,4-4 4 0,3 12 0 0,0-2 0 16,0 2 12-16,3 1 2 0,4 3 1 0,0 3 0 15,0-4-4-15,0 1-1 0,4 0 0 0,-1 0 0 16,1-4-30-16,-1 4-8 0,1 0 0 0,-1-7 0 16,-3 7-12-16,4-3-4 0,-4-1-1 0,-4 1 0 15,4-3 3-15,0-4 1 0,-3-3 0 0,-1-3 0 16,4-3-19-16,-3-3-3 15,3-6-1-15,0 2 0 0,-4-8-123 0,4 2-25 0,0-9-4 0</inkml:trace>
  <inkml:trace contextRef="#ctx0" brushRef="#br0" timeOffset="52275.294">14852 9882 3344 0,'0'0'74'0,"0"0"15"0,0 0 3 0,7-3 1 0,0-6-74 0,7-1-19 16,4 7 0-16,3-9 0 0,0-4 0 0,7 4 0 15,-3 2 8-15,0-2-8 0,3 2 0 0,0-2 0 16,4 2-11-16,0-2 11 16,-1 2-84-16,-2 4-11 0,-5-6-1 0,1 8-1 15,0-2-109-15,-1 3-22 0,-6-3-4 0</inkml:trace>
  <inkml:trace contextRef="#ctx0" brushRef="#br0" timeOffset="52977.394">15762 9977 2606 0,'-7'9'57'0,"4"3"12"0,-8 4 3 0,7 0 1 0,1 6-58 0,-1 3-15 15,1 0 0-15,-1-3 0 0,1 6 0 0,3-3 0 16,0 7 0-16,0-10-10 0,0 9 10 0,-4-9-12 16,4 6 12-16,0-6-12 0,-3 0-3 0,-1 0-1 0,1 6 0 0,-1-6 0 15,-3 0 7-15,4 0 1 16,-4-3 0-16,3-7 0 0,-3 7 8 0,3-6 12 15,1-1-2-15,-1-2-1 0,4-10-9 0,0 0 12 0,0 0-12 0,0 0 12 16,-7-10 4-16,4 7 2 0,-4-6 0 0,3-4 0 16,-3-6 11-16,4 4 3 0,-4-10 0 0,3-1 0 15,0-2-16-15,-3-3-4 0,4-4 0 0,3-5 0 16,-4-1-12-16,4-3 0 0,-3 0 0 0,6-6 0 16,1 6 9-16,-1-6-1 0,4 15 0 0,4-5 0 15,0 8-8-15,3 1 0 0,0-1 0 0,0 7 0 16,7 3 12-16,4 0 1 0,0-3 0 0,3 10 0 15,0-4-13-15,4 0 0 0,-1 10 0 0,1 2-10 16,-4 1 10-16,1-3-10 0,-5 9 10 0,1 0-10 16,-4 6 10-16,0-3-8 0,-3 7 8 0,-4-1-8 15,0 4 8-15,-7-1-13 0,4 4 5 0,-8-1 8 16,-3 4 0-16,0 3 0 0,-3-3 0 0,-4 3 0 0,-4-3 0 16,1 3 12-16,-1 0-2 0,1-4 0 0,-8-2-2 15,0 6 0-15,1 3 0 0,-1-3 0 0,-7-6-8 16,4 3 0-16,-4-7 0 0,4 4 0 0,-3-4 0 0,2 1 0 15,-6-1 0-15,7-2 0 0,3-1 0 16,-3 1 0-16,4-7 0 0,-1-3 0 0,0 0 0 0,8-3 0 16,-4-7 0-16,3-2 0 15,4-7-183-15,3 6-38 0,4-9-8 0</inkml:trace>
  <inkml:trace contextRef="#ctx0" brushRef="#br0" timeOffset="53314.198">16482 8923 979 0,'0'0'87'0,"0"0"-70"0,0 0-17 0,-4 9 0 16,1 7 345-16,-1 0 66 0,4 2 13 0,-3 4 2 15,3 0-341-15,-4 10-68 0,-3-1-17 0,0 10 0 16,4 0 10-16,-5 3-2 0,-2-1 0 0,3 1 0 16,-4 6 4-16,1 1 0 0,3-4 0 0,0-7 0 15,-1 11-12-15,1-7 0 0,0-1 0 0,0-2 8 16,0 0 11-16,4-7 1 0,3 7 1 0,-4-9 0 0,4 2-2 16,-3-6-1-16,3 4 0 0,0-10 0 0,3 6-18 15,1-6 0-15,-8-7 0 0,8 4 0 16,-1-6-27-16,1-4-5 0,-4 1-2 0,0-1 0 15,0-9-129-15,0 0-25 0,3 3-6 0,-3-3-771 16</inkml:trace>
  <inkml:trace contextRef="#ctx0" brushRef="#br0" timeOffset="53868.3">16715 9751 2253 0,'0'0'100'0,"0"0"20"0,0 0-96 0,0 0-24 0,0-7 0 0,0 7 0 16,0-9 56-16,0 9 7 0,-4-3 1 0,4 3 0 16,-3-9-53-16,-4 9-11 0,-1-10 0 0,1 10 0 31,0 0-34-31,-3 0-4 0,-1 0-1 0,-3 0 0 0,0 10 11 15,-4-4 1-15,1 0 1 0,-4 3 0 0,3 1 26 0,-3 2 14 0,-4 7-2 0,4-6 0 16,-4 6 4-16,0-1 0 0,4 4 0 0,0-3 0 16,0-3 2-16,7 6 1 0,3 0 0 0,4 3 0 15,4-3 0-15,3 0 0 0,0-3 0 0,3-4 0 16,1 4-19-16,3-6 0 0,7 5 8 0,0-5-8 16,4-1-22-16,3-5-8 0,4-4-2 0,-1 3 0 0,1-6 18 0,0-6 3 15,3-4 1-15,-3 7 0 0,-4-6-2 0,3-4 0 16,1-5 0-16,0 5 0 0,-4-6 12 0,-3 4 0 15,-1-4 0-15,-3 0 8 0,0 0 32 16,1 7 8-16,-5-10 0 0,1 3 1 0,-1-3 12 0,-3 9 3 16,-3-6 0-16,-1 7 0 0,1-1-44 0,-1 4-8 15,-3 0-1-15,4-1-1 0,-4 10-10 0,0 0 0 16,0 0 0-16,0 0 8 0,0 10 0 0,0-1 0 16,0 4 0-16,4-4 0 0,-4 3 5 0,3 4 1 15,-3 0 0-15,4 0 0 0,3-1 3 0,-4-2 1 16,-3 6 0-16,4-7 0 0,6 7 3 0,-3-7 1 15,-3 7 0-15,3-6 0 0,0 2-22 0,0 1 0 0,0 0 0 16,0-4 0 0,0 1-18-16,4-4-8 0,-1 4-2 0,1 3 0 15,0-10-88-15,-1 10-17 0,1-13-4 0,-1 6-1 16,1-6-75-16,-1 3-15 0,-10-6-4 0,22 4 0 0</inkml:trace>
  <inkml:trace contextRef="#ctx0" brushRef="#br0" timeOffset="54730.075">17103 9744 633 0,'0'0'56'16,"0"0"-44"-16,0 0-12 0,0 0 0 0,0 0 258 0,0 0 50 16,0 0 9-16,3 10 3 0,1 2-194 0,-1-2-38 15,-3 5-8-15,7-2-2 0,-3 3 5 0,-1 3 1 16,4-1 0-16,-3 4 0 0,3 0-24 0,0 0-4 15,0-3 0-15,0 0-1 0,-3 6-20 0,-1-6-4 16,4 3-1-16,0-10 0 16,-3 7-5-16,-1-6-1 0,1 9 0 0,-1-7 0 0,-3-2-8 0,0-1-3 15,0-2 0-15,4-7 0 0,-4-3-13 0,0 9 11 16,0-9-11-16,0 0 10 0,4 10-10 0,-4-10 10 16,0 0-10-16,0 0 10 0,0 0 15 0,0 0 3 15,0-10 1-15,0 1 0 0,0-4-17 0,-4 1-4 16,4-7-8-16,-4 0 12 0,4-3-4 0,0-3 0 15,0-3-8-15,4 3 12 0,-4-3-12 0,0 6 11 0,7-3-11 16,-3 6 10-16,3 0-10 0,0 6 0 0,-4 1 0 0,8-4 0 16,-4 13 0-16,3-6 0 0,-3-1 0 0,8 10 0 15,-5 0 0-15,8 0 0 0,-4 10 0 0,4-10 0 16,-1 12 0-16,-3-2 0 0,4-1 0 0,-4 3 0 16,4 4 0-16,-1-3 0 0,1-1 9 0,-4 7-1 15,0-6 4-15,-3 5 0 0,6-2 1 0,-2 3 0 16,-1-7-13-16,0 4 0 0,-4 0 8 0,4-1-8 15,-3 1 0-15,0-6-15 0,-1 2 3 0,-6 4 1 32,6-4-102-32,-6-2-21 0,-1-1-4 0,1-6-681 0,-4-3-136 0</inkml:trace>
  <inkml:trace contextRef="#ctx0" brushRef="#br0" timeOffset="55199.946">18016 9995 2527 0,'0'0'112'0,"0"0"23"0,0 0-108 0,0 0-27 15,11-3 0-15,0 3 0 0,-11 0 64 0,10-6 7 16,4 6 1-16,-3-9 1 0,-1 9-55 0,1-4-18 15,0-2 10-15,-4 0-10 0,0-4 0 0,3 1 0 0,1-4 0 0,-4-2 0 16,0 9-19-16,0-10 4 16,0 3 1-16,0-6 0 0,-3 7 14 0,3-1 0 0,-4-5 0 0,1 5-9 15,-4 0 20-15,3-2 4 16,-3 5 1-16,-3-2 0 0,-1-7 26 0,-3 7 6 0,4 2 0 0,-4-2 1 16,-4 2-27-16,0 7-6 0,1-3 0 0,-4 3-1 15,0-1-15-15,-4 4 0 0,4 4 0 0,-7 5 0 16,0 4 0-16,3-1 0 0,-3-2 0 0,3 11 0 15,0-2 0-15,1 3 11 0,-1 0-11 0,4-3 10 16,0 3-10-16,0 0 10 0,3 6-10 0,1-3 10 16,-4-3 26-16,7 6 4 0,-1-6 2 0,1 0 0 15,4 0-27-15,-1 0-6 0,1 0-1 0,3-3 0 16,3 3-8-16,-3-3 0 0,4-7 0 0,3 1 8 16,-4 2-8-16,5-2 0 0,-1 0 0 0,0-4 0 15,3 0-16-15,1-5-1 0,3 5-1 0,0-3 0 16,0-3-17-16,0-3-3 0,0 7-1 15,4-7 0-15,-4 0-77 0,4-7-16 16,6 7-4-16,-2 0 0 0,-1-9-68 0,0 6-15 16,4-3-2-16</inkml:trace>
  <inkml:trace contextRef="#ctx0" brushRef="#br0" timeOffset="58586.829">13508 14172 1497 0,'0'0'66'0,"0"0"14"0,-7 3-64 0,3 7-16 0,1-1 0 0,3 1 0 16,-4 2 177-16,4 1 32 0,4 2 7 0,-1 1 0 16,4 3-181-16,-3 3-35 0,-1 0-11 0,1 9 0 15,-1 0 11-15,1-2 0 0,3 2 0 0,-3 0 0 16,-1 4 0-16,1-1 0 0,-4-2-8 0,0-1 8 15,-4 7 0-15,1-7 0 0,3 0 0 0,0 1 0 16,0-7 0-16,0-3 0 0,-4-3 0 0,4-7 8 16,-3 1 12-16,3-4 2 0,0-9 1 0,0 0 0 15,0 0 6-15,0 0 2 0,-8 0 0 0,5-9 0 16,-4-4-5-16,0 1-1 0,0-10 0 0,0-7 0 16,-4 8-16-16,4-11-9 0,-4 1 10 0,4-4-10 15,0-2 8-15,0-1-8 0,-3-9 0 0,6 9 0 0,-3-9 0 16,0 3 0-16,4-6 0 0,-1 6 0 0,1 4-11 0,-1-4 11 15,4 3-10-15,-4 6 10 0,4 1 0 0,0 3 0 16,0-1 0-16,0 1 0 0,4 3 0 0,0 6 0 16,-1-3 8-16,4 0-8 0,-3 3 12 0,3 9-12 15,3-6 12-15,1 7-12 0,3-1 0 0,0 4 0 16,4-1 0-16,6 1 0 0,-2 9 0 0,6-3 0 16,-4 3 0-16,8 0 0 0,4 3 0 0,2 3 0 15,-2-3-10-15,2 10 10 0,1-4 0 0,-7 1 0 16,0-1 0-16,-4 4 0 0,-3-4 0 0,-4 10 0 0,0-7 0 15,-7 10 0-15,-3-9 0 0,3 3 0 0,-7-1 0 0,0 1 0 16,-4 0 14-16,-3-1-2 0,0 1-1 0,-3 0 0 16,-4-1-11-16,0 4 0 0,-4 0 0 0,1-3 8 15,-5 2 4-15,1-5 1 0,0 6 0 16,0-7 0-16,-3 7-4 0,-1-6-1 0,0-4 0 0,1 4 0 16,-1-4 0-16,-3 4 0 0,3-4 0 0,1 0 0 15,-5-2-8-15,1-4 0 0,0 0 9 0,3-3-9 31,1 6-19-31,3-3-8 0,0-6-1 0,3 3-1 0,7-6-91 0,-3 6-17 0,0-3-4 16,4-7-1-16,6 1-66 0,1 6-12 0,-1-25-4 16,11 6 0-16</inkml:trace>
  <inkml:trace contextRef="#ctx0" brushRef="#br0" timeOffset="59064.498">14485 13793 979 0,'-11'9'43'0,"4"-6"9"0,4 7-41 0,-8-7-11 16,1 6 0-16,-1 1 0 0,1 2 230 0,-5-2 44 0,1 5 9 15,0-2 1-15,0-1-223 0,-4 1-45 16,1 6-8-16,3-7-8 0,0 4 0 0,0-3 0 0,-1-1 8 0,5 1-8 15,-4-4 0-15,3 4 0 16,1-4 0-16,-1 10 0 0,0-7-14 0,4 7 2 0,4-6 0 0,-1-4 0 16,1 10 12-16,-1-7 13 0,4 7-2 0,0-6-1 15,0-1 5-15,0 7 1 0,0-6 0 0,7-4 0 16,0 4-16-16,4-7 9 0,3-3-9 0,0 3 8 16,0-3-8-16,4-3 0 0,0-3 0 0,3-3-11 15,-4 3 11-15,4-6 0 0,1-1 0 0,-5-9 0 16,4 7 0-16,-3 2 14 0,0-5-3 0,-4-1-1 15,0 3 16-15,0-5 3 0,-3 5 1 0,-4 1 0 16,0-7 19-16,0 6 4 0,-4-6 1 0,1 10 0 16,-4-7 0-16,-4 1 0 0,1 2 0 0,-1 1 0 15,-3-1-8-15,4-3-2 0,-4 4 0 0,0-1 0 16,0-2-16-16,-1 2-4 0,1 4-1 0,-3 2 0 16,-1 1-11-16,1-3-3 0,3-1 0 0,0 10 0 15,-4-3-9-15,4 3 0 0,0 0 0 0,3 0-11 16,-3 0-7-16,7 0-2 0,-7-3 0 0,7 3 0 15,0 0-92-15,0 0-20 0,0 0-3 0,0 0-609 16,0 0-123-16</inkml:trace>
  <inkml:trace contextRef="#ctx0" brushRef="#br0" timeOffset="59392.681">14700 13159 1872 0,'0'0'83'0,"7"-6"17"0,-3 0-80 0,-1 0-20 0,4-4 0 0,-3 10 0 16,-4 0 28-16,7 0 3 0,4 0 0 0,-4 10 0 16,0 2-3-16,0-3 0 0,0 10 0 0,0 0 0 15,-4 6 16-15,4-3 4 0,-3 6 0 0,0-3 0 16,-4 7-31-16,3-1-5 0,1 1-2 0,-4-1 0 15,3 7 0-15,-3-1 0 0,4 1 0 0,-1 3 0 16,-3-4 0-16,4 4 0 0,-1 0 0 0,1-7 0 16,-1 4 3-16,1-4 1 0,-1-2 0 0,1-1 0 15,-1-3-14-15,4-3 8 0,-3-3-8 0,3-3 0 16,-3-6 0-16,-1 5-10 0,4-8 0 0,-3-1 0 16,-4-9-118-16,0 0-24 15,7 3-5-15</inkml:trace>
  <inkml:trace contextRef="#ctx0" brushRef="#br0" timeOffset="59668.365">15120 13761 1036 0,'0'0'46'0,"0"0"10"0,0 0-45 0,0 0-11 16,0 0 0-16,0 0 0 0,0 0 348 0,0 0 67 0,0 0 13 0,0 0 4 15,0 0-346-15,7 13-69 16,0-4-17-16,-3 4 0 0,3 6 8 0,-4-7-8 0,1 10 9 0,-1-3-9 16,1 0 8-16,3 3-8 0,-7-10 0 0,7 10 0 15,-3-6 0-15,-1 0 0 0,1-1 0 0,3-2 0 16,-7-1 0-16,7-2 0 0,0 2 0 0,-4-5 0 31,-3-7-32-31,0 0 0 0,7 6 0 0,0-6 0 16,0 6-130-16,0-6-26 0,1-6-4 0,-1 3-720 0</inkml:trace>
  <inkml:trace contextRef="#ctx0" brushRef="#br0" timeOffset="59917.056">15512 13595 1728 0,'0'0'153'0,"0"0"-122"0,-4 10-31 0,1-4 0 0,-4-3 216 0,7 0 36 16,-8 7 8-16,5-1 2 15,-1 4-204-15,-3 2-41 0,4 1-8 0,-4 3-1 0,0 3-8 0,-4 9 11 16,1-3-11-16,-5 7 12 0,1-1-12 0,0-2 0 16,-3 5 0-16,-1-2 0 15,-3 9-20-15,0-4-7 0,3 4-1 0,0-3 0 0,-3 9 28 0,4-6 0 16,-1 0 0-16,4-3 0 0,0 0 0 0,0-7-8 16,7-3 8-16,-1 1 0 15,1-1-48-15,4-3-4 0,-1-3 0 16,4-6-1-16,0 0-113 0,4-3-22 0,-1-7-5 0,4 4-688 0</inkml:trace>
  <inkml:trace contextRef="#ctx0" brushRef="#br0" timeOffset="60699.782">16147 13680 1432 0,'0'0'64'0,"-4"-3"12"0,1-4-60 0,-1 4-16 15,-3 0 0-15,3-3 0 0,4 6 38 0,-3-3 5 16,-1-3 1-16,1 6 0 0,3 0 10 0,-7-4 2 16,3 4 1-16,-3 0 0 0,0-3 6 0,4 3 1 15,-4 0 0-15,-4 0 0 0,4-6-1 0,-4 12 0 16,1-6 0-16,3 3 0 0,-4 1 1 0,-3-4 1 16,3 9 0-16,-3-3 0 0,0-3-52 0,0 7-13 15,0-1 0-15,-4 4 0 0,1-1 0 0,-1-2 0 16,4 2 0-16,-4 7 0 15,-3-6-25-15,0 5-8 0,3 1-2 0,1-3 0 0,-1 12 35 0,4-6 0 16,3 0 10-16,1 0-2 0,-1-3-8 0,4 0 8 0,4-4-8 16,-1 4 8-16,4 0 3 0,4-7 1 0,-4 1 0 15,10-4 0-15,1 4-12 0,-1-4 0 0,5-9 0 0,-1 7 0 16,3-4-23-16,4-6 3 0,1-4 1 0,-1 4 0 16,-4-6 19-16,8-1 0 0,-4 1 0 0,0-4 0 15,-3 4 0-15,0-4 0 0,-1-5 0 0,1 8 0 16,-4-2 0-16,0-7 11 0,0 6-11 0,-3 1 10 15,0-1 14-15,-1-2 2 0,1-7 1 0,-4 9 0 16,3-6-15-16,-3 10-4 0,0-7 0 0,-3 1 0 16,3 2-8-16,-3 4-11 0,-1 5 3 0,-3 4 0 15,0 0 8-15,0 0 0 0,0 0 0 0,0 0 0 16,-3 4 0-16,-1 5 0 0,0 0 0 0,-3 4 0 16,4 3 0-16,-4-4 11 0,3 1-3 0,1 5 0 15,-1 1-8-15,-3-3 8 0,4-3-8 0,3 5 8 16,-4 4 1-16,8 0 0 0,-4-3 0 0,3 3 0 15,-3 0-9-15,7 6 12 0,-3-3-12 0,-1-3 12 0,1 6-12 0,-1-6 0 16,1 10 9-16,3-4-9 0,-4 3 0 16,-3-6 8-16,4 7-8 0,0-10 0 0,-4 6 30 0,0-3 2 15,-4-3 0-15,4 6 0 0,-4-6-10 0,-3 0-2 16,0 0 0-16,-3 0 0 0,3 3-10 0,-4-9-2 16,-3 6-8-16,0 0 12 0,0-4-12 0,0 4 11 15,-4-6-11-15,0 0 10 0,-3-7-10 0,0 4-14 16,3-4 3-16,-3-9 1 15,0 0-32-15,-4 0-6 0,1-3-2 0,6-6 0 16,-3-4-137-16,7-3-27 0,-7 4-6 0,10-7-722 0</inkml:trace>
  <inkml:trace contextRef="#ctx0" brushRef="#br0" timeOffset="61209.912">16725 13586 979 0,'-7'6'87'16,"0"-3"-70"-16,-3-3-17 0,-1 0 0 15,0 6 300-15,1-2 57 0,3 5 11 0,0-6 3 0,-4 3-295 0,0-2-58 16,4 5-18-16,-3 0 8 0,-1-5-8 0,1 11 0 15,-4-2 0-15,-1-1 0 0,1 7 0 0,0-6 0 16,-3 9 0-16,2 0 0 0,-2 0 0 0,3 3 0 16,-4-3 0-16,4-1 0 0,0 1 0 0,7 0 0 15,-4-3 0-15,4-3 0 0,4 0 0 0,3-4 0 16,0 1 0-16,0 2-11 0,3-8 11 0,4 8 0 16,4-8 0-16,-4 2 0 0,3 0 0 0,5-2 11 15,2-1-11-15,-3-6 12 0,7 0-2 0,-3 0 0 16,0 0 0-16,3-3 0 0,0 0-10 0,0-4 0 15,0-5 0-15,-3 2 0 0,0-2-9 0,-4-1 9 16,3-2-12-16,-6 2 12 0,0-6 0 0,-1 7 0 16,1-1 0-16,-1-6 0 0,-6 1 24 0,-1 5 1 15,-3-6 1-15,-3-3 0 0,3 7 12 0,-7-10 2 0,0 3 1 16,-4 6 0-16,1-3-5 0,3 0-2 0,-8 4 0 0,8-1 0 16,-3 3-18-16,-1 4-3 0,1 6-1 0,-4-3 0 15,3 2-12-15,0 1 8 0,1 3-8 0,-1 0 0 16,1 0 0-16,-1 3 0 0,4 1 0 0,-4-4 0 15,1 9-13-15,3-9 1 0,-4 6 0 0,4-6 0 32,7 0-190-32,-7 3-38 0,-11-3-7 0,18 0-1 0</inkml:trace>
  <inkml:trace contextRef="#ctx0" brushRef="#br0" timeOffset="61676.654">17018 13739 1267 0,'-4'13'112'0,"1"-4"-89"15,-1-5-23-15,1 5 0 0,3 4 275 0,-4 5 50 16,4-5 11-16,0 6 1 0,0-7-259 0,0 7-52 16,0-6-10-16,-3 5-3 0,3 1-13 0,-4-3 0 15,4-7 0-15,-3 7 0 0,-1-3 0 0,1-4 0 16,-1 0 0-16,4-9 0 0,-3 3 0 0,3-3 0 15,0 0 0-15,0 0 0 0,0 0 12 0,0 0-1 16,0 0 0-16,0 0 0 0,3-9 24 0,-3 0 5 16,0-7 0-16,0 0 1 0,4-6-23 0,-1 0-5 15,1 0-1-15,-1-6 0 0,4-3-12 0,-3 6 0 0,3-3 0 16,0-4 0-16,4 1 0 0,-4 9-10 16,3 0 2-16,4 6 0 0,-3 1 18 0,0 2 4 0,-1 4 1 0,1-1 0 15,3 1 14-15,0 6 3 0,-4 0 1 0,5 3 0 16,2 0-21-16,-3 0-12 0,4 3 12 0,-4 0-12 15,7 3 0-15,-3 3 0 0,3 1 0 0,0 2 0 16,-3 1 8-16,0 0-8 0,-1 8 0 0,4-2 0 16,-3 3 15-16,-4 0-4 0,0-3-1 0,-3 9 0 15,-1-6 6-15,-3 3 0 0,0-3 1 0,1-3 0 16,2 3-17-16,-3 0 0 0,-3-3 0 0,3-7 0 16,-4 7-11-16,4-9-5 0,-3-1-2 0,-4-9 0 15,0 0-178 1,0 0-36-16,0 0-8 0</inkml:trace>
  <inkml:trace contextRef="#ctx0" brushRef="#br0" timeOffset="62807.022">21280 4363 1666 0,'0'0'74'0,"0"-3"15"0,0-3-71 0,-4 6-18 0,4-3 0 0,-3-7 0 16,-1 10 116-16,4 0 20 0,-4-3 4 0,4 3 1 16,0 0-59-16,0 0-12 0,0-6-2 0,0 6-1 15,0 0-38-15,11-9-7 0,-4 2-2 0,4-2 0 16,-1 0-20-16,1-1 0 0,6 1 0 0,1 6 0 15,-4-10-21 1,7 4-9-16,4-1-2 0,-4 1 0 0,0-4 32 0,1 4 0 0,9 3 13 0,-6-7-4 16,0 10-9-16,-1-3 8 0,8 3-8 0,-4 3 8 15,-3 0 15-15,-4 3 2 0,-3 3 1 0,-8-3 0 0,5 10-9 16,-5 2-1-16,1-5-1 0,-8 2 0 0,1 1 22 16,-4 6 5-16,3-4 1 0,-6 4 0 0,-4 3-35 0,0-3-8 15,0 0 0-15,0 3 0 0,-4-10 0 0,0 7 0 16,1-3 0-16,3-1 8 0,0-5 0 0,-4 2-8 15,1-2 12-15,-1-1-4 0,-3-3-8 0,7 1 0 16,7-7 0-16,0 0 0 0,-7 3 0 0,7-3 0 16,0 0-8-16,0 0 8 0,-7 0 0 0,7 0-11 15,0 0 11-15,0 0-8 0,0 0 8 0,0 0-12 0,0 0 12 0,10 0-12 16,1 0 12-16,-1-3 0 0,8 3-9 0,3 3 9 16,7-3 0-16,-3 0 0 0,-7 9 0 0,3-9 0 15,4 10-8-15,-1-1 8 0,1-6 0 0,0 3 0 16,-11 1 0-16,7 2 12 0,-3 1-2 0,-1 2 0 15,-6-3-10-15,3 10-17 0,-3-6 4 0,-4 9 1 16,-7 0 12-16,0-3 16 0,0 2-3 0,0 8-1 16,-7-7-3-16,0 3-1 0,-4 0 0 0,4 0 0 15,0-3-8-15,-4 0 12 0,-3 0-12 0,4-7 12 16,3 1-12-16,-4 0 12 0,0-4-12 0,1 1 12 16,3-1-12-16,-4-2 8 0,1-1-8 0,-1 4 8 15,0-13-8-15,4 6 0 0,7-6-12 0,-10 3 12 31,-8-3-124-31,4 0-18 0,14 0-3 0,0 0-946 0</inkml:trace>
  <inkml:trace contextRef="#ctx0" brushRef="#br0" timeOffset="63146.577">22401 4351 2894 0,'0'0'64'0,"0"0"12"0,0 0 4 0,0 0 1 0,7 12-65 0,1-2-16 0,-8 9 0 0,3-4 0 15,1 17 0-15,-1-14-11 0,8 11 2 0,-4-4 0 16,-4 6-1-16,4 7 0 0,7-1 0 0,-3 1 0 15,-4 3 10-15,4 3 0 0,-1-10 0 0,8 7 0 16,-4-7 0-16,-3 4 0 0,-1-3 0 0,4-4 0 16,0-3 0-16,0-3 0 0,-6 3 10 0,2-2-10 15,1-8 0-15,-1 1-12 0,-3-3 1 0,4 0 0 32,-8-10-39-32,5 3-8 0,2 1-2 0,-3-1 0 15,-7-9-156-15,0 0-32 0,7-9-7 0,-3-1-1 0</inkml:trace>
  <inkml:trace contextRef="#ctx0" brushRef="#br0" timeOffset="63604.037">22176 4382 1324 0,'3'-3'118'0,"-3"-3"-94"15,0 6-24-15,0-10 0 0,0 1 314 0,4 9 58 16,3-3 12-16,3-7 3 0,-3 10-311 0,7-3-61 15,11 3-15-15,0-6 0 0,0 3 18 0,-1 3 2 16,12-6 1-16,2 6 0 0,-2 6-4 0,-1-6-1 16,-3 3 0-16,-1 3 0 0,8-3-16 0,-4-3 0 15,-3 7-11-15,0-4 11 0,7 0 0 0,-4-3 0 16,-7 6 0-16,1-3 0 0,-1 4 24 0,-4-4 6 16,8 6 1-16,-7 1 0 0,-7-7-31 0,-1 6 8 0,4 1-8 15,0 2 0-15,-3 1 8 0,0-4 0 0,-4 7-8 16,0-1 12-16,-3 1-12 0,-1 0 11 0,1 3-11 15,-4-1 10-15,0-2-10 0,0 3 12 0,-4 3-12 16,-3-3 12-16,4-4-12 0,-4 4 0 0,-4 9 0 0,1-6 8 16,-1-3 5-16,-3 3 1 0,-3 0 0 15,-1-6 0-15,-6 3 2 0,-5-1 1 0,8-5 0 0,-7 9 0 16,0-10 3-16,-4 7 0 0,-3 0 0 0,3-6 0 16,4-1-8-16,0 7-2 0,-7-7 0 0,3-2 0 15,4 2-2-15,0 4-8 0,0 0 12 0,-1-10-4 16,1 3-8-16,4 1 0 0,-1-4 0 0,0 0 0 15,-3-2 0-15,3-4-16 0,4 9 4 0,0-9 1 16,0-3-104-16,-7-3-21 0,0 6-4 0,0-10-731 16,-1 4-146-16</inkml:trace>
  <inkml:trace contextRef="#ctx0" brushRef="#br0" timeOffset="135844.018">21332 7233 1785 0,'8'12'79'0,"-8"-2"17"0,0-1-77 0,-4 4-19 16,4 12 0-16,0-3 0 0,-4 0 64 0,1 3 10 15,-1-3 2-15,1 3 0 0,-4-3-76 0,3 3 0 16,-3-6-9-16,0 2-1 0,0 1-8 0,-3 0-2 15,-1-3 0-15,-3 0 0 0,3-3 20 0,1 6-12 16,-1-4 12-16,-3-5-10 0,7 6 27 0,-4 3 6 16,1-10 1-16,-1 4 0 0,4-3 4 0,-3-1 2 15,3 4 0-15,-1-10 0 0,1 3 9 0,0 1 1 16,4-7 1-16,3-3 0 0,0 0 12 0,0 0 3 16,-7-3 0-16,3-7 0 0,-3 1-26 0,0 3-5 15,4-10-1-15,-1-6 0 0,4 3-24 0,-3-6 0 16,3-3 8-16,3-3-8 0,-3-1 0 0,7-2 0 15,-7-7 0-15,7 0 0 0,0 7 0 0,0-7 0 0,0 0 0 0,0 7 0 16,0-7 0-16,1 6 0 0,-5 1 0 0,8 3 0 16,-4-7 0-16,0 13 0 0,0-3-8 0,3-4 8 15,-3 10 0-15,4 0 0 0,0 0-9 0,-1 4 9 16,1 5 0-16,-1 1 0 0,4 2 0 0,1 4 0 16,2 3 0-16,-3 3-8 0,4 0 8 0,3 3 0 15,0 3 0-15,0 4 0 0,4-4-8 0,-4 10 8 16,0-4 0-16,4-3 0 0,3 4 0 0,1 0 0 15,-1 2 0-15,-3 1 0 0,-4-7 0 0,0 10 0 16,4-6-8-16,-4 6 8 0,-7-7 0 0,-4 7 0 16,5-3 0-16,-8-1 0 0,-4 1 8 0,-3 0-8 15,-7-1 12-15,4 1-4 0,-5-4-8 0,1 1 12 16,-10 0 8-16,-1 2 0 0,4-2 1 0,-4-4 0 0,1 4-21 16,-1-4 0-16,0-6 0 0,1 7 8 15,-1-4-8-15,1 0 9 0,-1-6-9 0,0 7 10 0,1-14 4 16,-5 7 1-16,5 0 0 0,-4-3 0 15,3 3-54-15,0-3-10 0,-3-3-3 0,4-4 0 16,-1 7-92-16,0-3-20 0,8 3-3 0,-4 3-1 16,0-3-51-16,3 3-10 0,0-7-3 0,4 7 0 0</inkml:trace>
  <inkml:trace contextRef="#ctx0" brushRef="#br0" timeOffset="136782.368">22253 6289 345 0,'0'0'31'0,"0"0"-31"16,-7 6 0-16,0 0 0 0,-3-3 285 0,2 7 51 15,5 2 11-15,-4-2 1 0,0 2-270 0,3-2-54 16,4 12-12-16,0-3-1 0,0 3 2 0,0-1 1 15,4 11 0-15,-1-1 0 0,1 7 13 0,-1-1 2 0,-6 4 1 0,3 0 0 16,10 9-21-16,-6-3-9 16,-11 3 8-16,3 1-8 0,1-4 12 0,-4 3-4 0,-4-6 0 0,1 0 0 15,-8-4 4-15,4 1 0 0,3-6 0 0,-3 2 0 16,-3-5-4-16,2-7-8 0,8 3 12 0,0-3-4 31,-3-6-125-31,6 0-26 0,-3 6-5 0,7-25 0 0</inkml:trace>
  <inkml:trace contextRef="#ctx0" brushRef="#br0" timeOffset="138266.055">22761 6938 1058 0,'0'0'47'0,"7"-9"9"0,0 5-44 0,-3-5-12 15,-4 0 0-15,-4 5 0 0,4-5 69 0,0 0 12 16,0 9 3-16,0 0 0 0,0 0-16 0,0-10-2 15,-7 7-1-15,7 3 0 0,0 0-2 0,0 0-1 16,-10 0 0-16,-4 0 0 0,3 0-41 0,0 0-8 16,11 0-1-16,-7 0-1 0,-3 0 1 0,-1 3 1 15,4-3 0-15,-3 0 0 0,-5 0 27 0,8 0 4 0,-3 10 2 0,-1-10 0 16,-10 9-6-16,7-6 0 0,-4 7-1 0,4-1 0 16,0 4-9-16,-7 5-2 15,0-5 0-15,-4 6 0 0,4 3-16 0,-4 0-4 0,-3 0-8 0,0 3 12 16,3-3 0-16,4 0-1 0,10-1 0 15,-3 1 0-15,0-3-11 0,4-3 0 0,6 3 0 0,-3-7 0 16,0 10 0-16,3-12 0 0,11 8 0 0,-3-8 0 16,3 2 0-16,-3-2-9 0,3-7 9 0,3 6 0 15,8 1 0-15,-4-1 0 0,-7-9 0 0,4 3 0 16,3-3 0-16,0-3-8 0,-4-6 8 0,4 9 0 16,1-10 0-16,-1 1 0 0,3-4 11 0,-3 4-11 15,1-7 8-15,2 1-8 0,1 2 0 0,-1-6 0 16,1 4 0-16,0-1 0 0,-4-6 0 0,3 6 0 15,5-3 0-15,-1 1 0 0,-11 2 0 0,8-3 0 0,0 0 0 0,-4 1 0 16,-4 5 8-16,-3-9-8 0,4 9 8 0,-4-5-8 16,-3 5 9-16,-1 1-9 0,-3-4 8 0,0 7-8 15,4-4 0-15,-1 10 0 0,-6-3 20 0,3 6-1 16,0 0-1-16,0 0 0 0,3-4 6 0,-3 4 2 16,0 0 0-16,0 0 0 0,11 10-6 0,-11 2-2 15,-4 1 0-15,1 6 0 0,10-7-2 0,-4 10 0 16,1-3 0-16,-4 0 0 0,-4 3-16 0,8 0 0 15,6 0 0-15,-3 0 0 0,-7 0 0 0,4 0 0 16,7-4-8-16,-4 4 8 0,3-3-12 0,-6-6 3 16,-1 9 1-16,8-7 0 0,-1 1-10 0,1 0-2 15,-11-1 0-15,4-5 0 16,3 2-30-16,-4 4-6 0,-6-10-2 0,6 4 0 16,8-1-81-16,-4-3-16 0,-7-6-3 0,0 0-734 0</inkml:trace>
  <inkml:trace contextRef="#ctx0" brushRef="#br0" timeOffset="140031.282">23237 6929 806 0,'0'0'36'0,"-3"0"7"0,3 0-35 0,-7 0-8 15,0 6 0-15,7-6 0 0,0 0 190 0,0 0 36 16,0 0 7-16,0 0 2 0,0 0-165 0,0 0-33 15,3 3-6-15,4 6-2 0,0 4 10 0,1 6 1 16,-5-7 1-16,4 7 0 0,-3 3-2 0,-1 0-1 16,4-3 0-16,-3 3 0 0,-4 0-10 0,0 0-3 15,0 9 0-15,-4-9 0 0,-3-3 2 0,4 3 0 16,-4 0 0-16,0-4 0 0,-1 1 18 0,5-6 4 16,-4-1 1-16,3-2 0 0,4-10 1 0,0 0 0 0,0 0 0 0,0 0 0 15,-3-10-13-15,-4 1-2 0,3-4-1 0,4-5 0 16,0 2-23-16,-3-6-12 0,3-6 12 0,0 3-12 15,0-4 0-15,3-2 0 0,4-3 0 0,0-4 0 16,-3 7 0-16,6-4 0 0,-2 4 0 0,2 3-9 16,-3 2 1-16,4 8 0 0,-4 5 0 0,0 1 0 15,0-4 8-15,4 13 0 0,-4 0 0 0,3 3 0 16,1 3 8-16,-1 0-8 0,4 6 8 0,-3-2-8 16,3 2 0-16,4-3 0 0,-4 4 0 0,0-1 8 15,4 4-8-15,-1 5 0 0,-3-5 0 0,0 3 0 16,4-1 0-16,-4 4-16 0,0-6 4 0,4 9 0 15,-7-4 12-15,-1-5 0 0,1 9 0 0,-1-3 8 16,1 0-8-16,-1 2 0 0,-2-2 0 0,-5-3 0 16,1 6 0-16,3-3 0 0,-4 3-8 0,-3-4 8 15,0 1-40-15,0-3-4 0,0 3 0 16,0-7 0-16,0 1-48 0,0-4-9 0,4 7-3 0,-1-10 0 16,-3-6-124-16,0 0-24 0</inkml:trace>
  <inkml:trace contextRef="#ctx0" brushRef="#br0" timeOffset="140483.612">23883 7211 2250 0,'0'0'100'0,"0"0"20"0,0 0-96 0,7 0-24 0,0 0 0 0,0 0 0 16,4-3 0-16,3 3 0 0,0-7 0 0,-3 7 0 15,-1-3-12-15,4-3-8 0,-3 3 0 0,-1-7-1 16,-2 7 21-16,2-3 0 0,1-3 0 0,-1 2 0 16,1-2 8-16,-1-7 0 0,-2 4 0 0,2-1 0 15,1 1 26-15,-4-4 5 0,0 0 1 0,0-3 0 16,-4 1-9-16,4-4-2 0,0 0 0 0,-3 3 0 16,0-3-13-16,-1 6-4 0,-3-3 0 0,4 1 0 15,-4 5-12-15,0 1 11 0,-4-4-11 0,4 10 10 16,-3-4-1-16,-1 4 0 0,-3-4 0 0,0 10 0 15,0-3-1-15,-4 3-8 0,1 0 12 0,-1 3-4 16,-3 4-8-16,0-4 0 0,-4 6 0 0,4 4 0 16,0-4 0-16,-4 7 0 0,4 0-9 0,0 2 9 15,4 4 8-15,-1 0 6 0,0 0 1 0,4 10 0 16,0-4 9-16,4 3 3 0,-1 4 0 0,4-4 0 16,-3 4-14-16,3-4-2 0,0 10-1 0,0-10 0 0,0 10-10 15,0-10 0-15,0-6-10 0,3 7 10 0,1-7 0 16,3 0-9-16,0-6 9 0,3-4 0 0,1 4 0 0,3-6 0 15,0 5 0-15,4-8-8 0,0-1 8 0,3-6 0 16,0 7 0-16,0-7 0 16,4-3-24-16,-1-3-4 0,1 3 0 0,0-3 0 15,3-4-141-15,4-2-29 0,7-4-6 0</inkml:trace>
  <inkml:trace contextRef="#ctx0" brushRef="#br0" timeOffset="153962.319">21071 9227 1958 0,'0'0'174'0,"0"0"-139"16,-7 9-35-16,4-2 0 0,-8-1 0 0,8 3 0 15,-4 4 0-15,3-4-9 16,4 1-71-16,-3-1-15 0,3-9-2 0,0 0-1 15,-4 3 46-15,4-3 8 0,0 0 3 0,0 0 0 0,0 10 69 0,4-1 13 0,-1-3 3 0,4 1 1 16,0 2 19-16,0 0 3 0,-3 1 1 0,3 2 0 16,0 7-2-16,0 0 0 0,-3 6 0 0,3-3 0 15,-4 9-10-15,1 1-3 16,-1 5 0-16,-3 1 0 0,-3 0-14 0,3-4-3 0,-4 7-1 0,-3-7 0 16,4 7-9-16,-5-9-2 0,1 2 0 0,0-3 0 15,4 1-16-15,-1-1-8 0,-3-3 8 0,4-6-8 16,-4-9 16-16,7 6-1 0,-4-7-1 0,4-2 0 15,0-7 26-15,0-3 4 0,0 0 2 0,0 0 0 16,0 0-19-16,4-3-4 0,3-10-1 0,0-6 0 16,0 0-11-16,-4-2-3 0,4-1 0 0,-3-10 0 15,3 1-8-15,-3-1 0 0,-1 1 0 0,1-3 0 16,3 2-12-16,0 1 3 0,0 3 0 0,0 6 0 16,0-3 9-16,0 6 0 0,0 6 0 0,-3 4 0 15,3-4-10-15,0 7 10 0,3 3-12 0,1 3 12 16,-1 0-8-16,1 0 8 0,3 3 0 0,-3-3 0 15,3 9 0-15,3-9-8 0,-2 0 8 0,2 0 0 0,-3 0 0 16,4 0 0-16,0 0 0 0,-1 0 9 0,1 0-1 0,-4 0-8 16,4 0 12-16,-1 7-4 0,1-1-8 0,-1 3-9 15,-2 1 9-15,-1 9-13 0,0-1 13 0,0-2-11 16,-7 6 11-16,0 6-10 0,-3-6 10 0,-1 0 0 16,4 6 10-16,-7-6-10 0,0 0 9 0,0 0-9 15,4-3 8-15,-1-3-8 0,-6 3 0 0,6-7 0 16,1 7 0-16,-1-10 0 15,1 4-73-15,-1-7-14 0,1 0-2 0,3-6-1 16,0 0-84-16,-7 0-17 0,7-3-3 0</inkml:trace>
  <inkml:trace contextRef="#ctx0" brushRef="#br0" timeOffset="154506.235">21953 9741 172 0,'0'0'8'0,"0"0"1"0,0-6-9 0,0 6 0 0,11-3 0 0,-4 0 0 15,-11-3 142-15,1 2 26 0,6-2 6 0,-3 6 1 16,-3 0-11-16,-1-3-1 0,1-6-1 0,-1-1 0 16,4 7-18-16,-3-3-3 0,-8 6-1 0,8-3 0 15,3 3-32-15,-7-4-6 0,-4-2-2 0,4 6 0 16,-4 6-56-16,4-2-12 0,-3-4-3 0,-1 3 0 15,-3 6-11-15,4-3-2 0,-1-2-1 0,0 5 0 0,-6 0-15 16,6 4-13-16,1-1 2 0,3-2 1 16,-4 2 10-16,0 7 0 0,1 3 8 0,3-3-8 0,7 0 0 15,-7-4 0-15,-7 7 0 0,6-3 8 0,8 3 14 0,0-9 3 16,0 6 1-16,0-7 0 0,-3-2-26 0,6-1 0 16,8-3-12-16,-11-6 12 0,0 0 0 0,0 0 15 15,18 3-1-15,-4-6 0 0,-4-3-14 0,5 6 0 16,-1-9 8-16,3 5-8 0,-3-5 0 0,0 0 0 15,-6-1 0-15,2 7 0 0,1-6 0 0,-4-1 0 16,-11 1 0-16,1 6-10 0,3-7 10 0,-4 1 0 16,1-1 8-16,-4-2-8 0,-4 2 10 0,4 1-2 15,7-3-8-15,-4 2 12 0,-6 1 5 0,3 6 1 16,7-7 0-16,0 10 0 0,0 0 5 0,0 0 1 0,0 0 0 16,0 0 0-16,7 0-11 0,-7 0-1 0,0 0-1 0,7 13 0 15,3 6-11-15,1-7 0 0,-7 7 0 16,3-7 0-16,3 7-12 0,1-6 12 0,-1 6-12 0,1-7 12 15,-4 4 0-15,4-4 0 0,-1-2 0 0,1-1 8 32,-4-3-59-32,3 4-12 0,1-10-2 0,0 0-1 15,-1 0-50-15,-3 0-9 0,-7 0-3 0,11-10 0 0,-1 4-49 16,1-9-11-16,-7 5-1 0,-4-6-519 0</inkml:trace>
  <inkml:trace contextRef="#ctx0" brushRef="#br0" timeOffset="154746.749">22200 9098 979 0,'0'0'87'0,"0"0"-70"15,0 0-17-15,0 0 0 0,0 0 353 0,-7 4 67 16,7 5 14-16,-3 7 2 0,-1-1-330 0,1-2-66 16,-1 6-14-16,1 9-2 0,3-3-7 0,-4 13-1 15,-3-1 0-15,0 4 0 0,7 0-16 0,0 3 0 16,-7 9 0-16,3-6 0 0,1 0 9 0,-1-3-1 15,4 3-8-15,0-3 12 0,-7-10-12 0,4 7-16 16,10 0 3-16,0-7 1 16,-7-2-12-16,0-1-3 0,7 1 0 0,0-4 0 15,4-6-17-15,-4-3-4 0,-4-4-1 0,11 4 0 16,4-10-125-16,0-5-25 0,-8-4-5 0</inkml:trace>
  <inkml:trace contextRef="#ctx0" brushRef="#br0" timeOffset="155162.201">22998 9296 1958 0,'-4'-9'174'0,"4"9"-139"0,0-7-35 0,0-2 0 16,-3 6 227-16,-1-7 38 0,-3 1 8 0,7-4 2 15,0 4-234-15,0 0-41 0,-7-4-19 0,3 1 2 16,-3-7 1-16,4 9 1 0,-4-2 0 0,0-7 0 15,-4 6 6-15,4-5 1 0,4 2 0 0,-5 0 0 32,-6 4-17-32,7 2-3 0,7-2-1 0,-7 9 0 0,-3-4 9 0,-1 7 1 0,0-3 1 0,4 6 0 0,-3 4 18 0,-1-4 0 15,-6 6 0-15,-1-6 0 0,7 7 22 0,-3 2-2 16,-3-2 0-16,-5-1 0 0,8 4 4 0,-3-4 1 16,3 0 0-16,-8 4 0 0,5 6-14 0,6-7-3 15,1 7-8-15,-1 0 12 0,-3-3-12 0,3 15 0 16,11-3 0-16,-3 7-10 0,-4 5 10 0,3 4-8 15,-3 7 8-15,7-8-8 0,0 11 8 0,-3-4 0 16,-1 0 0-16,1-3 0 0,3 3 0 0,0-6 8 16,-4 0-8-16,-3 3 0 0,7-3 14 0,4-9-2 15,-4 2 0-15,0-2 0 0,0-4-12 0,3-6-10 16,4-6 2-16,0 3 0 0,-3-6-9 0,-1-10-2 0,4 3 0 16,0-2 0-1,-7-7-97-15,0 0-20 0,0 0-4 0,4-16-595 0,3 3-118 16</inkml:trace>
  <inkml:trace contextRef="#ctx0" brushRef="#br0" timeOffset="155314.133">22200 9857 1728 0,'0'0'153'0,"0"0"-122"0,-7 3-31 0,4-3 0 16,3 0 271-16,0 0 48 0,0 0 9 0,0 0 3 16,10 7-256-16,8-4-51 0,0-3-11 0,-1 0-1 15,1-3-12-15,3-4 12 0,18 7-12 0,-4-3 12 16,-3-3-28-16,3 3-6 0,4-6-1 0,3-1 0 15,1 1-143-15,-1 6-29 0,-3-10-5 0,10 4-886 16</inkml:trace>
  <inkml:trace contextRef="#ctx0" brushRef="#br0" timeOffset="155764.277">23357 9704 288 0,'11'-3'25'0,"3"-1"-25"16,0-2 0-16,-3 3 0 0,3-6 273 0,0-1 50 15,-3 10 9-15,3-9 3 0,-7 9-252 0,3-10-51 16,-10 10-9-16,0 0-3 0,0 0 36 0,0 0 6 16,-7 0 2-16,-3 0 0 0,-1 7 9 0,-3-4 3 15,-7 3 0-15,-4 3 0 0,0-2-2 0,1 2 0 16,-8 1 0-16,4 2 0 0,0-2-11 0,3 2-3 16,0-3 0-16,1 1 0 0,6 2-39 0,0-5-8 0,4-4-1 0,0 3-1 15,3-3-11-15,4 3 0 0,7-6 0 0,0 0 0 16,-7 4-14-16,7-4-2 0,0 0 0 0,0 0 0 15,0 0 16-15,0 0-11 0,7-4 11 0,4 4-10 16,0 4 1-16,3-4 0 0,-4 3 0 0,8-3 0 16,-4 9 9-16,4-3 11 0,-1-2-3 0,-3 5 0 15,4 4-8-15,0-4-9 0,3 0 9 0,-7 1-13 16,4 2 13-16,-4 1 0 0,3-4 0 0,-3 1 0 16,1-1 0-16,-5 4 8 0,-3-4 0 0,0 4-8 15,0-1 0-15,-3 7 0 0,-4 0 0 0,0 0 0 16,0 2 24-16,-4 5 0 0,-3 2 1 0,-3-3 0 15,-1 6 4-15,0 1 1 0,-6-1 0 0,-1 7 0 16,1-10-30-16,-1 9 8 0,0-5-8 0,1-7 0 0,3 3-12 16,-4-3-4-16,7-6-2 0,1 3 0 15,3-13-90-15,0 4-19 0,3-4-3 16,4-9-574-16,0 0-116 0</inkml:trace>
  <inkml:trace contextRef="#ctx0" brushRef="#br0" timeOffset="156245.691">23615 10262 2804 0,'-7'9'124'0,"3"1"26"0,-3 2-120 0,0 10-30 0,0-3 0 0,-3 3 0 16,3 6-13-16,0-3-9 0,-1 7-2 0,1-4 0 31,0-3-4-31,4 6-2 0,-1-9 0 0,1 6 0 0,-1-6 16 0,1-3 3 0,3-3 1 0,0 3 0 15,0-10-5-15,0 1-1 0,-4-1 0 16,4-6 0-16,0-3 16 0,0 0 10 0,-7 0-2 0,-3 0 0 16,2-9 40-16,1-1 7 0,-3-2 1 0,-4-1 1 15,3-6-1-15,-3-3-1 0,0-3 0 0,3-6 0 16,1 0-26-16,3-7-5 0,-4 3 0 0,8-5-1 16,-1-1-10-16,1 0-1 0,6-3-1 0,1 0 0 15,-1-6-11-15,4 3 0 0,7-3 0 0,-3 0 0 16,3 6 0-16,0 3-11 0,4 4 11 0,-1-1-8 15,5 3 8-15,-1-2-10 0,-4 5 10 0,1 7-10 16,0-3 10-16,-4-3-8 0,3 9 8 0,1 9-8 16,0-6 8-16,-1 7-13 0,1 2 5 0,0-2 8 15,3 3-8-15,-4 5 8 0,8-2 0 0,-4 6 0 16,4 10-10-16,0 2 10 0,-1-3-13 0,1 13 5 0,-4-3 8 0,-3 3 0 16,-1 0 0-16,-2 6 8 0,-5-3-19 15,-3 4-3-15,-3-4-1 0,-4 6 0 0,-4-3 24 0,-3-3 5 16,-3 7 1-16,3-4 0 0,-8-3-15 0,-2 0 0 15,3 0 0-15,-4-3-10 0,-3 0 10 0,-4 0 0 16,0-3 0-16,1 3 8 0,-1-6-8 0,0-4 0 16,4-2 0-16,0-4 8 15,0 0-33-15,0-6-7 0,3-6 0 0,4 3-1 16,0-10-104-16,3 1-21 0,4-4-4 0,7-6-587 16,4-3-118-16</inkml:trace>
  <inkml:trace contextRef="#ctx0" brushRef="#br0" timeOffset="156742.02">24204 9795 979 0,'0'0'87'0,"0"0"-70"0,0 0-17 0,0 0 0 16,0-10 196-16,0 10 36 0,-3-3 8 0,-4-3 0 15,-1 6-146-15,1 0-30 0,-3 0-5 0,-4 0-2 16,3 0-8-16,-7 6-1 0,4-3-1 0,-3 7 0 15,-1-7 20-15,0 6 4 0,4 1 1 0,0 2 0 16,0-2-22-16,0 2-4 0,0 4-1 0,-4-1 0 16,8 1-18-16,-4 0-4 0,7 3-1 0,-4-1 0 15,4-2-22-15,3 3 0 0,-3 3 0 0,4-3-8 16,-1-1 8-16,1-2 0 0,6 3 0 0,1 0 0 0,-1-4 0 16,4-5 0-16,0 9 0 0,4-7 0 0,3-2-21 15,0-1-3-15,0-6 0 0,4 3 0 0,0-2 5 0,-1-4 1 16,1-10 0-16,3 7 0 0,0-6 9 0,-3-1 9 15,-1-5-13-15,1-1 5 0,0 0 8 0,-8-3 12 16,4-9-2-16,-3 6-1 0,-4 0 2 0,0 3 0 16,0-2 0-16,0-1 0 0,-3 0 17 0,-4 3 4 15,3 3 1-15,-3 0 0 0,0 4-8 0,-3 9-1 16,3-4-1-16,0 7 0 0,0 0 17 0,0 0 4 16,0 0 1-16,-11 10 0 0,4 2-21 0,4-2-4 15,-1 9 0-15,1-7-1 0,3 10-11 0,0-3-8 0,0 3 12 16,0 0-12-16,3 0 0 0,1-3 0 15,3 3 0-15,0-4 0 0,0-5 0 0,0 6 0 0,0-7-15 16,7 7 5 0,-3-6-54-16,-1-1-10 0,1-2-2 0,-1-1-1 15,4-6-104-15,1 3-21 0,-5-6-4 0,4 0-483 0,4 0-97 0</inkml:trace>
  <inkml:trace contextRef="#ctx0" brushRef="#br0" timeOffset="157213.724">24705 9876 576 0,'0'0'51'0,"0"0"-41"15,0 0-10-15,0-6 0 0,4-4 478 0,-4 1 94 16,3 6 18-16,1-6 4 0,-1-1-475 0,1 7-95 16,-4-6-24-16,0-1 0 0,0 7 0 0,0-3 0 15,0-7 0-15,0 10 0 0,0-3-15 0,-7-4-7 16,3 10-2-16,-3-3 0 0,0 3 15 0,-4 0 9 15,1 0-12-15,-4 3 12 0,0 4 17 0,-4-4 11 16,-3 6 1-16,0 4 1 0,-1 6 3 0,1-1 1 16,0-2 0-16,3 3 0 0,1 0 6 0,3 0 0 15,0-4 1-15,3 4 0 0,0 0-26 0,4-3-6 16,0 5-1-16,4-2 0 0,-1 3-17 0,1-3-4 16,3 3-1-16,0-3 0 0,0-4 6 0,0 4 8 15,3 3-13-15,1-9 5 0,-4 6 8 0,3-7 9 16,1 7-1-16,-1-6-8 0,1-4 8 0,3 7-8 0,-3-10 0 15,3 3 0-15,0 1 0 0,-4-1 0 0,-3-9 0 0,7 3 0 16,4 3 14-16,-4-2-4 0,3-4-1 16,-3 0 0-16,4 0-9 0,0 0 0 0,-4 0 0 0,3 0 0 15,1 0 0-15,-1 0-16 0,-2 0 4 0,-1-4 1 16,0-2 11-16,0 6-10 0,-7 0 10 0,0 0-10 31,10 0-18-31,-10 0-3 0,0 0-1 0,7 0 0 0,4 0 32 0,-4 0 0 0,-7 0 11 0,7 0-3 16,4 0-20-16,-4 0-4 0,0 0-1 0,3 0 0 15,-3-3-38 1,4 3-7-16,0-6-2 0,-1 3 0 16,-3 0-80-16,4-4-16 0,-4 4-3 0,3-3-813 0</inkml:trace>
  <inkml:trace contextRef="#ctx0" brushRef="#br0" timeOffset="157694.107">24977 10114 3063 0,'0'0'136'0,"0"0"28"0,0 0-132 0,0 0-32 16,0 0 0-16,0 0 0 0,7-12-12 0,3 3-8 15,1 5-3-15,3-5 0 16,0-4-9-16,4-2-3 0,3 2 0 0,-3-9 0 15,3 3-2-15,0-2-1 0,0-1 0 0,0 0 0 16,0-3-38-16,-3-1-7 0,0 4-1 0,-4 1-1 0,-4-1 85 0,1 3 0 0,-4-3 14 16,0 0-1-16,-7 3 57 0,4 7 11 0,-8-10 3 0,4 3 0 15,-3 12-27-15,3-8-5 0,-4 5 0 0,-3 4-1 16,3 0-31-16,-3 6-5 0,0-3-2 0,-3 6 0 16,-1 3-13-16,1 0 0 0,-5 13 0 0,1-6-10 15,-7 9 1-15,4 3 0 0,-5 0 0 0,1 3 0 16,0 3-2-16,-4 4 0 0,4-1 0 0,4 4 0 15,-1-3 33-15,0 5 6 0,1-5 2 0,3-4 0 16,6 10 13-16,1-3 2 0,0-4 1 0,4 1 0 16,-1-7-25-16,8-3-5 0,-1 6 0 0,4-9-1 15,0 6-6-15,1-9-1 0,6-3 0 0,3 3 0 16,4-7-8-16,1 4-17 0,-1-10 4 0,3 4 1 16,5-4-24-16,-1-6-4 0,0 0 0 15,4-6-1-15,0 2-83 0,-1-2-16 16,5-6-3-16,6 2-1 0,0-2-96 0,4-1-19 0,42-24-4 0,-17 5-1 15</inkml:trace>
  <inkml:trace contextRef="#ctx0" brushRef="#br0" timeOffset="178007.468">20366 13774 1324 0,'0'0'59'0,"0"0"12"0,0 0-57 0,0 0-14 0,0 0 0 0,0 0 0 16,0 0 144-16,-4 9 25 0,1-9 6 0,-1 10 1 15,1-1-145-15,-1-6-31 0,1 10 0 0,3-4 0 16,0 1 0-16,0 2 0 0,0 7 0 0,0-6 0 16,0 5 0-16,0-5 0 0,0 6 0 0,0 0 0 15,0-4 23-15,0 10 4 0,0-3 1 0,0 3 0 16,0-3 17-16,0 10 4 0,-4-1 1 0,4 10 0 15,-3-7-16-15,-4 7-3 0,3-3-1 0,1-4 0 16,-1 1 10-16,4-4 1 0,-4 0 1 0,4-9 0 16,-3 7-27-16,3-4-6 0,0-7-1 0,0-5 0 0,3 6-8 0,-3-7 8 15,0-2-8-15,0-10 8 0,0 0 10 0,0 0 2 16,0 0 0-16,0 0 0 0,0 0 16 0,0-13 3 16,-3 1 1-16,-1-4 0 0,-3-6-21 0,0-9-4 15,0-1-1-15,-3-2 0 0,-4-7-6 0,3 0-8 16,0-3 11-16,1 4-11 0,-1-7 0 0,1 0 0 15,-1 3 0-15,4 0 0 0,-4 0 0 0,4 0 0 16,0-3 0-16,4 12 0 0,-1-5 9 0,1 8-1 16,-1 1-8-16,4 6 12 0,-3-3-4 0,3 6-8 15,3 3 11-15,4-3-11 0,0 6 0 0,4 1 0 16,-4 2-12-16,7-6 3 0,-3 10 9 0,6 3 0 16,1-10 0-16,3 3 0 0,0 4 0 0,0 0 0 15,8-4 0-15,-5 4-8 0,5-1 8 0,2-2 0 0,1 2 0 16,0 7-8-16,3-3 8 0,-3 3 0 0,-7 3 0 15,3 0 0-15,-4 3 0 0,1 3 0 0,-4-3 0 0,0 7 0 16,-3-1-11-16,-4 4 11 0,-3-4-13 0,-1 4 5 16,-3 5 8-16,-3 4 0 0,0-3 0 0,-1 3 0 15,-3 0 0-15,-3 0 0 0,-1 0 8 0,0 0-8 16,-3-3 0-16,4-7 0 0,-1 7 0 0,1-6 8 16,-4 5-8-16,0-5 0 0,0 3 8 0,0-4-8 15,0 1 0-15,-1-4 8 0,-2 0-8 0,-1 1 0 16,-3-1 0-16,-3-2 8 0,2 2-8 0,-6-3 0 15,0-3 19-15,0 1-1 0,-4 2 0 0,4-6 0 16,0 0-18-16,0 0 0 0,0 0 0 0,-1 0 0 0,1-6-8 16,0 2-9-16,0 4-2 0,3 0 0 15,1-3-1-15,-1 3-1 0,4 3 0 0,0-3 0 16,3 0-83-16,4 4-16 0,0 2-3 0,0-3-619 16,7-3-124-16</inkml:trace>
  <inkml:trace contextRef="#ctx0" brushRef="#br0" timeOffset="178640.211">21297 13517 691 0,'-7'-6'61'0,"0"6"-49"0,0-4-12 0,-4-2 0 15,1 6 226-15,-1-6 42 0,1 0 9 0,3 2 2 16,-4-2-165-16,0-3-33 0,4 6-6 0,-3 0-2 0,3-4-3 16,-4 7-1-16,4-3 0 0,-3 3 0 0,-1 3-29 15,-3-3-7-15,3 7-1 0,-6-4 0 16,3 6-3-16,-1 4-1 0,-2-1 0 0,3 13 0 0,-4-3-12 0,4 3-4 16,-4 7 0-16,8-1 0 0,-4 0-12 0,3 4 0 15,0-4 0-15,4 1 0 16,4-1 0-16,-4 0 8 0,7 1-8 0,0-4 0 0,0-3 15 15,0-3-3-15,3 6-1 0,1-9 0 0,-1-3-11 16,4 2 0-16,0-5 9 0,1-4-9 0,-1 1 0 0,3-7 9 16,1 3-9-16,3-6 0 0,0-6 19 0,0 3-3 15,4-7-1-15,3-2 0 0,0-7 13 0,4-3 4 16,-4 3 0-16,0-3 0 0,0 0-9 0,0-3-2 16,-3-3 0-16,-4-3 0 0,0 6-5 0,0-4-2 15,-3-2 0-15,-4 9 0 0,4-6 14 0,-8 6 4 0,4 0 0 0,-3 0 0 16,-4 3-32-16,0 7 0 0,-4-1 0 0,1 4 0 15,-4-4 0-15,3 4 0 0,-3-1 0 0,0 1 0 16,-7 6 0-16,3-3 0 0,4-1 0 0,-3 1 0 16,-1 6 0-16,4-3 0 0,-4 3-11 0,4-6 11 15,-3 6-10-15,6 0 10 0,4 0 0 0,0 0-9 32,-10-4-25-32,10 4-5 0,0 0-1 0,0 0 0 0,0 0-200 0,0 0-41 15</inkml:trace>
  <inkml:trace contextRef="#ctx0" brushRef="#br0" timeOffset="179059.349">21495 12937 2487 0,'0'0'110'0,"0"0"23"0,0 0-106 16,0 0-27-16,0 0 0 0,0 0 0 0,0 0 23 0,0 0-1 0,0 0 0 0,7 9 0 15,-4-3-22-15,4 10 0 0,4-3-12 0,-4-1 4 16,-3 1 8-16,3 6 0 0,3-1-9 0,1 4 9 15,-8 3 0-15,4 7 0 0,-3-1 0 0,-4 10 0 16,3-4 0-16,-3 1 0 16,-3 3 10-16,3 0-10 0,-4-7 24 0,1 7-1 0,-1-3-1 0,1-1 0 15,-1 1-2-15,1-4 0 0,3 10 0 0,0-12 0 16,-4 5-12-16,1-2-8 0,6-4 8 0,-3 0-8 31,0-2-21-31,4-4-9 0,-1-3-2 0,4-4 0 0,0 1-109 16,0-6-23-16,-3-1-4 0,3-2-501 0,7-7-101 0</inkml:trace>
  <inkml:trace contextRef="#ctx0" brushRef="#br0" timeOffset="179347.636">21851 13517 3085 0,'-11'3'136'0,"4"3"29"0,-3-3-132 0,6 7-33 16,4 2 0-16,4 7 0 16,-4-3-33-16,7 3-14 0,7 9-2 0,4-3-1 15,-4-3-28-15,3 6-6 0,1-6 0 0,3 0-1 16,7 6 5-16,-6-6 0 0,-5 0 1 0,1-3 0 15,3-3 19-15,-3 6 3 0,-4-7 1 0,-4-2 0 16,1-1 23-16,-4 1 5 0,4-7 0 0,-4-3 1 16,-7-3-6-16,0 0-2 0,10 10 0 0,-3-10 0 15,-3-10-124-15,-1 1-25 0</inkml:trace>
  <inkml:trace contextRef="#ctx0" brushRef="#br0" timeOffset="179540.253">22359 13583 288 0,'-25'18'25'0,"18"-5"-25"0,7 0 0 0,-7 9 0 15,-7-4 472-15,0 14 88 0,-4 2 19 0,4 4 3 16,-3 3-431-16,-5-4-87 0,1 4-16 0,4 3-4 16,-1-3 13-16,0 3 3 0,-3 3 1 0,0 0 0 15,3 3-33-15,1-6-6 0,3 6-2 0,0-6 0 0,-1 0-20 0,5-4 0 16,3-8-12-16,0 2 4 16,-7-2-40-16,10-4-7 0,4-6-1 0,4 0-742 15,-4-3-148-15</inkml:trace>
  <inkml:trace contextRef="#ctx0" brushRef="#br0" timeOffset="180124.413">22715 13015 1324 0,'-14'-9'118'0,"14"9"-94"0,4-7-24 0,-4 7 0 16,-7-6 201-16,7 6 36 0,0 0 7 0,0 0 2 15,0 0-169-15,-4 10-33 0,1-1-8 0,3 4 0 16,3 8-16-16,-3 8-2 0,-3 2-1 0,3 4 0 15,7-4-5-15,-4 10 0 0,-3-7-1 0,0 7 0 16,-3 3-2-16,3-7 0 0,3-2 0 0,-6 9 0 16,-4-3 3-16,3-4 0 0,4-2 0 0,-3-1 0 15,-4 4 20-15,0-4 5 0,-1-2 1 0,8-4 0 16,-7-3-8-16,4-3-2 0,-4-3 0 0,3-7 0 16,4-2 2-16,0-1 0 0,-3-6 0 0,3-3 0 15,0 0-4-15,3-3-1 0,1-6 0 0,-1-4 0 0,1-9-34 16,-1 0-7-16,4-6-2 0,1-3 0 15,-5-1-2-15,8 1 0 0,6-4 0 0,1 7 0 0,3-3 8 16,-3 9 0-16,-8 0 1 0,4 0 0 0,8 3 19 16,-8 10 3-16,-4-4 1 0,8 4 0 0,7-1-12 0,-4 4 0 15,-4 0 9-15,1 3-9 0,7-3 0 0,-4 6 0 16,4-4 0-16,-1 4 0 0,-3 0 0 0,1 4 8 16,2-4-8-16,-3 9 0 0,-3-3 0 0,0 0 0 15,-1 4 0-15,-2 9 0 0,2-7 14 0,-6 10-2 16,-4 0 0-16,3-3 0 0,-3 3-12 0,0 6 0 0,-3-3 8 15,0 3-8-15,-4-2 0 0,0 2-10 0,0-6 2 0,0 0 0 32,-4-4-90-32,4 1-18 0,0-3-3 0,-4 3-1 15,4-10-84-15,0 1-18 0,0 5-3 0,0-15-1 0</inkml:trace>
  <inkml:trace contextRef="#ctx0" brushRef="#br0" timeOffset="180501.503">23467 13658 2973 0,'0'0'132'0,"-4"0"27"16,1 0-127-16,3 0-32 0,0 0 0 0,0 0 0 16,0 0-25-16,0 0-11 0,0 0-3 0,10-9 0 15,1 5 10-15,3-5 1 0,0 0 1 0,4-4 0 16,-1 0 1-16,1-2 0 0,0 9 0 0,-1-4 0 0,-3 1 14 0,-3-1 2 15,3 1 1-15,-3 0 0 0,-1-4 9 0,-3 4 12 16,0 5-2-16,-3-5-1 0,-1 0 16 0,1-1 3 16,-4 7 1-16,0-6 0 0,-4-1-11 0,1 1-2 15,-1-4-1-15,1 4 0 0,-4 6-5 0,0-7-1 16,-4 1 0-16,1 9 0 0,-1-9 19 0,-3 9 3 16,0-4 1-16,0-2 0 0,0 12-32 0,-1-2 0 15,-2 2 0-15,3 3 0 0,-4-3 0 0,4 10 0 16,0 0 0-16,0 0 0 0,-4-1 0 0,8 4 0 15,-1 3 0-15,0 0 0 16,1 0-18-16,-1 6-10 0,1-3-1 0,3 0-1 16,-1 0-6-16,1-3 0 0,4 0-1 0,-4 0 0 15,7 3-19-15,-4-9-3 0,4 3-1 0,4-7 0 16,3 1-148-16,3 3-29 0,1-7-7 0,7-3 0 0</inkml:trace>
  <inkml:trace contextRef="#ctx0" brushRef="#br0" timeOffset="180974.497">24222 13529 2246 0,'0'0'200'0,"-4"-9"-160"0,-6 0-32 0,-1 5-8 16,0-5 128-16,-3 0 25 0,4 9 5 0,-1-10 1 15,1 7-159-15,-5-3-28 0,1 3-7 0,0-7-1 16,0 10-12-16,-3 0-1 0,2-3-1 0,1 3 0 15,0 3-19-15,-3-3-4 0,-1 7-1 0,0-1 0 0,4 0 62 0,0 3 12 16,-7 4 0-16,0-4 8 0,3 4 39 0,-3 0 8 16,3 5 1-16,1-5 1 0,3 6-21 0,-4 3-5 15,7 0-1-15,1 0 0 0,-1 6-30 0,1-3 0 16,6 3 0-16,0 0 0 0,4-3 0 0,4 4 0 16,0-4 0-16,6-3 0 0,1-4 8 0,-1 1-8 15,4-6 0-15,4-1 9 0,3-2-9 0,4-7 0 16,-4 3 0-16,0-3 0 0,4-3 8 0,0-9-8 15,-1 6 12-15,-3-7-4 0,-3 1 39 0,3-4 7 16,-3-5 2-16,-4 5 0 0,0-6-8 0,-3-3 0 16,-1-9-1-16,-3 6 0 0,0-7-23 0,-3 1-4 0,-1-7 0 15,1 4-1-15,-4-7-1 0,0 7 0 0,-4-7 0 16,4 0 0-16,-3-3-18 0,-1 4 0 0,-3-1 0 16,4-3 0-16,-4 3 11 0,3 7-2 0,-3 2 0 0,4 1 0 15,-8 0 3-15,8 12 1 0,-4-3 0 0,-1 0 0 16,1 6-13-16,4 0-18 0,-4 4 4 0,3 3 1 31,1-1-83-31,3 1-17 0,0 2-3 0,0 7-1 0,0 0-137 0,10 0-27 0,1 4-6 16,0-1-1-16</inkml:trace>
  <inkml:trace contextRef="#ctx0" brushRef="#br0" timeOffset="181266.808">24476 13868 2937 0,'0'0'64'0,"0"0"14"0,-7 0 2 0,7 0 4 0,0 0-68 0,0 0-16 16,-7 6 0-16,7-6 0 16,0 0-36-16,0 0-10 0,0-9-2 0,-4-7-1 0,1 4 28 0,3-1 5 15,0-6 2-15,-4-3 0 16,1 4-14-16,-1-14-2 0,-3 10-1 0,0-9 0 0,0 0 56 0,0-1 11 15,0 1 3-15,3-4 0 0,1 4 8 0,-1 0 1 16,-3 9 1-16,7-7 0 0,-3 7-14 0,3 1-3 16,0-1-1-16,3 3 0 0,-3-3-19 0,7 0-4 15,0 9-8-15,4-5 12 0,-4 5-12 0,7 0 0 0,4 4 0 16,-1 0 0 0,1-1-79-16,-1 1-9 0,5 9-1 0,-1-10-759 0,0 7-151 0</inkml:trace>
  <inkml:trace contextRef="#ctx0" brushRef="#br0" timeOffset="181740.757">25114 13416 1324 0,'-10'0'118'16,"-4"7"-94"-16,-8-4-24 0,1-3 0 15,-7 9 400-15,3 4 75 0,4-4 15 0,0 10 3 16,-4-6-416-16,-3-1-77 0,3 13-28 0,-3-3 1 15,3 3-17-15,4 3-3 0,-3-2-1 0,2 5 0 16,1 0-12-16,4 1-4 0,-1-1 0 0,4 0 0 0,0 1 52 0,3-10 12 16,1 0 0-16,3 0 0 0,3-4 23 0,0 1 7 15,4-3 2-15,0 0 0 0,8-4-15 0,-1-2-2 16,0-1-1-16,3 0 0 0,4-6-14 0,0-3 8 16,1-3-8-16,2-3 0 0,4 3 0 0,4-6 0 15,0-4 0-15,-1-3-10 0,5-6-2 0,-1 0 0 16,-3 4 0-16,-1-8 0 0,-3-2 12 0,-3 3 11 15,0-3-3-15,-4-3 0 0,-4-1 7 0,-3 1 1 16,1 0 0-16,-5-1 0 0,-3 1 19 0,0-1 4 16,0 7 1-16,-3 3 0 0,-8 4-22 0,7-1-4 0,-3 6-1 15,4 4 0-15,-1-1 28 0,1 7 6 0,-4 3 1 16,7 0 0-16,0 0-37 0,-7 0-11 0,-4 10 0 16,1-7 0-16,2 6 0 0,1 1 0 15,0-1 0-15,0-6 0 16,0 7-35-16,4 2-4 0,-1-6-1 0,-3 4 0 15,0-7-98-15,4 10-20 0,3-13-4 0,-4 6-1 16,0 3-62-16,1-6-13 0,3 10-2 0,0-7-1 16,3 4 68-16,-3-4 13 0,4 3 4 0,0 1 0 0,3 2 55 0,-4-2 11 0,8-1 2 0,-1 0 1 15,1 4 75-15,3-4 12 0,0 1 9 0,4-7-323 16</inkml:trace>
  <inkml:trace contextRef="#ctx0" brushRef="#br0" timeOffset="182084.438">25206 13899 2790 0,'0'0'61'0,"-4"10"13"0,1 2 2 0,-1 1 3 0,4 3-63 0,0-4-16 16,-3 1 0-16,3-4 0 0,0 4 21 0,0-4 2 15,0 0 0-15,0-9 0 0,0 0 10 0,0 0 3 16,0 0 0-16,0 0 0 0,0 0-4 0,0 0-1 16,0 0 0-16,0-9 0 0,-4-4-6 0,4-5-1 15,0 2 0-15,0-9 0 0,0 0-1 0,0-3-1 16,0-4 0-16,4-2 0 0,-4-1-6 0,3-2-2 15,4 5 0-15,1 7 0 0,-1-3-14 0,0 6 11 16,0 3-11-16,3 7 10 0,1-7 4 0,-1 6 1 16,5 4 0-16,-1-1 0 0,3 7-3 0,8 0 0 15,-4-3 0-15,7 12 0 0,1-3-12 0,2 7 0 16,5-1 0-16,-5 4 0 0,5-1 0 0,-5 4 8 0,1 0-8 16,-4 2 0-16,1 1 0 0,-5-3 9 0,-3 6-9 15,1-3 8-15,-5 3-8 0,-3-4 8 0,0 4-8 0,-3-3 8 16,0-3-8-16,-4 3 0 0,0-7 0 0,0 4-11 15,-4-4 3-15,1-8 0 0,-4 5 0 0,0-9 0 32,0 0-135-32,0 0-26 0,0 0-6 0,3-3-1 0</inkml:trace>
  <inkml:trace contextRef="#ctx0" brushRef="#br0" timeOffset="183379.114">28642 4944 2707 0,'0'0'120'0,"0"0"24"0,0 0-115 0,0 0-29 16,0 0 0-16,0 0 0 0,7-4 24 0,4-2 0 15,-4 0-1-15,7 0 0 0,-4-4-23 0,1 1 0 16,3-7 0-16,-3 0 0 0,-1 4 0 0,1-4 9 16,-4-9-9-16,4 3 10 0,-4 0-10 0,3-3 12 15,4-6-12-15,0-7 12 0,-3 7 18 0,3-4 4 16,-3-5 1-16,3 5 0 0,-4 4 5 0,4-10 0 15,-3 0 1-15,0 7 0 0,-4-4 0 0,3 7 0 16,-3-4 0-16,4 4 0 0,-4 6-11 0,4 0-2 16,-8 0-1-16,4 6 0 0,0 3-14 0,0 0-2 15,-3 4-1-15,3-1 0 0,-4 7-10 0,-3 6 0 16,0 0 0-16,0 0 0 0,11 6-9 0,-4-3 9 16,0 10-12-16,0 6 12 0,0 3-10 0,4 9 10 15,-8 0-8-15,8 10 8 0,-4 0 0 0,3-7 0 16,-2 7 0-16,-1 0 0 0,-4 3 0 0,4-3-8 15,0 6 8-15,0-7 0 0,-3 1 0 0,6 0 0 0,-3-7 0 16,1-2 0-16,2 5 0 0,1-5 0 0,-1-7 0 16,4-3 0-16,0-3 0 0,1-7 9 0,-1 1-9 0,0 2 0 15,3-11 16-15,-2 2-3 0,-1-6-1 0,0-6 0 16,3-4 10-16,-2 1 2 0,-5-7 0 0,4-12 0 16,-3 6-8-16,-1-9 0 0,1-1-1 0,0-2 0 15,-4-10-5-15,0 3-1 0,3-9 0 0,-3 0 0 16,0 3-9-16,0-4 0 0,-3 8 9 0,3 2-9 15,-3 0 0-15,3 7 0 0,-4 2 0 0,1 4 0 16,3 3-10-16,-7 6-3 0,3 0-1 0,1 13 0 16,-4-3-34-16,0 9-6 0,0 0-2 15,0 0 0-15,3 9-114 0,-3 4-23 0,4-1-5 16</inkml:trace>
  <inkml:trace contextRef="#ctx0" brushRef="#br0" timeOffset="183681.65">30198 4160 3056 0,'-11'-10'68'0,"4"1"13"0,0 9 3 0,-3 0 1 0,2 9-68 0,5 1-17 0,-1 2 0 0,4 7 0 15,0-3 0-15,4 9-14 0,-1 0 2 0,1 3 1 16,0 3-1-16,3 4-1 0,-4-1 0 0,4 4 0 16,-3-4-5-16,3 7-1 0,-4 0 0 0,4-6 0 15,-3 8 19-15,-4-2 17 0,0 0-3 0,0 0-1 16,-4-10-23-16,1 4-5 0,-4-4-1 0,3 0 0 16,-3-2 16-16,0-4 0 0,0-3 0 0,4-1 0 15,-5 1-16-15,5-6-4 0,-1 0-1 0,4-10 0 31,0 3-153-31,0-9-30 0,0 0-7 0,0 0-829 0</inkml:trace>
  <inkml:trace contextRef="#ctx0" brushRef="#br0" timeOffset="184147.307">30177 4006 1785 0,'-14'-6'159'0,"-1"-1"-127"15,-6 4-32-15,4-6 0 0,-1 9 239 0,0 0 41 16,1-6 9-16,3 6 2 0,3 6-239 0,0-6-52 16,1 3 0-16,6 3-9 0,4-6 9 0,0 0 0 15,-3 3 0-15,6 4 0 0,1-1 0 0,3 3 0 16,0 1 0-16,4-1 0 0,-1 1 0 0,1-1 0 16,3-3-10-16,0 10 10 0,0-7 0 0,4 4 0 0,-1-1 0 15,1 1 0-15,0 3 38 0,-1-4 2 16,4 1 0-16,4 6 0 0,0-7-26 0,-1 7-5 0,5-7-1 15,-1 10 0-15,4-3 0 0,-1-6 0 16,1 15 0-16,0-12 0 0,7 2-8 0,-4 1 8 0,-3 0-8 16,3-3 8-16,-3 6-8 0,3 0 0 0,0-7 0 0,1 1 0 15,-1 3 0-15,-3 0 0 0,-4-7 0 0,-3 10 0 16,-1-9 0-16,-3 6 0 0,-6-7 0 0,-1 7 0 16,0 0 0-16,-7-4 0 0,-4 4 8 0,1-6-8 15,-4 6 12-15,0-7-4 0,-7 7 0 0,0-7 0 16,3 4 20-16,-3 0 3 0,-7-1 1 0,0 1 0 15,-4 3-21-15,-3 0-11 0,0-4 12 0,0 7-12 16,-7-3 14-16,3 3-4 0,0-3-1 0,0-6 0 16,1 5-1-16,-1-5 0 0,0 6 0 0,1-7 0 15,-5 1-8-15,8-4 12 0,-3 1-12 0,2-1 12 0,5-6-12 0,-1-3-9 16,1 6 9-16,2-12-13 16,1 6-118-16,4-3-23 0,3-6-5 0,0-4-1127 15</inkml:trace>
  <inkml:trace contextRef="#ctx0" brushRef="#br0" timeOffset="186039.649">27379 6809 864 0,'0'0'76'0,"0"0"-60"0,0 0-16 0,0 0 0 15,4-9 184-15,-1 6 35 0,4-3 6 0,0 2 2 16,-3-5-143-16,6 6-28 0,-3-3-5 0,4 6-2 16,-4-4-16-16,4 4-3 0,-4-6-1 0,0 6 0 15,3 0-10-15,-3 0-3 0,-7 0 0 0,7 6 0 16,1-2-4-16,-1 5-2 0,-4 0 0 0,4 1 0 16,-3 2 5-16,-1 1 1 0,1 3 0 0,-4-1 0 15,0 7 12-15,7-3 4 0,-7 9 0 0,3-3 0 0,1-3 0 16,-1 6 1-16,4-2 0 0,0 2 0 0,4-3 3 0,-4 6 1 15,4-3 0-15,-1-2 0 0,4 5-37 16,-3 0-8-16,-4 1-2 0,0-1 0 16,4-9 10-16,-4 6 0 0,0-6 0 0,0 0 8 0,-4-3 7 0,1 3 1 15,-1-3 1-15,-3-4 0 16,0-5 10-16,0 2 1 0,0-2 1 0,-3-1 0 0,3-9 6 0,0 0 1 16,0 0 0-16,0 0 0 0,0 0-10 0,0 0-2 15,-7 0 0-15,0-9 0 0,7 6 1 0,-4-10 0 16,1-3 0-16,-4 4 0 0,7-1-8 0,-4 1-1 15,4-4-1-15,-3 0 0 0,-1 1-15 0,8 2 8 16,-1-6-8-16,1 7 0 0,-4 2 0 0,3 1 0 16,4 6 0-16,-3-7 0 0,-1 1 0 0,4 6 0 0,0-7 0 15,0 1 0-15,1 6 0 0,2-3-8 0,1-4 8 0,-1-2 0 16,4 2 0-16,1 7 0 0,-1-6 0 0,-4-1 0 16,4 1 0-16,0-4-8 0,1 10 8 0,-1-3 0 15,-7 6 0-15,7 0-8 0,-4 0 8 0,1 6 0 16,-4-3 0-16,0 10 0 0,0-4 0 0,-3 7 0 15,3 0 0-15,-4 2 0 0,-3-5 0 0,7 6 0 16,-3 0 0-16,-4-4 0 0,3 4 0 0,1 0 0 16,-1-3 0-16,1 2 0 0,3-5 8 0,-3 6-8 15,3-7-20 1,0 7-11-16,0-6-1 0,0-4-1 16,0 4-36-16,3-4-7 0,1 0-2 0,0-5 0 0,-1 5-98 0,4-9-19 15,-7 9-4-15,4-9-445 0,3 0-88 0</inkml:trace>
  <inkml:trace contextRef="#ctx0" brushRef="#br0" timeOffset="186354.02">28099 7220 2376 0,'0'0'105'0,"0"0"22"0,0 0-102 0,0 0-25 0,0 0 0 0,0 0 0 15,0 0 28-15,3 3 1 0,4 7 0 0,-3-1 0 16,6 4-21-16,-2-4-8 0,-1 10 0 0,0-7 0 16,3 1 0-16,-3 6 0 0,0-10-8 0,0 4 8 15,7-1 0-15,-6 4 0 0,-5-4 10 0,4-2-2 16,7 2 8-16,-3-2 3 0,-1-1 0 0,1 1 0 15,3-4-19-15,0 3 0 0,0-2 0 0,0-4 0 16,1 3-16-16,2-3 0 0,-3 0 0 0,4-3 0 31,-7 0-102-31,3 0-21 0,-4 0-4 0,1-3-509 0,-1 0-103 0</inkml:trace>
  <inkml:trace contextRef="#ctx0" brushRef="#br0" timeOffset="186594.857">28610 7117 1382 0,'0'0'61'0,"0"0"13"0,0 0-59 0,-7 9-15 16,-3 4 0-16,-1-4 0 0,4 4 232 0,-4 12 43 15,1-3 9-15,-1 3 1 0,1 6-228 0,-1-3-45 16,1 4-12-16,-5 2 0 0,1 1 19 0,0 5 1 16,0-2 1-16,-4-4 0 0,4 1-10 0,-3 6-3 15,-1-4 0-15,4-2 0 0,-4-1-8 0,4 7 8 16,-3 0-8-16,2-7 8 0,5 7-8 0,-4 0 0 15,0-7 0-15,0 4 0 0,3-7 0 0,4 1 0 16,0-7 0-16,3-3-11 16,-3 0-111-16,7-3-22 0,0-7-5 0,0-2-819 0</inkml:trace>
  <inkml:trace contextRef="#ctx0" brushRef="#br0" timeOffset="187280.409">28688 7201 2368 0,'-11'0'105'0,"11"0"22"0,-10 10-102 0,3-4-25 16,0 0 0-16,3 13 0 0,-3-6 29 0,7 5 1 15,0 1 0-15,4 3 0 0,-1 0-43 0,1 0-9 16,3 0-2-16,0 0 0 0,0 6 24 0,3-3 0 16,-3-3 0-16,0 6 0 0,-3-6 0 0,0 0 0 15,-1 0 0-15,-3 7 0 0,0-4 0 0,-3 0 0 16,-5 0 12-16,1 3-4 0,-3-3 25 0,-4 6 5 15,7 1 1-15,-7-10 0 0,3 6 4 0,0-3 1 16,1-3 0-16,3 0 0 0,3-3-15 0,1 0-2 16,-1-7-1-16,1 1 0 0,3-4-15 0,0-9-3 0,0 0-8 0,0 0 12 15,0 0-4-15,0 0-8 0,0 0 11 0,0 0-11 16,7-9 26-16,-4-4-2 0,1 1 0 16,-1-7 0-16,1 0-6 0,-4-3-2 0,0-3 0 0,0-3 0 15,-7-4-5-15,3 1-2 0,1-3 0 0,-1-1 0 16,1-3-9-16,-1-2 12 0,-3 2-12 0,7-9 12 15,-3 9-12-15,3-9 0 0,0 10 0 0,0-10 0 16,3 6 0-16,4 6 0 0,0 1-12 0,0 3 12 16,0 2 0-16,4 4 0 0,-1-3 0 0,5 9 0 15,-1 4-11-15,3-4 3 0,4 6 0 0,1 1 0 16,-1 2 0-16,4 1 0 0,-1 3 0 0,4-7 0 16,-3 10 8-16,0-3-13 0,0 6 5 0,-1-4 8 15,-3 8-16-15,4 2 4 0,-7-3 0 0,-1 6 1 16,-3 4 1-16,1 6 0 0,-1-7 0 0,-4 10 0 15,-3-3 10-15,0 3 0 0,0 0 0 0,-7 0-8 16,0 6 8-16,0-3 0 0,-3 3 0 0,-4-6 0 16,0 10 18-16,-4-10 2 0,1 6 1 0,-4-3 0 0,-4-3-31 15,4-3-6-15,-7 3-2 0,-4-3 0 16,4-1 18-16,-4-5 0 0,-3-1 0 0,7 1 0 16,-4-4-29-16,4-2-9 0,0-4-2 15,3-3 0-15,0 0-165 0,4-10-34 0,4 7-6 0</inkml:trace>
  <inkml:trace contextRef="#ctx0" brushRef="#br0" timeOffset="187669.302">29175 7233 1728 0,'0'0'153'0,"0"0"-122"0,0 0-31 0,0 0 0 16,0 0 204-16,0 0 34 0,3 0 7 0,8-10 2 15,-4 10-200-15,3-3-47 0,1-6 0 0,0 9 0 16,3-10-10-16,-4 7-4 0,1-6-1 0,3-1 0 16,7 1-6-16,-7 0-2 0,4 2 0 0,-4-2 0 15,0-1 23-15,0 1-11 0,-3 0 11 0,-1-1-8 16,-2-2 20-16,-5 2 4 0,1 1 0 0,-4 3 1 16,0-1 21-16,-4-2 4 0,-3 0 1 0,-4 5 0 15,1-5-3-15,-4 6-1 0,3-3 0 0,1 6 0 16,-5 0-30-16,1 0-9 0,0 9 0 0,0-3 0 15,-4 1 0-15,4 2 0 0,0 0 0 0,0 4 0 16,4 6 0-16,-1-7 0 0,0 7-10 0,1 0 10 0,3-3 0 16,0 2-9-16,0 4 9 0,0 0 0 0,-4 6 0 15,4-2 0-15,3-1 0 0,1 0 0 0,-4-3 0 16,3 6 0-16,1-6 0 0,3 0 0 0,3 0 0 0,-3-3 0 16,4-4 0-16,3 1 0 0,3 0 0 0,1-7-10 15,3 0 0-15,4-2 0 16,6-4-113-16,5 0-22 0,-1-6-5 0,4-7-928 0</inkml:trace>
  <inkml:trace contextRef="#ctx0" brushRef="#br0" timeOffset="188246.558">29587 7327 1440 0,'0'0'128'0,"0"0"-103"16,-3 9-25-16,-1-6 0 0,-3 7 157 0,7-1 27 16,-3 4 4-16,3-4 2 0,0 10-154 0,3-7-36 15,1 10 0-15,-1-9 0 0,4 3 0 0,-3-4 0 16,3 1-12-16,-3-4 12 0,3 4-11 0,-4-4 11 15,1 0-10-15,-4-9 10 0,0 0 13 0,0 0 9 16,0 0 2-16,0 0 0 0,0 0 70 0,0 0 14 16,0 0 4-16,0 0 0 0,0 0-22 0,0 0-4 15,-4-9-1-15,1 0 0 0,-1-4-33 0,1 1-8 16,-1-7 0-16,-3 6-1 0,3-9-1 0,1 0 0 16,-1-6 0-16,1 3 0 0,-1-3-42 0,4 3 0 0,-3-4 0 15,-1 7 0-15,4-6 0 0,0 6 0 0,-3 10 0 0,3-7 0 16,0-3-9-16,0 13-1 0,0-4 0 15,0 4 0-15,0-4 18 0,0 4 3 0,3 6 1 0,1-4 0 16,-1 4-29-16,4-3-6 0,0 3-1 16,4 0 0-1,-4 3-1-15,7-7-1 0,0 7 0 0,4 0 0 16,0 0-74-16,3 0-14 0,-4 0-3 0,5 0-699 0,2 0-140 0</inkml:trace>
  <inkml:trace contextRef="#ctx0" brushRef="#br0" timeOffset="188825.179">30251 7157 2026 0,'0'0'90'0,"0"13"18"0,-4-4-86 0,-3 13-22 15,4 0 0-15,3 0 0 0,-4 10 34 0,-3-1 2 16,0 0 1-16,0 7 0 0,0-4-29 0,0 7-8 15,0-6 0-15,-4-4 0 0,4 0 0 0,-3 1 8 16,2-1-8-16,1-3 0 0,-3-3 22 0,3 4 0 16,0-4 0-16,0-3 0 0,-4 9 12 0,0-3 2 15,4 4 1-15,0-10 0 0,0 0 0 0,4-1 0 0,-1-2 0 16,1-6 0-16,-1-1-12 0,4-2-2 16,0-1-1-16,0-9 0 0,0 0 16 0,0 0 3 15,0 0 1-15,4-9 0 0,-1-1 10 0,1-5 3 0,3-7 0 0,-4-6 0 16,1 6-32-16,3-10-7 15,-4-2 0-15,5-4-1 0,-5-3-4 0,4-3-1 0,0-3 0 0,0-9 0 16,0 3 0-16,0-4 0 0,0-2 0 0,4-4 0 16,0 6-10-16,-1 1-9 0,1 0 9 0,-1 2-13 15,1 7 13-15,-1 0 0 0,5 3 0 0,-1 13-9 16,-4 0 9-16,4 9 0 0,4 0 0 0,0 3 0 16,-1 6-12-16,1 4-1 0,3 6 0 0,4-4 0 15,0 14 0-15,3-4 0 0,0-3 0 0,0 9 0 16,-3 1-18-16,0 2-3 0,-4-2-1 15,-4 2 0-15,1 7 12 0,-7-6 3 0,-1 5 0 0,-3 4 0 16,-3-3 20-16,-1 0 0 0,-3-3 0 0,-3 6 0 0,-4 0 0 16,3-4 0-16,-6 4 12 0,-1-6-4 0,0 0 4 0,-3 2 1 15,-3-5 0-15,3 6 0 0,-8-7-4 0,1 7-1 16,0-6 0-16,0-1 0 0,3-2-8 16,4-1 0-16,0 0 0 0,0-5 0 0,0-4 0 15,3 0-11-15,1-10 3 0,3 7 0 16,0-6-70-16,3-1-14 0,-3-2-2 0,7-7-1 15,0 6-163-15,3 1-33 0</inkml:trace>
  <inkml:trace contextRef="#ctx0" brushRef="#br0" timeOffset="189124.058">30907 6304 2772 0,'-4'0'61'0,"4"0"13"0,0 0 2 0,-7 10 1 0,0-1-61 0,4-6-16 0,3 13 0 0,0-3 0 16,0 5 0-16,0 4 0 0,0 0 8 0,3 3-8 16,1 4 0-16,-1 2 0 0,-3 0-9 0,0 4 9 15,0-4 0-15,0 10 0 0,-3 0 0 0,-1 3 0 16,1-4 0-16,-4 4 0 0,3-3-8 0,1 3 8 15,-4-3 0-15,-1-7-9 0,5 4 9 0,-1-4-8 16,1-2 8-16,-1-1 0 0,4 0 10 0,0-5-10 16,0 2 0-16,4-6-8 0,-1 6-1 0,4-6 0 15,1-6-98-15,2 2-19 16,-3-5-4-16,4 6-600 0,3-10-120 0</inkml:trace>
  <inkml:trace contextRef="#ctx0" brushRef="#br0" timeOffset="189628.952">31277 7019 2253 0,'0'0'100'0,"-7"-9"20"0,4 6-96 0,3 3-24 0,-4-6 0 0,4 6 0 15,0 0 40-15,0 0 4 0,-3-10 0 0,3 10 0 16,0 0-44-16,0 0 0 0,-4-3-8 0,-3 3 8 16,0 0-11-16,-4 3 11 0,1-3-8 0,-1 0 8 15,1 10 0-15,-1-4 11 0,1-3-1 0,-5 6 0 16,5-5 29-16,-4 5 5 0,-4 4 2 0,0-4 0 16,1 7 1-16,-1-4 0 0,4 1 0 0,0 6 0 15,-7-7-34-15,7 1-13 0,0 9 11 0,3-4-11 16,0-5 10-16,4 6-10 0,4 0 10 0,3-4-10 15,0-5 0-15,3 8 0 0,1-5-11 0,6-4 11 16,1 1-9-16,3-1 9 0,0-6 0 0,4-3 0 16,0 0-23-16,-1 0 3 0,4 0 0 0,-7-9 0 15,4 6 6-15,0-7 2 0,-1-2 0 0,-3 2 0 16,1-2 12-16,-1-4 0 0,-4 4 0 0,1-1 10 16,-1-6 11-16,-3 10 3 0,1-4 0 0,-5 4 0 15,4-4 6-15,0 4 2 0,-3 6 0 0,-4 3 0 0,0 0-4 0,0 0 0 16,0 0 0-16,0 0 0 0,0 0-16 0,3 3-4 15,4 6-8-15,-3 1 12 0,-1-1-12 0,1 4 0 16,3-4 0-16,-4 1 0 0,1 2 0 0,0-2 0 16,-1-1 0-16,4-3 0 15,-3 4-19-15,-1-1-6 0,1 4-2 0,-4-13 0 16,0 0-102-16,3 0-21 0,-3 0-4 0,0 0-605 16,7 0-121-16</inkml:trace>
  <inkml:trace contextRef="#ctx0" brushRef="#br0" timeOffset="190042.827">31584 7223 1958 0,'0'0'87'0,"0"0"17"0,-7 0-83 0,-3 0-21 0,3 7 0 0,-1-4 0 16,5 6 260-16,-4 0 48 0,0 4 10 0,3-4 2 31,4 4-286-31,-3 3-57 0,-1-10-11 0,4 10-2 0,0-4-13 0,0-2-3 0,0-1 0 0,0-9 0 15,0 0 0-15,0 0 0 0,0 0 0 0,0 0 0 16,0 0 68-16,7 0 12 0,4-6 4 0,-4-4 0 16,0 7 0-16,4-6 0 0,-4-10 0 0,0 6 0 15,0 1 5-15,0-7 2 0,0-3 0 0,0 3 0 16,3-3-28-16,1 0-11 0,-4 0 8 0,4 0-8 0,-1 1 0 16,1 2 0-16,-1 6 0 0,5-6 0 0,-5 10 0 15,1 0 0-15,-1-4 8 0,1 10-8 0,-1-3 15 0,1 6 1 16,3 0 0-16,-3 0 0 0,3 0-16 15,-4 6 0-15,5-3 0 0,-5-3 0 16,4 9 0-16,-3-5 0 0,-1 5 0 0,1-3 9 0,0 4-9 0,-1-4 12 16,1 10-12-16,-4-4 12 0,3 1-12 0,-3-1 0 15,4 7-12-15,-4-6 12 16,-3 5-32-16,3 4 0 0,-4-6 1 0,1 0 0 16,3 6-113-16,0-4-22 0,-4-5-5 0,4 6-1 15,0-7 57-15,1-2 11 0,-5-1 3 0,4-6 0 16,4 7-107-16,-1-10-22 0,1 0-4 0,-1 0-1 0</inkml:trace>
  <inkml:trace contextRef="#ctx0" brushRef="#br0" timeOffset="190405.438">32251 7264 403 0,'0'0'17'0,"0"0"5"0,0 0-22 0,0 0 0 0,0 0 0 0,0 0 0 16,3-9 320-16,5 5 60 0,-8 4 12 0,10-6 3 16,-3 0-220-16,4 0-44 0,-4-4-9 0,3 7-2 15,1-6-19-15,0 6-4 0,6-4-1 0,-3-2 0 16,0 3-43-16,4-1-9 0,-4-2-1 0,0 6-1 15,4-7-21-15,-4 1-4 0,4 0-1 0,-4 5 0 16,-4-8-16-16,1 3 0 0,-4-1 0 0,0-2 0 16,4-4 0-16,-8 3 10 0,4 4-10 0,-3-13 8 15,-1 9 5-15,-3-5 1 0,0-4 0 0,0 3 0 16,-3 3 4-16,3 1 1 0,-4-1 0 0,4 0 0 16,-3 4-19-16,-1 8 0 0,-3-2 0 0,0 3 0 15,-4 0 0-15,-3 3 0 0,0 6 0 0,-7 4 0 0,3-1-8 16,-3 10-9-16,-3 3-2 0,2 0 0 0,-2 6 19 0,-1-3-8 15,4 10 8-15,0-7 0 0,0 3-8 0,3 0 8 16,0 4 0-16,4-4 0 0,0 1 12 0,7-1 10 16,0 0 2-16,3-2 0 0,4-4-24 0,0 3 0 15,4-6 0-15,7 0 0 0,-1 0 11 0,4-10-3 16,0 7 0-16,7-6 0 0,-3 2-8 0,7-2-11 16,0-4 3-16,6 1 0 15,1-4-135-15,3 3-26 0,4-2-6 0</inkml:trace>
  <inkml:trace contextRef="#ctx0" brushRef="#br0" timeOffset="191405.523">27753 9396 1555 0,'0'0'138'16,"0"0"-110"-16,0 0-28 0,0 0 0 16,0 0 107-16,0 0 16 0,-3 7 3 0,-1-4 1 0,4-3-99 0,-4 9-20 15,1-6-8-15,3 7 0 16,0-1 13-16,0 1-3 0,0-1-1 0,3 4 0 0,5 5 36 0,-5-2 7 15,4 3 2-15,-3 3 0 0,6 6 9 0,-3-3 1 16,0 3 1-16,0-3 0 0,0 4-44 0,0 2-9 16,1-6-1-16,-1 6-1 0,0-2-10 0,0 2 12 15,-7 3-12-15,3-5 12 0,1 2-1 0,-4-6 0 16,0 7 0-16,0-11 0 0,0 8 5 0,0-7 0 16,0-4 1-16,0-2 0 0,3 3 7 0,-3-7 0 15,0-2 1-15,4 6 0 0,-1-10-13 0,1 3-2 16,-4 1-1-16,0-10 0 0,0 0-9 0,0 0 10 15,0 0-10-15,0 0 10 0,0 0 1 0,3-10 0 16,4 1 0-16,-3-4 0 0,3-6 2 0,-3 4 1 16,3-7 0-16,0-6 0 0,0 6-14 0,-4-7 11 0,4 4-11 15,-3 3 10-15,3 0-10 0,-4 4 0 16,4-1 0-16,-3 6 0 0,3 1-9 0,-3 2 9 0,-1 4 0 0,-3 6 0 16,0 0 0-16,4-3 0 0,3 0 0 0,0 3 0 15,-7 0 0-15,10 3-12 0,1 6 12 0,0-6-10 16,-1 7 10-16,4 2 0 0,-3-5 0 0,-1 2 0 15,4 4 0-15,1-1 0 0,-1-2 0 0,0 8 8 16,3-5-8-16,-2 0 0 0,-1 5 0 0,-4-5 8 16,4 6-8-16,0-7 0 0,1 1 0 0,-1 2 0 15,0 1-24 1,-4 0-7-16,5-4-1 0,-5 1 0 0,4 3-35 0,-3-10-7 16,3 10-2-16,-4-10 0 0,-2 3-136 0,2 1-27 0,1-10-5 15</inkml:trace>
  <inkml:trace contextRef="#ctx0" brushRef="#br0" timeOffset="191955.957">28635 9945 1738 0,'0'0'77'0,"0"0"16"0,-4-3-74 0,4-6-19 0,0 9 0 0,-3-4 0 16,3-2 11-16,0 6-2 0,-4-9 0 0,1 6 0 15,-1-7 19-15,1 10 4 0,-1-9 1 0,1 9 0 16,-4-10 44-16,3 10 9 0,-3-3 2 0,0 3 0 16,0 0-16-16,-4 3-2 0,4-3-1 0,-3 10 0 15,3-10-39-15,-4 9-8 0,1 1-2 0,-1 2 0 16,0-2-20-16,1 2 0 0,-4 7 0 0,0-6 0 15,3 8 0-15,-3-2 0 0,3 0 0 0,1-6 8 16,-1 5 8-16,4-5 1 0,-3 0 1 0,2 5 0 16,5-5-2-16,3 3-1 0,-4-4 0 0,4-2 0 15,4-4 3-15,-1 3 1 0,1 1 0 0,3-4 0 16,0 0-19-16,0 0-16 0,4-2 4 0,-1 2 0 16,1-3 12-16,-1-3 16 0,5 0-3 0,-5-3-1 15,1 3-12-15,-1-6-18 0,1 2 4 0,3-2 1 16,-7 3 13-16,4-6-12 0,-1 5 12 0,-3-5-12 0,4 0 12 0,-4-4 0 15,0 1 0-15,4-4 0 0,-4 6 10 16,3-2-2-16,1 3 0 0,-4-1 0 0,0-2 8 0,4 2 2 16,-4 7 0-16,0-3 0 0,0 6 3 0,0 0 1 15,3 6 0-15,-3-3 0 0,0 7 7 0,0-1 2 16,-3 0 0-16,3 1 0 0,-3 2-31 0,-1-2 0 16,1 2 0-16,-1-2 0 0,1-1 0 0,3 1 0 15,-4-7 0-15,1 9 0 0,-1-6 0 0,-3-6 0 16,4 10-9-16,-4-10 9 0,7 3-16 0,0 0 2 15,-7-3 1-15,0 0 0 16,0 0-25-16,0 0-5 0,7 0-1 0,4-3 0 16,-11 3-144-16,3-9-30 0,4-1-6 0</inkml:trace>
  <inkml:trace contextRef="#ctx0" brushRef="#br0" timeOffset="192264.185">28988 9541 2592 0,'0'0'115'0,"-4"-7"23"16,-3 7-110-16,7 0-28 0,0 0 0 0,0 0 0 16,-3 10 88-16,3-1 12 0,0 10 2 0,0-3 1 15,3 9-115-15,-3-3-22 0,0-7-5 0,4 14-1 16,-1-7 9-16,1 9 2 0,-4-9 0 0,3 6 0 0,-3-3 29 0,4 3 0 15,-1-3 0-15,1 4 0 0,-4-4 0 0,3 6 0 16,1 1 12-16,-1-1-12 0,-3-9 8 0,0 9-8 16,4 1 0-16,0-11 0 15,-1 11 0-15,1-10 0 0,-1 3 0 0,4-9 0 16,0 6-90-16,0-4-15 0,0 1-3 0,4-6-1 16,-4-1-114-16,4-2-22 0</inkml:trace>
  <inkml:trace contextRef="#ctx0" brushRef="#br0" timeOffset="192736.932">29841 9628 1839 0,'11'-3'81'0,"-7"-3"18"0,-1 0-79 0,1-4-20 0,-4 1 0 0,3 0 0 16,4-4 52-16,-7 4 8 0,0-10 0 0,-3 9 1 16,6-2 19-16,-6-1 3 0,-4-6 1 0,0 10 0 15,3-7-14-15,-7 1-2 0,4 2-1 0,-3 1 0 16,-1-1-13-16,1-3-2 0,-1 13-1 0,-3-6 0 0,0 9-39 0,0-3-12 15,-4 6 8-15,0-3-8 0,1 3 0 0,-4 3 0 16,0 4 0-16,-1 2 0 0,5 1-9 0,-4 9 1 16,3-3 0-16,-3 12 0 0,7 0 8 0,0-3 11 15,-1 1-3-15,5 2 0 0,3 0 4 0,0 7 0 16,0-3 0-16,3-4 0 0,1 0-12 0,3 4 0 16,0 5 0-16,3-8 0 0,1 9 0 0,-1-7 0 15,1-3 0-15,-1 7 0 0,1-3 0 0,-1-4 0 16,1-3 0-16,-1-3 0 0,4-3 0 0,-3 6-17 15,-1-9 4-15,1-3 1 16,-4 3-29-16,4-7-6 0,-1 7-1 0,1-10 0 16,-4-5-127-16,0-4-25 0,0 0-6 0,0 0-750 0</inkml:trace>
  <inkml:trace contextRef="#ctx0" brushRef="#br0" timeOffset="192908.373">29245 9992 518 0,'0'0'46'0,"-7"-6"-37"0,-3 6-9 0,3 0 0 16,0-3 497-16,7 3 98 0,0 0 19 0,0 0 4 31,0 0-523-31,0 0-105 0,10 0-21 0,1 0-4 0,6 3-1 0,-3-3-1 0,4 6 0 0,3-3 0 16,4 0 4-16,3-3 1 16,7 10 0-16,-3-10 0 0,3 9-45 0,1 1-9 0,-1-7-2 0,4-3 0 15,0 6-121-15,-1-6-25 0,40-6-5 16,-11 3-1-16</inkml:trace>
  <inkml:trace contextRef="#ctx0" brushRef="#br0" timeOffset="193342.088">30607 9826 2073 0,'-11'-6'92'0,"4"3"19"0,-3 3-89 0,-1 0-22 16,1 0 0-16,-4 0 0 0,3 0 183 0,0 3 32 15,1 3 6-15,-1-3 2 16,-6 7-311-16,-1-10-63 0,4 9-12 0,-7-6-2 16,3 6 73-16,-3 1 16 0,-4 2 2 0,4-2 1 15,0-1 22-15,3 1 5 0,-3-1 1 0,3 0 0 0,1-2 109 0,3 2 21 16,-1 1 5-16,1-1 1 0,4-6-7 0,-1 7 0 0,4-10-1 0,0 6 0 16,7-6-56-16,0 0-11 0,0 0-3 0,0 0 0 15,7 3-25-15,0 6-6 0,4-9-1 0,3 3 0 16,4-3 0-16,-1 0 0 0,1 0 0 15,-1 0 0-15,5 7 19 0,-1-4-10 0,0-3 10 0,0 6-8 16,4-3 8-16,-4 4 0 0,0-4 0 16,0 0 0-16,-3 6 0 0,0-9 0 0,-4 10 0 0,0-7 8 15,-4 6 22-15,-3 1 5 0,1 2 1 0,-1-2 0 16,-7 8-9-16,3-5-2 0,-6-4 0 0,-1 4 0 16,1 6-1-16,-5-7 0 0,1-2 0 0,0 2 0 15,-3 4-13-15,-1-4-3 0,1-2-8 0,-5 2 12 16,1-2-12-16,4-1-15 0,-4 4 3 0,0-4 1 15,-8 0-45-15,8-5-8 16,-3 5-3-16,3 0 0 0,-4-5-113 0,0-4-22 0,4 6-5 0,0-6-390 16,3-6-79-16</inkml:trace>
  <inkml:trace contextRef="#ctx0" brushRef="#br0" timeOffset="193922.693">30702 10177 2948 0,'-7'10'131'0,"4"2"26"0,-4 4-125 0,3 0-32 0,1 12 0 0,3-6 0 32,0 9-39-32,0 0-13 0,0 4-4 0,0-4 0 15,3 7-64-15,-3-4-14 0,0 7-2 0,4-6-1 16,-4 5 59-16,0-8 12 0,-4-1 2 0,4 4 1 15,-3-4 9-15,-1 0 2 0,1-9 0 0,-5 6 0 0,1-6 102 0,4-9 21 0,-1 6 4 0,1-7 1 16,-4-2 41-16,3-1 9 0,4-9 2 0,0 0 0 16,0 0-61-16,0 0-12 0,-3-9-3 0,3-1 0 15,-4-2-36-15,4-7-8 0,0-3-8 0,4 0 11 16,-1-9-11-16,1-1 0 0,-1-2-12 0,1-10 12 16,-1-3-20-16,4-6 3 0,-3 6 1 0,3-4 0 15,-3 1 16-15,-1 6 0 0,4-6 0 0,0-3 9 16,-3 9 9-16,3 0 2 0,-4-6 0 0,4 9 0 15,0 7 18-15,-3-1 4 0,6-2 1 0,-2 11 0 16,2-2-28-16,1 6-6 0,6 0-1 0,-3 3 0 0,8 4-8 16,2-1-9-16,1 0 9 0,3 1-13 15,0 12-6-15,4-7-1 0,-4 10 0 0,-3 0 0 0,-4 0 2 0,4 10 0 16,-4-1 0-16,-3 4 0 0,-1-1 3 0,-2 4 1 16,-5-1 0-16,1 7 0 0,-1-3 14 0,-3 0 10 15,-7 3-2-15,0 0 0 0,-3 6-8 0,-1-6 8 16,1-6-8-16,-8 3 8 0,4 3 0 0,0-10 0 15,-4 7 0-15,4-7 0 0,-7 4 20 0,4-3 3 16,-4-1 1-16,3 1 0 0,-7-4-32 0,-3 7 0 16,4-10 0-16,-5 4 0 0,1-1 0 0,-3 4-8 15,-1-13 8-15,4 9-13 0,0-9 13 0,-1 6 8 0,5-6 0 16,3 0-8 0,0-6-28-16,3 6-12 0,4-9-2 0,3 5-1 15,1-5-135-15,6 0-27 0,1-1-6 0,10-2-1 0</inkml:trace>
  <inkml:trace contextRef="#ctx0" brushRef="#br0" timeOffset="194380.312">31852 9898 2948 0,'0'0'65'0,"-7"-6"14"0,4-4 2 0,-4 7 1 0,3 3-66 0,-3-3-16 0,4-3 0 0,-4 6 0 15,-1 0-48-15,1-3-12 0,0-4-4 0,-3 7 0 16,-1 0-12-16,-3 0-2 0,3 7-1 0,-6-4 0 16,-1 3 26-16,1 0 5 0,-8 4 0 0,4-1 1 0,0 4 87 0,-1 6 18 15,-6-1 3-15,-4-2 1 0,4 3 8 0,0 3 2 16,0 0 0-16,0 0 0 0,6 6-39 0,1-6-7 16,0-3-2-16,7 3 0 0,0-3-24 0,3-4 0 15,4 4 0-15,4-6 0 0,-1-4-10 0,4 4 10 16,4-4-13-16,6 0 5 15,1 1-8-15,-1-7-2 0,8-3 0 0,0 0 0 0,-4 0 7 0,7-3 2 16,-3 0 0-16,6-4 0 0,1 4-13 0,3-3-2 16,-3-7-1-16,-4 4 0 0,4 0 10 0,-4-4 3 15,0-6 0-15,-7 4 0 0,4-4 12 0,-4 0 0 16,0 6-10-16,-3-5 10 0,-1 2 0 0,1 0 0 16,-4 4 0-16,0 2 0 0,-4 1 31 0,-3 9 4 15,0 0 1-15,0 0 0 0,0 0 14 0,0 0 3 0,0 0 1 16,0 0 0-16,0 0-30 0,0 0-5 0,0 0-2 0,4 9 0 15,-1 1-17-15,-3-1 10 0,4 4-10 0,0-1 8 16,-1 7-8-16,1-7 0 0,-4 7 0 0,3 0-11 31,-3-3-32-31,4 3-6 0,-1 3-2 0,4-4 0 16,-3-5-70-16,3 9-15 0,0-6-2 0,-4-4-1 16,8 1-75-16,-4-1-15 0</inkml:trace>
  <inkml:trace contextRef="#ctx0" brushRef="#br0" timeOffset="194793.873">32258 10030 2304 0,'-4'-16'102'0,"4"10"21"0,-3-4-99 0,3-2-24 16,0 3 0-16,-4-1 0 16,4-2-77-16,0 2-21 0,0-2-4 0,0 2-1 15,-3-2-34-15,-1 2-7 0,-3 1-2 0,4-1 0 0,-8 4 117 0,1 0 29 16,-4 3 0-16,-4-4 0 0,4 7 157 0,-7 7 38 0,-1-4 7 0,-9 3 2 16,-1 0-74-16,0 13-14 0,-3-6-4 0,3 6 0 15,-3 3-80-15,3 0-16 16,0 9-3-16,4 0-1 0,3-3-12 0,4-2 0 0,0 5 0 15,7 0 0-15,0-3 0 0,7-2 0 16,0 5 0-16,0-3 0 0,3-3 10 0,4-3-10 0,0 3 10 0,4 0-10 16,-1-6 0-16,1-3-8 0,3 3-1 0,0-7 0 31,3 4-35-31,1-4-8 0,3-2 0 0,0-7-1 16,0 6-5-16,4 1-1 0,3-10 0 0,4 3 0 15,3-3-25-15,7-3-6 0,1 0-1 0,-1-4-498 0,4 4-100 0</inkml:trace>
  <inkml:trace contextRef="#ctx0" brushRef="#br0" timeOffset="195289.403">32452 10259 460 0,'0'0'41'0,"0"0"-33"15,-7 3-8-15,7-3 0 0,0 0 462 0,0 0 90 16,0 0 19-16,0 0 3 16,0 0-518-16,7-3-104 0,0 3-21 0,4-3-4 15,3 3 25-15,0-7 4 0,0 7 2 0,4 0 0 0,-4 0 30 0,0 0 12 16,0 0-8-16,0 0 8 0,0-3 40 0,0 3 12 0,-3 0 4 0,3-6 0 16,-3 6 32-16,-1-3 6 15,-3-3 2-15,4 6 0 0,-1-4-27 0,1-5-5 0,0 6 0 0,-1-3-1 16,1-4-28-16,-1-2-6 0,-3 2-1 0,4-2 0 15,3 2-28-15,-3-2 0 0,-4-1-11 0,0-3 11 16,0 4-15-16,-4-1 5 0,4-5 1 0,-7 5 0 16,0-6 9-16,0 7-8 0,-3-7 8 0,-4 9-8 15,-4-2 8-15,1-1 0 0,-4 7 0 0,-4-6 0 16,-3 12 0-16,-4-4 0 0,-3-2 8 0,0 12-8 16,-8-2 0-16,1-4 0 0,0 12 0 0,-4-2 8 15,4-1 0-15,3 13 0 0,4-3 0 0,3-1 0 16,4-2 2-16,7 6 1 0,0-3 0 0,0 3 0 15,6 6 1-15,5-3 0 0,-1 3 0 0,4-2 0 16,4-1 10-16,3 0 2 0,4-3 1 0,3 0 0 16,3 0-13-16,1 6-4 0,3-6 0 0,4-3 0 15,3-4-8-15,4 4-9 0,3 0 9 0,0-7-13 16,4 1-19-16,3-4-3 0,-3 1-1 0,0-1 0 16,0-6-98-16,0 7-20 0,0-10-4 0</inkml:trace>
  <inkml:trace contextRef="#ctx0" brushRef="#br0" timeOffset="196876.278">27838 13780 864 0,'0'0'76'0,"0"0"-60"0,0 0-16 0,0 0 0 16,0 0-90-16,0-6-21 0,-4-3-4 0,4 5-1 16,0-5 32-16,0 6 7 15,4-7 1-15,-4 4 0 0,3-6 152 0,1 9 30 0,-1-4 6 0,-3 7 2 16,0 0 107-16,0 0 22 0,0 0 4 0,0 0 1 16,0 0-112-16,0 0-23 0,7 10-4 0,0 2-1 15,-3 4-40-15,-1 0-9 0,1 12-2 0,3-3 0 16,-7 3-25-16,4 0-4 0,-4-3-2 0,0 10 0 0,0-4-12 15,3 7-2-15,-6 3-1 0,6 3 0 0,-3 3 11 16,0 3 2-16,0 0 1 0,0-3 0 0,0 3 14 0,0-6 2 16,0 3 1-16,0-9 0 0,0 2-11 0,0 4-3 15,0-6 0-15,0-4 0 0,0-2-5 0,0-1-2 16,0 1 0-16,4-10 0 0,-4-1-1 0,0-2-1 16,0-6 0-16,0-4 0 0,0-6 6 0,0-3 2 15,0 0 0-15,0 0 0 0,0 0 9 0,0-12 1 16,0-4 1-16,0-9 0 0,0 3-12 0,-4-9-2 15,1-4-1-15,-1-6 0 0,1 1-23 0,-1-4 9 0,0-6-9 0,1-4 0 16,-1 1 0-16,4 0 0 0,-3-10 0 16,-1 10 0-16,1-4 0 0,3-2 0 15,0 5 0-15,0 1 0 0,3 0 0 0,-3 3 0 0,4-4 0 0,3 10 0 16,0 0 0-16,0 4 0 0,0-1-8 16,4 6 8-16,-4 4 0 0,3 3 0 0,-3 6 0 0,4 0 0 15,0 3 0-15,-1 3 0 0,1 1-9 0,-1 2 9 16,4 4-11-16,1-4 11 0,2 4-13 0,1-1 5 15,-4 10 8-15,4-6-13 0,-1 6 5 0,4-6 8 16,-3 12-12-16,0-3 12 0,-1 0-10 0,4 4 10 16,-3 2-9-16,3-3 9 0,0 10-8 0,1-3 8 15,-5-1 0-15,1 4 0 0,-4-4 0 0,4 1-8 16,-4 6 16-16,-4-7 4 0,-3 10 1 0,0-3 0 16,0 0-13-16,1-3-16 0,-8 12 3 0,-4-6 1 15,0 0 12-15,-3 0 16 0,0 0-3 0,4 0-1 0,-8 0-12 16,1-4 0-16,-4 4 0 0,-1 0-10 0,1-3 10 0,-3-6 0 15,-1 5 8-15,-3-5-8 0,3 6 16 0,1-10 0 16,-5 4-1-16,1-4 0 0,-3-6-7 0,6 7-8 16,-3-10 11-16,0 6-11 0,3-6 0 0,0-6-16 15,4 6 2-15,0-10 0 16,0 7-78-16,0-6-16 0,3-1-4 0,1 1-701 16,3-4-141-16</inkml:trace>
  <inkml:trace contextRef="#ctx0" brushRef="#br0" timeOffset="198239.422">28938 13495 345 0,'0'0'31'0,"0"0"-31"0,0 0 0 15,0 0 0-15,0 0 303 0,0 0 54 0,0 0 11 0,0 0 3 16,0 0-258-16,-3-6-51 0,-4 2-10 0,3-2-3 15,1 6-1-15,-1-3-1 0,1-3 0 0,3 6 0 16,-7 0-12-16,3-3-3 0,4 3 0 0,0 0 0 16,-7-3 7-16,0-4 1 0,7 7 0 0,-4 0 0 15,4 0-21-15,-7 0-4 0,0 0-1 0,7 0 0 16,0 0-6-16,-7 0 0 0,-3 7-8 0,3-4 12 16,3-3-12-16,-3 3 0 0,0-3 0 0,-4 6 0 15,4-3 40-15,7-3 1 0,-7 0 1 0,7 0 0 0,-7 10-23 0,4-10-5 16,-4 9-1-16,7-9 0 15,-4 3-13-15,1 7 0 0,3-10 0 0,-4 9 0 16,4-9 0-16,0 9 0 0,0-9 0 0,-3 4 0 0,3-4 0 0,0 0 0 16,-4 9 0-16,-3 0 0 15,7-9 0-15,-4 0 0 0,-3 10 0 0,0-7 0 0,0-3 36 16,4 9 5-16,-8-9 1 0,1 7 0 0,3-4-18 0,-1 0-3 16,1 3-1-16,4-3 0 0,-4 3-7 0,7-6-1 15,-4 4-1-15,1 5 0 0,-1-6-11 0,1 7 0 16,3-1-12-16,0 4 12 0,0-4-8 0,0 0 8 15,0 4 0-15,0-4 0 0,0 1 0 0,0 2-11 16,0-2 11-16,0-1-8 0,0 4 8 0,0-4 0 0,0 0 0 0,3 4-8 16,-3-4 8-16,0 4 0 0,0-4 0 15,4 1 0-15,-4-1 0 0,0 4 0 0,3-4 0 16,-3 0 0-16,7 1 0 0,-3 2 11 0,3-8-11 0,0 11 12 16,0-8-12-16,4 2 0 0,-4 0 0 0,3 1 0 15,1-1 0-15,3-6 0 0,0 7 0 0,-3-1 0 16,3-6 0-16,-4 4 0 0,1-4 0 0,0-3 0 15,-11 0 0-15,7 6 0 0,-7-6 0 0,10 3 0 16,-10-3 8-16,7 0 0 0,-7 0 0 0,11 0 0 16,-1 0-8-16,-3 0 0 0,-7 0 0 0,8-3 0 15,2-3 28-15,4 6 3 0,-3 0 1 0,-1-3 0 16,1-4-32-16,0 7 0 0,-1-3 0 0,1 3 0 16,-4-9-20-1,3 9-9-15,-3 0-3 0,0-3 0 0,-7 3 32 0,0 0 0 0,8-7 0 0,-8 7 0 16,7 0 19-16,-7 0 9 0,0 0 3 0,3-9 0 15,4 6-20-15,-3-7-11 0,-4 7 12 0,3-6-12 0,1-1 18 16,-4 1-3-16,3 0-1 0,4-4 0 0,-3-6-14 0,3 7 0 16,-4-1 0-16,4 1 0 0,-3-4 0 0,0 3 0 15,3 4 0-15,-4-4 0 0,4 4 0 0,-3-4 0 16,-1 7 0-16,-3-6 0 0,4 9 0 0,-4 3 0 16,0 0 0-16,3-10 0 0,-3 1 9 0,-3-1-9 15,3 7 8-15,-4-3-8 0,4-7 13 0,-3 10-2 16,3-3-1-16,0-3 0 0,-4-4-10 0,4 4 0 15,4-1 0-15,-4 4 0 0,0-4 8 0,3 1 5 16,-3 0 2-16,0-4 0 0,4 4-15 0,-4-1 0 0,0 1 0 16,0 6 0-16,0-7 0 0,-4 1 0 15,4 6 0-15,-3-3 0 0,-1-4 8 0,-3 10-8 0,4-6 0 16,-1 0 0-16,1-4 8 0,-1 10-8 16,0-9 0-16,1 6 9 0,-4 3-9 0,3-3 0 0,-3-4 0 15,4 7 0-15,-4-3 13 0,3 3-2 0,-3-6-1 0,4 6 0 16,-1 0-10-16,-3 0-12 0,0-3 2 0,3 3 1 15,-3 0 9-15,0 0 8 0,0 0-8 0,4 0 11 16,-1-7-11-16,-3 4-17 0,0 3 4 0,0 0 1 16,4 0-7-16,-1-3-1 0,0-3 0 0,4 6 0 31,-7 0-58-31,7 0-12 0,0 0-2 0,4-3-1172 0</inkml:trace>
  <inkml:trace contextRef="#ctx0" brushRef="#br0" timeOffset="201686.857">29598 12836 864 0,'0'0'76'0,"0"0"-60"16,0 0-16-16,0 0 0 0,0 0 133 0,0 0 24 16,4 7 5-16,-4-7 1 0,0 9-50 0,3-6-9 15,-3-3-3-15,4 10 0 0,-1-1 1 0,1-6 0 16,-1 10 0-16,1-4 0 0,-1 0-40 0,1 10-8 16,-1-6-2-16,4 9 0 0,4 0-16 0,-4 9-3 15,0-3-1-15,0 7 0 0,4 2-9 0,-1 1-3 0,1 9 0 0,-4-3 0 16,0 0-12-16,0 0-8 15,4 3 8-15,-4-10-8 0,-4 14 8 0,1-11-8 0,-1 1 10 0,-3-3-10 16,4-7 12-16,-4 10-3 16,-4-10-1-16,1 1 0 0,-1-1 11 0,-3-3 1 0,0 4 1 0,0-7 0 15,0 3-11-15,0-6-2 0,3 0-8 0,-3-3 12 16,0-4-12-16,4-5-16 0,-1 2 3 0,4 4 1 31,-3-13-103-31,6 6-20 0,-3-9-4 0,0 0-1 0,0 0-90 16,0 0-18-16,0 0-4 0,18-9-1 0</inkml:trace>
  <inkml:trace contextRef="#ctx0" brushRef="#br0" timeOffset="201931.33">29856 13551 2606 0,'-11'3'116'0,"7"4"23"0,1-7-111 0,-1 0-28 15,4 0 0-15,0 0 0 0,-3 3 24 0,6 6 0 16,4 4 0-16,1-4 0 0,2 1-24 0,4 2-16 16,-7-2 3-16,7 8 0 0,1-5 25 0,2-1 6 15,-3 7 1-15,4-6 0 0,0 6-8 0,-1-7-2 16,-3 7 0-16,0-6 0 0,1 5-9 0,-1 1 8 16,-4-6-8-16,1-1 8 0,-1 7-8 0,-3-6 0 15,4-4 0-15,-4 0 0 0,0 1-27 0,0-7 3 16,0 6 0-16,-3-5 0 15,-4-4-134-15,10 6-26 0,-10-6-6 0</inkml:trace>
  <inkml:trace contextRef="#ctx0" brushRef="#br0" timeOffset="202192.957">30406 13464 1152 0,'-14'6'51'0,"3"0"10"0,-6-3-49 0,-1-3-12 0,-3 10 0 0,3-1 0 15,4 0 425-15,0 4 83 0,0 0 16 0,3 5 3 16,1-5-447-16,3 15-90 0,0-3-18 0,-1 7-3 16,1-1 2-16,0 10 0 0,0-1 0 0,-3 4 0 15,-1 0 49-15,4-3 9 0,-3 9 3 0,-1 0 0 16,-3 4-20-16,0-1-4 0,0 3-8 0,-1 4 12 16,1-4-12-16,0-2 0 0,0-4 0 0,4-6 0 15,-5 0 0-15,1-7 0 0,7-2 0 0,-3-4 0 16,-1-3 0-16,4-3-8 0,4-6 8 0,-1 0-13 15,4-6-144-15,4-4-29 0,-4-9-6 16,0 0-925-16</inkml:trace>
  <inkml:trace contextRef="#ctx0" brushRef="#br0" timeOffset="202999.265">31101 13015 172 0,'0'0'16'0,"0"0"-16"0,0 0 0 0,0 0 0 15,0 0 472-15,0 0 91 0,0 0 18 0,0 10 4 16,0-1-421-16,0-6-85 0,-4 13-17 0,1-1-3 16,-4 7-42-16,0 7-8 0,3 2-1 0,-3 0-8 15,4 4 12-15,-4-4-4 0,0 10 0 0,-1-7-8 16,1 7 24-16,4-9-1 0,-8 8-1 0,4-5 0 15,4-4-12-15,-1 10-2 0,-3-10-8 0,0 7 12 0,4-4-12 0,-5-2-16 16,5-7 3-16,-1 0 1 0,1 0-10 0,-1-6-2 16,1-3 0-16,-4 2 0 15,3-5-176-15,-3 6-35 0,0-10-7 0</inkml:trace>
  <inkml:trace contextRef="#ctx0" brushRef="#br0" timeOffset="203616.696">30727 13416 2948 0,'0'0'131'0,"-7"-3"26"0,3 0-125 0,-3-3-32 15,7 6 0-15,0 0 0 16,0 0-17-16,7-3-10 0,4-3-1 0,0 6-1 16,3-4-25-16,0-2-5 0,0 6-1 0,7 0 0 15,0 0 13-15,4 0 3 0,0 0 0 0,3 0 0 16,0 0-64-16,0 0-12 0,-3 6-2 0,3-2-1 15,-3-4 15-15,0 6 2 0,-4-3 1 0,-4-3 0 16,1 6 21-16,-4-3 4 0,-3 0 0 0,-1-3 1 16,-3 10 31-16,4-10 7 0,-4 6 1 0,0-3 0 0,-7-3 57 0,7 0 12 0,4 0 3 0,-4 3 0 15,3-3 45-15,-3 7 10 0,0-7 1 0,4 0 1 16,-4 0-13-16,4 0-4 0,-4 0 0 0,3 0 0 16,-10 0-31-16,7 0-6 0,-7 0-2 0,0 0 0 15,0 0 17-15,4 3 3 0,-4-3 1 0,0 9 0 0,-4 1 20 16,4-1 4-16,-3-6 1 0,-4 7 0 15,0 2 12-15,-4-2 2 0,1-1 1 0,-1 0 0 0,0 1-37 0,4 2-7 16,-7-2-2-16,4 2 0 0,3 1-32 0,-4-4-6 16,4 10-2-16,0-6 0 0,0-4 5 0,0 4 1 15,0 5 0-15,0-5 0 0,3 9-14 0,1-6 0 16,-4-1 0-16,3 4 0 0,-3 0 0 16,0-3 0-16,3 2 0 0,4-5-10 0,-3 6 10 0,3-7 0 15,3-2 0-15,-3-1 0 0,7 4 0 0,0-4-8 16,4 0 8-16,0-5 0 0,6 2 0 0,1-3-8 15,0-3 8-15,6-3 0 0,4-3 0 0,1 2 0 16,2-5 0-16,1-4 0 0,0 1 0 0,3-4 0 0,1 4 0 16,-5-1-12-16,1-6 12 0,-4 10 0 15,-3-4 0-15,-4-5 0 0,-3 5 0 0,-4-6 9 0,-4 7-9 16,-3-7 0-16,1 3 27 0,-8-3-2 0,0 1 0 0,-8 5 0 16,1-6 10-16,-3 3 1 0,-4 1 1 0,-4 2 0 15,-3 1-37-15,0-1 0 0,0-2 0 0,-1 2 0 16,-2 4 15-16,-1-1 5 0,4 7 0 0,3-6 1 15,1-1-21-15,-1 10 0 0,0-9 0 0,8 6 0 16,3 0-16-16,-4-4-4 0,1 7 0 0,6-3-1 31,-3-3-83-31,3 6-17 0,4 0-3 0,0 0-1 16,0 0-104-16,0 0-21 0,0 0-4 0,4 9-754 0</inkml:trace>
  <inkml:trace contextRef="#ctx0" brushRef="#br0" timeOffset="204277.225">31902 13727 1958 0,'-11'6'87'0,"4"0"17"0,-4-2-83 0,8 5-21 16,-4 4 0-16,3-4 0 0,1 4 155 0,3 5 26 15,0-5 6-15,3 6 1 0,-3-7-166 0,0 7-33 16,0 3-6-16,0-3-2 0,4 3 19 0,-4 0 0 16,-4 0 0-16,4 0 0 0,-3 0 20 0,-4 6 5 0,0-6 1 0,0 6 0 15,-4-3 19-15,4-3 4 16,-4 0 1-16,4 3 0 0,-3 0 3 0,-1-3 1 0,4 0 0 0,0-3 0 16,0-7-14-16,4 7-4 0,-1-6 0 15,0-4 0-15,4 1-36 0,0-10 0 0,0 0-9 0,0 0 9 16,0 0 0-16,0 0 0 0,0 0 14 0,8-10-4 15,2 1-2-15,1-7 0 0,-4-9 0 0,3 3 0 16,-3-3 0-16,4-6 0 0,0-7 0 0,-4 3 0 16,0-5-8-16,0 5 0 0,-4-6 0 0,4-9 8 15,-3 3-8-15,-1-3 0 0,4 0 0 0,-3-3 0 16,-1 9 0-16,5-7 0 0,-5 8 0 0,1 8 8 16,-1-6-8-16,1 10 0 0,-1 9 0 0,1-6 0 15,3 6 0-15,0 9 0 0,-4-6 0 0,8 7 0 16,0-1 0-16,3 4-14 0,0 0 2 0,7 9 0 15,-3-4 2-15,3 4 1 0,3 4 0 0,-2-4 0 16,2 9-19-16,-6 0-3 0,0 4-1 0,3-4 0 0,-4 1 20 16,1 2 12-16,-4 1-13 0,0-4 5 0,-3 4 8 0,-1 2 0 15,1-2 0-15,-4 0-8 0,0 5 8 0,0-5 0 16,-3 6 0-16,-1-7 0 0,1 7 0 16,-4-6 0-16,3 5 0 0,-3 1 0 0,-3-3 10 0,-4 3 1 15,3-7 0-15,-3 10 0 0,-4-6-11 0,1 0 0 16,-4-7 0-16,0 4 0 0,-4 5 18 0,-3-8 11 15,-4-7 3-15,4 6 0 0,-4 1-19 0,-3-7-3 16,0 3-1-16,-4-3 0 0,0-3-9 0,1 0 8 16,6-3-8-16,-3-3 8 0,-1 0-21 0,5-4-5 15,3 4-1-15,3-7 0 16,-3 10-21-16,3-3-4 0,4-3 0 0,0 5-1 16,0 1-25-16,3-3-5 0,-3 6-1 0,7-3 0 15,0-3-91-15,7 6-18 0,0 0-4 0,0 0-503 0,0 0-100 16</inkml:trace>
  <inkml:trace contextRef="#ctx0" brushRef="#br0" timeOffset="204769.878">32593 13689 2516 0,'0'0'56'0,"11"0"11"0,-4 0 2 0,3 7 1 16,4-14-56-16,4 7-14 0,3 0 0 0,0 0 0 0,1 0 0 0,-1-9 9 16,3 6-9-16,-2-7 8 0,-1 1 10 0,-4 6 2 15,5-7 0-15,-8 1 0 0,0 0 35 0,0 5 7 16,-3-5 2-16,-1 0 0 0,-3-1-2 0,-3 1 0 16,-1 6 0-16,1-7 0 15,-1-2-18-15,-3 2-3 0,4-2-1 0,-4-1 0 16,0-2-31-16,0 2-9 0,-4 0 0 0,4 4 0 0,0-3 0 0,-3-4 0 15,3 6 0-15,0 7 0 0,-4-6 0 0,1 9 0 16,-1-3 0-16,4 3 0 0,-3 0 0 0,-8 0 0 16,0 3-12-16,1 3 4 0,-4 0 8 0,0 4 0 15,-4 6 0-15,0-1-8 0,-3 4-3 0,0 3 0 16,0 0 0-16,0 0 0 0,0 6 27 0,-1-3 4 16,8 3 2-16,0-3 0 0,0 4 10 0,3-7 1 0,4 0 1 15,7 6 0-15,0-3-24 0,0-3-10 0,7 3 8 16,-3-9-8-16,3 2 0 0,0-5 0 0,4 0 0 15,-1 2 0-15,1-2 0 0,3-4 0 0,-3 1 0 0,-1-7 0 16,1 6 0-16,3-6 0 0,0 4 0 0,-3-4 0 16,3-3 0-16,0 0 0 0,3 0 0 0,1 0 0 31,3 0-33-31,4 0 1 0,3 0 0 0,0-3 0 16,4-4-123-16,-7 7-24 0,7-3-5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05:52.45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7973 6684 1058 0,'-4'-41'47'0,"4"19"9"0,-7 0-44 0,4-9-12 16,3 0 0-16,-4-1 0 15,4-2-90-15,0-7-20 0,0 6-4 0,0-2-1 0,0 5 169 0,0 7 34 0,-3-3 6 0,3 12 2 16,-4-2 70-16,1 5 14 0,-1-3 4 0,1 7 0 15,-1 6-32-15,4-7-5 0,0 10-2 0,0 0 0 16,-7 0-70-16,7 0-15 16,0 0-2-16,0 0-1 0,0 0-44 0,0 10-13 0,0 2 0 0,0 4 8 15,0 0-8-15,3 3 0 0,-3-1-11 0,4 4 11 16,0 3-8-16,-4 7 8 0,0-1 0 0,0 7-9 16,-4-1 9-16,4 1 0 0,0 6 0 0,-7 0 8 15,7 3 20-15,-7 0 4 0,3 6 0 0,4 1 1 16,-3 8-10-16,3-2-3 0,3-4 0 0,1 7 0 15,3 0 20-15,-4 3 3 0,1 3 1 0,7 3 0 16,-4-3-16-16,0 6-4 0,0 3 0 0,0-2 0 16,7 2-12-16,-11 3-4 0,4 4 0 0,-3 0 0 15,0-1 10-15,-1 1 2 0,-3 0 0 0,0 9 0 16,0 0-7-16,-3 0-1 0,3 3 0 0,0-3 0 0,-4 4 0 16,0 5-1-16,1 1 0 0,3-7 0 0,-4 6-1 15,1-6 0-15,3 7 0 0,0-1 0 0,0-2-10 16,0 2 12-16,0-6-12 0,3 7 12 0,-3 3-12 0,4-4 0 15,-4-6 0-15,0 10 8 16,0 3-8-16,0-10 0 0,-4 3-12 0,1 4 12 0,3 0 0 0,-7 2 0 16,0-2 9-16,0-7-1 0,0 10 0 0,-4-3 1 15,-3 2 0-15,7-2 0 0,-7 3 11 0,3-10 1 16,-6 7 1-16,2 3 0 0,1-4-22 0,0-5 0 16,0 2 0-16,0-9 8 0,7 3-8 0,-7 4 0 15,3-7 0-15,4-3 0 0,0 0 0 0,4-4 0 16,-4-2 0-16,0 0 8 0,3-4 9 0,4 1 3 15,-7-7 0-15,7 0 0 0,0-3 0 0,0-6 0 0,0 6 0 16,0-6 0-16,7-3-7 0,-7 0-1 0,0-1 0 0,0 1 0 16,0 0-3-16,0-7-1 0,-7 7 0 0,7-10 0 15,-4 10-8-15,4-10 0 0,-3 7 9 0,3-7-9 16,-4-9 8-16,1 9-8 0,3-12 10 0,-4 9-10 16,4-6 10-16,0 0-10 0,0-6 10 0,0-1-10 15,0-5 12-15,-7 5-4 0,7-5-8 0,0-7 12 16,0 6-12-16,0-9 8 0,0 6-8 0,7-6 0 15,-7-3 13-15,4-3-3 0,-4 6-1 0,0-7 0 16,0 1-1-16,0 0-8 0,0-4 12 0,0 1-4 16,3-4-8-16,-3 1 0 0,-3 2 0 0,3-2 0 15,3-1 0-15,-3 0 0 0,0-9 0 0,0 10 0 16,0-4 8-16,0 4 10 0,0-10 2 0,-3 9 0 16,-1 0-7-16,4-9-1 0,0 0 0 0,0 0 0 0,0 4-12 15,0-4 0-15,0 9 0 0,0-9 0 0,7 9 0 0,-7-9 0 16,-3 10 0-16,3-10 0 0,0 0 0 0,0 0 0 15,0 0 0-15,0 0 0 0,0 0 0 0,0 0 0 16,0 0 0-16,0 0 0 0,0 3 0 0,0-3 0 16,0 0 0-16,0 0 0 0,0 9 0 0,0-9 0 15,3 10 0-15,-3-10 0 0,4 3 0 0,-4-3 0 16,0 9 0-16,0 1 0 0,7-1 0 0,0 0 0 16,-7 1 0-16,4-7 0 15,-1 10-29-15,-3-4-9 0,0-3-2 0,4 0 0 0,-4-6 12 16,3 10 3-16,-3-10 0 0,4 0 0 15,-4 0-58-15,7 9-11 0,3-9-2 0,-6 7-1 16,-4-7-52-16,7 0-11 0,7-7-1 0</inkml:trace>
  <inkml:trace contextRef="#ctx0" brushRef="#br0" timeOffset="1942.315">2402 10989 979 0,'-10'0'87'0,"3"-3"-70"0,-4-3-17 0,4 6 0 15,-3-3 245-15,-1 3 46 0,0-10 9 0,8 10 1 16,-15-3-193-16,4-3-38 0,4 6-8 0,2 0-2 16,-2 0-40-16,-1 0-9 0,-3 0-2 0,4 0 0 15,-1 0-9-15,8 0 0 0,-8 0 0 0,0 0 0 16,8 0 0-16,-4 0 0 0,3 6 0 0,4-6 0 15,-7 3-16-15,7-3 4 0,0 0 0 0,0 0 1 0,0 0 11 0,0 0-8 16,11 0 8-16,3 7-8 0,4-7 8 0,-1 3-10 16,8-3 10-16,7 0-10 0,3 0 23 15,0-3 5-15,4-4 1 0,7 7 0 0,3 0-1 0,-3 0 0 16,3 0 0-16,1 0 0 0,10 7 12 0,0-4 2 16,10 0 1-16,-6-3 0 0,6 6-25 0,1-3-8 15,3-3 0-15,7 0 0 0,-3 7 0 0,6-4 10 16,1-3-10-16,3 6 8 0,4-3 6 0,3-3 1 15,1 3 0-15,6-3 0 0,-3-3 0 0,6 3 0 16,5-3 0-16,-1-3 0 0,11 3 2 0,0-4 1 16,4-2 0-16,3 6 0 0,-4-7-10 0,4 1-8 0,0-4 9 0,11 4-9 15,-11 0 12-15,10 2-3 0,-6-2-1 0,3 0 0 16,-4-1 4-16,-3 1 0 0,4 6 0 0,-4-4 0 16,0 4-1-16,0 3 0 0,3-6 0 15,-3 3 0-15,11 3-11 0,-8 0 8 0,5-3-8 0,2 3 8 16,1-7-8-16,-1 7 0 0,-3 0 0 0,4-9-11 15,-4 9 11-15,4-3 8 0,-8-7-8 0,4 7 11 16,4-3-11-16,-1 3 0 0,-6-7 0 0,3 1 8 16,-4 6 19-16,1-3 3 0,-8-4 1 0,8 7 0 15,-4 0-12-15,0-3-3 0,-4 3 0 0,-3-4 0 16,-7 7-1-16,4 0-1 0,3 0 0 0,-8 0 0 16,-9-3-14-16,6 3 8 0,8 0-8 0,-5 3 0 15,-6-3 8-15,4 0-8 0,-5 0 0 0,1 0 0 16,0 0 8-16,-4 0-8 0,-3 0 0 0,0 0 0 15,0 0 12-15,0 0-3 0,-8 0-1 0,5 0 0 0,-1-3-8 16,0-3 12-16,4 6-12 0,0 0 12 0,-8 0 0 16,5-3 0-16,2 3 0 0,-6-3 0 0,0 3-12 15,0-7 0-15,-8 7 0 0,-3 0 0 0,0 0 0 16,1 0 15-16,-1 0-4 0,-4-3-1 0,1 3 7 16,-7-6 2-16,-1 6 0 0,-6 0 0 0,-1-3-7 0,1-3 0 15,-4 6-1-15,0 0 0 0,-4-4-11 0,0 4 0 16,1 0 9-16,-4 0-9 0,-4-3 0 0,4-3 0 15,-4 6 0-15,1-3 8 0,-1-3-8 0,-3 6 0 16,0 0 0-16,0 0 0 0,-4 0 0 0,-3 0 0 16,0 6 0-16,-7-3 0 0,-4-3 0 0,-4 0 0 15,-2 6 0-15,-1-3 0 0,-4-3-22 0,1 4 1 16,-4 2 0-16,-3-3 0 16,-1 3-95-16,-3-3-20 0,-7-3-3 0,0 10-737 0,-3-1-148 0</inkml:trace>
  <inkml:trace contextRef="#ctx0" brushRef="#br0" timeOffset="3295.331">16468 10610 403 0,'0'0'36'0,"0"0"-36"0,0 0 0 0,0 0 0 15,0 0 188-15,0 0 30 0,0 0 6 0,0 0 2 16,0 0-148-16,0 0-30 0,0 0-5 0,0 0-2 15,0 0 11-15,-4 9 1 0,4 1 1 0,0-10 0 16,-3 3 16-16,-1 6 3 0,-3-2 1 0,4-4 0 16,-5 6-14-16,5-6-2 0,-4 7-1 0,0-1 0 15,0 0 9-15,-4 4 2 0,-3 0 0 0,3 5 0 16,1-5-24-16,-4 6-5 0,0 0-1 0,-4 2 0 16,0-2-12-16,1 3-2 0,-1 0-1 0,-3 0 0 15,0 0-9-15,3 0-2 0,-3 0 0 0,3-3 0 16,1 3-12-16,-1-3 0 0,0 3 0 0,4-10 0 15,0 7 0-15,4-7 0 0,-4-2 0 0,3-1 0 16,7 1-30 0,-3-7-2-16,0 3-1 0,7-6 0 0,0 0-35 0,-7 0-8 0,7 0 0 15,-3 0-1-15,-4-6-14 16,3 6-2-16,1-10-1 0,-1 10-482 0,-3-9-97 0</inkml:trace>
  <inkml:trace contextRef="#ctx0" brushRef="#br0" timeOffset="3711.374">16097 10572 2300 0,'0'0'51'0,"0"0"10"0,0 0 3 0,0 0 0 0,-7 3-52 0,7-3-12 0,0 0 0 0,0 0 0 16,0 0 0-16,4 4-10 0,-4 11 2 0,3-5 0 16,4-4 8-16,0 3 0 0,0 1 0 0,0-1-8 15,4 1 8-15,3 2 0 0,-3 1 0 0,3-4 0 16,4 4 38-16,-1-4 3 0,4 10 1 0,0-7 0 16,-3 1 10-16,0-4 3 0,-1 7 0 0,1-3 0 15,0-1-10-15,-1 1-1 0,1 2-1 0,0 1 0 16,-1-7-16-16,-3 10-3 0,-3-6-1 0,3 9 0 15,0-3-23-15,-3-7 0 0,-1 10-12 0,-3 0 4 16,0-3 8-16,4 3 0 0,-4 0 0 0,0-4 0 16,0-5 0-16,0 9 0 0,0-13 0 0,0 7 0 15,0-10-21-15,4 4-3 0,0-1 0 0,-1-9 0 16,1 6-116-16,-1-12-24 0,4 6-5 16,-3-3-1-16,3-6-35 0,4-1-7 0,10-18-2 0,-10 6 0 15</inkml:trace>
  <inkml:trace contextRef="#ctx0" brushRef="#br0" timeOffset="4312.142">16824 11043 1818 0,'0'0'80'0,"0"0"17"0,-4 9-77 0,4-9-20 16,0 0 0-16,0 0 0 0,0 0 157 0,0 0 28 16,4 6 6-16,-4-6 1 0,7 3-108 0,-3 10-20 0,3-7-5 0,-4-3-1 15,4 10-30-15,0-4-7 0,4 1-1 0,-1 2 0 16,1 7 7-16,-4-6 1 0,4 6 0 0,-4-1 0 15,-4-2-1-15,4 3 0 0,0-7 0 0,-3 7 0 16,-1 0-11-16,1-6-3 0,-4 5 0 0,7-2 0 16,-7-7-13-16,4 10 0 0,-1-6 0 0,-3-4 0 15,7 4-8-15,-3-4-8 0,3 1-2 0,-4-1 0 32,1 0-113-32,-1-5-22 0,-3-4-5 0,7 6-627 0,4-6-126 0</inkml:trace>
  <inkml:trace contextRef="#ctx0" brushRef="#br0" timeOffset="5521.089">8689 5166 1414 0,'0'0'63'0,"0"0"13"0,0 0-61 0,0 0-15 16,0-3 0-16,0-6 0 0,0-1 33 0,3 7 4 16,-3-3 1-16,4 0 0 0,0-4-29 0,-4 10-9 15,0 0 0-15,3 0 0 0,-3 0 8 0,4-9-8 16,-4 9 0-16,0 0 0 0,0 0 0 0,0 0-12 16,7-7 0-16,-7 7 0 0,0 0 39 0,0 0 8 15,0 0 1-15,0 0 1 0,0 0 35 0,-7 16 6 16,0-13 2-16,-4 10 0 0,-3 3-4 0,3-4-1 15,-6 1 0-15,2-1 0 0,-6 7-7 0,4 0 0 16,-4 0-1-16,-1 3 0 0,-2-1-18 0,-1 5-3 16,-7-4-1-16,4 6 0 0,-7 0-21 0,6-3-4 0,-2 3 0 15,-5-3-1-15,5 4-9 0,2-4-2 0,-6-3 0 0,7 6 0 16,0-6-8-16,7 0 0 0,-4 0 0 0,4-3 0 16,3-1-8-16,0-5 8 0,8-4 0 0,-1 1 0 31,1-4-25-31,3 3-1 0,0-9 0 0,3 0 0 15,-3 0-53-15,0 0-10 0,3-9-3 0,1-4 0 16,3 4-150-16,-7 0-30 0,3-26-7 0,1 10-452 0</inkml:trace>
  <inkml:trace contextRef="#ctx0" brushRef="#br0" timeOffset="5820.905">8142 5056 2052 0,'0'0'91'0,"0"0"18"0,0 0-87 0,0 0-22 15,0 0 0-15,0 0 0 0,0 0 24 0,7 10 1 16,4-4 0-16,-4 4 0 0,3 5-15 0,1-2-10 16,0-1 12-16,-1 1-12 0,1 3 26 0,-4-1-2 15,0 4 0-15,3 0 0 0,1 3 5 0,-4-3 1 16,4 3 0-16,-4-1 0 0,0 5 11 0,3-4 3 15,4 9 0-15,-6-6 0 0,2 0-18 0,-3 3-3 0,4-3-1 0,-4-3 0 16,0 0-22-16,3 6 8 0,-6-2-8 0,3-8 0 16,0 4 10-16,0 0-2 0,-3-3-8 0,3 3 12 15,0-9-12-15,0 2 11 0,3 1-11 0,-6-7 10 32,3 1-72-32,0-10-14 0,0 9-4 0,4-12-656 0,-4-3-131 0</inkml:trace>
  <inkml:trace contextRef="#ctx0" brushRef="#br0" timeOffset="6489.769">8724 5659 115 0,'0'0'10'0,"0"0"-10"15,0 0 0-15,0 0 0 0,7-7 427 0,0 4 83 16,-7 3 17-16,7-9 3 0,4 9-400 0,-4-10-80 0,0 7-16 0,0-6-3 16,7 9 2-16,-10-10 1 15,3 10 0-15,-7 0 0 0,0 0-34 0,0 0 0 0,7-9 0 0,3 9 0 16,-2-3 0-16,6-7 0 0,-4 10 0 0,8-3 0 16,-4-6 0-16,0 3 0 0,0 6 0 0,0-7 0 15,0 1 20-15,1-3-4 0,2 9 0 0,-10 0 0 16,0 0 14-16,-7 0 2 0,0 0 1 0,7 0 0 15,-7 0-5-15,0 0 0 0,7 9-1 0,-3-3 0 16,-4 7-4-16,-4-4-1 0,-3 1 0 0,4-4 0 16,-8 13 5-16,4-7 1 0,-7 4 0 0,3-3 0 15,1-1-28-15,-4 7 8 0,3-7-8 0,-6 1 0 16,2 3-23-16,1-4-9 16,0-2-3-16,0 2 0 0,4-2 35 0,-1-7 0 0,-3 6 12 0,3-3-3 15,-6 1-9-15,-1 2-9 0,4 0 9 0,-4 4-13 16,1 3 13-16,2-7 0 0,1-3 0 0,7 4 0 0,-7-1 0 15,11 1 0-15,-4-7 0 0,0 6 0 0,7-9 0 0,0 6 8 16,0 1 0-16,0-7-8 0,3 0 0 16,8 9 0-16,-4 0 0 0,3-9 0 0,1 10 8 0,3-7-8 15,7-3 0-15,-3 6 0 0,-1-3 24 0,5-3-1 16,2 10-1-16,5-10 0 0,-5 6-22 0,4-3 0 16,-3-3 0-16,0 3-12 0,0-3 12 0,-1 7 0 15,1-7 0-15,3 3 8 0,-10-3-8 0,-1 0 0 16,5 0 0-16,-8 6 0 15,3-3-71-15,1-3-15 0,-4 0-3 0,-3 3-657 16,3 4-131-16</inkml:trace>
  <inkml:trace contextRef="#ctx0" brushRef="#br1" timeOffset="24225.378">9013 7888 864 0,'0'0'38'0,"0"0"8"0,0 0-37 0,0 0-9 0,0 0 0 0,0 0 0 16,8-3 39-16,2 3 5 15,-6-3 2-15,3-3 0 0,0 6-22 0,0-4-5 0,3-2-1 0,1 3 0 16,-4-3-10-16,0 6-8 0,4-3 12 0,-4-7-12 15,0 10 10-15,0-9-10 0,-7 9 8 0,0 0-8 16,0 0 37-16,0 0 3 0,0 0 0 0,0 0 0 16,0 0 37-16,-7 9 8 0,-7 1 2 0,3-7 0 15,-3 6-32-15,0-3-7 0,0 7 0 0,-4-4-1 16,0 1-8-16,4 2-2 0,-3-2 0 0,6-1 0 16,-6-3 12-16,2 1 3 0,5-4 0 0,-1 6 0 15,4-3-21-15,0-2-4 0,0-1-1 0,4 3 0 16,-1 3-26-16,0-5 0 0,1 5 0 0,3-9 0 15,0 0 0-15,0 3-14 0,0 6 5 0,0 1 1 16,0-1 8-16,0 1 0 0,0-10-9 0,0 0 9 16,0 0 0-16,7 3-9 0,0 3 9 0,0-3 0 15,0 0 0-15,0-3 0 0,4-3 0 0,-1 0 9 0,1-3 13 16,0 6 2-16,-1-10 1 0,1-2 0 0,-1 2-4 0,1 1-1 16,-1-3 0-16,1 2 0 0,-4-2-6 0,0-1-2 15,0 4 0-15,-3-1 0 0,-1 1 3 0,-3-1 0 16,4 7 0-16,-4-6 0 0,0 6 9 0,0 3 1 15,0 0 1-15,0 0 0 0,-7-7-2 0,0 7 0 16,3 0 0-16,-3 7 0 0,-3-4-11 0,-1 0-2 16,0 3-1-16,1-3 0 0,3 7-10 0,-4-10 0 15,4 9 0-15,0 1 0 0,4-7 0 0,-5 6 0 16,5 1 0-16,3-7 0 0,-4 6 0 0,4 1-11 0,4 2 1 16,-4-6 0-16,0 4 10 0,3-7 0 0,-3-3 0 15,4 12 0-15,-4-12 0 0,4 10-8 0,-4-10 8 16,7 0-8-16,3 9 0 0,-3-9 0 0,-3 0 0 15,6 0 0-15,1-9 8 0,-1 9 0 0,1-10 0 0,-4-2 0 16,7 2 0-16,-3 1 12 0,3-3-2 16,-3-1-1-16,-1 0 0 0,4-2 0 0,-3 5 0 0,-4-2 0 15,3 2-9-15,-6-2 8 0,3 9-8 0,-7 3 8 16,0 0 2-16,0-7 0 0,0 7 0 0,0 0 0 16,-4-9 5-16,-3 9 1 0,0 0 0 0,-3 0 0 15,-1 0-4-15,-3 6 0 0,0-6 0 0,0 3 0 16,0 4-12-16,0-4 0 0,0 6 0 0,-1-6 0 15,1 7 0-15,0-1 9 0,7-6-9 0,-7 7 8 0,7-1-8 0,0-3 0 16,0 1 0-16,3-1 0 0,1-3 0 16,3-3 0-16,0 10 0 0,0-10 0 0,0 0-12 0,3 9 1 15,-3-9 1-15,0 0 0 0,7 3 10 0,0-3 0 16,-7 0 0-16,11 6-8 0,-11-6-12 0,7 0-3 16,4 0 0-16,-4-6 0 0,0 6 23 0,0-3 0 15,0 0 0-15,-7 3 0 0,3-6 0 0,4 2 8 16,-7 4 0-16,4-6 0 0,0-3 4 0,-4 9 1 15,0 0 0-15,3-3 0 0,4-7-5 0,-7 7-8 16,0 3 11-16,0 0-11 0,0 0 0 0,0-6 0 16,0 6 0-16,0-10 0 0,0 7 9 0,0 3-9 15,-7-9 0-15,7 9 9 0,-3-3-9 0,-1-4 8 16,-3 7-8-16,7 0 8 0,0 0-8 0,0 0 0 16,-7-3 0-16,7 3 0 0,0 0 0 0,0 0 0 0,-4 0 0 0,4 0 0 15,0 0-25-15,0 0 2 0,0 0 1 0,0 0 0 16,0 0 6-16,0 0 2 0,0 0 0 0,0 0 0 15,0 0 14-15,0 0 0 0,0 0 0 0,0 0-9 16,0 0 9-16,0 0 0 0,0 0 0 0,0 0 0 16,0 0 12-16,0 0-3 0,0 0 0 0,0 0 0 15,0 0-9-15,0 0 12 0,0 0-12 0,0 0 12 16,0 0-12-16,0 0 0 0,0 0 0 0,0 0 0 16,0 0 0-16,0 0 0 0,0 0 0 0,0 0 0 15,0 0 0-15,0 0 0 0,0 0 0 0,0 0 0 16,0 0 12-16,0 0 3 0,0 0 1 0,0 0 0 15,0 0-25-15,0 0-5 0,0 0-1 0,0 0 0 16,0 0 15-16,4 10-9 0,-4-10 9 0,0 0-8 16,0 0 8-16,3 3-8 0,4 6 8 0,1-6-8 15,-8-3 8-15,0 0 0 0,10 0 0 0,-10 0-8 16,0 0 8-16,0 0-10 0,0 0 10 0,0 0-10 0,4 0 10 16,3-3 0-16,-7 3 0 0,3-9 0 0,-3 9 0 0,0-3 9 15,-3-4-9-15,3 7 0 0,-4-9 10 0,4 6-10 16,-3-7 8-16,3 10-8 0,-4 0 9 0,4-9-9 15,-7 6 10-15,0 0-10 0,3-3 17 0,4 6-2 16,-3 0-1-16,3 0 0 0,-4-10-14 0,4 10 0 16,-7 0-9-16,4 0 9 0,3 0 0 0,-7-3 15 15,0 3-2-15,0 0 0 0,3 3-5 0,-3-3-8 16,0 0 11-16,0 10-11 0,0-10 0 0,0 9 0 0,7-9 0 16,0 0 0-16,-4 3 0 0,4-3 0 0,0 0 0 0,0 0 0 15,0 9 0-15,0-9 0 0,7 10 0 0,0-7-9 16,4 3-11-16,3-6-3 0,-7 0 0 0,7 0 0 15,-3 0 23-15,3-6-11 16,0 3 11-16,-7 3-8 0,4 0 8 0,-4-10 0 0,3 10 0 0,-10 0 0 16,0 0 12-16,7-3 4 0,-7 3 0 0,0 0 1 15,0 0-17-15,0 0-12 0,0 0 1 0,0 0 1 16,0 0 19-16,0 0 4 0,0 0 1 0,0 0 0 16,-3-6-4-16,-1 3-1 0,-3 0 0 0,0-3 0 15,4 6-9-15,-4-4 10 0,0 4-10 0,3 0 10 16,-6-6-10-16,6 6 0 0,-3 0 0 0,3 0 8 15,-3 0-8-15,7 0 0 0,0 0 0 0,0 0 0 16,-3 0 0-16,3 0-9 0,-7 10 9 0,7-10 0 0,-4 6-9 0,1 0 9 16,3-6 0-16,0 9-9 15,0-9 9-15,-4 7 0 0,4-1 0 0,0-6 0 0,0 0 0 16,0 0 0-16,0 0 0 0,0 0 8 0,0 0-8 16,0 0 0-16,0 0 0 0,0 0 0 0,0 0 0 0,0 0 0 15,0 0-8-15,0 0 8 0,0 0-12 0,0 0 4 16,0 0 0-16,4 6 0 15,3-3-8-15,-7-3 0 0,0 0-1 0,3 10 0 0,1 2 5 0,-4-2 0 16,0-1 1-16,0 4 0 0,0-4 3 0,0 1 0 16,0-10 0-16,0 0 0 0,-4 9 8 0,4-9 0 15,0 0 0-15,0 0 0 0,-3 3 0 0,3-3 0 16,0 0 0-16,0 0 0 0,0 0 0 0,0 0 0 16,0 0 0-16,0 0 0 0,0 0 0 0,0 0 8 15,0 0-8-15,0 0 0 0,0 0 0 0,0 0 8 0,0 0-8 0,-7 6 0 16,7-6 12-16,0 0-1 0,0 0-1 0,0 0 0 15,0 0 7-15,0 0 2 0,0 0 0 0,0 0 0 16,0 0-19-16,0 0 0 0,-4 3 0 0,4-3 0 16,0 0 0-16,0 0-19 0,0 0 3 0,0 0 0 15,0 0 16-15,0 0 0 0,0 0 0 0,0 0 0 16,0 0 0-16,0 0 0 0,0 0 0 0,0 0 9 16,0 0 7-16,0 0 2 0,0 0 0 0,0 0 0 15,0 0-18-15,0 0 0 0,0 0 0 0,0 0 0 16,0 0 0-16,0 0 0 0,0 0 0 0,0 0 0 15,0 0 8-15,0 0 0 0,0 0 1 0,0 0 0 16,0 0 7-16,0 0 2 0,0 0 0 0,0 0 0 16,0 0 11-16,0 0 3 0,0 0 0 0,0 0 0 15,0 0-32-15,0 0 0 0,0 0 0 0,0 0 0 0,0 0 0 0,0 0 0 16,0 0 0-16,11 0 0 16,-1 0 16-16,-10 0-4 0,0 0 0 0,0 0 0 0,7 0-1 0,-7 0-1 15,7 0 0-15,-7 0 0 0,8 0 6 0,-8 0 0 16,0 0 1-16,0 0 0 0,0 0-8 0,0 0-1 15,0 0-8-15,0 0 12 0,0 0-12 0,0 0 9 16,0 0-9-16,0 0 8 0,0 0-8 0,0 0 10 16,0 0-10-16,0 0 10 0,0 0-2 0,0 0 0 15,0 0 0-15,0 0 0 0,0 0 2 0,0 0 0 16,0 0 0-16,0 0 0 0,0 0 9 0,0 0 1 16,0 0 1-16,0 0 0 0,0 0 0 0,0 0 0 15,0 0 0-15,0 0 0 0,0 0-5 0,0 0-2 0,0 0 0 0,0 0 0 16,0 0-2-16,0 0-1 0,0 0 0 0,0 0 0 15,0 0-11-15,0 0 0 0,0 0 0 0,0 0-11 16,0 0 11-16,0 0 0 0,0 0 0 16,0 0 0-16,0 0 0 0,0 0 0 0,0 0 0 0,0 0 0 15,0-9 0-15,0 9 12 0,-4-3-4 0,4-6 0 16,0 9 2-16,-4-4 1 0,4 4 0 0,-3-6 0 16,3 6-11-16,0 0 12 0,-4 0-12 0,4 0 12 15,0 0-12-15,0 0 0 0,0 0 0 0,0 0 8 16,0 0-8-16,0 0 0 0,0 0 0 0,0 0 0 15,0 0 0-15,0 0 0 0,-3-9 0 0,3 9 0 16,0 0 0-16,-7 0 0 0,3-3 0 0,4 3 0 16,0 0 0-16,0 0 0 0,-3-10 12 0,3 10-4 15,0 0-8-15,0 0 8 0,-7 0-8 0,7 0 8 16,0 0-8-16,0 0 8 0,0 0-8 0,-7 0 8 0,7 0-8 16,0 0 0-16,0 0 0 0,0 0 8 0,0 0-8 0,0 0 0 15,0 0 0-15,0 0 0 0,-4-3 0 0,4 3 0 16,0 0 0-16,0 0 0 0,0 0 0 0,0 0 0 15,-7-6 0-15,7 6 0 0,0 0 0 0,0 0 8 16,0 0-8-16,0 0 0 0,0 0 8 0,-7-3-8 16,4-4 0-16,3 7 8 0,0 0-8 0,0 0 0 15,0 0 0-15,0 0 0 0,0 0 0 0,0 0 0 16,0 0 0-16,0 0 0 0,0 0 0 0,0 0 0 16,0 0 0-16,0 0 0 0,0 0 0 0,0 0 0 15,0 0 0-15,0 0 0 0,0 0 0 0,-8 0 0 16,5-3 0-16,3 3 8 0,-7-3-8 0,7 3 8 0,-4-6-8 0,-3 3 8 15,4-4-8-15,-4 4 0 0,3-6 9 0,4 9-9 16,-10-3 0-16,6-4 8 0,4 7-8 0,-3 0 0 16,-1-9 0-16,-3 9 0 0,0-3 0 0,3-6 8 15,4 9-8-15,-7 0 0 0,0-4 0 0,0-2 0 16,7 6 0-16,-10-9 9 0,3 9-9 0,0-7 0 16,-1 1 0-16,1 6 0 0,0-9 0 0,0 9 0 15,0-3 0-15,7-4 0 0,-10 4 0 0,3 0 0 16,0-3 0-16,3 3 0 0,-7-4 0 0,8 4 0 15,-4-6 11-15,0 6-11 0,3-4 10 0,-6 4-2 16,6-3-8-16,-3-7 0 0,0 10 0 0,0-3 0 16,0-3 0-16,3 2-8 0,-3 1 8 0,0-3 0 15,0 6 0-15,4-7 0 0,-4 1 0 0,3-1 0 16,-3 1 0-16,4 6 0 0,-5-7 0 0,5 1 0 0,-4 3 0 16,0-1 0-16,3-2 0 0,-3 6 8 0,0-3-8 0,0 3 0 15,0-7 0-15,-3 7 0 0,6-3 0 0,-7-4 0 16,4 4 0-16,0 0 0 0,0-4 0 0,0 7 0 15,0-6 0-15,4-1 0 0,-8 1 0 0,4-4 0 16,3 4 0-16,-3 0 0 0,0-4 0 0,0 4 0 16,4-4 0-16,-4 4 0 0,0-4 0 0,3 1 0 15,-3 2 0-15,4 1 0 0,-5-1 0 0,5 1 0 16,-8 0 0-16,4 5 0 0,-3-5 0 0,3 0 0 16,-4 6 0-16,4-7 0 0,-4 1 0 0,4 6 0 15,-3-4 0-15,3 4 0 0,-7-6 0 0,3-1 0 0,0 7 0 16,4-6 0-16,-3-1 0 0,3 7 0 15,-7-12 0-15,7 11 0 0,-4-5 0 0,0 0 0 16,1-1 0-16,3-2 0 0,-11 2 0 0,8 7 0 0,-5-6 0 0,1-1 0 16,4 1 0-16,-4 3 0 0,3-4 0 15,0 1 0-15,-3-1 0 0,4 1 0 0,-1 6 0 0,1-3 0 16,-1-7 0-16,0 10 0 0,4-6 0 0,4-1 0 16,-11 1 0-16,7 6 0 0,0-7 0 0,-4 1 0 15,0-1 0-15,1 1 0 0,3 0 0 0,-4 5 0 16,1-5 0-16,-1 0 0 0,-3-4 0 0,0 4 0 15,3-1 0-15,-3 4 0 0,0-3 0 0,0-1 0 16,-4 1 0-16,4-4 0 0,0 4 0 0,0-1 0 16,0 1 0-16,3-4 0 0,-3 4 0 0,4 0 0 15,-1-1 0-15,0 7 0 0,1-6 0 0,-1-1 0 16,4 1 0-16,-3 3 0 0,-1-1 0 0,0-2 0 16,1-1 0-16,-1-2 0 0,1 3 0 0,-1 5 0 0,-3-5 0 0,3 0 0 15,4-1 0-15,-7 7 0 0,4-6 0 0,-1-1 0 16,4 1 0-16,-4 3 0 0,4-10 0 15,-3 13 0-15,3-7 0 0,-4 1 0 0,4-4 0 16,-3 4 0-16,2-4 0 0,1 4 0 0,-3 0 0 0,-1-1 0 16,1-2 0-16,-1 2 0 0,4 1 0 0,-4-4 0 15,4 4 0-15,-3-1 0 0,-1-2 0 0,4 3 0 16,-7-1 0-16,3 4 0 0,1-10 0 0,-1 7 0 16,1 2 0-16,-1-2 0 0,1 0 0 0,3-1 0 15,-11 1 0-15,11-4 0 0,-4 4 0 0,-3-4 0 16,4 1 0-16,2-4 0 0,-2 7 0 0,3-4 0 0,-4 4 0 15,1-1 0-15,3 4 0 0,0-10 0 0,-4 7 0 16,0-4 0-16,8 4 0 0,-8-3 0 0,1 2 0 0,3 1 0 16,0-4 0-16,-8 4 0 0,5-1 0 0,3-2 0 15,0 2 0-15,-4 7 0 0,4-6 0 0,4-1 0 16,-8 1 0-16,4 6 0 0,0-6 0 16,-4-1 0-16,4 1 0 0,0 9 0 0,0-13 0 0,4 4 0 15,-4-1 0-15,0 7 0 0,-1-6 0 0,5-1 0 16,-8 4 0-16,8-3 0 0,-4 2 0 0,0-2 0 15,3 6 0-15,1-7 0 0,-4 1 0 0,0 6 0 16,3-3 0-16,-3-7 0 0,0 10 0 0,0-3 0 16,0-4 0-16,0 7 0 0,3-6 0 0,1 6 0 15,-11-4 0-15,7 1 0 0,3-3 0 0,-3 2 0 16,0-2 0-16,0 9 0 0,0-6 0 0,3-1 0 16,-6-2 0-16,3 0 0 0,3 9 0 0,-3-13 0 0,0 4 0 15,0 6 0-15,0-7 0 0,3 7 0 0,4-3 0 0,-7-4 0 16,4 7 0-16,-4-6 0 0,3-1 0 0,-3 7 0 15,4-3 0-15,-1 3 0 0,-3-7 0 0,7 10 0 16,0 0 0-16,0 0 0 0,-7-3 0 0,0-3 0 16,7 6 0-16,-4-3 0 0,4 3 0 0,0-6 0 15,-10 6 0-15,10 0 0 0,0 0 0 16,0-13 0-16,0 13 0 0,-7-3 0 0,3-3 0 0,1-4 0 16,3 10 0-16,-4-3 0 0,1 0 0 0,3 3 0 15,-4-6 0-15,-3 3 0 0,0-4 0 0,7 7 0 16,0 0 0-16,0 0 0 0,-4 0 0 0,-3-3 0 15,7 0 0-15,0 3 0 0,0 0 0 0,0 0 0 0,-10-6 0 0,10 6 0 16,0 0 0-16,0 0 0 16,0 0 0-16,0 0 0 0,0 0 0 0,0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15,0 0 0-15,0 0 0 0,0 0 0 16,0 0 0-16,0 0 0 0,0 0 0 0,0 0 0 0,-14 0 0 15,14 0 0-15,0 0 0 0,0 0 0 0,-7 9 0 16,3-6 0-16,4 7 0 0,0-1 0 0,0-6 0 16,0 7 0-16,0-1 0 0,-7 4 0 0,14 2 0 0,-7-2 0 15,-7-1 0-15,4 7 0 0,-1-6 0 0,0 6 0 16,8-7 0-16,-8 1 0 0,-3 5 0 0,7 1 0 16,-7-6 0-16,4 6 0 0,-4-7 0 0,3 1 0 15,1 9 0-15,-1-13 0 0,1 7 0 0,-1-1 0 16,-6-5 0-16,6 9 0 0,-3-4 0 0,3 1 0 15,4 0 0-15,-10-1 0 0,10 1 0 0,-7-7 0 0,0 4 0 0,7 3 0 16,-4-7 0-16,4 4 0 0,-3-10 0 0,3 6 0 16,-4 1 0-16,4-7 0 0,0 6 0 0,0 1 0 15,0-10 0-15,0 0 0 0,0 0 0 0,0 0 0 16,0 0 0-16,0 0 0 0,0 0 0 0,0 6 0 16,0-3 0-16,0-3 0 0,0 0 0 0,0 0 0 15,0 0 0-15,0 0 0 0,0 0 0 0,0 0 0 16,0 0 0-16,0 0 0 0,0 0 0 0,0 0 0 15,0 0 0-15,0 0 0 0,7-3 0 0,4-3 0 16,-4-4 0-16,3 1 0 0,-2 2 0 0,2-8 0 16,1 5 0-16,-1 4 0 0,1-10 0 0,-8 7 0 15,4 3 0-15,4-10 0 0,-7 4 0 0,6 2 0 16,-6 1 0-16,3-7 0 0,0 0 0 0,0-6 0 16,-7 10 0-16,0-10 0 0,3 0 0 0,4 3 0 15,-3-3 0-15,-1 0 0 0,1 0 0 0,3 3 0 16,0 1 0-16,-7-4 0 0,0 9 0 0,4 1 0 0,-4-1 0 15,3-3 0-15,-3 7 0 0,4 3 0 0,-1-4 0 16,1 1 0-16,-4 3 0 0,7-7 0 0,-7 10 0 0,0-3 0 16,0 6 0-16,3-10 0 0,4 7 0 0,-7-6 0 15,4-1 0-15,-1 7 0 0,1-6 0 0,-1-1 0 16,1 1 0-16,3 6 0 0,-7-7 0 0,4 1 0 16,-4 6 0-16,0-3 0 0,0 6 0 0,3-13 0 15,-3 10 0-15,4-3 0 0,-4-4 0 0,0 7 0 16,0 0 0-16,0 3 0 0,-4-6 0 0,4 6 0 15,0-10 0-15,0 10 0 0,0 0 0 0,0 0 0 16,-3 0 0-16,3 0 0 0,0 0 0 0,-4-3 0 0,-3 0 0 16,7 3 0-16,-4 0 0 0,-3-6 0 15,0 6 0-15,0 0 0 0,4 0 0 0,-8 0 0 0,11 0 0 0,-7 0 0 16,0 0 0-16,-7 0 0 0,7 0 0 0,3 0 0 16,-6 0 0-16,-4 0 0 0,14 0 0 0,-7 0 0 15,-7 0 0-15,6 0 0 0,8 0 0 0,-7 0 0 16,-3 0 0-16,10 0 0 0,0 0 0 0,0 0 0 15,0 0 0-15,0 0 0 0,0 0 0 0,0 0 0 16,0 0 0-16,0 0 0 0,0 0 0 0,0 0 0 16,0 0 0-16,0 0 0 0,3 0 0 0,4 9 0 15,-7-9 0-15,7 0 0 0,-7 0 0 0,11 3-10 16,3-3 10-16,4 0 0 0,-8 0 0 0,1 0 0 16,3 0 0-16,-3 0 0 0,3 0 0 0,-4 0 8 15,4-3-8-15,-3 3 0 0,0 0-8 0,3 0 8 0,-4 0 0 16,-3-3 0-16,0 3 0 0,4-6 0 15,0 6 0-15,3-3 0 0,-7 3 0 0,7-7 0 0,-7 7 0 0,4-3 0 16,-1-3 0-16,4 3 0 0,-3 0 0 16,3-4 0-16,0 4 0 0,4-3 0 0,-8-3 0 0,4 9 0 15,0-7 0-15,1 1 0 0,2-3 0 0,1 5 0 16,-4-2 0-16,-3 3 0 0,-1 3 0 0,1 0 0 16,-1 0 0-16,1-3 0 0,-4 3 0 0,0 0 0 15,4 0 0-15,-8 3 0 0,-3-3 0 0,0 0 0 16,0 0 0-16,4 0 0 0,-4 0 0 0,0 0 0 15,0 0 0-15,0 0 8 0,0 0-6 0,0 9-2 16,0-9 0-16,0 0 0 0,3 4 0 0,-3-4 0 16,0 0 0-16,0 0 0 0,0 9 0 0,0-9 0 0,0 13 0 0,-3-7 0 15,3-6 0-15,-4 9 0 0,1 1 0 16,-4-4 0-16,-1 10 0 0,1-7 0 0,-3-3 0 16,3 13 0-16,0-6 0 0,0 2 0 0,-7 1 0 0,3 0 0 15,4-1 0-15,-4 4 0 16,1-6 0-16,-1 9 0 0,1-7 0 0,-1 1 0 0,4 0 0 0,-4-1 0 15,1 4 0-15,-1-6 0 0,1-1 0 0,-1 7 0 16,4-6 0-16,-7 5 0 0,3-5 0 0,1-4 0 16,-4 10 0-16,3-9 0 0,-3 2 0 0,3 1 0 15,1-4 0-15,-4 4 0 0,3-7 0 0,-3 3 0 16,3 1 0-16,1-4 0 0,-8 3 0 0,11 1 0 16,-7-1 0-16,7-6 0 0,-4 4 0 0,8-4 0 15,-11 6 0-15,7-6 0 0,3 4 0 0,-3-4 0 16,0 3 0-16,3-3 0 0,-3 10 0 0,7-13 0 0,0 0 0 0,-7 0 0 15,4 9 0-15,3-9 0 0,0 0 0 0,0 0 0 16,0 0 0-16,0 0 0 0,0 0 0 0,0 0 0 16,0 0 0-16,0 0 0 0,-7 0 0 0,7 0 0 15,0 0 0-15,0 0 0 0,0 0 0 0,0 0 0 16,0 0 0-16,0 0 0 0,0 0 0 0,0 0 0 16,0 0 0-16,0 0 0 0,0 0 0 15,0 0 0-15,0 0 0 0,0 0 0 0,0 0 0 0,0 0 0 16,0 0 0-16,0 0 0 0,0 0 0 0,0 0 0 15,0 0 0-15,0 0 0 0,0 0 0 0,0 0 0 16,0 0 0-16,0 0 0 0,0 0 0 0,0 0 0 16,0 0 0-16,0 0 0 0,0 0 0 0,0 0 0 15,0 0 0-15,0 0 0 0,0 0 0 0,0 0 0 16,0 0 0-16,7-3 0 0,-7-3 0 0,3-7 0 0,4 1 0 16,-7-1 0-16,7-3 0 0,-3 4 0 0,3-7 0 15,0-3 0-15,0 13 0 0,0-16 0 0,4 6 0 0,-8-3 0 16,4 3 0-16,0-3 0 0,0 13 0 0,4-13 0 15,-4 6 0-15,4 0 0 0,-1 4 0 0,1-7 0 16,-1 6 0-16,1 1 0 0,0-1 0 0,3-2-10 16,-4 5 10-16,4-2 0 0,-3 2 0 0,0 4 0 15,3-3 0-15,-4 2 0 0,1-2 0 0,3 3-8 16,-10-1 8-16,3 4 0 0,-7 3 0 0,7-6 0 16,-7 6 0-16,0 0-8 0,0 0 8 0,0 0 0 15,0 0 0-15,0 0-8 0,0 0 8 0,-7 9 0 16,3 4 0-16,-3 3 0 0,7-4 0 0,-14 1-8 0,0 9 8 15,0 0 0-15,-4-7 0 0,-3 7 0 16,0 0 0-16,3 0 0 0,-7 0 0 0,1 0 0 0,-1-3 0 16,4 3 0-16,0-10 0 0,-1 7 0 0,8-6 0 0,-3-4 0 15,6 4 0-15,1-13 0 0,2 6 0 0,8-6 0 16,0 0 0-16,0 0 0 0,0 0 0 0,0 0 0 16,4-6 0-16,0-1-8 0,-1-8 8 0,8 2-8 15,-1-6 8-15,4 7-8 0,4-10 8 0,0 3 0 16,3-3 0-16,0 0-8 0,4 3 8 0,-1-3 0 15,1 0 0-15,-7 4 0 0,3-7 0 0,0 6 0 16,-3 3 0-16,-1 0 0 0,-3 4 0 0,1 2 0 16,-5 1 0-16,4 0 0 0,-7 2 0 0,4 1 0 15,3 3 0-15,-11-3-8 0,-3 6 8 0,0 0 0 0,0 0 0 16,0 0 0-16,0 0 0 0,4 9 0 0,-4 4 0 16,0-4 0-16,-4 0 0 0,1 4 0 0,-4 6 0 15,-4 0 0-15,1-4 0 0,-4 4 0 0,-4 3 0 0,0 0 0 16,1-3 0-16,-8 3 0 0,4 0 0 0,0 0 0 15,3-7 0-15,0 1 0 0,1 0 0 0,3-4 0 16,3-2 0-16,-3-1 0 0,10-6 0 0,4-3 8 16,0 0-8-16,0 0 0 0,0 0 0 0,0 0 0 15,0 0 0-15,4-3 0 0,3-3 0 0,0-4 0 16,0-2 0-16,4-1 0 0,-1-6 0 0,-3 7 0 16,4-7 0-16,3 7 0 0,-7-7 0 0,0 3 0 15,4-3 0-15,-8 7 0 0,1-4 0 0,3 7 0 16,-4-4 0-16,1 4 9 0,3-4-9 0,0 4 0 15,-7 6 8-15,0-4-8 0,0 7 0 0,4-12 0 16,-1 9 0-16,1-4 0 0,-4-2 0 0,0 9 0 0,0 0 0 16,0 0 0-16,0 0 0 0,0 0 0 0,0 0 0 0,0 0 0 15,0 0 0-15,0 0 0 0,0 0 0 0,0 0 0 16,0 0 0-16,0 0 0 0,0 0 0 0,-7 9 0 16,3-2 0-16,-3 2 0 0,3-3 0 0,-3 1 0 15,0-4 0-15,0 3 0 0,4-3 0 0,-11 7 0 16,7-7 0-16,3-3 0 0,-7 6 8 0,8-3-8 15,3-3 0-15,-7 0 0 0,3 0 8 0,4 0-8 16,0 0 12-16,0 0-12 0,0 0 11 0,0 0-11 16,0-9 10-16,0-1-2 0,0 10-8 0,0-6 0 15,0-3 0-15,0-1 0 0,0 1 0 0,0-1 0 16,0 7 0-16,4-3 0 0,-4-7 0 0,0 10 0 0,-4-3 0 16,4-3 0-16,0 9 0 0,0-13 0 0,0 4 0 0,0 6 0 15,0 3-16-15,0-10 4 0,4 7 1 0,-1-6 0 31,1-1-140-31,10-2-28 0,-7-7-5 0</inkml:trace>
  <inkml:trace contextRef="#ctx0" brushRef="#br1" timeOffset="26458.552">9144 7970 180 0,'0'0'0'0,"-7"3"8"0,0-3-8 0,0 0 9 0,-7 0-9 0,3 0 0 16,4 0 0-16,0 0 0 0,-4 0 110 0,4-3 20 15,4-7 4-15,-4 1 1 0,3 6 55 0,1-7 11 16,-4 1 3-16,0-1 0 0,3 7-90 0,-3-6-18 16,0 9-3-16,-4-10-1 0,4 10-23 0,0-3-5 15,0-3 0-15,0 3-1 0,0 3-32 0,-7-3-7 16,11-3 0-16,-8 6-1 0,4 0-15 0,3-4-8 0,1 4 10 15,3 0-10-15,-7-6 14 0,3 3-3 0,1-3-1 16,3 6 0-16,0 0 16 0,0 0 3 0,0 0 1 0,0 0 0 16,0 0 10-16,0 0 3 0,0 0 0 0,0 0 0 15,0 0-12-15,0 0-3 0,0 0 0 0,0 0 0 16,0 15-16-16,3-2-4 0,-3-1-8 0,4 1 12 16,-4 6-12-16,0 3 0 0,3 0 8 0,-3 3-8 15,4-3 0-15,-4-7 8 0,0 4-8 0,3-6 0 16,4 6 9-16,-3-10-9 0,3-6 8 0,-3 7-8 15,3-10 0-15,3 0 0 0,-3 0 0 0,4-4 0 16,3-5 23-16,0 0-1 0,0-10 0 0,4-3 0 16,-4 0 16-16,0 0 3 0,4-6 1 0,-1 6 0 15,-3 0-30-15,-3 0-12 0,0 3 8 0,-1 7-8 16,1-7 11-16,-8 6-3 0,4 4-8 0,-3-1 12 16,-4 4 0-16,0 6-1 0,0 0 0 0,0 0 0 15,-7-6 18-15,0 6 4 0,-4 6 1 0,4-3 0 0,-4 0-34 16,1 7-16-16,-4-1 2 0,3 1 0 0,-3-1 22 15,4 4 5-15,-5-4 1 0,5 3 0 0,-1-2-14 0,1-1-12 16,6-6 3-16,-10 13 0 0,10-10 9 0,-3 4 0 16,7-1 0-16,0 1 8 0,0-7-8 0,0-3 0 15,7 9 0-15,-3 1 0 0,10-1-8 0,-14 0 8 16,11-6-8-16,-1 4 8 0,1-4 0 0,-1-3-10 16,1 0 10-16,3 0 0 0,-3 0 0 0,-1-3-8 15,1-4 8-15,-1-2 0 0,1 6 0 0,-4-6 0 0,4 5 0 16,-4-5 0-16,-4 0 0 0,4-4 12 15,0 4-3-15,-3-1-1 0,-1 1 5 0,5-4 1 0,-5 1 0 16,4-4 0-16,0 4-5 0,-3 2-1 0,-1-2 0 16,1 2 0-16,-4 1-8 0,3-1 0 0,-3 4 0 0,0 0 0 15,-3-4 10-15,-1 7 0 0,-3-6 0 0,0 9 0 16,-3-10-1-16,-1 10 0 0,0-3 0 0,-3-3 0 16,0 6-9-16,0 0 0 0,0 0 0 0,0 6 8 15,-4-3-8-15,4 7 0 0,-4-7 0 0,4 6 0 16,4 1 0-16,-1 2 0 0,4 4 0 0,0-3 0 15,7-1 0-15,-4 4-9 0,8-1 9 0,0-5 0 16,6 2-12-16,-6 7 12 0,3-9-12 0,3-1 12 16,1 0-10-16,-1-2 10 0,1 2-8 0,0-3 8 15,-4-2-9-15,3-4 9 0,-3 6-10 0,0-3 10 16,-7-3-8-16,0 0 8 0,0 0 0 0,7-9-9 16,-3 9 9-16,-1-10 12 0,1 1-2 0,-4 2-1 15,0-2 11-15,0-7 3 0,-4 4 0 0,1 2 0 0,-1-5-11 16,1-1-1-16,-1 4-1 0,1-1 0 0,-1 4-2 0,1-1 0 15,-1 1 0-15,1 6 0 0,-1-4-8 0,4 7 0 16,0 0 0-16,-3 0 8 0,-4 7-8 0,0-4 0 16,0 6 0-16,-1 1 0 0,1-1 0 0,0 0 0 15,-3 4 0-15,3-4 0 0,0 1 0 0,3 2 0 16,-10-9 0-16,10 7 0 0,-3-4 0 0,7-6 0 16,0 0 0-16,0 0 0 15,0 6-72-15,0-6-6 0,0 0-2 0,15-3-1249 0</inkml:trace>
  <inkml:trace contextRef="#ctx0" brushRef="#br1" timeOffset="32764.611">5976 6289 1267 0,'0'0'112'0,"-7"3"-89"16,-4 0-23-16,1-3 0 0,-1 9 138 0,1-2 23 15,-1-4 5-15,4-3 1 0,-4 0-143 0,4 0-24 16,7 0-15-16,0 0 3 0,0 0 22 0,0 0 5 16,0 0 1-16,0 0 0 0,0 0 12 0,0 0 4 15,0 0 0-15,7-3 0 0,-7-4-23 0,0 7-9 16,0 0 8-16,4-3-8 0,-4 3 22 0,0 0-1 16,0 0 0-16,0 0 0 0,0 0 27 0,0 0 6 0,7-6 1 15,-7 6 0-15,-7-12-19 0,7 8-3 16,-4-2-1-16,4-3 0 0,0 6 5 0,0-7 1 15,-7 7 0-15,4-3 0 0,3-4 10 0,-4 7 1 0,4-6 1 0,0 6 0 16,-3-4-26-16,3 4-4 0,0-6-2 0,-4 6 0 16,4-4-2-16,0 4 0 0,-3-6 0 0,3 0 0 15,-7 5-16-15,3-2 0 0,1-3 0 0,3 9 0 16,-4-7 23-16,-3 1 7 0,7-3 2 0,-7 6 0 16,3-7-32-16,-3 1 0 0,0 9 0 0,4-10 0 15,-4 7 8-15,0 0-8 0,-4-3 11 0,4 6-11 16,0-10 12-16,4 10-12 0,-8 0 12 0,4 0-12 15,0 0 10-15,0 7-10 0,-4-4 8 0,4 3-8 16,-3 0 0-16,2 4 0 0,-2-1 0 0,3 1 0 16,-7 2 0-16,3 1 0 0,1-4 0 0,3 1 0 15,-1 2 0-15,-2-3 0 0,-4 4 0 0,3 3 0 16,1-4 0-16,3 1 0 0,-8-4 0 0,5 10 0 16,3-6 0-16,0-1 0 0,3 7 0 0,-6-10 0 0,3 4 0 0,0-1 0 15,7-2 8-15,-8 9-8 16,8-7 10-16,-3 4 0 0,3-4 0 0,0 1 0 0,0 6-2 0,0-4-8 15,3-5 12-15,5 9-4 0,-8-7-8 0,7-2 0 16,0 2 0-16,-4 7 8 0,4-10-8 0,0 4 0 16,0-4 0-16,-3 4 0 0,3-4 0 0,-7 1 0 15,10-7 0-15,-10 6 0 0,0-9 0 0,8 10 0 16,-8-10 0-16,7 9 0 0,-7-9 18 0,10 3 11 16,-10-3 3-16,7 0 0 0,4 6-32 0,-1-2 0 15,-3-4 0-15,8 0 0 0,-5 6 10 0,-3-3-10 16,4-3 10-16,-1 0-10 0,-3 3 0 0,8 3 8 0,-5-2-8 15,-3-4 0-15,4 0 0 0,-1 6 0 0,4-3 0 0,-3-3-10 16,-4 6 10-16,4-3 0 0,3 0 0 0,-7-3 0 16,3 0 0-16,1 0 8 0,-4 0-8 0,7 0 11 15,-3 0-11-15,-1 0 0 0,-3-3 0 0,4 0 0 16,-4-3 0-16,4 6 10 0,-4 0 1 0,0-3 0 16,-4-3 4-16,1 6 1 0,-4 0 0 0,0 0 0 15,0 0-16-15,0 0 9 0,0 0-9 0,0 0 8 16,0 0-8-16,0 0-14 0,0 0 3 0,0 0 1 31,0 0-109-31,3 6-21 0,-3 3-5 0,4-3-1163 0</inkml:trace>
  <inkml:trace contextRef="#ctx0" brushRef="#br2" timeOffset="52579.183">1623 17697 172 0,'0'0'16'0,"0"0"-16"16,0 0 0-16,0 0 0 0,3 3 266 0,-3-3 50 15,0 0 11-15,11 0 1 0,-11 0-170 0,3 0-34 16,-3 0-8-16,0 0 0 0,0 0-17 0,7 9-3 16,-7-9-1-16,0 0 0 0,0 0-2 0,0 7 0 15,0-7 0-15,0 0 0 0,0 0-41 0,0 6-9 0,0-6-2 0,0 9 0 16,0 1-33-16,0-10-8 0,0 0 0 0,-7 0 0 31,4 9-73-31,-1-6-17 0,4-3-3 0,-10 0-619 0,3-3-124 0</inkml:trace>
  <inkml:trace contextRef="#ctx0" brushRef="#br2" timeOffset="56148.377">8167 10779 2001 0,'0'0'88'0,"0"0"20"0,0 0-87 0,0-6-21 15,7-3 0-15,0-1 0 0,0 1 48 0,0-1 6 16,-3 1 1-16,-1 6 0 0,-3 3-3 0,0 0 0 16,0 0 0-16,0 0 0 0,-7-6-28 0,0 6-7 15,0 0-1-15,-4 6 0 0,1-3-16 0,-4-3 0 16,0 9-8-16,-1-2 8 0,5-4 0 0,-1 0 0 15,4 3 0-15,0-3 0 0,7-3 0 0,0 0 12 0,0 0-4 16,0 0-8-16,-3-3 30 0,3-6-1 16,0-1 0-16,3 1 0 0,1 0-2 0,-1 5-1 15,4-5 0-15,4 0 0 0,-11 5 1 0,0 4 0 0,3-9 0 0,-3 9 0 16,0 0-2-16,0 0 0 16,0 0 0-16,0 0 0 0,-3 13-6 0,-4-4-2 0,0-3 0 0,0 7 0 15,-4-1-4-15,4 1-1 0,0-4 0 0,-4 1 0 16,8 2-12-16,-4-5 0 0,0-4 0 0,3 6 0 15,4-9 0-15,0 0-15 0,0 0 5 0,0 9 1 16,0-9 9-16,0 4 0 0,0-4 0 0,0 9-8 16,0-9 8-16,0 9 0 0,0 4 0 0,0-4 0 15,0 10 0-15,-3-6 0 0,-1-1 0 0,4 4 0 16,-3 0 0-16,3-1 0 0,-4-2 0 0,4-1 0 0,-3-2 0 16,3-10 0-16,0 0 0 0,0 0 0 0,0 0 0 0,0 0 0 15,0 0 0-15,10 0 0 0,1 0 0 16,3-10 0-16,-11 7 0 0,4-3 0 0,8-7 8 0,-5 4 3 15,1 0 1-15,3-4 0 0,-7 4-12 16,7-4 12-16,-7 1-12 0,0 2 12 0,0-2 0 0,-3-4 1 16,3 3 0-16,0 4 0 0,-7 0-1 0,0 2 0 15,0-2 0-15,-7 3 0 0,7-4 0 0,-4 4 0 16,-3-3 0-16,4 2 0 0,-1-2 0 0,1 6-1 16,-1-7 0-16,-3 1 0 0,3 0-11 0,-3 5 0 15,4-5 9-15,-4 6-9 0,0-3 8 0,0 6-8 16,0 6 8-16,0-3-8 0,0-3 13 0,0 9-1 15,-4-9-1-15,4 13 0 0,0-7-11 0,-4 4-12 16,4-4 2-16,0 3 1 0,0-2 9 0,0 2 0 16,3-3 0-16,-3 4 0 0,4-4 0 0,3 3 0 0,-7-2 0 0,3-1 0 15,4-6 0-15,-3 9 0 0,3-6 0 0,0 10 0 16,0-4 0-16,0 1 0 0,0-10 0 0,0 9 0 16,0-9 0-16,3 10 0 0,1-7 0 0,-4-3-8 15,7 12 8-15,-7-12 0 0,0 7 0 0,0-7 0 16,7 3 0-16,0 3 0 0,-7-6 0 0,0 0-8 15,7 3 8-15,-7-3 0 0,11 0 0 0,-11 0 0 16,7-9 0-16,0 9 0 0,-7 0 8 0,3-10-8 16,-3 10 8-16,4-3-8 0,-4-6 10 0,0-1-10 15,0 1 10-15,0 6-10 0,-4-7 10 0,4 1-10 16,-3 0 15-16,-1 5-3 0,4-5-1 0,-3 0 0 16,3 2-11-16,-4 1 0 0,1-3 9 0,3-1-9 15,0 7 0-15,-4-6 0 0,4 9 0 0,0 0 0 16,0 0 0-16,0 0 0 0,0 0 0 0,-7-10 8 0,0 10-8 15,0 0 11-15,3 0-11 0,1 10 12 0,-11-4-12 16,3 0 0-16,1 4 0 0,-1-1 0 0,0 4 0 0,-3 2 0 16,4-2 0-16,-1-1 0 0,4 1 0 0,0-4 0 15,0 1 0-15,7 2 0 0,0-2 0 0,4-4 0 16,3 3 0-16,-4-2 0 0,4 2-8 0,4 0 8 16,-1-9-10-16,1 4 10 0,0 5 0 0,-1-9-9 15,4 6 9-15,0-3 0 0,-3-3 0 0,-1 7 0 16,1-4 0-16,0-3 0 0,-4 0 0 0,0 0 0 15,-7 0 0-15,7 0 0 0,0-3 0 0,-7 3 9 16,0 0-9-16,0 0 10 0,3-7 6 0,1-2 2 0,-1-4 0 16,-3 4 0-16,-3-3-6 0,3 2 0 0,3-2-1 0,-3 2 0 15,0-2-11-15,0 2 0 0,0 1 0 16,0-1 0-16,-3 1 0 0,3-4 0 0,-4 10 0 16,1-3 0-16,3-3 0 0,-7 9 8 0,0-4-8 0,0 4 0 15,0 0 0-15,0 4 0 16,-4-4 8-16,0 9-8 0,1 0 0 0,-4 4 0 0,-4 3 0 0,4-4 0 15,0 1 0-15,0-1 0 0,3 7 0 0,1-9 0 16,3 2 0-16,3-3 0 0,0 1 0 0,1-7 0 16,3-3 0-16,7 9 0 0,-7-9-11 0,11 10 11 15,-1-7-8-15,-3-3 8 0,4 6-8 0,3-6 8 16,-3 0 0-16,3 0 0 0,-4 0 0 0,1-6-8 16,3 3 8-16,-7 0 0 0,7-4 0 0,-7 4 0 15,0-3 13-15,0 3-1 0,0-3-1 0,4 2 0 16,-8-5-11-16,1 6-9 0,3-3 9 0,-3-1-13 0,-1-2 13 15,4 0 0-15,-7-1 0 0,4 1 10 0,-1-1-10 16,-3 1 12-16,0-4-12 0,0 10 12 0,0-3-12 16,0 6 0-16,-3-9 9 0,-1 5-9 15,-3 4 0-15,4 0 9 0,-8 0-9 0,4 4 0 0,-7 5 8 0,3 0-8 16,1 1 0-16,-5 2 0 0,-2 7 0 0,3-6 0 16,-4 9 0-16,0-4 0 0,4-5 0 0,0 9 0 15,4-6 0-15,-1-1 0 0,4-5 0 0,3 5 0 16,4-8 0-16,0-7 0 0,0 9 0 0,0-9 0 15,11 0-9-15,-4 0 9 0,7 0 0 0,-3 0 0 16,3-3 0-16,-3-3-8 0,-1 3 8 0,4-7 0 16,-3 1 8-16,3-1-8 0,-4 7 0 0,5-6 0 0,-5-1 0 15,-3 1-8-15,4-4 8 0,-4 4 0 0,0 0 0 16,4-4 0-16,-4 4 0 0,0 6 0 0,0-7 0 0,-4 1 8 16,4-1-8-16,4-2 0 0,-11 9 0 0,3-4 0 15,-3-2 0-15,4 6 9 0,-4 3-9 0,0 0 0 16,0 0 0-16,0 0 0 0,0 0 0 0,0 0 0 15,0 0 8-15,-7 0-8 0,-7 3 0 0,0 3 0 16,3-3 0-16,-3 7 0 0,0 2 0 0,0 4 0 16,-4-3 0-16,4-1 0 0,0-3 0 0,0 4 0 15,3-4 0-15,1 4 0 0,3-7 0 0,-1-3 0 16,8-3 0-16,0 0 0 0,0 0 0 0,0 0 0 16,0 0 0-16,0 0 0 0,0 0 0 0,11 0 0 15,3-3 0-15,-3-3 0 0,3 3 0 0,-4-7-9 16,5 1 9-16,-1 0 0 0,0 5 0 0,0-5 0 15,-4 0 0-15,1 2 0 0,0 1 0 0,-1-3 0 0,-6 6 0 0,3-4 0 16,0 4 0-16,-7 3 0 0,0 0 8 16,0 0 0-16,0-9 0 0,0 9 0 0,0 0-8 0,-7 0 0 15,0-10 0-15,0 10 0 0,0 0 0 0,3 0 0 16,-6 0 0-16,2 0 0 0,1 7 0 0,4-4 0 16,-4 3 0-16,0-3 0 0,0 0 0 0,0 7 0 15,3-1 0-15,1-3 0 0,-1 1 0 0,1-1-8 16,-1-3 8-16,0 6 0 0,4 1 0 0,0-7 0 15,0-3 0-15,0 9-8 0,0-9 8 0,0 0 0 16,0 7 0-16,0-7 0 0,0 0 0 0,0 0 0 0,0 0 0 0,0 0 0 16,0 0 0-16,11-7 0 0,0-2 0 15,-1 6 0-15,-3-10 0 0,4-2 0 0,-1 8 0 0,5-8 0 16,-5 2 0-16,4 1 0 0,0-4 0 0,0 3 0 16,-3 4 0-16,-4-4 0 0,4 4 0 0,-4 6 0 15,0-3 0-15,-7-1 8 0,0 7-8 0,0 0 8 16,0 0-8-16,0 0 0 0,-7 0 0 0,-4 0 0 15,-3 3 0-15,3 1 0 0,1-4 0 0,-4 9 0 16,-4 0 0-16,4-5 0 0,3 5 0 0,1 0 0 16,-4 1 0-16,3-1 0 0,4 1 0 0,0-1 0 15,0-3 0-15,0 4 0 0,3-1 0 0,1 4 0 16,3-4 0-16,0 0 0 0,0 1 0 0,0-1 0 16,0-6 0-16,0-3-8 0,0 0 8 0,7 10 0 15,-7-10 0-15,7 3 0 0,-7-3 0 0,11 0-8 0,-11 0 8 16,10-3 0-16,1 0 0 0,3-4 0 0,-4-2 0 15,5-4 0-15,-8 4 0 0,3 0 0 0,8 6 0 0,-11-7 0 16,0 1 0-16,0 9 0 0,0-10 0 0,-7 10 0 16,0 0 0-16,0 0 0 0,0 0 0 0,0 0 8 15,0 0-8-15,0 0 0 0,0 0 0 0,0 0 8 16,0 0-8-16,0 0 0 0,-11 0 0 0,11 0 0 16,0 0 0-16,0 0 8 0,-7 0-8 0,0-3 0 15,4-6 0-15,-4 9 8 0,0-3-8 0,0-4 0 16,0 4 0-16,7 3 0 0,0 0 0 0,0 0 0 15,0 0 0-15,-4 0 8 0,-3 0-8 0,7 0 0 16,0 0 0-16,0 0 0 0,-7 3 0 0,3 7 0 16,8 2-9-16,-4-2 9 0,0-1 0 0,0 4 0 15,0-4 0-15,0 0 0 0,0 4 0 0,0-7 0 0,0-3 0 0,0-3 0 16,0 0 0-16,0 0 0 0,0 0 0 0,0 0 0 16,0 0 15-16,0 0-3 0,0 0 0 0,0 0 0 15,0 0-3-15,-4-3-1 0,4-3 0 0,-3-7 0 16,3 4-8-16,0 0 0 0,0 6 0 0,0-7 8 15,0 1-8-15,0 9 0 0,0 0 0 0,0 0 0 32,3-3-68-32,-3 3-8 0,8-7-3 0,-5 4-1425 0</inkml:trace>
  <inkml:trace contextRef="#ctx0" brushRef="#br2" timeOffset="79366.234">8093 10717 57 0,'0'0'0'0,"0"0"0"16,0 0 0-16,0 0 0 16,0 0 244-16,0 0 44 0,-4-4 9 0,-3 4 2 0,0 0-191 0,-3-3-39 15,2 3-7-15,5 3-2 0,-4-3-44 0,-4 0-16 16,1 4 9-16,3 2-9 0,-4-6 0 0,4 3 0 16,-4-3 0-16,1 9 0 0,-1-9 24 0,1 0-1 15,-1 7 0-15,1-7 0 0,2 3 46 0,5 0 10 16,-11-3 1-16,3 6 1 0,4-6-24 0,0 3-5 15,0-3 0-15,0 0-1 0,0 10-19 0,0-10-4 16,0 9-1-16,3-6 0 0,4-3-18 0,-3 10-9 16,-1-1 10-16,-3 4-10 0,7-4 0 0,-3 0 0 15,-1 4 0-15,4 3-10 0,0-4 10 0,0-2 0 16,4 2 0-16,-1-2-8 0,-3 2 8 0,7-2-10 16,-3-7 10-16,-1 6-10 0,-3 0-3 0,4 1-1 0,-4-10 0 15,7 3 0-15,0 3 14 0,-7-6 0 0,7 3-10 16,-7-3 10-16,0 0 0 0,4 7 0 0,-4-7-9 15,0 0 9-15,10 0 8 0,4-7 4 0,-14 7 2 0,4 0 0 16,3-3 6-16,0-3 2 0,0-7 0 0,-7 10 0 16,7-6-22-16,-3 0 9 0,-1-1-9 0,1 1 0 15,-4-1 8-15,0 4-8 0,3 0 0 0,-3-4 0 16,0 7 0-16,0-3 10 0,0 6-10 0,-3-6 8 16,3-1 0-16,0 7 0 0,-4-3 0 0,4 3 0 15,0 0 14-15,0 0 2 0,0 0 1 0,-7 0 0 16,0 0-9-16,7 0-1 0,0 0-1 0,0 3 0 15,-11-3 0-15,4 0 0 0,7 0 0 0,0 0 0 16,0 0-2-16,-3 10-1 0,-1-7 0 0,4-3 0 0,0 0-11 0,0 0 0 16,0 9 0-16,0-9 0 0,0 0 0 0,7 7-11 15,0-4 11-15,4 6-8 0,-4-6-10 16,4-3-2-16,-4 0 0 0,0 0 0 16,3 0-20-16,1-3-4 0,-1 0 0 0,-3-3-1 15,1-4-4-15,2 7-1 0,-3-3 0 16,4 0 0-16,-4-1-14 0,0-2-2 0,-7 0-1 0,7 2 0 15,-4 1 8-15,-3-3 2 0,4 5 0 0,0-5-627 0</inkml:trace>
  <inkml:trace contextRef="#ctx0" brushRef="#br2" timeOffset="108524.166">4554 14015 806 0,'-21'13'72'0,"21"-13"-58"16,-3 6-14-16,-8-3 0 0,11-3 120 0,-3 10 22 15,-8-7 4-15,11-3 1 0,-11 9-118 0,11-9-29 16,0 0 0-16,0 0 0 0,0 0 0 0,0 0 0 16,11-3 0-16,-7-3 0 0,6-7-19 0,1 4 3 15,-1 0 1-15,4-4 0 0,0 4 15 0,1-4 0 16,2-6 0-16,-3 7 0 0,-3 2 16 0,0-2 5 16,3-1 2-16,-4 4 0 0,4-4 15 0,0-2 3 15,1 2 1-15,2-6 0 0,-3 7-6 0,0-7 0 16,8 6-1-16,-8-9 0 0,7 4 9 0,4-4 3 0,-8 6 0 15,8-9 0-15,3 3-31 0,-3-3-7 0,-1-3-1 16,5 6 0-16,-5-10-8 0,8 10 0 0,3-9 0 0,-6 9 0 16,2-6 0-16,-6 3 0 0,3-7-9 0,4 4 9 15,-7-3 0-15,3 6 16 0,4-7-4 0,-11 4 0 16,11-3 15-16,-4 6 2 0,4-7 1 0,-1 1 0 16,5 0-6-16,-1-1-2 0,0 1 0 0,0 0 0 15,-3 5-22-15,0-5 8 0,3 0-8 0,1-1 0 16,-1 1 0-16,0-7 0 0,0 7 0 0,1-3 8 15,2-7-8-15,-2 9 0 0,-1 1 0 0,4-3 8 16,-4 2-8-16,0 1 0 0,1-1 0 0,-1 7 8 16,-3-3-8-16,-4 0 0 0,4 6 8 0,-4-9-8 15,4 9 9-15,-1-10-9 0,1 10 12 0,0-9-12 0,0 0 16 0,3-1-3 16,0 7-1-16,0-3 0 16,-3-3-12-16,3-1 11 0,8 1-11 0,-8 0 10 0,0 5-10 0,-3-2 12 15,0-3-12-15,0 6 12 0,3-3 4 0,-3 2 0 16,-4-2 1-16,4-3 0 0,-4 0-1 0,4 9 0 15,-1-10 0-15,5 7 0 0,-15-3-7 0,11-3-1 16,3 5-8-16,-3-2 12 0,3-3-12 0,-3 0 0 16,-1-1 8-16,1 7-8 0,0-3 0 0,3-3 0 15,-3 9 0-15,3-10 0 0,-7 7 0 0,4-3 0 16,-4-3 0-16,8 5 0 0,-5-2 0 0,1-3 9 16,-4 3-9-16,4 3 8 0,-4-4-8 0,4 7 0 15,-4 0 0-15,1 0 8 0,-5 1 2 0,1-8 0 0,0 7 0 16,-1 0 0-16,-3 0-10 0,4 4 12 0,7-7-12 15,-4 3 12-15,4-7-12 0,0 7 0 0,3-3 9 0,4 0-9 16,-4 0 19-16,4-3-1 0,-7-3 0 16,3 9 0-16,0-3-29 0,0-4-5 0,-3 4-2 0,3-3 0 15,-6-3 18-15,6 9 0 0,-3-10 0 0,-1 10 0 16,-2-6 0-16,2 3 0 0,5-3 0 0,-5 3 0 16,-2-3 0-16,-1 6 0 0,7-10 0 0,-3 10 0 15,0-3 0-15,-1-3 0 0,1-3 0 0,0 9 0 16,3-10 0-16,-7 4 0 0,4 3 0 0,0-3 0 15,0-4 0-15,3 7 0 0,0-6 0 0,0 0 0 16,1 2 13-16,-1 4 3 0,-3-6 1 0,3 0 0 16,0 2-27-16,1-2-6 0,-1 0 0 0,-3 2-1 15,-1-2 17-15,1-7 0 0,3 7 0 0,1 0 0 0,-1-1 12 16,0 1 0-16,8 0 0 0,-5-4 0 0,1 4-12 16,0-1 0-16,3 1 0 0,1 0 0 0,-5-1 0 0,1-2 0 15,0 3-9-15,7-7 9 0,-4 3 0 0,-3 4 18 16,7-3-2-16,0-4-1 0,7-6-15 0,-7 10 0 15,-8-4 0-15,1 7 0 16,11-4 0-16,-8-6 0 0,-3 10 0 0,-8 0 0 0,1-4 0 0,3-6 0 16,1 7 0-16,-1-4 0 0,-7 4 0 0,4-1 0 15,7-2 0-15,0 2 0 0,-4-3 8 0,0 7-8 16,0-3 0-16,4 2 0 0,0 7 0 0,-4-3 8 16,-6-3-8-16,2 6 0 0,8-4 0 0,-7-2 0 15,-4 6 0-15,-3-3 0 0,7-1 0 0,-1 4 0 16,5-3 0-16,-5 3 0 0,-10-3 8 0,8 6-8 15,2-3 0-15,5-3 0 0,-8 6 0 0,0-7 8 0,0 7-8 0,1 0 0 16,2-3 8-16,-2 3 0 0,-1-3-8 0,0 3 12 16,-3 0 0-16,3 0 0 0,0-3 0 0,0 0 0 15,1 0-4-15,-1-3-8 0,0 3 11 0,-3-3-11 16,3 6 9-16,4-3-9 0,-8 3 0 0,8-3 9 16,0 0-9-16,0-4 0 0,-4 4 0 0,0-3 0 15,0 6 0-15,-3-3 0 0,3-3 0 0,0 9 0 16,1-3 0-16,-5 0 0 0,8-3 0 0,-7 3 0 15,3-3 0-15,-3 3 0 0,7 0 0 0,-8 0 0 16,1 0 0-16,0 0 0 0,-4 3 8 0,3 1-8 16,-2 2 17-16,2-3 2 0,1 0 0 0,-7 7 0 15,6-7-19-15,-2-3-17 0,-5 9 3 0,1-5 1 16,3 2 13-16,-3 0 0 0,3 4 0 0,0-7 0 16,-7 6 0-16,7 1 0 0,-3-1 0 0,-1-2 0 0,-2 2 0 0,-1 4 0 15,-4-1 0-15,1 7 0 0,3-6 0 0,-7 5 0 16,0-2 0-16,0 3 0 0,0-3 0 0,0 3 0 15,-7 3 0-15,0 0 0 16,0 0-92-16,0 0-20 0,0 0-3 0,0 0-957 16</inkml:trace>
  <inkml:trace contextRef="#ctx0" brushRef="#br2" timeOffset="141114.438">10492 8910 172 0,'0'0'16'0,"-7"0"-16"16,3-3 0-16,4 3 0 0,4-6 188 0,-4 6 34 15,-7-3 7-15,-1-7-537 0</inkml:trace>
  <inkml:trace contextRef="#ctx0" brushRef="#br2" timeOffset="147639.685">1337 6010 806 0,'-32'6'72'0,"15"-3"-58"0,3-3-14 0,-8 13 0 16,-2-13 223-16,10 0 41 0,-4 0 9 0,7 0 2 16,4 0-186-16,-3 0-37 0,10 0-7 0,0 0-1 15,0 0-12-15,0 0-3 0,14 0 0 0,7 0 0 16,4 0-29-16,3 0 0 0,7 0 0 0,8 0 0 15,-5 0 0-15,8 0-12 0,-7 0 3 0,10 0 0 16,8 0 9-16,-4 0 0 0,3 0 0 0,4 0 0 16,0-7 0-16,0 7 0 0,4-6 0 0,-4 6 8 15,0-9 41-15,0 6 9 0,7-7 2 0,-4 1 0 16,-3 6-14-16,4-4-2 0,3-5-1 0,-7 9 0 16,-8-7-3-16,5 1 0 0,-1-4 0 0,-3-2 0 15,7 2 4-15,0 4 1 0,-3-4 0 0,3 1 0 0,-7-1-24 16,3-3-5-16,-3 4 0 0,0 2-1 15,0-2-15-15,3 6 0 0,-6-7 0 0,2 4 0 16,1 9-156-16,-3-3-27 0</inkml:trace>
  <inkml:trace contextRef="#ctx0" brushRef="#br2" timeOffset="192306.851">3884 12783 1792 0,'0'0'80'0,"0"0"16"0,0 0-77 0,0 0-19 15,11-3 0-15,-8-3 0 0,4 3 11 0,4-1-2 16,-8-2 0-16,8-3 0 0,0 2-9 0,3-8 0 15,0 5 0-15,0-2 0 0,7-1 0 0,4-6 0 16,-1-3 0-16,-2 4 0 0,6-7 0 0,-3-4 0 0,3 7 0 0,3-3 0 16,-2-3-24-16,-1 3 2 15,4-6 1-15,-1 2 0 16,5-2-104-16,-5 0-21 0,5-1-4 0,-8 1-1 0</inkml:trace>
  <inkml:trace contextRef="#ctx0" brushRef="#br2" timeOffset="192562.935">4974 11707 1364 0,'0'0'60'0,"0"0"13"16,0-3-58-16,0-6-15 0,0 6 0 0,4-7 0 16,3 4 9-16,-7-6-1 0,0 2 0 0,3 7 0 15,-3 3-20-15,11-9-4 0,-1-1 0 0,1 1-1 16,3-4-71-16,0 4-13 0,7-4-3 0,-3-6-1 31,0 7 43-31,6-1 9 0,-6-2 1 0,0 2 1 0,6 1 51 0,-6-7 17 0,3 9 0 0,0-5 0 0,4-1 27 0,-11 4 4 16,7-10 2-16,-3 9 0 0,3-6-30 15,4 0-5-15,0 4-2 0,-1-4 0 0</inkml:trace>
  <inkml:trace contextRef="#ctx0" brushRef="#br2" timeOffset="192728.661">6163 10735 2397 0,'0'0'106'0,"0"0"22"0,4-9-102 0,3 0-26 0,-4 2 0 0,1-2 0 16,6-1-13-16,1 1-8 0,3-3-2 0,4-7 0 31,6 6-122-31,-6-6-25 0,7-3-5 0</inkml:trace>
  <inkml:trace contextRef="#ctx0" brushRef="#br2" timeOffset="192860.308">6950 10049 1440 0,'0'0'128'15,"0"0"-103"-15,0 0-25 0,0 0 0 16,0 0 131-16,0 0 21 0,0 0 4 0,3 9 0 15,4-6-239-15,-3 7-48 0,3-1-9 0</inkml:trace>
  <inkml:trace contextRef="#ctx0" brushRef="#br2" timeOffset="192997.199">7497 9735 2073 0,'-8'-16'184'0,"8"10"-147"0,0 3-29 0,0-6-8 16,4-1-114-16,3-2-24 0,4-1-5 0</inkml:trace>
  <inkml:trace contextRef="#ctx0" brushRef="#br2" timeOffset="193162.313">8213 9086 1814 0,'-11'-19'40'0,"8"10"8"0,-1-1 1 0,4 1 3 0,0-4-42 0,4 1-10 0,3-1 0 0,7-2 0 15,3 2-76-15,5-6-18 0,-1 7-3 0</inkml:trace>
  <inkml:trace contextRef="#ctx0" brushRef="#br2" timeOffset="193328.552">8946 8415 1558 0,'4'-13'69'0,"0"4"15"0,-1 6-68 0,4-3-16 15,-7 6 0-15,11-4 0 0,-4-2 0 0,3 6 8 16,1 0-8-16,3 0 0 16,0 0-40-16,-7 0-14 0,4 0-3 0</inkml:trace>
  <inkml:trace contextRef="#ctx0" brushRef="#br2" timeOffset="193424.294">9423 8076 576 0,'3'-9'51'0,"1"6"-41"16,-1-7-10-16,-3 10 0 0,0-9 283 0,0 9 54 0,7-10 11 0,0 7 3 15,-7 3-281-15,11-9-56 0,7-1-14 0,-11 7-542 16,7-6-111-16</inkml:trace>
  <inkml:trace contextRef="#ctx0" brushRef="#br2" timeOffset="193592.005">10231 7386 2854 0,'-22'-15'127'0,"15"15"25"0,0 0-121 0,-3-3-31 0,6-7 0 0,1 1 0 31,-1-4-88-31,11 1-23 0,0-7-5 0,4 0-1036 0</inkml:trace>
  <inkml:trace contextRef="#ctx0" brushRef="#br2" timeOffset="193764.011">10837 6609 2707 0,'-10'-35'240'0,"3"19"-192"16,-7 4-38-16,10-1-10 0,4-5 31 0,4-1 4 15,-1-3 1-15,15-10 0 16,6 7-155-16,1-3-30 0,3-3-7 0</inkml:trace>
  <inkml:trace contextRef="#ctx0" brushRef="#br2" timeOffset="193914.795">11441 6007 2880 0,'-36'-29'256'0,"26"26"-205"0,6-6-41 0,-3 6-10 15,-3-4 104-15,3 7 20 0,7-9 3 0,7 6 1 32,3-7-148-32,1 1-28 0,6 0-7 0,5-4-901 0,9 1-180 0</inkml:trace>
  <inkml:trace contextRef="#ctx0" brushRef="#br2" timeOffset="196778.127">5659 14956 2512 0,'-15'0'112'0,"5"6"22"0,3-6-107 0,-4 4-27 16,4-4 0-16,7 0 0 16,0 0-102-16,7-10-26 0,4 7-4 0,-1-6-2 15,5-1-51-15,2-2-11 0,8-7-1 0</inkml:trace>
  <inkml:trace contextRef="#ctx0" brushRef="#br2" timeOffset="196922.053">6597 14160 2016 0,'0'0'179'0,"0"0"-143"0,0 0-36 0,0 0 0 16,0 0 184-16,3 6 29 0,-3 3 7 0,8 7 0 15,2-10-185-15,-3 10-35 0,-3-10-12 0,10 4-1226 16</inkml:trace>
  <inkml:trace contextRef="#ctx0" brushRef="#br2" timeOffset="197102.123">7722 13279 3088 0,'-28'-10'137'0,"21"7"28"0,-4-6-132 0,11-1-33 15,11-6 0-15,3-2 0 16,11-4-156-16,7-7-37 0,10-2-8 0</inkml:trace>
  <inkml:trace contextRef="#ctx0" brushRef="#br2" timeOffset="197261.632">8961 12281 3398 0,'-32'-25'302'0,"21"22"-242"16,-3-6-48-16,4-1-12 0,2 1 23 0,12-4 1 0,3 4 1 0,11-13 0 31,3 0-78-31,7-3-16 0,7-6-3 0,8-7-1 16,6 7-151-16,8-10-31 0,6-3-5 0</inkml:trace>
  <inkml:trace contextRef="#ctx0" brushRef="#br2" timeOffset="197403.957">10248 11096 576 0,'4'-22'25'0,"-4"13"6"0,-11 2-31 0,8-2 0 0,3 0 0 0,3-1 0 16,1-2 609-16,10-7 116 0,14 6 23 0,0-6 5 31,0-3-722-31,11 4-145 0,4-7-29 0,10-4-741 0,3 4-148 0</inkml:trace>
  <inkml:trace contextRef="#ctx0" brushRef="#br2" timeOffset="197537.74">11218 10293 2764 0,'-21'-15'123'0,"14"5"25"0,0 1-119 0,4-10-29 16,3 10 0-16,3-13 0 0,4 0 88 0,11-10 11 16,14-9 2-16,-1 7 1 15,5-16-298-15,13 6-60 0,21-9-12 0</inkml:trace>
  <inkml:trace contextRef="#ctx0" brushRef="#br2" timeOffset="197673.919">12460 9133 3495 0,'-10'0'77'0,"-1"0"16"0,4-3 3 0,0-7 2 0,3 7-78 0,8-6-20 16,6-4 0-16,5-5 0 15,9-11-61-15,15-2-16 0,10-4-3 0,11-15-1 16,11-3-218-16,7-3-43 0,91-70-9 0,-35 13-1 0</inkml:trace>
  <inkml:trace contextRef="#ctx0" brushRef="#br2" timeOffset="197790.693">14146 7741 3110 0,'-28'-13'138'0,"18"10"28"0,-1-3-133 0,0 6-33 0,8 0 0 0,3 0 0 15,21-10-36-15,7-2-15 0,11-7-2 0,-4-3-1 16</inkml:trace>
  <inkml:trace contextRef="#ctx0" brushRef="#br2" timeOffset="-212869.487">4018 12686 172 0,'-3'0'16'0,"-4"3"-16"0,0 6 0 0,-1 1 0 15,-2-1 78-15,3-6 13 0,0 7 2 0,3-1 1 16,-6 4-85-16,6-4-9 0,-6-3-17 0,10-2 4 16,-8 5 13-16,5-6-9 0,3-3 9 0,0 0-8 15,-7 9 8-15,7-9 0 0,0 0 0 0,0 0 0 16,0 0 51-16,0 0 5 0,-4 10 2 0,1-7 0 16,3 6 17-16,-7 1 3 0,7-10 1 0,0 6 0 15,-11 0-30-15,11-6-5 0,0 0-2 0,-3 7 0 16,3-4-34-16,0-3-8 0,0 0 0 0,0 0 0 15,0 0 0-15,0 0 8 0,-11 9-8 0,11-9 8 16,0 0-8-16,0 0 0 0,0 0 9 0,0 0-9 0,0 0 17 16,0 0-1-16,0 0 0 0,0 0 0 0,0 0 42 0,11 0 8 15,-1-9 2-15,-6 9 0 0,-4 0-16 0,7-3-2 16,-4-4-1-16,1 4 0 0,-4 3-25 0,7-3-4 16,4-3-2-16,-1 3 0 0,-3-4-10 0,11 4-8 15,-15-3 12-15,8 0-12 0,3-4 8 0,-3 1-8 16,-1 0 0-16,4-1 0 0,0-2 0 0,-3 2 10 15,0-2-10-15,-1 2 8 0,-6 1 21 0,6-4 4 16,1 4 1-16,-1-1 0 0,-2 1 12 0,2-4 2 16,1 4 1-16,-1 0 0 0,1-4-29 0,-1 4-5 15,5-1-2-15,-5 4 0 0,1-10-13 0,3 13 11 0,-4-9-11 0,-3 2 10 16,4 1-10-16,-4-4 10 0,4 4-10 16,-4 0 10-16,3-4 1 0,-3 4 0 0,7-4 0 15,-3-3 0-15,0 7 3 0,-4-4 1 0,10 1 0 0,-3-1 0 16,-10-2 1-16,14 2 1 0,-4 1 0 0,0-1 0 15,-4-3-26-15,5 7-6 0,-5 3-1 0,4-10 0 16,-3 7 16-16,3 2 0 0,4-2 0 0,-11-1 0 16,10 1 0-16,-3 0 0 0,-3-1 0 0,-4 7 0 15,11-6 0-15,-8-1 0 0,4 1 0 0,-3-4 0 16,0 4 14-16,3-4-1 0,0 4 0 0,0-7 0 16,0 1-13-16,4-7-12 0,-8 9 3 0,4-6 0 15,-3 0 9-15,-4 7 16 0,11-4-4 0,-8 1-1 16,4 2 9-16,-3 1 1 0,-4-4 1 0,3 3 0 15,1 4-2-15,0 6-1 0,3-7 0 0,-4 1 0 0,4 0-11 16,4 5-8-16,0-5 9 0,-4 0-9 0,3-1 0 0,-6 7 0 16,3-6 0-16,4-4 0 0,-1 1 0 0,-2-4 0 15,6 3 0-15,-7 4 0 0,7-7 0 0,-7 1 8 16,0 2-8-16,0-6 0 0,0 7 0 0,4-7 0 16,-7 3 0-16,3-3 0 0,-4 1 8 0,-3 5-8 15,4-6 0-15,0 7 9 0,-4-7 0 0,7 6 0 16,-11 4 0-16,8-4 0 0,-4 1 4 0,7 2 1 15,0 1 0-15,0 0 0 0,-3-1-14 0,10 1 0 16,-10 2 8-16,6-2-8 0,1 0 0 0,7-4 0 16,-8 4 0-16,8-1 0 0,-4-2 0 0,0-4 0 15,4 4 0-15,-11 2 0 0,7-6 0 0,-7 1 0 16,0 2 0-16,1-6 0 0,-5 7 0 0,4-7 0 0,-3 6 0 16,-1 1 0-16,-3-7 8 0,8 3-8 0,-5 1 0 15,-3 2 9-15,0-6-1 0,4 10 0 0,-4-7 0 0,3 1 0 16,1 2 8-16,0 1 0 0,3-1 1 0,-4-3 0 15,4 4-17-15,4 2 0 0,-7-2 0 0,3-7 0 16,0 6 8-16,7 4-8 0,-10-7 0 0,6 1 0 16,-3 5 0-16,4-2 0 0,-7-1 0 0,3-6 0 15,-4 10 8-15,8-4-8 0,-4-5 0 0,4 5 0 16,-11 4 9-16,10-4-1 0,1-6-8 0,0 10 12 16,-8-4 8-16,8 1 0 0,-4-7 1 0,4 6 0 15,-1-5-21-15,1 8 0 0,-4-5 0 0,4-1 0 16,-1 3 0-16,1-5 0 0,0 5 0 0,6 0 0 15,-13-5 0-15,14 8 0 0,-11-5 0 0,3-1 0 0,1 3 0 16,-4 1 0-16,7-7 0 0,-10 6 0 16,3-5 0-16,4 5 0 0,-1-6 0 0,-3 7 8 0,0-1-8 15,1-6 9-15,2 7-9 0,-6-7 10 0,3 10 4 16,4-7 1-16,-1 0 0 0,-6-6 0 0,3 7-4 0,0-4-1 16,7 0 0-16,-7 0 0 0,7 3 0 0,-3-2 0 15,7-1 0-15,-8 3 0 0,8-3-10 0,0 1 0 16,-1 2 0-16,1-3 8 0,0 0-8 0,0-3 0 15,3 3 0-15,0 4 0 0,0-4 0 0,-3 0 0 16,0-3 0-16,-1 0 0 0,5 3 0 0,-5-2 0 16,1 5 0-16,0-3 0 0,-1-9 12 0,1 6 1 15,3 0 0-15,-3 3 0 0,-4-3-13 0,0 0-13 16,4 0 2-16,-4 0 1 0,4 0 10 0,-1 0 8 16,-6-6-8-16,3 6 11 0,4 0 5 0,0 0 0 0,-4 0 1 15,4 0 0-15,-1 4-6 0,4-4-2 16,-3 3 0-16,3-3 0 0,1 3-9 0,2-3 0 0,-2 0 0 0,2 3 8 15,1-3-8-15,-4 0 0 0,4 0 0 0,0 1 0 16,-4-1 0-16,0 0 0 0,0 0 0 0,1-7 0 16,-1 8 0-16,0-8 0 0,4 4 0 0,-7-3 0 15,3-3 0-15,0 9 0 0,-3-10 0 0,-1 10 0 16,1-9 0-16,3 0 0 0,-3-1 0 0,7 7 0 16,-8-3 0-16,-2 6 8 0,2-3-8 0,5-3 0 15,-5 6 10-15,4-6-10 0,1 6 12 0,-1-10-12 16,4 7 0-16,3-3 0 0,4-3 0 0,3 5 0 15,-3-2 0-15,3-3 0 0,1 0 0 0,-1 5 0 16,0-5 0-16,1 3 0 0,-5-3 0 0,1-1 0 16,-7 1 0-16,7-1 0 0,-8 7 0 0,1-3 0 0,0-3 0 15,0 6 0-15,-1-7 0 0,-2 4 0 16,-8-3 8-16,7-1-8 0,0-2 0 0,1 9 0 0,-1-7 0 0,0 1 0 16,4 0 8-16,-4-1-8 0,0 4 12 15,0-3 0-15,1-1-1 0,2 7 0 0,1-3-11 0,0 3 0 16,0-6 9-16,3 2-9 0,4-2 0 0,-1 0 0 15,1-1 0-15,0 1 0 0,3 6 0 0,-3-6 0 16,-3-1 0-16,2 1 0 0,1 0 0 0,-4-1 0 16,4-2 0-16,-4 2 0 0,1-5 0 0,6 5 0 15,-3 1 0-15,0 0 8 0,-11-4-8 0,7-6 0 16,8 10 0-16,-5-10 0 0,-6 7 0 0,0-7 0 16,3 6 0-16,0-2 8 0,4-1-8 0,-7 1 8 0,0 2-8 15,7-3 8-15,6 4-8 0,-6-1 11 16,-11-2-11-16,8 2 12 0,6-5-12 0,0 5 10 0,-10-3-10 15,3 7 10-15,1-3-10 0,-5-1 0 0,5 4 9 0,-5-7-9 16,-6 7 0-16,7 6 0 0,0-7 0 0,-1 4 0 16,1-3 0-16,0-1 0 15,3 1 0-15,4 0 0 0,0-1 0 0,-4 4 0 0,-3 0 0 0,3 0 0 16,0-7 0-16,-3 4 0 0,-4-1 0 0,-3 1 0 16,7 6 0-16,-8-3 8 0,1-4-8 0,-4 14 0 15,4-14 0-15,-4 10 0 0,-3 0 0 0,3 7 8 16,0-4-8-16,-3 0 0 0,-4 6 0 0,0-5 0 15,0 8 0-15,0-2-12 0,-3 2 4 0,-4 10 0 16,0-3-168-16,-7 3-34 0,0 0-6 0</inkml:trace>
  <inkml:trace contextRef="#ctx0" brushRef="#br2" timeOffset="-202982.576">5609 15060 1785 0,'-10'3'159'0,"-1"6"-127"15,7-3-32-15,-6 4 0 0,3-4 68 0,3 4 8 0,-3-1 2 0,7-9 0 16,0 0-78-16,0 0-8 16,0 0-6-16,0 0-1 0,0 0-1 0,0 0-1 0,0 0 0 0,-3-9 0 15,6-1-2-15,4-2 0 0,4 2 0 0,-8-2 0 16,4-7 19-16,8 6-8 0,-1 1 8 0,-4-7 0 15,4 10 11-15,1-4 9 0,2 0 1 0,-3-2 1 16,4 2 13-16,0 4 2 0,-4-4 1 0,0 4 0 16,3-4-6-16,-2 4 0 0,2-10-1 0,1 7 0 15,-1-7-3-15,5-3 0 0,-1 0 0 0,3 0 0 16,-6-9-15-16,10 5-3 0,1-11-1 0,2 5 0 16,-2-8-9-16,2-4 8 0,8 3-8 0,-4-3 8 15,1 3 16-15,-1-3 2 0,0 4 1 0,4 2 0 16,-4-3 6-16,1 4 2 0,-5 2 0 0,5 4 0 15,6-1-11-15,-7 1-3 0,0 0 0 0,-3-1 0 16,7 1-11-16,0 0-2 0,0-1-8 0,-1-2 12 16,5 2-12-16,-8-8 9 0,-3 8-9 0,3-8 8 0,0 5-8 15,1-6 0-15,6-3 0 0,-7 4 8 0,4-4 0 0,0 3-8 16,-4-3 12-16,7 0-4 0,1-3 2 0,-4 9 0 16,-1-9 0-16,1 13 0 0,-4-7 16 0,-3 0 3 15,4 7 1-15,-1 3 0 0,-7-1-12 0,7 1-2 16,-3 9-1-16,-4-6 0 0,0 3-15 0,4-4 11 15,0 7-11-15,0 0 10 0,3-3-10 0,0-3 0 16,-6-3 0-16,6-1 0 0,-3 1 0 0,-1 0 0 16,5-10 0-16,-1 6 0 0,4 1 0 0,-1-4 0 0,5-2 8 15,-4 5-8-15,-1-6 10 0,-2 10 0 0,2-4 0 0,-2 1 0 16,-1-4-10-16,-3 7-14 0,0 0 3 0,-4-1 1 16,-4 1 10-16,5 9 0 0,-5-9 0 0,-6 9 0 15,7-10 9-15,-8 10 1 0,5 0 0 0,-1 4 0 16,3-4 6-16,-2 3 0 0,2-3 1 0,1 0 0 15,3 6-17-15,0-9 10 0,-3 3-10 16,3 0 8-16,1 0-8 0,2 0 0 0,1-6 0 0,-4 6 0 16,0-3 0-16,1 3 0 0,-1-6 0 0,-7 6 0 15,4 0 0-15,-4-6 0 0,0 6 8 0,4-3-8 16,-1-3 0-16,-2 6 0 0,2 0 0 0,1 3 0 16,0-3 0-16,-4 3 0 0,0-3 0 0,4 6 0 15,-1-2 0-15,5-4 0 0,-5 3 0 0,5 0 0 16,-5-3 0-16,8 10 0 0,-4-10 0 0,0 3 0 15,1-6 0-15,2-4 0 0,1 8 0 0,3-1 0 16,4-7 0-16,-3 4 0 0,2-3 8 0,-2-3-8 16,-1-1 0-16,0 10 0 0,0-3 0 0,-6-3 0 0,2 6 0 15,-6 3 0-15,0-6 8 0,0 3-8 0,-1 0 0 0,1 0 0 16,0 4 0-16,-1-1 0 0,1-3 0 0,0 0 0 16,-4-6 8-16,11 6-8 0,6 0 0 15,-2 3 0-15,-8-3 0 0,4 0 0 0,-1-3 0 0,5-3 0 16,-1 3 9-16,0-4-9 0,-3 4 0 0,3-3 0 15,4 0 0-15,-4 3 8 0,-6-3-8 0,2 2 0 16,5-2 0-16,-1-3 0 0,4 6 0 0,-4-7 0 16,-7 4 0-16,7-3 0 0,8 6 0 0,-8-3 0 15,-3-4 0-15,0 10 8 0,3-9-8 0,-3 0 0 16,-4 5 0-16,4-2 0 0,-4-3 0 0,7 6 0 0,-3-3 0 16,0-4 8-16,-4 1-8 0,11-1 0 0,3 1 8 0,0 0-8 15,-3-1 15-15,0 7-2 0,3-12 0 0,1 8 0 16,-1-2-13-16,-3 0 0 0,-4-1 0 0,4 4-10 15,0-3 10-15,-1 9 0 0,1-10 0 0,-4 11 0 16,4-8 0-16,-3 4 0 0,-1-3 0 0,0 6 0 16,4-9 0-16,-7 9 0 0,3-10 0 0,-7 7 0 15,4-3 0-15,0-3 0 0,-4-1 0 0,4 1 8 16,-1 0-8-16,5-1 0 0,-1 1 0 0,4 0 8 16,-7-1 4-16,3-2 2 0,4 2 0 0,-4 1 0 15,0-3-2-15,4-4 0 0,-4 7 0 0,1-1 0 16,-1-2-12-16,0 2 0 0,4 1 0 0,0 0 0 15,3 6 0-15,-3-4 8 0,-4-2-8 0,0 0 0 16,1 9 0-16,-1-10 0 0,0 7 0 0,0-3 0 0,-6 3 0 16,2-3 0-16,-2-1 0 0,-1 4 0 0,-3-6 8 15,3 0-8-15,-3-4 0 0,3 4 0 0,0-1 8 0,-3 1-8 16,3 0 0-16,-3-1 0 0,3-5 12 0,-4 12-3 16,5-7-1-16,-1 4 0 0,0-3-8 0,0 9 8 15,-3-3-8-15,3 3 8 0,-3 0-8 0,0-3 0 16,-4 3 0-16,0 6 0 0,0-3 0 0,4-3 0 15,-4 0 8-15,0 3-8 0,0-9 0 0,4 6 0 16,-4 7 0-16,4-4 0 0,-4-3 0 0,0 3 0 16,4-3 0-16,-4 0 0 0,4 0 0 0,-4 3 12 15,4 1-12-15,-1-4 12 0,1 0-12 0,0 6 0 0,-4-3 0 0,4 0 0 16,-4 1 0-16,-4 5 0 0,1 4-12 16,0-4 12-16,-4 1-8 0,0 2 8 0,0 1 0 0,-3-1 0 15,-4 1-12-15,3 6 3 0,1-7 0 0,-4 10 0 31,0-3-94-31,0-3-18 0,-7 6-4 0,7 6-1 16,-3-3-136-16,-4-3-27 0</inkml:trace>
  <inkml:trace contextRef="#ctx0" brushRef="#br2" timeOffset="-200221.738">3119 11682 864 0,'-7'-6'38'0,"7"6"8"0,-8 0-37 0,5 0-9 0,3 0 0 0,0 0 0 16,0 0 204-16,-7 10 38 0,7-10 8 0,0 0 2 15,0 0-204-15,0 0-40 0,0 0-8 0,0 0 0 16,0 0 0-16,0 0 0 0,0 0 0 0,10-10 0 15,1 10-19-15,0-12 4 0,3 2 1 0,-4-2 0 16,4-1-2-16,1-6 0 0,2 7 0 0,1-7 0 16,3 0 16-16,0-3-12 0,-3 0 12 0,3 7-12 15,11-11 12-15,-8 4 10 0,-6 1-2 0,7-1 0 16,-1 0 5-16,1-7 1 0,3 7 0 0,-3 0 0 16,0-3 6-16,-1-3 2 0,5 3 0 0,-5 0 0 15,1-6 14-15,3 6 2 0,-3-7 1 0,3-2 0 0,4 2 1 16,3-5 0-16,-7 5 0 0,8 1 0 15,3-3-6-15,-4 2-1 0,7-2 0 0,-3 2 0 0,-4 1-1 0,4 0-1 16,0-1 0-16,3 1 0 0,-7 0-17 0,8 2-3 16,10-2-1-16,-11 0 0 0,4-1-10 0,0-2 12 15,3 2-12-15,1 1 12 0,-5 0-12 0,1-4 0 16,-3-2 0-16,-1 5 0 0,-3-2 0 0,7-7 0 16,-11 6 0-16,4-5 8 0,-1-1-8 0,5 0 0 15,-8-3 9-15,4 3-9 0,0 4 18 0,3-4-1 0,-10 3 0 16,10 4 0-16,-7-7 10 0,1 10 1 15,-8-4 1-15,7-2 0 0,-3 2-9 0,7 1-3 0,0 2 0 16,3-5 0-16,-3 2-17 0,-1 1 0 0,5-4 0 16,-1 7 0-16,0-1 0 0,-6 1 12 0,3 0-3 0,-1-1 0 15,1 1-9-15,3 6 0 0,-6-6 0 0,3-1 0 16,6 1 0-16,-6-4 0 0,-7-2 0 16,3 5 0-16,4 1 0 0,-4 0-12 0,4-1 0 0,-4-2 1 15,1 2 19-15,3 1 3 0,-8 0 1 0,5-1 0 16,-5 1-12-16,5 6 0 0,6-3 0 0,-7-4 0 15,-7 7 0-15,8-3 0 0,-5-3 0 0,5 6 0 16,3-4 0-16,-1-2 0 0,-2 6 0 0,-1-3 0 16,0-4 10-16,0 1 0 0,1 6 0 0,-1-7 0 15,-3 4-10-15,7-3 0 0,-1 0 0 0,1-1 8 16,0 1-8-16,3-4 0 0,-6 4 0 0,2 0 8 16,8-4-8-16,-10-3 0 0,6 4 0 0,0-4 0 0,1 4 12 0,-1-7-4 15,4 10 0-15,-4-10 0 0,4 6 1 0,-4 4 0 16,4-3 0-16,0 2 0 0,-4 1-9 0,1 0 12 15,-1-7-12-15,-3 3 12 0,0 4-12 0,3-10 0 16,4 7 0-16,0-7 8 0,-1 0-8 0,5 7 0 16,3-10 0-16,-4 3 0 0,1 0 0 0,-1 1 0 15,0-4 8-15,1 3-8 0,-1 0 0 0,-3-3 0 16,0 4 0-16,0 2 0 0,0-3 0 0,3 3 8 16,-3 1-8-16,3-1 0 0,-3 4 21 0,0-7-1 15,-4 10 0-15,4-10 0 0,-4 0-12 0,4 3-8 16,7-9 8-16,-3 4-8 0,-5 2 9 0,1 3-9 15,4-9 12-15,-4 9-12 0,-1-9 0 0,1 10 0 16,-3-4 0-16,-1 0 0 0,4-9 8 0,0 6-8 16,-4 3 0-16,0 1 0 0,1-7 8 0,-1 9-8 0,0-6 0 15,-3 13 0-15,0-4 0 0,-4-2 0 0,1 5 0 0,-5 4 0 16,5 0 0-16,-5 0 0 0,1-7 0 0,0 10 0 16,3-3 0-16,0 0 0 0,4-7 0 0,-7 4 0 15,-11 9 13-15,7-6-4 0,4 2-1 0,-4-2 0 16,-7 6-8-16,1 0-11 0,6-3 3 0,0-3 0 15,-3 6-15-15,-1 0-2 0,-6 0-1 16,7-6 0-16,-1 6-30 0,1 3-7 0,-11-3-1 16,7 0 0-16,8 3-61 0,-1 4-13 0,-7-4-2 15,0 0-873-15</inkml:trace>
  <inkml:trace contextRef="#ctx0" brushRef="#br2" timeOffset="-198943.464">6346 15944 806 0,'-10'3'72'0,"3"-3"-58"0,0 0-14 0,-4 0 0 16,4 0 236-16,0 0 44 0,4 0 8 0,3 0 3 15,-7 0-200-15,7 0-40 0,-4-3-8 0,4 3-2 16,4-6-8-16,3-7-1 0,-7 4-1 0,7-1 0 16,10-2-20-16,-6 2-11 0,6-5 12 0,5-4-12 15,2 0 0-15,5-3 0 0,-1 0 0 0,4 0 0 16,3-6 0-16,7 6 0 0,-7-9 0 0,8 6 0 15,3-4 0-15,-1-2 0 0,5-3 0 0,-1-4 0 0,8 0 8 16,-11-9-8-16,6 3 0 0,5 0 0 0,6-9 18 16,4 0-3-16,8-7-1 0,-8 7 0 0,3-4 2 15,4-2 1-15,4-13 0 0,3 6 0 0,4 0 4 0,-1-3 1 16,-6 0 0-16,10-3 0 0,0 0 0 0,4-3 0 16,7-7 0-16,-4 7 0 0,0 0-10 0,4-7-3 15,3 7 0-15,1-4 0 0,-1-2-9 0,4-4 0 16,0 0 9-16,3-5-9 0,4 5 0 0,0-3 0 15,0-6 0-15,3 0 8 0,4 0 0 0,4-3 0 16,-1-7 0-16,-3 7 0 0,0-7 0 0,-4 10 0 0,4 0 0 16,0-3 0-16,0 3-8 0,0-3 0 0,-7 3 8 0,3 0-8 15,1 9 18-15,-1-3-1 0,4-3 0 0,-7 7 0 16,0-4 2-16,3 3 0 0,1 4 0 0,-4-4 0 16,-4 0-6-16,0 1-1 0,1-1 0 0,6 0 0 15,-3 1-4-15,0-1-8 0,0-6 11 0,0 6-11 16,0-2 14-16,-1-4-4 0,-2 6-1 0,3-3 0 15,-7-6 1-15,3 0 0 0,0 9 0 0,-3 1 0 16,-4-1 4-16,-3 3 1 0,4-2 0 0,-5 9 0 16,1-1-3-16,-7 1-1 0,0 3 0 0,-1 0 0 15,1 9-11-15,-7-3 12 0,-8 0-12 0,1-3 12 16,-4 7-12-16,0 5 10 0,0-6-10 0,-3 4 10 16,-4 2 0-16,0 4 0 0,-4-6 0 0,-3 5 0 15,-3 1-2-15,-1-4 0 0,-3-2 0 0,0 12 0 0,0-3 4 16,-4 6 0-16,-3 0 0 0,0 6 0 15,-7-3-1-15,0 10 0 0,-4 0 0 0,-7-1 0 0,-3 10 0 0,-4 1 0 16,-3 8 0-16,-4-6 0 0,-4 7-11 0,1 2 8 16,-4 1-8-16,0-1 8 0,-4 4-16 0,1 0-4 15,0-4-1-15,-4 7 0 16,0 3-140-16,0 0-28 0,0-9-6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4:00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7049 2745 2437 0,'0'0'108'0,"0"-9"22"15,3-4-104-15,1 4-26 0,3 0 0 0,3-1 0 16,1-2 17-16,3 2-1 0,4-2-1 0,-1 2 0 15,8 4 9-15,0-7 3 0,-1 10 0 0,1-6 0 16,10 0-27-16,1-1 0 0,-1 7 0 0,4-6 0 16,-1-1 0-16,8 10 0 0,0-3-8 0,0-3 8 0,3 3 0 0,4-4 0 15,4 1 0-15,-1 0 0 0,4 3 0 0,-3-4 18 16,-1 4-3-16,4-3-1 0,7-7 1 0,4 10 0 16,3-6 0-16,0-1 0 0,-4 1 1 0,4 0 1 15,-7-4 0-15,15 10 0 0,-1-3 7 0,0 3 2 16,0-7 0-16,-7 7 0 0,4-3-4 0,-1 6-1 15,4 0 0-15,-3 0 0 0,0 9-10 0,-1-6-3 16,-3 4 0-16,0-4 0 0,1 3-8 16,-1-3 0-16,3 3 0 0,1-2 8 0,-1-1-8 0,1 3 10 15,-4-6-10-15,0 0 10 0,-3 3-2 0,10-3 0 16,4-3 0-16,-8 3 0 0,-6 0 4 0,3-6 0 16,10 3 0-16,-2-7 0 0,-1 10-2 0,-4-3 0 15,8-3 0-15,0 6 0 0,6 0 0 0,-6-3 0 0,-4 3 0 16,4 3 0-16,3-3-10 0,-3 0 0 0,-4 6 0 0,-3-3 8 15,3-3-8-15,-4 6 0 0,1-2 0 0,-4-4 0 16,-3 3 0-16,-1 3 0 0,-6-6 0 0,-1 3 0 16,4-3 0-16,-7 0 8 0,0 0-8 0,0 0 0 15,-4 0 10-15,1 0-10 0,-4 0 12 0,0 0-12 16,0-3 16-16,3 3-4 0,4-6-1 0,0 3 0 16,-4-7-11-16,1 10 10 0,-1-3-10 0,-3-3 10 15,-3 3-10-15,-1 3 0 0,4-7 0 0,-4 4 0 16,4 0 0-16,-7-3 0 0,-7 6 8 0,3 0-8 15,1 0 0-15,-5 0 8 0,1 6-8 0,-7-6 8 16,0 3 0-16,-1 0 0 0,-2 4 0 0,-5-7 0 0,1 0-8 0,0 3 0 16,3-3 0-16,-3 6 0 0,3-6 0 0,-3 3 10 15,3-3-10-15,0 0 10 0,0-3-10 0,1 3 0 16,-1-6 9-16,7 6-9 0,-3 0 10 16,3-3-2-16,-3 3-8 0,0-10 12 0,-1 7-12 0,5-3 0 15,-5 3 0-15,1-4 0 0,0 4 0 0,-4-3 0 16,4 6 0-16,0-13 0 0,-4 13-12 0,0-3-8 15,0-3-1-15,-3 3-1 16,3-3-10-16,4 2-1 0,0 4-1 0,-4 0 0 16,4 0-82-16,-4 0-16 0,0 0-3 0,-3 0-1109 0</inkml:trace>
  <inkml:trace contextRef="#ctx0" brushRef="#br0" timeOffset="51783.045">20796 4887 172 0,'-10'-6'16'0,"6"3"-16"0,-3-7 0 0,-3 10 0 15,-1-9 251-15,-3 9 47 0,-4-3 10 0,4-4 1 16,3 7-232-16,1-3-46 0,-4 3-10 0,-4 0-1 31,4 0-39-31,-4 0-7 0,4 0-2 0,-3 0 0 16,3 3-23-16,-4-3-5 0,4-3 0 0,-4 3-1 0,-3-3 33 0,3-3 8 0,1 6 0 0,-4-9 1 16,3 9 39-16,-3 0 7 0,0-4 1 0,-4-2 1 15,-3 6 74-15,-1-3 14 0,-2 6 3 0,-5-3 1 16,5 0-35-16,-5 10-7 0,-2-1-2 0,-1 3 0 15,-4 4-37-15,5 0-7 0,2 6-1 0,-2-7-1 16,2 1-35-16,1 12 0 0,3-3 0 0,0-6 0 16,1 9 12-16,3-2 1 0,-1-4 1 0,1 9 0 15,0-3-14-15,3 3 0 0,4 1 0 0,0-1 0 16,0 4-23-16,3-4 3 0,-7 10 0 0,4 0 0 16,4-7 20-16,-5 10 0 0,1-3 0 0,0-1 0 0,3 4-11 0,-3 10 11 15,0-1-8-15,3 0 8 0,-3 10 0 0,4 0 0 16,-1-4 0-16,0-2-8 0,-3 5 8 0,7-2 0 15,0-3 0-15,0 8-8 0,3-2 8 0,-3 0 0 16,7 0 0-16,0-10 0 0,3 10 25 0,1-10 1 16,3 0 0-16,0 10 0 0,3-10-26 0,1 10 0 15,3-10-14-15,-3 7 5 0,-1-7 9 0,1 4 0 16,-1-1 0-16,1 0 0 0,-4 7 0 0,0-6 14 16,0 5-3-16,-4-2-1 0,4-4-10 0,-3 4 0 15,-1-7 0-15,4 4 0 0,0-7 0 0,0 3 0 16,4 0 0-16,-1-2 0 0,1-1 0 0,6-3 0 15,1-3-12-15,-1-4 12 0,1-2 0 0,3 0 0 0,4-7 12 0,-4 0-4 16,4-2 6-16,3-4 1 0,0 3 0 0,0-6 0 16,4-3-15-16,6-4 9 0,1 4-9 0,0-6 8 15,0 6-8-15,3-10 0 0,0 0 0 0,1 1 0 16,2-7 0-16,-2 0 10 0,-1-3-10 0,4 0 10 16,0-3 22-16,3 0 4 0,0-3 0 0,4-4 1 15,0-2-24-15,3-1-5 0,1-6 0 0,3 0-8 16,-4 4 9-16,-3-7-9 0,3 0 0 0,-6-6 9 15,2-1-9-15,-2-5 0 0,-1-1 0 16,0-2 0-16,1-7 0 0,-8 0 0 0,-3-6 0 0,-4-3 0 16,4-1 0-16,-4-9 0 0,-3 7 12 0,-1-7-4 15,-2-6 18-15,2 0 3 0,-3-9 1 0,-3 3 0 16,3-1-1-16,-3-5 0 0,0-4 0 0,-1 1 0 16,1-1 22-16,-1 0 4 0,1 7 1 0,0-4 0 15,3-2-13-15,-7-1-3 0,4 0 0 0,-1 4 0 16,1-4 9-16,-4 7 2 0,0-4 0 0,0 1 0 0,-3-4-12 15,-1 0-3-15,-6 10 0 0,-1 0 0 0,1 0-20 0,-4 6-5 16,-7-10-1-16,0 7 0 0,-4 0-10 0,-6 3 0 16,-1 0 0-16,-3 6 0 0,0 7-16 0,-8-4-1 15,1-3-1-15,-7 10 0 16,-7 0-12-16,-8 0-2 0,-3-1-1 0,-3 13 0 16,-11 1-11-16,3-4-3 0,1 12 0 0,-1 1 0 15,-3 6-127-15,0-6-26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5:3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20306 5082 2037 0,'-11'-10'90'0,"8"7"19"0,-4 0-87 0,3-3-22 16,-3-4 0-16,4 7 0 0,3-6 28 0,-4-1 2 16,4 1 0-16,0-4 0 0,0 1-10 0,0-7-1 15,0 6-1-15,4-5 0 0,-4 2-5 0,0-3-1 16,0 0 0-16,-4 7 0 0,1-7-12 0,-1 6-12 16,1 1 3-16,-5-4 0 0,-2 10 9 0,-1-4 0 15,1-5-9-15,-4 15 9 0,-1-13 0 0,1 13-9 16,0-3 9-16,-3 3 0 0,-1 0 0 0,0 0 8 15,1 0 0-15,-1 0 1 0,0 0 2 0,1 3 0 0,-1-3 0 16,1 0 0-16,2 13 5 0,1-13 0 0,0 0 1 16,0 9 0-16,-4 1 4 0,1-4 1 0,3 0 0 15,-4 10 0-15,0-4-1 0,-3 1 0 0,-3 9 0 0,-1 0 0 16,-3 3-21-16,-8 0 0 0,5-3 0 0,-1 9 0 16,0-3 0-16,-3 4 0 0,3 5 0 0,4-5 0 15,0 5 0-15,3-2 0 0,-3 6 0 0,3-1 0 16,7 1 0-16,1-3-8 0,-1 3 0 0,-3-4 0 15,7 1 8-15,-4 3 11 0,1 3-3 0,-5-4 0 16,5 1-8-16,-4 3 0 0,-4 6 0 0,0-6 0 16,-7 6 0-16,4 4 0 0,0-4 0 0,0-3 0 15,-4 6 0-15,0 0 0 0,1 1 0 0,2 5 0 16,-2-2 0-16,6 2 0 0,0-5 0 0,4-1 8 16,3 0 2-16,4 1 0 0,0-1 0 0,4 0 0 0,-1 0-10 15,4 4 0-15,0-1 0 0,0-2 0 16,3-1 0-16,4 0 0 0,-3-9 0 0,-1 6 0 0,4 1 0 15,-3-4 0-15,3 3 0 0,0 0 0 0,0-3 0 0,3 6 12 16,1-6-4-16,-1 0 0 0,4 3 6 0,-3 1 1 16,3-7 0-16,0-1 0 0,4 1-7 0,-1 3-8 15,1-9 11-15,-1 3-11 0,8 0 8 0,-4-1-8 16,0-5 0-16,4 2 0 0,-1-5 9 0,5 2-1 16,2-2-8-16,1-7 12 0,0 6-12 0,-1-3 9 15,5-3-9-15,-1 1 8 0,-3-1 3 0,3-3 0 16,0-1 0-16,-3 1 0 0,-1-3-2 0,1 0 0 0,0 0 0 15,-1-3 0-15,1 2-9 0,0-5 8 0,0-4-8 16,3 1 8-16,0-1 5 0,0-6 1 0,4-3 0 0,-4-3 0 16,4-3 0-16,-4-4 0 0,7-2 0 0,1-1 0 15,-1-5 7-15,0-4 2 0,-3 3 0 16,0-6 0-16,-4-4-8 0,4-2-2 0,-4-3 0 0,0-1 0 16,4-6-2-16,-4-3-1 0,0-3 0 0,4 4 0 15,0-8 9-15,-4-2 1 0,0 6 1 0,-3-3 0 16,0 0-5-16,-1-4 0 0,-2 1-1 0,-1-3 0 15,0-4-3-15,0 7 0 0,-3-10 0 0,3 0 0 16,-4 1-12-16,1 2 0 0,0-9 0 0,-4-3 0 16,0-3 0-16,0-1 0 0,-3 4 0 0,3-3 0 15,0 0 0-15,-7-1 0 0,4-5-9 0,-4 6 9 16,-4-7 0-16,4 10 0 0,-3 6 0 0,-4-6 10 16,0 6-10-16,0-6 0 0,-7 9 0 0,0 1 0 0,-4 2 0 0,-3 4 0 15,0-4 0-15,-4 10 0 0,-3 0 0 16,0 3 0-16,-4 0 0 0,-3 3 0 0,-4-6 0 15,0 6 0-15,1 3-10 0,-5 10 10 0,1-13 0 0,3 9 0 16,1-3 0-16,-1 7 0 0,0 3 0 0,7 0-9 16,-3-1 9-16,7 4 0 15,0-3-17-15,3 6 1 0,4 0 1 0,0-3 0 16,3 3-109-16,8-3-23 0,3 9-4 0,7 1-1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6:06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17297 6082 2246 0,'-4'-19'100'0,"1"16"20"0,3-7-96 0,0 1-24 0,0 0 0 0,7-7 0 16,3-3 15-16,1 10-2 0,3-7 0 0,4 0 0 15,3 1 24-15,-4-1 5 0,5 7 1 0,-5-13 0 16,4 9 0-16,4 4 0 0,7-1 0 0,3-2 0 15,0 9-35-15,4-7-8 0,4 1 0 0,2-1 0 16,5 1 12-16,-1 0 0 0,4 2 0 0,4-2 0 16,3 0 6-16,3-1 2 0,-3 1 0 0,0-1 0 15,3 7-20-15,4-6 0 0,4-1 0 0,-4 1 0 16,4 6 0-16,-1-7 0 0,1 7 0 0,-4-3 0 16,0-3 13-16,0 9-1 0,0-13 0 0,0 10 0 15,0-3-12-15,-4 3 0 0,-3-4 0 0,-3 4-10 16,3 3 10-16,0-3 0 0,-4-3 8 0,4 6-8 15,-3 0-37 1,3 6-12-16,-7-6-3 0,3 0 0 0,-7 3-185 16,4-3-38-16</inkml:trace>
  <inkml:trace contextRef="#ctx0" brushRef="#br0" timeOffset="951.873">25019 5809 1324 0,'-14'0'118'15,"0"-3"-94"-15,-4-3-24 0,1 6 0 16,2-13 140-16,1 13 23 0,0-9 5 0,4-1 0 0,-1 4-89 0,7 0-19 16,-3-4-3-16,0-2-1 0,4 9-19 15,-1-4-4-15,4 4-1 0,0 3 0 0,4-6-32 0,-1 3 0 16,4-7 0-16,0 10-12 16,-7 0 12-16,15 0 0 0,-1 0 0 0,7 0 0 0,-3 0 21 0,3 10-2 15,0-7-1-15,7 3 0 0,4-3 26 0,0 7 6 16,3-4 1-16,4 0 0 0,-1 1-15 0,8 2-4 15,7-6 0-15,4 7 0 0,10-7 16 0,3 6 2 16,11 4 1-16,1-13 0 0,2 6-5 0,11-3-1 16,8-3 0-16,6 9 0 0,0-9-24 0,8 7-5 15,10-1 0-15,0 0-1 0,0 7 17 0,10-4 4 16,8 1 1-16,3 2 0 0,0-2-2 0,11 2-1 16,-4 1 0-16,4 2 0 0,0-2-14 0,-4-1-2 15,0-2-1-15,4 2 0 0,0 4-17 0,-4-3 0 16,-7-1 0-16,4 1 0 15,0-4-80-15,-4 7-22 0,-7-10-5 0,4 3-1261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6:49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27806 12498 2325 0,'0'0'103'0,"0"0"21"0,0 0-99 0,0 0-25 16,0 0 0-16,0 0 0 0,0 0 8 0,0 0-8 16,0 0 0-16,0 0 8 0,0 0-16 0,0 0-4 15,0 0-1-15,0 0 0 0,0 0 13 0,-4-3 13 16,-3-4-2-16,-3 4-1 0,-1 3 26 0,-3-3 6 16,-4-3 1-16,1 6 0 0,-8 0 8 0,-3 0 1 15,0 0 1-15,-4 0 0 0,0 0-21 0,-7 6-4 16,4-3 0-16,-7 0-1 0,3 4-18 0,-3-4-9 15,-4 6 10-15,0 4-10 0,0-4 0 0,-7 4 0 16,0-4 0-16,4 0-10 0,-1 4 10 0,8-4 11 16,0 7-3-16,3-10 0 0,-3 4 10 0,6-1 2 15,-2 4 0-15,2-7 0 0,5-3-2 0,6 6 0 0,-3-9 0 16,3 10 0-16,-3-7-8 0,3-3-2 0,7 6 0 16,1-6 0-16,-1 0 0 0,4 0 0 0,0 0 0 0,3 3 0 15,1-3-8-15,-1-3 0 0,1 3 0 16,6-6 0-16,-3 6 0 0,0 0 0 0,3-3 0 0,1-7 0 15,3 10 24-15,-4-9-1 0,1 0 0 0,3-4 0 16,3 4-8-16,1-7-2 0,3-3 0 0,0 0 0 16,4-3-2-16,-4 4-1 0,3-4 0 0,4 0 0 15,0 3-1-15,-3-6 0 0,0 3 0 0,-1-6 0 16,1 6-9-16,-4 0 10 0,3-6-10 0,-3 6 10 16,0-3-2-16,-3-4-8 0,-4 7 12 0,4-3-4 15,-4 3 0-15,0-3-8 0,-4 3 12 0,-3 0-4 16,0 3 0-16,0 4-8 0,0-4 12 0,0 0-4 15,-4 7-8-15,4-7 10 0,0 6-10 0,0 4 10 16,0-4-10-16,3 4 10 0,-3 0-10 0,4 2 10 0,-4-2-10 0,3 3 0 16,1-4 0-16,-1 7 8 0,4 3-8 0,0-3 0 15,-7-3 0-15,7 6 0 0,0 0 0 0,0 0 0 16,0 0-8-16,-3 0 8 0,-8 0-10 0,4 0 10 16,7 0-13-16,-4 0 5 0,-6 6 8 0,6-3 0 15,-3-3 0-15,0 3-8 0,0-3 8 0,4 6 0 16,3-6 0-16,-7 4 8 0,3 2-8 0,-3-3 0 15,3 3-8-15,-3 1 8 0,0-1 0 0,0 3 0 16,4-3 0-16,-4 4-8 0,-4 6 8 0,4-4-12 16,0 1 12-16,0-1-12 0,-4 7 12 0,4-6 0 15,0 2 8-15,0-2-8 0,-3-1 0 0,3 1 0 16,-1 3 0-16,1-7 0 0,4-3 0 0,-4 4 0 0,0-1 0 16,3-3 0-16,4-6 0 0,0 0 11 15,-3 3-11-15,3-3 12 0,0 0-4 0,0 0-8 0,0 0 12 0,0 0-4 16,0 0 0-16,-4-9 0 0,1 0 0 15,3-1 0-15,0-2 0 0,0-1-8 0,3-6 12 0,4 7-4 16,-3-7-8-16,3 6 0 0,0 1 0 0,0-4 0 16,0 4 0-16,0-1 0 0,-3-6 0 0,3 10 0 15,0-1 0-15,-4 7 0 0,4-6 0 0,-7 0 0 16,0 9 0-16,7-4 0 0,-7 4-9 0,4-3 9 16,-1-3 8-16,-3 6 6 0,7-3 1 0,-7 3 0 15,0 0-27-15,8-6-6 0,-1 6-1 0,0 0 0 16,-7 0 19-16,10 6-8 0,4-3 8 0,-3 3 0 15,3 1 0-15,0-1-8 0,4-3 8 0,-1 6 0 0,5 4 0 16,-1-4 0-16,0 4 0 0,0-4 0 16,-3 7 0-16,-1-10 0 0,-3 4 0 0,4-1 0 15,-4 4 0-15,0-4 8 0,-3 0-8 0,-1 4 0 0,1-7 0 0,-4 4 9 16,0-4-9-16,0 0 8 16,-7-6-8-16,7 3 8 0,-7-3-8 0,0 0 8 15,7 0-51-15,0 0-10 0,-7 0-3 0,11-3 0 16,-4-3-162-16,4-7-33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8:04.8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2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48:14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28635 8035 1915 0,'0'0'84'0,"0"0"19"0,-4-9-83 0,1 6-20 0,3 3 0 0,-4-10 0 15,1 7 14-15,3 3-2 0,-7-6 0 0,3 3 0 16,-3 3-12-16,4-3 0 0,-8 3 0 0,4 3 0 15,-7 0 0-15,3-3 0 0,-3 9 0 0,-3 1 0 16,-1 2 0-16,-3 4-10 0,-7-3 10 0,-4 5-12 16,-7-2 12-16,-3 3-10 0,-4 3 10 0,-11 6-10 15,-3-3 10-15,-7 3-10 0,0 7 10 0,-10-1-10 16,-11 4 10-16,-8 3 11 0,-2 3-3 0,-12 0 0 16,-6 9 68-16,-4-3 12 0,-4-3 4 0,1 3 0 15,-4 4-13-15,-7 5-3 0,0-2 0 0,-4 5 0 16,4 1-20-16,-3 0-5 0,-5 0-1 0,1-7 0 0,-3 7-34 0,3 6-8 15,-4-3 0-15,-3-1-8 0,-4 4 0 0,4-3 0 16,3 0 0-16,-6-3 0 0,-5 0 8 0,-2 5-8 16,2 1 0-16,-2-6 0 0,2 9 21 0,-2-6 1 15,-5 3 0-15,8-6 0 0,0 3 9 0,-4 0 1 16,-10-4 1-16,7 10 0 0,6-6-2 0,1-3-1 16,0 0 0-16,7-1 0 0,-4 1 5 0,11-6 1 15,10 2 0-15,4-2 0 0,0 2-22 0,7-6-4 16,-3 1-1-16,7-1 0 0,10-3-9 0,3-6 0 15,1 0-12-15,3 3 12 0,4-3 0 0,10-3 0 16,8-4 0-16,-1 1 0 0,4-3 0 0,4 2 0 16,-1-5 0-16,4-4 0 0,7 3-8 0,4-3 8 15,-1 1-10-15,11-4 10 16,4-3-28-16,3-4 0 0,4 1 0 0,3-3 0 16,7-4-101-16,1 7-20 0,3-6-4 0,6-4-1058 0</inkml:trace>
  <inkml:trace contextRef="#ctx0" brushRef="#br0" timeOffset="900.805">25897 6590 2188 0,'0'0'97'0,"0"0"20"0,0 0-93 0,0 0-24 16,0 0 0-16,0 0 0 15,4 9 97-15,-1 1 15 0,8 2 4 0,3 4 0 16,7 0-116-16,1 6-35 0,-1-1-1 0,7 11 0 0,0 5 36 0,11-2 0 16,0 9 0-16,3 6 0 0,0 3-9 0,1 10 9 15,3-3-13-15,-1 9 5 0,5 9 8 0,3 0 0 16,0 16 0-16,3 1 8 0,-3 2-8 0,3 6 0 16,-3 7 0-16,0 6 0 0,0-3 0 0,4 12 17 15,3 4-2-15,7-1-1 0,-4 14-1 0,4-4 0 16,0 3 0-16,0 3 0 0,0-3 4 0,4 3 1 15,6 7 0-15,1-4 0 0,0 10-2 0,-4 0-1 16,3 3 0-16,-3 0 0 0,1 0 13 0,6 6 2 0,0-6 1 0,0 6 0 16,-3-6-6-16,3 6-1 0,-4-3 0 15,4 3 0-15,4-6 4 0,0 6 1 0,-1-6 0 16,-2 0 0-16,-5-3-3 0,-3 0-1 0,7-7 0 0,-3-2 0 16,0-1 3-16,-4-9 0 0,-4 6 0 0,1-6 0 15,-8 0-28-15,1-9 0 0,-1-4 0 0,1-2 0 16,-1-4 8-16,-3-6-8 0,-3-4 8 0,-4-2-8 15,0-13 8-15,-8 0-8 0,-2 0 0 0,3-9 8 16,-4-4 0-16,-3-5 0 0,0-11 0 0,-1-2 0 16,-2-3 0-16,-1-7 0 0,-3-6 0 0,-4-6 0 15,-3 3 0-15,-4-13-8 0,0 1 12 0,-3-4-4 16,-4-6-8-16,-4 0 0 0,1-10 0 0,-4-2 0 16,0-1-25-16,-3 0 2 0,-4-9 1 0,0 0 0 15,0 0-67-15,0 0-14 0,-4-9-2 0,0-10-775 16,4-3-156-16</inkml:trace>
  <inkml:trace contextRef="#ctx0" brushRef="#br0" timeOffset="1766.775">31898 9258 2271 0,'0'0'100'0,"0"0"22"0,-7-3-98 0,7 3-24 15,-7 0 0-15,0 0 0 0,-4 0 33 0,4 0 2 16,7 0 0-16,0 0 0 0,-7 3-27 0,0-3-8 16,0 10 0-16,7-10 0 0,-3 3 8 0,-1 6-8 15,-3-2 9-15,0 2-9 0,4-3 0 0,-1 10 0 16,0-3 0-16,-3-1 0 0,4 4 0 0,-8-1 0 15,4 4 0-15,-3 3-10 0,-4 0 1 0,3 10 0 16,-3-1 0-16,-4 0 0 0,-3 1 9 0,0 2 8 16,-7 4-8-16,-4 2 11 0,-7-2-11 0,-3 12 12 15,-4 4-12-15,-3 5 12 0,-4 7 13 0,-4 6 3 0,-6 3 1 16,-8 1 0-16,-7 8-11 0,-6 14-2 0,-8 5-1 16,-3 4 0-16,-4-1 9 0,-10 17 1 0,-15 5 1 0,1 1 0 15,-4 9 1-15,-7 9 0 0,-11 0 0 0,-3 10 0 16,0-9-3-16,0 12-1 0,-1-4 0 0,1 4 0 15,-3 6 5-15,2 1 0 0,-2-4 1 0,-1 6 0 16,0-3-8-16,8 0-1 0,6-3-1 0,0 4 0 16,-3-7-1-16,11 6 0 0,3-6 0 0,7-10 0 15,3-2 5-15,8-1 1 0,3-3 0 0,11-6 0 16,10-9-15-16,1-4-9 0,6 4 12 0,0-13-12 16,4 0 13-16,4-13-4 0,6 1-1 0,8-7 0 15,3-12 8-15,7-1 2 0,4-12 0 0,3-6 0 16,7-3-2-16,0 0 0 0,4-10 0 0,7-9 0 0,0-3-6 15,7-4-2-15,3-2 0 0,1-7 0 0,3-3-8 0,3-3 10 16,4-3-10-16,0-7 10 0,0 1-10 0,0 3 0 16,4-7-12-16,-1-3 12 15,-3-6-81-15,0 0-9 0,0 0-2 0,11 7 0 16,-11-7-73-16,7 0-15 0,0 0-4 0,3-7-604 16,5 7-122-16</inkml:trace>
  <inkml:trace contextRef="#ctx0" brushRef="#br0" timeOffset="2580.807">28155 17076 1317 0,'0'0'58'0,"4"9"13"16,-4 1-57-16,3-1-14 0,1 1 0 0,-1-4 0 15,1 3 54-15,3-2 8 0,0-4 2 0,0 3 0 0,4-3-32 0,-1-3-7 16,1 0-1-16,6 0 0 0,-2 0-24 0,-1 0 0 16,0-3 8-16,0-3-8 0,0 6 10 0,-3 0 0 15,-1-3 0-15,-3 3 0 0,0 0 70 0,-7 0 15 16,0 0 2-16,0 0 1 0,0 0-2 0,0 0-1 16,0 0 0-16,0 0 0 0,0 0 8 0,0 0 1 15,0 0 1-15,0-7 0 0,-7-2-28 16,4 3-5-16,-8-4-2 0,4 1 0 0,-4-10-12 0,1 6-2 15,-8-5-1-15,1-4 0 0,2 3-14 0,-2-6-2 16,-4-3-1-16,-1 2 0 0,-6-5-6 0,4 0 0 16,-5-7-1-16,-2 4 0 0,2-7-11 0,1 6-1 15,-7-9-1-15,0-3 0 0,-8 0-10 0,1-3-8 16,-7-6 12-16,-4-4-12 0,0 7 12 0,-4-10-12 16,1 7 12-16,3-7-12 0,-7-6 20 0,-4-6-2 0,-6-1-1 15,-8-5 0-15,4 3-9 0,0-4-8 0,0-3 9 0,-4-2-9 16,-3-14 17-16,0 7-2 0,-4 3-1 15,1-9 0-15,-4 0-14 0,-1-10 0 0,1 3 0 0,-11-3 8 16,1-3-8-16,-1-6 0 0,0-3 0 0,0-3 0 16,1 5 0-16,-8-5 0 0,0 0 0 0,0 5 0 15,0-8 0-15,-3-4 0 0,-4 4 0 0,0-7 0 16,4 6 0-16,-4 1 0 0,-7-7 0 0,0 6 0 16,7-6 0-16,-3 7 0 0,3-10 0 0,0 3 0 15,0 10 0-15,7-4 0 0,4-6 0 0,3 7 0 16,-3 2 0-16,3-2 0 0,4 2 0 0,-1 1 0 15,8 9 0-15,-3 0 0 0,2 0 0 0,5 9 0 16,-8 0 0-16,11 4 0 0,10 3 0 0,4 5 0 16,-3 5 0-16,6 2 0 0,-6 3 0 0,10 10 0 0,3 3 0 0,4 9 0 15,4 0 0-15,7 4 0 0,6 5 0 16,5 7 0-16,-1 3 0 0,7 7 0 0,0 2 0 0,4 4 0 16,4 3 0-16,-1 6 0 0,0 3-11 0,4 6 2 15,7 1 0-15,0 2 0 16,0 1-24-16,0 0-5 0,7 9-1 0,0 0 0 15,0 0-76-15,0 0-15 0,-4 6-3 0,8 6-1 16,3 1-66-16,0 6-12 0,-3 9-4 0</inkml:trace>
  <inkml:trace contextRef="#ctx0" brushRef="#br0" timeOffset="3582.589">27887 4890 2325 0,'-7'0'51'0,"-4"0"10"0,1 0 3 0,-8 13 2 0,-3-4-53 16,-7 13-13-16,-4 9 0 0,-3 10 0 0,-4 13 16 0,-7 8 1 0,-3 4 0 0,-4 16 0 16,-11 9 29-16,-3 15 6 0,-14 1 0 0,-3 12 1 15,-8 13-16-15,-3 9-3 0,-1 9-1 0,-10 4 0 16,-10 6-16-16,-4 6-3 0,0 7-1 0,-10 5 0 16,-8 10-13-16,-3-6 0 0,-7 10 0 0,0-4 0 15,-11 3 0-15,0 7 0 0,4-7-8 0,-4-3 8 16,7 0 0-16,-3-9 0 0,-4-16 0 0,11 3 0 15,11-9 0-15,-1-10 8 0,11-15-8 0,11-6 0 16,6-14-95-16,12-14-25 0,6-7-4 16</inkml:trace>
  <inkml:trace contextRef="#ctx0" brushRef="#br0" timeOffset="3915.233">24112 6326 2876 0,'-21'10'64'0,"-21"21"12"0,-18 13 4 0,-11 19 0 0,-6 9-64 0,-8 13-16 0,-7 12 0 0,-10 16 0 16,0 6 19-16,-8 13 1 0,-3 9 0 0,-6 15 0 15,-12 4-20-15,0 10 0 0,-3 8 0 0,0 14 0 16,-7 2 0-16,-3 10 0 0,-8 6 0 0,-3 3 0 16,-1 7 0-16,-2-1 0 0,-8-2 0 0,4 8 0 15,-1 1 0-15,-2-3 0 0,-5 9 0 0,1 0 0 16,3 0 0-16,0 6 0 0,4-6 0 0,0-6 0 16,3-3 0-16,11-4 12 0,10-5-3 0,8-17 0 15,10-15-23-15,10-13-5 0,8-12-1 0,14-19 0 16,14-22-76-16,10-12-16 15,15-20-4-15,7-18-1057 0</inkml:trace>
  <inkml:trace contextRef="#ctx0" brushRef="#br0" timeOffset="4363.781">22109 11758 3340 0,'-36'31'297'0,"-6"13"-237"0,-7 19-48 0,-4 12-12 16,0 10 9-16,0 9 0 0,-4 9 0 0,1 4 0 16,0 6-9-16,3 6 0 0,-4-3-12 0,4 9 12 15,-7 4-8-15,0 6 8 0,0 3 0 0,0 6 0 16,0 3-16-16,0 4 0 0,0-1 1 0,0 4 0 15,0 0-21-15,1 2-4 0,-12 11 0 16,0-1-1-16,-6-3-27 0,-1 6-6 0,1 7-1 16,-8-7 0-16,-7-6-73 0,8 0-14 0,-1-6-3 0,7-6-587 15,4-10-118-15</inkml:trace>
  <inkml:trace contextRef="#ctx0" brushRef="#br0" timeOffset="4649.138">24158 13849 2880 0,'-10'25'256'0,"-8"0"-205"0,-3 19-41 0,-7 10-10 15,-4 8 82-15,-3 20 14 0,3-7 4 0,-7 19 0 16,0-6-82-16,0 15-18 0,-6 13 0 0,-1 1 0 16,0 8 0-16,0 4 0 0,-7 8 11 0,0 1-11 15,-3 4 0-15,-4-1 8 0,-7 3-8 0,3-3 0 16,1 6 0-16,-1 1 0 0,1-4-12 0,-8-3 12 31,-6-3-124-31,2 0-19 0,8 0-3 0,4-6-1144 0</inkml:trace>
  <inkml:trace contextRef="#ctx0" brushRef="#br0" timeOffset="4950.969">26328 15759 3283 0,'-18'25'72'0,"-14"19"16"0,-10 12 2 0,-7 20 2 0,-11 8-74 0,0 10-18 16,0 10 0-16,-4 2 0 0,-3 1 24 0,-3 15 2 15,-4-2 0-15,-4 8 0 0,4 4-7 0,0 0-2 0,7-1 0 16,0-2 0-16,10-10-17 0,-3 6 0 0,7 4 0 15,-3-7 0-15,3-6 0 0,4-9-19 0,3-1 4 0,7-5 1 32,0-4-138-32,7-9-27 0,8-7-5 0,6-5-1136 0</inkml:trace>
  <inkml:trace contextRef="#ctx0" brushRef="#br0" timeOffset="5451.455">31203 13206 1785 0,'-14'0'159'0,"-4"-3"-127"16,-3 3-32-16,-3 0 0 0,-5 0 125 0,-2 10 19 15,-8-7 4-15,-4 16 1 0,1-1-112 0,-11 8-22 0,-3 5-5 0,-4 0-1 16,-4 13 26-16,-10 3 5 0,-14 6 0 0,-7 13 1 16,-4 6-13-16,-10 7-4 0,-8 2 0 0,-10 10 0 15,-7 0 10-15,-7 22 2 0,-11 3 0 0,1 3 0 16,-8 16-8-16,0 0 0 0,-14 3-1 0,4 3 0 16,0 6 17-16,3 1 4 0,4-1 1 15,-1 10 0-15,1 0-28 0,7 0-5 0,10-7-2 0,4 1 0 16,7 2-14-16,7-12 0 0,18 4-12 0,3-7 12 31,11 0-122-31,3-10-18 0,7 7-3 0,4-6-1 0</inkml:trace>
  <inkml:trace contextRef="#ctx0" brushRef="#br0" timeOffset="5965.972">32244 12538 576 0,'-14'22'25'0,"3"-3"6"16,-3 0-31-16,-4 16 0 0,-3 8 0 0,-3 11 0 15,-5 5 482-15,-2 7 90 0,-5 9 19 0,1 10 3 16,-7 9-486-16,-1 10-96 0,-2 2-20 0,-5 13-4 0,1 16 12 16,-15 13-12-16,-3-1 12 0,-10 10-12 0,-5 3 12 15,1 9 0-15,-3 0 0 0,-1 1 0 0,-3-4 0 16,-7-6 0-16,-4 9 0 0,0-9 10 0,7 6 18 0,4-12 4 15,3-13 1-15,1 3 0 0,3-12-14 16,10-7-3-16,11-12-1 0,7-12 0 16,11-7-96-16,3-19-19 0,7-3-4 0</inkml:trace>
  <inkml:trace contextRef="#ctx0" brushRef="#br0" timeOffset="6748.654">26726 6449 1382 0,'22'34'123'0,"-12"-12"-99"0,8 6-24 0,7 7 0 16,6 15 351-16,8 7 65 0,14 5 12 0,7 13 4 16,11 4-344-16,3 6-68 0,7 2-20 0,7 11 9 15,4 5-9-15,10 10-11 0,7-3 3 0,4 12 0 16,7-3 8-16,4 10-8 0,10 6 8 0,3 3-8 0,11 9 8 0,1 0 8 15,2 4-8-15,12 6 11 16,2-1 7-16,-2-5 2 0,2 3 0 0,-2-4 0 0,6-12-9 0,-3 0-2 16,0-3 0-16,-8-10 0 0,-2 1-9 0,-8-10 0 15,4-6 9-15,-11-1-9 16,-11-8-42-16,-6-1-13 0,-8-9-2 0,0-6-1 16,-10-4-158-16,-10 4-32 0,-15-10-7 0</inkml:trace>
  <inkml:trace contextRef="#ctx0" brushRef="#br0" timeOffset="7085.92">27873 9923 1958 0,'-11'85'174'0,"8"-41"-139"0,-4 15-35 0,3 13 0 16,4 7 372-16,7 12 67 0,7 6 13 0,8 6 4 15,9 4-380-15,15 0-76 0,14 9-13 0,14 6-4 16,7 0-7-16,11 13 0 0,7 3-1 0,14 10 0 16,14 5 16-16,3 1 9 0,4 3-10 0,11 9 10 15,7-3 0-15,6 3 13 0,12 0-1 0,-1-3 0 16,0 4-12-16,8-8 11 0,3-2-11 0,3-6 10 15,4 6-10-15,-3-10 0 0,-4-9 0 0,-1 0 0 0,1-3-18 16,0-7-6-16,-3-5 0 0,-8-14-1 16,-7 7-112-16,1-12-23 0,-1-7-4 0</inkml:trace>
  <inkml:trace contextRef="#ctx0" brushRef="#br0" timeOffset="7521.962">28924 10695 2937 0,'21'62'130'0,"-6"-30"27"16,2 5-125-16,8 10-32 0,7 13 0 0,6 3 0 15,12 2 124-15,6 1 18 0,15 6 4 0,6 4 1 0,12 5-127 0,16 7-20 16,22 6-13-16,11 0 1 16,10 7 12-16,7-1 0 0,11 7 0 0,7 2 8 0,7-8 6 0,0 2 2 15,0-9 0-15,0-6 0 0,0 3-16 0,3-13 0 16,4-6 0-16,-3-3 0 16,-8-12-68-16,-3-4-17 0,-4-12-3 0,-52-16-1 15,2-6-55-15,5-7-10 0,-1 4-2 0</inkml:trace>
  <inkml:trace contextRef="#ctx0" brushRef="#br0" timeOffset="7937.663">25922 5483 3290 0,'-28'31'72'0,"14"-12"16"16,-4 3 2-16,1 6 2 0,2-6-73 0,1 3-19 0,7-3 0 0,4 10 0 15,6-14 0-15,11 4 0 0,8 7 0 0,13-4 0 0,18 6 0 0,10 0 0 16,18 1 0-16,15-1 0 0,13-3 14 0,11-3-1 16,10 7 0-16,15-10 0 0,14 6 10 0,7-3 1 15,6-6 1-15,8 3 0 0,7-3-8 0,0-7-1 16,7 1-1-16,4 6 0 16,-1-7-15-16,-2 7 0 0,-9-7 0 0,-2-2-10 0,6 2 10 0,-3-2 0 15,0 9 8-15,-7-7-8 16,-7 7-16-16,-4-7-8 0,1 10-2 0,-8-3 0 15,-7 0-66-15,-7-3-14 0,-3 12-2 0,-11-9-1 16,-10-4-90-16,-8 4-17 0</inkml:trace>
  <inkml:trace contextRef="#ctx0" brushRef="#br0" timeOffset="8385.12">26007 3793 2876 0,'-11'19'64'0,"-10"12"12"0,-4 3 4 0,-6 20 0 0,-1 5-64 16,4 7-16-16,-1 16 0 0,1 5 0 0,7 11 46 0,0 2 6 16,0 16 2-16,7 3 0 0,-1 10-15 0,5 15-3 15,-1 3-1-15,1 10 0 0,-1 3-17 0,1 13-3 16,-1 5-1-16,-3 10 0 0,3 10-14 0,-6 3 0 15,-5 3 8-15,-2 6-8 0,-1-3 8 0,-3-4-8 16,0-2 11-16,-1-10-11 0,5 1 9 0,-1-14-9 16,0-8 0-16,8-7 9 0,-4-13-9 0,6-21 0 15,1-4-12-15,0-18 12 16,0-7-119-16,3-21-16 0,-3-7-3 0,0-19-746 16,-3-9-148-16</inkml:trace>
  <inkml:trace contextRef="#ctx0" brushRef="#br0" timeOffset="8705.444">23424 6135 3178 0,'-42'63'70'0,"21"-29"14"0,-7 26 4 0,-4 6 1 0,-3 25-71 0,-4 6-18 15,0 16 0-15,0 6 0 0,-3 0 20 0,0 16 0 16,-8 12 0-16,-6 4 0 0,-4 6 19 0,3 9 4 16,8 3 1-16,0 1 0 0,-1 8-36 15,1 1-8-15,6 3 0 0,-2-3 0 0,2-1 0 0,-6 4 0 16,-4 6 0-16,4-3 0 0,6-9 0 0,-3 3 0 15,-3-10 0-15,3-3 0 16,4-6-54-16,3-12-6 0,-3-10-2 0,-1-16 0 16,5-12-70-16,-1-16-15 0,3-3-2 0,-9-22-1114 0</inkml:trace>
  <inkml:trace contextRef="#ctx0" brushRef="#br0" timeOffset="9073.335">21163 7578 3355 0,'-42'22'148'0,"17"-10"32"0,-3 16-144 0,-4 7-36 16,-7 15 0-16,1 6 0 15,-5 20 20-15,4 5-2 0,-6 4-1 0,-1 9 0 0,3 9-17 0,5 7 8 16,-1 6-8-16,3 13 0 0,5 6 0 0,2-1 0 16,5 4 0-16,3 7 0 0,-4-4 9 15,7 6-9-15,1-3 0 0,3 7 9 0,-1-1-9 0,1 14-11 16,-3-11 3-16,-1 13 0 15,4-6-24-15,-4 7-5 0,1 5-1 0,-5-3 0 16,-2 1-78-16,3 2-15 0,-8-3-3 0,5 1-1186 16</inkml:trace>
  <inkml:trace contextRef="#ctx0" brushRef="#br0" timeOffset="9423.904">22617 11642 3466 0,'-4'9'76'0,"-3"4"16"0,0 18 4 0,0 7 1 0,-4-1-77 0,8 10-20 0,-1 0 0 0,4 16 0 16,4 0 0-16,-4 3-12 0,0 18 1 0,0 1 1 0,0 9 10 0,-4 19 0 15,-6 6 0-15,3 16 0 0,-4-7 0 16,-7 20 0-16,-6 9 0 0,-12 3 0 0,-2 9 0 16,-8 16-8-16,-4 0 0 0,-6 9 0 15,-4 7-29-15,-4 3-6 0,-3 9-1 16,-10 7 0-16,-8-1-67 0,0 4-13 0,4-1-4 0,7-8-758 15,-3-4-152-15</inkml:trace>
  <inkml:trace contextRef="#ctx0" brushRef="#br0" timeOffset="9689.395">24522 14335 2361 0,'-43'63'104'0,"22"-25"23"0,-14 9-102 0,0 25-25 0,-4 19 0 0,-4 6 0 16,8 10 266-16,3 5 48 0,-3 4 10 0,7 4 1 16,-4 5-254-16,4 10-51 0,-4 6-11 0,-3 6-1 15,-4 10-8-15,4 0 11 0,0 3-11 0,-1-3 12 16,4-7-12-16,1 7 0 0,3-10 0 0,-1 1 0 15,5-7-79 1,2-6-11-16,8-10-2 0,0-6-912 0,4-6-181 0</inkml:trace>
  <inkml:trace contextRef="#ctx0" brushRef="#br0" timeOffset="9939.731">25689 15558 3502 0,'-7'19'156'0,"0"-6"31"0,-3 15-150 0,-8 16-29 15,-3 9-8-15,0 10 0 0,-4 12 0 0,7 7 11 16,1 2-11-16,-1 4 12 0,4 6-12 0,-4 13 0 16,1 6 0-16,3 6 8 0,-4 6-8 0,-3 10 0 0,0 3 0 0,-1 13 0 15,1 2 0-15,-3 4 0 16,-1 3-14-16,-3 0 5 15,-1 9-21-15,-6-9-4 0,0 9-1 0,-4-12 0 16,4 0-177-16,-4-19-36 0,4 0-8 0</inkml:trace>
  <inkml:trace contextRef="#ctx0" brushRef="#br0" timeOffset="10156.328">26624 16333 3639 0,'-21'15'161'0,"7"-2"34"16,-4 12-156-16,-10 10-31 0,-4 15-8 0,1 3 0 15,2 4-24-15,5 15-7 0,2 3-1 0,-2 6 0 0,3 7 32 0,-1 6 0 16,1 13 11-16,-3 9-3 0,2 9-22 0,-2 1-4 16,3-1-1-16,-1 4 0 15,1-1-80-15,7-2-16 0,0-20-3 16,3-2-842-16,11-7-168 0</inkml:trace>
  <inkml:trace contextRef="#ctx0" brushRef="#br0" timeOffset="10422.564">28663 14765 3434 0,'-7'9'76'0,"0"4"15"0,-3 6 3 0,6 12 2 0,0 10-76 0,8 3-20 0,0 9 0 0,13 3 0 15,4 13 0-15,8 4-17 0,2 5 3 0,1 7 1 16,7-1 13-16,0 10 0 0,-1 4 0 0,5-4 10 16,3 6-10-16,0-6 0 0,3-3 0 0,4-6 0 15,3-4-20-15,-3 4-2 0,4-10-1 0,-1-6 0 31,-3-12-156-31,3-4-31 0,-3-9-6 0</inkml:trace>
  <inkml:trace contextRef="#ctx0" brushRef="#br0" timeOffset="10688.641">29083 14417 3528 0,'-11'19'156'0,"8"-7"32"0,3 1-150 0,3 9-30 15,8 6-8-15,10 6 0 0,11 7 0 0,3 3 0 16,11 6-8-16,3 10 8 0,4-4-9 0,4 7 9 16,-4-7-10-16,7 7 10 0,3 6 0 0,4-3 0 15,7-3-8-15,4-7 8 0,0 4 0 0,-1-7 0 16,1-9-10-16,3-13 10 15,7-3-117-15,0-15-19 0,-3-4-4 0,0-21-807 16,3-16-161-16</inkml:trace>
  <inkml:trace contextRef="#ctx0" brushRef="#br0" timeOffset="10935.672">30914 11977 3380 0,'0'0'75'0,"3"16"15"0,-3 12 3 16,11 7 1-16,3 12-75 0,11 0-19 0,3 15 0 0,4 1 0 15,3 9 0-15,0 0 0 0,4 7 0 0,0 2 0 16,7 4 0-16,0 0 0 0,7-4 0 0,3-3 0 0,4 7 8 0,-4-10-8 16,4-2 12-16,0-1-12 0,-3-10 0 0,10-5-17 15,3-4 1-15,-3-3 1 16,8-6-121-16,-8-6-25 0,-7-13-5 0,0-3-1155 15</inkml:trace>
  <inkml:trace contextRef="#ctx0" brushRef="#br0" timeOffset="11153.154">30794 11585 3448 0,'0'0'153'0,"-4"6"31"0,4 4-147 0,8 9-29 0,9 3-8 0,11 9 0 15,18 3 8-15,7 17 1 0,11-7 0 0,6 6 0 16,4-6-9-16,11 6 0 0,10-6 0 0,4 0 0 16,-4-4 0-16,11-5-11 0,10-7 11 0,-6-9-12 31,-1-7-74-31,4-8-15 0,0-8-3 0</inkml:trace>
  <inkml:trace contextRef="#ctx0" brushRef="#br0" timeOffset="11422.279">31528 8710 3294 0,'-74'12'146'0,"35"7"30"0,-11 3-141 16,-9 19-35-16,-1 12 0 0,-11 10 0 0,0 9 0 0,-6 6 0 15,-1 7 0-15,1 15 0 0,3 7 0 0,-4 9 0 16,-7 0 0-16,4 3 0 0,-4 16 13 0,4 0-4 16,0 3-1-16,4 0 0 0,-1 3-8 0,-3 0-11 15,3-3 3-15,4-6 0 16,0-7-54-16,7 0-10 0,7-18-3 0,7 0-856 15,4-13-171-15</inkml:trace>
  <inkml:trace contextRef="#ctx0" brushRef="#br0" timeOffset="11680.907">30438 7377 3258 0,'-21'3'72'0,"-22"19"14"0,-20 19 3 0,-8 9 3 0,-10 13-74 0,-11 15-18 0,-7 16 0 0,-6 13 0 0,6 9 37 16,-3 0 4-16,-4 16 1 0,0-10 0 15,4 3-42-15,10 1 0 0,7-7 0 0,4-6 0 0,7-16 0 0,3-3 13 16,8-9-3-16,3-4-1 15,7-15-63-15,7-3-13 0,4-10-2 0,3-3-906 16,7-9-181-16</inkml:trace>
  <inkml:trace contextRef="#ctx0" brushRef="#br0" timeOffset="11955.992">29704 4887 3409 0,'-60'0'151'0,"25"16"31"0,-11-1-146 0,-18 20-28 0,-17 25-8 0,-11 15 0 16,-6 19-10-16,-5 6-3 0,-10 16-1 0,1 10 0 16,-8 9 22-16,-4 6 4 0,1-7 0 0,-1 4 1 15,-3 0-2-15,7-3-1 0,4-6 0 0,-1-4 0 16,-3 1-10-16,8-10 0 0,6-10 0 0,3 1 0 31,-2 0-102-31,2-4-22 0,5-9-5 0,6-19-1271 0</inkml:trace>
  <inkml:trace contextRef="#ctx0" brushRef="#br0" timeOffset="12190.291">26698 4849 3546 0,'-67'7'157'0,"28"2"32"0,-10 13-151 0,-11 9-30 15,-7 16-8-15,-7 13 0 0,-4 12 0 0,-3 7 0 16,-7 21 0-16,-7 0 0 0,-1 16 0 0,-6 16 0 16,-4 9 0-16,-7 10 8 0,4 2-8 0,-7 4-8 15,-4-3 8-15,-4 12-12 0,1 0-6 0,-8-3-2 16,4-6 0-16,-3 3 0 15,3-3-72-15,3 3-16 0,8-13-2 0,3 0-1317 0</inkml:trace>
  <inkml:trace contextRef="#ctx0" brushRef="#br1" timeOffset="24721.1">24821 12391 115 0,'0'0'10'0,"0"0"-10"16,0 0 0-16,0 0 0 0,8 0 236 0,-5-9 44 15,4 6 10-15,-7 3 2 0,0 0-213 0,7-7-43 16,0 4-8-16,-7 3-1 0,0 0 42 0,0 0 9 15,0 0 2-15,0 0 0 0,0 0 48 0,0 0 9 16,0 0 3-16,0 0 0 0,-7-3-44 0,7 3-9 16,-7-6-2-16,7 6 0 0,-7 0-33 0,7 0-8 15,0 0 0-15,0 0-1 0,0 0-22 0,0 0-4 0,0 0-1 16,0 0 0-16,0 0-16 0,0 0 0 0,0 0 0 0,0 0 0 16,-3 0 0-16,3 0 8 0,0 0-8 0,-8 0 0 15,1 6 18-15,0-3-3 16,-3 0-1-16,3-3 0 0,0 10 1 0,-4-10 0 0,0 6 0 0,1-3 0 15,3 6 5-15,-4-5 0 0,4 2 1 0,-3-3 0 16,6-3-5-16,4 0 0 0,-7 9-1 0,7-9 0 16,0 0-6-16,0 0-1 0,0 0 0 0,0 0 0 15,0 0-8-15,0 4 0 0,0-4 0 0,4 9 0 16,-4-9 0-16,3 9 0 0,-3-9 0 0,7 7 0 16,0-1 0-16,-7-6 0 0,7 6 0 0,-7-6 0 15,11 3 0-15,-11-3 0 0,7 7 0 0,-7-7 0 16,0 0 0-16,7 3 0 0,0-3 0 0,-7 0 8 15,7 0 6-15,0-3 1 0,0-4 0 0,0 7 0 0,-3-9 4 16,3 6 1-16,-4-7 0 0,1 1 0 0,3 0-7 0,-4 2-1 16,-3 1 0-16,4-3 0 0,0 2-4 0,-4-2 0 15,0 3-8-15,0 6 12 0,-8-10 3 16,5 7 0-16,-1-6 0 0,1 6 0 0,-4-4-1 0,0 4 0 16,3-3 0-16,-3 6 0 15,0-3-14-15,0 3 8 0,0 0-8 0,0 0 0 0,3 3 10 0,4-3-10 16,-7 0 10-16,7 0-10 0,-3 6 0 0,-4-3 0 15,3 7 0-15,4-1 0 0,-3-6 0 0,3 7-16 16,3-1 3-16,-3 0 1 0,4 1 12 0,-1-1 0 16,-3 4 0-16,4-4-9 0,-1 1 9 0,1-4 0 15,-4 3 0-15,3 1 0 0,1-4 0 0,-4-6 0 16,0 6 0-16,0-6 0 0,7 7 0 0,-7-7 0 0,7 3 0 0,-7-3 0 16,7 0 0-16,-7 0 9 0,7-3-9 0,0-4 10 15,0 1-2-15,0-3 0 0,0-1 0 0,0 1 0 16,1-1-8-16,-1 1 10 0,-4-4-10 0,1 4 10 15,-1 0-10-15,1-4 0 0,-1 4 0 0,1-1 8 16,-4 7-8-16,0-6 0 0,0 9 0 0,0 0 8 16,0 0 1-16,0 0 0 0,0 0 0 0,0 0 0 15,0 0-1-15,0 0 0 0,0 0 0 0,0 0 0 16,-7 0-8-16,0 9 0 0,0-6 0 0,3 7 0 16,-3-4 0-16,0 3 0 0,0-6 0 0,7-3 0 15,-4 10 0-15,4-10 0 0,0 9 0 0,0-9 0 16,-3 7-8-16,3-7 8 0,0 0 0 0,0 9 0 0,0-9 0 15,0 0 0-15,0 0-9 0,3 9 9 16,-3-9 0-16,7 7-12 0,0-4 12 0,-7-3-10 0,0 0 10 0,8 3 0 16,-8-3 0-16,0 0 0 15,0 0 0-15,7 0 0 0,3 0 0 0,-3-3 0 0,-7 3 0 0,7 0 0 16,-3-10 0-16,3 10 0 0,-4-9 0 0,1 6 9 16,-4 3-9-16,0-10 10 0,0 1-10 0,3 0 0 15,-6 5 9-15,3-5-9 0,-4 0 8 0,1 6-8 16,-1-4 8-16,-3 1-8 0,0 0 12 0,-3 3-3 15,3-4 0-15,0 4 0 0,-1-3-1 0,-2 6 0 16,6 0 0-16,-3 0 0 0,0 0-8 0,0 0 8 16,0 6-8-16,0-3 8 0,4-3-8 0,-1 10 0 15,0-1 0-15,1 4 0 0,-4-4 0 0,7 4-11 0,-4-4 11 0,4 4-8 16,-3 2 8-16,3-2 0 0,0-4 0 16,0 4 0-16,3-4 0 0,-3 1 0 0,4-1 0 0,-4 0-8 15,0-9 8-15,0 0 0 0,3 7 0 0,-3-7 0 16,7 6 0-16,-7-6 0 15,0 0 0-15,8 0 0 0,-1 0 0 0,0-6 0 0,0 3 0 0,0-7 0 16,3 7 0-16,-3-6 0 0,0-1 0 0,1-2 8 16,-1 2-8-16,0-2 0 0,0 2 0 0,-4-5 0 15,4 2 0-15,0 4 8 0,-3 2-8 0,-1-2 0 16,1 0 0-16,-1 2 8 0,1 4-8 0,-4 3 0 16,0 0 8-16,0-9-8 0,0 9 8 0,0 0-8 15,0 0 11-15,0 0-3 0,0 0 0 0,0 0 0 16,-4 0-8-16,4 0 0 0,-10 0 0 0,3 0 8 15,0 6-8-15,-4-3 0 0,4 0 0 0,0 7 0 0,0-1 0 16,0-3 0-16,3 1 0 0,-3 2 0 0,4-3 0 16,3-6 0-16,0 0 0 0,0 0 0 0,0 7-8 0,0-7 8 15,0 0 0-15,0 0 0 0,3 9 0 0,-3-9 0 16,7 9-9-16,-7-9 9 0,0 0 0 0,0 0 0 16,7 0 0-16,4 0 0 0,-11 0 0 0,0 0 0 15,7 0 0-15,4 0 0 0,-4 0 0 0,-7 0 0 16,3-3 0-16,4-3 0 0,0 3 0 0,0-3 0 15,-7 6 0-15,4-4 9 0,-1-5-9 0,1 6 8 16,-4-3-8-16,0-1 8 0,0 1-8 0,0-3 0 16,-4 6 0-16,4 3 8 0,-7-7-8 0,4 4 0 15,-4 0 0-15,3-3 8 0,-6 6-8 0,3 0 0 16,0 0 0-16,0 0 0 0,-4 0 0 0,4 0 0 16,-4 6 0-16,1-3 0 0,6-3 0 0,-3 3 0 0,-3-3 0 0,6 0 0 15,-3 0 0-15,7 0 0 0,0 0 0 0,0 0 0 16,-4 7 0-16,4-7 0 0,0 0 0 0,0 0 0 15,0 0 0-15,0 0 0 0,0 0 0 0,0 0 0 16,0 0 0-16,0 0 0 0,0 0 0 0,0 0 0 16,0 3 0-16,0-3 0 0,0 0 0 0,8 9 0 15,-8-9 0-15,7 9 0 0,-7-9 0 0,0 0 0 16,0 0 0-16,3 10 0 0,-3-10 0 0,0 0 0 16,0 0 0-16,0 0 0 0,0 0 0 0,0 0 0 15,0 0 8-15,0 0-8 0,0 0 12 0,0 0-4 16,0 0-8-16,0 0 12 0,0 0-12 0,0 0 12 15,0 0-12-15,0 0 0 0,0 0 0 0,0 0 0 16,0 0 0-16,0 0-12 0,0 0 0 0,0 0 1 16,0 0-54-16,0 0-11 0,0 0-3 15,0 0 0-15,0 0-85 0,0 0-16 0,4-6-4 0</inkml:trace>
  <inkml:trace contextRef="#ctx0" brushRef="#br1" timeOffset="26670.762">26056 12410 172 0,'0'0'16'16,"0"0"-16"-16,0 0 0 0,0 0 0 0,7-6 180 0,-7 6 32 16,0 0 8-16,0 0 0 0,0 0-164 0,7 0-34 15,0 0-6-15,-7 0-2 0,0 0 17 0,0 0 3 16,0 0 1-16,0 0 0 0,0 0 87 0,0 0 18 15,-7 9 3-15,0-9 1 0,-3 9 6 0,3-9 2 16,7 0 0-16,-11 10 0 0,-3-7-65 0,0-3-13 16,7 6-2-16,0-6-1 0,-4 3-47 0,1-3-8 15,2 0-3-15,8 0 0 0,0 0-13 0,-3 0 11 16,-8 7-11-16,8-7 10 0,-4 0 1 0,0 3 0 16,0-3 0-16,0 0 0 0,0 3 11 0,-1-3 2 0,5 0 1 0,-4 0 0 15,0 6 5-15,0-3 1 0,0-3 0 0,0 0 0 16,3 7-3-16,4-7-1 15,-7 3 0-15,7-3 0 0,0 0 1 0,0 0 1 0,-3 0 0 0,3 0 0 16,-4 9-13-16,4-9-4 0,-3 3 0 16,-1 7 0-16,4-1-3 0,0-9-1 0,0 0 0 0,0 10 0 15,0-7-8-15,0 6 10 0,0-9-10 0,0 0 10 16,4 9-10-16,-4-9 0 0,3 10 9 0,-3-10-9 16,0 0 10-16,7 3-2 0,0-3-8 0,-7 0 12 15,4 9-12-15,-4-9 8 0,10 0-8 0,-10 0 0 16,7 0 12-16,0 0-4 0,0 0-8 0,0 0 12 15,4-3-2-15,-4-3-1 0,0 3 0 0,0-7 0 16,0 1-9-16,0 6 8 0,0-6-8 0,0-1 8 16,1 7-8-16,-5-13 8 0,4 13-8 0,0-6 8 15,-7-1-8-15,7 1 0 0,-3 6 9 0,3-7-9 0,-7 1 8 0,0 6-8 16,0-7 10-16,0 7-10 0,3-3 16 0,-3 6-4 16,-3-9 0-16,-1 5 0 0,4 4 1 0,0 0 0 15,-7-3 0-15,7 3 0 0,-7 0-13 16,0 0 8-16,0 0-8 0,-4 3 0 0,4 1 0 0,0-4 0 15,0 9 0-15,0 0 0 0,0 1 0 0,0-7 0 16,0 6 0-16,4 4 0 0,-5-4 0 0,5 1 0 16,-1 2 0-16,-3-2 0 0,7 5 0 0,-3-8 0 15,3 2 0-15,-4 0 0 0,4 1 0 0,4-7-8 16,-4 6 8-16,0-9 0 0,3 10 0 0,-3-10 0 16,11 3-8-16,-8 3 8 0,-3-6 0 0,11-6 0 15,0 6 0-15,-1 0 0 0,1-3 0 0,-1 0 0 16,-3-4 0-16,4 4 0 0,0-3 0 0,-1-3 0 0,-6 5 0 15,6-5 0-15,-3 0 0 0,0 6 8 0,0-7-8 0,-7 7 0 16,0-3 0-16,0-4 0 0,4 4 8 0,-4 0-8 16,-4-4 0-16,1 1 9 0,3 6-9 0,-4-7 8 15,1 1 0-15,-1 6-8 0,1-3 12 0,-1 2-4 16,4 4 1-16,-3-3 0 0,-4-3 0 0,7 6 0 16,0 0-9-16,0 0 10 0,-7 0-10 0,0 9 10 15,0-9-10-15,0 10 0 0,-4-7 0 0,7 6 0 16,-3 1 0-16,4 2 0 0,-4-2-8 0,3 2 8 15,1-2 0-15,3-1 0 0,-4 4 0 0,4 2 0 16,0-8-9-16,4 2 9 0,-1 0 0 0,1 1 0 16,3-7-9-16,-4 6 9 0,-3-9 0 0,11 0-9 15,3 0 9-15,-3 0 9 0,-4 0-1 0,3-3-8 16,1-3 0-16,-4 3 0 0,3-7-10 0,-6 7 10 0,0-6 0 16,-1-1 0-16,4 1 0 0,0 0 0 0,-7 2 0 0,0-2 0 15,4 0 9-15,-1-1-9 0,-6 1 8 0,3-1-8 16,0 1 8-16,0 6-8 0,0-7 13 0,0 7-1 15,0-3-1-15,0 6 0 0,0 0-11 0,0 0 0 16,0 0 0-16,-11-3 0 0,4 3 0 0,-4 3 0 16,4-3 0-16,0 6 0 0,-7-3 0 0,4 4 0 15,3-4 0-15,-4 6 0 0,0-6 0 0,4 7 0 16,0-4 0-16,0 0 0 0,0 4-8 0,4-1 8 16,-1-3 0-16,4-6 0 0,-3 7 0 0,3 2 0 15,0 0-9-15,0-5 9 0,0-4 0 0,3 9 0 16,-3-9-8-16,0 0 8 0,4 6 0 0,3-3 0 15,0 4-8-15,-7-7 8 0,0 0 0 0,10-7 0 16,-3 7 0-16,4 0 0 0,-11 0 0 0,7-9 0 0,0 6 0 0,4-7 0 16,-1 7 0-16,-3-3 8 0,-7 6-8 0,4-9 0 15,-1 6 0-15,-3-7 8 0,0 1-8 0,0 6 0 16,-3-4 11-16,3 1-11 0,-4 0 12 0,1-4-12 16,-4 7 12-16,0-6-4 0,3-1 0 0,1 7-8 15,-4-3 12-15,3 3-12 0,-3-7 12 0,4 10-12 16,-5-9 12-16,5 9-12 0,3 0 12 0,0 0-12 15,-7 0 14-15,7 0-4 0,0 0-1 0,0 0 0 16,0 0-9-16,-7 0 0 0,0 0 0 0,7 0 8 16,-4 6-8-16,1-3 0 0,-4 7 0 0,7-7 0 15,-4 6 0-15,1-9 0 0,-1 10 0 0,4-10 0 0,-3 9-8 0,3-6 8 16,0 7 0-16,0-10 0 0,0 0-13 0,0 0 1 16,3 9 1-16,-3-9 0 15,7 10-26-15,-7-10-6 16,0 0-1-16,11 3 0 0,-1-3-99 0,4 0-20 0,1-10-4 15,-1 10-727-15,0-6-146 0</inkml:trace>
  <inkml:trace contextRef="#ctx0" brushRef="#br1" timeOffset="27886.224">27037 12538 1231 0,'0'0'54'0,"0"0"12"0,0 0-53 0,0 0-13 0,7-3 0 0,0-3 0 15,0 6 77-15,-7 0 13 0,0 0 2 0,0 0 1 16,0 0-18-16,0 0-4 0,0 0-1 0,0 0 0 16,0-9 0-16,0 9 0 0,-3-3 0 0,3-1 0 15,-4-2-14-15,4 6-2 0,0 0-1 0,0 0 0 16,-7-3-9-16,7-3-1 0,0 6-1 0,0 0 0 15,-4-10-5-15,4 10-1 0,-3 0 0 0,3 0 0 16,-4-3-8-16,-3 0-1 0,0-3-1 0,4 6 0 16,-4 0 6-16,0 0 0 0,-4 0 1 0,4 0 0 15,-4 6-3-15,4-3-1 0,-3-3 0 0,3 3 0 16,-4-3-6-16,4 7-2 0,-4-4 0 0,4 3 0 16,0-3-21-16,0 3 9 0,0-2-9 0,4-1 0 15,3-3 0-15,-4 9 0 0,4 0 0 0,-3 1 0 0,6-1 0 16,-3 1 0-16,0-4 0 0,4 3-9 15,-1 1 9-15,1-1 8 0,-1-6-8 0,4 7 11 0,0-4-11 16,0-3 0-16,-7-3 0 0,8 0 0 0,-1 6 8 0,3-6-8 16,1-6 12-16,-1 6-4 0,-3-9 5 0,4-1 1 15,3 7 0-15,-3-6 0 0,-1-1-2 0,1 1 0 16,-1 3 0-16,1-10 0 0,0 7 1 0,-4-4 0 16,0 4 0-16,-4-4 0 0,1 4 0 0,-4 6 0 15,0-7 0-15,0 1 0 0,0 9 4 0,0-10 1 16,0 10 0-16,0 0 0 0,-7 0-5 0,3-3-1 0,4 3 0 15,-7 3 0-15,-3-3-12 0,2 7 0 16,-2-4 0-16,3 6 0 0,-4 4 0 0,1-4 0 0,-1 4 0 0,1-4 0 16,-1 4 0-16,4 2 0 0,-4-2 0 0,4-4 0 15,0 4 0-15,4-4 0 0,-4-6 0 0,3 7 0 16,4-10 0-16,0 0 0 0,0 9 0 0,0-9 0 16,0 0 0-16,0 0 0 0,0 0 0 0,0 0 0 15,0 0 0-15,11-9 0 0,-4 6 0 0,0-4 0 16,3 1 0-16,-6 0 0 0,3-4 0 0,-4 1 0 15,5-4 8-15,-5 4-8 0,1-4 0 0,-1 4 0 16,1 0 8-16,-4-4-8 0,3 4 0 0,-3-1 0 16,-3 4 10-16,3 0-10 0,-4-4 10 0,1 7-10 15,3 3 16-15,-4-6-2 0,4 6-1 0,0 0 0 16,0 0-13-16,-3 0 9 0,-5-3-9 0,8 3 8 16,0 0-8-16,0 0 0 0,0 0 0 0,0 0 0 15,0 0 0-15,-3 3 0 0,3-3 8 0,-7 9-8 0,3 1 0 16,-3 2 0-16,4 4 9 0,-1-3-9 0,-3-1 8 15,4-3-8-15,-1 4 8 0,1-4-8 0,3 4 0 16,0-4 0-16,0 1 0 0,0-1 8 0,0 1-8 16,0-10 0-16,0 0 0 0,0 0 0 0,3 9-20 15,-3-9 0-15,0 0 1 0,11 3 0 16,-4-3-21-16,3-3-5 0,4-3-1 0,-3 6 0 16,0-10-87-16,-1 10-18 0,4-6-3 0,-3 0-1 15,-1-4-125-15,1 10-24 0</inkml:trace>
  <inkml:trace contextRef="#ctx0" brushRef="#br1" timeOffset="29351.584">27972 12579 691 0,'0'0'61'0,"0"0"-49"0,0 0-12 0,0 0 0 0,0 0 269 0,0 0 51 0,0 0 11 0,0 0 1 16,0 0-268-16,0 0-53 0,0 0-11 0,0-6 0 15,0 6 0-15,0 0-12 0,3-3 12 0,-3 3-12 16,0 0 53-16,0 0 11 0,0 0 3 0,0 0 0 16,0 0 21-16,0 0 4 0,0 0 0 0,0 0 1 15,0 0-11-15,0 0-2 0,-3 0-1 0,-4 0 0 16,7 0-25-16,0 0-5 0,0 0-1 0,-7 3 0 15,0-3-28-15,7 0-8 0,-7 6 0 0,7-6 0 0,-8 3 0 0,8-3 0 16,0 0 0-16,-3 7 0 0,-1-4 8 0,4-3 0 16,0 0 0-16,-7 9 0 0,7 1-8 15,-3-1-12-15,3 0 4 0,0-2 0 0,0-7 8 0,0 9 0 16,0-9 0-16,3 9 0 0,-3 1 0 0,0-10 0 16,0 0 0-16,0 0 0 0,0 0 8 0,11 0 3 15,0 0 1-15,-1 0 0 0,-3-6 0 0,4 2 0 16,-4-5 0-16,3 0 0 0,1 2 22 0,0 1 5 15,-4-6 1-15,3 2 0 0,-3 1-28 0,0-1-4 16,0 1-8-16,0 3 11 0,-3-4 2 0,-1 4 1 16,-3-7 0-16,0 4 0 0,0 6 22 0,0 3 4 0,-3-6 0 0,-4 3 1 15,3-1-1-15,4 4-1 16,-10 0 0-16,6 4 0 0,-6-4-15 0,3 3-2 0,0-3-1 0,-4 9 0 16,4 0-21-16,0-5 0 0,0 5 0 0,-4 0 0 15,4 4 0-15,0-4 0 0,-3 7 0 0,2-10 8 16,1 10-8-16,0-3 0 0,0-1 0 0,0-3 0 15,4 4 0-15,-1-4 0 0,1 1 0 0,-1-7 8 16,4-3-8-16,0 9-12 0,0-9 4 16,4 10 0-16,-4-10 16 0,0 0 3 0,0 0 1 0,7 0 0 15,3 0-12-15,-3 0 0 0,0 0 0 0,4 0 0 16,0-3 0-16,-1-4-17 0,4-2 4 0,-3-4 1 16,3 4 12-16,0-4 15 0,-3 4-3 0,3 0-1 15,-4 2-11-15,1-8-16 0,0 5 4 0,-4-2 1 16,0 2 11-16,-4 1 0 0,4-4 0 0,-7 1 0 15,4-1 12-15,-4-2-3 0,0 2 0 0,0 4 0 16,-4-1 7-16,4-2 0 0,-7 9 1 0,4-4 0 0,-1-2-7 0,1 6-2 16,-1 3 0-16,-3 0 0 0,0 0-8 0,0 3 0 15,0-3 0-15,0 9-11 0,-4 1 2 0,1-1 0 16,-4 4 0-16,3-4 0 0,-3 4 9 0,3 5-10 16,1-5 10-16,-1 9-10 0,-3-6 10 0,7-1 0 15,-4 4 0-15,4-6 0 0,0 5 0 0,4-5 0 16,-1-4 0-16,1 4 0 0,3-4 0 0,0-9 0 15,0 0 10-15,0 0-10 0,3 0 0 0,8 7 0 16,-4-4 0-16,3-3-10 0,-3-3 10 0,4-4 0 16,0-2 0-16,-4 3 0 0,3-10 0 0,1 3 0 15,-1 4 0-15,1-3 0 0,3-7 0 0,-3 9 0 0,-4-5 0 16,3-1 0-16,-3 0 0 0,0 1 0 16,-3 2 0-16,3 1 0 0,-3-1 0 0,-4 4 0 0,0 2 0 15,0 1 0-15,-4 0 0 0,4 6 12 0,0 0-4 16,0 0 0-16,-7 0-8 0,7 0 0 0,-7 0 0 0,0 0 8 15,0 6-8-15,0-3 0 0,0 0 0 0,-4 7 0 16,8-1 0-16,-4-3 0 0,-4 1 0 0,7 2 0 16,-3-3 0-16,0 1 0 0,0 2 0 0,4-3 0 15,-4-3 0-15,3 10 0 0,1-7 0 0,-1 4 0 16,4-10 0-16,0 3 0 0,0-3 0 0,0 12 0 16,0-12 0-16,0 0 0 0,0 0 0 0,4 7 0 15,-1-4 0-15,-3-3 0 0,0 0 0 0,7 9 0 16,0-9 0-16,-7 0 0 0,11 6 0 0,-11-6 0 0,0 0 0 15,7 4 0-15,-7-4 0 0,0 0 0 0,0 0 0 16,0 0 0-16,7 0 0 0,-7 0 0 0,0 0-12 0,0 0 4 16,0 0 0-16,0 0 0 15,0 0-76-15,3-10-16 16,1 7-2-16,0-6-853 0,-4-1-170 0</inkml:trace>
  <inkml:trace contextRef="#ctx0" brushRef="#br1" timeOffset="30928.148">24829 11475 230 0,'0'0'20'0,"0"0"-20"0,0 0 0 0,0 0 0 16,0 0 156-16,0-3 28 0,0-6 4 0,0 9 2 16,3-3-18-16,1-4-4 0,3 4-1 0,-4-3 0 15,4 0-39-15,-3 0-7 0,3-4-1 0,-4 10-1 16,4-3-24-16,-7 3-5 0,0 0-1 0,4-9 0 15,-4 9-33-15,0 0-6 0,0 0-2 0,0 0 0 16,0 0-14-16,0 0-3 0,-4-4-1 0,-3-2 0 16,0 6-11-16,0-3-3 0,0 3 0 0,0 0 0 15,-3 0-2-15,-1 0-1 0,4 0 0 0,0 0 0 0,0 3 10 0,0-3 1 16,0 6 1-16,7-6 0 16,-7 4-5-16,3-1-2 0,1 6 0 0,-1 1 0 0,0-1-18 0,4 3 10 15,0-2-10-15,-3 2 8 0,3 7-8 0,0-6 0 16,-4 6 0-16,4-7 0 0,-3 4 16 0,3-1-1 15,0-5-1-15,0 2 0 0,0-2 6 0,0-1 0 16,0-9 1-16,0 0 0 0,0 0 0 0,0 0 0 16,0 0 0-16,7 0 0 0,0 0 0 0,0 0 0 15,4-9 0-15,-1-1 0 0,1 7-9 0,-1-9-3 16,-3-4 0-16,4 4 0 0,0-1-9 0,-1 0 0 0,-3-2 0 16,-3 9 8-16,3-10-8 0,-7 6 0 15,3-2 0-15,-3 9 0 0,0-4 9 0,0-2-9 0,0 9 10 0,-3-3-10 16,-1 0 12-16,-3-3-4 0,0 6-8 0,0 0 12 15,0 0-12-15,0 0 9 0,0 0-9 0,0 0 8 16,0 0-8-16,3 6 10 0,-3-3-10 0,0 0 10 16,0 3-10-16,4-3 0 0,-4 7 9 0,3-10-9 15,4 0 0-15,-3 9 0 0,-5-6 0 16,8-3 0-16,0 10 0 0,0-10 0 0,0 9 0 0,4 1 0 16,-4-10 0-16,0 0 0 0,7 3 0 0,0 6 0 15,0-9 0-15,4 10 0 0,-4-10 0 0,7 0-8 16,-3 0 8-16,3 0 0 0,-4-4 0 0,4-2 0 15,-3 6 0-15,-1-9 0 0,5 6 0 0,-5-7 0 16,1 1 0-16,-1 6 0 0,-3-7 0 0,4 1 8 16,-7-1-8-16,3 7 0 0,-4-6 8 0,4 0-8 0,-3-1 0 15,-1 7 9-15,-6-6-9 0,-1-1 0 0,4 10 10 16,-3-3-10-16,-4-3 8 0,-4 3-8 0,0-1 8 0,1-2-8 16,-1 6 8-16,4 0-8 0,-7 0 0 0,3 6 0 15,1-2 0-15,-1-4 0 0,1 3 0 16,3-3 0-16,0 9 0 0,-4-9 0 0,0 6 0 0,8-2 0 15,-4-1 0-15,3 3 0 0,-3-3 0 0,4 3 8 16,3-6-8-16,-4 4 0 0,4-4 0 0,0 0 0 16,0 0 8-16,0 9-8 0,0-9 0 0,0 0 0 15,4 9 0-15,-4-9 0 0,0 0 0 0,7 3 0 16,0 4 0-16,3-4 0 0,-10-3 0 0,11 0 0 16,0 0 0-16,-1 0 0 0,-3 0 0 0,4 0 0 15,-4 0 0-15,3-3 0 0,-2-4 0 0,-1 7 0 16,-7 0 0-16,7-3 0 0,-7 3 8 0,7-6-8 0,0 3 0 0,-7 3 8 15,-4-9-8-15,4 9 12 0,4-4-12 0,-8-2 12 16,1-3-12-16,-1 6 10 0,1-7-10 0,-1 10 10 16,-3-9-2-16,4 6 0 0,-5-1 0 0,1-2 0 15,0 3-8-15,0-3 0 0,0 3 9 0,4-4-9 16,-4 7 0-16,0 0 8 0,0 0-8 0,0 0 0 16,-1 7 0-16,5-4 0 0,-8-3 0 0,4 6 8 15,-3-3-8-15,3 7 0 0,0-1 0 0,0-6 0 16,-1 7 0-16,5 2 0 0,-4-2 0 0,7-1 0 15,-4 0 0-15,4-6 0 0,0-3 0 0,0 10-8 16,0-4 8-16,0-6 0 0,0 0 0 0,4 6 0 0,3 4 0 16,-7-10 0-16,0 0 0 0,0 0 0 0,0 0 0 15,3 0 0-15,-3 0 0 0,0 0 0 16,0 0 0-16,8 0 0 0,-8 0 0 0,0 0 0 0,7 0 0 0,-7 0 0 16,10 0 0-16,-10 0 0 15,0 0 0-15,7 0 0 0,-7 0-10 0,4-3 10 16,-4 3-33-16,0 0 0 0,10-7 0 0,-3 7 0 15,0-3-141-15,1 0-28 0,2-3-6 0,1-4-1026 0</inkml:trace>
  <inkml:trace contextRef="#ctx0" brushRef="#br1" timeOffset="32201.634">25915 11516 864 0,'0'0'76'0,"0"0"-60"0,0 0-16 0,0 0 0 15,0 0 181-15,0 0 34 16,0 0 6-16,0 0 2 0,0 0-121 0,0 0-24 0,0 0-5 0,0 0-1 15,0 0 22-15,0 0 4 0,0 0 1 0,0 0 0 16,0 0-29-16,0 0-6 0,0 0 0 0,0 0-1 16,0 0-31-16,0 0-7 0,0 0-1 0,0 0 0 15,0 0 8-15,0 0 2 0,-3 10 0 0,-5-10 0 16,5 9-21-16,-4 0-4 0,0-5-1 0,0 8 0 16,0-3 8-16,0 1 2 0,3-4 0 0,-3 0 0 15,4 4-2-15,-4-1 0 0,7-9 0 0,0 0 0 16,-4 13 5-16,4-13 1 0,0 0 0 0,0 0 0 15,0 6-22-15,0-6 0 0,0 0 0 0,0 0 0 16,0 0 10-16,11 3-2 0,-4-3-8 0,0 0 12 16,0 0 0-16,3 0-1 0,1 0 0 0,-1-3 0 15,5-3 5-15,-5 6 2 0,1-6 0 0,-4-1 0 16,3-2 7-16,1 6 2 0,3-4 0 0,-7-5 0 0,4 9-15 16,-4-7-4-16,-4 4 0 0,-3-6 0 15,0 8 5-15,4-5 1 0,-4 0 0 0,0 5 0 0,0-2-2 0,0-3-1 16,-4 6 0-16,4-7 0 0,0 10 17 0,0-9 3 15,-3-1 1-15,-1 4 0 0,1 0-20 0,-1-4-3 16,4 7-1-16,0 3 0 0,-7-6-8 0,7 6 0 16,0 0 0-16,0 0 0 0,-7-3 0 0,0 6 0 15,7-3 0-15,-7 0-11 0,0 9 11 0,3-2 0 16,4-7 0-16,-3 9 0 0,-1-3 0 0,4 4 0 16,0-1 0-16,0 4 0 0,7-4 0 0,-3 1 0 15,-4-1-11-15,7-6 11 0,-3 7 0 0,3-4 0 16,0-3 0-16,3 0 0 0,-10-3 0 0,11 0 0 15,3 6 0-15,0-6 0 0,-3-6 0 0,3 6 0 16,-4-3 0-16,4 0 0 0,-3-3 0 0,0 2 0 0,3-2 0 16,-4-3 0-16,-3 6 0 0,0-1 0 15,0-2 0-15,-3-3 0 0,3 6 0 0,-7-7 0 0,0 1 8 0,0 6-8 16,-4-4 8-16,-3 1-8 0,4-3 0 0,-4 2 0 16,0 4 0-16,-4-3 0 0,1 3 0 0,-1 3 0 15,-3-3 0-15,0 3 0 0,0 0 0 0,3 0 0 16,1 3 0-16,-1 0 0 0,0-3 12 0,1 6-12 15,-1-3 12-15,4 4-4 0,0-4 0 0,-3 6-8 16,10-9 14-16,-8 3-4 0,5 7-1 0,-4-4 0 16,3-3-9-16,4-3 0 0,-3 10 0 0,3-7-11 15,-4 6 11-15,4 1 0 0,0-10 0 0,4 9 0 16,-4-6 0-16,3 7 0 0,1-1 0 0,3-6 0 0,-7-3 0 0,0 0 0 16,0 0 0-16,3 6 0 0,5-3 0 0,-8-3 0 15,0 0 0-15,0 0 0 0,0 0 0 0,0 0 0 16,0 0 0-16,0 0 0 0,0 0 0 0,0 0 0 15,0 0 8-15,0 0-8 0,0 0 0 0,0 0 0 16,3-9 0-16,-3 6-12 0,-3-6 12 16,3-1 0-16,0-2 10 0,0 2-10 0,0 1 0 0,0-4 8 15,0 4-8-15,0-1 0 0,0-2 0 0,-4 9 0 16,0-4 0-16,1 4-10 0,3-3 10 0,0 6 0 16,0 0 8-16,0 0-8 0,-7-3 0 0,7 3-10 15,0 0 1-15,0 0 0 0,-7-3-2 0,7 3 0 16,0 0 0-16,0 0 0 15,0 0-49-15,0 0-11 0,0 0-1 0,0 0-1 16,0 0-88-16,10-6-18 0,-3 6-3 0,8 0-1046 0</inkml:trace>
  <inkml:trace contextRef="#ctx0" brushRef="#br1" timeOffset="33205.737">27171 11507 1350 0,'0'0'60'0,"0"0"12"0,0 0-58 0,0 0-14 0,0 0 0 0,0 0 0 15,0 0 20-15,0 0 2 0,7-6 0 0,-7 6 0 16,4-7-3-16,-4 7-1 0,0-9 0 0,3-1 0 16,-3 10 75-16,-3-3 15 0,-1-6 4 0,0 9 0 15,-3-3 8-15,0 3 1 0,0-7 1 0,0 7 0 16,-7 7-47-16,0-7-10 0,0 3-1 0,3-3-1 16,-3 6-32-16,4-3-7 0,-4 0 0 0,3 7-1 15,-3-4-15-15,3-3-8 0,-3 10 10 0,4-4-10 0,-1 1 8 0,0 2-8 16,1-2 0-16,-1 8 9 15,4-5-9-15,-3-1 10 0,3 4-10 0,3-3 10 16,0-1 2-16,1-2 1 0,-1 2 0 0,4-2 0 0,0-1-13 0,0-9 0 16,4 3 0-16,-4-3 0 0,7 10 12 15,0-10 2-15,4 6 1 0,-1-6 0 0,1-6-2 0,-1 2 0 16,8-2 0-16,-4 3 0 0,0-6-1 0,0 5-1 16,-3-5 0-16,3 0 0 0,0-1 5 0,-3 7 2 15,-1-6 0-15,1-1 0 0,-4 1-10 0,-3-1-8 16,3 4 12-16,-4-3-12 0,4-1 25 0,-3 1-1 15,-1 0-1-15,4-1 0 0,-3-2-14 0,-1 2-9 16,1 7 12-16,-1-3-12 0,-3 6 8 0,0 0-8 0,0-6 0 16,0 6 0-16,0 0 16 0,0 0-3 0,0 0-1 0,0 0 0 15,-3 6-12-15,-4 0 8 0,3 3-8 0,-3 4 0 16,-3-4 0-16,-1 4 0 0,8-1 0 0,-5-2 0 16,1 2 9-16,0-2-9 0,4-1 8 0,-1-2-8 15,4-7 9-15,4 6-9 0,-8 3 10 0,4-9-10 16,7 6 0-16,4-2 8 0,-4-4-8 0,-3 0 0 15,3 0 0-15,3-4 0 0,-3-2 0 0,4 6 0 16,-4-9 0-16,3 9 8 0,-3-3-8 0,-7 3 0 16,8-10 0-16,-5 7 8 0,4-3-8 0,-3-4 0 15,-1 4 16-15,-3-3-2 0,0-1-1 0,0 1 0 16,0 0 5-16,-3-1 1 0,-1 10 0 0,-3-9 0 16,7 6-2-16,-7-1 0 0,7-2 0 0,0 6 0 15,0 0-17-15,-4 0 0 0,-3 0-11 0,4-3 11 16,3 3-24-16,0 0 1 0,0 0 1 0,0 0 0 15,0 0-24-15,0 0-5 0,0 0-1 0,0 0 0 16,0 0-88-16,7-6-19 0,0 6-3 0,0 0-650 16,7 0-129-16</inkml:trace>
  <inkml:trace contextRef="#ctx0" brushRef="#br1" timeOffset="34350.146">28053 11566 1706 0,'0'0'37'0,"0"0"8"0,0 0 2 0,0 0 1 0,0 0-38 0,0 0-10 0,0 0 0 0,7-6 0 16,4 3-9-16,-11 3-4 0,3-3-1 0,1-3 0 15,-4 6 42-15,3-10 9 0,-3 10 2 0,0 0 0 16,0-3 59-16,0 3 12 0,-3-9 2 0,3 9 1 16,0 0-44-16,0 0-9 0,0 0-1 0,0 0-1 15,0 0-30-15,0 0-5 16,0 0-2-16,0 0 0 0,0 0-21 0,-4 9 0 0,-3-6 0 0,0 3 0 15,0-2 0-15,0 5 19 0,0 3-3 0,-4-2-1 16,8 9-15-16,-4-7 8 0,0 1-8 0,0 6 0 16,3-7 9-16,0-2-9 0,1-1 8 0,3-6-8 15,-4 7 32-15,4-10 0 0,0 0 1 0,0 0 0 16,7 9-17-16,-7-9-3 0,0 0-1 0,8 0 0 16,-8 0-12-16,10 6 0 0,-3-6 0 0,0-6 0 15,4 6 0-15,-1-3 0 0,-3-3 0 0,0 2 0 16,4-2 0-16,0 3 0 0,-4-6 0 0,3 5 9 15,-3-2 11-15,0-3 1 0,0 2 1 0,1 1 0 0,-5-3 12 0,4 3 2 16,-3-4 1-16,-1 1 0 0,-3 2-20 0,0 1-4 16,0 0-1-16,0-4 0 0,-3 7 12 0,-1-3 1 15,1 3 1-15,-1-6 0 0,-3 5 2 0,0-2 1 16,-4 6 0-16,1 0 0 0,-1 0-29 0,-3 0-10 16,0 0 0-16,3 6 0 0,-3-2 10 0,0 5 11 15,4-6-3-15,-1 3 0 0,0-3 0 0,4 7 0 16,0 2 0-16,0-2 0 0,4-1-8 0,3 1 0 15,-4-7 0-15,4 6 0 0,4 1 0 0,-4 2-11 16,0-12 3-16,7 6 0 0,-4 4 8 0,4-7 0 0,0 0 0 16,-3-3 0-16,3 6 0 0,4-6 0 0,-4 0 0 15,3-6 0-15,1 6 0 0,-4-3 8 16,3-6 0-16,1 9 0 0,0-10-8 0,-1 7 0 0,-3-6 0 16,4 5 0-16,-4-5 0 0,0 3 9 0,0-7-1 0,-3 10-8 15,-1-6 13-15,1 2-4 0,-1-5-1 0,1 2 0 16,-4 1 7-16,-4 6 1 0,4-6 0 0,-3 5 0 15,3-2 4-15,-4 3 0 0,4 3 1 0,0 0 0 16,-7-9-3-16,3 9-1 0,4 0 0 0,-3 0 0 16,-1-4-9-16,4 4-8 0,-7-6 12 0,7 6-12 15,0 0 0-15,-7 6 0 0,0-2 0 0,0 5 0 16,0-6 0-16,-3 7 0 0,2-1 0 0,1 0 0 16,0 4 0-16,0-1 0 0,0 7 0 0,0-6 0 15,4 2 0-15,-1-2 0 0,1 0 0 0,3-4 0 16,0 0 0-16,3 1-9 0,-3-10 9 0,4 3 0 0,-4-3-9 15,0 0 9-15,0 0-10 0,7 9 10 16,-7-9-22-16,7 0 2 0,3 0 0 0,1-3 0 16,-4-3-18-16,4-3-3 15,-1-1-1-15,1 4 0 0,3-10-114 0,4 4-22 0,-1-7-5 0,4-3-1055 16</inkml:trace>
  <inkml:trace contextRef="#ctx0" brushRef="#br1" timeOffset="35969.693">24903 10321 57 0,'0'0'0'0,"0"0"0"0,0 0 0 0,0 0 0 15,0 0 129-15,-4 4 21 0,4-4 4 0,0 9 1 16,0-9 28-16,0 0 5 0,-7 6 2 0,7-6 0 16,0 0-13-16,0 0-2 0,-4 3-1 0,4-3 0 15,-7 4-41-15,7-4-8 0,0 0-1 0,-7 0-1 16,7 0-47-16,0 0-8 0,0 0-3 0,-7 0 0 15,7 0-32-15,0 0-6 0,-7 0-2 0,7 0 0 16,0 0-6-16,-3-4-2 0,3 4 0 0,-7 4 0 0,0-4 3 16,0 9 0-16,3-3 0 0,-3-3 0 0,0 10-11 0,-4-4-1 15,4 4-8-15,0 6 12 0,-3-7-12 0,3 4 8 16,-4-4-8-16,4 1 0 16,-4-4 20-16,8 4-1 0,-4-4-1 0,3 1 0 0,-3 2 6 0,4-5 2 15,-1 2 0-15,1-6 0 16,3-3-10-16,0 0-1 0,0 0-1 0,0 0 0 0,0 0 2 0,0 0 0 15,0 0 0-15,0 0 0 0,0 0-4 0,10-3-1 16,4-3 0-16,-3-4 0 0,-1 7-11 0,5-6 12 16,-8-1-12-16,7 7 12 0,-4-6-12 0,4-1 0 15,-3 1 9-15,0 0-9 0,-4 5 0 0,0-5 8 0,-4 0-8 0,1-1 0 16,-1 7 12-16,1-6-3 16,-4-1 0-16,0-2 0 0,0 9 7 0,0-7 0 0,-4 1 1 15,1-1 0-15,-1 1-2 0,-3 6-1 0,0-7 0 16,0 1 0-16,0 0-2 0,-4 5 0 0,4-2 0 0,-3 3 0 15,3 3-12-15,-4-3 11 0,4-3-11 0,0 6 10 16,-4 0-10-16,8 6 0 0,-4-3 0 0,3 0 0 16,-3 7 0-16,4-1 0 0,-1 0 0 0,1 4-11 15,3-4 11-15,0 4 0 0,0 6-9 16,3-7 9-16,-3-2 0 0,4 8-9 0,3-5 9 0,-4 0 0 16,1-4 0-16,3 7 0 0,-4-10 0 0,5 3 0 15,-1 1 0-15,0-10 0 0,-4 9 0 0,8-6 0 16,-4-3 0-16,0 0 0 0,3 0 0 0,1-9 0 15,0 6 0-15,3-7 0 0,0 1 0 0,0-4 9 16,-3 4-9-16,3 0 0 0,-7-4 9 0,0 4-9 16,0-1 0-16,-4-2 8 0,-3 2-8 0,0 1 0 15,0 3 8-15,-3-4-8 0,3 4 10 0,-4 3-10 0,-6-7 12 0,3 10-4 16,0 0-8-16,-4 0 12 0,0 0-2 0,1 7-1 16,3-1 0-16,-4 0 0 0,1 4-9 0,-1-4 0 15,4 3 0-15,0 7 0 0,3-10 0 0,1 10 0 16,-1-7 0-16,1-2 0 0,3 2 0 0,0-3 0 15,0-3 0-15,0-3 0 0,0 13-22 0,3-7 3 16,-3-6 1-16,11 3 0 16,0 4-78-16,-4-4-16 0,3-3-4 0,4 0 0 15,0 0-50-15,4 0-10 0,0 0-3 0,-1 3-973 0</inkml:trace>
  <inkml:trace contextRef="#ctx0" brushRef="#br1" timeOffset="36863.278">26169 10384 2055 0,'0'0'45'0,"0"0"10"0,-3 0 1 0,3 0 2 0,0 0-46 0,0 0-12 16,0 0 0-16,-4 0 0 0,0-6 12 0,1 6 0 16,-1 0 0-16,4 0 0 0,0 0 28 0,0 0 7 15,-7-3 1-15,4 3 0 0,-1 0 18 0,-3 0 4 16,0 0 1-16,0 0 0 0,0 0 6 0,-3 3 2 16,-1-3 0-16,4 0 0 0,0 6-19 0,0-3-3 15,-4-3-1-15,1 0 0 0,-1 7-32 0,0-4-8 0,4-3 0 16,0 3-1-16,-3 3-15 0,3-3 0 0,0 7 0 0,-4-1 0 15,4-6 0-15,0 7 0 0,-4-1 0 0,4 4 0 16,0 2 0-16,-3-2 0 0,3-1 0 0,3-2 9 16,1 2-9-16,3-2 0 0,0 2 0 15,0-12 0-15,0 6 0 0,0-6 0 0,7 4 0 0,0 2 0 16,0-3 0-16,3-6 0 0,1-3 0 16,-1 6 0-16,1-10 16 0,3 7 10 0,0-6 2 0,0-1 1 15,-3 1-21-15,3-4-8 0,-3 4 0 0,3 3 0 16,0-10 0-16,-4 7 0 0,-2 2 0 0,-1-2 0 15,0-1 0-15,0 1 8 0,0 0-8 0,-4-1 0 16,-3 1 8-16,4 6 0 0,-4-7-8 0,-4 1 12 16,4 6-1-16,0 3-1 0,-3-10 0 0,3 10 0 15,-7 0-1-15,3-3 0 0,-3-3 0 0,4 6 0 0,3 0-9 0,-7 0 0 16,7 0 9-16,-8 6-9 0,1-3 0 0,0-3 0 16,-3 7 0-16,6-4 0 0,4-3 0 0,-7 3 0 15,-3 6 0-15,6 1-12 0,-3 2 12 0,7 4 0 16,-4-4 0-16,1 1 0 0,-1 6 0 0,4-7 0 15,4 7 0-15,-1-6-12 0,1-1 12 0,3-2 0 16,0 2 0-16,4-6 8 0,-4-2-8 0,3 5 8 16,-3-9-8-16,4 9 8 0,0-9-8 0,-1 0 0 15,-3-3 0-15,4-3 0 0,-4 3 0 0,0-3 8 16,0-4 0-16,0 4 0 0,-3-10 16 0,-1 4 3 16,4 2 1-16,-3 1 0 0,-4-4-28 0,0 1 0 15,-4-1 0-15,4-2 0 0,-7 5 13 0,0-2-2 0,0-1-1 16,-4-6 0-16,4 10-10 0,-3-4 10 15,3 10-10-15,-4-3 10 0,4-3-10 0,-7 9 10 0,0-4-10 0,0 4 10 16,0 0-10-16,3 4 0 0,-3-4 0 16,3 0 0-16,4 6 0 0,7-6 0 0,0 0 0 0,0 0-11 31,-7 3-47-31,7-3-10 0,4 9-1 0,3 1-1 16,0-7-140-16,7 3-28 0</inkml:trace>
  <inkml:trace contextRef="#ctx0" brushRef="#br1" timeOffset="37714.294">27185 10503 864 0,'0'0'76'0,"-3"0"-60"0,-1-3-16 0,-3-3 0 16,7 3 379-16,0 3 73 0,0-10 14 0,3 10 3 15,-3 0-385-15,0-9-84 0,0 9 0 0,0 0-15 16,0 0 15-16,0 0 0 0,-3-3 0 0,-1 3 0 15,-3 3 17-15,-3-3 0 0,-8 9 0 0,1-2 0 16,-1-1 17-16,-3 3 3 0,-4 4 1 0,4 3 0 16,3-1 1-16,1-5 0 0,2 8 0 0,1-5 0 15,4-4-11-15,3 4-3 0,3-4 0 0,1 4 0 16,-1-4-25-16,4 7 0 0,0-10 8 0,4 4-8 0,3-1 0 16,0-3 0-16,0 1 0 0,3-7 0 0,1 6 0 15,3-3 8-15,-3-3 2 0,6 0 0 0,1 0-10 16,0 0 0-16,-1-3 0 0,1-3 0 0,-4 2 15 0,0-5-3 15,0 0 0-15,0-1 0 0,4 4 10 0,-4-10 2 16,0 7 0-16,0-4 0 0,-3 4-4 16,-1-4-1-16,-2 4 0 0,-1-4 0 0,0 1-7 0,-4-4 0 15,-3 4-1-15,4 2 0 0,-4-2 3 0,0 2 1 16,-4-5 0-16,-3 5 0 0,0 1 3 0,0-1 1 16,-4 1 0-16,-3 6 0 0,4-3 1 0,-4 2 0 15,-1-2 0-15,1 12 0 0,-3-2-20 0,-1-4 0 16,4 9 0-16,-4-9 0 0,4 9 0 0,0 1 0 15,0-7 0-15,3 6 0 0,1 1-12 0,3-7 0 16,0 6 0-16,3-2 0 0,4-7 20 0,0 12 5 0,-3-9 1 0,6 7 0 16,1 2-14-16,-1-2 0 0,4 5 0 0,-3-2 0 15,3-1 0-15,3 1 0 0,1 3 0 0,0-4 0 16,-4 1 0-16,3-1 0 0,4-2 0 0,-3-1 0 16,-4 0 0-16,4-5 0 0,-1 5 0 0,1-3 0 15,-1-3 0-15,1-3 0 0,-4 0 0 0,0 0 0 31,-7 0-23-31,11 0-7 0,-4 0-2 0,0-3 0 0,3-3 7 0,-3 3 1 0,0-3 0 0,1-7 0 16,2 4-126 0,-3-1-25-16,0-2-5 0,4-1 0 15,3 1-48-15,0-4-8 0,0 3-3 0,0 1 0 0</inkml:trace>
  <inkml:trace contextRef="#ctx0" brushRef="#br1" timeOffset="40129.073">28116 10579 230 0,'0'0'20'0,"0"0"-20"0,0 0 0 0,0 0 0 16,0 0 21-16,0 0 0 0,0 0 0 0,0 0 0 31,0 0-45-31,0 0-10 0,0 0-2 0,-3 0 0 0,-4 0 65 0,0 6 13 0,0-6 2 0,0 3 1 16,-4-3 107-16,0 0 22 0,1 0 4 0,-1 6 1 15,4-3-14-15,0-3-2 0,-3 7-1 0,3-4 0 16,0-3-110-16,-1 0-23 0,5 3-4 0,3-3-1 16,-7 0-24-16,0 0 0 0,7 0 0 0,0 0 0 15,-4 6 16-15,4-6 2 0,-7 3 0 0,7-3 0 16,0 0 32-16,0 0 6 0,-3 0 2 0,3 0 0 15,-7 7-6-15,3-1 0 0,4-6-1 0,-3 9 0 0,3-9-31 0,-4 10-5 16,1-1-2-16,-1-6 0 0,4 7-22 0,0-1-5 16,4 0-1-16,-4-9 0 0,3 10 1 0,-3-10 0 15,7 9 0-15,0-6 0 0,0 7 6 0,0-7 8 16,0-3-13-16,4 0 5 0,0 0 8 0,-1 0 0 16,1-3 0-16,-1-3 0 0,-3 2 0 0,4 4 9 15,-4-9 0-15,4 0 0 0,-1 5 9 0,1-5 2 16,-1 0 0-16,1-1 0 0,-1-2-3 0,5 2 0 15,-5 1 0-15,-3 3 0 0,0-4 1 0,0 1 0 16,0-1 0-16,-3 1 0 0,-1 0-18 0,-3 2 0 16,0 1-11-16,-3-3 11 0,-1 5 0 0,-3-2 0 15,0 3 0-15,0-6 0 0,0 9 0 0,-3-3 0 0,3-4 0 0,-1 7 0 16,-2 0 0-16,-1 0 0 0,8 0 0 16,-4 0 0-16,3 0 0 0,4 0 11 0,0 0-11 0,0 0 10 15,-7 0-10-15,7 0 0 0,-3 0-10 0,3 0 10 16,0 0 0-16,-4 7-9 0,4-7 9 0,-7 3 0 15,0 6 0-15,3-6 0 0,1 7 0 0,3-10-8 16,-4 9 8-16,4-9-13 0,0 0 5 0,0 6 8 16,0-6-8-16,0 0 8 0,0 0 0 0,0 0 0 15,0 0 0-15,0 0 0 0,0 0 0 0,0 0 0 16,0 0 10-16,0 0-10 0,7 0 12 0,0-6-12 16,1 6 17-16,-8 0-3 0,7-3-1 0,0-3 0 15,0 2-13-15,0-2-8 0,-7 3 8 0,0 3-13 0,3-9 13 16,-3 9 0-16,0-3 9 0,0-4-9 0,0 4 20 15,0 3-3-15,0 0 0 0,0 0 0 0,0 0 7 0,-7 0 0 16,4 0 1-16,3 0 0 0,-7 3-5 16,7-3-2-16,-7 0 0 0,7 0 0 0,-7 7-18 0,7-7 0 15,-4 3-11-15,4-3 11 0,0 0 0 16,0 0 0-16,-7 6 0 0,7-6 0 0,-4 3 0 0,4-3 0 16,-7 3 0-16,4 7 9 0,-1-4-9 0,1-3 0 15,3 6 0-15,-4 1-11 0,4-1 11 0,0 1 0 16,4-4-9-16,-4 3 9 0,3 4 0 0,1-7 0 15,-1 4 0-15,4-7 0 0,-7-3 10 0,11 6-10 16,-4-3 12-16,4-3-12 0,-1 0 16 0,-3-3-4 16,4-3-1-16,-1 3 0 0,-2-4 11 0,-1-2 2 0,3 3 1 15,1-4 0-15,-8 1-4 0,4-1-1 0,0 1 0 16,-3-4 0-16,-1 4-10 0,-3-4-2 0,0 1-8 0,0-4 12 16,0 7-1-16,-3-4-1 0,-4 4 0 0,3-4 0 15,-3 4 2-15,0 0 0 0,-3 2 0 0,-1 1 0 16,0-3 6-16,-3 9 2 0,4 0 0 0,-4 0 0 15,3 6-4-15,0-3 0 0,-3 10 0 16,4-4 0-16,-1 10-16 0,1-7 0 0,-1 7 8 0,0 0-8 16,4-3 0-16,0 2 8 0,0-5-8 0,4 6 0 15,-1-7 0-15,4 1 0 0,-3-4 0 0,3 1 0 16,3-1 0-16,-3-9 0 0,0 0 0 0,0 0 0 16,0 0 14-16,0 0-4 0,0 0-1 0,7 0 0 15,4 0-9-15,-1-3 0 0,-2-3 0 0,2-4 0 16,1 1 0-16,-1-4 0 0,-3 4 11 0,4-4-11 15,-1 4 8-15,1 0-8 0,0-4 0 0,-1-6 9 0,-3 7-9 16,4-1 8-16,-4-6-8 0,-4 10 8 0,1-4-8 0,0 4 8 16,-4 0-8-16,0-4 8 0,-4 4 2 0,4 9 0 15,0 0 0-15,-4-10 0 0,4 7-22 0,0 3-5 16,-3-3-1-16,-1-3 0 16,1 3-122-16,3 3-24 0,0 0-4 0</inkml:trace>
  <inkml:trace contextRef="#ctx0" brushRef="#br1" timeOffset="42148.9">24931 9302 403 0,'0'0'36'0,"0"0"-36"0,0 0 0 0,0 0 0 15,0 0 167-15,0 0 26 0,0 0 6 0,0 0 1 16,0 0-138-16,0 0-27 0,0 0-6 0,0 0-1 15,0 0-3-15,-7 0-1 0,0 0 0 0,3 0 0 16,4 0 20-16,-7 7 3 0,-3-4 1 0,6-3 0 16,-7 6 31-16,8-3 6 0,-8-3 2 0,4 6 0 15,0-6-39-15,-3 4-8 16,3-1-2-16,0-3 0 0,-1 6-4 0,5-3-1 0,3-3 0 0,-7 0 0 16,3 9-21-16,1-2-4 0,-4-4 0 0,3 0-8 15,1 3 8-15,3-6-8 0,-4 3 0 0,4-3 0 16,-3 0 8-16,3 0-8 0,0 0 0 0,0 0 0 15,-7 7 0-15,7-7 0 0,0 0 8 0,0 0-8 16,0 0 12-16,0 0-2 0,0 0 0 0,0 0 0 16,0 0 2-16,0 0 0 0,0 0 0 0,0 0 0 0,0-7-12 0,0 7 0 15,0 0 0-15,0 0 0 0,0 0 0 16,0 0-12-16,3-9 2 0,-3 9 1 0,0 0-10 0,0 0-1 16,0 0-1-16,0 0 0 0,0 0 9 0,7 0 3 15,-7 0 0-15,0 0 0 0,11-3 9 0,-11 3 0 16,0 0 8-16,0 0-8 0,7-10 0 0,-7 10 0 15,0 0 0-15,0 0 8 0,7 0 12 0,0-9 2 16,-4 9 1-16,-3 0 0 0,8-9 7 0,-8 9 2 16,0 0 0-16,7 0 0 0,-7 0-32 0,0 0-16 15,0 0 1-15,0 0 1 0,0 0 24 0,7-3 5 16,-7 3 1-16,0 0 0 0,0 0-16 0,0 0 0 16,0 0 0-16,0 0 0 0,-7 3 9 0,0-3-1 15,-1 9 0-15,1-3 0 0,0 4 4 0,4-4 1 16,-4-6 0-16,0 9 0 0,0 1-13 0,3-7 8 0,1 6-8 0,3-9 0 15,0 0 0-15,-4 7 0 0,4-7 0 16,0 0 0-16,0 0 11 0,0 0-11 0,0 0 12 0,0 0-12 16,0 0 24-16,0 0-1 0,0 0-1 0,0 0 0 15,0 0 10-15,0 0 3 0,0 0 0 0,0 0 0 16,7-7-12-16,0 7-3 0,-3-9 0 0,3 6 0 16,-4-7-8-16,1 7-3 0,-1-3 0 0,-3 6 0 15,0-13 0-15,4 10 0 0,-4 3 0 0,0-9 0 16,0 3 14-16,-4-1 2 0,4 1 1 0,0 6 0 15,-3-9 4-15,-4 6 1 0,3-4 0 0,1 4 0 16,3 3-6-16,-4-9-1 0,1 9 0 0,-1-10 0 16,1 7-3-16,-1-3-1 0,-3 3 0 0,3 3 0 15,4 0-7-15,-3 0-1 0,-4-3-1 0,0 3 0 0,0 0-11 0,3 3 0 16,-3-3 0-16,4 3 0 0,-4 3 0 16,3-3 0-16,-3 4 0 0,4-4 0 15,-1 6 0-15,4-9 0 0,-7 3 0 0,7 4 0 0,0-7 0 0,0 0 0 16,0 0 0-16,0 0 0 0,0 0 0 15,0 9 0-15,0-9 0 0,0 0 0 0,0 0 0 0,11 3 8 16,-4 7-8-16,-7-10 8 0,7 3-8 0,3-3 0 16,-3 6 0-16,0-6 8 0,-7 0-8 0,11 0 0 15,-11 0 0-15,7 3 8 0,0-3-8 0,0 0 0 16,-7 0 0-16,11 0-11 16,-4 0-48-16,0 0-9 0,3 0-3 0,-3-3 0 15,4-3-97-15,0 6-19 0,3-7-4 0</inkml:trace>
  <inkml:trace contextRef="#ctx0" brushRef="#br1" timeOffset="43259.638">26204 9290 1209 0,'0'0'108'16,"0"0"-87"-16,0 0-21 0,-7 0 0 0,0-10 144 0,7 10 24 0,-7 0 4 0,7 0 2 15,-7 0-90-15,7 0-19 0,-7-3-3 0,7 3-1 16,0 0-4-16,-7-6-1 0,7 6 0 0,-4-3 0 16,4 3-10-16,0 0-2 0,0 0-1 0,0 0 0 15,-7 0-3-15,0 0-1 0,4 0 0 0,-4 3 0 0,0 3-23 16,0-3-4-16,3 7 0 0,-3-1-1 16,0 4 17-16,0-4 3 0,3 1 1 0,-3 2 0 15,0-3-24-15,4 1-8 0,-1 2 0 0,1-2 0 0,-1-1 11 0,1 1-11 16,-4-7 12-16,7 9-12 15,0-12 8-15,0 0-8 0,0 0 0 0,0 0 0 0,0 0 21 0,7 0 1 16,0 0 0-16,0 0 0 0,3 0 11 0,1-3 3 16,0-6 0-16,-1 6 0 0,1-7-36 0,-1 1 0 15,1-1 0-15,-1 7 0 0,-2-3 0 0,2 0 0 16,-6-1 0-16,3-2 0 0,-4 0 13 0,1 6-4 16,-1-7-1-16,-3 1 0 0,4-1-8 0,-4 7 0 15,-4-6 9-15,1-1-9 0,-1-2 23 0,-3 9 0 0,0-7 0 16,0 4 0-16,0-7-15 0,-4 4-8 0,4 6 10 15,0-3-10-15,-3-1 13 0,-1 1-3 0,1 6-1 0,3 0 0 16,-4 0-9-16,4 10 0 0,-4-7 0 0,4 6 0 16,0 0 0-16,0 4 0 0,0 3 0 0,0-4 0 15,3 1-9-15,-3-1 9 0,4 7 0 0,3-6 0 16,-4-4 0-16,4 7 0 0,4-10 0 0,-1 10 0 16,-3-13 0-16,7 9 0 0,4-5 0 0,-4-4 0 15,-7-3 0-15,11 6 0 0,-4-3 0 0,0-3 0 16,0-3 0-16,3-3 0 0,1 3 0 0,-4-4 0 15,4 4 8-15,3-6-8 0,-4-1 0 0,1 1 9 16,-4 3-9-16,4-10 0 0,-4 7 9 0,3 2-9 16,-3-8 0-16,-3 12 8 0,3-4-8 0,-4 1 0 15,1 0 0-15,-4 6 9 0,0 0-9 0,0 0 0 16,-4-10 18-16,4 10-3 0,-7-3-1 0,7 3 0 0,-3 0-5 16,-8 0-1-16,4 0 0 0,-3 0 0 15,3 0 3-15,-8 3 0 0,5-3 0 0,-1 0 0 0,1 0 3 16,3 7 1-16,0-7 0 0,0 0 0 0,-1 0-7 0,8 0-8 15,0 0 11-15,0 0-11 0,-7 0 0 0,7 0 0 16,0 0 0-16,0 0 0 16,0 0-28-16,0 0 1 0,0 0 0 0,0 0 0 15,0 0-21-15,11 3-5 0,-4 3-1 0,7 0 0 16,-3 1-103-16,3-4-21 0,0 6-4 0,0-9-610 16,7 10-123-16</inkml:trace>
  <inkml:trace contextRef="#ctx0" brushRef="#br1" timeOffset="44392.06">27174 9265 57 0,'0'0'0'0,"0"0"0"0,0 0 0 0,0 0 0 16,0 0 89-16,0 0 13 0,0 0 2 0,0 0 1 15,0 0-41-15,0 0-8 0,0 0-1 0,0 0-1 16,0 0 34-16,0 0 6 0,0 0 2 0,0 0 0 15,0 0 22-15,0 0 5 0,-7-7 1 0,7 7 0 16,0 0 0-16,-7 0 1 0,-7 0 0 0,4 0 0 16,-1 0 0-16,-3 0 0 0,0 0 0 0,-4 7 0 15,4-7-48-15,4 3-9 0,-5-3-3 0,5 0 0 16,-1 9-41-16,1-6-8 0,-4-3-1 0,7 10-1 16,-1-4-14-16,1-3 0 0,4 0 0 0,-1 7 0 0,1-1 0 15,-1-3 0-15,1 1 0 0,3 2 0 0,3 0 0 16,-3 1 0-16,0-7 0 0,0 6 0 0,4 1 0 15,-1-1 11-15,1-6-3 0,-4-3-8 0,3 10 21 0,4-4-2 16,1-3-1-16,-1 0 0 0,3-3 17 0,1 0 3 16,3-3 1-16,0 0 0 0,4-3-11 15,-1-4-3-15,-3 7 0 0,8-6 0 0,-8-1-12 0,3 1-2 16,-3-4-1-16,0 4 0 0,1 0-2 0,-1-4 0 16,-4 4 0-16,-3-1 0 0,4-2 3 0,-8 2 0 15,1 7 0-15,-4-6 0 0,0-1 24 0,-4 1 5 16,1 3 0-16,-4-1 1 0,0-2-32 0,-4 9-9 15,1-3 0-15,-1 3 0 0,0-6 10 0,-3 6-2 16,-3 6-8-16,-1-3 12 0,4-3-12 0,-4 6-12 0,1-3 3 16,6 4 0-16,-3-1 9 0,3 0 0 0,1-3 0 0,-1 7 0 15,1-1 0-15,3-6-8 0,3 7 8 0,1 2 0 16,-1-5 0-16,4 2 0 0,4 0 0 0,-4-2-8 16,0-7 8-16,7 6 8 0,0-3-8 0,3 6 11 15,1-9-11-15,3 10-11 0,-3-10 3 0,3 0 0 16,3-3 8-16,-3-4 8 0,-3 7-8 0,3-9 11 15,-3 6-3-15,-1-3-8 0,4-1 12 0,-3-2-4 16,-4 0-8-16,4-1 0 0,-4 1 0 0,0-1 0 16,-4-2 0-16,-3 2 0 0,0 1 0 0,0-4 0 15,-3 1 12-15,-1 3-4 0,-3-1 0 0,0 1 0 16,0-1 2-16,0-2 0 0,3 9 0 0,1-4 0 16,-1-2-10-16,-3 6 12 0,4 3-12 0,-4 0 12 15,7 0-12-15,-7 0 0 0,-4 9 0 0,1-6 8 0,2 7-8 0,1-4 0 16,4 0 0-16,-4 4 0 15,3-1 0-15,-3-3 0 0,4 1 0 0,3-7 0 0,-7 9 0 0,3-9 0 16,4 0 0-16,0 0 0 0,0 0 0 0,0 0 0 16,0 9 0-16,0-9 0 0,0 0 0 0,0 0 0 15,0 0 0-15,0 0 0 0,0 0-17 0,0 0-3 16,11 0 0-16,-4 0 0 16,-7 0-28-16,10 0-5 0,4 7-2 0,-3-7 0 15,-11 0-127-15,7 3-26 0,4 0-4 0</inkml:trace>
  <inkml:trace contextRef="#ctx0" brushRef="#br1" timeOffset="45987.396">24031 10299 403 0,'0'0'17'0,"0"0"5"0,0 0-22 0,0 0 0 15,0 0 0-15,0 0 0 0,0 0 60 0,-3-6 7 16,-8 6 1-16,8-3 1 0,3 3-41 0,0 0-8 0,0 0-1 0,0 0-1 16,0 0 86-16,-7 0 18 15,7 0 3-15,0 0 1 0,-4-6-3 0,4 6-1 16,0 0 0-16,0 0 0 0,0 0-30 0,-4-3-7 0,4 3-1 0,-7 0 0 16,7 0-38-16,0 0-8 0,-7 0-2 0,7 0 0 15,0 0-44-15,0 0-10 0,0 0-2 0,0 0 0 31,0 0-26-31,0 0-6 0,0 0 0 0,0 0-1 0,-3-3 24 0,3 3 5 0,0 0 0 0,0 0 1 16,-7 0 23-16,7 0 18 0,0 0-3 0,0 0-1 16,0 0 26-16,0 0 4 0,-7-7 2 0,7 7 0 15,-4 0 5-15,4 0 1 0,-7 0 0 0,7 0 0 16,-3 0 3-16,3 0 1 0,-7-3 0 0,7 3 0 16,-4 0-3-16,-3 0 0 0,3-6 0 0,4 6 0 15,0 0-5-15,-7 0 0 0,4-3-1 0,3 3 0 16,-7 0-4-16,3-3-1 0,1-4 0 0,3 7 0 15,0 0-24-15,0 0-5 0,-11 0-1 0,1 0 0 16,10 0-12-16,0 0 0 0,-7 0 8 0,-1 0-8 0,8 0 0 16,0 0 0-16,0 0 0 0,0 0 0 0,0 0 0 0,0 0 0 15,-10 0 8-15,6 7-8 0,-6-4 0 0,10-3 0 16,-4 3 0-16,4-3 0 0,-7 6 0 16,0-3 0-16,4 7 0 0,-4-7-10 0,3 6 10 0,-3 1 0 15,3-4 8-15,-3 0-8 0,4 4 12 0,-4-1-1 16,3 4-1-16,1-7 0 0,-1 3 1 0,1-6 0 15,3-3 0-15,0 0 0 0,0 0-2 0,0 0 0 16,0 0 0-16,0 0 0 0,0 0 3 0,7 7 1 16,3-7 0-16,1-7 0 0,0 7-3 0,-1 0-1 15,-3-9 0-15,4 6 0 0,-1-3-9 0,1 2 10 0,-4-5-10 0,-4 6 10 16,5-3-10-16,-8 6 8 16,3-4-8-16,4-2 8 0,-7 6 0 0,4-3-8 0,-4 3 12 0,3-9-4 15,1 5 0-15,-4 4-8 0,3-6 12 0,-3-3-4 16,0 6 4-16,0 3 0 0,0-10 0 0,0 7 0 15,-3-3-12-15,-1 3 10 0,1 0-10 0,3 3 10 16,0 0-10-16,0 0 0 0,-7-7 0 0,7 7 8 16,-7 0-8-16,7 0 0 0,-8 0 0 0,-2 0 0 15,3 7 0-15,0-1 0 0,-4 3-8 0,4 1 8 16,0-1 0-16,0 4-9 0,0-1 9 0,3-2 0 16,-3 8 0-16,7-5-8 0,0 3 8 0,0-4 0 15,4 1 0-15,-4-4 0 0,7 4 0 0,-3-7 0 16,3 0 0-16,0 0 0 0,0-2 0 0,3-4 0 15,-3 0 0-15,4 0 0 0,-4 0 0 0,0-10 0 0,0 7 9 16,4-6-1-16,-4-1 0 0,0-2 0 16,3 2 0-16,-6 1-8 0,3-4 12 0,-4 1-4 0,1-1 0 15,0-2 0-15,-4 5 0 0,-4-2 0 0,4 2-8 16,-4-2 12-16,1 2-12 0,-4 1 12 0,3 6 6 0,-3-7 2 16,0 7 0-16,4-3 0 0,3 6-12 0,-4-3-8 15,1-3 9-15,-4 6-9 0,7 0 13 0,0 0-3 16,0 0-1-16,0 0 0 0,0 0-9 0,0 0 0 15,0 0 0-15,0 0 0 0,0 0-12 0,0 0 1 16,0 0 1-16,0 0 0 16,0 0-27-16,0 0-6 0,0 0-1 0,10 6 0 15,1-3-86-15,3 3-18 0,0-3-3 0,0-3-1 16,4 10-104-16,-1-7-20 0</inkml:trace>
  <inkml:trace contextRef="#ctx0" brushRef="#br1" timeOffset="47193.584">23883 11356 1357 0,'0'0'60'0,"0"0"12"0,0 0-57 0,0 0-15 16,0 0 0-16,0 0 0 0,0 0 82 0,0 0 14 15,0 0 2-15,0 0 1 0,0 0-42 0,0 3-8 16,0-3-1-16,-3 10-1 0,3-10-11 0,-4 9-3 16,4-9 0-16,-4 6 0 0,4 1-1 0,0-7-1 15,-3 9 0-15,3 1 0 0,-4-7-8 0,1 6-2 16,3-9 0-16,0 10 0 0,-4-4-3 0,4 0-1 16,4 0 0-16,-4-6 0 0,0 0-7 0,0 0-2 15,7 3 0-15,-7-3 0 0,0 0 16 0,0 0 2 0,7 7 1 0,0-7 0 16,-7 0 1-16,0 0 1 15,11-7 0-15,-11 7 0 0,7-3-1 0,0-6-1 0,0 0 0 0,-4-1 0 16,1 7 9-16,-1-6 3 0,1-1 0 0,-4 1 0 16,3 6-6-16,-3-7-1 0,-3 1 0 0,3-1 0 15,-4 7 0-15,1-6-1 0,-1-1 0 0,-3 7 0 16,4-6-19-16,-1-1-3 0,-3 10-1 0,4-9 0 16,3 9-8-16,-4 0 8 0,4 0-8 0,-7-3 8 15,4 3-8-15,3 0 8 0,0 0-8 0,-11 3 8 16,4 3-8-16,0-3 0 0,0 7 0 0,3-1 0 15,-3 4-8-15,4-4 8 0,-1 4 0 0,1-4 0 16,-1 4 0-16,1 2 0 0,3-2-9 0,0-4 9 16,3 4 0-16,1-4 0 0,-1-6 0 0,1 7 0 0,-4-10 0 15,7 6 0-15,0-3 0 0,-4 0 0 0,-3-3 0 0,11-3 0 16,-4-6 0-16,4 9 0 0,-4-10 12 16,3 1-4-16,-3 3-8 0,0 0 12 0,0-7-4 0,-3 4-8 15,3-1 11-15,-4-2-11 0,1 2 13 16,0 1-4-16,-1-4-1 0,-3 1 0 0,0 2 4 0,0-2 1 15,0-4 0-15,-3 7 0 0,3-4 3 0,-8 4 0 16,5-4 0-16,-4 4 0 0,3-1 4 0,1 7 2 16,-4-6 0-16,0 9 0 0,0-10-2 0,0 10 0 15,3-3 0-15,-3-3 0 0,0 6-12 0,0 0-8 16,3 0 10-16,4 0-10 0,0 0 0 0,0 0 0 16,-10 0 0-16,10 0 0 0,0 0 0 0,0 0 0 15,0 0 0-15,0 0-10 16,0 0-54-16,0 0-12 0,0 0-1 0,7 9-1 15,0-9-65-15,0 10-13 0,7-4-2 0,0 0-1035 0</inkml:trace>
  <inkml:trace contextRef="#ctx0" brushRef="#br1" timeOffset="48117.505">23929 12341 288 0,'0'0'12'0,"0"0"4"0,0 0-16 0,0 0 0 16,0 0 0-16,0 0 0 0,0 0 276 0,0 0 52 16,0 0 10-16,0 0 2 0,0 0-240 0,0 0-49 15,-7 6-10-15,7-6-1 0,0 0 47 0,-11 0 9 16,4 3 3-16,7-3 0 0,0 0 30 0,0 0 7 16,0 0 0-16,0 0 1 0,0 0-40 0,0 0-8 15,0 0-1-15,-7 0-1 0,-3 0-30 0,10 0-5 16,0 0-2-16,0 0 0 0,-7 0-18 0,7 0-3 15,0 0-1-15,0 0 0 0,-11 7-15 0,4-4-3 16,7-3-1-16,0 0 0 0,-11 6-9 0,8-3 8 0,-4 0-8 0,7-3 8 16,-7 10 0-16,0-4 0 0,3-3 0 0,-6 10 0 15,2-7 0-15,1 3-8 0,0-6 12 0,0 10-4 16,0-4-8-16,-3 1 8 0,3-1-8 0,-4 1 8 16,0-1-8-16,1-3 0 0,-1 10 0 0,1-7 0 15,-4-2 0-15,3 8 0 0,0-2 0 0,-3-1 0 16,4-2 0-16,-4 2-11 0,3-2 11 0,4 2-12 15,-4-2 1-15,4-1 0 0,0 1 0 0,4-7 0 16,-1 3-19 0,4-6-4-16,0 0-1 0,0 0 0 0,0 0-93 15,0 0-20-15,0 0-3 0,-3-9-1 0,6-1-132 0,-3 1-26 0</inkml:trace>
  <inkml:trace contextRef="#ctx0" brushRef="#br1" timeOffset="48485.895">23671 12275 460 0,'0'0'41'0,"0"0"-33"0,0 0-8 0,0 0 0 16,0 0 325-16,0 0 63 0,7 0 13 0,4-3 3 15,-4-3-317-15,0 6-63 0,4 0-13 0,-1 0-3 16,-3 0 11-16,0 0 1 0,-7 0 1 0,7 6 0 16,-3-3-4-16,0 6-1 0,-4 4 0 0,0-4 0 15,0 4 43-15,-4-4 8 0,0 4 1 0,-3-4 1 16,4 1 17-16,-1 2 3 0,1-2 1 0,-1-1 0 16,1 0-14-16,-1 1-2 0,4-7-1 0,4 6 0 15,-1 4-43-15,4-4-9 0,4 4-1 0,0-4-1 16,-1 10-19-16,4-6 0 0,-3 2 8 0,3 1-8 15,4-3 0-15,-4 5 0 0,3 1 0 0,-6 0 0 16,-1-3 0-16,-2 3 0 0,-5-7 0 0,1 1 0 16,-4 2 0-16,7-2 0 0,-4-10-8 0,-3 6 8 15,-3 1-80-15,3-10-11 16,0 0-1-16,0 0-732 0,0 0-147 0</inkml:trace>
  <inkml:trace contextRef="#ctx0" brushRef="#br1" timeOffset="50217.159">25979 13213 806 0,'-7'0'72'16,"-1"3"-58"-16,5 3-14 0,-4-3 0 0,0 3 67 16,0-2 10-16,0 5 3 0,0-6 0 15,3 3-106-15,-6-2-21 0,6-4-4 0,4 0-1 0,0 0 136 0,0 0 28 16,0 0 4-16,0 0 2 0,0 0 30 0,0 0 5 15,-7 0 2-15,7 0 0 16,0 0-46-16,0 0-9 0,-4 0-1 0,4 0-1 0,0 0-31 0,0 0-7 16,0 0 0-16,0 0-1 0,0 0-35 0,0 0-6 15,0 0-2-15,0 0 0 0,0 0-16 0,0 0 0 16,0 0 0-16,0 0 0 0,0 0 0 0,0 0 0 16,0 0 0-16,0 0 0 0,0 0 0 0,0 0 0 15,0 0 0-15,7 6 0 0,-7-6 0 0,11 3 0 16,-4-3 0-16,4 0 0 0,-11 0 17 0,7 0-3 15,0 0-1-15,-7 0 0 0,0 0 12 0,0 0 3 16,0 0 0-16,3-9 0 0,-3 9 13 0,4-4 3 16,-1-2 1-16,-3-3 0 0,0 9 3 0,0-13 1 0,0 13 0 0,-3-9 0 15,3 9-23-15,0 0-5 0,-4-3-1 0,4 3 0 16,-7-7-20-16,7 7 0 0,-7 7 0 0,0-4 8 16,0 6-8-16,-3 4-8 15,2-4 8-15,1 7-12 0,0 0 12 0,-3 2-12 0,3-5 12 0,0-1-12 16,0-2 12-16,0 5 0 0,0-2 0 0,3-4 0 15,0 1 0-15,4-4 0 0,0-6 0 0,0 0 0 16,0 0 0-16,0 0 0 0,4 10 0 0,-4-10 0 16,0 0 0-16,0 0 8 0,11 0-8 0,-4 6 8 15,3-6-8-15,-3 0 8 0,4 0-8 0,-4 3 8 16,-7-3-8-16,7 0 0 0,4 6 0 0,-1 0 0 16,-10-6 0-16,7 7 0 0,0-4 0 0,4 6 0 15,-1-9 0-15,-10 0 0 0,0 0 0 0,0 0 0 0,0 0 0 16,0 0 0-16,0 0 0 0,0 0 0 0,0 0 14 0,0 0-2 15,0 0 0-15,0 0 0 0,0 0 8 0,4-3 2 16,-1-6 0-16,5-1 0 0,-8 1-10 0,0 0-1 16,3-1-1-16,1-2 0 0,-4 2-10 0,0 1 0 15,0-4 0-15,0 4 8 0,3-4-8 0,-3 4 0 16,4-1 0-16,-8-2 0 0,4 9 0 0,-3-3 0 16,3 6 9-16,0 0-9 0,0-10 12 0,0 10-1 15,0 0-1-15,0 0 0 0,0 0-10 0,0 0 0 16,0 0 0-16,0 0 0 0,0 0-15 0,7 0-5 15,-7 0 0-15,7 0-1 16,3 0-71-16,1 0-13 0,3-3-3 0,4 3-777 0,-4-3-155 16</inkml:trace>
  <inkml:trace contextRef="#ctx0" brushRef="#br1" timeOffset="50805.939">26984 13467 1785 0,'0'0'159'0,"-4"0"-127"16,-6 0-32-16,3 0 0 0,0-3 193 0,0 3 33 16,0 0 6-16,3 0 2 15,4 0-209-15,0 0-41 0,0 0-9 0,0 0-2 0,-3-7 13 0,3 7 2 16,-7-3 1-16,7 3 0 0,0 0 11 0,0 0 0 15,0 0 8-15,0 0-8 0,-8 3 23 0,5 7 0 16,3-10 0-16,-7 3 0 0,7 6-12 0,-4 1-3 0,1 2 0 16,3-12 0-16,0 6-8 0,3 4 0 0,-3-10 0 15,0 0-11-15,4 9 35 0,3-2 6 0,-7-7 2 0,7 0 0 16,-7 0-16-16,11 6-4 0,-4-6 0 0,3 0 0 16,-10 0 7-16,7-6 1 0,4-1 0 0,-1-2 0 15,1-7 4-15,0 10 2 0,-8-4 0 0,4 1 0 16,0-3 5-16,-3-4 1 0,-1 6 0 15,-3 4 0-15,0-3-4 0,-3-1-1 0,-4 1 0 0,3 9 0 16,4 0-3-16,-7 0-1 0,-3 0 0 0,-1 0 0 16,0 6-11-16,1-3-1 0,-1 0-1 0,1 7 0 15,-4-1-10-15,3 1 0 0,0-7 0 0,1 6 8 16,-1 1 4-16,4-1 0 0,-3-6 0 0,3 7 0 16,3-4 0-16,4-6 0 0,-7 6 0 0,7-6 0 15,0 0-12-15,0 0 0 0,0 0 0 0,0 0-11 16,0 0-72-16,11 0-14 15,-1 6-3-15,1-2-1 0,3-4-73 0,0 0-14 16,0 0-4-16</inkml:trace>
  <inkml:trace contextRef="#ctx0" brushRef="#br1" timeOffset="51406.407">27901 13498 403 0,'0'0'36'0,"-3"3"-36"0,-4-3 0 0,0 10 0 15,-4-10 420-15,4 9 76 0,0-9 16 0,0 9 4 16,7-9-426-16,0 0-90 0,-7 4 0 0,0-4-20 16,7 0 43-16,0 0 9 0,0 0 1 0,0 0 1 15,0 0-18-15,0 0-4 0,0 0-1 0,7-13-707 16,-4 4-140-1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51:34.82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2935 8224 1796 0,'0'0'80'0,"0"0"16"0,0 0-77 0,0 0-19 15,4-10 0-15,3 10 0 0,-7-9 0 0,10 9 0 16,-6-3 0-16,6 0 0 0,-6 3 0 0,3 0 0 16,-7 0 0-16,4 3 0 0,3-3 0 0,-7 0 0 15,0 9 0-15,3-6 0 0,1 7 0 0,-4-4 0 16,7 0 0-16,-14 4 0 0,3-1 16 0,1 3 0 15,3 4 0-15,-7 0 0 0,3 3 25 0,4-1 5 16,-7-2 1-16,7 6 0 0,0-3-21 0,0 3-4 16,7-3-1-16,-7-7 0 0,4 10 2 0,-4-6 0 15,0 0 0-15,7-7 0 0,-7 10-5 0,0-7-1 16,0 1 0-16,0-4 0 0,0-9-7 0,0 0-2 16,0 0 0-16,0 0 0 0,0 0 3 0,0 0 0 15,0-9 0-15,0-4 0 0,3-6-2 0,1 7 0 16,3-10 0-16,3 0 0 0,1-9-9 0,-4 2 0 0,3-2 0 15,12 3 0-15,-12 0 0 0,8-1 0 0,0 7 0 0,-4 1 0 16,0-1 0-16,0 12 0 0,3-2 10 16,-2 2-10-16,-5 1 28 0,4 6 0 0,0-4-1 0,-3 7 0 15,0 0-11-15,-1 0-3 0,4 0 0 0,-3 10 0 16,-8-4-13-16,8-3 9 0,0 10-9 0,-11-4 8 16,3 1-8-16,4 2 8 0,-3-2-8 0,3 2 8 15,-7-3 1-15,3 7 0 0,-3-10 0 0,0 4 0 16,4-1-1-16,3 1 0 0,-7-10 0 0,0 3 0 15,10-3 4-15,-3 0 0 0,4 0 0 0,0-6 0 16,-1-1 5-16,4-2 2 0,7-1 0 0,-6-2 0 0,6-1-6 16,3-5-1-16,1 5 0 0,-4-6 0 0,4 7-12 15,0-7 0-15,-8 9 0 0,5-2 0 0,-1-7-13 16,-7 13 4-16,0-4 1 0,7 4 0 0,-10 3 8 16,-1-6 0-16,-3 9 0 0,4 0 0 15,-1 0 0-15,1 6 0 0,-11-6 0 0,4 3 8 0,6 0-8 0,-3 3 9 16,7-2-9-16,-10 2 10 0,6-3-10 0,1 6 0 15,-7-6 0-15,6 7 0 0,1-4 8 0,-1 0-8 16,1 4 8-16,-4 6-8 0,0-4 11 0,7 1-3 16,-3-1-8-16,-1 7 12 0,4 3 0 0,0 0-1 15,-6 0 0-15,2 3 0 0,-6-3-11 0,-1 0 0 16,4-7 0-16,-3 4 8 0,3 0-8 0,0-6 0 16,0-1 0-16,-4 7 0 0,5-10 0 0,-1 4-14 15,0-4 3-15,-4-6 1 16,4 7-88-16,-7-10-18 0,11 0-3 0,-4 6-635 0,-7-6-127 15</inkml:trace>
  <inkml:trace contextRef="#ctx0" brushRef="#br0" timeOffset="2939.741">4763 8089 1785 0,'0'0'159'0,"-4"0"-127"0,-3-3-32 0,7 3 0 16,-4 0 76-16,4 0 8 0,-3 0 3 0,3 0 0 16,-7 0-25-16,7 0-5 0,-4 0-1 0,4 0 0 15,-7 3 0-15,0 3 0 0,7-6 0 0,0 3 0 16,-7 7-19-16,7-1-4 0,0 4-1 0,0-4 0 0,7 3-32 0,-7 4 0 15,0-3 0-15,0 6 0 0,0-4 0 0,0 7 0 16,0-3 0-16,0 3 0 0,0 0 0 0,0-3 0 16,-7 3 0-16,4-4 0 0,3-2-11 15,-7 3-9-15,7-7-1 0,-4-2-1 16,0-1-131-16,4-2-27 0,0-7-4 0,0 0-2 0</inkml:trace>
  <inkml:trace contextRef="#ctx0" brushRef="#br0" timeOffset="3146.189">4773 7703 1152 0,'0'0'102'0,"0"0"-82"0,0 0-20 0,0 0 0 16,0 0 384-16,-3 6 73 0,3 1 15 0,-7 2 2 31,7-9-411-31,0 3-83 0,0-3-16 0,0 13-3 16,7-4-61-16,-7-3-12 0,0-6-2 0,0 10-622 0,3-4-125 0</inkml:trace>
  <inkml:trace contextRef="#ctx0" brushRef="#br0" timeOffset="3639.001">5362 8192 2246 0,'0'0'200'0,"0"0"-160"15,7 13-32-15,-7-7-8 0,4 3 54 0,-1-5 10 16,4 8 1-16,4-6 1 0,-7 4-58 0,3-7-8 15,-7 6-10-15,0-6 10 0,7 7 0 0,0-10 0 16,-7 12 0-16,0-12 0 0,0 7 0 0,0-7-11 16,0 0 11-16,0 0-12 0,0 0 12 0,0 0 16 15,0 0-4-15,0 0-1 0,0 0-11 0,0 0-14 16,0 0 3-16,10-10 1 0,-6-2 23 0,6-7 5 16,1 6 1-16,3-5 0 0,0-4-9 0,4 0-2 0,-1 0 0 15,8 0 0-15,-4 0-8 0,0 3 0 0,-3 0 0 0,3 0 0 16,0 4 0-16,-3 5 0 0,0-2 0 0,-4 5 8 15,0-2 4-15,0 9 0 0,-3 0 0 0,3 0 0 16,-4 0 4-16,1 6 2 0,0-3 0 0,-1 7 0 16,1-1-2-16,3 4 0 0,-4-1 0 0,4 7 0 15,-3-6 7-15,0 12 1 0,3-3 0 0,-4 3 0 16,8-3 12-16,0 6 4 0,-1-3 0 0,4 3 0 16,-6-6-13-16,6 7-3 0,-4-4 0 0,1-3 0 15,7 0-15-15,-15-1-9 0,8-2 10 0,-4 0-10 16,4-6-11-16,-11-1-8 0,10-2-1 0,-6-1-1 15,-11-6-145-15,0-3-29 0,0 0-5 0</inkml:trace>
  <inkml:trace contextRef="#ctx0" brushRef="#br0" timeOffset="9196.456">4752 9998 345 0,'0'0'31'0,"0"-3"-31"0,-4-6 0 0,4 0 0 16,-3-1 324-16,3 7 60 0,0-6 11 0,0-1 2 15,-7-2-310-15,3 2-63 0,4 7-12 0,-7-3-2 16,0 6 2-16,-3 0 0 0,3 0 0 0,-8 6 0 16,5-3-12-16,-8 7 0 0,1 2 0 0,-1 4 0 15,0 0 0-15,4-1 0 0,-3-2 0 0,-1-1 8 16,4 7-8-16,3-6 10 0,8-1-10 0,-8 7 10 16,1-10-2-16,6 4 0 0,-3-1 0 0,3-2 0 15,-3-4 19-15,7-6 3 0,0 0 1 0,0 0 0 16,0 0-17-16,7 3-3 0,-3 7-1 0,7-7 0 15,-4-3 2-15,7 6 0 0,-4-3 0 0,4-3 0 0,4 7-3 0,3-4 0 16,0 6 0-16,-7-6 0 0,8 3-9 16,-5 4 0-16,8-4 0 0,-4 0 0 0,0 4 8 0,-3-7-8 15,3 10 12-15,0-4-4 0,-7 0-8 0,0 1-9 16,4-7 9-16,-4 6-13 0,-3 1 13 16,-1-1 0-16,5-6 0 0,-12 7 0 0,4-1 0 0,-3 0 0 15,-1 1 0-15,4-1 0 0,-7-2 25 0,0 8 5 16,4-2 1-16,-4-1 0 0,0 1-15 0,0 3-4 15,-4-1 0-15,4 4 0 0,-7 3 32 0,0-3 7 16,7-7 1-16,-10 10 0 0,-5-3-38 0,5 3-14 16,-1-9 11-16,-3 12-11 0,4-10 14 0,-8 7-3 15,0-6-1-15,4 0 0 0,-7-1-10 0,7 1 0 16,-7-7 0-16,7 4-11 16,-4-4-73-16,4-2-14 0,-4-4-3 0,8 0-583 0,-1-3-117 15</inkml:trace>
  <inkml:trace contextRef="#ctx0" brushRef="#br0" timeOffset="9661.927">5669 9936 806 0,'0'0'72'0,"0"0"-58"0,0 0-14 0,0 0 0 0,0 0 343 0,0 0 65 16,0 0 14-16,0 0 2 0,0 0-347 0,0 0-69 16,0 9-8-16,4 1-15 0,-4 8 3 0,-4-5 1 15,4-1 0-15,-7 7 0 0,4 0 11 0,-8 3 0 16,0 0 0-16,-3 0 0 0,0 6-8 0,4-3 8 15,-12 7-8-15,5-10 8 0,-1 9 24 0,1-3 11 16,6-3 1-16,-3 3 1 0,3-6 1 0,4 0 0 16,4 0 0-16,3 0 0 0,0-3-13 0,0-6-2 15,3 9-1-15,8-4 0 0,-4-5-14 0,7 6-8 16,0-10 8-16,0 4-8 0,4-4 0 0,6-6 0 16,1 7 0-16,-7-1-12 0,7-9 4 0,-4 6 0 0,7-3 0 15,0-3 0 1,-10 0-24-16,3 0-5 0,0 0-1 0,4-3 0 15,-8 3-23-15,1-6-5 0,0 3-1 0,-1-3 0 16,1 2-7-16,-4-2-2 0,4 0 0 0,-8-3 0 16,4 2-79-16,-3-5-16 0,-4-10-3 0,-10-6-499 0</inkml:trace>
  <inkml:trace contextRef="#ctx0" brushRef="#br0" timeOffset="9859.799">5507 10036 3265 0,'0'-6'72'0,"0"3"14"0,0-7 3 0,7 10 3 0,-4 0-73 0,12-3-19 16,2 3 0-16,1-6 0 0,3 6 0 0,4 0 0 16,-1 0-13-16,-2 0 5 0,2 0-1 0,1 0 0 15,0 0 0-15,-1-3 0 16,-2 3-102-16,2 0-20 0,-3 0-4 0,4 0-733 15,0 3-148-15</inkml:trace>
  <inkml:trace contextRef="#ctx0" brushRef="#br0" timeOffset="10122.522">5189 10735 2361 0,'0'0'210'0,"0"-9"-168"0,-10 9-34 0,3-3-8 15,0 3 212-15,7 0 41 0,0 0 8 0,0 0 2 31,0 0-293-31,0 0-58 0,14-6-12 0,-4 6-3 0,1 0-65 16,3-4-14-16,-3 4-2 0</inkml:trace>
  <inkml:trace contextRef="#ctx0" brushRef="#br0" timeOffset="10353.107">6371 10641 2977 0,'0'0'132'0,"0"0"27"0,0 0-127 0,-7 10-32 0,4-10 0 0,3 0 0 16,-4 9 0-16,1-6 0 0,3-3 0 0,0 10 0 31,0-10-93-31,0 0-25 0,0 6-5 0,0-6-1076 0</inkml:trace>
  <inkml:trace contextRef="#ctx0" brushRef="#br0" timeOffset="11429.854">10717 10133 979 0,'4'-19'43'0,"-1"13"9"0,5-9-41 0,-5 2-11 0,-6-6 0 0,-5 7 0 15,8-7 312-15,-3 3 60 0,-8 0 12 0,1 1 2 16,3-1-310-16,-4 0-63 0,-7-2-13 0,-3 5 0 16,-10-6 0-16,-1 10 0 0,4-7 0 0,-11 0 9 0,-11 7-18 15,-6-3-4-15,3 2-1 0,-3 7 0 0,-8-6 6 0,-6 9 8 16,-8 0-13-16,-10 0 5 0,0 0 8 16,-8 9 0-16,1 0 0 0,-7 4 0 0,-4-1 13 0,-3 10 5 15,3 4 1-15,-11-1 0 0,1 9 1 0,-1 4 1 16,8 2 0-16,3 4 0 0,-3-3-12 0,7 3-9 15,-1 0 12-15,8 0-12 0,10 9 10 0,1 4-10 16,6 2 8-16,4 4-8 0,0 0 0 0,7 12 0 16,0-3 0-16,7 3 0 0,3 10-15 0,8 6-8 15,7-3-1-15,6 12-1 0,5-3 25 0,10 0 0 16,6 7 0-16,8-7-8 0,7 7 8 0,7-7 0 16,11-3 0-16,7 9 0 0,10-5 0 0,7-4 0 15,4 0 0-15,14-10-8 0,14 1 8 0,-3 0 0 16,6-1 0-16,12-8 0 0,6 2 0 0,11-12 0 0,3 0 0 15,8-13 0-15,10 7 11 0,3-7-3 16,11 0 0-16,7-9 0 0,8-3-8 0,6-10 0 0,4-9 0 0,-1 0 0 16,12-3 18-16,3-6 2 0,10-13 0 0,-6 0 0 15,-15-4-20-15,7-11 0 0,11 2 0 0,-3-9 0 16,-1 3 0-16,-3-6 0 0,-7-3 0 0,-7 3 0 16,-7-6 10-16,-4-7-2 0,-3 7 0 0,-11-7 0 15,-4 0 19-15,-6-5 3 0,-1-8 1 0,-10-2 0 16,-7-3 5-16,-11-4 0 0,-10 7 1 0,-7-4 0 15,-4-2-23-15,-7-7-5 0,-10 0-1 0,-5-6 0 16,1-3-8-16,-7-4 0 0,-7 4 0 0,-10 3-11 16,-8-3 3-16,-4-1 0 0,-6-5 0 0,-11 6 0 15,-3-1-4-15,-11 4-1 0,-8 6 0 0,-13-6 0 0,-11 6 13 0,-6 0 16 16,-8-3-3-16,-7 7-1 0,-7-1 1 0,-11 0 0 16,-7 10 0-16,-10-10 0 0,-7 10-1 15,0 0 0-15,-4-4 0 0,-4-2 0 0,-6 5 6 0,7 1 1 16,3 9 0-16,0-6 0 0,0 6-3 0,0 3 0 15,0 1 0-15,8 8 0 0,6-2-16 0,-3-1 0 16,-4 7-8-16,4-3 8 16,3 9-136-16,0 3-20 0,8 3-5 0,-8 0-984 0</inkml:trace>
  <inkml:trace contextRef="#ctx0" brushRef="#br1" timeOffset="80206.981">8632 7540 802 0,'0'0'36'0,"0"0"7"0,0 0-35 0,0 0-8 15,-3 0 0-15,3 0 0 0,-7 6 12 0,7-6 0 16,0 0 0-16,0 0 0 0,0 0 9 0,0 0 3 16,0 0 0-16,0 0 0 0,0 0 34 0,0 0 7 15,0 0 2-15,7-6 0 0,0 0 22 0,0-1 5 16,-3-2 1-16,-4 9 0 0,0 0 19 0,0 0 4 16,3-9 1-16,-3 9 0 0,0 0-32 0,0 0-7 15,0 0 0-15,-7 0-1 0,0 6-49 0,0-3-10 16,-4-3-1-16,-3 9-1 0,4 1-18 0,-4-1 0 15,-1 4 0-15,1-1 0 0,0 4 0 0,0 0 0 16,-4 3 0-16,4 2 0 0,-3 1 0 0,3 0 0 16,-4 7 0-16,0-4 0 0,4 6 0 0,0 0 0 15,0 1 0-15,-4 5 10 0,4-2-10 0,0-1 0 0,0 7 0 16,3-10 0-16,1 1 0 0,3 5 0 0,3-5 0 16,4-4 0-16,4 3 17 0,3-2-1 0,-4-7-1 15,8 0 0-15,3-1 17 0,4 1 3 0,6-3 1 0,-6-6 0 16,3 2-12-16,4-11-1 0,0 5-1 0,6-6 0 15,-9 7 6-15,2-10 0 0,4 0 1 0,1-10 0 16,2 10 1-16,-2-12 0 0,2 2 0 0,1 1 0 16,-4-4-7-16,1 1-2 0,-1-7 0 0,0 6 0 15,0-5-9-15,-3 2-1 0,-4-3-1 0,0-3 0 16,-3 0-2-16,0-3-8 0,-1 3 12 0,-6-3-4 16,-1-3 4-16,1-4 0 0,0 1 0 0,-1 0 0 15,-6 6-12-15,3-4 8 0,0-2-8 0,-4 9 8 16,-3 0-8-16,4 0 0 0,-4 3 0 0,0-3 8 15,0 10-8-15,-4-7 12 0,1 10-12 0,-1-4 12 16,1 1-12-16,-1 2 12 0,-3 1-12 0,0-1 12 0,0-2-12 16,0 2 0-16,0 1 0 0,0 3 8 0,-4-10-8 0,4 7 8 15,0 2-8-15,-7-8 8 0,3 5 0 0,1-2-8 16,-1 2 12-16,-3-2-4 0,0-1 3 0,0 4 0 16,-7-10 0-16,10 10 0 0,-3-4-11 0,0 4 8 15,3-1-8-15,-3-2 8 0,7 2-8 0,-10 7 0 16,6-3 0-16,-3 3 0 0,-4 0 0 0,8-4 0 15,-1 4 0-15,1-3 0 0,-5 6 0 0,1 0 0 16,0 0 0-16,4 0 0 0,-5 0 0 16,1 0 18-16,-3 6-3 0,-1-3-1 0,0-3-25 0,4 0-5 15,-3 0 0-15,3 0-1 0,-1 0 4 0,1 0 1 16,7 0 0-16,-3 0 0 16,3 0-174-16,7-9-34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59:02.7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15826 12830 172 0,'0'0'16'0,"0"0"-16"0,0 0 0 0,0 0 0 16,0 0 263-16,0 0 49 0,0 0 11 0,0 0 1 16,0 0-209-16,0 0-43 0,0 0-8 0,0 0-1 15,0 0-52-15,0 0-11 0,0 0 0 0,0 6 0 16,0 1-11-16,0-4 1 0,-4 6 0 0,1 1 0 15,-1-7 10-15,1 6 0 0,-5 4 0 0,-2-4 0 16,-4 0 0-16,0 4-12 0,0-4 12 0,-1 7-12 16,-2-3 24-16,-4-1 5 0,3 1 1 0,-3 9 0 15,0-7-5-15,3 1-1 0,-7 0 0 0,4-1 0 16,-4 4 12-16,1 3 3 0,-1 0 0 0,-3 0 0 0,-4 3-3 16,4-3 0-16,-4 3 0 0,-3-3 0 0,3 6-8 15,-3-3-3-15,0 4 0 0,3-4 0 16,-3 0 9-16,3 0 2 0,0-3 0 0,0 0 0 0,1 0 3 15,-1 6 1-15,-4 0 0 0,5-3 0 0,-5-3-28 16,5 10 0-16,-5-4 0 0,1-3 0 0,0 3 8 0,-4-3-8 16,0 7 8-16,0-1-8 0,1 0 13 0,-1-2-2 15,4 2-1-15,-8-6 0 0,4 6 11 0,-6 1 3 16,-1-4 0-16,0-3 0 0,0 6 5 0,4 1 2 16,-4-1 0-16,3 0 0 0,1 4-12 0,0-4-3 15,3 1 0-15,-3 5 0 0,-1-5-7 0,1 2-1 0,-4-3-8 0,0 1 12 16,7-1-12-16,-6 4 8 0,-1-4-8 15,3 0 0-15,-2 1 0 0,-1 5 0 0,7-2 0 0,-7-1 0 16,4 4 0-16,-4-3 0 0,0 2 0 0,0 1 0 16,-3-1 9-16,-1-2-9 0,1-1 8 0,0 7-8 15,-1-9 0-15,4 5 0 0,-3-2 0 0,3-1 0 16,0 4 0-16,-3-4 0 0,-4 7 0 0,3-6 0 16,1 5 0-16,0-8 0 0,-1 8 0 0,4-5 0 15,4-4 0-15,0 1 12 0,3-1 0 0,0 0 0 16,0-9 7-16,-3 10 1 0,3-1 1 0,-3 0 0 15,3 1-21-15,0-1 0 0,-3 0 0 0,3 1 0 16,0-4 8-16,4 0-8 0,-4 4 10 0,0-1-10 16,1 0 20-16,2-2-1 0,5-4-1 0,-5 3 0 15,1-6-4-15,0 0-1 0,-4 6 0 0,11-6 0 16,7 0-13-16,-8 0 11 0,-9 0-11 0,6 0 10 0,7-3-10 16,0-1 0-16,-3-2 0 0,0 3 8 0,3 3 11 15,1-3 1-15,2-7 1 0,1 7 0 0,-7-6-10 0,7 5-3 16,0-5 0-16,0-1 0 0,-4 7 4 0,4-6 0 15,7-4 0-15,-1 10 0 0,1-6-12 0,-7-1 0 16,-4-3 0-16,11 4 0 0,7-4 0 0,0 1 0 16,-14 2 0-16,0-2 8 0,10-1-8 0,-3 4 10 15,4-7-10-15,-4-3 10 0,-8 7 6 0,12-4 0 16,3 0 1-16,-4-6 0 0,-3 10 3 0,3-10 1 16,1 6 0-16,10-6 0 0,-4 3-7 0,-3-3-2 15,-3 9 0-15,6-9 0 0,4 0-12 0,-7 3 8 0,0 4-8 16,0-4 0-16,7-3 0 0,-7 0 8 0,-4 6-8 0,4-3 0 15,-3 0 0-15,3 4 0 16,7-7 0-16,-7 3 0 0,-4-3 0 0,4 6 0 0,7-6 0 0,0 0 0 16,-7 3-20-16,0-3-1 0,7 0 0 15,0 0 0 1,0 0-113-16,0 0-22 0,0 0-5 0,0 0-978 0</inkml:trace>
  <inkml:trace contextRef="#ctx0" brushRef="#br0" timeOffset="1217.726">14129 12846 460 0,'0'0'20'0,"0"0"5"0,0 0-25 0,0 0 0 16,3 9 0-16,1 1 0 0,6-7 221 0,-3 6 39 16,-3 1 8-16,3-1 2 0,0-6-196 0,4 6-39 15,3 4-8-15,0-4-2 0,4 1 11 0,-1-1 3 16,4 1 0-16,1-1 0 0,-1-3-19 0,3 4-3 0,1 5-1 15,0-2 0-15,3-4 8 0,-3 4 0 16,3-1 1-16,0 7 0 0,4-6-1 0,-4 9 0 16,7-3 0-16,1 3 0 0,-1-1-3 0,0 1-1 0,0-3 0 15,4 9 0-15,0-2-2 0,0-4-1 0,0 9 0 0,0-3 0 16,-1-3-3-16,1 7-1 0,3-4 0 16,4 3 0-16,-3-6 4 0,6 13 1 0,0-7 0 0,4 4 0 15,0-1-10-15,0 4-8 0,0-4 9 0,0 7-9 16,0 0 15-16,0-7-3 0,7 7-1 0,0-6 0 15,0 5 8-15,-4 1 1 0,4 0 1 0,-7 3 0 16,4 0 2-16,-1 0 0 0,-3 6 0 0,3 0 0 16,-6-3-4-16,6 3-1 0,1 3 0 0,-1-2 0 15,1-4 0-15,-5 3 0 0,5 3 0 0,-4 0 0 16,3 1-18-16,1-4-11 0,3 0 2 0,3-3 0 16,-3 6 9-16,4-2 12 0,-4-7-2 0,0 6-1 0,0-6-9 0,7 9 0 15,-4-9 0-15,1 9 0 0,-1-3 0 16,-3 4 0-16,-4-4-10 0,1-6 10 15,-1 6 0-15,-6-6 15 0,3 0-2 0,-4 6 0 0,0-6 9 16,1 6 2-16,3-3 0 0,-4 0 0 0,1 0 3 16,-1 0 1-16,0-3 0 0,-3 0 0 0,4-10-2 0,-1 7 0 15,-3 0 0-15,7-7 0 0,-7 7-10 0,3-3-3 16,-3-1 0-16,0-5 0 0,0 5-3 0,-4-5-1 16,-3-1 0-16,3 0 0 0,-3-5-9 0,0 5 0 15,-1-9 0-15,1 6 8 0,-3-3 5 0,-5-3 1 16,5-3 0-16,-1 3 0 0,-3-3-14 0,-1 3 0 15,1 0 8-15,-4 0-8 0,1-4 0 0,-5 1 11 16,1-3-11-16,-4 6 10 0,-3-3-10 0,-1 3 0 16,1-4 9-16,0 1-9 0,-4-3 12 0,0 3-3 0,0-7 0 0,0 4 0 15,-3-4 3-15,3 1 0 0,-4-4 0 16,4 4 0-16,-3-4-12 0,3 1 10 0,-3-1-10 16,-1 1 10-16,1-4-10 0,0 3 0 0,-1-2 0 0,-3-4 0 15,0 3 0-15,0-3 0 0,-7-3 0 16,11 3 0-16,-4 3 0 0,-7-6 0 0,3 4 0 0,-3-4 0 15,0 0 0-15,0 0 0 0,11 0 0 0,-11 0 0 32,0 0-32-32,0 0 0 0,0 0 1 0,0 0 0 0,0 0-139 0,0 0-28 15,0 0-6-15,0 0 0 0</inkml:trace>
  <inkml:trace contextRef="#ctx0" brushRef="#br0" timeOffset="2284.489">20750 13877 288 0,'0'0'25'16,"0"0"-25"-16,0 0 0 0,0 0 0 16,0 0 340-16,0 0 62 0,-3 10 13 0,3-1 2 15,0-2-329-15,0 2-67 0,0 7-13 0,-4-4-8 16,4 1 0-16,0-1 0 0,0 4-8 0,-3 0 8 0,-1-1-11 15,1 1 11-15,-1 3-10 0,1 0 10 16,-1 3 0-16,-3 3 0 0,4-3 11 0,-4 6-3 0,-1-6-8 16,-2 9 0-16,-4 0 0 0,0 4 0 0,-4-4-8 0,-3 7-4 15,0-4 0-15,0-2 0 0,-4 9 33 0,0-7 7 16,-3 4 0-16,3-1 1 0,-3 10 17 0,-4-3 3 16,4 6 1-16,-4-3 0 0,-3 4-23 0,0-1-5 15,-1-3-1-15,-2 6 0 0,2 0-7 0,1 1-2 16,-4-1 0-16,4 7 0 0,0-4-12 0,-4 4 9 15,4-7-9-15,-4 7 8 0,4-7 1 0,-4 3 0 16,-4-2 0-16,-2-1 0 0,2 0 3 0,1 7 1 16,0-4 0-16,-4-2 0 0,0 5 6 0,0-6 1 15,4 1 0-15,-1-1 0 0,-3 7 7 0,-3-4 1 0,0 4 1 16,3-4 0-16,-4 4-12 0,5-4-2 0,-5-3-1 0,1 7 0 16,3-3-2-16,0-4-1 0,0 0 0 0,4 7 0 15,0-4 1-15,-4 7 1 0,0-10 0 0,-4 0 0 16,5-2-3-16,-1 2-1 0,3 0 0 0,-2 1 0 15,-5-4-1-15,4 3-8 0,4 0 12 0,0 1-4 16,-4-4 16-16,3-6 2 0,1 0 1 0,3 6 0 16,-7-9-15-16,8 2-2 0,-1-2-1 0,0 0 0 15,4-3 7-15,-1 2 2 0,5 1 0 0,-1-6 0 16,4 5-4-16,-1 1-1 0,5-6 0 0,-1 2 0 16,0-5-13-16,1-7 9 0,3 6-9 0,3-9 8 15,-3 6 4-15,3-6 1 0,0-3 0 0,1-3 0 16,-1 3 0-16,1-1 0 0,2-2 0 0,5 3 0 15,-1-7-4-15,1 7-1 0,6-9 0 0,-3 2 0 0,0-2-8 16,4 2 12-16,-5-2-12 0,5-1 12 0,-1 3-12 16,1-5 8-16,-1 2-8 0,4-9 8 15,0 0-56-15,0 6-12 0,0-6-3 16,-3 10 0-16,3-10 102 0,0 0 20 0,-4 9 4 0,4-9 1 16,0 0-50-16,0 0-14 0,0 0 0 0,0 0 8 0,0 10-8 0,0-10 0 15,0 0 8-15,0 0-8 0,0 0 8 0,0 0-8 16,0 0 8-16,0 0-8 0,0 0 8 0,0 0-8 15,0 0 10-15,0 0-10 0,0 0 8 0,0 0-8 16,0 0 0-16,0 0 9 0,0 0-9 0,0 0 0 16,0 0 0-16,-3 3 0 0,3-3 0 0,0 0 0 15,0 0 0-15,0 0 0 0,-7 6-19 0,7-6 4 0,0 0 1 16,0 0 0 0,0 0-64-16,0 0-13 0,0 0-2 0,0 0-1 15,-7 3-167-15,0-3-34 0</inkml:trace>
  <inkml:trace contextRef="#ctx0" brushRef="#br0" timeOffset="3762.465">20863 18290 345 0,'0'0'15'0,"0"0"4"0,0 0-19 0,0 0 0 0,-10 0 0 0,3 0 0 16,0 0 348-16,-4 0 67 0,0 0 13 0,1-4 2 15,-1-2-328-15,1 6-66 0,-4 0-12 0,-1-3-4 16,1 0 10-16,0-3 2 0,-3 6 0 0,-5 0 0 15,-2-4-16-15,-1-2-4 0,-3 3 0 0,0-3 0 16,3 6-12-16,-3 0 0 0,-4-3 0 0,0-1 0 0,-3-2 15 16,-4 6 0-16,-3-9 0 0,-4 9 0 15,-3-3 8-15,-4-4 1 0,3 4 1 0,-3 0 0 16,4-3-3-16,0 3-1 0,-1-4 0 0,1 7 0 0,-4-9 3 0,0 6 0 16,-4-7 0-16,5 1 0 15,-5 9 2-15,8-6 1 0,-4-4 0 0,3 1 0 0,1 3 3 0,0-7 1 16,-1 4 0-16,-6-4 0 0,-1 1 0 0,-3 2 0 15,0-2 0-15,0-4 0 0,-3 4-7 0,-1 2-2 16,1 1 0-16,-8-4 0 0,1 4 8 0,-1-4 2 16,-3-6 0-16,4 7 0 0,-1-7-32 0,-3 6 0 15,3-5 0-15,1 5 0 0,3-6 0 0,-4 7 9 16,1-7-9-16,-1 6 8 0,4-9 3 0,0 10 0 0,-3-7 0 0,-1 7 0 16,0-7-2-16,1 6 0 0,-1-6 0 0,1 7 0 15,3-7-1-15,0 6 0 0,0-5 0 0,-4 5 0 16,-3-6 6-16,0 4 1 0,7-1 0 0,3 3 0 15,1-5 2-15,-4 2 1 0,0 0 0 0,-4 1 0 16,4-1-9-16,-3 3-1 0,3-9-8 0,0 10 12 16,7-7 1-16,-4 6 0 0,-3-5 0 0,-3-4 0 15,3 3-13-15,0 3 8 0,0-3-8 0,3 1 0 16,4 2 12-16,-3 0-4 0,3 1-8 0,-7-1 12 16,3-6-12-16,1 9 0 0,-4-5 0 0,7 5 0 15,-4 0 0-15,4 1 0 0,0-4 8 0,0 1-8 16,0-1 0-16,-3 3 0 0,-1-5 0 0,1 5 0 15,-1 4 0-15,4-4 0 0,0-6 11 0,0 7-11 16,-3-7 0-16,-1 3 0 0,4 1 0 0,0-7 0 0,0 9 0 16,0-6 0-16,0 7 0 0,0-7 0 0,0 3 0 15,-3-3 0-15,3 1 0 0,0 5 0 0,-3-6 9 0,3 4-9 16,0-1 0-16,0 0 9 0,3 0-9 0,-3 4 10 16,0-7-10-16,0 7 10 0,0 2-10 0,0-2 0 15,0-1 0-15,0-3 0 0,4 4 0 0,-1 2 8 16,1-2-8-16,-4-1 0 0,0 1 0 0,0-4 0 15,4 4 0-15,3-1 0 0,-4-3 0 0,8 4 0 16,-4-1 0-16,4-6 0 0,-4 10 0 0,3-3 0 16,-3-7 0-16,-3 6 0 0,3 4 0 0,-3-4 0 15,3 1 0-15,0-4 0 0,3 3 0 0,1 4 0 0,-4-3 0 16,7 2 0-16,4 1 18 0,-8-4-2 0,-6 4 0 0,7-4 0 16,3 4-16-16,0-4 0 0,0 4 0 15,4-1 0-15,-4-2 0 0,7 2-19 0,4-2 3 0,-4 3 0 16,-10-4 16-16,6 4 0 0,8-4 0 0,3-3 0 15,-7 4 0-15,4 2 0 0,0 1 0 0,3 3 0 16,0-4 12-16,1 1 2 0,-8 0 1 0,7-1 0 16,7 1-15-16,-6-4-18 0,-5 10 4 0,-2-3 1 15,6-4 13-15,0 7 0 0,4-6 0 0,-7 6 0 16,-1-4 0-16,1 4 0 0,7-3 0 0,0 3 0 16,-4 0 0-16,4-4 0 0,-1 4 0 0,5-3 0 15,-1 3 0-15,7-3 16 0,-3 2-1 0,0-5-1 16,3 9-14-16,1-9-12 0,-1 9 3 0,0-10 0 15,1 7 9-15,3 0 0 0,-4-3 10 0,4 6-10 16,0-10 11-16,0 7-11 0,-4 0 12 0,4-3-12 0,0 6 0 16,3 0 0-16,-3 0 0 0,4-3 0 0,-1 3 0 0,0-7 0 15,4 7-8-15,0 0 8 0,0 0 0 0,0 0 0 16,0 0 0-16,0 0 0 0,0 0 0 0,7 0 0 16,0 0 0-16,0 0 0 0,-7 0 0 0,7 0 10 15,0 0-10-15,-7 0 12 0,0 0-12 0,7 0 10 16,-4-3-10-16,4 3 10 0,-7 0-10 0,7 0 0 15,0 0 9-15,0 0-9 0,0 0 0 0,-7-6 0 16,0 6 0-16,0 0 0 0,0 0 0 0,7 0 0 16,0 0 0-16,0 0 0 0,0 0 0 0,-7-3 0 15,7 3 0-15,0 0 0 0,0 0 0 0,-7 0 0 16,0 0 0-16,7 0 0 0,0 0-20 0,0 0 0 0,0 0 1 16,0 0 0-1,0 0-130-15,0 0-27 0,0 0-4 0</inkml:trace>
  <inkml:trace contextRef="#ctx0" brushRef="#br1" timeOffset="33264.492">13070 15558 288 0,'0'0'25'0,"0"0"-25"15,0 0 0-15,0 0 0 0,0 0 263 0,0 0 47 16,0 0 10-16,0 0 1 0,0 0-215 0,0 0-43 16,0 0-9-16,0 0-2 0,0 0-14 0,0 0-3 15,0 0-1-15,0 0 0 0,0 0-5 0,0 0-1 16,0 0 0-16,0 0 0 0,0 0 4 0,0 0 1 16,0 0 0-16,0 0 0 0,0 0 12 0,0 0 3 15,0 0 0-15,0 0 0 0,-7 0-5 0,0 10-1 16,-3-4 0-16,3-3 0 0,0 6-14 0,0 1-2 0,0-1-1 0,3-2 0 15,0 2-8-15,1 0-1 16,-1 1-1-16,1-7 0 0,3 6-15 0,-4 1 0 0,4-10 0 16,0 6 0-16,0 0 0 0,0 1 0 15,0-7 0-15,7 3 0 0,-7-3 15 0,4 0-3 0,3 6-1 0,0-3 0 16,7-3 1-16,-7 0 0 0,4 0 0 0,-4 0 0 16,7 0 6-16,-3 0 2 0,-4-3 0 0,0-3 0 15,-7 6 7-15,7 0 1 0,0-10 1 0,0 10 0 16,-7 0-14-16,0 0-3 0,3-6-1 0,-3 6 0 15,4-9 12-15,-4 9 2 0,0-7 1 0,0 7 0 16,-4-9-3-16,1 6-1 0,-1-7 0 0,4 10 0 16,0 0-6-16,-3-3-2 0,-4-3 0 0,0 3 0 15,3-3-6-15,-3 6 0 0,-4-4-8 0,4 4 12 16,0 0-12-16,-3 0 0 0,6 4 0 0,-3-4 0 0,0 0 0 16,0 6 0-16,7-6 0 0,0 0 0 15,-7 3 0-15,7-3 0 0,0 0 0 0,0 0-10 0,0 0 10 16,0 0 0-16,0 0 0 0,0 0 0 15,0 0 0-15,4 9 0 0,-4-9 0 0,7 0-8 0,-7 0 8 16,7 10 0-16,3-10 0 0,1 3 0 0,-4-3 0 0,0 0 0 16,4-3 8-16,-4 3-8 0,0-3 8 0,-7 3-8 15,3-7 8-15,4 7-8 0,0-9 12 0,-7 9-1 16,4-3-1-16,-4-3 0 0,0 2 6 0,0 4 0 16,3-9 1-16,-3 6 0 0,0-3 0 0,0-4 0 15,-3 7 0-15,3 0 0 0,0 3-4 0,0 0-1 0,0 0 0 16,-4-6 0-16,-3 3-3 0,0-4-1 15,0 7 0-15,0 0 0 0,0 7-8 0,-4-4 0 0,4-3 0 0,-3 6 0 16,3-3 0-16,0 6 0 0,3-5 0 0,-3 5 0 16,-3 0 0-16,6 1 0 0,-3-7-9 0,3 6 9 15,1 1 0-15,-1-7 0 0,4-3-8 0,0 0 8 16,0 9 0-16,0-9 0 0,4 10 0 0,-4-10 0 16,7 0 0-16,0 6-8 0,0-3 8 0,4-3 0 15,-4-3 0-15,3-3 0 0,1 6 0 0,-1-10 0 16,5 10 0-16,-5-9 0 0,-3 6 0 0,0-7 0 15,0 7 10-15,0-3-10 0,0-3 10 0,-3 5-10 16,-4 4 12-16,3-3-3 0,-3 3-1 0,4-6 0 16,-4-3 4-16,0 5 0 0,-4-2 0 0,4 3 0 15,-3 0 2-15,3 3 1 0,-4-6 0 0,1 3 0 16,-4-4-6-16,-4 7-1 0,4-3 0 0,0 0 0 16,4-3 3-16,-4 6 0 0,-1-3 0 0,1 3 0 0,7 0-3 15,-7-7 0-15,4 7 0 0,-4 0 0 0,0 0-8 0,7 0 8 16,0 0-8-16,0 0 8 0,-7 7-8 0,0-4 0 15,7-3 0-15,-7 6 0 0,3 0 0 0,4-6 0 16,0 0 0-16,-3 7 0 0,-1-4 0 0,4-3 0 16,0 0-9-16,0 9 9 0,0-9-10 0,0 0 2 15,0 9 0-15,0-9 0 16,0 10-18-16,0-10-3 0,4 3-1 0,-4-3 0 16,0 9-70-16,0-9-13 0,3 10-3 0,1-7-1 15,-1 6-135-15,4-2-26 0</inkml:trace>
  <inkml:trace contextRef="#ctx0" brushRef="#br1" timeOffset="34834.253">14584 15599 565 0,'0'0'24'0,"0"0"7"0,0 0-31 0,0 0 0 15,0 0 0-15,0 0 0 0,0 0 65 0,7-9 7 0,-4 5 2 0,-3 4 0 16,0 0 7-16,0 0 2 16,0 0 0-16,0 0 0 0,0-9 10 0,0 6 3 15,0-3 0-15,0 6 0 0,0-3-16 0,0 3-2 0,0-7-1 0,0 1 0 16,0 6-12-16,0 0-2 0,-3-6-1 0,3 6 0 16,0-3-6-16,0 3 0 0,0-7-1 0,0 7 0 15,0 0 1-15,0 0 0 0,0 0 0 0,0-9 0 16,0 9 0-16,0 0 1 0,0-3 0 0,0 3 0 15,0 0-1-15,0-10-1 0,0 10 0 0,0 0 0 16,0 0-22-16,-4 0-4 0,1-3-1 0,3 3 0 16,-7-6-12-16,7 6-4 0,-11 0 0 0,8 6 0 15,-8-3-12-15,4-3 0 0,0 10 0 0,0-7 0 16,0 6 0-16,0 1 0 0,3-1 0 0,-3 1 0 16,0-1 0-16,0-3 0 0,0 10 0 0,4-4 0 15,-5-2 0-15,5-1 12 0,-1 4-3 0,4-10-1 0,0 6-8 0,0 1-11 16,4-1 3-16,-1-6 0 0,1 7 8 0,0-10 0 15,3 9 0-15,0-9 0 0,3 3 0 0,1-3 0 16,-1 0 0-16,5 0 0 0,-5 0 8 0,4-3-8 16,0 3 10-16,0 0-10 0,1-3 12 0,-5-3-4 15,8 3-8-15,-8-4 12 0,4 4 4 0,-3 0 1 16,0-3 0-16,-4 3 0 0,3-4 3 0,-3 4 0 16,-7 3 0-16,4-6 0 0,-4 6-4 0,0-3 0 15,-4-7 0-15,-6 1 0 0,3 9-4 0,0-3 0 16,0-3-1-16,0 2 0 0,-4 1-11 0,0-3 0 15,1 6 9-15,-4 0-9 0,3 0 0 0,-3 0 0 16,7 0 0-16,-4 0 0 0,1 0 0 0,3 6 0 16,-4-6 0-16,4 3 0 0,0 1 0 0,7-4 0 15,-7 6 0-15,3-3 0 0,4-3 0 0,0 0 0 16,0 0 0-16,0 0-8 0,0 0 8 0,0 0 0 0,0 0 0 0,0 0-8 16,0 0 8-16,0 0 0 0,0 0 0 0,4 0 0 15,-4 0 0-15,11 0 0 0,-1 0 0 16,1 0 0-16,-4 0 0 0,3 0 0 0,1-3 0 0,-4-3 8 15,4 2-8-15,-4 1 0 0,-4-3 0 0,4 6 8 16,0-9-8-16,-7 9 12 0,0 0-4 0,4 0 0 16,-4 0 1-16,3-10 1 0,-3 10 0 0,0 0 0 15,-3-3-10-15,3 3 12 0,0 0-12 0,-4-3 12 16,1-3-12-16,-1 6 0 0,-3-3 0 0,0 3 8 16,4-7-8-16,-5 7 0 0,1 7 0 0,0-4 0 15,4-3-9-15,-4 0 9 0,3 6 0 0,-6-3 0 0,6-3 0 16,1 3-8-16,3-3 8 0,-4 6 0 0,4-6 0 0,0 0 0 15,0 0 0-15,0 0 0 16,0 0-8-16,0 0 8 0,0 0 0 0,0 0 0 0,0 0 0 16,0 0 0-16,7 4 0 0,-7-4 0 15,11 0 0-15,-4 0 0 0,3 0 0 0,1-4 0 0,-4 4 0 0,0-6 8 16,-7 6-8-16,4-3 0 0,3 0 10 0,-7 3-10 16,0 0 10-16,0 0-10 0,0 0 8 0,0 0-8 15,0 0 0-15,0 0 9 0,0 0-9 0,0 0 0 16,0 0 0-16,0 0 0 0,0 0-16 0,0 0 5 15,0 0 1-15,0 0 0 16,0 0-15-16,0 0-3 0,0 0-1 0,0 0 0 16,0 0-75-16,0 0-16 0,0 0-2 0,0 0-742 15,0 0-148-15</inkml:trace>
  <inkml:trace contextRef="#ctx0" brushRef="#br1" timeOffset="36134.511">16020 15524 57 0,'0'0'0'0,"0"0"0"0,0 0 0 0,0 0 0 0,0 0 0 0,0 0 0 15,0 0 179-15,0 0 30 0,0 0 7 0,7-10 0 16,-7 10-176-16,0 0-40 0,0 0 0 0,10 0 0 16,-10 0 9-16,0 0 3 0,4-9 1 0,-4 9 0 15,0 0 93-15,0 0 18 0,0 0 4 0,0 0 1 16,7-3-1-16,-7 3 0 0,0 0 0 0,0 0 0 16,3-6-12-16,-3 6-2 0,0 0-1 0,7-4 0 15,-3-5-27-15,-4 9-6 0,0-3 0 0,0 3-1 16,0 0-44-16,4-6-9 0,-4 6-2 0,3-10 0 15,-3 10 13-15,0 0 3 0,0-3 0 0,0 3 0 16,-3-9-7-16,3 9-1 0,-4 0 0 0,-3 0 0 0,3-4 0 0,-3 4 0 16,0 4 0-16,0-4 0 0,0 0-20 0,0 9-12 15,-3-6 12-15,2 7-12 0,1-4 0 16,-3 3 0-16,-1-2 0 0,1 2 0 0,3 7 8 0,0-10-8 16,3 3 0-16,-3 7 0 0,0-10 0 0,3 4 0 15,1 2 0-15,3-2 0 0,0-1 0 0,0 0 0 16,0 1 0-16,3-7 0 0,4 6 0 0,-3 1 0 15,3-7-13-15,0 6 5 0,4-9 8 0,-1 7 0 16,1-4-9-16,-1-3 9 0,1 0 0 0,3 0 0 16,-3 0 0-16,-1 0 0 0,1 0 0 0,-1-3 12 15,1-4-12-15,-4 7 12 0,0 0-4 0,0-9 0 16,0 9 0-16,-7 0 0 0,0 0 6 0,0 0 1 16,4-6 0-16,-4 6 0 0,0-7 0 0,-4-2 0 0,4 6 0 15,-7-3 0-15,4-1-6 0,-1 1-1 0,-3 3 0 0,0-3 0 16,0 2-8-16,-4 4 0 0,4-6 9 0,-3 3-9 15,-1 3 9-15,1 0-9 0,-1 0 12 0,0 0-12 16,1 3 0-16,-1 3 0 0,1-2 0 0,-1-4 0 16,1 9 0-16,2-3 0 0,-2 1 0 0,6-1 0 15,-3-3 0-15,4 6 0 0,3-9 0 0,0 0-9 16,0 7 9-16,0-7 0 0,0 0 0 0,7 6 0 16,-7-6 0-16,7 6 0 0,3-3 0 0,1-3 0 15,0 0 0-15,3 0 0 0,-4 0 0 0,4 0 0 16,-3-3 0-16,3-3 8 0,-3 3-8 0,3-7 8 15,-4 10-8-15,-3-9 12 0,1 9-4 0,-5-3 0 16,4-3 0-16,-7 6 1 0,0 0 0 0,0 0 0 0,0 0 1 16,0 0 0-16,4-4 0 0,-4 4 0 0,0 0-2 15,0 0 0-15,0 0 0 0,-4-9 0 0,1 9-8 0,3 0 0 16,-7 0 0-16,-1-3 0 0,1 3 0 0,0 0 0 16,0-6 0-16,0 12 0 0,-3-6 0 0,3 3 0 15,0-3 0-15,7 0 0 0,-4 6 0 0,-3-3 0 16,0-3 0-16,7 0 0 0,0 0 0 0,0 0 0 15,0 0-12-15,0 0 12 0,0 0 0 0,0 0 0 16,0 0 0-16,0 0 0 0,0 0 0 0,7 0 0 16,4 0 0-16,-1 0 0 0,1-3 0 0,-4 3 0 0,3-6 0 15,-3 6 0-15,-7 0-9 0,7-3 9 16,1-3 0-16,-8 6 0 0,7 0 0 0,-7 0 0 16,0 0 0-16,0 0 9 0,0 0-9 0,0 0 0 0,0 0 9 0,0 0-9 15,0 0 11-15,0 0-3 0,0 0 0 0,0 0 0 16,0 0 0-16,0 0-8 0,0 0 12 0,-7 0-4 15,-4 0-8-15,4 0 10 0,0 0-10 0,3 0 10 16,-6 6-10-16,3-3 8 0,3-3-8 0,4 0 8 16,0 0-8-16,0 0 0 0,0 0 0 0,0 0 0 15,0 0-16-15,0 0 2 0,0 0 0 0,0 0 0 32,0 0-70-32,0 0-15 0,0 0-2 0,0 0-1 0,0 0-97 15,0 0-19-15,7-3-4 0</inkml:trace>
  <inkml:trace contextRef="#ctx0" brushRef="#br1" timeOffset="37526.935">17240 15543 345 0,'0'0'31'0,"0"0"-31"0,0 0 0 0,0 0 0 16,0 0 330-16,0 0 60 0,0 0 12 0,0 0 2 16,0 0-236-16,11-7-48 0,-4 7-10 0,-7 0-2 15,0 0-34-15,7 0-7 0,-7 0-2 0,3-9 0 16,-3 9-14-16,0 0-3 0,8 0-1 0,-8 0 0 15,0 0-7-15,0 0-2 0,0 0 0 0,0 0 0 16,0 0-7-16,0 0-2 0,0 0 0 0,-8-6 0 16,1-1-13-16,7 7-4 0,-7 0 0 0,7 0 0 0,-7 0-1 0,0 0-1 15,0 7 0-15,0-4 0 0,-3 0-2 0,3-3 0 16,-4 6 0-16,7-3 0 0,4-3-8 0,-10 7 8 16,6-4-8-16,-3 6 8 0,0-6-8 0,4 7 0 15,-1-1 0-15,1-6 0 0,-1 7 0 0,1-4 0 16,-1 3 0-16,4-2 0 0,0 2 0 0,0-9 0 15,4 6 0-15,-1-3 0 0,-3-3 0 0,7 10 0 16,0-7 0-16,0 6 0 0,0-9 0 0,0 10 0 16,0-10 0-16,4 6 0 0,3-3 12 0,-3-3-4 15,-1-3 0-15,1 3 0 0,-1 0 2 0,1-6 0 16,0 6 0-16,-1 0 0 0,-3-3 7 0,4-4 2 0,-8 7 0 0,-3 0 0 16,7-9 2-16,-3 9 1 0,-1-6 0 0,-3 6 0 15,0-7-2-15,-3-2-1 0,3 6 0 0,-4-7 0 16,1 1-6-16,-4 6-1 0,0-3 0 0,3-4 0 15,-3 7-12-15,0-6 11 0,0-1-11 0,-4 10 10 16,4-3-10-16,0 0 0 0,0-3 0 0,0 6 0 16,0 0 0-16,0 0 0 0,0 0 0 0,0 0 0 15,0 0 0-15,0 0 0 0,7 0 0 0,-7 6 0 16,7-6-9-16,-7 3 9 0,3 0 0 0,1 7 0 16,-1-4-8-16,4 0 8 0,-3 4 0 0,6-1 0 15,-3-3-8-15,7 1 8 0,-7 2 0 0,4 0 0 16,3 1 0-16,0-7-8 0,0 6 8 0,0 1 0 15,4-10 0-15,-1 9-8 0,1-6 8 0,-1-3 0 16,1 10 0-16,0-10 0 0,-1 0 0 0,1 0 0 16,-1 0 0-16,1-3 0 0,-1-4 8 0,-2 7-8 15,-1-3 8-15,-4 0-8 0,-3 3 0 0,7-6 0 0,-3-4 13 0,-4 1-3 16,-4 6-1-16,1-7 0 0,-1 1 3 0,-3 6 1 16,4-3 0-16,-5 2 0 0,-2-5-4 0,3 9-1 15,-4-9 0-15,1 5 0 0,-1-2-8 0,0 3 8 16,1 0-8-16,3-3 8 0,0 3-8 0,0-4 0 15,0 4 0-15,3 0 8 0,-3-3-8 0,4 6 0 16,-4-3 9-16,7 3-9 0,0 0 0 0,-4-7 0 16,4 7 0-16,0 0 0 0,0 0 0 0,0 0-13 15,0 0 3-15,0 0 1 16,0 0-62-16,0 0-12 0,0 0-2 0,0 0-1 16,0 0-66-16,7 0-12 0,0-3-4 0,4 3-1033 0</inkml:trace>
  <inkml:trace contextRef="#ctx0" brushRef="#br1" timeOffset="38779.475">18694 15452 288 0,'0'0'12'0,"0"0"4"0,0 0-16 0,0 0 0 0,0 0 0 0,0 0 0 16,0 0 111-16,0 0 19 0,0 0 4 0,0-4 1 16,-4-2-102-16,4 6-20 0,0-6-4 0,0 6-1 15,0-6 51-15,0 6 9 0,0 0 3 0,0 0 0 16,0-10 62-16,0 10 13 0,0 0 2 0,4-3 1 16,-4 3-25-16,0 0-4 0,0 0-2 0,0 0 0 15,3-6-22-15,-3 6-5 0,0 0-1 0,0 0 0 0,0 0-28 0,4-3-6 16,-4 3 0-16,0 0-1 0,0 0-5 0,0 0-1 15,0 0 0-15,0 0 0 0,0 0-23 0,0 0-5 16,0 0-1-16,0 0 0 0,-7-3 20 0,0 3 3 16,0 0 1-16,0 3 0 0,-1 0-29 0,1-3-6 15,-3 9-1-15,-1-9 0 0,4 10 4 0,0-4 0 16,-3 0 0-16,-1 0 0 0,4 4-12 0,0-4 0 16,-4 4 0-16,1-1-11 0,3 0 11 0,3 1 0 15,1-7 0-15,-1 6 0 0,-3 1 0 0,3-7 0 16,4-3 0-16,0 0 0 0,0 9 0 0,0-9 0 15,0 0 0-15,4 10 0 0,3-4 0 0,4-3 0 16,-4 0 0-16,0-3 0 0,3 0 0 0,1 0 11 0,3 0-3 0,-3 0 0 16,3 0 6-16,0 0 1 0,0-3 0 0,0 3 0 15,0-3-2-15,-3-3 0 0,-1 6 0 0,1-3 0 16,0-4-13-16,-4 7 8 0,-7 0-8 0,0 0 0 16,0 0 12-16,0 0-3 0,7-3-1 0,0-3 0 15,-7 6 10-15,0-6 2 0,0-1 0 0,0 7 0 16,-4-9-3-16,1 6 0 0,-1-3 0 0,-3-1 0 15,0 1-8-15,-4 6-1 0,1-9-8 0,-1 9 12 16,1-4-2-16,-1 4-1 0,0-6 0 0,-3 6 0 16,4 0-9-16,-4 6-11 0,3-6 3 0,-3 4 0 15,3-4 8-15,-3 6-8 0,4-3 8 0,3 3-8 16,0 1 8-16,0-1 0 0,-1-3-9 0,8-3 9 16,0 0-8-16,0 0 8 0,0 0-10 0,0 0 10 0,0 0 0 15,0 0-9-15,8 6 9 0,2-3 0 0,1-3 0 16,-1 0 0-16,1 0 0 0,3 0 0 15,4 0 0-15,-4-3 0 0,0-3 0 0,0 6 8 0,0 0-8 0,0 0 0 16,0-3 0-16,-3-3 8 16,-1 6 0-16,-2-4 0 0,-1 1 0 0,-7 3 0 0,0 0-8 0,0 0 11 15,7-6-11-15,-7 6 12 0,0 0-2 0,0 0 0 16,0 0 0-16,-4-3 0 0,1-3-10 0,-1 2 10 16,-3-5-10-16,-4 9 10 0,4-3-10 0,0-3 0 15,-3 6 0-15,-1 0 0 0,4 0 0 0,-4 0 0 16,1 0 0-16,-1 0 0 0,4 0 13 0,-3 0-2 0,3 0-1 15,-4 0 0-15,4 6-10 0,3-3 0 16,4-3 0-16,0 0 0 0,-3 3 0 0,3-3 8 0,0 0 0 0,0 0 0 16,0 0-8-16,0 0 0 0,0 0 0 0,0 0 8 15,0 0-8-15,0 0 0 0,3 10 0 0,-3-10 0 16,8 0-14-16,-1 9-2 0,-7-9 0 0,7 0 0 31,-7 0-82-31,7 6-17 0,-7-6-3 0,10 3-1 16,-10-3-161-16,0 0-32 0</inkml:trace>
  <inkml:trace contextRef="#ctx0" brushRef="#br1" timeOffset="40441.064">13074 16885 723 0,'0'0'32'0,"0"0"7"0,0 0-31 0,0 0-8 16,0 0 0-16,0 0 0 0,0 0 98 0,0 0 18 16,0 0 4-16,0 0 1 0,-4-3-36 0,4 3-7 15,0 0-2-15,0 0 0 0,0 0 0 0,0 0 0 16,0 0 0-16,0 0 0 0,0 0-16 0,-7 0-4 15,4-7-1-15,3 7 0 0,0 0 15 0,0 0 3 16,0 0 1-16,0 0 0 0,0 0 10 0,0 0 3 16,0 0 0-16,0 0 0 0,0 0-20 0,0 0-4 15,0 0-1-15,0 0 0 0,0 0-33 0,-7 10-6 16,7-10-2-16,-4 3 0 0,-3 3-8 0,7-6-1 16,-3 3-1-16,-1 7 0 0,1 2-2 0,-1-6 0 0,1 4 0 0,3-10 0 15,-4 6-9-15,1 4 8 0,3-10-8 0,-4 9 8 16,4 0-8-16,0-9 0 0,0 0 9 0,0 0-9 15,-4 10 0-15,4-10 9 0,0 0-9 0,0 0 0 16,0 0 19-16,0 0-3 0,11 3-1 0,0-3 0 16,-1 0-15-16,1-3 9 0,-1-4-9 0,1 4 8 15,3-6 9-15,-3 0 2 0,-1 5 0 0,-6-5 0 16,3 0 5-16,0-1 2 0,0 7 0 0,-4-6 0 16,-3 5-2-16,0-5 0 0,4 3 0 0,-4 0 0 15,-4-1-1-15,1-2-1 0,3 6 0 0,0 3 0 16,-7-7-6-16,7 7-2 0,-4-3 0 0,-3 0 0 0,0-3-14 15,0 12 8-15,-3-6-8 0,3 0 0 0,-4 3 0 16,0 0 8-16,4 4-8 0,-3-4 0 0,-1 3 0 0,4-3 0 16,0 4 0-16,4-1-10 0,-5-6 10 0,8 0 0 15,-3 9 0-15,-1-3-8 0,4-2 8 0,0-4 0 16,0 0 0-16,0 0 0 0,0 0 0 0,0 0 0 16,0 0-12-16,7 6 4 0,1-3 8 0,2-3-8 15,-3 0 8-15,0 0-8 0,0 0 8 0,-3-3 0 16,3-3 0-16,-7 6 0 0,0 0 0 0,0 0 0 15,7 0 0-15,-7 0 0 0,0 0 0 0,0 0 8 16,7 0-8-16,-7 0 0 0,0 0 0 0,0 0 9 16,0 0-9-16,0 0 0 0,0 0 11 0,0 0-11 15,0 0 10-15,0 0-10 0,-7 0 8 0,0 0-8 0,7 0 0 0,-7 6 0 16,-4-3 0-16,4 0 0 0,7-3 0 0,-7 6 0 16,4-2 0-16,3-4 0 0,-7 6 0 0,7-6 0 15,-8 3 0-15,8-3 0 0,0 0 0 0,-3 9 0 16,-1-5 0-16,4-4 0 0,0 0 0 0,0 0 0 15,4 9 0-15,-4-9 0 0,0 0 0 0,0 0 0 16,0 0 0-16,3 12 0 0,-3-12 0 0,0 0 0 16,0 0 0-16,8 10 11 0,-8-10-11 0,0 0 10 15,0 0-10-15,0 0 0 0,0 0 9 0,0 0-9 16,0 0 8-16,3 6-8 0,-3-6 8 0,0 0-8 16,0 0 0-16,0 0 0 0,0 0 0 0,0 0 8 15,0 0-8-15,0 0 0 0,0 0-11 0,0 0 11 16,0 0-28-16,4 10 0 0,3-4 0 0,-7-6 0 15,0 0-46-15,7 6-9 0,3-3-1 0,-3 7-1 16,0-4-90-16,0 0-17 0,0 0-4 0</inkml:trace>
  <inkml:trace contextRef="#ctx0" brushRef="#br1" timeOffset="42204.973">14757 16913 0 0,'0'0'0'0,"-7"3"0"16,0-3 0-16,3 3 0 0,-3-3 203 0,3 0-41 16,-6 0 33-16,3 0 6 0,-4 0-101 0,4 0-21 15,0-3-4-15,4 3-1 0,-4-3 22 0,0-3 5 0,7 6 1 0,-4 0 0 16,-3-4-10-16,7 4-1 0,0 0-1 0,-4-6 0 16,1 6-29-16,-4-3-5 0,0-3-2 0,7 6 0 15,0 0-17-15,0 0-3 0,0 0-1 0,-4 0 0 16,-3 0 35-16,7 0 6 0,-3 0 2 0,3 0 0 15,-7 6-24-15,0-3-4 0,3-3 0 0,-3 6-1 16,7-6-6-16,-4 4-1 0,-3 2 0 0,4-3 0 16,-4 0 2-16,3-3 0 0,4 0 0 0,-7 10 0 15,4-1-2-15,3-9-1 0,-4 3 0 0,4-3 0 16,-3 10-12-16,3 5-3 0,0-9 0 0,0 4 0 16,0-1-8-16,0 4-3 0,0-4 0 0,3 1 0 15,-3 2-13-15,0-2 0 0,4-1 0 0,-4 4 0 16,0-4 0-16,3 0 0 0,-3 1 0 0,4-1 9 15,-4 1-9-15,0-10 0 0,7 6 0 0,-4 0 0 16,-3-6 0-16,7 3 0 0,-7-3 0 0,11 10 0 16,-4-10 0-16,4 0 0 0,-1 0 11 0,1 0-11 0,-1-3 12 15,4-4-3-15,-3 4-1 0,0-3 0 0,-1 0 17 0,-3-1 3 16,4-2 1-16,-4 0 0 0,0 2-16 0,0 1-3 16,-3-3-1-16,-1 5 0 0,1-5-9 0,-1 6 0 15,-3-3 0-15,0-4 8 0,-3 7 2 0,-1-6 0 16,-3 6 0-16,3-4 0 0,-3-2-2 0,4 6 0 15,-8 0 0-15,1-4 0 0,-4 7-8 0,0-3 10 16,3-3-10-16,0 6 10 0,-3 0-10 0,0 0 0 16,4 6 9-16,-5-3-9 0,5-3 0 0,-1 7 0 15,1-4 0-15,3 0 0 0,3 3 0 0,4-6 0 16,-3 3 0-16,3-3 0 0,0 0 0 0,0 0 0 0,0 0 0 16,-4 10-8-16,4-10 8 0,4 6 0 0,-4-6-9 15,7 6 9-15,0-6 0 0,3 6 0 0,1-2-9 0,-4-4 9 16,3-4 0-16,1 4 0 0,0-6 0 15,-1 6 0-15,1 0 0 0,-1-3 8 0,1-6-8 0,0 9 0 16,-1-10 14-16,1 10-3 0,-8-9-1 0,4 9 0 16,0-6-1-16,-7 6 0 0,0 0 0 0,0 0 0 15,0-7 3-15,0 7 0 0,0 0 0 0,-7-9 0 16,-3 9-4-16,-1-3 0 0,4-4 0 0,-3 7 0 16,-5 0-8-16,5 7 0 0,-1-4 0 0,-3-3 0 15,4 9 0-15,-5 1 0 0,1-7 0 0,4 6 0 16,-1 1 0-16,4-1 0 0,-3 0 0 0,2 1 0 15,1-4-8-15,4 4 8 0,-4-1 0 0,3-3 0 16,1 1 0-16,-1 2 0 0,4-9-9 0,4 6 9 16,-4-6 0-16,0 0-10 0,7 3 10 0,0 7-8 0,0-7 8 15,4-3-8-15,3 0 8 0,0 0-8 0,0-3 8 0,3 3 0 16,-2-10 0-16,2 10 0 16,1-9 0-16,3 6 0 0,-7-7 8 0,7 1-8 0,-7 0 9 0,4-4-9 15,-4 4 12-15,-3-1-12 0,-1-2 16 0,1 2-4 16,-4 1-1-16,-3 6 0 0,-1-7 2 0,-3 1 1 15,-3 6 0-15,-1-7 0 0,0 7-14 0,1-3 9 16,-8-3-9-16,1 9 8 0,-1-4-8 0,-3 4 0 16,-4 0 0-16,4 0 0 0,-3 0 8 0,-1 4-8 15,0-4 8-15,1 0-8 0,3 9 0 0,0-9 0 0,-4 6 0 16,7-3 0-16,-3 0 0 0,4 4 0 0,3-4 0 16,-4-3 0-16,0 6 0 0,4-3 0 0,0 4 0 0,7-7 0 15,-3 3-13-15,3-3 1 0,0 0 1 0,-4 9 0 31,4-9-16-31,4 10-3 0,-1-1-1 0,1-3 0 16,3 4-64-16,0-1-13 0,4-6-2 0,-1 7-1 16,1-1-89-16,3 4-19 0,3-4-3 0,1 0-1 0</inkml:trace>
  <inkml:trace contextRef="#ctx0" brushRef="#br1" timeOffset="43538.655">16147 17054 230 0,'0'0'10'0,"0"0"2"0,0 0-12 0,0 0 0 16,0 0 0-16,0 0 0 0,0-3 264 0,0 3 51 16,3-6 9-16,-3 6 3 0,0-10-167 0,-3 7-32 0,-1-6-8 0,4 9 0 15,0 0-16-15,-3 0-2 0,-1-10-1 0,4 10 0 16,0 0-23-16,0 0-5 0,-3 0-1 0,-1-3 0 15,0-3-10-15,4 6-2 16,0 0-1-16,0 0 0 0,-7 0-3 0,7 0-1 0,0 0 0 0,0 0 0 16,0 0-11-16,-3 0-3 0,-4 6 0 0,7-6 0 15,0 0-17-15,-4 3-3 0,-3-3-1 0,4 10 0 16,-1-4-20-16,1 0 8 0,3-6-8 0,-7 6 0 16,3 4 0-16,1-4 0 0,-1 4 0 0,1-1-8 15,-1 0 8-15,0 1 0 0,4-7 0 0,0-3-8 16,-3 9 8-16,3 4 0 0,0-7 0 0,0-6-8 15,0 0 8-15,7 3 0 0,-7-3 0 0,7 10 0 16,-7-10-9-16,11 0 9 0,-1 6-10 0,1-6 10 16,3 0 0-16,-4-6 0 0,5 6 0 0,-5-3 0 15,4-4 8-15,0-2-8 0,-3 6 12 0,3-7-12 0,0 7 14 16,-3-6-4-16,-1 3-1 0,1-7 0 0,-4 10 3 0,-3-3 0 16,3-4 0-16,-7 7 0 15,3-6 8-15,-3-1 1 0,0-2 1 0,-3 9 0 0,-4-7 2 0,-1 4 1 16,1 0 0-16,-3-1 0 0,-1-2-7 15,1 6-2-15,-4-7 0 0,3 7 0 0,-3 3-5 0,0-6-2 16,0 6 0-16,-4 0 0 0,4 6-9 0,-4-3 0 16,4 0 0-16,-3 4 0 0,2-4 0 0,5 3 0 15,-4 4 0-15,3-4 0 0,4 0 0 0,0-3 0 16,0 7 0-16,3-4-11 0,1 0 11 0,3-6-8 16,0 0 8-16,3 10-8 0,1-1-3 0,3-6 0 15,-3 7 0-15,6-10 0 0,1 9-2 0,-1-9-1 16,4 6 0-16,1-3 0 0,-1-3 14 0,0 0 16 0,3 0-3 15,-3 0-1-15,1 0-12 0,2-3 0 0,-6 3 0 16,3-6 0-16,0 6 0 0,-3-3 0 0,3-3 0 0,-4 6 0 16,-3 0 0-16,0-4 0 0,-3-2 0 0,-4 6 0 15,0 0 12-15,0-3-4 0,0-6-8 0,-4-1 12 16,1 7-2-16,-4-6-1 0,0 6 0 16,-4-4 0-16,4-2-1 0,-3 6-8 0,-1-7 12 0,-3 7-4 15,3-3-8-15,1 3 10 0,-1 3-10 0,1-7 10 16,-1 7-10-16,4 0 10 0,-4 0-10 0,4 0 10 15,0-3-10-15,7 3 0 0,-3 3 0 0,3-3 0 16,0 0 0-16,-7 7 0 0,3-4 0 0,4-3 0 16,0 9 0-16,-3 1-9 0,-1-7 9 0,4-3 0 15,0 9 0-15,4 1-8 0,-4-1 8 0,0 0 0 16,0-9 0-16,3 10-8 0,1-7 8 0,-4 10 0 0,0-7-23 16,3 3 3-16,1-2 0 0,-1-1 0 15,-3-6-94-15,0 9-18 0,7-6-4 0,-3 10-1 16,3-4-139-16,0 1-27 0</inkml:trace>
  <inkml:trace contextRef="#ctx0" brushRef="#br1" timeOffset="44969.504">17325 17063 460 0,'0'0'41'0,"0"0"-33"15,0 0-8-15,0 0 0 0,0 0 196 0,0 0 38 16,0 0 7-16,0 0 2 0,0 0-96 0,0 0-19 16,0 0-4-16,0 0-1 0,0 0 1 0,0 0 1 15,0 0 0-15,0 0 0 0,-4-9-31 0,4 9-6 16,0 0-2-16,0 0 0 0,0 0-21 0,-3 0-4 16,3 0-1-16,-7 0 0 0,7 0-7 0,-7-3-1 15,7 3-1-15,-7 0 0 0,3 0-20 0,4 0-4 16,-7 3-1-16,0-3 0 0,0 9-16 0,3-5-10 15,1-4 12-15,-4 9-12 0,0-3 18 0,0 1-3 16,3 2-1-16,1 0 0 0,-4-2-14 0,7-1-18 0,-4 3 4 0,4-9 1 16,0 10 13-16,0-10 12 0,0 6-3 0,0-6 0 15,0 0-9-15,7 6 0 0,0 0 0 0,-7-6 0 16,7 0 0-16,4 0 0 0,-1-6 0 0,5 6 0 16,-5-3 8-16,4-6 2 0,0 6 1 0,1-4 0 15,-5-2 8-15,4-4 1 0,-3 4 1 0,3-4 0 16,-4 4 4-16,1 0 1 0,-4-4 0 0,4 4 0 15,-4-1-4-15,-4 7-1 0,-3 3 0 0,0-9 0 16,0 6-2-16,0 3-1 0,-3-7 0 0,-4-2 0 16,3 9-18-16,-6-3 0 0,6 3 0 0,-7 0 0 15,-3 0 0-15,4 3 0 0,-4-3 0 0,0 9 0 16,-1-2 0-16,1-4 0 0,4 6 0 0,-1-6 0 16,1 3 0-16,3-2 0 0,-1 2 0 0,5-3 0 15,-4 0 0-15,7-3 0 0,0 0 0 0,0 0 0 0,-4 10 0 16,4-10-9-16,0 0 9 0,7 6-8 15,-3-3 8-15,7 3-12 0,-1-3 12 0,1-3-12 0,-1 0 12 16,4 0 0-16,4 0 0 0,-4 0 0 0,4-3 0 0,-4-3 0 16,4 6 0-16,-4-3 0 0,0-3 0 0,-7 6 0 15,3-4 0-15,1-2 11 0,0 3-11 0,-4 3 0 16,-4-9 9-16,-3 9-9 0,7-4 11 0,0-2-3 16,-3 3 0-16,-4-6 0 0,-4 6 5 0,-3-4 1 15,0-2 0-15,0 3 0 0,0-1-5 0,-4-2-1 16,4 6 0-16,-3-4 0 0,-4 1 0 0,0 0 0 15,3 6 0-15,-3-9 0 0,-4 9-8 0,4-4 0 16,0-2 9-16,3 3-9 0,-3 3 0 0,0 0 0 0,7-3 0 16,0 3 8-16,0 0-8 0,7 0 0 15,-7 0 8-15,7 0-8 0,0 0 18 0,0 0-1 0,0 0 0 0,0 0 0 16,0 0-27-16,0 0-6 16,0 0 0-16,0 0-1 0,0 0 17 0,0 0-12 0,4 6 12 0,-4-6-10 15,0 10 10-15,0-1-12 0,3 0 12 0,-3 1-12 16,4-7-3-16,-4 6-1 0,3-2 0 0,-3-1 0 31,0-6-47-31,0 9-9 0,0-9-3 0,4 10 0 0,-1-4-63 16,-3-6-13-16,7 6-2 0,0 0-706 0,0-2-141 0</inkml:trace>
  <inkml:trace contextRef="#ctx0" brushRef="#br1" timeOffset="46472.166">18764 17004 403 0,'0'0'36'0,"0"0"-36"15,0 0 0-15,0 0 0 0,0 0 169 0,0 0 27 16,0-6 6-16,0 6 1 0,0 0-102 0,0 0-20 0,0 0-4 0,0 0-1 16,0-7-27-16,0 7-5 0,0 0-2 0,0 0 0 15,0 0-1-15,4-9 0 0,-4 9 0 0,0 0 0 16,0 0 32-16,0 0 7 0,0-3 0 0,0 3 1 16,0 0-9-16,0 0-1 0,0 0-1 0,0 0 0 15,0 0-3-15,0 0-1 0,0 0 0 0,0 0 0 16,0 0-2-16,-4-7 0 0,1 7 0 0,3 0 0 15,-7 0-32-15,0 0-6 0,3 0-2 0,-3 7 0 16,4-4 13-16,-5-3 3 0,5 6 0 0,-4-3 0 16,3 7-32-16,-3-7-8 0,4 6 0 0,-4-2 0 15,0 2 0-15,3-3 0 0,1 4 0 0,-4-1 0 16,3 0 0-16,-3 1 0 0,3-1 0 0,4-2 0 16,-3 2 0-16,3 0 0 0,0 1 0 0,0-10 0 15,3 3 0-15,-3-3 0 0,0 0 0 0,4 9 0 16,7 1-24-16,-4-10-7 15,0 9-1-15,0-9 0 0,0 3 51 0,0-3 9 0,0 0 3 0,3 6 0 0,-2-12-31 16,2 6 8-16,1 0-8 0,-1 0 0 0,1 0 0 16,-4-3 0-16,3 0 0 0,-2-3 0 0,-1 6 0 15,3 0 0-15,-3-10 0 0,0 10 0 0,0-3 9 0,-7 3-1 16,7-6 0-16,-7 6 0 16,4-3 13-16,-1-7 3 0,-3 10 0 0,0-3 0 0,-3-3 12 0,3 6 4 15,-4-9 0-15,1 5 0 0,-4-5-23 0,0 6-4 16,0-3-1-16,-4 2 0 0,1-2 0 0,-1 6 0 15,-3 0 0-15,0 6 0 0,-4-6-12 0,0 4 0 16,-3 2 0-16,4-3 0 0,-1 6 0 0,0-5 0 0,-3 5 0 0,4-3 0 16,-1-3 0-16,7 7 9 15,1-7-1-15,-1 6 0 0,1-2-8 0,-1-4 0 0,7 6 0 0,1-6 0 16,3-3 0-16,0 0 0 0,3 10 0 0,1-1 0 16,3-6 0-16,4 7 0 0,-4-10 0 0,7 9 0 15,3-9 0-15,1 6 0 0,0-3 0 0,-4-3 0 16,7 0 0-16,-3-3 0 0,3-3 0 0,-4 6 0 15,1-3 0-15,-4-3 0 0,0 6 0 0,0-4 8 16,-3-5-8-16,0 6 0 0,-4-3 0 0,0 2 0 16,0-2 0-16,-7 6 10 0,3-3-10 0,1-6 10 15,-4-1 1-15,0 7 0 0,-4-3 0 16,4 3 0-16,-3-7 4 0,-1 1 1 0,1 6 0 0,-4-3 0 16,3-1-7-16,-3 1-1 0,0 3 0 0,0-3 0 15,-4 2-8-15,4-5 8 0,4 9-8 0,-4-3 8 16,0-3-8-16,0 6 0 0,0 0 0 0,0 0 8 0,-1 0-8 15,1 0 0-15,0 0 0 0,4 0 0 0,-4 6 0 0,0-3 0 16,0-3 0-16,0 9 0 16,3-5-8-16,1-4 8 0,-5 9 0 0,5 0 0 0,3-9 0 0,0 0 0 15,0 4 0-15,0-4 0 0,0 9 0 0,0-9-9 16,3 9 9-16,5-2-13 0,-8-7 13 0,7 6 0 16,0-6 0-16,3 6 0 0,1-3-8 0,-1-3 8 15,5 0 0-15,-1 0-9 0,-4 0 9 0,4-3 0 16,-3-3 0-16,3 6 0 0,-3-3 0 0,-1-7 0 15,1 7 0-15,-1-3 8 0,-3 3-8 0,0-3 8 16,1 2-8-16,-5-5 8 0,1 6 0 0,-4 3 1 16,0-6 0-16,0 6 0 0,0-10 3 0,-4 7 1 15,-3 0 0-15,3-3 0 0,-6 2-3 0,3-2-1 16,0 6 0-16,-4 0 0 0,1 0-9 0,-1-3 8 16,0 3-8-16,4 0 8 0,-3 3-8 0,-1-3 0 0,4 0 0 0,0 0 8 15,0 0-8-15,0 6 0 0,0-2 0 16,7-4 0-16,0 0 0 0,-4 0 0 0,-3 6-11 0,7-6 11 31,0 0-27-31,0 0 0 0,-3 3 0 0,3-3 0 16,0 0-62-16,0 0-13 0,0 13-2 0,3-4-1 15,1-3-131-15,3 1-25 0</inkml:trace>
  <inkml:trace contextRef="#ctx0" brushRef="#br1" timeOffset="47992.054">13141 18318 1609 0,'0'0'71'0,"0"0"15"0,-7 0-69 0,0 0-17 16,3 0 0-16,4 0 0 0,0 0 68 0,-7 0 9 16,0 0 3-16,0-7 0 0,7 7 14 0,-3 0 3 15,-8 0 1-15,8 0 0 0,3 0-16 0,0 0-3 16,-8-3-1-16,8 3 0 0,0 0-21 0,0 0-4 0,0 0-1 16,-3 0 0-16,-4 0-34 0,3 3-7 15,1 7-2-15,-1-4 0 0,1 0-9 0,-1 4 0 0,-3-1 0 0,4 4-11 16,3 2 11-16,-4-2-8 0,4 0 8 0,-3-4-8 15,3 3 8-15,0 4 0 0,0-10 0 16,3 4 0-16,-3-1-12 0,4 4 4 0,-4-13 0 0,7 9 0 16,-7-9 8-16,10 10-8 0,1-7 8 0,3 3-8 15,-7-6 16-15,4 0 3 0,-1 0 1 0,4 0 0 16,-3-9-12-16,0 5 8 0,-4-5-8 0,3 3 8 16,-3 0 16-16,0-1 4 0,0-2 0 0,-3-1 0 15,-1 7 8-15,1-6 3 0,-4 6 0 0,0-4 0 16,-4-2-12-16,4 9-3 0,0-3 0 0,-3-6 0 15,-1 5 7-15,1-2 1 0,-4 3 0 0,0 0 0 16,0 3-32-16,3-6 0 0,-6 6-8 0,2 0 8 16,5 0 0-16,-8 6 0 0,4-3 8 0,-3 0-8 15,3 3 0-15,0-2 0 0,0 2 0 0,-1-3 0 0,1 6 0 16,7-9-10-16,0 0 2 0,0 3 0 0,0-3 8 16,0 10 11-16,0-10-3 0,4 12 0 0,-4-12-8 0,3 7 0 15,8-4 0-15,0 3 0 0,-4-6-15 0,3 0-1 16,-3-6-1-16,4 3 0 0,0-4 17 0,-1 7 0 15,1-3 0-15,-4-6 0 0,0-1 8 0,0 7-8 16,0-6 11-16,-4 9-11 0,-3 0 22 0,0-9-2 16,0-1-1-16,-3 7 0 0,-1-6 5 0,-3 5 0 15,4-2 1-15,-4 6 0 0,3-3-11 0,-3 3-2 16,0-6-1-16,0 6 0 0,0 6-11 0,0-3 12 16,-7-3-12-16,3 0 12 0,1 6-12 0,-1-2 0 0,0-4 9 0,4 6-9 15,0-3 0-15,-3 0 8 0,3-3-8 0,0 6 0 16,7-6 8-16,0 0-8 0,0 0 8 0,0 0-8 15,0 0 0-15,0 0 8 0,0 0-8 0,0 0 0 16,0 0 0-16,0 0 0 0,0 4 0 16,3 5-8-16,-3-9-8 0,7 3-2 0,-7-3 0 0,7 9 0 31,4-2-84-31,-1-4-17 0,1-3-3 0,3 0-786 0,4 0-158 0</inkml:trace>
  <inkml:trace contextRef="#ctx0" brushRef="#br1" timeOffset="48999.324">14743 18531 172 0,'0'0'16'0,"0"0"-16"0,0 0 0 0,0 0 0 15,0 0 157-15,0 0 29 0,0 0 6 0,0 0 0 16,0 0-72-16,0 0-14 0,0 0-3 0,0 0-1 15,0 0-33-15,0 0-6 0,-11 3-2 0,7-3 0 16,4 0 6-16,-7 0 1 0,0 0 0 0,0 0 0 16,-3 0 11-16,6 0 2 0,4 0 1 0,-7 0 0 15,-3 0-6-15,6-3-2 0,-3 3 0 0,7 0 0 16,-7 0-14-16,3-3-2 0,4 3-1 0,0 0 0 16,0 0-25-16,0 0-4 0,-7-6-2 0,7 6 0 0,-3 9-14 0,-4 0-4 15,-4-5 0-15,4 2 0 0,0-3-8 0,4 9 0 16,-5-2 0-16,5-1 0 0,-4 1 0 0,3-7 0 15,1 6 0-15,-1 1 0 0,1-1 0 0,3-9 0 16,0 0 0-16,0 0 0 0,7 9 0 0,0-5 0 16,0 5 0-16,4-9 0 0,-1 3 0 0,4-3 0 15,0 0 0-15,0-3 0 0,4 3 0 0,0-3 0 16,-1-3-9-16,1 6 9 0,3-10 0 0,-3 10 0 16,3-3 0-16,-7-3 0 0,0 3 0 0,0-7 0 15,0 7 0-15,-3-3 0 0,-4 3 0 0,4-7 12 16,-11 10-1-16,0 0-1 0,3-3 16 0,1-3 3 15,-4-4 1-15,0 7 0 0,-4 0 5 0,-3-3 1 0,-3-3 0 16,-1 5 0-16,0-2 0 0,-6 3 0 16,-1-6 0-16,-3 9 0 0,-4-10-24 0,8 10-12 0,-5 6 12 0,1-2-12 15,-3-4 12-15,6 9-4 0,4-6 0 0,-4 7-8 16,1-4 9-16,2 3-9 0,1-3 0 0,4 4 9 16,-1-4-9-16,4 4 0 0,-3-4 0 0,6 3 0 15,-3 1 0-15,3-1 0 0,1-6 0 0,3-3 0 16,0 0 0-16,3 10 0 0,-3-10 0 0,0 0 0 15,0 0 0-15,7 6 0 0,4 0-8 0,0-6 8 16,-1 0 0-16,1-3 0 0,3 0 0 0,4-3 0 16,-4-4 0-16,3 7 0 0,1-6 0 0,-4-1 0 15,7 7 0-15,-7-3 0 0,0 0 0 0,1-1 0 0,-5-2 11 16,-3-1-3-16,0 10-8 0,0-3 12 0,-3 0-12 0,-4 3 0 16,0 0 0-16,0 0 0 0,0 0 27 0,0 0 5 15,-7-6 2-15,0 6 0 0,-4 0-22 0,1 0-12 16,2 0 12-16,-2 0-12 0,-4 9 9 0,3-6-9 15,1 4 0-15,-1-4 9 0,0-3-9 16,1 9 0-16,-1-9 0 0,4 7 0 0,7-7 0 0,-7 6-17 16,4-6 4-16,3 0 1 15,0 0-80-15,0 0-15 0,0 0-3 0,0 0-1 16,0 0-109-16,10 9-23 0,4-2-4 0</inkml:trace>
  <inkml:trace contextRef="#ctx0" brushRef="#br1" timeOffset="49919.112">16320 18544 738 0,'0'0'32'0,"0"0"8"0,0 0-32 0,0 0-8 16,0 0 0-16,-8 0 0 0,1 0 93 0,0-4 18 0,7 4 3 0,0 0 1 15,0 0 5-15,-3-6 0 0,-4 0 1 0,7 6 0 16,0 0-31-16,-4-6-6 16,1-4-2-16,-4 7 0 0,7 3-16 0,-4 0-3 0,-3-6-1 0,4 3 0 15,-5-1-3-15,1-2-1 0,4 3 0 0,-4-3 0 16,-4 6-15-16,8 0-3 0,-4 0-1 0,3 0 0 16,-3 0-10-16,0 0-1 0,4 0-1 0,3 0 0 15,-8 0 1-15,8 0 1 0,-7 0 0 0,4 0 0 16,-4 6-9-16,3-3-3 0,1 7 0 0,-1-1 0 15,1-6-17-15,3-3 0 0,0 10 0 0,-4 2 0 16,4-2 0-16,0-1 0 0,0 3 0 0,4-2 0 16,-1-1 0-16,1 1 0 0,-1-7 0 0,4 6-9 15,-3 1 9-15,3-10-8 0,-7 0 8 0,11 3-8 16,-1 3 8-16,1-3 11 0,-1-3-3 0,1 0 0 0,-1-3-8 16,5 3 0-16,-5 0 0 0,-3 0 0 15,4-9 20-15,-1 6 0 0,1-4-1 0,-4 7 0 16,0-9 18-16,0 6 4 0,0 0 1 0,-3-4 0 0,-4 7-30 15,0-9-12-15,0 9 11 0,0 0-11 16,0-10 20-16,-4 7-1 0,1 0-1 0,3 3 0 0,-7-6-3 0,0 3-1 16,-4-3 0-16,-3 6 0 0,3 0-5 0,-3 0-1 15,0 0 0-15,0 0 0 0,3 6-8 0,-3-3 0 16,4 3 0-16,-4-3 0 0,3 0 9 0,0 7-9 16,1-4 10-16,3-3-10 0,0 7 12 0,3-7-4 15,-3 6-8-15,4-2 12 0,-1-4-3 0,4-3-1 16,0 0 0-16,0 9 0 0,0-6-8 0,0 7 0 15,4 2 0-15,-4-12 8 0,3 6-8 0,-3-6 0 0,11 4 0 16,-4 5-11-16,-7-9 11 0,7 6-10 0,3-3 10 0,1 0-10 16,-4-3 10-16,-7 0 0 0,0 0 0 0,11 0-8 15,-4 0 8-15,-7 0 0 0,10 0 0 0,-10 0 0 16,0 0 0-16,7 0 0 0,-7 0 0 0,0 0 0 16,0 0-11-16,0 0-3 0,0 0-1 0,0 0 0 31,0 0-71-31,7 0-14 0,0 0-4 0,-7 0 0 0,0 0-86 15,11 7-18-15,0-4-3 0</inkml:trace>
  <inkml:trace contextRef="#ctx0" brushRef="#br1" timeOffset="50969.907">17575 18719 288 0,'0'0'25'0,"0"0"-25"15,0 0 0-15,0 0 0 0,0 0 123 0,0 0 19 16,0 0 4-16,0 0 1 0,0 0-35 0,0 0-6 16,0 0-2-16,0 0 0 0,0 0 0 0,4-6 0 15,-4 6 0-15,0 0 0 0,7-3-22 0,-7 3-5 16,0 0-1-16,0 0 0 0,4-10-41 0,-4 10-9 16,0 0-2-16,0 0 0 0,0 0 4 0,0 0 0 15,0 0 0-15,0 0 0 0,0 0-28 0,0 0 0 16,-4 0 8-16,4 0-8 0,0 0 44 0,0 0 8 15,-4-9 0-15,4 9 1 0,0 0 17 0,0 0 3 16,-3-3 1-16,3 3 0 0,-4-7-14 0,-3 7-4 16,4-3 0-16,-4 3 0 0,0 0-12 0,7 0-4 0,0 0 0 0,-4 3 0 15,-3 4-6-15,4-4-2 16,-1 6 0-16,1-2 0 0,3-7-32 0,-4 6-19 0,0 0 3 0,4-6 0 16,0 0 16-16,0 0 0 15,0 0 0-15,0 10 0 0,0-10 0 0,4 3 0 0,-4-3 0 0,7 9 0 16,-7-9 0-16,7 3 0 0,4 7 0 0,-4-10 0 15,3 6 8-15,1-3-8 0,3-3 0 0,-3 3 9 16,-1-3-9-16,4 0 0 0,0 0 9 0,1 0-9 16,-5 0 0-16,4 0 9 0,-3 0-9 0,-1 0 0 15,1-3 12-15,0 3-4 0,-4-3 0 0,0-3-8 16,0 6 23-16,0-10-3 0,-7 10 0 0,3-3 0 16,-3-6 7-16,0-1 1 0,0 7 0 0,0-6 0 15,-3-1-1-15,-4 1 0 0,0-1 0 0,0 7 0 16,0-6-6-16,0 6-1 0,-1-3 0 0,-2-4 0 15,-1 4-4-15,1 0-2 0,-1 2 0 0,1-2 0 0,-1 6-6 0,0-3 0 16,1 3-8-16,-1 0 12 0,1 0-3 0,-1 0-1 16,4 0 0-16,-4 3 0 0,1-3-8 0,-1 0 12 15,8 6-12-15,-4-2 12 0,3-4-4 0,4 0 0 16,-7 6 0-16,7-6 0 0,0 0-8 0,0 0 12 16,-3 3-12-16,-5 6 12 0,8-9-12 0,0 0 0 15,0 0-12-15,4 4 12 0,-4-4-16 0,4 9 4 16,-1 0 0-16,1-6 1 0,-4-3-9 0,7 10-1 15,0-1-1-15,0-9 0 16,-7 0-70-16,10 10-13 0,1-7-3 0,0-3-1 16,-1 0-59-16,1 0-11 0,-4 0-2 0,7 0-583 15,3 0-116-15</inkml:trace>
  <inkml:trace contextRef="#ctx0" brushRef="#br1" timeOffset="51671.876">18902 18581 817 0,'0'0'36'0,"0"0"8"0,0 0-36 0,0 0-8 15,-4 3 0-15,-3-3 0 0,0 0 117 0,7 0 22 16,-7 0 4-16,7 0 1 0,-7 0-64 0,7 0-13 15,-7 0-3-15,7 0 0 0,0 0 0 0,-7 7 0 16,0-7 0-16,7 0 0 0,0 0 37 0,0 0 7 16,-4 0 2-16,4 0 0 0,0 0 1 0,0 0 0 0,-7 0 0 15,7 0 0-15,-3-7-42 0,3 7-8 16,0 0-1-16,0 0-1 0,-4 10-41 0,1-7-8 16,-1 3-2-16,-3 4 0 0,4-4-8 0,-4 9 0 0,3-5 0 0,-3 2 0 15,3 1 0-15,4-4 0 0,-3 1 0 16,3-1 0-16,0 1 0 0,0-4 0 0,0-6 0 0,3 9 0 15,-3-9 0-15,8 7 0 0,2-4 0 0,1-3 0 16,-1 0 0-16,1 0 0 0,7 0 0 0,-4-3 0 16,7-4 0-16,-4 4 0 0,5-3 0 0,-1 0 0 15,-4-1 25-15,5 4 3 0,-5-3 1 0,8-4 0 16,-4 7-29-16,0-6 0 0,-3 6 0 0,0-7 0 16,-4 4 32-16,0-6 1 0,-4 8 0 0,-3-5 0 15,0 0 6-15,-3-1 1 0,-1 1 0 0,-3 3 0 16,0-4-19-16,-7 1-3 0,4 2-1 0,-4 1 0 0,-4 0 18 0,1-3 3 15,-4-1 1-15,-1 7 0 0,5 0-31 0,-4-3-8 16,-4 6 0-16,0-4 0 0,4 8 9 0,-3-4 1 16,-1 0 0-16,4 9 0 0,-4-6-10 0,4 3 0 15,0-2 0-15,4 5 0 0,-5 0 0 0,5 1 0 16,-1-7 0-16,4 6 0 0,-3 1 0 0,6-1 0 16,-3-6-9-16,7-3 9 0,-3 10-20 0,3-10-1 15,0 0 0-15,0 0 0 16,0 0-72-16,0 0-15 0,0 0-2 0,7-3-1 15,3-13-150-15,1 3-31 0</inkml:trace>
  <inkml:trace contextRef="#ctx0" brushRef="#br1" timeOffset="53784.88">11472 18396 172 0,'0'0'16'0,"0"0"-16"16,0 0 0-16,0 0 0 0,0 0 212 0,0 0 39 0,-10-3 8 0,-1 3 1 16,4-3-96-16,0-3-19 0,-4 6-4 0,11 0-1 15,0 0 7-15,-3-4 1 16,-8-2 0-16,4 6 0 0,7 0-48 0,0 0-8 0,-7-3-3 0,7 3 0 15,0 0-43-15,0 0-9 0,-3 0-1 16,-1 0-1-16,1 0-35 0,3 0 0 0,0 0 0 0,0 3 0 16,-7 7 0-16,3-1 0 0,1-6 0 0,10 7 0 15,0-1 0-15,-7-9 0 0,-4 9 0 0,11 1 0 16,0 2 0-16,-3-9 0 0,-8 7 0 0,4-10 0 16,7 9 0-16,-3 4 0 0,-4-13 0 0,7 9 0 15,0-3 12-15,0-2-12 0,0-1 12 0,-7-3-12 16,0 0 17-16,0 0-3 0,14-3-1 0,0 3 0 15,0 0 6-15,-3 0 1 0,-11 0 0 0,7-4 0 16,11-2-11-16,-8-3-1 0,-10 9-8 0,0-3 12 16,11 0-4-16,-4-4-8 0,-7-2 11 0,3-1-11 0,4 4 23 15,-3-3-3-15,-8-1 0 0,1 1 0 0,-1 0 2 0,4 5 0 16,-7-5 0-16,0 6 0 0,-7-3-2 0,4 2 0 16,6-2 0-16,4 6 0 0,0 0-8 0,-7 0-1 15,-11 0-1-15,8 6 0 0,10-6-10 0,-7 13 0 16,-11-4 0-16,4 4-11 0,0-1 11 0,3 4-12 15,1-10 12-15,-1 13-12 0,4-9 12 0,0 2 0 16,4-2 0-16,-5 2 0 0,5-2 0 0,3-1 0 16,3-6 0-16,-3-3-8 0,-3 10 8 0,6-10 0 15,5 9 0-15,6-9-8 0,0 6 8 0,-4-3 0 16,1 0 0-16,7-3 0 0,6 0 0 0,-3 0 11 0,-10 0-11 16,7 0 12-16,3 0-12 0,-4 0 12 0,-2-3-12 15,-1 3 12-15,0-3-12 0,-4 3 12 0,-3-6-12 16,-7 6 12-16,0 0-2 0,0 0 0 0,11 0 0 0,-11 0 0 15,0 0-1-15,0 0 0 0,0 0 0 0,0 0 0 16,0 0 7-16,0 0 2 0,0 0 0 0,0 0 0 16,0 0-10-16,0 0-8 0,-7 6 9 15,-4-3-9-15,-3 0 0 0,4 4 0 0,6 2 0 0,-3-6 0 16,4-3 0-16,-5 10 0 0,1-7-13 0,7-3 4 31,0 0-27-31,0 6-6 0,-3 4-1 0,-1-7 0 16,4-3-125-16,0 0-24 0,-3 3-6 0,-4-3-1 0</inkml:trace>
  <inkml:trace contextRef="#ctx0" brushRef="#br1" timeOffset="54895.916">11465 16791 576 0,'-28'-4'25'0,"28"4"6"0,0 0-31 0,0 0 0 16,-7-6 0-16,0 6 0 0,0 0 234 0,7 0 41 15,0 0 8-15,-7 0 1 0,-7-3-184 0,7-3-36 16,7 6-8-16,0 0-2 0,-11 0-5 0,4-3-1 16,-4-7 0-16,11 10 0 0,0 0 26 0,-3 0 5 15,-8-3 1-15,4-3 0 0,7 6-10 0,0 0-2 16,-7-3 0-16,0 3 0 0,7 0-16 0,-7-7-3 16,0 7-1-16,0 0 0 0,-4 0-28 0,4 7-7 15,7-7-1-15,-10 3 0 0,-4 6-12 0,7 1 0 16,0-1 0-16,0 0 0 0,-1 4 0 0,1-4 0 0,4 4 0 15,-4-4 0-15,7 4 0 0,0-1 11 0,-4-2 0 16,4 9 0-16,7-7-11 0,-3-2-11 0,-4-1 3 16,0-9 0-16,7 9 8 0,0 1 0 0,0-7 0 15,0 6 0-15,-7-9 0 0,11 4 0 0,3 2 0 0,-4-3 0 16,-3-3 17-16,4 0-1 0,7 0 0 16,-4-3 0-16,0-3 8 0,0 6 2 0,-3-4 0 0,3-2 0 15,7 3 7-15,-11-6 2 0,-6 5 0 0,-1-2 0 16,12 0 0-16,-8 0 0 0,-11-4 0 0,4 1 0 15,-3-4-10-15,-1 4-1 0,4-1-1 0,-7-2 0 16,-7 3-11-16,3-4-3 0,4 4 0 0,0-1 0 16,-7 4-9-16,4 0 0 0,-5-4 0 0,5 10 0 15,3 0 0-15,-4-3 0 0,-3 3-10 0,3 3 10 16,8-3-11-16,-8 10 11 0,-3-10-12 0,4 12 12 0,6-2-12 16,-3-1 12-16,-3 4-12 0,6-4 12 0,-7 10-11 0,8-7 11 15,3 1-10-15,0-4 10 0,-4 7-12 0,4-10 3 16,7 4 1-16,-3 2 0 0,3-2-3 0,4-1 0 15,-4-3 0-15,3-3 0 0,8 0 11 0,-8 4 0 16,1-7-9-16,0 0 9 0,10 0 0 16,-7 0 0-16,-4-7 0 0,1 7 8 0,0 0-8 0,-1-3 10 15,4 0-10-15,-7-3 10 0,-7 6-2 0,7 0 0 16,0-3 0-16,-7 3 0 0,-7-6 6 0,7 2 1 16,4-2 0-16,-4 6 0 0,0-3-15 0,-4-6 11 15,-3 5-11-15,4-2 10 0,3 6-10 0,-4-3 10 16,-3 0-10-16,0-3 10 0,7 6-10 0,-7 0 0 15,-3-10 0-15,-1 10 8 0,0 0-8 0,4 0 12 0,7 0-12 16,-10 6 12-16,-1-2-12 0,1-4 0 0,10 0 0 0,-4 9 8 16,-7 0-8-16,8-5 0 0,-1 5 0 0,1 0 0 15,3 1-14-15,-4-1 5 0,1-3 1 0,3 4 0 32,3-1-29-32,1 1-6 0,-8-7-1 0,1 6 0 15,3-9-140-15,0 0-29 0,0 0-6 0,0 0-560 0,0 0-112 0</inkml:trace>
  <inkml:trace contextRef="#ctx0" brushRef="#br1" timeOffset="55934.732">11289 15621 748 0,'-7'-3'67'15,"0"-3"-54"-15,7 6-13 0,3-4 0 16,-6-5 158-16,3 0 29 0,0 5 5 0,0-5 2 0,10 6-146 0,-6-3-28 16,-8-4-7-16,4 7-1 0,0 3 8 0,0-9 2 15,-7 9 0-15,4-10 0 0,3 10 14 0,-4-3 4 16,1-3 0-16,-4 3 0 0,0 0 14 0,3-4 3 15,4 7 1-15,0 0 0 0,-7 0 2 0,0 0 1 16,7 0 0-16,0 0 0 0,0 0-4 0,0 0-1 16,-11 10 0-16,1-7 0 0,3 6-28 0,0 7-5 15,-4-10-2-15,8 10 0 0,-1-4-13 0,1 1-8 16,-8 0 10-16,7 2-10 0,-3-2 11 0,4-1-11 16,3 4 12-16,0-3-12 0,-7-1 9 0,3-3-9 15,15 1 0-15,-4-1 9 0,3-2 1 0,-2 2 0 16,-1-3 0-16,0-3 0 0,3 4 3 0,-3-4 1 15,-7-3 0-15,11-3 0 0,3 3 12 0,-3 0 2 0,-11 0 1 16,10-7 0-16,-3-2 9 0,0 9 2 0,0-9 0 16,0 5 0-16,-7 4-2 0,0-9 0 0,7 0 0 15,-3 5 0-15,-4-5-11 0,-4 0-3 0,1-1 0 16,6 7 0-16,1-6-11 0,-4 6-2 0,-11-4-1 0,8-2 0 16,-4 3-10-16,3-1 0 15,-3 4 0-15,0-3 8 0,0 3-8 0,0-3 0 0,0 6 0 0,-4-4 0 16,4 4 0-16,0 0-9 0,7 0 9 0,-7 0 0 15,0 4-10-15,0-4 10 0,4 6-8 0,3-6 8 16,0 0-9-16,0 0 9 0,-7 3-10 0,7 6 10 16,7 4-10-16,-4-7 10 0,-3-6-10 0,7 3 10 15,-3 7 0-15,3-1 0 0,0-6-8 0,0 7 8 16,-7-10 0-16,0 0 0 0,10 6 0 0,-2-3 0 16,-8-3 0-16,0 0 8 0,10 3-8 0,1 3 10 0,-11-6 1 15,0 0 0-15,0 0 0 0,0 0 0 0,10 4 9 16,-10-4 1-16,0 0 1 0,0 0 0 0,0 0 2 0,0 0 1 15,-7-4 0-15,0-5 0 0,0 6-12 0,4-3-2 16,-4 6-1-16,3-10 0 0,-7 10-10 0,8-3 0 16,3 3 0-16,0 0 8 0,-7-3-8 0,3-3 0 15,-3 6 0-15,7 0 0 0,0 0 0 0,0 0 0 16,-7 0 0-16,7 0 0 0,0 0 0 0,0 0 0 16,0 0-9-16,0 0 9 0,0 0-8 0,0 0 8 15,0 0-12-15,0 0 12 0,-10 0-27 0,10 0 2 16,0 0 0-16,0 0 0 15,-7 0-104-15,7 0-21 0,0 0-4 0,0 0-685 16,7-10-137-16</inkml:trace>
  <inkml:trace contextRef="#ctx0" brushRef="#br1" timeOffset="57097.448">11222 14144 403 0,'14'0'36'0,"-14"0"-36"0,0 0 0 0,0 0 0 16,0 0 244-16,0 0 41 0,0 0 9 0,-7-3 2 16,0-3-163-16,7 6-32 0,0 0-6 0,0 0-2 15,-7 0-43-15,7 0-9 0,0 0-1 0,0 0-1 16,0 0 9-16,0 0 1 0,-7-4 1 0,7 4 0 0,0 0 11 0,0 0 3 15,-7 0 0-15,3-3 0 0,4 3-7 0,0 0-1 16,-7 3 0-16,4 1 0 0,-4 2-31 0,3-3-6 16,4-3-2-16,-7 9 0 0,0 4-17 0,0-4 8 15,7 10-8-15,0-6 0 0,-4 6 0 0,1-1 0 16,-1-2 0-16,4 6 0 16,4 3 0-16,-1-3 0 0,-6-6 0 0,-1 6 0 0,4-4 0 0,4-5 0 15,-1 3 0-15,4-4 0 0,0 1 0 0,0-4 0 16,-3-6 0-16,-4-3 0 0,0 0 0 0,0 0 15 15,11 10-3-15,-11-10-1 0,0 0 22 0,3-3 5 16,4-7 1-16,-3 1 0 0,-1 6 1 0,1-7 0 16,-4 1 0-16,3-4 0 0,1-6-15 0,-1 7-2 15,-10-7-1-15,7 7 0 0,0-7-10 0,-3 6-1 0,-1-6-1 0,1-3 0 16,-1 10-10-16,1-7 0 0,-1 0 9 0,-3 7-9 16,0-4 0-16,0 0 8 0,3 7-8 0,-3 3 0 15,0-4 0-15,0 4 9 0,4 3-9 0,3 3 0 16,0 0 0-16,0 0 0 0,-7 0 0 0,7 0-12 15,0 0 2-15,-4 3 1 0,-3 6 0 0,4 4 0 16,3-4 9-16,0 7 0 0,0-3 0 0,-4-1 0 16,4 1 0-16,4-4-10 0,-1 10 10 0,1-7 0 15,-4 1-9-15,3 6 9 0,8-7 0 0,-1-2-9 16,-3 2 9-16,0-2 0 0,8-1 0 0,-5 4 0 16,4-7 0-16,-3-3 0 0,-11-3 0 0,10 6 0 15,8-6 0-15,-4 0 11 0,-7-6-1 0,0 3 0 16,4-3 3-16,-4 2 1 0,0-5 0 0,-4 0 0 15,-3-1-2-15,4-2-1 0,3 2 0 0,-3 4 0 0,-4-3-11 0,0-7 12 16,-4 3-12-16,1 4 12 16,-1-7-12-16,-3 1 8 0,-4-1-8 0,8 0 8 0,3 4-8 0,-7 2 0 15,-4-2 0-15,4 2 0 0,7 1 0 0,-3 0 0 16,-4 2 0-16,3 1 0 0,-3-3 0 0,0 9 0 16,7 0 0-16,-4-4 0 0,-6-2 0 0,6 6 8 15,4 0-8-15,0 0 0 0,0 0 0 0,-7 6 0 16,7-6 0-16,0 10 0 0,0-1 0 0,-3 4 0 15,3-4-12-15,0 4 12 16,3-4-32-16,1 4 2 0,-4-1 0 0,3 7 0 16,4-6-81-16,0 2-16 0,0 1-3 0,-3 6-1 15,-4-3-113-15,7 3-24 0</inkml:trace>
  <inkml:trace contextRef="#ctx0" brushRef="#br1" timeOffset="58087.511">13215 14247 403 0,'0'0'17'0,"0"0"5"0,0 0-22 0,0 0 0 0,4-9 0 0,-8 0 0 15,4 6 170-15,0-7 30 0,0 1 5 0,0-1 2 16,-3 7-150-16,-1-6-29 0,0-1-7 0,1 10-1 16,-1-9 45-16,4 6 9 0,-3-7 2 0,3 7 0 15,-7-3 4-15,3 3 2 0,1-3 0 0,3 6 0 16,-4-4-12-16,1 4-2 0,-4-3-1 0,7 3 0 16,0 0 13-16,-4 0 2 0,-3 0 1 0,7 0 0 15,-7 3-27-15,4 1-6 0,-5 5-1 0,-2-3 0 16,3 7-28-16,-4-4-5 0,11 4-2 0,-7-1 0 15,0 4-14-15,0-3 9 0,4-1-9 0,-1 7 8 16,0-7-8-16,1 1 0 0,3 6 0 0,0-7 0 16,3-2-8-16,-3 9 8 0,8-10 0 0,-5 3 0 0,4-2 0 15,0-1 0-15,0-6 0 0,4 7 0 0,-8-7 11 16,8-3 0-16,0 0 0 0,-1 0 0 0,1 0 17 0,-4 0 3 16,3 0 1-16,1-3 0 0,-1 0 11 0,-6-4 2 15,3-2 1-15,-3 6 0 0,-1-7-3 0,1-2-1 16,-4 3 0-16,-4-4 0 0,1-3-19 0,-1 4-4 15,1-1-1-15,-5 1 0 0,1-4-10 0,-3 3-8 16,3-5 9-16,-4 5-9 0,-3 4 0 16,4-1 0-16,-5-2 0 0,5 2 0 0,-8 1 0 0,4 3-13 15,3-1 4-15,-3-2 1 0,4 9 8 0,-1-3-8 0,4-3 8 0,7 6-8 16,0 0 8-16,0 0 0 0,0 0-9 0,0 0 9 16,0 0-9-16,0 0 9 15,0 0-12-15,0 0 12 0,0 0-11 0,7 6 11 0,7-3-10 16,-3-3 10-16,-1 6 0 0,1-3 0 0,3-3 0 15,-3 7 0-15,6-4 0 0,-2-3 0 0,-1 3 0 0,0-3 0 16,-4 0 0-16,1 6 0 0,-1-3 0 0,1-3 0 16,-11 0 0-16,0 0 0 0,0 0 0 0,0 0 10 15,0 0-2-15,4 7 0 0,-4-7 0 0,0 0 0 16,0 0 18-16,0 0 3 0,0 0 1 0,0 0 0 16,0 0-30-16,-7 3 8 0,-1-3-8 0,1 6 0 15,-3-3 0-15,3 0 0 0,0-3 0 0,-4 10 0 16,8-10 0-16,-4 6-10 0,0-3 2 0,-1 0 0 15,5 4-16-15,3-7-4 0,0 0 0 0,0 0 0 16,-7 9-76-16,7-9-15 0,0 0-3 0,7 9-1 16,-4 4-75-16,8-10-15 0,0 6-3 0</inkml:trace>
  <inkml:trace contextRef="#ctx0" brushRef="#br1" timeOffset="59228.115">14887 14279 172 0,'0'0'16'0,"0"0"-16"0,0 0 0 0,0 0 0 15,0 0 210-15,-3-10 39 0,-1 7 8 0,4-3 2 16,-3 6-150-16,3 0-29 0,-4-3-7 0,-3 3-1 15,0-6 16-15,0 6 4 0,3 0 0 0,-3-4 0 16,0 1 0-16,0 3 0 0,0-6 0 0,4 6 0 16,-4 0-13-16,0 0-3 0,0 0 0 0,3 0 0 15,4 0-44-15,-7 6-10 0,0-6-2 0,-4 3 0 16,4-3 8-16,4 0 2 0,-4 4 0 0,0-4 0 16,-4 9-30-16,0-3 0 0,1-3 0 0,3 10 0 15,-4-7 0-15,4 4 0 0,4 2-8 0,-4-9 8 16,3 13 0-16,1-3 14 0,-1-4-1 0,8 0 0 15,-4-2-13-15,3 2 0 0,1 0 0 0,-4 4 0 16,7-4 0-16,-4 1 8 0,4-1-8 0,-3-6 0 16,-4-3 12-16,7 10-3 0,0-10-1 0,3 9 0 15,-3-9 2-15,-3 0 0 0,3 0 0 0,0 0 0 16,4-3 26-16,-4-3 4 0,0 6 2 0,0-10 0 0,0 10 3 16,0-6 1-16,-3-3 0 0,-1-1 0 15,1 1-6-15,-1-4-2 0,-3 4 0 0,4-4 0 0,-1 4-19 0,-3 0-4 16,-3-1-1-16,-4 1 0 0,3-1-14 0,1-2 9 15,-5 2-9-15,1 1 8 0,4 6-8 0,-4 0 0 16,-4-4 0-16,1-2 8 0,-1 6-8 0,4 3 0 16,-4-6 0-16,4 6 0 0,7 0 0 0,-7 0 0 15,0 6 0-15,0-3 0 0,7-3 0 0,-7 6-11 16,0-3 11-16,4 7-8 0,-1-7 8 0,1 6-8 16,6 1 8-16,-3-1-8 0,0 1 8 0,0 2 0 15,4-9-9-15,-1 7 9 0,1-1 0 0,3 0-11 0,0 1 11 16,3-7-8-16,-3 6 8 0,4-2 0 15,-4-4 0-15,4 0-8 0,3-3 8 0,-4 0 0 0,-3 0 0 16,4 0 0-16,0 0 8 0,-1-3 0 0,-10 3 0 0,7 0 0 16,-7 0 8-16,7-10 1 15,0 7 1-15,-7 3 0 0,0 0 2 0,0-6 1 0,-3-3 0 0,-1 2 0 16,1 1-6-16,-4 6-2 0,0-9 0 0,-4 6 0 16,4-4-13-16,-7 4 8 0,3 3-8 0,4-3 0 15,0-3 0-15,0 6 0 0,0-10 0 0,0 10 0 16,3-3 0-16,1 0 8 0,-4-3-8 0,3 3 0 15,-3-4 0-15,7 7 0 0,0 0 0 0,0 0 0 16,0 0-15-16,0-9-2 0,-3 6-1 0,3 3 0 16,0 0-67-16,0 0-14 0,3-10-2 15,4 10-1-15,0-3-127 0,0-3-26 0</inkml:trace>
  <inkml:trace contextRef="#ctx0" brushRef="#br1" timeOffset="60462.939">16080 14269 230 0,'0'0'20'16,"0"-9"-20"-16,3 6 0 0,1-3 0 15,-4 2 276-15,3-5 50 0,-3 9 10 0,0-3 3 0,0 3-188 0,7-6-38 16,-7-4-7-16,0 10-2 16,4-3-32-16,-4 3-8 0,0-9 0 0,0 9-1 0,0 0-6 0,0 0-1 15,0 0 0-15,0 0 0 0,0-10 8 0,-4 10 0 16,4 0 1-16,-10-3 0 0,3 3-42 0,-4 0-9 15,0 0-2-15,-3 3 0 0,4 4-12 0,-1-4 0 16,-3 6 0-16,0 1 0 0,3-7 0 0,-3 6 0 16,4 0 0-16,-4-5 0 0,3 5 9 0,0 0-1 15,1 1 0-15,-1 2 0 0,1-2-8 0,3 2 8 16,0-2-8-16,-1 2 8 0,1 4 0 0,4-4-8 16,3 1 12-16,3-4-4 0,1 4 20 0,3 3 4 15,0-4 1-15,4 1 0 0,-1-4-17 0,1 4-3 16,3-4-1-16,0 4 0 0,0-4-12 0,0 0 0 15,0 1 0-15,4-7 0 0,-7 6 0 0,3-9 0 0,-4 7 0 16,1-4 0-16,-4-3 16 0,4 0 0 0,-4 0 0 0,-7 0 0 16,7-3 22-16,0-4 5 0,-4 4 1 0,1-3 0 15,-4-7-11-15,0 4-1 0,0 0-1 0,0-4 0 16,-4 1 0-16,4-1 0 0,-3-3 0 0,-1 4 0 16,1-7-20-16,-4 6-11 0,0-5 12 0,3 5-12 15,-3 1 13-15,0-1-4 0,0-3-1 0,3 4 0 16,-6 2-8-16,3 1 8 0,3 6-8 0,-3-7 8 15,0 10-8-15,0 0 0 0,0 0 0 0,0 0 8 16,3 7-8-16,-3-1 0 0,-3 3 0 0,6 1 8 16,-3-1-8-16,0 1-11 0,4-1 3 0,-1 4 0 15,4-4 8-15,-4 3 0 0,4-2 0 0,0-7-8 16,4 6 8-16,0 1 0 0,-4-10 0 0,7 3 0 16,-7-3 0-16,10 9 0 0,1-9 0 0,-1 0 0 0,1 0 11 15,-1 0-3-15,1 0 0 0,0 0 0 16,-1 0-8-16,-3-3 0 0,0-3 9 0,-7 6-9 0,0 0 15 0,0 0-2 15,0 0 0-15,0 0 0 0,0 0-13 0,0 0-13 16,0 0 2-16,0 0 1 16,0 0-70-16,0 0-15 0,0 0-2 0,0 0-823 15,0 0-164-15</inkml:trace>
  <inkml:trace contextRef="#ctx0" brushRef="#br1" timeOffset="61723.744">17413 14028 748 0,'0'0'33'0,"0"0"7"0,0 0-32 0,0 0-8 15,0 0 0-15,0 0 0 0,0 0 252 0,0 0 48 16,0 0 9-16,0 0 3 0,0 0-243 0,0 0-48 15,0 0-9-15,0 0-3 0,0 0 100 0,-3-3 20 16,-4 3 4-16,-1 3 1 0,-2-3-87 0,-1 9-18 16,1 1-3-16,-1-1-1 0,-3 4-8 0,3-1-1 15,-3 7-1-15,4-6 0 0,-1 9-7 0,-3-4-8 16,3 4 11-16,4 0-11 0,0-3 8 0,4 0-8 16,-4-3 0-16,3 2 0 0,4 1 0 0,0-6 0 15,0-1 0-15,4 4 0 0,-1-3 0 0,4-1 0 16,-3-6 0-16,6 1 0 0,-2-1 12 0,2-3 0 15,-3 3-1-15,4-3 0 0,-1-3 9 0,1 0 1 16,0 0 1-16,-1 0 0 0,-3 0 3 0,7-3 1 16,-7-3 0-16,4-3 0 0,-1 5 19 0,-2 1 4 0,-1-6 1 15,0 0 0-15,0-4-21 0,-7 4-4 16,3-4-1-16,-3 4 0 0,-3-7-1 0,-1 10-1 0,1-10 0 0,-4 7 0 16,-4-4-8-16,0 4-2 0,1-4 0 0,-4 1 0 15,3-1-4-15,-3 4 0 0,0-1-8 0,3 1 12 16,-3 6-12-16,4-4 0 0,-1 4 0 0,0 3 0 15,1 0 0-15,3 3 0 0,-7 7 0 0,7-7 0 16,-4 6 0-16,4 1 0 0,0 2 0 0,3-2 0 16,-3 9 0-16,4-7 0 0,-1 1 0 0,4-4-10 15,-3 10 10-15,6-7 0 0,1-2 0 0,-1 2-8 16,-3-2 8-16,7 2-10 0,1-2 10 0,-1-1-10 16,-7-9 10-16,7 6 0 0,-7-6 0 0,10 3 0 15,-3-3 0-15,4 0 0 0,-4 0 0 0,3 0 11 16,1-9 0-16,0 9 0 0,-1-9 0 0,-3 6 0 15,4-4-3-15,-1 4 0 0,1-6 0 0,0 6 0 16,-1-4-8-16,1 1 0 0,-4 0 0 0,0 3 0 0,-7 3 0 16,0 0 0-16,0 0 8 0,0 0-8 15,3-7 0-15,-3 7 12 0,0 0-12 0,0 0 12 0,0 0-3 0,0 0 0 16,-7-3 0-16,0 3 0 0,0 0-9 0,0-6 12 16,-3 6-12-16,3 6 12 0,-4-3-12 0,4-3 0 15,0 0 9-15,0 0-9 0,-4 7 0 0,4-7 0 16,7 0 0-16,0 0 0 0,0 0 0 0,0 0-18 15,0 0 3-15,0 0 1 16,0 0-62-16,0 0-13 0,0 0-3 0,0 0 0 16,7 3-112-16,4 6-24 0,3-6-4 0,-3-3 0 0</inkml:trace>
  <inkml:trace contextRef="#ctx0" brushRef="#br1" timeOffset="62676.172">18852 14100 172 0,'0'0'8'0,"0"0"1"15,0 0-9-15,-7 0 0 0,0-3 0 0,7 3 0 0,-3-6 314 0,3 6 61 16,-7-3 12-16,0-4 2 0,7 7-309 0,-7 0-63 15,0 0-17-15,7 0 0 0,-7 0 34 0,-1 0 0 16,-2 0 0-16,6 0 0 0,-3 7 43 0,0-7 9 16,4 3 2-16,-4-3 0 15,-4 9-12-15,4-9-1 0,0 9-1 0,0-5 0 0,-4 5-35 0,1 0-7 16,-1 1-2-16,1-1 0 0,-1 1-4 16,0 2-1-16,1 1 0 0,3-1 0 0,0-2-13 0,0-1-4 15,3 4 0-15,4-4 0 0,0 0 0 0,0 1-8 16,4-7 12-16,-1 6-4 0,1 1 9 0,3-7 2 15,3 6 0-15,-3-9 0 0,4 0 18 0,3 0 4 16,-3 7 1-16,3-14 0 0,0 7-12 0,4-3-2 16,-4-3-1-16,0 3 0 0,0-7 1 0,-4 1 1 15,5 0 0-15,-5-4 0 0,-3 4-7 0,0-1-2 0,0-2 0 16,-3 2 0-16,-1 4 0 0,-3-10 0 0,0 7 0 16,-3-4 0-16,-1 1 2 0,-3-1 0 0,4-2 0 15,-4 2 0-15,0 1-6 0,-4 2 0 0,4-2-1 0,-4 2 0 16,1 4-15-16,-1 0 8 0,1-1-8 0,-1 4 0 15,1-3 12-15,-1 6-3 0,-3 0-1 0,3 0 0 16,1 0-8-16,3 0 12 0,-8 0-12 0,5 6 12 16,-1-3 1-16,4-3 1 0,0 0 0 0,4 7 0 15,-4-4 5-15,7-3 1 0,-7 3 0 0,7-3 0 16,0 0-20-16,0 0 10 0,0 0-10 0,0 0 8 16,0 0-8-16,0 0 0 0,0 0-12 0,0 0 12 15,0 0-33-15,0 0 1 0,0 0 0 16,10 0 0-16,-10 0-144 15,11 6-28-15,3-3-5 0,0-3-1047 0</inkml:trace>
  <inkml:trace contextRef="#ctx0" brushRef="#br0" timeOffset="67901.567">10375 15100 1324 0,'18'-6'118'0,"-18"6"-94"15,-11 0-24-15,8 0 0 0,3 0 111 0,0 0 17 16,0 0 4-16,0 0 1 0,0 0-89 0,0 0-17 16,0 0-4-16,0 0-1 0,-7 10-22 0,7-10 0 15,7 9 0-15,-4 3 0 0,-13 7 0 0,6 3 0 16,11 10 0-16,4 2 0 0,-1 7 0 0,-6 9 0 15,-11 3 0-15,7 7 0 0,3 0-12 0,-3 9 2 16,-10-4 1-16,-1 11 0 0,1 2 9 0,3-9-12 16,0 3 12-16,-4-6-12 0,-7-3 1 0,8-1 0 15,-1-2 0-15,1-4 0 0,-5 4 11 0,1-7 0 0,4-6 0 16,-4 4 0-16,3-11 12 0,-3-5-3 0,0-4 0 16,7-3 0-16,0-3-9 0,3-6-12 0,-3-6 2 0,4 2 1 31,3-8-143-31,0-7-29 0</inkml:trace>
  <inkml:trace contextRef="#ctx0" brushRef="#br0" timeOffset="68230.531">10696 15006 1382 0,'0'0'123'0,"0"10"-99"16,-3 2-24-16,-8 1 0 0,1 9 88 0,2 3 13 15,12 0 3-15,-8 6 0 0,-3 1-84 0,4 2-20 16,6 7 0-16,1 3 0 0,-1 3 0 0,-3 0 9 16,4 0-9-16,3 0 10 0,0 3 4 0,-3 3 1 15,-4 1 0-15,0-1 0 0,7 0-15 0,-7 10 0 16,-4-3 0-16,1-4 0 0,-4 7 12 0,3-10 4 15,1 10 0-15,-5 0 0 0,-6-7-16 0,4 7 8 16,10-10-8-16,-4-3 0 0,-6-6 0 0,6-13-16 16,4 7 1-16,4-13 1 15,3-6-110-15,0-6-21 0,-4-1-5 0</inkml:trace>
  <inkml:trace contextRef="#ctx0" brushRef="#br0" timeOffset="68529.125">11617 14542 1324 0,'4'13'118'16,"-4"-4"-94"-16,-4 13-24 0,0 9 0 0,4 1 109 0,0 12 18 15,0 3 3-15,4 6 1 0,-4 4-99 0,4-4-20 16,-1 10-4-16,1-1-8 0,-8 4 0 0,1-3 0 16,3 0-12-16,-4-1 3 0,0 1 9 15,-3 0 11-15,-3-7-3 0,3 4 0 0,3-7-8 0,-3 0-9 16,-7-2 9-16,3-8-13 0,11-2 13 16,-3-6 0-16,-4-7 0 0,3-6 0 15,1-10-44-15,3 1-7 0,0-13-1 0,0 0-448 16,10-3-91-16</inkml:trace>
  <inkml:trace contextRef="#ctx0" brushRef="#br0" timeOffset="68780.685">12079 14019 1872 0,'-14'9'83'0,"14"7"17"0,-4-1-80 0,1 7-20 0,-1 10 0 0,4 8 0 16,0 1 15-16,0 9-1 0,4 7 0 0,-4 5 0 16,7 4-14-16,-7 6 0 0,0 4 0 0,-4 8 0 15,1-2 0-15,-1-1 0 0,1-5 0 0,-1-4 0 16,-3-6 0-16,4-10 0 0,-1 7 0 0,1-10 0 16,3-3 0-16,-4-6 0 0,8-3 0 0,-4-7 0 15,3-2-51 1,-3-7-16-16,4-9-3 0,3-7-458 0,0-6-91 0</inkml:trace>
  <inkml:trace contextRef="#ctx0" brushRef="#br0" timeOffset="69060.715">12735 13479 2181 0,'0'0'96'0,"0"0"21"0,-3 10-93 0,-1-1-24 16,4 4 0-16,0 15 0 0,0 3 0 0,4 10-8 16,-1 6 0-16,1 6 0 0,-1 10-2 0,-3 9 0 15,0 3 0-15,0 10 0 0,-3 9 10 0,-1 10-10 16,-3-1 10-16,-3 4-10 0,-4-7 10 0,-1 3 0 0,5-5 0 0,-4-14 0 16,0-5 0-16,0-13 0 0,3-4 0 0,4-8 0 15,0-10 0-15,0-4-8 0,7-8 8 0,-4-10-8 31,8 0-137-31,3-13-27 0,3-9-6 0,5-13-1 0</inkml:trace>
  <inkml:trace contextRef="#ctx0" brushRef="#br0" timeOffset="69316.457">13698 13012 2347 0,'0'0'52'0,"-3"13"10"0,-1 5 2 0,1 7 2 0,-1 13-53 0,1 6-13 16,-1 9 0-16,1 7 0 0,-1-1 0 0,-3 14 8 15,4 8-8-15,-8 7 0 0,0 6 0 0,-3 0 0 16,-3 0 0-16,-1 0 0 0,-7 3 0 0,8-6 0 16,-4-6 0-16,-1-7 0 0,5-15-12 0,-1 0 12 15,4-10-12-15,3-9 12 16,1-3-118-16,-1-10-17 0,4-9-3 0,4 0-466 15,3-13-94-15</inkml:trace>
  <inkml:trace contextRef="#ctx0" brushRef="#br0" timeOffset="69535.107">14358 12855 1267 0,'0'22'56'0,"0"-3"12"0,-7 3-55 0,3 12-13 0,-3 17 0 0,-3 2 0 15,-1 13 120-15,1 6 20 0,-8 9 5 0,0-2 1 16,-3 12-90-16,0-3-19 0,-4 2-3 0,1-2-1 16,-1-3-20-16,-3-4-4 0,7-8-1 0,-1-11 0 15,-2-5-27 1,6-7-5-16,4-6-2 0,3-10-534 0,4-2-106 0</inkml:trace>
  <inkml:trace contextRef="#ctx0" brushRef="#br0" timeOffset="69811.511">14764 12551 2098 0,'0'0'93'0,"-4"16"19"0,4-1-89 0,-3 14-23 0,-4-4 0 0,3 15 0 16,1 14 24-16,-4-1 0 0,-1 0 0 16,-6 10 0-16,-3 0 8 0,-1 0 3 0,-3-1 0 0,0 1 0 15,-4-7-18-15,4 4-3 0,-4-10-1 0,4-3 0 16,3 0-22-16,-3-9-5 0,0 3-1 0,3-4-674 31,1-2-135-31</inkml:trace>
  <inkml:trace contextRef="#ctx0" brushRef="#br0" timeOffset="70691.29">16277 12623 403 0,'0'0'17'0,"0"-3"5"0,4-3-22 0,-1-4 0 15,1 7 0-15,3-6 0 0,-4 9 0 0,4-10 8 16,-3 10-8-16,3-9 0 0,-7 6 0 0,0 3 0 16,0 0 0-16,0 0 0 0,-4-10 133 0,4 10 23 15,0 0 4-15,0 0 0 0,-7 0 0 0,-3 0 0 16,-4 0 0-16,0 7 0 0,-4-1-108 0,0 0-23 0,-3-3-4 0,0 7-1 15,3-4-7-15,-6 0-1 0,-5 4-1 0,1-1 0 16,-4 1 4-16,-6-7 1 16,-1 6 0-16,-7 0 0 0,0-5 2 0,0 5 1 15,-7-3 0-15,4-3 0 0,-7 7 7 0,3-7 2 0,-4 6 0 0,-3-2 0 16,-3-4-1-16,-1 6 0 0,-3-6 0 0,4 7 0 16,6-1 0-16,-3 1 0 0,0-1 0 0,7 0 0 15,0 4-31-15,4-1 8 0,3-2-8 0,4 2 0 31,3-2-31-31,4 2-9 0,7-2-1 0,3 5-587 0,0-8-116 0</inkml:trace>
  <inkml:trace contextRef="#ctx0" brushRef="#br0" timeOffset="71052.624">16884 12940 979 0,'-21'0'87'0,"7"0"-70"15,-11 0-17-15,4 6 0 0,-7-3 294 0,3 0 55 0,-3 4 11 0,-4-4 3 16,-3 6-275-16,-1 4-54 15,-6-7-11-15,0 3-3 0,-8 4-11 0,1 0-9 0,-4-4 12 0,0 3-12 16,0-2 0-16,0 2 0 0,-3 7 0 0,-1-6 0 16,1 6 0-16,-4-7 0 0,4 10 8 0,-1-6-8 15,-3-1 0-15,4-5 0 0,3 9-12 0,7-7 3 16,0 1 9-16,4-4-8 0,3 7 8 0,0-10-8 31,7 4-30-31,4-1-6 0,3 0 0 0,4-6-1 16,4 7-185-16,6-10-37 0,0 9-7 0,11-9-2 0</inkml:trace>
  <inkml:trace contextRef="#ctx0" brushRef="#br0" timeOffset="71358.404">17434 13216 921 0,'-21'-3'40'0,"11"3"10"0,-8-7-40 0,-3 4-10 15,-7 3 0-15,-1 0 0 0,-2 0 368 0,-1 3 72 16,-7 4 15-16,0-4 2 0,-3-3-349 0,-8 6-69 16,-2-3-15-16,-5-3-2 0,1 6-7 0,-4-2-2 15,0 5 0-15,0-6 0 0,-4 3-5 0,1 4 0 16,-4-4-8-16,-4 4 12 0,-3 5-12 0,0-2 0 0,7-1 0 15,-4 1 0-15,1 2 0 0,-1-2 0 0,1-4 0 16,3 4 0-16,3 0-18 0,4-4 0 16,7 3 0-16,4 4 0 15,7-3-108-15,6-4-22 0,1 1-4 0,7 2-540 0,0-3-108 16</inkml:trace>
  <inkml:trace contextRef="#ctx0" brushRef="#br0" timeOffset="71661.136">18119 13617 1958 0,'0'0'174'0,"0"0"-139"16,-11 0-35-16,1 10 0 0,-8-10 131 0,-7 9 19 15,4-9 4-15,-7 13 1 0,-4-7-124 0,-3 3-31 16,-11-3 0-16,4 4 0 16,-8-1-23-16,-6 4-10 0,-4 3-3 0,-7-1 0 15,-4 4-3-15,-3 0-1 0,0-3 0 0,-4 2 0 0,1 4 24 0,-1-3 5 16,-3-6 1-16,0 9 0 0,3-4 19 0,4 1 4 16,7-3 1-16,4 3 0 0,-1-7-6 0,1 7 0 15,6-6-8-15,8-4 12 16,3 4-136-16,7 2-27 0,4-2-5 0</inkml:trace>
  <inkml:trace contextRef="#ctx0" brushRef="#br0" timeOffset="72014.746">18655 14109 2131 0,'-60'-6'189'0,"32"6"-151"0,-11-3-30 0,-7 3-8 0,-7 3 132 0,-3 3 24 15,3-6 6-15,-7 4 1 16,-7 5-115-16,3-3-22 0,-3 1-5 0,0-1-1 0,0 3-20 0,4 4 0 15,-8-1 0-15,4-2 0 0,0 12 0 0,-7-10-8 16,3 4 0-16,4 0 0 0,-3 2 8 0,6-5 0 16,4 6 0-16,0-7 0 0,4-2-12 0,3 9 0 15,0-7 0-15,7 1 0 16,0-4-126-16,11 0-26 0,7 4-4 0,7-4-536 16,7-2-106-16</inkml:trace>
  <inkml:trace contextRef="#ctx0" brushRef="#br0" timeOffset="72339.943">19442 14445 2746 0,'-29'-6'122'0,"15"6"25"16,-3-3-118-16,-5 3-29 0,-6-7 0 0,-4 7 0 16,-6 0 25-16,-5 7-1 0,-3-4 0 0,-6 3 0 15,-5-3 7-15,-3 10 1 0,-3-4 0 0,-4 1 0 16,-7 2-32-16,-4-3 0 0,0 4 0 0,-6 6 0 16,-1-7-11-16,0 7-8 0,-3 3-1 0,3-3-1 15,4-7 7-15,4 10 2 0,3-3 0 0,7 0 0 0,3-3 0 16,8 3 1-16,3-7 0 0,3 7 0 15,4-7-148-15,8 4-29 16,2-3-7-16,12-4-1 0,3-3-55 0,6 4-11 0,-6-1-2 16,21-9-1-16</inkml:trace>
  <inkml:trace contextRef="#ctx0" brushRef="#br0" timeOffset="72597.806">19897 14868 864 0,'-7'3'76'0,"-7"-3"-60"0,-8 0-16 0,-2 7 0 16,-5-4 317-16,-9 3 61 0,-5-3 12 0,-3 0 2 16,-3 7-251-16,-4-4-50 0,-3-3-11 0,-1 7-1 15,-3-1-28-15,-7 0-6 0,0-2-1 0,-7 2 0 16,-3 7-25-16,-1-4-6 0,0 1-1 0,-3-1 0 15,-4 7-3-15,4-6-1 0,0 6 0 0,0-1 0 16,3-2-8-16,4 6-14 0,4-3 3 0,3 3 1 31,0-3-81-31,10 3-16 0,8-4-3 0,10-5-639 0,4 6-128 0</inkml:trace>
  <inkml:trace contextRef="#ctx0" brushRef="#br0" timeOffset="72937.995">20341 15461 2761 0,'-25'0'60'0,"-13"-3"13"0,-8 3 3 0,-4 0 2 0,-6 3-62 0,3-3-16 0,0 9 0 0,0-5 0 16,-7 5 19-16,0 0 1 0,-7-5 0 0,0 5 0 15,4 0-20-15,-1 4 0 0,-3 3 0 0,4-4-9 16,-4 1-6-16,0 5-1 16,-4 4 0-16,1-3 0 15,-1-3-28-15,0 12-7 0,1-6-1 0,3 6 0 16,3 4-80-16,1-7-16 0,-1-3-3 0,11 0-1 15,1 6-79-15,6-6-16 0,-32 12-3 0,39-12-1 0</inkml:trace>
  <inkml:trace contextRef="#ctx0" brushRef="#br0" timeOffset="73299.981">20722 15925 3204 0,'0'0'71'0,"-7"-9"14"0,0 9 3 0,0-3 1 0,0 3-71 0,-7 0-18 0,0 0 0 0,-7 3 0 15,-8 6 0-15,-6 1 0 0,0-7-13 0,-11 12 5 32,0-2-28-32,-7-1-4 0,-10 1-2 0,-4 6 0 15,-7 0-26-15,-1 3-4 0,-2 0-2 0,-4-1 0 16,-7 1-36-16,3 0-7 0,-3 7-2 0,3-7 0 15,7-1 15-15,4 1 2 0,0-3 1 0,11 3-530 0,3-9-105 0</inkml:trace>
  <inkml:trace contextRef="#ctx0" brushRef="#br0" timeOffset="74624.781">20320 15527 57 0,'-7'25'0'0,"0"-19"0"0,-4 13 0 0,1 3 0 16,-4 0 442-16,3 0 83 0,-7 9 17 0,4 10 3 16,0-3-435-16,0 6-87 0,3-1-23 0,1 8 0 15,-1-4 0-15,1 6 0 0,3-3-8 0,0 13 8 16,0 3 0-16,3-4 0 0,4 11 0 0,4-8 0 15,-1 8 0-15,1-1 14 0,-1 0-1 0,8-3 0 0,-1 9 3 16,-3-3 1-16,4 1 0 0,0-10 0 0,6 3-17 0,-3-13-16 16,0 7 4-16,4-10 0 15,-4 0-42-15,0 1-8 0,-3-4-2 0,-1-6-792 16</inkml:trace>
  <inkml:trace contextRef="#ctx0" brushRef="#br0" timeOffset="74943.065">20193 15684 1612 0,'0'9'144'0,"0"4"-116"0,-7 15-28 0,7 3 0 16,3 4 172-16,1 9 28 0,0 6 5 0,3 3 2 16,0 10-173-16,-4 3-34 0,1 3 0 0,-4 6-15 15,-4 0 15-15,1 7 0 0,-1-4 0 0,-6 4 0 16,-1-1 0-16,-3 4 0 0,0-1 0 0,3 1 0 16,-6 0 0-16,2-7 0 0,1 7 0 0,0 0 0 15,0-4-19-15,0-6-1 0,3 1 0 0,1-14 0 16,-1 1-114-1,1-10-23-15,3-12-5 0,0 3-677 0</inkml:trace>
  <inkml:trace contextRef="#ctx0" brushRef="#br0" timeOffset="75210.555">19297 16875 345 0,'-4'28'31'0,"1"-12"-31"16,-1 3 0-16,-3 3 0 0,0 16 492 0,-3-1 92 0,-1 4 18 0,4 12 4 16,-7-3-485-16,3 7-97 15,1 2-24-15,-4 7 0 0,0-3 0 0,-1 0 0 0,-2 3 0 0,3-4 0 31,0 10-40-31,-1-6-1 0,1-3 0 0,-3 0 0 16,3-1-9-16,3 1-2 0,-3-3 0 0,0-4 0 16,3-6-21-16,-3-3-5 0,0 4-1 0,0-8-812 0</inkml:trace>
  <inkml:trace contextRef="#ctx0" brushRef="#br0" timeOffset="75496.13">18881 17236 2595 0,'-4'9'57'0,"1"1"12"0,-4 12 3 0,0 9 0 0,-1 13-57 0,5-3-15 16,-4 3 0-16,0 6 0 0,3 3-9 0,-3 0-5 15,0-2-1-15,4 2 0 16,-4 0-29-16,3 0-7 0,-3 13-1 0,0-6 0 16,-4 3 20-16,4-7 4 0,-3 4 1 0,-1-4 0 15,1-3-16-15,-1 4-3 0,-3-4-1 0,3 4 0 16,-3-4-21-16,4 0-4 0,-5-3 0 0,8-6-503 16,-3 0-100-16</inkml:trace>
  <inkml:trace contextRef="#ctx0" brushRef="#br0" timeOffset="76231.353">17582 17926 2523 0,'-3'0'56'0,"-8"0"11"0,4 0 2 0,-3 0 2 0,-1 0-57 0,-7 0-14 0,4 0 0 0,0 3 0 15,4-3 0-15,-8 3 0 0,-3-3 0 0,-4 9 0 0,-3 1 0 0,-4 2-10 16,-7-2 10-16,-3-1-8 16,0 4 8-16,-11-4-8 0,-4 4 8 0,-10 6-8 0,-10-7-3 0,-1 10 0 15,1 6 0-15,-5-6 0 0,-9 0 11 0,-1 0 0 16,0 6 0-16,-3-3 0 0,0 4 10 0,-1 2 7 15,-2 0 2-15,-1 1 0 0,0 2-11 0,0-2-8 16,8 5 9-16,-5-2-9 16,5-1-30-16,-5-2-12 0,1-1-2 0,3 0-1 15,4-3-201-15,4-2-40 0</inkml:trace>
  <inkml:trace contextRef="#ctx0" brushRef="#br0" timeOffset="76570.631">15956 17772 1324 0,'-3'-3'118'0,"-4"-3"-94"0,0-4-24 0,-1 4 0 15,-2 0 364-15,-1-4 69 0,4 1 14 0,-3 6 2 16,-1 3-374-16,-7-10-75 0,-3 7-16 0,-7-3-2 16,0 6 18-16,-4-3 0 0,-7 3 0 0,0 0 0 15,-6 0-23-15,-5 3-1 0,-3 13 0 0,-7-4 0 16,-3-2 4-16,-1 2 1 0,-6 7 0 0,-1 3 0 0,1-3 19 16,-4 3 8-16,-8 3-8 0,1 6 12 0,-3-3-12 15,2 7 0-15,1-4-9 0,-3 1 9 16,3-4 0-16,-4 0 0 0,4 3 0 0,3-2 10 0,4-1-10 0,3-3-11 15,4-3 3-15,-3 6 0 16,3-6-228-16,0 0-44 0,-50 12-10 0,29-12-2 16</inkml:trace>
  <inkml:trace contextRef="#ctx0" brushRef="#br0" timeOffset="76894.364">14778 17637 2916 0,'0'0'64'0,"0"0"14"0,-7-3 2 0,-7 3 1 0,-7-3-65 0,3 3-16 0,0 0 0 0,-3 0 0 15,-4 0 17-15,1 3 0 0,-8 0 0 0,-3-3 0 16,-4 10-2-16,-3-4-1 0,-11-3 0 0,0 6 0 15,0 4-5-15,-7-4-1 0,0 4 0 0,-4 6 0 16,-3 3-8-16,0-3 0 0,-3 6 0 0,-1 0 0 16,-6 0 0-16,2-3-12 0,5 9 4 0,-1 0 8 15,1 1-21-15,-1-1 3 0,1 1 1 0,-4-4 0 16,3-3-43-16,4 6-8 0,4-9-1 16,6 0-1-16,11-3-90 0,0-7-17 0,8 1-4 0,-1-4-843 15</inkml:trace>
  <inkml:trace contextRef="#ctx0" brushRef="#br0" timeOffset="77200.306">13882 17352 1267 0,'0'0'56'0,"0"0"12"0,-7 0-55 0,-4-3-13 0,1-7 0 0,-8 10 0 16,0-3 399-16,-3 6 77 0,-4-3 15 0,-3 10 3 16,-4-7-392-16,-3 6-78 0,-4 1-16 0,-3 2-8 15,-7 10 0-15,-4-3 0 0,-7 9 0 0,-7-3 8 16,0 4-8-16,-11 2-16 0,-3 0 4 0,0 4 0 16,-4-4-1-16,-7 4-1 0,1-4 0 0,-5 0 0 15,5 1 14-15,-1 8 0 0,4-8 0 0,-4 2 0 31,4-2-44-31,0-1-7 0,7-3-1 0,3-3 0 16,11-6-172-16,-4 0-36 0</inkml:trace>
  <inkml:trace contextRef="#ctx0" brushRef="#br0" timeOffset="77485.19">12495 16991 1785 0,'-28'0'79'0,"14"7"17"0,-7-4-77 0,-7 0-19 15,-4 6 0-15,-7 1 0 0,-3 2 236 0,-8 7 44 16,-3 0 9-16,1 3 2 0,-8 0-219 0,0 0-44 0,-7 9-9 0,7 0-2 15,-4 1 0-15,-3 2 0 0,-7 7 0 16,0 0 0-16,3 3-17 0,1-4 0 0,6 1 0 0,1 0 0 16,-1-3-21-16,1-1 1 0,-1 4 1 0,-3-3 0 31,-7-1-208-31,7-2-41 0,11 2-9 0</inkml:trace>
  <inkml:trace contextRef="#ctx0" brushRef="#br0" timeOffset="77912.449">12054 16844 1152 0,'0'0'102'0,"-14"0"-82"0,-7 0-20 0,0 0 0 16,-4 0 352-16,1 0 67 15,-5 0 13-15,-2 0 2 0,2 9-322 0,-2-6-65 0,-8 7-13 0,-3 6-2 16,-1-4 6-16,-3 7 2 0,-3 3 0 0,-4 3 0 16,-7 6-40-16,4 1 0 0,6-1-9 0,-6 4 9 31,-4 2-211-31,0-2-34 0,-46 37-7 0,21-28-2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31:2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7740 15997 864 0,'0'0'38'0,"0"0"8"0,-7 0-37 0,3 0-9 15,-3 0 0-15,7 0 0 0,-14 0 80 0,7-3 15 16,0-4 2-16,4 4 1 0,-1-3-69 0,-7 6-13 16,4-9-4-16,0 9 0 0,0-10-12 0,4 10 0 15,-4-6-12-15,3 3 12 0,1-4 0 0,-4 4 0 16,3-3 0-16,-7-3 0 0,-3 6-11 0,7-4 11 15,7 7-10-15,-7 0 10 0,0-9 31 0,0 9 12 16,0-6 2-16,0 2 1 0,0-2 8 0,-4 6 2 16,4-3 0-16,0 3 0 0,0-6 0 0,0 3 1 15,0-4 0-15,-3 7 0 0,-1-9-37 0,0 9-8 0,1 0-2 0,-1-3 0 16,-3-3 11-16,4-1 3 0,-8 4 0 16,4 3 0-16,-4-6-13 0,0 6-3 0,1 0 0 0,-1-3 0 15,1 3-8-15,-5-7 0 0,1 7 0 0,-3 0 8 16,9-3-8-16,-2 3 0 0,-4-6 0 0,-1 6 0 15,5-3 0-15,-4-3 0 0,3 6 0 0,-3-3 0 16,0-4 0-16,-4 7 10 0,7 0-10 0,-3-6 10 16,-4 6-10-16,4 0 10 0,4-3-10 0,-8 3 10 15,0 0 10-15,4 0 1 0,0-6 1 0,0 2 0 16,-4-2 6-16,0 3 2 0,1-3 0 0,6 3 0 16,-3-4-9-16,7 4-1 0,-11-3-1 0,4-3 0 15,0 2 7-15,3 4 2 0,-7-3 0 0,1 3 0 16,-1-4-4-16,4 4-1 0,0-3 0 0,-4-3 0 15,0 5-12-15,4-2-3 0,-4 0 0 0,1 3 0 16,-4-3-8-16,3 6 0 0,0-10 0 0,4 10 0 0,-11-9 11 0,8 6-3 16,6-4-8-16,-7-2 12 0,-3 6 1 15,-4-4 0-15,4-2 0 0,3 3 0 0,-3 6-5 0,-4-3-8 16,4-4 11-16,3 4-11 0,-6-3 9 0,2 3-9 16,-2-3 0-16,2 6 9 0,-2-4-9 0,3-2 0 15,-11 6 0-15,3 0 0 0,1 0 0 0,3 0 0 16,-3 0 0-16,7-6 0 0,-14 6 0 0,6-3 0 15,5 3 0-15,-1 0 0 0,4 0 0 0,-1 0 0 16,1 0 0-16,0 0 0 0,0-6 0 0,-1 6 0 16,-2 0 0-16,-1 0 0 0,-3-4 8 0,6 4-8 15,-2 0 8-15,-1 0-8 0,-3 0 8 0,6-6-8 16,-6 6 8-16,0 0-8 0,3 0 0 0,-3 0 0 0,7 0 0 16,-4 0 0-16,0 0 0 0,0 0 0 0,-3 0 0 0,7 0 0 15,-7 0 0-15,-1 0 10 0,1 0-10 0,0 0 10 16,0 0-10-16,-4 0 0 0,3 6 0 0,-2-6 0 15,2 0 0-15,5 0 0 0,-5 0 0 0,1 0 0 16,0 0 0-16,-4 0 0 0,4 0 0 0,-4 0 0 16,-3-6 0-16,3 6 0 0,0 0 0 0,4 0 8 15,-4 0-8-15,4 0 0 0,-1 0 0 0,1 0 0 16,-4 0 0-16,4 0 0 0,0 0 0 0,-8 0 0 16,5 0 0-16,-1 0 0 0,-4 6 0 0,1-2 0 15,-4-4 0-15,7 6 0 0,-3-6 0 0,3 0 0 16,0 3 0-16,-3 3 0 0,3-6 0 0,0 0 0 0,-3 6 0 0,3-2 0 15,-10-4 0-15,7 6 0 16,10-3 0-16,-3-3 0 0,-11 0 0 0,7 6-11 0,-3-3 11 16,3 4 0-16,4-4 8 0,-1-3-8 0,-3 6 0 0,4-3 0 15,0 3 0-15,0 1 0 0,-4-4 0 16,4 6 0-16,10-2 0 0,-7 2 0 0,-7-6 0 0,4 7 0 16,3-4 0-16,0 3 0 0,-3-3 0 0,0-2 0 15,0 5 0-15,-1 0 0 0,5 1 0 0,-1-4 0 16,-3 4 0-16,-1-1 0 0,1 7 0 0,3-7 0 15,-3 0 0-15,0 1 0 0,3-1 0 0,-3 10 0 16,-1-3 0-16,1-4 8 0,0 4-8 0,3 0 0 16,4-4 0-16,-4 4 0 0,4-7 0 0,-4 10 0 15,4-3 0-15,3-4-8 0,-6 4 8 0,6 0 0 0,-3-4 0 16,3 4 0-16,-7 3 0 0,7-4 0 0,1-2 0 0,-12 3 0 16,8 2 0-16,-3-2 0 0,6-3 0 0,0 9 0 15,0-4 0-15,1 1 0 0,3 0 0 0,3 0-8 16,-3 0 8-16,7 6 0 0,-4 0 0 0,4-6-8 15,0 6 8-15,3-6 0 0,-3 6 0 0,7-3 0 16,0-7 0-16,0 4 0 0,-4 6 0 0,8-6 0 16,-4 0 0-16,3 0 0 0,1-4 0 0,-8 4 0 15,4 0 0-15,7-3 0 0,0 2 0 0,-3 1 0 16,3-9 0-16,0 8 0 0,3-2 0 0,4 3 0 16,-7 0 0-16,0 6 0 0,11-6 0 0,-8-1-8 15,1 8 8-15,6-8-10 0,1 4 10 0,0 0-10 16,-1 3 10-16,4-6 0 0,0 6 0 0,4-6 0 15,-11 0 0-15,14 0 0 0,-7 0 0 0,7 2 0 16,4-2 0-16,7 0 0 0,-4-3 0 0,-3-4 0 16,7 7 0-16,-4-3 0 0,4 3 0 0,-4-1 0 0,7-2 0 15,-7 0 0-15,8 3 0 0,-1-7 0 0,0 4 0 0,7 3 0 16,-3-4 0-16,0-2 0 0,7 9 13 0,3-3-1 16,-3-1-1-16,0 1 0 0,-4 0-3 0,4 0 0 15,-7-3 0-15,7-1 0 0,-7-2-8 0,3 6 0 16,4-4 0-16,-4 4 0 0,4-9 18 0,0 5-2 15,-7 1 0-15,0-4 0 0,13 4-16 0,-9-6 0 16,13 8 8-16,-10-8-8 0,7 5-11 0,-4-5-5 16,8-1-2-16,-1 1 0 0,4-1 27 0,4 0 6 15,-4 1 1-15,3-1 0 0,4 1-16 0,-3 2 8 16,6-9-8-16,-10 7 0 0,4-4 0 0,6 3 0 0,4-5 0 16,-3 2 0-16,-4 3 0 0,-7-2 0 0,14-4 0 0,-10 6 0 15,6-9 8-15,1 9 0 0,-1-2-8 16,1-4 12-16,-4-3-4 0,0 6-8 0,3-3 11 15,-3 4-11-15,11-7 0 0,-7 9 0 0,3-9 0 0,-11 6 0 16,4-3 0-16,0-3-9 0,11 0 9 0,-8 7-12 16,4-4 12-16,-3-3 0 0,3-3 0 0,0-4 0 15,0 7 0-15,0 0 0 0,8-3-9 0,-1-3 9 16,-7 6 0-16,7-9 0 0,-11 9 8 0,15-7-8 16,-7-2 0-16,3 6 0 0,0-4 0 0,-14 4-11 15,11-3 11-15,-15-3 9 0,4 6-1 0,0-4-8 16,0 1 0-16,-7 3 0 0,0-3 0 0,4-4 0 15,-4 7 0-15,3-3 0 0,-3-7 13 0,0 1-4 16,0 9-9-16,4-7 0 0,-4-6 0 0,-1 7 0 0,5 0 0 16,-1-7 12-16,5 7-2 0,-9-1 0 0,-6-2-10 15,0-4 0-15,0 7 0 0,-3-7 0 0,6 6 0 16,-10 1 0-16,3-10-10 0,-6 10 10 0,-1-7 0 0,-3 7 8 16,0-10 1-16,-4 3 0 0,-3 4-1 0,-4-4 0 15,4-3 0-15,3 0 0 0,-7 1-8 0,4-8 0 16,0 11 0-16,3-7 0 0,-7-3 18 0,0 0 2 15,1 6 0-15,-1 0 0 0,0-6 0 0,-3 6 0 16,-4-6 0-16,-4 6 0 0,1 0-20 0,0-6 0 16,-1 7 0-16,-10-1 0 0,4-6 0 0,-4 6 0 15,4-6 0-15,-8 6 0 0,4-9 8 0,0 3-8 16,0-4 12-16,-7 4-12 0,0-3 9 0,0 3-9 0,0 3 0 0,0 0 9 16,0 0-9-16,-7-3 12 0,7 6-12 0,-3 0 12 15,-1-6-4-15,-3 6-8 0,4 1 12 0,-8-7-4 16,1 9-8-16,-1-3 0 0,-3-6 0 15,0 6 0-15,-4-6 0 0,0 6 0 0,1 0 0 0,-4 1 0 16,3-7 0-16,-7 6 0 0,-3-6 0 0,3 3-11 16,1-3 11-16,-5 6 0 0,1-6-9 0,4 6 9 15,-1 0 0-15,7 0 0 0,-6-3 0 0,-1 4 0 16,0-1 0-16,-3 3 0 0,0-3 0 0,-1 7 0 16,1-4 0-16,-7-3 0 0,3 10 0 0,-3-7 0 15,0 4 0-15,-1-4 0 0,1 0 0 0,3-3 0 16,-3 7 0-16,3-4 0 0,4 7 0 0,-11-7-11 15,11 7 11-15,-7-7 0 0,0 7 0 0,3-4 0 16,0 4 0-16,4-1 0 0,-7-5 0 0,3 5-8 16,4 4-3-16,3-4 0 0,4 1 0 0,0 0 0 15,-4-1-33-15,7 1-8 0,1 9 0 16,-1-6-1-16,0-4-122 0,1 7-24 0,3-3-5 0</inkml:trace>
  <inkml:trace contextRef="#ctx0" brushRef="#br0" timeOffset="3703.581">11398 16185 57 0,'25'0'0'0,"-25"0"0"0,-7 0 0 15,7 0 0-15,0 0 189 0,0 0 33 0,-4 0 6 0,1-3 2 16,3 3-112-16,0 0-22 0,-4-6-5 0,1 2-1 16,-8-2-46-16,8 3-10 0,3 3-2 0,0 0 0 15,-11-6-17-15,8 6-4 0,3 0-1 0,0 0 0 16,0 0-10-16,0 0 0 0,0 0-10 0,0 0 10 16,0 0 28-16,0 0 11 0,-7-10 2 0,7 10 1 15,0 0 14-15,0 0 2 0,0 0 1 0,0 0 0 16,0 0 22-16,0 0 5 0,0 0 1 0,-4 0 0 15,-3-9-27-15,0 9-4 0,7 0-2 0,0 0 0 16,-4-6-16-16,1 6-3 0,3 0-1 0,0 0 0 16,0 0-14-16,0 0-2 0,0 0-1 0,0 0 0 15,0 0-17-15,0 0 0 0,-4 6 0 0,4-6 0 16,0 0 0-16,0 0 0 0,0 0 0 0,-3 3 0 16,3 10 0-16,-4-10 0 0,4-3 11 0,-3 9-3 15,-1-9 7-15,1 6 1 0,3-6 1 0,0 0 0 0,0 10-3 16,0-10-1-16,0 0 0 0,3 3 0 15,4 6-13-15,0-2 8 0,-7 2-8 0,7 0 0 0,0-2 0 0,0 2 0 16,-7-9 0-16,4 3 0 0,3 4 0 0,0 2 0 16,-7-9 0-16,0 0 0 0,0 0 12 0,0 0-4 15,11 0-8-15,-11 0 12 0,0 0 24 0,0 0 5 16,7 0 1-16,0-6 0 0,-7 6-22 0,3-3-4 16,1-4 0-16,6-2-1 0,1 6 2 0,0-4 1 15,-11-2 0-15,0 0 0 0,10-1-9 0,-6 4-1 16,-4-3-8-16,0-1 12 0,0 1-4 0,3-1-8 15,4 1 11-15,-10 3-11 0,-4-4 16 0,3 7-4 16,8-3-1-16,-1-4 0 0,-10 1-3 0,0 9-8 0,14-9 12 0,0 2-4 16,0 4 0-16,-7 3 0 0,-7-6 0 0,7 6 0 15,7 0-8-15,-7 0 0 0,-10 0 0 0,6 0 8 16,4 0-8-16,0 0 0 0,0 0 0 0,-7 0 0 16,-3 0 0-16,2 6 0 0,8-6 0 0,-7 3 0 15,-3 4 0-15,-1 2 0 0,4-3 0 0,7-6 8 16,-3 3-8-16,-4 7 8 0,3-4-8 0,4-6 8 15,7 9-8-15,-7 1 0 0,-3-1 0 0,3 1 0 16,7-4 0-16,-4 3 0 0,-6-5 0 0,-1 5 0 16,11-3 0-16,-3 4 0 0,-1-1-11 0,-3-3 11 15,-3-3 0-15,6 4 0 0,8 2 0 0,-4-6-8 16,-7 4 8-16,3-4-12 0,8 3 12 0,-4-6-12 16,0 3 12-16,0 3 0 0,4-6 0 0,3 0-8 0,0 0 8 15,-3 0 0-15,-11 0 0 0,0 0 0 0,17-6 0 0,-3 6 0 16,-14 0 8-16,0 0-8 0,7-3 0 0,0-6 0 15,-3 2 0-15,-1 4 8 0,-6-6-8 16,3 2 8-16,3-2-8 0,-3 0 8 0,-7-1-8 0,4 4 9 16,-1-3-9-16,1 5 10 0,3-5-2 15,-7 3 0-15,3-4 0 0,1 1 0 0,3 3-8 0,-7-4 10 16,-7 1-10-16,3 6 10 0,11-4-10 0,0 7 0 16,-4 0 0-16,-6 0 0 0,-1-3 0 0,1 3 0 15,10 0 0-15,-11 0 0 0,-7 3 0 0,8-3 0 16,10 0 0-16,0 0 0 0,-11 7 0 0,4-4 0 15,7-3-9-15,-3 9 9 0,3 1 0 0,-4-4 0 16,-6 3-8-16,6 1 8 0,8-1 0 0,-4 7-10 0,-11-13 10 16,8 13-8-16,3-7 8 0,0 0 0 15,0 1 0-15,0-1 0 0,-8-2 0 0,8-7 0 0,8 3 0 0,-8-3-8 16,-4 6 8-16,4-6 0 0,11 9-9 0,-4-9 9 16,3 10 0-16,-3-10 0 0,0 6-9 0,4-6 9 15,10-6 0-15,-7 6 0 0,-14 0 0 0,4 0 0 16,10-3 0-16,-7-4 0 0,-7 7 8 0,7-9-8 15,-4 3 10-15,5-4-10 0,-5 7 10 0,1-6-10 16,-8 2 8-16,4-2-8 0,4 0 0 0,-4 2 0 16,-11 4 10-16,7-3-10 0,1-3 10 0,3 5-10 15,-4-2 0-15,1-3 8 0,-4 6-8 0,7 3 0 16,7-7 0-16,-7 7 0 0,-11 0 0 0,1 0 0 16,10 0-11-16,0 0 11 0,-11 7-10 0,1-4 10 15,-1-3-11-15,0 9 11 0,4-3-12 0,-3 4 12 16,-4-7-8-16,3 6 8 0,8 4 0 0,-5-4 0 0,-2 1-8 15,6-1 8-15,1-6 0 0,3 4 0 0,7 2 0 16,-7 0-8-16,-4-2 8 0,4-7 0 0,7 3 0 0,-7-3-8 16,0 0 8-16,4 6 0 0,7-3-10 0,-4 3 10 15,-7-6-8-15,7 0 8 0,-7 0 0 0,10 0 0 16,4 0 0-16,-3-6-8 0,-11 6 8 0,0 0 0 16,10-3 0-16,5-3 0 0,-5 3 0 0,-6-4 0 15,-4 7 0-15,7-9 8 0,7 9-8 0,-11-9 0 16,-6 2 0-16,3 7 8 0,7-3-8 0,-4-3 0 15,-10-4 8-15,0 7-8 0,4-3 8 0,10-3-8 0,0 2 10 16,-7 7-10-16,-11-3 8 0,8-3-8 0,3 6 0 16,0 0 9-16,-11 0-9 0,4 0 0 0,7 0 0 15,0 0 0-15,0 0 0 0,0 0 0 0,-7 0 0 0,7 0 0 16,0 0 0-16,0 0 0 0,-10 0 0 0,10 0 0 16,0 0 0-16,0 0 0 0,0 0 0 0,-8 0 0 15,1 6 0-15,7-6 0 0,0 0 0 0,0 0 0 16,-14 3 0-16,7 4 0 0,7-7 0 0,0 0 0 15,0 0 0-15,0 0 0 0,0 0 0 0,0 0 0 32,11 6-60-32,-11-6-7 0,0 0-1 0,0 0-780 0,10 3-155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31:5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 13247 288 0,'0'0'25'0,"0"0"-25"0,0 0 0 0,0 0 0 16,0 0 289-16,0-10 53 0,-7 4 10 0,7 6 3 16,-3-9-219-16,3 9-44 0,0 0-9 0,0 0-2 15,0 0-17-15,0 0-4 0,0 0-1 0,0 0 0 16,-4 0-47-16,-6-4-12 0,10 4 0 0,0 0 0 16,-11 0-11-16,7 0-4 0,-3 10-1 0,4-7 0 15,-4 3 16-15,-4 4 0 0,8 9 0 0,-8-4 10 0,1-2 11 16,3 12 3-16,-15-6 0 0,8 6 0 0,-7-6 29 15,0 6 7-15,3-7 0 0,-3 8 1 0,0-5 0 16,-4 5 0-16,8-8 0 0,-5 7 0 0,8 1-29 0,-3-5-5 16,-1 5-2-16,7-8 0 0,1 7-25 0,-4-6-16 15,3 0 3-15,-3-3 0 16,3 3-51-16,8-1-9 0,-15 8-3 0,8-8 0 16,3 1-52-16,-4 6-10 0,1-6-2 0,-1 0-1 15,-3-3 8-15,3 2 1 0,-3 1 1 0,4-9 0 16,-1 5 59-16,-3-5 12 0,3-1 3 0</inkml:trace>
  <inkml:trace contextRef="#ctx0" brushRef="#br0" timeOffset="390.214">769 13334 2552 0,'0'0'113'0,"0"0"23"0,0 0-108 0,0 0-28 0,0 0 0 0,0 0 0 15,0 0 13-15,0 0-2 0,4 4-1 0,6 5 0 0,-6-3-19 0,6 4-4 16,1-1-1-16,10 1 0 0,-7-1 14 0,4 0 0 15,3 1-10-15,0-1 10 0,4 4 0 0,0-1 0 16,-1-5 0-16,1 2 0 0,7 0 0 0,-4 1 0 16,4-1 0-16,-4 1 0 0,4-1 0 0,-4 0 0 15,-3 7 0-15,6 0 0 0,-6-4 0 0,0 7 0 16,3-3 0-16,-3 3 0 0,-4-10 0 0,3 10 0 16,1-4 0-16,-4 4 0 0,4-3 0 0,0-7 0 15,-4 1 0-15,4 5 0 0,-8-5 0 0,11 2-12 16,-10-2 4-16,7-1 8 15,-4 7-64-15,4-7-4 0,-1 1-2 0,-3-1-630 16,-3 7-127-16</inkml:trace>
  <inkml:trace contextRef="#ctx0" brushRef="#br0" timeOffset="1064.518">1732 14391 1882 0,'0'0'41'0,"0"0"9"0,-7 0 2 0,0 0 1 0,-4 0-42 0,4 7-11 0,4-7 0 0,-1 0 0 16,-3 0 56-16,4 3 10 0,-8-3 2 0,4 6 0 15,4 0-18-15,-12-3-3 0,8 4-1 0,0-4 0 16,-3 6-16-16,-1 1-3 0,1-4-1 0,-4 6 0 16,3 10-1-16,-3-3 0 0,-4 0 0 0,4 6 0 15,0 3 5-15,-7 0 1 0,3 13 0 0,-3-9 0 16,0 8 4-16,3-2 1 0,-7-3 0 0,-3-7 0 15,4 6-23-15,6-6-4 0,-3 1-1 0,7-4 0 16,-11 3-8-16,4-9 0 0,7 6 0 0,-7-6 0 16,6 3-27-16,1-4-7 0,-7-5-2 15,11 3 0-15,-5 2-144 0,5-2-30 0,-1-3-6 16,1 2 0-16</inkml:trace>
  <inkml:trace contextRef="#ctx0" brushRef="#br0" timeOffset="1453.587">1012 14614 2336 0,'0'0'104'0,"0"0"20"0,-3 0-99 0,3 0-25 0,0 0 0 0,0 0 0 16,0 0 54-16,0 0 6 0,3 9 0 0,8 1 1 16,-7 2-46-16,6-2-15 0,1-1 8 0,3 4-8 15,0 2 0-15,4 4 0 0,-4 0 0 0,10-3 0 16,-2 2 0-16,2-2 10 0,1 3-10 0,0 0 8 15,3 0 5-15,-3-4 1 0,-4-2 0 0,3 2 0 16,1 4 8-16,0 0 2 0,-4-3 0 0,4 3 0 0,-4-4-35 0,4 4-6 16,-8-3-2-16,4 3 0 0,1-7-1 15,2 10 0-15,-10-3 0 0,8-7 0 16,-5 10-117-16,4 0-24 0,4-3-5 16,-4 12-813-16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0:50.6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5536 6057 1058 0,'-3'-26'47'0,"3"12"9"0,-4 0-44 0,2-6-12 16,2 0 0-16,-3-1 0 15,3 0-90-15,0-6-20 0,0 5-4 0,0-2-1 0,0 4 169 0,0 3 34 0,-1-1 6 0,1 8 2 16,-3-1 70-16,1 2 14 0,0-1 4 0,0 4 0 15,-1 4-32-15,3-4-5 0,0 6-2 0,0 0 0 16,-4 0-70-16,4 0-15 16,0 0-2-16,0 0-1 0,0 0-44 0,0 6-13 0,0 2 0 0,0 2 8 15,0 1-8-15,1 1 0 0,-1-1-11 0,3 3 11 16,0 3-8-16,-3 3 8 0,0 0 0 0,0 4-9 16,-3 0 9-16,3 0 0 0,0 5 0 0,-4-1 8 15,4 2 20-15,-5 0 4 0,2 4 0 0,3 1 1 16,-1 5-10-16,1-2-3 0,1-2 0 0,2 5 0 15,2-1 20-15,-4 2 3 0,2 3 1 0,4 1 0 16,-2-2-16-16,-1 4-4 0,1 2 0 0,-1-1 0 16,5 1-12-16,-7 2-4 0,2 3 0 0,-1-1 0 15,0 0 10-15,-1 1 2 0,-2-1 0 0,0 7 0 16,0-1-7-16,-2 1-1 0,2 1 0 0,0-2 0 0,-3 3 0 16,0 3-1-16,2 1 0 0,1-5 0 0,-3 4-1 15,1-3 0-15,2 3 0 0,0 0 0 0,0-1-10 16,0 1 12-16,0-3-12 0,2 3 12 0,-2 3-12 0,3-3 0 15,-3-4 0-15,0 7 8 16,0 2-8-16,0-7 0 0,-3 2-12 0,1 3 12 0,2-1 0 0,-4 2 0 16,-1-1 9-16,1-5-1 0,-1 7 0 0,-2-2 1 15,-2 0 0-15,5 0 0 0,-5 2 11 0,1-7 1 16,-2 5 1-16,0 1 0 0,1-2-22 0,0-3 0 16,0 1 0-16,0-5 8 0,4 1-8 0,-3 3 0 15,0-5 0-15,4-2 0 0,-1 1 0 0,4-3 0 16,-4-2 0-16,1 1 8 0,1-3 9 0,3 0 3 15,-5-3 0-15,5-1 0 0,0-2 0 0,0-4 0 0,0 4 0 16,0-3 0-16,5-3-7 0,-5 1-1 0,0-1 0 0,0 0 0 16,0 0-3-16,0-4-1 0,-5 5 0 0,5-7 0 15,-2 6-8-15,2-6 0 0,-2 5 9 0,2-5-9 16,-3-6 8-16,1 6-8 0,2-8 10 0,-2 6-10 16,2-3 10-16,0-1-10 0,0-4 10 0,0 0-10 15,0-3 12-15,-5 2-4 0,5-2-8 0,0-5 12 16,0 4-12-16,0-6 8 0,0 4-8 0,5-4 0 15,-5-2 13-15,2-1-3 0,-2 3-1 0,0-5 0 16,0 2-1-16,0-1-8 0,0-2 12 0,0 0-4 16,2-2-8-16,-2 0 0 0,-2 2 0 0,2-2 0 15,2 0 0-15,-2 0 0 0,0-6 0 0,0 6 0 16,0-2 8-16,0 2 10 0,0-6 2 0,-2 6 0 16,0 0-7-16,2-6-1 0,0 0 0 0,0 0 0 0,0 3-12 15,0-3 0-15,0 5 0 0,0-5 0 0,4 6 0 0,-4-6 0 16,-2 7 0-16,2-7 0 0,0 0 0 0,0 0 0 15,0 0 0-15,0 0 0 0,0 0 0 0,0 0 0 16,0 0 0-16,0 0 0 0,0 1 0 0,0-1 0 16,0 0 0-16,0 0 0 0,0 6 0 0,0-6 0 15,2 7 0-15,-2-7 0 0,3 2 0 0,-3-2 0 16,0 5 0-16,0 2 0 0,4-1 0 0,1-1 0 16,-5 2 0-16,3-5 0 15,-2 6-29-15,-1-2-9 0,0-2-2 0,3 0 0 0,-3-4 12 16,2 6 3-16,-2-6 0 0,3 0 0 15,-3 0-58-15,4 6-11 0,2-6-2 0,-3 4-1 16,-3-4-52-16,5 0-11 0,3-4-1 0</inkml:trace>
  <inkml:trace contextRef="#ctx0" brushRef="#br0" timeOffset="1">1960 8821 979 0,'-6'0'87'0,"1"-2"-70"0,-2-2-17 0,3 4 0 15,-3-2 245-15,0 2 46 0,0-6 9 0,5 6 1 16,-9-2-193-16,2-2-38 0,2 4-8 0,2 0-2 16,-1 0-40-16,-1 0-9 0,-2 0-2 0,2 0 0 15,0 0-9-15,5 0 0 0,-5 0 0 0,0 0 0 16,5 0 0-16,-2 0 0 0,1 4 0 0,3-4 0 15,-4 2-16-15,4-2 4 0,0 0 0 0,0 0 1 0,0 0 11 0,0 0-8 16,7 0 8-16,2 4-8 0,2-4 8 0,0 2-10 16,5-2 10-16,5 0-10 0,1 0 23 15,1-2 5-15,2-2 1 0,4 4 0 0,3 0-1 0,-3 0 0 16,3 0 0-16,0 0 0 0,6 4 12 0,1-2 2 16,6 0 1-16,-4-2 0 0,4 4-25 0,0-2-8 15,3-2 0-15,4 0 0 0,-2 4 0 0,4-2 10 16,0-2-10-16,3 4 8 0,2-2 6 0,2-2 1 15,0 2 0-15,5-2 0 0,-3-2 0 0,5 2 0 16,2-2 0-16,0-2 0 0,7 2 2 0,0-2 1 16,3-2 0-16,2 4 0 0,-3-4-10 0,2 0-8 0,1-3 9 0,6 4-9 15,-6-1 12-15,6 1-3 0,-4 0-1 0,2-1 0 16,-3-1 4-16,-1 2 0 0,2 3 0 0,-3-3 0 16,1 3-1-16,-1 2 0 0,3-4 0 15,-3 2 0-15,8 2-11 0,-6 0 8 0,4-1-8 0,1 1 8 16,1-5-8-16,-2 5 0 0,-1 0 0 0,3-6-11 15,-3 6 11-15,3-2 8 0,-6-4-8 0,3 4 11 16,3-2-11-16,-1 2 0 0,-4-4 0 0,2 0 8 16,-3 4 19-16,1-2 3 0,-5-2 1 0,5 4 0 15,-2 0-12-15,-1-2-3 0,-2 2 0 0,-2-2 0 16,-4 4-1-16,2 0-1 0,2 0 0 0,-5 0 0 16,-6-2-14-16,4 2 8 0,5 0-8 0,-3 2 0 15,-4-2 8-15,3 0-8 0,-4 0 0 0,1 0 0 16,0 0 8-16,-2 0-8 0,-3 0 0 0,1 0 0 15,-1 0 12-15,1 0-3 0,-6 0-1 0,4 0 0 0,-1-2-8 16,0-2 12-16,2 4-12 0,1 0 12 0,-6 0 0 16,4-2 0-16,1 2 0 0,-4-2 0 0,0 2-12 15,0-4 0-15,-5 4 0 0,-2 0 0 0,0 0 0 16,0 0 15-16,0 0-4 0,-2-2-1 0,0 2 7 16,-5-4 2-16,0 4 0 0,-3 0 0 0,-2-2-7 0,1-2 0 15,-2 4-1-15,-1 0 0 0,-2-3-11 0,0 3 0 16,1 0 9-16,-3 0-9 0,-3-1 0 0,3-3 0 15,-3 4 0-15,2-2 8 0,-2-2-8 0,-1 4 0 16,-1 0 0-16,1 0 0 0,-3 0 0 0,-2 0 0 16,0 4 0-16,-5-2 0 0,-2-2 0 0,-2 0 0 15,-2 4 0-15,-1-3 0 0,-2-1-22 0,1 3 1 16,-3 1 0-16,-2-2 0 16,-1 2-95-16,-1-2-20 0,-5-2-3 0,0 6-737 0,-2 0-148 0</inkml:trace>
  <inkml:trace contextRef="#ctx0" brushRef="#br0" timeOffset="2">10989 8577 403 0,'0'0'36'0,"0"0"-36"0,0 0 0 0,0 0 0 15,0 0 188-15,0 0 30 0,0 0 6 0,0 0 2 16,0 0-148-16,0 0-30 0,0 0-5 0,0 0-2 15,0 0 11-15,-3 6 1 0,3 1 1 0,0-7 0 16,-2 1 16-16,0 5 3 0,-3-1 1 0,3-3 0 16,-3 3-14-16,3-3-2 0,-2 5-1 0,-1-1 0 15,1-1 9-15,-3 4 2 0,-2-1 0 0,2 4 0 16,0-4-24-16,-2 4-5 0,0 0-1 0,-2 2 0 16,-1-2-12-16,1 2-2 0,0 0-1 0,-3 0 0 15,1 0-9-15,1 1-2 0,-1-1 0 0,1-2 0 16,1 2-12-16,0-2 0 0,-1 2 0 0,3-6 0 15,0 4 0-15,3-4 0 0,-3-2 0 0,2 0 0 16,4 1-30 0,-1-5-2-16,-1 1-1 0,5-3 0 0,0 0-35 0,-4 0-8 0,4 0 0 15,-2 0-1-15,-3-3-14 16,3 3-2-16,0-7-1 0,-1 7-482 0,-1-6-97 0</inkml:trace>
  <inkml:trace contextRef="#ctx0" brushRef="#br0" timeOffset="3">10751 8553 2300 0,'0'0'51'0,"0"0"10"0,0 0 3 0,0 0 0 0,-5 2-52 0,5-2-12 0,0 0 0 0,0 0 0 16,0 0 0-16,3 2-10 0,-3 8 2 0,2-3 0 16,2-4 8-16,1 3 0 0,-1 1 0 0,1-2-8 15,2 2 8-15,2 0 0 0,-2 2 0 0,2-3 0 16,2 2 38-16,0-2 3 0,3 6 1 0,-1-4 0 16,-1 0 10-16,-1-2 3 0,0 4 0 0,1-2 0 15,-1 0-10-15,0 0-1 0,1 2-1 0,-1 0 0 16,0-4-16-16,-2 6-3 0,-2-3-1 0,2 5 0 15,0-2-23-15,-2-4 0 0,0 6-12 0,-3 0 4 16,1-2 8-16,2 2 0 0,-3 0 0 0,1-2 0 16,-1-4 0-16,1 6 0 0,-1-8 0 0,1 4 0 15,-1-6-21-15,3 3-3 0,0-2 0 0,0-5 0 16,0 4-116-16,-1-8-24 0,3 4-5 16,-2-2-1-16,2-3-35 0,3-2-7 0,6-11-2 0,-7 4 0 15</inkml:trace>
  <inkml:trace contextRef="#ctx0" brushRef="#br0" timeOffset="4">11217 8855 1818 0,'0'0'80'0,"0"0"17"0,-2 6-77 0,2-6-20 16,0 0 0-16,0 0 0 0,0 0 157 0,0 0 28 16,2 4 6-16,-2-4 1 0,5 2-108 0,-3 6-20 0,3-4-5 0,-3-2-1 15,2 6-30-15,1-2-7 0,2 1-1 0,-1 0 0 16,1 5 7-16,-2-3 1 0,2 3 0 0,-3 0 0 15,-2-2-1-15,3 2 0 0,-1-4 0 0,-1 4 0 16,-1 0-11-16,0-4-3 0,-2 4 0 0,5-2 0 16,-5-4-13-16,2 6 0 0,0-3 0 0,-2-4 0 15,5 4-8-15,-3-4-8 0,3 2-2 0,-3-1 0 32,0-1-113-32,0-2-22 0,-2-3-5 0,5 4-627 0,2-4-126 0</inkml:trace>
  <inkml:trace contextRef="#ctx0" brushRef="#br0" timeOffset="5">5996 5083 1414 0,'0'0'63'0,"0"0"13"0,0 0-61 0,0 0-15 16,0-2 0-16,0-4 0 0,0 0 33 0,2 4 4 16,-2-2 1-16,2 0 0 0,1-2-29 0,-3 6-9 15,0 0 0-15,2 0 0 0,-2 0 8 0,2-6-8 16,-2 6 0-16,0 0 0 0,0 0 0 0,0 0-12 16,5-5 0-16,-5 5 0 0,0 0 39 0,0 0 8 15,0 0 1-15,0 0 1 0,0 0 35 0,-5 11 6 16,1-9 2-16,-3 6 0 0,-2 2-4 0,2-2-1 15,-4 0 0-15,1 0 0 0,-3 4-7 0,2 0 0 16,-3 1-1-16,0 1 0 0,-1-1-18 0,-1 4-3 16,-5-3-1-16,3 4 0 0,-4 0-21 0,3-2-4 0,-1 2 0 15,-3-2-1-15,3 3-9 0,1-3-2 0,-3-2 0 0,4 4 0 16,0-4-8-16,5 0 0 0,-3 0 0 0,2-2 0 16,3 0-8-16,-1-4 8 0,6-2 0 0,-2 0 0 31,2-2-25-31,2 2-1 0,-1-6 0 0,3 0 0 15,-3 0-53-15,1 0-10 0,1-6-3 0,1-2 0 16,2 2-150-16,-4 0-30 0,1-16-7 0,1 6-452 0</inkml:trace>
  <inkml:trace contextRef="#ctx0" brushRef="#br0" timeOffset="6">5645 5012 2052 0,'0'0'91'0,"0"0"18"0,0 0-87 0,0 0-22 15,0 0 0-15,0 0 0 0,0 0 24 0,4 7 1 16,3-3 0-16,-2 2 0 0,1 4-15 0,1-2-10 16,0 0 12-16,0 0-12 0,0 2 26 0,-3 0-2 15,1 2 0-15,1 0 0 0,1 2 5 0,-2-1 1 16,2 1 0-16,-3-1 0 0,1 4 11 0,1-3 3 15,3 6 0-15,-4-4 0 0,2 0-18 0,-3 2-3 0,3-2-1 0,-2-2 0 16,-1 0-22-16,3 4 8 0,-5-1-8 0,3-5 0 16,-1 2 10-16,1 0-2 0,-3-2-8 0,3 2 12 15,-1-6-12-15,1 2 11 0,1 0-11 0,-3-4 10 32,1 1-72-32,1-7-14 0,-1 5-4 0,3-7-656 0,-2-1-131 0</inkml:trace>
  <inkml:trace contextRef="#ctx0" brushRef="#br0" timeOffset="7">6018 5399 115 0,'0'0'10'0,"0"0"-10"15,0 0 0-15,0 0 0 0,5-4 427 0,-1 2 83 16,-4 2 17-16,5-6 3 0,2 6-400 0,-3-6-80 0,1 4-16 0,-1-4-3 16,5 6 2-16,-6-6 1 15,1 6 0-15,-4 0 0 0,0 0-34 0,0 0 0 0,5-6 0 0,1 6 0 16,-1-2 0-16,4-4 0 0,-2 6 0 0,4-2 0 16,-2-4 0-16,0 2 0 0,0 4 0 0,0-5 0 15,0 2 20-15,1-3-4 0,1 6 0 0,-7 0 0 16,1 0 14-16,-5 0 2 0,0 0 1 0,4 0 0 15,-4 0-5-15,0 0 0 0,5 6-1 0,-3-3 0 16,-2 6-4-16,-2-3-1 0,-3 0 0 0,3-2 0 16,-5 8 5-16,3-4 1 0,-5 2 0 0,2-2 0 15,0 0-28-15,-2 4 8 0,2-4-8 0,-4 0 0 16,2 3-23-16,0-4-9 16,0 0-3-16,0 0 0 0,2 0 35 0,0-5 0 0,-2 4 12 0,2-3-3 15,-4 2-9-15,0 1-9 0,2-1 9 0,-3 4-13 16,1 1 13-16,2-4 0 0,0-2 0 0,4 2 0 0,-4 0 0 15,7 0 0-15,-2-4 0 0,-1 4 0 0,5-6 0 0,0 4 8 16,0 0 0-16,0-4-8 0,2 0 0 16,5 6 0-16,-2 0 0 0,1-6 0 0,1 6 8 0,2-4-8 15,5-2 0-15,-3 4 0 0,0-2 24 0,3-2-1 16,2 6-1-16,2-6 0 0,-2 4-22 0,2-2 0 16,-2-2 0-16,0 2-12 0,0-2 12 0,-1 5 0 15,1-5 0-15,2 2 8 0,-6-2-8 0,-1 0 0 16,3 0 0-16,-5 3 0 15,2-1-71-15,0-2-15 0,-2 0-3 0,-2 2-657 16,2 3-131-16</inkml:trace>
  <inkml:trace contextRef="#ctx0" brushRef="#br1" timeOffset="8">6204 6830 864 0,'0'0'38'0,"0"0"8"0,0 0-37 0,0 0-9 0,0 0 0 0,0 0 0 16,5-2 39-16,1 2 5 15,-3-2 2-15,1-2 0 0,1 4-22 0,-1-2-5 0,3-2-1 0,0 2 0 16,-3-2-10-16,1 4-8 0,2-2 12 0,-3-4-12 15,1 6 10-15,-1-6-10 0,-4 6 8 0,0 0-8 16,0 0 37-16,0 0 3 0,0 0 0 0,0 0 0 16,0 0 37-16,-4 6 8 0,-5 0 2 0,2-4 0 15,-2 4-32-15,0-2-7 0,0 4 0 0,-3-2-1 16,1 0-8-16,2 2-2 0,-2-1 0 0,4-2 0 16,-4-1 12-16,1 1 3 0,4-3 0 0,-1 3 0 15,2-1-21-15,1-1-4 0,-1-1-1 0,3 2 0 16,0 1-26-16,-1-2 0 0,1 3 0 0,2-6 0 15,0 0 0-15,0 2-14 0,0 3 5 0,0 2 1 16,0-1 8-16,0 0 0 0,0-6-9 0,0 0 9 16,0 0 0-16,5 2-9 0,-1 2 9 0,1-2 0 15,-1 0 0-15,1-2 0 0,2-2 0 0,-1 0 9 0,1-2 13 16,0 4 2-16,0-7 1 0,0 0 0 0,-1 0-4 0,1 2-1 16,0-3 0-16,0 1 0 0,-3 0-6 0,1-2-2 15,-1 4 0-15,-1-2 0 0,-1 1 3 0,-2 0 0 16,2 4 0-16,-2-4 0 0,0 4 9 0,0 2 1 15,0 0 1-15,0 0 0 0,-4-4-2 0,-1 4 0 16,3 0 0-16,-3 4 0 0,-1-2-11 0,-1 0-2 16,0 2-1-16,0-2 0 0,3 4-10 0,-3-6 0 15,2 6 0-15,1 1 0 0,2-5 0 0,-3 3 0 16,3 2 0-16,2-5 0 0,-3 3 0 0,3 2-11 0,3 1 1 16,-3-5 0-16,0 4 10 0,2-5 0 0,-2-2 0 15,2 7 0-15,-2-7 0 0,3 7-8 0,-3-7 8 16,4 0-8-16,3 6 0 0,-3-6 0 0,-1 0 0 15,3 0 0-15,1-6 8 0,0 6 0 0,0-7 0 0,-3 0 0 16,5 0 0-16,-2 2 12 0,2-3-2 16,-2 0-1-16,0-1 0 0,2 0 0 0,-2 2 0 0,-3-1 0 15,3 2-9-15,-5-2 8 0,3 6-8 0,-5 2 8 16,0 0 2-16,0-4 0 0,0 4 0 0,0 0 0 16,-3-6 5-16,-1 6 1 0,-1 0 0 0,-1 0 0 15,-1 0-4-15,-2 4 0 0,0-4 0 0,0 2 0 16,0 2-12-16,0-2 0 0,0 4 0 0,-1-4 0 15,1 4 0-15,0 0 9 0,5-4-9 0,-5 5 8 0,4-2-8 0,1-1 0 16,-1 1 0-16,3-1 0 0,0-3 0 16,2-1 0-16,0 7 0 0,0-7 0 0,0 0-12 0,2 6 1 15,-2-6 1-15,0 0 0 0,4 2 10 0,1-2 0 16,-5 0 0-16,7 3-8 0,-7-3-12 0,4 0-3 16,3 0 0-16,-2-3 0 0,-1 3 23 0,1-2 0 15,-1 0 0-15,-4 2 0 0,2-4 0 0,3 1 8 16,-5 3 0-16,2-4 0 0,1-1 4 0,-3 5 1 15,0 0 0-15,2-2 0 0,2-5-5 0,-4 5-8 16,0 2 11-16,0 0-11 0,0 0 0 0,0-3 0 16,0 3 0-16,0-7 0 0,0 5 9 0,0 2-9 15,-4-6 0-15,4 6 9 0,-2-1-9 0,-1-4 8 16,-1 5-8-16,4 0 8 0,0 0-8 0,0 0 0 16,-5-2 0-16,5 2 0 0,0 0 0 0,0 0 0 0,-2 0 0 0,2 0 0 15,0 0-25-15,0 0 2 0,0 0 1 0,0 0 0 16,0 0 6-16,0 0 2 0,0 0 0 0,0 0 0 15,0 0 14-15,0 0 0 0,0 0 0 0,0 0-9 16,0 0 9-16,0 0 0 0,0 0 0 0,0 0 0 16,0 0 12-16,0 0-3 0,0 0 0 0,0 0 0 15,0 0-9-15,0 0 12 0,0 0-12 0,0 0 12 16,0 0-12-16,0 0 0 0,0 0 0 0,0 0 0 16,0 0 0-16,0 0 0 0,0 0 0 0,0 0 0 15,0 0 0-15,0 0 0 0,0 0 0 0,0 0 0 16,0 0 12-16,0 0 3 0,0 0 1 0,0 0 0 15,0 0-25-15,0 0-5 0,0 0-1 0,0 0 0 16,0 0 15-16,2 7-9 0,-2-7 9 0,0 0-8 16,0 0 8-16,2 1-8 0,3 5 8 0,0-4-8 15,-5-2 8-15,0 0 0 0,6 0 0 0,-6 0-8 16,0 0 8-16,0 0-10 0,0 0 10 0,0 0-10 0,3 0 10 16,1-2 0-16,-4 2 0 0,2-6 0 0,-2 6 0 0,0-1 9 15,-2-4-9-15,2 5 0 0,-2-6 10 0,2 4-10 16,-2-4 8-16,2 6-8 0,-3 0 9 0,3-6-9 15,-4 4 10-15,-1 0-10 0,3-2 17 0,2 4-2 16,-2 0-1-16,2 0 0 0,-3-6-14 0,3 6 0 16,-4 0-9-16,2 0 9 0,2 0 0 0,-5-2 15 15,1 2-2-15,-1 0 0 0,3 2-5 0,-3-2-8 16,1 0 11-16,-1 6-11 0,1-6 0 0,-1 6 0 0,5-6 0 16,0 0 0-16,-2 2 0 0,2-2 0 0,0 0 0 0,0 0 0 15,0 6 0-15,0-6 0 0,4 6 0 0,1-4-9 16,2 2-11-16,2-4-3 0,-5 0 0 0,5 0 0 15,-2 0 23-15,2-4-11 16,0 2 11-16,-4 2-8 0,2 0 8 0,-3-6 0 0,3 6 0 0,-7 0 0 16,0 0 12-16,4-2 4 0,-4 2 0 0,0 0 1 15,0 0-17-15,0 0-12 0,0 0 1 0,0 0 1 16,0 0 19-16,0 0 4 0,0 0 1 0,0 0 0 16,-2-4-4-16,0 2-1 0,-3 0 0 0,1-2 0 15,2 4-9-15,-3-2 10 0,1 2-10 0,1 0 10 16,-3-4-10-16,3 4 0 0,-1 0 0 0,1 0 8 15,-1 0-8-15,4 0 0 0,0 0 0 0,0 0 0 16,-2 0 0-16,2 0-9 0,-5 6 9 0,5-6 0 0,-2 4-9 0,0 0 9 16,2-4 0-16,0 6-9 15,0-6 9-15,-3 4 0 0,3 0 0 0,0-4 0 0,0 0 0 16,0 0 0-16,0 0 0 0,0 0 8 0,0 0-8 16,0 0 0-16,0 0 0 0,0 0 0 0,0 0 0 0,0 0 0 15,0 0-8-15,0 0 8 0,0 0-12 0,0 0 4 16,0 0 0-16,3 4 0 15,1-2-8-15,-4-2 0 0,0 0-1 0,2 6 0 0,1 2 5 0,-3-1 0 16,0-2 1-16,0 4 0 0,0-4 3 0,0 2 0 16,0-7 0-16,0 0 0 0,-3 6 8 0,3-6 0 15,0 0 0-15,0 0 0 0,-2 2 0 0,2-2 0 16,0 0 0-16,0 0 0 0,0 0 0 0,0 0 0 16,0 0 0-16,0 0 0 0,0 0 0 0,0 0 8 15,0 0-8-15,0 0 0 0,0 0 0 0,0 0 8 0,0 0-8 0,-4 3 0 16,4-3 12-16,0 0-1 0,0 0-1 0,0 0 0 15,0 0 7-15,0 0 2 0,0 0 0 0,0 0 0 16,0 0-19-16,0 0 0 0,-3 2 0 0,3-2 0 16,0 0 0-16,0 0-19 0,0 0 3 0,0 0 0 15,0 0 16-15,0 0 0 0,0 0 0 0,0 0 0 16,0 0 0-16,0 0 0 0,0 0 0 0,0 0 9 16,0 0 7-16,0 0 2 0,0 0 0 0,0 0 0 15,0 0-18-15,0 0 0 0,0 0 0 0,0 0 0 16,0 0 0-16,0 0 0 0,0 0 0 0,0 0 0 15,0 0 8-15,0 0 0 0,0 0 1 0,0 0 0 16,0 0 7-16,0 0 2 0,0 0 0 0,0 0 0 16,0 0 11-16,0 0 3 0,0 0 0 0,0 0 0 15,0 0-32-15,0 0 0 0,0 0 0 0,0 0 0 0,0 0 0 0,0 0 0 16,0 0 0-16,7 0 0 16,0 0 16-16,-7 0-4 0,0 0 0 0,0 0 0 0,4 0-1 0,-4 0-1 15,5 0 0-15,-5 0 0 0,5 0 6 0,-5 0 0 16,0 0 1-16,0 0 0 0,0 0-8 0,0 0-1 15,0 0-8-15,0 0 12 0,0 0-12 0,0 0 9 16,0 0-9-16,0 0 8 0,0 0-8 0,0 0 10 16,0 0-10-16,0 0 10 0,0 0-2 0,0 0 0 15,0 0 0-15,0 0 0 0,0 0 2 0,0 0 0 16,0 0 0-16,0 0 0 0,0 0 9 0,0 0 1 16,0 0 1-16,0 0 0 0,0 0 0 0,0 0 0 15,0 0 0-15,0 0 0 0,0 0-5 0,0 0-2 0,0 0 0 0,0 0 0 16,0 0-2-16,0 0-1 0,0 0 0 0,0 0 0 15,0 0-11-15,0 0 0 0,0 0 0 0,0 0-11 16,0 0 11-16,0 0 0 0,0 0 0 16,0 0 0-16,0 0 0 0,0 0 0 0,0 0 0 0,0 0 0 15,0-5 0-15,0 5 12 0,-3-2-4 0,3-4 0 16,0 6 2-16,-2-3 1 0,2 3 0 0,-2-4 0 16,2 4-11-16,0 0 12 0,-3 0-12 0,3 0 12 15,0 0-12-15,0 0 0 0,0 0 0 0,0 0 8 16,0 0-8-16,0 0 0 0,0 0 0 0,0 0 0 15,0 0 0-15,0 0 0 0,-2-5 0 0,2 5 0 16,0 0 0-16,-4 0 0 0,1-2 0 0,3 2 0 16,0 0 0-16,0 0 0 0,-2-7 12 0,2 7-4 15,0 0-8-15,0 0 8 0,-4 0-8 0,4 0 8 16,0 0-8-16,0 0 8 0,0 0-8 0,-5 0 8 0,5 0-8 16,0 0 0-16,0 0 0 0,0 0 8 0,0 0-8 0,0 0 0 15,0 0 0-15,0 0 0 0,-2-2 0 0,2 2 0 16,0 0 0-16,0 0 0 0,0 0 0 0,0 0 0 15,-5-3 0-15,5 3 0 0,0 0 0 0,0 0 8 16,0 0-8-16,0 0 0 0,0 0 8 0,-4-2-8 16,2-3 0-16,2 5 8 0,0 0-8 0,0 0 0 15,0 0 0-15,0 0 0 0,0 0 0 0,0 0 0 16,0 0 0-16,0 0 0 0,0 0 0 0,0 0 0 16,0 0 0-16,0 0 0 0,0 0 0 0,0 0 0 15,0 0 0-15,0 0 0 0,0 0 0 0,-5 0 0 16,3-2 0-16,2 2 8 0,-5-2-8 0,5 2 8 0,-2-4-8 0,-3 3 8 15,3-4-8-15,-2 3 0 0,1-4 9 0,3 6-9 16,-6-2 0-16,3-2 8 0,3 4-8 0,-2 0 0 16,0-6 0-16,-3 6 0 0,1-2 0 0,1-4 8 15,3 6-8-15,-4 0 0 0,-1-2 0 0,1-2 0 16,4 4 0-16,-7-6 9 0,3 6-9 0,-1-4 0 16,0 0 0-16,1 4 0 0,-1-6 0 0,1 6 0 15,-1-2 0-15,5-2 0 0,-6 2 0 0,1 0 0 16,1-2 0-16,1 2 0 0,-4-2 0 0,5 2 0 15,-2-4 11-15,-1 4-11 0,3-3 10 0,-5 4-2 16,5-3-8-16,-3-5 0 0,1 7 0 0,-1-1 0 16,1-3 0-16,1 1-8 0,-1 1 8 0,-1-1 0 15,1 3 0-15,2-5 0 0,-3 2 0 0,3-2 0 16,-3 1 0-16,3 4 0 0,-3-4 0 0,3 0 0 0,-2 2 0 16,-1 0 0-16,3-2 0 0,-3 4 8 0,1-2-8 0,-1 2 0 15,1-4 0-15,-3 4 0 0,5-2 0 0,-5-2 0 16,2 2 0-16,1 0 0 0,-1-2 0 0,1 4 0 15,-1-4 0-15,3 0 0 0,-5 0 0 0,3-3 0 16,1 4 0-16,-1-1 0 0,-1-2 0 0,1 2 0 16,2-3 0-16,-3 4 0 0,1-4 0 0,1 2 0 15,-1 0 0-15,2 1 0 0,-3 0 0 0,3 0 0 16,-5 0 0-16,2 4 0 0,-1-4 0 0,1 0 0 16,-2 4 0-16,3-4 0 0,-3 0 0 0,2 4 0 15,-1-2 0-15,1 2 0 0,-4-4 0 0,2 0 0 0,0 4 0 16,3-4 0-16,-3-1 0 0,3 6 0 15,-5-9 0-15,4 7 0 0,-2-2 0 0,0-1 0 16,1-1 0-16,1 0 0 0,-6 0 0 0,4 5 0 0,-3-3 0 0,1-2 0 16,3 1 0-16,-3 3 0 0,2-4 0 15,0 1 0-15,-2 0 0 0,3 0 0 0,-1 4 0 0,0-2 0 16,0-4 0-16,0 6 0 0,2-4 0 0,4 0 0 16,-8 0 0-16,4 4 0 0,1-4 0 0,-3 0 0 15,-1 0 0-15,2 0 0 0,2 0 0 0,-4 3 0 16,2-2 0-16,-1-1 0 0,-2-2 0 0,0 2 0 15,2-1 0-15,-2 4 0 0,0-3 0 0,0-1 0 16,-3 2 0-16,3-4 0 0,0 3 0 0,0 0 0 16,1 0 0-16,0-2 0 0,-1 2 0 0,3 0 0 15,-1 0 0-15,0 4 0 0,0-4 0 0,0 0 0 16,3 0 0-16,-2 2 0 0,-2 0 0 0,1-2 0 16,1-1 0-16,-1 0 0 0,1 1 0 0,-2 3 0 0,-1-2 0 0,2-1 0 15,3-1 0-15,-5 6 0 0,3-5 0 0,-2-1 0 16,4 2 0-16,-3 1 0 0,2-7 0 15,-1 9 0-15,1-4 0 0,-2 0 0 0,3-2 0 16,-2 2 0-16,0-2 0 0,2 2 0 0,-3 0 0 0,0 0 0 16,1-2 0-16,-1 2 0 0,2 0 0 0,-2-2 0 15,3 2 0-15,-3-1 0 0,0 0 0 0,3 1 0 16,-5 0 0-16,2 2 0 0,0-7 0 0,0 6 0 16,1 0 0-16,-1-1 0 0,0 1 0 0,3-2 0 15,-8 1 0-15,8-2 0 0,-3 2 0 0,-2-2 0 16,2 0 0-16,2-2 0 0,-1 4 0 0,1-2 0 0,-2 2 0 15,1 0 0-15,1 2 0 0,1-6 0 0,-3 4 0 16,0-3 0-16,5 4 0 0,-5-3 0 0,0 1 0 0,3 2 0 16,-1-4 0-16,-4 4 0 0,2-2 0 0,3-1 0 15,-1 2 0-15,-2 4 0 0,3-4 0 0,2 0 0 16,-5 0 0-16,2 4 0 0,1-4 0 16,-3 0 0-16,2 0 0 0,1 6 0 0,-1-8 0 0,3 2 0 15,-2 0 0-15,-1 4 0 0,0-4 0 0,3 0 0 16,-5 2 0-16,5-2 0 0,-2 1 0 0,-1 0 0 15,3 3 0-15,0-5 0 0,-3 2 0 0,1 3 0 16,1-2 0-16,-1-5 0 0,-1 8 0 0,1-3 0 16,-1-3 0-16,1 5 0 0,1-3 0 0,1 3 0 15,-7-3 0-15,5 1 0 0,1-1 0 0,-1 0 0 16,-1-1 0-16,1 6 0 0,-1-4 0 0,3 0 0 16,-5-2 0-16,3 0 0 0,1 6 0 0,-1-8 0 0,-1 2 0 15,1 4 0-15,-1-4 0 0,3 4 0 0,2-2 0 0,-5-2 0 16,3 4 0-16,-2-4 0 0,1 0 0 0,-1 4 0 15,2-2 0-15,-1 2 0 0,-1-5 0 0,4 7 0 16,0 0 0-16,0 0 0 0,-5-1 0 0,1-3 0 16,4 4 0-16,-3-2 0 0,3 2 0 0,0-4 0 15,-6 4 0-15,6 0 0 0,0 0 0 16,0-8 0-16,0 8 0 0,-5-2 0 0,3-2 0 0,0-3 0 16,2 7 0-16,-3-2 0 0,1 0 0 0,2 2 0 15,-2-3 0-15,-3 1 0 0,1-3 0 0,4 5 0 16,0 0 0-16,0 0 0 0,-3 0 0 0,-1-2 0 15,4 0 0-15,0 2 0 0,0 0 0 0,0 0 0 0,-7-3 0 0,7 3 0 16,0 0 0-16,0 0 0 16,0 0 0-16,0 0 0 0,0 0 0 0,0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15,0 0 0-15,0 0 0 0,0 0 0 16,0 0 0-16,0 0 0 0,0 0 0 0,0 0 0 0,-9 0 0 15,9 0 0-15,0 0 0 0,0 0 0 0,-4 5 0 16,1-3 0-16,3 5 0 0,0-2 0 0,0-3 0 16,0 5 0-16,0-1 0 0,-4 2 0 0,8 2 0 0,-4-2 0 15,-4 0 0-15,2 4 0 0,-1-4 0 0,1 4 0 16,4-4 0-16,-4 0 0 0,-3 4 0 0,5 0 0 16,-4-4 0-16,2 5 0 0,-3-6 0 0,3 2 0 15,0 5 0-15,-1-8 0 0,1 4 0 0,0-1 0 16,-5-2 0-16,5 5 0 0,-3-2 0 0,3 0 0 15,2 0 0-15,-7 0 0 0,7 0 0 0,-4-4 0 0,-1 2 0 0,5 3 0 16,-2-6 0-16,2 4 0 0,-2-7 0 0,2 3 0 16,-3 2 0-16,3-5 0 0,0 3 0 0,0 2 0 15,0-7 0-15,0 0 0 0,0 0 0 0,0 0 0 16,0 0 0-16,0 0 0 0,0 0 0 0,0 4 0 16,0-2 0-16,0-2 0 0,0 0 0 0,0 0 0 15,0 0 0-15,0 0 0 0,0 0 0 0,0 0 0 16,0 0 0-16,0 0 0 0,0 0 0 0,0 0 0 15,0 0 0-15,0 0 0 0,5-2 0 0,2-2 0 16,-3-3 0-16,3 2 0 0,-2 0 0 0,1-4 0 16,1 2 0-16,0 3 0 0,0-6 0 0,-5 4 0 15,2 2 0-15,3-6 0 0,-4 2 0 0,3 2 0 16,-3 0 0-16,1-4 0 0,1 0 0 0,-1-4 0 16,-4 6 0-16,0-6 0 0,2 0 0 0,3 1 0 15,-3-1 0-15,0 0 0 0,1 0 0 0,1 2 0 16,1 0 0-16,-5-2 0 0,0 6 0 0,2 0 0 0,-2 0 0 15,2-2 0-15,-2 4 0 0,3 2 0 0,-1-2 0 16,0 0 0-16,-2 2 0 0,5-4 0 0,-5 6 0 0,0-2 0 16,0 4 0-16,2-7 0 0,2 5 0 0,-4-3 0 15,3-2 0-15,-1 5 0 0,0-3 0 0,0-2 0 16,1 1 0-16,1 4 0 0,-4-4 0 0,3 0 0 16,-3 4 0-16,0-2 0 0,0 4 0 0,2-8 0 15,-2 6 0-15,2-2 0 0,-2-2 0 0,0 4 0 16,0 0 0-16,0 2 0 0,-2-4 0 0,2 4 0 15,0-6 0-15,0 6 0 0,0 0 0 0,0 0 0 16,-2 0 0-16,2 0 0 0,0 0 0 0,-3-2 0 0,-1 0 0 16,4 2 0-16,-3 0 0 0,-1-4 0 15,-1 4 0-15,1 0 0 0,2 0 0 0,-5 0 0 0,7 0 0 0,-5 0 0 16,1 0 0-16,-5 0 0 0,4 0 0 0,3 0 0 16,-5 0 0-16,-2 0 0 0,9 0 0 0,-4 0 0 15,-5 0 0-15,4 0 0 0,5 0 0 0,-5 0 0 16,-1 0 0-16,6 0 0 0,0 0 0 0,0 0 0 15,0 0 0-15,0 0 0 0,0 0 0 0,0 0 0 16,0 0 0-16,0 0 0 0,0 0 0 0,0 0 0 16,0 0 0-16,0 0 0 0,2 0 0 0,2 6 0 15,-4-6 0-15,5 0 0 0,-5 0 0 0,7 2-10 16,2-2 10-16,2 0 0 0,-4 0 0 0,0 0 0 16,2 0 0-16,-2 0 0 0,2 0 0 0,-3 0 8 15,3-2-8-15,-2 2 0 0,0 0-8 0,2 0 8 0,-2 0 0 16,-3-2 0-16,1 2 0 0,2-4 0 15,0 4 0-15,2-2 0 0,-5 2 0 0,5-4 0 0,-4 4 0 0,2-2 0 16,-1-2 0-16,3 2 0 0,-2 0 0 16,2-2 0-16,0 2 0 0,3-2 0 0,-6-2 0 0,3 6 0 15,0-5 0-15,1 2 0 0,1-3 0 0,0 3 0 16,-2-1 0-16,-2 2 0 0,0 2 0 0,0 0 0 16,-1 0 0-16,1-1 0 0,-2 1 0 0,-1 0 0 15,3 0 0-15,-5 1 0 0,-2-1 0 0,0 0 0 16,0 0 0-16,3 0 0 0,-3 0 0 0,0 0 0 15,0 0 0-15,0 0 8 0,0 0-6 0,0 6-2 16,0-6 0-16,0 0 0 0,2 3 0 0,-2-3 0 16,0 0 0-16,0 0 0 0,0 6 0 0,0-6 0 0,0 8 0 0,-2-4 0 15,2-4 0-15,-3 6 0 0,1 0 0 16,-2-2 0-16,-1 6 0 0,0-4 0 0,-1-2 0 16,1 8 0-16,1-4 0 0,-1 2 0 0,-4 0 0 0,2 0 0 15,3 0 0-15,-3 2 0 16,0-3 0-16,0 5 0 0,1-5 0 0,-1 2 0 0,2-1 0 0,-2 0 0 15,1 2 0-15,-1-4 0 0,0 0 0 0,0 4 0 16,3-4 0-16,-5 4 0 0,2-4 0 0,0-2 0 16,-2 6 0-16,2-5 0 0,-2 0 0 0,2 2 0 15,1-4 0-15,-3 4 0 0,2-5 0 0,-2 1 0 16,2 2 0-16,0-3 0 0,-4 1 0 0,6 2 0 16,-4-1 0-16,5-4 0 0,-3 2 0 0,5-2 0 15,-7 4 0-15,4-4 0 0,3 2 0 0,-3-2 0 16,1 2 0-16,1-2 0 0,-1 6 0 0,4-8 0 0,0 0 0 0,-5 0 0 15,3 6 0-15,2-6 0 0,0 0 0 0,0 0 0 16,0 0 0-16,0 0 0 0,0 0 0 0,0 0 0 16,0 0 0-16,0 0 0 0,-4 0 0 0,4 0 0 15,0 0 0-15,0 0 0 0,0 0 0 0,0 0 0 16,0 0 0-16,0 0 0 0,0 0 0 0,0 0 0 16,0 0 0-16,0 0 0 0,0 0 0 15,0 0 0-15,0 0 0 0,0 0 0 0,0 0 0 0,0 0 0 16,0 0 0-16,0 0 0 0,0 0 0 0,0 0 0 15,0 0 0-15,0 0 0 0,0 0 0 0,0 0 0 16,0 0 0-16,0 0 0 0,0 0 0 0,0 0 0 16,0 0 0-16,0 0 0 0,0 0 0 0,0 0 0 15,0 0 0-15,0 0 0 0,0 0 0 0,0 0 0 16,0 0 0-16,4-2 0 0,-4-2 0 0,2-4 0 0,3 0 0 16,-5 0 0-16,4-2 0 0,-1 2 0 0,1-4 0 15,1-2 0-15,-1 8 0 0,1-10 0 0,2 4 0 0,-5-3 0 16,2 3 0-16,1-2 0 0,-1 8 0 0,3-8 0 15,-2 4 0-15,2 0 0 0,-1 2 0 0,1-4 0 16,0 3 0-16,0 2 0 0,0-2 0 0,2 0-10 16,-3 2 10-16,3 0 0 0,-2 0 0 0,0 3 0 15,2-1 0-15,-2 0 0 0,0-1 0 0,2 2-8 16,-7 0 8-16,3 2 0 0,-5 2 0 0,4-4 0 16,-4 4 0-16,0 0-8 0,0 0 8 0,0 0 0 15,0 0 0-15,0 0-8 0,0 0 8 0,-4 6 0 16,1 2 0-16,-1 3 0 0,4-4 0 0,-9 2-8 0,0 5 8 15,0 0 0-15,-3-4 0 0,-1 4 0 16,-1 0 0-16,3 0 0 0,-5 0 0 0,0 0 0 0,0-2 0 16,3 2 0-16,-1-6 0 0,0 4 0 0,5-3 0 0,-2-4 0 15,4 4 0-15,1-9 0 0,1 4 0 0,5-4 0 16,0 0 0-16,0 0 0 0,0 0 0 0,0 0 0 16,2-4 0-16,1-1-8 0,-1-4 8 0,5 0-8 15,-1-3 8-15,3 4-8 0,3-6 8 0,-1 2 0 16,3-2 0-16,-1 0-8 0,3 2 8 0,0-2 0 15,0-1 0-15,-5 4 0 0,3-5 0 0,-1 4 0 16,-1 1 0-16,-1 1 0 0,-2 2 0 0,0 2 0 16,-2 0 0-16,2 0 0 0,-5 2 0 0,3 0 0 15,2 2 0-15,-7-2-8 0,-2 4 8 0,0 0 0 0,0 0 0 16,0 0 0-16,0 0 0 0,3 6 0 0,-3 2 0 16,0-2 0-16,-3 0 0 0,1 2 0 0,-2 5 0 15,-3-1 0-15,0-3 0 0,-2 4 0 0,-2 1 0 0,-1 0 0 16,1-2 0-16,-5 2 0 0,3 0 0 0,-1 0 0 15,3-4 0-15,-1 0 0 0,1 1 0 0,2-4 0 16,2 0 0-16,-2-2 0 0,7-3 0 0,2-2 8 16,0 0-8-16,0 0 0 0,0 0 0 0,0 0 0 15,0 0 0-15,2-2 0 0,3-1 0 0,-1-4 0 16,1-1 0-16,2 0 0 0,-1-4 0 0,-1 4 0 16,2-4 0-16,2 4 0 0,-5-4 0 0,1 2 0 15,2-2 0-15,-5 4 0 0,0-2 0 0,3 4 0 16,-3-2 0-16,0 2 9 0,3-3-9 0,-1 4 0 15,-4 3 8-15,0-3-8 0,0 5 0 0,3-7 0 16,-1 5 0-16,0-3 0 0,-2-1 0 0,0 6 0 0,0 0 0 16,0 0 0-16,0 0 0 0,0 0 0 0,0 0 0 0,0 0 0 15,0 0 0-15,0 0 0 0,0 0 0 0,0 0 0 16,0 0 0-16,0 0 0 0,0 0 0 0,-4 6 0 16,1-1 0-16,-1 0 0 0,1-1 0 0,-1 1 0 15,-1-3 0-15,1 1 0 0,2-1 0 0,-7 5 0 16,4-5 0-16,3-2 0 0,-5 4 8 0,5-2-8 15,2-2 0-15,-5 0 0 0,3 0 8 0,2 0-8 16,0 0 12-16,0 0-12 0,0 0 11 0,0 0-11 16,0-6 10-16,0-1-2 0,0 7-8 0,0-4 0 15,0-1 0-15,0-2 0 0,0 2 0 0,0-2 0 16,0 5 0-16,2-2 0 0,-2-4 0 0,0 6 0 0,-2-2 0 16,2-2 0-16,0 6 0 0,0-8 0 0,0 2 0 0,0 4 0 15,0 2-16-15,0-6 4 0,2 4 1 0,0-4 0 31,1 0-140-31,6-2-28 0,-5-4-5 0</inkml:trace>
  <inkml:trace contextRef="#ctx0" brushRef="#br1" timeOffset="9">6288 6883 180 0,'0'0'0'0,"-5"2"8"0,1-2-8 0,-1 0 9 0,-4 0-9 0,2 0 0 16,3 0 0-16,-1 0 0 0,-2 0 110 0,3-2 20 15,2-5 4-15,-3 2 1 0,3 3 55 0,0-5 11 16,-3 1 3-16,1 0 0 0,1 4-90 0,-1-4-18 16,-1 6-3-16,-2-6-1 0,3 6-23 0,-1-2-5 15,1-2 0-15,-1 2-1 0,1 2-32 0,-5-2-7 16,7-2 0-16,-5 4-1 0,2 0-15 0,3-2-8 0,0 2 10 15,2 0-10-15,-5-4 14 0,3 2-3 0,0-2-1 16,2 4 0-16,0 0 16 0,0 0 3 0,0 0 1 0,0 0 0 16,0 0 10-16,0 0 3 0,0 0 0 0,0 0 0 15,0 0-12-15,0 0-3 0,0 0 0 0,0 0 0 16,0 10-16-16,2-2-4 0,-2 0-8 0,2 0 12 16,-2 4-12-16,0 3 0 0,2-1 8 0,-2 2-8 15,3-2 0-15,-3-5 8 0,0 4-8 0,2-5 0 16,2 4 9-16,-1-6-9 0,1-4 8 0,-1 4-8 15,1-6 0-15,3 0 0 0,-3 0 0 0,3-2 0 16,2-4 23-16,0 0-1 0,0-6 0 0,3-2 0 16,-3 0 16-16,0 0 3 0,2-4 1 0,0 4 0 15,-2-1-30-15,-2 1-12 0,0 2 8 0,0 4-8 16,0-4 11-16,-5 4-3 0,2 2-8 0,-1 0 12 16,-3 2 0-16,0 4-1 0,0 0 0 0,0 0 0 15,-5-4 18-15,1 4 4 0,-3 4 1 0,2-2 0 0,-2 0-34 16,1 4-16-16,-3 0 2 0,2 0 0 0,-2 0 22 15,2 2 5-15,-2-2 1 0,2 2 0 0,0-2-14 0,1 0-12 16,3-4 3-16,-6 8 0 0,7-6 9 0,-3 3 0 16,5-2 0-16,0 2 8 0,0-5-8 0,0-2 0 15,5 5 0-15,-3 2 0 0,7-1-8 0,-9-1 8 16,7-3-8-16,0 3 8 0,0-3 0 0,-1-2-10 16,1 0 10-16,2 0 0 0,-2 0 0 0,0-2-8 15,0-3 8-15,-1 0 0 0,1 3 0 0,-2-4 0 0,2 3 0 16,-3-2 0-16,-2-1 0 0,3-3 12 15,-1 4-3-15,-1-2-1 0,-1 1 5 0,3-2 1 0,-3 0 0 16,2-2 0-16,1 2-5 0,-3 2-1 0,0-2 0 16,1 2 0-16,-3 0-8 0,2 0 0 0,-2 2 0 0,0 0 0 15,-2-2 10-15,-1 4 0 0,-1-4 0 0,-1 6 0 16,-1-7-1-16,-1 7 0 0,0-1 0 0,-2-3 0 16,0 4-9-16,0 0 0 0,0 0 0 0,0 4 8 15,-3-3-8-15,3 6 0 0,-2-5 0 0,2 4 0 16,2 0 0-16,0 2 0 0,3 2 0 0,-1-2 0 15,5 0 0-15,-2 2-9 0,4 0 9 0,1-4 0 16,3 2-12-16,-3 4 12 0,1-5-12 0,3-2 12 16,0 1-10-16,-1-1 10 0,1 0-8 0,0-1 8 15,-2-1-9-15,1-3 9 0,-1 4-10 0,-1-2 10 16,-4-2-8-16,0 0 8 0,0 0 0 0,5-6-9 16,-3 6 9-16,0-7 12 0,1 2-2 0,-3 0-1 15,0-1 11-15,0-4 3 0,-3 2 0 0,1 2 0 0,0-4-11 16,0 0-1-16,-1 2-1 0,1 0 0 0,0 2-2 0,0 0 0 15,-1 0 0-15,1 4 0 0,0-2-8 0,2 4 0 16,0 0 0-16,-2 0 8 0,-3 4-8 0,1-2 0 16,-1 4 0-16,0 0 0 0,1 0 0 0,-1 0 0 15,-1 2 0-15,1-2 0 0,1 0 0 0,1 2 0 16,-6-6 0-16,7 4 0 0,-3-2 0 0,5-4 0 16,0 0 0-16,0 0 0 15,0 4-72-15,0-4-6 0,0 0-2 0,10-2-1249 0</inkml:trace>
  <inkml:trace contextRef="#ctx0" brushRef="#br1" timeOffset="10">4254 5804 1267 0,'0'0'112'0,"-4"2"-89"16,-3 0-23-16,0-2 0 0,0 5 138 0,1 0 23 15,-1-3 5-15,2-2 1 0,-2 0-143 0,3 0-24 16,4 0-15-16,0 0 3 0,0 0 22 0,0 0 5 16,0 0 1-16,0 0 0 0,0 0 12 0,0 0 4 15,0 0 0-15,4-2 0 0,-4-3-23 0,0 5-9 16,0 0 8-16,3-2-8 0,-3 2 22 0,0 0-1 16,0 0 0-16,0 0 0 0,0 0 27 0,0 0 6 0,4-3 1 15,-4 3 0-15,-4-8-19 0,4 5-3 16,-3-1-1-16,3-1 0 0,0 3 5 0,0-5 1 15,-4 5 0-15,2-1 0 0,2-4 10 0,-3 5 1 0,3-4 1 0,0 5 0 16,-2-4-26-16,2 3-4 0,0-4-2 0,-2 4 0 16,2-2-2-16,0 2 0 0,-2-4 0 0,2 0 0 15,-5 4-16-15,3-2 0 0,0-2 0 0,2 6 0 16,-3-4 23-16,-1 0 7 0,4-2 2 0,-5 4 0 16,3-4-32-16,-3 0 0 0,1 6 0 0,2-6 0 15,-3 4 8-15,1 0-8 0,-3-2 11 0,2 4-11 16,1-7 12-16,2 7-12 0,-5 0 12 0,2 0-12 15,1 0 10-15,-1 5-10 0,-2-3 8 0,3 2-8 16,-3 0 0-16,2 2 0 0,-1 0 0 0,1 0 0 16,-4 2 0-16,2 0 0 0,1-2 0 0,1 0 0 15,0 2 0-15,-1-2 0 0,-3 2 0 0,2 3 0 16,0-4 0-16,3 2 0 0,-6-4 0 0,4 8 0 16,1-5 0-16,1 0 0 0,1 4 0 0,-3-6 0 0,1 2 0 0,1 0 0 15,4-2 8-15,-5 6-8 16,5-4 10-16,-2 2 0 0,2-2 0 0,0 0 0 0,0 4-2 0,0-2-8 15,2-3 12-15,3 5-4 0,-5-5-8 0,4 0 0 16,1 1 0-16,-3 4 8 0,2-6-8 0,1 2 0 16,-1-2 0-16,-1 2 0 0,1-2 0 0,-4 0 0 15,7-4 0-15,-7 4 0 0,0-6 0 0,5 6 0 16,-5-6 0-16,4 6 0 0,-4-6 18 0,7 2 11 16,-7-2 3-16,4 0 0 0,3 4-32 0,0-2 0 15,-3-2 0-15,6 0 0 0,-4 4 10 0,-1-2-10 16,2-2 10-16,-1 0-10 0,-1 2 0 0,4 2 8 0,-2-1-8 15,-3-3 0-15,3 0 0 0,0 3 0 0,2-1 0 0,-2-2-10 16,-3 4 10-16,3-2 0 0,2 0 0 0,-4-2 0 16,1 0 0-16,1 0 8 0,-2 0-8 0,4 0 11 15,-2 0-11-15,-1 0 0 0,-1-2 0 0,2 0 0 16,-3-2 0-16,3 4 10 0,-2 0 1 0,-1-2 0 16,-2-1 4-16,1 3 1 0,-3 0 0 0,0 0 0 15,0 0-16-15,0 0 9 0,0 0-9 0,0 0 8 16,0 0-8-16,0 0-14 0,0 0 3 0,0 0 1 31,0 0-109-31,2 3-21 0,-2 3-5 0,2-2-1163 0</inkml:trace>
  <inkml:trace contextRef="#ctx0" brushRef="#br2" timeOffset="11">1460 13126 172 0,'0'0'16'0,"0"0"-16"16,0 0 0-16,0 0 0 0,2 2 266 0,-2-2 50 15,0 0 11-15,7 0 1 0,-7 0-170 0,2 0-34 16,-2 0-8-16,0 0 0 0,0 0-17 0,4 6-3 16,-4-6-1-16,0 0 0 0,0 0-2 0,0 5 0 15,0-5 0-15,0 0 0 0,0 0-41 0,0 3-9 0,0-3-2 0,0 6 0 16,0 1-33-16,0-7-8 0,0 0 0 0,-4 0 0 31,2 5-73-31,-1-3-17 0,3-2-3 0,-6 0-619 0,2-2-124 0</inkml:trace>
  <inkml:trace contextRef="#ctx0" brushRef="#br2" timeOffset="12">5661 8686 2001 0,'0'0'88'0,"0"0"20"0,0 0-87 0,0-4-21 15,4-2 0-15,1 0 0 0,-1 0 48 0,1 0 6 16,-3 0 1-16,0 4 0 0,-2 2-3 0,0 0 0 16,0 0 0-16,0 0 0 0,-4-4-28 0,-1 4-7 15,1 0-1-15,-4 4 0 0,2-2-16 0,-3-2 0 16,0 6-8-16,-1-2 8 0,4-2 0 0,-1 0 0 15,3 2 0-15,-1-2 0 0,5-2 0 0,0 0 12 0,0 0-4 16,0 0-8-16,-2-2 30 0,2-4-1 16,0 0 0-16,2 0 0 0,1 0-2 0,-1 3-1 15,2-2 0-15,3-1 0 0,-7 3 1 0,0 3 0 0,2-5 0 0,-2 5 0 16,0 0-2-16,0 0 0 16,0 0 0-16,0 0 0 0,-2 8-6 0,-2-2-2 0,-1-2 0 0,1 4 0 15,-3 0-4-15,2 0-1 0,1-2 0 0,-4 0 0 16,7 2-12-16,-4-4 0 0,1-2 0 0,1 4 0 15,3-6 0-15,0 0-15 0,0 0 5 0,0 6 1 16,0-6 9-16,0 2 0 0,0-2 0 0,0 6-8 16,0-6 8-16,0 6 0 0,0 2 0 0,0-2 0 15,0 6 0-15,-2-3 0 0,-1-2 0 0,3 4 0 16,-1-1 0-16,1-1 0 0,-3 0 0 0,3-1 0 0,-2-2 0 16,2-6 0-16,0 0 0 0,0 0 0 0,0 0 0 0,0 0 0 15,0 0 0-15,6 0 0 0,2 0 0 16,1-6 0-16,-8 4 0 0,4-2 0 0,5-5 8 0,-4 4 3 15,1-1 1-15,2-3 0 0,-4 4-12 16,4-4 12-16,-5 2-12 0,1 0 12 0,-1 0 0 0,-1-4 1 16,1 3 0-16,1 2 0 0,-5 0-1 0,0 2 0 15,0-2 0-15,-5 2 0 0,5-2 0 0,-2 2 0 16,-3-2 0-16,3 2 0 0,0-2 0 0,0 4-1 16,-1-4 0-16,-1 0 0 0,1 0-11 0,-2 3 0 15,4-2 9-15,-4 3-9 0,1-2 8 0,-1 4-8 16,1 4 8-16,-1-2-8 0,1-2 13 0,-1 5-1 15,-2-5-1-15,3 9 0 0,-1-5-11 0,-2 2-12 16,2-2 2-16,1 2 1 0,0-2 9 0,-1 2 0 16,2-2 0-16,-1 2 0 0,2-2 0 0,2 2 0 0,-4-2 0 0,1 0 0 15,3-4 0-15,-2 6 0 0,2-4 0 0,0 6 0 16,0-2 0-16,0 0 0 0,0-6 0 0,0 6 0 16,0-6 0-16,2 7 0 0,1-5 0 0,-3-2-8 15,4 7 8-15,-4-7 0 0,0 5 0 0,0-5 0 16,5 2 0-16,-1 2 0 0,-4-4 0 0,0 0-8 15,5 1 8-15,-5-1 0 0,7 0 0 0,-7 0 0 16,4-5 0-16,1 5 0 0,-5 0 8 0,1-7-8 16,-1 7 8-16,3-2-8 0,-3-3 10 0,0-2-10 15,0 1 10-15,0 4-10 0,-3-4 10 0,3 0-10 16,-1 0 15-16,-2 4-3 0,3-4-1 0,-2 0 0 16,2 2-11-16,-3 0 0 0,2-2 9 0,1 0-9 15,0 4 0-15,-3-4 0 0,3 6 0 0,0 0 0 16,0 0 0-16,0 0 0 0,0 0 0 0,-4-6 8 0,-1 6-8 15,1 0 11-15,1 0-11 0,1 6 12 0,-7-2-12 16,2 0 0-16,1 2 0 0,-1 0 0 0,-1 2 0 0,-1 2 0 16,3-2 0-16,-1 0 0 0,2 0 0 0,1-2 0 15,-1 1 0-15,5 0 0 0,0 0 0 0,3-3 0 16,2 1 0-16,-4 0 0 0,4 1-8 0,2-1 8 16,-1-5-10-16,2 3 10 0,-1 3 0 0,-1-6-9 15,3 4 9-15,0-2 0 0,-2-2 0 0,-1 4 0 16,2-2 0-16,-1-2 0 0,-3 0 0 0,1 0 0 15,-5 0 0-15,4 0 0 0,1-2 0 0,-5 2 9 16,0 0-9-16,0 0 10 0,1-4 6 0,2-2 2 0,-1-3 0 16,-2 4 0-16,-2-3-6 0,2 1 0 0,2 0-1 0,-2 0 0 15,0 0-11-15,0 0 0 0,0 1 0 16,0 0 0-16,-2 0 0 0,2-2 0 0,-3 6 0 16,2-2 0-16,1-2 0 0,-5 6 8 0,1-2-8 0,-1 2 0 15,1 0 0-15,-1 2 0 16,-2-2 8-16,0 6-8 0,1 0 0 0,-3 2 0 0,-3 3 0 0,3-4 0 15,0 2 0-15,0-2 0 0,2 5 0 0,1-5 0 16,1 1 0-16,2-3 0 0,1 2 0 0,0-5 0 16,2-2 0-16,4 6 0 0,-4-6-11 0,8 6 11 15,-2-4-8-15,-2-2 8 0,4 4-8 0,1-4 8 16,-2 0 0-16,2 0 0 0,-3 0 0 0,1-4-8 16,2 2 8-16,-4 0 0 0,4-2 0 0,-5 2 0 15,0-2 13-15,1 2-1 0,-1-2-1 0,4 1 0 16,-7-2-11-16,2 3-9 0,2-2 9 0,-3-1-13 0,0 0 13 15,3-1 0-15,-5-1 0 0,2 2 10 0,0-2-10 16,-2 1 12-16,0-2-12 0,0 6 12 0,0-2-12 16,0 4 0-16,-2-6 9 0,0 4-9 15,-3 2 0-15,3 0 9 0,-5 0-9 0,3 2 0 0,-5 4 8 0,1 0-8 16,2 0 0-16,-4 2 0 0,0 4 0 0,1-3 0 16,-3 5 0-16,0-3 0 0,3-2 0 0,0 5 0 15,3-4 0-15,-1 0 0 0,2-4 0 0,3 4 0 16,2-6 0-16,0-4 0 0,0 6 0 0,0-6 0 15,7 0-9-15,-3 0 9 0,5 0 0 0,-1 0 0 16,1-2 0-16,-2-2-8 0,-1 2 8 0,3-4 0 16,-2 0 8-16,2 0-8 0,-3 4 0 0,4-4 0 0,-4 0 0 15,-1 0-8-15,2-2 8 0,-2 2 0 0,-1 0 0 16,3-2 0-16,-2 2 0 0,-1 4 0 0,1-5 0 0,-3 2 8 16,2-2-8-16,3 0 0 0,-7 5 0 0,2-3 0 15,-2-1 0-15,3 4 9 0,-3 2-9 0,0 0 0 16,0 0 0-16,0 0 0 0,0 0 0 0,0 0 0 15,0 0 8-15,-5 0-8 0,-4 2 0 0,0 2 0 16,2-2 0-16,-2 5 0 0,0 0 0 0,0 4 0 16,-2-3 0-16,2 0 0 0,0-3 0 0,0 4 0 15,1-3 0-15,2 2 0 0,2-4 0 0,-2-2 0 16,6-2 0-16,0 0 0 0,0 0 0 0,0 0 0 16,0 0 0-16,0 0 0 0,0 0 0 0,8 0 0 15,0-2 0-15,0-2 0 0,1 2 0 0,-3-4-9 16,4 0 9-16,-1 0 0 0,0 3 0 0,0-2 0 15,-3-1 0-15,1 1 0 0,0 1 0 0,0-1 0 0,-5 3 0 0,3-3 0 16,-1 3 0-16,-4 2 0 0,0 0 8 16,0 0 0-16,0-5 0 0,0 5 0 0,0 0-8 0,-4 0 0 15,-1-7 0-15,1 7 0 0,-1 0 0 0,3 0 0 16,-5 0 0-16,2 0 0 0,0 5 0 0,4-3 0 16,-4 1 0-16,1-1 0 0,-1 0 0 0,1 5 0 15,1-2 0-15,1-1 0 0,0 1 0 0,0-1-8 16,-1-2 8-16,0 3 0 0,3 2 0 0,0-5 0 15,0-2 0-15,0 6-8 0,0-6 8 0,0 0 0 16,0 4 0-16,0-4 0 0,0 0 0 0,0 0 0 0,0 0 0 0,0 0 0 16,0 0 0-16,8-4 0 0,-1-2 0 15,-1 4 0-15,-2-7 0 0,4 0 0 0,-2 4 0 0,4-4 0 16,-4 0 0-16,3 2 0 0,0-4 0 0,0 3 0 16,-2 2 0-16,-2-2 0 0,2 2 0 0,-3 4 0 15,1-2 0-15,-5 0 8 0,0 4-8 0,0 0 8 16,0 0-8-16,0 0 0 0,-5 0 0 0,-2 0 0 15,-2 2 0-15,2 0 0 0,1-2 0 0,-3 6 0 16,-3 0 0-16,3-4 0 0,2 4 0 0,1 0 0 16,-3 0 0-16,1 0 0 0,4 1 0 0,0-2 0 15,-1-1 0-15,1 3 0 0,1-2 0 0,1 4 0 16,2-3 0-16,0-1 0 0,0 2 0 0,0-1 0 16,0-4 0-16,0-2-8 0,0 0 8 0,5 6 0 15,-5-6 0-15,4 2 0 0,-4-2 0 0,7 0-8 0,-7 0 8 16,6-2 0-16,2 0 0 0,1-2 0 0,-3-2 0 15,4-3 0-15,-6 4 0 0,3-1 0 0,4 4 0 0,-6-5 0 16,-1 2 0-16,1 5 0 0,-1-7 0 0,-4 7 0 16,0 0 0-16,0 0 0 0,0 0 0 0,0 0 8 15,0 0-8-15,0 0 0 0,0 0 0 0,0 0 8 16,0 0-8-16,0 0 0 0,-7 0 0 0,7 0 0 16,0 0 0-16,0 0 8 0,-5 0-8 0,1-2 0 15,2-3 0-15,-2 5 8 0,-1-2-8 0,1-3 0 16,-1 3 0-16,5 2 0 0,0 0 0 0,0 0 0 15,0 0 0-15,-2 0 8 0,-3 0-8 0,5 0 0 16,0 0 0-16,0 0 0 0,-4 2 0 0,1 5 0 16,6 0-9-16,-3 0 9 0,0-2 0 0,0 4 0 15,0-3 0-15,0-1 0 0,0 4 0 0,0-5 0 0,0-2 0 0,0-2 0 16,0 0 0-16,0 0 0 0,0 0 0 0,0 0 0 16,0 0 15-16,0 0-3 0,0 0 0 0,0 0 0 15,0 0-3-15,-3-2-1 0,3-2 0 0,-2-5 0 16,2 4-8-16,0-1 0 0,0 4 0 0,0-5 8 15,0 2-8-15,0 5 0 0,0 0 0 0,0 0 0 32,2-2-68-32,-2 2-8 0,5-5-3 0,-3 3-1425 0</inkml:trace>
  <inkml:trace contextRef="#ctx0" brushRef="#br2" timeOffset="13">5613 8646 57 0,'0'0'0'0,"0"0"0"16,0 0 0-16,0 0 0 16,0 0 244-16,0 0 44 0,-2-3 9 0,-3 3 2 0,1 0-191 0,-3-1-39 15,2 1-7-15,3 1-2 0,-2-1-44 0,-4 0-16 16,2 3 9-16,2 1-9 0,-3-4 0 0,2 2 0 16,-2-2 0-16,1 6 0 0,-2-6 24 0,2 0-1 15,-1 4 0-15,1-4 0 0,0 2 46 0,5 0 10 16,-8-2 1-16,1 4 1 0,4-4-24 0,-1 2-5 15,1-2 0-15,-1 0-1 0,1 6-19 0,0-6-4 16,-1 6-1-16,2-4 0 0,3-2-18 0,-1 6-9 16,-2 0 10-16,-2 2-10 0,5-2 0 0,-1 0 0 15,-2 2 0-15,3 3-10 0,0-4 10 0,0 0 0 16,3 0 0-16,-2 0-8 0,-1 0 8 0,5 0-10 16,-2-5 10-16,-2 4-10 0,-1-1-3 0,3 2-1 0,-3-7 0 15,5 2 0-15,-1 2 14 0,-4-4 0 0,4 2-10 16,-4-2 10-16,0 0 0 0,3 4 0 0,-3-4-9 15,0 0 9-15,6 0 8 0,3-4 4 0,-9 4 2 0,3 0 0 16,2-2 6-16,-1-2 2 0,1-5 0 0,-5 7 0 16,4-3-22-16,-1-1 9 0,-1-1-9 0,0 2 0 15,-2-2 8-15,0 3-8 0,2 1 0 0,-2-4 0 16,0 5 0-16,0-2 10 0,0 4-10 0,-2-3 8 16,2-2 0-16,0 5 0 0,-2-2 0 0,2 2 0 15,0 0 14-15,0 0 2 0,0 0 1 0,-5 0 0 16,1 0-9-16,4 0-1 0,0 0-1 0,0 2 0 15,-8-2 0-15,4 0 0 0,4 0 0 0,0 0 0 16,0 0-2-16,-2 6-1 0,-1-4 0 0,3-2 0 0,0 0-11 0,0 0 0 16,0 6 0-16,0-6 0 0,0 0 0 0,5 5-11 15,-1-3 11-15,4 3-8 0,-4-3-10 16,3-2-2-16,-2 0 0 0,-1 0 0 16,2 0-20-16,2-2-4 0,-2 0 0 0,-2-1-1 15,2-4-4-15,0 5-1 0,-2-2 0 16,4 1 0-16,-4-2-14 0,1-1-2 0,-5 0-1 0,4 2 0 15,-2 0 8-15,-2-2 2 0,3 4 0 0,-1-4-627 0</inkml:trace>
  <inkml:trace contextRef="#ctx0" brushRef="#br2" timeOffset="14">3341 10763 806 0,'-13'8'72'0,"13"-8"-58"16,-2 4-14-16,-5-2 0 0,7-2 120 0,-2 7 22 15,-5-6 4-15,7-1 1 0,-7 6-118 0,7-6-29 16,0 0 0-16,0 0 0 0,0 0 0 0,0 0 0 16,7-2 0-16,-4-2 0 0,3-4-19 0,1 2 3 15,-1 1 1-15,3-4 0 0,0 3 15 0,1-2 0 16,1-4 0-16,-2 4 0 0,-2 2 16 0,0-2 5 16,2 0 2-16,-3 2 0 0,3-2 15 0,0-2 3 15,1 2 1-15,1-5 0 0,-2 6-6 0,0-5 0 16,5 3-1-16,-5-5 0 0,5 3 9 0,2-4 3 0,-5 5 0 15,5-6 0-15,2 2-31 0,-2-2-7 0,-1-2-1 16,4 4 0-16,-4-7-8 0,6 7 0 0,1-6 0 0,-3 6 0 16,1-4 0-16,-4 2 0 0,2-4-9 0,2 2 9 15,-4-2 0-15,2 4 16 0,3-5-4 0,-8 3 0 16,8-2 15-16,-3 4 2 0,2-4 1 0,0 0 0 16,3 0-6-16,0-1-2 0,-1 1 0 0,1 1 0 15,-3 2-22-15,1-3 8 0,1 0-8 0,1-1 0 16,0 2 0-16,-1-6 0 0,1 5 0 0,0-2 8 15,1-4-8-15,-1 6 0 0,0 0 0 0,2-2 8 16,-3 1-8-16,1 1 0 0,0 0 0 0,-1 4 8 16,-1-2-8-16,-3 0 0 0,2 4 8 0,-2-6-8 15,3 6 9-15,-1-7-9 0,0 7 12 0,1-6-12 0,-1 0 16 0,3 0-3 16,-1 4-1-16,1-2 0 16,-3-2-12-16,3-1 11 0,4 1-11 0,-4 1 10 0,-1 2-10 0,-1-1 12 15,-1-2-12-15,1 4 12 0,1-2 4 0,-1 1 0 16,-3-1 1-16,2-2 0 0,-2 0-1 0,3 6 0 15,-1-6 0-15,3 4 0 0,-10-2-7 0,8-2-1 16,1 3-8-16,-1-1 12 0,1-2-12 0,-1 0 0 16,-1 0 8-16,0 4-8 0,1-2 0 0,1-2 0 15,-1 6 0-15,1-7 0 0,-4 5 0 0,3-2 0 16,-3-2 0-16,5 4 0 0,-3-2 0 0,0-2 9 16,-2 2-9-16,3 2 8 0,-3-3-8 0,2 5 0 15,-2 0 0-15,1 0 8 0,-4 0 2 0,2-4 0 0,-1 4 0 16,-1 0 0-16,-2-1-10 0,3 4 12 0,5-5-12 15,-3 2 12-15,3-5-12 0,-1 5 0 0,3-2 9 0,2 0-9 16,-3 0 19-16,3-2-1 0,-4-2 0 16,1 6 0-16,1-2-29 0,-1-3-5 0,-1 3-2 0,1-2 0 15,-3-2 18-15,3 6 0 0,-1-6 0 0,-1 5 0 16,-2-3 0-16,2 2 0 0,3-2 0 0,-3 2 0 16,-1-2 0-16,-1 4 0 0,4-6 0 0,-1 6 0 15,-1-2 0-15,0-2 0 0,1-2 0 0,-1 6 0 16,3-7 0-16,-5 3 0 0,2 2 0 0,1-2 0 15,-1-2 0-15,3 3 0 0,-1-2 0 0,1-1 0 16,0 1 13-16,-1 3 3 0,-1-4 1 0,1 0 0 16,1 2-27-16,0-2-6 0,-1 0 0 0,-1 1-1 15,-1-1 17-15,0-4 0 0,3 4 0 0,0 0 0 0,-1 0 12 16,1 0 0-16,4 0 0 0,-2-3 0 0,0 3-12 16,0 0 0-16,2 0 0 0,0 0 0 0,-2 0 0 0,0-2 0 15,0 2-9-15,4-5 9 0,-2 3 0 0,-2 2 18 16,5-2-2-16,-1-2-1 0,5-4-15 0,-4 6 0 15,-6-3 0-15,1 5 0 16,7-2 0-16,-5-4 0 0,-2 6 0 0,-5 0 0 0,1-3 0 0,1-3 0 16,1 4 0-16,0-2 0 0,-5 2 0 0,2 0 0 15,5-2 0-15,1 1 0 0,-4-1 8 0,0 4-8 16,1-2 0-16,2 2 0 0,0 4 0 0,-3-2 8 16,-3-2-8-16,1 4 0 0,5-3 0 0,-4-1 0 15,-3 4 0-15,-2-2 0 0,4 0 0 0,0 2 0 16,3-2 0-16,-3 2 0 0,-7-2 8 0,6 3-8 15,1-1 0-15,3-2 0 0,-5 4 0 0,0-4 8 0,0 4-8 0,1-1 0 16,1-1 8-16,-2 2 0 0,0-2-8 0,0 2 12 16,-2 0 0-16,2 0 0 0,0-2 0 0,0 0 0 15,1 0-4-15,-1-2-8 0,0 2 11 0,-2-2-11 16,2 4 9-16,2-2-9 0,-4 1 0 0,4-1 9 16,1 0-9-16,-1-2 0 0,-2 2 0 0,0-2 0 15,0 4 0-15,-2-2 0 0,2-2 0 0,0 5 0 16,1-1 0-16,-4 0 0 0,6-2 0 0,-5 2 0 15,2-2 0-15,-2 2 0 0,4 0 0 0,-4 0 0 16,0-1 0-16,0 1 0 0,-3 2 8 0,3 1-8 16,-2 0 17-16,1-1 2 0,1 0 0 0,-4 4 0 15,3-4-19-15,-1-2-17 0,-3 6 3 0,1-4 1 16,1 2 13-16,-1-1 0 0,1 4 0 0,1-5 0 16,-5 3 0-16,4 1 0 0,-1 0 0 0,-1-1 0 0,-2 0 0 0,0 3 0 15,-2 0 0-15,0 4 0 0,2-4 0 0,-5 4 0 16,1-2 0-16,-1 2 0 0,1-2 0 0,-1 2 0 15,-4 2 0-15,0 0 0 16,0 0-92-16,0 0-20 0,0 0-3 0,0 0-957 16</inkml:trace>
  <inkml:trace contextRef="#ctx0" brushRef="#br2" timeOffset="15">7153 7486 172 0,'0'0'16'0,"-5"0"-16"16,3-2 0-16,2 2 0 0,2-4 188 0,-2 4 34 15,-4-2 7-15,-1-4-537 0</inkml:trace>
  <inkml:trace contextRef="#ctx0" brushRef="#br2" timeOffset="16">1276 5625 806 0,'-20'4'72'0,"9"-3"-58"0,2-1-14 0,-5 9 0 16,-1-9 223-16,6 0 41 0,-3 0 9 0,5 0 2 16,2 0-186-16,-1 0-37 0,6 0-7 0,0 0-1 15,0 0-12-15,0 0-3 0,9 0 0 0,4 0 0 16,4 0-29-16,0 0 0 0,6 0 0 0,5 0 0 15,-4 0 0-15,5 0-12 0,-3 0 3 0,5 0 0 16,6 0 9-16,-3 0 0 0,2 0 0 0,2 0 0 16,1-5 0-16,-1 5 0 0,3-4 0 0,-2 4 8 15,-1-5 41-15,1 3 9 0,4-5 2 0,-3 2 0 16,-1 3-14-16,2-3-2 0,2-3-1 0,-5 7 0 16,-4-6-3-16,2 1 0 0,0-2 0 0,-2-2 0 15,5 2 4-15,-1 2 1 0,-1-2 0 0,1 0 0 0,-4 0-24 16,2-2-5-16,-2 2 0 0,0 1-1 15,0 0-15-15,2 3 0 0,-4-4 0 0,2 2 0 16,0 6-156-16,-2-2-27 0</inkml:trace>
  <inkml:trace contextRef="#ctx0" brushRef="#br2" timeOffset="17">2911 9972 1792 0,'0'0'80'0,"0"0"16"0,0 0-77 0,0 0-19 15,7-2 0-15,-5-2 0 0,3 2 11 0,2 0-2 16,-5-2 0-16,5-2 0 0,0 2-9 0,2-6 0 15,0 4 0-15,0-2 0 0,4 0 0 0,3-5 0 16,0-1 0-16,-2 3 0 0,4-5 0 0,-2-3 0 0,2 5 0 0,2-2 0 16,-2-2-24-16,0 2 2 15,3-4 1-15,-1 1 0 16,3 0-104-16,-3-1-21 0,3-1-4 0,-5 1-1 0</inkml:trace>
  <inkml:trace contextRef="#ctx0" brushRef="#br2" timeOffset="18">3611 9282 1364 0,'0'0'60'0,"0"0"13"16,0-2-58-16,0-4-15 0,0 4 0 0,3-5 0 16,1 4 9-16,-4-5-1 0,0 1 0 0,2 6 0 15,-2 1-20-15,7-6-4 0,-1-1 0 0,2 2-1 16,1-4-71-16,0 3-13 0,4-2-3 0,-1-4-1 31,-1 4 43-31,5 0 9 0,-5-2 1 0,1 2 1 0,3 0 51 0,-3-4 17 0,1 6 0 0,1-4 0 0,2 0 27 0,-7 2 4 16,4-6 2-16,-1 6 0 0,1-5-30 15,3 1-5-15,0 3-2 0,0-4 0 0</inkml:trace>
  <inkml:trace contextRef="#ctx0" brushRef="#br2" timeOffset="19">4374 8658 2397 0,'0'0'106'0,"0"0"22"0,3-6-102 0,1 0-26 0,-2 2 0 0,1-2 0 16,3-1-13-16,1 2-8 0,2-3-2 0,3-4 0 31,3 3-122-31,-3-3-25 0,4-2-5 0</inkml:trace>
  <inkml:trace contextRef="#ctx0" brushRef="#br2" timeOffset="20">4879 8217 1440 0,'0'0'128'15,"0"0"-103"-15,0 0-25 0,0 0 0 16,0 0 131-16,0 0 21 0,0 0 4 0,2 6 0 15,3-4-239-15,-3 4-48 0,3 0-9 0</inkml:trace>
  <inkml:trace contextRef="#ctx0" brushRef="#br2" timeOffset="21">5231 8016 2073 0,'-6'-11'184'0,"6"8"-147"0,0 1-29 0,0-4-8 16,3-1-114-16,1 0-24 0,3-2-5 0</inkml:trace>
  <inkml:trace contextRef="#ctx0" brushRef="#br2" timeOffset="22">5690 7599 1814 0,'-7'-12'40'0,"5"6"8"0,0 0 1 0,2 0 3 0,0-2-42 0,2 0-10 0,3 0 0 0,4-2 0 15,2 2-76-15,3-5-18 0,-1 6-3 0</inkml:trace>
  <inkml:trace contextRef="#ctx0" brushRef="#br2" timeOffset="23">6161 7168 1558 0,'2'-8'69'0,"1"2"15"0,-1 4-68 0,2-1-16 15,-4 3 0-15,7-3 0 0,-2-1 0 0,1 4 8 16,1 0-8-16,2 0 0 16,0 0-40-16,-4 0-14 0,2 0-3 0</inkml:trace>
  <inkml:trace contextRef="#ctx0" brushRef="#br2" timeOffset="24">6467 6951 576 0,'2'-6'51'0,"0"4"-41"16,0-4-10-16,-2 6 0 0,0-6 283 0,0 6 54 0,5-7 11 0,-1 6 3 15,-4 1-281-15,7-6-56 0,5-1-14 0,-8 5-542 16,5-3-111-16</inkml:trace>
  <inkml:trace contextRef="#ctx0" brushRef="#br2" timeOffset="25">6985 6508 2854 0,'-14'-10'127'0,"10"10"25"0,-1 0-121 0,-1-2-31 0,3-4 0 0,1 0 0 31,0-2-88-31,6 0-23 0,1-4-5 0,2 0-1036 0</inkml:trace>
  <inkml:trace contextRef="#ctx0" brushRef="#br2" timeOffset="26">7374 6009 2707 0,'-6'-22'240'0,"2"11"-192"16,-5 4-38-16,6-2-10 0,3-2 31 0,3-1 4 15,-2-2 1-15,11-7 0 16,3 5-155-16,1-2-30 0,2-2-7 0</inkml:trace>
  <inkml:trace contextRef="#ctx0" brushRef="#br2" timeOffset="27">7762 5623 2880 0,'-23'-19'256'0,"17"17"-205"0,3-4-41 0,-1 5-10 15,-3-4 104-15,3 5 20 0,4-6 3 0,4 4 1 32,3-4-148-32,0 0-28 0,3 0-7 0,5-2-901 0,5 0-180 0</inkml:trace>
  <inkml:trace contextRef="#ctx0" brushRef="#br2" timeOffset="28">4051 11367 2512 0,'-10'0'112'0,"4"4"22"0,1-4-107 0,-2 2-27 16,3-2 0-16,4 0 0 16,0 0-102-16,4-6-26 0,3 4-4 0,0-4-2 15,2 0-51-15,2-2-11 0,5-4-1 0</inkml:trace>
  <inkml:trace contextRef="#ctx0" brushRef="#br2" timeOffset="29">4653 10856 2016 0,'0'0'179'0,"0"0"-143"0,0 0-36 0,0 0 0 16,0 0 184-16,2 4 29 0,-2 2 7 0,5 4 0 15,1-6-185-15,-1 6-35 0,-3-6-12 0,7 2-1226 16</inkml:trace>
  <inkml:trace contextRef="#ctx0" brushRef="#br2" timeOffset="30">5375 10291 3088 0,'-18'-7'137'0,"13"5"28"0,-2-4-132 0,7 0-33 15,7-4 0-15,2-2 0 16,7-2-156-16,5-5-37 0,6 0-8 0</inkml:trace>
  <inkml:trace contextRef="#ctx0" brushRef="#br2" timeOffset="31">6170 9650 3398 0,'-20'-16'302'0,"13"14"-242"16,-2-4-48-16,2 0-12 0,2 0 23 0,8-2 1 0,1 2 1 0,8-8 0 31,1 0-78-31,5-2-16 0,5-4-3 0,4-5-1 16,5 5-151-16,4-6-31 0,5-2-5 0</inkml:trace>
  <inkml:trace contextRef="#ctx0" brushRef="#br2" timeOffset="32">6996 8889 576 0,'3'-14'25'0,"-3"8"6"0,-7 2-31 0,5-2 0 0,2 0 0 0,2 0 0 16,0-2 609-16,7-4 116 0,9 4 23 0,0-4 5 31,0-3-722-31,7 4-145 0,3-5-29 0,6-3-741 0,2 3-148 0</inkml:trace>
  <inkml:trace contextRef="#ctx0" brushRef="#br2" timeOffset="33">7619 8374 2764 0,'-14'-10'123'0,"10"4"25"0,0 0-119 0,2-6-29 16,2 6 0-16,2-8 0 0,2 0 88 0,8-7 11 16,8-5 2-16,0 4 1 15,3-10-298-15,9 4-60 0,12-6-12 0</inkml:trace>
  <inkml:trace contextRef="#ctx0" brushRef="#br2" timeOffset="34">8416 7629 3495 0,'-6'0'77'0,"-1"0"16"0,2-2 3 0,1-4 2 0,1 4-78 0,6-4-20 16,3-2 0-16,4-4 0 15,5-6-61-15,10-2-16 0,7-3-3 0,6-9-1 16,8-2-218-16,4-2-43 0,58-45-9 0,-22 9-1 0</inkml:trace>
  <inkml:trace contextRef="#ctx0" brushRef="#br2" timeOffset="35">9498 6736 3110 0,'-18'-9'138'0,"12"8"28"0,-1-3-133 0,0 4-33 0,5 0 0 0,2 0 0 15,13-7-36-15,5 0-15 0,7-6-2 0,-2-1-1 16</inkml:trace>
  <inkml:trace contextRef="#ctx0" brushRef="#br2" timeOffset="36">2997 9910 172 0,'-2'0'16'0,"-2"2"-16"0,-1 4 0 0,0 0 0 15,-1 0 78-15,1-4 13 0,1 4 2 0,1 0 1 16,-3 2-85-16,3-2-9 0,-3-2-17 0,6-2 4 16,-5 4 13-16,3-4-9 0,2-2 9 0,0 0-8 15,-5 6 8-15,5-6 0 0,0 0 0 0,0 0 0 16,0 0 51-16,0 0 5 0,-2 6 2 0,0-4 0 16,2 4 17-16,-5 0 3 0,5-6 1 0,0 4 0 15,-7 0-30-15,7-4-5 0,0 0-2 0,-2 5 0 16,2-3-34-16,0-2-8 0,0 0 0 0,0 0 0 15,0 0 0-15,0 0 8 0,-7 5-8 0,7-5 8 16,0 0-8-16,0 0 0 0,0 0 9 0,0 0-9 0,0 0 17 16,0 0-1-16,0 0 0 0,0 0 0 0,0 0 42 0,7 0 8 15,0-5 2-15,-5 5 0 0,-2 0-16 0,5-2-2 16,-3-3-1-16,0 3 0 0,-2 2-25 0,5-2-4 16,2-2-2-16,-1 3 0 0,-1-4-10 0,6 3-8 15,-9-2 12-15,5 0-12 0,2-2 8 0,-2 0-8 16,0 0 0-16,2 0 0 0,0-2 0 0,-2 2 10 15,0-2-10-15,-1 2 8 0,-3 0 21 0,3-2 4 16,1 2 1-16,0-1 0 0,-2 2 12 0,1-4 2 16,1 4 1-16,0-1 0 0,0-3-29 0,-1 4-5 15,4-2-2-15,-4 3 0 0,1-6-13 0,2 8 11 0,-2-5-11 0,-3 0 10 16,3 1-10-16,-2-2 10 0,2 2-10 16,-3 0 10-16,3-2 1 0,-3 2 0 0,5-2 0 15,-2-2 0-15,1 4 3 0,-4-2 1 0,7 0 0 0,-2 0 0 16,-7-2 1-16,10 2 1 0,-3 0 0 0,0 0 0 15,-3-3-26-15,4 5-6 0,-4 3-1 0,3-8 0 16,-2 6 16-16,2 0 0 0,3-1 0 0,-7 0 0 16,5 0 0-16,-1 0 0 0,-2 0 0 0,-2 4 0 15,7-4 0-15,-6 0 0 0,3 0 0 0,-2-2 0 16,0 2 14-16,2-2-1 0,0 2 0 0,0-5 0 16,0 2-13-16,3-5-12 0,-6 5 3 0,3-3 0 15,-2 0 9-15,-2 4 16 0,6-2-4 0,-5 0-1 16,3 2 9-16,-1 0 1 0,-4-2 1 0,2 2 0 15,2 2-2-15,-1 4-1 0,2-4 0 0,-3 0 0 0,3 0-11 16,3 3-8-16,-1-2 9 0,-2-1-9 0,2 0 0 0,-4 4 0 16,2-4 0-16,3-3 0 0,-2 2 0 0,0-3 0 15,4 1 0-15,-5 3 0 0,4-4 0 0,-4 0 8 16,0 2-8-16,0-4 0 0,0 4 0 0,3-4 0 16,-5 2 0-16,2-2 0 0,-3 0 8 0,-1 4-8 15,2-5 0-15,0 6 9 0,-3-5 0 0,5 3 0 16,-7 3 0-16,5-2 0 0,-2 0 4 0,4 2 1 15,0 0 0-15,0 0 0 0,-2 0-14 0,6 0 0 16,-6 2 8-16,4-2-8 0,1 0 0 0,4-2 0 16,-5 2 0-16,5 0 0 0,-3-2 0 0,1-2 0 15,2 2 0-15,-7 2 0 0,4-5 0 0,-4 2 0 16,0 0 0-16,1-3 0 0,-4 4 0 0,3-4 0 0,-2 4 0 16,0 0 0-16,-3-4 8 0,6 2-8 0,-4 0 0 15,-1 2 9-15,-1-4-1 0,3 6 0 0,-2-4 0 0,1 0 0 16,1 2 8-16,0 0 0 0,2-1 1 0,-2-1 0 15,2 3-17-15,2 0 0 0,-4-1 0 0,2-4 0 16,0 4 8-16,5 2-8 0,-7-4 0 0,4 0 0 16,-2 4 0-16,2-2 0 0,-4 0 0 0,2-4 0 15,-2 6 8-15,4-3-8 0,-2-2 0 0,3 2 0 16,-8 4 9-16,7-4-1 0,1-3-8 0,-1 6 12 16,-4-2 8-16,4 0 0 0,-2-4 1 0,3 4 0 15,-1-4-21-15,0 6 0 0,-2-4 0 0,3 0 0 16,-1 2 0-16,0-4 0 0,1 4 0 0,3-1 0 15,-8-2 0-15,9 4 0 0,-7-2 0 0,2-2 0 0,1 3 0 16,-3 0 0-16,4-4 0 0,-6 4 0 16,2-4 0-16,3 4 0 0,-1-4 0 0,-2 4 8 0,0 0-8 15,0-4 9-15,2 4-9 0,-4-4 10 0,2 6 4 16,3-4 1-16,-1-1 0 0,-4-3 0 0,2 5-4 0,0-4-1 16,4 1 0-16,-4 0 0 0,5 2 0 0,-3-2 0 15,5 0 0-15,-5 2 0 0,5-2-10 0,0 0 0 16,0 2 0-16,0-3 8 0,0 1-8 0,0-2 0 15,2 2 0-15,0 2 0 0,0-2 0 0,-2 0 0 16,0-2 0-16,-1 0 0 0,4 2 0 0,-4-2 0 16,1 4 0-16,0-2 0 0,0-6 12 0,0 3 1 15,2 1 0-15,-2 2 0 0,-3-2-13 0,1 0-13 16,2 0 2-16,-3 0 1 0,3 0 10 0,0-1 8 16,-5-3-8-16,3 4 11 0,2 0 5 0,0 0 0 0,-3 0 1 15,4 0 0-15,-2 2-6 0,3-2-2 16,-2 2 0-16,2-2 0 0,1 2-9 0,0-2 0 0,0-1 0 0,1 3 8 15,0-2-8-15,-2 0 0 0,3 0 0 0,0 0 0 16,-4 0 0-16,1 0 0 0,0 0 0 0,1-5 0 16,-1 6 0-16,0-6 0 0,3 3 0 0,-5-2 0 15,2-2 0-15,0 6 0 0,-2-6 0 0,-1 6 0 16,1-6 0-16,2 0 0 0,-2-1 0 0,5 5 0 16,-6-2 0-16,-1 4 8 0,2-2-8 0,2-2 0 15,-2 4 10-15,2-4-10 0,0 4 12 0,0-7-12 16,3 5 0-16,1-2 0 0,3-2 0 0,2 4 0 15,-2-2 0-15,2-2 0 0,1 0 0 0,-1 3 0 16,0-3 0-16,0 2 0 0,-2-1 0 0,0-2 0 16,-5 1 0-16,5 0 0 0,-5 3 0 0,1 0 0 0,-1-3 0 15,1 4 0-15,-1-5 0 0,-2 3 0 16,-4-2 8-16,4 0-8 0,0-2 0 0,0 6 0 0,0-5 0 0,0 1 0 16,3 0 8-16,-3 0-8 0,0 2 12 15,0-2 0-15,0-1-1 0,2 5 0 0,1-2-11 0,-1 2 0 16,1-4 9-16,1 2-9 0,3-2 0 0,0 0 0 15,0 0 0-15,0 0 0 0,2 4 0 0,-2-4 0 16,-2-1 0-16,1 1 0 0,1 0 0 0,-2 0 0 16,2-2 0-16,-3 1 0 0,1-2 0 0,4 2 0 15,-2 1 0-15,0 0 8 0,-7-2-8 0,5-4 0 16,4 6 0-16,-2-7 0 0,-5 6 0 0,1-6 0 16,1 5 0-16,1-2 8 0,2 0-8 0,-5 0 8 0,1 1-8 15,4-1 8-15,4 2-8 0,-4 0 11 16,-7-2-11-16,5 2 12 0,4-4-12 0,0 3 10 0,-7-1-10 15,3 4 10-15,0-2-10 0,-3 0 0 0,3 2 9 0,-3-5-9 16,-4 6 0-16,5 3 0 0,-1-5 0 0,0 3 0 16,1-2 0-16,-1 0 0 15,3 0 0-15,2 0 0 0,0-1 0 0,-3 3 0 0,-1 0 0 0,1 0 0 16,1-4 0-16,-3 2 0 0,-2-1 0 0,-2 2 0 16,5 2 0-16,-6 0 8 0,1-4-8 0,-2 9 0 15,2-8 0-15,-3 6 0 0,-1 0 0 0,1 4 8 16,1-2-8-16,-3 0 0 0,-2 3 0 0,0-2 0 15,0 4 0-15,0 0-12 0,-2 0 4 0,-2 7 0 16,-1-2-168-16,-4 2-34 0,0 0-6 0</inkml:trace>
  <inkml:trace contextRef="#ctx0" brushRef="#br2" timeOffset="37">4019 11434 1785 0,'-7'2'159'0,"0"3"-127"15,5-1-32-15,-5 3 0 0,3-3 68 0,1 2 8 0,-1 0 2 0,4-6 0 16,0 0-78-16,0 0-8 16,0 0-6-16,0 0-1 0,0 0-1 0,0 0-1 0,0 0 0 0,-2-6 0 15,4 0-2-15,2-2 0 0,3 1 0 0,-5 0 0 16,3-5 19-16,4 3-8 0,0 2 8 0,-2-6 0 15,2 8 11-15,0-4 9 0,2 1 1 0,-2-2 1 16,3 2 13-16,-1 2 2 0,-2-2 1 0,0 2 0 16,2-2-6-16,-1 2 0 0,1-6-1 0,0 4 0 15,0-4-3-15,3-2 0 0,0 0 0 0,1-1 0 16,-3-5-15-16,6 4-3 0,0-8-1 0,2 4 0 16,-1-6-9-16,1-2 8 0,5 1-8 0,-3-1 8 15,1 2 16-15,0-3 2 0,-1 4 1 0,3 0 0 16,-2-1 6-16,0 2 2 0,-3 2 0 0,3 2 0 15,4-1-11-15,-5 2-3 0,1-1 0 0,-3-1 0 16,5 1-11-16,0 0-2 0,0 0-8 0,0-2 12 16,2 1-12-16,-4-4 9 0,-3 4-9 0,3-4 8 0,-1 2-8 15,1-3 0-15,4-3 0 0,-4 4 8 0,2-3 0 0,0 1-8 16,-3-1 12-16,5 0-4 0,1-2 2 0,-3 5 0 16,-1-5 0-16,1 8 0 0,-2-4 16 0,-3 0 3 15,4 4 1-15,-2 2 0 0,-4-1-12 0,4 1-2 16,-1 6-1-16,-3-4 0 0,0 2-15 0,2-2 11 15,1 4-11-15,0-1 10 0,1-1-10 0,0-2 0 16,-3-2 0-16,4 0 0 0,-3 0 0 0,0 0 0 16,3-6 0-16,0 3 0 0,2 2 0 0,-1-4 0 0,4-1 8 15,-3 4-8-15,-1-4 10 0,-1 6 0 0,1-3 0 0,0 2 0 16,-2-4-10-16,-1 5-14 0,-1 0 3 0,-2 0 1 16,-2 0 10-16,2 6 0 0,-2-6 0 0,-5 6 0 15,5-7 9-15,-5 7 1 0,3 0 0 0,0 2 0 16,1-2 6-16,-1 2 0 0,2-2 1 0,0 0 0 15,2 4-17-15,0-6 10 0,-2 1-10 16,2 1 8-16,0 0-8 0,2 0 0 0,1-4 0 0,-3 4 0 16,0-2 0-16,0 2 0 0,0-4 0 0,-4 4 0 15,2 0 0-15,-3-4 0 0,1 3 8 0,2-1-8 16,-1-2 0-16,-1 4 0 0,2 0 0 0,0 2 0 16,0-2 0-16,-3 2 0 0,1-2 0 0,2 3 0 15,-1 0 0-15,4-3 0 0,-4 1 0 0,4 1 0 16,-4-2 0-16,6 6 0 0,-3-6 0 0,0 2 0 15,0-4 0-15,2-3 0 0,1 6 0 0,1-1 0 16,3-5 0-16,-2 3 0 0,2-2 8 0,-2-2-8 16,-1 0 0-16,1 6 0 0,-1-2 0 0,-3-2 0 0,1 3 0 15,-4 3 0-15,0-4 8 0,0 2-8 0,-1 0 0 0,1 0 0 16,0 2 0-16,0 0 0 0,0-2 0 0,0 0 0 16,-3-4 8-16,8 4-8 0,3 0 0 15,-1 1 0-15,-5-1 0 0,3 0 0 0,-1-2 0 0,3-2 0 16,-1 2 9-16,1-2-9 0,-3 2 0 0,3-2 0 15,2 0 0-15,-3 2 8 0,-3-2-8 0,1 1 0 16,3-1 0-16,-1-2 0 0,4 4 0 0,-4-5 0 16,-4 3 0-16,4-1 0 0,6 2 0 0,-6-1 0 15,-1-2 0-15,0 6 8 0,1-6-8 0,-1 0 0 16,-3 3 0-16,2-1 0 0,-2-2 0 0,5 4 0 0,-3-2 0 16,1-2 8-16,-3 0-8 0,7-1 0 0,2 2 8 0,0-1-8 15,-2-1 15-15,0 5-2 0,2-8 0 0,0 6 0 16,0-2-13-16,-2 0 0 0,-2-1 0 0,2 3-10 15,0-1 10-15,-1 4 0 0,1-5 0 0,-2 6 0 16,2-4 0-16,-2 2 0 0,-1-2 0 0,1 4 0 16,2-6 0-16,-5 6 0 0,3-7 0 0,-5 5 0 15,2-2 0-15,1-2 0 0,-3 0 0 0,2 0 8 16,0 0-8-16,3-1 0 0,0 1 0 0,2 0 8 16,-5 0 4-16,3-2 2 0,2 2 0 0,-3 0 0 15,1-2-2-15,2-3 0 0,-3 6 0 0,1-2 0 16,0-1-12-16,-1 2 0 0,3 0 0 0,0 0 0 15,2 4 0-15,-2-3 8 0,-2-1-8 0,-1 0 0 16,1 6 0-16,0-6 0 0,-1 4 0 0,1-2 0 0,-5 2 0 16,2-2 0-16,-1-1 0 0,-1 3 0 0,-2-4 8 15,2 0-8-15,-2-2 0 0,2 2 0 0,0-1 8 0,-2 1-8 16,2 1 0-16,-2-2 0 0,2-3 12 0,-3 8-3 16,4-4-1-16,-1 2 0 0,0-2-8 0,0 6 8 15,-2-2-8-15,2 1 8 0,-2 1-8 0,0-2 0 16,-3 2 0-16,1 4 0 0,-1-2 0 0,3-2 0 15,-2-1 8-15,-1 3-8 0,1-6 0 0,2 4 0 16,-3 5 0-16,3-4 0 0,-2-1 0 0,-1 2 0 16,3-2 0-16,-2 0 0 0,2 0 0 0,-3 1 12 15,4 2-12-15,-2-3 12 0,1 0-12 0,0 3 0 0,-2-1 0 0,2 0 0 16,-3 0 0-16,-2 4 0 0,0 2-12 16,1-2 12-16,-3 0-8 0,0 2 8 0,0 0 0 0,-2 0 0 15,-2 0-12-15,1 4 3 0,1-4 0 0,-2 6 0 31,-1-2-94-31,1-2-18 0,-5 4-4 0,4 4-1 16,-1-2-136-16,-3-2-27 0</inkml:trace>
  <inkml:trace contextRef="#ctx0" brushRef="#br2" timeOffset="38">2420 9265 864 0,'-4'-3'38'0,"4"3"8"0,-5 0-37 0,3 0-9 0,2 0 0 0,0 0 0 16,0 0 204-16,-5 6 38 0,5-6 8 0,0 0 2 15,0 0-204-15,0 0-40 0,0 0-8 0,0 0 0 16,0 0 0-16,0 0 0 0,0 0 0 0,7-6 0 15,0 6-19-15,0-8 4 0,2 1 1 0,-3 0 0 16,3-2-2-16,1-3 0 0,1 5 0 0,0-6 0 16,3 1 16-16,-1-2-12 0,-1 0 12 0,1 4-12 15,8-6 12-15,-6 1 10 0,-3 2-2 0,4-1 0 16,-1 0 5-16,1-5 1 0,2 5 0 0,-2 0 0 16,0-2 6-16,0-2 2 0,2 2 0 0,-2 0 0 15,0-4 14-15,2 4 2 0,-2-5 1 0,2-1 0 0,2 2 1 16,3-4 0-16,-5 4 0 0,5 0 0 15,2-2-6-15,-3 1-1 0,5 0 0 0,-2 0 0 0,-2 1-1 0,2 0-1 16,0 0 0-16,2 0 0 0,-5 0-17 0,6 1-3 16,6-1-1-16,-7 0 0 0,2 0-10 0,1-2 12 15,1 2-12-15,2 0 12 0,-5 0-12 0,2-3 0 16,-2 0 0-16,-1 2 0 0,-2-1 0 0,4-4 0 16,-6 3 0-16,2-2 8 0,-1-2-8 0,4 1 0 15,-6-2 9-15,3 2-9 0,0 2 18 0,2-3-1 0,-6 3 0 16,6 2 0-16,-5-4 10 0,1 6 1 15,-5-2 1-15,5-2 0 0,-3 1-9 0,5 2-3 0,0 0 0 16,2-3 0-16,-2 2-17 0,0 0 0 0,2-2 0 16,0 4 0-16,0-1 0 0,-4 1 12 0,2 0-3 0,0 0 0 15,0 0-9-15,2 4 0 0,-4-4 0 0,2-1 0 16,4 1 0-16,-4-2 0 0,-5-2 0 16,3 4 0-16,2 0 0 0,-3 0-12 0,3-1 0 0,-2 0 1 15,0 0 19-15,2 1 3 0,-5 0 1 0,3 0 0 16,-3 0-12-16,3 4 0 0,4-2 0 0,-5-3 0 15,-4 5 0-15,5-2 0 0,-3-2 0 0,3 4 0 16,2-2 0-16,0-2 0 0,-2 4 0 0,-1-2 0 16,1-3 10-16,-1 1 0 0,1 4 0 0,0-4 0 15,-3 2-10-15,5-2 0 0,0 0 0 0,0-1 8 16,0 1-8-16,2-2 0 0,-4 2 0 0,1 0 8 16,6-2-8-16,-7-3 0 0,4 4 0 0,0-4 0 0,1 3 12 0,-2-4-4 15,4 6 0-15,-3-6 0 0,2 3 1 0,-2 3 0 16,3-1 0-16,-1 0 0 0,-2 1-9 0,1 0 12 15,-1-4-12-15,-2 1 12 0,0 4-12 0,2-8 0 16,3 5 0-16,-1-4 8 0,0 0-8 0,3 4 0 16,2-6 0-16,-2 1 0 0,0 1 0 0,-1 0 0 15,1-2 8-15,0 2-8 0,-1-1 0 0,-1-1 0 16,-1 3 0-16,1 0 0 0,-1-1 0 0,3 1 8 16,-3 2-8-16,3-2 0 0,-3 3 21 0,1-4-1 15,-3 6 0-15,2-6 0 0,-2 0-12 0,3 1-8 16,4-5 8-16,-2 2-8 0,-3 2 9 0,0 2-9 15,3-6 12-15,-2 5-12 0,-1-5 0 0,0 6 0 16,-1-2 0-16,-1 0 0 0,2-6 8 0,1 3-8 16,-3 3 0-16,0 0 0 0,0-4 8 0,0 6-8 0,0-4 0 15,-2 8 0-15,0-3 0 0,-2-1 0 0,0 4 0 0,-3 2 0 16,3 0 0-16,-3 0 0 0,0-5 0 0,1 7 0 16,1-2 0-16,1 0 0 0,2-4 0 0,-5 2 0 15,-6 6 13-15,4-4-4 0,2 1-1 0,-2-1 0 16,-4 4-8-16,0 0-11 0,4-2 3 0,0-2 0 15,-2 4-15-15,-1 0-2 0,-3 0-1 16,4-4 0-16,-1 4-30 0,1 1-7 0,-7-1-1 16,5 0 0-16,4 2-61 0,0 2-13 0,-4-2-2 15,-1 0-873-15</inkml:trace>
  <inkml:trace contextRef="#ctx0" brushRef="#br2" timeOffset="39">4492 12001 806 0,'-7'2'72'0,"3"-2"-58"0,-1 0-14 0,-2 0 0 16,3 0 236-16,-1 0 44 0,3 0 8 0,2 0 3 15,-4 0-200-15,4 0-40 0,-3-2-8 0,3 2-2 16,3-4-8-16,1-4-1 0,-4 2-1 0,5 0 0 16,6-2-20-16,-4 2-11 0,4-4 12 0,3-2-12 15,1 0 0-15,4-2 0 0,-1-1 0 0,2 1 0 16,3-4 0-16,4 4 0 0,-5-6 0 0,6 4 0 15,1-2 0-15,0-2 0 0,3-2 0 0,0-2 0 0,4-1 8 16,-6-5-8-16,3 2 0 0,4-1 0 0,3-5 18 16,3 0-3-16,5-4-1 0,-5 4 0 0,2-3 2 15,3-1 1-15,2-8 0 0,2 4 0 0,3-1 4 0,-2-1 1 16,-2 0 0-16,5-2 0 0,0-1 0 0,4-1 0 16,3-4 0-16,-2 4 0 0,0-1-10 0,3-3-3 15,1 4 0-15,1-3 0 0,0-1-9 0,2-3 0 16,0 1 9-16,2-4-9 0,2 3 0 0,1-1 0 15,-1-4 0-15,3-1 8 0,2 1 0 0,2-2 0 16,0-5 0-16,-2 5 0 0,0-5 0 0,-2 7 0 0,2-1 0 16,0-1 0-16,0 2-8 0,0-3 0 0,-5 3 8 0,3 0-8 15,0 5 18-15,-1-1-1 0,4-3 0 0,-6 5 0 16,1-2 2-16,1 1 0 0,1 3 0 0,-2-2 0 16,-3-1-6-16,0 1-1 0,0 0 0 0,5-1 0 15,-3 1-4-15,1 0-8 0,-1-5 11 0,1 5-11 16,-1-2 14-16,0-3-4 0,-1 5-1 0,1-3 0 15,-4-3 1-15,2 0 0 0,0 5 0 0,-2 1 0 16,-2 0 4-16,-3 1 1 0,4-1 0 0,-5 6 0 16,2-1-3-16,-5 1-1 0,0 2 0 0,-1 0 0 15,2 5-11-15,-6-1 12 0,-4-1-12 0,0-1 12 16,-3 4-12-16,1 4 10 0,-1-5-10 0,-1 3 10 16,-3 2 0-16,0 2 0 0,-3-4 0 0,-1 3 0 15,-3 1-2-15,0-2 0 0,-2-2 0 0,0 8 0 0,0-2 4 16,-2 3 0-16,-3 1 0 0,1 4 0 15,-5-3-1-15,0 8 0 0,-3-1 0 0,-4-1 0 0,-2 7 0 0,-2 0 0 16,-3 6 0-16,-2-4 0 0,-2 4-11 0,0 2 8 16,-3 0-8-16,1 0 8 0,-3 2-16 0,0 0-4 15,1-3-1-15,-3 6 0 16,0 1-140-16,0 0-28 0,0-6-6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04:24.2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15826 12830 172 0,'0'0'16'0,"0"0"-16"0,0 0 0 0,0 0 0 16,0 0 263-16,0 0 49 0,0 0 11 0,0 0 1 16,0 0-209-16,0 0-43 0,0 0-8 0,0 0-1 15,0 0-52-15,0 0-11 0,0 0 0 0,0 6 0 16,0 1-11-16,0-4 1 0,-4 6 0 0,1 1 0 15,-1-7 10-15,1 6 0 0,-5 4 0 0,-2-4 0 16,-4 0 0-16,0 4-12 0,0-4 12 0,-1 7-12 16,-2-3 24-16,-4-1 5 0,3 1 1 0,-3 9 0 15,0-7-5-15,3 1-1 0,-7 0 0 0,4-1 0 16,-4 4 12-16,1 3 3 0,-1 0 0 0,-3 0 0 0,-4 3-3 16,4-3 0-16,-4 3 0 0,-3-3 0 0,3 6-8 15,-3-3-3-15,0 4 0 0,3-4 0 16,-3 0 9-16,3 0 2 0,0-3 0 0,0 0 0 0,1 0 3 15,-1 6 1-15,-4 0 0 0,5-3 0 0,-5-3-28 16,5 10 0-16,-5-4 0 0,1-3 0 0,0 3 8 0,-4-3-8 16,0 7 8-16,0-1-8 0,1 0 13 0,-1-2-2 15,4 2-1-15,-8-6 0 0,4 6 11 0,-6 1 3 16,-1-4 0-16,0-3 0 0,0 6 5 0,4 1 2 16,-4-1 0-16,3 0 0 0,1 4-12 0,0-4-3 15,3 1 0-15,-3 5 0 0,-1-5-7 0,1 2-1 0,-4-3-8 0,0 1 12 16,7-1-12-16,-6 4 8 0,-1-4-8 15,3 0 0-15,-2 1 0 0,-1 5 0 0,7-2 0 0,-7-1 0 16,4 4 0-16,-4-3 0 0,0 2 0 0,0 1 0 16,-3-1 9-16,-1-2-9 0,1-1 8 0,0 7-8 15,-1-9 0-15,4 5 0 0,-3-2 0 0,3-1 0 16,0 4 0-16,-3-4 0 0,-4 7 0 0,3-6 0 16,1 5 0-16,0-8 0 0,-1 8 0 0,4-5 0 15,4-4 0-15,0 1 12 0,3-1 0 0,0 0 0 16,0-9 7-16,-3 10 1 0,3-1 1 0,-3 0 0 15,3 1-21-15,0-1 0 0,-3 0 0 0,3 1 0 16,0-4 8-16,4 0-8 0,-4 4 10 0,0-1-10 16,1 0 20-16,2-2-1 0,5-4-1 0,-5 3 0 15,1-6-4-15,0 0-1 0,-4 6 0 0,11-6 0 16,7 0-13-16,-8 0 11 0,-9 0-11 0,6 0 10 0,7-3-10 16,0-1 0-16,-3-2 0 0,0 3 8 0,3 3 11 15,1-3 1-15,2-7 1 0,1 7 0 0,-7-6-10 0,7 5-3 16,0-5 0-16,0-1 0 0,-4 7 4 0,4-6 0 15,7-4 0-15,-1 10 0 0,1-6-12 0,-7-1 0 16,-4-3 0-16,11 4 0 0,7-4 0 0,0 1 0 16,-14 2 0-16,0-2 8 0,10-1-8 0,-3 4 10 15,4-7-10-15,-4-3 10 0,-8 7 6 0,12-4 0 16,3 0 1-16,-4-6 0 0,-3 10 3 0,3-10 1 16,1 6 0-16,10-6 0 0,-4 3-7 0,-3-3-2 15,-3 9 0-15,6-9 0 0,4 0-12 0,-7 3 8 0,0 4-8 16,0-4 0-16,7-3 0 0,-7 0 8 0,-4 6-8 0,4-3 0 15,-3 0 0-15,3 4 0 16,7-7 0-16,-7 3 0 0,-4-3 0 0,4 6 0 0,7-6 0 0,0 0 0 16,-7 3-20-16,0-3-1 0,7 0 0 15,0 0 0 1,0 0-113-16,0 0-22 0,0 0-5 0,0 0-978 0</inkml:trace>
  <inkml:trace contextRef="#ctx0" brushRef="#br0" timeOffset="1">14129 12846 460 0,'0'0'20'0,"0"0"5"0,0 0-25 0,0 0 0 16,3 9 0-16,1 1 0 0,6-7 221 0,-3 6 39 16,-3 1 8-16,3-1 2 0,0-6-196 0,4 6-39 15,3 4-8-15,0-4-2 0,4 1 11 0,-1-1 3 16,4 1 0-16,1-1 0 0,-1-3-19 0,3 4-3 0,1 5-1 15,0-2 0-15,3-4 8 0,-3 4 0 16,3-1 1-16,0 7 0 0,4-6-1 0,-4 9 0 16,7-3 0-16,1 3 0 0,-1-1-3 0,0 1-1 0,0-3 0 15,4 9 0-15,0-2-2 0,0-4-1 0,0 9 0 0,0-3 0 16,-1-3-3-16,1 7-1 0,3-4 0 16,4 3 0-16,-3-6 4 0,6 13 1 0,0-7 0 0,4 4 0 15,0-1-10-15,0 4-8 0,0-4 9 0,0 7-9 16,0 0 15-16,0-7-3 0,7 7-1 0,0-6 0 15,0 5 8-15,-4 1 1 0,4 0 1 0,-7 3 0 16,4 0 2-16,-1 0 0 0,-3 6 0 0,3 0 0 16,-6-3-4-16,6 3-1 0,1 3 0 0,-1-2 0 15,1-4 0-15,-5 3 0 0,5 3 0 0,-4 0 0 16,3 1-18-16,1-4-11 0,3 0 2 0,3-3 0 16,-3 6 9-16,4-2 12 0,-4-7-2 0,0 6-1 0,0-6-9 0,7 9 0 15,-4-9 0-15,1 9 0 0,-1-3 0 16,-3 4 0-16,-4-4-10 0,1-6 10 15,-1 6 0-15,-6-6 15 0,3 0-2 0,-4 6 0 0,0-6 9 16,1 6 2-16,3-3 0 0,-4 0 0 0,1 0 3 16,-1 0 1-16,0-3 0 0,-3 0 0 0,4-10-2 0,-1 7 0 15,-3 0 0-15,7-7 0 0,-7 7-10 0,3-3-3 16,-3-1 0-16,0-5 0 0,0 5-3 0,-4-5-1 16,-3-1 0-16,3 0 0 0,-3-5-9 0,0 5 0 15,-1-9 0-15,1 6 8 0,-3-3 5 0,-5-3 1 16,5-3 0-16,-1 3 0 0,-3-3-14 0,-1 3 0 15,1 0 8-15,-4 0-8 0,1-4 0 0,-5 1 11 16,1-3-11-16,-4 6 10 0,-3-3-10 0,-1 3 0 16,1-4 9-16,0 1-9 0,-4-3 12 0,0 3-3 0,0-7 0 0,0 4 0 15,-3-4 3-15,3 1 0 0,-4-4 0 16,4 4 0-16,-3-4-12 0,3 1 10 0,-3-1-10 16,-1 1 10-16,1-4-10 0,0 3 0 0,-1-2 0 0,-3-4 0 15,0 3 0-15,0-3 0 0,-7-3 0 16,11 3 0-16,-4 3 0 0,-7-6 0 0,3 4 0 0,-3-4 0 15,0 0 0-15,0 0 0 0,11 0 0 0,-11 0 0 32,0 0-32-32,0 0 0 0,0 0 1 0,0 0 0 0,0 0-139 0,0 0-28 15,0 0-6-15,0 0 0 0</inkml:trace>
  <inkml:trace contextRef="#ctx0" brushRef="#br0" timeOffset="2">20750 13877 288 0,'0'0'25'16,"0"0"-25"-16,0 0 0 0,0 0 0 16,0 0 340-16,0 0 62 0,-3 10 13 0,3-1 2 15,0-2-329-15,0 2-67 0,0 7-13 0,-4-4-8 16,4 1 0-16,0-1 0 0,0 4-8 0,-3 0 8 0,-1-1-11 15,1 1 11-15,-1 3-10 0,1 0 10 16,-1 3 0-16,-3 3 0 0,4-3 11 0,-4 6-3 0,-1-6-8 16,-2 9 0-16,-4 0 0 0,0 4 0 0,-4-4-8 0,-3 7-4 15,0-4 0-15,0-2 0 0,-4 9 33 0,0-7 7 16,-3 4 0-16,3-1 1 0,-3 10 17 0,-4-3 3 16,4 6 1-16,-4-3 0 0,-3 4-23 0,0-1-5 15,-1-3-1-15,-2 6 0 0,2 0-7 0,1 1-2 16,-4-1 0-16,4 7 0 0,0-4-12 0,-4 4 9 15,4-7-9-15,-4 7 8 0,4-7 1 0,-4 3 0 16,-4-2 0-16,-2-1 0 0,2 0 3 0,1 7 1 16,0-4 0-16,-4-2 0 0,0 5 6 0,0-6 1 15,4 1 0-15,-1-1 0 0,-3 7 7 0,-3-4 1 0,0 4 1 16,3-4 0-16,-4 4-12 0,5-4-2 0,-5-3-1 0,1 7 0 16,3-3-2-16,0-4-1 0,0 0 0 0,4 7 0 15,0-4 1-15,-4 7 1 0,0-10 0 0,-4 0 0 16,5-2-3-16,-1 2-1 0,3 0 0 0,-2 1 0 15,-5-4-1-15,4 3-8 0,4 0 12 0,0 1-4 16,-4-4 16-16,3-6 2 0,1 0 1 0,3 6 0 16,-7-9-15-16,8 2-2 0,-1-2-1 0,0 0 0 15,4-3 7-15,-1 2 2 0,5 1 0 0,-1-6 0 16,4 5-4-16,-1 1-1 0,5-6 0 0,-1 2 0 16,0-5-13-16,1-7 9 0,3 6-9 0,3-9 8 15,-3 6 4-15,3-6 1 0,0-3 0 0,1-3 0 16,-1 3 0-16,1-1 0 0,2-2 0 0,5 3 0 15,-1-7-4-15,1 7-1 0,6-9 0 0,-3 2 0 0,0-2-8 16,4 2 12-16,-5-2-12 0,5-1 12 0,-1 3-12 16,1-5 8-16,-1 2-8 0,4-9 8 15,0 0-56-15,0 6-12 0,0-6-3 16,-3 10 0-16,3-10 102 0,0 0 20 0,-4 9 4 0,4-9 1 16,0 0-50-16,0 0-14 0,0 0 0 0,0 0 8 0,0 10-8 0,0-10 0 15,0 0 8-15,0 0-8 0,0 0 8 0,0 0-8 16,0 0 8-16,0 0-8 0,0 0 8 0,0 0-8 15,0 0 10-15,0 0-10 0,0 0 8 0,0 0-8 16,0 0 0-16,0 0 9 0,0 0-9 0,0 0 0 16,0 0 0-16,-3 3 0 0,3-3 0 0,0 0 0 15,0 0 0-15,0 0 0 0,-7 6-19 0,7-6 4 0,0 0 1 16,0 0 0 0,0 0-64-16,0 0-13 0,0 0-2 0,0 0-1 15,-7 3-167-15,0-3-34 0</inkml:trace>
  <inkml:trace contextRef="#ctx0" brushRef="#br0" timeOffset="3">20863 18290 345 0,'0'0'15'0,"0"0"4"0,0 0-19 0,0 0 0 0,-10 0 0 0,3 0 0 16,0 0 348-16,-4 0 67 0,0 0 13 0,1-4 2 15,-1-2-328-15,1 6-66 0,-4 0-12 0,-1-3-4 16,1 0 10-16,0-3 2 0,-3 6 0 0,-5 0 0 15,-2-4-16-15,-1-2-4 0,-3 3 0 0,0-3 0 16,3 6-12-16,-3 0 0 0,-4-3 0 0,0-1 0 0,-3-2 15 16,-4 6 0-16,-3-9 0 0,-4 9 0 15,-3-3 8-15,-4-4 1 0,3 4 1 0,-3 0 0 16,4-3-3-16,0 3-1 0,-1-4 0 0,1 7 0 0,-4-9 3 0,0 6 0 16,-4-7 0-16,5 1 0 15,-5 9 2-15,8-6 1 0,-4-4 0 0,3 1 0 0,1 3 3 0,0-7 1 16,-1 4 0-16,-6-4 0 0,-1 1 0 0,-3 2 0 15,0-2 0-15,0-4 0 0,-3 4-7 0,-1 2-2 16,1 1 0-16,-8-4 0 0,1 4 8 0,-1-4 2 16,-3-6 0-16,4 7 0 0,-1-7-32 0,-3 6 0 15,3-5 0-15,1 5 0 0,3-6 0 0,-4 7 9 16,1-7-9-16,-1 6 8 0,4-9 3 0,0 10 0 0,-3-7 0 0,-1 7 0 16,0-7-2-16,1 6 0 0,-1-6 0 0,1 7 0 15,3-7-1-15,0 6 0 0,0-5 0 0,-4 5 0 16,-3-6 6-16,0 4 1 0,7-1 0 0,3 3 0 15,1-5 2-15,-4 2 1 0,0 0 0 0,-4 1 0 16,4-1-9-16,-3 3-1 0,3-9-8 0,0 10 12 16,7-7 1-16,-4 6 0 0,-3-5 0 0,-3-4 0 15,3 3-13-15,0 3 8 0,0-3-8 0,3 1 0 16,4 2 12-16,-3 0-4 0,3 1-8 0,-7-1 12 16,3-6-12-16,1 9 0 0,-4-5 0 0,7 5 0 15,-4 0 0-15,4 1 0 0,0-4 8 0,0 1-8 16,0-1 0-16,-3 3 0 0,-1-5 0 0,1 5 0 15,-1 4 0-15,4-4 0 0,0-6 11 0,0 7-11 16,-3-7 0-16,-1 3 0 0,4 1 0 0,0-7 0 0,0 9 0 16,0-6 0-16,0 7 0 0,0-7 0 0,0 3 0 15,-3-3 0-15,3 1 0 0,0 5 0 0,-3-6 9 0,3 4-9 16,0-1 0-16,0 0 9 0,3 0-9 0,-3 4 10 16,0-7-10-16,0 7 10 0,0 2-10 0,0-2 0 15,0-1 0-15,0-3 0 0,4 4 0 0,-1 2 8 16,1-2-8-16,-4-1 0 0,0 1 0 0,0-4 0 15,4 4 0-15,3-1 0 0,-4-3 0 0,8 4 0 16,-4-1 0-16,4-6 0 0,-4 10 0 0,3-3 0 16,-3-7 0-16,-3 6 0 0,3 4 0 0,-3-4 0 15,3 1 0-15,0-4 0 0,3 3 0 0,1 4 0 0,-4-3 0 16,7 2 0-16,4 1 18 0,-8-4-2 0,-6 4 0 0,7-4 0 16,3 4-16-16,0-4 0 0,0 4 0 15,4-1 0-15,-4-2 0 0,7 2-19 0,4-2 3 0,-4 3 0 16,-10-4 16-16,6 4 0 0,8-4 0 0,3-3 0 15,-7 4 0-15,4 2 0 0,0 1 0 0,3 3 0 16,0-4 12-16,1 1 2 0,-8 0 1 0,7-1 0 16,7 1-15-16,-6-4-18 0,-5 10 4 0,-2-3 1 15,6-4 13-15,0 7 0 0,4-6 0 0,-7 6 0 16,-1-4 0-16,1 4 0 0,7-3 0 0,0 3 0 16,-4 0 0-16,4-4 0 0,-1 4 0 0,5-3 0 15,-1 3 0-15,7-3 16 0,-3 2-1 0,0-5-1 16,3 9-14-16,1-9-12 0,-1 9 3 0,0-10 0 15,1 7 9-15,3 0 0 0,-4-3 10 0,4 6-10 16,0-10 11-16,0 7-11 0,-4 0 12 0,4-3-12 0,0 6 0 16,3 0 0-16,-3 0 0 0,4-3 0 0,-1 3 0 0,0-7 0 15,4 7-8-15,0 0 8 0,0 0 0 0,0 0 0 16,0 0 0-16,0 0 0 0,0 0 0 0,7 0 0 16,0 0 0-16,0 0 0 0,-7 0 0 0,7 0 10 15,0 0-10-15,-7 0 12 0,0 0-12 0,7 0 10 16,-4-3-10-16,4 3 10 0,-7 0-10 0,7 0 0 15,0 0 9-15,0 0-9 0,0 0 0 0,-7-6 0 16,0 6 0-16,0 0 0 0,0 0 0 0,7 0 0 16,0 0 0-16,0 0 0 0,0 0 0 0,-7-3 0 15,7 3 0-15,0 0 0 0,0 0 0 0,-7 0 0 16,0 0 0-16,7 0 0 0,0 0-20 0,0 0 0 0,0 0 1 16,0 0 0-1,0 0-130-15,0 0-27 0,0 0-4 0</inkml:trace>
  <inkml:trace contextRef="#ctx0" brushRef="#br1" timeOffset="4">13070 15558 288 0,'0'0'25'0,"0"0"-25"15,0 0 0-15,0 0 0 0,0 0 263 0,0 0 47 16,0 0 10-16,0 0 1 0,0 0-215 0,0 0-43 16,0 0-9-16,0 0-2 0,0 0-14 0,0 0-3 15,0 0-1-15,0 0 0 0,0 0-5 0,0 0-1 16,0 0 0-16,0 0 0 0,0 0 4 0,0 0 1 16,0 0 0-16,0 0 0 0,0 0 12 0,0 0 3 15,0 0 0-15,0 0 0 0,-7 0-5 0,0 10-1 16,-3-4 0-16,3-3 0 0,0 6-14 0,0 1-2 0,0-1-1 0,3-2 0 15,0 2-8-15,1 0-1 16,-1 1-1-16,1-7 0 0,3 6-15 0,-4 1 0 0,4-10 0 16,0 6 0-16,0 0 0 0,0 1 0 15,0-7 0-15,7 3 0 0,-7-3 15 0,4 0-3 0,3 6-1 0,0-3 0 16,7-3 1-16,-7 0 0 0,4 0 0 0,-4 0 0 16,7 0 6-16,-3 0 2 0,-4-3 0 0,0-3 0 15,-7 6 7-15,7 0 1 0,0-10 1 0,0 10 0 16,-7 0-14-16,0 0-3 0,3-6-1 0,-3 6 0 15,4-9 12-15,-4 9 2 0,0-7 1 0,0 7 0 16,-4-9-3-16,1 6-1 0,-1-7 0 0,4 10 0 16,0 0-6-16,-3-3-2 0,-4-3 0 0,0 3 0 15,3-3-6-15,-3 6 0 0,-4-4-8 0,4 4 12 16,0 0-12-16,-3 0 0 0,6 4 0 0,-3-4 0 0,0 0 0 16,0 6 0-16,7-6 0 0,0 0 0 15,-7 3 0-15,7-3 0 0,0 0 0 0,0 0-10 0,0 0 10 16,0 0 0-16,0 0 0 0,0 0 0 15,0 0 0-15,4 9 0 0,-4-9 0 0,7 0-8 0,-7 0 8 16,7 10 0-16,3-10 0 0,1 3 0 0,-4-3 0 0,0 0 0 16,4-3 8-16,-4 3-8 0,0-3 8 0,-7 3-8 15,3-7 8-15,4 7-8 0,0-9 12 0,-7 9-1 16,4-3-1-16,-4-3 0 0,0 2 6 0,0 4 0 16,3-9 1-16,-3 6 0 0,0-3 0 0,0-4 0 15,-3 7 0-15,3 0 0 0,0 3-4 0,0 0-1 0,0 0 0 16,-4-6 0-16,-3 3-3 0,0-4-1 15,0 7 0-15,0 0 0 0,0 7-8 0,-4-4 0 0,4-3 0 0,-3 6 0 16,3-3 0-16,0 6 0 0,3-5 0 0,-3 5 0 16,-3 0 0-16,6 1 0 0,-3-7-9 0,3 6 9 15,1 1 0-15,-1-7 0 0,4-3-8 0,0 0 8 16,0 9 0-16,0-9 0 0,4 10 0 0,-4-10 0 16,7 0 0-16,0 6-8 0,0-3 8 0,4-3 0 15,-4-3 0-15,3-3 0 0,1 6 0 0,-1-10 0 16,5 10 0-16,-5-9 0 0,-3 6 0 0,0-7 0 15,0 7 10-15,0-3-10 0,0-3 10 0,-3 5-10 16,-4 4 12-16,3-3-3 0,-3 3-1 0,4-6 0 16,-4-3 4-16,0 5 0 0,-4-2 0 0,4 3 0 15,-3 0 2-15,3 3 1 0,-4-6 0 0,1 3 0 16,-4-4-6-16,-4 7-1 0,4-3 0 0,0 0 0 16,4-3 3-16,-4 6 0 0,-1-3 0 0,1 3 0 0,7 0-3 15,-7-7 0-15,4 7 0 0,-4 0 0 0,0 0-8 0,7 0 8 16,0 0-8-16,0 0 8 0,-7 7-8 0,0-4 0 15,7-3 0-15,-7 6 0 0,3 0 0 0,4-6 0 16,0 0 0-16,-3 7 0 0,-1-4 0 0,4-3 0 16,0 0-9-16,0 9 9 0,0-9-10 0,0 0 2 15,0 9 0-15,0-9 0 16,0 10-18-16,0-10-3 0,4 3-1 0,-4-3 0 16,0 9-70-16,0-9-13 0,3 10-3 0,1-7-1 15,-1 6-135-15,4-2-26 0</inkml:trace>
  <inkml:trace contextRef="#ctx0" brushRef="#br1" timeOffset="5">14584 15599 565 0,'0'0'24'0,"0"0"7"0,0 0-31 0,0 0 0 15,0 0 0-15,0 0 0 0,0 0 65 0,7-9 7 0,-4 5 2 0,-3 4 0 16,0 0 7-16,0 0 2 16,0 0 0-16,0 0 0 0,0-9 10 0,0 6 3 15,0-3 0-15,0 6 0 0,0-3-16 0,0 3-2 0,0-7-1 0,0 1 0 16,0 6-12-16,0 0-2 0,-3-6-1 0,3 6 0 16,0-3-6-16,0 3 0 0,0-7-1 0,0 7 0 15,0 0 1-15,0 0 0 0,0 0 0 0,0-9 0 16,0 9 0-16,0 0 1 0,0-3 0 0,0 3 0 15,0 0-1-15,0-10-1 0,0 10 0 0,0 0 0 16,0 0-22-16,-4 0-4 0,1-3-1 0,3 3 0 16,-7-6-12-16,7 6-4 0,-11 0 0 0,8 6 0 15,-8-3-12-15,4-3 0 0,0 10 0 0,0-7 0 16,0 6 0-16,0 1 0 0,3-1 0 0,-3 1 0 16,0-1 0-16,0-3 0 0,0 10 0 0,4-4 0 15,-5-2 0-15,5-1 12 0,-1 4-3 0,4-10-1 0,0 6-8 0,0 1-11 16,4-1 3-16,-1-6 0 0,1 7 8 0,0-10 0 15,3 9 0-15,0-9 0 0,3 3 0 0,1-3 0 16,-1 0 0-16,5 0 0 0,-5 0 8 0,4-3-8 16,0 3 10-16,0 0-10 0,1-3 12 0,-5-3-4 15,8 3-8-15,-8-4 12 0,4 4 4 0,-3 0 1 16,0-3 0-16,-4 3 0 0,3-4 3 0,-3 4 0 16,-7 3 0-16,4-6 0 0,-4 6-4 0,0-3 0 15,-4-7 0-15,-6 1 0 0,3 9-4 0,0-3 0 16,0-3-1-16,0 2 0 0,-4 1-11 0,0-3 0 15,1 6 9-15,-4 0-9 0,3 0 0 0,-3 0 0 16,7 0 0-16,-4 0 0 0,1 0 0 0,3 6 0 16,-4-6 0-16,4 3 0 0,0 1 0 0,7-4 0 15,-7 6 0-15,3-3 0 0,4-3 0 0,0 0 0 16,0 0 0-16,0 0-8 0,0 0 8 0,0 0 0 0,0 0 0 0,0 0-8 16,0 0 8-16,0 0 0 0,0 0 0 0,4 0 0 15,-4 0 0-15,11 0 0 0,-1 0 0 16,1 0 0-16,-4 0 0 0,3 0 0 0,1-3 0 0,-4-3 8 15,4 2-8-15,-4 1 0 0,-4-3 0 0,4 6 8 16,0-9-8-16,-7 9 12 0,0 0-4 0,4 0 0 16,-4 0 1-16,3-10 1 0,-3 10 0 0,0 0 0 15,-3-3-10-15,3 3 12 0,0 0-12 0,-4-3 12 16,1-3-12-16,-1 6 0 0,-3-3 0 0,0 3 8 16,4-7-8-16,-5 7 0 0,1 7 0 0,0-4 0 15,4-3-9-15,-4 0 9 0,3 6 0 0,-6-3 0 0,6-3 0 16,1 3-8-16,3-3 8 0,-4 6 0 0,4-6 0 0,0 0 0 15,0 0 0-15,0 0 0 16,0 0-8-16,0 0 8 0,0 0 0 0,0 0 0 0,0 0 0 16,0 0 0-16,7 4 0 0,-7-4 0 15,11 0 0-15,-4 0 0 0,3 0 0 0,1-4 0 0,-4 4 0 0,0-6 8 16,-7 6-8-16,4-3 0 0,3 0 10 0,-7 3-10 16,0 0 10-16,0 0-10 0,0 0 8 0,0 0-8 15,0 0 0-15,0 0 9 0,0 0-9 0,0 0 0 16,0 0 0-16,0 0 0 0,0 0-16 0,0 0 5 15,0 0 1-15,0 0 0 16,0 0-15-16,0 0-3 0,0 0-1 0,0 0 0 16,0 0-75-16,0 0-16 0,0 0-2 0,0 0-742 15,0 0-148-15</inkml:trace>
  <inkml:trace contextRef="#ctx0" brushRef="#br1" timeOffset="6">16020 15524 57 0,'0'0'0'0,"0"0"0"0,0 0 0 0,0 0 0 0,0 0 0 0,0 0 0 15,0 0 179-15,0 0 30 0,0 0 7 0,7-10 0 16,-7 10-176-16,0 0-40 0,0 0 0 0,10 0 0 16,-10 0 9-16,0 0 3 0,4-9 1 0,-4 9 0 15,0 0 93-15,0 0 18 0,0 0 4 0,0 0 1 16,7-3-1-16,-7 3 0 0,0 0 0 0,0 0 0 16,3-6-12-16,-3 6-2 0,0 0-1 0,7-4 0 15,-3-5-27-15,-4 9-6 0,0-3 0 0,0 3-1 16,0 0-44-16,4-6-9 0,-4 6-2 0,3-10 0 15,-3 10 13-15,0 0 3 0,0-3 0 0,0 3 0 16,-3-9-7-16,3 9-1 0,-4 0 0 0,-3 0 0 0,3-4 0 0,-3 4 0 16,0 4 0-16,0-4 0 0,0 0-20 0,0 9-12 15,-3-6 12-15,2 7-12 0,1-4 0 16,-3 3 0-16,-1-2 0 0,1 2 0 0,3 7 8 0,0-10-8 16,3 3 0-16,-3 7 0 0,0-10 0 0,3 4 0 15,1 2 0-15,3-2 0 0,0-1 0 0,0 0 0 16,0 1 0-16,3-7 0 0,4 6 0 0,-3 1 0 15,3-7-13-15,0 6 5 0,4-9 8 0,-1 7 0 16,1-4-9-16,-1-3 9 0,1 0 0 0,3 0 0 16,-3 0 0-16,-1 0 0 0,1 0 0 0,-1-3 12 15,1-4-12-15,-4 7 12 0,0 0-4 0,0-9 0 16,0 9 0-16,-7 0 0 0,0 0 6 0,0 0 1 16,4-6 0-16,-4 6 0 0,0-7 0 0,-4-2 0 0,4 6 0 15,-7-3 0-15,4-1-6 0,-1 1-1 0,-3 3 0 0,0-3 0 16,0 2-8-16,-4 4 0 0,4-6 9 0,-3 3-9 15,-1 3 9-15,1 0-9 0,-1 0 12 0,0 0-12 16,1 3 0-16,-1 3 0 0,1-2 0 0,-1-4 0 16,1 9 0-16,2-3 0 0,-2 1 0 0,6-1 0 15,-3-3 0-15,4 6 0 0,3-9 0 0,0 0-9 16,0 7 9-16,0-7 0 0,0 0 0 0,7 6 0 16,-7-6 0-16,7 6 0 0,3-3 0 0,1-3 0 15,0 0 0-15,3 0 0 0,-4 0 0 0,4 0 0 16,-3-3 0-16,3-3 8 0,-3 3-8 0,3-7 8 15,-4 10-8-15,-3-9 12 0,1 9-4 0,-5-3 0 16,4-3 0-16,-7 6 1 0,0 0 0 0,0 0 0 0,0 0 1 16,0 0 0-16,4-4 0 0,-4 4 0 0,0 0-2 15,0 0 0-15,0 0 0 0,-4-9 0 0,1 9-8 0,3 0 0 16,-7 0 0-16,-1-3 0 0,1 3 0 0,0 0 0 16,0-6 0-16,0 12 0 0,-3-6 0 0,3 3 0 15,0-3 0-15,7 0 0 0,-4 6 0 0,-3-3 0 16,0-3 0-16,7 0 0 0,0 0 0 0,0 0 0 15,0 0-12-15,0 0 12 0,0 0 0 0,0 0 0 16,0 0 0-16,0 0 0 0,0 0 0 0,7 0 0 16,4 0 0-16,-1 0 0 0,1-3 0 0,-4 3 0 0,3-6 0 15,-3 6 0-15,-7 0-9 0,7-3 9 16,1-3 0-16,-8 6 0 0,7 0 0 0,-7 0 0 16,0 0 0-16,0 0 9 0,0 0-9 0,0 0 0 0,0 0 9 0,0 0-9 15,0 0 11-15,0 0-3 0,0 0 0 0,0 0 0 16,0 0 0-16,0 0-8 0,0 0 12 0,-7 0-4 15,-4 0-8-15,4 0 10 0,0 0-10 0,3 0 10 16,-6 6-10-16,3-3 8 0,3-3-8 0,4 0 8 16,0 0-8-16,0 0 0 0,0 0 0 0,0 0 0 15,0 0-16-15,0 0 2 0,0 0 0 0,0 0 0 32,0 0-70-32,0 0-15 0,0 0-2 0,0 0-1 0,0 0-97 15,0 0-19-15,7-3-4 0</inkml:trace>
  <inkml:trace contextRef="#ctx0" brushRef="#br1" timeOffset="7">17240 15543 345 0,'0'0'31'0,"0"0"-31"0,0 0 0 0,0 0 0 16,0 0 330-16,0 0 60 0,0 0 12 0,0 0 2 16,0 0-236-16,11-7-48 0,-4 7-10 0,-7 0-2 15,0 0-34-15,7 0-7 0,-7 0-2 0,3-9 0 16,-3 9-14-16,0 0-3 0,8 0-1 0,-8 0 0 15,0 0-7-15,0 0-2 0,0 0 0 0,0 0 0 16,0 0-7-16,0 0-2 0,0 0 0 0,-8-6 0 16,1-1-13-16,7 7-4 0,-7 0 0 0,7 0 0 0,-7 0-1 0,0 0-1 15,0 7 0-15,0-4 0 0,-3 0-2 0,3-3 0 16,-4 6 0-16,7-3 0 0,4-3-8 0,-10 7 8 16,6-4-8-16,-3 6 8 0,0-6-8 0,4 7 0 15,-1-1 0-15,1-6 0 0,-1 7 0 0,1-4 0 16,-1 3 0-16,4-2 0 0,0 2 0 0,0-9 0 15,4 6 0-15,-1-3 0 0,-3-3 0 0,7 10 0 16,0-7 0-16,0 6 0 0,0-9 0 0,0 10 0 16,0-10 0-16,4 6 0 0,3-3 12 0,-3-3-4 15,-1-3 0-15,1 3 0 0,-1 0 2 0,1-6 0 16,0 6 0-16,-1 0 0 0,-3-3 7 0,4-4 2 0,-8 7 0 0,-3 0 0 16,7-9 2-16,-3 9 1 0,-1-6 0 0,-3 6 0 15,0-7-2-15,-3-2-1 0,3 6 0 0,-4-7 0 16,1 1-6-16,-4 6-1 0,0-3 0 0,3-4 0 15,-3 7-12-15,0-6 11 0,0-1-11 0,-4 10 10 16,4-3-10-16,0 0 0 0,0-3 0 0,0 6 0 16,0 0 0-16,0 0 0 0,0 0 0 0,0 0 0 15,0 0 0-15,0 0 0 0,7 0 0 0,-7 6 0 16,7-6-9-16,-7 3 9 0,3 0 0 0,1 7 0 16,-1-4-8-16,4 0 8 0,-3 4 0 0,6-1 0 15,-3-3-8-15,7 1 8 0,-7 2 0 0,4 0 0 16,3 1 0-16,0-7-8 0,0 6 8 0,0 1 0 15,4-10 0-15,-1 9-8 0,1-6 8 0,-1-3 0 16,1 10 0-16,0-10 0 0,-1 0 0 0,1 0 0 16,-1 0 0-16,1-3 0 0,-1-4 8 0,-2 7-8 15,-1-3 8-15,-4 0-8 0,-3 3 0 0,7-6 0 0,-3-4 13 0,-4 1-3 16,-4 6-1-16,1-7 0 0,-1 1 3 0,-3 6 1 16,4-3 0-16,-5 2 0 0,-2-5-4 0,3 9-1 15,-4-9 0-15,1 5 0 0,-1-2-8 0,0 3 8 16,1 0-8-16,3-3 8 0,0 3-8 0,0-4 0 15,0 4 0-15,3 0 8 0,-3-3-8 0,4 6 0 16,-4-3 9-16,7 3-9 0,0 0 0 0,-4-7 0 16,4 7 0-16,0 0 0 0,0 0 0 0,0 0-13 15,0 0 3-15,0 0 1 16,0 0-62-16,0 0-12 0,0 0-2 0,0 0-1 16,0 0-66-16,7 0-12 0,0-3-4 0,4 3-1033 0</inkml:trace>
  <inkml:trace contextRef="#ctx0" brushRef="#br1" timeOffset="8">18694 15452 288 0,'0'0'12'0,"0"0"4"0,0 0-16 0,0 0 0 0,0 0 0 0,0 0 0 16,0 0 111-16,0 0 19 0,0 0 4 0,0-4 1 16,-4-2-102-16,4 6-20 0,0-6-4 0,0 6-1 15,0-6 51-15,0 6 9 0,0 0 3 0,0 0 0 16,0-10 62-16,0 10 13 0,0 0 2 0,4-3 1 16,-4 3-25-16,0 0-4 0,0 0-2 0,0 0 0 15,3-6-22-15,-3 6-5 0,0 0-1 0,0 0 0 0,0 0-28 0,4-3-6 16,-4 3 0-16,0 0-1 0,0 0-5 0,0 0-1 15,0 0 0-15,0 0 0 0,0 0-23 0,0 0-5 16,0 0-1-16,0 0 0 0,-7-3 20 0,0 3 3 16,0 0 1-16,0 3 0 0,-1 0-29 0,1-3-6 15,-3 9-1-15,-1-9 0 0,4 10 4 0,0-4 0 16,-3 0 0-16,-1 0 0 0,4 4-12 0,0-4 0 16,-4 4 0-16,1-1-11 0,3 0 11 0,3 1 0 15,1-7 0-15,-1 6 0 0,-3 1 0 0,3-7 0 16,4-3 0-16,0 0 0 0,0 9 0 0,0-9 0 15,0 0 0-15,4 10 0 0,3-4 0 0,4-3 0 16,-4 0 0-16,0-3 0 0,3 0 0 0,1 0 11 0,3 0-3 0,-3 0 0 16,3 0 6-16,0 0 1 0,0-3 0 0,0 3 0 15,0-3-2-15,-3-3 0 0,-1 6 0 0,1-3 0 16,0-4-13-16,-4 7 8 0,-7 0-8 0,0 0 0 16,0 0 12-16,0 0-3 0,7-3-1 0,0-3 0 15,-7 6 10-15,0-6 2 0,0-1 0 0,0 7 0 16,-4-9-3-16,1 6 0 0,-1-3 0 0,-3-1 0 15,0 1-8-15,-4 6-1 0,1-9-8 0,-1 9 12 16,1-4-2-16,-1 4-1 0,0-6 0 0,-3 6 0 16,4 0-9-16,-4 6-11 0,3-6 3 0,-3 4 0 15,3-4 8-15,-3 6-8 0,4-3 8 0,3 3-8 16,0 1 8-16,0-1 0 0,-1-3-9 0,8-3 9 16,0 0-8-16,0 0 8 0,0 0-10 0,0 0 10 0,0 0 0 15,0 0-9-15,8 6 9 0,2-3 0 0,1-3 0 16,-1 0 0-16,1 0 0 0,3 0 0 15,4 0 0-15,-4-3 0 0,0-3 0 0,0 6 8 0,0 0-8 0,0 0 0 16,0-3 0-16,-3-3 8 16,-1 6 0-16,-2-4 0 0,-1 1 0 0,-7 3 0 0,0 0-8 0,0 0 11 15,7-6-11-15,-7 6 12 0,0 0-2 0,0 0 0 16,0 0 0-16,-4-3 0 0,1-3-10 0,-1 2 10 16,-3-5-10-16,-4 9 10 0,4-3-10 0,0-3 0 15,-3 6 0-15,-1 0 0 0,4 0 0 0,-4 0 0 16,1 0 0-16,-1 0 0 0,4 0 13 0,-3 0-2 0,3 0-1 15,-4 0 0-15,4 6-10 0,3-3 0 16,4-3 0-16,0 0 0 0,-3 3 0 0,3-3 8 0,0 0 0 0,0 0 0 16,0 0-8-16,0 0 0 0,0 0 0 0,0 0 8 15,0 0-8-15,0 0 0 0,3 10 0 0,-3-10 0 16,8 0-14-16,-1 9-2 0,-7-9 0 0,7 0 0 31,-7 0-82-31,7 6-17 0,-7-6-3 0,10 3-1 16,-10-3-161-16,0 0-32 0</inkml:trace>
  <inkml:trace contextRef="#ctx0" brushRef="#br1" timeOffset="9">13074 16885 723 0,'0'0'32'0,"0"0"7"0,0 0-31 0,0 0-8 16,0 0 0-16,0 0 0 0,0 0 98 0,0 0 18 16,0 0 4-16,0 0 1 0,-4-3-36 0,4 3-7 15,0 0-2-15,0 0 0 0,0 0 0 0,0 0 0 16,0 0 0-16,0 0 0 0,0 0-16 0,-7 0-4 15,4-7-1-15,3 7 0 0,0 0 15 0,0 0 3 16,0 0 1-16,0 0 0 0,0 0 10 0,0 0 3 16,0 0 0-16,0 0 0 0,0 0-20 0,0 0-4 15,0 0-1-15,0 0 0 0,0 0-33 0,-7 10-6 16,7-10-2-16,-4 3 0 0,-3 3-8 0,7-6-1 16,-3 3-1-16,-1 7 0 0,1 2-2 0,-1-6 0 0,1 4 0 0,3-10 0 15,-4 6-9-15,1 4 8 0,3-10-8 0,-4 9 8 16,4 0-8-16,0-9 0 0,0 0 9 0,0 0-9 15,-4 10 0-15,4-10 9 0,0 0-9 0,0 0 0 16,0 0 19-16,0 0-3 0,11 3-1 0,0-3 0 16,-1 0-15-16,1-3 9 0,-1-4-9 0,1 4 8 15,3-6 9-15,-3 0 2 0,-1 5 0 0,-6-5 0 16,3 0 5-16,0-1 2 0,0 7 0 0,-4-6 0 16,-3 5-2-16,0-5 0 0,4 3 0 0,-4 0 0 15,-4-1-1-15,1-2-1 0,3 6 0 0,0 3 0 16,-7-7-6-16,7 7-2 0,-4-3 0 0,-3 0 0 0,0-3-14 15,0 12 8-15,-3-6-8 0,3 0 0 0,-4 3 0 16,0 0 8-16,4 4-8 0,-3-4 0 0,-1 3 0 0,4-3 0 16,0 4 0-16,4-1-10 0,-5-6 10 0,8 0 0 15,-3 9 0-15,-1-3-8 0,4-2 8 0,0-4 0 16,0 0 0-16,0 0 0 0,0 0 0 0,0 0 0 16,0 0-12-16,7 6 4 0,1-3 8 0,2-3-8 15,-3 0 8-15,0 0-8 0,0 0 8 0,-3-3 0 16,3-3 0-16,-7 6 0 0,0 0 0 0,0 0 0 15,7 0 0-15,-7 0 0 0,0 0 0 0,0 0 8 16,7 0-8-16,-7 0 0 0,0 0 0 0,0 0 9 16,0 0-9-16,0 0 0 0,0 0 11 0,0 0-11 15,0 0 10-15,0 0-10 0,-7 0 8 0,0 0-8 0,7 0 0 0,-7 6 0 16,-4-3 0-16,4 0 0 0,7-3 0 0,-7 6 0 16,4-2 0-16,3-4 0 0,-7 6 0 0,7-6 0 15,-8 3 0-15,8-3 0 0,0 0 0 0,-3 9 0 16,-1-5 0-16,4-4 0 0,0 0 0 0,0 0 0 15,4 9 0-15,-4-9 0 0,0 0 0 0,0 0 0 16,0 0 0-16,3 12 0 0,-3-12 0 0,0 0 0 16,0 0 0-16,8 10 11 0,-8-10-11 0,0 0 10 15,0 0-10-15,0 0 0 0,0 0 9 0,0 0-9 16,0 0 8-16,3 6-8 0,-3-6 8 0,0 0-8 16,0 0 0-16,0 0 0 0,0 0 0 0,0 0 8 15,0 0-8-15,0 0 0 0,0 0-11 0,0 0 11 16,0 0-28-16,4 10 0 0,3-4 0 0,-7-6 0 15,0 0-46-15,7 6-9 0,3-3-1 0,-3 7-1 16,0-4-90-16,0 0-17 0,0 0-4 0</inkml:trace>
  <inkml:trace contextRef="#ctx0" brushRef="#br1" timeOffset="10">14757 16913 0 0,'0'0'0'0,"-7"3"0"16,0-3 0-16,3 3 0 0,-3-3 203 0,3 0-41 16,-6 0 33-16,3 0 6 0,-4 0-101 0,4 0-21 15,0-3-4-15,4 3-1 0,-4-3 22 0,0-3 5 0,7 6 1 0,-4 0 0 16,-3-4-10-16,7 4-1 0,0 0-1 0,-4-6 0 16,1 6-29-16,-4-3-5 0,0-3-2 0,7 6 0 15,0 0-17-15,0 0-3 0,0 0-1 0,-4 0 0 16,-3 0 35-16,7 0 6 0,-3 0 2 0,3 0 0 15,-7 6-24-15,0-3-4 0,3-3 0 0,-3 6-1 16,7-6-6-16,-4 4-1 0,-3 2 0 0,4-3 0 16,-4 0 2-16,3-3 0 0,4 0 0 0,-7 10 0 15,4-1-2-15,3-9-1 0,-4 3 0 0,4-3 0 16,-3 10-12-16,3 5-3 0,0-9 0 0,0 4 0 16,0-1-8-16,0 4-3 0,0-4 0 0,3 1 0 15,-3 2-13-15,0-2 0 0,4-1 0 0,-4 4 0 16,0-4 0-16,3 0 0 0,-3 1 0 0,4-1 9 15,-4 1-9-15,0-10 0 0,7 6 0 0,-4 0 0 16,-3-6 0-16,7 3 0 0,-7-3 0 0,11 10 0 16,-4-10 0-16,4 0 0 0,-1 0 11 0,1 0-11 0,-1-3 12 15,4-4-3-15,-3 4-1 0,0-3 0 0,-1 0 17 0,-3-1 3 16,4-2 1-16,-4 0 0 0,0 2-16 0,0 1-3 16,-3-3-1-16,-1 5 0 0,1-5-9 0,-1 6 0 15,-3-3 0-15,0-4 8 0,-3 7 2 0,-1-6 0 16,-3 6 0-16,3-4 0 0,-3-2-2 0,4 6 0 15,-8 0 0-15,1-4 0 0,-4 7-8 0,0-3 10 16,3-3-10-16,0 6 10 0,-3 0-10 0,0 0 0 16,4 6 9-16,-5-3-9 0,5-3 0 0,-1 7 0 15,1-4 0-15,3 0 0 0,3 3 0 0,4-6 0 16,-3 3 0-16,3-3 0 0,0 0 0 0,0 0 0 0,0 0 0 16,-4 10-8-16,4-10 8 0,4 6 0 0,-4-6-9 15,7 6 9-15,0-6 0 0,3 6 0 0,1-2-9 0,-4-4 9 16,3-4 0-16,1 4 0 0,0-6 0 15,-1 6 0-15,1 0 0 0,-1-3 8 0,1-6-8 0,0 9 0 16,-1-10 14-16,1 10-3 0,-8-9-1 0,4 9 0 16,0-6-1-16,-7 6 0 0,0 0 0 0,0 0 0 15,0-7 3-15,0 7 0 0,0 0 0 0,-7-9 0 16,-3 9-4-16,-1-3 0 0,4-4 0 0,-3 7 0 16,-5 0-8-16,5 7 0 0,-1-4 0 0,-3-3 0 15,4 9 0-15,-5 1 0 0,1-7 0 0,4 6 0 16,-1 1 0-16,4-1 0 0,-3 0 0 0,2 1 0 15,1-4-8-15,4 4 8 0,-4-1 0 0,3-3 0 16,1 1 0-16,-1 2 0 0,4-9-9 0,4 6 9 16,-4-6 0-16,0 0-10 0,7 3 10 0,0 7-8 0,0-7 8 15,4-3-8-15,3 0 8 0,0 0-8 0,0-3 8 0,3 3 0 16,-2-10 0-16,2 10 0 16,1-9 0-16,3 6 0 0,-7-7 8 0,7 1-8 0,-7 0 9 0,4-4-9 15,-4 4 12-15,-3-1-12 0,-1-2 16 0,1 2-4 16,-4 1-1-16,-3 6 0 0,-1-7 2 0,-3 1 1 15,-3 6 0-15,-1-7 0 0,0 7-14 0,1-3 9 16,-8-3-9-16,1 9 8 0,-1-4-8 0,-3 4 0 16,-4 0 0-16,4 0 0 0,-3 0 8 0,-1 4-8 15,0-4 8-15,1 0-8 0,3 9 0 0,0-9 0 0,-4 6 0 16,7-3 0-16,-3 0 0 0,4 4 0 0,3-4 0 16,-4-3 0-16,0 6 0 0,4-3 0 0,0 4 0 0,7-7 0 15,-3 3-13-15,3-3 1 0,0 0 1 0,-4 9 0 31,4-9-16-31,4 10-3 0,-1-1-1 0,1-3 0 16,3 4-64-16,0-1-13 0,4-6-2 0,-1 7-1 16,1-1-89-16,3 4-19 0,3-4-3 0,1 0-1 0</inkml:trace>
  <inkml:trace contextRef="#ctx0" brushRef="#br1" timeOffset="11">16147 17054 230 0,'0'0'10'0,"0"0"2"0,0 0-12 0,0 0 0 16,0 0 0-16,0 0 0 0,0-3 264 0,0 3 51 16,3-6 9-16,-3 6 3 0,0-10-167 0,-3 7-32 0,-1-6-8 0,4 9 0 15,0 0-16-15,-3 0-2 0,-1-10-1 0,4 10 0 16,0 0-23-16,0 0-5 0,-3 0-1 0,-1-3 0 15,0-3-10-15,4 6-2 16,0 0-1-16,0 0 0 0,-7 0-3 0,7 0-1 0,0 0 0 0,0 0 0 16,0 0-11-16,-3 0-3 0,-4 6 0 0,7-6 0 15,0 0-17-15,-4 3-3 0,-3-3-1 0,4 10 0 16,-1-4-20-16,1 0 8 0,3-6-8 0,-7 6 0 16,3 4 0-16,1-4 0 0,-1 4 0 0,1-1-8 15,-1 0 8-15,0 1 0 0,4-7 0 0,0-3-8 16,-3 9 8-16,3 4 0 0,0-7 0 0,0-6-8 15,0 0 8-15,7 3 0 0,-7-3 0 0,7 10 0 16,-7-10-9-16,11 0 9 0,-1 6-10 0,1-6 10 16,3 0 0-16,-4-6 0 0,5 6 0 0,-5-3 0 15,4-4 8-15,0-2-8 0,-3 6 12 0,3-7-12 0,0 7 14 16,-3-6-4-16,-1 3-1 0,1-7 0 0,-4 10 3 0,-3-3 0 16,3-4 0-16,-7 7 0 15,3-6 8-15,-3-1 1 0,0-2 1 0,-3 9 0 0,-4-7 2 0,-1 4 1 16,1 0 0-16,-3-1 0 0,-1-2-7 15,1 6-2-15,-4-7 0 0,3 7 0 0,-3 3-5 0,0-6-2 16,0 6 0-16,-4 0 0 0,4 6-9 0,-4-3 0 16,4 0 0-16,-3 4 0 0,2-4 0 0,5 3 0 15,-4 4 0-15,3-4 0 0,4 0 0 0,0-3 0 16,0 7 0-16,3-4-11 0,1 0 11 0,3-6-8 16,0 0 8-16,3 10-8 0,1-1-3 0,3-6 0 15,-3 7 0-15,6-10 0 0,1 9-2 0,-1-9-1 16,4 6 0-16,1-3 0 0,-1-3 14 0,0 0 16 0,3 0-3 15,-3 0-1-15,1 0-12 0,2-3 0 0,-6 3 0 16,3-6 0-16,0 6 0 0,-3-3 0 0,3-3 0 0,-4 6 0 16,-3 0 0-16,0-4 0 0,-3-2 0 0,-4 6 0 15,0 0 12-15,0-3-4 0,0-6-8 0,-4-1 12 16,1 7-2-16,-4-6-1 0,0 6 0 16,-4-4 0-16,4-2-1 0,-3 6-8 0,-1-7 12 0,-3 7-4 15,3-3-8-15,1 3 10 0,-1 3-10 0,1-7 10 16,-1 7-10-16,4 0 10 0,-4 0-10 0,4 0 10 15,0-3-10-15,7 3 0 0,-3 3 0 0,3-3 0 16,0 0 0-16,-7 7 0 0,3-4 0 0,4-3 0 16,0 9 0-16,-3 1-9 0,-1-7 9 0,4-3 0 15,0 9 0-15,4 1-8 0,-4-1 8 0,0 0 0 16,0-9 0-16,3 10-8 0,1-7 8 0,-4 10 0 0,0-7-23 16,3 3 3-16,1-2 0 0,-1-1 0 15,-3-6-94-15,0 9-18 0,7-6-4 0,-3 10-1 16,3-4-139-16,0 1-27 0</inkml:trace>
  <inkml:trace contextRef="#ctx0" brushRef="#br1" timeOffset="12">17325 17063 460 0,'0'0'41'0,"0"0"-33"15,0 0-8-15,0 0 0 0,0 0 196 0,0 0 38 16,0 0 7-16,0 0 2 0,0 0-96 0,0 0-19 16,0 0-4-16,0 0-1 0,0 0 1 0,0 0 1 15,0 0 0-15,0 0 0 0,-4-9-31 0,4 9-6 16,0 0-2-16,0 0 0 0,0 0-21 0,-3 0-4 16,3 0-1-16,-7 0 0 0,7 0-7 0,-7-3-1 15,7 3-1-15,-7 0 0 0,3 0-20 0,4 0-4 16,-7 3-1-16,0-3 0 0,0 9-16 0,3-5-10 15,1-4 12-15,-4 9-12 0,0-3 18 0,0 1-3 16,3 2-1-16,1 0 0 0,-4-2-14 0,7-1-18 0,-4 3 4 0,4-9 1 16,0 10 13-16,0-10 12 0,0 6-3 0,0-6 0 15,0 0-9-15,7 6 0 0,0 0 0 0,-7-6 0 16,7 0 0-16,4 0 0 0,-1-6 0 0,5 6 0 16,-5-3 8-16,4-6 2 0,0 6 1 0,1-4 0 15,-5-2 8-15,4-4 1 0,-3 4 1 0,3-4 0 16,-4 4 4-16,1 0 1 0,-4-4 0 0,4 4 0 15,-4-1-4-15,-4 7-1 0,-3 3 0 0,0-9 0 16,0 6-2-16,0 3-1 0,-3-7 0 0,-4-2 0 16,3 9-18-16,-6-3 0 0,6 3 0 0,-7 0 0 15,-3 0 0-15,4 3 0 0,-4-3 0 0,0 9 0 16,-1-2 0-16,1-4 0 0,4 6 0 0,-1-6 0 16,1 3 0-16,3-2 0 0,-1 2 0 0,5-3 0 15,-4 0 0-15,7-3 0 0,0 0 0 0,0 0 0 0,-4 10 0 16,4-10-9-16,0 0 9 0,7 6-8 15,-3-3 8-15,7 3-12 0,-1-3 12 0,1-3-12 0,-1 0 12 16,4 0 0-16,4 0 0 0,-4 0 0 0,4-3 0 0,-4-3 0 16,4 6 0-16,-4-3 0 0,0-3 0 0,-7 6 0 15,3-4 0-15,1-2 11 0,0 3-11 0,-4 3 0 16,-4-9 9-16,-3 9-9 0,7-4 11 0,0-2-3 16,-3 3 0-16,-4-6 0 0,-4 6 5 0,-3-4 1 15,0-2 0-15,0 3 0 0,0-1-5 0,-4-2-1 16,4 6 0-16,-3-4 0 0,-4 1 0 0,0 0 0 15,3 6 0-15,-3-9 0 0,-4 9-8 0,4-4 0 16,0-2 9-16,3 3-9 0,-3 3 0 0,0 0 0 0,7-3 0 16,0 3 8-16,0 0-8 0,7 0 0 15,-7 0 8-15,7 0-8 0,0 0 18 0,0 0-1 0,0 0 0 0,0 0 0 16,0 0-27-16,0 0-6 16,0 0 0-16,0 0-1 0,0 0 17 0,0 0-12 0,4 6 12 0,-4-6-10 15,0 10 10-15,0-1-12 0,3 0 12 0,-3 1-12 16,4-7-3-16,-4 6-1 0,3-2 0 0,-3-1 0 31,0-6-47-31,0 9-9 0,0-9-3 0,4 10 0 0,-1-4-63 16,-3-6-13-16,7 6-2 0,0 0-706 0,0-2-141 0</inkml:trace>
  <inkml:trace contextRef="#ctx0" brushRef="#br1" timeOffset="13">18764 17004 403 0,'0'0'36'0,"0"0"-36"15,0 0 0-15,0 0 0 0,0 0 169 0,0 0 27 16,0-6 6-16,0 6 1 0,0 0-102 0,0 0-20 0,0 0-4 0,0 0-1 16,0-7-27-16,0 7-5 0,0 0-2 0,0 0 0 15,0 0-1-15,4-9 0 0,-4 9 0 0,0 0 0 16,0 0 32-16,0 0 7 0,0-3 0 0,0 3 1 16,0 0-9-16,0 0-1 0,0 0-1 0,0 0 0 15,0 0-3-15,0 0-1 0,0 0 0 0,0 0 0 16,0 0-2-16,-4-7 0 0,1 7 0 0,3 0 0 15,-7 0-32-15,0 0-6 0,3 0-2 0,-3 7 0 16,4-4 13-16,-5-3 3 0,5 6 0 0,-4-3 0 16,3 7-32-16,-3-7-8 0,4 6 0 0,-4-2 0 15,0 2 0-15,3-3 0 0,1 4 0 0,-4-1 0 16,3 0 0-16,-3 1 0 0,3-1 0 0,4-2 0 16,-3 2 0-16,3 0 0 0,0 1 0 0,0-10 0 15,3 3 0-15,-3-3 0 0,0 0 0 0,4 9 0 16,7 1-24-16,-4-10-7 15,0 9-1-15,0-9 0 0,0 3 51 0,0-3 9 0,0 0 3 0,3 6 0 0,-2-12-31 16,2 6 8-16,1 0-8 0,-1 0 0 0,1 0 0 16,-4-3 0-16,3 0 0 0,-2-3 0 0,-1 6 0 15,3 0 0-15,-3-10 0 0,0 10 0 0,0-3 9 0,-7 3-1 16,7-6 0-16,-7 6 0 16,4-3 13-16,-1-7 3 0,-3 10 0 0,0-3 0 0,-3-3 12 0,3 6 4 15,-4-9 0-15,1 5 0 0,-4-5-23 0,0 6-4 16,0-3-1-16,-4 2 0 0,1-2 0 0,-1 6 0 15,-3 0 0-15,0 6 0 0,-4-6-12 0,0 4 0 16,-3 2 0-16,4-3 0 0,-1 6 0 0,0-5 0 0,-3 5 0 0,4-3 0 16,-1-3 0-16,7 7 9 15,1-7-1-15,-1 6 0 0,1-2-8 0,-1-4 0 0,7 6 0 0,1-6 0 16,3-3 0-16,0 0 0 0,3 10 0 0,1-1 0 16,3-6 0-16,4 7 0 0,-4-10 0 0,7 9 0 15,3-9 0-15,1 6 0 0,0-3 0 0,-4-3 0 16,7 0 0-16,-3-3 0 0,3-3 0 0,-4 6 0 15,1-3 0-15,-4-3 0 0,0 6 0 0,0-4 8 16,-3-5-8-16,0 6 0 0,-4-3 0 0,0 2 0 16,0-2 0-16,-7 6 10 0,3-3-10 0,1-6 10 15,-4-1 1-15,0 7 0 0,-4-3 0 16,4 3 0-16,-3-7 4 0,-1 1 1 0,1 6 0 0,-4-3 0 16,3-1-7-16,-3 1-1 0,0 3 0 0,0-3 0 15,-4 2-8-15,4-5 8 0,4 9-8 0,-4-3 8 16,0-3-8-16,0 6 0 0,0 0 0 0,0 0 8 0,-1 0-8 15,1 0 0-15,0 0 0 0,4 0 0 0,-4 6 0 0,0-3 0 16,0-3 0-16,0 9 0 16,3-5-8-16,1-4 8 0,-5 9 0 0,5 0 0 0,3-9 0 0,0 0 0 15,0 4 0-15,0-4 0 0,0 9 0 0,0-9-9 16,3 9 9-16,5-2-13 0,-8-7 13 0,7 6 0 16,0-6 0-16,3 6 0 0,1-3-8 0,-1-3 8 15,5 0 0-15,-1 0-9 0,-4 0 9 0,4-3 0 16,-3-3 0-16,3 6 0 0,-3-3 0 0,-1-7 0 15,1 7 0-15,-1-3 8 0,-3 3-8 0,0-3 8 16,1 2-8-16,-5-5 8 0,1 6 0 0,-4 3 1 16,0-6 0-16,0 6 0 0,0-10 3 0,-4 7 1 15,-3 0 0-15,3-3 0 0,-6 2-3 0,3-2-1 16,0 6 0-16,-4 0 0 0,1 0-9 0,-1-3 8 16,0 3-8-16,4 0 8 0,-3 3-8 0,-1-3 0 0,4 0 0 0,0 0 8 15,0 0-8-15,0 6 0 0,0-2 0 16,7-4 0-16,0 0 0 0,-4 0 0 0,-3 6-11 0,7-6 11 31,0 0-27-31,0 0 0 0,-3 3 0 0,3-3 0 16,0 0-62-16,0 0-13 0,0 13-2 0,3-4-1 15,1-3-131-15,3 1-25 0</inkml:trace>
  <inkml:trace contextRef="#ctx0" brushRef="#br1" timeOffset="14">13141 18318 1609 0,'0'0'71'0,"0"0"15"0,-7 0-69 0,0 0-17 16,3 0 0-16,4 0 0 0,0 0 68 0,-7 0 9 16,0 0 3-16,0-7 0 0,7 7 14 0,-3 0 3 15,-8 0 1-15,8 0 0 0,3 0-16 0,0 0-3 16,-8-3-1-16,8 3 0 0,0 0-21 0,0 0-4 0,0 0-1 16,-3 0 0-16,-4 0-34 0,3 3-7 15,1 7-2-15,-1-4 0 0,1 0-9 0,-1 4 0 0,-3-1 0 0,4 4-11 16,3 2 11-16,-4-2-8 0,4 0 8 0,-3-4-8 15,3 3 8-15,0 4 0 0,0-10 0 16,3 4 0-16,-3-1-12 0,4 4 4 0,-4-13 0 0,7 9 0 16,-7-9 8-16,10 10-8 0,1-7 8 0,3 3-8 15,-7-6 16-15,4 0 3 0,-1 0 1 0,4 0 0 16,-3-9-12-16,0 5 8 0,-4-5-8 0,3 3 8 16,-3 0 16-16,0-1 4 0,0-2 0 0,-3-1 0 15,-1 7 8-15,1-6 3 0,-4 6 0 0,0-4 0 16,-4-2-12-16,4 9-3 0,0-3 0 0,-3-6 0 15,-1 5 7-15,1-2 1 0,-4 3 0 0,0 0 0 16,0 3-32-16,3-6 0 0,-6 6-8 0,2 0 8 16,5 0 0-16,-8 6 0 0,4-3 8 0,-3 0-8 15,3 3 0-15,0-2 0 0,0 2 0 0,-1-3 0 0,1 6 0 16,7-9-10-16,0 0 2 0,0 3 0 0,0-3 8 16,0 10 11-16,0-10-3 0,4 12 0 0,-4-12-8 0,3 7 0 15,8-4 0-15,0 3 0 0,-4-6-15 0,3 0-1 16,-3-6-1-16,4 3 0 0,0-4 17 0,-1 7 0 15,1-3 0-15,-4-6 0 0,0-1 8 0,0 7-8 16,0-6 11-16,-4 9-11 0,-3 0 22 0,0-9-2 16,0-1-1-16,-3 7 0 0,-1-6 5 0,-3 5 0 15,4-2 1-15,-4 6 0 0,3-3-11 0,-3 3-2 16,0-6-1-16,0 6 0 0,0 6-11 0,0-3 12 16,-7-3-12-16,3 0 12 0,1 6-12 0,-1-2 0 0,0-4 9 0,4 6-9 15,0-3 0-15,-3 0 8 0,3-3-8 0,0 6 0 16,7-6 8-16,0 0-8 0,0 0 8 0,0 0-8 15,0 0 0-15,0 0 8 0,0 0-8 0,0 0 0 16,0 0 0-16,0 0 0 0,0 4 0 16,3 5-8-16,-3-9-8 0,7 3-2 0,-7-3 0 0,7 9 0 31,4-2-84-31,-1-4-17 0,1-3-3 0,3 0-786 0,4 0-158 0</inkml:trace>
  <inkml:trace contextRef="#ctx0" brushRef="#br1" timeOffset="15">14743 18531 172 0,'0'0'16'0,"0"0"-16"0,0 0 0 0,0 0 0 15,0 0 157-15,0 0 29 0,0 0 6 0,0 0 0 16,0 0-72-16,0 0-14 0,0 0-3 0,0 0-1 15,0 0-33-15,0 0-6 0,-11 3-2 0,7-3 0 16,4 0 6-16,-7 0 1 0,0 0 0 0,0 0 0 16,-3 0 11-16,6 0 2 0,4 0 1 0,-7 0 0 15,-3 0-6-15,6-3-2 0,-3 3 0 0,7 0 0 16,-7 0-14-16,3-3-2 0,4 3-1 0,0 0 0 16,0 0-25-16,0 0-4 0,-7-6-2 0,7 6 0 0,-3 9-14 0,-4 0-4 15,-4-5 0-15,4 2 0 0,0-3-8 0,4 9 0 16,-5-2 0-16,5-1 0 0,-4 1 0 0,3-7 0 15,1 6 0-15,-1 1 0 0,1-1 0 0,3-9 0 16,0 0 0-16,0 0 0 0,7 9 0 0,0-5 0 16,0 5 0-16,4-9 0 0,-1 3 0 0,4-3 0 15,0 0 0-15,0-3 0 0,4 3 0 0,0-3 0 16,-1-3-9-16,1 6 9 0,3-10 0 0,-3 10 0 16,3-3 0-16,-7-3 0 0,0 3 0 0,0-7 0 15,0 7 0-15,-3-3 0 0,-4 3 0 0,4-7 12 16,-11 10-1-16,0 0-1 0,3-3 16 0,1-3 3 15,-4-4 1-15,0 7 0 0,-4 0 5 0,-3-3 1 0,-3-3 0 16,-1 5 0-16,0-2 0 0,-6 3 0 16,-1-6 0-16,-3 9 0 0,-4-10-24 0,8 10-12 0,-5 6 12 0,1-2-12 15,-3-4 12-15,6 9-4 0,4-6 0 0,-4 7-8 16,1-4 9-16,2 3-9 0,1-3 0 0,4 4 9 16,-1-4-9-16,4 4 0 0,-3-4 0 0,6 3 0 15,-3 1 0-15,3-1 0 0,1-6 0 0,3-3 0 16,0 0 0-16,3 10 0 0,-3-10 0 0,0 0 0 15,0 0 0-15,7 6 0 0,4 0-8 0,0-6 8 16,-1 0 0-16,1-3 0 0,3 0 0 0,4-3 0 16,-4-4 0-16,3 7 0 0,1-6 0 0,-4-1 0 15,7 7 0-15,-7-3 0 0,0 0 0 0,1-1 0 0,-5-2 11 16,-3-1-3-16,0 10-8 0,0-3 12 0,-3 0-12 0,-4 3 0 16,0 0 0-16,0 0 0 0,0 0 27 0,0 0 5 15,-7-6 2-15,0 6 0 0,-4 0-22 0,1 0-12 16,2 0 12-16,-2 0-12 0,-4 9 9 0,3-6-9 15,1 4 0-15,-1-4 9 0,0-3-9 16,1 9 0-16,-1-9 0 0,4 7 0 0,7-7 0 0,-7 6-17 16,4-6 4-16,3 0 1 15,0 0-80-15,0 0-15 0,0 0-3 0,0 0-1 16,0 0-109-16,10 9-23 0,4-2-4 0</inkml:trace>
  <inkml:trace contextRef="#ctx0" brushRef="#br1" timeOffset="16">16320 18544 738 0,'0'0'32'0,"0"0"8"0,0 0-32 0,0 0-8 16,0 0 0-16,-8 0 0 0,1 0 93 0,0-4 18 0,7 4 3 0,0 0 1 15,0 0 5-15,-3-6 0 0,-4 0 1 0,7 6 0 16,0 0-31-16,-4-6-6 16,1-4-2-16,-4 7 0 0,7 3-16 0,-4 0-3 0,-3-6-1 0,4 3 0 15,-5-1-3-15,1-2-1 0,4 3 0 0,-4-3 0 16,-4 6-15-16,8 0-3 0,-4 0-1 0,3 0 0 16,-3 0-10-16,0 0-1 0,4 0-1 0,3 0 0 15,-8 0 1-15,8 0 1 0,-7 0 0 0,4 0 0 16,-4 6-9-16,3-3-3 0,1 7 0 0,-1-1 0 15,1-6-17-15,3-3 0 0,0 10 0 0,-4 2 0 16,4-2 0-16,0-1 0 0,0 3 0 0,4-2 0 16,-1-1 0-16,1 1 0 0,-1-7 0 0,4 6-9 15,-3 1 9-15,3-10-8 0,-7 0 8 0,11 3-8 16,-1 3 8-16,1-3 11 0,-1-3-3 0,1 0 0 0,-1-3-8 16,5 3 0-16,-5 0 0 0,-3 0 0 15,4-9 20-15,-1 6 0 0,1-4-1 0,-4 7 0 16,0-9 18-16,0 6 4 0,0 0 1 0,-3-4 0 0,-4 7-30 15,0-9-12-15,0 9 11 0,0 0-11 16,0-10 20-16,-4 7-1 0,1 0-1 0,3 3 0 0,-7-6-3 0,0 3-1 16,-4-3 0-16,-3 6 0 0,3 0-5 0,-3 0-1 15,0 0 0-15,0 0 0 0,3 6-8 0,-3-3 0 16,4 3 0-16,-4-3 0 0,3 0 9 0,0 7-9 16,1-4 10-16,3-3-10 0,0 7 12 0,3-7-4 15,-3 6-8-15,4-2 12 0,-1-4-3 0,4-3-1 16,0 0 0-16,0 9 0 0,0-6-8 0,0 7 0 15,4 2 0-15,-4-12 8 0,3 6-8 0,-3-6 0 0,11 4 0 16,-4 5-11-16,-7-9 11 0,7 6-10 0,3-3 10 0,1 0-10 16,-4-3 10-16,-7 0 0 0,0 0 0 0,11 0-8 15,-4 0 8-15,-7 0 0 0,10 0 0 0,-10 0 0 16,0 0 0-16,7 0 0 0,-7 0 0 0,0 0 0 16,0 0-11-16,0 0-3 0,0 0-1 0,0 0 0 31,0 0-71-31,7 0-14 0,0 0-4 0,-7 0 0 0,0 0-86 15,11 7-18-15,0-4-3 0</inkml:trace>
  <inkml:trace contextRef="#ctx0" brushRef="#br1" timeOffset="17">17575 18719 288 0,'0'0'25'0,"0"0"-25"15,0 0 0-15,0 0 0 0,0 0 123 0,0 0 19 16,0 0 4-16,0 0 1 0,0 0-35 0,0 0-6 16,0 0-2-16,0 0 0 0,0 0 0 0,4-6 0 15,-4 6 0-15,0 0 0 0,7-3-22 0,-7 3-5 16,0 0-1-16,0 0 0 0,4-10-41 0,-4 10-9 16,0 0-2-16,0 0 0 0,0 0 4 0,0 0 0 15,0 0 0-15,0 0 0 0,0 0-28 0,0 0 0 16,-4 0 8-16,4 0-8 0,0 0 44 0,0 0 8 15,-4-9 0-15,4 9 1 0,0 0 17 0,0 0 3 16,-3-3 1-16,3 3 0 0,-4-7-14 0,-3 7-4 16,4-3 0-16,-4 3 0 0,0 0-12 0,7 0-4 0,0 0 0 0,-4 3 0 15,-3 4-6-15,4-4-2 16,-1 6 0-16,1-2 0 0,3-7-32 0,-4 6-19 0,0 0 3 0,4-6 0 16,0 0 16-16,0 0 0 15,0 0 0-15,0 10 0 0,0-10 0 0,4 3 0 0,-4-3 0 0,7 9 0 16,-7-9 0-16,7 3 0 0,4 7 0 0,-4-10 0 15,3 6 8-15,1-3-8 0,3-3 0 0,-3 3 9 16,-1-3-9-16,4 0 0 0,0 0 9 0,1 0-9 16,-5 0 0-16,4 0 9 0,-3 0-9 0,-1 0 0 15,1-3 12-15,0 3-4 0,-4-3 0 0,0-3-8 16,0 6 23-16,0-10-3 0,-7 10 0 0,3-3 0 16,-3-6 7-16,0-1 1 0,0 7 0 0,0-6 0 15,-3-1-1-15,-4 1 0 0,0-1 0 0,0 7 0 16,0-6-6-16,0 6-1 0,-1-3 0 0,-2-4 0 15,-1 4-4-15,1 0-2 0,-1 2 0 0,1-2 0 0,-1 6-6 0,0-3 0 16,1 3-8-16,-1 0 12 0,1 0-3 0,-1 0-1 16,4 0 0-16,-4 3 0 0,1-3-8 0,-1 0 12 15,8 6-12-15,-4-2 12 0,3-4-4 0,4 0 0 16,-7 6 0-16,7-6 0 0,0 0-8 0,0 0 12 16,-3 3-12-16,-5 6 12 0,8-9-12 0,0 0 0 15,0 0-12-15,4 4 12 0,-4-4-16 0,4 9 4 16,-1 0 0-16,1-6 1 0,-4-3-9 0,7 10-1 15,0-1-1-15,0-9 0 16,-7 0-70-16,10 10-13 0,1-7-3 0,0-3-1 16,-1 0-59-16,1 0-11 0,-4 0-2 0,7 0-583 15,3 0-116-15</inkml:trace>
  <inkml:trace contextRef="#ctx0" brushRef="#br1" timeOffset="18">18902 18581 817 0,'0'0'36'0,"0"0"8"0,0 0-36 0,0 0-8 15,-4 3 0-15,-3-3 0 0,0 0 117 0,7 0 22 16,-7 0 4-16,7 0 1 0,-7 0-64 0,7 0-13 15,-7 0-3-15,7 0 0 0,0 0 0 0,-7 7 0 16,0-7 0-16,7 0 0 0,0 0 37 0,0 0 7 16,-4 0 2-16,4 0 0 0,0 0 1 0,0 0 0 0,-7 0 0 15,7 0 0-15,-3-7-42 0,3 7-8 16,0 0-1-16,0 0-1 0,-4 10-41 0,1-7-8 16,-1 3-2-16,-3 4 0 0,4-4-8 0,-4 9 0 0,3-5 0 0,-3 2 0 15,3 1 0-15,4-4 0 0,-3 1 0 16,3-1 0-16,0 1 0 0,0-4 0 0,0-6 0 0,3 9 0 15,-3-9 0-15,8 7 0 0,2-4 0 0,1-3 0 16,-1 0 0-16,1 0 0 0,7 0 0 0,-4-3 0 16,7-4 0-16,-4 4 0 0,5-3 0 0,-1 0 0 15,-4-1 25-15,5 4 3 0,-5-3 1 0,8-4 0 16,-4 7-29-16,0-6 0 0,-3 6 0 0,0-7 0 16,-4 4 32-16,0-6 1 0,-4 8 0 0,-3-5 0 15,0 0 6-15,-3-1 1 0,-1 1 0 0,-3 3 0 16,0-4-19-16,-7 1-3 0,4 2-1 0,-4 1 0 0,-4 0 18 0,1-3 3 15,-4-1 1-15,-1 7 0 0,5 0-31 0,-4-3-8 16,-4 6 0-16,0-4 0 0,4 8 9 0,-3-4 1 16,-1 0 0-16,4 9 0 0,-4-6-10 0,4 3 0 15,0-2 0-15,4 5 0 0,-5 0 0 0,5 1 0 16,-1-7 0-16,4 6 0 0,-3 1 0 0,6-1 0 16,-3-6-9-16,7-3 9 0,-3 10-20 0,3-10-1 15,0 0 0-15,0 0 0 16,0 0-72-16,0 0-15 0,0 0-2 0,7-3-1 15,3-13-150-15,1 3-31 0</inkml:trace>
  <inkml:trace contextRef="#ctx0" brushRef="#br1" timeOffset="19">11472 18396 172 0,'0'0'16'0,"0"0"-16"16,0 0 0-16,0 0 0 0,0 0 212 0,0 0 39 0,-10-3 8 0,-1 3 1 16,4-3-96-16,0-3-19 0,-4 6-4 0,11 0-1 15,0 0 7-15,-3-4 1 16,-8-2 0-16,4 6 0 0,7 0-48 0,0 0-8 0,-7-3-3 0,7 3 0 15,0 0-43-15,0 0-9 0,-3 0-1 16,-1 0-1-16,1 0-35 0,3 0 0 0,0 0 0 0,0 3 0 16,-7 7 0-16,3-1 0 0,1-6 0 0,10 7 0 15,0-1 0-15,-7-9 0 0,-4 9 0 0,11 1 0 16,0 2 0-16,-3-9 0 0,-8 7 0 0,4-10 0 16,7 9 0-16,-3 4 0 0,-4-13 0 0,7 9 0 15,0-3 12-15,0-2-12 0,0-1 12 0,-7-3-12 16,0 0 17-16,0 0-3 0,14-3-1 0,0 3 0 15,0 0 6-15,-3 0 1 0,-11 0 0 0,7-4 0 16,11-2-11-16,-8-3-1 0,-10 9-8 0,0-3 12 16,11 0-4-16,-4-4-8 0,-7-2 11 0,3-1-11 0,4 4 23 15,-3-3-3-15,-8-1 0 0,1 1 0 0,-1 0 2 0,4 5 0 16,-7-5 0-16,0 6 0 0,-7-3-2 0,4 2 0 16,6-2 0-16,4 6 0 0,0 0-8 0,-7 0-1 15,-11 0-1-15,8 6 0 0,10-6-10 0,-7 13 0 16,-11-4 0-16,4 4-11 0,0-1 11 0,3 4-12 15,1-10 12-15,-1 13-12 0,4-9 12 0,0 2 0 16,4-2 0-16,-5 2 0 0,5-2 0 0,3-1 0 16,3-6 0-16,-3-3-8 0,-3 10 8 0,6-10 0 15,5 9 0-15,6-9-8 0,0 6 8 0,-4-3 0 16,1 0 0-16,7-3 0 0,6 0 0 0,-3 0 11 0,-10 0-11 16,7 0 12-16,3 0-12 0,-4 0 12 0,-2-3-12 15,-1 3 12-15,0-3-12 0,-4 3 12 0,-3-6-12 16,-7 6 12-16,0 0-2 0,0 0 0 0,11 0 0 0,-11 0 0 15,0 0-1-15,0 0 0 0,0 0 0 0,0 0 0 16,0 0 7-16,0 0 2 0,0 0 0 0,0 0 0 16,0 0-10-16,0 0-8 0,-7 6 9 15,-4-3-9-15,-3 0 0 0,4 4 0 0,6 2 0 0,-3-6 0 16,4-3 0-16,-5 10 0 0,1-7-13 0,7-3 4 31,0 0-27-31,0 6-6 0,-3 4-1 0,-1-7 0 16,4-3-125-16,0 0-24 0,-3 3-6 0,-4-3-1 0</inkml:trace>
  <inkml:trace contextRef="#ctx0" brushRef="#br1" timeOffset="20">11465 16791 576 0,'-28'-4'25'0,"28"4"6"0,0 0-31 0,0 0 0 16,-7-6 0-16,0 6 0 0,0 0 234 0,7 0 41 15,0 0 8-15,-7 0 1 0,-7-3-184 0,7-3-36 16,7 6-8-16,0 0-2 0,-11 0-5 0,4-3-1 16,-4-7 0-16,11 10 0 0,0 0 26 0,-3 0 5 15,-8-3 1-15,4-3 0 0,7 6-10 0,0 0-2 16,-7-3 0-16,0 3 0 0,7 0-16 0,-7-7-3 16,0 7-1-16,0 0 0 0,-4 0-28 0,4 7-7 15,7-7-1-15,-10 3 0 0,-4 6-12 0,7 1 0 16,0-1 0-16,0 0 0 0,-1 4 0 0,1-4 0 0,4 4 0 15,-4-4 0-15,7 4 0 0,0-1 11 0,-4-2 0 16,4 9 0-16,7-7-11 0,-3-2-11 0,-4-1 3 16,0-9 0-16,7 9 8 0,0 1 0 0,0-7 0 15,0 6 0-15,-7-9 0 0,11 4 0 0,3 2 0 0,-4-3 0 16,-3-3 17-16,4 0-1 0,7 0 0 16,-4-3 0-16,0-3 8 0,0 6 2 0,-3-4 0 0,3-2 0 15,7 3 7-15,-11-6 2 0,-6 5 0 0,-1-2 0 16,12 0 0-16,-8 0 0 0,-11-4 0 0,4 1 0 15,-3-4-10-15,-1 4-1 0,4-1-1 0,-7-2 0 16,-7 3-11-16,3-4-3 0,4 4 0 0,0-1 0 16,-7 4-9-16,4 0 0 0,-5-4 0 0,5 10 0 15,3 0 0-15,-4-3 0 0,-3 3-10 0,3 3 10 16,8-3-11-16,-8 10 11 0,-3-10-12 0,4 12 12 0,6-2-12 16,-3-1 12-16,-3 4-12 0,6-4 12 0,-7 10-11 0,8-7 11 15,3 1-10-15,0-4 10 0,-4 7-12 0,4-10 3 16,7 4 1-16,-3 2 0 0,3-2-3 0,4-1 0 15,-4-3 0-15,3-3 0 0,8 0 11 0,-8 4 0 16,1-7-9-16,0 0 9 0,10 0 0 16,-7 0 0-16,-4-7 0 0,1 7 8 0,0 0-8 0,-1-3 10 15,4 0-10-15,-7-3 10 0,-7 6-2 0,7 0 0 16,0-3 0-16,-7 3 0 0,-7-6 6 0,7 2 1 16,4-2 0-16,-4 6 0 0,0-3-15 0,-4-6 11 15,-3 5-11-15,4-2 10 0,3 6-10 0,-4-3 10 16,-3 0-10-16,0-3 10 0,7 6-10 0,-7 0 0 15,-3-10 0-15,-1 10 8 0,0 0-8 0,4 0 12 0,7 0-12 16,-10 6 12-16,-1-2-12 0,1-4 0 0,10 0 0 0,-4 9 8 16,-7 0-8-16,8-5 0 0,-1 5 0 0,1 0 0 15,3 1-14-15,-4-1 5 0,1-3 1 0,3 4 0 32,3-1-29-32,1 1-6 0,-8-7-1 0,1 6 0 15,3-9-140-15,0 0-29 0,0 0-6 0,0 0-560 0,0 0-112 0</inkml:trace>
  <inkml:trace contextRef="#ctx0" brushRef="#br1" timeOffset="21">11289 15621 748 0,'-7'-3'67'15,"0"-3"-54"-15,7 6-13 0,3-4 0 16,-6-5 158-16,3 0 29 0,0 5 5 0,0-5 2 0,10 6-146 0,-6-3-28 16,-8-4-7-16,4 7-1 0,0 3 8 0,0-9 2 15,-7 9 0-15,4-10 0 0,3 10 14 0,-4-3 4 16,1-3 0-16,-4 3 0 0,0 0 14 0,3-4 3 15,4 7 1-15,0 0 0 0,-7 0 2 0,0 0 1 16,7 0 0-16,0 0 0 0,0 0-4 0,0 0-1 16,-11 10 0-16,1-7 0 0,3 6-28 0,0 7-5 15,-4-10-2-15,8 10 0 0,-1-4-13 0,1 1-8 16,-8 0 10-16,7 2-10 0,-3-2 11 0,4-1-11 16,3 4 12-16,0-3-12 0,-7-1 9 0,3-3-9 15,15 1 0-15,-4-1 9 0,3-2 1 0,-2 2 0 16,-1-3 0-16,0-3 0 0,3 4 3 0,-3-4 1 15,-7-3 0-15,11-3 0 0,3 3 12 0,-3 0 2 0,-11 0 1 16,10-7 0-16,-3-2 9 0,0 9 2 0,0-9 0 16,0 5 0-16,-7 4-2 0,0-9 0 0,7 0 0 15,-3 5 0-15,-4-5-11 0,-4 0-3 0,1-1 0 16,6 7 0-16,1-6-11 0,-4 6-2 0,-11-4-1 0,8-2 0 16,-4 3-10-16,3-1 0 15,-3 4 0-15,0-3 8 0,0 3-8 0,0-3 0 0,0 6 0 0,-4-4 0 16,4 4 0-16,0 0-9 0,7 0 9 0,-7 0 0 15,0 4-10-15,0-4 10 0,4 6-8 0,3-6 8 16,0 0-9-16,0 0 9 0,-7 3-10 0,7 6 10 16,7 4-10-16,-4-7 10 0,-3-6-10 0,7 3 10 15,-3 7 0-15,3-1 0 0,0-6-8 0,0 7 8 16,-7-10 0-16,0 0 0 0,10 6 0 0,-2-3 0 16,-8-3 0-16,0 0 8 0,10 3-8 0,1 3 10 0,-11-6 1 15,0 0 0-15,0 0 0 0,0 0 0 0,10 4 9 16,-10-4 1-16,0 0 1 0,0 0 0 0,0 0 2 0,0 0 1 15,-7-4 0-15,0-5 0 0,0 6-12 0,4-3-2 16,-4 6-1-16,3-10 0 0,-7 10-10 0,8-3 0 16,3 3 0-16,0 0 8 0,-7-3-8 0,3-3 0 15,-3 6 0-15,7 0 0 0,0 0 0 0,0 0 0 16,-7 0 0-16,7 0 0 0,0 0 0 0,0 0 0 16,0 0-9-16,0 0 9 0,0 0-8 0,0 0 8 15,0 0-12-15,0 0 12 0,-10 0-27 0,10 0 2 16,0 0 0-16,0 0 0 15,-7 0-104-15,7 0-21 0,0 0-4 0,0 0-685 16,7-10-137-16</inkml:trace>
  <inkml:trace contextRef="#ctx0" brushRef="#br1" timeOffset="22">11222 14144 403 0,'14'0'36'0,"-14"0"-36"0,0 0 0 0,0 0 0 16,0 0 244-16,0 0 41 0,0 0 9 0,-7-3 2 16,0-3-163-16,7 6-32 0,0 0-6 0,0 0-2 15,-7 0-43-15,7 0-9 0,0 0-1 0,0 0-1 16,0 0 9-16,0 0 1 0,-7-4 1 0,7 4 0 0,0 0 11 0,0 0 3 15,-7 0 0-15,3-3 0 0,4 3-7 0,0 0-1 16,-7 3 0-16,4 1 0 0,-4 2-31 0,3-3-6 16,4-3-2-16,-7 9 0 0,0 4-17 0,0-4 8 15,7 10-8-15,0-6 0 0,-4 6 0 0,1-1 0 16,-1-2 0-16,4 6 0 16,4 3 0-16,-1-3 0 0,-6-6 0 0,-1 6 0 0,4-4 0 0,4-5 0 15,-1 3 0-15,4-4 0 0,0 1 0 0,0-4 0 16,-3-6 0-16,-4-3 0 0,0 0 0 0,0 0 15 15,11 10-3-15,-11-10-1 0,0 0 22 0,3-3 5 16,4-7 1-16,-3 1 0 0,-1 6 1 0,1-7 0 16,-4 1 0-16,3-4 0 0,1-6-15 0,-1 7-2 15,-10-7-1-15,7 7 0 0,0-7-10 0,-3 6-1 0,-1-6-1 0,1-3 0 16,-1 10-10-16,1-7 0 0,-1 0 9 0,-3 7-9 16,0-4 0-16,0 0 8 0,3 7-8 0,-3 3 0 15,0-4 0-15,0 4 9 0,4 3-9 0,3 3 0 16,0 0 0-16,0 0 0 0,-7 0 0 0,7 0-12 15,0 0 2-15,-4 3 1 0,-3 6 0 0,4 4 0 16,3-4 9-16,0 7 0 0,0-3 0 0,-4-1 0 16,4 1 0-16,4-4-10 0,-1 10 10 0,1-7 0 15,-4 1-9-15,3 6 9 0,8-7 0 0,-1-2-9 16,-3 2 9-16,0-2 0 0,8-1 0 0,-5 4 0 16,4-7 0-16,-3-3 0 0,-11-3 0 0,10 6 0 15,8-6 0-15,-4 0 11 0,-7-6-1 0,0 3 0 16,4-3 3-16,-4 2 1 0,0-5 0 0,-4 0 0 15,-3-1-2-15,4-2-1 0,3 2 0 0,-3 4 0 0,-4-3-11 0,0-7 12 16,-4 3-12-16,1 4 12 16,-1-7-12-16,-3 1 8 0,-4-1-8 0,8 0 8 0,3 4-8 0,-7 2 0 15,-4-2 0-15,4 2 0 0,7 1 0 0,-3 0 0 16,-4 2 0-16,3 1 0 0,-3-3 0 0,0 9 0 16,7 0 0-16,-4-4 0 0,-6-2 0 0,6 6 8 15,4 0-8-15,0 0 0 0,0 0 0 0,-7 6 0 16,7-6 0-16,0 10 0 0,0-1 0 0,-3 4 0 15,3-4-12-15,0 4 12 16,3-4-32-16,1 4 2 0,-4-1 0 0,3 7 0 16,4-6-81-16,0 2-16 0,0 1-3 0,-3 6-1 15,-4-3-113-15,7 3-24 0</inkml:trace>
  <inkml:trace contextRef="#ctx0" brushRef="#br1" timeOffset="23">13215 14247 403 0,'0'0'17'0,"0"0"5"0,0 0-22 0,0 0 0 0,4-9 0 0,-8 0 0 15,4 6 170-15,0-7 30 0,0 1 5 0,0-1 2 16,-3 7-150-16,-1-6-29 0,0-1-7 0,1 10-1 16,-1-9 45-16,4 6 9 0,-3-7 2 0,3 7 0 15,-7-3 4-15,3 3 2 0,1-3 0 0,3 6 0 16,-4-4-12-16,1 4-2 0,-4-3-1 0,7 3 0 16,0 0 13-16,-4 0 2 0,-3 0 1 0,7 0 0 15,-7 3-27-15,4 1-6 0,-5 5-1 0,-2-3 0 16,3 7-28-16,-4-4-5 0,11 4-2 0,-7-1 0 15,0 4-14-15,0-3 9 0,4-1-9 0,-1 7 8 16,0-7-8-16,1 1 0 0,3 6 0 0,0-7 0 16,3-2-8-16,-3 9 8 0,8-10 0 0,-5 3 0 0,4-2 0 15,0-1 0-15,0-6 0 0,4 7 0 0,-8-7 11 16,8-3 0-16,0 0 0 0,-1 0 0 0,1 0 17 0,-4 0 3 16,3 0 1-16,1-3 0 0,-1 0 11 0,-6-4 2 15,3-2 1-15,-3 6 0 0,-1-7-3 0,1-2-1 16,-4 3 0-16,-4-4 0 0,1-3-19 0,-1 4-4 15,1-1-1-15,-5 1 0 0,1-4-10 0,-3 3-8 16,3-5 9-16,-4 5-9 0,-3 4 0 16,4-1 0-16,-5-2 0 0,5 2 0 0,-8 1 0 0,4 3-13 15,3-1 4-15,-3-2 1 0,4 9 8 0,-1-3-8 0,4-3 8 0,7 6-8 16,0 0 8-16,0 0 0 0,0 0-9 0,0 0 9 16,0 0-9-16,0 0 9 15,0 0-12-15,0 0 12 0,0 0-11 0,7 6 11 0,7-3-10 16,-3-3 10-16,-1 6 0 0,1-3 0 0,3-3 0 15,-3 7 0-15,6-4 0 0,-2-3 0 0,-1 3 0 0,0-3 0 16,-4 0 0-16,1 6 0 0,-1-3 0 0,1-3 0 16,-11 0 0-16,0 0 0 0,0 0 0 0,0 0 10 15,0 0-2-15,4 7 0 0,-4-7 0 0,0 0 0 16,0 0 18-16,0 0 3 0,0 0 1 0,0 0 0 16,0 0-30-16,-7 3 8 0,-1-3-8 0,1 6 0 15,-3-3 0-15,3 0 0 0,0-3 0 0,-4 10 0 16,8-10 0-16,-4 6-10 0,0-3 2 0,-1 0 0 15,5 4-16-15,3-7-4 0,0 0 0 0,0 0 0 16,-7 9-76-16,7-9-15 0,0 0-3 0,7 9-1 16,-4 4-75-16,8-10-15 0,0 6-3 0</inkml:trace>
  <inkml:trace contextRef="#ctx0" brushRef="#br1" timeOffset="24">14887 14279 172 0,'0'0'16'0,"0"0"-16"0,0 0 0 0,0 0 0 15,0 0 210-15,-3-10 39 0,-1 7 8 0,4-3 2 16,-3 6-150-16,3 0-29 0,-4-3-7 0,-3 3-1 15,0-6 16-15,0 6 4 0,3 0 0 0,-3-4 0 16,0 1 0-16,0 3 0 0,0-6 0 0,4 6 0 16,-4 0-13-16,0 0-3 0,0 0 0 0,3 0 0 15,4 0-44-15,-7 6-10 0,0-6-2 0,-4 3 0 16,4-3 8-16,4 0 2 0,-4 4 0 0,0-4 0 16,-4 9-30-16,0-3 0 0,1-3 0 0,3 10 0 15,-4-7 0-15,4 4 0 0,4 2-8 0,-4-9 8 16,3 13 0-16,1-3 14 0,-1-4-1 0,8 0 0 15,-4-2-13-15,3 2 0 0,1 0 0 0,-4 4 0 16,7-4 0-16,-4 1 8 0,4-1-8 0,-3-6 0 16,-4-3 12-16,7 10-3 0,0-10-1 0,3 9 0 15,-3-9 2-15,-3 0 0 0,3 0 0 0,0 0 0 16,4-3 26-16,-4-3 4 0,0 6 2 0,0-10 0 0,0 10 3 16,0-6 1-16,-3-3 0 0,-1-1 0 15,1 1-6-15,-1-4-2 0,-3 4 0 0,4-4 0 0,-1 4-19 0,-3 0-4 16,-3-1-1-16,-4 1 0 0,3-1-14 0,1-2 9 15,-5 2-9-15,1 1 8 0,4 6-8 0,-4 0 0 16,-4-4 0-16,1-2 8 0,-1 6-8 0,4 3 0 16,-4-6 0-16,4 6 0 0,7 0 0 0,-7 0 0 15,0 6 0-15,0-3 0 0,7-3 0 0,-7 6-11 16,0-3 11-16,4 7-8 0,-1-7 8 0,1 6-8 16,6 1 8-16,-3-1-8 0,0 1 8 0,0 2 0 15,4-9-9-15,-1 7 9 0,1-1 0 0,3 0-11 0,0 1 11 16,3-7-8-16,-3 6 8 0,4-2 0 15,-4-4 0-15,4 0-8 0,3-3 8 0,-4 0 0 0,-3 0 0 16,4 0 0-16,0 0 8 0,-1-3 0 0,-10 3 0 0,7 0 0 16,-7 0 8-16,7-10 1 15,0 7 1-15,-7 3 0 0,0 0 2 0,0-6 1 0,-3-3 0 0,-1 2 0 16,1 1-6-16,-4 6-2 0,0-9 0 0,-4 6 0 16,4-4-13-16,-7 4 8 0,3 3-8 0,4-3 0 15,0-3 0-15,0 6 0 0,0-10 0 0,0 10 0 16,3-3 0-16,1 0 8 0,-4-3-8 0,3 3 0 15,-3-4 0-15,7 7 0 0,0 0 0 0,0 0 0 16,0 0-15-16,0-9-2 0,-3 6-1 0,3 3 0 16,0 0-67-16,0 0-14 0,3-10-2 15,4 10-1-15,0-3-127 0,0-3-26 0</inkml:trace>
  <inkml:trace contextRef="#ctx0" brushRef="#br1" timeOffset="25">16080 14269 230 0,'0'0'20'16,"0"-9"-20"-16,3 6 0 0,1-3 0 15,-4 2 276-15,3-5 50 0,-3 9 10 0,0-3 3 0,0 3-188 0,7-6-38 16,-7-4-7-16,0 10-2 16,4-3-32-16,-4 3-8 0,0-9 0 0,0 9-1 0,0 0-6 0,0 0-1 15,0 0 0-15,0 0 0 0,0-10 8 0,-4 10 0 16,4 0 1-16,-10-3 0 0,3 3-42 0,-4 0-9 15,0 0-2-15,-3 3 0 0,4 4-12 0,-1-4 0 16,-3 6 0-16,0 1 0 0,3-7 0 0,-3 6 0 16,4 0 0-16,-4-5 0 0,3 5 9 0,0 0-1 15,1 1 0-15,-1 2 0 0,1-2-8 0,3 2 8 16,0-2-8-16,-1 2 8 0,1 4 0 0,4-4-8 16,3 1 12-16,3-4-4 0,1 4 20 0,3 3 4 15,0-4 1-15,4 1 0 0,-1-4-17 0,1 4-3 16,3-4-1-16,0 4 0 0,0-4-12 0,0 0 0 15,0 1 0-15,4-7 0 0,-7 6 0 0,3-9 0 0,-4 7 0 16,1-4 0-16,-4-3 16 0,4 0 0 0,-4 0 0 0,-7 0 0 16,7-3 22-16,0-4 5 0,-4 4 1 0,1-3 0 15,-4-7-11-15,0 4-1 0,0 0-1 0,0-4 0 16,-4 1 0-16,4-1 0 0,-3-3 0 0,-1 4 0 16,1-7-20-16,-4 6-11 0,0-5 12 0,3 5-12 15,-3 1 13-15,0-1-4 0,0-3-1 0,3 4 0 16,-6 2-8-16,3 1 8 0,3 6-8 0,-3-7 8 15,0 10-8-15,0 0 0 0,0 0 0 0,0 0 8 16,3 7-8-16,-3-1 0 0,-3 3 0 0,6 1 8 16,-3-1-8-16,0 1-11 0,4-1 3 0,-1 4 0 15,4-4 8-15,-4 3 0 0,4-2 0 0,0-7-8 16,4 6 8-16,0 1 0 0,-4-10 0 0,7 3 0 16,-7-3 0-16,10 9 0 0,1-9 0 0,-1 0 0 0,1 0 11 15,-1 0-3-15,1 0 0 0,0 0 0 16,-1 0-8-16,-3-3 0 0,0-3 9 0,-7 6-9 0,0 0 15 0,0 0-2 15,0 0 0-15,0 0 0 0,0 0-13 0,0 0-13 16,0 0 2-16,0 0 1 16,0 0-70-16,0 0-15 0,0 0-2 0,0 0-823 15,0 0-164-15</inkml:trace>
  <inkml:trace contextRef="#ctx0" brushRef="#br1" timeOffset="26">17413 14028 748 0,'0'0'33'0,"0"0"7"0,0 0-32 0,0 0-8 15,0 0 0-15,0 0 0 0,0 0 252 0,0 0 48 16,0 0 9-16,0 0 3 0,0 0-243 0,0 0-48 15,0 0-9-15,0 0-3 0,0 0 100 0,-3-3 20 16,-4 3 4-16,-1 3 1 0,-2-3-87 0,-1 9-18 16,1 1-3-16,-1-1-1 0,-3 4-8 0,3-1-1 15,-3 7-1-15,4-6 0 0,-1 9-7 0,-3-4-8 16,3 4 11-16,4 0-11 0,0-3 8 0,4 0-8 16,-4-3 0-16,3 2 0 0,4 1 0 0,0-6 0 15,0-1 0-15,4 4 0 0,-1-3 0 0,4-1 0 16,-3-6 0-16,6 1 0 0,-2-1 12 0,2-3 0 15,-3 3-1-15,4-3 0 0,-1-3 9 0,1 0 1 16,0 0 1-16,-1 0 0 0,-3 0 3 0,7-3 1 16,-7-3 0-16,4-3 0 0,-1 5 19 0,-2 1 4 0,-1-6 1 15,0 0 0-15,0-4-21 0,-7 4-4 16,3-4-1-16,-3 4 0 0,-3-7-1 0,-1 10-1 0,1-10 0 0,-4 7 0 16,-4-4-8-16,0 4-2 0,1-4 0 0,-4 1 0 15,3-1-4-15,-3 4 0 0,0-1-8 0,3 1 12 16,-3 6-12-16,4-4 0 0,-1 4 0 0,0 3 0 15,1 0 0-15,3 3 0 0,-7 7 0 0,7-7 0 16,-4 6 0-16,4 1 0 0,0 2 0 0,3-2 0 16,-3 9 0-16,4-7 0 0,-1 1 0 0,4-4-10 15,-3 10 10-15,6-7 0 0,1-2 0 0,-1 2-8 16,-3-2 8-16,7 2-10 0,1-2 10 0,-1-1-10 16,-7-9 10-16,7 6 0 0,-7-6 0 0,10 3 0 15,-3-3 0-15,4 0 0 0,-4 0 0 0,3 0 11 16,1-9 0-16,0 9 0 0,-1-9 0 0,-3 6 0 15,4-4-3-15,-1 4 0 0,1-6 0 0,0 6 0 16,-1-4-8-16,1 1 0 0,-4 0 0 0,0 3 0 0,-7 3 0 16,0 0 0-16,0 0 8 0,0 0-8 15,3-7 0-15,-3 7 12 0,0 0-12 0,0 0 12 0,0 0-3 0,0 0 0 16,-7-3 0-16,0 3 0 0,0 0-9 0,0-6 12 16,-3 6-12-16,3 6 12 0,-4-3-12 0,4-3 0 15,0 0 9-15,0 0-9 0,-4 7 0 0,4-7 0 16,7 0 0-16,0 0 0 0,0 0 0 0,0 0-18 15,0 0 3-15,0 0 1 16,0 0-62-16,0 0-13 0,0 0-3 0,0 0 0 16,7 3-112-16,4 6-24 0,3-6-4 0,-3-3 0 0</inkml:trace>
  <inkml:trace contextRef="#ctx0" brushRef="#br1" timeOffset="27">18852 14100 172 0,'0'0'8'0,"0"0"1"15,0 0-9-15,-7 0 0 0,0-3 0 0,7 3 0 0,-3-6 314 0,3 6 61 16,-7-3 12-16,0-4 2 0,7 7-309 0,-7 0-63 15,0 0-17-15,7 0 0 0,-7 0 34 0,-1 0 0 16,-2 0 0-16,6 0 0 0,-3 7 43 0,0-7 9 16,4 3 2-16,-4-3 0 15,-4 9-12-15,4-9-1 0,0 9-1 0,0-5 0 0,-4 5-35 0,1 0-7 16,-1 1-2-16,1-1 0 0,-1 1-4 16,0 2-1-16,1 1 0 0,3-1 0 0,0-2-13 0,0-1-4 15,3 4 0-15,4-4 0 0,0 0 0 0,0 1-8 16,4-7 12-16,-1 6-4 0,1 1 9 0,3-7 2 15,3 6 0-15,-3-9 0 0,4 0 18 0,3 0 4 16,-3 7 1-16,3-14 0 0,0 7-12 0,4-3-2 16,-4-3-1-16,0 3 0 0,0-7 1 0,-4 1 1 15,5 0 0-15,-5-4 0 0,-3 4-7 0,0-1-2 0,0-2 0 16,-3 2 0-16,-1 4 0 0,-3-10 0 0,0 7 0 16,-3-4 0-16,-1 1 2 0,-3-1 0 0,4-2 0 15,-4 2 0-15,0 1-6 0,-4 2 0 0,4-2-1 0,-4 2 0 16,1 4-15-16,-1 0 8 0,1-1-8 0,-1 4 0 15,1-3 12-15,-1 6-3 0,-3 0-1 0,3 0 0 16,1 0-8-16,3 0 12 0,-8 0-12 0,5 6 12 16,-1-3 1-16,4-3 1 0,0 0 0 0,4 7 0 15,-4-4 5-15,7-3 1 0,-7 3 0 0,7-3 0 16,0 0-20-16,0 0 10 0,0 0-10 0,0 0 8 16,0 0-8-16,0 0 0 0,0 0-12 0,0 0 12 15,0 0-33-15,0 0 1 0,0 0 0 16,10 0 0-16,-10 0-144 15,11 6-28-15,3-3-5 0,0-3-1047 0</inkml:trace>
  <inkml:trace contextRef="#ctx0" brushRef="#br0" timeOffset="28">10375 15100 1324 0,'18'-6'118'0,"-18"6"-94"15,-11 0-24-15,8 0 0 0,3 0 111 0,0 0 17 16,0 0 4-16,0 0 1 0,0 0-89 0,0 0-17 16,0 0-4-16,0 0-1 0,-7 10-22 0,7-10 0 15,7 9 0-15,-4 3 0 0,-13 7 0 0,6 3 0 16,11 10 0-16,4 2 0 0,-1 7 0 0,-6 9 0 15,-11 3 0-15,7 7 0 0,3 0-12 0,-3 9 2 16,-10-4 1-16,-1 11 0 0,1 2 9 0,3-9-12 16,0 3 12-16,-4-6-12 0,-7-3 1 0,8-1 0 15,-1-2 0-15,1-4 0 0,-5 4 11 0,1-7 0 0,4-6 0 16,-4 4 0-16,3-11 12 0,-3-5-3 0,0-4 0 16,7-3 0-16,0-3-9 0,3-6-12 0,-3-6 2 0,4 2 1 31,3-8-143-31,0-7-29 0</inkml:trace>
  <inkml:trace contextRef="#ctx0" brushRef="#br0" timeOffset="29">10696 15006 1382 0,'0'0'123'0,"0"10"-99"16,-3 2-24-16,-8 1 0 0,1 9 88 0,2 3 13 15,12 0 3-15,-8 6 0 0,-3 1-84 0,4 2-20 16,6 7 0-16,1 3 0 0,-1 3 0 0,-3 0 9 16,4 0-9-16,3 0 10 0,0 3 4 0,-3 3 1 15,-4 1 0-15,0-1 0 0,7 0-15 0,-7 10 0 16,-4-3 0-16,1-4 0 0,-4 7 12 0,3-10 4 15,1 10 0-15,-5 0 0 0,-6-7-16 0,4 7 8 16,10-10-8-16,-4-3 0 0,-6-6 0 0,6-13-16 16,4 7 1-16,4-13 1 15,3-6-110-15,0-6-21 0,-4-1-5 0</inkml:trace>
  <inkml:trace contextRef="#ctx0" brushRef="#br0" timeOffset="30">11617 14542 1324 0,'4'13'118'16,"-4"-4"-94"-16,-4 13-24 0,0 9 0 0,4 1 109 0,0 12 18 15,0 3 3-15,4 6 1 0,-4 4-99 0,4-4-20 16,-1 10-4-16,1-1-8 0,-8 4 0 0,1-3 0 16,3 0-12-16,-4-1 3 0,0 1 9 15,-3 0 11-15,-3-7-3 0,3 4 0 0,3-7-8 0,-3 0-9 16,-7-2 9-16,3-8-13 0,11-2 13 16,-3-6 0-16,-4-7 0 0,3-6 0 15,1-10-44-15,3 1-7 0,0-13-1 0,0 0-448 16,10-3-91-16</inkml:trace>
  <inkml:trace contextRef="#ctx0" brushRef="#br0" timeOffset="31">12079 14019 1872 0,'-14'9'83'0,"14"7"17"0,-4-1-80 0,1 7-20 0,-1 10 0 0,4 8 0 16,0 1 15-16,0 9-1 0,4 7 0 0,-4 5 0 16,7 4-14-16,-7 6 0 0,0 4 0 0,-4 8 0 15,1-2 0-15,-1-1 0 0,1-5 0 0,-1-4 0 16,-3-6 0-16,4-10 0 0,-1 7 0 0,1-10 0 16,3-3 0-16,-4-6 0 0,8-3 0 0,-4-7 0 15,3-2-51 1,-3-7-16-16,4-9-3 0,3-7-458 0,0-6-91 0</inkml:trace>
  <inkml:trace contextRef="#ctx0" brushRef="#br0" timeOffset="32">12735 13479 2181 0,'0'0'96'0,"0"0"21"0,-3 10-93 0,-1-1-24 16,4 4 0-16,0 15 0 0,0 3 0 0,4 10-8 16,-1 6 0-16,1 6 0 0,-1 10-2 0,-3 9 0 15,0 3 0-15,0 10 0 0,-3 9 10 0,-1 10-10 16,-3-1 10-16,-3 4-10 0,-4-7 10 0,-1 3 0 0,5-5 0 0,-4-14 0 16,0-5 0-16,0-13 0 0,3-4 0 0,4-8 0 15,0-10 0-15,0-4-8 0,7-8 8 0,-4-10-8 31,8 0-137-31,3-13-27 0,3-9-6 0,5-13-1 0</inkml:trace>
  <inkml:trace contextRef="#ctx0" brushRef="#br0" timeOffset="33">13698 13012 2347 0,'0'0'52'0,"-3"13"10"0,-1 5 2 0,1 7 2 0,-1 13-53 0,1 6-13 16,-1 9 0-16,1 7 0 0,-1-1 0 0,-3 14 8 15,4 8-8-15,-8 7 0 0,0 6 0 0,-3 0 0 16,-3 0 0-16,-1 0 0 0,-7 3 0 0,8-6 0 16,-4-6 0-16,-1-7 0 0,5-15-12 0,-1 0 12 15,4-10-12-15,3-9 12 16,1-3-118-16,-1-10-17 0,4-9-3 0,4 0-466 15,3-13-94-15</inkml:trace>
  <inkml:trace contextRef="#ctx0" brushRef="#br0" timeOffset="34">14358 12855 1267 0,'0'22'56'0,"0"-3"12"0,-7 3-55 0,3 12-13 0,-3 17 0 0,-3 2 0 15,-1 13 120-15,1 6 20 0,-8 9 5 0,0-2 1 16,-3 12-90-16,0-3-19 0,-4 2-3 0,1-2-1 16,-1-3-20-16,-3-4-4 0,7-8-1 0,-1-11 0 15,-2-5-27 1,6-7-5-16,4-6-2 0,3-10-534 0,4-2-106 0</inkml:trace>
  <inkml:trace contextRef="#ctx0" brushRef="#br0" timeOffset="35">14764 12551 2098 0,'0'0'93'0,"-4"16"19"0,4-1-89 0,-3 14-23 0,-4-4 0 0,3 15 0 16,1 14 24-16,-4-1 0 0,-1 0 0 16,-6 10 0-16,-3 0 8 0,-1 0 3 0,-3-1 0 0,0 1 0 15,-4-7-18-15,4 4-3 0,-4-10-1 0,4-3 0 16,3 0-22-16,-3-9-5 0,0 3-1 0,3-4-674 31,1-2-135-31</inkml:trace>
  <inkml:trace contextRef="#ctx0" brushRef="#br0" timeOffset="36">16277 12623 403 0,'0'0'17'0,"0"-3"5"0,4-3-22 0,-1-4 0 15,1 7 0-15,3-6 0 0,-4 9 0 0,4-10 8 16,-3 10-8-16,3-9 0 0,-7 6 0 0,0 3 0 16,0 0 0-16,0 0 0 0,-4-10 133 0,4 10 23 15,0 0 4-15,0 0 0 0,-7 0 0 0,-3 0 0 16,-4 0 0-16,0 7 0 0,-4-1-108 0,0 0-23 0,-3-3-4 0,0 7-1 15,3-4-7-15,-6 0-1 0,-5 4-1 0,1-1 0 16,-4 1 4-16,-6-7 1 16,-1 6 0-16,-7 0 0 0,0-5 2 0,0 5 1 15,-7-3 0-15,4-3 0 0,-7 7 7 0,3-7 2 0,-4 6 0 0,-3-2 0 16,-3-4-1-16,-1 6 0 0,-3-6 0 0,4 7 0 16,6-1 0-16,-3 1 0 0,0-1 0 0,7 0 0 15,0 4-31-15,4-1 8 0,3-2-8 0,4 2 0 31,3-2-31-31,4 2-9 0,7-2-1 0,3 5-587 0,0-8-116 0</inkml:trace>
  <inkml:trace contextRef="#ctx0" brushRef="#br0" timeOffset="37">16884 12940 979 0,'-21'0'87'0,"7"0"-70"15,-11 0-17-15,4 6 0 0,-7-3 294 0,3 0 55 0,-3 4 11 0,-4-4 3 16,-3 6-275-16,-1 4-54 15,-6-7-11-15,0 3-3 0,-8 4-11 0,1 0-9 0,-4-4 12 0,0 3-12 16,0-2 0-16,0 2 0 0,-3 7 0 0,-1-6 0 16,1 6 0-16,-4-7 0 0,4 10 8 0,-1-6-8 15,-3-1 0-15,4-5 0 0,3 9-12 0,7-7 3 16,0 1 9-16,4-4-8 0,3 7 8 0,0-10-8 31,7 4-30-31,4-1-6 0,3 0 0 0,4-6-1 16,4 7-185-16,6-10-37 0,0 9-7 0,11-9-2 0</inkml:trace>
  <inkml:trace contextRef="#ctx0" brushRef="#br0" timeOffset="38">17434 13216 921 0,'-21'-3'40'0,"11"3"10"0,-8-7-40 0,-3 4-10 15,-7 3 0-15,-1 0 0 0,-2 0 368 0,-1 3 72 16,-7 4 15-16,0-4 2 0,-3-3-349 0,-8 6-69 16,-2-3-15-16,-5-3-2 0,1 6-7 0,-4-2-2 15,0 5 0-15,0-6 0 0,-4 3-5 0,1 4 0 16,-4-4-8-16,-4 4 12 0,-3 5-12 0,0-2 0 0,7-1 0 15,-4 1 0-15,1 2 0 0,-1-2 0 0,1-4 0 16,3 4 0-16,3 0-18 0,4-4 0 16,7 3 0-16,4 4 0 15,7-3-108-15,6-4-22 0,1 1-4 0,7 2-540 0,0-3-108 16</inkml:trace>
  <inkml:trace contextRef="#ctx0" brushRef="#br0" timeOffset="39">18119 13617 1958 0,'0'0'174'0,"0"0"-139"16,-11 0-35-16,1 10 0 0,-8-10 131 0,-7 9 19 15,4-9 4-15,-7 13 1 0,-4-7-124 0,-3 3-31 16,-11-3 0-16,4 4 0 16,-8-1-23-16,-6 4-10 0,-4 3-3 0,-7-1 0 15,-4 4-3-15,-3 0-1 0,0-3 0 0,-4 2 0 0,1 4 24 0,-1-3 5 16,-3-6 1-16,0 9 0 0,3-4 19 0,4 1 4 16,7-3 1-16,4 3 0 0,-1-7-6 0,1 7 0 15,6-6-8-15,8-4 12 16,3 4-136-16,7 2-27 0,4-2-5 0</inkml:trace>
  <inkml:trace contextRef="#ctx0" brushRef="#br0" timeOffset="40">18655 14109 2131 0,'-60'-6'189'0,"32"6"-151"0,-11-3-30 0,-7 3-8 0,-7 3 132 0,-3 3 24 15,3-6 6-15,-7 4 1 16,-7 5-115-16,3-3-22 0,-3 1-5 0,0-1-1 0,0 3-20 0,4 4 0 15,-8-1 0-15,4-2 0 0,0 12 0 0,-7-10-8 16,3 4 0-16,4 0 0 0,-3 2 8 0,6-5 0 16,4 6 0-16,0-7 0 0,4-2-12 0,3 9 0 15,0-7 0-15,7 1 0 16,0-4-126-16,11 0-26 0,7 4-4 0,7-4-536 16,7-2-106-16</inkml:trace>
  <inkml:trace contextRef="#ctx0" brushRef="#br0" timeOffset="41">19442 14445 2746 0,'-29'-6'122'0,"15"6"25"16,-3-3-118-16,-5 3-29 0,-6-7 0 0,-4 7 0 16,-6 0 25-16,-5 7-1 0,-3-4 0 0,-6 3 0 15,-5-3 7-15,-3 10 1 0,-3-4 0 0,-4 1 0 16,-7 2-32-16,-4-3 0 0,0 4 0 0,-6 6 0 16,-1-7-11-16,0 7-8 0,-3 3-1 0,3-3-1 15,4-7 7-15,4 10 2 0,3-3 0 0,7 0 0 0,3-3 0 16,8 3 1-16,3-7 0 0,3 7 0 15,4-7-148-15,8 4-29 16,2-3-7-16,12-4-1 0,3-3-55 0,6 4-11 0,-6-1-2 16,21-9-1-16</inkml:trace>
  <inkml:trace contextRef="#ctx0" brushRef="#br0" timeOffset="42">19897 14868 864 0,'-7'3'76'0,"-7"-3"-60"0,-8 0-16 0,-2 7 0 16,-5-4 317-16,-9 3 61 0,-5-3 12 0,-3 0 2 16,-3 7-251-16,-4-4-50 0,-3-3-11 0,-1 7-1 15,-3-1-28-15,-7 0-6 0,0-2-1 0,-7 2 0 16,-3 7-25-16,-1-4-6 0,0 1-1 0,-3-1 0 15,-4 7-3-15,4-6-1 0,0 6 0 0,0-1 0 16,3-2-8-16,4 6-14 0,4-3 3 0,3 3 1 31,0-3-81-31,10 3-16 0,8-4-3 0,10-5-639 0,4 6-128 0</inkml:trace>
  <inkml:trace contextRef="#ctx0" brushRef="#br0" timeOffset="43">20341 15461 2761 0,'-25'0'60'0,"-13"-3"13"0,-8 3 3 0,-4 0 2 0,-6 3-62 0,3-3-16 0,0 9 0 0,0-5 0 16,-7 5 19-16,0 0 1 0,-7-5 0 0,0 5 0 15,4 0-20-15,-1 4 0 0,-3 3 0 0,4-4-9 16,-4 1-6-16,0 5-1 16,-4 4 0-16,1-3 0 15,-1-3-28-15,0 12-7 0,1-6-1 0,3 6 0 16,3 4-80-16,1-7-16 0,-1-3-3 0,11 0-1 15,1 6-79-15,6-6-16 0,-32 12-3 0,39-12-1 0</inkml:trace>
  <inkml:trace contextRef="#ctx0" brushRef="#br0" timeOffset="44">20722 15925 3204 0,'0'0'71'0,"-7"-9"14"0,0 9 3 0,0-3 1 0,0 3-71 0,-7 0-18 0,0 0 0 0,-7 3 0 15,-8 6 0-15,-6 1 0 0,0-7-13 0,-11 12 5 32,0-2-28-32,-7-1-4 0,-10 1-2 0,-4 6 0 15,-7 0-26-15,-1 3-4 0,-2 0-2 0,-4-1 0 16,-7 1-36-16,3 0-7 0,-3 7-2 0,3-7 0 15,7-1 15-15,4 1 2 0,0-3 1 0,11 3-530 0,3-9-105 0</inkml:trace>
  <inkml:trace contextRef="#ctx0" brushRef="#br0" timeOffset="45">20320 15527 57 0,'-7'25'0'0,"0"-19"0"0,-4 13 0 0,1 3 0 16,-4 0 442-16,3 0 83 0,-7 9 17 0,4 10 3 16,0-3-435-16,0 6-87 0,3-1-23 0,1 8 0 15,-1-4 0-15,1 6 0 0,3-3-8 0,0 13 8 16,0 3 0-16,3-4 0 0,4 11 0 0,4-8 0 15,-1 8 0-15,1-1 14 0,-1 0-1 0,8-3 0 0,-1 9 3 16,-3-3 1-16,4 1 0 0,0-10 0 0,6 3-17 0,-3-13-16 16,0 7 4-16,4-10 0 15,-4 0-42-15,0 1-8 0,-3-4-2 0,-1-6-792 16</inkml:trace>
  <inkml:trace contextRef="#ctx0" brushRef="#br0" timeOffset="46">20193 15684 1612 0,'0'9'144'0,"0"4"-116"0,-7 15-28 0,7 3 0 16,3 4 172-16,1 9 28 0,0 6 5 0,3 3 2 16,0 10-173-16,-4 3-34 0,1 3 0 0,-4 6-15 15,-4 0 15-15,1 7 0 0,-1-4 0 0,-6 4 0 16,-1-1 0-16,-3 4 0 0,0-1 0 0,3 1 0 16,-6 0 0-16,2-7 0 0,1 7 0 0,0 0 0 15,0-4-19-15,0-6-1 0,3 1 0 0,1-14 0 16,-1 1-114-1,1-10-23-15,3-12-5 0,0 3-677 0</inkml:trace>
  <inkml:trace contextRef="#ctx0" brushRef="#br0" timeOffset="47">19297 16875 345 0,'-4'28'31'0,"1"-12"-31"16,-1 3 0-16,-3 3 0 0,0 16 492 0,-3-1 92 0,-1 4 18 0,4 12 4 16,-7-3-485-16,3 7-97 15,1 2-24-15,-4 7 0 0,0-3 0 0,-1 0 0 0,-2 3 0 0,3-4 0 31,0 10-40-31,-1-6-1 0,1-3 0 0,-3 0 0 16,3-1-9-16,3 1-2 0,-3-3 0 0,0-4 0 16,3-6-21-16,-3-3-5 0,0 4-1 0,0-8-812 0</inkml:trace>
  <inkml:trace contextRef="#ctx0" brushRef="#br0" timeOffset="48">18881 17236 2595 0,'-4'9'57'0,"1"1"12"0,-4 12 3 0,0 9 0 0,-1 13-57 0,5-3-15 16,-4 3 0-16,0 6 0 0,3 3-9 0,-3 0-5 15,0-2-1-15,4 2 0 16,-4 0-29-16,3 0-7 0,-3 13-1 0,0-6 0 16,-4 3 20-16,4-7 4 0,-3 4 1 0,-1-4 0 15,1-3-16-15,-1 4-3 0,-3-4-1 0,3 4 0 16,-3-4-21-16,4 0-4 0,-5-3 0 0,8-6-503 16,-3 0-100-16</inkml:trace>
  <inkml:trace contextRef="#ctx0" brushRef="#br0" timeOffset="49">17582 17926 2523 0,'-3'0'56'0,"-8"0"11"0,4 0 2 0,-3 0 2 0,-1 0-57 0,-7 0-14 0,4 0 0 0,0 3 0 15,4-3 0-15,-8 3 0 0,-3-3 0 0,-4 9 0 0,-3 1 0 0,-4 2-10 16,-7-2 10-16,-3-1-8 16,0 4 8-16,-11-4-8 0,-4 4 8 0,-10 6-8 0,-10-7-3 0,-1 10 0 15,1 6 0-15,-5-6 0 0,-9 0 11 0,-1 0 0 16,0 6 0-16,-3-3 0 0,0 4 10 0,-1 2 7 15,-2 0 2-15,-1 1 0 0,0 2-11 0,0-2-8 16,8 5 9-16,-5-2-9 16,5-1-30-16,-5-2-12 0,1-1-2 0,3 0-1 15,4-3-201-15,4-2-40 0</inkml:trace>
  <inkml:trace contextRef="#ctx0" brushRef="#br0" timeOffset="50">15956 17772 1324 0,'-3'-3'118'0,"-4"-3"-94"0,0-4-24 0,-1 4 0 15,-2 0 364-15,-1-4 69 0,4 1 14 0,-3 6 2 16,-1 3-374-16,-7-10-75 0,-3 7-16 0,-7-3-2 16,0 6 18-16,-4-3 0 0,-7 3 0 0,0 0 0 15,-6 0-23-15,-5 3-1 0,-3 13 0 0,-7-4 0 16,-3-2 4-16,-1 2 1 0,-6 7 0 0,-1 3 0 0,1-3 19 16,-4 3 8-16,-8 3-8 0,1 6 12 0,-3-3-12 15,2 7 0-15,1-4-9 0,-3 1 9 16,3-4 0-16,-4 0 0 0,4 3 0 0,3-2 10 0,4-1-10 0,3-3-11 15,4-3 3-15,-3 6 0 16,3-6-228-16,0 0-44 0,-50 12-10 0,29-12-2 16</inkml:trace>
  <inkml:trace contextRef="#ctx0" brushRef="#br0" timeOffset="51">14778 17637 2916 0,'0'0'64'0,"0"0"14"0,-7-3 2 0,-7 3 1 0,-7-3-65 0,3 3-16 0,0 0 0 0,-3 0 0 15,-4 0 17-15,1 3 0 0,-8 0 0 0,-3-3 0 16,-4 10-2-16,-3-4-1 0,-11-3 0 0,0 6 0 15,0 4-5-15,-7-4-1 0,0 4 0 0,-4 6 0 16,-3 3-8-16,0-3 0 0,-3 6 0 0,-1 0 0 16,-6 0 0-16,2-3-12 0,5 9 4 0,-1 0 8 15,1 1-21-15,-1-1 3 0,1 1 1 0,-4-4 0 16,3-3-43-16,4 6-8 0,4-9-1 16,6 0-1-16,11-3-90 0,0-7-17 0,8 1-4 0,-1-4-843 15</inkml:trace>
  <inkml:trace contextRef="#ctx0" brushRef="#br0" timeOffset="52">13882 17352 1267 0,'0'0'56'0,"0"0"12"0,-7 0-55 0,-4-3-13 0,1-7 0 0,-8 10 0 16,0-3 399-16,-3 6 77 0,-4-3 15 0,-3 10 3 16,-4-7-392-16,-3 6-78 0,-4 1-16 0,-3 2-8 15,-7 10 0-15,-4-3 0 0,-7 9 0 0,-7-3 8 16,0 4-8-16,-11 2-16 0,-3 0 4 0,0 4 0 16,-4-4-1-16,-7 4-1 0,1-4 0 0,-5 0 0 15,5 1 14-15,-1 8 0 0,4-8 0 0,-4 2 0 31,4-2-44-31,0-1-7 0,7-3-1 0,3-3 0 16,11-6-172-16,-4 0-36 0</inkml:trace>
  <inkml:trace contextRef="#ctx0" brushRef="#br0" timeOffset="53">12495 16991 1785 0,'-28'0'79'0,"14"7"17"0,-7-4-77 0,-7 0-19 15,-4 6 0-15,-7 1 0 0,-3 2 236 0,-8 7 44 16,-3 0 9-16,1 3 2 0,-8 0-219 0,0 0-44 0,-7 9-9 0,7 0-2 15,-4 1 0-15,-3 2 0 0,-7 7 0 16,0 0 0-16,3 3-17 0,1-4 0 0,6 1 0 0,1 0 0 16,-1-3-21-16,1-1 1 0,-1 4 1 0,-3-3 0 31,-7-1-208-31,7-2-41 0,11 2-9 0</inkml:trace>
  <inkml:trace contextRef="#ctx0" brushRef="#br0" timeOffset="54">12054 16844 1152 0,'0'0'102'0,"-14"0"-82"0,-7 0-20 0,0 0 0 16,-4 0 352-16,1 0 67 15,-5 0 13-15,-2 0 2 0,2 9-322 0,-2-6-65 0,-8 7-13 0,-3 6-2 16,-1-4 6-16,-3 7 2 0,-3 3 0 0,-4 3 0 16,-7 6-40-16,4 1 0 0,6-1-9 0,-6 4 9 31,-4 2-211-31,0-2-34 0,-46 37-7 0,21-28-2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04:40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12517 10503 1094 0,'0'0'97'0,"0"0"-77"15,-4-3-20-15,1-3 0 0,-5 6 249 0,1 0 47 16,0 0 8-16,0 0 3 0,0 0-230 0,4 0-45 16,-4 6-10-16,7-6-2 0,-4 3-20 0,4-3 9 15,-7 0-9-15,7 0 0 0,0 0 16 0,0 0-4 16,0 0-1-16,0 0 0 0,0 0 5 0,0 0 2 0,7 10 0 0,-7-10 0 16,4 12 14-16,-4-12 2 15,0 10 1-15,0-10 0 0,3 9-8 0,-3-6-2 16,0-3 0-16,-3 10 0 0,-1 5 12 0,-3-8 3 0,0 11 0 0,0-5 0 15,0 3-29-15,-4-1-11 16,1 1 8-16,-1-3-8 0,1-1 0 0,-1 7 0 0,0-7 0 0,4-2 0 16,0-1 0-16,4 1 0 0,3-4-11 0,0-6 11 15,0 0 0-15,0 0 0 0,0 0 0 0,0 0 0 16,0 0 24-16,7 0 0 0,3-3 0 0,1-7 0 16,3 1 5-16,4 6 2 0,-4-10 0 0,3-2 0 15,1 2-19-15,0-6-3 0,-1 7-1 0,1-1 0 16,-7-6-8-16,-1 7 10 0,4-1-10 0,-3-2 10 15,-4 8 0-15,-4-8 0 0,-3 5 0 0,4-2 0 16,-4 2 4-16,0-2 1 0,-4 2 0 0,-3-2 0 16,0 2-4-16,0-2-1 0,-3 2 0 0,-1 1 0 0,1 0-10 15,3 9 0-15,-8-10 0 0,5 10 8 16,-1 0-8-16,1 0 0 0,-1 0 0 0,0 10 0 0,1-4 0 16,-1 3 0-16,1 4 0 0,3-1 0 15,-4-2-9-15,4 2 9 0,4 7 0 0,-5 0 0 0,5-3-8 0,-1-1 8 16,1 1 0-16,-1 3 0 0,4-7 0 0,-3 7-8 15,3-6 8-15,3-1 0 0,1 4 0 0,-4-4 0 16,0-12 0-16,3 10 0 0,-3-10 0 0,7 3 0 16,-7-3 0-16,11 6 0 0,-11-6 0 0,7 0 0 15,4-6 0-15,3 3 9 0,-4-7 1 0,1 1 0 16,0 0 0-16,-1-1 0 0,1-2-2 0,-1 2 0 16,-3 1 0-16,4 3 0 0,-4-4-8 0,0 1 0 15,-3-1 0-15,-1 1 0 0,1 6 0 0,-1-3 0 0,-3 6 8 16,0 0-8-16,0 0 0 0,-3 0 0 0,3 0 0 15,-11 0 0-15,-3 6 0 0,3-3-9 0,-3 3 9 0,-3 4-10 16,-1-4 10-16,4 3 0 0,-4 4 0 0,1-4 0 16,6 7 0-16,-3-10 11 0,3 4-1 15,4 5 0-15,0-8-10 0,7 2-9 0,-3 0 9 0,3-9-13 16,7 10 13-16,0-7 0 0,0-3 0 0,7 6 0 16,4-3 11-16,-1-3-2 0,1-9 0 0,7 9 0 15,-1-9-1-15,1 2 0 0,0-2 0 0,-4-1 0 16,3 1-8-16,-2 0 12 0,-5-4-12 0,1 1 12 15,0-4-1-15,-8 3 0 0,1 4 0 0,-4-4 0 16,-4 4-3-16,1 0 0 0,-4-4 0 0,0 10 0 0,-4-3-8 16,1 2 0-16,-4-2 0 0,0 6 0 15,0 0 0-15,-4 0 0 0,0 6 8 0,1-2-8 0,-4-4 0 16,0 9 0-16,-4-3 0 0,0 1 0 0,1 2 0 16,-1 0 0-16,0 4-9 0,1-4 9 0,3 4 0 15,-4 3 0-15,4-4 0 0,0 1 0 0,0-4-10 0,3 4 2 16,1-4 0-16,3 0 0 0,-1 1 16 0,1-7 3 15,7-3 1-15,0 0 0 0,0 0-12 0,0 0 0 16,0 0 0-16,0 0 0 0,0 0 0 0,0 0 0 16,0 0 0-16,7 0 0 0,4 0 18 0,-4 0 2 15,4 0 0-15,-4-3 0 0,0-3-29 0,3 2-6 16,-3 1-1-16,-3-3 0 0,3-3 16 0,-3 9 0 16,-1-13 0-16,4 10 0 0,-7-3 15 0,0-4-1 0,0 7 0 15,0-6 0-15,0-1-14 0,0 1-15 0,0-4 3 0,-3 10 1 16,3-6 11-16,0-1 0 0,0 10 0 15,0 0 0-15,-4-3 0 0,4 3 16 0,0-6-4 0,0 6-1 16,0 0-19-16,0 0-4 0,0 0-1 0,0 0 0 16,-7 6 13-16,0-3 0 0,3 7 0 0,-3-7 0 15,4 6 0-15,-4-2 0 0,3-1 0 0,1 0 0 16,-1-3 0-16,1 4 12 0,3-7-3 0,0 0 0 16,-4 3-9-16,4-3 0 0,0 0 0 0,0 0 0 15,0 0 0-15,0 0 10 0,0 0-10 0,0 0 10 16,0 0-10-16,0 0 0 0,4-10 9 0,-1 7-9 15,1-3-44 1,3-7-12-16,3 4-4 0,-3-13-1401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04:24.2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15826 12830 172 0,'0'0'16'0,"0"0"-16"0,0 0 0 0,0 0 0 16,0 0 263-16,0 0 49 0,0 0 11 0,0 0 1 16,0 0-209-16,0 0-43 0,0 0-8 0,0 0-1 15,0 0-52-15,0 0-11 0,0 0 0 0,0 6 0 16,0 1-11-16,0-4 1 0,-4 6 0 0,1 1 0 15,-1-7 10-15,1 6 0 0,-5 4 0 0,-2-4 0 16,-4 0 0-16,0 4-12 0,0-4 12 0,-1 7-12 16,-2-3 24-16,-4-1 5 0,3 1 1 0,-3 9 0 15,0-7-5-15,3 1-1 0,-7 0 0 0,4-1 0 16,-4 4 12-16,1 3 3 0,-1 0 0 0,-3 0 0 0,-4 3-3 16,4-3 0-16,-4 3 0 0,-3-3 0 0,3 6-8 15,-3-3-3-15,0 4 0 0,3-4 0 16,-3 0 9-16,3 0 2 0,0-3 0 0,0 0 0 0,1 0 3 15,-1 6 1-15,-4 0 0 0,5-3 0 0,-5-3-28 16,5 10 0-16,-5-4 0 0,1-3 0 0,0 3 8 0,-4-3-8 16,0 7 8-16,0-1-8 0,1 0 13 0,-1-2-2 15,4 2-1-15,-8-6 0 0,4 6 11 0,-6 1 3 16,-1-4 0-16,0-3 0 0,0 6 5 0,4 1 2 16,-4-1 0-16,3 0 0 0,1 4-12 0,0-4-3 15,3 1 0-15,-3 5 0 0,-1-5-7 0,1 2-1 0,-4-3-8 0,0 1 12 16,7-1-12-16,-6 4 8 0,-1-4-8 15,3 0 0-15,-2 1 0 0,-1 5 0 0,7-2 0 0,-7-1 0 16,4 4 0-16,-4-3 0 0,0 2 0 0,0 1 0 16,-3-1 9-16,-1-2-9 0,1-1 8 0,0 7-8 15,-1-9 0-15,4 5 0 0,-3-2 0 0,3-1 0 16,0 4 0-16,-3-4 0 0,-4 7 0 0,3-6 0 16,1 5 0-16,0-8 0 0,-1 8 0 0,4-5 0 15,4-4 0-15,0 1 12 0,3-1 0 0,0 0 0 16,0-9 7-16,-3 10 1 0,3-1 1 0,-3 0 0 15,3 1-21-15,0-1 0 0,-3 0 0 0,3 1 0 16,0-4 8-16,4 0-8 0,-4 4 10 0,0-1-10 16,1 0 20-16,2-2-1 0,5-4-1 0,-5 3 0 15,1-6-4-15,0 0-1 0,-4 6 0 0,11-6 0 16,7 0-13-16,-8 0 11 0,-9 0-11 0,6 0 10 0,7-3-10 16,0-1 0-16,-3-2 0 0,0 3 8 0,3 3 11 15,1-3 1-15,2-7 1 0,1 7 0 0,-7-6-10 0,7 5-3 16,0-5 0-16,0-1 0 0,-4 7 4 0,4-6 0 15,7-4 0-15,-1 10 0 0,1-6-12 0,-7-1 0 16,-4-3 0-16,11 4 0 0,7-4 0 0,0 1 0 16,-14 2 0-16,0-2 8 0,10-1-8 0,-3 4 10 15,4-7-10-15,-4-3 10 0,-8 7 6 0,12-4 0 16,3 0 1-16,-4-6 0 0,-3 10 3 0,3-10 1 16,1 6 0-16,10-6 0 0,-4 3-7 0,-3-3-2 15,-3 9 0-15,6-9 0 0,4 0-12 0,-7 3 8 0,0 4-8 16,0-4 0-16,7-3 0 0,-7 0 8 0,-4 6-8 0,4-3 0 15,-3 0 0-15,3 4 0 16,7-7 0-16,-7 3 0 0,-4-3 0 0,4 6 0 0,7-6 0 0,0 0 0 16,-7 3-20-16,0-3-1 0,7 0 0 15,0 0 0 1,0 0-113-16,0 0-22 0,0 0-5 0,0 0-978 0</inkml:trace>
  <inkml:trace contextRef="#ctx0" brushRef="#br0" timeOffset="1">14129 12846 460 0,'0'0'20'0,"0"0"5"0,0 0-25 0,0 0 0 16,3 9 0-16,1 1 0 0,6-7 221 0,-3 6 39 16,-3 1 8-16,3-1 2 0,0-6-196 0,4 6-39 15,3 4-8-15,0-4-2 0,4 1 11 0,-1-1 3 16,4 1 0-16,1-1 0 0,-1-3-19 0,3 4-3 0,1 5-1 15,0-2 0-15,3-4 8 0,-3 4 0 16,3-1 1-16,0 7 0 0,4-6-1 0,-4 9 0 16,7-3 0-16,1 3 0 0,-1-1-3 0,0 1-1 0,0-3 0 15,4 9 0-15,0-2-2 0,0-4-1 0,0 9 0 0,0-3 0 16,-1-3-3-16,1 7-1 0,3-4 0 16,4 3 0-16,-3-6 4 0,6 13 1 0,0-7 0 0,4 4 0 15,0-1-10-15,0 4-8 0,0-4 9 0,0 7-9 16,0 0 15-16,0-7-3 0,7 7-1 0,0-6 0 15,0 5 8-15,-4 1 1 0,4 0 1 0,-7 3 0 16,4 0 2-16,-1 0 0 0,-3 6 0 0,3 0 0 16,-6-3-4-16,6 3-1 0,1 3 0 0,-1-2 0 15,1-4 0-15,-5 3 0 0,5 3 0 0,-4 0 0 16,3 1-18-16,1-4-11 0,3 0 2 0,3-3 0 16,-3 6 9-16,4-2 12 0,-4-7-2 0,0 6-1 0,0-6-9 0,7 9 0 15,-4-9 0-15,1 9 0 0,-1-3 0 16,-3 4 0-16,-4-4-10 0,1-6 10 15,-1 6 0-15,-6-6 15 0,3 0-2 0,-4 6 0 0,0-6 9 16,1 6 2-16,3-3 0 0,-4 0 0 0,1 0 3 16,-1 0 1-16,0-3 0 0,-3 0 0 0,4-10-2 0,-1 7 0 15,-3 0 0-15,7-7 0 0,-7 7-10 0,3-3-3 16,-3-1 0-16,0-5 0 0,0 5-3 0,-4-5-1 16,-3-1 0-16,3 0 0 0,-3-5-9 0,0 5 0 15,-1-9 0-15,1 6 8 0,-3-3 5 0,-5-3 1 16,5-3 0-16,-1 3 0 0,-3-3-14 0,-1 3 0 15,1 0 8-15,-4 0-8 0,1-4 0 0,-5 1 11 16,1-3-11-16,-4 6 10 0,-3-3-10 0,-1 3 0 16,1-4 9-16,0 1-9 0,-4-3 12 0,0 3-3 0,0-7 0 0,0 4 0 15,-3-4 3-15,3 1 0 0,-4-4 0 16,4 4 0-16,-3-4-12 0,3 1 10 0,-3-1-10 16,-1 1 10-16,1-4-10 0,0 3 0 0,-1-2 0 0,-3-4 0 15,0 3 0-15,0-3 0 0,-7-3 0 16,11 3 0-16,-4 3 0 0,-7-6 0 0,3 4 0 0,-3-4 0 15,0 0 0-15,0 0 0 0,11 0 0 0,-11 0 0 32,0 0-32-32,0 0 0 0,0 0 1 0,0 0 0 0,0 0-139 0,0 0-28 15,0 0-6-15,0 0 0 0</inkml:trace>
  <inkml:trace contextRef="#ctx0" brushRef="#br0" timeOffset="2">20750 13877 288 0,'0'0'25'16,"0"0"-25"-16,0 0 0 0,0 0 0 16,0 0 340-16,0 0 62 0,-3 10 13 0,3-1 2 15,0-2-329-15,0 2-67 0,0 7-13 0,-4-4-8 16,4 1 0-16,0-1 0 0,0 4-8 0,-3 0 8 0,-1-1-11 15,1 1 11-15,-1 3-10 0,1 0 10 16,-1 3 0-16,-3 3 0 0,4-3 11 0,-4 6-3 0,-1-6-8 16,-2 9 0-16,-4 0 0 0,0 4 0 0,-4-4-8 0,-3 7-4 15,0-4 0-15,0-2 0 0,-4 9 33 0,0-7 7 16,-3 4 0-16,3-1 1 0,-3 10 17 0,-4-3 3 16,4 6 1-16,-4-3 0 0,-3 4-23 0,0-1-5 15,-1-3-1-15,-2 6 0 0,2 0-7 0,1 1-2 16,-4-1 0-16,4 7 0 0,0-4-12 0,-4 4 9 15,4-7-9-15,-4 7 8 0,4-7 1 0,-4 3 0 16,-4-2 0-16,-2-1 0 0,2 0 3 0,1 7 1 16,0-4 0-16,-4-2 0 0,0 5 6 0,0-6 1 15,4 1 0-15,-1-1 0 0,-3 7 7 0,-3-4 1 0,0 4 1 16,3-4 0-16,-4 4-12 0,5-4-2 0,-5-3-1 0,1 7 0 16,3-3-2-16,0-4-1 0,0 0 0 0,4 7 0 15,0-4 1-15,-4 7 1 0,0-10 0 0,-4 0 0 16,5-2-3-16,-1 2-1 0,3 0 0 0,-2 1 0 15,-5-4-1-15,4 3-8 0,4 0 12 0,0 1-4 16,-4-4 16-16,3-6 2 0,1 0 1 0,3 6 0 16,-7-9-15-16,8 2-2 0,-1-2-1 0,0 0 0 15,4-3 7-15,-1 2 2 0,5 1 0 0,-1-6 0 16,4 5-4-16,-1 1-1 0,5-6 0 0,-1 2 0 16,0-5-13-16,1-7 9 0,3 6-9 0,3-9 8 15,-3 6 4-15,3-6 1 0,0-3 0 0,1-3 0 16,-1 3 0-16,1-1 0 0,2-2 0 0,5 3 0 15,-1-7-4-15,1 7-1 0,6-9 0 0,-3 2 0 0,0-2-8 16,4 2 12-16,-5-2-12 0,5-1 12 0,-1 3-12 16,1-5 8-16,-1 2-8 0,4-9 8 15,0 0-56-15,0 6-12 0,0-6-3 16,-3 10 0-16,3-10 102 0,0 0 20 0,-4 9 4 0,4-9 1 16,0 0-50-16,0 0-14 0,0 0 0 0,0 0 8 0,0 10-8 0,0-10 0 15,0 0 8-15,0 0-8 0,0 0 8 0,0 0-8 16,0 0 8-16,0 0-8 0,0 0 8 0,0 0-8 15,0 0 10-15,0 0-10 0,0 0 8 0,0 0-8 16,0 0 0-16,0 0 9 0,0 0-9 0,0 0 0 16,0 0 0-16,-3 3 0 0,3-3 0 0,0 0 0 15,0 0 0-15,0 0 0 0,-7 6-19 0,7-6 4 0,0 0 1 16,0 0 0 0,0 0-64-16,0 0-13 0,0 0-2 0,0 0-1 15,-7 3-167-15,0-3-34 0</inkml:trace>
  <inkml:trace contextRef="#ctx0" brushRef="#br0" timeOffset="3">20863 18290 345 0,'0'0'15'0,"0"0"4"0,0 0-19 0,0 0 0 0,-10 0 0 0,3 0 0 16,0 0 348-16,-4 0 67 0,0 0 13 0,1-4 2 15,-1-2-328-15,1 6-66 0,-4 0-12 0,-1-3-4 16,1 0 10-16,0-3 2 0,-3 6 0 0,-5 0 0 15,-2-4-16-15,-1-2-4 0,-3 3 0 0,0-3 0 16,3 6-12-16,-3 0 0 0,-4-3 0 0,0-1 0 0,-3-2 15 16,-4 6 0-16,-3-9 0 0,-4 9 0 15,-3-3 8-15,-4-4 1 0,3 4 1 0,-3 0 0 16,4-3-3-16,0 3-1 0,-1-4 0 0,1 7 0 0,-4-9 3 0,0 6 0 16,-4-7 0-16,5 1 0 15,-5 9 2-15,8-6 1 0,-4-4 0 0,3 1 0 0,1 3 3 0,0-7 1 16,-1 4 0-16,-6-4 0 0,-1 1 0 0,-3 2 0 15,0-2 0-15,0-4 0 0,-3 4-7 0,-1 2-2 16,1 1 0-16,-8-4 0 0,1 4 8 0,-1-4 2 16,-3-6 0-16,4 7 0 0,-1-7-32 0,-3 6 0 15,3-5 0-15,1 5 0 0,3-6 0 0,-4 7 9 16,1-7-9-16,-1 6 8 0,4-9 3 0,0 10 0 0,-3-7 0 0,-1 7 0 16,0-7-2-16,1 6 0 0,-1-6 0 0,1 7 0 15,3-7-1-15,0 6 0 0,0-5 0 0,-4 5 0 16,-3-6 6-16,0 4 1 0,7-1 0 0,3 3 0 15,1-5 2-15,-4 2 1 0,0 0 0 0,-4 1 0 16,4-1-9-16,-3 3-1 0,3-9-8 0,0 10 12 16,7-7 1-16,-4 6 0 0,-3-5 0 0,-3-4 0 15,3 3-13-15,0 3 8 0,0-3-8 0,3 1 0 16,4 2 12-16,-3 0-4 0,3 1-8 0,-7-1 12 16,3-6-12-16,1 9 0 0,-4-5 0 0,7 5 0 15,-4 0 0-15,4 1 0 0,0-4 8 0,0 1-8 16,0-1 0-16,-3 3 0 0,-1-5 0 0,1 5 0 15,-1 4 0-15,4-4 0 0,0-6 11 0,0 7-11 16,-3-7 0-16,-1 3 0 0,4 1 0 0,0-7 0 0,0 9 0 16,0-6 0-16,0 7 0 0,0-7 0 0,0 3 0 15,-3-3 0-15,3 1 0 0,0 5 0 0,-3-6 9 0,3 4-9 16,0-1 0-16,0 0 9 0,3 0-9 0,-3 4 10 16,0-7-10-16,0 7 10 0,0 2-10 0,0-2 0 15,0-1 0-15,0-3 0 0,4 4 0 0,-1 2 8 16,1-2-8-16,-4-1 0 0,0 1 0 0,0-4 0 15,4 4 0-15,3-1 0 0,-4-3 0 0,8 4 0 16,-4-1 0-16,4-6 0 0,-4 10 0 0,3-3 0 16,-3-7 0-16,-3 6 0 0,3 4 0 0,-3-4 0 15,3 1 0-15,0-4 0 0,3 3 0 0,1 4 0 0,-4-3 0 16,7 2 0-16,4 1 18 0,-8-4-2 0,-6 4 0 0,7-4 0 16,3 4-16-16,0-4 0 0,0 4 0 15,4-1 0-15,-4-2 0 0,7 2-19 0,4-2 3 0,-4 3 0 16,-10-4 16-16,6 4 0 0,8-4 0 0,3-3 0 15,-7 4 0-15,4 2 0 0,0 1 0 0,3 3 0 16,0-4 12-16,1 1 2 0,-8 0 1 0,7-1 0 16,7 1-15-16,-6-4-18 0,-5 10 4 0,-2-3 1 15,6-4 13-15,0 7 0 0,4-6 0 0,-7 6 0 16,-1-4 0-16,1 4 0 0,7-3 0 0,0 3 0 16,-4 0 0-16,4-4 0 0,-1 4 0 0,5-3 0 15,-1 3 0-15,7-3 16 0,-3 2-1 0,0-5-1 16,3 9-14-16,1-9-12 0,-1 9 3 0,0-10 0 15,1 7 9-15,3 0 0 0,-4-3 10 0,4 6-10 16,0-10 11-16,0 7-11 0,-4 0 12 0,4-3-12 0,0 6 0 16,3 0 0-16,-3 0 0 0,4-3 0 0,-1 3 0 0,0-7 0 15,4 7-8-15,0 0 8 0,0 0 0 0,0 0 0 16,0 0 0-16,0 0 0 0,0 0 0 0,7 0 0 16,0 0 0-16,0 0 0 0,-7 0 0 0,7 0 10 15,0 0-10-15,-7 0 12 0,0 0-12 0,7 0 10 16,-4-3-10-16,4 3 10 0,-7 0-10 0,7 0 0 15,0 0 9-15,0 0-9 0,0 0 0 0,-7-6 0 16,0 6 0-16,0 0 0 0,0 0 0 0,7 0 0 16,0 0 0-16,0 0 0 0,0 0 0 0,-7-3 0 15,7 3 0-15,0 0 0 0,0 0 0 0,-7 0 0 16,0 0 0-16,7 0 0 0,0 0-20 0,0 0 0 0,0 0 1 16,0 0 0-1,0 0-130-15,0 0-27 0,0 0-4 0</inkml:trace>
  <inkml:trace contextRef="#ctx0" brushRef="#br1" timeOffset="4">13070 15558 288 0,'0'0'25'0,"0"0"-25"15,0 0 0-15,0 0 0 0,0 0 263 0,0 0 47 16,0 0 10-16,0 0 1 0,0 0-215 0,0 0-43 16,0 0-9-16,0 0-2 0,0 0-14 0,0 0-3 15,0 0-1-15,0 0 0 0,0 0-5 0,0 0-1 16,0 0 0-16,0 0 0 0,0 0 4 0,0 0 1 16,0 0 0-16,0 0 0 0,0 0 12 0,0 0 3 15,0 0 0-15,0 0 0 0,-7 0-5 0,0 10-1 16,-3-4 0-16,3-3 0 0,0 6-14 0,0 1-2 0,0-1-1 0,3-2 0 15,0 2-8-15,1 0-1 16,-1 1-1-16,1-7 0 0,3 6-15 0,-4 1 0 0,4-10 0 16,0 6 0-16,0 0 0 0,0 1 0 15,0-7 0-15,7 3 0 0,-7-3 15 0,4 0-3 0,3 6-1 0,0-3 0 16,7-3 1-16,-7 0 0 0,4 0 0 0,-4 0 0 16,7 0 6-16,-3 0 2 0,-4-3 0 0,0-3 0 15,-7 6 7-15,7 0 1 0,0-10 1 0,0 10 0 16,-7 0-14-16,0 0-3 0,3-6-1 0,-3 6 0 15,4-9 12-15,-4 9 2 0,0-7 1 0,0 7 0 16,-4-9-3-16,1 6-1 0,-1-7 0 0,4 10 0 16,0 0-6-16,-3-3-2 0,-4-3 0 0,0 3 0 15,3-3-6-15,-3 6 0 0,-4-4-8 0,4 4 12 16,0 0-12-16,-3 0 0 0,6 4 0 0,-3-4 0 0,0 0 0 16,0 6 0-16,7-6 0 0,0 0 0 15,-7 3 0-15,7-3 0 0,0 0 0 0,0 0-10 0,0 0 10 16,0 0 0-16,0 0 0 0,0 0 0 15,0 0 0-15,4 9 0 0,-4-9 0 0,7 0-8 0,-7 0 8 16,7 10 0-16,3-10 0 0,1 3 0 0,-4-3 0 0,0 0 0 16,4-3 8-16,-4 3-8 0,0-3 8 0,-7 3-8 15,3-7 8-15,4 7-8 0,0-9 12 0,-7 9-1 16,4-3-1-16,-4-3 0 0,0 2 6 0,0 4 0 16,3-9 1-16,-3 6 0 0,0-3 0 0,0-4 0 15,-3 7 0-15,3 0 0 0,0 3-4 0,0 0-1 0,0 0 0 16,-4-6 0-16,-3 3-3 0,0-4-1 15,0 7 0-15,0 0 0 0,0 7-8 0,-4-4 0 0,4-3 0 0,-3 6 0 16,3-3 0-16,0 6 0 0,3-5 0 0,-3 5 0 16,-3 0 0-16,6 1 0 0,-3-7-9 0,3 6 9 15,1 1 0-15,-1-7 0 0,4-3-8 0,0 0 8 16,0 9 0-16,0-9 0 0,4 10 0 0,-4-10 0 16,7 0 0-16,0 6-8 0,0-3 8 0,4-3 0 15,-4-3 0-15,3-3 0 0,1 6 0 0,-1-10 0 16,5 10 0-16,-5-9 0 0,-3 6 0 0,0-7 0 15,0 7 10-15,0-3-10 0,0-3 10 0,-3 5-10 16,-4 4 12-16,3-3-3 0,-3 3-1 0,4-6 0 16,-4-3 4-16,0 5 0 0,-4-2 0 0,4 3 0 15,-3 0 2-15,3 3 1 0,-4-6 0 0,1 3 0 16,-4-4-6-16,-4 7-1 0,4-3 0 0,0 0 0 16,4-3 3-16,-4 6 0 0,-1-3 0 0,1 3 0 0,7 0-3 15,-7-7 0-15,4 7 0 0,-4 0 0 0,0 0-8 0,7 0 8 16,0 0-8-16,0 0 8 0,-7 7-8 0,0-4 0 15,7-3 0-15,-7 6 0 0,3 0 0 0,4-6 0 16,0 0 0-16,-3 7 0 0,-1-4 0 0,4-3 0 16,0 0-9-16,0 9 9 0,0-9-10 0,0 0 2 15,0 9 0-15,0-9 0 16,0 10-18-16,0-10-3 0,4 3-1 0,-4-3 0 16,0 9-70-16,0-9-13 0,3 10-3 0,1-7-1 15,-1 6-135-15,4-2-26 0</inkml:trace>
  <inkml:trace contextRef="#ctx0" brushRef="#br1" timeOffset="5">14584 15599 565 0,'0'0'24'0,"0"0"7"0,0 0-31 0,0 0 0 15,0 0 0-15,0 0 0 0,0 0 65 0,7-9 7 0,-4 5 2 0,-3 4 0 16,0 0 7-16,0 0 2 16,0 0 0-16,0 0 0 0,0-9 10 0,0 6 3 15,0-3 0-15,0 6 0 0,0-3-16 0,0 3-2 0,0-7-1 0,0 1 0 16,0 6-12-16,0 0-2 0,-3-6-1 0,3 6 0 16,0-3-6-16,0 3 0 0,0-7-1 0,0 7 0 15,0 0 1-15,0 0 0 0,0 0 0 0,0-9 0 16,0 9 0-16,0 0 1 0,0-3 0 0,0 3 0 15,0 0-1-15,0-10-1 0,0 10 0 0,0 0 0 16,0 0-22-16,-4 0-4 0,1-3-1 0,3 3 0 16,-7-6-12-16,7 6-4 0,-11 0 0 0,8 6 0 15,-8-3-12-15,4-3 0 0,0 10 0 0,0-7 0 16,0 6 0-16,0 1 0 0,3-1 0 0,-3 1 0 16,0-1 0-16,0-3 0 0,0 10 0 0,4-4 0 15,-5-2 0-15,5-1 12 0,-1 4-3 0,4-10-1 0,0 6-8 0,0 1-11 16,4-1 3-16,-1-6 0 0,1 7 8 0,0-10 0 15,3 9 0-15,0-9 0 0,3 3 0 0,1-3 0 16,-1 0 0-16,5 0 0 0,-5 0 8 0,4-3-8 16,0 3 10-16,0 0-10 0,1-3 12 0,-5-3-4 15,8 3-8-15,-8-4 12 0,4 4 4 0,-3 0 1 16,0-3 0-16,-4 3 0 0,3-4 3 0,-3 4 0 16,-7 3 0-16,4-6 0 0,-4 6-4 0,0-3 0 15,-4-7 0-15,-6 1 0 0,3 9-4 0,0-3 0 16,0-3-1-16,0 2 0 0,-4 1-11 0,0-3 0 15,1 6 9-15,-4 0-9 0,3 0 0 0,-3 0 0 16,7 0 0-16,-4 0 0 0,1 0 0 0,3 6 0 16,-4-6 0-16,4 3 0 0,0 1 0 0,7-4 0 15,-7 6 0-15,3-3 0 0,4-3 0 0,0 0 0 16,0 0 0-16,0 0-8 0,0 0 8 0,0 0 0 0,0 0 0 0,0 0-8 16,0 0 8-16,0 0 0 0,0 0 0 0,4 0 0 15,-4 0 0-15,11 0 0 0,-1 0 0 16,1 0 0-16,-4 0 0 0,3 0 0 0,1-3 0 0,-4-3 8 15,4 2-8-15,-4 1 0 0,-4-3 0 0,4 6 8 16,0-9-8-16,-7 9 12 0,0 0-4 0,4 0 0 16,-4 0 1-16,3-10 1 0,-3 10 0 0,0 0 0 15,-3-3-10-15,3 3 12 0,0 0-12 0,-4-3 12 16,1-3-12-16,-1 6 0 0,-3-3 0 0,0 3 8 16,4-7-8-16,-5 7 0 0,1 7 0 0,0-4 0 15,4-3-9-15,-4 0 9 0,3 6 0 0,-6-3 0 0,6-3 0 16,1 3-8-16,3-3 8 0,-4 6 0 0,4-6 0 0,0 0 0 15,0 0 0-15,0 0 0 16,0 0-8-16,0 0 8 0,0 0 0 0,0 0 0 0,0 0 0 16,0 0 0-16,7 4 0 0,-7-4 0 15,11 0 0-15,-4 0 0 0,3 0 0 0,1-4 0 0,-4 4 0 0,0-6 8 16,-7 6-8-16,4-3 0 0,3 0 10 0,-7 3-10 16,0 0 10-16,0 0-10 0,0 0 8 0,0 0-8 15,0 0 0-15,0 0 9 0,0 0-9 0,0 0 0 16,0 0 0-16,0 0 0 0,0 0-16 0,0 0 5 15,0 0 1-15,0 0 0 16,0 0-15-16,0 0-3 0,0 0-1 0,0 0 0 16,0 0-75-16,0 0-16 0,0 0-2 0,0 0-742 15,0 0-148-15</inkml:trace>
  <inkml:trace contextRef="#ctx0" brushRef="#br1" timeOffset="6">16020 15524 57 0,'0'0'0'0,"0"0"0"0,0 0 0 0,0 0 0 0,0 0 0 0,0 0 0 15,0 0 179-15,0 0 30 0,0 0 7 0,7-10 0 16,-7 10-176-16,0 0-40 0,0 0 0 0,10 0 0 16,-10 0 9-16,0 0 3 0,4-9 1 0,-4 9 0 15,0 0 93-15,0 0 18 0,0 0 4 0,0 0 1 16,7-3-1-16,-7 3 0 0,0 0 0 0,0 0 0 16,3-6-12-16,-3 6-2 0,0 0-1 0,7-4 0 15,-3-5-27-15,-4 9-6 0,0-3 0 0,0 3-1 16,0 0-44-16,4-6-9 0,-4 6-2 0,3-10 0 15,-3 10 13-15,0 0 3 0,0-3 0 0,0 3 0 16,-3-9-7-16,3 9-1 0,-4 0 0 0,-3 0 0 0,3-4 0 0,-3 4 0 16,0 4 0-16,0-4 0 0,0 0-20 0,0 9-12 15,-3-6 12-15,2 7-12 0,1-4 0 16,-3 3 0-16,-1-2 0 0,1 2 0 0,3 7 8 0,0-10-8 16,3 3 0-16,-3 7 0 0,0-10 0 0,3 4 0 15,1 2 0-15,3-2 0 0,0-1 0 0,0 0 0 16,0 1 0-16,3-7 0 0,4 6 0 0,-3 1 0 15,3-7-13-15,0 6 5 0,4-9 8 0,-1 7 0 16,1-4-9-16,-1-3 9 0,1 0 0 0,3 0 0 16,-3 0 0-16,-1 0 0 0,1 0 0 0,-1-3 12 15,1-4-12-15,-4 7 12 0,0 0-4 0,0-9 0 16,0 9 0-16,-7 0 0 0,0 0 6 0,0 0 1 16,4-6 0-16,-4 6 0 0,0-7 0 0,-4-2 0 0,4 6 0 15,-7-3 0-15,4-1-6 0,-1 1-1 0,-3 3 0 0,0-3 0 16,0 2-8-16,-4 4 0 0,4-6 9 0,-3 3-9 15,-1 3 9-15,1 0-9 0,-1 0 12 0,0 0-12 16,1 3 0-16,-1 3 0 0,1-2 0 0,-1-4 0 16,1 9 0-16,2-3 0 0,-2 1 0 0,6-1 0 15,-3-3 0-15,4 6 0 0,3-9 0 0,0 0-9 16,0 7 9-16,0-7 0 0,0 0 0 0,7 6 0 16,-7-6 0-16,7 6 0 0,3-3 0 0,1-3 0 15,0 0 0-15,3 0 0 0,-4 0 0 0,4 0 0 16,-3-3 0-16,3-3 8 0,-3 3-8 0,3-7 8 15,-4 10-8-15,-3-9 12 0,1 9-4 0,-5-3 0 16,4-3 0-16,-7 6 1 0,0 0 0 0,0 0 0 0,0 0 1 16,0 0 0-16,4-4 0 0,-4 4 0 0,0 0-2 15,0 0 0-15,0 0 0 0,-4-9 0 0,1 9-8 0,3 0 0 16,-7 0 0-16,-1-3 0 0,1 3 0 0,0 0 0 16,0-6 0-16,0 12 0 0,-3-6 0 0,3 3 0 15,0-3 0-15,7 0 0 0,-4 6 0 0,-3-3 0 16,0-3 0-16,7 0 0 0,0 0 0 0,0 0 0 15,0 0-12-15,0 0 12 0,0 0 0 0,0 0 0 16,0 0 0-16,0 0 0 0,0 0 0 0,7 0 0 16,4 0 0-16,-1 0 0 0,1-3 0 0,-4 3 0 0,3-6 0 15,-3 6 0-15,-7 0-9 0,7-3 9 16,1-3 0-16,-8 6 0 0,7 0 0 0,-7 0 0 16,0 0 0-16,0 0 9 0,0 0-9 0,0 0 0 0,0 0 9 0,0 0-9 15,0 0 11-15,0 0-3 0,0 0 0 0,0 0 0 16,0 0 0-16,0 0-8 0,0 0 12 0,-7 0-4 15,-4 0-8-15,4 0 10 0,0 0-10 0,3 0 10 16,-6 6-10-16,3-3 8 0,3-3-8 0,4 0 8 16,0 0-8-16,0 0 0 0,0 0 0 0,0 0 0 15,0 0-16-15,0 0 2 0,0 0 0 0,0 0 0 32,0 0-70-32,0 0-15 0,0 0-2 0,0 0-1 0,0 0-97 15,0 0-19-15,7-3-4 0</inkml:trace>
  <inkml:trace contextRef="#ctx0" brushRef="#br1" timeOffset="7">17240 15543 345 0,'0'0'31'0,"0"0"-31"0,0 0 0 0,0 0 0 16,0 0 330-16,0 0 60 0,0 0 12 0,0 0 2 16,0 0-236-16,11-7-48 0,-4 7-10 0,-7 0-2 15,0 0-34-15,7 0-7 0,-7 0-2 0,3-9 0 16,-3 9-14-16,0 0-3 0,8 0-1 0,-8 0 0 15,0 0-7-15,0 0-2 0,0 0 0 0,0 0 0 16,0 0-7-16,0 0-2 0,0 0 0 0,-8-6 0 16,1-1-13-16,7 7-4 0,-7 0 0 0,7 0 0 0,-7 0-1 0,0 0-1 15,0 7 0-15,0-4 0 0,-3 0-2 0,3-3 0 16,-4 6 0-16,7-3 0 0,4-3-8 0,-10 7 8 16,6-4-8-16,-3 6 8 0,0-6-8 0,4 7 0 15,-1-1 0-15,1-6 0 0,-1 7 0 0,1-4 0 16,-1 3 0-16,4-2 0 0,0 2 0 0,0-9 0 15,4 6 0-15,-1-3 0 0,-3-3 0 0,7 10 0 16,0-7 0-16,0 6 0 0,0-9 0 0,0 10 0 16,0-10 0-16,4 6 0 0,3-3 12 0,-3-3-4 15,-1-3 0-15,1 3 0 0,-1 0 2 0,1-6 0 16,0 6 0-16,-1 0 0 0,-3-3 7 0,4-4 2 0,-8 7 0 0,-3 0 0 16,7-9 2-16,-3 9 1 0,-1-6 0 0,-3 6 0 15,0-7-2-15,-3-2-1 0,3 6 0 0,-4-7 0 16,1 1-6-16,-4 6-1 0,0-3 0 0,3-4 0 15,-3 7-12-15,0-6 11 0,0-1-11 0,-4 10 10 16,4-3-10-16,0 0 0 0,0-3 0 0,0 6 0 16,0 0 0-16,0 0 0 0,0 0 0 0,0 0 0 15,0 0 0-15,0 0 0 0,7 0 0 0,-7 6 0 16,7-6-9-16,-7 3 9 0,3 0 0 0,1 7 0 16,-1-4-8-16,4 0 8 0,-3 4 0 0,6-1 0 15,-3-3-8-15,7 1 8 0,-7 2 0 0,4 0 0 16,3 1 0-16,0-7-8 0,0 6 8 0,0 1 0 15,4-10 0-15,-1 9-8 0,1-6 8 0,-1-3 0 16,1 10 0-16,0-10 0 0,-1 0 0 0,1 0 0 16,-1 0 0-16,1-3 0 0,-1-4 8 0,-2 7-8 15,-1-3 8-15,-4 0-8 0,-3 3 0 0,7-6 0 0,-3-4 13 0,-4 1-3 16,-4 6-1-16,1-7 0 0,-1 1 3 0,-3 6 1 16,4-3 0-16,-5 2 0 0,-2-5-4 0,3 9-1 15,-4-9 0-15,1 5 0 0,-1-2-8 0,0 3 8 16,1 0-8-16,3-3 8 0,0 3-8 0,0-4 0 15,0 4 0-15,3 0 8 0,-3-3-8 0,4 6 0 16,-4-3 9-16,7 3-9 0,0 0 0 0,-4-7 0 16,4 7 0-16,0 0 0 0,0 0 0 0,0 0-13 15,0 0 3-15,0 0 1 16,0 0-62-16,0 0-12 0,0 0-2 0,0 0-1 16,0 0-66-16,7 0-12 0,0-3-4 0,4 3-1033 0</inkml:trace>
  <inkml:trace contextRef="#ctx0" brushRef="#br1" timeOffset="8">18694 15452 288 0,'0'0'12'0,"0"0"4"0,0 0-16 0,0 0 0 0,0 0 0 0,0 0 0 16,0 0 111-16,0 0 19 0,0 0 4 0,0-4 1 16,-4-2-102-16,4 6-20 0,0-6-4 0,0 6-1 15,0-6 51-15,0 6 9 0,0 0 3 0,0 0 0 16,0-10 62-16,0 10 13 0,0 0 2 0,4-3 1 16,-4 3-25-16,0 0-4 0,0 0-2 0,0 0 0 15,3-6-22-15,-3 6-5 0,0 0-1 0,0 0 0 0,0 0-28 0,4-3-6 16,-4 3 0-16,0 0-1 0,0 0-5 0,0 0-1 15,0 0 0-15,0 0 0 0,0 0-23 0,0 0-5 16,0 0-1-16,0 0 0 0,-7-3 20 0,0 3 3 16,0 0 1-16,0 3 0 0,-1 0-29 0,1-3-6 15,-3 9-1-15,-1-9 0 0,4 10 4 0,0-4 0 16,-3 0 0-16,-1 0 0 0,4 4-12 0,0-4 0 16,-4 4 0-16,1-1-11 0,3 0 11 0,3 1 0 15,1-7 0-15,-1 6 0 0,-3 1 0 0,3-7 0 16,4-3 0-16,0 0 0 0,0 9 0 0,0-9 0 15,0 0 0-15,4 10 0 0,3-4 0 0,4-3 0 16,-4 0 0-16,0-3 0 0,3 0 0 0,1 0 11 0,3 0-3 0,-3 0 0 16,3 0 6-16,0 0 1 0,0-3 0 0,0 3 0 15,0-3-2-15,-3-3 0 0,-1 6 0 0,1-3 0 16,0-4-13-16,-4 7 8 0,-7 0-8 0,0 0 0 16,0 0 12-16,0 0-3 0,7-3-1 0,0-3 0 15,-7 6 10-15,0-6 2 0,0-1 0 0,0 7 0 16,-4-9-3-16,1 6 0 0,-1-3 0 0,-3-1 0 15,0 1-8-15,-4 6-1 0,1-9-8 0,-1 9 12 16,1-4-2-16,-1 4-1 0,0-6 0 0,-3 6 0 16,4 0-9-16,-4 6-11 0,3-6 3 0,-3 4 0 15,3-4 8-15,-3 6-8 0,4-3 8 0,3 3-8 16,0 1 8-16,0-1 0 0,-1-3-9 0,8-3 9 16,0 0-8-16,0 0 8 0,0 0-10 0,0 0 10 0,0 0 0 15,0 0-9-15,8 6 9 0,2-3 0 0,1-3 0 16,-1 0 0-16,1 0 0 0,3 0 0 15,4 0 0-15,-4-3 0 0,0-3 0 0,0 6 8 0,0 0-8 0,0 0 0 16,0-3 0-16,-3-3 8 16,-1 6 0-16,-2-4 0 0,-1 1 0 0,-7 3 0 0,0 0-8 0,0 0 11 15,7-6-11-15,-7 6 12 0,0 0-2 0,0 0 0 16,0 0 0-16,-4-3 0 0,1-3-10 0,-1 2 10 16,-3-5-10-16,-4 9 10 0,4-3-10 0,0-3 0 15,-3 6 0-15,-1 0 0 0,4 0 0 0,-4 0 0 16,1 0 0-16,-1 0 0 0,4 0 13 0,-3 0-2 0,3 0-1 15,-4 0 0-15,4 6-10 0,3-3 0 16,4-3 0-16,0 0 0 0,-3 3 0 0,3-3 8 0,0 0 0 0,0 0 0 16,0 0-8-16,0 0 0 0,0 0 0 0,0 0 8 15,0 0-8-15,0 0 0 0,3 10 0 0,-3-10 0 16,8 0-14-16,-1 9-2 0,-7-9 0 0,7 0 0 31,-7 0-82-31,7 6-17 0,-7-6-3 0,10 3-1 16,-10-3-161-16,0 0-32 0</inkml:trace>
  <inkml:trace contextRef="#ctx0" brushRef="#br1" timeOffset="9">13074 16885 723 0,'0'0'32'0,"0"0"7"0,0 0-31 0,0 0-8 16,0 0 0-16,0 0 0 0,0 0 98 0,0 0 18 16,0 0 4-16,0 0 1 0,-4-3-36 0,4 3-7 15,0 0-2-15,0 0 0 0,0 0 0 0,0 0 0 16,0 0 0-16,0 0 0 0,0 0-16 0,-7 0-4 15,4-7-1-15,3 7 0 0,0 0 15 0,0 0 3 16,0 0 1-16,0 0 0 0,0 0 10 0,0 0 3 16,0 0 0-16,0 0 0 0,0 0-20 0,0 0-4 15,0 0-1-15,0 0 0 0,0 0-33 0,-7 10-6 16,7-10-2-16,-4 3 0 0,-3 3-8 0,7-6-1 16,-3 3-1-16,-1 7 0 0,1 2-2 0,-1-6 0 0,1 4 0 0,3-10 0 15,-4 6-9-15,1 4 8 0,3-10-8 0,-4 9 8 16,4 0-8-16,0-9 0 0,0 0 9 0,0 0-9 15,-4 10 0-15,4-10 9 0,0 0-9 0,0 0 0 16,0 0 19-16,0 0-3 0,11 3-1 0,0-3 0 16,-1 0-15-16,1-3 9 0,-1-4-9 0,1 4 8 15,3-6 9-15,-3 0 2 0,-1 5 0 0,-6-5 0 16,3 0 5-16,0-1 2 0,0 7 0 0,-4-6 0 16,-3 5-2-16,0-5 0 0,4 3 0 0,-4 0 0 15,-4-1-1-15,1-2-1 0,3 6 0 0,0 3 0 16,-7-7-6-16,7 7-2 0,-4-3 0 0,-3 0 0 0,0-3-14 15,0 12 8-15,-3-6-8 0,3 0 0 0,-4 3 0 16,0 0 8-16,4 4-8 0,-3-4 0 0,-1 3 0 0,4-3 0 16,0 4 0-16,4-1-10 0,-5-6 10 0,8 0 0 15,-3 9 0-15,-1-3-8 0,4-2 8 0,0-4 0 16,0 0 0-16,0 0 0 0,0 0 0 0,0 0 0 16,0 0-12-16,7 6 4 0,1-3 8 0,2-3-8 15,-3 0 8-15,0 0-8 0,0 0 8 0,-3-3 0 16,3-3 0-16,-7 6 0 0,0 0 0 0,0 0 0 15,7 0 0-15,-7 0 0 0,0 0 0 0,0 0 8 16,7 0-8-16,-7 0 0 0,0 0 0 0,0 0 9 16,0 0-9-16,0 0 0 0,0 0 11 0,0 0-11 15,0 0 10-15,0 0-10 0,-7 0 8 0,0 0-8 0,7 0 0 0,-7 6 0 16,-4-3 0-16,4 0 0 0,7-3 0 0,-7 6 0 16,4-2 0-16,3-4 0 0,-7 6 0 0,7-6 0 15,-8 3 0-15,8-3 0 0,0 0 0 0,-3 9 0 16,-1-5 0-16,4-4 0 0,0 0 0 0,0 0 0 15,4 9 0-15,-4-9 0 0,0 0 0 0,0 0 0 16,0 0 0-16,3 12 0 0,-3-12 0 0,0 0 0 16,0 0 0-16,8 10 11 0,-8-10-11 0,0 0 10 15,0 0-10-15,0 0 0 0,0 0 9 0,0 0-9 16,0 0 8-16,3 6-8 0,-3-6 8 0,0 0-8 16,0 0 0-16,0 0 0 0,0 0 0 0,0 0 8 15,0 0-8-15,0 0 0 0,0 0-11 0,0 0 11 16,0 0-28-16,4 10 0 0,3-4 0 0,-7-6 0 15,0 0-46-15,7 6-9 0,3-3-1 0,-3 7-1 16,0-4-90-16,0 0-17 0,0 0-4 0</inkml:trace>
  <inkml:trace contextRef="#ctx0" brushRef="#br1" timeOffset="10">14757 16913 0 0,'0'0'0'0,"-7"3"0"16,0-3 0-16,3 3 0 0,-3-3 203 0,3 0-41 16,-6 0 33-16,3 0 6 0,-4 0-101 0,4 0-21 15,0-3-4-15,4 3-1 0,-4-3 22 0,0-3 5 0,7 6 1 0,-4 0 0 16,-3-4-10-16,7 4-1 0,0 0-1 0,-4-6 0 16,1 6-29-16,-4-3-5 0,0-3-2 0,7 6 0 15,0 0-17-15,0 0-3 0,0 0-1 0,-4 0 0 16,-3 0 35-16,7 0 6 0,-3 0 2 0,3 0 0 15,-7 6-24-15,0-3-4 0,3-3 0 0,-3 6-1 16,7-6-6-16,-4 4-1 0,-3 2 0 0,4-3 0 16,-4 0 2-16,3-3 0 0,4 0 0 0,-7 10 0 15,4-1-2-15,3-9-1 0,-4 3 0 0,4-3 0 16,-3 10-12-16,3 5-3 0,0-9 0 0,0 4 0 16,0-1-8-16,0 4-3 0,0-4 0 0,3 1 0 15,-3 2-13-15,0-2 0 0,4-1 0 0,-4 4 0 16,0-4 0-16,3 0 0 0,-3 1 0 0,4-1 9 15,-4 1-9-15,0-10 0 0,7 6 0 0,-4 0 0 16,-3-6 0-16,7 3 0 0,-7-3 0 0,11 10 0 16,-4-10 0-16,4 0 0 0,-1 0 11 0,1 0-11 0,-1-3 12 15,4-4-3-15,-3 4-1 0,0-3 0 0,-1 0 17 0,-3-1 3 16,4-2 1-16,-4 0 0 0,0 2-16 0,0 1-3 16,-3-3-1-16,-1 5 0 0,1-5-9 0,-1 6 0 15,-3-3 0-15,0-4 8 0,-3 7 2 0,-1-6 0 16,-3 6 0-16,3-4 0 0,-3-2-2 0,4 6 0 15,-8 0 0-15,1-4 0 0,-4 7-8 0,0-3 10 16,3-3-10-16,0 6 10 0,-3 0-10 0,0 0 0 16,4 6 9-16,-5-3-9 0,5-3 0 0,-1 7 0 15,1-4 0-15,3 0 0 0,3 3 0 0,4-6 0 16,-3 3 0-16,3-3 0 0,0 0 0 0,0 0 0 0,0 0 0 16,-4 10-8-16,4-10 8 0,4 6 0 0,-4-6-9 15,7 6 9-15,0-6 0 0,3 6 0 0,1-2-9 0,-4-4 9 16,3-4 0-16,1 4 0 0,0-6 0 15,-1 6 0-15,1 0 0 0,-1-3 8 0,1-6-8 0,0 9 0 16,-1-10 14-16,1 10-3 0,-8-9-1 0,4 9 0 16,0-6-1-16,-7 6 0 0,0 0 0 0,0 0 0 15,0-7 3-15,0 7 0 0,0 0 0 0,-7-9 0 16,-3 9-4-16,-1-3 0 0,4-4 0 0,-3 7 0 16,-5 0-8-16,5 7 0 0,-1-4 0 0,-3-3 0 15,4 9 0-15,-5 1 0 0,1-7 0 0,4 6 0 16,-1 1 0-16,4-1 0 0,-3 0 0 0,2 1 0 15,1-4-8-15,4 4 8 0,-4-1 0 0,3-3 0 16,1 1 0-16,-1 2 0 0,4-9-9 0,4 6 9 16,-4-6 0-16,0 0-10 0,7 3 10 0,0 7-8 0,0-7 8 15,4-3-8-15,3 0 8 0,0 0-8 0,0-3 8 0,3 3 0 16,-2-10 0-16,2 10 0 16,1-9 0-16,3 6 0 0,-7-7 8 0,7 1-8 0,-7 0 9 0,4-4-9 15,-4 4 12-15,-3-1-12 0,-1-2 16 0,1 2-4 16,-4 1-1-16,-3 6 0 0,-1-7 2 0,-3 1 1 15,-3 6 0-15,-1-7 0 0,0 7-14 0,1-3 9 16,-8-3-9-16,1 9 8 0,-1-4-8 0,-3 4 0 16,-4 0 0-16,4 0 0 0,-3 0 8 0,-1 4-8 15,0-4 8-15,1 0-8 0,3 9 0 0,0-9 0 0,-4 6 0 16,7-3 0-16,-3 0 0 0,4 4 0 0,3-4 0 16,-4-3 0-16,0 6 0 0,4-3 0 0,0 4 0 0,7-7 0 15,-3 3-13-15,3-3 1 0,0 0 1 0,-4 9 0 31,4-9-16-31,4 10-3 0,-1-1-1 0,1-3 0 16,3 4-64-16,0-1-13 0,4-6-2 0,-1 7-1 16,1-1-89-16,3 4-19 0,3-4-3 0,1 0-1 0</inkml:trace>
  <inkml:trace contextRef="#ctx0" brushRef="#br1" timeOffset="11">16147 17054 230 0,'0'0'10'0,"0"0"2"0,0 0-12 0,0 0 0 16,0 0 0-16,0 0 0 0,0-3 264 0,0 3 51 16,3-6 9-16,-3 6 3 0,0-10-167 0,-3 7-32 0,-1-6-8 0,4 9 0 15,0 0-16-15,-3 0-2 0,-1-10-1 0,4 10 0 16,0 0-23-16,0 0-5 0,-3 0-1 0,-1-3 0 15,0-3-10-15,4 6-2 16,0 0-1-16,0 0 0 0,-7 0-3 0,7 0-1 0,0 0 0 0,0 0 0 16,0 0-11-16,-3 0-3 0,-4 6 0 0,7-6 0 15,0 0-17-15,-4 3-3 0,-3-3-1 0,4 10 0 16,-1-4-20-16,1 0 8 0,3-6-8 0,-7 6 0 16,3 4 0-16,1-4 0 0,-1 4 0 0,1-1-8 15,-1 0 8-15,0 1 0 0,4-7 0 0,0-3-8 16,-3 9 8-16,3 4 0 0,0-7 0 0,0-6-8 15,0 0 8-15,7 3 0 0,-7-3 0 0,7 10 0 16,-7-10-9-16,11 0 9 0,-1 6-10 0,1-6 10 16,3 0 0-16,-4-6 0 0,5 6 0 0,-5-3 0 15,4-4 8-15,0-2-8 0,-3 6 12 0,3-7-12 0,0 7 14 16,-3-6-4-16,-1 3-1 0,1-7 0 0,-4 10 3 0,-3-3 0 16,3-4 0-16,-7 7 0 15,3-6 8-15,-3-1 1 0,0-2 1 0,-3 9 0 0,-4-7 2 0,-1 4 1 16,1 0 0-16,-3-1 0 0,-1-2-7 15,1 6-2-15,-4-7 0 0,3 7 0 0,-3 3-5 0,0-6-2 16,0 6 0-16,-4 0 0 0,4 6-9 0,-4-3 0 16,4 0 0-16,-3 4 0 0,2-4 0 0,5 3 0 15,-4 4 0-15,3-4 0 0,4 0 0 0,0-3 0 16,0 7 0-16,3-4-11 0,1 0 11 0,3-6-8 16,0 0 8-16,3 10-8 0,1-1-3 0,3-6 0 15,-3 7 0-15,6-10 0 0,1 9-2 0,-1-9-1 16,4 6 0-16,1-3 0 0,-1-3 14 0,0 0 16 0,3 0-3 15,-3 0-1-15,1 0-12 0,2-3 0 0,-6 3 0 16,3-6 0-16,0 6 0 0,-3-3 0 0,3-3 0 0,-4 6 0 16,-3 0 0-16,0-4 0 0,-3-2 0 0,-4 6 0 15,0 0 12-15,0-3-4 0,0-6-8 0,-4-1 12 16,1 7-2-16,-4-6-1 0,0 6 0 16,-4-4 0-16,4-2-1 0,-3 6-8 0,-1-7 12 0,-3 7-4 15,3-3-8-15,1 3 10 0,-1 3-10 0,1-7 10 16,-1 7-10-16,4 0 10 0,-4 0-10 0,4 0 10 15,0-3-10-15,7 3 0 0,-3 3 0 0,3-3 0 16,0 0 0-16,-7 7 0 0,3-4 0 0,4-3 0 16,0 9 0-16,-3 1-9 0,-1-7 9 0,4-3 0 15,0 9 0-15,4 1-8 0,-4-1 8 0,0 0 0 16,0-9 0-16,3 10-8 0,1-7 8 0,-4 10 0 0,0-7-23 16,3 3 3-16,1-2 0 0,-1-1 0 15,-3-6-94-15,0 9-18 0,7-6-4 0,-3 10-1 16,3-4-139-16,0 1-27 0</inkml:trace>
  <inkml:trace contextRef="#ctx0" brushRef="#br1" timeOffset="12">17325 17063 460 0,'0'0'41'0,"0"0"-33"15,0 0-8-15,0 0 0 0,0 0 196 0,0 0 38 16,0 0 7-16,0 0 2 0,0 0-96 0,0 0-19 16,0 0-4-16,0 0-1 0,0 0 1 0,0 0 1 15,0 0 0-15,0 0 0 0,-4-9-31 0,4 9-6 16,0 0-2-16,0 0 0 0,0 0-21 0,-3 0-4 16,3 0-1-16,-7 0 0 0,7 0-7 0,-7-3-1 15,7 3-1-15,-7 0 0 0,3 0-20 0,4 0-4 16,-7 3-1-16,0-3 0 0,0 9-16 0,3-5-10 15,1-4 12-15,-4 9-12 0,0-3 18 0,0 1-3 16,3 2-1-16,1 0 0 0,-4-2-14 0,7-1-18 0,-4 3 4 0,4-9 1 16,0 10 13-16,0-10 12 0,0 6-3 0,0-6 0 15,0 0-9-15,7 6 0 0,0 0 0 0,-7-6 0 16,7 0 0-16,4 0 0 0,-1-6 0 0,5 6 0 16,-5-3 8-16,4-6 2 0,0 6 1 0,1-4 0 15,-5-2 8-15,4-4 1 0,-3 4 1 0,3-4 0 16,-4 4 4-16,1 0 1 0,-4-4 0 0,4 4 0 15,-4-1-4-15,-4 7-1 0,-3 3 0 0,0-9 0 16,0 6-2-16,0 3-1 0,-3-7 0 0,-4-2 0 16,3 9-18-16,-6-3 0 0,6 3 0 0,-7 0 0 15,-3 0 0-15,4 3 0 0,-4-3 0 0,0 9 0 16,-1-2 0-16,1-4 0 0,4 6 0 0,-1-6 0 16,1 3 0-16,3-2 0 0,-1 2 0 0,5-3 0 15,-4 0 0-15,7-3 0 0,0 0 0 0,0 0 0 0,-4 10 0 16,4-10-9-16,0 0 9 0,7 6-8 15,-3-3 8-15,7 3-12 0,-1-3 12 0,1-3-12 0,-1 0 12 16,4 0 0-16,4 0 0 0,-4 0 0 0,4-3 0 0,-4-3 0 16,4 6 0-16,-4-3 0 0,0-3 0 0,-7 6 0 15,3-4 0-15,1-2 11 0,0 3-11 0,-4 3 0 16,-4-9 9-16,-3 9-9 0,7-4 11 0,0-2-3 16,-3 3 0-16,-4-6 0 0,-4 6 5 0,-3-4 1 15,0-2 0-15,0 3 0 0,0-1-5 0,-4-2-1 16,4 6 0-16,-3-4 0 0,-4 1 0 0,0 0 0 15,3 6 0-15,-3-9 0 0,-4 9-8 0,4-4 0 16,0-2 9-16,3 3-9 0,-3 3 0 0,0 0 0 0,7-3 0 16,0 3 8-16,0 0-8 0,7 0 0 15,-7 0 8-15,7 0-8 0,0 0 18 0,0 0-1 0,0 0 0 0,0 0 0 16,0 0-27-16,0 0-6 16,0 0 0-16,0 0-1 0,0 0 17 0,0 0-12 0,4 6 12 0,-4-6-10 15,0 10 10-15,0-1-12 0,3 0 12 0,-3 1-12 16,4-7-3-16,-4 6-1 0,3-2 0 0,-3-1 0 31,0-6-47-31,0 9-9 0,0-9-3 0,4 10 0 0,-1-4-63 16,-3-6-13-16,7 6-2 0,0 0-706 0,0-2-141 0</inkml:trace>
  <inkml:trace contextRef="#ctx0" brushRef="#br1" timeOffset="13">18764 17004 403 0,'0'0'36'0,"0"0"-36"15,0 0 0-15,0 0 0 0,0 0 169 0,0 0 27 16,0-6 6-16,0 6 1 0,0 0-102 0,0 0-20 0,0 0-4 0,0 0-1 16,0-7-27-16,0 7-5 0,0 0-2 0,0 0 0 15,0 0-1-15,4-9 0 0,-4 9 0 0,0 0 0 16,0 0 32-16,0 0 7 0,0-3 0 0,0 3 1 16,0 0-9-16,0 0-1 0,0 0-1 0,0 0 0 15,0 0-3-15,0 0-1 0,0 0 0 0,0 0 0 16,0 0-2-16,-4-7 0 0,1 7 0 0,3 0 0 15,-7 0-32-15,0 0-6 0,3 0-2 0,-3 7 0 16,4-4 13-16,-5-3 3 0,5 6 0 0,-4-3 0 16,3 7-32-16,-3-7-8 0,4 6 0 0,-4-2 0 15,0 2 0-15,3-3 0 0,1 4 0 0,-4-1 0 16,3 0 0-16,-3 1 0 0,3-1 0 0,4-2 0 16,-3 2 0-16,3 0 0 0,0 1 0 0,0-10 0 15,3 3 0-15,-3-3 0 0,0 0 0 0,4 9 0 16,7 1-24-16,-4-10-7 15,0 9-1-15,0-9 0 0,0 3 51 0,0-3 9 0,0 0 3 0,3 6 0 0,-2-12-31 16,2 6 8-16,1 0-8 0,-1 0 0 0,1 0 0 16,-4-3 0-16,3 0 0 0,-2-3 0 0,-1 6 0 15,3 0 0-15,-3-10 0 0,0 10 0 0,0-3 9 0,-7 3-1 16,7-6 0-16,-7 6 0 16,4-3 13-16,-1-7 3 0,-3 10 0 0,0-3 0 0,-3-3 12 0,3 6 4 15,-4-9 0-15,1 5 0 0,-4-5-23 0,0 6-4 16,0-3-1-16,-4 2 0 0,1-2 0 0,-1 6 0 15,-3 0 0-15,0 6 0 0,-4-6-12 0,0 4 0 16,-3 2 0-16,4-3 0 0,-1 6 0 0,0-5 0 0,-3 5 0 0,4-3 0 16,-1-3 0-16,7 7 9 15,1-7-1-15,-1 6 0 0,1-2-8 0,-1-4 0 0,7 6 0 0,1-6 0 16,3-3 0-16,0 0 0 0,3 10 0 0,1-1 0 16,3-6 0-16,4 7 0 0,-4-10 0 0,7 9 0 15,3-9 0-15,1 6 0 0,0-3 0 0,-4-3 0 16,7 0 0-16,-3-3 0 0,3-3 0 0,-4 6 0 15,1-3 0-15,-4-3 0 0,0 6 0 0,0-4 8 16,-3-5-8-16,0 6 0 0,-4-3 0 0,0 2 0 16,0-2 0-16,-7 6 10 0,3-3-10 0,1-6 10 15,-4-1 1-15,0 7 0 0,-4-3 0 16,4 3 0-16,-3-7 4 0,-1 1 1 0,1 6 0 0,-4-3 0 16,3-1-7-16,-3 1-1 0,0 3 0 0,0-3 0 15,-4 2-8-15,4-5 8 0,4 9-8 0,-4-3 8 16,0-3-8-16,0 6 0 0,0 0 0 0,0 0 8 0,-1 0-8 15,1 0 0-15,0 0 0 0,4 0 0 0,-4 6 0 0,0-3 0 16,0-3 0-16,0 9 0 16,3-5-8-16,1-4 8 0,-5 9 0 0,5 0 0 0,3-9 0 0,0 0 0 15,0 4 0-15,0-4 0 0,0 9 0 0,0-9-9 16,3 9 9-16,5-2-13 0,-8-7 13 0,7 6 0 16,0-6 0-16,3 6 0 0,1-3-8 0,-1-3 8 15,5 0 0-15,-1 0-9 0,-4 0 9 0,4-3 0 16,-3-3 0-16,3 6 0 0,-3-3 0 0,-1-7 0 15,1 7 0-15,-1-3 8 0,-3 3-8 0,0-3 8 16,1 2-8-16,-5-5 8 0,1 6 0 0,-4 3 1 16,0-6 0-16,0 6 0 0,0-10 3 0,-4 7 1 15,-3 0 0-15,3-3 0 0,-6 2-3 0,3-2-1 16,0 6 0-16,-4 0 0 0,1 0-9 0,-1-3 8 16,0 3-8-16,4 0 8 0,-3 3-8 0,-1-3 0 0,4 0 0 0,0 0 8 15,0 0-8-15,0 6 0 0,0-2 0 16,7-4 0-16,0 0 0 0,-4 0 0 0,-3 6-11 0,7-6 11 31,0 0-27-31,0 0 0 0,-3 3 0 0,3-3 0 16,0 0-62-16,0 0-13 0,0 13-2 0,3-4-1 15,1-3-131-15,3 1-25 0</inkml:trace>
  <inkml:trace contextRef="#ctx0" brushRef="#br1" timeOffset="14">13141 18318 1609 0,'0'0'71'0,"0"0"15"0,-7 0-69 0,0 0-17 16,3 0 0-16,4 0 0 0,0 0 68 0,-7 0 9 16,0 0 3-16,0-7 0 0,7 7 14 0,-3 0 3 15,-8 0 1-15,8 0 0 0,3 0-16 0,0 0-3 16,-8-3-1-16,8 3 0 0,0 0-21 0,0 0-4 0,0 0-1 16,-3 0 0-16,-4 0-34 0,3 3-7 15,1 7-2-15,-1-4 0 0,1 0-9 0,-1 4 0 0,-3-1 0 0,4 4-11 16,3 2 11-16,-4-2-8 0,4 0 8 0,-3-4-8 15,3 3 8-15,0 4 0 0,0-10 0 16,3 4 0-16,-3-1-12 0,4 4 4 0,-4-13 0 0,7 9 0 16,-7-9 8-16,10 10-8 0,1-7 8 0,3 3-8 15,-7-6 16-15,4 0 3 0,-1 0 1 0,4 0 0 16,-3-9-12-16,0 5 8 0,-4-5-8 0,3 3 8 16,-3 0 16-16,0-1 4 0,0-2 0 0,-3-1 0 15,-1 7 8-15,1-6 3 0,-4 6 0 0,0-4 0 16,-4-2-12-16,4 9-3 0,0-3 0 0,-3-6 0 15,-1 5 7-15,1-2 1 0,-4 3 0 0,0 0 0 16,0 3-32-16,3-6 0 0,-6 6-8 0,2 0 8 16,5 0 0-16,-8 6 0 0,4-3 8 0,-3 0-8 15,3 3 0-15,0-2 0 0,0 2 0 0,-1-3 0 0,1 6 0 16,7-9-10-16,0 0 2 0,0 3 0 0,0-3 8 16,0 10 11-16,0-10-3 0,4 12 0 0,-4-12-8 0,3 7 0 15,8-4 0-15,0 3 0 0,-4-6-15 0,3 0-1 16,-3-6-1-16,4 3 0 0,0-4 17 0,-1 7 0 15,1-3 0-15,-4-6 0 0,0-1 8 0,0 7-8 16,0-6 11-16,-4 9-11 0,-3 0 22 0,0-9-2 16,0-1-1-16,-3 7 0 0,-1-6 5 0,-3 5 0 15,4-2 1-15,-4 6 0 0,3-3-11 0,-3 3-2 16,0-6-1-16,0 6 0 0,0 6-11 0,0-3 12 16,-7-3-12-16,3 0 12 0,1 6-12 0,-1-2 0 0,0-4 9 0,4 6-9 15,0-3 0-15,-3 0 8 0,3-3-8 0,0 6 0 16,7-6 8-16,0 0-8 0,0 0 8 0,0 0-8 15,0 0 0-15,0 0 8 0,0 0-8 0,0 0 0 16,0 0 0-16,0 0 0 0,0 4 0 16,3 5-8-16,-3-9-8 0,7 3-2 0,-7-3 0 0,7 9 0 31,4-2-84-31,-1-4-17 0,1-3-3 0,3 0-786 0,4 0-158 0</inkml:trace>
  <inkml:trace contextRef="#ctx0" brushRef="#br1" timeOffset="15">14743 18531 172 0,'0'0'16'0,"0"0"-16"0,0 0 0 0,0 0 0 15,0 0 157-15,0 0 29 0,0 0 6 0,0 0 0 16,0 0-72-16,0 0-14 0,0 0-3 0,0 0-1 15,0 0-33-15,0 0-6 0,-11 3-2 0,7-3 0 16,4 0 6-16,-7 0 1 0,0 0 0 0,0 0 0 16,-3 0 11-16,6 0 2 0,4 0 1 0,-7 0 0 15,-3 0-6-15,6-3-2 0,-3 3 0 0,7 0 0 16,-7 0-14-16,3-3-2 0,4 3-1 0,0 0 0 16,0 0-25-16,0 0-4 0,-7-6-2 0,7 6 0 0,-3 9-14 0,-4 0-4 15,-4-5 0-15,4 2 0 0,0-3-8 0,4 9 0 16,-5-2 0-16,5-1 0 0,-4 1 0 0,3-7 0 15,1 6 0-15,-1 1 0 0,1-1 0 0,3-9 0 16,0 0 0-16,0 0 0 0,7 9 0 0,0-5 0 16,0 5 0-16,4-9 0 0,-1 3 0 0,4-3 0 15,0 0 0-15,0-3 0 0,4 3 0 0,0-3 0 16,-1-3-9-16,1 6 9 0,3-10 0 0,-3 10 0 16,3-3 0-16,-7-3 0 0,0 3 0 0,0-7 0 15,0 7 0-15,-3-3 0 0,-4 3 0 0,4-7 12 16,-11 10-1-16,0 0-1 0,3-3 16 0,1-3 3 15,-4-4 1-15,0 7 0 0,-4 0 5 0,-3-3 1 0,-3-3 0 16,-1 5 0-16,0-2 0 0,-6 3 0 16,-1-6 0-16,-3 9 0 0,-4-10-24 0,8 10-12 0,-5 6 12 0,1-2-12 15,-3-4 12-15,6 9-4 0,4-6 0 0,-4 7-8 16,1-4 9-16,2 3-9 0,1-3 0 0,4 4 9 16,-1-4-9-16,4 4 0 0,-3-4 0 0,6 3 0 15,-3 1 0-15,3-1 0 0,1-6 0 0,3-3 0 16,0 0 0-16,3 10 0 0,-3-10 0 0,0 0 0 15,0 0 0-15,7 6 0 0,4 0-8 0,0-6 8 16,-1 0 0-16,1-3 0 0,3 0 0 0,4-3 0 16,-4-4 0-16,3 7 0 0,1-6 0 0,-4-1 0 15,7 7 0-15,-7-3 0 0,0 0 0 0,1-1 0 0,-5-2 11 16,-3-1-3-16,0 10-8 0,0-3 12 0,-3 0-12 0,-4 3 0 16,0 0 0-16,0 0 0 0,0 0 27 0,0 0 5 15,-7-6 2-15,0 6 0 0,-4 0-22 0,1 0-12 16,2 0 12-16,-2 0-12 0,-4 9 9 0,3-6-9 15,1 4 0-15,-1-4 9 0,0-3-9 16,1 9 0-16,-1-9 0 0,4 7 0 0,7-7 0 0,-7 6-17 16,4-6 4-16,3 0 1 15,0 0-80-15,0 0-15 0,0 0-3 0,0 0-1 16,0 0-109-16,10 9-23 0,4-2-4 0</inkml:trace>
  <inkml:trace contextRef="#ctx0" brushRef="#br1" timeOffset="16">16320 18544 738 0,'0'0'32'0,"0"0"8"0,0 0-32 0,0 0-8 16,0 0 0-16,-8 0 0 0,1 0 93 0,0-4 18 0,7 4 3 0,0 0 1 15,0 0 5-15,-3-6 0 0,-4 0 1 0,7 6 0 16,0 0-31-16,-4-6-6 16,1-4-2-16,-4 7 0 0,7 3-16 0,-4 0-3 0,-3-6-1 0,4 3 0 15,-5-1-3-15,1-2-1 0,4 3 0 0,-4-3 0 16,-4 6-15-16,8 0-3 0,-4 0-1 0,3 0 0 16,-3 0-10-16,0 0-1 0,4 0-1 0,3 0 0 15,-8 0 1-15,8 0 1 0,-7 0 0 0,4 0 0 16,-4 6-9-16,3-3-3 0,1 7 0 0,-1-1 0 15,1-6-17-15,3-3 0 0,0 10 0 0,-4 2 0 16,4-2 0-16,0-1 0 0,0 3 0 0,4-2 0 16,-1-1 0-16,1 1 0 0,-1-7 0 0,4 6-9 15,-3 1 9-15,3-10-8 0,-7 0 8 0,11 3-8 16,-1 3 8-16,1-3 11 0,-1-3-3 0,1 0 0 0,-1-3-8 16,5 3 0-16,-5 0 0 0,-3 0 0 15,4-9 20-15,-1 6 0 0,1-4-1 0,-4 7 0 16,0-9 18-16,0 6 4 0,0 0 1 0,-3-4 0 0,-4 7-30 15,0-9-12-15,0 9 11 0,0 0-11 16,0-10 20-16,-4 7-1 0,1 0-1 0,3 3 0 0,-7-6-3 0,0 3-1 16,-4-3 0-16,-3 6 0 0,3 0-5 0,-3 0-1 15,0 0 0-15,0 0 0 0,3 6-8 0,-3-3 0 16,4 3 0-16,-4-3 0 0,3 0 9 0,0 7-9 16,1-4 10-16,3-3-10 0,0 7 12 0,3-7-4 15,-3 6-8-15,4-2 12 0,-1-4-3 0,4-3-1 16,0 0 0-16,0 9 0 0,0-6-8 0,0 7 0 15,4 2 0-15,-4-12 8 0,3 6-8 0,-3-6 0 0,11 4 0 16,-4 5-11-16,-7-9 11 0,7 6-10 0,3-3 10 0,1 0-10 16,-4-3 10-16,-7 0 0 0,0 0 0 0,11 0-8 15,-4 0 8-15,-7 0 0 0,10 0 0 0,-10 0 0 16,0 0 0-16,7 0 0 0,-7 0 0 0,0 0 0 16,0 0-11-16,0 0-3 0,0 0-1 0,0 0 0 31,0 0-71-31,7 0-14 0,0 0-4 0,-7 0 0 0,0 0-86 15,11 7-18-15,0-4-3 0</inkml:trace>
  <inkml:trace contextRef="#ctx0" brushRef="#br1" timeOffset="17">17575 18719 288 0,'0'0'25'0,"0"0"-25"15,0 0 0-15,0 0 0 0,0 0 123 0,0 0 19 16,0 0 4-16,0 0 1 0,0 0-35 0,0 0-6 16,0 0-2-16,0 0 0 0,0 0 0 0,4-6 0 15,-4 6 0-15,0 0 0 0,7-3-22 0,-7 3-5 16,0 0-1-16,0 0 0 0,4-10-41 0,-4 10-9 16,0 0-2-16,0 0 0 0,0 0 4 0,0 0 0 15,0 0 0-15,0 0 0 0,0 0-28 0,0 0 0 16,-4 0 8-16,4 0-8 0,0 0 44 0,0 0 8 15,-4-9 0-15,4 9 1 0,0 0 17 0,0 0 3 16,-3-3 1-16,3 3 0 0,-4-7-14 0,-3 7-4 16,4-3 0-16,-4 3 0 0,0 0-12 0,7 0-4 0,0 0 0 0,-4 3 0 15,-3 4-6-15,4-4-2 16,-1 6 0-16,1-2 0 0,3-7-32 0,-4 6-19 0,0 0 3 0,4-6 0 16,0 0 16-16,0 0 0 15,0 0 0-15,0 10 0 0,0-10 0 0,4 3 0 0,-4-3 0 0,7 9 0 16,-7-9 0-16,7 3 0 0,4 7 0 0,-4-10 0 15,3 6 8-15,1-3-8 0,3-3 0 0,-3 3 9 16,-1-3-9-16,4 0 0 0,0 0 9 0,1 0-9 16,-5 0 0-16,4 0 9 0,-3 0-9 0,-1 0 0 15,1-3 12-15,0 3-4 0,-4-3 0 0,0-3-8 16,0 6 23-16,0-10-3 0,-7 10 0 0,3-3 0 16,-3-6 7-16,0-1 1 0,0 7 0 0,0-6 0 15,-3-1-1-15,-4 1 0 0,0-1 0 0,0 7 0 16,0-6-6-16,0 6-1 0,-1-3 0 0,-2-4 0 15,-1 4-4-15,1 0-2 0,-1 2 0 0,1-2 0 0,-1 6-6 0,0-3 0 16,1 3-8-16,-1 0 12 0,1 0-3 0,-1 0-1 16,4 0 0-16,-4 3 0 0,1-3-8 0,-1 0 12 15,8 6-12-15,-4-2 12 0,3-4-4 0,4 0 0 16,-7 6 0-16,7-6 0 0,0 0-8 0,0 0 12 16,-3 3-12-16,-5 6 12 0,8-9-12 0,0 0 0 15,0 0-12-15,4 4 12 0,-4-4-16 0,4 9 4 16,-1 0 0-16,1-6 1 0,-4-3-9 0,7 10-1 15,0-1-1-15,0-9 0 16,-7 0-70-16,10 10-13 0,1-7-3 0,0-3-1 16,-1 0-59-16,1 0-11 0,-4 0-2 0,7 0-583 15,3 0-116-15</inkml:trace>
  <inkml:trace contextRef="#ctx0" brushRef="#br1" timeOffset="18">18902 18581 817 0,'0'0'36'0,"0"0"8"0,0 0-36 0,0 0-8 15,-4 3 0-15,-3-3 0 0,0 0 117 0,7 0 22 16,-7 0 4-16,7 0 1 0,-7 0-64 0,7 0-13 15,-7 0-3-15,7 0 0 0,0 0 0 0,-7 7 0 16,0-7 0-16,7 0 0 0,0 0 37 0,0 0 7 16,-4 0 2-16,4 0 0 0,0 0 1 0,0 0 0 0,-7 0 0 15,7 0 0-15,-3-7-42 0,3 7-8 16,0 0-1-16,0 0-1 0,-4 10-41 0,1-7-8 16,-1 3-2-16,-3 4 0 0,4-4-8 0,-4 9 0 0,3-5 0 0,-3 2 0 15,3 1 0-15,4-4 0 0,-3 1 0 16,3-1 0-16,0 1 0 0,0-4 0 0,0-6 0 0,3 9 0 15,-3-9 0-15,8 7 0 0,2-4 0 0,1-3 0 16,-1 0 0-16,1 0 0 0,7 0 0 0,-4-3 0 16,7-4 0-16,-4 4 0 0,5-3 0 0,-1 0 0 15,-4-1 25-15,5 4 3 0,-5-3 1 0,8-4 0 16,-4 7-29-16,0-6 0 0,-3 6 0 0,0-7 0 16,-4 4 32-16,0-6 1 0,-4 8 0 0,-3-5 0 15,0 0 6-15,-3-1 1 0,-1 1 0 0,-3 3 0 16,0-4-19-16,-7 1-3 0,4 2-1 0,-4 1 0 0,-4 0 18 0,1-3 3 15,-4-1 1-15,-1 7 0 0,5 0-31 0,-4-3-8 16,-4 6 0-16,0-4 0 0,4 8 9 0,-3-4 1 16,-1 0 0-16,4 9 0 0,-4-6-10 0,4 3 0 15,0-2 0-15,4 5 0 0,-5 0 0 0,5 1 0 16,-1-7 0-16,4 6 0 0,-3 1 0 0,6-1 0 16,-3-6-9-16,7-3 9 0,-3 10-20 0,3-10-1 15,0 0 0-15,0 0 0 16,0 0-72-16,0 0-15 0,0 0-2 0,7-3-1 15,3-13-150-15,1 3-31 0</inkml:trace>
  <inkml:trace contextRef="#ctx0" brushRef="#br1" timeOffset="19">11472 18396 172 0,'0'0'16'0,"0"0"-16"16,0 0 0-16,0 0 0 0,0 0 212 0,0 0 39 0,-10-3 8 0,-1 3 1 16,4-3-96-16,0-3-19 0,-4 6-4 0,11 0-1 15,0 0 7-15,-3-4 1 16,-8-2 0-16,4 6 0 0,7 0-48 0,0 0-8 0,-7-3-3 0,7 3 0 15,0 0-43-15,0 0-9 0,-3 0-1 16,-1 0-1-16,1 0-35 0,3 0 0 0,0 0 0 0,0 3 0 16,-7 7 0-16,3-1 0 0,1-6 0 0,10 7 0 15,0-1 0-15,-7-9 0 0,-4 9 0 0,11 1 0 16,0 2 0-16,-3-9 0 0,-8 7 0 0,4-10 0 16,7 9 0-16,-3 4 0 0,-4-13 0 0,7 9 0 15,0-3 12-15,0-2-12 0,0-1 12 0,-7-3-12 16,0 0 17-16,0 0-3 0,14-3-1 0,0 3 0 15,0 0 6-15,-3 0 1 0,-11 0 0 0,7-4 0 16,11-2-11-16,-8-3-1 0,-10 9-8 0,0-3 12 16,11 0-4-16,-4-4-8 0,-7-2 11 0,3-1-11 0,4 4 23 15,-3-3-3-15,-8-1 0 0,1 1 0 0,-1 0 2 0,4 5 0 16,-7-5 0-16,0 6 0 0,-7-3-2 0,4 2 0 16,6-2 0-16,4 6 0 0,0 0-8 0,-7 0-1 15,-11 0-1-15,8 6 0 0,10-6-10 0,-7 13 0 16,-11-4 0-16,4 4-11 0,0-1 11 0,3 4-12 15,1-10 12-15,-1 13-12 0,4-9 12 0,0 2 0 16,4-2 0-16,-5 2 0 0,5-2 0 0,3-1 0 16,3-6 0-16,-3-3-8 0,-3 10 8 0,6-10 0 15,5 9 0-15,6-9-8 0,0 6 8 0,-4-3 0 16,1 0 0-16,7-3 0 0,6 0 0 0,-3 0 11 0,-10 0-11 16,7 0 12-16,3 0-12 0,-4 0 12 0,-2-3-12 15,-1 3 12-15,0-3-12 0,-4 3 12 0,-3-6-12 16,-7 6 12-16,0 0-2 0,0 0 0 0,11 0 0 0,-11 0 0 15,0 0-1-15,0 0 0 0,0 0 0 0,0 0 0 16,0 0 7-16,0 0 2 0,0 0 0 0,0 0 0 16,0 0-10-16,0 0-8 0,-7 6 9 15,-4-3-9-15,-3 0 0 0,4 4 0 0,6 2 0 0,-3-6 0 16,4-3 0-16,-5 10 0 0,1-7-13 0,7-3 4 31,0 0-27-31,0 6-6 0,-3 4-1 0,-1-7 0 16,4-3-125-16,0 0-24 0,-3 3-6 0,-4-3-1 0</inkml:trace>
  <inkml:trace contextRef="#ctx0" brushRef="#br1" timeOffset="20">11465 16791 576 0,'-28'-4'25'0,"28"4"6"0,0 0-31 0,0 0 0 16,-7-6 0-16,0 6 0 0,0 0 234 0,7 0 41 15,0 0 8-15,-7 0 1 0,-7-3-184 0,7-3-36 16,7 6-8-16,0 0-2 0,-11 0-5 0,4-3-1 16,-4-7 0-16,11 10 0 0,0 0 26 0,-3 0 5 15,-8-3 1-15,4-3 0 0,7 6-10 0,0 0-2 16,-7-3 0-16,0 3 0 0,7 0-16 0,-7-7-3 16,0 7-1-16,0 0 0 0,-4 0-28 0,4 7-7 15,7-7-1-15,-10 3 0 0,-4 6-12 0,7 1 0 16,0-1 0-16,0 0 0 0,-1 4 0 0,1-4 0 0,4 4 0 15,-4-4 0-15,7 4 0 0,0-1 11 0,-4-2 0 16,4 9 0-16,7-7-11 0,-3-2-11 0,-4-1 3 16,0-9 0-16,7 9 8 0,0 1 0 0,0-7 0 15,0 6 0-15,-7-9 0 0,11 4 0 0,3 2 0 0,-4-3 0 16,-3-3 17-16,4 0-1 0,7 0 0 16,-4-3 0-16,0-3 8 0,0 6 2 0,-3-4 0 0,3-2 0 15,7 3 7-15,-11-6 2 0,-6 5 0 0,-1-2 0 16,12 0 0-16,-8 0 0 0,-11-4 0 0,4 1 0 15,-3-4-10-15,-1 4-1 0,4-1-1 0,-7-2 0 16,-7 3-11-16,3-4-3 0,4 4 0 0,0-1 0 16,-7 4-9-16,4 0 0 0,-5-4 0 0,5 10 0 15,3 0 0-15,-4-3 0 0,-3 3-10 0,3 3 10 16,8-3-11-16,-8 10 11 0,-3-10-12 0,4 12 12 0,6-2-12 16,-3-1 12-16,-3 4-12 0,6-4 12 0,-7 10-11 0,8-7 11 15,3 1-10-15,0-4 10 0,-4 7-12 0,4-10 3 16,7 4 1-16,-3 2 0 0,3-2-3 0,4-1 0 15,-4-3 0-15,3-3 0 0,8 0 11 0,-8 4 0 16,1-7-9-16,0 0 9 0,10 0 0 16,-7 0 0-16,-4-7 0 0,1 7 8 0,0 0-8 0,-1-3 10 15,4 0-10-15,-7-3 10 0,-7 6-2 0,7 0 0 16,0-3 0-16,-7 3 0 0,-7-6 6 0,7 2 1 16,4-2 0-16,-4 6 0 0,0-3-15 0,-4-6 11 15,-3 5-11-15,4-2 10 0,3 6-10 0,-4-3 10 16,-3 0-10-16,0-3 10 0,7 6-10 0,-7 0 0 15,-3-10 0-15,-1 10 8 0,0 0-8 0,4 0 12 0,7 0-12 16,-10 6 12-16,-1-2-12 0,1-4 0 0,10 0 0 0,-4 9 8 16,-7 0-8-16,8-5 0 0,-1 5 0 0,1 0 0 15,3 1-14-15,-4-1 5 0,1-3 1 0,3 4 0 32,3-1-29-32,1 1-6 0,-8-7-1 0,1 6 0 15,3-9-140-15,0 0-29 0,0 0-6 0,0 0-560 0,0 0-112 0</inkml:trace>
  <inkml:trace contextRef="#ctx0" brushRef="#br1" timeOffset="21">11289 15621 748 0,'-7'-3'67'15,"0"-3"-54"-15,7 6-13 0,3-4 0 16,-6-5 158-16,3 0 29 0,0 5 5 0,0-5 2 0,10 6-146 0,-6-3-28 16,-8-4-7-16,4 7-1 0,0 3 8 0,0-9 2 15,-7 9 0-15,4-10 0 0,3 10 14 0,-4-3 4 16,1-3 0-16,-4 3 0 0,0 0 14 0,3-4 3 15,4 7 1-15,0 0 0 0,-7 0 2 0,0 0 1 16,7 0 0-16,0 0 0 0,0 0-4 0,0 0-1 16,-11 10 0-16,1-7 0 0,3 6-28 0,0 7-5 15,-4-10-2-15,8 10 0 0,-1-4-13 0,1 1-8 16,-8 0 10-16,7 2-10 0,-3-2 11 0,4-1-11 16,3 4 12-16,0-3-12 0,-7-1 9 0,3-3-9 15,15 1 0-15,-4-1 9 0,3-2 1 0,-2 2 0 16,-1-3 0-16,0-3 0 0,3 4 3 0,-3-4 1 15,-7-3 0-15,11-3 0 0,3 3 12 0,-3 0 2 0,-11 0 1 16,10-7 0-16,-3-2 9 0,0 9 2 0,0-9 0 16,0 5 0-16,-7 4-2 0,0-9 0 0,7 0 0 15,-3 5 0-15,-4-5-11 0,-4 0-3 0,1-1 0 16,6 7 0-16,1-6-11 0,-4 6-2 0,-11-4-1 0,8-2 0 16,-4 3-10-16,3-1 0 15,-3 4 0-15,0-3 8 0,0 3-8 0,0-3 0 0,0 6 0 0,-4-4 0 16,4 4 0-16,0 0-9 0,7 0 9 0,-7 0 0 15,0 4-10-15,0-4 10 0,4 6-8 0,3-6 8 16,0 0-9-16,0 0 9 0,-7 3-10 0,7 6 10 16,7 4-10-16,-4-7 10 0,-3-6-10 0,7 3 10 15,-3 7 0-15,3-1 0 0,0-6-8 0,0 7 8 16,-7-10 0-16,0 0 0 0,10 6 0 0,-2-3 0 16,-8-3 0-16,0 0 8 0,10 3-8 0,1 3 10 0,-11-6 1 15,0 0 0-15,0 0 0 0,0 0 0 0,10 4 9 16,-10-4 1-16,0 0 1 0,0 0 0 0,0 0 2 0,0 0 1 15,-7-4 0-15,0-5 0 0,0 6-12 0,4-3-2 16,-4 6-1-16,3-10 0 0,-7 10-10 0,8-3 0 16,3 3 0-16,0 0 8 0,-7-3-8 0,3-3 0 15,-3 6 0-15,7 0 0 0,0 0 0 0,0 0 0 16,-7 0 0-16,7 0 0 0,0 0 0 0,0 0 0 16,0 0-9-16,0 0 9 0,0 0-8 0,0 0 8 15,0 0-12-15,0 0 12 0,-10 0-27 0,10 0 2 16,0 0 0-16,0 0 0 15,-7 0-104-15,7 0-21 0,0 0-4 0,0 0-685 16,7-10-137-16</inkml:trace>
  <inkml:trace contextRef="#ctx0" brushRef="#br1" timeOffset="22">11222 14144 403 0,'14'0'36'0,"-14"0"-36"0,0 0 0 0,0 0 0 16,0 0 244-16,0 0 41 0,0 0 9 0,-7-3 2 16,0-3-163-16,7 6-32 0,0 0-6 0,0 0-2 15,-7 0-43-15,7 0-9 0,0 0-1 0,0 0-1 16,0 0 9-16,0 0 1 0,-7-4 1 0,7 4 0 0,0 0 11 0,0 0 3 15,-7 0 0-15,3-3 0 0,4 3-7 0,0 0-1 16,-7 3 0-16,4 1 0 0,-4 2-31 0,3-3-6 16,4-3-2-16,-7 9 0 0,0 4-17 0,0-4 8 15,7 10-8-15,0-6 0 0,-4 6 0 0,1-1 0 16,-1-2 0-16,4 6 0 16,4 3 0-16,-1-3 0 0,-6-6 0 0,-1 6 0 0,4-4 0 0,4-5 0 15,-1 3 0-15,4-4 0 0,0 1 0 0,0-4 0 16,-3-6 0-16,-4-3 0 0,0 0 0 0,0 0 15 15,11 10-3-15,-11-10-1 0,0 0 22 0,3-3 5 16,4-7 1-16,-3 1 0 0,-1 6 1 0,1-7 0 16,-4 1 0-16,3-4 0 0,1-6-15 0,-1 7-2 15,-10-7-1-15,7 7 0 0,0-7-10 0,-3 6-1 0,-1-6-1 0,1-3 0 16,-1 10-10-16,1-7 0 0,-1 0 9 0,-3 7-9 16,0-4 0-16,0 0 8 0,3 7-8 0,-3 3 0 15,0-4 0-15,0 4 9 0,4 3-9 0,3 3 0 16,0 0 0-16,0 0 0 0,-7 0 0 0,7 0-12 15,0 0 2-15,-4 3 1 0,-3 6 0 0,4 4 0 16,3-4 9-16,0 7 0 0,0-3 0 0,-4-1 0 16,4 1 0-16,4-4-10 0,-1 10 10 0,1-7 0 15,-4 1-9-15,3 6 9 0,8-7 0 0,-1-2-9 16,-3 2 9-16,0-2 0 0,8-1 0 0,-5 4 0 16,4-7 0-16,-3-3 0 0,-11-3 0 0,10 6 0 15,8-6 0-15,-4 0 11 0,-7-6-1 0,0 3 0 16,4-3 3-16,-4 2 1 0,0-5 0 0,-4 0 0 15,-3-1-2-15,4-2-1 0,3 2 0 0,-3 4 0 0,-4-3-11 0,0-7 12 16,-4 3-12-16,1 4 12 16,-1-7-12-16,-3 1 8 0,-4-1-8 0,8 0 8 0,3 4-8 0,-7 2 0 15,-4-2 0-15,4 2 0 0,7 1 0 0,-3 0 0 16,-4 2 0-16,3 1 0 0,-3-3 0 0,0 9 0 16,7 0 0-16,-4-4 0 0,-6-2 0 0,6 6 8 15,4 0-8-15,0 0 0 0,0 0 0 0,-7 6 0 16,7-6 0-16,0 10 0 0,0-1 0 0,-3 4 0 15,3-4-12-15,0 4 12 16,3-4-32-16,1 4 2 0,-4-1 0 0,3 7 0 16,4-6-81-16,0 2-16 0,0 1-3 0,-3 6-1 15,-4-3-113-15,7 3-24 0</inkml:trace>
  <inkml:trace contextRef="#ctx0" brushRef="#br1" timeOffset="23">13215 14247 403 0,'0'0'17'0,"0"0"5"0,0 0-22 0,0 0 0 0,4-9 0 0,-8 0 0 15,4 6 170-15,0-7 30 0,0 1 5 0,0-1 2 16,-3 7-150-16,-1-6-29 0,0-1-7 0,1 10-1 16,-1-9 45-16,4 6 9 0,-3-7 2 0,3 7 0 15,-7-3 4-15,3 3 2 0,1-3 0 0,3 6 0 16,-4-4-12-16,1 4-2 0,-4-3-1 0,7 3 0 16,0 0 13-16,-4 0 2 0,-3 0 1 0,7 0 0 15,-7 3-27-15,4 1-6 0,-5 5-1 0,-2-3 0 16,3 7-28-16,-4-4-5 0,11 4-2 0,-7-1 0 15,0 4-14-15,0-3 9 0,4-1-9 0,-1 7 8 16,0-7-8-16,1 1 0 0,3 6 0 0,0-7 0 16,3-2-8-16,-3 9 8 0,8-10 0 0,-5 3 0 0,4-2 0 15,0-1 0-15,0-6 0 0,4 7 0 0,-8-7 11 16,8-3 0-16,0 0 0 0,-1 0 0 0,1 0 17 0,-4 0 3 16,3 0 1-16,1-3 0 0,-1 0 11 0,-6-4 2 15,3-2 1-15,-3 6 0 0,-1-7-3 0,1-2-1 16,-4 3 0-16,-4-4 0 0,1-3-19 0,-1 4-4 15,1-1-1-15,-5 1 0 0,1-4-10 0,-3 3-8 16,3-5 9-16,-4 5-9 0,-3 4 0 16,4-1 0-16,-5-2 0 0,5 2 0 0,-8 1 0 0,4 3-13 15,3-1 4-15,-3-2 1 0,4 9 8 0,-1-3-8 0,4-3 8 0,7 6-8 16,0 0 8-16,0 0 0 0,0 0-9 0,0 0 9 16,0 0-9-16,0 0 9 15,0 0-12-15,0 0 12 0,0 0-11 0,7 6 11 0,7-3-10 16,-3-3 10-16,-1 6 0 0,1-3 0 0,3-3 0 15,-3 7 0-15,6-4 0 0,-2-3 0 0,-1 3 0 0,0-3 0 16,-4 0 0-16,1 6 0 0,-1-3 0 0,1-3 0 16,-11 0 0-16,0 0 0 0,0 0 0 0,0 0 10 15,0 0-2-15,4 7 0 0,-4-7 0 0,0 0 0 16,0 0 18-16,0 0 3 0,0 0 1 0,0 0 0 16,0 0-30-16,-7 3 8 0,-1-3-8 0,1 6 0 15,-3-3 0-15,3 0 0 0,0-3 0 0,-4 10 0 16,8-10 0-16,-4 6-10 0,0-3 2 0,-1 0 0 15,5 4-16-15,3-7-4 0,0 0 0 0,0 0 0 16,-7 9-76-16,7-9-15 0,0 0-3 0,7 9-1 16,-4 4-75-16,8-10-15 0,0 6-3 0</inkml:trace>
  <inkml:trace contextRef="#ctx0" brushRef="#br1" timeOffset="24">14887 14279 172 0,'0'0'16'0,"0"0"-16"0,0 0 0 0,0 0 0 15,0 0 210-15,-3-10 39 0,-1 7 8 0,4-3 2 16,-3 6-150-16,3 0-29 0,-4-3-7 0,-3 3-1 15,0-6 16-15,0 6 4 0,3 0 0 0,-3-4 0 16,0 1 0-16,0 3 0 0,0-6 0 0,4 6 0 16,-4 0-13-16,0 0-3 0,0 0 0 0,3 0 0 15,4 0-44-15,-7 6-10 0,0-6-2 0,-4 3 0 16,4-3 8-16,4 0 2 0,-4 4 0 0,0-4 0 16,-4 9-30-16,0-3 0 0,1-3 0 0,3 10 0 15,-4-7 0-15,4 4 0 0,4 2-8 0,-4-9 8 16,3 13 0-16,1-3 14 0,-1-4-1 0,8 0 0 15,-4-2-13-15,3 2 0 0,1 0 0 0,-4 4 0 16,7-4 0-16,-4 1 8 0,4-1-8 0,-3-6 0 16,-4-3 12-16,7 10-3 0,0-10-1 0,3 9 0 15,-3-9 2-15,-3 0 0 0,3 0 0 0,0 0 0 16,4-3 26-16,-4-3 4 0,0 6 2 0,0-10 0 0,0 10 3 16,0-6 1-16,-3-3 0 0,-1-1 0 15,1 1-6-15,-1-4-2 0,-3 4 0 0,4-4 0 0,-1 4-19 0,-3 0-4 16,-3-1-1-16,-4 1 0 0,3-1-14 0,1-2 9 15,-5 2-9-15,1 1 8 0,4 6-8 0,-4 0 0 16,-4-4 0-16,1-2 8 0,-1 6-8 0,4 3 0 16,-4-6 0-16,4 6 0 0,7 0 0 0,-7 0 0 15,0 6 0-15,0-3 0 0,7-3 0 0,-7 6-11 16,0-3 11-16,4 7-8 0,-1-7 8 0,1 6-8 16,6 1 8-16,-3-1-8 0,0 1 8 0,0 2 0 15,4-9-9-15,-1 7 9 0,1-1 0 0,3 0-11 0,0 1 11 16,3-7-8-16,-3 6 8 0,4-2 0 15,-4-4 0-15,4 0-8 0,3-3 8 0,-4 0 0 0,-3 0 0 16,4 0 0-16,0 0 8 0,-1-3 0 0,-10 3 0 0,7 0 0 16,-7 0 8-16,7-10 1 15,0 7 1-15,-7 3 0 0,0 0 2 0,0-6 1 0,-3-3 0 0,-1 2 0 16,1 1-6-16,-4 6-2 0,0-9 0 0,-4 6 0 16,4-4-13-16,-7 4 8 0,3 3-8 0,4-3 0 15,0-3 0-15,0 6 0 0,0-10 0 0,0 10 0 16,3-3 0-16,1 0 8 0,-4-3-8 0,3 3 0 15,-3-4 0-15,7 7 0 0,0 0 0 0,0 0 0 16,0 0-15-16,0-9-2 0,-3 6-1 0,3 3 0 16,0 0-67-16,0 0-14 0,3-10-2 15,4 10-1-15,0-3-127 0,0-3-26 0</inkml:trace>
  <inkml:trace contextRef="#ctx0" brushRef="#br1" timeOffset="25">16080 14269 230 0,'0'0'20'16,"0"-9"-20"-16,3 6 0 0,1-3 0 15,-4 2 276-15,3-5 50 0,-3 9 10 0,0-3 3 0,0 3-188 0,7-6-38 16,-7-4-7-16,0 10-2 16,4-3-32-16,-4 3-8 0,0-9 0 0,0 9-1 0,0 0-6 0,0 0-1 15,0 0 0-15,0 0 0 0,0-10 8 0,-4 10 0 16,4 0 1-16,-10-3 0 0,3 3-42 0,-4 0-9 15,0 0-2-15,-3 3 0 0,4 4-12 0,-1-4 0 16,-3 6 0-16,0 1 0 0,3-7 0 0,-3 6 0 16,4 0 0-16,-4-5 0 0,3 5 9 0,0 0-1 15,1 1 0-15,-1 2 0 0,1-2-8 0,3 2 8 16,0-2-8-16,-1 2 8 0,1 4 0 0,4-4-8 16,3 1 12-16,3-4-4 0,1 4 20 0,3 3 4 15,0-4 1-15,4 1 0 0,-1-4-17 0,1 4-3 16,3-4-1-16,0 4 0 0,0-4-12 0,0 0 0 15,0 1 0-15,4-7 0 0,-7 6 0 0,3-9 0 0,-4 7 0 16,1-4 0-16,-4-3 16 0,4 0 0 0,-4 0 0 0,-7 0 0 16,7-3 22-16,0-4 5 0,-4 4 1 0,1-3 0 15,-4-7-11-15,0 4-1 0,0 0-1 0,0-4 0 16,-4 1 0-16,4-1 0 0,-3-3 0 0,-1 4 0 16,1-7-20-16,-4 6-11 0,0-5 12 0,3 5-12 15,-3 1 13-15,0-1-4 0,0-3-1 0,3 4 0 16,-6 2-8-16,3 1 8 0,3 6-8 0,-3-7 8 15,0 10-8-15,0 0 0 0,0 0 0 0,0 0 8 16,3 7-8-16,-3-1 0 0,-3 3 0 0,6 1 8 16,-3-1-8-16,0 1-11 0,4-1 3 0,-1 4 0 15,4-4 8-15,-4 3 0 0,4-2 0 0,0-7-8 16,4 6 8-16,0 1 0 0,-4-10 0 0,7 3 0 16,-7-3 0-16,10 9 0 0,1-9 0 0,-1 0 0 0,1 0 11 15,-1 0-3-15,1 0 0 0,0 0 0 16,-1 0-8-16,-3-3 0 0,0-3 9 0,-7 6-9 0,0 0 15 0,0 0-2 15,0 0 0-15,0 0 0 0,0 0-13 0,0 0-13 16,0 0 2-16,0 0 1 16,0 0-70-16,0 0-15 0,0 0-2 0,0 0-823 15,0 0-164-15</inkml:trace>
  <inkml:trace contextRef="#ctx0" brushRef="#br1" timeOffset="26">17413 14028 748 0,'0'0'33'0,"0"0"7"0,0 0-32 0,0 0-8 15,0 0 0-15,0 0 0 0,0 0 252 0,0 0 48 16,0 0 9-16,0 0 3 0,0 0-243 0,0 0-48 15,0 0-9-15,0 0-3 0,0 0 100 0,-3-3 20 16,-4 3 4-16,-1 3 1 0,-2-3-87 0,-1 9-18 16,1 1-3-16,-1-1-1 0,-3 4-8 0,3-1-1 15,-3 7-1-15,4-6 0 0,-1 9-7 0,-3-4-8 16,3 4 11-16,4 0-11 0,0-3 8 0,4 0-8 16,-4-3 0-16,3 2 0 0,4 1 0 0,0-6 0 15,0-1 0-15,4 4 0 0,-1-3 0 0,4-1 0 16,-3-6 0-16,6 1 0 0,-2-1 12 0,2-3 0 15,-3 3-1-15,4-3 0 0,-1-3 9 0,1 0 1 16,0 0 1-16,-1 0 0 0,-3 0 3 0,7-3 1 16,-7-3 0-16,4-3 0 0,-1 5 19 0,-2 1 4 0,-1-6 1 15,0 0 0-15,0-4-21 0,-7 4-4 16,3-4-1-16,-3 4 0 0,-3-7-1 0,-1 10-1 0,1-10 0 0,-4 7 0 16,-4-4-8-16,0 4-2 0,1-4 0 0,-4 1 0 15,3-1-4-15,-3 4 0 0,0-1-8 0,3 1 12 16,-3 6-12-16,4-4 0 0,-1 4 0 0,0 3 0 15,1 0 0-15,3 3 0 0,-7 7 0 0,7-7 0 16,-4 6 0-16,4 1 0 0,0 2 0 0,3-2 0 16,-3 9 0-16,4-7 0 0,-1 1 0 0,4-4-10 15,-3 10 10-15,6-7 0 0,1-2 0 0,-1 2-8 16,-3-2 8-16,7 2-10 0,1-2 10 0,-1-1-10 16,-7-9 10-16,7 6 0 0,-7-6 0 0,10 3 0 15,-3-3 0-15,4 0 0 0,-4 0 0 0,3 0 11 16,1-9 0-16,0 9 0 0,-1-9 0 0,-3 6 0 15,4-4-3-15,-1 4 0 0,1-6 0 0,0 6 0 16,-1-4-8-16,1 1 0 0,-4 0 0 0,0 3 0 0,-7 3 0 16,0 0 0-16,0 0 8 0,0 0-8 15,3-7 0-15,-3 7 12 0,0 0-12 0,0 0 12 0,0 0-3 0,0 0 0 16,-7-3 0-16,0 3 0 0,0 0-9 0,0-6 12 16,-3 6-12-16,3 6 12 0,-4-3-12 0,4-3 0 15,0 0 9-15,0 0-9 0,-4 7 0 0,4-7 0 16,7 0 0-16,0 0 0 0,0 0 0 0,0 0-18 15,0 0 3-15,0 0 1 16,0 0-62-16,0 0-13 0,0 0-3 0,0 0 0 16,7 3-112-16,4 6-24 0,3-6-4 0,-3-3 0 0</inkml:trace>
  <inkml:trace contextRef="#ctx0" brushRef="#br1" timeOffset="27">18852 14100 172 0,'0'0'8'0,"0"0"1"15,0 0-9-15,-7 0 0 0,0-3 0 0,7 3 0 0,-3-6 314 0,3 6 61 16,-7-3 12-16,0-4 2 0,7 7-309 0,-7 0-63 15,0 0-17-15,7 0 0 0,-7 0 34 0,-1 0 0 16,-2 0 0-16,6 0 0 0,-3 7 43 0,0-7 9 16,4 3 2-16,-4-3 0 15,-4 9-12-15,4-9-1 0,0 9-1 0,0-5 0 0,-4 5-35 0,1 0-7 16,-1 1-2-16,1-1 0 0,-1 1-4 16,0 2-1-16,1 1 0 0,3-1 0 0,0-2-13 0,0-1-4 15,3 4 0-15,4-4 0 0,0 0 0 0,0 1-8 16,4-7 12-16,-1 6-4 0,1 1 9 0,3-7 2 15,3 6 0-15,-3-9 0 0,4 0 18 0,3 0 4 16,-3 7 1-16,3-14 0 0,0 7-12 0,4-3-2 16,-4-3-1-16,0 3 0 0,0-7 1 0,-4 1 1 15,5 0 0-15,-5-4 0 0,-3 4-7 0,0-1-2 0,0-2 0 16,-3 2 0-16,-1 4 0 0,-3-10 0 0,0 7 0 16,-3-4 0-16,-1 1 2 0,-3-1 0 0,4-2 0 15,-4 2 0-15,0 1-6 0,-4 2 0 0,4-2-1 0,-4 2 0 16,1 4-15-16,-1 0 8 0,1-1-8 0,-1 4 0 15,1-3 12-15,-1 6-3 0,-3 0-1 0,3 0 0 16,1 0-8-16,3 0 12 0,-8 0-12 0,5 6 12 16,-1-3 1-16,4-3 1 0,0 0 0 0,4 7 0 15,-4-4 5-15,7-3 1 0,-7 3 0 0,7-3 0 16,0 0-20-16,0 0 10 0,0 0-10 0,0 0 8 16,0 0-8-16,0 0 0 0,0 0-12 0,0 0 12 15,0 0-33-15,0 0 1 0,0 0 0 16,10 0 0-16,-10 0-144 15,11 6-28-15,3-3-5 0,0-3-1047 0</inkml:trace>
  <inkml:trace contextRef="#ctx0" brushRef="#br0" timeOffset="28">10375 15100 1324 0,'18'-6'118'0,"-18"6"-94"15,-11 0-24-15,8 0 0 0,3 0 111 0,0 0 17 16,0 0 4-16,0 0 1 0,0 0-89 0,0 0-17 16,0 0-4-16,0 0-1 0,-7 10-22 0,7-10 0 15,7 9 0-15,-4 3 0 0,-13 7 0 0,6 3 0 16,11 10 0-16,4 2 0 0,-1 7 0 0,-6 9 0 15,-11 3 0-15,7 7 0 0,3 0-12 0,-3 9 2 16,-10-4 1-16,-1 11 0 0,1 2 9 0,3-9-12 16,0 3 12-16,-4-6-12 0,-7-3 1 0,8-1 0 15,-1-2 0-15,1-4 0 0,-5 4 11 0,1-7 0 0,4-6 0 16,-4 4 0-16,3-11 12 0,-3-5-3 0,0-4 0 16,7-3 0-16,0-3-9 0,3-6-12 0,-3-6 2 0,4 2 1 31,3-8-143-31,0-7-29 0</inkml:trace>
  <inkml:trace contextRef="#ctx0" brushRef="#br0" timeOffset="29">10696 15006 1382 0,'0'0'123'0,"0"10"-99"16,-3 2-24-16,-8 1 0 0,1 9 88 0,2 3 13 15,12 0 3-15,-8 6 0 0,-3 1-84 0,4 2-20 16,6 7 0-16,1 3 0 0,-1 3 0 0,-3 0 9 16,4 0-9-16,3 0 10 0,0 3 4 0,-3 3 1 15,-4 1 0-15,0-1 0 0,7 0-15 0,-7 10 0 16,-4-3 0-16,1-4 0 0,-4 7 12 0,3-10 4 15,1 10 0-15,-5 0 0 0,-6-7-16 0,4 7 8 16,10-10-8-16,-4-3 0 0,-6-6 0 0,6-13-16 16,4 7 1-16,4-13 1 15,3-6-110-15,0-6-21 0,-4-1-5 0</inkml:trace>
  <inkml:trace contextRef="#ctx0" brushRef="#br0" timeOffset="30">11617 14542 1324 0,'4'13'118'16,"-4"-4"-94"-16,-4 13-24 0,0 9 0 0,4 1 109 0,0 12 18 15,0 3 3-15,4 6 1 0,-4 4-99 0,4-4-20 16,-1 10-4-16,1-1-8 0,-8 4 0 0,1-3 0 16,3 0-12-16,-4-1 3 0,0 1 9 15,-3 0 11-15,-3-7-3 0,3 4 0 0,3-7-8 0,-3 0-9 16,-7-2 9-16,3-8-13 0,11-2 13 16,-3-6 0-16,-4-7 0 0,3-6 0 15,1-10-44-15,3 1-7 0,0-13-1 0,0 0-448 16,10-3-91-16</inkml:trace>
  <inkml:trace contextRef="#ctx0" brushRef="#br0" timeOffset="31">12079 14019 1872 0,'-14'9'83'0,"14"7"17"0,-4-1-80 0,1 7-20 0,-1 10 0 0,4 8 0 16,0 1 15-16,0 9-1 0,4 7 0 0,-4 5 0 16,7 4-14-16,-7 6 0 0,0 4 0 0,-4 8 0 15,1-2 0-15,-1-1 0 0,1-5 0 0,-1-4 0 16,-3-6 0-16,4-10 0 0,-1 7 0 0,1-10 0 16,3-3 0-16,-4-6 0 0,8-3 0 0,-4-7 0 15,3-2-51 1,-3-7-16-16,4-9-3 0,3-7-458 0,0-6-91 0</inkml:trace>
  <inkml:trace contextRef="#ctx0" brushRef="#br0" timeOffset="32">12735 13479 2181 0,'0'0'96'0,"0"0"21"0,-3 10-93 0,-1-1-24 16,4 4 0-16,0 15 0 0,0 3 0 0,4 10-8 16,-1 6 0-16,1 6 0 0,-1 10-2 0,-3 9 0 15,0 3 0-15,0 10 0 0,-3 9 10 0,-1 10-10 16,-3-1 10-16,-3 4-10 0,-4-7 10 0,-1 3 0 0,5-5 0 0,-4-14 0 16,0-5 0-16,0-13 0 0,3-4 0 0,4-8 0 15,0-10 0-15,0-4-8 0,7-8 8 0,-4-10-8 31,8 0-137-31,3-13-27 0,3-9-6 0,5-13-1 0</inkml:trace>
  <inkml:trace contextRef="#ctx0" brushRef="#br0" timeOffset="33">13698 13012 2347 0,'0'0'52'0,"-3"13"10"0,-1 5 2 0,1 7 2 0,-1 13-53 0,1 6-13 16,-1 9 0-16,1 7 0 0,-1-1 0 0,-3 14 8 15,4 8-8-15,-8 7 0 0,0 6 0 0,-3 0 0 16,-3 0 0-16,-1 0 0 0,-7 3 0 0,8-6 0 16,-4-6 0-16,-1-7 0 0,5-15-12 0,-1 0 12 15,4-10-12-15,3-9 12 16,1-3-118-16,-1-10-17 0,4-9-3 0,4 0-466 15,3-13-94-15</inkml:trace>
  <inkml:trace contextRef="#ctx0" brushRef="#br0" timeOffset="34">14358 12855 1267 0,'0'22'56'0,"0"-3"12"0,-7 3-55 0,3 12-13 0,-3 17 0 0,-3 2 0 15,-1 13 120-15,1 6 20 0,-8 9 5 0,0-2 1 16,-3 12-90-16,0-3-19 0,-4 2-3 0,1-2-1 16,-1-3-20-16,-3-4-4 0,7-8-1 0,-1-11 0 15,-2-5-27 1,6-7-5-16,4-6-2 0,3-10-534 0,4-2-106 0</inkml:trace>
  <inkml:trace contextRef="#ctx0" brushRef="#br0" timeOffset="35">14764 12551 2098 0,'0'0'93'0,"-4"16"19"0,4-1-89 0,-3 14-23 0,-4-4 0 0,3 15 0 16,1 14 24-16,-4-1 0 0,-1 0 0 16,-6 10 0-16,-3 0 8 0,-1 0 3 0,-3-1 0 0,0 1 0 15,-4-7-18-15,4 4-3 0,-4-10-1 0,4-3 0 16,3 0-22-16,-3-9-5 0,0 3-1 0,3-4-674 31,1-2-135-31</inkml:trace>
  <inkml:trace contextRef="#ctx0" brushRef="#br0" timeOffset="36">16277 12623 403 0,'0'0'17'0,"0"-3"5"0,4-3-22 0,-1-4 0 15,1 7 0-15,3-6 0 0,-4 9 0 0,4-10 8 16,-3 10-8-16,3-9 0 0,-7 6 0 0,0 3 0 16,0 0 0-16,0 0 0 0,-4-10 133 0,4 10 23 15,0 0 4-15,0 0 0 0,-7 0 0 0,-3 0 0 16,-4 0 0-16,0 7 0 0,-4-1-108 0,0 0-23 0,-3-3-4 0,0 7-1 15,3-4-7-15,-6 0-1 0,-5 4-1 0,1-1 0 16,-4 1 4-16,-6-7 1 16,-1 6 0-16,-7 0 0 0,0-5 2 0,0 5 1 15,-7-3 0-15,4-3 0 0,-7 7 7 0,3-7 2 0,-4 6 0 0,-3-2 0 16,-3-4-1-16,-1 6 0 0,-3-6 0 0,4 7 0 16,6-1 0-16,-3 1 0 0,0-1 0 0,7 0 0 15,0 4-31-15,4-1 8 0,3-2-8 0,4 2 0 31,3-2-31-31,4 2-9 0,7-2-1 0,3 5-587 0,0-8-116 0</inkml:trace>
  <inkml:trace contextRef="#ctx0" brushRef="#br0" timeOffset="37">16884 12940 979 0,'-21'0'87'0,"7"0"-70"15,-11 0-17-15,4 6 0 0,-7-3 294 0,3 0 55 0,-3 4 11 0,-4-4 3 16,-3 6-275-16,-1 4-54 15,-6-7-11-15,0 3-3 0,-8 4-11 0,1 0-9 0,-4-4 12 0,0 3-12 16,0-2 0-16,0 2 0 0,-3 7 0 0,-1-6 0 16,1 6 0-16,-4-7 0 0,4 10 8 0,-1-6-8 15,-3-1 0-15,4-5 0 0,3 9-12 0,7-7 3 16,0 1 9-16,4-4-8 0,3 7 8 0,0-10-8 31,7 4-30-31,4-1-6 0,3 0 0 0,4-6-1 16,4 7-185-16,6-10-37 0,0 9-7 0,11-9-2 0</inkml:trace>
  <inkml:trace contextRef="#ctx0" brushRef="#br0" timeOffset="38">17434 13216 921 0,'-21'-3'40'0,"11"3"10"0,-8-7-40 0,-3 4-10 15,-7 3 0-15,-1 0 0 0,-2 0 368 0,-1 3 72 16,-7 4 15-16,0-4 2 0,-3-3-349 0,-8 6-69 16,-2-3-15-16,-5-3-2 0,1 6-7 0,-4-2-2 15,0 5 0-15,0-6 0 0,-4 3-5 0,1 4 0 16,-4-4-8-16,-4 4 12 0,-3 5-12 0,0-2 0 0,7-1 0 15,-4 1 0-15,1 2 0 0,-1-2 0 0,1-4 0 16,3 4 0-16,3 0-18 0,4-4 0 16,7 3 0-16,4 4 0 15,7-3-108-15,6-4-22 0,1 1-4 0,7 2-540 0,0-3-108 16</inkml:trace>
  <inkml:trace contextRef="#ctx0" brushRef="#br0" timeOffset="39">18119 13617 1958 0,'0'0'174'0,"0"0"-139"16,-11 0-35-16,1 10 0 0,-8-10 131 0,-7 9 19 15,4-9 4-15,-7 13 1 0,-4-7-124 0,-3 3-31 16,-11-3 0-16,4 4 0 16,-8-1-23-16,-6 4-10 0,-4 3-3 0,-7-1 0 15,-4 4-3-15,-3 0-1 0,0-3 0 0,-4 2 0 0,1 4 24 0,-1-3 5 16,-3-6 1-16,0 9 0 0,3-4 19 0,4 1 4 16,7-3 1-16,4 3 0 0,-1-7-6 0,1 7 0 15,6-6-8-15,8-4 12 16,3 4-136-16,7 2-27 0,4-2-5 0</inkml:trace>
  <inkml:trace contextRef="#ctx0" brushRef="#br0" timeOffset="40">18655 14109 2131 0,'-60'-6'189'0,"32"6"-151"0,-11-3-30 0,-7 3-8 0,-7 3 132 0,-3 3 24 15,3-6 6-15,-7 4 1 16,-7 5-115-16,3-3-22 0,-3 1-5 0,0-1-1 0,0 3-20 0,4 4 0 15,-8-1 0-15,4-2 0 0,0 12 0 0,-7-10-8 16,3 4 0-16,4 0 0 0,-3 2 8 0,6-5 0 16,4 6 0-16,0-7 0 0,4-2-12 0,3 9 0 15,0-7 0-15,7 1 0 16,0-4-126-16,11 0-26 0,7 4-4 0,7-4-536 16,7-2-106-16</inkml:trace>
  <inkml:trace contextRef="#ctx0" brushRef="#br0" timeOffset="41">19442 14445 2746 0,'-29'-6'122'0,"15"6"25"16,-3-3-118-16,-5 3-29 0,-6-7 0 0,-4 7 0 16,-6 0 25-16,-5 7-1 0,-3-4 0 0,-6 3 0 15,-5-3 7-15,-3 10 1 0,-3-4 0 0,-4 1 0 16,-7 2-32-16,-4-3 0 0,0 4 0 0,-6 6 0 16,-1-7-11-16,0 7-8 0,-3 3-1 0,3-3-1 15,4-7 7-15,4 10 2 0,3-3 0 0,7 0 0 0,3-3 0 16,8 3 1-16,3-7 0 0,3 7 0 15,4-7-148-15,8 4-29 16,2-3-7-16,12-4-1 0,3-3-55 0,6 4-11 0,-6-1-2 16,21-9-1-16</inkml:trace>
  <inkml:trace contextRef="#ctx0" brushRef="#br0" timeOffset="42">19897 14868 864 0,'-7'3'76'0,"-7"-3"-60"0,-8 0-16 0,-2 7 0 16,-5-4 317-16,-9 3 61 0,-5-3 12 0,-3 0 2 16,-3 7-251-16,-4-4-50 0,-3-3-11 0,-1 7-1 15,-3-1-28-15,-7 0-6 0,0-2-1 0,-7 2 0 16,-3 7-25-16,-1-4-6 0,0 1-1 0,-3-1 0 15,-4 7-3-15,4-6-1 0,0 6 0 0,0-1 0 16,3-2-8-16,4 6-14 0,4-3 3 0,3 3 1 31,0-3-81-31,10 3-16 0,8-4-3 0,10-5-639 0,4 6-128 0</inkml:trace>
  <inkml:trace contextRef="#ctx0" brushRef="#br0" timeOffset="43">20341 15461 2761 0,'-25'0'60'0,"-13"-3"13"0,-8 3 3 0,-4 0 2 0,-6 3-62 0,3-3-16 0,0 9 0 0,0-5 0 16,-7 5 19-16,0 0 1 0,-7-5 0 0,0 5 0 15,4 0-20-15,-1 4 0 0,-3 3 0 0,4-4-9 16,-4 1-6-16,0 5-1 16,-4 4 0-16,1-3 0 15,-1-3-28-15,0 12-7 0,1-6-1 0,3 6 0 16,3 4-80-16,1-7-16 0,-1-3-3 0,11 0-1 15,1 6-79-15,6-6-16 0,-32 12-3 0,39-12-1 0</inkml:trace>
  <inkml:trace contextRef="#ctx0" brushRef="#br0" timeOffset="44">20722 15925 3204 0,'0'0'71'0,"-7"-9"14"0,0 9 3 0,0-3 1 0,0 3-71 0,-7 0-18 0,0 0 0 0,-7 3 0 15,-8 6 0-15,-6 1 0 0,0-7-13 0,-11 12 5 32,0-2-28-32,-7-1-4 0,-10 1-2 0,-4 6 0 15,-7 0-26-15,-1 3-4 0,-2 0-2 0,-4-1 0 16,-7 1-36-16,3 0-7 0,-3 7-2 0,3-7 0 15,7-1 15-15,4 1 2 0,0-3 1 0,11 3-530 0,3-9-105 0</inkml:trace>
  <inkml:trace contextRef="#ctx0" brushRef="#br0" timeOffset="45">20320 15527 57 0,'-7'25'0'0,"0"-19"0"0,-4 13 0 0,1 3 0 16,-4 0 442-16,3 0 83 0,-7 9 17 0,4 10 3 16,0-3-435-16,0 6-87 0,3-1-23 0,1 8 0 15,-1-4 0-15,1 6 0 0,3-3-8 0,0 13 8 16,0 3 0-16,3-4 0 0,4 11 0 0,4-8 0 15,-1 8 0-15,1-1 14 0,-1 0-1 0,8-3 0 0,-1 9 3 16,-3-3 1-16,4 1 0 0,0-10 0 0,6 3-17 0,-3-13-16 16,0 7 4-16,4-10 0 15,-4 0-42-15,0 1-8 0,-3-4-2 0,-1-6-792 16</inkml:trace>
  <inkml:trace contextRef="#ctx0" brushRef="#br0" timeOffset="46">20193 15684 1612 0,'0'9'144'0,"0"4"-116"0,-7 15-28 0,7 3 0 16,3 4 172-16,1 9 28 0,0 6 5 0,3 3 2 16,0 10-173-16,-4 3-34 0,1 3 0 0,-4 6-15 15,-4 0 15-15,1 7 0 0,-1-4 0 0,-6 4 0 16,-1-1 0-16,-3 4 0 0,0-1 0 0,3 1 0 16,-6 0 0-16,2-7 0 0,1 7 0 0,0 0 0 15,0-4-19-15,0-6-1 0,3 1 0 0,1-14 0 16,-1 1-114-1,1-10-23-15,3-12-5 0,0 3-677 0</inkml:trace>
  <inkml:trace contextRef="#ctx0" brushRef="#br0" timeOffset="47">19297 16875 345 0,'-4'28'31'0,"1"-12"-31"16,-1 3 0-16,-3 3 0 0,0 16 492 0,-3-1 92 0,-1 4 18 0,4 12 4 16,-7-3-485-16,3 7-97 15,1 2-24-15,-4 7 0 0,0-3 0 0,-1 0 0 0,-2 3 0 0,3-4 0 31,0 10-40-31,-1-6-1 0,1-3 0 0,-3 0 0 16,3-1-9-16,3 1-2 0,-3-3 0 0,0-4 0 16,3-6-21-16,-3-3-5 0,0 4-1 0,0-8-812 0</inkml:trace>
  <inkml:trace contextRef="#ctx0" brushRef="#br0" timeOffset="48">18881 17236 2595 0,'-4'9'57'0,"1"1"12"0,-4 12 3 0,0 9 0 0,-1 13-57 0,5-3-15 16,-4 3 0-16,0 6 0 0,3 3-9 0,-3 0-5 15,0-2-1-15,4 2 0 16,-4 0-29-16,3 0-7 0,-3 13-1 0,0-6 0 16,-4 3 20-16,4-7 4 0,-3 4 1 0,-1-4 0 15,1-3-16-15,-1 4-3 0,-3-4-1 0,3 4 0 16,-3-4-21-16,4 0-4 0,-5-3 0 0,8-6-503 16,-3 0-100-16</inkml:trace>
  <inkml:trace contextRef="#ctx0" brushRef="#br0" timeOffset="49">17582 17926 2523 0,'-3'0'56'0,"-8"0"11"0,4 0 2 0,-3 0 2 0,-1 0-57 0,-7 0-14 0,4 0 0 0,0 3 0 15,4-3 0-15,-8 3 0 0,-3-3 0 0,-4 9 0 0,-3 1 0 0,-4 2-10 16,-7-2 10-16,-3-1-8 16,0 4 8-16,-11-4-8 0,-4 4 8 0,-10 6-8 0,-10-7-3 0,-1 10 0 15,1 6 0-15,-5-6 0 0,-9 0 11 0,-1 0 0 16,0 6 0-16,-3-3 0 0,0 4 10 0,-1 2 7 15,-2 0 2-15,-1 1 0 0,0 2-11 0,0-2-8 16,8 5 9-16,-5-2-9 16,5-1-30-16,-5-2-12 0,1-1-2 0,3 0-1 15,4-3-201-15,4-2-40 0</inkml:trace>
  <inkml:trace contextRef="#ctx0" brushRef="#br0" timeOffset="50">15956 17772 1324 0,'-3'-3'118'0,"-4"-3"-94"0,0-4-24 0,-1 4 0 15,-2 0 364-15,-1-4 69 0,4 1 14 0,-3 6 2 16,-1 3-374-16,-7-10-75 0,-3 7-16 0,-7-3-2 16,0 6 18-16,-4-3 0 0,-7 3 0 0,0 0 0 15,-6 0-23-15,-5 3-1 0,-3 13 0 0,-7-4 0 16,-3-2 4-16,-1 2 1 0,-6 7 0 0,-1 3 0 0,1-3 19 16,-4 3 8-16,-8 3-8 0,1 6 12 0,-3-3-12 15,2 7 0-15,1-4-9 0,-3 1 9 16,3-4 0-16,-4 0 0 0,4 3 0 0,3-2 10 0,4-1-10 0,3-3-11 15,4-3 3-15,-3 6 0 16,3-6-228-16,0 0-44 0,-50 12-10 0,29-12-2 16</inkml:trace>
  <inkml:trace contextRef="#ctx0" brushRef="#br0" timeOffset="51">14778 17637 2916 0,'0'0'64'0,"0"0"14"0,-7-3 2 0,-7 3 1 0,-7-3-65 0,3 3-16 0,0 0 0 0,-3 0 0 15,-4 0 17-15,1 3 0 0,-8 0 0 0,-3-3 0 16,-4 10-2-16,-3-4-1 0,-11-3 0 0,0 6 0 15,0 4-5-15,-7-4-1 0,0 4 0 0,-4 6 0 16,-3 3-8-16,0-3 0 0,-3 6 0 0,-1 0 0 16,-6 0 0-16,2-3-12 0,5 9 4 0,-1 0 8 15,1 1-21-15,-1-1 3 0,1 1 1 0,-4-4 0 16,3-3-43-16,4 6-8 0,4-9-1 16,6 0-1-16,11-3-90 0,0-7-17 0,8 1-4 0,-1-4-843 15</inkml:trace>
  <inkml:trace contextRef="#ctx0" brushRef="#br0" timeOffset="52">13882 17352 1267 0,'0'0'56'0,"0"0"12"0,-7 0-55 0,-4-3-13 0,1-7 0 0,-8 10 0 16,0-3 399-16,-3 6 77 0,-4-3 15 0,-3 10 3 16,-4-7-392-16,-3 6-78 0,-4 1-16 0,-3 2-8 15,-7 10 0-15,-4-3 0 0,-7 9 0 0,-7-3 8 16,0 4-8-16,-11 2-16 0,-3 0 4 0,0 4 0 16,-4-4-1-16,-7 4-1 0,1-4 0 0,-5 0 0 15,5 1 14-15,-1 8 0 0,4-8 0 0,-4 2 0 31,4-2-44-31,0-1-7 0,7-3-1 0,3-3 0 16,11-6-172-16,-4 0-36 0</inkml:trace>
  <inkml:trace contextRef="#ctx0" brushRef="#br0" timeOffset="53">12495 16991 1785 0,'-28'0'79'0,"14"7"17"0,-7-4-77 0,-7 0-19 15,-4 6 0-15,-7 1 0 0,-3 2 236 0,-8 7 44 16,-3 0 9-16,1 3 2 0,-8 0-219 0,0 0-44 0,-7 9-9 0,7 0-2 15,-4 1 0-15,-3 2 0 0,-7 7 0 16,0 0 0-16,3 3-17 0,1-4 0 0,6 1 0 0,1 0 0 16,-1-3-21-16,1-1 1 0,-1 4 1 0,-3-3 0 31,-7-1-208-31,7-2-41 0,11 2-9 0</inkml:trace>
  <inkml:trace contextRef="#ctx0" brushRef="#br0" timeOffset="54">12054 16844 1152 0,'0'0'102'0,"-14"0"-82"0,-7 0-20 0,0 0 0 16,-4 0 352-16,1 0 67 15,-5 0 13-15,-2 0 2 0,2 9-322 0,-2-6-65 0,-8 7-13 0,-3 6-2 16,-1-4 6-16,-3 7 2 0,-3 3 0 0,-4 3 0 16,-7 6-40-16,4 1 0 0,6-1-9 0,-6 4 9 31,-4 2-211-31,0-2-34 0,-46 37-7 0,21-28-2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04:40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12517 10503 1094 0,'0'0'97'0,"0"0"-77"15,-4-3-20-15,1-3 0 0,-5 6 249 0,1 0 47 16,0 0 8-16,0 0 3 0,0 0-230 0,4 0-45 16,-4 6-10-16,7-6-2 0,-4 3-20 0,4-3 9 15,-7 0-9-15,7 0 0 0,0 0 16 0,0 0-4 16,0 0-1-16,0 0 0 0,0 0 5 0,0 0 2 0,7 10 0 0,-7-10 0 16,4 12 14-16,-4-12 2 15,0 10 1-15,0-10 0 0,3 9-8 0,-3-6-2 16,0-3 0-16,-3 10 0 0,-1 5 12 0,-3-8 3 0,0 11 0 0,0-5 0 15,0 3-29-15,-4-1-11 16,1 1 8-16,-1-3-8 0,1-1 0 0,-1 7 0 0,0-7 0 0,4-2 0 16,0-1 0-16,4 1 0 0,3-4-11 0,0-6 11 15,0 0 0-15,0 0 0 0,0 0 0 0,0 0 0 16,0 0 24-16,7 0 0 0,3-3 0 0,1-7 0 16,3 1 5-16,4 6 2 0,-4-10 0 0,3-2 0 15,1 2-19-15,0-6-3 0,-1 7-1 0,1-1 0 16,-7-6-8-16,-1 7 10 0,4-1-10 0,-3-2 10 15,-4 8 0-15,-4-8 0 0,-3 5 0 0,4-2 0 16,-4 2 4-16,0-2 1 0,-4 2 0 0,-3-2 0 16,0 2-4-16,0-2-1 0,-3 2 0 0,-1 1 0 0,1 0-10 15,3 9 0-15,-8-10 0 0,5 10 8 16,-1 0-8-16,1 0 0 0,-1 0 0 0,0 10 0 0,1-4 0 16,-1 3 0-16,1 4 0 0,3-1 0 15,-4-2-9-15,4 2 9 0,4 7 0 0,-5 0 0 0,5-3-8 0,-1-1 8 16,1 1 0-16,-1 3 0 0,4-7 0 0,-3 7-8 15,3-6 8-15,3-1 0 0,1 4 0 0,-4-4 0 16,0-12 0-16,3 10 0 0,-3-10 0 0,7 3 0 16,-7-3 0-16,11 6 0 0,-11-6 0 0,7 0 0 15,4-6 0-15,3 3 9 0,-4-7 1 0,1 1 0 16,0 0 0-16,-1-1 0 0,1-2-2 0,-1 2 0 16,-3 1 0-16,4 3 0 0,-4-4-8 0,0 1 0 15,-3-1 0-15,-1 1 0 0,1 6 0 0,-1-3 0 0,-3 6 8 16,0 0-8-16,0 0 0 0,-3 0 0 0,3 0 0 15,-11 0 0-15,-3 6 0 0,3-3-9 0,-3 3 9 0,-3 4-10 16,-1-4 10-16,4 3 0 0,-4 4 0 0,1-4 0 16,6 7 0-16,-3-10 11 0,3 4-1 15,4 5 0-15,0-8-10 0,7 2-9 0,-3 0 9 0,3-9-13 16,7 10 13-16,0-7 0 0,0-3 0 0,7 6 0 16,4-3 11-16,-1-3-2 0,1-9 0 0,7 9 0 15,-1-9-1-15,1 2 0 0,0-2 0 0,-4-1 0 16,3 1-8-16,-2 0 12 0,-5-4-12 0,1 1 12 15,0-4-1-15,-8 3 0 0,1 4 0 0,-4-4 0 16,-4 4-3-16,1 0 0 0,-4-4 0 0,0 10 0 0,-4-3-8 16,1 2 0-16,-4-2 0 0,0 6 0 15,0 0 0-15,-4 0 0 0,0 6 8 0,1-2-8 0,-4-4 0 16,0 9 0-16,-4-3 0 0,0 1 0 0,1 2 0 16,-1 0 0-16,0 4-9 0,1-4 9 0,3 4 0 15,-4 3 0-15,4-4 0 0,0 1 0 0,0-4-10 0,3 4 2 16,1-4 0-16,3 0 0 0,-1 1 16 0,1-7 3 15,7-3 1-15,0 0 0 0,0 0-12 0,0 0 0 16,0 0 0-16,0 0 0 0,0 0 0 0,0 0 0 16,0 0 0-16,7 0 0 0,4 0 18 0,-4 0 2 15,4 0 0-15,-4-3 0 0,0-3-29 0,3 2-6 16,-3 1-1-16,-3-3 0 0,3-3 16 0,-3 9 0 16,-1-13 0-16,4 10 0 0,-7-3 15 0,0-4-1 0,0 7 0 15,0-6 0-15,0-1-14 0,0 1-15 0,0-4 3 0,-3 10 1 16,3-6 11-16,0-1 0 0,0 10 0 15,0 0 0-15,-4-3 0 0,4 3 16 0,0-6-4 0,0 6-1 16,0 0-19-16,0 0-4 0,0 0-1 0,0 0 0 16,-7 6 13-16,0-3 0 0,3 7 0 0,-3-7 0 15,4 6 0-15,-4-2 0 0,3-1 0 0,1 0 0 16,-1-3 0-16,1 4 12 0,3-7-3 0,0 0 0 16,-4 3-9-16,4-3 0 0,0 0 0 0,0 0 0 15,0 0 0-15,0 0 10 0,0 0-10 0,0 0 10 16,0 0-10-16,0 0 0 0,4-10 9 0,-1 7-9 15,1-3-44 1,3-7-12-16,3 4-4 0,-3-13-1401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07:13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18814 13586 1335 0,'0'0'29'0,"0"0"7"0,0 0 0 0,0 0 2 0,-7-3-30 0,3 0-8 0,4 3 0 0,-3 0 0 0,3 0 0 0,-8 0 0 15,8 0-8-15,-7 3 8 0,0-3 8 0,7 0 6 16,0 0 2-16,-3 3 0 0,3-3 2 0,-7 9 1 15,3-3 0-15,-3-2 0 0,4 5 27 0,-1-6 6 16,-3 7 0-16,4-1 1 0,-1 0-13 0,1 1-4 16,-1-1 0-16,0 4 0 0,4-10-13 0,4 6-3 15,-4-9-1-15,0 10 0 0,4 2-5 0,3-5-1 16,-7-7 0-16,7 3 0 0,-7-3 3 0,10 0 0 16,1 0 0-16,-1 0 0 0,1 0 16 0,0-10 3 15,-4 10 1-15,0-9 0 0,0 3-7 0,0-4-1 16,-4 1 0-16,4-1 0 0,-3 1-7 0,-1 0-1 15,1-4-1-15,-4 4 0 0,0-1-7 0,0 7-2 0,-4-6 0 0,1-1 0 16,-1 10 12-16,4 0 2 0,0 0 1 16,0-9 0-16,-7 6 7 0,7 3 2 0,-3 0 0 0,3 0 0 15,0 0-34-15,0 0 0 0,-7 0 0 0,7 0 0 16,-7 9 0-16,3-6 0 0,-3 13 0 0,4-10 0 16,-5 13 0-16,5-10 0 0,3 4 0 0,-4-4 0 15,4 1 0-15,0-1 0 0,0-9 0 0,0 0 0 16,0 0 0-16,4 3 0 0,-4-3 0 0,7 7 0 15,0-7 0-15,0-7 0 0,0 7 0 0,4-9 0 16,-1 6 0-16,1-7 0 0,0-2-8 0,-1 2 8 16,-3-2 0-16,4-4 0 0,-1 10 13 0,1-10-4 15,-8 7-9-15,8-4 12 0,-7 4-12 0,3-4 12 16,-4 4-12-16,1 0 8 0,-1 5-8 0,-3-5 8 16,0 0 7-16,0 9 1 0,0 0 0 0,0 0 0 15,0 0 0-15,-3-4 1 0,-1-2 0 0,4 6 0 16,0 0-8-16,0 0-1 0,-7 0-8 0,0 6 12 0,0-2-12 15,0 2-10-15,0-3 2 0,0 6 0 0,0-5 8 16,0 2 0-16,0-3 0 0,0 6 0 0,0-6 0 0,7-3 0 16,0 0 0-16,0 0 0 0,0 0 0 0,0 0 9 15,0 0 0-15,0 0 0 0,0 0 3 0,0 0 0 16,0 0 0-16,0 0 0 0,0 0-12 0,0 0 0 16,7-3 0-16,0-6 0 0,0 6 0 0,-4-7 0 15,4 1-10-15,-3 6 10 0,-4-3 0 0,3-4 0 16,-3 4 0-16,0 0 0 0,-3-4 0 0,3 10 0 15,-4 0 12-15,1-3-12 0,-1-3 16 0,-3 6-3 16,4 0-1-16,-8 0 0 0,4 0-1 0,-7 6-1 0,3-3 0 16,4-3 0-16,-3 10-10 0,-1-4 0 15,0 0 0-15,4 0 0 0,0-2 12 0,0 5 1 0,0-9 0 0,4 9 0 16,3-9 11-16,0 0 3 0,0 4 0 16,0-4 0-16,3 9-27 0,-3 0 0 0,4 1 0 0,-1-7 0 15,4 6 0-15,-3-2 0 0,-1-1 0 0,4 0 0 16,-7-6 0-16,8 3-14 0,-8-3 2 0,3 6 0 15,-3-6 12-15,0 0 16 0,0 0-3 0,0 0-1 16,0 0-12-16,4 4 0 0,-4-4 0 0,3 9 0 16,-3-6 0-16,0-3 0 0,-3 10 0 0,3-10 0 15,0 9 0-15,-4-3 0 0,1-3 0 0,3-3 0 16,0 0 8-16,0 4 0 0,0-4-8 0,0 0 12 16,0 0-3-16,0 0-1 0,0 0 0 0,0 0 0 15,0 0 1-15,0 0 0 0,0 0 0 0,0 0 0 16,0 0-9-16,0 0 0 0,0 0 0 0,0 0 0 0,0 0 0 0,0 0 0 15,0 0-10-15,0 0 10 0,0 0-15 0,0 0 3 16,0 0 1-16,0 0 0 16,0 0-38-16,0 0-8 0,0 0-2 0,7 0 0 15,0 6-144-15,3-6-29 0,4-6-5 16</inkml:trace>
  <inkml:trace contextRef="#ctx0" brushRef="#br0" timeOffset="1267.274">20959 13526 57 0,'0'0'0'0,"0"0"0"0,0 0 0 0,0 0 0 15,0 0 21-15,0 0-1 0,0 0 0 0,0 0 0 16,-8 3 11-16,8-3 1 0,0 0 1 0,0 0 0 16,-3 0 62-16,3 0 12 0,0 0 2 0,0 0 1 15,0 0 26-15,0 0 6 0,0 0 1 0,0 0 0 16,-4-9-37-16,4 0-7 0,-3 9-2 0,3-10 0 16,0 10-8-16,0 0-1 0,0 0-1 0,0 0 0 15,0 0-8-15,-4-3-2 0,4 3 0 0,-3-3 0 16,-4 3-39-16,3 0-8 0,4 0-2 0,-7 3 0 15,-3 0-28-15,3 3 0 0,-4-2 0 0,0 5 0 16,4 0 0-16,-3 4 0 0,3-4 0 0,-4 1 0 0,4-7 9 0,4 6 3 16,-1 1 0-16,-3-1 0 0,7-6 4 15,0-3 2-15,0 10 0 0,0-10 0 0,0 0-7 0,0 0-2 16,14 0 0-16,-3 0 0 0,-1 0 6 0,1-4 1 16,3-2 0-16,-3 3 0 0,3-6 4 0,-4-1 2 15,1 7 0-15,-1-3 0 0,4-7-10 0,-3 10-1 16,-4-6-1-16,0 3 0 0,0-7 1 0,0 13 0 15,-3-9 0-15,-4 9 0 0,0 0-11 0,0 0 12 16,0 0-12-16,0 0 12 0,0 0 2 0,0 0 1 16,-7 6 0-16,0-3 0 0,-4 3-7 0,1 1 0 15,-5 2-8-15,5 0 12 0,-1 1-4 0,-3-7 0 0,7 6-8 16,-3 4 12-16,2-7 1 0,1-3 0 0,0 7 0 0,7-10 0 16,0 0-4-16,0 0-1 0,0 0 0 0,0 0 0 15,0 0-8-15,0 0 8 0,7 6-8 0,-7-6 8 16,11 0 0-16,-4-6 0 0,4 6 0 15,-1 0 0-15,1-10 0 0,-1 7-8 0,1-3 12 0,0 3-4 16,-4-7 0-16,3 1 0 0,-6 6 0 0,3-7 0 16,-4 1-8-16,4 0 10 0,-3 5-10 0,-1-5 10 15,-3 0 11-15,0 5 3 0,0 4 0 0,0-6 0 16,-3 3-24-16,3 3 0 0,-4-9 0 0,4 9 0 16,-7 0 10-16,4 0-2 0,-4 0-8 0,3 0 12 15,-3 0-12-15,0 0-8 0,0 0 8 0,0 6-13 16,0-3 13-16,0 0 0 0,-4-3 0 0,4 10 0 15,-3-4 0-15,-1-3 0 0,0 6 0 0,4-5 0 16,0 5 0-16,0-3 0 0,4-3 0 0,-4 7 0 0,0-7 0 0,3 6 0 16,4-9 0-16,0 0 0 0,0 0 0 0,0 0 0 15,0 0 13-15,0 0-4 0,0 0-9 0,7 0 0 16,-7 0 0-16,7 10 0 0,-7-10 0 0,7 0 8 16,-7 0-8-16,7 3 8 0,-7-3-8 0,0 0 0 15,0 0 0-15,0 0 0 0,0 0 0 0,0 0 0 16,0 0 0-16,0 0 0 0,0 0 8 0,0 0-8 15,0 0 8-15,0 0-8 0,0 0 0 0,0 0 0 16,0 0 0-16,0 0-11 16,0 0-32-16,4 6-6 0,-4-3-2 0,0-3 0 15,0 0-141-15,0 10-29 0,3-1-6 0,1-6-467 0,-1 7-94 0</inkml:trace>
  <inkml:trace contextRef="#ctx0" brushRef="#br0" timeOffset="2254.046">23259 13457 288 0,'0'0'12'0,"0"0"4"0,0 0-16 0,10 0 0 0,-6-9 0 0,-4 9 0 16,3 0 210-16,1-10 39 0,-4 10 8 0,3-3 2 16,-3 3-131-16,0 0-25 0,4-9-6 0,-1 9-1 15,-3 0-16-15,0-10-3 0,0 10-1 0,0 0 0 16,0 0-5-16,-3-3-2 0,-1-6 0 0,4 9 0 16,-7 0-17-16,0 0-3 0,-3 0-1 0,-1 0 0 15,0 9-26-15,1-6-6 0,-1 7 0 0,-3-1-1 16,0 4-6-16,0-4-1 0,3 4 0 0,-3-4 0 15,4 10 26-15,-1-10 5 0,4 4 1 0,4-4 0 16,-1 4-26-16,4-4-5 0,0 1-1 0,0-7 0 16,4 6-8-16,3-2 8 0,0-1-8 0,3-6 8 0,1 6-8 15,3-6 0-15,0 0 0 0,4-6 0 0,-4 6 8 0,7-6 0 16,-3-1 0-16,3-2 0 0,-4 6 0 0,1-7 0 16,-4 1 0-16,-3 0 0 0,3 5 11 0,-4-5 1 15,-3 6 1-15,1-3 0 0,-5-4-7 0,-3 10-2 16,0 0 0-16,0 0 0 0,0 0 4 0,-3-3 1 15,-5 0 0-15,1-3 0 0,0 6-9 0,0 0-8 16,0 0 9-16,-3 0-9 0,-1 0 0 0,4 0 8 16,-4 0-8-16,4 0 0 0,7 0 0 0,-10 6 0 15,10-6 0-15,0 0-10 0,-7 6 10 0,7-6 0 16,0 0 0-16,0 0 0 0,0 0 0 0,0 0-8 16,0 0 8-16,0 6-8 0,0-6 8 0,7 4 0 0,-7-4 8 15,3 9-8-15,8-9 8 0,-4 0-8 0,7 0 8 0,-3-3-8 16,-1-3 12-16,1 2-3 0,3-2 0 0,0 0 0 15,-7 0-9-15,4-4 0 0,-4 7 0 0,0-3 8 16,-4 3 19-16,-3 3 3 0,4-10 1 0,-1 10 0 16,-3-9-17-16,0 9-3 0,0-3-1 0,-3-4 0 15,-4 4-10-15,3 3 10 0,1-9-10 0,-4 9 10 16,0 0-1-16,0 0 0 0,0-3 0 0,-1-4 0 16,1 7-1-16,4 0-8 0,-4-3 12 0,7 3-4 15,-7-3-8-15,0 3 0 0,0-6 0 0,7 6 8 16,0 0 19-16,-7 6 3 0,3-6 1 0,4 0 0 15,0 0-31-15,-7 3 0 0,7-3 0 0,-3 3 0 16,-5 7-19 0,5-1-9-16,-1 1-3 0,1-7 0 0,3-3 7 0,0 9 0 0,0 1 1 0,3-1 0 15,1 0-110-15,-1 1-23 16,5-4-4-16,2 0 0 0,1-2-92 0,3 2-19 0</inkml:trace>
  <inkml:trace contextRef="#ctx0" brushRef="#br0" timeOffset="3404.703">26247 13351 57 0,'0'0'0'0,"0"0"0"16,0 0 0-16,-7-4 0 0,0-2 193 0,-4 6 34 0,4 0 6 0,-4-3 2 15,4-3-143-15,-3 6-28 0,-1 0-5 0,-3-3-2 16,3 3 11-16,1 0 3 0,-4 0 0 0,3 0 0 16,-6 0-10-16,2-7-1 0,8 7-1 0,-3-3 0 15,-1 3 10-15,1 0 3 0,-1 0 0 0,7 0 0 16,-3 0-12-16,7 0-3 0,0 0 0 0,0 0 0 16,0 0-25-16,0 0-4 0,0 0-2 0,0 0 0 15,0 0-6-15,0 0-2 0,-7 10 0 0,7-10 0 16,-7 3 15-16,4-3 3 0,3 0 1 0,-7 9 0 15,0 1 15-15,3-1 2 0,4-9 1 0,-3 3 0 16,-4 7-25-16,3-1-5 0,4-6-1 0,0-3 0 16,0 0-24-16,0 10 0 0,7-1 0 0,-3 0-11 15,6-6 19-15,-3 4 4 0,0-4 1 0,0-3 0 16,0 6-13-16,0-6-16 0,8 0 3 0,-1 0 1 0,-4 0 24 0,1 0 6 16,3-6 1-16,-3 6 0 0,-1-3-19 0,1-4 0 15,-4 4 0-15,0-6 0 0,3 6 10 0,-6-3-2 16,3-4 0-16,0 7 0 0,-3 0 6 0,-4 3 1 15,0 0 0-15,3-6 0 0,1-4 5 0,-4 7 2 16,0 3 0-16,0 0 0 0,-7-6-8 0,0 6-2 16,-4 0 0-16,0 0 0 0,1 6-12 0,-4-3 0 15,0 7 0-15,-4-4 0 0,-3 0 0 0,0 4 0 16,6-4 0-16,1 3 0 0,0-3 19 0,0 4 1 0,4-4 0 16,3 0 0-16,-4 4-20 0,7-1 0 0,-3-2 0 0,7-7 0 15,0 0 10-15,0 0-2 0,0 0 0 0,7 3 0 16,-7-3-8-16,11 3 10 0,3 3-10 0,0-6 10 15,-3-6-10-15,3 3 0 0,4 0 9 0,-1-4-9 16,1-2 0-16,-1 6 9 0,1-7-9 0,-4 1 0 16,4-4 12-16,-4 4-4 0,-3 0 0 15,-1-1-8-15,-3-2 8 0,0 2-8 0,-3 1 0 0,-4 2 0 16,3 1 16-16,-3-3 0 0,0-1 0 0,0 7 0 16,0-6 0-16,0 9 0 0,-7 0 0 0,0 0 0 15,0 0-4-15,-3 0-2 0,-1 0 0 0,0 9 0 16,4-6-10-16,-3 7 10 0,-1-4-10 0,1 3 10 15,-1-2-2-15,4 2-8 0,-4 1 12 0,1-1-4 16,-1 0 0-16,4-5 0 0,-3 5 0 0,2 0 0 16,1-6-8-16,7-3 0 0,-3 10 0 0,3-10 0 15,0 6-26-15,0-6-4 16,3 6-1-16,4 4 0 0,1-1-137 0,2-2-27 0,8-1-5 16,3 0-1000-16</inkml:trace>
  <inkml:trace contextRef="#ctx0" brushRef="#br0" timeOffset="4389.779">28780 13253 518 0,'0'0'23'0,"0"0"5"0,0 0-28 0,0 0 0 16,0 0 0-16,0-6 0 0,-4 3 282 0,4-3 51 15,0-1 11-15,4 1 1 0,-4-3-265 0,0 9-54 16,0-3-10-16,0-7-3 0,7 10 6 0,-7 0 1 16,-4-9 0-16,4 9 0 0,0 0 25 0,0 0 6 15,0 0 1-15,0 0 0 0,-7 0 4 0,7 0 0 16,-7 9 1-16,0-9 0 0,-4 10-8 0,1-7-1 15,-4-3-1-15,7 9 0 0,-4 4-25 0,0-7-5 0,1 3-1 16,-1 1 0-16,8-4-6 0,-4 4-2 0,7-10 0 0,-7 9 0 16,3 0-8-16,4-9 12 0,0 0-12 0,0 0 12 15,0 10-4-15,4-1-8 0,3-6 12 0,0 7-4 16,-7-10-8-16,7 3 0 0,0-3 0 0,3 6 0 16,5-6 0-16,-5 3 0 0,4-3 11 0,4-3-11 15,-4 3 12-15,-3-6-4 0,3 6-8 0,-4 0 12 16,-3 0-12-16,4-3 0 0,0-4 0 0,-4 4 0 15,-7 3 0-15,7-3 0 0,3-3 0 0,-3-4 0 16,-3 7 12-16,-1-6-4 0,1 0-8 0,-1-1 12 16,-3-2-3-16,0 8-1 0,-3-2 0 0,-1-3 0 15,1 6 0-15,3 3 0 0,-7-4 0 0,-4-2 0 16,1 6 12-16,-5 0 3 0,5 0 0 0,-1 10 0 0,-3-7-23 0,4 6 0 16,-4 1 0-16,-1-1 8 15,-2 4-8-15,3-4-12 0,0 3 4 0,3 4 0 0,0-3 8 0,1-1 9 16,3-2-1-16,7-1-8 0,0 0 13 0,0 1-4 15,7-4-1-15,0 0 0 0,0-2 1 0,3-4 0 16,5 6 0-16,-1-6 0 0,0 3-9 0,3-6 8 16,-2-3-8-16,2 6 8 0,1-4-8 0,-4-2 8 15,4 3-8-15,-4 0 8 0,-4-3-8 0,1 6 0 16,-1-4 0-16,-2-2 0 0,-8 6 18 0,0 0 2 16,0 0 0-16,0 0 0 0,0 0-8 0,0 0-2 15,0 0 0-15,0 0 0 0,3 10 13 0,-3-1 2 16,0-9 1-16,0 0 0 0,0 0-16 0,0 9-10 15,0-5 12-15,0 5-12 0,0-9 0 0,0 0 0 16,0 9 0-16,0 1 0 0,0-10 0 0,4 9 0 0,-8-3-12 0,4 4 3 31,4 6-94-31,-4-10-18 0,0 3-4 0,-4 7-709 0,4-4-142 0</inkml:trace>
  <inkml:trace contextRef="#ctx0" brushRef="#br0" timeOffset="5616.489">18620 11366 172 0,'0'0'16'0,"0"0"-16"15,0 0 0-15,0 0 0 0,0 0 189 0,0 0 35 16,3-7 8-16,1 1 0 0,-4 0-176 0,3 3-35 16,1-4-7-16,-4 7-2 0,3-9 3 0,1 3 0 15,-1-1 0-15,-3 7 0 0,7-9 21 0,-7 9 5 16,0 0 1-16,0 0 0 0,0 0 18 0,0 0 4 0,0 0 1 15,0 0 0-15,0 0 3 0,0 0 0 16,0 0 0-16,0 0 0 0,0 0 9 0,0 0 3 0,0 0 0 0,0 0 0 16,-3 9-12-16,-1 1-1 0,-3-7-1 0,4 6 0 15,-4 1 2-15,3-1 1 16,-6-6 0-16,6 7 0 0,-3 5-35 0,3-8-7 0,1 2-2 0,-1 1 0 16,4 2-25-16,4-2 0 0,-1-1 0 0,1 0 0 15,7-6-8-15,-1-3 8 0,4 0-10 0,0 0 10 16,4 0-16-16,0-9 2 0,3 6 1 0,0-6 0 15,-3-1 13-15,3-2 0 0,-4 2 0 0,-2-2 0 16,-1 2 0-16,0-2 0 0,-4-1 0 0,-3-3 10 16,0 7 10-16,-3-4 1 0,0 1 1 0,-4-1 0 15,0 4 15-15,-4 0 3 0,4-1 1 0,-4 1 0 16,1-1-1-16,-4 7 0 0,3-6 0 0,1 9 0 16,-1-3-18-16,4 3-4 0,-7-7-1 0,0 7 0 0,7 0-17 0,-7 0 0 15,4 7 0-15,-4-4 0 0,-1 6 0 0,1-6-11 16,0 7 2-16,0-4 0 0,4 3 9 0,-1-2-12 15,-3 2 12-15,7-3-12 0,0-6 12 0,0 0 0 16,0 0 0-16,0 0 0 0,0 0-8 0,7 4 8 16,-7-4-8-16,7 0 8 15,4 0-11-15,-1 0 11 0,1-4-13 0,0-2 5 0,-1 3 8 0,-3-3-12 16,4-7 12-16,-1 10-12 0,-2-6 12 0,-1-1 0 16,0 1 0-16,-4-1 0 0,1 1 0 0,-1-4 8 15,1 10-8-15,-1-6 8 0,-6 0 2 0,3 5 1 16,0-2 0-16,0 6 0 0,-4-9 4 0,-3 6 1 15,7 3 0-15,-3-4 0 0,-4-2-16 0,3 6 0 16,-7 0 0-16,4-3 0 0,0 3 0 0,0 3 0 0,-3-3 0 0,-1 6 0 16,1-2 0-16,-1-1 0 0,0 3 0 0,1-3 9 15,-1 3-9-15,4-2 0 0,0 5 0 0,0-6 0 16,0 3 0-16,7-6-16 0,-4 3 4 0,4-3 1 16,0 10 11-16,0-10 0 0,0 0 0 0,0 9 8 15,0-9-8-15,0 3 0 0,0-3 0 0,0 0 0 16,0 0 0-16,0 0 0 0,0 0 8 0,0 0-8 15,0 0 8-15,0 0-8 0,0 0 10 0,0 0-10 16,0 0 12-16,0 0-3 0,0 0-1 0,0 0 0 16,0 0-8-16,0 0-12 0,0 0 2 0,0 0 1 31,0 0-159-31,0 0-31 0,0 0-6 0</inkml:trace>
  <inkml:trace contextRef="#ctx0" brushRef="#br0" timeOffset="6424.722">21153 11005 1036 0,'0'0'46'0,"-11"0"10"16,0 3-45-16,1-3-11 0,-4-3 0 0,0 3 0 16,-1 0 224-16,1 0 42 0,4 0 9 0,-4 0 1 15,3 0-213-15,1 0-43 0,-1 3-9 0,0-3-2 0,1 3 4 0,3-3 1 16,-4 0 0-16,4 10 0 0,0-10 10 0,3 9 3 15,-3-3 0-15,4 1 0 0,-4 2 14 0,3 0 3 16,1 4 1-16,-4 3 0 0,3-4-5 16,1 1 0-16,-1-1-1 0,4 7 0 0,0-6-28 0,0 2-11 15,0-2 8-15,7-1-8 16,-3-2 0-16,3-7 0 0,-4 6 0 0,8-9 0 0,-1 7 15 0,1-7-3 16,0-7 0-16,3 7 0 0,0-3 4 0,0-6 1 15,-3-1 0-15,3-2 0 0,0 3 8 0,-4-4 2 16,4 0 0-16,-3-2 0 0,0 5-1 0,-1-2 0 15,-3-1 0-15,0 1 0 0,-3-4-5 0,-1 7-1 16,-3 2 0-16,0 1 0 0,-3-3 7 0,-1 6 1 16,1-1 0-16,-8-2 0 0,4 3-16 0,-3 3-2 0,-1 0-1 0,-3 3 0 15,0-3-9-15,0 10 0 0,0-7 0 0,-1 6-11 16,5 0 11-16,-4 4 0 0,3-4-9 0,1 1 9 16,-1-1 0-16,4 1 0 0,0 2 0 0,3-9 0 15,1 7 0-15,3-1 0 0,0-9 0 0,0 0 0 16,0 0 0-16,0 0 0 0,3 10 0 0,4-7 0 15,4 3 0-15,-4-3 0 0,4-6 0 0,-4-3 0 16,7 6 8-16,-4-7-8 0,5-2 0 0,-5 3 8 16,1-4-8-16,3-2 0 0,-4 2 0 0,4 7 8 15,-6-6-8-15,2-1 0 0,-3 10 0 0,0-9 0 16,-3 9 0-16,-4 0 0 0,0 0 0 0,0 0 0 16,0 0-23-16,0 0 0 0,0 0 0 0,0 0 0 15,0 0-113 1,0 0-22-16,0 0-5 0,-4 0-981 0</inkml:trace>
  <inkml:trace contextRef="#ctx0" brushRef="#br0" timeOffset="7426.66">23470 11137 1825 0,'0'0'80'0,"0"0"18"0,-3-3-78 0,3-4-20 15,-4 4 0-15,1-6 0 0,3-1 16 0,0 1 0 16,-4 6 0-16,1-7 0 0,3 1-16 0,-4 9 0 15,4-3 8-15,0 3-8 0,-7-10 37 0,7 10 4 16,0 0 1-16,-3 0 0 0,3 0 21 0,-11 4 4 16,4 5 1-16,0-3 0 0,0 4-36 0,0-4-8 15,-4 3 0-15,1 10-1 0,-1-6 6 0,4 2 2 0,0-2 0 16,0 0 0-16,3-1-31 0,1 7 8 0,-1-10-8 0,8 4 0 16,-1-7-8-16,1 0-5 0,-4-6-1 0,7 10 0 15,0-10 23-15,4 6 5 0,-1-6 1 16,1-6 0-16,-1 6-3 0,4-10 0 0,4 7 0 15,-7-6 0-15,6-1 7 0,-3 1 1 0,-3-4 0 0,0 4 0 16,-1-3 16-16,-3 2 3 0,0 1 1 0,-3 2 0 16,-1 1-16-16,1-3-4 0,-1-1 0 0,-3 7 0 15,0 3-12-15,0 0-8 0,-3-9 8 0,-4 9-8 16,0-3 30-16,0 3 2 0,-7 0 0 0,-1 3 0 16,-2 3-42-16,-1 0-8 0,-3 4-2 0,0-1 0 15,3 1 20-15,1 2-10 0,-1-2 10 0,4 2-8 16,3-3 8-16,1 1 0 0,3-1 0 0,7-9 0 15,0 0 0-15,0 3 0 0,0-3 0 0,7 10 0 0,7-4 0 0,-4-3 0 16,4-3 0-16,4 0 0 0,0 0 0 0,3 0 0 16,0-3 0-16,0 3 11 0,0-6 7 0,4 6 2 15,-7 0 0-15,-1-3 0 0,1 3-20 0,0-7 0 16,-4 7 0-16,-4 0 0 0,1 0 9 0,-4-3-1 16,0-3-8-16,-7 6 12 0,0 0 8 0,4-3 0 15,-1-7 1-15,-3 1 0 0,-3-3 7 0,-1 2 0 16,-3 1 1-16,0 2 0 0,-4-2-4 0,1 0-1 15,3-1 0-15,-4 1 0 0,-3-1-10 0,0 1-2 16,0 6-1-16,0-7 0 0,0 10-11 0,3 0 0 16,-3 0 0-16,3 0 0 0,1 0 0 0,-1 7-14 15,4-4 5-15,0 0 1 0,3 3-12 0,4-6-1 16,0 0-1-16,0 3 0 16,0-3-50-16,4 10-11 0,3 2-1 0,0-5-1 15,7-4-94-15,0-3-18 0,4 9-4 0</inkml:trace>
  <inkml:trace contextRef="#ctx0" brushRef="#br0" timeOffset="8447.88">26180 11199 403 0,'0'0'36'0,"-11"-3"-36"0,0-6 0 0,-3 0 0 15,0-1 176-15,0 1 29 0,0 2 6 0,3-2 1 16,1 0-113-16,3-1-23 0,0 1-4 0,0 6 0 15,3-4-4-15,4 7-1 0,4-9 0 0,-4 6 0 16,0-7-19-16,3 1-3 0,4 6-1 0,-7 3 0 16,0 0-18-16,7-6-4 0,0 2-1 0,-7 4 0 15,0 0 35-15,0 0 6 0,0 0 2 0,0 0 0 0,-7 10 11 0,0 2 2 16,-3 1 1-16,-1-4 0 16,-3 10-46-16,3 0-8 0,1-3-3 0,-1-1 0 0,1 1-21 0,-1 3 8 15,8-7-8-15,-1 4 0 0,4 0 0 0,-3-7 0 16,6 4 0-16,4-4 0 0,4 1 0 0,3-7 0 15,-4 6 0-15,8-9 0 0,0 6 0 0,-1-6 0 16,4-6 8-16,-3 6-8 0,0-3 12 0,3-6-3 16,-3 5 0-16,-1-2 0 0,1-3 9 0,-4 2 2 15,-3-8 0-15,-1 5 0 0,1 4 9 0,-4-3 3 16,0-1 0-16,-4 1 0 0,-3-1-7 0,0 7-1 16,0-6 0-16,0 0 0 0,0 9 12 0,0 0 3 0,-7 0 0 0,0 0 0 15,-3 0-39-15,-1 0 0 0,0 3 0 0,1 3 0 16,-4-3 0-16,0 6 0 0,0 1 8 0,-1-1-8 15,5 1 0-15,-1-1 0 0,1-3 0 0,-1 4 0 16,1-4 0-16,6-3 0 0,4-3 0 0,0 0 0 16,0 0 0-16,0 0 0 0,0 0 0 0,0 0 0 15,7 6 0-15,7-6 11 0,-3-6-11 0,3 3 12 16,3-3-12-16,-2-4 0 0,2 4 0 0,-3-3 0 16,4-1 0-16,-4-2 0 0,4-4 9 0,-4 7-9 15,-4-4 0-15,1 4 8 0,0-4-8 0,-4 4 0 16,-4-1 0-16,4 4 9 0,-7 0-9 0,0 6 0 15,-3-10 20-15,-1 7-4 0,-6-3 0 0,3 6 0 16,-4 0 16-16,-3 0 2 0,0 0 1 0,0 6 0 16,-4-6-21-16,4 3-4 0,-4-3-1 0,4 7 0 15,0-4 10-15,-4-3 1 0,4 9 1 0,4-6 0 0,-4 4-11 16,3 2-2-16,7-6-8 0,-3 10 12 0,4-4-12 16,-4 1-18-16,3 2 4 0,4 7 1 15,0-7-54-15,0 4-10 0,4-3-3 0,-1-1 0 16,8 1-92-16,7-4-18 0,-1 1-4 0</inkml:trace>
  <inkml:trace contextRef="#ctx0" brushRef="#br0" timeOffset="9464.564">28967 11061 230 0,'0'0'20'0,"0"0"-20"0,-7 0 0 0,-4 0 0 16,0 0 327-16,4 0 61 0,0 0 12 0,0 0 2 15,-3 0-270-15,-1 0-55 0,4-3-10 0,0 3-3 16,0 3-25-16,0-3-6 0,0 0-1 0,0 0 0 15,-4 0-32-15,4 0 0 0,-4 0 0 0,4 0 0 16,0 0 31-16,0 4-1 0,-3 2 0 0,3-3 0 16,0-3 5-16,0 9 1 0,3-2 0 0,1-1 0 15,-1 3-20-15,4 1-4 0,0 2-1 0,0-2 0 16,0-1-11-16,7 1 0 0,0-1 0 0,4 0 0 16,6-5-15-16,-3 5 5 0,4-6 1 0,0 3 0 0,3-3 9 0,-3-3 9 15,-1 0-1-15,1-3-8 0,-4 3 11 16,0-6-11-16,0 3 10 0,0-6-10 0,-7 5 47 0,4-2 3 15,-1-3 1-15,-2 6 0 0,-1-7-16 16,-4 1-3-16,1-1-1 0,-1-2 0 0,1 2 9 0,-1 1 3 16,-6-4 0-16,3 4 0 0,-4 6-19 0,1-7-3 15,-4 1-1-15,3 0 0 0,-7 6-11 0,1-1-9 16,-1-2 12-16,-3 6-12 0,-3-3 0 0,-5 3 0 16,5-6 0-16,-1 6 0 0,-3 6 0 0,3-6 0 15,1 0 0-15,3 3 0 0,-4-3-8 0,4 10 8 16,3-10 0-16,1 3-9 0,-1 3 9 0,4-3 9 0,0 6-1 15,3 1-8-15,1-7 0 0,6 6 0 0,1 1 0 0,3-1 0 16,0-6 0-16,4 7 0 0,-4-1 0 0,7-6-9 16,-4 7 9-16,8-10 12 0,-4 9-2 0,4-3-1 15,-1-2-9-15,1-1-11 0,0-3 3 0,-1 0 0 16,1 0 32-16,-4 6 6 0,4-6 2 0,-4 0 0 16,3 0-32-16,-2-6-15 0,2 6 2 0,-3 0 0 15,0 0-5-15,4 0-1 0,-4-3 0 0,4 3 0 16,-1-4-145-1,1-2-28-15,3 6-7 0,-7-3-1 0</inkml:trace>
  <inkml:trace contextRef="#ctx0" brushRef="#br0" timeOffset="10908.81">18754 8901 1274 0,'-11'0'56'0,"11"0"12"0,0 0-54 0,-3 0-14 15,-4-3 0-15,-1 3 0 0,1 0 36 0,4-3 4 16,-4-4 0-16,0 7 1 0,3-3-2 0,-3-3-1 15,0 3 0-15,0-3 0 0,0 2-28 0,0-5-10 16,0 9 0-16,0-9 9 0,0 9 8 0,0 0 2 16,-4-4 0-16,4-2 0 0,0 12 19 15,0-6 4-15,-4 4 1 0,1-4 0 0,3 6 16 0,-4 3 3 16,1-2 1-16,-1 8 0 0,0-2-43 0,4-1-8 16,-3 1-1-16,3 6-1 0,3-7-10 0,1 4 0 15,3 0 0-15,0-7 0 0,-4 0 8 0,4 4 0 16,4 3 0-16,3-10 0 0,0 3 0 0,3 1 0 15,-3-4 0-15,8 0 0 0,-1 1-8 0,0-7 12 0,0 0-12 16,0-7 12-16,7 4-2 0,0 0 0 16,-3-6 0-16,0-1 0 0,-1 1-1 0,1-10 0 0,-4 6 0 15,0 1 0-15,-3-7-1 0,-1 0 0 0,-3 4 0 0,0-1 0 16,-3 3 8-16,-1 1 0 0,-3-1 1 0,-3-2 0 16,3 8 15-16,-4-2 2 0,1 3 1 0,-4-4 0 15,0 7-11-15,-4 3-3 0,4 0 0 0,-3 0 0 16,-1 3-21-16,0 3 9 0,1 4-9 15,-4 2 0-15,7-2 9 0,-4 2-9 0,0-2 0 0,1 2 9 16,3 7-9-16,-4-6 0 0,4 6 0 0,-3-10 0 16,10 3 0-16,-4-2 0 0,1-1 0 0,3-9 0 15,0 0 0-15,0 0 0 0,0 0 0 0,0 0 0 16,7 3 0-16,0-3-12 0,0 0 2 0,3 0 1 16,1-9 9-16,-1 6 0 0,1-7 0 0,0 1 0 15,3 0 0-15,-4-4-8 0,4 1 8 0,-3-4-8 16,3 3 8-16,-3 1 0 0,-4-1 0 0,0-2 8 0,-4 2-8 0,4 4 0 15,-7-4 0-15,0 4 0 0,0-4 12 0,-3 4-1 16,-1-1-1-16,1 1 0 0,-4 6 5 0,0-7 1 16,-4 10 0-16,4-3 0 0,-7 3-16 0,3 3 8 15,-3-3-8-15,0 10 0 0,0-1 9 0,0 1-9 16,-4 2 8-16,4 1-8 0,4-4 0 0,-5 0 8 16,1 4-8-16,4-4 0 0,-1 1 0 0,4-1 0 15,0-6 0-15,4 7 0 0,-5-7 0 0,8-3 0 16,0 0 0-16,0 0 0 0,0 0 24 0,0 0 7 15,0 0 1-15,11 0 0 0,-4 0-32 0,0-3 0 0,4 0 0 16,3-4 0-16,-4 4 0 0,5-3 0 0,-5-3 0 0,1 2 0 16,-1 1 0-16,1-3 0 0,-1-1 0 15,1 7 0-15,-4-6 0 0,-3 9 0 0,-4 0 0 16,0 0 0-16,0 0 0 0,0 0 0 0,0 0 0 0,0 0 0 31,0 0-40-31,0 0-13 0,0 0-3 0,0 0-716 0,7-3-142 0</inkml:trace>
  <inkml:trace contextRef="#ctx0" brushRef="#br0" timeOffset="11853.58">21146 8675 403 0,'0'0'36'0,"0"0"-36"0,0 0 0 0,-4-6 0 16,0 3 188-16,-3 0 32 0,0-4 5 0,4-2 2 15,-1 6-95-15,4-3-20 0,-7-1-3 0,4 1-1 16,3-3-16-16,-4-1-4 0,1 7-1 0,-1-6 0 16,1 5-44-16,3 4-9 0,-4-6-2 0,4 6 0 15,-7-3-4-15,0 3 0 0,0 0-1 0,0 3 0 0,-4 7-13 16,-3-4-2-16,4 6-1 0,-5 7 0 15,1-3-11-15,-3 0 10 0,3-1-10 0,-1 4 10 0,-2 3 8 0,3-3 2 16,0-3 0-16,3 2 0 0,4 4 2 16,0-9 1-16,3 6 0 0,1-7 0 15,3 4-14-15,3-4-9 0,1-2 12 0,-1-7-12 0,8 6 0 0,0-9 0 16,-1 0 0-16,4 0 0 0,4 0 0 16,0-9 0-16,-1 6-10 0,1-3 10 0,3-7 0 0,-3 4 0 15,3-1 0-15,-4-2 0 0,1 2 0 0,-4 1 0 16,0-4 9-16,0 4-1 0,-6-4 18 0,-1 4 4 15,0 0 1-15,-7-4 0 0,0 4-17 0,0-1-3 16,-4 4-1-16,1-3 0 0,-1-1 10 0,-3 1 1 0,-4-1 1 16,1 1 0-16,-1 6-6 0,1-7-2 0,-4 10 0 0,-1-3 0 15,5-3-14-15,-4 6 0 0,0 6 0 0,3-3 0 16,-3-3 0-16,3 13 0 0,1-7 0 0,-1 7-10 16,-3-4 10-16,7 4-8 0,-4-1 8 0,4-2-8 15,0 8 8-15,4-5 0 0,-1-4 0 0,4 4-8 16,0-4 8-16,0 4 0 0,4-4 0 0,-1 1-8 15,4-10 8-15,0 9 0 0,-7-9 0 0,11 0-8 16,0 0 8-16,-1-3 0 0,1-3 0 0,3-4 8 16,-4-2-8-16,1 2 12 0,3-2-4 0,-3-1 0 15,-4-2 12-15,0 2 2 0,3 4 1 0,-3-4 0 16,-3 1-23-16,-4-4 0 0,0 3 0 0,0 4 0 16,-4-4 0-16,-3 4 14 0,-3 0-2 0,3 5 0 15,-4 1-4-15,1-3 0 0,-4 6-8 0,-1 0 12 16,5 0-12-16,-4 0 0 0,0 0 8 0,3 9-8 15,0-9 0-15,4 4 0 0,-3-4 0 0,3 6 0 0,7-6 0 16,0 0-8-16,0 0 8 0,0 0 0 16,0 0-116-16,0 0-16 0,0 0-3 0,10 3-601 15,4-3-121-15</inkml:trace>
  <inkml:trace contextRef="#ctx0" brushRef="#br0" timeOffset="12965.366">23548 8603 864 0,'0'0'76'0,"-7"0"-60"0,0 0-16 0,0-3 0 16,3 3 161-16,-6-6 30 0,3 6 5 0,0 0 2 16,-4 0-157-16,0 0-31 0,1 0-10 0,3 0 0 15,0 0 17-15,0 0-1 0,0 0-1 0,-4 0 0 16,7 0-15-16,-6 6 11 0,3-3-11 0,0 0 10 16,-4-3 19-16,1 10 4 0,3-1 1 0,-1 0 0 15,1 1 9-15,0 2 1 0,0 1 1 0,0 6 0 16,0 3-16-16,-3-4-3 0,6 1-1 0,1-3 0 15,-1 3-16-15,4-7-9 0,7 7 10 0,-3-6-10 16,-1-1 0-16,8-2 8 0,-4-1-8 0,7 0 0 0,0-5 0 16,0-4 0-16,0 0 0 0,0-4 0 0,4-5 13 15,-4 6 0-15,4-3 0 0,-4-4 0 0,0 4 9 0,-3-10 2 16,3 4 0-16,-4 2 0 0,1-2-2 0,-1-7 0 16,-3 10 0-16,1-4 0 0,-1 0-2 0,-4-5 0 15,1 8 0-15,-1-2 0 0,-3-1-2 0,-3 4-1 16,3-1 0-16,-4 1 0 0,1 0 7 0,-4 5 0 15,-4 1 1-15,0-3 0 0,1 6-12 0,-4 6-2 16,0-3-1-16,-1 1 0 0,-2 5-10 0,-1 0 0 16,-3 4 0-16,7-4 0 0,0 1 0 0,0 2 0 15,3-2 0-15,4 2 0 0,3-2 0 0,4-1-9 16,0 4 9-16,0-7 0 0,8-3-16 0,-1 6 4 16,3 1 1-16,4-7 0 0,0-3-4 0,4 0-1 0,-4 0 0 15,4-3 0-15,-1 3 16 0,1-10 0 0,0 10 0 16,-4-9 0-16,3 0 0 0,-2 2 10 0,-1-8-10 0,-4 5 12 15,1 4 3-15,-4-10 1 0,0 7 0 0,-4 3 0 16,1-10 12-16,0 10 4 0,-4-10 0 0,-4 7 0 16,0-4 9-16,-3 4 3 0,-3-1 0 0,-4 4 0 15,3 0-20-15,-3-4-4 0,-4 10-1 0,1-3 0 16,-1 3-6-16,4 0-1 0,-7 3 0 0,0-3 0 16,3 6-12-16,0-6 9 0,-3 4-9 0,4-4 8 15,2 9-8-15,5-6 8 0,-1-3-8 0,4 6 8 16,7-6-8-16,0 0 0 0,0 0 0 0,0 0-11 15,0 0-64-15,0 0-13 0,4 4-2 0,3 5-1 16,3 0-123-16,8-5-25 0</inkml:trace>
  <inkml:trace contextRef="#ctx0" brushRef="#br0" timeOffset="14130.355">26381 8688 403 0,'0'0'36'0,"0"0"-36"15,0 0 0-15,0 0 0 0,0-3 325 0,0-4 59 0,0-2 11 0,0 9 2 16,0-3-289-16,0-7-59 0,0 7-11 0,0-3-2 16,-4-3-14-16,4 5-2 0,0 4-1 0,0 0 0 15,0-3-19-15,0 3 0 0,-3-6 0 0,3 6 0 16,-4 0-16-16,-3 0 4 0,0 6 0 0,0 1 0 16,0 2 12-16,-4 0 10 0,1 4-2 0,-1 3 0 15,1-4 22-15,-5 7 4 0,8-3 1 0,-3 2 0 16,-1-5-1-16,4 9 0 0,0-3 0 0,0-7 0 15,7 7-14-15,4-6-2 0,3-4-1 0,0 4 0 16,0-4-17-16,7 0 0 0,-4-2-11 0,8-4 11 16,3-3-23-16,0 0 3 0,1-10 0 0,2 10 0 15,-3-9 8-15,4 6 1 0,-4-7 1 0,1 1 0 0,-1-4 22 16,-4 4 4-16,4-3 0 0,-10 2 1 16,-4-2-17-16,0-4 0 0,7 3 0 0,-7 4 0 0,-3-4 28 15,-4 4 9-15,-4 0 2 0,4-1 0 0,-3-2-1 0,-8 9 0 16,1-4 0-16,-4 4 0 0,3-3-20 0,-7 3-4 15,1 3-1-15,-1-3 0 0,-3-4-13 16,0 7-8-16,0 0 8 0,3 0-13 0,-7 0-5 0,4 0-1 16,3 0 0-16,-3 7 0 0,4-4 19 0,-5-3-10 15,1 3 10-15,4 6-8 0,3-9 8 0,-1 10 0 16,1-4 0-16,7 0 0 0,0 0 0 0,4-2 0 0,3-4 8 16,0 9-8-16,0 4 0 0,3-7 9 0,4 3-9 15,4-6 0-15,-1 4 0 0,5-4 0 0,-1 0-15 0,0-3 5 16,3 0 10-16,-3 0 0 0,1 0 0 0,2 0 0 15,-6-3 0-15,3 0 0 0,0-4 0 0,-3-2 0 16,-1 0 0-16,-3 5 0 0,4-5 0 0,-8 0 0 16,1-4 13-16,-1 4 5 0,-3-1 1 0,0-2 0 15,0 2 10-15,-3-2 3 0,-4 2 0 0,0-2 0 16,0 2 4-16,0 1 0 0,0 0 1 0,0-1 0 16,-4 4-13-16,4 0-2 0,0 2-1 0,-4-2 0 15,4 6-21-15,-3 0 9 0,-1 0-9 0,4 6 0 16,0-2 0-16,-4-4 0 0,4 0 0 0,0 6-9 15,0-3 9-15,4-3 0 0,-4 3 0 0,0 3 8 16,7-6-16-16,0 0-4 0,0 0 0 0,0 0 0 16,0 0-82-16,0 0-17 0,0 0-3 0,0 0-1 15,7 4-113-15,7 2-22 16</inkml:trace>
  <inkml:trace contextRef="#ctx0" brushRef="#br0" timeOffset="15052.287">29224 8616 345 0,'-10'0'15'0,"2"0"4"0,1 0-19 0,-3 0 0 16,-4 0 0-16,3 0 0 0,-3 0 320 0,-4 0 61 15,4 0 12-15,0 0 3 0,0 0-323 0,0 6-64 16,0-6-9-16,0 3-9 0,3-3 9 0,-3 6 0 0,3-3 0 0,1 1 0 15,3-4 0-15,0 9 0 0,-4 0 0 16,8 1 0-16,-4-7 8 0,0 13 4 16,3-10 1-16,0 10 0 0,1-4 23 0,-4 1 5 0,3-4 1 0,4 4 0 15,0 2-9-15,4-5-1 0,-1-4-1 0,4 3 0 16,1-2-22-16,-1-4-9 0,3-3 8 0,1 3-8 16,3-3 12-16,0-3-4 0,4 3 0 0,-1-3 0 15,1-7 4-15,0 4 0 0,3-7 0 0,0 4 0 16,-3 0 3-16,3-4 1 0,0 4 0 0,-7-4 0 15,4 1-8-15,-4 2-8 0,0-9 11 0,-4 10-11 16,-3-4 23-16,-3 4-3 0,0-4 0 0,-1 4 0 16,-6 0 14-16,3 5 2 0,-8-2 1 0,5 3 0 15,-8 0-7-15,4 3-2 0,-3 3 0 0,-1 0 0 16,1-3-20-16,-5 10-8 0,5-1 0 0,-4 0 9 0,3 1-9 0,1-1 0 16,-1 4 0-16,0-4 0 0,1 4 0 0,3-4 0 15,0-6 0-15,3 7 0 0,-3 2 0 0,0-2 0 16,4-1 0-16,-1 0 0 0,4-5 0 0,0 5 0 15,0 0 0-15,0 1 0 16,4-7 0-16,-1 6 8 0,1 1 0 0,6-1 0 0,-3-6-8 0,4-3 10 16,3 7-10-16,0-7 10 0,0 0-10 0,4-7 10 15,-1 7-10-15,-2 0 10 0,2-3-10 0,1-6 0 16,-4 9 9-16,4-10-9 0,-4 1 0 0,-4 6 9 16,-3-7-9-16,0 1 0 0,0 0 0 0,0 5 0 15,4-5 0-15,-7 0-12 16,-1-1-32-16,1 4-5 0,3-3-2 0,-7-7-687 0,3 3-138 15</inkml:trace>
  <inkml:trace contextRef="#ctx0" brushRef="#br0" timeOffset="16397.178">18715 6599 1144 0,'0'0'51'0,"0"0"10"0,-4-9-49 0,-3 6-12 16,-3-4 0-16,-1 4 0 0,4-6 19 0,0 9 1 0,-4 0 0 0,4-3 0 16,0-4 20-16,0 7 4 0,0 0 0 0,0 0 1 15,7 0 15-15,-7 0 4 0,-3 0 0 0,2 0 0 16,8 0-36-16,-10 0-6 0,-1 7-2 0,1-4 0 16,-4-3-8-16,3 9-3 0,4-6 0 0,-4 4 0 15,4-4 15-15,-3 6 4 0,3-2 0 0,-4-1 0 16,1 3 15-16,2 1 3 0,-2-4 1 0,3 0 0 15,3 4-1-15,1-1 0 0,3 0 0 0,0-9 0 16,0 4-26-16,7 2-4 0,3-3-2 0,1 3 0 16,-4-3-14-16,4-3 0 0,3 0 0 0,3 0 0 15,1-3 0-15,0-3 0 0,-4 3 0 0,7-3-10 16,-3-4-2-16,-4 7 0 0,3-6 0 0,-3-1 0 16,1 4 12-16,-5-4 0 0,4 1 0 0,-3 0 8 15,-4-1 7-15,0 1 1 0,0-1 1 0,-3 7 0 16,-1-6 15-16,1-1 4 0,-4 7 0 0,0 3 0 0,0-9 1 0,0 9 1 15,-4-9 0-15,1 9 0 0,-5 0-11 16,1 0-3-16,0 0 0 0,0 0 0 0,0 6-24 16,-3-3 0-16,-4 0 0 0,3 6 0 0,-3 1 0 0,0 2-12 15,0-2 0-15,0 6 1 0,3-4 11 0,0 1-10 16,1-4 10-16,3 0-10 0,3-5 10 0,4-4 0 16,0 0 0-16,4 9 0 15,-1-6-22-15,8 3-9 0,-1-6-1 0,1-9-1 0,7 9 19 0,-1-9 4 16,1-1 1-16,0-2 0 0,3 2 9 0,-4 1 0 15,1-7 8-15,0 0-8 0,-1 4 0 0,-3-7 8 0,-3 3-8 16,3-2 0-16,-7 5 9 0,0-6-9 0,-3 7 12 16,-4-1-12-16,0-3 29 0,-4 7-1 15,1-3 0-15,-4 2 0 0,0 7-1 0,-1-6-1 0,-2 9 0 0,-1 0 0 16,4 0-26-16,-3 9 0 0,-4-6 0 16,3 7 0-16,-3-1 0 0,3 0 0 0,1-6 0 0,3 13 0 15,0-3 0-15,0-4 0 0,-1 4 0 0,5-1 0 16,3-2 8-16,-4 2-8 0,4-2 8 0,0-1-8 15,0 0 0-15,0-9 0 0,0 3 0 0,0 7 0 16,4 2-9-16,-4-12 9 0,3 7 0 0,5-4 0 16,-1 6-21-16,0-2 2 0,0-4 1 0,3 0 0 15,4-3-112-15,4 0-22 16,0 0-5-16,6-3-810 0</inkml:trace>
  <inkml:trace contextRef="#ctx0" brushRef="#br0" timeOffset="17282.813">21265 6314 172 0,'0'0'16'16,"-7"-10"-16"-16,0 1 0 0,4 6 0 15,-1-6 334-15,-3-1 64 0,0 1 13 0,4 6 2 0,-4-7-319 0,0 1-64 16,-1 6-13-16,-2-4-2 0,-1 7 13 15,1 0 4-15,-4 0 0 0,0 0 0 0,-1 7-18 0,1-4-3 16,-3 3-1-16,3 3 0 0,-1-2 1 0,-2 8 0 16,3 1 0-16,0 0 0 0,-1-1 7 0,1 7 2 15,4-3 0-15,-4 3 0 0,3 6-20 0,4-6 0 16,-4 0 8-16,8 0-8 0,-4-9 0 0,3 6 0 16,4-7 0-16,4 4 0 0,-1-4 0 0,1-9 8 15,6 7-8-15,-2-10 0 0,2 0 12 0,8 0-4 16,-4 0 0-16,4-10-8 0,3 1 12 0,3-3-12 15,1-1 12-15,0-6-12 0,-1 7 10 0,1-7-10 16,0-3 8-16,0 9-8 0,-4-9 0 0,0 4 0 16,-3 5 0-16,-4-6 0 0,-4 7 8 0,-3-7-8 15,0 9 8-15,-3-2-8 0,-4 9 20 0,-4-4-2 0,-6 4 0 16,-4 3 0-16,-4 3 28 0,0-3 6 0,-3 10 0 16,-4 2 1-16,1-2-21 0,-4 9-4 0,-1-7 0 0,1 1-1 15,3 6-1-15,4-7 0 0,0 7 0 0,3-7 0 16,1-2-26-16,3 2 0 0,7-2 0 0,0-4 0 15,0-3 0-15,7-3 0 0,0 0 0 0,0 0 0 32,0 0-28-32,7 0-12 0,3 0-1 0,1-3-1 0,-1-3 24 0,4-4 5 0,-3 4 1 0,3 0 0 15,-3-4 12-15,3-2 8 0,0 3 0 0,-3-1-8 16,3-2 24-16,0 2-1 0,-4 1-1 0,4-4 0 16,-3 4 2-16,3-1 1 0,-3-2 0 0,-1 2 0 15,1-2-17-15,-1-1-8 0,-2 1 8 0,-1-4-8 16,-4 7 8-16,1 6-8 0,3-7 8 0,-7 10-8 15,-4-9 21-15,1 6-1 0,3 3 0 0,-7-7 0 0,-4 7 7 0,4 0 1 16,-7 7 0-16,3-4 0 0,-6 3-28 0,-1 3 0 16,0-2 0-16,1 2 0 0,-1 7 12 0,4-10 1 15,0 10 0-15,0-4 0 0,0 1-13 16,7-1 0-16,0-2 0 0,3-1-10 16,0-3-57-16,4-6-11 0,4 13-2 0,3-4-685 15,4 1-137-15</inkml:trace>
  <inkml:trace contextRef="#ctx0" brushRef="#br0" timeOffset="18161.578">23576 6304 748 0,'0'0'67'0,"0"0"-54"16,-3 0-13-16,-8 0 0 0,4 0 192 0,0 0 36 15,3 0 8-15,4 0 0 0,-10 0-175 0,10 0-35 16,-7 0-7-16,7 0-2 0,0 0-1 0,0 0 0 15,0 0 0-15,0 0 0 0,0 0 4 0,-7 0 1 16,0 0 0-16,-4 10 0 0,4-1-21 0,-7 1 0 16,0 2 0-16,0 7 0 0,-4 3 0 0,0 3 0 15,-3 3 0-15,4-3 0 0,-1 4 12 0,0-1 0 16,4-6 1-16,0 0 0 0,4 0 4 0,2-10 1 16,5 1 0-16,3 2 0 0,3-5-18 0,5-4 0 0,6-6 0 15,0 0 0-15,0-3-12 0,7-6 1 0,0-4 0 0,4 1 0 16,0-7 11-16,-1 0-10 0,-3-3 10 0,-3 3-10 15,3-3 29-15,-7 0 5 0,4-9 2 0,-7 9 0 16,-1 0 26-16,-3-6 4 0,-3 6 2 0,-1 0 0 16,1 9-17-16,-4-6-3 0,0 10-1 0,0-3 0 15,0 12-5-15,0 0 0 0,-7 0-1 0,7 0 0 16,-7 9-3-16,-4-6 0 0,1 13 0 16,-5-4 0-16,5 1-28 0,-4 6 0 0,0-7 0 0,3 1 0 15,-3 6 11-15,0-7-11 0,-4 4 12 0,4-1-12 16,0-5 0-16,0 2 0 0,7-2-10 0,-4-1 10 15,4 1 0-15,7-10 0 0,0 0 9 0,0 0-1 16,0 0-8-16,0 0 0 0,0 0 0 0,7 0 0 0,7-4 0 0,-3-2 0 16,3-3 0-16,4 6 0 15,-4-7 0-15,3 1 0 0,5-4 0 0,-8-5-12 0,3 8 12 0,-3-2 14 16,4-7-3-16,-4 6-1 0,-3 1 2 0,-1-1 1 16,1-3 0-16,-4 4 0 0,0 2 3 0,-3 7 0 15,-4 3 0-15,0 0 0 0,0 0 12 0,0 0 2 16,-4-6 1-16,0 3 0 0,-3 0-16 0,0 3-3 15,-3 3-1-15,-4-3 0 0,3 3-11 0,-3 6 0 16,-4-2 0-16,4-4 0 0,-7 6 0 0,7-6 0 16,-4 7 0-16,4-4 0 0,4 0 0 0,-1 4 0 15,4-4 0-15,0 3 0 0,3-2-12 0,4 2 12 16,-3 7-12-16,-1-10 12 0,8 13-16 0,-1-7 5 0,1 4 1 0,3-3 0 31,0-1-110-31,0 1-23 0,7-4-4 0,0 1-569 0,7-1-115 16</inkml:trace>
  <inkml:trace contextRef="#ctx0" brushRef="#br0" timeOffset="19286.554">26666 6239 1324 0,'0'0'118'0,"-3"3"-94"15,-4-3-24-15,0 0 0 16,7 0 47-16,0 0 5 0,0 0 0 0,-4 0 1 0,4 0-32 0,0 0-6 16,0 0-2-16,0 0 0 0,0 0 15 0,0 0 2 15,0 0 1-15,0 0 0 0,0 0 13 0,0 0 4 16,-7 0 0-16,0 0 0 0,7 0 14 0,-7 0 3 15,0 6 1-15,0-3 0 0,-4 3-10 0,4 1-1 16,-3-1-1-16,-1-3 0 0,-3 7-33 0,4 2-6 16,2-3-2-16,-2 4 0 0,-4 3 1 0,3-4 0 15,1 1 0-15,-4-4 0 0,3 10 2 0,0 0 1 16,4-3 0-16,-3-7 0 0,-1 3-4 0,8 4-1 0,-4-3 0 16,3-1 0-16,4-2-12 0,0 2 0 15,4-2 0-15,-1-1 0 0,1-6 0 0,3 7-13 16,0-4 2-16,3-3 1 0,-3 0 10 0,7-3-12 0,1-3 12 15,-1 3-12-15,0 0 24 0,0-9 5 16,4 5 1-16,-4-5 0 0,3 0-8 0,-3-1-2 0,-3 1 0 0,-4 2 0 16,4-2 12-16,-4 0 3 0,-4-1 0 0,-3 1 0 15,4-1 24-15,-4 7 5 0,0 3 0 0,0 0 1 16,-4-9-23-16,4 9-5 0,0 0-1 0,-10 0 0 16,-4 0-24-16,-1 9-16 0,5-6 3 0,-4 4 0 15,-4-4 5-15,4 9 8 0,0-2-13 0,3-4 5 16,-3-3 0-16,4 3 0 0,-1 1 0 0,4-7 0 15,0 9 8-15,7-9-8 0,-7 6 8 0,7-6-8 16,0 0 8-16,0 0-8 0,0 0 8 0,3 4-8 16,-3-4-26-16,11 6-5 0,3-3-1 15,4-6 0-15,-1-3 40 0,4 6 0 0,1-10 0 0,-1 1 0 0,0 2-9 0,0-2 9 16,-3-7 0-16,-1 4 0 0,1 2 20 0,-4-2 12 16,-3 3 1-16,-4-4 1 0,0 4-14 0,-4-4-4 15,-6 4 0-15,-1-1 0 0,-3-2 26 0,4 2 5 16,-8-2 1-16,1 2 0 0,-5-2-32 0,5 5-7 15,-1-2-1-15,-3 6 0 0,0-6-8 0,0 9 0 16,0-4 0-16,3 4 0 0,-3 0 0 0,0 4 0 16,0-4 0-16,3 0 0 0,-3 9 0 0,4 0 0 15,-1-6 0-15,1 7 0 0,-1 2 0 0,7-2 0 16,-3-1 0-16,4 1 0 0,-1-1-12 0,1 4 12 16,3-10-10-16,0 12 10 15,0-5-147-15,3-4-23 0,-3-6-5 0,7 10-959 0</inkml:trace>
  <inkml:trace contextRef="#ctx0" brushRef="#br0" timeOffset="20276.382">29401 6524 691 0,'0'0'30'0,"0"0"7"0,-4-9-29 0,0-1-8 0,-3 1 0 0,4 2 0 15,-8-8 164-15,1 12 31 0,3-7 6 0,0 1 2 16,3-1-131-16,-3 7-25 0,0-6-6 0,0 9-1 16,-4-9 26-16,4 9 5 0,0-4 1 0,-3 4 0 15,-1 4-36-15,0-4-6 0,1 0-2 0,-1 0 0 16,-3 9-1-16,0-6-1 0,-4 6 0 0,1 7 0 15,-8-3-10-15,7-1-1 0,-3 7-1 0,0 0 0 16,3-3-14-16,-3 2 0 0,0 1 0 0,4-3 0 16,2 3 13-16,1-7 3 0,4 7 1 0,3-6 0 15,0-4-1-15,3 4-1 0,4-4 0 0,4 0 0 16,3-6-15-16,0 7 0 0,0-10-9 0,7 0 9 16,4 0-13-16,-4-3 3 0,3-7 1 0,4 1 0 0,1 0 9 15,2-1 0-15,1-2 0 0,0 2 8 0,-1-2 13 0,-2-1 3 16,2 1 1-16,-6-4 0 0,0 6 20 0,-4-2 4 15,-4 2 1-15,-3-2 0 0,0 3-2 0,0-1-1 16,-3 7 0-16,-4 3 0 0,-4-9-4 0,4 9-1 16,0 0 0-16,0 0 0 0,0 0-23 0,0 0-5 15,-3 6-1-15,-4-3 0 0,-4 0-13 0,-3 7 0 16,-4-1-9-16,4 3 9 0,-3 4-20 0,-4-3 3 16,3-1 0-16,-3 1 0 0,3-4 8 0,0 7 9 15,4-10-13-15,4 10 5 0,-1-10 16 0,4 4 3 16,7-10 1-16,0 0 0 0,0 0-12 0,0 0 0 15,0 0 0-15,14 0 0 16,0 0-19-16,4 0-5 0,3-10-2 0,4 7 0 0,0-6 18 0,-1-1 8 0,1-2-8 0,0 2 8 16,-1 1 0-16,-3-4 0 0,-3 4 0 15,-4-4 0-15,0 4 8 0,0-4 0 0,-3 1 0 0,-7-4 0 16,-1 0 19-16,-3 1 4 0,4 2 1 0,-4 1 0 16,-4-1-13-16,1-3-3 0,-1 7 0 0,-3-3 0 15,0 2 0-15,0 7 0 0,0-6 0 0,-4 9 0 16,4 0-4-16,0 0-2 0,-3 0 0 0,-1 6 0 15,4-3 0-15,-4 0 0 0,1 3 0 0,-4-2 0 16,0 5 1-16,-1 0 0 0,-2-6 0 0,3 7 0 16,0 2-11-16,-4-5 0 0,0 2 0 0,4 0 0 15,0-2 0-15,3-1-16 0,1-3 3 0,-1 7 0 16,4-4-187-16,0 0-36 0,-3-6-8 0</inkml:trace>
  <inkml:trace contextRef="#ctx0" brushRef="#br1" timeOffset="152921.967">28049 6737 810 0,'0'0'36'0,"0"0"7"0,0 0-35 0,0 0-8 0,0 0 0 0,0 0 0 15,0 0 63-15,0 0 10 0,0-3 3 0,0 3 0 16,0 0-36-16,0 0-8 0,-3-6 0 0,3 6-1 15,-4-6-17-15,4 6-3 0,0 0-1 0,0 0 0 16,0 0 11-16,0 0 3 0,0 0 0 0,0 0 0 16,0 0 29-16,0 0 7 0,-3-7 0 0,3 7 1 15,-7 0 16-15,7 0 3 0,0 0 1 0,0 0 0 16,-7 0-3-16,7 0-1 0,-7 0 0 0,7 0 0 16,0 0-27-16,-7 0-6 0,7 0 0 0,0 0-1 0,0 0-8 15,-7-3-2-15,3 3 0 0,4 0 0 0,-7-6-14 16,7 6-3-16,-7 0-1 0,0 6 0 0,3-3-7 0,-3-3 0 15,0 0-8-15,0 10 12 0,4-7 0 0,-8 3 0 16,4-3 0-16,0 7 0 0,0-1 6 0,-4 0 1 16,4-5 0-16,0 8 0 0,-3 4-1 0,3-4 0 15,-4-2 0-15,4-1 0 0,0 1 3 0,0-4 1 16,3 3 0-16,-3 1 0 0,7 2-22 0,-3-2 0 16,3-4 0-16,0 0 8 0,3 0-8 0,-3-6-13 15,0 0 3-15,0 0 1 0,0 0 9 0,7 4 11 16,0 2-3-16,-7-6 0 0,0 0 1 0,11-6 0 15,-1 6 0-15,-10 0 0 0,15-4-9 0,-5-5 12 0,-3 0-12 16,0 5 12-16,4-2-12 0,-11 6 8 0,7-12-8 16,0 9 8-16,-4-7-8 0,1 4 10 0,-4 6-10 0,4-13 10 15,-4 4 1-15,0 6 0 16,0-10 0-16,-4 4 0 0,4-1 2 0,-4 1 1 0,1-4 0 0,3 4 0 16,-4 0-6-16,1-1 0 0,-1 1-8 0,4 3 12 15,-3-1-12-15,-4-2 0 0,3 9 8 0,4 0-8 16,-3-3 0-16,-4-4 0 0,0 7 8 0,3 0-8 15,-3 7 0-15,0-7 11 0,0 3-11 0,0 3 10 16,3-3-10-16,-3 7-14 0,0-7 3 0,4 6 1 16,-4 1 10-16,0 2 14 0,3-2-3 0,-3-1-1 15,7 4-10-15,-4-4 0 0,4 0 0 0,0 1 0 16,0-7 0-16,4 6 0 0,-4-9 0 0,0 13 0 16,0-13 0-16,7 6 0 0,0-3 0 0,-7-3 0 15,7 10 0-15,0-10 0 0,0 6 0 0,4-6 0 0,-4-6 0 16,4 6 0-16,-4 0 0 0,3-3 0 0,-3-4 0 15,0 7 0-15,0-9 0 0,0 6 0 16,0-7 0-16,0 1 0 0,-3-1 0 0,0 7 0 0,3-6 0 0,-7 0 0 16,3-1 0-16,-3 4 0 0,0 0 8 15,0-4-8-15,4 4 8 0,-8 0-8 0,4-4 10 0,-3 1-10 16,3 9 12-16,-4-3-12 0,1-7 10 0,3 10-10 16,0 0 8-16,0 0-8 0,-8 0 0 0,1 0 0 15,0 0 8-15,0 7-8 0,0-4 0 0,4 0 0 16,-8 6 9-16,8 1-9 0,-4 2 0 0,3-2 0 15,-3 2 0-15,0 4 0 0,0-4 0 0,3 1 0 0,-3-4 0 16,7-2-8-16,-3-1 8 0,3 3 0 0,0-9-9 0,0 0 9 16,7 7 0-16,0-4 0 0,-4 6 0 0,4-6 0 15,-7-3 0-15,11 0 0 0,0 0 0 0,3 0 0 16,-4-3 8-16,1 0-8 0,-1-3 0 0,1-4 8 16,0 1-8-16,3 6 0 0,-4-7 0 0,1-2 0 15,0 2 0-15,-4-2 0 0,0-4 0 0,0 10 0 16,0 0 0-16,-4-4 0 0,-3 4 8 0,0 0-8 15,0 6 0-15,0 0 8 0,-3-10-8 0,3 10 8 16,0 0-8-16,-7 0 0 0,-4 0 9 0,1 0-9 16,-1 0 0-16,0 6 8 0,1-2-8 0,-4 2 0 15,0-3 0-15,-1 0 0 0,1 7 0 0,0-1 0 16,0 4 0-16,0-4 0 0,0 3 0 0,0 4 0 0,0-6 0 16,3-4 0-16,0 10 0 0,1-13 0 15,6 9 0-15,-3-6 0 0,7 4 0 0,0-10 0 0,0 6 0 0,4 4 0 16,-4-10 0-16,7 9-8 0,3-9 8 0,1 9 0 15,0-9 0-15,-1 4 0 0,4-4 0 0,-3 0 0 16,0 0 0-16,3 0 0 0,-7-4 0 0,3-5 0 16,1 6 0-16,-1-3 0 0,-3-4 0 0,1 4 9 15,-1-4-9-15,0 1 0 0,0 0 10 0,-4 6-10 16,1-13 8-16,-1 10-8 0,-3-10 9 0,0 6-9 16,-3-2 10-16,-1 3-10 0,1-1 13 0,-1-2-3 15,1 2-1-15,-4 7 0 0,0-6-9 0,3 9 0 16,-3-10 9-16,0 10-9 0,-4 6 0 0,1-2 0 15,-1 5 0-15,1-6 8 0,-1 7-8 0,0-1 0 16,1 4 0-16,-1-4 0 0,4 3 0 0,-3-2 0 0,6 6 0 16,-3-10 0-16,0 0 0 0,7-6 0 15,0 0 0-15,0 0 0 0,0 0 0 0,0 0 0 0,0 0 0 16,0 0-8-16,0 0 8 0,7 10 0 0,4-7 0 0,-4-3 0 16,0 0 9-16,3 0 4 0,-3 0 1 0,0-3 0 15,0-4-14-15,4 4 0 0,-7-3 0 0,3 0 0 16,-4-1-9-16,4-2 9 0,0 6-13 0,-3-4 5 15,-1 1 8-15,1 0 0 0,-1-3 0 0,1 5 0 16,-4 4 0-16,3-9 0 0,1 0 0 0,-4-1 0 16,3 7 0-16,1-6 0 0,-4 9 0 0,4-4 0 15,-4-2 0-15,0 6 0 0,0 0 0 0,0 0 0 16,0-9 0-16,0 9 0 0,0 0 0 0,0 0 0 16,0 0 0-16,0 0 0 0,0 0 0 0,0 0 0 15,0 0 0-15,-4 9 0 0,0-3 0 0,1-2 0 0,-1 8 0 16,-3-6 0-16,4 4 0 0,-1-4 0 15,1 4 0-15,-1-1 0 0,1 0 0 0,3-9 0 0,-7 3 0 0,7 7 0 16,0-10 0-16,0 0 0 0,-4 9 0 16,4-9 0-16,0 0 0 0,0 0 0 0,0 0 0 0,0 0 0 15,0 0 0-15,0 7 0 0,0-7 0 0,0 0 0 16,0 0 0-16,0 0 0 0,0 0 8 0,0 6 0 16,0 3 0-16,0-9 0 0,0 0-8 0,0 0-12 15,0 0 4-15,0 0 0 0,0 0 8 0,0 0 11 16,0 0-3-16,0 0 0 0,0 0-8 0,0 0 0 15,0 0 0-15,0 0 0 0,11 0 0 0,-11 0-9 0,0 0 0 0,0 0 0 16,0 0 9-16,0 0 0 0,0 0 0 16,0 0-8-16,0 0 8 0,0 0 0 0,0 0-9 0,0 0 9 15,0 0-16-15,0 0 2 0,7 0 0 0,-7 0 0 16,0 0-7-16,0 0-2 0,0 0 0 0,7 0 0 31,3 0-61-31,-3 0-13 0,1 0-3 0,-1 0 0 16,3 0-130-16,1-3-26 0</inkml:trace>
  <inkml:trace contextRef="#ctx0" brushRef="#br2" timeOffset="159400.676">27933 6891 262 0,'0'0'12'0,"0"0"2"0,0 0-14 0,0 0 0 15,0 0 0-15</inkml:trace>
  <inkml:trace contextRef="#ctx0" brushRef="#br2" timeOffset="159504.457">27929 6881 262 0,'0'0'12'0,"0"0"2"0,0 0-14 0,0 0 0 0,0 0 0 0,0 0 0 15,0 0 0-15,0 0 0 0</inkml:trace>
  <inkml:trace contextRef="#ctx0" brushRef="#br2" timeOffset="159543.192">27912 6875 57 0,'0'0'0'16,"0"0"0"-16,0 0 0 0,0 0 0 15,0 0 155-15,0 0 25 0,0 0 6 0,0 0-315 16,0 0-63-16</inkml:trace>
  <inkml:trace contextRef="#ctx0" brushRef="#br2" timeOffset="170278.425">27901 6696 172 0,'0'0'16'15,"0"0"-16"-15,0 0 0 0,0 0 0 16,0 0 151-16,0 0 27 0,0 0 6 0,0 0 0 15,0 0-91-15,0 0-18 0,0 0-4 0,-7 7-1 0,4-7-27 0,-4 3-6 16,3-3-1-16,4 0 0 0,0 0 4 0,0 0 0 16,0 0 0-16,0 0 0 0,-7 6-10 0,7-6-2 15,-4 3 0-15,4-3 0 16,0 0 5-16,0 0 1 0,-7 0 0 0,4 10 0 0,-4-7-22 0,3-3-12 16,1 9 12-16,-4-9-12 0,3 10 12 0,1-4-12 15,-4 0 12-15,3 0-12 0,-3-2 14 0,0 5-4 16,0 0-1-16,0-5 0 0,0 5 6 0,0 0 1 15,0 1 0-15,0-7 0 0,3 6-16 0,-6-2 11 16,2-1-11-16,1 3 10 0,0 1-1 0,0 2 0 16,0-6 0-16,0 4 0 0,-3-4 4 0,-1 4 1 15,4-4 0-15,-4-3 0 0,-3 10 4 0,4-7 1 16,3-3 0-16,-4 6 0 0,0 1 13 0,-3-7 2 0,4 6 1 16,-1 1 0-16,1-1-35 0,-5 0 0 0,5 1 0 15,-1-7 0-15,1 10 0 0,-1-7 0 16,1 3 0-16,-1-2 10 0,-3 2-10 0,3 0 8 0,1-2-8 0,-1-1 8 15,-3 3 2-15,3-2 0 0,1-4 0 16,-4 6 0-16,3-6 2 0,-3 7 1 0,0-4 0 0,3-3 0 16,-3 0-1-16,4 7-1 0,-4-4 0 0,3-3 0 15,-3 6-3-15,0-5 0 0,-4 5 0 0,4 0 0 16,-4-9-8-16,1 10 0 0,-1-1-12 0,7 1 12 16,1-7 0-16,-4 6 0 0,0-6 0 0,-4 7 0 15,4-4 8-15,-4 0 4 0,1 4 0 0,3-4 0 16,-4-3 8-16,0 6 1 0,1-5 1 0,3 5 0 15,-1-3-3-15,1-3-1 0,0 4 0 0,0-1 0 16,3 0-8-16,1-3-2 0,-4 7 0 0,3-1 0 0,4-6-8 16,-3 7 0-16,-1-10 0 0,4 9 0 0,0-6 0 0,0 4 0 15,-4-4 0-15,1 6 0 0,-1 0 0 0,4-5 0 16,-4 5 0-16,4 0 0 0,-3 1 0 0,-1-7 0 16,1 6 0-16,-1 1 0 0,0-7 0 0,-3 6 0 15,4 1 0-15,-1-10 0 0,1 9 0 0,-1-6 0 16,0 4 0-16,1-4-11 0,3 6 23 0,-4-9 4 15,1 6 0-15,-1-3 1 0,0 1-6 0,1 2-2 16,3-3 0-16,0-3 0 0,-4 9-9 0,1-9 0 16,3 10 9-16,-4-10-9 0,0 3 0 0,4 3 0 15,0-3 0-15,-3-3 0 0,3 10 0 0,-4-10 0 16,4 9 0-16,-4-6 0 0,4-3 0 0,0 7 0 0,-3-4 0 16,3 6 0-16,0-6 0 0,0 4 8 15,-1-4-8-15,1 3 0 0,0-3 9 0,0 3-9 0,0 1 12 0,0-7-12 16,0 9 8-16,4-3-8 0,-4-3 0 0,3 7 0 15,-3-7 0-15,0 3 0 0,3-3 0 0,1 7 0 16,-1-7 0-16,-3 3 0 0,0-3 0 0,0 7 0 16,0-10 11-16,0 9-11 0,-4-6 10 0,4 4-10 15,0-4 0-15,0 6 0 0,0-3 0 0,-3-2 0 16,-1-1 0-16,1 6 0 0,-1-9 0 0,0 6 0 16,4-3 12-16,-3 4-3 0,-1-4-1 0,4 0 0 15,-4 3-8-15,4-3 0 0,-3-3 0 0,-1 10 0 16,1-7 12-16,-1 6-4 0,1-9 0 0,2 10 0 15,1-10-8-15,4 9 0 0,-8-9 0 0,1 3 0 16,-1 4 0-16,1-4 0 0,2-3 0 0,-2 9 0 16,-1-9 0-16,1 6 8 0,-1-2-8 0,1-1 0 15,-5 6 0-15,5-3 0 0,-1-2 8 0,1 2-8 0,-1 0 0 16,1-6 8-16,-5 9-8 0,5-9 8 0,3 7 0 16,-4-4-8-16,1-3 12 0,-1 9-4 0,4-6-8 0,-4-3 8 15,1 10-8-15,3-4 8 0,0 0-8 0,-4 1 0 16,4-4 0-16,-4 6 0 0,4-3 0 0,-3 1 0 15,3-7 0-15,-4 9 0 0,-3-3 0 0,4-2 0 16,-1 5 0-16,0-6 0 0,1 6 17 0,-4 1-1 16,0-7-1-16,3 6 0 0,0-2-15 0,1-4-18 15,-1 3 4-15,1-3 1 0,3 0 13 0,-4 7 0 16,0-10 0-16,4 9 0 0,0-9 0 0,-3 10 0 16,3-7 0-16,0 3 0 0,-4-3 0 0,4 3 0 0,-4-2 0 15,4 5 0-15,-3-6 0 0,-1-3 0 0,1 10 8 16,-1-4-8-16,4-3 0 0,-4 6 10 15,-3-6-10-15,4 4 8 0,-1-4-8 0,0 6 12 0,1-6-12 0,-4 4 12 16,3-4-12-16,1 6 12 0,-1-9-12 16,0 10 12-16,1-7-12 0,3 3 0 0,-4-3 0 0,1 7 0 15,3-10 0-15,-4 9 8 0,4-6-8 0,-4 3 12 16,4-2-12-16,-3 5 0 0,-1-6-12 0,1 6 12 16,-1-2 0-16,0-4 0 0,1 6 0 0,-4-6 12 15,3 4-12-15,-3-4 0 0,3 6 0 0,1-2 0 16,-4-1 0-16,3-6 0 0,4 9 0 0,-7 1 0 15,3-4 0-15,-3 0 0 0,4-6 0 0,3 10 0 16,-4-4 0-16,0-3 0 0,4 0 0 0,-3 7 0 16,-1-10 0-16,4 9 0 0,-3-3-9 0,3-3 9 0,0 0 0 0,-1 4 0 15,1-4 0-15,-3-3 0 0,-1 9 0 16,4-9 0-16,0 7 0 0,0-4 0 0,0 0 0 0,0-3 0 16,0 6 0-16,0-3 0 0,0 4 0 0,0-4 0 15,0 0 0-15,0 6 0 0,0-9 0 0,0 6 0 16,-1-2 0-16,5 2 0 0,-4-3 0 0,0 0 0 15,0 3 0-15,0-2 0 0,3-4 0 0,-3 9 0 16,0-3 0-16,0-3 0 0,0 0 0 0,3-3 0 16,-3 0 0-16,4 10 0 0,-4-10 0 0,3 9 0 15,-3-9 0-15,4 7 0 0,-4-1 0 0,0-6 0 16,0 9 0-16,3-2 0 0,-3-4 0 0,0 0 0 16,-4 6 0-16,4-9 0 0,0 10 0 0,0-4 0 15,0-3 0-15,-4 0 0 0,1 3 0 0,3-2 0 0,-4-4 8 0,4 6-8 16,-3-3 0-16,-1-3 0 0,0 6 8 0,4-3-8 15,-3 1 0-15,3 2 8 0,-4-3-8 0,4-3 0 16,-3 6 8-16,-1-3-8 0,0 4 0 0,1-1 9 16,-1-6-9-16,1 9 0 0,-4-9 0 0,3 10 0 15,0-10 0-15,1 9 0 0,-4-6 0 0,3 4 0 16,0-4 0-16,-3 6 0 0,4-6 0 0,-4 3 0 16,3-2 0-16,1 2 0 0,-1-3 0 0,0 6 0 15,1-5 0-15,-1 2 0 0,1-3 0 0,3 6 0 16,-4-9 0-16,0 10 0 0,1-7 0 0,3 3 0 15,-4-3 0-15,4 7 0 0,0-10 0 0,-4 9 0 16,4-6 0-16,0 4 0 0,0-4 0 0,0 6 0 16,-3-6 0-16,3-3 0 0,0 10 0 0,-4-10 0 0,4 6 0 0,0-3 0 15,-4 3 0-15,4-3 0 16,0 1 0-16,0 2 12 0,-3-3-12 0,2-3 12 0,1 9-12 16,4-9 0-16,-8 0 0 0,4 7 0 0,4-4 0 0,-4 0 0 15,0 3 10-15,0-3-10 0,-1-3 12 0,1 7-12 16,0-4 12-16,0 0-12 0,0 3 0 0,0-3 0 15,0-3-12-15,-3 10 3 0,3-10 9 0,-1 6 8 16,1 0-8-16,0 1 11 0,0-4-11 0,-3 3 0 16,-1-3 0-16,1-3 0 0,-1 9 0 0,0-5 0 15,1-4 0-15,-1 6 0 0,1-3 0 0,-1-3 0 16,-3 6 0-16,3-3 0 0,4 4 0 0,-3-4 0 16,-1 0 11-16,4-3-11 0,-4 0 8 0,4 6-8 15,-3-3 0-15,-1 4 0 0,1-4 0 0,3 0 0 0,-4 3 0 0,0-3 0 16,4 7 0-16,-3-4 0 0,-1 0 0 0,4 1 0 15,-3-4 0-15,-1 6 0 0,0 0 0 16,-3-5 0-16,4 2 0 0,3-3 0 0,-7 6-13 0,3-2 4 16,0-4 17-16,1 0 3 0,-4 6 1 0,3-9 0 15,1 10-12-15,-1-10-17 0,0 3 4 0,1 6 1 16,-1-9 12-16,1 7 0 0,-1-4 0 0,0 3 0 16,4 0 0-16,-3-6 16 0,-1 7-3 0,1-4-1 15,3 3-12-15,-4-3 0 0,0 3 0 0,4-2-10 16,-3-1 10-16,-1-3 0 0,4 6 8 0,0-3-8 15,-3-3 0-15,2 9 0 0,-2-2 0 0,3-4-8 16,-4 0 0-16,4-3 0 0,-3 9 0 0,3-9 0 16,-4 7 8-16,4-4 11 0,0 0-3 0,-4 3 0 15,4-3-8-15,0 4 0 0,0-4 0 0,0-3 0 0,0 6 0 16,0-3 0-16,0 0 0 0,0-3 8 0,0 7-8 16,0-4 0-16,3-3 0 0,-3 6 0 15,0-6 20-15,0 3 1 0,0-3 1 0,0 6 0 0,3-2-22 0,-3-1 0 16,4-3 0-16,-4 6 0 0,0-3 0 15,0-3 0-15,7 0 0 0,-7 6 0 0,0-3 0 0,-4 4 0 16,4-4 0-16,0-3 0 0,0 3 0 0,-4-3 0 16,4 6 0-16,7-6 0 0,0 0 0 0,-7 3 0 15,-4 4 0-15,4-4 0 0,7-3 0 0,-7 9 0 16,-3-6 0-16,3-3 0 0,0 7 0 0,-4-4 0 16,4 3 0-16,-4-3 0 0,1 0 0 0,-1 4 0 15,4-4 0-15,-3 3 0 0,-1-3 0 0,4 3 0 0,7-6 0 16,-7 4 0-16,-4-1 0 0,4 3 0 0,-3-3 0 15,10-3 0-15,0 0 0 0,0 0 0 0,-11 10 0 0,1-1 0 16,10-9 0-16,-7 3-18 0,-4 6 3 0,0-2 1 16,1-1 14-16,3-6 0 0,0 6 0 0,-4-3 0 15,-7-3 0-15,8 10 0 0,3-10 0 0,0 6 0 16,-4 0 0-16,1-6 0 0,3 10 0 0,-4-10 0 16,4 6 0-16,-4-3 0 0,1-3 0 0,3 10 0 15,7-10 13-15,-7 3-1 0,-4 6 0 0,0-3 0 16,8-2-12-16,-4 5-16 0,-4-6 3 0,4 6 1 15,-3-2 12-15,3-1 0 0,7-6-10 0,-4 6 10 16,-7-3 0-16,4 4 0 0,0-4 0 0,0 3 0 16,0-3 0-16,0 0 0 0,0-3 0 0,0 10 0 15,4-10 0-15,-5 6 0 0,-2-3 0 0,3 3 0 16,7-6 0-16,-7 4 0 0,-4-1 0 0,1 6 0 16,-1-9 0-16,4 6 0 0,-4-2 0 0,1-4 0 0,-8 9 0 0,11-6 0 15,7-3 0-15,-10 0 0 0,-5 6 0 0,5-2 0 16,10-4 0-16,0 0 0 0,-7 0 0 0,0 6 0 15,-4-3 0-15,11-3 0 0,0 0 8 0,0 0-8 16,-10 3 8-16,-1 3-8 0,11-6 0 0,0 0 0 16,-11 3 0-16,1-3 0 0,-1 7 0 0,4-4 0 15,7-3 0-15,-7 0 0 0,-7 6 0 0,3-3 0 16,11-3 0-16,0 0 0 0,-10 3 0 0,6-3 0 16,4 0 0-16,0 0 0 0,0 0 0 0,0 0 0 15,-10 0 0-15,10 0 0 0,0 0 0 0,0 0 8 16,-7 7-8-16,7-7 0 0,0 0 8 0,0 0-8 15,0 0 0-15,-7 3 8 0,-4-3-8 0,11 0 0 0,0 0 0 16,-3 0 0-16,-8 6 0 0,4-3 0 16,7-3 0-16,0 0 0 0,0 0 10 0,-4 0 0 0,4 0 0 0,0 0 0 15,0 0-10-15,0 0-14 0,-7 0 3 0,7 0 1 16,0 0 10-16,0 0 0 0,-7 6 0 0,0-2 0 16,7-4 0-16,-3 3 0 0,3-3 0 0,-7 0 0 15,0 0 8-15,-1 6 0 0,8-6 0 0,0 0 0 16,-3 3-8-16,3-3-12 0,0 0 4 0,0 0 0 15,0 0 8-15,0 0 0 0,0 0 0 0,0 0 0 16,0 0 0-16,0 0 0 0,-11 0 0 0,4 6 0 16,7-6 10-16,0 0-2 0,-3 4-8 0,-1-4 12 15,-3 3-12-15,7-3 0 0,0 0 0 0,-3 6 0 16,-8-3 0-16,8 3 0 0,3-6 0 0,0 0 0 16,-7 4 0-16,7-4-8 0,0 0-1 0,0 0 0 0,0 0 9 15,0 0 12-15,-11 6-2 0,7-3-1 0,4-3-9 16,0 0 0-16,-7 3 0 0,4 3 0 0,3-6 0 0,0 0 0 15,0 0 0-15,-7 0 0 0,0 3 0 16,0-3 0-16,7 0-11 0,0 0 11 0,-7 10 0 0,0-10 0 16,7 0 0-16,0 0 8 0,0 0-8 0,0 0 0 15,-4 0 0-15,4 0 0 0,0 0 0 0,0 0 0 16,-11 9 0-16,4-9 8 0,7 0-8 0,0 0 0 16,-7 3-8-16,4 4 8 0,-1-4 0 0,4-3 0 15,0 0 0-15,-7 6 0 0,-3-3 0 0,3-3 0 16,7 0 0-16,0 0 11 0,-7 7-11 0,3-4 0 0,4-3 0 0,0 0-11 15,0 0 11-15,-7 3 0 0,0-3 0 0,7 0 0 16,0 0 0-16,0 0 0 0,-11 9 0 0,8-9 0 16,3 0 0-16,0 0 0 0,-7 0 0 0,0 6 0 15,-7-2 0-15,10-4 0 0,4 0 0 0,0 0 0 16,-14 9 0-16,10-9 0 0,4 0 0 0,0 0 0 16,-7 3 0-16,7-3 0 0,-7 0 0 0,7 0 0 15,0 0 0-15,0 0 0 0,-7 6 0 0,7-6 0 16,0 0 0-16,-3 4 0 0,-11 2 0 0,7-3 0 15,7-3 0-15,0 0 0 0,-8 3 0 0,-2 3 0 16,-1-2 0-16,4 5 0 0,7-9 0 0,0 0 8 16,-14 6-8-16,4 0 0 0,10-6 0 0,-8 7 0 15,1-4 0-15,0 3 0 0,-3-3 0 0,10-3 8 16,0 0-8-16,-4 0 0 0,-6 10 0 0,-1-7 0 16,11-3 0-16,-3 6 0 0,-4-3 0 0,-1 3 0 0,1-2 0 15,0-4 0-15,0 9 0 0,0-6 8 0,-3-3-8 16,3 10 0-16,7-10 0 0,0 0 0 0,-7 0 0 0,-1 6 0 15,8-6 8-15,0 0-8 0,0 0 0 0,-7 3 9 16,0 0-9-16,7-3 0 0,0 0 8 0,-3 6-8 16,-4-6 0-16,0 4 0 0,3-4 0 0,-3 6 0 15,4-3 0-15,-4-3 0 0,3 6 0 0,-3 0 0 16,3-6 0-16,-3 7 0 0,4-4 0 0,-4-3 0 16,7 0 0-16,-4 6 0 0,-3-3 0 0,7-3 0 15,0 0 0-15,-3 0 0 0,3 0 0 0,-4 7 0 0,-3-4 0 16,4 0 0-16,3-3 0 0,-7 0 0 0,3 6 0 15,-3-3 0-15,0-3 0 0,3 7 0 16,1-4 0-16,-4-3 0 0,0 0 0 0,0 3 0 0,3 3 0 16,-3-3 0-16,4-3 0 0,-4 6 0 15,-4-2 0-15,7 2 0 0,4-6 0 0,-7 3 0 0,-3 0 0 0,3 3 0 16,3-6 0-16,-3 4 0 0,-3-4 0 0,6 6 0 16,-3-3 0-16,3-3 0 0,1 9 0 0,-4-9 0 15,0 4 0-15,0-4 0 0,3 6 0 0,-6-3 0 16,3 3 0-16,3-3 0 0,-3-3 0 0,0 0 0 15,0 7 0-15,3-4 0 0,-3 0 0 0,0-3 0 16,0 6 0-16,4-3 0 0,-8 4 0 0,4-4 0 16,0-3 0-16,0 9 0 0,-4-6 0 0,4-3 0 15,-3 10 0-15,3-10 0 0,0 9 0 0,0-6 0 16,-4 3 0-16,4-2 0 0,-4 2 0 0,4-3 0 16,0 3 0-16,-3 1 0 0,3-7 0 0,-4 9 0 15,4-3 0-15,0-3 0 0,0 7 0 0,0-7 0 0,0-3 0 16,0 6 0-16,0-3 0 0,0 4 0 15,-4-4 0-15,4 6 0 0,-4-6 0 0,4-3 0 0,0 10 8 0,0-10-8 16,0 9 0-16,4-6 0 0,-5 7 0 0,-2-10 0 16,3 9 0-16,0-3 0 0,0 1 0 0,0-7 0 15,0 9 0-15,0-3 0 0,0-3 0 0,-1 4 0 16,1-1 0-16,0 0 0 0,4-3 0 0,-4 4 0 16,3-4 0-16,-3 0 0 0,0 6 0 0,0-9 0 15,0 10 0-15,0-10 0 0,0 9 0 0,0-6 0 16,-4-3 0-16,1 10 0 0,3-10 0 0,-4 9 0 15,0-3 0-15,1-3 0 0,-1 1 0 0,1 5 0 16,-4-3 0-16,3-3 0 0,0-3 9 0,1 7 2 0,10-7 0 16,-7 6 0-16,0 0-11 0,-4-3 0 0,1 4 0 0,3-4 0 15,-4 0 0-15,0 3 0 0,4-3 0 0,0 4 0 16,-3-4 0-16,3 3 0 0,0 0 0 0,-4 1 0 16,4-4 0-16,0 3 0 0,-7-3 0 0,3 6 8 15,1-5-8-15,-1 5 0 0,-3 0 0 0,0 1 0 16,0-7 0-16,3 6 0 0,0 1 0 0,-3-7 0 15,0 6 0-15,4 1 0 0,-1-4 0 0,-3 0 0 16,3 1 0-16,1-4 0 0,-4 6 0 0,7 0 0 16,-4-5 0-16,0 5 0 0,1-3 0 0,-1-3 0 15,4 7 0-15,0-7 0 0,-3 3 0 0,-1-3 0 16,0 7 0-16,4-7 0 0,-3 3 0 0,-1-3 0 16,1 7 0-16,3-4 0 0,-4 0 0 0,0 1 0 0,-3 2 0 15,0-6 0-15,0 7 0 0,4-7 0 0,-1 6 0 16,4 0 0-16,-4-5 0 0,1 5 8 0,-1 0-8 0,4-2 0 15,0-1 0-15,-4 0 0 0,4-3 0 0,-3 4 0 16,-1 2-10-16,1-3 10 0,-1 1 0 0,4 2 0 16,-4-6 0-16,1 10 0 0,-1-4 8 0,1-3-8 15,3-3 0-15,-4 7 0 0,0-7 0 0,1 3 0 16,3-3 0-16,-4 7 0 0,4-7 0 0,-3 6 0 16,3-2 0-16,-4-4 0 0,0 6 0 0,4-6 0 15,-3 4 0-15,3-4 0 0,-4 6 0 0,4-9 0 16,-4 10 0-16,4-7 0 0,0 3 8 0,-3-3-8 0,3-3 0 0,0 10 0 15,-4-10 0-15,4 9 0 0,0-6 0 16,0 3 0-16,-4-3 0 0,1 4 0 16,3-1 0-16,-4 0 0 0,0-3 0 0,1 4 0 0,3-4 0 0,-4 6 0 15,1-6 0-15,-1 7 0 0,1-10 0 16,-1 9 0-16,0-3 0 0,4 1 0 0,-3-1 0 0,3-3 0 16,3 3 0-16,-3-2 0 0,0 5 0 0,-4-6 0 15,1 3 0-15,-1-3 0 0,4 4 0 0,0-4 0 16,0 0 0-16,-3 6 0 0,2-9 0 0,-2 10 0 15,-1-10 0-15,4 9 0 0,-3-6 0 0,3 4 0 16,-4-4 0-16,4 6 0 0,0-9 0 0,0 10 0 16,0-7 0-16,-4 6 0 0,4-9 0 0,0 10 0 15,-3-1 0-15,2-6 0 0,-2 7 0 0,3-4 0 16,-4 0 0-16,4 3 0 0,0-2 0 0,-3-4 0 16,2 6 0-16,1-6 0 0,-3 4 0 0,3-4 0 15,3 6 0-15,-3-2 0 0,0-4 0 0,0 0 0 16,0 6 0-16,4-3 0 0,-5-2 0 0,1 5 0 0,0-6 0 0,0 7 0 15,0-10 0-15,0 9 0 16,0-6 0-16,0 3 0 0,-4-3 0 0,4 4 0 0,0-4 0 0,-3 6 0 16,3-6 0-16,0 4 0 0,0-4 0 0,-4 3 0 15,0-3 0-15,1-3 0 0,3 10 0 0,0-7 0 16,0-3 0-16,-4 6 0 0,4-3 0 0,0 3 0 16,0-2 0-16,3-1 0 0,-3 6 0 0,-3-9 0 15,3 10 0-15,0-10 0 0,0 9 0 0,0-6 0 16,-4 3 0-16,4-2 0 0,0 2 0 0,0-3 0 15,-4 6 0-15,4 1 0 0,-3-7 0 0,3 6 0 16,-8-2 0-16,5-1 0 0,3 3 0 0,-4 1 0 0,4-7 0 16,-3 3 0-16,-1-3 0 0,4 7 0 0,-4-4 0 15,1 0 0-15,-1 0 0 0,4-2 0 0,-3 5 0 0,-1-9 0 16,4 9 0-16,-4-6 0 0,1 4 0 0,-1-4 0 16,4 6 0-16,-3-9 0 0,-1 10 0 15,0-7 0-15,1 6 0 0,3-9 0 0,-4 10 0 0,1-7 0 16,-1 6 0-16,4-3-9 0,-4-2 1 0,4 5 0 15,-3-6 8-15,3 7 0 0,-4-4 0 0,0-3 0 16,1 6 0-16,-1-5 11 0,1 5-3 0,-4 0 0 16,3 1-8-16,0-7 0 0,-3 6 0 0,4 4 0 15,3-7 0-15,-4-3 0 0,1 7 0 0,-1-1 0 16,0 0 0-16,1 1 0 0,-4-1 0 0,0-2 0 16,3 2 0-16,-3 0-11 0,3 1 3 0,-3-1 0 15,0 1 8-15,0 2 11 0,3-9-3 0,1 7 0 16,-1 2-8-16,-3-2-11 0,0-1 3 0,3 0 0 0,1 4 8 15,-4-4 0-15,3 1 0 0,1 2 0 0,-5-2 0 0,5-1 0 16,-4 1 0-16,3-7 0 0,1 9 0 0,-1-5 0 16,-3 2 0-16,3-6 0 0,1 10 0 0,-4-7 0 15,3 3 0-15,-3-6 0 0,0 10 0 0,3-7 0 16,-3 4 0-16,0-4 0 0,0 3 0 0,0 1 0 16,0-1 0-16,0-6 0 0,3 7 0 0,0-1 0 15,-3 4 0-15,0-7 0 0,4 3 0 0,-5-6 0 16,1 10 0-16,4-7 0 0,-4-3 9 0,0 10 4 15,3-7 1-15,-3 4 0 0,3-7-14 0,1 9 0 16,-1-5 0-16,0 2 0 0,1 0 0 0,-1-2 0 16,-3 2 0-16,4 0 0 0,-1 1 19 0,-3-1-3 15,3 4 0-15,1-4 0 0,-1 1-16 0,1 2 0 0,-5-2 0 0,1-1 0 16,4 0 0-16,-4 4 0 0,3-4 0 0,-7 4 0 16,4-10 0-16,0 6 0 0,0 4 0 0,-4-4 0 15,4 1 0-15,0-4 0 0,4 0 0 0,-4 4 0 16,-1-10 8-16,5 9-8 0,3 1 0 0,0-7 0 15,-4 6 0-15,4-3 0 0,0-2 0 0,-4 5 0 16,4-6 0-16,0-3 0 0,0 9 0 0,0-9 0 31,0 7-20-31,7-7-10 0,0 0-2 0,0 0-1 0,-7 3-78 0,7-3-15 0,0 0-3 0,-3 3-1 16,3-3-120-16,0 0-24 0,-11 9-5 16,11-9-1-16</inkml:trace>
  <inkml:trace contextRef="#ctx0" brushRef="#br2" timeOffset="172634.665">27739 6769 136 0,'0'0'0'15,"0"0"12"-15,0 0-12 0,7-10 0 0,-7 10 0 0,0 0 0 16,7-3 14-16,-7 3 0 0,0 0 0 0,0 0 0 0,4-9 4 0,-4 9 1 16,0 0 0-16,0 0 0 0,0 0 45 0,7-4 8 15,-7 4 3-15,0 0 0 0,0 0 6 0,7-6 2 16,-7 6 0-16,7-3 0 0,-7 3-25 0,0 0-5 16,0 0-1-16,0 0 0 0,7-6-16 0,-7 6-4 15,0 0-1-15,7 0 0 0,0-3-12 0,-7 3-3 16,7-10 0-16,0 10 0 15,-7 0-1-15,7-9-1 0,4 6 0 0,-4-4 0 0,0 4-5 0,0-6-1 16,-4 9 0-16,4-9 0 0,0 5-8 0,1-5 8 16,-1 9-8-16,0-9 8 0,0 9-8 0,0-10 12 15,0 7-12-15,0 0 12 0,0-3-12 0,0 6 0 16,0-10 0-16,4 10 0 0,-4-9 0 0,0 9 0 16,0-6 0-16,3-1 0 0,-3 7 0 0,4-9 0 15,0 6 0-15,-4-4 8 0,7 4 9 0,-4-6 2 0,1 6 0 16,3-4 0-16,0-5 1 0,0 9 1 0,-3-7 0 15,3 4 0-15,-3-6-12 0,-1 8-9 0,-3-2 12 0,4-3-12 16,3-4 8-16,-4 4-8 0,5-1 0 0,-5 4 0 16,4-3 0-16,0-1 0 0,0-2 0 0,1 2 0 15,-1 1 0-15,0 0 0 0,0-1 0 0,0 1 0 16,0-4 0-16,0 10 0 0,0-6 0 0,0 2 0 16,1-5 0-16,-1 2 0 0,0 7 0 0,0-6 0 15,0-1 0-15,0 1 0 0,0-3 0 0,-3 8 0 16,6-5 0-16,-2 0 0 0,-1-4 0 0,0 4 0 15,0-1 0-15,0-2 0 0,4 2 0 0,-4-2 0 16,0-4 10-16,4 10-10 0,-4-10 8 0,3 7-8 16,-3-4 0-16,4 4 0 0,-4-1 0 0,0-2 0 15,4 2 0-15,-4-2 0 0,4 2 8 0,-1 1-8 0,-3-4 0 0,0 4 0 16,4 0 0-16,-4-4 0 16,0 4 0-16,0-4 0 0,1-6 0 0,-1 7 0 0,0 2 0 0,0 1 0 15,0-13 0-15,0 13 0 0,0-13 0 0,0 9 0 16,0 1 0-16,1-7 0 0,2 6 14 0,-3-6 4 15,0 7 1-15,4-7 0 0,0 0-11 0,-1 7-8 16,1-4 9-16,3 0-9 0,-7 1 8 0,4-1-8 16,0 7 0-16,-1-7 9 0,1 0-9 0,-4 4 8 15,0 2-8-15,0-2 8 0,4 2-8 0,-4 1 0 16,-4 3-10-16,5-4 10 0,-1 1 0 0,-4 3 0 16,1-7 0-16,-1 10 10 0,-2-3-10 0,2-4 0 15,1 7 0-15,-1-6 8 0,1-1-8 0,-1 7 8 0,1-6-8 16,0-1 8-16,3 7-8 0,0-3 10 15,0-7-10-15,0 10 10 0,4-6-10 0,-4 3 0 0,3-10 0 16,1 6 0-16,-4 1 0 0,0-3 0 0,4 2 0 16,0 1 0-16,-4-1 0 0,3 1 0 0,-3-4 0 0,-3 10 0 15,3-6 0-15,-3 3 0 0,-1-7 0 0,1 10 0 16,-4-3 0-16,4-4 0 0,-1 7 0 0,-3-6 8 16,0 5-8-16,0-2 0 0,4 3 0 0,-8 0 8 15,4-3-8-15,0-4 0 0,1 1 0 0,-1 6 0 16,3-7 0-16,1 7 0 0,-4-6 0 0,3 2 8 15,-3 1-8-15,4 0 0 0,-7-3 0 0,3 9-11 16,0-4 11-16,-7 4 0 0,7-6 0 0,-7 6 0 16,0 0 0-16,0 0 0 0,0 0 0 0,0 0 0 15,0 0-22-15,0 0-2 0,0 0-1 0</inkml:trace>
  <inkml:trace contextRef="#ctx0" brushRef="#br2" timeOffset="179873.925">29676 5038 838 0,'0'0'37'0,"0"0"8"0,0 0-36 16,0 0-9-16,0 0 0 0,0 0 0 0,0 0 14 0,7 0 1 15,-7 0 0-15,10-4 0 0,-3-2-15 0,0 3 0 16,0-3 0-16,1 6-10 0,2 0-4 0,-10 0-1 16,7 0 0-16,-7 0 0 0,11-6 15 0,-4 6-9 15,-7 0 9-15,7 6-8 0,-7-6 19 0,0 0 4 16,0 0 1-16,7 0 0 0,-4 9 0 0,-3-9 1 15,4 6 0-15,-4-6 0 0,0 4 45 0,0-4 9 16,-4 9 1-16,1-6 1 0,-1 7-5 0,-3-1-2 0,0-9 0 16,-3 9 0-16,3-5-27 0,0 5-6 0,-4 3-1 0,0-5 0 15,1 2-15-15,-1-6-3 0,1 7-1 0,-4-7 0 16,-1 13-13-16,5-7 0 0,-4-3-12 0,3 10 12 16,-3-4 0-16,0 1 0 15,-4-1 0-15,4 4 0 0,0-13 0 0,-4 10 0 0,1-4 0 0,-1 10 9 16,1-10 21-16,-5 4 4 0,5-4 1 0,-4 1 0 15,3 6 5-15,0-10 2 0,-3 3 0 0,3 1 0 16,4-4-7-16,0 10-2 0,0-7 0 0,4-3 0 16,-5 4-17-16,1 2-3 0,0 4-1 0,-3 0 0 15,2-1-12-15,-2-5 0 0,6 5 0 0,-3 1-10 16,-3 0 10-16,2-4 0 0,1 7 0 0,4-6 0 16,-4 5 0-16,3 1 0 0,-3 0 0 0,0-3 0 15,0 3 0-15,3-7 0 0,-3 7 0 0,3 0 0 16,-3-4 0-16,4 4 0 0,-4-6 0 0,3 6 0 0,-3-7 0 15,0 1 0-15,-4 2 0 0,4-2 0 0,-4-1 0 0,-3 7 0 16,4-6 0-16,-1-1 0 0,0 7 16 0,-3-6-2 16,4 2 0-16,-1-2 0 0,-3-1-3 0,0 7-1 15,-1-6 0-15,1 6 0 0,0-7-1 0,3 7 0 16,4-7 0-16,-3 1 0 0,3-4-9 0,-1 10 0 16,1-9 0-16,0 2 8 0,0 1 0 0,0 2-8 15,3-2 12-15,-3 0-4 0,0-1 5 0,4-3 1 16,-1 10 0-16,-3-6 0 0,3-1 1 0,-3-2 0 15,0 5 0-15,4-2 0 0,-5 0-3 0,5-4-1 16,-4 3 0-16,3-2 0 0,-3-1-11 0,0-6 10 0,3 7-10 0,1 2 10 16,-4-2-10-16,3-1 10 15,-3 1-10-15,7-1 10 0,-4-6-10 0,1 7 0 0,6-1 0 0,1 0 8 16,-4-5-8-16,0 5 0 0,3 3 0 0,-3-5-11 16,0-4 11-16,0 6 0 0,0-6 0 0,0 7 0 15,-4-4 0-15,8-3 0 0,-8 7 8 0,4-7-8 16,0 6 13-16,0-3-1 0,3-2-1 0,-6 2 0 15,3-3-3-15,0 0 0 0,3 3 0 0,-3-2 0 16,4-4-8-16,-5 6 0 0,5-3 9 0,-4 0-9 16,7-3 9-16,-4 6-9 0,-3-3 12 0,7-3-12 15,-3 7 15-15,-4-4-4 0,3-3-1 0,4 0 0 16,-3 9-2-16,-4-6-8 0,3 4 12 0,-3-4-4 16,4 3-8-16,-5-3 10 0,5 4-10 0,-1-1 10 15,-3-6-10-15,4 9 0 0,-1-9 0 0,1 10 0 16,-4-4 0-16,3 0 0 0,1-6 0 0,-4 10 0 15,3-4 0-15,-3-3 0 0,0 6 0 0,3-5 8 0,-3 2-8 0,4-3 0 16,-4 6 0-16,0-6 8 16,0 4 0-16,3-4 0 0,-6 6 0 0,6-9 0 0,-3 10 0 0,0-7-8 15,0 3 12-15,0-3-4 0,0 3 2 0,0-2 0 16,0 2 0-16,0 0 0 0,0-6-10 0,-1 6 12 16,1-2-12-16,0-4 12 0,0 9 1 0,0-9 1 15,-3 9 0-15,3-5 0 0,-4 2-14 0,0-3 0 16,4 6 0-16,-3-6 0 0,-1 4 0 0,4-4-16 15,0 6 3-15,-3-9 1 0,-1 10 12 0,4-10 13 0,0 3-2 16,-4 6-1-16,1-2-10 0,-1-4 0 0,4 6-12 16,0 0 12-16,0-5 0 0,0 5 0 0,-4 0 0 0,1 1 0 15,6-7 0-15,-3 6 0 0,-3 1 0 0,2-7 0 16,-2 6 0-16,3 1 0 0,0-7 0 0,0 6 0 16,-4-2 0-16,4-4 0 0,0 3 0 0,0 0 0 15,-4-6 0-15,4 10 0 0,0-4 0 0,0-3 0 16,0 6 0-16,0-5 0 0,0-4 0 0,0 9 0 15,0-3 0-15,0-3 0 0,3 1 0 0,-3 5 0 16,0-9 0-16,0 9 0 0,4-2 0 0,-4-4 0 16,0 0 0-16,0 3 0 0,-1-3 0 0,1 4 0 15,4-4 0-15,-4 6 0 0,0-6 8 0,0 4-8 16,0-4 0-16,0 3 0 0,-4-3 0 0,4 6 0 16,0-5 0-16,0 2 8 0,0-3-8 0,0 3 0 15,0-3 9-15,0 1-9 0,0 2 10 0,-4-3-10 16,4 6 8-16,0-2-8 0,-4-4 0 0,4 0 0 0,0 6 9 15,0-2-9-15,-3-4 8 0,2 6-8 0,1-6 0 16,0 7 0-16,-3-1 0 0,3-6 0 0,-4 7 0 0,4-4 8 16,0-3-8-16,0 6 0 0,-4-5 9 0,4 5-9 15,-3-3 10-15,-1-3-10 0,4 7 0 0,0-7 0 16,-4 3 0-16,1-3 0 0,3 7 0 0,0-10 0 16,0 9 0-16,0-6 0 0,3 4 0 0,1-4 8 15,-4 6-8-15,3-6 0 0,4-3 0 0,0 0 0 16,-7 7 0-16,0-4 0 0,0 3 0 0,7-6 0 15,0 0 0-15,0 0 0 0,-4 3 0 0,-3 3 0 16,4-3 0-16,3-3 0 0,-7 4 8 0,3 2-8 16,1-3 0-16,3-3 9 0,0 0-9 0,-7 6 0 0,3-3 9 15,-3 4-9-15,7-7 0 0,-4 6 8 16,4-6-8-16,-7 0 0 0,4 9 0 0,-4-2 0 0,3-4 0 0,1 0 8 16,3-3-8-16,-7 9 0 0,3-9 0 0,4 0 0 15,0 0 0-15,-3 10 0 0,-1-4 0 0,4-6 0 16,-7 6 0-16,7-6 0 0,-3 0 0 0,3 0 0 15,-4 7 0-15,4-7 0 0,-7 3 0 0,3 6 0 16,-3-9 0-16,0 6 0 0,7-6 0 0,-3 3 8 16,-4 1-8-16,3-4 0 0,4 0 0 0,-3 9 8 15,-4-9-8-15,7 0 0 0,-4 9 0 0,4-9 0 16,-7 0 0-16,7 0 0 0,-3 10 0 0,3-10 0 16,0 0 0-16,-4 3 0 0,-3 3 0 0,3-3 0 15,1-3 0-15,3 0 0 0,-7 10 0 0,0-10 0 16,3 9 0-16,1-6 0 0,-4-3 0 0,7 0 0 15,-4 10 0-15,-3-10 0 0,4 9 0 0,-4-6 0 16,7 4 0-16,-4-4 0 0,0 6 0 0,4-9-8 0,-3 6 8 0,-1 1 0 16,-3-7 10-16,4 9-10 15,-4-3 0-15,3-3 0 0,1 4 0 0,-4-1 0 0,3-6 0 0,-3 9 0 16,0-2 0-16,0-4 0 0,-4 6 0 0,4-6 0 16,-3 4 0-16,-1-4 0 0,4 6 13 0,0-6-3 15,7-3-1-15,-3 10 0 0,-1-4-9 0,-3-3 0 16,-4 3 0-16,4 1 0 0,0-1 0 0,4-3 0 15,-4 3 0-15,0-3 0 0,0 7 0 0,-1-7 0 16,1 3 0-16,0-3 0 0,0 7 0 0,0-7 0 16,0 3 0-16,0-3 0 0,-3 7 0 0,3-4 0 15,-1-3 0-15,1 0 0 0,0 7 0 0,0-4 0 0,0-3 8 16,-3 7-8-16,-1-7 0 0,4 6 0 0,-4-3 0 0,4-2 0 16,0 8 15-16,0-6 1 0,-3-3 0 0,-1 7 0 15,4-1-16-15,-4-6-13 0,1 7 2 0,3-1 1 16,-4 1 10-16,1-1 0 15,-1 0 0-15,0-2 0 0,1 2 8 0,3-3 3 0,-4 4 1 0,1-4 0 16,-4 0-12-16,3 4 0 0,0-7 0 0,-3 9 0 16,4-5 0-16,-4-4-9 0,-1 6 0 0,1 1 0 15,4-7 9-15,-4 6 0 0,0-3 10 0,3 1-10 16,0-1 0-16,4-3 8 0,0 7-8 0,-3-1 0 16,-4-6 0-16,-1 7 0 0,8-4 0 0,0-3 0 15,-3 6 0-15,3-6 0 0,-4 4 0 0,4-4 0 16,-3 6 8-16,2-6-8 0,1 7 0 0,0-4 0 15,-3-3 0-15,3 4 0 0,0-1 0 0,-4-6 0 16,4 9 8-16,0 1-8 0,-4-4 0 0,4 0 9 0,0 0-9 0,-3-2 0 16,3 5 0-16,0-9 0 0,0 9 0 0,-1-6 0 15,1 7 0-15,0-1 0 0,0-6 0 0,0 7 0 16,0-1 0-16,0 1 0 0,4-7 0 16,-4 6 0-16,-4-9 0 0,4 10 0 0,0-4 0 0,0-3 0 15,0 0 0-15,0-3 0 0,0 6 0 16,0-2 8-16,0 2-8 0,-1-3 0 0,1 0 8 0,0-3-8 15,0 6 0-15,0-2 8 0,0 5-8 0,4-3 0 16,-8-3 9-16,8 0-9 0,-8 4 0 0,4-4 9 0,0 6-9 16,-4-2 0-16,1-4 0 0,3 0 0 15,-4 6 0-15,0-9 0 0,1 10 0 0,3-10 0 0,-4 9 0 16,1-6 0-16,3 7 0 0,-4-4 0 0,4 0 0 0,-4 0 0 16,-3-2 8-16,7 5-8 0,-3 0 0 0,3-6 0 15,-4 4 9-15,0-4-9 0,1 6 0 0,3 1 9 16,-4-7-9-16,4 6 0 0,-3 1 0 0,-1-10 0 15,4 9 0-15,-4-6 0 0,1 7 0 0,-1-1 0 16,4-6 0-16,-3 7 0 0,2-4 0 0,-2-3 0 16,3 6 0-16,-4-5 0 0,1 2 0 0,3-3 0 15,0 6 0-15,-4-9 0 0,4 7 8 0,0-1-8 16,0-6 0-16,0 9 0 0,0-9 0 0,0 10 0 16,0-7 0-16,0 6 0 0,-1-9 0 0,1 10 0 15,0-4 0-15,-3 0 0 0,3 4 0 0,-4-4 0 16,1-3 0-16,-1 10 0 0,4-7 0 0,-4-3 0 15,1 6 0-15,-1 1 0 0,-3-7 0 0,3 6 0 0,1 1 0 0,-4-1 0 16,3 1 0-16,1-7 0 16,-1 9 0-16,0-6 0 0,-6 4 0 0,6-1 0 0,4-2 0 0,-3 2 0 15,-1-3 8-15,-3 4-8 0,0-4 0 0,0 3 0 16,0 1 0-16,-1-1 0 0,1-6 0 0,0 7 0 16,0-1 0-16,0 1 0 0,0-1 0 0,0 0 0 15,0-2 0-15,3 8 0 0,-3-12 0 0,3 10 0 16,-3-4 8-16,4 1-8 0,-1-7 0 0,-3 6 0 15,3 1 0-15,-3-1 0 0,4 1 0 0,-1-7 0 16,-3 6 0-16,0 0 0 0,-4-5 0 0,4 5 0 16,0 0 0-16,0 1 0 0,-4-7 0 0,4 6 0 15,0 1 0-15,0-1 0 0,3-6 0 0,1 7 0 0,-4-1 0 16,3 1 12-16,1-7-12 0,-1 6 0 0,0 1-12 0,4-7 12 16,0 6 0-16,-3 0 0 0,-1-2 0 0,4-1 0 15,-4 0 0-15,1-3 0 16,-1 7 0-16,4-7 12 0,-3 6-12 0,-1-2 0 0,4-4 0 0,-4 6 0 15,1-6 0-15,-1 7 0 0,4-1 0 16,-3-3 0-16,-1 1 0 0,4 2 0 0,-4 0 0 0,4-2 0 16,0-1 0-16,0 3 0 0,-3 1 0 0,3-7 0 15,0 6 0-15,-1 1 0 0,1-1 0 0,-3-6 0 16,3 4 0-16,0-4 0 0,-4 6 0 0,4-9 0 16,-4 10 0-16,4-1 0 0,-3-6 0 0,3 7 0 15,-4-4 0-15,4 0 0 0,-3-6 8 0,-1 9-8 16,0 1 0-16,4-1 0 0,-3-6 0 0,3 7 0 15,-7-10 0-15,7 9 0 0,-4-6 0 0,0-3 0 16,4 10 0-16,-3-4 0 0,-1-3 0 0,1 7 0 16,-5-7 0-16,5 6 0 0,3-3 0 0,-4-2 0 0,1 8 0 15,3-6 0-15,0-3 0 0,-1 7 0 0,-2-1 0 0,-4-6 8 16,3 7 0-16,1 2 0 0,-4-2-8 0,3-1-9 16,-3-3 9-16,3 1-13 0,1 2 21 0,-1 1 4 15,0-7 0-15,4 6 1 0,-3 1-13 0,-1-4 0 16,4-3 8-16,0 0-8 0,-3 6 0 0,6-9 0 15,-3 10 8-15,0-10-8 0,3 9 0 0,-3-6 0 16,4-3 0-16,-4 10 0 0,0-10 0 0,0 9 0 16,3-9 0-16,-3 10 0 0,0-7 0 0,0 3 0 15,0-3 0-15,3 7 0 0,-3-10 0 0,0 9 0 16,0-6 0-16,-3 3 0 0,3-2 0 0,0 5 0 0,-4 0 0 16,4-6 0-16,0 7 16 0,-4-4-2 0,4 0-1 15,0 1 0-15,-3-4-13 0,2 6 0 0,-2 1 0 0,3-7 0 16,0 6 0-16,0-3 0 0,-4-2 0 0,4 5 0 15,4-6 0-15,-4 7 8 0,-1-10-8 0,1 9 0 16,0-6 0-16,0 3 0 0,0-2 0 0,0 2 0 16,0-3 0-16,-3 6 0 0,2-6 0 0,5 4 0 15,-4-4 0-15,0 3 0 0,0-3 0 0,0-3 0 16,-4 10 0-16,4-7 0 0,0 6 0 0,0-3 0 16,3 1 0-16,-3 2 0 0,0-9 0 0,4 10 0 15,-4-4 0-15,0 0 0 0,0 0 0 0,3-2 0 16,-3 5 0-16,0-3 0 0,7-6 0 0,-7 6 0 15,0 1 0-15,3-4 0 0,-3 6 0 0,0-2 0 16,0-1 0-16,0 0-13 0,0-3 4 0,4 7 1 0,-4-7 8 0,-1 6 0 16,1-9 0-16,4 10 0 15,-4-1 0-15,0-6 0 0,0 7 0 0,3-10 0 0,-6 9 0 0,3-9 0 16,-1 9 0-16,1-5 0 0,0 5 0 0,0-9 0 16,0 9 0-16,0-2 0 0,0-1 0 0,0 0 0 15,0-3 0-15,0 7 0 0,0-7 0 0,0 6 0 16,0 1 0-16,0-4 0 0,-4 0 0 0,4 4 0 15,0-1 0-15,-7-3 0 0,3 1 0 0,1 2 0 16,3 0 0-16,-4 1 8 0,-3-7-8 0,0 6 9 16,3 1-9-16,1-7 10 0,3 6-10 0,-4-2 0 15,1-4 0-15,-1 6 0 0,11-6 0 0,-11 7 0 0,-3-1 0 16,0-3 0-16,14 1 10 0,-7-1-10 0,-7-3 12 0,3 6-12 16,-3-2 0-16,4-1 0 0,-1 3-12 15,1-2 3-15,-5-1 9 0,1 3 11 0,4-2-3 0,3-4 0 16,-4 6-8-16,4 0-9 0,0-5 9 0,0 5-13 15,0-3 13-15,0-3 0 0,0 1 0 16,0 2 0-16,7-6 0 0,-7 3 0 0,-4 6 0 0,4 1 0 16,3-7 0-16,-3 3 0 0,4-3 0 0,-8 4 0 15,4-1 0-15,-3 0 0 0,6-3 0 0,-3 4 0 16,0-4 0-16,-4 6 0 0,8-6 0 0,-4 7 0 16,3-10 0-16,-3 9 0 0,4-9 0 0,-1 9 0 15,1-5 0-15,-1 2 0 0,-3-3 0 0,7-3 0 16,0 0 0-16,0 0 0 0,-7 9 0 0,0-5 0 15,0 2 0-15,3-3 0 0,4-3 0 0,-7 9 0 16,-3-9 0-16,3 10 0 0,7-7 0 0,-7 3 0 16,0-3 0-16,0-3 0 0,3 10 0 0,4-10 0 15,-3 6 8-15,-5-3-8 0,-2 0 0 0,6 7 0 0,4-10 0 0,-3 6 0 16,-11-3 0-16,7 3 0 0,3-3 0 0,-3 1 0 16,-4 5 0-16,1-9 0 0,-1 9 0 0,1-5 0 15,3 2 0-15,0-3 0 0,-7 6 0 16,3-2 0-16,7-1 0 0,-6 0 0 0,-1-3 0 0,4 7 0 15,-3-1 0-15,3-6 0 0,3 7 8 0,-3-4-8 16,-4-3 0-16,1 7 0 0,3-7 0 0,3 6 0 16,-6-3 0-16,-1-3 0 0,4 7 8 0,0-7-8 15,-4 6 0-15,1-9 0 0,-1 10 0 0,4-7 0 16,7-3 0-16,-7 9 0 0,0-9 0 0,0 10 0 16,0-1 0-16,0-6 0 0,0 4 0 0,0-4 0 15,0 6 0-15,3-3 0 0,1 1 0 0,-4-1 0 0,0-3 0 0,-1 6 0 16,5-5 8-16,-1 5-8 0,-3-3 0 0,0-3 0 15,0 4 0-15,0-1 0 0,0 0 0 0,0-3 0 16,-7 4 0-16,7-4 0 0,0 6 0 0,0-6 0 16,0 7 0-16,-4-1 0 0,4-3 0 0,0 1 0 15,-4-1 8-15,1 3-8 0,3-5 0 0,0 8 0 16,3-6 0-16,-3-3 0 0,-7 7 0 0,3-1 0 16,4-6 0-16,0 7 0 0,-3-4 0 0,-4 0 0 15,-4-6 8-15,4 10-8 0,10-4 0 0,-6-3 0 16,-8 3 9-16,8 1-9 0,10-7 0 0,-7 6 9 15,-4-3-9-15,0 7 0 0,1-10 0 0,6 9 0 16,4-9 0-16,-10 3 0 0,-1 6 8 0,1-2-8 16,10-7 0-16,-4 6 0 0,-10 0 0 0,7-3 0 15,0 7 0-15,0-4 0 0,-4-3 0 0,4 0 0 16,-4 7 0-16,4-10 0 0,4 9 0 0,-4-3 0 0,0-2 0 16,0-1 0-16,0 6 0 0,0-9 0 0,0 10 0 0,0-1 0 15,-1-6 0-15,1 7 0 0,4-4 0 0,-4-3 0 16,-4 0 0-16,4 6 0 0,0 1 0 0,0-4 0 15,0-3 0-15,0 0 0 0,0 7 0 0,0-1 0 16,0-2 0-16,3-4 0 0,-3 0 0 0,4 6 8 16,-4-9-8-16,3 10 0 0,-3-10 0 0,0 3 0 15,0 6 8-15,0-9-8 0,0 6 0 0,3-2 0 16,-6 5 0-16,3-6 0 0,0 6 0 0,0-2 0 16,-4-4 8-16,4 6-8 0,-4-6 0 0,4 7 0 15,0-1 0-15,-3-2 0 0,-1-1 0 0,4 0 0 16,-4-3 0-16,1 7 0 0,-1-7 0 0,4 6 0 0,-3-3 0 0,-1 4 0 15,0-4 0-15,1 4 0 16,-1-1 0-16,-3 3 0 0,0-2 0 0,0-1 0 0,0 4 0 0,0-4 0 16,0 4 0-16,-1-4 0 0,1 10 0 0,0-10 0 15,0 4 0-15,0-4 0 0,3 4 0 0,-3-4 0 16,4 1 0-16,-1-1 0 0,1 1 0 0,-1-4 0 16,0 3 0-16,4 1 0 0,0-4 0 0,0 0 0 15,0 0 0-15,0-2 0 0,0 5 0 0,0-9 0 16,-4 9 0-16,4-5 0 0,0 5 0 0,0 0 0 15,0-6 0-15,0 7 0 0,-3-4 0 0,3-3 0 16,-1 4 0-16,-2-1 0 0,3 0 0 0,0-3 0 16,0 7 0-16,-4-1 0 0,1-6 0 0,-1 7 0 15,4-1 0-15,0-3 0 0,-4 1 0 0,1 2 0 16,3-3 0-16,-4 0 0 0,0 4 0 0,1-1 0 16,-1 1 0-16,1-1 0 0,-1-6 0 0,4 7 0 15,4-1 0-15,-4-6 0 0,-1 7 0 0,1-4 0 16,0-3 0-16,0 3 0 0,0 1 0 0,-3-7 0 0,3 9 0 0,-4 0 0 15,0-5 0-15,1 5 0 0,-1-3 0 0,1-3 0 16,-1 7 0-16,1-7 8 0,-1 6-8 0,0-2 0 16,4-4 0-16,-3 6 0 0,-1-6 0 0,1 7 0 15,2-4 0-15,1-3 0 0,-3 6 0 0,3-5 0 16,0 5 0-16,0-3 0 0,0-3 0 0,0 7 0 16,0-7 0-16,-1 3 0 0,1-3 0 0,0 4 0 15,0-1 0-15,4 0 0 0,-4-3 0 0,3-3 0 0,-3 7 0 16,0-4 0-16,4 3 0 0,-5-3 0 0,5 0 0 15,-4-3 0-15,3 10 0 0,-3-10 0 0,0 6 0 0,0-3 0 16,0 3 0-16,0-3 0 0,0 1 0 16,0 2 0-16,-4-3 0 0,4 6 0 0,0-9 0 15,0 10 0-15,0-7 0 0,-3 3 0 0,3-3 0 0,-4 7 0 16,7-7 0-16,-6 3 0 0,3-3 0 0,0 7 0 16,-4-1 0-16,1-6 0 0,3 7 0 0,-4-4 0 15,0-3 8-15,4 3-8 0,4 1 0 0,-4-7 8 16,0 9-8-16,0-9 0 0,0 6 0 0,-4-3 0 15,4 1 8-15,-4 2-8 0,8-3 0 0,3-3 8 16,-7 6-8-16,0-3 0 0,0-3 0 0,7 0 8 16,-7 7-8-16,0-4 0 0,7-3-12 0,-8 3 12 15,1 3 0-15,-3-3 0 0,10-3 0 0,-4 10 0 0,-3-10 0 0,0 6 12 16,7-6-4-16,-7 6 0 0,0 1-8 16,4-4-14-16,-8 6 3 0,7-9 1 0,4 0 10 0,-7 10 0 15,4-7 0-15,3-3 0 0,-7 6 0 0,7-6 0 16,-4 3 0-16,-3 6 0 0,0-9 0 0,7 0 0 15,-7 4 0-15,-3 2 0 0,6-3 0 0,-3 3 0 16,0-3 0-16,0-3 0 0,0 10 0 0,0-7 0 16,3-3 0-16,-3 6 0 0,0-3 0 0,0-3 0 15,0 10 0-15,0-10 0 0,0 9 0 0,3-6 0 16,-3 4 0-16,0-4 0 0,4 3 28 0,-4-3 2 16,0-3 0-16,3 10 0 0,-3-7-30 0,3-3 0 15,-3 6 0-15,0-3 0 0,4-3 8 0,-4 10-8 16,0-10 0-16,0 3 0 0,0 3 0 0,0-3 0 15,-1-3 0-15,1 9 0 0,-3-2 0 0,-1-1-20 0,1-6 4 16,-1 9 0-16,4 1 16 0,0-4 0 0,-4-3 0 0,1 0 0 16,3 7 0-16,0-4 0 0,-4-3 0 0,1 7 0 15,-5-7 0-15,8 6 0 0,4-3 0 0,-1 1 0 16,-3-1 0-16,4-3 0 0,3-3 0 0,-7 6 0 16,3-3 8-16,1 4 4 0,3-7 2 0,-7 6 0 15,7-6-14-15,-7 0 0 0,-1 6 0 0,1-3 0 16,0 4 0-16,0-4 0 0,4-3 8 0,-4 9-8 15,0-6 0-15,0-3 0 0,7 0 0 0,-11 10 0 16,4-10 0-16,0 9 0 0,0-6 0 0,0 4 0 16,0-4 0-16,0 6 0 0,0 1 0 0,-4-7 0 15,4 3 0-15,-4-3 0 0,4 7 0 0,-3-4 0 16,3-3 0-16,0 0 0 0,-4 6 0 0,4 1 0 16,-4-1 0-16,1-6 0 0,-1 7 0 0,4-1 0 0,-3 1 0 0,-1-1 0 15,0 0 0-15,1-2 0 16,-4 2 0-16,0 7 0 0,0-4 0 0,-4-2 0 0,4 2-10 0,-4-2 2 15,4-1 0-15,0-3 0 0,0 4 8 0,-4-1 11 16,4 4-3-16,0-4 0 0,0 1-8 0,3-1 0 16,-3 4 0-16,4-4 0 0,-5 0 0 0,1 1 0 15,0-1 0-15,4-3 0 0,-4 4 0 0,6-1-9 16,-2 1 9-16,-1-7-13 0,1 6 13 0,-1-3 0 16,4-2 0-16,-3 5 0 0,2-6 0 0,1 7 10 15,0-4-2-15,0-3 0 0,0 6-8 0,0-6-11 16,-3 7 3-16,-1-4 0 0,4-3 8 0,-4 10 0 15,1-4 0-15,-1-2 0 0,1-1 0 0,-1 3 0 0,0-3 0 0,1 4 0 16,-1-4 0-16,1 4 0 0,-4-1 0 0,3 0 0 16,0-5 0-16,1 5 0 0,-4 0 0 0,3 4 0 15,1-4 0-15,-1 1 0 0,-3-1 0 0,0 0 0 16,3 1 0-16,-3-4 0 0,0 4 0 0,3 5 0 16,-3-8 0-16,0 2 0 0,0 3 0 0,0-2 0 15,3 6 0-15,-3-4 0 0,0-9 0 0,0 7 0 16,3 2 0-16,-6-2 0 0,3-1 10 0,0 4-10 15,-1 2 0-15,-2-2 0 0,3-1 0 0,0 1-10 16,-1 3 10-16,1-4 0 0,0 1 0 0,0-4 0 16,4 4 0-16,-5-4 0 0,1 0 0 0,4 4 0 15,-1-4 0-15,-3 4 0 0,3-4 0 0,1 1 0 16,-4 2 0-16,3-2 0 0,-3 5 0 0,0-8 0 16,0 2 0-16,0 4 0 0,0-4 0 0,-4 0 0 15,7 4 0-15,-3-4 0 0,-3 7 0 0,3-3 0 0,-1-1 0 0,5-3 12 16,-1 4-2-16,-3 0-1 0,4-4-9 0,-5 0-12 15,1 4 2-15,4-4 1 0,-4 7 9 0,3-10 0 16,1 10 0-16,-1-10 0 0,-3 4 0 0,3-1 0 16,1 0 0-16,-4 1 0 0,3-1 0 0,0 1 0 15,1-4 0-15,-1 3 0 0,1 7 0 0,3-10 0 16,-4 4 0-16,0-1 0 0,1 4 0 0,-1-4 0 16,4 0 0-16,-3 4 0 0,-1-4 0 0,4 1 0 15,-4-1 0-15,1 1 0 0,-1-1 0 0,1-3 0 16,-1 4 0-16,0-1 0 0,1 1 0 0,-1-1 0 15,1-6 0-15,-1 10 0 0,-3-4 0 0,3 0 0 16,1-2 0-16,-1-1 8 0,1 3-8 0,-1-2 0 0,4 2 0 0,0-3 0 16,-4 1 0-16,8-4 0 0,-4 3 0 0,0-3 0 15,0 7 0-15,0-7 0 0,7-3 0 0,-7 9 0 16,0-3 0-16,-1-2 0 0,8-4 0 0,0 0 0 16,-3 9 0-16,-4-6 0 0,3 6 10 0,-3-2-10 15,0-1 0-15,0-6 0 0,0 9 0 0,4-9 0 16,3 0-10-16,0 0 10 0,0 0-8 0,-11 7 8 15,11-7-25-15,0 0 0 0,-7 3 0 0,7-3 0 16,0 0-60-16,0 0-12 16,0 0-3-16,0 0 0 0,0 0-136 0,0 0-27 15</inkml:trace>
  <inkml:trace contextRef="#ctx0" brushRef="#br2" timeOffset="184557.933">18567 12560 345 0,'0'0'31'0,"0"0"-31"15,0 0 0-15,0 0 0 0,0 0 100 0,0 0 15 16,0 0 2-16,0 0 1 0,0 0-110 0,0-9-21 16,0 6-5-16,3-7-1 0,-3 10 8 0,0 0 2 15,-3-9 0-15,3 6 0 0,3-3 48 0,-3-1 9 16,-3 1 3-16,3-3 0 0,-4 6 40 0,1-4 8 0,3 1 1 15,-7 0 1-15,3 3-31 0,-3-4-6 16,3 4-2-16,1-3 0 0,-8 0-23 0,1-1-5 0,3-2-1 0,0 6 0 16,-7-3-25-16,7 2-8 0,-4 1 0 0,4-3 0 15,-4-3 14-15,1 9-1 0,-1-7 0 0,1 1 0 16,-1 6-1-16,0-3-1 0,4 3 0 0,-3-6 0 16,3 6-11-16,-4 6 8 0,8-6-8 0,-4 3 8 15,-1 3-8-15,5 1 0 0,-1 2 9 0,1 0-9 16,-1 4 0-16,1 6 0 0,3-7 0 0,0 10 0 15,0 7 0-15,0-4 0 0,3 6 0 0,1 0 0 16,-4 1 0-16,3 8 0 0,4-8 0 0,-7-1 0 16,4 4 0-16,-4-4 0 0,7 0 0 0,-3 1 0 15,-1-1 0-15,1-9 0 0,-1 6 0 0,1-6 0 16,-4 0 0-16,3-3 8 0,1-6-8 0,-1 8 0 16,-3-5 0-16,4-3 0 0,-4-1 0 0,3 1 0 15,1-4-23-15,-4 4-9 0,0-4-1 0</inkml:trace>
  <inkml:trace contextRef="#ctx0" brushRef="#br2" timeOffset="184798.717">18323 13003 230 0,'0'0'20'0,"0"0"-20"0,0 0 0 0,11-4 0 15,-4-2 233-15,0 3 43 0,0-3 8 0,0 3 1 16,4-7-236-16,-1 10-49 0,1-9 0 0,-1-1-14 16,5 7-6-16,-5-6-2 0,-6 6 0 0,6-4 0 31,1-2-28-31,-8 6-6 0,4 0 0 0,-3-4-396 0</inkml:trace>
  <inkml:trace contextRef="#ctx0" brushRef="#br2" timeOffset="185286.698">18602 12899 288 0,'-4'6'25'0,"4"-3"-25"15,-3-3 0-15,-1 7 0 0,4-7 244 0,0 0 44 16,0 0 9-16,0 0 2 0,0 0-253 0,0 0-46 16,0 0-18-16,11-7 1 0,0-2 7 0,3 6 2 15,-4-6 0-15,-3-1 0 0,0 1 8 0,4 6 0 16,-4-7 0-16,-3 1 0 0,-1-1 9 0,1 4-9 16,-1 0 12-16,1-4-12 0,-1 1 22 0,1 3-2 15,-4-1-1-15,3-2 0 0,-3 0 6 0,0 6 2 16,0-7 0-16,0 7 0 0,0-3-4 0,-3 3-1 15,3-7 0-15,-4 7 0 0,1-3-6 0,-1-4 0 16,1 7-1-16,-4 0 0 0,3-3 1 0,4-4 1 16,-4 1 0-16,1 3 0 0,-1-1 16 0,1-2 3 0,-1 0 1 15,4 5 0-15,0 4-37 0,0 0 0 0,-7 0 0 0,7 0 0 16,0 0 0-16,-7 0 14 0,0 4-3 0,0 5-1 16,4 0-10-16,-4 4 0 0,0-4-10 0,-1 10 10 15,1-6-9-15,4 6 9 0,-8-7-8 0,4 7 8 16,4-7 0-16,-1 7 8 0,1-6 0 0,3-1 0 15,0 7-8-15,0 0-8 0,3-3 8 0,1-1-12 16,-1-2 12-16,4-1 0 0,0 7 0 0,4-6 0 16,-4-4 0-16,0 1 0 0,0-1 0 0,0-6 0 15,4 7-20 1,-1-7-8-16,-3-3-1 0,0 6-1 0,0-3 6 0,1-3 2 0,-8 0 0 0,0 0 0 31,0 0-17-31,0 0-3 0,10 0-1 0,1-3-410 0,-1-3-83 0</inkml:trace>
  <inkml:trace contextRef="#ctx0" brushRef="#br2" timeOffset="185817.34">18919 12614 748 0,'0'0'67'0,"0"0"-54"15,0 0-13-15,-3 0 0 0,3 0 128 0,0 0 22 16,0 0 5-16,0 0 1 15,-4-10-165-15,4 10-33 0,0 0-6 0,0 0-2 16,-3-3-18-16,3 3-3 0,0 0-1 0,0 0 0 0,0 0 39 0,-7 3 7 16,0 4 2-16,0 2 0 0,-4 4 64 0,4-1 14 0,-3-3 2 0,-1 13 1 15,0-3 38-15,4 3 7 0,-3-3 2 0,3-3 0 16,0 3-44-16,0 2-8 0,-1-2-1 0,5 0-1 16,-1-3-22-16,1-7-5 0,3 4-1 0,-4 2 0 15,4-2-14-15,4-10-8 0,-4-3 10 16,0 0-10-16,0 0 0 0,3 9 0 0,-3-9 0 0,0 0 0 15,11 0 0-15,-4-3 0 0,0-3 0 0,0-3 0 16,4 2 0-16,-4-2 9 0,-4 0-9 0,4-4 12 16,0-3-12-16,1 4 0 0,-5-1 0 0,1 1 8 15,3-4-8-15,-4 0 0 0,4 1 9 0,-3 2-9 16,-1-6 10-16,4 7-2 0,-7 2-8 0,4 1 12 16,3 3-12-16,-4-4 9 0,4 4-9 0,-3-3 8 15,-4 5 0-15,0 4-8 0,0 0 12 0,4-9-4 0,3 6 4 16,-7 3 1-16,0 0 0 0,0 0 0 0,0 0 3 0,0 0 1 15,0 0 0-15,0 0 0 0,0 0 14 0,0 0 2 16,0 0 1-16,3 3 0 0,-3 6-18 0,4 4-3 16,-1-4-1-16,1 1 0 0,-1-1-12 0,4 4 0 15,-3-4 0-15,3 1 0 0,-4-1 0 0,4 0 0 16,1-2 0-16,-5 2 0 0,-3-9 0 0,7 6 0 16,-3 1 0-16,3-1 0 0,-7-6-17 0,0 0-7 15,0 0 0-15,0 0-1 16,0 0-36-16,0 0-7 0,0 0-2 0,0 0 0 15,7 3-14-15,-7-3-2 0,0 0-1 0,0 0-569 0</inkml:trace>
  <inkml:trace contextRef="#ctx0" brushRef="#br2" timeOffset="186360.164">19166 12341 518 0,'-3'6'46'0,"-1"-3"-37"15,-3-3-9-15,4 7 0 0,-8-4 231 0,4 3 44 16,0-3 9-16,4 0 1 0,-1 7-228 0,1-10-45 15,-5 9-12-15,5-3 0 0,3 1 0 0,-4 2 0 16,-3 0 0-16,4 1 0 0,-4 2 0 16,3-2 0-16,-6-1 0 0,3 4 0 0,-4-1 19 0,4-2 5 15,3-1 0-15,4 4 1 0,-7-4 25 0,4 0 5 16,-1 1 1-16,-3-7 0 0,4 6-25 0,3-9-5 16,0 0-1-16,0 0 0 0,0 0-17 0,0 10-8 15,0-10 8-15,0 0-8 0,0 0 0 0,0 0-14 16,0 0 2-16,7 0 0 0,0-3 12 0,3-4-11 15,-3 7 11-15,4-3-10 0,-11 3 10 0,7-6 0 16,0 3 0-16,-7 3 0 0,0 0 0 0,11-6 0 0,-1 2 0 16,1 4 0-16,0 0 0 0,-1 0 0 15,-10 0 0-15,7 0 0 0,4 4 0 0,-4 2 0 0,-7-6 10 0,7 3-10 16,0 6 16-16,-4 1-4 0,1-1 0 0,-1-6 0 16,-3 7 0-16,4-1 0 0,-4 4 0 0,0-4 0 15,0 4-12-15,0-4 8 0,-4 4-8 0,4 2 0 16,-3-2 0-16,-1-1 0 0,1-2 0 0,-1 2-10 31,-3 4-22-31,4-7-5 0,-4-2-1 0,3 2 0 16,1 1-37-16,3-10-7 0,-7 9-2 0,7-9-649 0</inkml:trace>
  <inkml:trace contextRef="#ctx0" brushRef="#br2" timeOffset="186564.352">19318 12422 2214 0,'0'0'98'0,"-7"10"20"0,4 2-94 0,-5 1-24 15,1-4 0-15,0 7 0 0,7 0 21 0,0-7 0 16,-3 4 0-16,3-4 0 0,3 0-21 0,-3 1-16 16,4-7 2-16,-1 6 1 15,1-2-47-15,-4-7-8 0,7 3-3 0,0-3 0 16,-7 0-14-16,7 0-3 0,0 0-1 0,0-10 0 15,-7 10-53-15,4 0-10 0,-1-9-3 0</inkml:trace>
  <inkml:trace contextRef="#ctx0" brushRef="#br2" timeOffset="186730.048">19290 12181 345 0,'0'0'31'0,"0"0"-31"0,0 0 0 0,0 0 0 16,-7 0 383-16,7 0 70 0,0 0 15 0,0 0 2 15,0 0-389-15,0 0-81 0,0 0-9 0,0 0-6 32,0 0-167-32,0 0-34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32:48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5144 2779 1342 0,'-4'-9'60'0,"4"9"12"0,-7-6-58 0,3 3-14 16,4-4 0-16,0 4 0 0,-7-3 66 0,4 6 10 15,3-10 3-15,-7 1 0 0,7 9-39 0,-7-3-7 16,-4-3-1-16,1-1-1 0,6 7-12 0,-7-9-3 0,1 9 0 0,-4-3 0 15,14 3-7-15,-11-10-1 0,-3 10-8 0,3-6 12 16,-13 6-12-16,6 6 9 0,0-2-9 0,-3 2 8 16,0-3-8-16,4-3 0 0,-8 6 0 0,0-3 0 15,0 4 0-15,4-7 0 0,-3 9 0 16,-1-9 0-16,0 9 11 0,0 1-3 0,-6-4-8 0,-1-3 12 16,0 4 2-16,4 2 0 0,-4 0 0 0,8 1 0 15,-12-1-2-15,5 7 0 0,2-4 0 0,-6 1 0 16,3 0 4-16,4 2 1 0,-4-2 0 0,4 9 0 15,-4-4-17-15,4-5 0 0,-7 9 0 0,3 0 0 16,4-3 0-16,-7 3 0 0,10 0 0 0,-10 3 0 16,10 3 0-16,-10-9-16 0,3 6 4 0,4 0 0 15,-4-6 20-15,7 0 4 0,1-1 0 0,6 7 1 16,-7-6-5-16,8 0 0 0,-1 6-8 0,0-6 12 16,1 0-1-16,-1 3-1 0,11-3 0 0,-11 6 0 0,11-3-10 15,-3-4 0-15,-1 4 9 0,4 0-9 0,0 3 0 16,7 4 9-16,-11-4-9 0,11 0 0 0,0 3 8 15,4 0-8-15,-8 0 0 0,4-2 0 0,4 8 12 0,-4-6-12 16,7-3 12-16,-3 4-12 0,-1-1 19 0,4-3-3 16,4 0-1-16,-1-3 0 0,-6 3 0 0,6 0 0 15,1-6 0-15,3 9 0 0,0-3-1 0,7 3 0 16,-10-9 0-16,7 13 0 0,3-10-2 0,0 3-1 16,4 3 0-16,-1-6 0 0,1 0-11 0,0-3 8 15,-1 6-8-15,8-6 8 0,-7-1 1 0,3 7 0 16,7-6 0-16,1 0 0 0,-12 3-9 0,12-3 12 15,-8 0-12-15,4-1 12 0,-4-2 0 0,7-3 0 16,0 9 0-16,1 0 0 0,-1-7-2 0,0 1 0 0,0 3 0 16,4-7 0-16,4 7-10 0,-1-3 0 0,0 3 0 0,-6-4 8 15,2 1-8-15,-2-4 0 0,-1 4 0 16,0-3 0-16,4-4 0 0,7 7 0 0,-7-7 0 0,-1 1 0 16,-2-4 0-16,6 3 13 0,0-9-3 0,1 3-1 15,-8 4-9-15,4-7 8 0,-4 6-8 0,0-6 8 16,1 3 5-16,2-6 1 0,1-3 0 0,4 6 0 15,-1-7-14-15,4 4 8 0,0 3-8 0,-1-6 0 16,-2-3 34-16,3 9 1 0,0-13 0 0,-4 4 0 16,-3-4-25-16,10-6-10 0,-10 7 8 0,10-4-8 15,-3 0 12-15,0-2-4 0,-11 5 0 0,8-9 0 16,-1 3 5-16,-7 0 1 0,4 7 0 0,-4-4 0 0,-6-9 3 16,2 6 1-16,-6 4 0 0,0-7 0 0,-1 3-10 0,1-3-8 15,0 0 12-15,-4 0-12 0,-3-6 22 0,-1 6-2 16,8-3-1-16,-11 0 0 0,0 0-3 15,0-4 0-15,4 1 0 0,-8 0 0 0,1-3-2 0,3 2-1 16,-7 1 0-16,0 0 0 0,-7-3 2 0,4 2 0 16,3 1 0-16,-7-6 0 0,0 9-5 0,3-7-1 15,-6 1 0-15,3-1 0 0,-7 1 2 0,7 0 0 16,7-1 0-16,-7-5 0 0,-7 2-1 0,3 7 0 16,-3-6 0-16,0-1 0 0,-3 4-2 0,-5-1-8 15,8 4 12-15,-7 0-4 0,0 0-8 0,0-4 10 16,-4-2-10-16,1 6 10 0,-1-1-10 0,0-5 0 15,1 6 9-15,-1-7-9 0,-6 7 8 0,6 3-8 16,-7-10 8-16,8 13-8 0,-12-3 8 0,5 0-8 16,-8 3 8-16,7 0-8 0,4 0 0 0,-11 0 8 0,-7 10-8 15,1-13 0-15,-5 6 0 0,1 0 0 0,-4 4 0 16,4-4 8-16,-1 3-8 0,-2 3 0 0,-1-2 8 0,0 2-8 16,-4 1 0-16,1 2 9 0,-4 1-9 0,0-1 0 15,4 10 0-15,-1 0 0 0,1 0 0 0,0 0 0 16,-1 0 0-16,-6 0 0 0,3 10 0 0,-11-4 0 15,1 4 0-15,-1 5 0 0,4-2-10 0,1 12 10 16,-9-13 0-16,1 14 0 0,-3 2 0 0,-1-3 0 16,-3 9-21-16,7 4-10 15,4 3-1-15,-11-1-1 0,7 4-132 0,-4 0-27 0,-3 0-4 0,0 0-1036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33:50.8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19435 3529 590 0,'0'0'26'0,"0"0"6"0,0 0-32 0,0 0 0 16,0 0 0-16,7-3 0 0,0-4 24 0,-7 7-2 16,0 0 0-16,0 0 0 0,0 0-9 0,0 0-1 15,0 0-1-15,0 0 0 0,0 0 18 0,0 0 4 16,0 0 1-16,0 0 0 0,0 0 5 0,0 0 1 15,0 0 0-15,0 0 0 0,0 0 7 0,0 0 1 16,0 0 1-16,0 0 0 0,7-6-7 0,-7 6-2 16,0 0 0-16,7-3 0 0,0 3-10 0,-7 0-2 0,0 0-1 15,0 0 0-15,7 0 1 0,0 0 0 0,4 0 0 0,-11 0 0 16,0 0 1-16,7 0 1 0,3 0 0 0,-3 0 0 16,-7 0-12-16,7 0-2 0,7 3-1 0,0-3 0 15,-3 6 1-15,-4-6 0 0,-7 0 0 0,11 0 0 16,-1 0 9-16,4 0 3 0,-3 0 0 0,0 0 0 15,3 0-18-15,0 0-10 0,-4 0 12 0,1-6-12 16,0 6 20-16,3 0-2 0,-4 0-1 0,4 0 0 16,-3 0 15-16,3 0 4 0,-3-3 0 0,3 3 0 15,-4 0-36-15,4 0 0 0,-3 0 0 0,3 0 0 16,0 3 16-16,-3-3-1 0,3-3 0 0,-3 3 0 16,6 0 0-16,-6 0 0 0,-1 3 0 0,4-3 0 15,1 0-3-15,-1 6-1 0,-4-6 0 0,8 0 0 16,-4 0 8-16,4 0 1 0,-1 0 1 0,4 0 0 15,-21 0-21-15,22 0 0 0,2-6 0 0,-3 6-8 0,4 0 8 16,0-3 0-16,-4 3 0 0,4 0 0 0,-1 0 8 0,-2 0-8 16,2 0 8-16,-3 0-8 0,1 0 18 0,-1 0-1 15,0 0 0-15,-3 0 0 0,3 0-1 0,-4 3-1 16,5-3 0-16,-1 6 0 0,-4 1-5 0,5-7-1 16,-1 0 0-16,3 3 0 0,1-3-9 0,0 0 12 15,3 0-12-15,-3 6 12 0,3-6 4 0,0-6 2 16,-3 6 0-16,3 0 0 0,0 0-18 0,-3-3 0 15,0 3 0-15,3-7 0 0,-3 1 0 0,-1 6 0 16,-3-3 0-16,4 3 0 0,3 0 0 0,-3-6 0 16,0 3 0-16,-1 3 0 0,1 0 9 0,0-7-1 0,3 7-8 15,0 0 12-15,0 0-12 0,-3 0 11 0,0 0-11 16,3 0 10-16,-3 0-10 0,-1 0 0 0,1 0 0 16,-4 0 0-16,4 0 0 0,-4 0 0 0,4 0 0 15,0 0 0-15,-1 0 8 0,1 0 0 0,0-9 0 0,3 9 0 16,0 0-8-16,0-3 0 0,-3-3 0 0,0 6 0 15,-1-4 0-15,-2-2 0 0,2 6 8 0,1 0-8 16,3 0 10-16,-3 0-10 0,-4 0 12 0,-3 0-12 16,-1 0 9-16,5 0-9 0,-1 0 0 0,0 6 9 15,-7-2-9-15,4-4 0 0,-1 0 0 0,1 0 0 16,0 6 0-16,-1-6 0 0,1 0 0 0,-1 0 0 16,5 0 0-16,-1 0 0 0,-7 3 0 0,4-3 0 15,6-3 0-15,-3 3 0 0,-7 3 8 0,1-3-8 16,-5 0 0-16,4 0 0 0,4 0 0 0,-7 0 0 0,-11 0 0 15,14 0 0-15,3 9 0 0,-3-9 0 0,0 0 0 16,4 0 0-16,-4 0 0 0,4 7 0 0,3-7 0 16,-3 3 0-16,-8 3 0 0,1-6 0 0,3 0 0 0,-3 0 0 15,-4 0 9-15,3 0-9 0,4 0 13 0,0 0-1 16,-3 0-1-16,0 0 0 0,-1 0 1 0,1 0 0 16,-1 0 0-16,1 0 0 0,-1 0 0 0,-2 0 0 15,6 0 0-15,0 3 0 0,-4 3-12 0,4 1-11 16,-3-7 3-16,7 0 0 0,-1 3 8 0,-3-3 11 15,-3 6-3-15,7-3 0 0,3-3-8 0,-7 0-9 16,-7 0 9-16,4 0-13 0,3 0 13 0,0 0 0 16,3 0 0-16,5 0 0 0,-5 0 0 0,1 0 13 15,7 0-4-15,-4 0-1 0,0 0 0 0,0 0 0 0,0 0 0 16,0 0 0-16,-3 0-8 0,3-3 0 16,-3-3 0-16,3 6 8 0,-3 0-8 0,-1 0 0 0,1 0 9 0,3-3-9 15,0 3 0-15,-3 0 8 0,3 0-8 0,0 0 0 16,0 0 0-16,4-7 9 0,-4 7-9 0,4 0 0 15,0 0 12-15,-1 0-12 0,1-6 12 0,0 6-12 16,-1 0 0-16,1 0 0 0,-4-3 0 0,0 3-9 16,1 0 9-16,-1 0 0 0,3 0 10 0,-2 0-10 15,-1-6 0-15,0 6 0 0,-3-3 0 0,3 3 0 16,0 0 0-16,0-7 0 0,4 7 0 0,-4 0 0 16,4 0 0-16,-1 0 0 0,-6 0 0 0,7 0 0 15,-1 0 0-15,1 0 0 0,-4 0 0 0,0 0 0 16,4 0 0-16,-4 0 8 0,0 0-8 0,4 0 0 15,-7 0 0-15,3 0 0 0,0 0 0 0,-3 0 0 16,3 0 0-16,-3 0 0 0,-1 0 0 0,4 0 0 0,-3 0 0 16,3 0 0-16,0 0 8 0,1 0-8 0,-1 0 11 0,0 0-11 15,4 0 12-15,-4 0-12 0,-4 0 10 0,5 0-10 16,-1-9 8-16,0 9-8 0,0 9 8 0,0-9-8 16,4-9 0-16,-4 9 8 0,-3 0-8 0,3 0 0 15,0 0 0-15,-3 0 0 0,3 0 0 0,-4 0 0 16,1 0 0-16,0 0 0 0,3-3 0 0,-3 3 0 15,-1 0 0-15,1 0 0 0,-1 0 0 0,5 0 0 16,-1 0 0-16,3 0 0 0,5 0 0 0,-5 0 8 16,-2-6-8-16,2 6 0 0,1 0 8 0,0 0-8 15,3 0 0-15,-3 0 8 0,-4-4-8 0,3 4 10 16,1-6-10-16,-4 6 10 0,4 0-10 0,-4 0 0 0,0 0 0 16,0 0 8-16,1 0 0 0,2 0-8 0,-2 0 12 15,2 0-4-15,1 0-8 0,0 0 0 0,3 0 0 16,-3 0-11-16,-1 0 11 0,4 0 0 0,-3 0 0 0,3-6 0 15,-3 6 0-15,3-3 0 0,0 3 0 0,-3-7 0 16,0 7 0-16,0 0 0 0,3 0 0 0,-4-3 8 16,5-3-8-16,-1 6 0 0,-3-3 0 0,3 3 0 15,4-6 0-15,-1 6 0 0,-2 0 0 0,2-4 8 16,1 4-8-16,-4 0 0 0,-3-6 0 0,0 6 0 16,-1 0 0-16,1 0 0 0,0 0 0 0,-1 0 0 15,-2 0 0-15,2 0 0 0,-3-3 0 0,1 3 0 16,-1-6 0-16,0 6 0 0,4 0 0 0,-4 0 0 15,0 0 0-15,-3 0 0 0,3 0 0 0,0 0 0 16,4 0 0-16,-1-3 0 0,-2 3 0 0,-5 0 0 0,4 0 0 16,-7 0 8-16,8 0-8 0,-1 0 0 0,-4 0 0 15,5 0 0-15,-1 0 0 0,0 0 0 0,-3-7 0 0,3 7 0 16,0 7 0-16,-3-7 0 0,3 0 0 0,-4 0 0 16,1-7 0-16,0 7 0 0,-1 0 0 0,1 0 0 15,0-6 0-15,-1 6 0 0,-3 0 0 0,7-3 0 16,-3 3 0-16,3 0 0 0,-3 0 0 0,3 0 0 15,-3 0 0-15,-1 0 8 0,5 0-8 0,-1 0 0 16,0 0 0-16,4 0 0 0,-1 0 0 0,4 0 0 16,-3-6 8-16,0 6-8 0,0 0 8 0,3-3-8 15,-7 3 8-15,0-7-8 0,4 7 9 0,-4 0-9 16,0 0 12-16,-3 0-12 0,3 0 12 0,0 0-12 16,0 0 12-16,0-9-12 0,1 9 8 0,-1 0-8 0,3 0 0 15,1 0 0-15,-4 0 0 0,4-3 0 0,0 3 0 0,-1 0 0 16,1 0 0-16,0 0 0 0,-1-6 0 15,-2 6 0-15,-1 0 0 0,-4 0 0 0,5 0 0 0,-8 0 0 16,7 0 9-16,-3 0-9 0,-1 0 0 0,4 0 9 16,1 0-9-16,-1 0 0 0,-4-4 9 0,4 4-9 15,1 0 0-15,-1 0 9 0,4 0-9 0,-4 0 0 16,3 0 8-16,-2 0-8 0,2-6 0 0,1 6 0 16,3 0 0-16,-3 0 0 0,0 6 0 0,-4-6 0 15,0 0 0-15,4 0 0 0,-4 0 0 0,0 4 0 16,0-4 0-16,-3 0 0 0,-1 0 0 0,1 0 0 15,3 0 0-15,-3 0 0 0,3 0 0 0,-3 0 0 16,3 0 0-16,0 0 0 0,0-4 0 0,4 4 0 16,-4-6 0-16,4 6 0 0,3 0 0 0,-3 0 0 0,-1 0 0 15,1 0 0-15,0 0 0 0,-1 0 0 0,1 6 0 0,-4-6 0 16,4 4 0-16,-4-4 0 0,0-4 0 0,-3 8 0 16,3-4 0-16,0 0 0 0,-3 0 0 0,3 0 0 15,0 0 0-15,0 0 0 0,-3 0 0 0,3-4 0 16,4 4 0-16,0 0 0 0,-4 0 0 0,3 0-16 15,-2 0 4-15,2 4 0 0,-3-4 12 0,4 0 16 16,-4 0-3-16,0 0-1 0,4 0-12 0,0 0 0 16,-4 6 0-16,-3-6 0 15,-4 3 0-15,7-3 0 0,-3 0 0 0,-1 0 0 0,1 0 9 0,3 0-9 16,-3 0 8-16,6 0-8 0,-2 0 8 0,-1 0-8 16,3 0 0-16,-2-3 8 0,-1 3-8 0,0 0 0 15,0 0 0-15,0 0 0 0,0 0 0 0,1 0 0 0,-1 0 8 16,0 0-8-16,4 0 0 0,-4 3 0 0,0-3 0 0,-3 0 0 15,3 0 0-15,-7 9 0 0,3-9 0 0,1 0 0 16,-4 0 0-16,4 0 0 0,-1 7 0 0,5-7 0 16,-5 0 0-16,8 3 0 0,-4 3 0 0,0-6 0 15,4 0 0-15,-4 0 0 0,0 0 0 0,1 0 0 16,-1 3 0-16,3-3 0 0,-2 0 0 0,2 0 0 16,-6 0 0-16,0 0 0 0,-1 0 0 0,-3 0 0 15,0 0 0-15,0 0 0 0,4 0 0 0,0 0 0 16,-8 6 0-16,4-6 0 0,1 7 0 0,-1-7 0 15,0 0 0-15,0 0 0 0,0 0 0 0,0 3 0 16,-3-3 0-16,-1 0 0 0,4 6 0 0,1-6 0 16,-1 0 0-16,0 0 0 0,0 3 0 0,-4-3 0 0,5 0 0 0,-1 0 0 15,3 0 0-15,-3 6 0 0,1-6 0 0,2 0 0 16,1 0 0-16,-1 0 0 0,1 0 0 0,0 0 0 16,3 0 0-16,-3 0 0 0,-8 0 10 0,1 0-10 15,-1 0 12-15,4 0-12 0,4 4 9 0,-4-4-9 16,0 0 0-16,0 0 9 0,8 0-9 0,-8 0 0 15,0 0 0-15,-4 0 0 16,1 0 0-16,3 0 8 0,-3 0-8 0,-1 0 0 0,1 0 0 0,3 0 0 16,-4 0 0-16,5 0 0 0,-1 0 0 0,0 6 0 15,0-6 0-15,0 0 0 0,-3 0 0 0,-1 0 0 16,1 0 8-16,-4 0-8 0,3 0 0 0,-3 0 0 0,1 0 0 0,-8 0 8 16,7 0-8-16,-7 0 0 0,0 0 0 0,0 0 0 15,7 0 0-15,0 0 0 0,-7 0 0 0,0 0 0 31,0 0-24-31,3-6-6 0,4 6-2 0,0 0 0 16,-7 0-100-16,7 0-20 0,-3-10-4 0,-1 10-1056 0</inkml:trace>
  <inkml:trace contextRef="#ctx0" brushRef="#br0" timeOffset="1714.233">25538 2036 345 0,'0'0'15'0,"0"0"4"0,0 0-19 0,0 0 0 15,0 0 0-15,0 0 0 0,0 0 179 0,0 0 32 16,0 0 6-16,0 0 2 0,14-6-109 0,-7 3-22 15,-7 3-4-15,7-6 0 0,-7 6-28 0,7-7-6 16,0 4-1-16,-7 3 0 0,0 0-37 0,0 0-12 16,0 0 0-16,0 0 0 0,0 0 9 0,0 0-9 15,0 0 0-15,0 0 9 0,0 0 36 0,0 0 7 16,0 0 2-16,0 0 0 0,0 0 2 0,0 0 1 16,0 0 0-16,0 0 0 0,0 0 6 0,0 0 1 15,-4 0 0-15,1 3 0 0,-1-3-24 0,4 0-5 16,-3 7-1-16,-1 2 0 0,1-3 6 0,-1-3 2 15,1 7 0-15,-1-4 0 0,1 7-18 0,-4-1-3 0,3 1-1 16,-3 2 0-16,0-2 8 0,0 3 2 16,0-1 0-16,0 4 0 0,0-6-22 0,0 2-8 0,0 4 0 0,0 0 0 15,-4-3 14-15,4 2-3 0,-7 1-1 0,7-3 0 16,0 3 8-16,0 0 2 0,-4-1 0 0,0-2 0 16,8 3-9-16,-8 0-2 0,4-4 0 0,4 4 0 15,-8 0-9-15,4-3 0 0,0 2 9 0,0 8-9 16,4-11 0-16,-5 7 8 0,1-6-8 0,0 3 0 15,0-1 19-15,0-2-1 0,4-3 0 0,-1 9 0 16,-3-10-18-16,0 4 0 0,0-4 0 0,3 1-9 16,1-1 9-16,-1-2 0 0,4-4 0 0,0-6 8 15,-7 10-8-15,7-10 0 0,0 0 0 0,0 0 8 16,0 0-8-16,0 0-16 0,0 0 4 0,0 0 0 16,0 0-38-16,0 0-8 0,0 0-2 15,0 0 0-15,7 0-126 0,4-7-26 0,-4 4-4 0,4-3-761 16</inkml:trace>
  <inkml:trace contextRef="#ctx0" brushRef="#br0" timeOffset="2351.674">25273 2064 1094 0,'0'0'97'0,"0"0"-77"0,0 0-20 0,0 0 0 16,0 0 131-16,0 0 22 0,0 0 5 0,0 0 1 16,0 0-87-16,0 0-18 0,0 0-3 0,0 0-1 15,0 0-10-15,-4 0-1 0,4 0-1 0,-7 4 0 16,4 8-3-16,-1-9-1 0,4-3 0 0,0 0 0 16,0 7 6-16,-3 5 0 0,6-6 1 0,-3 4 0 15,4-1-2-15,-1-6-1 0,-3-3 0 0,4 13 0 16,3-1-10-16,-3-2-1 0,-4-10-1 0,7 6 0 0,0 7-5 0,3-1-1 15,1-9 0-15,-4 7 0 0,3-1-4 0,-2 0 0 16,2 1-1-16,1-1 0 0,3 4 1 0,-4-4 0 16,4 4 0-16,-3-4 0 0,3 1-2 0,0 5 0 15,4-5 0-15,-11 5 0 0,4-2-14 0,-4 3 11 16,0-7-11-16,0 10 10 0,-4-4 4 0,1-5 1 16,-1 6 0-16,-3-4 0 0,4 7-4 0,-1-3-1 15,-3-1 0-15,4 4 0 0,-4-6-10 0,3 2 0 16,-6 4 0-16,6-3 0 0,1-4 27 0,-4 4 3 15,7 3 1-15,-7-10 0 0,0 1-31 0,4 5-18 16,3-5 2-16,-4-1 1 0,1 7 25 0,-1-13 5 0,4 6 1 16,0-2 0-16,-7-7-16 0,4 9 0 0,-4-9 0 15,0 0 0 1,7 6-19-16,-7-6-9 0,0 0-3 0,0 0 0 16,7 3-1-16,0 13 0 0,-7-16 0 0,7 3 0 15,-7-3-59-15,7 10-12 0,0-4-2 0,0-6-1 16,-7 0 31-16,11 6 7 0,-1-3 0 0,1-3 1 15,0 0-90-15,-1-9-19 0,4 9-3 0</inkml:trace>
  <inkml:trace contextRef="#ctx0" brushRef="#br0" timeOffset="3049.331">25986 2582 172 0,'0'0'16'0,"0"0"-16"0,0 0 0 0,0 0 0 15,0 0 260-15,-7 0 50 0,0 0 10 0,7 0 1 16,0 0-182-16,0 0-37 0,-4-10-7 0,4 10-2 16,-4-6-25-16,4 6-4 0,-3 0-2 0,3 0 0 15,-4-9-5-15,4 9-1 0,0 0 0 0,0 0 0 16,-7 0-12-16,7 0-2 0,0 0-1 0,0 0 0 16,0 0-4-16,0 0-1 0,0 0 0 0,0 0 0 15,-3 0-7-15,-4 9-1 0,3-9-1 0,-3 6 0 16,4 4 12-16,-4-7 2 0,3 6 1 0,-3 4 0 15,0-4-11-15,3 4-3 0,-3-7 0 0,4 4 0 0,-4-1-12 0,0 7-2 16,3-4-1-16,-3 4 0 0,4-7-1 16,-4 1 0-16,0 8 0 0,3-8 0 0,0 6-12 0,-3-7 11 15,4 0-11-15,-1 1 10 0,4 5-10 0,-3-5 8 16,3-1-8-16,0 1 8 0,0-1-8 0,0 1 10 16,-4 5-10-16,8-12 10 0,-4-3-10 0,0 10 8 15,0-4-8-15,3 3 8 0,-3-9-8 0,4 10 0 16,-1-1 0-16,4 1 0 0,-7-10 0 0,8 6 0 15,-1-3 0-15,-4 3 0 0,8-3 0 0,-4-3-16 16,0 7 4-16,3-7 1 16,1 0-29-16,-4 0-7 0,4 0-1 0,-4 0 0 15,3 0-26-15,1-7-6 0,-4 7 0 0,3-3-1 16,-2-3-55-16,-1 3-12 0,3 3-1 0,-3-10-754 0</inkml:trace>
  <inkml:trace contextRef="#ctx0" brushRef="#br0" timeOffset="3771.822">25961 2315 1209 0,'0'0'53'0,"0"0"12"0,0 0-52 0,0 0-13 15,0 0 0-15,0 0 0 0,0 0 232 0,0 0 44 16,0 0 9-16,0 0 2 0,0 0-159 0,0 0-31 15,-4 10-6-15,4-10-2 0,0 0-30 0,-7 0-7 16,7 0 0-16,-7 9-1 0,7-9-12 0,0 0-3 16,0 0 0-16,0 0 0 0,-7 0-12 0,7 0-4 15,0 0 0-15,0 0 0 0,0 0 0 0,0 0-1 0,0 0 0 0,0 0 0 16,0 0-6-16,0 0-1 0,0 0 0 0,0 0 0 16,0 0-4-16,0 0 0 0,0 0-8 0,0 0 12 15,0 0-12-15,0 0-8 0,0 0 8 0,0 0-13 16,0 0 35-16,0 0 7 0,0 0 2 0,0 0 0 15,4 6-31-15,-4-6-16 0,0 0 1 0,0 0 1 16,0 0 14-16,0 0 0 0,0 0 0 0,0 0 0 16,0 0 8-16,0 0-8 0,0 0 0 0,0 0 0 15,0 0 8-15,0 0-8 0,0 10 0 0,0-10 0 16,0 0 13-16,0 0-4 0,0 0-1 0,0 0 0 16,0 0-8-16,0 0 0 0,0 0 0 0,0 0 0 15,0 0 0-15,0 0 0 0,10 0 0 0,-3 0 0 16,0 0 0-16,1-6 0 0,-8 6 0 0,3 0 0 15,4-4 0-15,-7 4 0 0,0 0 0 0,0 0 0 0,7 0 8 0,-7 0 0 16,0 0 0-16,0 0 0 0,0 0-8 0,0 0 0 16,0 0 0-16,0 0 0 0,0 0 0 0,0 0 0 15,0 0 0-15,0 0 0 0,0 0 0 0,0 0 0 16,0 0 0-16,0 0 0 0,0 0 0 0,0 0 0 16,0 0 9-16,0 0-9 0,0 0 10 0,-7 4-2 15,7-4-8-15,0 0 12 0,-7 6-12 0,7-6 8 16,0 0-8-16,-3 3 0 0,-5-3 0 0,8 0 0 15,0 0-8-15,0 0 8 0,0 0-12 0,0 0 12 16,0 0-12-16,0 0 12 16,-3 6-80-16,3-6-10 0,0 0-2 0,0 0-803 15,0 0-161-15</inkml:trace>
  <inkml:trace contextRef="#ctx0" brushRef="#br1" timeOffset="10130.546">23583 3504 691 0,'0'0'61'0,"0"0"-49"15,4-3-12-15,-4-4 0 0,0 7 149 0,3-9 27 16,-3 9 6-16,0 0 1 0,0 0-98 0,4-9-19 16,-8 5-4-16,4 4-1 0,0 0 15 0,0 0 4 15,-3-6 0-15,3 6 0 0,-4-6-20 0,4 6-3 16,-3-10-1-16,-4 10 0 0,7 0 7 0,0 0 1 16,0-3 0-16,-4-3 0 0,1 3-4 0,3 3 0 15,-4-6 0-15,4 6 0 0,0 0-16 0,0 0-3 16,0 0-1-16,0 0 0 0,0 0-9 0,0 0-3 15,0 0 0-15,0 0 0 0,0 0-8 0,0 0-1 16,-7 6-1-16,7-6 0 0,0 0-18 0,-7 3 0 16,0-3 8-16,3 9-8 0,-3 1 0 0,4-4 10 15,-4 4-10-15,0-1 8 0,-4 0-8 0,8 7 0 0,-5-7-10 0,5 1 10 16,-1 9 0-16,-3-10 0 0,4 7 0 16,3-7 0-16,-4 10 10 0,4-10 2 0,-3 7 0 15,-1 0 0-15,8-4-12 0,-4 4 0 0,-4-7 0 0,4 4 8 16,0-1 8-16,0 1 2 0,4-4 0 0,-1 1 0 15,-3-10-18-15,0 6 0 0,0-6 0 0,0 0 0 16,7 9 0-16,-7-9 0 0,7 7 8 0,0-4-8 16,-7-3 0-16,11 0 0 0,-4 0 0 0,4 0 0 15,-4 0 9-15,7-3-1 0,-7-4-8 0,4 1 12 16,-1 3-12-16,1-3 0 0,-1-4 0 0,1 1 0 16,-1 0 8-16,-3-1-8 0,4 1 0 0,0-1 9 15,-4 1-9-15,3 0 0 0,1-7 0 0,-4 13 0 16,0-10 8-16,0 10-8 0,-3-13 0 0,-4 4 8 0,3 2 0 15,-3-2-8-15,0 2 12 0,-3 1-4 0,3 0 2 0,-4-1 0 16,-3-2 0-16,0-1 0 0,3 10 5 0,-3-6 1 16,0 2 0-16,-3-2 0 0,3 0-7 0,0 9-1 15,0-10 0-15,-1 10 0 0,-2 0-8 0,3 0 0 16,-4 0 9-16,4 0-9 0,-7 10 0 0,4-4 0 16,-1-3 0-16,-3 6 8 0,3 1-8 0,-3-4 0 15,0 10 0-15,0-13 0 0,0 16 0 0,0-10 0 16,3 0 0-16,1 7 0 0,-5-6 0 0,5 8 0 15,6-11 0-15,-3 2 0 0,0 7 0 0,4-4 0 16,-1-2 0-16,4-1 0 0,4 7 0 0,-4-7-8 0,3 1 8 16,1-4 0-16,6 6 0 0,-3-5-8 0,0 2 8 0,8-9 0 15,-1 3 0-15,3-3-10 0,-3 13 10 0,8-13 0 16,-1 0 0-16,0 0 9 0,0-7 1 0,-3-2 0 16,3 3-18-16,0-4-4 0,-3 1-1 0,-1 0 0 15,1-1 13-15,0 1 0 0,-4-7 0 0,0 4 0 16,-4-4 0-16,4 0 0 0,-6 13 0 0,2-13 0 15,-6-2 12-15,3 8-12 0,-4-6 12 0,-3 4-12 16,-3-4 17-16,3 4-3 0,-7-4-1 0,3 7 0 16,-6-7 0-16,2 7 0 0,-2-1 0 0,-1 4 0 15,-3 3-13-15,0-4 0 0,0 7 8 0,-4 0-8 16,1 7 0-16,-1-4 0 0,-3 9 0 0,0-2 0 16,3 2 0-16,-7 4 0 0,4 0 0 0,0-4-10 15,0 7 10-15,3 0 0 0,-3-3 0 0,3 9 0 16,4-7 0-16,4 1-8 0,-4-3 8 0,7-4 0 0,-4 4 0 0,7-6 0 15,1-1 0-15,3 0-8 0,-4 7 8 0,4-16 0 16,0 0 0-16,7 0 0 0,-7 0 0 0,8 3-8 16,2 3 8-16,1-6 0 0,3-6 0 0,3 3 0 15,-2 3 0-15,6-16 0 0,3 7 0 0,1 0 0 16,-7-1 0-16,3 1 0 0,0-7 0 0,0 7-8 16,-3-4 8-16,3-3 0 0,-3 7 0 0,-1-7 0 15,-3 4 0-15,1-4-8 0,-5 10 8 0,1-7 0 16,-4 4 0-16,-4 3 0 0,4-4 0 0,-7 1 0 15,0 6 8-15,-3-4-8 0,-4-2 0 0,0 9 8 16,-4 0-8-16,1 0 0 0,-5 0 0 0,1 0 0 16,-3 3 0-16,-1 3 8 0,-3 4-8 0,3-4 0 15,-3 4 0-15,0 2 8 0,0-3-8 0,0 7 0 0,-1 3 0 0,1-3 8 16,4-4-8-16,3 4 0 0,-1 0 0 16,5-4 0-16,-4-3 0 0,7 7 0 0,3-6 0 0,1-4 0 15,3-3 0-15,0-3 0 0,3 9 0 0,-3-9 0 16,11 0 0-16,-1 0-15 0,4 0 4 0,4-9 1 15,0 0 10-15,3 5 0 0,-4-8 0 0,5 2 0 16,-1-2 0-16,0-4 0 0,-3 7 0 0,-1-10 0 16,1 10 0-16,0-7 0 0,-4-3 0 0,-4 10 0 15,1-7 0-15,-4 7 0 0,0-1 0 0,-4-2 8 16,1-1 5-16,-4 10 2 0,0-6 0 0,-4 2 0 16,1 7 0-16,-4-9 0 0,3 9 0 0,-6 0 0 15,-4 9-15-15,0-2 0 0,-1 2 8 0,-2 7-8 16,-1-13 0-16,1 16 0 0,-1-10 0 0,0 10 0 15,-3-3 0-15,7 2 0 0,0 1 0 0,0-3 0 0,3 0 0 16,4-4 0-16,0 4 0 0,0-7-10 0,7-3 10 16,0-6-8-16,0 4 8 0,0-4-8 0,0 0-1 0,7 6 0 15,7-3 0-15,0-6 0 0,0-3 9 0,4 2-12 16,0-2 12-16,-1-3-12 0,1-7 12 0,3 7 0 16,-7-10 0-16,7 3 0 0,-3 4 0 0,0-4 9 15,-4 3-1-15,-4-2-8 0,1-1 0 0,-4 7 0 16,0-4 0-16,0 4 0 0,-3-7 0 0,-4 16 10 15,0-16-2-15,0 16 0 0,-7-9 1 0,3 0 0 16,-3 5 0-16,0-2 0 0,-4 0-9 0,-3 6 0 16,4 0 0-16,-8 0 0 0,0 0 0 0,1 0 0 0,-1 0-11 15,0 0 11-15,1 6 0 0,-1 0-8 0,1-2 8 16,-1 2 0-16,0-3 0 0,4 6 0 0,0-2 0 0,-4 2 0 16,11-9 0-16,0 9 0 0,4-2 0 0,-4-4 0 15,3-3 0-15,4 0 0 0,0 0 0 0,0 0 0 16,0 0 0-16,11 0-13 0,3 0 5 0,4-3 8 15,-1 3-8-15,-3-13 8 0,4 10 0 0,0-3 0 16,3-4 0-16,-7 1 0 0,0 0 0 0,0 5 0 16,-3-8 0-16,-4 9 0 0,0-4 0 0,0-2 0 15,-4 6 0-15,-3 3 12 0,0 0-4 0,0 0 0 16,-3-6-8-16,3 6 0 0,-7 0 0 0,-4 0 0 16,1 0 8-16,-1 6-8 0,-3-3 12 0,0 3-4 15,0-3-8-15,0 7-9 0,-4-4 9 0,4 0-13 16,0-2-9-16,3 5-2 0,1 0 0 0,-1-9 0 15,4 7-86-15,0 2-18 0,7-6-3 0,3 10-1 16,1-10-128-16,3 6-25 0</inkml:trace>
  <inkml:trace contextRef="#ctx0" brushRef="#br1" timeOffset="12775.597">27975 3360 403 0,'0'0'17'0,"0"0"5"0,0 0-22 0,0 0 0 0,0 0 0 0,0 0 0 16,0 0 180-16,7-4 31 0,-7 4 6 0,7-6 2 16,-7 6-143-16,7-6-29 0,-7 6-6 0,8 0-1 31,-1-10-57-31,-7 10-12 0,0 0-3 0,0 0 0 0,0 0 10 0,0 0 2 0,3 0 0 0,-3 0 0 16,7-3 20-16,-7 3 8 0,0 0 0 0,0 0 0 15,0 0 36-15,0 0 6 0,0 0 2 0,0 0 0 16,0 0 2-16,0 0 1 0,0 0 0 0,0 0 0 15,0 0-34-15,0 0-6 0,0 0-2 0,0 0 0 16,0 0-13-16,0 0 0 0,0 0 8 0,0 0-8 16,0 0 49-16,0 0 7 0,0 0 2 0,0 0 0 15,0 0-2-15,0 0 0 0,0 0 0 0,0 0 0 0,0 0-35 16,0 0-7-16,0 0-2 0,0 0 0 0,0 0-3 0,0 0-1 16,0 0 0-16,0 0 0 0,0 0 12 0,0 0 3 15,0 0 0-15,-3 3 0 0,-4-3 9 0,0 10 1 16,-1-10 1-16,1 6 0 0,0-6-2 0,0 6-1 15,0-2 0-15,-3 2 0 0,3-3 1 0,-4 6 0 16,4-9 0-16,-4 10 0 0,-3-4-10 0,4-3-2 16,-1 10 0-16,-3-10 0 0,3 6 10 0,1 7 2 15,-1-13 0-15,4 13 0 0,0-7-32 0,0 1 0 16,4-1 0-16,-1 0 0 0,-3 1 0 0,3-4 12 16,8 10 0-16,-4-13 0 0,3 6-12 0,1 1 0 15,0-1-12-15,-1 7 12 0,4-7 0 0,0 1 0 0,-3-1 8 16,3 7-8-16,0-7 0 0,0 0 0 0,3-2 0 15,1 2 0-15,3-6 0 0,-3 7 0 0,3-10 0 16,0 0 0-16,0 6 9 0,0-12-9 0,0 3 8 0,4-4-8 16,0-2 15-16,-1 6-3 0,-3-4 0 0,4-2 0 15,0 3-4-15,-1-4 0 0,1-8-8 0,-8 8 12 16,5 1 17-16,-1-7 3 0,-4 7 1 0,1-4 0 16,-4 4-20-16,0-7-4 0,0 0-1 0,-3 7 0 15,-4 0-8-15,0-7 0 0,0 6 0 0,0 1 0 16,0 6 0-16,-4-3 0 0,-7 2 0 0,4-2 0 15,0 6 0-15,0-3 0 0,-7 3 0 0,4 3 0 16,-5-3 0-16,1 0 0 0,0 10-10 0,0-10 10 16,0 9 0-16,-4 0 0 0,4-2 0 0,-3 2 10 15,3 1-10-15,3-1-14 0,-3 7 3 0,0-7 1 16,3 7 10-16,1-13 0 0,-1 13 0 0,0-7 0 0,8 0 8 0,-1 1 0 16,1-1 0-16,-1-3 0 0,4-2-8 0,0-4-13 15,0 0 3-15,0 0 1 0,0 0 9 0,4 9 0 16,-4-9 0-16,10 0-8 0,1 0 8 0,3 0 0 15,0-9 8-15,4 9-8 0,-4-10 0 0,7 4 0 16,-3-4 0-16,3 7 0 0,0-6 0 0,0 0 0 16,4-1 0-16,0 1 0 0,-8-7 10 0,1 10-2 15,0-4-8-15,-8-2 12 0,1-4-1 0,-8 10-1 16,1-4 0-16,-1 1 0 0,-3 6 10 0,4-7 1 16,-4 4 1-16,-4-3 0 0,-6 9-10 0,-1-3-3 15,-3-4 0-15,0 7 0 0,-7 7-9 0,-4-7 0 0,4 3 0 16,0 3 0-16,0 3 0 0,-4 1 0 15,4-1 0-15,0 4 0 0,-1-1 0 0,1 1 0 0,4 3 0 0,-5-7 0 16,8 10 0-16,-3-10 0 0,3 7-9 0,-1-4 9 16,5-2 0-16,3 2-8 0,0-2 8 0,3-7 0 15,4 6-14-15,0-9 4 0,0 0 1 0,7 7 0 16,0-7 9-16,7 0-13 0,-3-7 5 0,3 7 8 16,0-9-8-16,4 6 8 0,3-7 0 0,-3-2 0 15,6 2 0-15,-2 1 0 0,2 0 0 0,1-4 0 16,0 4 0-16,3-7 0 0,-3 0 0 0,-1 7 0 15,-10-4 0-15,0 1 0 0,1-1 11 0,-5-2-11 16,-3 5 18-16,0 1-2 0,-10-1-1 0,3 1 0 16,0 0-3-16,-4 2-1 0,4 7 0 0,-7-9 0 15,-3 9-11-15,-8 0 0 0,0 9 0 0,-3-9 0 16,0 7 0-16,-4 2 0 0,4-6-8 0,-4 13 8 0,4-7 0 0,-3 7 0 16,2-7-9-16,1 4 9 0,0 3 0 0,0 2 0 15,3-2 0-15,-3 0 0 0,3-4-12 0,4 4 12 16,4-4-12-16,-1 4 12 0,4-6-18 0,4 8 3 15,-1-11 1-15,4 2 0 0,0-6 0 0,0-3 0 16,11 6 0-16,3 1 0 0,0-7 14 0,3-7-9 16,-2-2 9-16,6 9-8 0,0-16 8 0,0 7 0 15,0 0 0-15,4-7 0 0,0 6 0 0,-1-2-8 16,5-4 8-16,-8 4 0 0,0-4 0 0,-3 0 0 16,-1 7 0-16,-3-4 0 0,4 1 0 0,-8-7 0 15,-2 10 12-15,-1-1-4 0,0 1 4 0,-7-1 2 16,-4 1 0-16,1 3 0 0,-4-4-14 0,-4 10 0 0,-3 0 8 0,0 0-8 15,-4 0 0-15,0 0 0 0,-6 0 0 16,3 7 0-16,-4 2 0 0,4-9-12 0,0 9 12 0,-1 1-10 16,1-1 10-16,0 1 0 0,0-1 0 0,3 0-8 15,1 7 8-15,3-6 0 0,-1-1 0 0,1 7 0 16,7-7-12-16,-3-6 4 0,3 10 0 0,3-10 0 16,4-3 0-16,0 0 0 0,0 0 0 0,11 9 0 15,-11-9 8-15,14 0 0 0,3-3 0 0,1-3-8 16,-4 6 8-16,7-3 0 0,-3-10 0 0,3 10 0 15,0-6 0-15,0 2 0 0,1-2 8 0,2 0-8 16,-3-1 0-16,-3 1 0 0,0 2 0 0,-1-2 0 16,1 6 12-16,-7-3 2 0,-1-4 0 0,1 7 0 15,-8-3-3-15,-3 6-1 0,0 0 0 0,0 0 0 16,0 0-10-16,-7-3 0 0,-3 3 0 0,-1 0 0 0,1 0 0 0,-8 0 0 16,4 3-14-16,0-3 5 0,-8 9 9 0,1-9 0 15,4 10-9-15,-1-4 9 0,0-3 0 0,4 6-11 16,-3-2 11-16,6-4-8 0,0 3 8 0,1-6 0 15,3 6 0-15,0-2 0 0,0-4 0 0,7 0 0 16,0 0 0-16,0 0 0 0,0 0 0 0,0 0 0 16,0 0 0-16,0 0 0 0,10-4-8 0,1-2 8 15,3 0-8-15,0-4 8 0,0 7-9 0,0-6 9 16,0 3-10-16,4-4 10 0,-4 1 0 0,4 6 0 16,-4-13-8-16,4 10 8 0,-4-4 0 0,-4 1 0 15,-3 0 0-15,4-1 0 0,-8 4 12 0,5-4-2 16,-5 1 0-16,1 9 0 0,-8-9 2 0,4 9 1 0,0-4 0 0,-7-2 0 15,0 3-13-15,-4 3 0 0,4 0 8 16,0 3-8-16,-3-3 0 0,-1 0 0 0,0 6 0 0,4-2 0 16,-3-4 0-16,-1 9 0 0,1-9 0 0,-1 0 0 15,4 6 0-15,-4-3 8 0,1-3-8 0,3 10 0 16,0-10 13-16,0 6-3 0,0-6-1 0,0 10 0 16,0-10 5-16,3 9 1 0,-3-9 0 0,7 9 0 15,-4-2-15-15,1 2 0 0,3 0 0 0,0 1 0 16,3-1 0-16,1 1-8 0,-1-4 8 0,1 3-10 15,3 4 0-15,4-7 0 0,-4 4 0 0,3-1 0 16,4 7-26-16,-3-7-4 16,3-9-2-16,0 3 0 0,0 3-142 0,4 1-29 0,0-7-6 0,6-7-1 15</inkml:trace>
  <inkml:trace contextRef="#ctx0" brushRef="#br2" timeOffset="23609.108">23463 406 403 0,'4'37'36'0,"-1"-21"-36"0,1-7 0 0,3-9 0 15,-7 0 9-15,0 0-9 0,7 10 0 0,0-10 9 16,-7 0 59-16,0 0 11 0,0 0 2 0,0 0 1 16,0 0 12-16,4 9 2 0,3-3 1 0,-7-6 0 15,0 0-6-15,0 0-2 0,0 0 0 0,0 0 0 16,0 0-31-16,0 0-6 0,0 0-2 0,0 0 0 16,0 0-17-16,0 0-3 0,3 4-1 0,4 2 0 15,-7-6-5-15,0 0 0 0,4 0-1 0,3 3 0 16,3-3 0-16,-6 6 0 0,3-6 0 0,-7 0 0 15,0 0-5-15,7 10-1 0,-3-1 0 0,-1 0 0 16,1-9 6-16,-1 7 1 0,1 2 0 0,-4-6 0 16,0-3 5-16,3 10 2 0,-3-4 0 0,0 3 0 15,-3 1 1-15,3-10 0 0,-4 9 0 0,4-3 0 0,0 4-7 16,-3-1-1-16,3-9 0 0,0 10 0 0,0-1-8 16,0 0-3-16,-4-2 0 0,4 2 0 0,0-6-4 0,0 7-1 15,0 5 0-15,0-5 0 0,-3 5-8 0,3-11 12 16,0 11-12-16,0-5 12 15,0 8-12-15,-4-11 12 0,0 2-12 0,1 4 12 0,-1-7-4 0,-3 3-8 16,4 1 12-16,-1 5-4 0,1-5 4 0,-1-1 1 16,1 1 0-16,-1-1 0 0,1 0 9 0,3-2 2 15,0 2 0-15,-4-6 0 0,4 7-8 0,0-4 0 16,0 3-1-16,4 1 0 0,-8 5-7 0,8-2 0 16,-4-7-8-16,3 13 12 0,-6-9 6 0,3 5 1 15,3-2 0-15,-3 2 0 0,0 4-28 0,0-9-6 16,-3 5-1-16,3-5 0 0,0 9 16 0,0-1 0 0,0-2 0 15,-4-7 0-15,4 7 10 0,0-3-2 0,0-4 0 0,0 7 0 16,0-7 4-16,0 7 1 0,4-7 0 0,-1 1 0 16,-3-4 1-16,4 6 0 0,-1-2 0 0,-3-1 0 15,0 1-14-15,4 5 0 0,-4-5 0 0,3 9 0 16,1-13 0-16,-4 6 0 0,0 1 0 0,0-1 0 16,3-2 0-16,-3 9 0 0,-3-10 0 0,3 7 0 15,0-7 0-15,0 7 9 0,0-4-9 0,0 1 8 16,0 0 0-16,3-4 0 0,-3 7 0 0,0-4 0 15,4 1 4-15,-4-1 0 0,0-2 0 0,3 5 0 16,-3-5 6-16,0-1 2 0,4 10 0 0,-4-10 0 16,3 1-31-16,1 5-5 0,-8 4-2 0,4-3 0 15,-3-7 18-15,3 7 0 0,0-3 0 0,3-4 0 16,1 7 0-16,-4-7 0 0,4 0 0 0,-4 10 0 0,0-3 11 16,3-3 5-16,1-1 2 0,-4 1 0 0,0-4-18 15,3 7 0-15,-3-4 0 0,4-6 0 0,-4 10 0 0,0-3-17 16,-4 2 3-16,4-5 1 0,0 5 13 0,0-2 16 15,-3 3-3-15,3-4-1 0,-4 1-12 0,4-1-15 16,-3 4 3-16,3-3 1 0,-4-1 11 0,0 1 0 16,1-4 8-16,3 7-8 0,0-7 11 0,-4 1-3 15,4-1 0-15,0 10 0 0,-3-10-8 0,3 1 8 16,0 5-8-16,3-5 8 0,-3 5-8 0,0-2 0 16,-3-4 9-16,3 7-9 0,0-7 0 0,0 10 0 15,0-9 0-15,-4 5 0 0,4 4 0 0,-3-3 0 0,6-4 0 16,-3 4 0-16,-3 3 0 0,3-4 0 0,3-5 0 0,-3-1 0 15,0 10 0-15,0-9 0 0,0-1 0 16,4 7 8-16,-1-7 3 0,-3 10 1 0,4-3 0 0,-1-7 0 16,1 10-12-16,0-4 0 0,-4 4 0 0,3-3-11 15,1-4 11-15,-4 7 0 0,0-9 0 0,0 2 8 16,0 1-8-16,0 2 9 0,-4-2-9 0,4 3 10 16,0 2-10-16,0-2 0 0,-3-3 0 0,3-1 0 15,-4 1 0-15,4 2 0 0,0-5 0 0,0 2 0 16,0 4 0-16,0-6 0 0,0 5 0 0,0-12 8 15,4 7-8-15,-4 2 0 0,0-2 0 0,3 2 8 16,-3-6-8-16,4 4 0 0,-1-7 0 0,-3 6 0 16,0 4 0-16,4-4 0 0,-4 4 0 0,0-7 0 15,0 4 0-15,0-1 8 0,0 10-8 0,0-10 0 16,0 7 0-16,0 3 0 0,0-4 0 0,0-2 0 0,0 6 0 16,-4 3 0-16,4-10 11 0,0 7-11 0,0 3 0 15,0 0 0-15,0-13 0 0,-3 7 0 0,3 3 0 0,0-3 0 16,3-7 0-16,-3 7 0 0,0-4 0 0,0 7 11 15,0-10-11-15,4 1 10 0,-4 2-10 0,0-2 0 16,0 2 0-16,0-2 0 0,0-1 8 0,3 4-8 16,-3-4 0-16,4 0 8 0,-4 4-8 0,0-4 0 15,0 7 0-15,0 0 0 0,0-4 0 0,0 4 0 16,0 0 0-16,0-7 0 0,0 4 0 0,0 5 0 16,0-8 0-16,0 6 0 0,0 2 0 0,0-2 0 15,0 0 0-15,3-4 0 0,-3 7 0 0,0 0 0 0,0-3 0 16,4 2 0-16,-4-2 0 0,0 3 0 0,0-3 0 15,0-4 0-15,3 4 8 0,-3-1-8 0,0-2 0 16,0 3 8-16,0-7-8 0,0 7 0 0,0-4 0 0,0-2 0 16,0-1 0-16,4 1 0 0,-4-1 0 0,0 7 0 15,0-7 0-15,3 0 8 0,-3 1-8 0,0-1 0 16,0 4 0-16,4-4 0 0,-1 1 8 0,-3-1-8 16,4 0 0-16,-4 4 0 0,3 0 0 0,-3-1 0 15,4-3 0-15,-4 7 0 0,0 3 0 0,0-3 0 16,3-4 0-16,-3 4 0 0,0 0 0 0,4 5 0 15,-4-5 0-15,0 0 0 0,0-4 0 0,0 4 0 16,0 3 0-16,4-3 0 0,-4-4 0 0,0 7 0 16,0-3 0-16,0-7 0 0,0 7 0 0,3-4 0 15,-3 7 0-15,4-6 0 0,-4-4 0 0,0 4 0 16,3-4 12-16,1-3 0 0,-1 10 0 0,-3-13 0 16,0 6-12-16,0 1-16 0,4-1 4 0,-4 1 1 0,0-1 11 15,0-3 0-15,0 10 0 0,0-3 0 0,0-4 0 16,0 0 0-16,0 4 0 0,0-1 0 0,0 4 0 0,0-3 0 15,-4 2 0-15,4-5 0 0,0 9 0 0,0-4 0 16,-3-5 0-16,3 8 0 0,-4-8 0 0,4 9 0 16,0-10 0-16,0 7 0 0,0 3 0 0,0-10 0 15,0 0 0-15,0 7 0 0,0-6 0 0,0-1 0 16,4 0 0-16,-4 1 0 16,0-4 0-16,0 3 0 0,0 1 0 0,0-1 0 0,0 1 0 0,0-4 0 15,0 3 0-15,-4 1 0 0,4 5 0 0,0-5 0 0,-3 2 0 16,3-2 0-16,0 5 0 0,0-5 0 15,0-1 0-15,0 1 0 0,0-1 0 0,0-3 0 0,0 4 0 16,0-1 0-16,3 1 0 0,-3-1 0 0,4 0 0 0,-4-2 0 16,0 5 0-16,3 1-8 0,-3-4 8 0,4 4 0 15,-4-7 0-15,3 3 0 0,1 7 0 0,-4-3 0 16,3-4 0-16,-3 0 0 0,0 1 0 0,4-1 0 16,-4-3 0-16,3 4 0 0,-3-1 0 0,0 1 0 15,4-4 0-15,-4 3 0 0,0 1 0 0,3-4 0 16,-3-3 0-16,4 7 0 0,-4-4 0 0,3-3 0 15,-3 3 0-15,4-3 0 0,-4 7 0 0,0-1 0 16,4 4 0-16,-1-4 0 0,-3 4 0 0,0-7 0 16,0 3 0-16,4 7 0 0,-4-6 0 0,0-1 0 15,0 0 0-15,0 1 0 0,3-1 0 0,-3 1 0 16,0-1 0-16,0 0 0 0,4 1 0 0,-4-1 0 0,0-3 0 16,0 4 0-16,0-1 0 0,0 1 0 0,0-1 0 15,0 0 0-15,3 1 0 0,-3 6 0 0,0-7 0 0,0 0 0 16,0 1 0-16,0-1 0 0,0-3 0 0,0 4 0 15,0-1 0-15,0 7 0 0,0-13 0 0,0 7 0 16,0-1 0-16,0 7 0 0,0-7 0 0,0 7 0 16,0-7 0-16,0 0 0 0,0 7 0 0,0-3 0 15,0-4 0-15,0 1 0 0,4-1 0 0,-4-3 0 16,0 4 0-16,0 5 0 0,0-5 0 0,0 2 0 16,0-5 0-16,0 11 0 0,0-8 0 0,0-1 0 15,0 1 0-15,0-1 0 0,0 7 0 0,0-7 0 16,0 0 0-16,-4 7 0 0,4-6 0 0,0-1 0 15,0 7 0-15,0-7 0 0,0 0 0 0,0 1 0 0,0-1 0 16,0 1 0-16,0 5 0 0,0-2 0 0,0-4 0 16,4 7 0-16,-4 0 0 0,0-7 0 0,0 0 0 0,3 1 0 15,-3-1 0-15,0 1 0 0,0-4 0 0,0-3 0 16,0 7 0-16,0-1 0 0,0-3 0 0,0-3 0 16,0 4 0-16,0 2 0 0,0-3 0 0,0-6 8 15,0 0-8-15,4 10 0 0,-4-7 0 0,0 6 0 16,0-9 0-16,0 10 0 0,0-4 0 0,3 3 0 15,-3-9 0-15,0 7 0 0,0-4 0 0,0 6 8 16,4-3-8-16,-4 4 0 0,0-7 0 0,0-3 0 16,0 0 0-16,0 0 0 0,0 6 0 0,0-6 0 15,0 0 0-15,0 10 0 0,3-7 0 0,-3-3 0 16,-3 6 0-16,3-6 0 0,0 0 0 0,0 0 0 16,0 0 0-16,0 0 0 0,0 0 0 0,0 0 0 15,0 0-11-15,0 0 0 0,0 0 0 0,0 0 0 16,0 0-77-16,0 0-15 0,0 0-3 0,0 0-1 15,0 0-107-15,0 0-22 0</inkml:trace>
  <inkml:trace contextRef="#ctx0" brushRef="#br2" timeOffset="25758.048">23636 1629 57 0,'0'0'0'0,"0"0"0"16,0 0 0-16,0 0 0 0,0 0 124 0,0 0 19 15,0 0 4-15,0 0 1 0,0 0-92 0,0 0-19 16,0 0-3-16,0 0-1 0,0 0 25 0,0 0 5 16,0 0 1-16,0 0 0 0,0 0-3 0,0 0 0 15,0 0 0-15,0 0 0 0,0 0 11 0,0 0 1 16,0 0 1-16,0 0 0 0,0 0-14 0,0 0-4 15,0 0 0-15,0 0 0 0,0 0 0 0,0 0-1 16,0 0 0-16,0 0 0 0,0 0-38 0,0 0-7 0,0 0-2 0,0 0 0 16,0 0-8-16,0 0 0 0,0 0 9 15,0 0-9-15,0 0 8 0,0 0-8 0,0 0 8 0,0 0-8 16,0 0 28-16,0 0 2 0,0 0 0 0,0 0 0 16,4 9 10-16,-4-9 3 0,0 0 0 0,7 0 0 15,-7 0-12-15,7 6-3 0,-7-6 0 0,10 3 0 16,-10-3-4-16,7 0 0 0,4 0-1 0,-4 0 0 15,4-3 1-15,-4 3 0 0,3 0 0 0,1-6 0 16,-1 6-4-16,5 0 0 0,-5 0 0 0,4 0 0 16,0 0-6-16,4 0-2 0,-4 0 0 0,4 0 0 15,3 0-12-15,-3 0 0 0,-8 6 0 0,8-6 0 16,-4 3 0-16,7 4 0 0,-3-7 0 0,-1 0 0 16,-3 0 8-16,4 3-8 0,0-3 0 0,-4 0 0 15,3 0 15-15,-2 0-3 0,-1 0-1 0,3 0 0 16,-3 0 1-16,1 0 0 0,2 0 0 0,-3-3 0 0,0 3-2 15,1 0 0-15,-1 0 0 0,0 0 0 0,0 0-10 16,-4 0 8-16,8 0-8 0,-4 0 8 0,0 3-8 16,0-3 0-16,4 0 0 0,-4 6 0 0,-3-3 0 0,3 3 0 15,3-6 8-15,1 0-8 0,-7 7 0 0,3-4 0 16,0-3 0-16,0 0 8 0,0 0-8 0,0 0 8 16,-3 0-8-16,3 0 8 0,4 0 3 0,-4 0 0 15,0-3 0-15,-4-4 0 0,5 7-11 0,-1 0 0 16,0 0-12-16,-4 0 12 0,1-6 0 0,-1 6 0 15,1 0 0-15,0 0 0 0,-4-9 0 0,3 9 0 16,-3 0 0-16,-7 0 8 0,7-3-8 0,4 3 8 0,-4 0-8 16,0 0 8-16,4 0-8 0,-4 0 10 0,0-7-10 0,-7 7 10 15,0 0-10-15,7-3 12 0,0-3-12 0,3 6 12 16,-10 0-12-16,8 0 8 0,-5-9-8 0,4 9 8 16,-3 0-8-16,-4 0 8 0,0 0-8 0,0 0 8 15,0 0-8-15,10-4 8 0,-10 4-8 0,0 0 8 16,0 0-8-16,4-6 0 0,-4 6 0 0,0 0 0 15,0 0 10-15,0 0-10 0,3 0 12 0,-3 0-12 16,0 0 11-16,0 0-11 0,4-3 10 0,-4 3-10 16,0 0 22-16,0 0-2 0,0 0 0 0,0-6 0 15,0 6-20-15,0 0-15 0,0-7 3 0,0 7 0 16,0 0 12-16,0 0 16 0,-4-3-3 0,4 3-1 16,-3-9-3-16,3 3-1 0,-4-4 0 0,4 10 0 15,0 0-8-15,0 0-11 0,-3-9 3 0,3 9 0 16,-7-3 8-16,7 3 0 0,0 0 8 0,-4-7-8 15,-3 1 0-15,4-3 9 0,-5 6-9 0,5-4 0 0,3-2 14 16,-7 0-4-16,3 5-1 0,1-2 0 0,-1 3 3 16,1-3 1-16,-1-1 0 0,1 4 0 0,-1-6-3 0,1 3-1 15,-4-4 0-15,3 1 0 0,1 6-9 0,-1-4 8 16,-3 1-8-16,0 6 8 0,3-3-8 0,-3-3 0 16,0 3 0-16,0 3 0 0,0 0 0 0,0 0 0 15,4-7 0-15,-8 7 0 0,4-3 0 0,0-3 0 16,0 6 0-16,0 0 0 0,0-10 0 0,0 10 0 15,0-9 0-15,0 9 0 0,0 0 0 0,-1-3 0 16,-6-3 0-16,4-1 0 0,3 4 0 0,-4 3 0 16,1-9 0-16,-1 3 0 0,0 6 0 0,4-10 0 0,0 7 0 0,0-3 0 15,0 3 0-15,0-4 0 0,4 7 0 0,-1-6 0 16,-3 6 0-16,3-3 0 0,4 3 0 0,-7-6 0 16,0 6-8-16,7 0 8 0,0 0 0 0,0 0 0 15,0 0 0-15,0 0 0 0,0 0 0 0,0 0 0 16,0 0-10-16,0 0 10 0,0 0 0 0,0 0-9 15,0 0 9-15,0 0 0 0,7 9-9 0,-7-9 9 16,0 0 0-16,11 0 0 0,-4 6-9 0,4-6 9 16,-4 7 0-16,3-4-8 0,1-3 8 0,3 6 0 15,-3-3-9-15,3 7 9 0,-4-10 0 0,1 6-9 16,6-3 9-16,-2 3 0 0,-8-6-9 0,7 3 9 16,-4-3 0-16,1 13 0 0,-1-13 0 0,1 3 0 15,0-3 0-15,-1 6 0 0,1-3 0 0,-1-3 0 16,-3 10 0-16,4-10 0 0,-11 0 0 0,7 0 0 15,4 9 0-15,-4-2 0 0,-7-7 0 0,3 3 0 0,4-3 0 16,-7 0 0-16,4 9 0 0,-4-9 0 0,3 6 0 0,-3-6 0 16,4 7 0-16,-4-7 0 0,0 3 0 0,0 6 0 15,0 7 0-15,0-13 0 0,0-3 0 0,0 6 0 16,0-3 0-16,0 10 0 0,-4-10 0 0,4-3 0 16,0 0 0-16,0 10 0 0,-3 5 0 0,3-2 0 15,-4-4 0-15,1-3 0 0,-1 13 0 0,1-3 0 16,-1-4 0-16,1 1 0 0,-1 0 8 0,1 2-8 15,-1-2 0-15,1 2 8 0,-4-5 0 0,3 9 0 16,4-4 0-16,-7-5 0 0,3-1 0 0,1 1-8 16,-4 5 12-16,3-5-4 0,-3-1-8 0,0 0 0 15,4 1 0-15,-1-1 8 0,1 1-8 0,-4-1 0 0,-1 1 0 16,1-4 0-16,4 0 0 0,-1-3 8 0,1 7-8 16,-4-1 0-16,7-9 20 0,-4 6-2 0,1-3 0 15,-1 4 0-15,-3-4-28 0,7-3-6 0,0 0 0 0,0 0-1 16,-3 0 3-16,3 0 1 0,0 0 0 0,0 0 0 31,0 0-85-31,0 0-17 0,0 0-3 0,0 0-1 16,0 0-73-16,0 0-16 0,0 0-2 0</inkml:trace>
  <inkml:trace contextRef="#ctx0" brushRef="#br2" timeOffset="27417.214">25340 101 576 0,'0'0'51'0,"0"0"-41"0,0 0-10 0,0 0 0 15,0 0 133-15,0 0 25 0,0 0 5 0,0 0 1 16,0 0-103-16,0 0-20 0,0 0-4 0,-3 10-1 16,-1-1-13-16,4 1-3 0,-4 5-1 0,1-5 0 15,3-1-19-15,-4 10 0 0,1-3 8 0,-1-4-8 16,1-2 0-16,-1 5 0 0,-3 4 8 0,4-3-8 15,-4 3 0-15,0-1 10 0,0 1-10 0,-1 6 8 16,1-6 0-16,-3 6 0 0,-1 3 0 0,4-9 0 16,0 3 10-16,-3 0 2 0,3 3 0 0,-4 3 0 15,0-12 0-15,1 3 1 0,-1 0 0 0,1 6 0 0,3-6-9 16,-8 6-3-16,1-3 0 0,4 3 0 16,-4-10 14-16,3-2 2 0,-3 12 1 0,3-6 0 0,-3 0 8 15,0-4 2-15,-4 10 0 0,1-6 0 0,-4 9-16 16,0-9-4-16,-4 3 0 0,4 0 0 0,-1-3 3 0,1-3 0 15,0 9 0-15,4-6 0 0,-1-1-6 0,4 1-1 16,-7 0 0-16,6-3 0 0,-2 9-12 0,3-13 8 16,-4 10-8-16,4-3 0 0,0 3 0 0,3-9 0 15,-3-1 0-15,0 7 0 0,0-3 8 0,-4 2-8 16,4 1 0-16,-3 0 0 0,-1 6 9 0,-7 0-9 0,4-6 8 0,0 6-8 16,0-3 11-16,3 0-3 0,4-3-8 0,0 6 12 15,0-12 9-15,0 12 2 0,0-13 0 0,-1 13 0 16,1 0 2-16,4-9 1 0,-1 6 0 0,-3-6 0 15,3 2-16-15,1 1-10 0,-1 6 12 0,1-9-12 16,-1 6 9-16,4-6-9 0,-4-4 0 0,4 10 9 16,-3-3-9-16,-1 0 0 0,1 0 0 0,3 6 0 15,-4-13 0-15,0 10 0 0,1-3 0 0,3-6 0 16,-4 2 0-16,1 4 12 0,-1-10-12 0,4 7 12 16,0-6 1-16,3 8 1 0,-6-2 0 0,3-3 0 15,3-1-14-15,-3 1 9 0,4-4-9 0,-1 7 8 16,1-7-8-16,-1 1 0 0,1-1 0 0,3 0 0 15,-7 7 0-15,7-7 0 0,0 1 0 0,0-1-11 16,-4 1-2-16,4-1-1 0,0-9 0 0,0 9 0 16,0 1-57-16,0-1-11 15,0-9-2-15,0 0-1 0,0 0-100 0,0 0-20 0,0 0-4 16,14-9-1-16</inkml:trace>
  <inkml:trace contextRef="#ctx0" brushRef="#br2" timeOffset="28647.688">26356 396 460 0,'-3'6'41'0,"-1"7"-33"15,0-4-8-15,-3 1 0 0,4 5 72 0,-4-5 13 16,0 9 3-16,3 0 0 0,-3-10-62 0,0 7-12 16,0 9-2-16,0-13-1 0,0 4 28 0,0 3 5 15,3-4 2-15,-3-2 0 0,0 3-2 0,-3 9-1 16,3-13 0-16,-4 4 0 0,4 3-7 0,0 0 0 16,-7 6-1-16,7-7 0 15,-4-2-7-15,1-3 0 0,-1 2-1 0,-3 10 0 0,0-12-27 0,0 12 0 0,3-9 0 0,-10 12-11 16,0 6 11-16,0-8 0 15,-1 2 0-15,1 0 0 0,0 7 0 0,0-10 0 0,0 3 0 16,0 0 0-16,-1-3 20 0,1-3 0 0,0 3 0 0,0 3 0 16,3-3 19-16,1-9 3 0,3-3 1 0,-4 9 0 15,0 0-8-15,-3-7-2 0,3 4 0 0,-3 6 0 16,0-3-21-16,-7 19-4 0,3-13 0 0,1 10-8 16,-1-4 0-16,4-6 0 0,3 7 0 0,-3-7 0 15,0 7 0-15,3-4 0 0,0-3 0 0,1 0 0 16,-4 7 0-16,6-7-9 0,-2-3 9 0,-1-3 0 15,4 3-9-15,-4 4 9 0,4-8-10 0,-3 1 10 16,3 4 0-16,-1 2 8 0,1-9 1 0,0 6 0 16,0 0 18-16,-3-6 3 0,2-1 1 0,1 7 0 15,0-6-31-15,-3 6 0 0,-5-3 0 0,5 3 0 0,-1 4 0 0,0-4-10 16,1 3 0-16,-1-3 0 0,4 0 10 0,0 0 11 16,-4-3-3-16,4 6 0 0,0-6-8 15,4 0 0-15,-1 0 0 0,-3 0 8 0,3-3-8 16,1-3 0-16,-4 2 0 0,3 1 0 0,4-3 23 0,0 3-1 15,0 0 0-15,0-1 0 0,3-2-12 0,-3 3-2 16,-3 0-8-16,6-4 12 0,-7 4-12 0,8 0 0 16,-8 6 0-16,4 0 0 0,0-6 0 0,-3 9 0 15,3-12 0-15,0 9 0 0,-1-3 0 0,1-3-12 16,0 3 12-16,-3 0-10 0,3-4 10 0,-4-2 0 16,4 3 0-16,-3 0 0 0,2-7 0 0,-2 1 9 15,3 6-9-15,0-4 0 0,-4-5 11 0,4 9-11 16,-3-1 10-16,-1-2-10 0,7 3 0 0,-6-3 0 0,-1-4 0 15,1 4 0-15,-1 3 9 0,4-4-9 0,-4-2 8 16,1 9-8-16,-4-10 0 0,3 7 0 0,-3-3 8 16,3 3-8-16,1-1 0 0,-1-2 0 0,1 12 0 0,3-12 0 15,0 3 0-15,3 0-11 0,1-1 3 0,-4-2 0 16,-4 3 27-16,4-3 5 0,-4-4 2 0,4 4 0 16,-3 3-26-16,-1-1 0 0,0-8 0 0,1 6 0 15,-4 2 9-15,3-2-9 0,1 0 10 0,-1-4-10 16,-3 7 16-16,3-3-4 0,1 3 0 0,-1-1 0 15,1-2-12-15,-1 3 8 0,0-3-8 0,4 6 0 16,-3-7 0-16,3 13 0 0,-4-9 0 0,4 6 0 16,-3 0 0-16,-1 1-18 0,0-5 4 0,1 5 1 15,-1-1 13-15,4-3 0 0,-7 3 0 0,0-7 0 16,3 1 0-16,4 3 0 0,-3-3 9 0,-1-6-9 0,1 9 16 16,-1-10-2-16,0 4-1 0,4-7 0 0,-3 7 10 15,3-13 1-15,-4 13 1 0,4-7 0 0,3-6-11 0,1 7-2 16,-4-1-1-16,0-3 0 0,7-6-11 0,-4 10 0 15,-3-4 0-15,4-3 0 0,-1 7-28 0,4-10 3 16,-7 6 0-16,7-6 0 16,-3 9-42-16,3-9-8 0,0 0-1 0,0 0-800 0</inkml:trace>
  <inkml:trace contextRef="#ctx0" brushRef="#br2" timeOffset="30336.3">26882 575 57 0,'0'0'0'0,"0"0"0"0,0 0 0 0,0 0 0 0,0 0 0 0,0 0 0 16,0 0 66-16,0 0 8 0,0 0 2 0,0 0 0 16,0 0-24-16,0 0-4 0,0 0 0 0,0 0-1 15,0 0-7-15,3 9-2 0,-3 1 0 0,0 5 0 16,-3-11-20-16,3 5-4 0,-4-3-1 0,1 4 0 15,-1-1 31-15,1 0 7 0,-1 7 1 0,-3-13 0 16,3 7 35-16,-3 5 7 0,0-5 2 0,-3 5 0 16,6-2-31-16,-6 3-5 0,-1 2-2 0,4 1 0 15,0 3-30-15,-4 0-5 0,-3-3-2 0,0 15 0 16,-3-15-2-16,2 16-1 0,5-7 0 0,-8-3 0 16,1 3-18-16,2 7 0 0,5-1 0 0,-4 1 0 15,-4-7-9-15,0 7-6 0,1-7-1 0,-4 6 0 0,-1-6 25 16,5 7 5-16,-1-7 1 0,1 0 0 0,-1 7 40 15,0-7 8-15,4 7 1 0,0-4 1 0,0 7-31 0,-4-1-6 16,4 4-2-16,-3-3 0 0,-1-1-18 0,0 4-8 16,1 0 8-16,-5 3-8 0,1-10 0 0,4 13 0 15,-4 3 0-15,-4-6 0 0,0 3 0 0,0-3 0 16,1 10-9-16,-4-7 9 0,-1-4-17 0,1 1 3 16,0-9 1-16,0 9 0 0,-1-16 13 0,5 6 0 15,-1-5 12-15,4-1-12 0,0-3 37 0,-4 10 1 16,4-17 0-16,3 11 0 0,-3-4-4 0,3-7-1 15,-3 11 0-15,4-4 0 0,-5 0-22 0,5-6-11 0,-4 15 10 16,3-9-10-16,-7 3 0 0,4 1 0 0,3 5 0 16,-3-6 0-16,-3 7 0 0,-1-7 0 0,4 0 0 0,0 16-10 15,-4-16 2-15,7 7 0 0,1-1 0 0,-1-5 0 16,0 2 8-16,1-9 0 0,6 9 0 0,-3-9 8 16,3 3 1-16,-3-6 1 0,4 6 0 0,-1-6 0 15,1 0-10-15,-1 0 0 0,0 3 9 0,-3-10-9 16,0 7 0-16,4 0 0 0,-1 3 0 0,-3-3 0 15,3-1 0-15,1 1 0 0,-4 0 0 0,3 0 0 16,4 6 0-16,0 0 0 0,-11-9 0 0,4 6 0 16,0-7 0-16,0 4 0 0,3 0 0 0,4 6 0 15,-7-9 0-15,7-4 0 0,0 7 0 0,-4 0 8 16,4-3-8-16,0 2 9 0,0-2-9 0,0 0 10 0,4-7-10 16,-1 4 0-16,-3-4 0 0,4 10 0 15,-1-7 0-15,-3 1 0 0,0-4 0 0,-4 7 0 16,8 0 0-16,-4-4 0 0,0-2 0 0,0 9 0 0,3-10 0 15,-6 7 0-15,3 2 0 0,-1-2 0 0,1 0-9 16,4-4 9-16,-4 4 0 0,0-3 0 0,0 2 0 0,3-5 0 16,-3 8 0-16,0-2 0 0,0 3 0 0,0-3 0 15,-4-4 0-15,4 7 0 0,0-3 0 0,0 3 0 16,0-4 0-16,0 4 0 0,0-3 0 0,0-4-8 16,0 7 8-16,0-3 0 0,0-7 0 0,0 10 0 15,0-3 0-15,0-1 0 0,0-2 0 0,3 3 0 16,-3-4 0-16,0 4-10 0,3 3 10 0,-3-10 0 15,0 7 0-15,0-1 0 0,0-2 0 0,0 3 9 16,0-4-9-16,0 10 0 0,4-3 0 0,-5-7 0 16,-2 10 0-16,3-3 0 0,-4-6 0 0,8 2 0 0,-8 4 0 15,4 0 0-15,0-10 0 0,-4 7 0 0,4-6 0 0,0-1 0 16,-3 0 11-16,3 7-11 0,0-7 10 0,0 1-10 16,0 9 24-16,-1-13 0 0,1 3-1 0,4 1 0 15,-1 5-23-15,-3-2 0 0,0 3 0 0,0-7 8 16,0 7-16-16,0-4-4 0,4 4 0 0,-1-4 0 15,1 4 12-15,-5 3 0 0,5-3-9 0,-1-4 9 16,-3 4 0-16,4-7-9 0,-4 1 9 0,3 5 0 16,-6-5 0-16,3-1 0 0,0 1 0 0,3 5 0 15,-7-5 12-15,4-1-1 0,0 0 0 0,4 1 0 16,-4-1 0-16,0 1 0 0,-4-1 0 0,4 7 0 16,0-7-11-16,0 1 0 0,0-1 0 0,0 0 0 15,0 7 0-15,3-6 0 0,-3-1 0 0,4 10 0 0,-4-10 0 16,3-3 0-16,-3 10 0 0,3-3 0 0,-3 2 0 15,0-2 0-15,0 3 0 0,4-1 0 0,-4-2 0 0,3-4 10 16,-3 7-10-16,4-7 10 0,-1 7 2 0,-3-7 1 16,4 1 0-16,-5 5 0 0,5-2-13 0,-4-4 8 15,3 1-8-15,-3-1 0 0,0 1 0 0,0 2 0 16,4-2 0-16,-1-1 0 0,-3 0 0 0,4 1 0 16,-5-7 0-16,5 3 0 0,-4 4 0 0,3-4 0 15,-3-3 0-15,4 6 0 0,-1-2 0 0,-3-4-8 16,4 6 8-16,-4-3 0 0,3 4-10 0,1-1 10 15,-4-2-8-15,-1 2 8 0,5 0 0 0,-4-5-8 0,3 2 8 16,1 3 0-16,-4-3 0 0,0-2 0 0,3 5 0 16,-3 0 0-16,4-2 0 0,-4-4 0 15,-1 6 0-15,5-2 0 0,-4-7 0 0,3 9-8 0,-3-9 8 16,4 6-12 0,-4-3-12-16,3 4-2 0,4-7-1 0,0 0 0 15,-7 3-97-15,7-3-20 0,0 0-4 0,0 0-1 16,0 0-95-16,0 0-20 0</inkml:trace>
  <inkml:trace contextRef="#ctx0" brushRef="#br2" timeOffset="33765.947">26762 2441 172 0,'0'0'16'0,"0"0"-16"16,0 0 0-16,0 0 0 0,-4 9 124 0,1-3 21 16,-1 4 5-16,-3-7 1 0,7 6-106 0,-3-2-21 15,-4 2-4-15,3 10 0 0,-3-13-1 0,0 7 0 16,-4 2 0-16,1 4 0 0,-1 6-11 0,1-6-8 16,-1 9 9-16,4-6-9 0,-4 0 11 0,4 6-11 15,0-3 12-15,-3 1-12 0,-4-1 12 0,-1 3-12 16,1-3 12-16,-3 3-12 0,3 0 16 0,-4 1-4 0,4-4-1 15,0 9 0-15,-4 1 8 0,0 2 1 0,4 1 1 16,-3 3 0-16,-1-1-5 0,0 4-2 0,1-9 0 0,-4 9 0 16,3 0-6-16,0-7 0 0,-6 7-8 0,6 0 12 15,-7 0-12-15,4 3 0 0,-4-3 0 0,4 6 0 16,0-3 0-16,3-3 0 0,-6 3 0 0,3-3 0 16,-4 0 0-16,0-6 0 0,4 5 0 0,0-8 0 15,-4 3 19-15,4 5 4 0,3-2 1 0,-3 0 0 16,0 0 20-16,3-4 4 0,-3 7 0 0,4 0 1 15,-5-9-31-15,1 2-6 0,0 1-2 0,-4 3 0 16,4-4-10-16,0 7 0 0,0-6 0 0,-4 6 0 16,4-7 0-16,-4 4 0 0,1-3 0 0,2-4 8 15,1 4-8-15,0-4 0 0,7 1 0 0,-4 3 0 16,1-4 0-16,-4 4 10 0,3-4-1 0,4 1 0 0,0 2-9 0,0-8-12 16,-1 5 2-16,5-6 1 0,-1-3 17 15,1 0 4-15,-1 4 1 0,4-4 0 0,-3 3-13 16,-1 0-8-16,4-3 8 0,-4 10-13 15,-3-1-112-15,4-2-23 0,-1 2-4 0,-3 1 0 16,0-7 138-16,0-3 28 0,3 0 6 0,-3-3 0 0,0 3 71 0,3 0 13 16,-3-6 4-16,0 9 0 0,3-9-77 0,-6 6-15 15,-1-6-4-15,-3 6 0 0,3 3 16 0,4-9 4 16,-3 6 0-16,3-6 0 0,-1 0 3 0,5 3 1 16,-4-10 0-16,3 4 0 0,-3 0 8 0,3-4 3 15,4 4 0-15,0-7 0 0,0 1-31 0,0-1-5 0,4 0-2 16,-1 1 0-16,-3-4-9 0,7 3-12 0,-3-5 2 0,3 2 1 31,-4 3-29-31,1-2-6 0,3 2 0 0,-4-6-1 16,4 7-48-16,0-4-10 0,0-3-1 0</inkml:trace>
  <inkml:trace contextRef="#ctx0" brushRef="#br2" timeOffset="43673.544">6541 10139 115 0,'0'0'0'0,"0"0"10"0,0 0-10 0,0 0 0 0,0 0 0 0,0 0 0 16,0 0 166-16,0 0 31 0,0 0 7 0,0 0 0 15,0 0-131-15,0 0-26 0,0 0-6 0,0 0-1 16,0 0-12-16,0 0-2 0,0 0-1 0,0 0 0 15,0 0 23-15,0 0 5 0,0 0 1 0,0 0 0 16,0 0 2-16,10 0 0 0,-3-6 0 0,0 6 0 16,-7 0-4-16,7 0-1 0,4 0 0 0,-1 0 0 15,-6 0-12-15,3 0-3 0,7 0 0 0,-10 0 0 16,-4 0 4-16,0 0 0 0,0 0 0 0,14 0 0 16,-4 0-12-16,1 0-1 0,-11 0-1 0,14 0 0 15,0 6-7-15,4-3-2 0,-8-3 0 0,-3 7 0 16,4-4 2-16,3 3 0 0,-3-3 0 0,6-3 0 15,-10 6 1-15,11-3 1 0,-7 4 0 0,6-7 0 16,-3 6 3-16,4-3 0 0,0-3 0 0,-1 0 0 0,1 0-8 16,-4 0 0-16,4 0-1 0,-1 0 0 0,1 0 3 0,7-3 1 15,-11-3 0-15,7 6 0 0,4 0 5 16,-4 0 2-16,0 0 0 0,0 0 0 0,4 0 5 0,7 0 1 16,-8 0 0-16,1 0 0 0,3 0-6 0,0 0-1 15,1 0 0-15,-1 0 0 0,-3 0-13 0,3 0-2 16,-4 0-1-16,5 0 0 0,2 0 2 0,-6 0 0 15,0 0 0-15,3 0 0 0,0 0-1 0,-3-7 0 16,3 7 0-16,-3-3 0 0,3 3-10 0,0 0 0 16,-3-6 0-16,3 6 8 0,-3 6-8 0,3-6 8 15,-3 0-8-15,-4 3 8 0,0-3-8 0,0 7 0 16,1-7 0-16,-5 0 8 0,1 0 0 0,-4 6 0 0,0-6 0 16,4 0 0-16,-1 0-8 0,-3 0 12 0,-3-6-12 15,7 6 12-15,-1 0 0 0,1 0 0 0,-4 0 0 16,0 0 0-16,0 0-12 0,4 0 10 0,0 0-10 0,-1 0 10 15,1 6-10-15,-4-3 12 0,4-3-12 0,-1 6 12 16,1-2-12-16,-1 2 0 0,1-3 0 0,0-3 0 16,-1 9 0-16,1-9 0 0,0 0 0 0,-1 0 0 15,-3 7 0-15,1-4 0 0,-1-3 8 0,0 0-8 16,3 0 0-16,-10 0 8 0,8 0-8 0,-5 0 8 16,4 0-8-16,0-3 12 0,-7-4-12 0,4 7 12 15,-11 0-12-15,11 0 12 0,3 0-12 0,3 0 12 16,1 7-12-16,-4-7 10 0,-3-7-10 0,6 7 10 15,-6 7-10-15,7-7 0 0,-4 3 0 0,3-3 8 16,-6 0-8-16,6 0 0 0,1 0 0 0,-4 0 0 16,0 0 0-16,0 0 8 0,1 0-8 0,2 0 0 0,-6-3 8 15,6-4-8-15,-2 7 8 0,2 0-8 0,1-3 8 16,-1 3-8-16,-2-6 0 0,2 6 8 0,-6 0-8 0,3 0 8 16,0-3-8-16,0-3 8 0,0 6-8 0,0 0 0 15,4 0 9-15,-7 0-9 0,-1 0 12 0,4 0-1 16,0 0-1-16,8 0 0 0,-1 0-10 0,-7 0-11 15,3 0 3-15,1 0 0 0,0 0 8 0,3 0 0 16,-3 0 0-16,3-4 0 0,-7-2 0 0,3 6 0 16,-2 0 0-16,6-3 0 0,0-3 0 0,-3 6 0 15,3 0 0-15,0-7 0 0,-3 4 0 0,-1 3 8 16,1-6-8-16,3 6 8 0,-3-3-8 0,3-3 8 16,-7 3-8-16,11-4 8 0,-11 7 1 0,0-3 1 0,3-3 0 15,1-4 0-15,3 10-10 0,0-6 0 0,-6 3 0 16,6-3 0-16,3 3 0 0,1-4 0 0,-4 4 0 15,4-3 0-15,-4 6 0 0,4 0 0 0,-8-3 0 0,5-3 0 16,-5 6 0-16,1 0 0 0,0-4 0 0,-1 4 0 16,1-6 0-16,-1 6 0 0,1 0 0 0,-4-3 0 15,4 6 0-15,-4-3 0 0,0-3 0 0,0 3 0 16,0 0 0-16,0-6 0 0,0 6 8 0,1 0-8 16,-1 0 0-16,3 0 0 0,-3-7 0 0,4 4 0 15,0 3 0-15,-1 0 0 0,-3-6 0 0,4 6 0 16,3-3 0-16,-3 3 0 0,0 0 0 0,-1 0 0 15,4 0 0-15,1 0 0 0,2 0 0 0,-13 0 0 16,-11 0 0-16,10 3 0 0,8-3 0 0,-4 0 0 16,-14 0 0-16,14 0 0 0,4 0 0 0,3 0 0 0,0 0 0 0,-3 0 0 15,-8 0 0-15,1 0 0 0,7 6 0 0,-4-6 0 16,-4 0 0-16,4 0 0 0,1 0 8 0,-5 0 0 16,1 0 0-16,-1 0 0 0,1 0-8 0,0 0 0 15,3 0-12-15,-4 0 12 0,-3 0-8 0,4 0 8 16,3 0 0-16,-7 0 0 0,4 0 0 0,-1 3 0 15,1-3 0-15,3 0 0 0,-4 0 0 0,5 0 0 16,-5 0 0-16,4-3 0 0,4 3 0 0,-4 0 0 16,-7 0 0-16,4 0 0 0,6 0 0 0,-3 0 0 15,-14 0 0-15,0 0 0 0,7 0 0 0,4 0 0 16,3 0 0-16,-7 0 0 0,-7 0 0 0,0 0 0 16,21 0 0-16,-7 3 0 0,-3-3 0 0,3 7 0 0,0-7 0 15,0 0 0-15,4 0 0 0,-7 0 0 0,-11 0 0 16,10 0 0-16,8 0 0 0,-8 0 0 0,-10 0 0 15,11 0 0-15,3 0 0 0,-3 0 0 0,-1 0 0 0,-3 0 0 16,-7 0 0-16,7 0 0 0,4 0 0 0,0 0 0 16,-11 0 0-16,7 0 8 0,3 6-8 0,1-6 8 15,-1 0-8-15,-3 0 0 0,0 0 0 0,4 0-11 16,0 0 11-16,-1 0 0 0,-10 0 0 0,7 0 0 16,7-6 0-16,1 6 0 0,-8 0 0 0,0 0 0 15,3 0 0-15,1 0 0 0,-4-7 8 0,3 7-8 16,-10 0 0-16,4 0 9 0,10-3-9 0,-7 3 0 15,-7 0 8-15,4 0-8 0,10-6 0 0,-7 6 0 16,3 0 0-16,1 6 0 0,-7-6 0 0,6 0 0 16,4 0 0-16,0 0 0 0,-7 0 0 0,4 0 0 0,0 0 8 15,-1 0-8-15,-10 0 0 0,0 0 0 0,0 0 0 16,11 0 0-16,-4 0 8 0,-7 0-8 0,0 0 0 0,0 0 8 16,10 3-8-16,-10-3 0 0,0 0 0 0,0 0 0 15,11 7 0-15,0-7 0 0,3 0 0 0,-14 0 0 16,0 0 0-16,10 0 0 0,1 0 8 0,-11 0-8 15,0 0 0-15,0 0 0 0,0 0 0 0,7-7-11 16,-7 7 2-16,0 0 0 0,0 0 9 0,0 0 0 16,0 0 0-16,0 0 0 0,0 0-15 0,0 0-7 15,7-3-2-15,-7 3 0 16,0 0-168-16,-4-6-33 0,1-3-7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35:12.5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6918 11274 172 0,'0'0'16'0,"0"0"-16"15,0 0 0-15,0 0 0 0,0 0 47 0,0 0 6 16,0 0 2-16,0 0 0 0,0 0-23 0,0 0-4 16,-7 0 0-16,7 0-1 0,-7 0 5 0,7 0 2 15,-4 0 0-15,-3-6 0 0,4 6 2 0,-1 0 1 16,1 0 0-16,-4 6 0 0,3-6 11 0,1 0 3 16,-4 10 0-16,3-10 0 0,4 0 10 0,-7 6 3 15,7-6 0-15,-7 3 0 0,3-3 12 0,4 0 2 16,0 0 1-16,0 0 0 0,0 0-4 0,0 0-1 15,0 0 0-15,0 0 0 0,0 0 7 0,0 0 2 16,0 0 0-16,0 0 0 0,0 0-26 0,0 0-5 16,0 0 0-16,0 0-1 0,0 0-30 0,0 0-5 15,11 0-2-15,-11 0 0 0,11 6-14 0,-1-6 0 16,1 3 8-16,-1-3-8 0,-3 0 0 0,0 7 8 0,4-7-8 0,-4 0 0 16,0 0 8-16,4 0-8 0,-11 0 0 0,7 0 9 15,7 0 2-15,0 3 0 0,-7-3 0 16,11 0 0-16,-8 0 6 0,8 0 2 0,-4 0 0 0,4 0 0 15,-4 0 2-15,0-3 1 0,0 3 0 0,4-7 0 16,-8 14 2-16,4-14 1 0,4 7 0 0,0 0 0 16,-8 0-3-16,8 0-1 0,-1 0 0 0,1 0 0 15,-4 0-9-15,4 0-3 0,-1 0 0 0,1 0 0 16,-4-3-1-16,4 3 0 0,-1-6 0 0,1 6 0 16,-4-3-8-16,4 3 12 0,0-6-12 0,3 6 12 15,-4 0-12-15,4-10 0 0,-3 10 0 0,-4-6 8 16,7 6-8-16,-3-9 0 0,0 9 0 0,6 0 0 15,-13 0 0-15,10 0 0 0,0-4 0 0,0 4 0 16,-6 0 0-16,2 0 0 0,8 0 9 0,0 0-9 0,-8 0 11 16,8 0-3-16,0 0 0 0,-4 0 0 0,0 0 2 15,-3 4 0-15,-1-4 0 0,1 0 0 0,0 0 2 0,-4 0 1 16,3 0 0-16,1 0 0 0,-4-4-2 0,0 4-1 16,4-6 0-16,-4 6 0 0,-7 0-10 0,7 0 0 15,0-3 9-15,4-3-9 0,6 6 0 0,-6-3 8 16,0-4-8-16,-1 7 0 0,5 0 0 0,-1 0 0 15,-7 0 0-15,3 0 0 0,1 0 0 0,0 0 0 16,-1 0 0-16,1 0 0 0,7 0 0 0,-11 0 8 16,3 0-8-16,5 7 0 0,-5-7 0 0,1 0 0 15,-4 0 0-15,4 0 0 0,-4 0 0 0,0 0 0 16,0 0 0-16,0 0 0 0,0 3 0 0,0-3 0 0,0 0 0 16,1 0 0-16,2 0 0 0,1 6 0 0,-4-3 0 15,0-3 0-15,0 0 0 0,4 0 0 0,-1 0 0 16,5 6 0-16,-5-6 0 0,-3 0 0 0,4 0 0 0,0 0 0 15,-8 0 0-15,4 0 0 0,4 4 0 0,0-4 8 16,-1 0-8-16,-3 0 0 0,4 0 0 0,3 0 0 16,-10 0 0-16,6 0 0 0,1 6 0 0,0-6 0 15,-4 0 0-15,0 0 0 0,4 0 0 0,-4 0 0 16,0-6 0-16,3 6 0 0,-2 0 0 0,-1 0 0 16,0 0 0-16,3 0 0 0,1 0 0 0,-4 0 0 15,0 0 0-15,0 0 8 0,8-4-8 0,2 4 0 16,-3 0 0-16,1 0 0 0,-1 0 0 0,-7 0 0 15,3 0 0-15,5 0 0 0,-5 0 0 0,4 4 0 16,8-4 0-16,-12 0 0 0,1 0 0 0,7 0 0 0,-11 0 0 16,3 0 0-16,5 0 0 0,-1 0 0 0,0 0 0 0,-3 0 0 15,-1 0 0-15,4 0 0 0,-7 0 0 0,1 0 0 16,2 0 0-16,1 0 0 0,3 0 0 0,0 6 0 16,-3-6 0-16,3 0 0 0,4 0 0 0,-1 0 0 15,-2 0 0-15,2 0 0 0,-3 0 0 0,1 0 0 16,-1 3 0-16,0-3 0 0,4 0 0 0,-4 0 0 15,0 6 0-15,0-6 0 0,0 0 0 0,-3 3 0 16,0-3 0-16,3 0 0 0,0 7 0 0,0-7 0 16,4 0 0-16,-4 0 0 0,0 0 0 0,4 0 0 15,-1 0 0-15,1 0 0 0,-7 0 0 0,3 0 0 16,7 0 0-16,0 0 0 0,-3 0 0 0,-4 6 0 0,-7-6 0 0,8 3 0 16,6-3 0-16,-4 0 0 0,-6 0 0 0,3 0 8 15,4 0-8-15,-4 0 0 0,-3 0 0 0,-4 0 0 16,0 0 0-16,4 0 0 0,-1 0 0 0,1 0 0 15,-8 0 0-15,8 0 0 0,3 0 0 0,-3 0 8 16,-4 0-8-16,0 0 0 0,7 6 8 0,0-6-8 16,1 0 0-16,-5 0 0 0,-6 0 0 0,10 0 8 15,7 3-8-15,-7-3 0 0,-21 0 0 0,11 0 0 16,3 0 0-16,4 0 0 0,-4 0 0 0,0 0 8 16,-3 0-8-16,3 0 0 0,7 0 8 0,-4 0-8 15,-2 0 0-15,2 7 8 0,1-7-8 0,-1 3 0 16,1-6 11-16,0 3-3 0,-4 0 0 0,0 0 0 15,7 0 2-15,-7 0 0 0,4 0 0 0,-4 0 0 16,4 0-10-16,-4 0 0 0,-4 0 0 0,4 0 0 16,-3 3 0-16,3-3 0 0,4 0 0 0,-4 0 0 0,-7 0 0 0,4 0 0 15,6 0 0-15,-3 6 0 0,-3-6 0 0,3 0 0 16,0 0 0-16,4 0 0 0,-1 0 0 0,1 0 8 16,-7 0-8-16,3 0 8 0,7 0 1 0,-7 0 0 15,0 0 0-15,-3 0 0 0,3 0-9 0,0 0 12 16,0-6-12-16,-3 6 12 0,3 0-12 0,-4-3 0 15,1 3 0-15,3 0 0 0,-3 0 9 0,-1-7-9 16,1 7 10-16,-4 0-10 0,3 0 0 0,-3-3 0 16,4 3 0-16,-4 0-10 0,-7 0 10 0,7 0 0 15,0 0 0-15,0 3 0 0,-7-3 0 0,0 0 0 16,0 0 0-16,7 0 0 0,0 0-9 0,-7 0 9 0,0 0-10 0,0 0 10 16,7-3-24-16,-7 3 2 0,0 0 0 0,0 0 0 31,0 0-78-31,0 0-16 0,0 0-4 0,0 0 0 15,0 0-92-15,0 0-20 0</inkml:trace>
  <inkml:trace contextRef="#ctx0" brushRef="#br0" timeOffset="5050.085">28088 83 172 0,'0'0'16'0,"0"0"-16"0,0 0 0 0,0 0 0 0,0 0 101 0,0 0 18 16,0 0 3-16,0 0 1 0,0 0-85 0,0 0-17 16,0 0-3-16,0 0-1 0,0 0 3 0,0 0 0 15,0 0 0-15,0 0 0 0,0 3 24 0,0-3 6 16,0 0 1-16,-3 6 0 0,3-6-7 0,0 3 0 16,0-3-1-16,-4 10 0 0,4-10 1 0,0 6 0 15,-3 0 0-15,3-3 0 0,0-3 0 0,0 0 1 16,0 10 0-16,0-10 0 0,0 0 12 0,0 9 3 15,0-3 0-15,0-6 0 0,0 3-12 0,0-3-1 0,0 0-1 0,0 7 0 16,0-4-6-16,-4 3-2 0,4 4 0 16,0-10 0-16,0 9-10 0,0-9-1 0,0 9-1 0,-3-2 0 15,3 2-10-15,0-9-3 0,-4 3 0 0,4-3 0 16,0 0 3-16,0 0 0 0,-4 0 0 0,4 10 0 16,0-4 4-16,0-6 2 0,0 0 0 0,0 0 0 15,-3 0-2-15,-1 9 0 0,4-9 0 0,-3 10 0 16,3-10-12-16,0 0-8 0,-4 9 10 0,4-3-10 15,0-6 0-15,0 0 0 0,0 0 0 16,-3 0 0-16,-1 3 8 0,4-3-8 0,0 0 0 0,0 7 0 16,0-7 0-16,0 3 0 0,0-3 0 0,0 0 0 15,0 0 12-15,-3 0-4 0,3 6-8 0,0-6 12 16,0 0 5-16,0 6 1 0,-4-2 0 0,4 5 0 16,0-9 1-16,0 0 0 0,0 9 0 0,-3-2 0 15,-1 2-10-15,4-9-1 0,4 3-8 0,-4 7 12 16,0-10-12-16,0 0 8 0,0 0-8 0,0 0 0 15,0 0 8-15,0 0-8 0,0 0 0 0,0 6 0 0,0-6 12 0,0 6-3 16,0-3-1-16,0 7 0 0,0-10 4 0,0 9 1 16,-4-3 0-16,4 4 0 0,0-10 1 0,0 3 0 15,-3 3 0-15,3 4 0 0,0-1-4 0,-4-9-1 16,4 9 0-16,0-2 0 0,-3 2-9 0,3-6 10 16,0 3-10-16,0-2 10 0,3 2-10 0,-3 3 0 15,0 1 9-15,0-1-9 0,0-3 0 0,4 4 9 16,-4-7-9-16,0 9 0 0,0 1 10 0,0-13-10 15,3 16 8-15,-3-7-8 0,0-6 10 0,0 7-10 16,0 15 12-16,4-10-12 0,-4-2 9 0,0-7-9 0,0 4 0 16,0-1 9-16,-4 7-9 0,4-4 0 0,0-2 0 15,0 2 0-15,0 1 8 0,0-4-8 0,-3-3 0 16,3-2 8-16,0 5-8 0,0-3 0 0,-4 4 0 0,4-1 0 16,-3 0 0-16,3-2 8 0,-4 2-8 0,4-6 0 15,0 7 0-15,-3-4 0 0,3 3 0 0,0 1 0 16,-4-1 0-16,1 1 8 0,-1-1-8 0,4 4 0 15,-4-1 0-15,4-3 0 0,-3 1 8 0,3-1-8 16,0 1 0-16,0 2 0 0,-4-9 0 0,4 7 0 16,0 5 12-16,0-11-2 0,0 5-1 0,0 7 0 15,0-7-9-15,0 1 8 0,0-1-8 0,0 0 8 16,-3 1-8-16,3 5 0 0,0-5 0 0,0 6 8 16,0-13-8-16,0 6 0 0,0-3 9 0,0 10-9 15,-4-3 0-15,4-4 0 0,0 0 0 0,0 4 8 0,0-4-8 0,-3 4 0 16,3-7 0-16,0 4 0 0,0-1 8 0,0 0-8 15,0-2 8-15,0 2-8 0,0 4 19 0,0-7-1 16,0 3 0-16,0-6 0 0,0 10-26 0,0-10-6 16,0 6-1-16,0 1 0 0,0 6 15 0,3-13 0 15,-3 6 0-15,0-3 0 0,4 4 0 0,-4-1 0 16,0 7 0-16,0-7 0 0,3-6 0 0,-3 13 0 16,0-10 8-16,0 7-8 0,0-7 0 0,0 4 0 15,0 2 8-15,0-6-8 0,0 4 0 0,0-1 10 16,0 7-10-16,0-7 8 0,0 1-8 0,0-1 0 15,0 10 0-15,0-10 0 0,0 7 0 0,0-7 12 16,-3 7-12-16,3-3 12 0,0 2-4 0,0 1-8 16,0-3 12-16,0-4-4 0,0 10-8 0,0-4 0 0,0 1 0 0,0 3 8 15,-4-7-8-15,4 4 0 0,0 3 0 0,0-3 0 16,-3 2 0-16,3-2 0 0,0 3 0 0,0-6 0 16,-4 2 0-16,4 4 0 0,0-3 0 0,4-4 0 15,-4 4 0-15,0 3 0 0,0 0 0 0,0-4 0 16,0-5 8-16,0 8-8 0,0 1 0 0,0-3 8 15,0 3-8-15,0-4 0 0,3 1 0 0,-3-3 8 16,4 2-8-16,-1 4 0 0,-3-3 0 0,4 6 0 16,-4-7 0-16,3 1 0 0,1-3 0 0,0 2 0 15,-4 4 0-15,3-3 0 0,1-4 0 0,-4 4 0 16,3-3 0-16,-3 2 0 0,0 4 0 0,0-3 0 16,4-7 0-16,-4 1 0 0,0 8 8 0,3-2-8 15,1-7 0-15,-4 7 0 0,0-3 0 0,3 6 0 16,-3-10 0-16,4 7 0 0,-4-1 0 0,3 4 0 15,-3-9 0-15,0 5 0 0,4-2 0 0,-1 6 0 0,-3-4 0 16,4 1 0-16,-4-4 0 0,3 14 8 0,1-17-8 0,-4 7 0 16,0-4 0-16,0 7 8 0,3-3-8 0,1-1 0 15,-1-2 0-15,-3 3 0 0,0-1 0 0,8-2 0 16,-8 2 0-16,3-2 0 0,-3 3 0 0,0-1 0 16,0-2 0-16,0-4 0 0,0 7 0 0,0-7 0 15,0 10 0-15,4-3 0 0,-4-13 0 0,0 13 0 16,0-7 0-16,0 10 0 0,0-10 0 0,0 1 8 15,0 5-8-15,0-5 0 0,0 6 0 0,0-4 0 16,0 4 8-16,0-7-8 0,0 10 0 0,0-10 0 16,0 7 0-16,0 0 0 0,0-4 0 0,0 4 0 0,0-4 0 0,0 1 0 15,0 0 0-15,0-4 0 0,0 10 0 0,0-7 0 16,3 1 0-16,-3-4 0 0,0 7 0 0,0-7 0 16,0 1 0-16,0 5 0 0,4-2 0 0,-4-4 0 15,0 7 0-15,0-6 0 0,0-1 0 0,0 7 0 16,0-7 0-16,0 7 0 0,3-13 0 0,-3 12 0 15,0-2 0-15,0-4 0 0,0 1 0 0,0 2 0 16,0 1 0-16,4-4 0 0,-4 7 0 0,3 0 0 16,-3-13 0-16,0 13 0 0,4-7 0 0,-4 3 0 15,0-2 0-15,0 6 0 0,0-7 0 0,0 7 0 16,3-4 0-16,-3 4 0 0,0-7 0 0,0 10 0 16,4-3 0-16,-4-7 0 0,3 10 0 0,-3-10 0 15,0 7 0-15,0 0 0 0,0-4 0 0,4 4 0 16,-4-3 0-16,0 2 0 0,0 4 0 0,0-3 0 15,0-4 0-15,3 4 0 0,-3 0 0 0,4-4 0 0,-4 4 0 16,0-1 0-16,0-2 0 0,0 3 0 0,-4-4 0 16,4 4 0-16,4 0 0 0,-4-4 0 0,0 7 0 15,-4-6 0-15,4-1 0 0,0 7 0 0,4-3 0 0,-4-1 0 16,0 4 8-16,0-6-8 0,0 2 0 0,0 4 0 16,0 6 0-16,-4-9 0 0,4-4 0 0,0 7 0 15,0 0 0-15,0-3 0 0,0 3 0 0,4-4 0 16,-4 4 0-16,3 0 0 0,-6-3 0 0,3-4 0 15,3 4 0-15,1 3 0 0,-4-4 0 0,4 1 0 16,-4-4 0-16,0 4 0 0,3-3 0 0,-3 2 0 16,0 4 0-16,4-9 0 0,-4 5 0 0,3 4 0 0,-3-3 0 0,-3-4 0 15,3 4 0-15,0 0 0 0,0-4 0 0,3 7 0 16,-3-3 0-16,0-7 0 0,4 10 0 0,-4 0 0 16,-4-10 0-16,4 7 0 0,4 3 0 0,-4-4 0 15,0-5 0-15,0 9 0 0,0-10 0 0,-4 7 0 16,4-7 0-16,0 10 0 0,0-10 0 0,0 7 0 15,0-7 0-15,0 7 0 0,0-3 0 0,-3 2 0 16,3-2 0-16,0 2 0 0,0-5 0 0,0 9 0 16,-4-10 0-16,4 0 0 0,4 7 0 0,-4 0 0 15,0-4 0-15,0-2 0 0,0 5 0 0,3 1 0 16,-3-3 0-16,4-4 0 0,-4 1 0 0,0 5 0 16,3 1 8-16,-3-4-8 0,0-2 8 0,0 5-8 15,4-5 8-15,-4 9-8 0,3-10 0 0,-3 7 8 16,0-7-8-16,0 7 0 0,0-7 0 0,4 1 0 15,-4-1 0-15,0 7 0 0,0-4 0 0,3 4 0 16,-3-3 0-16,0 2 0 0,0-5 8 0,0 8-8 16,0-8 0-16,4 6 0 0,-4-1 0 0,0-2 8 0,0-4-8 15,3 7 0-15,-3-7 0 0,0 7 0 0,0-4 0 0,0-2-9 16,0 6 0-16,0-7 0 0,0 10 9 0,0-10 0 16,0 1 0-16,0 5 0 0,-3-5 12 0,3 5 0 15,0-5 1-15,0-1 0 0,0 7-13 0,0-4-15 16,0-5 3-16,0 5 1 0,0-6 35 0,0 10 6 15,0-3 2-15,0-4 0 0,0 1-32 0,0 5 0 16,0-5 0-16,0-1 0 0,0 10 0 0,0-3 0 16,3-7 0-16,-3 7 0 0,0-4 0 0,0 4 0 15,4-7 0-15,-4 10 0 0,0-3 0 0,0-4 0 16,0-2 0-16,0 5 0 0,0-5 0 0,0-1 0 0,0 7 0 16,0-7 0-16,0 1-10 0,0 5-2 0,-4-5 0 15,4-1 0-15,0 1 12 0,0-1 0 0,-3 0 0 0,3 1 0 16,0-1 0-16,0 1 0 0,0-4 0 0,-4 3 0 15,4 1 12-15,0-1 0 0,0-9 1 0,-3 10 0 16,3-1-13-16,-4 0 0 0,4-2 0 0,0 2 0 16,0 0 0-16,0 1-15 0,-3-1 3 0,3-3 1 15,0 4 11-15,0-1 16 0,0-2-4 0,0 2-1 16,0-9-11-16,-4 3-16 0,4 13 4 0,0-13 1 16,0 6 11-16,0-2 0 0,-3 2 0 0,3-3 0 15,0-3 0-15,0 7 12 0,-4-4-2 0,4-6-1 16,-3 10-9-16,3-10 0 0,0 0-12 0,0 9 12 15,0 0 0-15,-4-2 0 0,4-7 0 0,0 0 0 16,0 0 0-16,0 3 0 0,0-3 0 0,0 9 0 0,0-9 0 0,-3 10 0 16,3-10 0-16,0 0 0 0,0 9 0 0,-4 0 0 15,4-2 0-15,0-7 0 0,0 0 0 0,-4 9 0 16,8 0 0-16,-4-9 0 0,0 0 0 0,-4 10 0 16,4-1 0-16,0-9 0 0,0 0 0 0,-3 10 0 15,3-1 0-15,0-9 0 0,0 0 0 0,0 0 0 16,0 0 0-16,0 0 0 0,0 0 0 0,-4 13 8 15,4-13-8-15,0 0 0 0,0 12 0 0,0-12 0 16,0 0 0-16,0 0 0 0,0 0 0 0,0 0 0 16,0 6 0-16,0-6 0 0,0 0 0 0,0 13 0 15,0-13 0-15,0 0 0 0,0 0 0 0,0 0 0 16,0 9 0-16,0-9 0 0,0 0 0 0,0 0 0 0,0 7 0 0,0-7 0 16,0 0 0-16,0 0 0 0,0 0 0 0,0 9 0 15,0-9 0-15,0 0 0 0,0 16 0 0,0-16 0 16,0 0 0-16,0 0 0 0,0 0 0 0,0 0-11 15,0 0-3-15,0 0-1 0,0 0 0 0,0 0 0 32,0 0-22-32,0 0-5 0,0 9-1 0,0-9 0 15,0 0-137-15,0 0-28 0,0 0-6 0,0 0-880 0</inkml:trace>
  <inkml:trace contextRef="#ctx0" brushRef="#br0" timeOffset="6379.477">26504 246 864 0,'0'0'76'0,"0"0"-60"0,0 0-16 0,0 0 0 16,7 0 114-16,-3 9 20 0,3-3 4 0,3 4 1 15,1-7-105-15,3 3-21 0,-3 4-4 0,-4-1-1 16,3 7 23-16,4-7 4 0,4 4 1 0,0 2 0 16,-1 4 3-16,1-3 1 0,3-1 0 0,0-2 0 15,1 12 6-15,-1-6 2 0,3 9 0 0,1-9 0 16,0 6-16-16,3 3-4 0,0-3 0 0,0 4 0 16,4 5-5-16,3-6-2 0,-6-3 0 0,6 4 0 15,0-4-9-15,4 3-3 0,7-3 0 0,3-6 0 16,-6 9 6-16,-1-3 1 0,4 0 0 0,-4 3 0 15,0 1 4-15,-10-4 0 0,7 9 1 0,-4-6 0 16,4 1-1-16,3 5-1 0,-3 7 0 0,4-3 0 16,-8-4-19-16,7 13 0 0,-3 0 8 0,-4 3-8 15,-3 4 0-15,-4-7 0 0,-3-7 0 0,-4 1 0 16,0 9 0-16,-3-12 0 0,0-10 8 0,-1 13-8 0,-3-13 0 16,4-3 8-16,-7-3-8 0,3 3 0 0,-7 0 0 15,3-9 0-15,4-3 0 0,1 2-9 16,-8-5-91-16,3-1-19 0,-3-6-3 0,0 3-758 15</inkml:trace>
  <inkml:trace contextRef="#ctx0" brushRef="#br0" timeOffset="7051.994">25859 672 1152 0,'0'0'102'0,"7"3"-82"16,3 4-20-16,1 2 0 0,6 0 106 0,-2 1 17 15,2 5 3-15,4-5 1 0,1 6-62 0,-1-4-12 16,-4 4-2-16,5-4-1 0,2 4-29 0,8 12-5 16,3-9-2-16,-3 6 0 0,-4-6 6 0,4 6 0 15,0 3 1-15,-1-3 0 0,5 4-1 0,-1 5 0 16,0 1 0-16,1 2 0 0,2-2-8 0,-2 2-1 15,-5-2-1-15,5 9 0 0,6 0-10 0,-3-7 0 0,-4 7 9 16,0 0-9-16,4 9 8 0,-11-15-8 0,1-4 8 16,6 10-8-16,0 3 9 0,4-3-9 0,0 10 12 0,3-11-12 15,8 5 27-15,17 20-2 0,-7-5 0 0,0 0 0 16,-8-10-5-16,5 7 0 0,-11-7-1 0,3-3 0 16,1 0-3-16,-5-6-1 0,1 3 0 0,0-3 0 15,-4 3-15-15,-3 4 8 0,0-4-8 0,-4-4 0 16,-3 1 0-16,-4 0 0 0,1 0 0 0,-1-6 0 15,-4-1 0-15,5-2 0 0,-5-1 0 0,5 1 0 16,-5-7-12-16,1 0 0 0,3 7 1 0,0-7 0 16,-3 3-28-1,0-9-5-15,-1 3-2 0,-2 1-591 0,2-5-119 0</inkml:trace>
  <inkml:trace contextRef="#ctx0" brushRef="#br0" timeOffset="8425.268">25538 1425 864 0,'3'9'76'0,"1"-3"-60"0,-1 4-16 0,4 9 0 15,4-4 124-15,-1 1 21 0,1-3 5 0,0 12 1 16,3-7-79-16,0 1-16 0,0 6-4 0,0 0 0 16,4 4 3-16,3-1 0 0,0 6 0 0,0-5 0 15,4-1-24-15,0 6-5 0,-1 7-1 0,4-10 0 16,4 4-7-16,0 15-2 0,7-9 0 0,-4 9 0 16,0-12-16-16,1 12 10 0,2 3-10 0,-2-6 8 15,6 6-8-15,-7 1 8 0,4-1-8 0,0 0 8 16,3 10-8-16,-3-10 0 0,7 10 0 0,-7-6 0 0,3 2 0 15,0-2 13-15,-3 2 0 0,4 4 0 0,-1-7 11 16,0 7 1-16,1 6 1 0,-5-6 0 0,5-1 2 0,-5 7 1 16,8-3 0-16,0-3 0 0,0 15-10 0,0-5-3 15,3-4 0-15,4 3 0 0,0-6-4 0,0 3 0 16,-4-7-1-16,-3 1 0 0,4 6-11 0,-4-3 12 16,-4-4-12-16,4 1 12 0,7 0-12 0,-4-10 8 15,-3 10-8-15,-4-10 8 0,-3 1-8 0,3 5 0 16,-3-2 0-16,-4-7 8 0,4-3-8 0,-3-3 0 15,-1-7 0-15,4 7 0 0,-1-9 0 0,1 2 0 0,4-5-10 16,-8-1 10 0,4-6-104-16,-4 3-16 0,0-3-2 0,0 4-1 0</inkml:trace>
  <inkml:trace contextRef="#ctx0" brushRef="#br0" timeOffset="9161.74">25640 3698 1566 0,'10'28'69'0,"-2"-12"15"0,-1 3-68 0,3 6-16 0,8 3 0 0,-4 0 0 15,4 7 0-15,3-1 0 0,3 4 0 0,-2 3 0 16,2 0 10-16,5 2-2 0,2 1 0 0,5 10 0 16,-1-4 48-16,4-3 10 0,-4 6 2 0,0 1 0 15,8-1-10-15,-1 3-2 0,4 7 0 0,-4-3 0 16,4 2-28-16,0 1-5 0,7-7-2 0,-4 4 0 15,4-4-13-15,-4 4-8 0,1-4 10 0,3 4-10 0,0-7 0 16,-4 1 0-16,-3 2 0 0,3-3 0 0,-3 7 19 0,0-7-3 16,3 4 0-16,1-4 0 0,-4 0 0 0,3 1 0 15,4 8 0-15,0 1 0 0,-4 0-4 0,-3 0 0 16,-4-1-1-16,-3-2 0 0,-4-4-2 0,4 4 0 16,0-4 0-16,0-2 0 0,-4-1-9 0,0 0 12 15,4-3-12-15,-3-3 12 0,-1-3-12 0,-7-6 0 16,4-4 9-16,-8 1-9 0,1-1 0 0,0-5 0 15,-4 5 0-15,0-6 0 16,-3-3-21-16,3 4-9 0,-7-4-2 0,0-6-646 16,0-7-130-16</inkml:trace>
  <inkml:trace contextRef="#ctx0" brushRef="#br0" timeOffset="11569.497">28131 4877 576 0,'0'0'25'0,"0"0"6"0,0 0-31 0,0 0 0 0,0 0 0 0,0 0 0 15,0 10 163-15,0-10 26 0,0 0 6 0,0 0 1 16,0 0-119-16,0 0-23 0,0 0-5 0,0 0-1 16,-4 0 5-16,4 0 1 0,-4 6 0 0,1 3 0 15,3-9 6-15,-4 0 2 0,1 0 0 0,3 0 0 16,-7 0-2-16,3 0-1 0,1 0 0 0,3 0 0 15,-4 0-10-15,-3 0-1 0,0 0-1 0,0 0 0 16,0 3-15-16,0-3-2 0,0 7-1 0,-4-7 0 16,4 6-8-16,-3-3-1 0,-1-3-1 0,4 10 0 0,-7-10 5 0,3 6 2 15,-3-3 0-15,4-3 0 16,-4 6-10-16,-1-3-1 0,1 4-1 0,-3-4 0 0,-1-3 3 0,4 6 1 16,-4-6 0-16,-3 0 0 0,0 0 11 0,0 3 3 15,3-3 0-15,-3 0 0 0,0 0-10 0,-4 0-2 16,0 0 0-16,4 6 0 0,-3-6-7 0,-1 0-1 15,0 0-1-15,4 0 0 0,-4 0-11 0,1 0 8 16,2 0-8-16,-2 0 8 0,-1 0-8 0,0 0 0 16,1 0 0-16,3 0 0 0,-8 0 0 0,1 0 0 15,3 0 8-15,-3 7-8 0,3-4 0 0,1-3 0 0,3 0 0 16,3 6 8-16,-7-3-8 0,4-3 0 0,3 0 0 16,1 10 0-16,-1-10 0 0,1 0 0 0,-5 0 9 0,8 0-9 15,0 0 10-15,0 0-2 0,0 0-8 0,3 0 12 16,-3 0-2-16,4 0-1 0,-1 0 0 0,0 0 0 15,4 0-9-15,-3 0 12 0,3 0-12 0,0 0 12 16,0 6-12-16,-4-6 0 0,4 0 0 0,-4 0 8 16,4 0-8-16,0 0 0 0,-3 0 0 0,3 0 0 15,-4 0 0-15,4 0 0 0,-4 3 0 0,4-3 0 16,0 6 0-16,0-6 0 0,0 0 0 0,0 0 0 16,7 0 0-16,-3 0 0 0,-8 0 0 0,8 0 0 15,3 0 0-15,0 0 0 0,-7 0 0 0,3 0 0 16,-3 0 0-16,0 0 0 0,3 0 9 0,4 0-9 15,-7 0 0-15,0 0 9 0,7 0-9 0,-3 0 0 16,-4 0 8-16,0-6-8 0,0 6 0 0,7 0 0 16,-4 0 0-16,0 0 0 0,-3 0 0 0,7 0 0 0,0 0 0 15,0 0 0-15,-7 0 0 0,7 0 0 0,-7 0 0 16,7 0 0-16,0 0 10 0,0 0-10 0,0 0 12 16,0 0-4-16,0 0 0 0,-3 0 0 0,3 0 0 15,-4 0 0-15,4 0 0 0,0 0 0 0,0 0 1 0,0 0 0 16,0 0 0-16,0 0 0 0,0 0-9 0,0 0 10 15,0 0-10-15,0 0 10 0,0 0-10 0,0 0 10 16,0 0-10-16,4-9 10 0,-1 9-10 0,1-10 8 16,-4 10-8-16,10-3 8 0,-3-3-8 0,1 3 0 15,-1-4 9-15,3 1-9 0,1 3 0 0,-4-3 0 16,3 3 0-16,1-4 8 0,3 4-8 0,0-6 0 16,0 3 0-16,0 2 8 0,-3-2-8 0,3-3 0 15,-3 2 0-15,3 4 0 0,-4-3 8 0,-3-3-8 16,4-1 10-16,0 10-10 0,-4-9 0 0,0 9 0 0,0-3 0 0,3-4 0 15,-3-2 0-15,0 3 0 0,-3 6 0 0,3-3 0 16,-3-4 0-16,-4 7 0 0,0 0 0 0,0 0 0 16,3 0 0-16,-3 0 0 0,0 0 0 0,0 0 0 15,0 0 0-15,0 0 0 0,0 0 0 0,0 0 0 16,0 0 0-16,0 0 0 0,0 0 0 0,0 0 0 16,0 0 0-16,0 0 0 0,0 0 0 0,0 0 0 15,0 0 0-15,0 0 0 0,0 0 0 0,0 0 0 16,0 0 0-16,-7 0 0 0,0 10 0 0,7-10 0 15,-7 6 0-15,-4-6-15 0,1 9 5 0,3-2 1 16,-4-4 9-16,4 6 11 0,-3 1-3 0,-1-4 0 16,-3 3-8-16,3-9 0 0,1 10 0 0,-4-1 0 15,-1-3 0-15,1 4 0 0,0-1 0 0,0-6 0 0,0 7 0 16,-4-4-12-16,4 3 2 0,0-2 1 0,0-4 9 16,3 6 0-16,1 1 8 0,-1-4-8 0,4 3 0 0,-3-9 0 15,-1 3 0-15,4 4-8 0,0 2 8 0,0-9 0 16,3 10 8-16,-3-10-8 0,4 6 0 0,3-6 0 15,0 0 0-15,0 0 0 0,-7 3 0 0,7-3 0 16,0 0 0-16,0 0 0 0,0 0 0 0,0 9 0 16,3-2 0-16,1-4 0 0,-4-3 0 0,3 6 0 15,4 3 0-15,0 1 0 0,0-4 0 0,1-3 11 16,-1 7-3-16,0-10 0 0,-4 9-8 0,4-9 0 16,0 6 0-16,4 4 0 0,-4-1 0 0,3 1 0 15,5-10 0-15,-1 9 0 0,-4 0 0 0,4-2 0 0,-3 2 0 16,3 0 8-16,0 1-8 0,0-1 0 0,-7 1 0 15,7-1 8-15,-3-9-8 0,3 6 0 0,-3 4 0 16,-1-1 8-16,1-9-8 0,0 10 0 0,-1-10 0 0,1 9 0 16,-4-3-14-16,0 4 2 0,3-7 0 0,-3 3 0 31,0-3-76-31,1 4-14 0,-1-7-3 0,0 9-771 0,-4-9-155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1:16:15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17519 9142 1112 0,'0'0'49'0,"0"0"11"16,-4-3-48-16,1 3-12 0,-4-6 0 0,0 6 0 15,7 0 26-15,-4 0 3 0,1 0 1 0,-4 0 0 0,0-3-22 0,0 3-8 16,7 0 0-16,0 0 0 15,-4-3-20-15,4 3-9 0,0 0-3 0,-7 0 0 0,3 3 11 0,-3-3 1 16,7 0 1-16,0 0 0 0,-7 3 32 0,0-3 7 16,0 0 0-16,4 0 1 0,-4 6 33 0,7-6 6 15,-4 3 2-15,4-3 0 0,-7 0 14 0,0 0 2 16,0 7 1-16,0-7 0 0,0 3-15 0,0-3-2 16,0 0-1-16,3 0 0 0,-6 0-9 0,6 3-1 15,-3-3-1-15,0 6 0 0,0-3-21 0,0-3-4 16,0 0-1-16,7 0 0 0,0 0 11 0,-7 7 1 15,3-4 1-15,-3-3 0 0,4 6-29 0,3-6-8 16,-7 6 0-16,3 1 0 0,4-7 0 0,-3 3 0 16,3 6 0-16,-8-9 8 0,8 10 0 0,-3-7 0 15,-1 6 0-15,1-9 0 0,3 0 8 0,0 9 1 0,-7 1 1 0,3-7 0 16,1 6-2-16,-1 1-1 0,1-1 0 0,-1-6 0 16,4-3-4-16,0 0-1 0,-3 10 0 0,-1-4 0 15,4-6 4-15,0 0 1 0,0 6 0 0,0-6 0 16,0 0-4-16,0 0-1 0,0 0 0 0,0 0 0 15,0 0-10-15,7 7 0 0,-7-7 0 0,7 3 0 16,4-3 8-16,-4 0-8 0,0-3 0 0,4-4 8 16,-4 7-8-16,0-3 8 0,0 0-8 0,0-3 8 15,0 3 2-15,-4-4 0 0,1 4 0 0,-4-6 0 16,7 6 19-16,-7-7 4 0,3 4 1 0,-3 0 0 16,4-1-26-16,-4-2-8 0,0 0 0 0,0-4 0 15,4 4 17-15,-4-1-3 0,0-2-1 0,3 2 0 16,-3 1-13-16,4-4 9 0,-1 4-9 0,-3-4 8 15,4 4-8-15,-4 6 0 0,0-7 0 0,0 1 0 0,3 0 0 16,-3 6 0-16,0 3 0 0,0-7 0 16,0 4 0-16,0 3 0 0,0 0 0 0,0 0 0 0,0 0 0 0,0 0 0 15,0 0 0-15,-7 3 0 0,0 4 0 0,0-4 0 16,0 6 0-16,0-3 0 0,-4 1 0 0,4-1 0 16,0 3-11-16,4 1 11 0,-8-4 0 0,8 3 0 15,-5 1 0-15,5 2 8 0,-4-2-8 0,7-1-10 16,-4 1 10-16,4 2-13 0,-3-2 13 0,3 2 0 15,0-3 0-15,-4 4 0 0,4-4 0 0,4 1 0 16,-4 2 0-16,3-5 0 0,-3 2 0 0,4-3 0 0,3-6 0 16,-7 0 0-16,3 10 0 0,8-10 0 0,-4 6 0 15,0-3 0-15,-7-3 9 0,11 0-1 0,-4-3-8 0,0 3 12 16,-7 0-12-16,7-6 0 0,4 6 0 0,-8-3 0 16,-3 3 9-16,7-7-9 0,-3 4 8 0,3-6-8 15,-4-1 8-15,1 7-8 0,-1-6 8 16,1-1-8-16,-1 1 0 0,1-4 8 0,-1 4-8 0,1 0 0 15,-1-4 8-15,4 4-8 0,-7-1 8 0,4 4-8 16,-4-3 0-16,0-1 0 0,0 10 0 0,-4-9 0 16,4-1 0-16,0 10 0 0,0 0 0 0,0 0 0 15,-7 0 0-15,-3 0-9 0,6 0 9 0,-3 0-13 16,0 0 1-16,0 0 1 0,0 7 0 0,-3-4 0 16,2-3 11-16,-2 3 0 0,3 3-9 0,0-3 9 15,0 7 0-15,0-4 0 0,3 0 8 0,-3 4-8 16,4-4 0-16,-1 3 0 0,0-2 0 0,4 2 0 0,0 7 0 15,0-10 0-15,0 3 0 0,4 1 0 0,0-1-8 16,-1-6 8-16,-3-3-10 0,0 0 10 0,7 10-8 0,0-10 8 16,-7 0 0-16,7 9-9 0,-7-9 9 0,11 0 0 15,-4-3 8-15,0 3-8 0,0-6 9 0,0 6-9 16,0-3 12-16,-3-4-12 0,-1 4 16 0,1-6-3 16,3 6-1-16,-4-4 0 0,1-2-12 0,-1 6 0 15,1-7 8-15,-1 1-8 0,1 0 0 0,-4 6 0 16,0-7 0-16,0 1 0 0,0-1 0 0,0 7 0 15,-4-6 0-15,1-1 0 0,-1 10 0 0,1-3 0 16,-4-6-11-16,0 9 11 0,0 0-8 0,0 0 8 16,0 0 0-16,-4 0 0 0,4 3 0 0,0 3 0 15,-4-3 0-15,4 4 0 0,4-4 8 0,-4 6-8 16,3-6 8-16,1 4-8 0,-1-4 8 0,0 6-8 0,4-9 8 16,-3 6-8-16,3 1 0 0,-4-1 0 0,1-3 0 0,3-3 0 15,0 9 0-15,0 4 0 0,0-4 0 0,0 1 0 16,0-1-13-16,0-6-5 0,0 7-1 0,3-1 0 31,1 1-81-31,-1-7-16 0,5 6-3 0,-5-9-629 0,8 6-125 0</inkml:trace>
  <inkml:trace contextRef="#ctx0" brushRef="#br0" timeOffset="1749.719">22123 8870 460 0,'0'0'41'0,"0"0"-33"0,0 0-8 0,0 0 0 15,0 0 246-15,0 0 47 0,0 0 10 0,7 9 1 16,-4-9-237-16,-3 0-48 0,4 9-10 0,-4 1-1 0,-4 2-8 16,4-2 0-16,7 2 8 0,-10 7-8 15,-4-6 31-15,3 5 1 0,8-5 1 0,-8 6 0 16,-3-7 31-16,0 7 7 0,11 3 1 0,-4 0 0 0,-4 0 5 0,1 0 2 16,-1-3 0-16,1 3 0 15,-5 0-53-15,5 0-10 0,-1 3-3 0,4-10 0 0,-3 7-13 0,3-6 8 16,-4 0-8-16,8 3 0 0,-1-7 0 0,1 4 0 15,-8-1 0-15,8-5 0 0,-1-1-9 0,1-6-8 16,0 7-2-16,-4-10 0 16,0 0-132-16,0 0-26 0,7-3-6 0,-7 3-631 0</inkml:trace>
  <inkml:trace contextRef="#ctx0" brushRef="#br0" timeOffset="2328.102">22430 8901 403 0,'0'0'17'0,"0"0"5"0,-11 6-22 15,0-3 0-15,11-3 0 0,-7 0 0 0,0 10 307 0,-3-7 57 16,3 3 11-16,7-6 2 0,0 0-294 0,0 0-59 16,-7 3-12-16,7-3-3 0,0 0 11 0,0 0 1 15,0 0 1-15,0 0 0 16,0 0-6-16,0 0-2 0,0 0 0 0,0 0 0 0,0 0 7 0,0 0 2 15,10 0 0-15,-3 0 0 16,-7 0 2-16,7-3 1 0,0-3 0 0,0 3 0 0,4 3 13 0,0 0 2 16,-11 0 1-16,10-3 0 0,4-4-33 0,0 7-9 15,-14 0 0-15,11 0 0 0,7 0 0 0,-4 0 0 16,-4 0 0-16,1 0 0 0,0 0 0 0,-1 0 0 16,1 7 0-16,-11-7 0 0,0 0 0 0,7 3 0 15,3 0 0-15,-3 6 0 0,-7-9 0 0,4 10 9 16,-1-1-9-16,1 4 10 0,-1 2-2 0,1-2 0 0,-8-1 0 0,4 1 0 15,4-4-8-15,-4 10 12 0,-4-6-12 0,-3 6 12 16,4-7-12-16,-1 7 12 0,-6 0-12 0,3-4 12 16,-4 4-4-16,1-6-8 0,3 6 12 0,-1-7-4 15,1 10-8-15,0-6 12 0,0-1-12 0,-3-2 12 16,-1 6-12-16,4-7 10 0,-4 7-10 0,8-6 10 16,-1-4-10-16,1 7-11 0,-4-4 3 0,3-2 0 31,4-4-43-31,0 3-8 0,-3-2-1 0,-4 2-1 0,7-3-176 15,0-6-35-15,0 0-8 0,0 0 0 0</inkml:trace>
  <inkml:trace contextRef="#ctx0" brushRef="#br0" timeOffset="2629.642">22938 9352 864 0,'0'0'76'0,"0"0"-60"15,0 0-16-15,0 0 0 0,-11 7 288 0,4-4 54 16,7-3 11-16,0 0 3 0,-7 3-261 0,3 3-52 16,-3-3-11-16,7-3-1 0,0 0-31 0,-3 10 8 15,-4-1-8-15,0-6 0 0,3 7 0 0,4-10 0 0,0 0 0 16,4 9 0-16,-4-6 0 0,0-3 0 0,0 0 0 0,0 0 0 31,0 10-39-31,0-10-10 0,0 0-3 0,0 0 0 16,-4 9-9-16,4-9-3 0,0 0 0 0,0 0 0 15,0 0-96-15,0 0-19 0,0 0-4 0,0 0-1 0</inkml:trace>
  <inkml:trace contextRef="#ctx0" brushRef="#br0" timeOffset="3230.983">23213 8885 874 0,'0'0'39'0,"0"0"8"0,-4 3-38 0,4-3-9 16,0 0 0-16,0 0 0 0,0 0 0 0,0 0 12 16,0 0-12-16,0 0 12 0,0 0-24 0,0 0-5 15,0 0-1-15,0 0 0 0,0 0 18 0,0 0 16 16,0 0-4-16,0 0 0 0,0 0 60 0,0 0 12 16,0 0 3-16,0 0 0 0,0 0 69 0,0 0 15 15,0 0 2-15,-3 10 1 0,3-10-64 0,-4 9-13 16,1-6-2-16,-1 7-1 0,-3 2-47 0,4-2-10 0,-4 2-1 15,-1-2-1-15,1 5-35 0,4-2-9 0,-8-1-1 16,8 1 0-16,-4 3 10 0,0-4 0 0,0-2-9 16,0 2 9-16,-1-2 0 0,5-1 0 0,-1 0 10 15,1-2-10-15,-4 2 0 0,7-9 0 0,0 0 0 0,-4 6 0 16,4 4 0-16,0-10 0 0,0 0 0 0,0 6 0 16,0-6-9-16,4 9-3 0,-4-2 0 0,0-7 0 15,10 3 1-15,-3 0 0 16,1 3 0-16,-1-3 0 0,3-3 11 0,1 0-12 0,-1 0 12 0,-3 0-12 15,4 7 12-15,3-4 0 0,-3-3 0 0,-1 6-8 16,1-3 8-16,-4 0 0 0,3 7-9 0,1-10 9 16,-4 9 0-16,-3 1 0 0,3-7-9 0,-4 3 9 15,-3-6 0-15,4 9 0 0,-4-6 0 0,3 10 0 16,-3-13 0-16,4 9 0 0,-4 1 0 0,0-1 0 16,-4 1 0-16,4 2 0 0,-3-2-9 0,-1-1 9 15,-3 4-18-15,4-4 2 0,-4 0 1 0,0 4 0 16,-1-4-31-16,1 1-6 0,-3 2-2 0,-1-9 0 15,-3 13-16-15,0-10-3 0,0 1-1 0,0-4-678 16</inkml:trace>
  <inkml:trace contextRef="#ctx0" brushRef="#br0" timeOffset="3501.32">23248 8888 1785 0,'0'0'159'0,"0"0"-127"0,0 0-32 0,0 0 0 16,-3 0 220-16,3 0 37 0,0 0 8 0,0 0 2 16,0 0-227-16,0 0-40 0,10 10-20 0,1-7 3 15,3-3 5-15,0 0 0 0,7-3 1 0,-3 3 0 16,6-3-3-16,-2-4-1 0,2 4 0 0,-3-3 0 15,4-3-5-15,0 2-2 0,-4 1 0 0,-3-3 0 32,-1-1-43-32,-3 7-9 0,1 0-2 0,-1-3 0 0,-4 6-88 0,1-3-17 15,-1-4-4-15,1 7-624 0</inkml:trace>
  <inkml:trace contextRef="#ctx0" brushRef="#br0" timeOffset="5542.127">22133 8562 1036 0,'0'0'92'0,"-7"0"-73"0,0-3-19 0,4-3 0 16,-1 3 105-16,-3 0 18 0,0-4 3 0,0 7 1 15,3-9-87-15,1 9-18 0,-4-3-3 0,0-4-1 16,3 7-8-16,1-3-2 0,-4 3 0 0,0-3 0 15,0-3 9-15,0 6 2 0,7 0 0 0,-4 0 0 16,-7 0 9-16,4 9 1 0,-3-6 1 0,3 4 0 16,0-4-2-16,-4 13 0 0,-7-10 0 0,8 13 0 15,-1 3-5-15,-3 0-2 0,-11 0 0 0,4 6 0 16,4 3 6-16,-1 0 1 0,-7 4 0 0,1 3 0 16,-5 5 6-16,8-2 2 0,4-3 0 0,-1 9 0 15,-3-3-5-15,3 0-1 0,8-4 0 0,-1 1 0 16,0 0-30-16,4-3 8 0,-3 2-8 0,6-2 0 15,1-3 0-15,3-1 8 0,0 7-8 0,3-4 0 16,4-2 0-16,0-1 0 0,0 4 0 0,4-3 0 0,3-4 0 16,4 0 0-16,3 1 0 0,0-7 0 15,0 6-32-15,4-3-7 16,7-6-1-16,-4 0 0 0,7 0-167 0,0 0-33 0,29 6-8 0,-4-15 0 0</inkml:trace>
  <inkml:trace contextRef="#ctx0" brushRef="#br0" timeOffset="7770.128">23717 9534 1209 0,'0'0'108'0,"0"0"-87"0,0 0-21 0,0 0 0 15,4 10 52-15,-1-1 5 0,-3-9 2 0,4 13 0 16,-1-4-59-16,-3 1-14 0,0-1-2 0,0-6 0 16,0-3 44-16,0 9 8 0,4 4 1 0,-4-4 1 15,0-9 41-15,3 10 8 0,1-1 1 0,-1 4 1 16,1-4-14-16,3 1-3 0,0-1-1 0,-3 4 0 15,3-4-46-15,0 0-9 0,0 1-1 0,-4 2-1 16,1 1-25-16,-1-1-5 0,-6-2 0 0,-1 5-1 31,1-8-48-31,-1 8-10 0,-3-2-1 0,4 0-1 0,-8-1-77 16,4-3-15-16,0 1-3 0,-4-1-451 0</inkml:trace>
  <inkml:trace contextRef="#ctx0" brushRef="#br0" timeOffset="8279.458">24151 8942 2070 0,'0'0'45'0,"0"0"10"0,0 0 1 0,0 0 3 0,0 0-47 0,0 0-12 0,0 0 0 0,0 0 0 16,0 0 0-16,0 0 0 0,-3 9 0 15,-1 1-11-15,4-1 3 0,-7 3 0 0,4 1 0 0,-1-4 0 16,-3 4 8-16,3 6 11 0,-3-7-3 0,0-2 0 16,0 2 7-16,0 4 1 0,0-4 0 0,-3 1 0 15,3-4 19-15,-4 4 4 0,0 6 1 0,1-7 0 16,-1-2-28-16,4-1-4 0,-3 1-8 0,2-7 11 15,1 6 2-15,4-3 1 0,3-6 0 0,0 0 0 16,0 0-14-16,0 0 0 0,0 0 0 0,0 0 0 16,7 4 0-16,0-1-15 0,4-3 5 0,3 0 1 15,-4-3-1-15,1-7 0 0,3 10 0 0,-3-3 0 16,3-3 10-16,-4 6 0 0,1 0 0 0,-1 0 0 16,-3 0-19-16,4 9-1 0,0-9-1 0,-1 10 0 15,-6-7 12-15,3 6 9 0,0 0-12 0,0 1 12 0,-4 2-8 16,1-2 8-16,0-1 0 0,-4-6 0 0,-4 13 14 15,4-3 10-15,-4-4 1 0,1 4 1 0,3-10-26 0,-4 6 8 16,-3 7-8-16,4-10 0 0,3 3-12 16,-7 4-8-16,3-4-2 0,-3 7 0 15,4-10-9-15,-4 4-1 0,0-1-1 0,-4 4 0 16,0 2-108-16,1-2-22 0,-1-4-4 0,1 1-341 16,-1-4-68-16</inkml:trace>
  <inkml:trace contextRef="#ctx0" brushRef="#br0" timeOffset="8577.05">24098 8992 2718 0,'-3'-6'60'0,"-1"6"12"0,4 0 2 0,0 0 2 0,0 0-60 0,0 0-16 0,0 0 0 0,0 0 0 16,11 0-39-16,3-4-10 0,0 4-3 0,0 0 0 16,4 0 39-16,-1 0 13 0,1-9-9 0,0 9 9 15,3 0-12-15,0-3 2 0,-3 3 1 0,3 0 0 16,0 0-39-16,0 0-8 0,-7 0-2 0,0 0 0 16,8 0-90-16,-8 0-17 0,-4 0-4 0,4-6-1 15,-3 6 66-15,3-3 14 0,0-4 2 0,-3 4 1 16,3-6-39-16,0 6-8 0,11-16-2 15,-8 6 0-15</inkml:trace>
  <inkml:trace contextRef="#ctx0" brushRef="#br0" timeOffset="9071.231">24282 8368 1728 0,'0'0'153'0,"0"0"-122"0,-7-6-31 0,3 2 0 15,4 4 80-15,0 0 9 0,0 0 3 0,0 0 0 16,0 0-80-16,0 0-12 0,0 0-8 0,7 4 8 15,7 5-12-15,0 0 12 0,4 1-12 0,3-1 12 16,0-3 0-16,4 10 0 0,0-6 0 0,-1 2 0 16,8 1 9-16,-4-1 0 0,1 7 0 0,-5-6 0 15,5 5-9-15,-5 1 0 0,1-3 9 0,-4 3-9 16,0 3 19-16,-3-4-1 0,0 4 0 0,-4 0 0 16,0 0 15-16,-4 7 3 0,1-4 1 0,0 6 0 15,-1-9 1-15,-3 9 0 0,4 1 0 0,-4-1 0 0,3 0-16 16,-3 1-3-16,1-4-1 0,2 3 0 0,1-6-6 0,-4 7-2 15,0-1 0-15,0-3 0 16,-4-3-10-16,1 4 0 0,-4-4 9 0,0 3-9 0,-7-3 8 0,3 3-8 16,-3-3 8-16,-3 7-8 0,-1-4 8 0,-3-3-8 15,-4 6 10-15,1-2-10 0,-4-1 0 0,-4 0 0 16,0 0 0-16,-3-6-10 16,0 6-38-16,-4-3-7 0,0-6-1 0,0 3-1 15,1 0-117-15,2-9-23 0,1 2-5 0,0-8-1 0</inkml:trace>
  <inkml:trace contextRef="#ctx0" brushRef="#br0" timeOffset="11983.836">26120 8816 1494 0,'0'0'66'0,"-4"0"14"16,1 0-64-16,-1-3-16 0,4 3 0 0,0 0 0 15,4-6 70-15,-1 3 11 0,1-7 3 0,3 7 0 0,0-3-63 0,0 3-12 16,0-7-9-16,0 7 12 16,4-3 4-16,-4-3 2 0,3 5 0 0,-3 1 0 0,4-3 8 0,-4 3 2 15,-7 3 0-15,7-6 0 0,4 6-12 0,-4-4-1 16,0 4-1-16,3-6 0 0,-3 6-3 0,0-3-1 16,-7 3 0-16,7 3 0 0,-7-3 6 0,11 0 0 15,-4 0 1-15,4 6 0 0,-11-6 9 0,7 4 2 16,3 5 0-16,-3-3 0 0,0 1-12 0,-3 2-1 15,3 0-1-15,-4 4 0 0,5-4-14 0,-5 1 8 16,-3 2-8-16,0 7 0 0,0-6 8 0,0 2-8 16,-3 1 0-16,-5 3 0 0,5 0 0 0,-8-4 0 15,4 7 0-15,-3-3 0 0,-4 3 0 0,-1-3-13 16,1 0 4-16,0-4 1 0,-3 4 8 0,-1-6 0 16,-3 2 0-16,7-2 8 0,-4-1-8 0,0 1 12 0,4-4-4 15,-3 1 0-15,3 2 0 0,-1-2 0 0,5-4 0 16,-4 0 0-16,0 1-8 0,3-4 0 0,0 3 0 0,1-3 8 15,-1-3-8-15,1 0 0 0,3 10 8 0,0-7-8 16,0-3 0-16,7 0 0 0,0 0 0 0,0 0 0 16,-7 6 0-16,7-6 0 0,0 0 0 0,-4 3 0 15,4-3 0-15,0 9 8 0,0-9-8 0,4 10 0 16,6-1 8-16,-3-6-8 0,11 4 8 0,-4-4-8 16,0-3 0-16,7 0 0 0,0 0 0 0,1 0 0 15,2 0 17-15,-3-3-1 0,8 3 0 0,-5-7 0 16,1 7-16-16,-4 0 0 0,-3 0 0 0,3 0 0 15,-3 0-102 1,-4-3-21-16,0-3-4 0,0 6-821 0</inkml:trace>
  <inkml:trace contextRef="#ctx0" brushRef="#br0" timeOffset="12455.274">26645 8785 2286 0,'-7'-3'101'0,"4"3"21"0,-8-3-98 0,8-4-24 16,-4 14 0-16,0-7 0 0,-4 3 20 0,4-3-2 15,3 3 0-15,1 3 0 0,-4-3-18 0,3 7-19 16,-6 2 4-16,-1 4 1 0,0 0 1 0,1 6 0 16,-1 3 0-16,1-3 0 0,-4 0 13 0,0 0 0 0,3-1 0 0,-3 1 0 15,3 0 0-15,1 7 0 0,-1-4 0 0,0-3-9 16,4-4 20-16,0 1 4 0,0-3 1 0,4 3 0 15,-1 0-8-15,4-7-8 0,-3 1 11 16,6 2-11-16,1-2 11 0,-1-4-11 0,4-6 10 0,4 7-10 16,3-1 12-16,4-6-4 0,-1-3-8 15,5 0 12-15,2-3 0 0,4-6 0 0,1 6 0 0,-1-7 0 16,0 1 8-16,0-4 0 0,-3-2 1 0,0 2 0 16,-1-6-21-16,-2 7-15 0,-5-10 3 0,-3 3 0 15,0 3 12-15,1-3 16 0,-5-2-3 0,-3-1-1 16,0 0 5-16,-3-7 1 0,-1 7 0 0,1-6 0 15,-4 3 6-15,0-3 2 0,-4 3 0 0,1 3 0 16,-1 0-10-16,-3 3-3 0,0 0 0 0,-3 7 0 16,2-7-13-16,-2 10 0 0,-1-4 0 0,1 4 0 0,-4-1 0 0,0 7-8 15,-1 0 8-15,1-3-10 0,0 6-6 0,-3 0 0 16,2 0-1-16,1 0 0 16,4 6-7-16,-1-6-2 0,-3 3 0 0,0-3 0 15,3 3-39-15,1-3-8 0,6 0-2 0,4 0-625 16,-7 6-126-16</inkml:trace>
  <inkml:trace contextRef="#ctx0" brushRef="#br0" timeOffset="12733.831">26896 9321 2181 0,'0'0'96'0,"-4"0"21"0,4 0-93 0,-3 10-24 0,-1-7 0 0,4 6 0 16,-3-3 39-16,3-6 3 0,-4 3 1 0,4-3 0 16,0 10 9-16,0-10 1 0,0 0 1 0,0 0 0 15,0 0-37-15,7 3-7 0,-7-3-2 0,7 0 0 16,-7 0-8-16,7 0 10 0,4-3-10 0,-4 0 10 15,0-4-26-15,4 4-6 0,-4-3-1 0,0 3 0 16,0-3-174 0,3 3-35-16,-3-7-8 0</inkml:trace>
  <inkml:trace contextRef="#ctx0" brushRef="#br0" timeOffset="13185.279">27400 8848 1440 0,'0'0'128'0,"0"0"-103"0,-3-4-25 0,-1-5 0 0,1 0 148 0,3-1 25 16,-4 7 5-16,1-6 1 0,-1 9-137 0,4 0-27 15,-3-3-6-15,-1-4-1 0,-3 7 5 0,0 0 1 16,0 0 0-16,0 0 0 0,0 7 0 0,-4-4 0 16,1 9 0-16,-5-2 0 0,5 2 8 0,-8-2 2 15,4 8 0-15,0-5 0 0,0 6-8 0,-4-7 0 16,4 10-1-16,-3 0 0 0,6-3-15 0,-3 3 11 0,3 0-11 0,1 6 10 15,-1-3-10-15,1 0 0 0,2-3 0 16,1 0 0-16,7 0 0 0,0-9 0 16,0 9 0-16,4-13 8 0,3 4-8 0,0-4 0 0,11 0 0 0,-1-2 0 15,8-4 19-15,3 0 11 0,0-6 2 0,4-7 1 16,-4 7-33-16,4-6-16 0,0 0 2 0,-4-4 0 16,0-6 3-16,1 0 1 0,-1 7 0 0,-3-7 0 15,-8 3 10-15,4-3 0 0,-7 1 0 0,4-4 0 16,-4 0 13-16,-7 3 8 0,0 6 2 0,-7-5 0 15,4 5 7-15,-8 1 2 0,1-7 0 0,-8 6 0 16,4-6 8-16,-3 7 1 0,-1-1 1 0,0-2 0 16,1 2-26-16,-1 10-6 0,-3-3-1 0,0 2 0 15,0-2-9-15,0 3 0 0,3 3 0 0,-3 3 0 16,0-6 0-16,3 6 0 0,-3-3-9 0,4 6 9 16,-4-2-56-16,7-4-4 0,-4 6 0 15,4-3-1-15,3-3-93 0,4 0-18 0,-7 0-4 16,7 0-471-16,0 0-93 0</inkml:trace>
  <inkml:trace contextRef="#ctx0" brushRef="#br0" timeOffset="13693.695">27912 8728 921 0,'0'0'82'0,"0"0"-66"0,-4 4-16 0,-3-4 0 15,0 9 361-15,0 0 69 16,0-5 14-16,0 5 2 0,0 0-359 0,0 4-72 0,0-4-15 0,0 4 0 16,0 6 0-16,3-7 0 0,-3 4 0 0,0-4 0 15,0 1-12-15,0-4 4 0,0 4 0 0,0 3 0 16,0-4 8-16,0-9 0 0,3 7 0 0,1-1 0 16,3-9 0-16,-4 10 0 0,1-7 0 0,3-3-8 15,0 0 8-15,0 0 12 0,0 0-2 0,0 0-1 16,0 0-9-16,0 0 0 0,0 9 0 0,0-9 0 15,0 0 0-15,10 6 0 0,1-3 0 0,-1 1 0 16,-3-4 0-16,4 0 0 0,0 9 0 0,-1-9 0 16,1 9 0-16,-1-2 0 0,1-4 0 0,0 0 0 15,-4 6 0-15,3 1-9 0,-3-1 0 0,0 1 0 16,0-1 9-16,0-3 0 0,0 4 0 0,-3-1 0 16,-1 0 0-16,1 4 0 0,0-7 0 0,-1 4 0 15,-3-4 0-15,0 3 0 0,0 1 0 0,0-1 8 0,0 1 4 16,-3 2 2-16,3-2 0 0,-4-1 0 0,4 4-3 0,-7-4-1 15,7 0 0-15,-7 1 0 0,3-4-2 0,-3 10 0 16,0-10 0-16,-3 3 0 0,-1 1-8 0,1 2 10 16,-5-2-10-16,-2-1 10 0,-1 4-10 0,0-4-9 15,-3 0 9-15,-3-2-13 0,2-4 13 0,1 0 0 16,4 6 0-16,-5-9 0 16,8 0-24-16,0 0-3 0,-3-9 0 0,3 9 0 15,6-6-79-15,-2-4-16 0,-1-5-3 0,1 2-1 16,10 4-96-16,-4-7-19 0</inkml:trace>
  <inkml:trace contextRef="#ctx0" brushRef="#br0" timeOffset="13971.594">27757 8816 1267 0,'0'0'56'0,"0"0"12"0,0-9-55 0,0 9-13 0,3-3 0 0,-3 3 0 16,0 0 223-16,7-3 41 0,4-4 9 0,-1 4 2 15,4-3-213-15,-3 3-42 0,3 0-9 0,0-4-2 16,0 4 17-16,4-3 3 0,-4 3 1 0,0-3 0 16,0-1 14-16,0 1 4 0,4-3 0 0,0 5 0 15,-4-5-15-15,3 0-2 0,1-1-1 0,0 7 0 16,-1-6-18-16,5 6-3 0,-5-7-1 0,4 4 0 0,4 3-8 16,-4 0 0-16,-7-4 0 0,7-2 0 15,-3 6-18-15,3-3-6 0,-3 6 0 0,3-4-1 16,-3-5-112-16,3 9-23 0,-3-9-4 15</inkml:trace>
  <inkml:trace contextRef="#ctx0" brushRef="#br1" timeOffset="36119.353">2812 9302 403 0,'0'0'36'0,"0"0"-36"0,0 0 0 0,0 0 0 16,0 0 213-16,0 0 36 0,0 0 7 0,0 0 2 15,0 0-179-15,0 0-36 0,0 0-7 0,0 0-2 16,0 0-34-16,0 0 0 0,0 0 0 0,0 0-12 0,0-6 2 0,0 6 1 16,0 0 0-16,0 0 0 0,0-6 9 0,0 6 8 15,0 0-8-15,0 0 11 0,0 0 33 0,0 0 6 16,0 0 2-16,0 0 0 0,0 0 22 0,0 0 5 15,0 0 1-15,0 0 0 0,0 0-23 0,0 0-4 16,0 0-1-16,0 0 0 0,0 0-5 0,0 0-2 16,0 0 0-16,-7 0 0 0,3 0-26 15,4 0-6-15,-11 0-1 0,8 0 0 0,-8 6 5 0,4-3 1 16,0 0 0-16,-3 4 0 0,-1-4 2 0,1 6 0 16,-1 1 0-16,0 2 0 0,4-3 1 0,-3 1 1 15,-8 2 0-15,11-2 0 0,-11 12 4 0,11-10 1 16,-3-2 0-16,-8 5 0 0,11-2 10 0,-11 0 3 15,4-1 0-15,4 4 0 0,-4-1-28 0,-1 1-12 16,5 0 10-16,-11-7-10 0,7 10 13 0,0-6-3 0,-8 5-1 0,8-2 0 16,0-7 3-16,-4 10 0 0,4-6 0 0,4-4 0 15,-4 4-2-15,3 2 0 0,1-2 0 0,2-10 0 16,-2 7-10-16,3-1 8 0,3-6-8 0,-6 6 8 16,6-9-8-16,-6 7-11 0,10-7 3 0,0 0 0 31,-7 3-28-31,3-3-6 0,4 0-1 0,0 0 0 15,-4 9-110-15,-3-6-23 0,7-3-4 0,0 0 0 16,-3 10 17-16,3-4 4 0,0-6 1 0,0 0 0 16,0 0-34-16,0 9-8 0</inkml:trace>
  <inkml:trace contextRef="#ctx0" brushRef="#br1" timeOffset="36692.725">2325 9406 1839 0,'-11'-10'81'0,"11"10"18"0,0 0-79 0,0 0-20 0,0 0 0 0,0 0 0 15,0 0 36-15,0 0 3 0,0 0 1 0,0 0 0 16,0 0-23-16,0 0-4 0,7-3-1 0,-7 3 0 16,0 0-22-16,0 0-5 0,0 0-1 15,0 0 0-15,11 0 32 0,-8 0 7 0,-3 0 1 0,11 3 0 16,-11 7 32-16,4-4 6 0,-4-6 2 0,7 6 0 15,-7 1 6-15,0 2 2 0,0-9 0 0,3 9 0 16,-3-2-19-16,7 8-3 0,-7-5-1 0,4-4 0 16,-4-6-25-16,10 9-6 0,1 4-1 0,-1-4 0 15,-3 7-9-15,4-10-8 0,0 13 12 0,3-6-12 16,-4 6 10-16,4-7-10 0,-6 7 8 0,2 0-8 16,4-4 10-16,-3 4-10 0,-8-6 12 0,8 6-12 15,-8-7 13-15,4-2-4 0,4 2-1 0,-7-3 0 0,6 1 2 16,-6-1 0-16,6 1 0 0,1-1 0 0,-8-6 1 0,8 7 0 15,0-7 0-15,-1 6 0 16,1-9-3-16,-8 6-8 0,8-2 12 0,-8-1-4 0,4 6-8 0,4-3 0 16,-11-2 0-16,7 2 8 0,0 0-8 0,-7 3 0 15,0-9 0-15,4 0 0 16,-4 0-19-16,0 0-5 0,7 10-2 0,-7-10 0 16,0 0-34-16,0 0-8 0,0 9 0 0,0-9-1 15,0 0-25-15,0 0-5 0,0 0-1 0,0 0 0 16,0 0-75-16,0 0-15 0,0 0-3 0,0 0-1 0</inkml:trace>
  <inkml:trace contextRef="#ctx0" brushRef="#br1" timeOffset="37747.236">3006 9763 345 0,'0'0'31'0,"0"0"-31"0,0 0 0 0,-11 0 0 16,11 0 293-16,0 0 53 0,0 0 10 0,0 0 3 16,0 0-246-16,0 0-49 0,0 0-9 0,0 0-3 15,0 0 2-15,0 0 0 0,0 0 0 0,0 0 0 16,0 0-10-16,0 0-1 0,0 0-1 0,0 0 0 15,0 0 37-15,11 3 7 0,-11 7 2 0,10-4 0 16,-10-6-13-16,0 9-3 0,4-2 0 0,-4 2 0 16,0 1-12-16,7 2-4 0,-7-2 0 0,0 2 0 15,3-3-38-15,-3 10-8 0,0-6-2 0,0 3 0 16,0-4-8-16,0 1 0 0,0-1 0 0,0 4 0 16,0-4 0-16,0 1 0 0,4-4 0 0,-4 1 0 15,0-7 8-15,0 6-8 0,7 1 0 0,-7-1 8 16,0-9-25-16,0 3-6 0,0-3-1 0,0 10 0 15,0-10-22-15,0 0-5 0,0 0-1 16,0 0 0-16,0 0-99 0,0 0-20 0,0 0-4 0,0 0-857 16</inkml:trace>
  <inkml:trace contextRef="#ctx0" brushRef="#br1" timeOffset="38639.404">3785 9258 1706 0,'0'0'76'0,"0"0"15"0,0 0-73 0,0 0-18 16,0 0 0-16,0 0 0 0,0 0 40 0,0 0 5 0,0 0 1 0,0 0 0 16,0 0-22-16,0 0-4 0,0 0 0 0,0 0-1 15,0 0-1-15,0 0 0 0,0 0 0 0,0 0 0 16,0 0 14-16,0 0 2 16,0 0 1-16,0 0 0 0,0 0 34 0,0 0 7 15,0 7 2-15,0-1 0 0,-10 3-25 0,6-2-5 0,-6-4 0 0,3 9-1 16,-4-2-27-16,4-1-4 0,-11 4-2 0,11 5 0 15,-10-5-14-15,2 3 0 0,1-1 0 0,0 7 0 16,-3-6 0-16,3 0 0 0,-1-1 0 0,1 1 0 16,-3 0 0-16,3-4 0 0,-1 1 0 0,1-1 0 15,4-2 16-15,-1 5-4 0,-3-8 0 0,3 2 0 16,-3 1-4-16,7 2 0 0,-3-3-8 0,-1-2 12 16,4-1-2-16,0 0-1 0,3-3 0 0,4 4 0 15,-10-4 5-15,10-3 1 0,0 0 0 0,-4 6 0 16,4-6-15-16,0 6 11 0,0-6-11 0,0 7 10 15,0-7-10-15,0 9 0 0,0 0 0 0,0-9 8 0,4 7-8 16,-4-7 0-16,10 9 9 0,1-9-9 0,-4 10 17 0,4-7-1 16,6 3 0-16,-3-3 0 0,-3-3-4 0,3 6 0 15,0-2-1-15,7-4 0 0,-10 0-11 16,3 6 0-16,0-3 0 0,0 0 0 0,4-3 0 16,-4 6 8-16,-3-6-8 0,-1 3 0 0,-3-3 0 0,4 10 0 15,-1-10 0-15,1 0 0 0,0 6 0 16,-8-3 0-16,4-3 8 0,7 3-8 0,-10-3 0 0,3 7 0 15,-4-4 0-15,8-3 0 0,-11 0 0 0,11 0-12 16,-8 0 2-16,4 0 1 16,-7 0-30-16,14 0-5 0,-10 0-2 0,3-3 0 15,0 3-98-15,-7 0-19 0,0 0-4 0,7 0-544 16,-3 3-109-16</inkml:trace>
  <inkml:trace contextRef="#ctx0" brushRef="#br1" timeOffset="39159.411">3394 9945 1612 0,'0'0'144'0,"0"0"-116"16,0 0-28-16,0 0 0 0,0 0 155 0,0 0 25 15,7 0 4-15,-7 0 2 0,0 0-142 0,10-3-28 0,-3-3-5 0,4 3-2 16,0 3 3-16,3 0 0 16,3 0 0-16,-3 0 0 0,4 0-12 0,0 0 8 15,-4 0-8-15,7 3 8 0,-7 3 11 0,7-3 1 16,-7-3 1-16,1 6 0 0,-1-2 18 0,3 5 3 0,-10-9 1 0,4 3 0 15,-1 3-9-15,1-2-2 0,0-4 0 0,-1 0 0 16,-10 0-32-16,7 0 0 0,4 0 0 0,-1 0 0 16,-10 0 0-16,11 0 0 0,0 0 0 0,-8 0 0 31,-3 0-76-31,0 0-23 0,7 0-4 0,-7 0-1 16,14 0-121-16,-14 0-25 0,0 0-5 0,11-13-1 0</inkml:trace>
  <inkml:trace contextRef="#ctx0" brushRef="#br1" timeOffset="39720.848">4516 9080 1324 0,'-18'-3'59'0,"14"3"12"0,-3-7-57 0,7 7-14 0,0 0 0 0,0 0 0 15,0 0 208-15,0 0 40 0,0 0 7 0,-3 10 1 16,-1-1-197-16,4 0-40 0,-7 1-8 0,4 2-2 15,6 1 22-15,-3-4 4 0,0 13 1 0,0-6 0 16,0 0 8-16,7 3 1 0,-3 2 1 0,-1 1 0 16,-3 0-4-16,0 0-1 0,7 7 0 0,-3-8 0 15,-8 8-9-15,4-4-1 0,0 3-1 0,0-3 0 16,0-3 0-16,-7 9 0 0,4-9 0 0,3 10 0 0,-4-4-30 16,4-6 8-16,0 0-8 0,0 0 0 0,0-3 0 0,0-1 0 15,0-5 0-15,0 0 0 16,0-1-28-16,0-3-11 0,4 1-2 0,-4-10-1 15,0 0-107-15,0 0-22 0,10 0-4 16,-10 0-892-16</inkml:trace>
  <inkml:trace contextRef="#ctx0" brushRef="#br1" timeOffset="40255.384">4770 8995 2602 0,'0'0'57'0,"0"0"12"0,0 0 3 0,0 0 1 0,0 0-58 0,0 0-15 0,3 0 0 0,4 6 0 16,7-3-13-16,-10 4-6 0,6-7-1 0,4 3 0 15,-3-3 20-15,10 3 0 0,-7-3 0 0,8 0 0 16,2 0 0-16,-6 0-10 0,10-3 10 0,-3 0-8 16,-1-4 8-16,-6 7 0 0,7 0 0 0,-4-3 8 0,4-3 0 15,-4 6 1-15,-4 0 0 0,5 0 0 16,-8 0 0-16,3 0 0 0,-6 0 0 0,3 0 0 0,-3 6-9 0,-8-3 0 16,-3-3 9-16,11 0-9 15,-11 0 0-15,0 0 0 0,10 7 0 0,-10-7 0 0,0 0 36 16,0 0 4-16,0 0 0 0,0 0 0 0,4 3-29 0,-4-3-11 15,0 0 8-15,0 0-8 0,0 0 15 0,0 12-3 16,-4-2 0-16,4 2 0 0,-7-2-3 0,4 2-1 16,3 4 0-16,-11 0 0 0,1-1-8 0,-1 1 0 15,0 3 0-15,4 0 0 0,-10 3 0 0,10 0 0 16,-11-1 0-16,4 1 0 0,0 0 23 0,0 0 9 16,3 7 1-16,-3-8 1 0,7 8-22 0,-4-4-12 0,8-6 12 15,-8 3-12-15,8-4 28 0,-8-2 0 0,4 3-1 0,0 0 0 16,0 3 3-16,3 0 1 0,-6-4 0 15,-1-2 0-15,8 6-31 0,-8-3-15 0,4 3 2 0,0-3 0 16,-4-7 13-16,1 10-12 0,3-6 12 16,3-1-12-1,1 1-173-15,-4 0-35 0</inkml:trace>
  <inkml:trace contextRef="#ctx0" brushRef="#br1" timeOffset="45350.356">8661 17330 115 0,'0'0'10'0,"0"0"-10"0,0 0 0 0,0 9 0 15,0 4 35-15,-4-4 5 0,4 1 0 0,-3 2 1 16,3-2-33-16,0 2-8 0,0-2 0 0,0 5 0 16,0-8 40-16,0 2 7 0,0-9 1 0,-4 16 0 15,4-10 6-15,0-6 2 0,0 9 0 0,0-9 0 0,0 0-33 16,-3 10-7-16,3 2 0 0,0-5-1 15,0-7-15-15,0 0 0 0,3 9 0 0,1-3 0 0,-1 4 0 0,-3-4 0 16,0-6 0-16,4 3 0 0,-4-3 51 0,3 13 7 16,4-7 2-16,-7-6 0 0,0 3-4 0,0-3-1 15,0 9 0-15,4-2 0 0,-4-1-35 0,3 3-6 16,1 1-2-16,-1 2 0 0,1-2-12 0,-4 2 0 16,3-2 0-16,-3-1 0 0,0 4-15 0,-3-7 4 15,3 3 1-15,0 1 0 0,-4-4 10 0,4 3 0 16,0-9 0-16,-3 7-8 0,-1-4 16 0,1 6 3 15,3-9 1-15,0 0 0 0,-4 3 33 0,4-3 7 16,0 0 2-16,0 0 0 0,0 0-31 0,0 0-7 16,0 0 0-16,0 0-1 0,0 0-15 0,0 0 9 15,0 0-9-15,0 0 8 0,0 0-8 0,0 0 0 0,0 0 0 0,0 0 8 16,0 0-8-16,0 0 0 16,0 0 0-16,0 0 8 0,-7 0-8 0,7 0 0 0,0 0 0 0,0 0 8 15,0 0-8-15,0 0 0 0,0-3 9 0,0 3-9 16,0 0 0-16,0 0 0 0,0-9 0 0,0-1 0 15,7 7 0-15,-7-3 8 0,0 6-8 0,0-6 0 16,0-1 31-16,0-2 1 0,0 6 1 0,0-3 0 16,0-7-25-16,0 13-8 0,0 0 0 0,0-3 0 15,0-3 24-15,0-4 2 0,0 10 0 0,-7-6 0 16,7 0-2-16,0-4-1 0,-3 7 0 0,3 3 0 16,0 0-8-16,0-9-2 0,-4-1 0 0,1-2 0 15,6 2-13-15,-6 1 0 0,3 0 0 0,0-4 0 16,0 13 8-16,3-9-8 0,-3-1 0 0,0-5 0 0,0-1 12 0,4 3-3 15,-1 4-1-15,-3-4 0 0,-3-5-8 16,3 5 0-16,3 0-12 0,-3 1 12 0,0-4 0 0,0 4 0 16,-3 2 14-16,-1-2-4 0,4 2 11 0,0-2 3 15,-3 2 0-15,3 1 0 16,0 0 3-16,0-4 1 0,0 4 0 0,0-1 0 0,0 4-16 0,0-3-4 16,0-1 0-16,0 1 0 0,3-1-8 0,-3 1 0 15,4 0-12-15,-4 2 12 0,0-8 0 0,0 5 0 16,0 4 0-16,3-4 8 0,-3 1-8 0,0 0 0 15,0-1 0-15,0-2-11 0,0 2 11 0,0-2 8 16,-3 2-8-16,-1-2 11 0,4 2-11 0,0 1 8 16,-3 0-8-16,-4-1 8 0,3 4 8 0,1-3 2 15,3 2 0-15,0-2 0 0,0 6 12 0,-4-7 2 0,0 1 1 0,4 6 0 16,-3-4-33-16,3 1 0 0,0-3 0 0,0-1 0 16,0 1 0-16,0 0 8 0,0-4-8 0,3 0 0 15,1-2 0-15,0 2 0 0,-4 4 0 0,3-4 0 16,-3 1 10-16,4-4-10 0,-4 4 8 0,0 2-8 15,0-2 0-15,3 2 0 0,-3-2 0 16,0 2 0-16,0 1 0 0,0-1 0 0,0 4 0 0,0-3 8 16,0 2-8-16,0-2 0 0,0 6 0 0,0-6 0 15,0-1 0-15,-3 7 0 0,3-6 8 0,0-1-8 16,0 1 8-16,0 6-8 0,0-7 0 0,0 1 8 16,0-1-8-16,0 4 0 0,3-3 9 0,1-1-9 15,-8 1 9-15,4 0-9 0,4-1 12 0,-1 7-12 16,4-6 8-16,-7-1-8 0,0 1 0 0,0 6 0 15,7-7 0-15,-7 1 0 0,0 6 8 0,4-7-8 0,-4 1 0 16,3-1 10-16,-3 7-10 0,-3-6 8 0,3 9 6 16,0 0 1-16,3-10 0 0,-3 1 0 0,0 6 2 0,0 3 1 15,4-9 0-15,-4-1 0 0,0 10-18 0,0-9 0 16,0 2 8-16,0-2-8 0,3 0 0 0,1-1 0 16,-4 1 0-16,3 6 0 0,-3-7 0 0,4 1 0 15,-8-1 0-15,4 7 0 0,4-3 0 0,0-6 0 16,-4 8 0-16,-4-2-12 0,0-3 12 0,4 6 16 15,0-7-3-15,-3 1-1 0,3-4 0 0,-4 4 0 16,1-1 0-16,3-2 0 0,0 2-4 0,0 1 0 0,-4-4-8 16,4 4 12-16,0-3-12 0,0 2 0 15,0-2 0-15,4 2 0 0,-4-2 0 0,0 2 0 16,0-2 0-16,0-4 0 0,0 13 0 0,3-10 0 0,-3 7 0 0,0-3 0 16,-3-4 8-16,3 4-8 15,0-4 0-15,0 4 0 0,0-1 0 0,-4-2 8 0,4-1-8 0,0 4 0 16,0-10 0-16,0 10 9 0,0-7-9 0,0-3 8 15,0 10-8-15,4-7 12 0,-8 0-12 0,4 1 12 16,0-1-12-16,4 3 0 0,-8-5 0 0,4 5 8 16,4 4-8-16,-4-4-17 0,0 1 4 0,0-4 1 15,0 13 12-15,0-7 16 0,3 1-3 0,1 6-1 16,-4-7-12-16,0 1-12 0,0 0 3 0,3 5 0 16,1-5 30-16,0 0 7 0,-4-1 0 0,0 7 1 15,0-6-21-15,0-1-8 0,0 1 0 0,0 3 9 16,0-4-9-16,0 1 12 0,0-4-12 0,-4-2 12 15,0 5 0-15,4-2 0 0,0 2 0 0,0-5 0 16,-3-1-12-16,3 3 0 0,0 1 0 0,3-1 0 0,-3-2 11 0,0 5-3 16,0-2-8-16,0 2 12 0,0 7-12 0,0-6 11 15,0-1-11-15,0 7 10 0,0 3-2 0,0-6-8 16,0-7 12-16,-3 10-4 0,3 3-8 16,0-6-9-16,0-4 9 0,-4-2-13 0,1 9 35 0,3-7 7 15,0 1 2-15,0-4 0 0,0 1-31 0,-4-4-16 16,4 4 1-16,0-1 1 0,0-3 14 0,0 4 0 15,0-1 0-15,0 1 0 0,0-4 0 0,0 4 0 16,0 2 0-16,0 1 0 0,-3-4 0 0,3 4 0 16,-4-4 0-16,4 4 0 0,0-1 15 0,0 1-1 15,0 3 0-15,-7-4 0 0,4 1-14 0,-1 0 0 16,1-1 0-16,3 1 0 0,-4-4 0 0,4 4 0 16,-3-4 0-16,3 4 0 0,-4-1 0 0,4-2-13 0,-7 3 4 15,7-4 1-15,0-6 8 0,0 10 0 0,0-4 0 16,-4 1 0-16,4-1 0 0,0-3 0 0,0 4 0 15,0 2 0-15,0 1 0 0,0-3 9 0,-3 2 0 0,3 1 0 16,-7-4-9-16,7 4-9 0,0 6 9 0,0-7-13 16,0 1 13-16,0-4 0 0,-4 4 0 0,4-4 0 15,0 1 0-15,4-4 8 0,-4 7-8 0,0-4 0 16,0 1 0-16,0-7 0 0,-4 9 0 0,4-2 0 16,0-7 0-16,0 6 0 0,-3 4 0 0,-1-3 0 15,4 2 8-15,0-2-8 0,0-1 0 0,0-3 0 16,-7 10 0-16,7-10 0 0,0 7 0 0,0-4 0 15,0 4 8-15,0 0-8 0,0 2 0 0,0-8 0 16,0 5 8-16,0-2-8 0,-3 2 0 0,-1-2 0 0,4-1 0 16,0-6 0-16,0 7 0 0,0-7 0 15,-3 7 0-15,3-7 0 0,0 3 0 0,-4 0 0 0,-3-6 8 0,4 10-8 16,6-10 0-16,-3 3 0 0,0 0 0 0,-3 7 0 16,3-1 8-16,0 1-8 0,0-4 0 0,3 3 0 15,-6 4 8-15,6-4-8 0,-3 4 0 0,4 0 0 16,-1-4 0-16,-3 4 0 0,4-1 0 0,-4 1 8 15,0-4-8-15,0 4 0 0,-4 0 0 0,4-4 0 16,0 4 0-16,0 2 0 0,0-8 0 0,-3 5 0 16,3-2 0-16,0 2 0 0,0-5 8 0,0-1-8 0,0-6 0 15,0 9 0-15,3-5 0 0,-3 5 0 16,-3-6 0-16,3 7 0 0,3-7 8 0,1 6-8 16,-4 4 0-16,0-4 0 0,0 4 0 0,0-4 0 0,0 4 0 15,0-3 0-15,0 2 0 0,0 1 0 0,0-1 0 0,3 1 0 16,-6 6 0-16,3-7 0 0,3 1 0 0,1 0 0 15,-1 5 8-15,-3-5-8 0,0 0 0 0,7-1 0 16,-7 4 8-16,4 0-8 0,-4-4 0 0,3 1 0 16,1-4 0-16,-1 4 0 0,1-4 0 0,-4 4 0 15,0-4 8-15,3 4-8 0,-3-4 0 0,0 1 0 16,0-4 0-16,0 7 0 0,4-4 0 0,0 4 0 16,-4-4 8-16,0 1-8 0,3 2 0 0,1-2 0 15,-1 2 0-15,1 1 0 0,-4-4 8 0,0 4-8 16,3 0 0-16,1-4 0 0,-4 4 0 0,3-4 0 15,-3-3 13-15,0 10-4 0,0-3-1 0,0-1 0 16,-3 1-8-16,3 0 10 0,3-4-10 0,-3 0 10 0,-7-2-10 0,7 2 0 16,0 1 9-16,4-7-9 0,-1 0 0 15,-3 7 0-15,-3-7 0 0,3 3 8 0,3-3-8 16,-3 0 0-16,7 4 0 0,-7-1 0 0,0 0 0 0,0 1 0 16,0-1 0-16,0 0 0 0,0 4 0 15,0 2 0-15,0-2 0 0,0 2 0 0,-7 1 0 0,7-4 9 16,0 10-9-16,0-6 0 0,-3 3 8 0,-1-7-8 15,4 10 0-15,-3-6 0 0,3-1 8 0,0 7-8 16,-4-6 0-16,1-1 0 0,6 1 0 0,1-1 0 16,-4 1 0-16,0-4 0 0,0 4 0 0,3-3 0 15,-3-7 0-15,0 6 0 0,0 4 16 0,0-7-3 16,0 0-1-16,0 1 0 0,-3-1-12 0,3-6-16 16,0 10 3-16,0-7 1 0,-4 9 12 0,4-2 0 0,-3-1 0 15,-1 1 0-15,4-4 9 0,0 3 2 0,-7 4 0 16,0 0 0-16,7-4-11 0,-4 4 0 0,-3-1-10 15,4 4 10-15,-1-3 0 0,4-1 0 16,-7-2 0-16,4 2 0 0,-1-5 0 0,1 2 0 0,3 4 0 0,-7-4 0 16,3 1 0-16,4-7 0 0,0 6 0 0,4-6 0 15,-4 1 0-15,0 2 0 0,-4-3 0 0,8-3-9 16,-1 3 9-16,1-3 0 0,-4 4 0 0,3-4 0 16,1 6 0-16,-1-3 0 0,-6 0 10 0,3 4-10 15,3-1 0-15,-3 3 0 0,0-5 0 0,-3 5 0 16,-1 4 0-16,1-4 0 0,3 4 0 0,0-4 0 15,-4 4 0-15,4-1 8 0,-3 1-8 0,3-4 0 16,0 4 0-16,0 0 0 0,-4-4 0 0,4 4 0 0,4-1 8 16,-4-2 0-16,0-1-8 0,0 1 12 0,3-4-12 0,1 3-10 15,-8 1 2-15,1-1 0 0,3-2 8 0,0 2 12 16,-4 4-2-16,1-4-1 0,-4 4-9 0,7-1-9 16,0 1 9-16,0-4-13 0,0 10 13 0,-4-6 0 15,4 2 0-15,0 4 0 0,4-6 8 0,-4 6-8 16,-4-3 0-16,4-4 0 0,4 7 0 0,-4 0 0 15,0-3 0-15,0-4 0 0,0 1 0 0,3 6 0 16,1-7 8-16,-4 1-8 0,-7-4 0 0,7 4 8 16,7-1-8-16,-4-2 0 0,-3-1 0 0,0 4 0 15,4-4-15-15,3 4 5 0,-4-4 10 0,1-2 12 16,-4 12-2-16,3-7-1 0,-3 1-9 0,7-1 0 0,-7 10-12 0,0-6 12 16,0 0 0-16,0 6 0 15,0 0 0-15,-7-10 0 0,7 10 0 0,0 0 0 0,0 0 0 0,0-9 8 16,-3 6-8-16,3-6 0 0,0-1 0 0,3 7 0 15,-3-6 0-15,0 5 0 0,0-2 0 0,7-3 0 16,-7-4 0-16,0 4 0 0,0 6 0 0,0-7 0 16,0 1 0-16,4-1 0 0,-4 1 0 0,0 3 0 15,0-1 0-15,0-2 0 0,0 9 0 0,0 0 0 16,0-3 0-16,0 3 0 0,0 0 0 0,0 0 0 16,-4-6 0-16,4 6 0 0,0 0 0 0,0 0 0 15,0 0 0-15,0 0 0 0,0 0 0 0,0 0 0 31,4-3-96-31,3-1-22 0,3-2-4 0,1 6-1 0,3 0-109 16,7 0-21-16,1-3-5 0</inkml:trace>
  <inkml:trace contextRef="#ctx0" brushRef="#br1" timeOffset="46879.945">8685 12049 1551 0,'0'0'34'0,"0"0"7"0,0 0 2 0,0 0 1 0,0 0-36 0,0 0-8 15,0 0 0-15,0 0 0 0,11 3 49 0,-4 1 8 16,0-4 2-16,0 6 0 0,7-3-16 0,-10-3-3 16,3 0-1-16,0 0 0 0,-7 0 3 0,10 0 1 15,-6 0 0-15,3-3 0 0,4-3 1 0,-1 2 1 0,8-5 0 0,0-4 0 16,6 4 4-16,-3-10 1 15,8 7 0-15,-1-7 0 0,4 3-2 0,-1-3-1 16,8-9 0-16,-4 6 0 0,11 0-12 0,4-3-3 16,-4-3 0-16,3 6 0 0,4-6-19 0,0 3-4 0,0-4-1 0,-7 8 0 15,-4-1-8-15,11-10 0 0,0 7 0 0,3-3 0 16,1 3 9-16,-1-3 0 0,0 3 0 0,1-1 0 16,-4 1-9-16,0-3-9 0,0 6 9 0,0-3-13 15,3-3 13-15,-3 3 0 0,0-3 0 0,3 2 0 16,4-2 0-16,-7 0 0 0,-7 6-12 0,0-3 12 31,0 3-28-31,-4 0 0 0,0 3 0 0,-6 0 0 0,-1 1-36 16,0 5-8-16,4 4 0 0,-11 2-1 0,-10 1-143 15,0 3-29-15,6-3-6 0,-10 12-1 0</inkml:trace>
  <inkml:trace contextRef="#ctx0" brushRef="#br1" timeOffset="47349.62">9045 12560 1670 0,'-28'13'148'0,"17"-4"-118"0,-6 1-30 0,-8 2 0 16,4 7 124-16,-4-6 18 0,4-4 4 0,3 10 1 16,4-10-117-16,0 1-30 0,-3-4 8 0,6 0-8 15,7-3 12-15,-3 7 1 0,7-10 0 0,0 0 0 16,0 0-5-16,0 0-8 0,0 0 11 0,15 0-11 16,-1 0 37-16,3-3 1 0,8-4 0 0,3 4 0 15,-7-3 17-15,8 0 3 0,-1-4 1 0,7-5 0 16,-3 2-29-16,10 1-6 0,-3-1 0 0,7-3-1 15,0-6-4-15,-4 7-1 0,7-4 0 0,-3-3 0 16,4-6 9-16,-4 6 1 0,6 0 1 0,1-10 0 16,4 7-9-16,3-6-1 0,3-7-1 0,8 7 0 15,-1-10-3-15,1 7-1 0,3-7 0 0,7 0 0 16,7 4-14-16,-3-1 9 0,0-3-9 0,-4 4 8 16,-7-1-8-16,4-3 0 0,10 10 0 0,-7-4 0 15,-11 1 0-15,1-4 0 0,7 7 0 0,-4 6 0 16,-4-7-19-16,-3 4-9 0,0-3-1 15,4 6-1-15,3-4-115 0,-4 4-23 16,-10-3-5-16,-7 6-581 0,4 3-116 0</inkml:trace>
  <inkml:trace contextRef="#ctx0" brushRef="#br1" timeOffset="48126.358">9232 13489 2422 0,'-32'9'108'0,"18"-6"21"0,0 7-103 0,4-1-26 0,-1 0 0 0,0-5 0 15,4 5 10-15,0 0-10 0,4-9 12 0,3 10-12 16,-4-7-12-16,4-3-10 0,0 0-2 0,0 0 0 16,4 9 9-16,3 1 2 0,-4-7 0 0,4 6 0 15,-3-3 13-15,0-2 0 0,-1 8-10 0,-3-6 10 16,0-6 0-16,0 0 0 0,0 0 0 0,0 4 0 16,0-4 26-16,0 0 6 0,0 0 2 0,0 0 0 15,-3 9 9-15,3-9 1 0,0 0 1 0,0 0 0 16,0 0-8-16,0 0-1 0,-4 6-1 0,4-6 0 0,0 0-27 0,0 0-8 15,-7 0 0-15,3 3 0 0,4-3 0 16,0 0 0-16,-3 0 0 0,3 0-9 0,-7 0 9 0,3 0 0 16,-3 0 0-16,0 0 0 0,0 0 0 0,4-3 0 15,-4 3 8-15,3 0-8 0,-7 0 0 0,4 3 0 16,-3 1 0-16,3-4 8 0,-4 9-8 0,4-3 0 16,-11 0-8-16,8 4 8 0,-4-1-9 0,-4 4 9 15,4-4-10-15,-4 7 10 0,1-10 0 0,6 10 0 16,-10-7 13-16,7-2-4 0,0 2-9 0,3 4 0 15,-6-4 0-15,2 0 0 0,1 1 0 0,4-7 0 16,6 3 0-16,-3-3 0 0,0 7 0 0,4-10 13 0,-1 9-3 0,1-6-1 16,3-3-9-16,0 6 0 0,-4-2 0 0,4-4 0 15,0 0 0-15,0 0 0 0,0 0 0 0,0 0 0 16,0 0 0-16,4 9 0 0,-4-9 0 0,0 0 0 16,0 0 0-16,0 0 21 0,0 0-2 0,0 0-1 15,0 0 18-15,10 0 3 0,4-9 1 0,4-1 0 16,0-2-16-16,6 2-2 0,4-5-1 0,4-4 0 15,0-3-1-15,3 3-1 0,4-6 0 0,10-3 0 16,4-1-9-16,4 1-2 0,-1-9 0 0,8 5 0 16,-1-2-8-16,4-4 8 0,0 1-8 0,7-11 8 15,11 5-8-15,-4-1 0 0,4-6 0 0,-1 6 8 16,5-10-8-16,2 4 0 0,5-3 0 0,-1 6 0 16,4-3 0-16,-4-1 0 0,-3-2 0 0,-1 6 0 15,-6 0 0-15,7 0 0 0,3 0 8 0,-7 3-8 16,-10 3 0-16,3 7 0 0,7-1 0 0,-10 4 0 15,-1 0-33-15,-6 2-6 0,-4 4-1 0,-7-3 0 16,0 6-85-16,-11 0-18 0,1-6-3 0,-4 6-1 16,-4 0-61-16,-7 3-13 0,29-15-3 15,-22 2 0-15</inkml:trace>
  <inkml:trace contextRef="#ctx0" brushRef="#br1" timeOffset="48602.206">9006 14599 1440 0,'-14'9'128'0,"0"0"-103"0,-7 4-25 0,3 3 0 16,-3-1 148-16,4 4 25 0,-1-6 5 0,4 9 1 15,3-13-157-15,-3 7-31 0,4-4-7 0,3-2 0 16,7-1 43-16,0-9 9 0,0 0 1 0,14 3 1 16,3-3 18-16,8-3 4 0,3-6 1 0,4-7 0 15,7 4 23-15,10-10 5 0,4-7 1 0,11 1 0 16,3-10-35-16,3 4-7 0,8-7-2 0,3-3 0 15,4-6-19-15,3 0-4 0,11-3-1 0,-8 6 0 0,4-7-11 16,4 4-3-16,11-3 0 0,-12 3 0 0,-9 6 7 0,2-6 1 16,5 6 0-16,-5-6 0 0,5 6 5 0,-5 0 2 15,5 0 0-15,-1 0 0 0,0 3-10 0,0 0-1 16,-3 1-1-16,3 5 0 0,4-2-11 0,-4 2 0 16,-7 4 9-16,1-4-9 0,-1 4 0 0,-3-1 0 15,-1 1 0-15,-3 3 0 0,-7-3 0 0,0 5 0 16,-3-2 0-16,3 6 0 15,-3 0-24-15,-4-6-5 0,0 6-2 0,-7 0 0 16,0 0-137-16,-7 3-28 0,-4 7-6 0,-3-7-952 0</inkml:trace>
  <inkml:trace contextRef="#ctx0" brushRef="#br1" timeOffset="49122.544">9172 15643 403 0,'-3'6'36'0,"-4"-3"-36"15,0 7 0-15,0-4 0 0,-4 0 259 0,4 1 45 16,0-4 8-16,0 6 3 0,0-6-166 0,0 3-33 16,3-6-6-16,1 4-2 0,3-4-16 0,0 0-3 15,0 0-1-15,0 0 0 0,0 0-32 0,0 0-8 16,0 0 0-16,10 0-1 0,1-4-6 0,6-5-1 15,12 6 0-15,2-13 0 0,-2 4 24 0,13-1 4 16,7-6 0-16,4-3 1 0,4 0-23 0,3-6-5 16,0-3-1-16,10-4 0 0,4-5-20 0,4-1-5 0,7-3-1 15,-1 0 0-15,1 0-3 0,3-3-1 0,7 3 0 16,1 0 0-16,-1 0-10 0,-3 4 0 0,-4-11 0 16,0 8 0-16,11-1 0 0,-8 0 0 0,-6-3 0 15,-4 3 8-15,-3 0-8 0,7 3 0 0,-1-3 0 0,4 3 0 16,-6 7-26-16,-1-4 2 0,-4 7 1 0,-3-3 0 31,4-7-32-31,-7 9-6 0,-1 1-2 0,-3 0 0 16,0 9-21-16,-7 0-4 0,-3 0 0 0,-8 3-1 0,-3 6-141 15,-4 1-28-15</inkml:trace>
  <inkml:trace contextRef="#ctx0" brushRef="#br1" timeOffset="49419.99">9006 17076 979 0,'0'0'87'0,"0"0"-70"0,-3 13-17 15</inkml:trace>
  <inkml:trace contextRef="#ctx0" brushRef="#br1" timeOffset="49670.494">8971 17183 460 0,'0'0'41'0,"0"0"-33"0,7-10-8 0,0 7 0 16,0-6 235-16,0 5 45 0,0-5 8 0,0 0 3 15,1 6-145-15,2-7-29 0,-6 4-5 0,6-7-2 16,1 10-16-16,3-6-3 0,0-1-1 0,4-2 0 16,3-4-10-16,4 4-3 0,3-4 0 0,7-3 0 15,0-3 1-15,8 0 0 0,6-3 0 0,4 3 0 16,3-3-39-16,4-3-8 0,4 3-2 0,6-7 0 15,8 1-13-15,3 3-4 0,4-4 0 0,-4 1 0 16,-7 0 0-16,11-4 0 0,3 1 0 0,-3-4 0 0,3 7-12 16,-7-1 0-16,-3 1 0 0,6 0 0 15,4-4 0-15,-6 4-13 0,-8-4 2 0,0 4 1 0,3 3-11 0,-6-4-3 16,-1 10 0-16,-3-3 0 16,-7-3-86-16,7 9-18 0,11-6-3 15,-7-3-635-15,-8 6-127 0</inkml:trace>
  <inkml:trace contextRef="#ctx0" brushRef="#br0" timeOffset="57464.9">7126 12604 1206 0,'11'10'53'0,"-11"-4"11"0,0-3-51 0,-4 10-13 16,-3-7 0-16,4 3 0 0,-4 4 29 0,-1-4 3 16,1 1 1-16,4-4 0 0,3 3 26 0,-7-9 5 15,7 0 0-15,0 0 1 0,0 0 30 0,0 0 5 16,0 0 2-16,0 0 0 0,0 0-27 0,0 0-6 16,0 0-1-16,0 0 0 0,0 10-8 0,7-10-3 15,-7 9 0-15,0-6 0 0,3 7-14 0,1-1-3 16,-4-3-1-16,0 1 0 0,3 2-14 0,1 1-2 15,-4-1-1-15,0-6 0 0,4 6 9 0,-8 1 1 16,0-1 1-16,4 1 0 0,-3-7-33 0,3-3 0 16,0 9 0-16,0-9 0 0,0 3 8 0,0-3-8 15,0 0 0-15,0 0 0 0,0 0 8 0,0 0-8 0,0 0 12 16,0 0-12-16,0 0 28 0,0 0-2 0,0 0 0 0,0 0 0 16,0 0 17-16,0 0 3 0,0 0 1 0,0 0 0 15,0 0-19-15,0 0-4 0,0 0-1 0,0 0 0 16,0 0-14-16,0 0-9 0,0 10 12 0,0-10-12 15,0 0 0-15,0 9 0 0,3-3 0 0,-3-6 0 16,0 0 0-16,0 0 0 0,4 4 0 0,-4-4 0 16,0 0 0-16,4 3 0 0,-4-3 0 0,0 0 0 15,7 9 0-15,-7-9 0 0,0 0 0 0,7 0 0 16,-7 0 10-16,3 10-10 0,-3-10 8 0,7 3-8 16,-7-3 16-16,7 6-3 0,-3-3 0 0,3 6 0 15,-7-9-2-15,0 7-1 0,0-1 0 0,0 0 0 16,0-6-2-16,0 10-8 0,0-1 12 0,7-3-4 15,4 4 0-15,-4-4-8 0,-7-6 12 0,3 6-4 16,4 4-8-16,7-1 12 0,-14-9-12 0,4 6 12 0,3 1-4 16,3 2-8-16,-10-9 12 0,15 6-4 0,-12 4-8 15,4-4 12-15,7 0-12 0,-10 4 12 0,3-7-12 0,0 9-12 16,-4-5 2-16,4 2 1 0,1-6 17 0,-5 10 3 16,1-4 1-16,-1 4 0 0,4-4-12 0,0 1 0 15,-7 2 0-15,4 4 0 0,3-4 20 0,-7-2-2 16,3-1 0-16,1-3 0 0,-1 4-18 0,1 5-12 15,6-8 1-15,-6 2 1 0,0 1 10 0,3 2 11 16,3-2-3-16,-10-1 0 0,7 0-8 0,-3 1 10 16,3-1-10-16,0-3 10 0,3 4-10 0,-10-1 0 0,8 4 0 15,-5-4 0-15,4 1 0 0,0 2 0 16,-7-2 0-16,4 5 0 0,-1-9 0 0,1 13 0 16,3-6 0-16,-7-4 0 0,3 4 0 0,1-4 8 0,-1 7-8 0,4-10 0 15,-7 4 0-15,4 5 0 0,3-8 8 16,-3 2-8-16,6 0 0 0,-10 1 0 0,7-1 0 0,-3-6 0 15,3 10 8-15,0-7-8 0,3 3 8 0,-10-5-8 16,7 8 0-16,1-2 8 0,2-1-8 0,-6 0 0 16,-1-5 0-16,8 5 0 0,-8 0 8 0,4 4-8 15,0-4 0-15,-7 4 0 0,7-4 0 0,-3 1 0 16,-1 2 0-16,1-2 0 0,-4-1 0 0,7 4 8 16,-3-4-8-16,-1 0 0 0,-3 4 0 0,4-4 0 15,3 4 0-15,-4-4 0 0,-3 1 0 0,7-1 0 16,0-6 0-16,-7 7 8 0,7-4-8 0,0-3 0 15,4 3 0-15,-7 1 0 0,3-7 8 0,0 9-8 16,-4-3 0-16,4-3 0 0,0 7 9 0,-3-7-9 16,3 6 0-16,-4 1 8 0,8-7-8 0,-7 6 0 0,-1 1 0 0,1 2 9 15,3-2-9-15,-4-1 0 16,1 4 0-16,6-4 0 0,-10 0 0 0,4 4 0 0,3-4 0 0,0 1 0 16,0-1 0-16,-7 1 0 0,4-1 0 0,-1-3 0 15,1 4 0-15,-1-1 0 0,4 4 0 0,-3-4 0 16,-1-3 0-16,-3-6 0 0,7 7 0 0,-7 2 0 15,0 0 0-15,7 4 0 0,-7-7 0 0,0 4 0 16,4-7 0-16,-4-3 0 0,3 12 10 0,1-2-10 16,3-1 8-16,-7 1-8 0,3-1 0 0,1 0 0 15,-4-2 8-15,7 2-8 0,0 0 0 0,0 4 0 16,-7-4 0-16,7 10 0 0,-7-6 0 0,0-4 0 0,0 10 0 0,7-7 0 16,-7 1 0-16,0-4 0 0,4 4 0 0,-1 3 0 15,-3-7 0-15,4-3 0 0,-4 4 0 0,0 2 0 16,7-2 0-16,-7-1 0 0,0 4 0 0,0-4 0 15,0 0 0-15,3 1 0 0,1-1 8 0,-4 1-8 16,4-1 0-16,-1-3 0 0,1 4 0 0,-4 2 0 16,3-2 0-16,1-1 0 0,-1 4 0 0,-3-4 0 15,4 0 0-15,-1 1 0 0,1-1 0 0,-1 1 0 16,1 2 0-16,3-2 0 0,0-1 0 0,-7 4 0 16,7-4 0-16,-4 4 0 0,5-1 0 0,-5-2 0 15,1 2 0-15,-1 4 0 0,4-7-11 0,-3-3 11 16,-1 4 0-16,1-1 0 0,3 4 0 0,0-4 11 15,-7 4-11-15,7-4 0 0,-4 1 0 0,5 2 0 16,-1-3 0-16,-4 1 0 0,1-1 0 0,-1 4 8 16,1-4-8-16,3 1 0 0,-4-1 0 0,1 4 8 0,3-4-8 0,-4 4 0 15,1-4 0-15,-1 4 0 0,-3-4 0 0,0 3 0 16,7-2 0-16,-3-1 8 0,-4 1-8 0,7-1 0 16,-3 1 0-16,-1-4 0 0,4 3 0 0,-3 1 0 15,-1-1 0-15,1-6 0 0,3 7 0 0,0-1 0 16,-4 0 0-16,1-6 0 0,3 7 0 0,0-4 0 15,-3 0 0-15,-1 4 0 0,4-4 0 0,0 4 0 16,-3-4 0-16,3 3 0 0,-7 1 0 0,3-1 8 16,1-6-8-16,-1 7 0 0,-3-1 0 0,0 4 0 15,4-4 0-15,-1 3 0 0,4 4 0 0,-7-6 0 16,4-4 0-16,-4 3 8 0,4 1-8 0,-1-1 0 0,1-6 0 16,-1 7 0-16,-3-1-14 0,0 0 2 15,0-9 0-15,0 4 0 0,4 5 12 0,-1 0 16 0,-3-9-3 0,4 10-1 16,3-7-12-16,-7 6-15 0,0 1 3 0,0-1 1 15,0-9 11-15,7 10 0 0,-4-7 0 0,-3 9 0 16,7-2 10-16,-7-1 1 0,0 0 0 0,7 1 0 16,-7-1-11-16,8-2 0 0,-8-1 0 0,0 3 0 15,3-6 0-15,1 10 0 0,-4-7 0 0,0-6 0 16,3 3 0-16,-3-3 0 0,4 10 0 0,3-1 0 16,-7-9 0-16,7 10 0 0,-7-7 0 0,0-3 0 15,7 9 0-15,0 0 0 0,-4 1 0 0,-3-10 0 16,7 9 0-16,-7-2 0 0,4 2 0 0,-1-3 0 15,-3-6 0-15,4 10 0 0,-4-4 0 0,4 3 0 16,-1 1 0-16,1-1 0 0,-4-6 0 0,3 7 0 0,8-1 0 16,-11 0 0-16,0-9 0 0,0 4 0 15,0-4 0-15,3 9-16 0,1 0 4 0,-4-9 1 0,0 0 19 0,7 10 3 16,-4-7 1-16,-3-3 0 0,0 0-12 16,7 9 0-16,-3-2 0 0,-4-7 0 0,3 6 0 0,5 0 0 15,-5-3 0-15,1 7 0 0,-1-1 0 0,-3-9 0 16,0 0 0-16,11 10 0 0,-11-1 0 0,7-6 0 15,-7-3 0-15,3 13 0 0,1-7 0 0,-4-6 0 16,0 0 0-16,3 9 0 0,-3-9 0 0,0 0 0 16,7 7 0-16,-7-7 0 0,0 9 0 0,7-9 0 15,-7 0 0-15,4 9 0 0,-4-9 0 0,3 10 0 16,-3-10 0-16,0 0 0 0,0 0 0 0,4 3 0 0,3 6 0 16,-7-9 0-16,0 0 0 0,4 7 0 0,3-4 0 0,-7-3 0 15,3 9 0-15,-3-9 0 0,4 3 0 0,3 7 0 16,-7-10 0-16,3 9 0 0,-3-9 0 0,7 0 0 15,-3 10 0-15,-4-10 0 0,0 0 0 0,7 3 0 16,-7-3 0-16,0 0 0 16,0 0 0-16,0 0 0 0,0 0 0 0,0 0 8 0,7 0-8 0,-7 0 0 15,0 0 0-15,0 0 8 0,0 0-8 0,4 0 0 16,-4 0 0-16,0 0 0 0,0 0 8 0,0 0-8 16,7 0 0-16,-7 0 0 0,0 0 0 0,0 0 8 15,3 0-8-15,-3 0 0 0,0 0 9 0,4-10-9 16,-1 7 8-16,-3-6-8 0,4-1 8 0,-1 7-8 15,-6-6 8-15,3-1-8 0,3 1 8 0,1-4-8 16,-4 4 0-16,0 0 9 0,0-4-9 0,3 1 0 16,-3-1 8-16,0-3-8 0,0 4 0 0,-3-7 0 15,6 6 12-15,-3 1-12 0,0-1 12 0,0-2-12 0,0 2 0 16,0 1 0-16,0-1 0 0,0-3 0 0,-3 4 9 0,3-1-9 16,-4-2 0-16,4 2 9 0,0 0-6 0,0 4-3 15,0-10 0-15,0 7 0 0,0 2 0 0,0-2 0 16,0-7 0-16,0 6 0 0,4-5 0 0,-1 5 0 15,-3 0 0-15,0-5 0 0,7 5 0 0,-7-6 0 16,0 7 0-16,0-1 0 0,0-2 0 0,0 2 0 16,0-6 0-16,0 7 0 0,0-1 0 0,0 1 0 15,0-4 0-15,0 3 0 0,0-5 0 0,4 5 0 16,-1-6 0-16,1 7 0 0,-4-1 0 0,3 1 0 16,-3-4 0-16,4 3 0 0,-1-6 0 0,-3 7 0 0,0-1 0 15,0 1 0-15,0-4 0 0,0 4 0 16,0-1 0-16,0-3 0 0,0 4 0 0,0 2 0 0,0-5 0 15,0-1 0-15,-3 4 0 0,-1-7 0 0,4 6 0 0,0-6 0 16,0 7 0-16,-3-4 0 0,3 0 0 0,0 4 0 16,0-7 0-16,0 10 0 0,-4-7 0 0,4 0 0 15,4 4 0-15,-4-4 0 0,-4 0 0 0,4 1 0 16,4-1 0-16,-4-6 0 0,0 10 0 0,0-7 0 16,0 6 0-16,0-6 0 0,0 7 0 0,0-7 0 15,-4 10 0-15,4-7 0 0,-3 0 0 0,-1 4 0 16,4-1 0-16,0 1 0 0,-7-4 0 0,4 3 0 15,-1 1 0-15,1-7 0 0,-4 7 0 0,3-7 0 16,1 9 0-16,-1-5 0 0,1-1 0 0,-1 3 0 16,0 1 0-16,1-7 0 0,-1 7 0 0,1-7 0 15,-1 9 0-15,4-2 0 0,0-1 0 0,-7-6 0 16,4 10 0-16,3-7 0 0,-4 1 0 0,4-1 0 0,0 0 0 0,-3 4 0 16,3-7 0-16,0 6 0 0,0-5 0 15,0 5 0-15,0 0 0 0,0 1 0 0,0-4 0 0,0 4 0 16,0 2 0-16,0-2 0 0,0-1 0 0,0 4 0 15,0-10 0-15,0 10 0 0,0-4 0 0,0 4 0 16,3-4 0-16,1 4 0 0,-1-10 0 0,-3 13 0 16,7-10 0-16,-7 7 0 0,0-4 0 0,4 4 0 15,-4 5 0-15,3-5 0 0,1 0 0 0,-4 5 0 16,0-2 0-16,0 6 0 0,0 0 0 0,3-6 0 16,-3 0 0-16,0 6 0 0,0 0 0 0,0 0-8 15,0 0 8-15,0 0 0 0,0 0 0 0,0 0 0 0,0 0 0 0,0 0 0 16,4-10 0-16,-4 10 0 0,0 0 0 15,0 0 0-15,0 0 0 0,0 0-8 0,0 0 8 0,0 0-10 16,0 0 10-16,0 0 0 0,0 0 0 0,0 0 0 16,0 0 0-16,0 0 0 0,0 0 0 15,0 0 0-15,0 0 0 0,0 0 0 0,0 0 0 0,0 0 0 16,0 0 0-16,0 0 0 0,4-3 0 0,-4 3 8 16,0 0-8-16,0 0 0 0,0 0 0 0,0 0 0 15,0 0 0-15,3-6 0 0,-3 6 0 0,0 0 0 16,0 0 0-16,0 0 9 0,-3-6-9 0,3-1 9 15,-4-2-9-15,4 6 0 0,-4-7 0 0,1 7 0 16,-1-3 0-16,4 6 0 0,-3-9 0 0,-1 5 0 16,-3-5 0-16,4 6 0 0,-4-3 0 0,7-4 0 15,-7 7 0-15,3-6 0 0,1 6 0 0,-4-4 0 16,-1 4 0-16,1-3 0 0,0 0 0 0,0-1 0 0,-3 4 0 16,3-3 0-16,0-4 0 0,0 7 0 0,-4-6 0 15,0 9 0-15,4-9 0 0,-3 5 0 0,3-5 0 0,-7 6 0 16,3-3 0-16,4-4 0 0,-4 4 0 0,1 0 0 15,-4-4 0-15,3 7 0 0,4-6 0 0,-4-1 0 16,-3 1 0-16,4 6 0 0,3-7 0 16,-4 1 0-16,4 0 0 0,-4 5 0 0,-3-5 0 0,4 6 0 15,-4-3 0-15,3-4 0 0,-3 7 0 0,0-6 0 16,7 9 0-16,-7-10 0 0,0 7 0 0,3-3 0 16,-3 3 0-16,7-7 0 0,-4 7 0 0,1-3 0 15,-1-7 0-15,1 10 0 0,-1-6 0 0,4-1 0 16,-7 1 0-16,3 0 0 0,1-1 0 0,-1-2 0 0,0-1 0 15,1-6 0-15,-1 10 0 0,1-4 0 0,-1 1 0 16,4-1 0-16,0-2 0 0,0 5 0 0,-4-2 0 0,-3 2 0 16,4 7 0-16,-1-6 0 0,0-1 0 0,-3 7 0 15,0-3 0-15,4-7 0 0,-4 10 0 0,3-3 0 16,-3-4 0-16,3 7 0 0,-6-6 0 0,6 6 0 16,4-4 0-16,-7-2 0 0,3 6 0 0,-6-6 0 15,3-1 0-15,-4 7 0 0,7-6 0 0,-6-1 0 16,3 1 0-16,-4 6 0 0,7-7 0 0,-3 1 0 15,7-1 0-15,-3 4 0 0,-1-3 0 0,0-1 0 16,4 1 0-16,-3 0 0 0,3-1 0 0,-4-2 0 16,4 2 0-16,-3 1 0 0,2-4 0 0,1 4 0 15,-3-1 0-15,3 7 0 0,-4-6 0 0,4-1 0 16,-3 7 0-16,3-3 0 0,-1 0 0 0,-6-4 0 16,4 4 0-16,-1-3 0 0,-3 6 0 0,3-7 0 0,-3 10 0 15,4-9 0-15,-1 9 0 0,-6-3 0 0,2-7 0 0,5 10 0 16,-4-9 0-16,0 6 0 0,3-4 0 15,0 4 0-15,-3 0 0 0,4-3 0 0,-1-4 0 0,1 7 0 16,3-3 0-16,-4 3 0 0,4-7 0 0,0 7 0 16,0-3 0-16,3 3 0 0,-3-6 0 0,0-1 0 15,0 7 0-15,4-3 0 0,3 3 0 0,-7-7 0 16,-1 7 0-16,5-3 0 0,3 6 0 0,0 0 0 16,-4-3 0-16,4 3 0 0,-3-7 0 0,3 7 0 15,0 0 0-15,0 0 0 0,0 0 0 0,0 0 0 16,0 0 0-16,0 0 0 15,0 0-72-15,0-3-15 0,0 3-2 0,0-9-949 0,7 9-190 16</inkml:trace>
  <inkml:trace contextRef="#ctx0" brushRef="#br2" timeOffset="83470.368">29803 9876 806 0,'0'0'36'0,"0"0"7"0,0 0-35 0,0 0-8 0,0 0 0 0,0-6 0 16,0-4 192-16,3 7 36 0,-3-3 7 0,7 3 1 15,-3 0-160-15,-1-3-33 0,4-4-7 0,-3 7 0 16,3-3-23-16,-7 6-4 0,0 0-1 0,11-3 0 16,-4-7-8-16,-7 10 12 0,0 0-12 0,0 0 12 15,0 0 6-15,0 0 2 0,0 0 0 0,0 0 0 16,0 0 26-16,-4 10 6 0,1 2 0 0,-5-2 1 16,1 2-11-16,-3-3-2 0,-1 10-1 0,-6-6 0 15,3 6 5-15,-4-7 0 0,0 7 1 0,1 0 0 16,-1-3 9-16,0 5 2 0,-3-2 0 0,4 3 0 15,-1 0-20-15,-3 6-4 0,3-6-1 0,4-3 0 16,-4 3-16-16,1 0-3 0,3-9-1 0,-4 9 0 16,4-7-11-16,0 1 8 0,0-7-8 0,3 4 8 15,0 6-8-15,1-7 8 0,3-2-8 0,0-1 8 0,-4 0-8 16,4-5 0-16,-3 5 0 0,2 0 0 0,5-5-12 16,-4 2-8-16,3-3-2 0,4-3 0 15,0 0-31-15,0 0-7 0,0 0 0 0,-7 0-1 16,7 0-172-16,0 0-35 0,0 0-6 0,-7-13-2 15</inkml:trace>
  <inkml:trace contextRef="#ctx0" brushRef="#br2" timeOffset="83997.469">29538 9829 921 0,'0'0'82'0,"0"0"-66"0,-3-3-16 0,3 3 0 16,0 0 230-16,0 0 42 0,-4-6 9 0,4 6 2 15,0 0-212-15,0 0-43 0,0 0-8 0,0 0-1 16,0 0 22-16,0 0 5 0,-7 6 1 0,7-6 0 15,0 0 10-15,0 0 3 0,0 0 0 0,0 0 0 16,0 0-1-16,0 0 0 0,0 0 0 0,0 0 0 16,0 0-21-16,0 0-4 0,0 0-1 0,0 0 0 15,0 9-8-15,4-5-1 0,-4-4-1 0,0 9 0 16,3-6 2-16,-3-3 1 0,4 9 0 0,-1 1 0 0,-3-1-10 0,4 1-1 16,3-1-1-16,-4 1 0 0,1-4-5 15,-1 3-1-15,4 4 0 0,-3 6 0 16,3-7-8-16,0 7 0 0,-4-7 9 0,5 7-9 0,2 0 0 0,-3 3 0 15,0 0 0-15,0 0 0 0,0 0 8 0,4-3-8 16,-4 0 8-16,0-4-8 0,-3 7 16 0,3-3-2 16,3-6 0-16,-3 5 0 0,0-5-1 0,0 6 0 15,0-7 0-15,0 4 0 0,1-4-2 0,-1 1-1 16,-4 0 0-16,4-4 0 0,-3 0-1 0,3 1 0 16,0-1 0-16,-4-6 0 0,4 7-9 0,-3-1 0 15,-1 1 9-15,1-7-9 0,0 6 0 0,-1-6 9 0,-3 3-9 16,0-6 0-16,0 0 0 0,0 0 0 0,0 0 0 15,0 0 0 1,7 4-29-16,-7-4-3 0,0 0-1 0,0 0 0 16,0 0-102-16,7 0-20 0,-7 0-4 0,14-10-1041 0</inkml:trace>
  <inkml:trace contextRef="#ctx0" brushRef="#br2" timeOffset="90984.209">30385 9826 954 0,'0'0'42'0,"0"0"9"0,0 0-41 0,0 0-10 0,0 0 0 0,0 0 0 15,0 0 109-15,0 0 20 16,0 0 4-16,0 0 1 0,7-6-29 0,-7 6-5 0,0-3-2 0,0 3 0 16,0 0-4-16,3-10-1 0,-3 10 0 0,0 0 0 15,0 0-22-15,0 0-5 0,0 0-1 0,0 0 0 16,0 0-18-16,0 0-4 0,0 0-1 0,0 0 0 16,0 0-23-16,0 0-5 0,0 0-1 0,0 0 0 15,11 6 7-15,-11-6 0 0,0 0 1 0,7 4 0 16,0 8 3-16,4-6 1 0,-1-2 0 0,-3 2 0 15,-7-6-2-15,7 3-1 0,7 0 0 0,-3 3 0 16,0-6-10-16,-1 3-3 0,4 4 0 0,0-4 0 16,-3 3-9-16,0-3 0 0,-1-3 9 0,4 3-9 15,-3 4 0-15,-1-4 9 0,1 6-9 0,0-9 0 16,-1 7 8-16,1-4-8 0,-1 0 0 0,1-3 0 16,-4 6 0-16,0-3 8 0,0 3-8 0,4-2 0 15,-8-4 8-15,8 3-8 0,-4-3 0 0,0 6 0 0,-7-6 8 16,7 3-8-16,4-3 0 0,-4 0 0 0,3 0 0 15,-3 0 0-15,0 0 0 0,0 0 0 0,0 0 0 0,-7 0 0 16,0 0 0-16,7 6 0 0,-7-6 8 0,0 0-8 16,0 0 0-16,0 0 0 0,8 4 13 0,-8-4-4 15,0 0-1-15,0 0 0 0,0 0 11 0,0 0 1 16,0 0 1-16,0 0 0 0,0 0-5 0,-4 6-2 16,4-6 0-16,-7 6 0 0,-4-6 0 0,4 6 0 15,0-2 0-15,0 5 0 0,0-9-5 0,0 6-1 16,0 0 0-16,0 1 0 0,-4-4 4 0,4 6 1 15,-7-2 0-15,4-1 0 0,3 0 2 0,-8 3 0 16,1-5 0-16,0 5 0 0,0-6 3 0,-4 7 1 0,4-4 0 16,-3 0 0-16,-4-6-3 0,-1 10 0 15,8-4 0-15,-3-3 0 0,-5 6-8 0,5-6-8 0,-1 4 12 0,4-4-12 16,-4 6 15-16,4-9-4 0,0 10-1 16,0-7 0-16,0 3-10 0,0-3-14 0,3-3 3 0,4 0 1 15,-3 7 0-15,-1-7 0 0,11 0 0 0,0 0 0 31,-3 0-30-31,3 0-5 0,0 0-2 0,0 0 0 16,-7 3-101-16,7-3-20 0,0 0-4 0,0 0 0 0,0 0-67 0,0 0-13 16,0 0-2-16</inkml:trace>
  <inkml:trace contextRef="#ctx0" brushRef="#br2" timeOffset="91414.029">30290 10315 576 0,'0'0'51'0,"-8"0"-41"0,-2 6-10 16,6-2 0-16,4-4 317 0,0 0 62 0,0 0 12 0,0 0 2 15,0 0-264-15,0 0-53 0,0 0-10 0,0 0-2 16,0 0 8-16,7-4 3 0,4-2 0 0,3 6 0 16,0 0-2-16,0 0 0 0,0 0 0 0,4 0 0 15,0-3-21-15,6 3-5 0,-2-3-1 0,6 3 0 16,-4-6-18-16,1 6-3 0,0-4-1 0,0-2 0 15,-4 3-10-15,3-3-2 0,-2 3-1 0,2-7 0 16,-3 7-11-16,1-3 12 0,-1 3-12 0,0-7 12 16,-3 7-12-16,3-6 0 0,-4 3 0 0,1 2 0 15,-4-5-30 1,4 6-5-16,-8-3-1 0,1 2 0 16,-4-2-167-16,4 3-33 0,-8 0-8 0,4-3 0 0</inkml:trace>
  <inkml:trace contextRef="#ctx0" brushRef="#br2" timeOffset="92279.405">30057 10437 1152 0,'0'0'102'0,"0"0"-82"0,0 0-20 0,0 0 0 16,0 0 139-16,0 0 23 0,0 0 5 0,0 0 1 16,0 0-72-16,0 0-13 0,0 0-3 0,0 0-1 15,0 0 26-15,0 0 6 0,0 0 1 0,0 0 0 16,0 10-14-16,-4-7-2 0,4 6-1 0,0-5 0 16,-3 5-22-16,-1 7-4 0,4-10-1 0,0 13 0 15,-3-7-20-15,3 4-5 0,-4-4-1 0,1 1 0 16,3 6-21-16,-4-7-4 0,0 1-1 0,1 6 0 15,-1-7-16-15,1 4 10 0,-4-3-10 0,3-1 8 0,-3 1-8 16,4-4 0-16,3 0 0 0,-4 4 0 0,4-4 0 0,-3-2 0 16,3-7 0-16,0 0 0 15,0 6-23-15,0-6-3 0,0 0-1 0,0 0 0 16,0 0-146-16,7 0-30 0,0-3-5 0,3-7-984 16</inkml:trace>
  <inkml:trace contextRef="#ctx0" brushRef="#br2" timeOffset="92883.188">31450 9575 518 0,'0'0'46'0,"0"0"-37"16,0 0-9-16,0 0 0 0,0 0 252 0,0 0 48 15,0 0 9-15,0 0 3 0,0 0-139 0,0 0-27 16,0 0-6-16,0 0 0 0,0 10-26 0,0 2-5 16,7-3-1-16,-3 4 0 0,-4 6-20 0,0-7-5 15,0 17-1-15,3-7 0 0,-3 6-26 0,0-3-4 16,-3 12-2-16,3-2 0 0,0-1-13 0,-4-2-2 0,-3 9-1 0,4-7 0 16,-1 4-12-16,1-4-2 0,-1 4-1 0,1-4 0 15,-1-2-6-15,0 2-1 0,1-6 0 0,3-2 0 16,-4 5-12-16,1-3 11 0,-1-6-11 0,4 0 10 15,4 0-10-15,-4 0 0 0,-4-3 0 16,4-7 0-16,4 7 0 0,-1-6-17 0,-3-4 4 0,4 4 1 31,-1-4-94-31,-3 0-18 0,0-9-4 0,0 0-748 0,8 7-148 0</inkml:trace>
  <inkml:trace contextRef="#ctx0" brushRef="#br2" timeOffset="93193.476">32064 9628 115 0,'0'0'0'0,"0"0"10"0,0 0-10 0,0 0 0 15,0 0 0-15,0 0 0 0,0 0 59 0,0 0 9 0,0 0 3 0,0 0-194 16</inkml:trace>
  <inkml:trace contextRef="#ctx0" brushRef="#br2" timeOffset="94027.477">32082 9594 115 0,'0'0'10'0,"0"0"-10"0,0 0 0 0,0 0 0 15,0 0 93-15,0 0 17 0,0 0 3 0,0 0 1 16,0 0-11-16,0 0-3 0,0 0 0 0,0 0 0 16,0 0 27-16,0 0 5 0,0 0 0 0,0 0 1 15,0 0-10-15,0 0-3 0,0 0 0 0,0 0 0 16,0 0-38-16,0 0-8 0,0 0-2 0,0 0 0 15,0 0-6-15,0 0-2 0,0 0 0 0,0 0 0 16,0 0-10-16,0 0-2 0,0 0-1 0,0 0 0 0,0 0 14 0,0 0 3 16,0 0 1-16,0 0 0 0,0 0-29 15,0 0-7-15,0 0-1 0,-4-6 0 0,1 6 7 16,-4 0 1-16,-1 0 0 0,-6 0 0 0,-7 0-11 0,4 6-1 16,2-3-1-16,-2 6 0 0,-8-2-8 0,4-1-2 15,0 0 0-15,0 4 0 0,-1-7-7 0,1 9-2 16,0-2 0-16,3-1 0 0,-3 1-8 0,4-1 0 15,-1-6 0-15,4 7 8 0,0 2-8 0,-4-2 0 16,8-4 0-16,-5 0 0 0,5 3 0 0,-1 1 0 16,1-4 0-16,3 0 0 0,0 1 0 0,0-4 0 15,3 6 0-15,4-9 0 0,0 0 0 0,-4 6 0 16,4-6 0-16,0 0 0 0,0 0 0 0,0 7 0 0,0-7 0 16,8 6 8-16,-5-3-8 0,4 7 0 0,0-10 0 0,0 9 0 15,4-6 0-15,3 7 0 0,-3-10 8 0,3 6-8 16,-4-3 0-16,4 6 0 0,4-6 0 0,0 7 0 15,-4-1 0-15,3-6 0 0,1 7 0 0,3-1 0 16,0 1 0-16,-3-7 0 0,3 6 0 0,0 1 0 16,0 2 0-16,1-2 0 0,-5-1 0 0,1 4 8 15,-4-4-8-15,-3 3 0 0,3 4 0 0,-4-3 8 16,4-1-8-16,-3-2 0 0,-4 2 0 0,4 7 0 16,-8-6 0-16,4 5 8 0,0-5-8 0,0 6 0 15,-3-7 0-15,-1 1 8 0,1 6-8 0,-1-7 0 16,-3-2 8-16,0 5-8 0,-3-2 0 0,-1-1 8 15,4 1-8-15,-7-4 8 0,0 1-8 0,4 2 8 16,-4-2-8-16,0 2 0 0,-4-2 9 0,0-1-9 0,1 4 0 16,-4-4 8-16,3 0-8 0,1-2 0 0,-1-1 0 15,0 0 9-15,-3-3-9 0,4 4 0 0,-1-4 10 0,1-3-10 16,-5 0 8-16,5 0-8 0,-1-3 10 0,1 3-10 16,-1-7 12-16,4 7-12 0,0-9 15 0,0 6-4 15,0-7-1-15,0 1 0 0,0 0-2 0,3-4-8 16,1 0 12-16,-1 1-4 0,1-4-8 0,-1 4 0 15,4-7 0-15,0 6 8 0,0-5-8 0,4 2 0 16,3 0 0-16,0 0 8 0,3-2 2 0,1-1 0 16,0-3 0-16,3 9 0 0,0-5 6 0,3 2 2 15,-6 0 0-15,7-6 0 0,-1 7-1 0,1-4 0 16,-4-3 0-16,4 3 0 0,-1-3-2 0,1 0-1 0,0 3 0 16,-4-3 0-16,0 3-6 0,0-2 0 15,0 2-8-15,0 3 12 0,-3-3-12 0,-4 0 8 0,3 7-8 0,-3-7 0 16,0-3 0-16,1 10 0 0,-5-7 0 0,4 6 0 15,-7-6 0-15,0 7 0 0,4 2-8 0,-4-2 8 32,0 2-32-32,0 1 0 0,0-3 0 0,0 2 0 15,0 1-80-15,-4 6-16 0,4-7-4 0,-7 7 0 16,4-3-148-16,-5-4-29 0</inkml:trace>
  <inkml:trace contextRef="#ctx0" brushRef="#br2" timeOffset="101999.965">27100 11375 806 0,'0'0'36'0,"0"0"7"0,0 0-35 0,11 0-8 0,-4-6 0 0,-7 6 0 15,0 0 188-15,0 0 35 0,0 0 7 0,7 0 2 16,-7 0-148-16,4 0-30 0,6 0-6 0,-3-3 0 15,4-4-32-15,-4 7-7 0,3-3-1 0,-6 0 0 16,-4 3 12-16,0 0 1 0,0 0 1 0,0 0 0 16,0 0 22-16,0 0 5 0,0 0 1 0,0 0 0 15,0 0 3-15,-7 3 1 0,-4 0 0 0,1 7 0 16,-4-4-18-16,-4-3-3 0,-7 7-1 0,1-1 0 16,-5-6 2-16,-2 7 0 0,-1 2 0 0,-3-2 0 0,-8-1 14 15,-3 3 4-15,-6-2 0 0,-5 9 0 16,-3-7-13-16,-3 1-3 0,-8 6 0 0,1-7 0 0,-5 10 0 0,-6-3 0 15,0 0 0-15,-7 3 0 0,0 0-9 0,-7 6-3 16,-4-3 0-16,-4-3 0 0,-6 6-6 0,0-3-2 16,3 3 0-16,-3-3 0 0,-8 7 1 0,4-1 0 15,-3 1 0-15,-4 5 0 0,0 1-9 0,3-1-8 16,8-2 9-16,3 6-9 0,8-7 0 0,6-2 8 16,7 5-8-16,8-5 0 0,9-7 0 0,9-3-10 15,9 6 2-15,11-6 0 16,4-10-118-16,10 7-23 0,11-6-5 0,4 2-1 15,10-8-109-15,7 8-21 0,24-2-5 0,15-13-1 0</inkml:trace>
  <inkml:trace contextRef="#ctx0" brushRef="#br2" timeOffset="102453.105">27552 11780 2664 0,'-28'0'118'0,"14"0"24"0,-4 0-114 0,-3 9-28 16,-4-6 0-16,0 3 0 0,1-2 16 0,-4 5-4 15,-1 0 0-15,1 1 0 0,-4-1-12 0,1 4 0 16,2-4 0-16,-2 4 0 0,-5-4-16 0,1 4 1 16,3-4 0-16,-3 4 0 15,3-4 15-15,-3 4 0 0,3 2 0 0,-3-2 0 0,0-1 20 0,-8 7 6 16,1-6 2-16,-4 9 0 0,0 0 6 0,-7-4 2 16,-3 4 0-16,-4 0 0 0,-4 0 18 0,-3 6 4 15,-3-2 1-15,-8 5 0 0,-3 7-7 0,-4-4-2 16,-6 7 0-16,-1-7 0 0,-7 16-19 0,-3-6-4 15,0 7-1-15,-1 2 0 0,1-3-10 0,-7 3-3 16,-1 4 0-16,1-4 0 0,0 0-13 0,3 7 11 0,-7-7-11 16,0 4 10-16,4 2-10 0,-4-2 0 0,0 2 0 15,3-2 8-15,-2-1-8 0,6 1 0 0,3-4 0 0,1 0 8 16,-4 7-8-16,8-4 0 0,-5-2 0 0,4-1 0 16,1 0 0-16,2-3 0 0,1 1 0 0,3-4-11 31,1 3-70-31,10-6-15 0,10 0-2 0,11-7-1 15,0-2-113-15,11 5-24 0,3-8-4 0</inkml:trace>
  <inkml:trace contextRef="#ctx0" brushRef="#br2" timeOffset="105375.709">27615 11272 1267 0,'0'0'56'0,"0"0"12"0,-10-4-55 0,-1-2-13 15,1 3 0-15,-4-3 0 0,-1 6 152 0,1 0 28 0,-3 0 6 0,3 0 1 16,0 0-134-16,-4 0-26 0,0 0-6 16,4 0-1-16,0 0 20 0,0 6 3 0,7-6 1 0,-4 3 0 15,4-3 3-15,7 0 1 0,-3 0 0 0,3 0 0 16,0 0-6-16,-4 10-1 0,4-10 0 0,-3 3 0 15,3-3-11-15,0 9-2 0,3 1-1 0,1-7 0 16,-4 6 4-16,3 0 1 0,-3 1 0 0,4 2 0 16,-4-2-5-16,3 2-1 0,-3-2 0 0,0 5 0 15,0 1-3-15,0-6-1 0,0 2 0 0,0-2 0 16,0 2 2-16,0-3 0 0,0 10 0 0,0-6 0 16,0-4-8-16,0 4 0 0,4 2-1 0,-1-2 0 15,-3-4-3-15,4 4-1 0,-1-1 0 0,1-2 0 16,-1 2-11-16,1-2 12 0,-4 6-12 0,3-1 12 15,5-2-12-15,-5 6 10 0,1-7-10 0,-1 7 10 0,1-7-10 16,3 7 8-16,-4-6-8 0,1 3 8 16,3-1 2-16,-4 1 0 0,1-4 0 0,3 1 0 0,-4-1 1 0,5-2 0 15,2 2 0-15,-6 7 0 0,3-6-3 0,0-4-8 16,0 7 12-16,-4 0-4 0,8-1-8 0,-8 1 10 16,4 3-10-16,-3-7 10 0,3 10-10 0,-3-3 8 15,-4 3-8-15,3-3 8 0,1 3-8 0,-4-3 0 16,3-4 0-16,-3 7 8 0,-3-3-8 0,3 3 8 15,3 0-8-15,-3 0 8 0,0 3-8 0,0-3 0 16,0 0 0-16,-3 0 0 0,3 0 0 0,0 0 0 16,-4 0 8-16,4-4-8 0,4 4 0 0,-4-3 0 0,-4-3 0 0,4 3 0 15,0 3 0-15,0-3 0 16,0-1 8-16,0-2-8 0,0 6 0 0,0-3 0 0,0 3 0 0,0 0 8 16,-3-4-8-16,3 4 0 0,0 0 0 0,0-3 8 15,-4 3-8-15,4 0 0 16,0-3 0-16,0 3 0 0,0-3 0 0,4-4 0 0,-1 4 8 0,-3 0-8 15,4-3 0-15,-1 2 0 0,-3-5 0 0,0 6 0 16,4 3 0-16,-1-10 0 0,1 7 0 0,-4 0 8 16,0-6 0-16,0 8-8 0,0-5 12 0,3 0-4 15,-3 6-8-15,0-7 0 0,0 1 0 0,0 3 8 16,0-7-8-16,0 10 0 0,0-3 0 0,0 0 8 16,4-3-8-16,-4 3 0 0,3-7 9 0,1 7-9 15,-1 0 0-15,1-4 8 0,-1 4-8 0,-3-6 0 16,0 6 0-16,4-7 8 0,0 7-8 0,-4-7 0 15,0 4 0-15,0-3 0 0,7-1 0 0,-4 7 0 0,-3-6 0 16,0-1 8-16,0 7-8 0,0-6 0 0,4 2 0 0,-1 1 0 16,-3 0 0-16,0-1 8 0,4 1-8 0,-1 0 0 15,-3 2 0-15,0-5 0 0,0 6 0 0,4-7 0 16,-4 1 0-16,0-4 8 0,0 10-8 0,3-6 0 16,1 2 0-16,-1-2 0 0,-3-1 0 0,4 7 8 15,-4-3-8-15,3 3 0 0,4-7 0 0,-7 4 0 16,0 0 0-16,0-1 0 0,7 1 0 0,-3 3 0 15,-4-7 0-15,4 7 8 0,-4-6-8 0,3 5 0 16,1-5 0-16,-4 0 0 0,0 2 0 0,3 1 0 16,-6 0 0-16,3-1 0 0,0 1 0 0,3 0 0 0,-3-1 0 15,0 1 0-15,-3-7 0 0,3 10 0 16,0-6 0-16,0 6 8 0,-4-7-8 0,4 1 0 0,0 5 0 0,0-5 0 16,0 6 0-16,-3 0 0 0,3-4 0 0,0 4 0 15,3-6 0-15,-3 5 9 0,-3-5-9 0,3 6 0 16,-4 0 9-16,0-7-9 0,4 1 0 0,-3 6 9 15,-1-7-9-15,4 1 0 0,0-4 0 0,-3 7 0 16,-1-4 0-16,4 1 0 0,0-1 0 0,0-2 0 16,4 2 0-16,-8 4 0 0,1-7 8 0,3 4-8 15,3-1 0-15,-3 1 0 0,-3-4 9 0,3 10-9 16,-4-6 0-16,4-4 9 0,-3 4-9 0,-1 6 0 16,1-7 0-16,-1-2 0 0,4 2 0 0,-3 7 0 15,-1-7 8-15,1-2-8 0,3 9 0 0,-4-7 0 16,4 7 0-16,-3-6 0 0,3 5 0 0,0-5 0 15,0-1 0-15,0 7 0 0,0-6 0 0,0 2 0 16,0-2 8-16,0 0-8 0,-4-1 0 0,1-2 0 16,-1 5 0-16,4-9 0 0,4 10 0 0,-1-3 0 0,-3-1 0 15,0-2 0-15,4-1 0 0,-1 4 0 0,-6-1 8 0,3-2-8 16,3-1 0-16,-3 3 0 0,0 4 0 0,0 0 0 16,4 0 0-16,-4-1 0 0,3 1 0 0,-3 0 0 15,-3 2 0-15,3-5 0 0,-4 6 0 0,4-7 0 16,-3 1 0-16,-1 6 0 0,4-7 0 0,-3 7 0 15,3-6 0-15,-4 5 0 0,4-5 9 0,0 6-9 16,0-7 0-16,0 4 9 0,0-4-9 0,0 1 0 16,0 0 0-16,0 2 0 0,0-2 0 0,0-1 0 15,0 1 8-15,4 3-8 0,-1-4 0 0,-3 1 0 16,0-1 0-16,0 4 0 0,0 0 0 0,0 2 0 0,0-5 0 0,-3 3 0 16,3-1 0-16,0 1 0 0,3-4 0 0,-3 1 0 15,0 6 0-15,0-7 0 0,4 7 8 0,-1-6-8 16,-3-1 0-16,0 7 0 15,4-9 0-15,-1 2 0 0,1 1 0 0,-1-4 0 0,1 7 0 0,-4-4 0 16,7 1 0-16,-7-1 0 0,0 7 8 0,3-6-8 16,-3 2 0-16,4-2 0 0,-1-1 0 0,-3 7 0 15,0-6 0-15,0 6 0 0,0-7 0 0,0 1 0 16,0 6 0-16,0-7 0 0,0 4 0 0,4-1 0 16,-1-5 0-16,-3 2 0 0,-7 4 8 0,7-3-8 15,4-1 0-15,-1 1 0 0,-6-4 0 0,3 7 0 16,0-10 0-16,0 10 0 0,0-4 0 0,0 1-11 15,-4-4 11-15,8 4 0 0,-1-4 10 0,-3 4-10 16,0-4 0-16,0 1 0 0,4 2 0 0,-4-3 0 16,3 1 0-16,-3 2 0 0,0-2 0 0,4 2 0 0,0 4 0 15,-4-3 8-15,-4-1-8 0,8-2 9 0,-1 2-9 16,1 4 0-16,-4-1 0 0,0-5 0 16,-4 2 0-16,4 4 0 0,4-3 0 0,-4-1 0 0,-4 4 0 0,4-4 0 15,4-2 0-15,-4 2 0 0,-7-2 0 0,7 2 0 16,0-2 8-16,0 2-8 0,0-2 0 0,0 2 0 15,0-2 0-15,0 2 0 0,0-2 8 0,0-1-8 16,0 3 8-16,0 4-8 0,0-3 0 0,0-1 8 16,0-2-8-16,0 2 0 0,0-2 0 0,0 2 8 15,0 7-8-15,0-6 0 0,-4-4 0 0,4 3 8 16,4-2-8-16,-4-1 0 0,0 4 0 0,0 2 8 0,0-2-8 16,3-4 0-16,1 4 0 0,-4 0 0 0,-4-4 0 15,8 3 0-15,-1 4 0 0,1 0 0 0,-8-7 0 16,4 10 0-16,4-6 0 0,-1-4 0 0,-3 4 0 0,0 2 0 15,-3 1 0-15,3-7 0 0,-4 10 0 0,8-6 0 16,-4-1 0-16,3-2 0 0,-3 8 0 0,0-5 0 16,-3 0 0-16,6 2 0 0,1 1 0 0,-1 0 0 15,-3-1 0-15,0 4 0 0,0-6 0 0,0 9 0 16,4-4 0-16,-4 1 0 0,-4-6 0 0,1 6 0 16,3-4 0-16,0 4 0 0,-7-6 0 0,7 2 0 15,0 1 0-15,3 3 0 0,1 0 0 0,-4-4 0 16,3 1 0-16,-3 0 0 0,7 2 0 0,-3-5 0 15,-1 6 0-15,1-7 0 0,-1 7 0 0,4 0 0 16,1-3 12-16,-5 2-4 0,4-5 0 0,0 6 0 16,-3 3-8-16,-1-3-9 0,1-7 9 0,-1 10-13 15,1-3 13-15,-1 3 0 0,1 0 0 0,-1-3 0 0,-3-7 0 16,0 10 0-16,4 0 0 0,-4-3 0 0,0-7 0 16,0 7 0-16,0 0 0 0,0-3 0 0,0 3 0 0,0 2 0 15,-4-2 0-15,4-6 0 0,4 9 0 0,-4-3 0 16,-4-1 0-16,4-2-9 0,0 3 9 0,0-7-13 15,0 10 5-15,0-6 8 16,0 0-30-16,0-1 2 0,0 1 0 0,0 0 0 16,0-4-128-16,0 1-26 0,0-1-5 0,0-2-1 0</inkml:trace>
  <inkml:trace contextRef="#ctx0" brushRef="#br2" timeOffset="106037.495">27164 12159 2127 0,'10'-9'94'0,"-6"9"20"0,0 0-91 0,3 0-23 16,0 0 0-16,0 0 0 0,3 0 0 0,1 0 0 16,-1 0 0-16,1 6 0 0,3-3 0 0,-3 3-8 0,-1 1 0 0,1 2 0 15,-4 0-10-15,-4 4-2 0,1 6 0 0,-4-7 0 16,-4 10 0-16,-3 3 0 0,-3 0 0 0,-8 4 0 15,-3 2 20-15,-7 3 0 0,-4 1 0 0,-3 6 0 16,-8 3 0-16,1-4 0 0,-7 11 0 16,-1-8 0-16,-6 11 8 0,-1-4 0 0,-6-3-8 15,-8 3 12-15,-10 3 12 0,-3 1 3 0,-1-1 0 0,-7 10 0 16,-10 0 18-16,-7 9 4 0,-8-6 1 0,-6 6 0 16,-8 3 9-16,-6 10 1 0,-8-1 1 0,-3 1 0 15,-11 9-25-15,0 0-4 0,-7 3-2 0,1 7 0 16,2 2 22-16,-2-2 5 0,2-1 1 0,5-2 0 15,9 2-14-15,5-9-2 0,3 3-1 0,7-6 0 16,14-3-41-16,3-3 0 0,1-10 0 0,6 7 0 16,12-7-15-16,2-6-1 0,15-3-1 0,0-10 0 15,3 4-73-15,11-10-14 0,11-3-4 0,7 0-1062 16</inkml:trace>
  <inkml:trace contextRef="#ctx0" brushRef="#br2" timeOffset="106470.157">27344 13627 2329 0,'0'0'103'0,"-14"9"21"0,0-3-99 0,-4 7-25 0,-7-1 0 0,-3 10 0 32,0 0-27-32,-4 6-10 0,0-2-3 0,-3 5 0 15,0 0-19-15,-4 1-4 0,0-1-1 0,0 0 0 16,-3 1 23-16,-4-1 4 0,-3 4 1 0,-4 2 0 0,-4 4 22 0,-3-3 5 0,0 12 1 0,-3-6 0 15,-4 9 57-15,-4-3 12 0,-6 3 3 0,-8 1 0 16,0 8-6-16,-6 1-1 0,-8 9 0 0,-7 4 0 16,-7 5 11-16,-3-3 1 0,-4 7 1 0,0 6 0 15,-11 3-6-15,4 3 0 0,-3 1-1 0,-4-4 0 16,-4 9-22-16,4 1-4 0,0-4-1 0,4 3 0 16,-1-5-6-16,1 2-2 0,6-3 0 0,4-3 0 15,4-6-28-15,3-3 8 0,3-1-8 0,5-11 0 0,9 8 0 16,8-15 0-16,0 0 0 0,10-3 0 15,4-1-77-15,7-12-22 0,7-6-4 0,11 0-708 16,14-12-141-16</inkml:trace>
  <inkml:trace contextRef="#ctx0" brushRef="#br2" timeOffset="106919.393">27414 15411 2473 0,'0'0'54'0,"-10"9"11"0,-1 1 3 0,1 2 2 0,-4 4-56 0,-1 0-14 0,1-1 0 0,0 1 0 16,0 0 0-16,0-1-10 0,-4 1 2 0,4 0 0 16,-3 6 16-16,-5-4 3 0,1 4 1 0,0 0 0 0,0 10-12 0,-7-1 0 15,-4 0-12-15,0 7 12 16,0 0 21-16,-3 2 12 0,-4 4 3 0,-3 6 0 16,0-6 12-16,-4 7 2 0,-7-8 1 0,-4 11 0 15,-3 5 2-15,1-2 1 0,-5-4 0 0,-3 10 0 0,-4-4-20 0,1 4-4 16,-8 0-1-16,1 3 0 0,-8 0-3 0,-3 6-1 15,-4 3 0-15,0 0 0 0,-6 4-8 0,-1-1-1 16,0-3-1-16,4 10 0 0,0 0 0 0,-1-4 0 16,-6 1 0-16,7-4 0 15,3 7-15-15,0-1-8 0,1 7 8 0,-5-3-13 0,1-3 13 0,0-1-12 16,3 1 12-16,4 6-12 16,-7-3-54-16,-1 3-10 0,-2-3-3 0,2-4-830 15,-2-2-167-15</inkml:trace>
  <inkml:trace contextRef="#ctx0" brushRef="#br0" timeOffset="113927.531">27690 14671 172 0,'0'0'16'0,"0"0"-16"0,0 0 0 0,0 0 0 16,3-3 232-16,1-4 44 0,-1-5 9 0,4 9 2 16,-3-4-212-16,3-2-43 0,0 3-8 0,0-1-1 15,0-2-23-15,0 6 9 0,-7 3-9 0,0 0 0 16,4-6 8-16,-4 6-8 0,0 0 0 0,0 0 0 16,0 0 24-16,0 0-3 0,0 0 0 0,0 0 0 15,0 0 22-15,0 0 4 0,0 0 1 0,0 0 0 16,3-3-12-16,-3-7-1 0,0 10-1 0,0 0 0 15,0 0 7-15,0 0 2 0,0-9 0 0,0 9 0 16,0 0 5-16,4-10 0 0,-4 10 1 0,3-3 0 16,-3 3-1-16,0 0-1 0,0 0 0 0,0 0 0 0,0 0-2 0,0 0 0 15,0 0 0-15,0 0 0 16,0 0-1-16,0 0-1 0,0 0 0 0,0 0 0 0,0 0-9 0,0 0-2 16,0 0 0-16,0 0 0 0,0 0 0 0,0 0-1 15,-7 10 0-15,7-10 0 0,0 0-19 0,-3 3-3 16,-1 6-1-16,4-9 0 0,0 0 9 0,0 10 2 15,0-10 0-15,0 9 0 0,0-6-3 0,0 6-1 16,-4 1 0-16,8 2 0 0,0-2-5 0,-4 2-1 16,3-2 0-16,-3 2 0 0,4 4 2 0,-1 0 0 15,-3 3 0-15,0-1 0 0,0 1-3 0,0-3 0 16,0 6 0-16,-3-3 0 0,-1 3 8 0,4-4 0 16,-3 4 1-16,-1-3 0 0,0-3 2 0,1 6 0 15,3-3 0-15,0-1 0 0,-4 4-6 0,4-9-1 0,-3 6 0 16,3 0 0-16,3-4-3 0,-3 4-1 0,4 0 0 15,-4-4 0-15,3 4 2 0,-3 0 0 0,0-3 0 16,0 3 0-16,0-7-2 0,0 7-8 0,0 3 12 0,0 0-4 16,0-3-8-16,0-7 12 0,-3 10-12 0,-1-3 12 15,1 3-12-15,-1-3 12 0,-3 3-12 0,0-3 12 16,0-4-12-16,4 4 8 0,-4 3-8 0,3-3 8 16,-3 0 0-16,0-4 0 0,3 4 0 0,1-6 0 15,3 5 1-15,-4-5 0 0,1 0 0 0,-1 2 0 16,4-2-9-16,0-1 12 0,0 4-12 0,4-3 12 15,-4-1-12-15,3-3 0 0,1 4 9 0,-4-4-9 16,0 4 0-16,0-4 9 0,3 4-9 0,-3-4 0 16,0 1 10-16,0 2-10 0,0-2 8 0,4-1-8 0,-1 4 9 15,-3-7-9-15,-3 3 10 0,3-2-10 16,0 2 9-16,0 0-9 0,0 4 8 0,-4-4-8 0,1 1 0 16,3-1 0-16,0-6 0 0,0 7 0 0,0-1 0 0,-4 4 0 15,4-4 8-15,0 0-8 0,0 1 0 0,4-1 0 16,-1-6 0-16,-3 10 0 0,0-4 0 0,4 1 0 15,-1-1 0-15,-3-9 0 0,4 3 0 0,0 7 0 16,-1-1 0-16,1 1 0 0,-1-7 0 0,-3-3 8 16,4 9-8-16,-1-3 0 0,-3-6 0 0,4 7 0 15,-1 2 8-15,1-3-8 0,-4-6 0 0,0 3 0 16,3 7 0-16,1-1 8 0,-4-9-8 0,0 3 0 16,3 7 0-16,-3-10 0 0,0 0 0 0,0 9 0 15,0-9 0-15,4 3 0 0,-4 7 0 0,0-10 0 0,0 6 0 0,0-6 0 16,0 6 0-16,0 4 8 0,0-1-8 0,0 1 0 15,0-10 0-15,-4 3 0 0,4 6 0 0,0 0 0 16,0 4 0-16,0-4 0 0,0 1 0 0,4-1 0 16,-4-6 0-16,3 7 0 0,-3-1 0 0,0 1 0 15,4-7 0-15,-4 6 0 0,0 1 0 0,0-1 0 16,3 0 0-16,-3 1 0 0,4-4 8 0,-4 3-8 16,0 1 0-16,0-1 0 0,0 1 0 0,0 2 0 15,0-2 0-15,-4-1 0 0,4 4 8 0,0-4-8 16,4 0 0-16,-4 1 0 0,0-4 0 0,0 3 0 15,0-9 0-15,0 10 0 0,4-1 0 0,-4-9 0 16,0 0 0-16,0 3 0 0,0-3 9 0,3 10-9 16,-3-10 0-16,0 9 9 0,0-9-9 0,0 0 0 15,0 10 8-15,0-10-8 0,0 0 0 0,0 0 0 0,0 0 8 16,0 3-8-16,0-3 0 0,0 0 0 0,0 0 0 0,0 0 0 16,0 0 0-16,0 0 0 0,0 0 0 0,0 9 0 15,0-9 0-15,0 0 0 0,4 10 0 0,-4-10 0 16,0 0 0-16,0 3 0 0,0-3 0 0,0 0 0 15,0 9 0-15,0-9 0 0,-4 10 0 0,4-10 0 16,0 0 0-16,0 6 0 0,0-6 8 0,0 0-8 16,0 0 0-16,-3 6 0 0,3-6 0 0,0 0 0 15,0 0 0-15,0 10 0 0,-8-10 0 0,8 0 0 16,0 0 0-16,0 0 0 0,0 0 0 0,-3 9 0 16,3-9 0-16,0 9 0 0,0-9 0 0,0 0 0 15,0 0 0-15,0 0 0 0,0 0 0 0,0 0 0 0,0 0 0 16,0 0 0-16,0 0 0 0,0 0 0 0,0 0 0 0,-4 3 0 15,4-3 8-15,0 0-8 0,0 0 0 0,0 0 0 16,0 0 0-16,0 0 0 0,0 0 0 0,0 0 0 16,0 0 8-16,0 0-8 0,0 0 0 0,7 0 0 15,-7 0 0-15,8 0 0 0,-8 0 0 0,7 7 0 16,0-4 0-16,3-3 0 0,-10 0 0 0,7 6 0 16,-7-6 0-16,7 3 0 0,4-3 0 0,-4 3 0 15,0-3 0-15,0 0 0 0,-7 0 0 0,7 0 0 16,0 7 0-16,4-4 0 0,-1-3 0 0,-3 0 0 15,4 6 0-15,-4-3 0 0,0-3 0 0,0 6 0 16,4-2 0-16,-1-1 0 0,-3-3 0 0,4 9 0 16,-4-9 0-16,4 6 0 0,-1-2 0 0,1 2 0 15,-4-3 0-15,3-3 0 0,1 3 0 0,0-3 0 16,-1 0 0-16,1 0 0 0,-1 6 0 0,1-2 0 16,3-4 0-16,-3 0 0 0,-1 0 0 0,4 0 0 0,-3 0 0 0,3 0 0 15,0 0 0-15,0 6 0 0,-3-3 8 0,-4-3-8 16,3 0 0-16,1 9 0 0,0-6 0 0,-1-3 0 15,-3 7 0-15,4-4 0 0,-1 3 0 0,1-3 0 16,0 0 0-16,-1 4 0 0,-3-4 0 0,4 3 0 16,-4-3 0-16,0 7 0 0,0-7 8 0,4-3-8 15,-8 9 0-15,8-3 0 0,-8-2 0 0,4 2 0 16,-7-6 0-16,11 6 0 0,-4 0 0 0,3-2 0 16,-2 5 0-16,-1-9 0 0,0 9 0 0,3-5 0 0,-3 2 0 15,0-3 0-15,0-3 0 0,4 6 0 0,-4-3 0 16,4-3 0-16,-4 3 8 0,3-3-8 0,1 0 0 15,-1 0 0-15,1 7 0 0,0-7 0 0,3 3 0 16,-4-3 0-16,1 9 0 0,-1-2 0 0,1-4 0 16,0 0 0-16,-1 3 0 0,1-3 0 0,-4 3 0 0,3-2 0 15,1 2 0-15,-4 0 0 0,4-6 0 0,-1 6 0 16,1-2 8-16,-1-4-8 0,4 6 0 0,-3-3 0 16,-7-3 16-16,6 0 0 0,1 0 0 0,3 3 0 15,0-3-25-15,-3 0-6 0,-1 6-1 0,1-2 0 16,3-4 16-16,-4 6 0 0,1-3 0 0,0-3 0 15,-4 6 0-15,3-3 0 0,1 0 0 0,-1 4 0 16,1-4 0-16,0-3 0 0,3 9 0 0,-4-9 0 16,1 7 0-16,-1-4 0 0,1 0 0 0,0-3 0 15,-1 6 0-15,1-6 0 0,-4 3 0 0,3-3 0 0,-3 7 0 0,1-4 0 16,-8-3 0-16,7 0 0 0,0 6 8 0,0 0-8 16,-7-6 9-16,0 0-9 0,7 0 0 0,0 6 0 15,0-2-8-15,-4 2 8 0,-3-6 0 0,11 3 0 16,-4-3 0-16,-3 9 0 0,3-9 0 0,0 4 0 15,0 2 0-15,3-3 0 0,-3-3 0 0,0 9 0 16,4-5 0-16,-4-4 0 0,4 6 0 0,-1-3 0 16,-3-3 0-16,4 9 0 0,-1-9 0 0,-3 10 0 15,1-7 0-15,2-3 0 0,-6 0 0 0,3 6 0 16,-7-6 0-16,7 3 0 0,0-3 0 0,-4 0 0 16,-3 0 0-16,11 0 0 0,-8-3 0 0,-3 3 0 15,8 0 0-15,-8 0 0 0,0 0 0 0,0 0 0 16,0 0 0-16,7 0 0 0,0 0 0 0,-7 0 0 15,0 0 0-15,7 0 0 0,-7 0 0 0,7 3 0 16,-7-3 0-16,0 0 0 0,0 0 0 0,0 0 0 16,0 0 0-16,7 0 0 0,-7 0 0 0,0 0 0 0,0 0 0 0,0 0 0 15,0 0 0-15,0 0 8 0,0 0-8 0,3 0 0 16,-3 0 0-16,0 0 0 0,0 0 0 0,0 0 0 16,11-3 8-16,-11 3-8 0,0 0 0 15,0 0 0-15,3-6 8 0,-3 6-8 0,0-6 0 0,0-1 9 16,0-2-9-16,-3 6 12 0,3-7-12 0,-4 1 12 15,1 6-12-15,-1-3 10 0,1-4-10 0,-1 4 10 16,1 0-1-16,3-4 0 0,-4-2 0 0,-3 2 0 16,4 1-9-16,-1-4 0 0,-3 1 0 0,-4-1 0 15,1-2 0-15,-4-7 0 0,0 6 0 0,3-9 3 16,-3 3-3-16,0 0 0 0,0 0 0 0,3-3 0 0,-6 0 0 16,2 0 0-16,5-4 0 0,-4 8 0 0,0-5 0 15,3-2 0-15,0 6 0 0,-3 0 0 0,4-6 0 0,-1 6 0 16,-3-9 0-16,0 9 0 0,3-3 0 0,-3 3 0 15,0-3 0-15,4 3 0 0,-5-3 0 0,1 3 0 16,-3-6 0-16,3 9 0 0,-1-3 0 0,1 0 0 16,-3 3 0-16,3-3 0 0,-4 6 0 0,4-2 0 15,0-1 0-15,3-3 0 0,1 6 0 0,-1-9 0 16,4 9 0-16,-4-6 0 0,1 4 0 16,-1-4 0-16,1 0 0 0,6 3 0 0,-7-3 0 0,4 0 0 15,-3 3 0-15,3 0 0 0,-4 4 0 0,1-4 0 16,3 0 0-16,-4 6 0 0,0-5 0 0,1 5 0 15,3 1 0-15,0-1 0 0,-4-3 0 0,1 7 0 16,2-7 0-16,1 1 0 0,0 2 0 0,4 0 0 0,-4 1 0 16,0-4 0-16,0 4 0 0,3-1 0 0,-3-6 0 15,4 10 0-15,3-4 0 0,-4-5 0 0,1 5 0 0,-1 4 0 16,4-4 0-16,-4 4 0 0,4-4 0 0,-3 1 0 16,-1-4 0-16,1 7 0 0,-1 2 0 0,1-8 0 15,-1 5 0-15,-3 4 0 0,4-4 0 0,-1 1 0 16,-3 0 0-16,4-1 0 0,-4 1 0 0,3 3 0 15,0-4 0-15,-3 1 0 0,4-1 0 0,-1 1 0 16,1 0 0-16,-1-1 0 0,1 4 0 0,-1-4 0 16,1 1 0-16,3 0 0 0,-4-4 0 0,1 4 0 15,-1-4 0-15,4-3 0 0,0 10 0 0,0-3 0 16,-3-1 0-16,3 1 0 0,-4 0 0 0,4-1 0 16,-3 4 0-16,-1 0 0 0,1-4 0 0,3 1 0 0,-4 6 0 15,0-7 0-15,1 7 0 0,-1-3 0 0,1 3 0 0,-1-4 0 16,1 1 0-16,-4 0 0 15,3 3 0-15,1-4 0 0,-1 4 0 0,1-6 0 0,-1 6 0 0,4-3 0 16,-3-4 0-16,-1 7 0 0,4 0 0 16,0-3 0-16,-3-4 0 0,3 10 0 0,-4-9 0 0,4 6 0 15,-4 0 0-15,1-4 0 0,3 7 0 0,-4-3 0 16,-3-3 0-16,4 6 0 0,-1-10 0 0,1 7 0 16,-4 3 0-16,3-9 0 0,-3 9 0 0,7 0 0 15,-3-10 0-15,-1 10 0 0,1-3 0 0,-1 0 0 16,1-3 0-16,3 6 0 0,-4-3 0 0,0-3-8 15,1 2 8-15,3 4 0 0,0-6 0 0,-4 3 0 0,4-6 0 16,0 5 0-16,0-2 0 0,0 6 0 0,-3-9 0 0,3 9 0 16,-4-7 0-16,4 7 0 0,-3-6 0 0,3 6 0 15,-4-9 0-15,1 9 0 0,3 0 0 0,0-10 0 16,-4 7 0-16,1 0 0 0,3-3 0 0,0 6 8 16,0 0-8-16,-4-10 0 0,4 10 0 0,0 0 0 15,0-6 0-15,0 0 0 16,-3-4 0-16,3 7 0 0,0-3 0 0,0 6 0 0,-4-6 0 0,1 0 0 15,3 2 0-15,0 4 0 0,-4-6 0 0,1 3 0 16,-1-3 0-16,4-1 0 0,-4 1 0 0,4 6-10 16,0-3 10-16,0-3 0 0,0 3 0 0,0 3 0 15,0 0 0-15,0 0 0 0,0 0 0 0,-3-10 0 16,-1 7 0-16,4 3 0 0,0 0 0 0,-3-6 8 16,-1 3-8-16,4 3 0 0,0 0 0 0,0 0-8 15,-7-7 8-15,7 7 0 0,0-3 0 0,0 3 0 16,0 0 0-16,0 0 0 0,0 0 0 0,0 0 0 0,0 0 0 15,0 0 0-15,0 0 0 0,0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0 16,0 0 0-16,0 0 0 0,0 0 0 0,0 0 0 16,0 0 0-16,-7-9 0 0,7 9 0 0,-7 0-10 15,0-10 10-15,0 10 0 0,7 0 0 0,-7-9 0 0,-4 9 0 0,4-3 9 16,0-6-9-16,0 9 0 0,0-4 0 0,-3 4 0 16,3-6 0-16,0 6 0 0,-1 0 0 0,-2-3 0 15,3 3 0-15,0-6 0 0,0 6 0 0,0-3 0 16,0-7 0-16,3 10 0 0,-3-9 0 0,7 9-11 15,-3 0 11-15,-5-3 0 0,1-4 0 0,0 4 0 16,4 3 0-16,-4-9 0 0,0 9 0 0,0 0 0 16,3-3 0-16,-6-4 0 0,6 7 0 0,-3-3 0 15,-4 3 0-15,4-9 0 0,0 9 0 0,0-3 0 16,0-4 0-16,4 7 0 0,-4-9 0 0,3 9 0 16,-3-3 0-16,3 0 0 0,1-4 0 0,-1 4 0 15,1-3 0-15,-1 6 0 0,1-3 0 0,-1-3 0 0,4 6 0 16,-3-3 0-16,3 3 0 0,-4-4 0 0,1-2 0 15,3 3 0-15,-4-3 0 0,1 6 0 0,-1-3 0 16,1-4 0-16,-4 4 0 0,3 0 0 0,-7-3 0 0,8 6 0 16,-1 0 0-16,-6 0 0 0,3-10 0 15,3 10 0-15,-6 0 0 0,6 0 0 0,-3-3 0 0,0 0 0 16,0-3 0-16,0 6 0 0,3 0 0 0,1-3 0 16,-4-4 0-16,0 4 0 0,3-3 0 0,-3 6 0 15,4-3 0-15,-1 0 0 0,1-4 0 0,3 7 0 16,-4 0 0-16,0-9 0 0,1 9 0 0,-1-3 0 15,1-3 0-15,-1 6 0 0,1-3 0 0,-1-1 0 16,-3 4 0-16,7 0 0 0,0 0 0 0,-3-6 0 0,-4 6 0 16,-4-3 0-16,8-3 0 0,-4 6 0 0,-1 0 0 0,1 0 0 15,0 0 0-15,7 0-12 0,0 0 4 0,0 0 0 32,0 0-92-32,0 0-19 0,11 0-3 0,7 6-882 15,6-3-177-15</inkml:trace>
  <inkml:trace contextRef="#ctx0" brushRef="#br0" timeOffset="158018.617">12065 5608 1094 0,'0'0'97'0,"-7"0"-77"15,-4 0-20-15,-3 7 0 0,0-4 143 0,0-3 25 16,3 0 4-16,-3 0 2 0,0 0-131 0,4 6-27 16,-4-3-4-16,6 0-2 0,-2-3 14 0,-1 0 2 15,4 7 1-15,-7-4 0 0,4-3-2 0,-1 6 0 16,0-3 0-16,-3-3 0 0,0 10 7 0,0-1 2 15,-4 7 0-15,-3-7 0 0,0 10 14 0,-4 0 4 16,1 3 0-16,-5 3 0 0,-9 3 9 0,-1-3 3 16,0 6 0-16,0 1 0 0,0 8-40 0,-3-2-7 15,-7 0-1-15,-1-1-1 0,1 7-15 0,3-3 11 0,-3 0-11 0,-8-4 10 16,-3 10-2-16,7-9-8 0,8 9 12 16,-5-3-4-16,-10 0 8 0,4 0 2 0,13-3 0 0,-6 2 0 15,-7-2-8-15,6 9-2 0,4-3 0 16,-3 4 0-16,-4-1 12 0,4-3 1 0,-1 6 1 0,1 7 0 15,6-7-6-15,1 0-2 0,-4 1 0 0,-3 5 0 16,3-2-14-16,0-4 9 0,4 10-9 0,-8-10 8 16,5 7-8-16,-5-7 0 0,4 0 0 0,0-9 0 15,8 6 14-15,-1-3-2 0,0 0-1 0,7-3 0 16,1-9 10-16,-1 6 3 0,4-7 0 0,-4 4 0 16,7-4-14-16,0-3-2 0,4-2-8 0,-3-4 12 15,2 6-12-15,5-9 9 0,6 0-9 0,1 6 8 0,-1-6-8 16,0 0 0-16,1-3 0 0,-1 3 0 0,1-10 0 0,3 10 8 15,-4-3-8-15,4 0 0 0,0-6 0 0,0 5 0 16,0-2 8-16,0-6-8 0,-4 8 0 0,4-5 0 16,4 3 0-16,-8-1 8 0,4-5-8 0,-4 2 0 15,8 4 0-15,-1-4 8 0,1 1-8 0,-4-4 0 16,0 1 0-16,3-1 0 0,1 1 0 0,-1-4 0 16,-3 3 0-16,4 1 0 0,3 2 0 0,-4-2 0 15,-3-1 0-15,3-6 0 0,1 7 0 0,-1-1 0 16,4-9 0-16,-3 6 0 0,-4-3 8 0,7-3-8 15,0 0 8-15,-4 4-8 0,4-4 8 0,0 0-8 16,0 0 0-16,0 0 8 0,0 0-8 0,0 0 8 16,0 0-8-16,0 0 8 0,0 0 4 0,0 0 1 0,-3 0 0 0,3 0 0 15,-7 0 7-15,3-7 0 0,-3-2 1 16,4-7 0-16,-1 4-3 0,-3-10-1 0,3 3 0 0,-3-6 0 16,4-3-7-16,-4-4-2 0,0-2 0 0,3-1 0 15,1-2-8-15,-1 2 0 0,-3-3 0 0,7 4 8 16,-7 3-8-16,4-1 0 0,-5 1 0 0,5 0 8 15,-1 9-8-15,1-4 0 0,-1 1 0 0,-3 3 0 16,7 0 0-16,-3 7 0 0,-1-10 0 0,1 12 0 16,3 4 0-16,-4-1 0 0,4-2 0 0,0 2 0 15,0 1 0-15,0 9 0 0,0-3-8 0,0 3 8 16,0 0-9-16,0 0 9 0,0 0-12 0,0 0 12 16,0 0-15-16,0 0 4 0,0 9 1 0,0 1 0 15,0 5 1-15,4 1 0 0,-4 0 0 0,3 12 0 16,1-9 9-16,-1 6 0 0,1-3-9 0,3 6 9 0,-4-3 0 15,4 3 0-15,1-3 0 0,2 1 0 16,-6-1 0-16,3 3 0 0,0-3 0 0,0 6 0 0,3-3 0 0,-3-2 0 16,1 2 0-16,-1-3 0 0,3-3 0 0,-6 6 0 15,-4-3 0-15,3-6 0 0,1 3 0 0,-4-3 0 16,3-7 0-16,-3-2 0 0,0-1 0 0,4 0 12 16,-4-5-4-16,0-4 0 0,0 0 6 0,0 0 1 15,10 9 0-15,-3-6 0 0,4-3 6 0,-4 0 2 16,4 0 0-16,3-3 0 0,7 3 0 0,0-9 0 15,7-1 0-15,4 7 0 0,0-6-11 0,3-4-3 16,4 4 0-16,3-10 0 0,1 6-9 0,-1-5 0 16,4-4 9-16,3 0-9 0,1 3 0 0,2-6 0 0,-2-3 0 0,3 6 0 31,-4 0-74-31,4-3-19 0,-4-4-4 0,-13 7-1346 0</inkml:trace>
  <inkml:trace contextRef="#ctx0" brushRef="#br0" timeOffset="170310.101">981 14207 990 0,'0'0'44'0,"0"0"8"0,0 0-41 0,0 0-11 0,0 0 0 0,0 0 0 16,0 0 105-16,0 0 19 0,0 0 4 0,0 0 1 15,0 0-33-15,0 0-6 0,0 0-2 0,0 0 0 16,0 0-12-16,0 0-2 0,-4 6-1 0,1-3 0 16,-8-3-41-16,1 10-8 0,6-1-1 0,-7 0-1 0,1-2-11 15,-1 2-3-15,-3 0 0 0,4 4 0 16,-5 3 0-16,-2-1 0 0,3 1 0 0,0 0 0 0,3 6-8 0,-3-4 8 16,0 4-8-16,-4-3 8 15,4 3-8-15,0 0 0 0,3 0 0 0,-3 0 0 0,4 6 14 0,-4-6 4 16,3 6 1-16,-3 7 0 0,3-1-6 0,1-2-1 15,6-1 0-15,-3 0 0 0,4 1 0 0,3-1 0 16,-8 7 0-16,8-7 0 0,0-3-4 0,0 4-8 16,0-1 11-16,0 0-11 0,8 1 8 0,-5-1-8 15,4 1 0-15,-3-1 0 0,-1 0 0 0,4 1-12 0,-3-1 0 0,6-9 0 32,1 0-21-32,-8 0-4 0,5-6-1 0,-5-1 0 15,8 4-102-15,-8 0-20 0,4-4-4 0,7-5 0 0</inkml:trace>
  <inkml:trace contextRef="#ctx0" brushRef="#br0" timeOffset="171941.271">1108 14636 1094 0,'0'0'97'0,"0"0"-77"16,0 0-20-16,0 0 0 0,0 0 88 0,0 0 15 16,0 0 2-16,0 0 1 0,0 0-64 0,0 0-13 15,0 0-2-15,0 0-1 0,0 0 1 0,0 0 0 16,0 0 0-16,0 0 0 0,0 0 5 0,0 0 2 16,0 0 0-16,0 0 0 0,0 0 24 0,0 0 5 15,0 0 1-15,0 0 0 0,0 10-28 0,-7-7-6 0,7 9-1 16,-4-2 0-16,4-1 3 0,0 1 0 15,-3 2 0-15,3-2 0 0,0 2-9 0,0 4-2 16,-7-4 0-16,7 1 0 0,0 9-10 0,0-3-3 0,-4-7 0 16,4 10 0-16,0 0-8 0,-7 3 0 0,3-9 0 15,4 6 0-15,-3 0 8 0,-4-3-8 0,7 3 0 0,-4-4 8 16,-3-5-8-16,4-1-17 0,3 4 4 0,0-3 1 31,0-10-28-31,0-3-6 0,0 0-1 0</inkml:trace>
  <inkml:trace contextRef="#ctx0" brushRef="#br0" timeOffset="172375.349">1281 14577 1209 0,'0'0'53'0,"0"0"12"15,0 0-52-15,0 0-13 0,0 0 0 0,0 0 0 0,10-3 189 0,1-4 35 16,3 4 8-16,-4 3 0 0,1 0-163 0,0 0-33 16,3-3-6-16,-14 3-2 0,0 0 12 0,10 0 1 0,4 0 1 0,-3 0 0 15,3 0-14-15,-3 3-4 16,3-3 0-16,-7 0 0 0,7 0 4 0,-3 0 0 0,-11 0 0 0,10 0 0 15,-3 3-28-15,-7-3 0 0,7 7 0 0,4-4 0 16,-11-3 0-16,3 0 0 0,8 6 0 0,-8-3 0 16,5 7 0-16,2-7 0 0,-6 6 0 0,-4 0 8 15,3 1-8-15,4-1 0 0,-7 4 0 0,-7-1 0 16,7 7-10-16,-3-6 10 0,-1 6-13 0,-6 3 5 16,2-1 8-16,5 1 0 0,-8-3 0 15,8 3 0-15,-8-3 0 0,1 3-8 0,-1-3 8 0,1-4 0 16,2 4-10-16,-2 0 10 0,-1-3-12 0,1-7 12 15,6 10-22-15,-6-6 2 0,-1-4 1 0,7 3 0 32,-3-2-34-32,4-1-7 0,-8 1-2 0,4-1 0 0,0-6-110 15,0 10-21-15,4-7-5 0,-4-3-552 0</inkml:trace>
  <inkml:trace contextRef="#ctx0" brushRef="#br0" timeOffset="172656.457">1580 15232 633 0,'0'0'56'0,"0"0"-44"16,0 0-12-16,0 0 0 0,0 0 348 0,0 0 68 0,0 0 14 0,0 0 2 15,0 0-358-15,0 0-74 0,0 0-11 0,0 0-4 16,0 0 15-16,0 0 0 0,0 0 0 0,-3-3 0 16,3 3 0-16,0 0 0 0,0 0 0 0,0 0 0 15,0 0-18-15,0 0 2 0,0 0 1 0,0 0 0 32,0 0-145-32,0 0-28 0</inkml:trace>
  <inkml:trace contextRef="#ctx0" brushRef="#br0" timeOffset="173159.741">1951 14577 1152 0,'0'0'102'0,"0"0"-82"16,0 0-20-16,0 0 0 0,0 0 246 0,0 0 45 15,-4 6 9-15,4-3 1 0,-7 7-237 0,4-7-47 16,-8 6-9-16,8 0-8 0,-8 4-11 0,0 3-7 16,-3-1-2-16,4 1 0 0,-1 0 12 0,-3 6 8 15,7 3-12-15,0-10 12 0,-4 7 0 0,4-3 0 16,-3 3 0-16,3 0 0 0,0 0-8 0,3-3 8 15,4 3 0-15,-7-3 0 0,7-7-13 0,0 7 4 16,7-6 1-16,-3-1 0 0,-4-2-10 0,7-1-2 0,0 3 0 16,3-5 0-16,1-4 20 0,3-3 0 0,4 6 0 15,-4-6 0-15,0-6 0 0,7 6 0 0,-7-10 0 16,7 4 0-16,-3-3 28 0,0-1-1 0,-4-2 0 16,0-4 0-16,0 4 18 0,-3-7 4 0,-1 3 1 0,-6-3 0 15,3 0-12-15,-4 4-2 0,4-4-1 0,-7-3 0 16,0 0-12-16,-7 3-3 0,4 0 0 0,3-2 0 15,-7 2-20-15,3 3 0 0,-6-3-12 0,-1 7 4 16,4-1-32-16,-4-3-5 16,1 7-2-16,-4 6 0 0,3-7-30 0,-3 7-7 15,-4-3 0-15,8 3-1 0,-4-3-101 0,10 6-20 0,-7-3-4 16,8 3-1-16</inkml:trace>
  <inkml:trace contextRef="#ctx0" brushRef="#br0" timeOffset="173997.419">2265 15185 1166 0,'0'0'52'0,"0"0"10"0,0 0-50 0,0 0-12 0,0 0 0 0,0 0 0 15,0 0 107-15,0 0 18 0,0 0 4 0,0 0 1 16,0 0-58-16,0 0-12 0,10 3-3 0,-10-3 0 16,0 0-4-16,7 6-1 0,1-2 0 0,-8-4 0 15,0 0-24-15,7 9-4 0,3-6-2 0,-3 7 0 16,0-1 15-16,-3 0 3 0,3 1 1 0,3 2 0 16,-2 1-17-16,2 3-3 0,-3-1-1 0,0 4 0 15,0 0-20-15,-3-3 0 0,3 12 0 0,-7-6 0 16,0 0 0-16,0-4-12 0,-7 4 4 0,3-3 0 15,-3 3 0-15,4-6 0 0,-1 3 0 0,-3-7 0 16,-3 7-64-16,6 3-12 16,-7-9-2-16,8-4-1 0,-15 7 48 0,11-10 10 0,-3 0 1 15</inkml:trace>
  <inkml:trace contextRef="#ctx0" brushRef="#br0" timeOffset="175524.97">2805 14564 403 0,'0'0'36'0,"0"0"-36"0,0 0 0 0,0 0 0 0,0 0 244 0,0 0 41 16,0 0 9-16,0 0 2 0,0 0-118 0,0 0-23 16,0 0-5-16,0 0-1 0,0 0-82 0,0 0-17 15,0 0-3-15,-4 3-1 0,4 7-38 0,-11-1-8 16,8 1 0-16,-8-1 0 0,4 3 0 0,0 1 0 15,-3-4 0-15,-1 10 0 0,1 0 0 0,-1-3-8 16,0 6 8-16,4 3 0 0,-3 0-11 0,-1-3 11 16,-3 9-10-16,7-3 10 0,3-3 0 0,-6 4 0 15,-1-4-8-15,8 3 8 0,-4-3 0 0,3 3 0 16,4-6 0-16,-7 0-9 0,7 6 9 0,0-6 0 0,0 0 0 0,7-3 0 16,-7-3 0-16,0 3 11 0,4-7-3 15,3 4 0-15,-7-4-8 0,10-2 0 0,-6-4 9 0,6 0-9 16,1-2 0-16,-4-4 0 0,4 0 0 0,-1 0 0 15,4-4 0-15,-3-2 0 0,3 3-11 0,-3-6 11 16,6-1-11-16,-10-2 11 0,4 2-12 0,-1 1 12 16,1 6 0-16,0-7 0 0,-1-2 10 0,-6 2-2 15,-4 1 13-15,0-1 3 0,3-2 1 0,-3 3 0 16,0 5-8-16,-3-5-1 0,-1 0-1 0,-3 5 0 16,4-2-15-16,-8-3 8 0,0 9-8 0,-3-3 0 15,0 0 0-15,-3 3 0 0,3 0 0 0,-1 3 0 16,-6-3 0-16,7 0-10 0,0 3 10 0,-4-3-8 15,4 6 8-15,0-3 0 0,0-3 0 0,-4 10 0 16,11-10 0-16,-10 0-8 0,3 6 8 0,3-3-8 16,0 0-27-16,8-3-5 0,-8 0 0 0,8 0-1 15,3 0-140-15,0 0-28 0,0 0-6 16,0 0-508-16</inkml:trace>
  <inkml:trace contextRef="#ctx0" brushRef="#br0" timeOffset="175837.276">3016 15295 1324 0,'0'0'118'0,"-7"0"-94"0,4 0-24 0,3-3 0 16,-7 3 202-16,3 0 36 0,1-3 7 0,-4 3 2 16,3-7-167-16,-7 7-32 0,8-3-8 0,-4-3 0 15,3 6-17-15,-3 0-3 0,4-3-1 0,3 3 0 16,0 0-19-16,-7 0-12 0,7 0 1 0,0 0 1 31,0 0-14-31,0 0-4 0,0 0 0 0,0 0 0 0,0 0-29 0,0 0-7 16,0 0 0-16,0 0-1 0,0 0-159 0,0 0-31 15,0 0-6-15,17 0-2 0</inkml:trace>
  <inkml:trace contextRef="#ctx0" brushRef="#br0" timeOffset="176315.373">3330 14639 345 0,'0'0'31'0,"0"0"-31"16,0 0 0-16,0 0 0 0,0 0 310 0,0 0 56 15,0 0 11-15,0 0 3 0,0 0-242 0,0 0-48 16,-3 10-10-16,-4-1-1 0,-4 4-26 0,8-4-5 0,-12 4 0 0,5 6-1 16,-1-7-7-16,-3 10-2 0,4-3 0 0,-5 0 0 15,-2 3-18-15,10 0-4 0,-11 0-1 0,8-4 0 16,2 4-7-16,-2-3 0 0,3-3-8 0,3 6 12 15,1-7-12-15,-4 1 0 0,7 3 0 0,0-7 0 16,0-2 0-16,7 2-8 0,-4-2 8 0,1-1-13 16,3 1 4-16,3-7 1 0,-2-3 0 0,2 6 0 15,8-6 8-15,-4 0 0 0,0-6 0 0,0 6 0 16,4-6 15-16,-4-1-2 0,0-2 0 0,0 6 0 16,-3-7 5-16,3 1 1 0,3-4 0 0,-10 4 0 15,1-4 11-15,2 4 2 0,1-10 1 0,-8 10 0 16,1-7 7-16,3-3 0 0,-4 7 1 0,4-7 0 15,-7 0-25-15,0 3-6 0,0 1-1 0,-10-1 0 16,10-3-9-16,-11 0 8 0,1 7-8 0,-1-7 8 16,8 7-8-16,-12-7 0 0,8 6 0 0,-3 4 0 0,3-7 0 15,-4 0 0-15,4 4 0 0,-4 2 0 0,4 1-17 0,0 3-6 16,4-1-1-16,-4-2 0 16,3 6-33-16,1-3-7 0,-8-1-2 0,11 1 0 15,0 3-108-15,0 3-22 0,-7-6-4 0</inkml:trace>
  <inkml:trace contextRef="#ctx0" brushRef="#br0" timeOffset="177676.808">3221 14025 990 0,'0'0'44'0,"0"0"8"0,0 0-41 15,0 0-11-15,0 0 0 0,10 3 0 0,-2 3 174 0,2-3 33 16,-3-3 6-16,4 7 2 0,-4-4-55 0,0 0-12 15,3-3-1-15,-3 6-1 0,4-3-22 0,0-3-4 16,3 7 0-16,3-4-1 0,-2 6-69 0,6-6-14 16,-7 7-2-16,10-1-1 0,1 4-33 0,-4 2 0 15,4 1 0-15,0 3 0 0,-1 3 13 0,-6 0-1 16,10 6 0-16,-10-3 0 0,3 6-12 0,0 7-16 16,-3-4 3-16,3 1 1 0,0 6 12 0,-7 0 0 15,4-7 12-15,0 7-12 0,-4 9 0 0,0-6 0 16,7-3 0-16,-10 3-12 0,3 6 35 0,-4-3 7 15,1 0 2-15,3-3 0 0,-3 0-32 0,-8-1 0 0,11 5-13 0,-3-5 4 16,-4 1 9-16,-4-3 0 16,1 3 10-16,3-3-10 0,-4-7 15 0,5 7-3 0,-8 3-1 15,0-13 0-15,-8 7-11 0,8-4 0 0,0-5 0 0,-3-4 0 32,-4 3-78-32,3-3-14 0,1-3-4 0,-8 0-727 0,1 6-145 0</inkml:trace>
  <inkml:trace contextRef="#ctx0" brushRef="#br0" timeOffset="192747.479">8664 15822 57 0,'0'0'0'15,"0"0"0"-15,0 0 0 0,0 0 0 0,7-3 197 0,-3-7 35 16,-4 10 6-16,0 0 2 0,3 0-92 0,-3 0-19 16,0 0-3-16,0 0-1 0,0-9-37 0,0 9-7 15,0 0-1-15,0 0-1 0,0-10-34 0,0 7-6 16,0 3-2-16,0 0 0 0,-7-9-15 0,7 9-3 15,0 0-1-15,0 0 0 0,0 0 13 0,0 0 2 16,0 0 1-16,0 0 0 0,0 0 18 0,0 0 4 16,0 0 1-16,0 0 0 0,0 0-2 0,0 0-1 15,-7 0 0-15,7 0 0 0,0 0 0 0,0 0 0 0,0 0 0 16,-7 0 0-16,0-3-14 0,7 3-2 0,0 0-1 0,0 0 0 16,0 0-15-16,-7 0-3 0,0 0-1 0,7 0 0 15,0 0-18-15,0 0 10 0,-7 3-10 0,0-3 8 16,7 0-8-16,-7 9 0 0,3-6 0 0,-3 4 0 15,4-4 0-15,-1 6 0 0,-3-6 0 0,4 7 8 16,-4-1-8-16,7 0 0 0,-7 1 9 0,7-7-9 16,-4 6 0-16,0 1 8 0,4-10-8 0,-3 9 0 15,3 1 0-15,0-1 8 0,0-9-8 0,0 0 0 16,0 6 10-16,0-6-2 0,0 0-8 0,0 0 12 16,7 7 15-16,-7-7 2 0,0 0 1 0,0 0 0 15,11 3-30-15,-4-3 0 0,-7 0 0 0,0 0 0 16,0 0 0-16,7 0 11 0,3-10 0 0,1 10 0 15,-4-3-11-15,0-6 8 0,4 9-8 0,-4-10 8 0,3 10-8 16,-3-9 8-16,0 3-8 0,-7-1 8 0,7-2 2 16,-3 6 0-16,-1-3 0 0,1-1 0 0,-1 1 2 15,1-3 0-15,-4 6 0 0,0-4 0 0,0 4 9 0,-4-6 3 16,4 6 0-16,-3-4 0 0,-1 4-9 0,1-6-2 16,-1 6 0-16,4 3 0 0,0 0-4 0,-3-7-1 15,-1 7 0-15,4 0 0 0,0 0-8 0,0 0 0 16,-7-3 0-16,7 3 8 0,0 0-8 0,-7 3 0 15,-3-3 0-15,6 10 0 0,-3-4 0 0,3 0-9 16,4-6 9-16,-7 7 0 0,0 2 0 0,0-6-8 16,7 10 8-16,-7-7 0 0,7-3 0 0,0-3 0 0,0 0 0 0,-3 9 0 15,3-9 0-15,-4 10 0 0,4-10 0 0,0 0 0 16,0 0 0-16,0 0-8 0,0 3 8 0,0-3 0 16,0 0 0-16,7 9 0 0,-7-9 0 0,0 0 0 15,0 0 0-15,7 10 0 0,0-7 0 16,-7-3 0-16,0 0 0 0,7 0 0 0,4-3 0 0,0 3 0 15,-4-3 0-15,0-4 0 0,3 7 0 0,-6-3 9 16,3-3-1-16,-7 6-8 0,0 0 12 0,3-3-4 16,4-7 0-16,-3 1-8 0,-4 6 12 0,4-3-4 15,-4-4-8-15,0 7 0 0,0 3 9 0,-4-9-9 16,0-1 0-16,1 7 9 0,-1 0-9 0,-3-3 0 16,0 3 8-16,7 3-8 0,0 0 0 0,0 0 0 15,-7 0 8-15,0 0-8 0,0 0 0 0,7 0 0 16,-7 3 0-16,0 3 0 0,0 0-8 0,0 4 8 15,0-4 0-15,3 0 0 0,-6 4 0 0,3 5 0 0,3-8 0 16,1 2-9-16,-1 0 9 0,1 4-12 0,-4-4 12 0,7 1 0 16,0-10 0-16,0 9-8 0,0-9 8 15,0 3-8-15,0-3 8 0,0 0-8 0,0 0 8 16,7 10 0-16,-7-10 8 0,10 0-8 0,4 0 8 0,-7 0-8 16,4-10 8-16,3 10-8 0,0-6 8 15,0 0-8-15,0-4 8 0,0 1-8 0,-3 3 0 0,3-4 8 16,0 4-8-16,-10-3 0 0,3 5 8 0,0-5-8 15,0 0 8-15,0 6-8 0,-7-7 14 0,0 1-2 16,4 6 0-16,-4-4 0 0,0 1 0 0,0-3-1 16,-4 2 0-16,-3-2 0 0,0 6-11 0,0-7 8 15,0 10-8-15,3-9 8 0,-10 9-8 0,4-3 0 16,-1-3 0-16,-3 6 0 0,3 0 0 0,-3 0 0 0,0 6 0 0,3-3 0 16,-6 6-10-16,3 1 10 0,3-1 0 0,1 1-9 15,-5 2 9-15,5-2 0 0,-1-1-9 0,4 4 9 16,0-4 0-16,0 0-9 0,4-2 9 0,-1-1 0 15,4-6-9-15,0 3 9 0,0-3 0 0,0 9-9 16,0-9 9-16,4 10-12 0,-4-10 12 0,7 3-12 16,-7-3 12-16,10 6 0 0,4-3 0 0,-7-3 0 15,4 0 0-15,0 0 0 0,3-3 0 0,-4-3 0 16,4 3 0-16,0 0 0 0,-3-4 8 0,0 4-8 16,6-3 0-16,-10 3 8 0,0-3-8 0,0 6 0 15,1-7 0-15,-5 1 9 0,1 3-9 0,-1-3 0 16,-3-4 10-16,0 7-10 0,4-6 8 0,-8-1-8 15,1 4 9-15,-1-3-9 0,1-1 10 0,3 4-10 16,-8-7 8-16,5 10-8 0,-1-3 0 0,1 3 9 0,3 3-9 0,-7-6 0 16,3 2 0-16,4 4 0 15,-7 0 0-15,0 4 0 0,-3 2 0 0,3-3-11 0,-1 6 11 0,1 4-10 16,0 3 10-16,0-4-10 0,0 1 10 0,0-4 0 16,4 4 0-16,-1 5-8 0,1-8 8 0,-1 2 0 15,4-2 0-15,4 2-8 0,-1-2 8 0,1-4 0 16,-4-6 0-16,7 6-8 0,3 1 8 0,-6-4 0 15,-4-3 0-15,10 0 0 0,5 0 0 0,-5-3 0 16,1-4 0-16,-1 4 0 0,4-6 9 0,-3 6-9 16,0-4 12-16,3-2-12 0,-4 3 11 0,-6-1-11 15,6-2 10-15,1 6-10 0,-8-7 10 0,1 1-10 0,-4 6 10 16,4-3-10-16,-4-4 10 0,0 10-10 0,0-3 10 0,-4 0-10 16,-3-3 8-16,0 6-8 0,-4-3 0 15,4 3 9-15,-7 0-9 0,0 3 0 0,3-3 0 0,-3 9 0 16,7 1 0-16,-10-7 0 15,6 6 0-15,0 0 0 0,1-5-9 0,-1 2 9 0,4 3 0 0,0-6 0 16,4 7 0-16,-1-7-8 0,4-3 8 0,0 0 0 16,0 0 0-16,0 0 0 0,0 0-8 0,0 0 8 15,0 0 0-15,7 6-8 0,-7-6 8 0,14 3 0 16,-10-3 0-16,6 0 0 0,-10 0 0 0,7 0 0 16,4-3 0-16,0-3 0 0,-1 3 0 0,1-7 0 15,-1 1 0-15,-3 6 0 0,4-3 0 0,0 2 0 16,-8-5 8-16,4 6-8 0,0-3 0 0,-7-4 9 15,4 4-9-15,-4 0 8 0,3-4-8 0,-3 4 8 16,0 0-8-16,0 6 0 0,-3-10 9 0,-1 7-9 0,4-3 0 0,0 6 0 16,-10 0 0-16,-1 0 0 0,1 0 0 0,2 0 0 15,8 0 0-15,-7 9 0 0,-3 1-9 0,-1 2 9 16,4-2-10-16,0 2 10 0,0 4-10 0,0-4 10 16,0 1-10-16,3 3 10 0,1-10 0 0,3 10 0 15,-4-4-8-15,4-2 8 0,4-1 0 0,-1-3 0 16,-3-6 0-16,4 10 0 0,-1-1 0 0,1 4-9 15,3-7 9-15,-7-6 0 0,0 0 0 0,7 9 0 16,4-6 0-16,-1 7-8 0,1-7 8 0,-1-3 0 16,5 0 0-16,-5 6 0 0,4-6 0 0,-10 0 0 15,6-6 0-15,-3 6 0 0,-3-3 0 0,3 0 9 16,-3-4-9-16,3 4 10 0,0-6-10 0,-4 3 10 0,4-7-10 0,-7 4 10 16,-7-1-2-16,4 4 0 0,-1-10 0 0,1 4 0 15,-1 2-8-15,-3 1 0 0,0-4 0 0,0 4 0 16,0 0 0-16,0-4 0 0,-4 10 0 0,4-3 0 15,0-4 0-15,0 7 0 0,0 3 0 0,0 0 0 16,0 0-11-16,0 3 11 0,3 7-8 0,-10-4 8 16,11-3-9-16,-4 10 9 0,3-4-10 0,1 7 10 15,-5-4 0-15,5 1-9 0,3-4 9 0,-4 4 0 16,1-4 0-16,3 1 0 0,0 2 0 0,0-3-8 16,0-9 8-16,3 4 0 0,-3-4 0 0,0 0 0 15,4 9 0-15,-4-9 0 0,0 0 0 0,0 0 0 16,11 0 0-16,-1 6 0 0,-3-12 0 0,0 6 0 15,0-3 0-15,4-3 0 0,-1-1 0 0,-2 1 8 16,-1-3-8-16,0-1 0 0,0 7 0 0,3-6 8 0,-10-1-8 0,4 7 0 16,-1-6 0-16,1-1 0 15,-1 7 12-15,-3-3-3 0,-3 0 0 0,-1-1 0 0,4-2-9 0,-3 6 0 16,-1-3 0-16,-6 2-11 0,3-5 11 0,0 9 0 16,0-9 0-16,-1 9 0 0,-2 0 0 0,-1 0 0 15,4 0 0-15,0 0 0 0,-3 6-8 0,3-3 8 16,-1 3-8-16,5 1 8 0,-4 2-8 0,3 0 8 15,-3 1-8-15,7-7 8 0,0 13 0 0,0-7-8 16,0-3 8-16,0-6 0 0,0 10 0 0,0-10-8 16,0 0 8-16,4 6 0 0,-1-3 0 0,-3-3 0 15,0 0 0-15,11 10-8 0,-11-10 8 0,11 0 0 0,-1-7 0 16,1 4 0-16,-1 3 0 0,-6-9 0 0,6 6 8 0,-3-4-8 16,4 1 8-16,-7-3-8 0,3 2 8 0,-4-2-8 15,4-4 0-15,0 4 9 0,-7 6-9 0,4-3 0 16,-1-1 8-16,-3 7-8 0,0-9 0 0,0 9 0 15,0 0 0-15,0 0 0 0,0 0 0 0,0 0 0 16,0 0 0-16,0 0 0 0,0 0 0 0,0 0 0 16,-7 0 0-16,0 3 0 0,7-3 0 0,-7 0 0 15,0 9 0-15,0-5 0 0,-4 2 0 0,4-3-9 16,0-3 9-16,0 9 0 0,0-9 0 0,0 10 0 16,7-10 0-16,-3 3 0 0,-4-3 0 0,0 6 0 15,-1-3 0-15,8-3 0 0,0 0 0 0,-3 0 8 16,-4 10-8-16,7-10 0 0,0 0 0 0,0 0 8 15,0 0-8-15,0 0 0 0,0 0 0 0,0 0 0 0,0 0-13 0,0 0 2 16,0 0 1-16,7 0 0 16,4 6-90-16,-4-3-19 0,3-6-3 0,-3-3-818 15,4 6-163-15</inkml:trace>
  <inkml:trace contextRef="#ctx0" brushRef="#br0" timeOffset="194933.1">988 16728 57 0,'0'0'0'0,"0"0"0"0,0 0 0 0,3-10 0 0,8 7 0 0,-4-3 0 16,0 3 404-16,0-6 76 0,7 5 16 0,-3-2 2 15,-1-6-390-15,1 2-79 0,-4 7-15 0,4-3-3 16,-1-1 13-16,1-2 2 0,3 0 1 0,0-1 0 16,7 1 13-16,-10-1 2 0,6-2 1 0,1 3 0 15,0-1-1-15,3 7 0 0,-7-6 0 0,7-1 0 16,0 7-15-16,-7-3-3 0,0 6-1 0,8 0 0 16,-8-3-5-16,0 3-1 0,3 3 0 0,-2-3 0 0,-5 0-1 15,4 6 0-15,-3-3 0 0,-1 3 0 0,-10-6-8 16,8 4-8-16,2 5 12 0,1-6-12 0,-8 3 8 15,4 4-8-15,-7-7 0 0,4 9 0 0,3-5 0 0,-7 2 8 16,0 4-8-16,0-4 0 0,0 4 9 16,-7-4-9-16,3 4 0 0,4-1 9 0,-10 7-9 0,6-7 0 15,-6 4 9-15,-1-3-9 0,0-1 0 0,-3 10 9 16,4-3-9-16,-4-6 0 0,-8 9 8 0,8-4-8 16,-7-5 0-16,7 9 0 0,-11-3 0 0,11-1 8 15,-7-2-8-15,0 3 0 0,7-7 9 0,0 7-9 16,0-6 0-16,3-4 9 0,0 10 6 0,1-10 1 15,-1 1 0-15,8 2 0 0,-8-2-6 0,11-1-1 16,-3-2 0-16,-4 2 0 0,3 0-9 0,4 4 12 0,0-4-12 16,0 1 12-16,0 2-12 0,4-2 0 0,3-1 0 0,-4 0 0 15,8 1 0-15,-8-7-14 0,8 10 3 0,-1-7 1 32,1-3-38-32,3 3-7 0,0-3-1 0,0-3-1 15,7 0-111-15,1 0-21 0,-5-3-5 0,1-3-704 0</inkml:trace>
  <inkml:trace contextRef="#ctx0" brushRef="#br0" timeOffset="195385.353">1986 16599 1670 0,'-3'-6'148'0,"-4"3"-118"16,3-6-30-16,-3 9 0 0,3-10 94 0,4 7 13 15,-10-6 2-15,6 9 1 0,-6-4-88 0,-1 4-22 16,-3 0 0-16,3 4 0 0,-3-4 19 0,-3 9-1 16,3 0 0-16,0 1 0 0,-1 2-6 0,5 1 0 15,-1 6-1-15,-3-7 0 0,4 7 25 0,-5 3 4 16,5 0 2-16,-1 0 0 0,1 0-8 0,6 0-2 16,-6 9 0-16,6-9 0 0,-3 6-9 0,7 1-3 15,-4-4 0-15,4 6 0 0,0 0-20 0,4-9 0 16,7 7 0-16,-8-8 0 0,4 1 0 0,4 0 0 15,3-3 0-15,-4-3 0 0,5-7 0 0,-5 1 12 16,8 2-4-16,-1-12 0 0,1 10-8 0,3-10 0 16,4-10 8-16,-4 10-8 0,4-6 18 0,-4-3-1 15,-3-7 0-15,3 10 0 0,-7-10 16 0,0 0 3 0,4-3 1 0,-4-3 0 16,-4 1 18-16,-6-8 3 16,6 7 1-16,-10-9 0 0,4 6-35 0,-4-3-6 0,0-4-2 0,-4 1 0 15,1 0-4-15,-8 9 0 0,1-7-1 0,3 7 0 16,0 1-11-16,-4-1 0 0,0 3 0 0,-3 6 0 15,4 1-17-15,-1-1 4 0,-3 4 1 0,0 2 0 32,3 4-28-32,1-6-4 0,-4 9-2 0,3-3 0 0,0 3-132 15,8 0-26-15,3 0-6 0</inkml:trace>
  <inkml:trace contextRef="#ctx0" brushRef="#br0" timeOffset="195916.298">2427 16929 1177 0,'0'0'52'0,"0"0"11"0,0 0-51 0,0 0-12 0,0 0 0 0,0 0 0 15,0 0 97-15,0 0 17 0,7 0 3 0,-7 0 1 16,0 0 9-16,0 0 1 0,0 0 1 0,0 0 0 16,0 0-11-16,0 0-2 0,0 0-1 0,0 0 0 15,0 0-30-15,0 0-5 0,0 0-2 0,0 0 0 16,0 0-5-16,0 0-1 0,0 0 0 0,0 0 0 15,0 0-24-15,0 0-6 0,0 9-1 0,0-6 0 0,0-3-29 0,-3 10-12 16,3-1 11-16,-4 0-11 0,4 1 0 0,0-10 0 16,0 0 0-16,-7 3 0 0,7 6 0 0,0-9 0 15,0 0 0-15,0 0 0 16,0 0-52-16,0 0-9 0,0 0-3 0,0 0 0 16,0 0-105-16,0 0-22 0,0 0-4 0,0 0-919 0</inkml:trace>
  <inkml:trace contextRef="#ctx0" brushRef="#br0" timeOffset="196546.244">2974 16408 1983 0,'-4'-16'88'0,"4"16"18"16,0-6-85-16,0-3-21 0,0-1 0 0,4-2 0 15,-4 2 54-15,0 1 6 0,0-4 2 0,0 4 0 0,0 0 19 0,0-1 4 16,0 1 1-16,-4 6 0 15,4-4-8-15,0 7-2 0,0 0 0 0,-10 0 0 0,6 0-25 0,-6 0-6 16,3 7-1-16,0 2 0 0,-4 0-35 16,0 4-9-16,-3 0 0 0,-3-1 0 0,10 7 0 0,-4 3 0 15,0 0 0-15,1 0 0 0,6 3 0 0,-6 0 0 16,-1-3 0-16,8 0 0 0,-8 0-12 0,4 6 12 16,3-6-10-16,1 6 10 0,-4-3 0 0,7 7 0 15,0-1 13-15,-4 0-4 16,4-2-33-16,0-4-6 0,4 6-2 0,3-3 0 0,-4-6 10 15,1-6 2-15,7 3 0 0,-4-7 0 0,7-2 20 0,-4-1-11 16,1-9 11-16,-4 0-8 0,4 0 8 0,3-9 0 16,3 5 0-16,-3-5 0 0,8 0 0 0,-8-10 0 0,0 3 0 15,0-3 8-15,4 1 0 0,-11-4 0 16,3 6 0-16,1-9 0 0,-1 3 4 0,-6 6 0 0,3-9 1 16,-4 3 0-16,5 0 12 0,-8-3 3 0,0-3 0 0,0 6 0 15,3-3-8-15,-6-3 0 0,3-1-1 16,-11 4 0-16,11-3 6 0,-11 6 2 0,8 6 0 0,-8-2 0 15,4-1-8-15,-3 6-2 0,3-6 0 0,0 10 0 16,-4-3-8-16,4 2-1 0,-4 1-8 0,-6 9 12 16,10-7-12-16,-11 1-8 0,4 6 8 0,3 0-13 15,1 0-18 1,3 0-3-16,-4 0-1 0,0 0 0 0,11 0-28 16,0 0-5-16,-3 0-2 0,3 0 0 0,0 0-187 0,0 0-38 0</inkml:trace>
  <inkml:trace contextRef="#ctx0" brushRef="#br0" timeOffset="197108.093">3471 16242 2127 0,'0'0'94'0,"0"0"20"0,0 0-91 0,0 0-23 0,0-10 0 0,0 10 0 15,0 0 66-15,0 0 9 0,-7 0 1 0,7 0 1 16,0 0 3-16,0 0 0 0,-3 0 0 0,-8 0 0 16,4 10-43-16,0-10-8 0,7 9-1 0,-11-6-1 15,-3 7-18-15,4 9-9 0,-4-7 10 0,3 10-10 16,-10 0 8-16,7-3-8 0,-7 9 0 0,7-3 9 15,-1 3-9-15,-2-3 0 0,10 4 0 0,-4-4 0 16,1-3 0-16,3 9 12 0,-1-9-12 0,8 6 12 16,-7-6-12-16,7 0 12 0,0 6-12 15,0-6 12-15,7 3-12 0,-3-6 0 0,7 3 9 0,-8 0-9 16,4-6 0-16,7 0 8 0,-3-7-8 0,6 3 0 16,1-5 0-16,-4-4 0 0,7 3 0 0,-3-6 8 15,7-6-8-15,-4 6 0 0,4-10 8 0,-1 7-8 16,1-6 16-16,0 0 0 0,-4-1-1 0,0 4 0 15,-7-4-7-15,7 4 0 0,-14-6-8 0,4 8 12 16,0-2 5-16,-11 6 1 0,3-9 0 0,-3 3 0 0,0-4 14 16,-7 4 4-16,7 3 0 0,-11-4 0 0,-3 4-26 0,4-6-10 15,-11 6 8-15,-1-4-8 0,5 7 8 0,-8 7-8 16,0-7 8-16,-6 3-8 0,6 6 0 0,0-6 0 16,-7 7 0-16,4-4 0 0,7 4 8 0,-4-4 0 15,1 9 0-15,-1-5 0 0,4-4-8 0,-4 10 0 16,7-4 0-16,-3-8 0 15,0 5-41-15,4 0-11 0,6-6-1 0,0 4-1325 0</inkml:trace>
  <inkml:trace contextRef="#ctx0" brushRef="#br0" timeOffset="202877.018">25693 9701 288 0,'0'0'12'0,"-7"0"4"0,3-10-16 0,1 10 0 0,3 0 0 0,0 0 0 15,0 0 264-15,0 0 51 0,0 0 9 0,0 0 3 16,0 0-268-16,0 0-59 0,0 0 0 0,7 0 0 16,3 6-14-16,4-2 5 0,1-4 1 0,2 0 0 15,4 3 25-15,4 3 6 0,3-6 1 0,8 3 0 16,-1-3 35-16,4 0 7 0,3 0 2 0,7 0 0 15,-3 0-7-15,7 0-1 0,-3 0 0 0,6 6 0 16,-3-6-22-16,7-6-5 0,0 6-1 0,7-3 0 0,0-6 0 16,0 9-1-16,-4-10 0 0,1 1 0 0,-1 2 17 15,4-8 3-15,4 5 1 0,-4-2 0 0,4-1-9 0,-4 4-2 16,0-1 0-16,0 1 0 0,-4-3-21 0,1 2-5 16,-1 1-1-16,4 2 0 0,-7-2-5 0,0 3-1 15,0-4 0-15,-7 10 0 0,-4-3-8 0,1 3 0 16,-4 0 0-16,-4 0 8 0,-3 0-8 0,-4 3 0 15,4-3 0-15,-7 10 0 16,-4-4-29-16,-3-3-2 0,-4 7 0 0,-7-1 0 16,0-6-152-16,-3 7-30 0</inkml:trace>
  <inkml:trace contextRef="#ctx0" brushRef="#br0" timeOffset="204060.02">797 17951 1648 0,'0'0'73'0,"0"0"15"0,0 0-70 0,0 0-18 0,0 0 0 0,0 0 0 15,0 0 36-15,11 12 3 0,3-5 1 0,-3-4 0 16,10 6 4-16,-4-6 2 0,8 4 0 0,0-7 0 0,7 3 2 0,-4-3 1 16,7 0 0-16,11-3 0 0,0-7-7 15,3 1-2-15,8 9 0 0,3-10 0 16,0-2-5-16,3-1-2 0,-3-6 0 0,11 1 0 0,6-4 1 16,1-3 0-16,-4-4 0 0,0-2 0 0,0 6-2 0,7-6-1 15,0-7 0-15,4 7 0 0,-7-4 9 0,6-6 3 16,4 1 0-16,-10 5 0 0,7-6-15 0,-1 1-4 15,1 5 0-15,3 1 0 0,-3 2-14 0,-7 4-10 16,-4-3 12-16,3 9-12 0,-3 3 0 0,0-3 0 16,-3 0 0-16,-1 9 0 0,-10-5 19 0,4 5-3 15,-8-6-1-15,-3 7 0 0,0-1-15 0,-3-2-18 16,3 2 4-16,-8 4 1 0,-9 5 13 0,-1-5-11 16,4 9 11-16,-4-3-10 15,-3-3-95-15,-8 6-19 0,1 0-4 0</inkml:trace>
  <inkml:trace contextRef="#ctx0" brushRef="#br1" timeOffset="-181144.234">4096 15988 2023 0,'0'0'44'0,"0"-10"10"0,-11 1 2 0,11 6 0 0,-7-7-44 0,4 1-12 0,3 0 0 0,-7-1 0 15,3 4 32-15,0-3 4 0,-6 2 0 0,3-5 1 16,0 9-10-16,0-4-3 0,-4-2 0 0,1 9 0 15,3-3-24-15,-4 0 0 0,-3-4 0 0,3 7 0 16,1 0 0-16,-4 0 0 0,-11 0 0 0,4 7 0 16,0-7 0-16,3 3 0 0,-3-3 12 0,-4 0-4 15,0-3-8-15,4 3 0 0,7-7 0 0,-11 7 0 16,4-3 0-16,-4-3 0 0,4 6 0 0,-3-9 0 16,-1 5 26-16,-3 1 3 0,3-3 1 0,0 3 0 15,4-3 12-15,-11 3 2 0,4-4 1 0,-4 4 0 16,4 3-19-16,4 0-4 0,-8-3-1 0,4-3 0 15,3 6 15-15,-10 0 4 0,10 0 0 0,-10-3 0 16,3 3-29-16,4-7-11 0,-4 7 8 0,4 0-8 16,-8-3 12-16,1-6-4 0,7 9 0 0,-7-10 0 15,3 10-8-15,4-9 12 0,-4 6-12 0,4 0 12 0,-4-4-3 16,4 4 0-16,3-3 0 0,-7 6 0 0,4-3 16 16,3 3 3-16,-3 0 1 0,0 0 0 0,-4-6-29 15,4 6 0-15,3 0 0 0,-7 0 0 16,4 0 8-16,-4 0 1 0,4 0 1 0,-7 6 0 0,3-6-10 0,4 3 0 15,-11-3 0-15,7 6 8 0,4-3-8 0,-7-3 0 16,3 10 0-16,-3-7 0 0,0 3 0 0,3-3 0 16,-3 4 0-16,-8-4 0 0,8 6 0 0,0-6 0 15,3 4 0-15,-3-4 0 0,-1 6 0 0,1-9 0 16,0 10 0-16,0-7 0 0,6 6 0 0,-2 0 0 16,2-5 0-16,-2 2 8 0,6 3-8 0,-7 1 0 15,4-4-10-15,-4 3 10 0,4 1 0 0,-4 2 0 0,4 4 0 16,-4 0 0-16,4-7 0 0,-4 10 0 0,8-7 0 0,-5 1 0 15,5 6 0-15,-1-7 0 0,4 7-8 0,-4 0 8 16,4-3 0-16,7 2 0 0,-11 1 0 0,4 0 0 16,7-3 0-16,-7 6 0 0,3 0 0 0,4-4 0 15,-7 4 0-15,10 7 0 0,-10-7 0 0,7 3 0 16,-7-6 0-16,3 9 0 0,8-3 0 0,-5-3 0 16,-2 6 0-16,10-3 0 0,-11 3 0 0,11-3 0 15,-4 4 0-15,1-7 0 16,3 0 0-16,3-1 0 0,-10 8-9 0,7-7 9 0,4 0-8 0,-8 6 8 15,0-3 0-15,1 16 0 0,3-7 0 0,-4-2 0 16,1-1 0-16,-1 0 8 0,8-3-8 0,-5 4 8 16,5-1-8-16,-4 1 0 0,7-7 0 0,-4 6 0 0,4 0 0 15,0-2 0-15,0-4 0 0,4 6 0 16,-4 0 0-16,7 1 0 0,-7-1 0 0,3 0 0 0,5-2 0 0,-5-4 0 16,4 6 0-16,-3-3 0 0,6-3 0 0,-6 7 0 15,6-1 0-15,-6-12 8 0,6 3-8 0,1 3 0 16,0-6 8-16,-1 9-8 0,4-6 8 0,0 3-8 15,4-3 10-15,7 6-10 0,-11-3 9 0,11 7-9 16,-1-4 8-16,-3-6-8 0,-3 0 0 0,7 6 8 16,-4-3-8-16,4-3 0 0,-1-3 12 0,1 3-2 15,7 0-1-15,-8 6 0 0,12-6-9 0,-8 0 0 16,4 0 0-16,3 0 0 0,4 0 0 0,-4-3 0 16,4 2 0-16,-4-2 0 0,0-6 0 0,1 9 0 0,-1-7 0 15,4-2 0-15,-4 0 0 0,7-1 0 0,-3 4 0 16,11-4 0-16,-5-9 0 0,5 7 8 0,-1 2-8 0,-3-2 0 15,3-4 11-15,1-3-3 0,-1 7-8 0,1-7 12 16,6 3 8-16,-7-3 0 0,1 3 1 0,6-2 0 16,-3-4-21-16,0 0 0 0,0 0 0 0,4 0 0 15,-8-4 0-15,-3-2 0 0,3 6 0 0,1 0 0 16,-1-9 0-16,7 6 0 0,-3-7 0 0,4 1 0 16,-4-1 0-16,0-2 0 0,-1-1 0 0,5-5 8 15,-8 5-8-15,8-6 0 0,-4-3 0 0,3 3 0 16,4-3 0-16,0 0 9 0,-11 1-1 0,1-11-8 15,-4 10 8-15,3-9-8 0,-10 9 0 0,3-9 0 16,-3-1 16-16,-4 1-3 0,4-1-1 0,-4 1 0 16,1-3 1-16,-8 2 0 0,4 4 0 0,-8-3 0 15,5-1-5-15,-1 7 0 0,-4-6-8 0,1 0 12 16,-7-7 8-16,3 3 2 0,0-5 0 0,-3 5 0 0,-1-6-22 16,-2-3 0-16,-1 1 0 0,7-4 0 0,-11 3 0 0,5 3 0 15,-1-3 10-15,0 0-10 0,3-6 0 0,-10 6 8 16,4 3-8-16,-4-3 0 0,4 0 0 0,-4 4 0 15,0-1 8-15,-4 0-8 0,4 4 0 0,-7-1 0 16,0 3 8-16,0-2-8 0,0 5 0 0,0-2 11 16,-7 3-11-16,4-1 10 0,3-2-1 0,-11 2 0 15,8 1 0-15,-8 3 0 0,0-4-9 0,-3 1 0 16,4 6 0-16,-4-3 0 0,-4 6 0 0,4 0 0 16,0 0 0-16,0 3 0 0,-7-3 0 0,-1 0 0 15,5 3 0-15,-4 4 0 0,-4-4 0 0,0 0 0 0,4 3 0 0,0-2 0 16,3-1 0-16,-6 9 0 0,-1-2 0 0,4-7 0 15,-4 6 0-15,0 4 0 0,1 0 0 0,2 2 0 16,-2-2 0-16,3 0 8 0,-4-1-8 0,7 1 8 16,-3-1-8-16,7 4 0 0,-7 0 0 0,7-4 0 15,-8 7 0-15,8-3 0 0,-7 3 0 0,7-7 0 16,0 10 0-16,-4-9 0 0,1 9 0 0,6-3 0 16,-3-3 0-16,-4 6 0 0,4 0 0 0,0-4 0 15,0 4 0-15,3 0 0 0,-3 0 0 0,4 0-11 31,-1 0-31-31,1-3-6 0,6 3-2 0,-7-6-951 0,-3 6-191 0</inkml:trace>
  <inkml:trace contextRef="#ctx0" brushRef="#br1" timeOffset="-176051.694">13783 14997 2134 0,'-18'0'95'0,"11"-3"19"0,-7-3-91 0,4 6-23 0,-4 0 0 0,-1-4 0 31,1-2-20-31,0 6-8 0,4-3-1 0,3-6-1 16,3 5-23-16,-3-5-5 0,0 0-1 0,0-1 0 0,0 1 59 0,3-4 0 15,-3 4 0-15,4-4 11 0,-4 1 4 0,3-4 1 0,4 10 0 0,0-10 0 16,0 4 19-16,4-7 4 0,-1 6 1 0,4-6 0 15,-3 7-1-15,3-10 0 0,-4 0 0 0,4-6 0 16,0 6-5-16,8-3-1 0,-5-4 0 0,8-2 0 16,-4-3-9-16,4-4-1 0,-1 0-1 0,4 1 0 15,-3-4-6-15,3 3 0 0,0-9-1 0,4 3 0 16,-4 4 1-16,4 5 0 0,-7-6 0 0,6 7 0 16,1-4-1-16,3 7 0 0,-3-4 0 0,0 4 0 15,6-3 1-15,-3-4 1 0,1 7 0 0,-1-4 0 16,4 4 11-16,-1-10 1 0,-2 6 1 0,6-2 0 15,-3 2-22-15,-1-5-8 0,1 5 0 0,0-6 0 16,0 1 25-16,-1-1-1 0,1 3 0 0,3-9 0 0,1 9-4 16,3-9 0-16,3 10-1 0,-3-10 0 0,-1 3 6 15,1 3 2-15,4 0 0 0,-5 7 0 0,1-1-27 0,-3 4 0 16,-5-7 0-16,1 7 0 0,3 0 0 16,1 2 0-16,-5-2 0 0,8 3 0 0,0-3 0 0,0 5 10 15,-11-2-1-15,4 0 0 0,3 3 9 0,0-3 2 16,-3-4 0-16,3 7 0 0,-3-3-8 0,3 6 0 15,1-9-1-15,-1 9 0 0,0-10-11 0,7 7 0 16,1-3 9-16,3-3-9 0,-4 6 0 0,0-4 0 16,1-2 0-16,-1 6 8 0,0 0-8 0,-3 0 0 15,0-3 0-15,-4 6 0 0,-3 0 0 0,3 3 0 0,1 3 0 16,-1-3 0-16,0 7 0 0,0-7 0 0,-6 6 0 16,2 1 0-16,5-4 0 0,-1 4 0 0,0-1 0 0,4-3 0 15,-7 10 0-15,3-9 0 0,0 8 0 0,4-8 8 16,-7 5-8-16,7 4 0 0,-1-10-11 0,5 13 11 15,-1-9 0-15,4 2 0 0,-4-6 0 0,1 10 0 16,-1-10 0-16,0 13 0 0,-3-6 0 0,0 0 0 16,0-1 0-16,0-2 0 0,-1 2 0 0,1 1 0 15,3-4 0-15,1 4 0 0,-4-4 0 0,-1 4 0 16,5 6 0-16,-4-4 0 0,-1 1 0 0,-2 0 0 16,-1-3 0-16,0 5 0 0,0-2 0 0,1 0 0 15,-1 0 0-15,0-4 10 0,1 10-10 0,-1-3 8 16,0-6-8-16,0 9 0 0,4 0 0 0,0 0 8 15,-4 0-8-15,4 0 0 0,-4 0 0 0,1 9 0 16,-1-9 0-16,-3 3 0 0,7 3 0 0,-8-2 0 16,1-4 0-16,3 9 0 0,-3-9 0 0,-4 3 0 15,8 3 0-15,-8-2 0 0,0 2 0 0,0-3 0 0,-3 6 0 16,3-6 0-16,-3 4 0 0,0-4 0 0,-1 6 8 0,-3 1-8 16,4-7 0-16,-4 6 8 0,0 4-8 0,4-4 0 15,-4-3 0-15,4-2 8 0,-4 8-8 0,4-6 0 16,0-2 9-16,3 5-9 0,-4 0 0 0,5 1 8 15,-1-7-8-15,0 6 0 0,4-6 0 0,0 7 8 16,-4-1-8-16,0 1 0 0,0-7 0 0,0 6 0 16,1 1 0-16,-5-1 0 0,1-6 0 0,0 13 0 15,3-7 0-15,-7-2 8 0,0 11-8 0,8-8 0 16,-5 2 0-16,4 1 0 0,-3 3 0 0,0-4 0 16,0 1 0-16,-1 5 0 0,1-5 0 0,-4-1 0 0,0 4 0 0,4-3 8 15,-4-1-8-15,4-2 8 16,-4 2-8-16,0 7 8 0,4-6-8 0,-4-4 8 0,0 10-8 0,0-7 8 15,1 1-8-15,-1 3 9 0,-4-1-9 0,1-5 10 16,0 5-10-16,-1-2 0 0,4-1 0 0,-3 1 0 16,3 3 0-16,-3-4 0 0,0 1 0 0,-1-4 0 15,4 4 0-15,0-4 0 0,-3 4 0 0,3 2 0 16,0-2 0-16,-3-1 0 0,3 1 0 0,0 6 0 16,-3-7 0-16,3-2 8 0,-3 9-8 0,0-7 12 15,-4-3 0-15,3 10 0 0,-3-6 0 0,0-1 0 16,1-2-12-16,-5 2 0 0,4 7 0 0,-3-6 0 15,-1-4 0-15,-2 10 8 0,2-7-8 0,1 1 8 16,-4-4 3-16,3 10 0 0,-6-6 0 0,6 6 0 0,-3-7-11 16,1-2 0-16,2 2 0 0,-6 7 0 0,3-10 8 15,0 4-8-15,3-1 0 0,-3-2 8 16,0-1-8-16,1 4 0 0,2-4 0 0,-3 1 0 0,0-1 0 0,-3-6 0 16,3 6 8-16,0-2-8 0,-4-4 0 15,-3-3 0-15,0 0 9 0,4 3-9 0,-4-3 8 0,0 0-8 16,0 0 8-16,0 0-8 0,0 0 12 0,0 0-3 15,0 0 0-15,0 0 0 0,0 0-9 0,7 6 10 16,-4-6-10-16,-3 0 10 0,0 0-10 0,0 0 12 16,8 0-12-16,-1-6 12 0,0 3-2 0,-4-7 0 15,4 1 0-15,-3 6 0 0,-1-10-1 0,1-2 0 16,-1 2 0-16,1-6 0 0,-1-3-9 0,1 0 10 16,-4-3-10-16,3-3 10 0,-3 6-10 0,4-6 0 0,0 3 0 15,-4-3 8-15,3 3-8 0,-3-4 0 0,4 7 0 0,-1 0 0 16,1 4 0-16,-1-4 0 0,-3 0 8 0,7 3-8 15,-7 3 0-15,4-3 0 0,-4 1 0 0,0-4 0 16,0 6 0-16,3-3 0 0,1-3 0 0,-4 3 0 16,0-3 0-16,3 1 0 0,-3-1 0 0,0 3 0 15,0 0 0-15,4 6 0 0,-1-5 0 0,1 5 0 16,-4-6-13-16,0 7-2 0,3 2 0 0,-3 1 0 16,-3 6 15-16,6-7 12 0,-3 10-3 0,0 0 0 15,0 0-9-15,0 0-16 0,0 0 4 0,0 0 1 16,0 0 11-16,0 0 0 0,0 0 0 0,0 0 0 15,0 0 0-15,-3 13-13 0,3-4 1 0,-7 1 1 16,3 2 11-16,1-2 0 0,-1-1 0 0,1 4 0 16,-1-4 0-16,-3 4 0 0,4 2 0 0,3 1 0 15,-7 3 0-15,3-7 0 0,-3 13 0 0,3-9 0 0,-3 6 0 0,4 0 0 16,-1 6 0-16,1-6-8 0,-1 0 8 0,4 0 0 16,-3 0 0-16,3-3 0 0,0 9 0 0,3-6 0 15,1 0 0-15,-4-3-8 0,3-4 8 0,1 7 0 16,3-3 0-16,-4 0 0 0,5-7 0 0,-5 7 0 15,1-3 0-15,3 0 0 0,0-1 0 0,-4 4 0 16,1-6 0-16,-4 6 0 0,3-1 0 0,1-2 0 16,-4-7 0-16,3 7 0 0,-3-3 0 0,0-1 0 15,4-2 0-15,-4-1 0 0,3-6 0 0,1 10 0 16,-1-7 0-16,-3-3 0 0,0-3 0 0,0 9 0 0,0-9 0 16,0 10 0-16,0-10 0 0,0 0 0 15,7 3 0-15,-7-3 0 0,0 0 0 0,0 0 8 0,0 0-8 0,0 0 0 16,4 9 0-16,-4-9 9 0,0 0-9 15,0 0 0-15,0 0 13 0,0 0-4 0,0 0-1 0,-4 7 0 16,-3-4-8-16,0 3 8 0,-3-3-8 0,-1 0 8 16,-3 4-8-16,0-4 8 0,-4 3-8 0,1-3 8 15,-1 0-8-15,-3 7 10 0,-4-10-10 0,4 9 10 16,0-3 0-16,-4 1 0 0,4-1 0 0,-4-3 0 16,4-3 6-16,-4 10 0 0,4-10 1 0,4 6 0 15,-5-3-9-15,8-3-8 0,-7 3 9 0,4-3-1 16,-1 0-8-16,4 0 0 0,-4 0 0 0,1 0 0 15,2 0 0-15,1 0 0 0,4 0 0 0,-4 0 0 16,0 0 0-16,-1 0 0 0,5 6 0 0,-4-3 0 16,3-3 0-16,-3 0 0 0,0 7 0 0,0-4 0 0,3 3 0 15,-3-3 0-15,0 0 0 0,3-3 0 0,-3 7-8 16,4-4 8-16,-1-3-12 0,1 0 12 16,-1 0-44-16,0 0-1 0,4 0-1 0,0 0 0 15,0-3-136-15,4-7-27 0,-11-21-6 16,3-13-1-16</inkml:trace>
  <inkml:trace contextRef="#ctx0" brushRef="#br0" timeOffset="-166349.892">18119 14207 1105 0,'0'0'48'0,"0"0"12"0,0 0-48 0,0 0-12 0,-4-10 0 0,4 7 0 15,0-6 79-15,0 9 13 0,-3 0 4 0,3 0 0 16,0 0-36-16,0 0-6 0,0 0-2 0,0 0 0 15,0-10-7-15,-4 7-1 0,1-3-1 16,3 6 0-16,0 0-24 0,0 0-5 0,0 0-1 0,0 0 0 16,0 0 11-16,0 0 1 0,0 0 1 0,0 0 0 15,-7 0 0-15,7 0 0 0,0 0 0 0,-4 0 0 16,-3 0-5-16,0 0-1 0,-4 0 0 0,4 6 0 16,0-3 3-16,-3 7 0 0,-5-1 0 0,1 1 0 15,4-1-3-15,-4 4-1 0,0-10 0 0,-1 12 0 16,-6 1-7-16,4-7 0 0,3 10-1 0,-4-6 0 15,0 6-11-15,-3-4 0 0,3 1 0 0,1 0 0 16,3-1 10-16,-4 1-10 0,4-7 12 0,0 10-12 16,0-6 20-16,0-1-2 0,0 7-1 0,-1-6 0 15,1 2 11-15,0 1 1 0,0 3 1 0,3 0 0 0,-3 3-30 0,4 3 0 16,-1 0 0-16,-3 0 0 0,4 3 13 0,-5-3-3 16,8 3-1-16,0-3 0 0,0 7 1 0,4-1 0 15,3-3 0-15,0 4 0 0,0-7-10 0,3 6 10 16,1-3-10-16,3-2 10 0,-4 2-10 0,4-3 10 15,0 3-10-15,1-3 10 0,2-6-10 0,-3 3 0 16,0 0 0-16,4 0 0 0,-4-3 0 0,3-1 0 16,-3-5-9-16,4 6 9 0,0-7-19 0,-4 1 3 15,7-4 1-15,-4 4 0 16,1-4-45-16,3 7-8 0,-3-10-3 0,-1 4-632 0,4-1-126 0</inkml:trace>
  <inkml:trace contextRef="#ctx0" brushRef="#br0" timeOffset="-161708.746">18701 15125 1785 0,'-4'10'159'0,"4"-10"-127"15,-3 6-32-15,3-6 0 0,-7 3 220 0,7 0 37 16,0-3 8-16,0 0 2 0,0 0-220 0,0 0-47 16,0 0 0-16,0 0-10 15,0 0-34-15,7 7-6 0,3-4-2 0,1-3 0 16,-4 0-15-16,4 0-3 0,-11 0-1 0,10 0 0 16,-10 0-177-16,7 0-36 0,-7 0-8 0,0 0 0 0</inkml:trace>
  <inkml:trace contextRef="#ctx0" brushRef="#br0" timeOffset="-155074.258">18306 14423 1267 0,'0'0'112'0,"-7"0"-89"16,0 0-23-16,-4 0 0 0,0 0 199 0,1 3 35 15,-1 0 7-15,4-3 2 0,0 7-186 0,0-4-37 16,4 3-7-16,-1-3-1 0,0 7 21 0,4-7 5 16,0-3 1-16,4 9 0 0,0 4 1 0,3-4 0 0,0 0 0 15,0 1 0-15,3 2-16 0,1-2-2 0,-4 2-1 0,3 7 0 16,-2-6-21-16,-5 9 9 0,1-4-9 0,-1 4 0 15,-6 7 9-15,-1-4-9 0,-3 6 0 16,-4 7 9-16,1-7-9 0,-4 0 0 0,0-5 0 0,0 5 0 16,-4-9 0-16,0 6-9 0,1-12 9 0,-1 9 0 15,4-9-20-15,3-7 4 0,-3 3 0 0,7-2 0 32,-3-1-81-32,10-9-16 0,0 0-3 0,0 0-551 0,7-9-109 0</inkml:trace>
  <inkml:trace contextRef="#ctx0" brushRef="#br0" timeOffset="-154200.744">18814 14514 1785 0,'0'0'159'0,"0"0"-127"16,0 0-32-16,0 0 0 0,0-6 84 0,0-1 10 16,3-2 2-16,4 6 1 15,-3-3-107-15,3-7-22 0,-4 10-4 0,1-3 0 0,3-4 36 0,-7 10 0 16,0 0 0-16,0 0 0 0,-4-3 28 0,4 3 11 0,0 0 1 0,-7-3 1 16,-3-3 15-16,-1 6 2 0,1 9 1 0,-1-9 0 15,-3 10-14-15,0-7-2 0,0 6-1 0,0 1 0 16,-1-7-24-16,-2 6-5 0,-1 0-1 0,4 1 0 15,0-1 4-15,0 4 0 16,0-4 0-16,3 1 0 0,-3 2-8 0,3 1 0 0,1-4-8 16,-4 4 12-16,3-4 7 0,4 7 1 0,0-10 0 0,4 3 0 15,-5 7-20-15,1-3 0 0,0-1 0 0,0 1 0 16,4-4 0-16,-4 4 0 0,3-4 0 0,1 1 0 16,-4-1 0-16,3-6 0 0,4 6 0 0,-3 1 0 15,-1-1 0-15,4-9 0 0,0 0 0 0,0 3 0 16,7 4 12-16,-7-7-4 0,0 0 0 0,7 3-8 15,4-3 9-15,-1 0-9 0,8 0 0 0,-4 0 9 16,4 0-9-16,-1-3 0 0,1 3 0 0,3 0 8 16,0 3-8-16,0-3 0 0,-3 0 0 0,3 6 0 15,-3-3 0-15,0-3 0 0,-4 10 0 0,0-7 0 0,0 3 0 0,-4-3 0 16,1 7 0-16,-4-1 0 0,0 0 0 16,0 4 0-16,0-10 0 0,0 6 0 0,-3 7 11 0,-1-3-3 15,1-1-8-15,-4-2 12 0,3 2-12 0,1 1 8 16,-4-4-8-16,4 7 0 0,-4-10 0 0,0 13 0 15,0-7 0-15,0-2 0 0,-4 9 0 0,0-7 0 16,4 1 0-16,-3-4 0 0,-4 10 0 0,0-6 0 16,0-1 0-16,-4 7 0 0,4-7 0 0,0 7 0 15,-4-6 0-15,1 6 0 0,-1-7 0 0,4-2-10 16,-3 2 10-16,3-2-8 0,0-1 8 0,3-3 0 16,-3-3 8-16,3 0-8 0,4-3 14 0,-7-3-2 0,0 0 0 15,4-3 0-15,-4-3 23 0,0-1 4 0,0-2 1 16,3 2 0-16,-3-2-40 0,0-1 0 0,0-6-12 0,3 10 4 15,-3-7 8-15,4 0 0 0,-1 4 0 0,4 3 0 16,-3-4 0-16,6 4 0 0,1-1 0 0,-1-2 0 16,1 2 0-16,3 1 9 0,0-4-1 0,4 1-8 15,-4 2 17-15,7-8-3 0,-4 8-1 0,4-6 0 16,1 1 2-16,-1-7 0 0,-4 6 0 0,4-6 0 16,-3-3 9-16,3 3 3 0,-3 0 0 0,-1 0 0 15,1 0-27-15,-4 0 0 0,0-6 8 0,-4 6-8 16,5 0 12-16,-5 0 0 0,-3 3 0 0,0-3 0 15,4 4-12-15,-4 2 0 0,0-3 9 0,0 7-9 16,0-7 0-16,0 9 0 0,0 1 0 0,0 6 0 16,0-7 0-16,0 7-10 0,0 3 1 0,0 0 0 15,0 0-20-15,0 0-4 16,0 0-1-16,0 0 0 0,0 0-79 0,0 0-16 0,7 3-3 0,3-3-1 16,-3 10-68-16,4-7-14 0,-1-3-2 0</inkml:trace>
  <inkml:trace contextRef="#ctx0" brushRef="#br0" timeOffset="-153616.38">19262 15345 2152 0,'0'0'96'0,"0"0"19"0,-4 0-92 0,-3-9-23 16,4 9 0-16,-1-10 0 0,4 7 37 0,0 3 3 15,0 0 1-15,4-9 0 0,-4 9-17 0,3-10-4 16,-3 10-1-16,7 0 0 0,0-3 21 0,0-3 4 16,4 6 0-16,-4 0 1 0,-7 0 6 0,7 0 1 15,0 6 0-15,0-3 0 0,-7-3-16 0,11 7-4 16,-4-4 0-16,-4 9 0 0,4-6 0 0,0 7 0 16,0-4 0-16,-3 4 0 0,3-1-16 0,-3 4-4 15,3 0-1-15,0 3 0 0,-4-1-11 0,4-2 0 16,-3 3 0-16,-1-6 0 0,4 5-16 0,-3-5 5 0,-1-4 1 15,1 1 0-15,-4 2 10 0,3-2-13 0,1-4 5 16,-1-3 8 0,-3-3-48-16,4 9-1 0,-4-9-1 0,0 0 0 15,0 0-96-15,0 0-19 0,0 0-4 0,0 0-877 0</inkml:trace>
  <inkml:trace contextRef="#ctx0" brushRef="#br0" timeOffset="-152251.07">19879 14398 403 0,'0'0'36'0,"0"0"-36"0,0 0 0 0,-3-3 0 16,-1-7 318-16,4 1 57 0,0 6 11 0,0 3 2 15,0-6-302-15,0 6-61 0,4-7-12 0,3 1-2 16,-4 3 16-16,4-3 3 0,-7 6 1 0,7 0 0 16,4 0 16-16,-4 0 3 0,-7 0 1 0,0 0 0 15,0 0 10-15,7 9 3 0,-4 4 0 0,-3-4 0 16,0 0-19-16,-3 4-3 0,-1 6-1 0,1-7 0 15,-4 7-17-15,-4 3-4 0,4-3-1 0,-3-7 0 16,3 10-10-16,-4-3-1 0,4 0-8 0,-4-3 12 16,4 6 3-16,0-4 0 0,0 4 0 0,0 0 0 15,4 0 10-15,-1 7 3 0,4-7 0 0,-4-1 0 16,4 1-12-16,4-3-3 0,0 3 0 0,-1-3 0 16,1-6-13-16,-1 5 8 0,4-5-8 0,0-1 0 15,4-2 0-15,-4-1 0 0,0 1-8 0,4-7 8 0,-4 3-14 16,3-6 4-16,-3-6 1 0,4 6 0 0,-1-3-4 15,1-4-1-15,0 1 0 0,-1-3 0 16,-3 2-28-16,4-5-6 16,-4 2 0-16,3-2-1 0,-3-1-153 0,1-2-30 0,2-1-7 0</inkml:trace>
  <inkml:trace contextRef="#ctx0" brushRef="#br0" timeOffset="-151957.233">20200 14367 2736 0,'-18'9'121'0,"8"-9"25"0,-8 9-117 0,8 1-29 0,3-1 0 0,-4 4 0 16,7-1 14-16,-3 10-3 0,4-3-1 0,-4 3 0 15,3 0-10-15,1 9-16 0,-4-2 4 0,7-4 1 16,-4 6 11-16,1 0 0 0,-1 7 0 0,1-3-8 15,-4 5 8-15,-1-5 0 0,1-4 0 0,-3 10 0 16,-4-10 0-16,0 4 0 0,3-4 8 0,-3 0-8 16,3-2 0-16,-3-4 0 0,4 0-10 0,-1-3 10 15,4-7-48 1,0 4-4-16,3-6 0 0,1-4 0 0,-1 4-95 16,4-4-19-16,0-3-4 0,0-6-784 0</inkml:trace>
  <inkml:trace contextRef="#ctx0" brushRef="#br0" timeOffset="-151758.103">20232 15154 2826 0,'0'0'62'0,"-4"3"13"0,-3 3 2 0,4-3 3 0,3-3-64 0,-7 7-16 16,3-1 0-16,1 0 0 15,3-6-52-15,0 3-14 0,-4 7-2 0,4-1-1 16,4-6 5-16,-4-3 2 0,0 0 0 0,0 10 0 16,-4-1-69-16,4-9-13 0,0 0-4 0,0 0-460 0,-3 0-93 0</inkml:trace>
  <inkml:trace contextRef="#ctx0" brushRef="#br0" timeOffset="-150954.341">20772 14489 403 0,'10'0'17'0,"-10"0"5"15,0 0-22-15,0 0 0 0,0 0 0 0,0 0 0 0,0 0 368 0,0 0 68 16,0 0 15-16,0 0 2 0,0 0-366 0,0 0-74 15,-7 3-13-15,0 3 0 0,-4-3 0 0,1 4 0 16,-4-4 0-16,0 0 0 0,7 3 26 0,-8-3 10 16,1 7 3-16,-3-4 0 15,3 0 32-15,0 1 6 0,-4-4 2 0,0 6 0 0,-3-6-31 0,0 7-7 16,3-1-1-16,1 1 0 0,3-7-19 0,-1 6-4 16,1 0-1-16,0 1 0 0,4-1-16 0,-1 1-12 15,4-1 1-15,0-3 1 0,3 4 10 0,1-1 0 16,-1 1 0-16,1-1 0 0,-1 0-8 0,4 4 0 15,0-10 0-15,4 7 0 0,-1-1 8 0,-3-6-13 16,0-3 5-16,7 9 8 0,0-2-8 0,0-4 8 16,1 3 0-16,2-3 0 0,1 0 0 0,-1-3 0 15,1 10 0-15,-1-10 0 0,5 6 0 0,-1-3 0 0,0 0-9 0,3 7 9 16,1-4-9-16,3-3 9 0,0 10-13 0,-3-7 5 16,-4 7 8-16,4-4-8 0,-4 0 8 0,4 1-8 15,-1 2 8-15,-3-2 9 0,0 2-1 0,1 1-8 16,-5-4 0-16,4 4 0 0,-7-4 0 0,4 1 0 15,-1 2 0-15,-3-2 0 0,1 5 0 0,-1-9 0 16,-4 4 0-16,1-1 0 0,-1 1 0 0,-3-7 0 16,-3 6 0-16,3 4 0 0,-4-7 0 0,-3 3 0 15,-4 1 0-15,4-4 0 0,-3 4 0 0,-1-1 0 16,-3 3 0-16,-3-2 0 0,-5 9 0 0,5-7 0 16,3 1-10-16,-1 2-6 0,-2 1 0 0,-1-6-1 15,1 2 5-15,2-2 0 0,1-1 1 0,0 3 0 16,4-5 31-16,-1-4 7 0,4 3 1 0,0-3 0 0,0-3 0 0,3 0 0 15,4 0 0-15,-3-3 0 0,-1-3-9 16,1 3-2-16,-1-7 0 0,1-2 0 0,3 2 3 0,-4-8 0 16,1 8 0-16,3-2 0 0,0-7-20 0,3 6 0 15,-3-9 0-15,7 3 0 0,-3-2 14 0,3-1-1 16,0 0 0-16,0-7 0 0,4 4 13 0,3-3 2 16,-4 3 1-16,4-3 0 0,0 3-1 0,1-4 0 15,-5 8 0-15,4 2 0 0,-3-3-3 0,-1 0-1 16,1 6 0-16,3 0 0 0,0 1-7 0,-3-1-1 15,-1 4-1-15,-3-7 0 0,4 6-15 0,-4 4 0 16,0-1 0-16,-3-2 0 0,6 2-20 0,-6 1 0 16,-1 6 0-16,1-7 0 15,-4 1-12-15,0 9-4 0,0-9 0 0,0 9 0 16,-7-3-94-16,7-1-19 0,0 4-4 0,0 0-1 16,0 0-23-16,0 0-5 0,0 0-1 0,0 0-415 0,0 0-83 0</inkml:trace>
  <inkml:trace contextRef="#ctx0" brushRef="#br0" timeOffset="-149422.004">21043 14542 403 0,'0'0'17'0,"0"0"5"0,0 0-22 0,0 0 0 0,0 0 0 0,0 0 0 16,0 0 297-16,0 0 55 0,0 0 12 0,0 0 1 15,0 0-293-15,0 0-60 0,7 0-12 0,-7 0 0 16,0 0 48-16,7-3 11 0,-7 3 1 0,0 0 1 16,4-6 19-16,-4 6 4 0,10 0 1 0,-3 0 0 15,-7 0-34-15,0 0-7 0,0 0-2 0,8 0 0 16,-5 6-34-16,4-3-8 0,-7 7 0 0,-3 2 0 15,-1-2 0-15,-3 2-9 0,0 7 9 0,0 0-10 16,0-4 10-16,-4 7 0 0,1-3 0 0,-4 3 8 16,3 0 6-16,0-3 2 0,4 0 0 0,0-4 0 0,4-5 18 15,-4 2 4-15,3-2 1 0,1-1 0 0,3-9-19 0,0 0-4 16,0 0-1-16,0 0 0 0,0 0-15 0,10 0 0 16,1 0 0-16,-1 0-10 0,5-3 0 0,-1-3 0 15,0 6 0-15,3 0 0 0,1 0 10 0,-4 0-10 16,7 0 10-16,0 0-10 0,-3 6 10 0,0-3 0 15,-4 3 0-15,3 1 0 0,-2-1 0 0,-1 3 0 16,0 1 8-16,0-4-8 0,0 3 0 0,-3 7 0 16,-4-10 0-16,0 13 0 0,3-6 0 0,-6-4 0 15,-4 4 0-15,-4 6 8 0,4-7-8 0,-3 4 11 16,-4-4-11-16,-4 1 12 0,1-4-12 0,-1 4 0 16,4-4 0-16,-4 4-11 15,-3-4-76-15,0 1-15 0,0 2-3 0,-4-2-1 16,-3-1-69-16,0 3-13 0,-4-2-4 0</inkml:trace>
  <inkml:trace contextRef="#ctx0" brushRef="#br0" timeOffset="-149127.799">21064 14533 2944 0,'0'0'131'0,"0"0"26"0,0 0-125 0,0 0-32 15,0 0 0-15,0 0 0 0,0 0 28 0,11 0 0 16,0 0 0-16,3 0 0 0,3 0-28 0,1 0-16 16,3 0 1-16,-3 0 1 0,3 0-2 0,0 0-1 15,0 6 0-15,4-6 0 16,-4 3-19-16,-3 0-3 0,-1-3-1 0,-3 7 0 15,1-4-33-15,-1-3-7 0,0 6-2 0,-4-3 0 16,5-3 16-16,-1 0 3 0,-4 0 1 0,1 0 0 16,-1 0-20-16,-3 0-4 0,0 0-1 0,4 0-836 0</inkml:trace>
  <inkml:trace contextRef="#ctx0" brushRef="#br0" timeOffset="-148630.493">21138 13962 1720 0,'0'0'76'0,"0"0"16"16,0 0-73-16,11 0-19 0,-4 0 0 0,4 3 0 16,-1-3 33-16,1 7 3 0,-1-4 1 0,1 3 0 0,0-3 59 0,-1 3 12 15,4-3 3-15,4 7 0 0,0-1-11 0,3-2-3 16,-4 2 0-16,5 0 0 0,-1 1-36 0,3 2-7 16,1-2-2-16,0 2 0 0,7 4-7 0,-4 0-1 15,4 2-1-15,-1 4 0 0,-3 0-27 0,8 7-6 16,3-4-1-16,-11 6 0 0,-11 7-9 0,8-1 0 15,0 4 0-15,-4 0 0 0,-7 0 0 0,-3-1 8 16,-1 4-8-16,1-3 0 0,-1 3 0 0,-6 0 0 16,-8 0 8-16,4 3-8 0,4-3 0 0,-4 0 0 15,-7-4 0-15,3-5 0 0,1 2 11 0,-4-2-3 16,-4-7-8-16,1-3 12 0,-1 3 9 0,8-2 2 16,3-5 0-16,-8 8 0 0,-6-7-23 0,4 0 0 15,3 0 0-15,0 0 8 16,-4-1-32-16,-3-2-7 0,0 3-1 0,0 0 0 15,-4 6-28-15,-3-6-7 0,0-3-1 0,0-3 0 16,-4 0 7-16,4-4 1 0,-4 1 0 0,4-7 0 16,-4-3-151-16,4 0-29 0,-25 3-7 0,14-15-1 0</inkml:trace>
  <inkml:trace contextRef="#ctx0" brushRef="#br0" timeOffset="-145503.796">27820 16653 676 0,'0'0'30'0,"0"0"6"0,0 0-28 0,0 0-8 0,0 0 0 0</inkml:trace>
  <inkml:trace contextRef="#ctx0" brushRef="#br0" timeOffset="-143395.683">27834 16640 172 0,'0'0'16'0,"0"0"-16"16,0 0 0-16,0 0 0 0,0 0 178 0,0 0 33 15,0 0 6-15,0 0 2 0,-7 0-143 0,7 0-28 16,0 0-5-16,-3 0-2 0,-4 0-17 0,7 0-3 16,0 0-1-16,-8 0 0 0,8 0 8 0,0 0 2 15,0 0 0-15,0 0 0 0,0 0 11 0,0 0 3 16,0 0 0-16,0 0 0 0,0 0 4 0,0 0 0 15,-7 0 1-15,7 0 0 0,0 0-3 0,0 0-1 16,0 0 0-16,-7-6 0 0,0 6 3 0,4 0 1 16,3 0 0-16,0 0 0 0,0 0-19 0,-7-3-4 15,3-4-1-15,4 7 0 0,0 0-14 0,0 0-3 16,-10 0-8-16,6-3 12 0,4 3-3 0,0 0-1 0,-7-3 0 16,7 3 0-16,0 0 12 0,0 0 3 15,-3-6 0-15,3 6 0 0,0 0 2 0,0 0 1 0,0 0 0 0,0 0 0 16,0 0-2-16,0 0-1 0,0 0 0 0,0 0 0 15,0 0-14-15,-8 0-9 0,5-3 12 0,3 3-12 16,0-7 22-16,-4 7-2 0,-3-3-1 0,4 3 0 16,-1-6 6-16,1 3 2 0,-4 3 0 0,0 0 0 15,7 0-7-15,-7 0 0 0,0 0-1 0,-1 0 0 16,5 0-4-16,-1 3-1 0,4-3 0 0,-3 6 0 16,-4-6-6-16,0 3-8 0,7-3 11 0,-4 7-11 15,4-7 0-15,-3 3 0 0,-8 6 0 0,8 1 0 16,3-7 0-16,-4 12 0 0,1-8 0 0,-1 2 0 15,1 7 0-15,-1-10 0 0,0 13 0 0,1-7 0 0,6-2 0 0,-3 2 0 16,0-2 0-16,0 6 0 0,4-10 0 0,-4 3 8 16,11 1-8-16,-8-1 10 0,4-6-10 0,4 7 8 15,-1-10-8-15,1 0 8 0,-1 0 2 0,5 0 0 16,-5 0 0-16,1-10 0 0,3 7 5 16,-4-6 1-16,1-1 0 0,3 1 0 0,-3 3-4 0,-1-4 0 15,1 1 0-15,-4-4 0 0,0-3 4 0,-3 7 0 16,3-3 0-16,-4 2 0 0,1 4 1 0,-1-10 1 15,1 7 0-15,-4 2 0 0,3-2-6 0,-3 0 0 16,0-1-1-16,4 1 0 0,-4 9-11 0,0-3 0 16,0-4 9-16,0 7-9 0,3-9 0 0,-3 6 9 15,0-6-9-15,0 9 0 0,0 0 8 0,0 0-8 0,0 0 0 16,0 0 0-16,0-4 0 0,0 4 8 0,0 0-8 0,-3-6 0 16,-4 6 9-16,0 6-9 0,0-2 0 0,-4 2 9 15,4-3-9-15,-4 6 0 0,1 1 0 0,-4-1 0 16,3-3 0-16,1 4 0 0,-5-1 0 0,5 4 0 15,-1-4 0-15,1 1 0 0,-1 2 0 0,0-2 0 16,4-1 0-16,0 3 0 0,0-2 0 0,4 2 0 16,3-2 0-16,0-1 0 0,0 1 0 0,3-1 0 15,4 0-9-15,-3-5 9 0,-4-4 0 0,3 9 0 16,4-6 0-16,1 7 0 0,-8-10 0 0,10 0 0 16,-10 0 0-16,7 6 0 0,-7-6 0 0,0 0 0 15,0 0 0-15,0 0 0 0,11-6 0 0,-1 2 0 16,1-2 0-16,-8 3 9 0,5-6-9 0,-5-1 8 15,8 1-8-15,-4 6 0 0,-4-7 0 0,1 1 0 16,3-1 0-16,0-2 0 0,-4 2 0 0,1 1 0 16,-1 3 18-16,4-4 11 0,-3 1 3 0,-4 0 0 0,0-1-32 15,0 1 0-15,0 2 0 0,0-2 0 0,-4 3 0 16,1-4 0-16,-1 7 0 0,1-6 0 0,-4 6 9 0,0-4-1 16,0 4 0-16,-4-3 0 0,4 6-8 0,-3 0 0 15,-5 0 0-15,5 6 8 0,-1-6-8 0,1 3 0 16,-1 4 0-16,0-4 0 0,1 3 0 0,-1 0 0 15,1 1 0-15,3-4 0 0,-4 6 0 0,4 1 0 16,4-1 0-16,-5 0 0 0,5 1 0 0,-1-4-16 16,4 10 4-16,0-4 1 0,4 1 11 0,-1-1 0 15,1-2 0-15,3 6-8 0,0-4 8 0,4 1 0 0,-4-4 0 16,3 0 0-16,4 1 0 0,-3-4 0 16,3 4 0-16,0-10 0 0,-3 6 0 0,3-3 0 0,0-6 8 0,0-3-8 15,0 6 0-15,0-4 0 16,0-5 0-16,1 0 0 0,-5-1 0 0,1 4 11 0,-4-4-11 0,-4-5 12 15,4 9-3-15,-3-4 0 0,-4 1 0 0,0-4 0 16,-4-3-1-16,1 4-8 0,-1 3 12 0,-3-1-4 16,-3-2-8-16,3 2 12 0,-4-2-12 0,0 2 12 15,1 1-12-15,-4 6 10 0,3-4-10 0,1 4 10 16,-4-6-10-16,-1 9 0 0,5 0 0 0,-1 6 0 16,1-3 0-16,-1 0 0 0,0 7 0 0,1-1 0 15,3 1 0-15,-4-1 0 0,1 4-11 0,3-1 11 16,0 4 0-16,0-1-10 0,-1 1 10 0,1 0 0 15,0 3 0-15,4-7-8 0,-1 4 8 0,1 0 0 16,3-7 0-16,3 4 0 0,1-4 0 0,-1 0 0 0,-3-9 0 16,7 10 0-16,0-7 0 0,4-3 0 0,3 0 0 0,-3 0 0 15,3-3 0-15,-4-7 0 0,8 1 11 16,0 0-11-16,-4-4 12 0,0-6-12 0,0 7 12 0,4-7-12 16,-8 6 12-16,4-6-12 0,-3 7 0 15,0-1 0-15,-1-5 0 0,-3 5-9 0,0 0 17 0,0-2 3 16,-3 2 1-16,-1 4 0 0,-3-4-12 0,4 4 0 15,-4-1 0-15,0 1 8 0,0 6 8 0,0 3 2 16,0 0 0-16,0 0 0 0,-4-9-18 0,1 9 0 16,-4-4 0-16,3 4 0 0,-3 4 0 0,-3 2-16 15,-1-3 4-15,4 6 0 0,-4-6 12 0,1 7 13 16,-4 2-2-16,3 4-1 0,-3-3-10 0,3-1 0 0,4-2 0 16,-3 2 0-16,-1 7-11 0,4-7-1 0,0-2 0 0,4 2 0 15,3-2 12-15,0-1 0 0,0-9 0 0,0 0 0 16,3 10 0-16,-3-10 17 0,0 0-2 0,11 3-1 15,3 3-25-15,0-6-5 0,0 0 0 0,0-6-1 16,0 6 17-16,0-6 0 0,4-1 0 0,-4-2 0 16,0-1 0-16,-3 7 0 0,-1-6 0 15,1-1 0-15,-4-2 8 0,4 3-8 0,-8 5 0 0,4-5 0 16,-3 0 9-16,-4-1-9 0,0 7 8 0,0 3-8 16,0-6 8-16,0-7-8 0,-7 10 8 0,0-3-8 15,0 3 0-15,-1 3 8 0,1-7-8 0,-3 7 0 16,-4 0 0-16,3 0 0 0,-3 0 0 0,0 7 0 15,0-4 0-15,-4 3 0 0,4 3 0 0,3-2 0 16,1 2-10-16,-1 1 10 0,1 2 0 0,3-2-9 16,0 2 9-16,3-3 0 0,1 7 0 0,-1-3 0 0,4-4-11 15,4 1 11-15,-4-10-13 0,3 6 5 0,-3 3 8 16,0-9 0-16,0 0 0 0,0 0 0 0,0 0-8 0,11 6 8 16,-11-6-8-16,7 4 8 0,-7-4 0 0,10 0 0 15,-3-4 0-15,4-2 0 0,-4-3 0 0,4 3 8 16,-4-4-8-16,3 1 8 0,1-1-8 0,-1-2 0 15,-3 2 8-15,0-2-8 0,-3 2 0 0,3 1 8 16,0 0-8-16,-3 5 0 0,-1-2 0 0,-3 6 0 16,0 0 0-16,0 0 0 0,0 0 0 0,0 0 0 15,0 0 0-15,0 0 0 0,0 0 0 0,-7 0 0 16,0 10 0-16,0-10 0 0,3 9 0 0,-3-6 0 16,4 7 0-16,-4-4 0 0,7-6 0 0,-7 3 0 15,0 6 0-15,0-6 0 0,0 4 0 0,7-7 0 0,-4 3 0 0,1 6 0 16,-4-6 0-16,3 4 0 0,4-7 0 15,0 0 0-15,-4 3 0 0,4-3 0 0,0 0 0 0,0 0 0 16,0 0 0-16,0 0 0 0,-3 6 0 0,3-6 0 16,0 0 0-16,0 0 0 0,0 0 0 0,0 0 0 15,0 0 0-15,0 0 0 0,0 0 0 0,0 0 0 16,-4 3 0-16,4-3 0 0,0 0 0 0,0 0 0 16,0 0 0-16,0 0 0 0,0 0 0 0,0 0 0 15,0 0 8-15,0 0-8 0,0 0 8 16,4 0-8-16,3 0 0 0,0-9 9 0,0 9-9 0,-7 0 0 15,4-10 8-15,-4 10-8 0,0-3 0 0,0 3 0 16,3-9 8-16,-3 9-8 0,0 0 0 0,0 0 0 16,-3-3 0-16,3-4 0 0,0 7 0 0,0 0 0 0,0 0 8 15,0 0-8-15,0 0 0 0,0 0 0 0,0 0 0 0,0 0 0 16,0 0 0-16,0 0 0 16,0 0 0-16,0 0 0 0,0 0 0 0,0 0 0 0,0 0 0 0,0 0 0 15,0 0-8-15,0 0 8 0,0 0-8 0,0 0 8 16,0 0-13-16,0 0 5 15,0 0-51-15,0 0-9 0,0 0-3 0,0 0 0 16,7 7-191-16,0-4-38 0</inkml:trace>
  <inkml:trace contextRef="#ctx0" brushRef="#br0" timeOffset="-140704.951">18189 16223 1209 0,'-10'0'53'0,"10"0"12"0,-7 0-52 0,0 0-13 15,-4 0 0-15,4-3 0 0,0 3 152 0,0-3 27 16,7 3 5-16,-4-7 2 0,1 4-106 0,-1-3-22 16,4-3-4-16,0 9-1 0,0-3 5 0,4-7 1 15,-1 7 0-15,1-3 0 0,-1-4-24 0,4 7-5 16,-3-6-1-16,3-1 0 0,0 7-10 0,0-6-3 15,4-1 0-15,-1 7 0 0,1-3-8 0,3 0-8 16,-3-4 12-16,3 1-12 0,3 3 9 0,1-7-9 16,3 10 0-16,0-6 9 0,0-1 2 0,1 1 0 0,2-1 0 15,-3 7 0-15,1-6-11 0,-1 9 0 16,-4-10 0-16,5 10 0 0,-5 0 0 0,-3 0 0 0,4 7 11 0,-4-4-11 16,-7 3 11-16,4 0-11 0,-4 4 12 15,-4-1-12-15,1 4 12 0,-8-4-4 0,4 10 0 0,-3-7-8 16,-1 1 14-16,-3 6-4 0,-3 3-1 0,-1-3 0 15,0-1-9-15,1 7 0 0,-4-3 0 0,3 0 8 16,-3 7-8-16,0-4 0 0,3 3 0 0,-3-6 0 16,0 9 0-16,-4-3 0 0,4 4 0 0,-3-4 0 15,-1 3 0-15,0 1 0 0,1-1 0 0,-1 0 0 16,4-2 0-16,0-4 0 0,0 3 0 0,3-6 0 16,1 0 17-16,-1 0-1 0,4-3-1 0,4-7 0 15,-5 4 5-15,8 0 0 0,-3-7 1 0,3 4 0 0,3-4-4 16,-3 3-1-16,8-2 0 0,-5 6 0 15,4-10-7-15,0 3-1 0,0 1-8 0,-3-4 12 0,3 0-12 16,0 0 0-16,-7-6 0 0,7 4 0 0,3 5 0 16,-6-6 0-16,-4-3 0 0,7 10 0 15,-7-10 0-15,11 0 0 0,-4 6 0 0,0-6 0 16,0-6-102-16,3 6-23 0,1-4-5 16,3-2-1-16,0 0-104 0,4-10-21 0,3 4-4 0</inkml:trace>
  <inkml:trace contextRef="#ctx0" brushRef="#br0" timeOffset="-140204.325">18972 16201 748 0,'0'0'33'0,"0"0"7"0,0 0-32 0,0 0-8 0,-3 0 0 0,-4-3 0 16,-4 3 192-16,4 3 36 0,0-3 7 0,4 0 1 15,-8 9-138-15,4-9-28 0,0 10-6 0,0-7 0 16,-4 6 18-16,1 1 4 0,-1-1 1 0,1 1 0 16,-1 2-23-16,-3 1-4 0,3 9 0 0,-3 3-1 15,4-3-11-15,-1 0-3 0,0 3 0 0,4-3 0 16,-3 9-30-16,3-9-7 0,3 6 0 0,1-6-8 16,-1 10 14-16,4-10-4 0,0 6-1 0,0-3 0 15,4-3-9-15,-1 6 0 0,1-6 0 0,3 0 0 16,0 0 11-16,3-3-3 0,-3-1-8 0,8-5 12 15,-5 0 16-15,4-4 4 0,4-9 0 0,0 9 0 0,-1-9-16 16,4-9-4-16,0 6 0 0,4-7 0 0,0-2 9 0,0-4 2 16,-1-6 0-16,-3 3 0 0,4-3 4 0,-4 1 1 15,0-1 0-15,-3 3 0 0,0-6-10 0,-1-4-2 16,-3-2 0-16,1 6 0 0,-5-6 0 0,4 2 0 16,-7-2 0-16,0 0 0 0,0-1-4 0,1 7 0 15,-5-3-1-15,-3 6 0 0,0 0 6 0,0 0 2 16,-3 3 0-16,-1-3 0 0,-7 10-19 0,4-1-12 15,-3-2 1-15,-8 2 1 0,0 4 10 0,-3-4 0 16,0 4-9-16,4 6 9 0,-8-4 0 0,4 4 0 16,-1 0-9-16,-2-3 9 0,6 6 0 0,-3-3 0 15,0 3-8-15,3-7 8 16,4 7-29-16,0 0-3 0,0 0 0 0,3 0 0 16,1 0-108-16,3 0-21 0,0 7-5 0,0-4-620 0,3 6-124 0</inkml:trace>
  <inkml:trace contextRef="#ctx0" brushRef="#br0" timeOffset="-139818.171">19579 16728 1440 0,'0'0'128'0,"0"0"-103"16,-7 0-25-16,0 6 0 0,0-6 264 0,0 3 47 15,7-3 9-15,0 0 3 0,0 0-253 0,0 0-50 16,0 0-11-16,-4 3-1 0,1 4 9 0,3-7 3 15,0 0 0-15,-4 3 0 0,4-3 4 0,0 9 0 16,0-9 1-16,-3 10 0 0,3-7-5 0,0-3-2 16,3 9 0-16,-3-9 0 0,0 10-18 0,0-10 0 0,4 6 0 0,-4 0 0 31,0-6-16-31,3 6-11 0,-3-6-1 0,0 0-1 16,0 0-43-16,0 0-9 0,0 0-2 0,4 4 0 15,-4-4-81-15,0 0-17 0,7 6-3 0,-7-6-723 0</inkml:trace>
  <inkml:trace contextRef="#ctx0" brushRef="#br0" timeOffset="-138843.04">20066 16054 1209 0,'0'0'108'0,"0"0"-87"15,-4-3-21-15,-3-4 0 0,0 4 259 0,0 3 47 0,4-9 10 0,-4 9 1 16,3-3-214-16,4 3-43 0,0 0-9 0,0 0-2 16,0 0-13-16,0 0-2 0,0 0-1 0,0 0 0 15,0 0-25-15,0 0-8 0,0 0 0 0,-3 9 0 16,-1-3 0-16,1 10 0 0,-1-3 0 0,-3-1 0 15,0 4 21-15,0-1-2 0,3 4-1 0,-6-6 0 16,-1 9 12-16,4-7 2 0,0 1 1 0,-3 6 0 16,-1-3-5-16,7-7-2 0,-3 7 0 0,4-6 0 15,-4 2-12-15,3 1-2 0,4-6-1 0,0 2 0 16,4-3-11-16,-1 1 0 0,4 2 0 0,0-2-11 16,4-1 11-16,3-6 12 0,0 4-2 0,4-4-1 15,3-3-9-15,4 0 0 0,-1 0 0 0,1 0 0 16,3-3 0-16,-3-4 0 0,0 4 0 0,3 0 8 15,-7-3-8-15,4 3 0 0,0-4-12 0,-4-5 12 16,-4 9-30-16,1-4 2 0,-4-2 0 0,0 6 0 16,-3-6-100-16,-4-1-20 0,0 7-4 0,-7 3-1 15,3-9-123-15,-3-1-25 0,-3-12-5 0,3 22-1 0</inkml:trace>
  <inkml:trace contextRef="#ctx0" brushRef="#br0" timeOffset="-138576.338">20482 15850 2862 0,'0'0'63'0,"0"0"13"0,0 0 2 0,-7 3 2 0,-3 3-64 0,-4 4-16 0,3-4 0 0,0 13 0 16,1 0 0-16,-1 3-9 0,1-1 1 0,-1 1 0 16,0 0-10-16,4 10-2 0,-3-10 0 0,-4 9 0 15,7 0 11-15,-4 1 9 0,-3 5-13 0,-4 1 5 16,4 0 8-16,-3 2 0 0,-5-2 0 0,1 3 8 15,-3 0-8-15,2-7 8 0,5 4-8 0,-1-4 8 16,0-2 1-16,4-1 1 0,-3-3 0 0,3-3 0 16,3-3-10-16,0 0 0 0,1-6 0 0,6-4 8 31,1 1-70-31,3-4-14 0,0-9-4 0,0 0 0 16,10-3-111-16,1-3-22 0,3-4-5 0</inkml:trace>
  <inkml:trace contextRef="#ctx0" brushRef="#br0" timeOffset="-137994.833">20627 15997 2066 0,'0'0'92'0,"0"0"18"0,0 0-88 0,0 0-22 16,-7 0 0-16,7 0 0 0,0 0 56 0,0 0 8 16,0 0 0-16,0 0 1 0,0 0-20 0,0 0-4 0,0 0-1 15,0 0 0-15,0 0 3 0,0 0 0 0,0 0 0 0,10 3 0 16,1-3-3-16,3 10-1 0,-3-10 0 15,3 0 0-15,3 0-27 0,5 0-4 0,-5-3-8 0,4 3 11 16,4-7-3-16,-4 7 0 0,0 0 0 0,1 0 0 16,-5 0-8-16,1 0 8 0,-4 7-8 0,0-4 8 15,4-3-8-15,-4 9 0 0,-4-6 0 0,1 4 0 16,-4-4 8-16,0 3 0 0,-3-3 0 0,3 7 0 16,-7-10-8-16,0 0 0 0,3 3 0 0,4 6 0 15,-7-9 28-15,0 0 3 0,0 0 1 0,4 6 0 16,-4 1-20-16,3 2-3 0,-3-3-1 0,0-3 0 15,0 10-8-15,0-4 0 0,0 1 0 0,-3 2 0 16,-1 7 0-16,1-6 0 0,-1 6 12 0,-3-7-4 16,0 10 0-16,-3-3 0 0,-1 3 0 0,0 0 0 15,1 6 1-15,-4-3 0 0,-4 3 0 0,0 4 0 16,1-7 25-16,-4 6 5 0,-4 0 1 0,4-2 0 0,0-4-20 16,-1 6-4-16,1-3-1 0,4-3 0 0,-5 4-5 0,5-7-1 15,3 0 0-15,0-1 0 0,0-2-9 0,3 0 0 16,0-3 0-16,4 3 0 0,0-7 0 0,0-2 0 15,4-1 0-15,3 4 0 0,-4-4-16 0,1-3-4 16,3-6-2-16,0 0 0 16,0 0-117-16,0 0-23 0,0 0-5 0,7 3-1090 0</inkml:trace>
  <inkml:trace contextRef="#ctx0" brushRef="#br0" timeOffset="-128104.695">20006 15599 172 0,'0'0'16'0,"0"0"-16"15,-3-9 0-15,-5 9 0 0,1 0 373 0,-3 0 72 16,-8-4 15-16,4 4 2 16,-7 0-430-16,3 0-87 0,-3 0-17 0,3-6-3 0,-3 6 51 0,0 0 9 15,0 0 3-15,7 0 0 0,0-3 69 0,0 3 15 16,3 0 2-16,0 0 1 0,4 0 8 0,4 0 1 15,-4 0 1-15,7 0 0 0,0 0-9 0,0 0-1 16,0 0-1-16,0 0 0 0,14 0-52 0,0 0-10 16,0-3-3-16,0 3 0 0,4 0-1 0,-4 0 0 15,4 0 0-15,-1 0 0 0,1 0 13 0,0 0 3 16,-1 0 0-16,8 0 0 0,0-6 0 0,3 6 1 16,4 0 0-16,3 0 0 0,4 0 3 0,3 0 1 0,0 0 0 15,8 0 0-15,-1 0-16 0,0 0-3 0,4 0-1 16,4 0 0-16,3 0-9 0,-4 0 12 0,4 6-12 15,-3-3 12-15,-1-3-12 0,-6 9 0 0,-1-5 0 0,-3-4 0 16,-7 6 0-16,-1-3 0 0,-6-3 0 0,0 9-11 16,-4-9 11-16,0 4 0 0,1-4 0 0,-8 0 0 15,3 6 14-15,-6-6-2 0,0 3 0 0,-4-3 0 16,3 0 7-16,-2 0 1 0,-1 0 0 0,-4 0 0 16,8 0-20-16,-4 0 0 0,0 0 8 0,0 0-8 15,0 0 9-15,0 0-1 0,-3 0-8 0,0 0 12 16,-8 0-12-16,-3 0-10 0,0 0 2 0,0 0 0 15,0 0 8-15,0-1690 0 0,0 3380 0 0,0-1690 0 16,0 0 0-16,-3 6 0 0,-12-6 0 0,1 3 0 0,-7-3 20 0,0-3-1 16,-7 3 0-16,-4-6 0 0,0 6-19 0,1 0 0 15,-1 0 0-15,4-3 0 0,-4 3 0 0,0-6 0 16,4 2 0-16,-4 1 0 0,0-3 0 0,-3 6-9 16,-4-3 1-16,-3-3 0 0,0 2 8 0,-4-2 0 15,-4 3 8-15,1 3-8 0,-4-3 0 0,4-3 0 16,-8 6 0-16,1-10 0 0,-8 10 0 0,4-3 8 15,0-6-8-15,-3 9 11 0,3 0-11 0,0-3 0 16,3-4 0-16,8 7 0 0,0-3 0 0,3-3 0 16,7 6 0-16,0-3 0 0,7-7 8 0,4 10 0 15,0-3 0-15,3-3 0 0,4 6 4 0,4 0 1 16,2 0 0-16,1-3 0 0,4 3-3 0,-1 0-1 0,11 0 0 16,0 0 0-16,0 0-1 0,0 0-8 0,0 0 12 0,0 0-4 15,11 3-8-15,-1-3 0 0,1 0 0 0,3 9 0 16,4-9 9-16,6 7 0 0,5-4 0 0,-1 0 0 15,4-3-1-15,6 6 0 0,-2-3 0 0,6-3 0 16,4 0 0-16,7 0-8 0,0 0 12 0,7 0-4 16,0 0-8-16,3 0 0 0,-3 0 0 15,0 0 0-15,0 0 0 0,0 0 0 0,7 0 8 0,-7 0-8 16,-7 0 0-16,0 7 0 0,-4-4 0 0,1-3 0 16,-8 0 0-16,-3 9 10 0,-8-6-2 0,1-3-8 15,-7 10 0-15,0-10-12 0,-4 6 0 0,0-3 0 16,-3-3 12-16,-1 0 0 0,-3 3 0 0,-7 3-9 15,4-6 9-15,-4 0 0 0,0 4 0 0,0-4 0 16,-7 0 0-16,0 0 0 0,0 0-11 0,0 0 11 16,0 0-23-16,0 0 2 0,0 0 0 0,0 0 0 15,0 0-75-15,0 0-14 0,0 0-3 16,-7 0-724-16,-4 0-145 0</inkml:trace>
  <inkml:trace contextRef="#ctx0" brushRef="#br3" timeOffset="-119025.18">25086 16483 460 0,'-11'3'41'0,"4"-3"-33"16,-7 0-8-16,4 0 0 0,-1 0 131 0,4 0 24 0,-4 0 5 0,4 0 0 31,-3 0-203-31,3 0-41 0,7-3-8 0,0 3-1 0,-4-9 105 0,4 9 20 0,0 0 5 0,0 0 1 16,0 0 70-16,0-3 13 0,0-4 3 0,0 7 1 15,0 0-20-15,0 0-4 0,0 0-1 0,0 0 0 16,0 0-43-16,0 0-9 0,0 0-1 0,0 0-1 16,0 0-1-16,7 0 0 0,4 7 0 0,-1-4 0 15,-2-3 6-15,2 0 1 0,1 3 0 0,3 3 0 16,0-6-6-16,0 0-1 0,4 0 0 0,3 0 0 15,0 0-14-15,-3 0-3 0,3 0-1 0,0 0 0 16,0 0-16-16,4 0-3 0,-4-6-8 0,0 6 12 16,4-3-2-16,0 3-1 0,-1 0 0 0,4 0 0 15,1-3-9-15,-1 3 12 0,0 0-12 0,0 0 12 16,1 3-4-16,2-3 0 0,1 0 0 0,0 3 0 16,-4 3 2-16,0-3 0 0,1-3 0 0,-1 7 0 15,3-4 6-15,-2-3 2 0,2 0 0 0,-2 0 0 0,6 0-1 16,0 0 0-16,8 0 0 0,-5 0 0 0,-2 0-5 15,-1 0 0-15,4 0-1 0,-4 0 0 16,0 0-11-16,1 0 12 0,-5-3-12 0,1 3 12 0,0 0-3 0,0 0 0 16,-4 0 0-16,0 0 0 0,7 0 2 0,-3 0 0 15,0 0 0-15,0 3 0 0,-1-3 1 0,1 0 0 16,0 6 0-16,0-3 0 0,-1 0-3 0,5-3 0 16,-5 7 0-16,1-4 0 0,0-3-9 0,3 6 12 15,-3-6-12-15,3 3 12 0,0-3-12 0,1 0 8 16,-1 6-8-16,0-2 8 0,-3-4-8 0,3 3 0 15,-3-3 0-15,3 6 8 0,-3-3-8 0,-4-3 0 16,0 6 0-16,1-2 0 0,-1-4 12 0,-3 6-4 0,3-6 0 16,-3 3 0-16,3-3 0 0,0 0 0 0,4 0 0 15,-1 0 0-15,5 0-8 0,-4 0 8 0,3 0-8 16,4 0 8-16,-1 0-8 0,-2 0 0 0,-5 0 9 0,5 0-9 16,-1 0 0-16,-3 0 9 0,-4 0-9 0,4 0 0 15,-4 0 8-15,0 0-8 0,4-3 0 0,-4 3 0 16,0 0 8-16,1 3-8 0,-1-3 9 0,-4 3-9 15,1-3 14-15,0 0-3 0,3 6-1 0,-3-2 0 16,3-4-2-16,0 0-8 0,0 0 12 0,-3 0-4 16,3 6-8-16,1-6 8 0,-5 0-8 0,8 0 8 15,-4 0-8-15,4 0 0 0,-4-6 0 0,4 6 8 16,3 0-8-16,-3 0 0 0,0 0 0 0,0 0 0 16,-1 0 0-16,-3 0 8 0,1 0-8 0,-1 0 0 15,4 0 8-15,-8 0-8 0,5 0 0 0,-5 6 8 16,5-3-8-16,-5-3 12 0,1 0-12 0,0 0 12 0,3 3-2 0,4-3 0 15,-4 6 0-15,4-6 0 0,-1 0-2 0,1 3-8 16,0-3 12-16,3 0-4 0,-3 7-8 0,3-7 8 16,-3 3-8-16,0-3 8 0,-4 0-8 0,4 0 0 15,-4 0 0-15,4 6 8 0,-1-6-8 0,5 3 8 16,-1-3-8-16,0 0 8 0,7 3-8 0,-3-3 0 16,0 7 0-16,3-7 8 0,-3 3-8 0,4-3 0 15,-8 0 9-15,4 6-9 0,-4-3 0 0,0-3 0 16,0 0 0-16,1 0 8 0,-1 0-8 0,0 0 8 15,1 0-8-15,-5 0 8 0,-2 0-8 0,-1 0 0 16,0 0 0-16,0 0 8 0,-3 0 0 0,0 0 1 0,-4-3 0 16,0 3 0-16,-3 0-9 0,-1 0 10 15,1-6-10-15,-4 6 10 0,4 0-10 0,-8-3 0 0,1-4 0 0,-1 7 0 16,1-3-12-16,0 3 1 0,-4-3 1 16,0-3 0-1,0 6-31-15,-4-3-7 0,4-4 0 0,-7 7-1 16,0 0-23-16,0 0-4 0,0 0 0 0,0 0-1 15,0 0-128-15,0 0-26 0,-7 0-5 0</inkml:trace>
  <inkml:trace contextRef="#ctx0" brushRef="#br3" timeOffset="-117952.039">26786 17013 1105 0,'-17'-3'48'0,"13"-3"12"0,-6 6-48 0,3 0-12 16,-4 0 0-16,4-3 0 0,0 3-17 0,0-3-6 0,7 3-1 0,0 0 0 16,-4-7 58-16,4 7 11 0,0 0 3 0,0 0 0 15,0 0 73-15,0 0 15 16,-3-9 4-16,3 9 0 0,3 0-62 0,-3 0-12 0,0 0-2 0,0 0-1 16,7-3-6-16,4 3-1 0,-4 0 0 15,0 3 0-15,4-3 0 0,-1 6 0 0,4-3 0 0,0 4 0 16,1-4-16-16,2 0-3 0,-3 6-1 0,8-2 0 15,-1-4-2-15,3-3-1 0,5 9 0 0,2-9 0 16,5 0 2-16,2 3 0 0,1-3 0 0,4 0 0 16,2 6-10-16,1-2-1 0,0-4-1 0,0 6 0 15,0-3-7-15,3-3-2 0,-3 3 0 0,0 3 0 16,0-2-2-16,7-4 0 0,3 9 0 0,-3-3 0 16,0 1 0-16,-7-1-1 0,3-3 0 0,4 6 0 15,0 1-1-15,4-7 0 0,3 6 0 0,0-2 0 16,3-4 2-16,-3 6 0 0,0-6 0 0,3 7 0 15,1-10-3-15,-1 9 0 0,4-9 0 0,4 0 0 0,-4 3-9 0,4 3 10 16,-8-2-10-16,1-4 10 0,-4 0-10 16,3 6 0-16,1-3 9 0,-4-3-9 0,-4 0 0 15,4 6 9-15,-4-3-9 0,4-3 0 0,-3 4 12 0,-8 2-12 16,4-3 12-16,0-3-12 0,4 9 25 0,-1-2-1 16,4-1-1-16,-4 3 0 0,4-2-23 0,-7 2 0 15,0-3 0-15,-3 1 0 0,-1-4 0 0,0 6 0 16,1 0 0-16,-1-5 8 0,-7 2-8 0,-3-3 0 15,7 6 0-15,-7-5 0 0,-4-4 0 0,-3 6 0 16,0-3 0-16,-4-3 0 0,-3 6 8 0,-4-3-8 16,-4-3 8-16,1 0-8 0,-4 0 0 0,0 0 0 0,-3 0 0 15,-4 0 8 1,4-3-31-16,-11 3-5 0,7-6-2 0,0 6 0 16,-7 0-93-16,3-9-18 0,1 9-4 0,-1-13-1082 0</inkml:trace>
  <inkml:trace contextRef="#ctx0" brushRef="#br3" timeOffset="-116480.249">29771 16555 1108 0,'0'0'49'0,"0"0"11"0,0 0-48 0,7-6-12 0,-3 3 0 0,-4 3 0 15,3-6 104-15,1-1 20 0,-4 1 3 0,3-3 1 16,1-1-68-16,-4 7-12 0,3-6-4 0,1-1 0 16,-4-2 4-16,3 2 1 0,1 1 0 0,-1 3 0 15,1-10 4-15,-1 7 1 0,1-4 0 0,3 1 0 16,0-1-3-16,0-3-1 0,-3 4 0 0,3-7 0 16,3-3-22-16,1 0-5 0,-4 3-1 0,0-3 0 15,0 0 10-15,4 0 1 0,-8 4 1 0,1-4 0 16,3 0-17-16,-4 0-3 0,1 0-1 0,-1 0 0 15,-3 0 10-15,0-6 1 0,0 6 1 0,0 0 0 16,0-6-16-16,-7 6-9 0,7 0 10 0,0 0-10 16,0-3 8-16,4 0-8 0,-8 0 0 0,4-4 0 0,7 7 0 15,-3 0 0-15,-4 0 0 0,0 0 0 0,3 4 0 16,1-4 0-16,-1 3 0 0,-3-3 0 0,4 9 0 16,-1-5-13-16,1-4 1 0,-4 12 0 0,-4-2 20 0,1-1 4 15,6 1 0-15,-6-4 1 0,-1 13-13 0,1-7 11 16,-1 1-11-16,4 0 10 0,-7-1-10 0,4 7 0 15,-4 0 0-15,0-3 0 0,3 6 0 0,-3-4 0 16,0-2 0-16,7 6 0 0,0 0-9 0,-7 6 9 16,-4-6-12-16,1 4 12 0,-1 2-10 0,1-3 10 15,-1 6-8-15,-3-5 8 0,0 5-12 0,0 4 4 16,0-4 0-16,-1 7 0 0,1-4 8 0,0 1 0 16,0-4 0-16,0 4 0 0,3-4 0 0,1 4 0 0,-4-4 0 15,7 0 8-15,0-5-8 0,0 5 12 0,-1-3-4 0,1-3 0 16,7-3 6-16,0 0 2 0,-3 7 0 0,3-7 0 15,0 0 10-15,0 0 2 0,0 0 1 0,0 0 0 16,0 0-13-16,0-10-4 0,0 1 0 0,7-1 0 16,-4 1 16-16,5-4 4 0,-1 4 0 0,0-10 0 15,0 7-32-15,3 2 0 0,1-2 0 0,3-7 0 16,0 6 0-16,0-5-13 0,0 5 1 0,0-6 0 16,-3 7 12-16,0 2 16 0,-1-2-3 0,1 2-1 15,-4-2-12-15,0 5-16 0,-4 1 3 0,-3 6 1 16,4-6 12-16,-4 6 16 0,0 0-3 0,3-9-1 15,-3 9-12-15,0 0 0 0,0-4 0 0,0 4 0 16,0 0 0-16,0 0 0 0,0 0-10 0,0 0 10 16,0 0 0-16,0 0 0 0,0 10 0 0,0 2 0 15,0 1-10-15,-3 6-6 0,3-7-2 0,0 7 0 0,0-6 18 16,3 9 0-16,1-4 0 0,-1-5 0 0,5 9 8 16,-1-3 9-16,3-7 2 0,1 7 0 0,3-6-19 0,4 5 0 15,-4-5 0-15,0 6 0 0,0-10 0 0,0 1 0 16,-3-1 0-16,3-3 0 0,-4 4 0 0,1-10 0 15,-1 9 0-15,-3-6 0 16,1 3-88-16,-1-6-25 0,0 4-5 0,0-4-1 16,-7 0-141-16,10 9-29 0,4-3-6 0,-3 7-1 0</inkml:trace>
  <inkml:trace contextRef="#ctx0" brushRef="#br3" timeOffset="-115470.764">29686 17368 2512 0,'0'0'56'0,"0"0"11"0,0 0 2 0,4-7 1 0,-4 7-56 0,0-9-14 15,3 6 0-15,-3 3 0 0,4-10 0 0,-4 10 0 16,3-3 0-16,-3 3 0 0,4-6 0 0,-4 6 11 16,0 0-11-16,7 9 10 0,0-2 1 0,-3-1 0 15,3 13 0-15,-4-7 0 0,1 10-1 0,-1-3 0 0,4 3 0 0,-3 0 0 16,-1 6-2-16,4-3-8 0,-3 0 12 0,-1 0-4 15,1-3-8-15,-1 7 8 0,1-7-8 0,0 3 8 16,-4 3 8-16,0-6 0 0,0 9 1 0,0-3 0 16,0-3-17-16,-4 4 0 0,0 2 0 0,1-6 0 15,-1 3 20-15,1-3 1 0,-4-3 0 0,3 0 0 16,4 3-5-16,-7-3-2 0,4-6 0 0,-1 3 0 16,1-7 14-16,3 7 4 0,-4-9 0 0,1 2 0 15,-1 1-32-15,1-4 0 0,3 1 0 0,0-1 0 16,-4-6 12-16,4 3-3 0,0-3-1 0,0-3 0 15,0 0 7-15,0 0 1 0,0 0 0 0,0 0 0 16,0 0-1-16,0 0 0 0,0 0 0 0,0 0 0 16,0 0 3-16,0 0 1 0,0 0 0 0,0 0 0 15,0 0 1-15,0 0 1 0,0 0 0 0,0 0 0 16,-7-3-3-16,0-3-1 0,3 3 0 0,-3-6 0 16,0-1-1-16,4 1-1 0,-4-7 0 0,3 0 0 0,-3 1-5 15,0-4-1-15,0 0 0 0,0-3 0 0,0 0-9 0,3 3 8 16,-6-3-8-16,3 7 8 0,3-1-8 0,-3 3 0 15,0 1 0-15,0 3 0 0,3-1 0 0,1 1 0 16,-4 6-8-16,3-4 8 0,4 4 0 0,0 3 0 16,0 0 0-16,0 0 0 0,0 0 0 0,0 0-12 15,0 0 0-15,0 0 1 0,-7 3 11 0,4 4-8 16,-1 2 8-16,1 4-8 0,-1-1-1 0,1 7 0 16,-1-7 0-16,1 10 0 0,3 0-1 0,-4 3 0 0,4-9 0 0,-3 6 0 15,3-3 10-15,0-7 0 16,0 7-9-16,0-6 9 0,0 6 0 0,3-7 0 15,-3-2 0-15,4 2 0 0,-4-3 0 0,0 1 0 0,3 2 0 0,1-2 0 16,-1-4 0-16,-3-6 0 16,4 6 0-16,-1 1 8 0,-3-7-8 0,7 3 12 0,-7-3-12 0,11 0 12 15,-1 9 0-15,1-9 0 0,0 0 0 0,-1-3 0 16,4-3 3-16,0 3 1 0,8-4 0 0,-5 1 0 16,1-3-1-16,3-1 0 0,0-2 0 0,7-4 0 15,1 4-3-15,-1-1-1 0,4-6 0 0,-4 7 0 16,0-7-11-16,-3 0 0 0,-4 6 0 0,0-2 0 15,4-1 0-15,-4 7 0 0,-3-13 0 0,-4 9 0 16,0 4 0-16,0-4 0 0,-3 4 0 0,-1-1 0 16,-3 1-63-16,4 6-8 0,-4-7-1 0,0 7-916 15,0-3-182-15</inkml:trace>
  <inkml:trace contextRef="#ctx0" brushRef="#br3" timeOffset="-103764.058">14855 12049 1188 0,'0'0'52'0,"-7"3"12"0,0 1-52 0,-3 2-12 16,-1-3 0-16,4 3 0 15,0-3-54-15,7-3-14 0,0 0-2 0,-10 0-239 0,10 0-48 0</inkml:trace>
  <inkml:trace contextRef="#ctx0" brushRef="#br1" timeOffset="-94734.398">14238 12109 230 0,'0'0'20'0,"0"0"-20"0,-7 0 0 0,0 6 0 16,-11-3 307-16,4 7 57 0,4-1 11 0,-4-6 2 16,-4 7-349-16,4-1-69 0,0 0-15 0,0-5-2 15,3 5 6-15,0-9 0 0,4 0 1 0,0 0 0 16,7-9 51-16,-3 5 19 0,3-5-1 0,0 0 0 0,3-1 26 0,1-2 4 16,-1 2 2-16,4 7 0 0,-7 3 21 0,4-6 4 15,7 3 1-15,-11 3 0 0,7-10-14 0,0 10-2 16,7-9-1-16,-7 9 0 0,3-3-32 0,1-7-7 15,3 7 0-15,4-3-1 0,-1-3-9 0,1-4-2 16,0 4 0-16,3-1 0 0,0 4-8 0,0-3 0 16,0-1-12-16,-3 1 12 0,0-1 0 0,-4 7 15 15,3-3-1-15,-3-4 0 0,-3 7 6 0,-4 3 2 16,0-3 0-16,-7 3 0 0,0 0-10 0,0 0-3 16,0 0 0-16,0 0 0 0,0 6-9 0,0 4 0 15,-3 9 9-15,-4-7-9 0,0-2 0 0,-4 8 8 16,0-5-8-16,1 9 0 0,-1 0 9 0,1 0-9 0,-5 6 12 0,1-6-12 15,-3 6 17-15,3-3-3 0,0-3-1 0,-1 0 0 16,-2 6-13-16,3-6-15 0,0 0 3 0,3 0 1 16,-3 0 11-16,3-3 16 0,1 0-4 0,3 3-1 15,0-3-2-15,3-4 0 0,-3 7 0 0,7-3 0 16,4 0 11-16,-1-7 3 0,-3 7 0 0,4-3 0 16,-1 0-23-16,4-4 8 0,0 1-8 0,4 2 0 15,-1-2 30-15,1-1 2 0,3-2 0 0,4 2 0 16,-4-2-32-16,0-1 0 0,0-6 0 0,4 7 0 15,-4-1-20-15,0-6-11 16,0 4-1-16,-3-4-1 0,3-3 0 16,-4 6 0-16,1-6 0 0,3-6 0 0,-3 6-126 15,-1-10-25-15,4 7-4 0,-3-16-622 0</inkml:trace>
  <inkml:trace contextRef="#ctx0" brushRef="#br1" timeOffset="-94280.944">14841 11861 1094 0,'0'0'97'0,"-10"3"-77"0,6 7-20 0,-6-1 0 15,-4 4 159-15,-1-4 28 0,5 4 5 0,-1 5 2 16,-3-5-148-16,0 9-30 0,0 0-5 0,0-3-2 15,0 3-9-15,3 0 0 0,1 9 0 0,-1-9 0 16,0 6-12-16,4 0 3 0,4-3 0 0,-4-3 0 16,3-3 9-16,1 0 0 0,3-3 0 0,3-1 0 15,1 1 0-15,3-7 11 0,0 4-3 0,3-4 0 16,1 4-8-16,0-4 12 0,-4-2-12 0,3-4 12 16,1 3 0-16,6-3 0 0,-2-6 0 0,-1 3 0 15,0-6 0-15,3-4 0 0,1 7 0 0,0-9 0 16,-1-4-4-16,-3 0 0 0,1-3 0 0,-1-2 0 15,-4-1 2-15,1-7 0 0,-1 4 0 0,-2-3 0 16,-1 3 14-16,-4-3 4 0,-3-1 0 0,0 8 0 0,0-5 4 0,-3-2 2 16,-4 6 0-16,-1 0 0 15,1 4-7-15,-3-4-2 0,-1 6 0 0,1 0 0 0,-4 1-17 16,3-1-8-16,0 3 8 0,1 4-8 0,-1-1 0 0,4 10-12 16,-3-3 0-16,-1 0 1 15,7-3-27-15,-3 6-6 0,0 0 0 0,0 0-1 16,0 0-103-16,0 6-20 0,7-6-4 0,0 0-594 15</inkml:trace>
  <inkml:trace contextRef="#ctx0" brushRef="#br1" timeOffset="-93860.934">15148 12056 691 0,'0'0'30'0,"0"9"7"0,-3 0-29 0,-1 1-8 15,4-1 0-15,-3-6 0 0,-4 10 353 0,3-4 70 16,-3 1 13-16,4-1 4 0,-1-6-328 0,0 7-64 16,1-1-14-16,3-9-2 0,0 0-3 15,0 0 0-15,0 0 0 0,0 9 0 0,0-9-14 0,0 0-3 16,3 4-1-16,1 5 0 0,-4-9-11 0,0 0 0 15,11 9 0-15,-4-5 8 0,-4 5-8 0,-3-9 0 16,7 6 0-16,4-3 0 16,-8 7-32-16,-3-10 2 0,7 3 0 0,0 3 0 15,1-3-115-15,-8-3-23 0,0 0-5 0,0 0-728 0</inkml:trace>
  <inkml:trace contextRef="#ctx0" brushRef="#br1" timeOffset="-93208.541">15579 11494 864 0,'0'0'38'0,"0"0"8"0,-7 10-37 0,0-7-9 16,0-3 0-16,-4 6 0 0,4-3 288 0,3 3 56 15,-3-2 12-15,0 5 1 0,0-6-283 0,4 7-57 16,-4-4-17-16,3 0 8 0,1 3-8 0,3 7 0 16,-4 0-10-16,0 0 10 0,1-1-9 0,3 4 9 15,0-6-8-15,0 5 8 0,0-5 0 0,0 9-8 16,3-3 8-16,-3 0 0 0,0-4 12 0,0 7 7 16,0-3 1-16,4 3 1 0,-4 0 4 0,4 0 1 15,-4 3 0-15,0-3 0 0,3-6-14 0,1 2-4 16,3 1 0-16,-4-3 0 0,4-7-8 0,-3 1 0 15,6-1 9-15,-3-6-9 0,0-3 9 0,4 0-9 0,-4 0 12 0,4-3-12 16,-1-6 14-16,-3-1-4 0,4-2-1 0,-1-1 0 16,1-6-9-16,-4 1 12 0,4 5-12 0,-1-9 12 15,1 0-12-15,-1 0 8 0,-6-6-8 0,3 6 8 16,0-9-8-16,-3 9 8 0,-1-3-8 0,-3-1 8 16,-3 1 3-16,3-3 0 0,-4 6 0 0,1 0 0 15,-4 3-2-15,-1 4 0 0,1-1 0 0,-3 0 0 16,3 1 1-16,-4 2 0 0,4 4 0 0,0 3 0 15,0-4 3-15,-4 4 1 0,4-4 0 0,0 10 0 16,0-3-14-16,0 3 0 0,-3 0 8 0,3 0-8 16,0 0 0-16,3 0-18 0,-3 3 4 0,7-3 1 15,-7 7-24-15,7-7-5 16,0 0-1-16,0 0 0 0,-4 3-120 0,4-3-24 16,0 0-5-16</inkml:trace>
  <inkml:trace contextRef="#ctx0" brushRef="#br1" timeOffset="-92652.112">16080 11218 1173 0,'0'0'52'0,"0"0"11"0,0 0-51 15,0 0-12-15,0 0 0 0,0 0 0 0,0 0 85 0,0 0 15 0,-4 3 2 0,-6 4 1 16,6-4-25-16,-3 9-5 0,-4-2-1 0,8-1 0 16,-8 1-6-16,8-1-2 0,-4 4 0 0,3-4 0 15,-3 3-27-15,4 1-5 0,3 3-2 0,-4-1 0 16,4 1-13-16,-4 0-2 0,4 3-1 0,0 3 0 16,0-1-14-16,4 1 11 0,-4 4-11 0,0-1 10 15,0-3-10-15,0 6 0 0,0-3 0 0,4-6 0 16,-1-1 20-16,-3-2-2 0,4 3 0 0,-1-6 0 15,1-4 6-15,-1 0 0 0,4-6 1 0,-7-3 0 16,7 10 7-16,-7-10 0 0,7 0 1 0,0 0 0 16,4 0-33-16,-4-3 0 0,4-4 0 0,-1 4 0 15,1-6 0-15,-1 0 0 0,1-1 0 0,-4 7 0 16,7-10 0-16,-3-2 0 0,-1 2 0 0,1 4-12 16,-1-4 12-16,-2 4 0 0,2-1 0 0,-3 4 0 0,0-3 0 15,0 2 0-15,0-2 10 0,0 3-10 0,-7 0 11 16,4-4-3-16,-4 1-8 0,0 2 12 0,0 1-1 0,-4-3-1 15,1 6 0-15,-1-7 0 0,1 1 22 0,-1-1 4 16,-3 7 0-16,0-6 1 0,0-1-9 0,0 10-3 16,0-9 0-16,0 9 0 0,0 0-5 0,-4 0-2 15,4 0 0-15,0 0 0 0,-3 0-5 0,-1 6-1 16,4-3 0-16,0 4 0 0,-4 2 7 0,1-3 1 16,-1 4 0-16,4-1 0 15,-3 4-42-15,-1-4-8 0,0 4-2 0,4 2 0 0,-3-2 32 16,3-4 0-16,-4 4 0 0,4-4 0 0,0 4 0 0,3-4 0 15,-3 4 0-15,0-4 0 16,4-3-174-16,-4 1-29 0</inkml:trace>
  <inkml:trace contextRef="#ctx0" brushRef="#br1" timeOffset="-89957.211">18073 17468 2023 0,'-35'-13'89'0,"20"13"19"0,-6-9-86 0,0 0-22 16,0 2 0-16,0-8 0 0,3 11 21 0,0-2 0 15,1 0 0-15,-1 0 0 0,4 3 13 0,0 3 2 16,3 3 1-16,1-3 0 16,6 0-22-16,-3 9-5 0,4 0-1 0,3-9 0 0,3 4-9 0,8 5 0 15,-1 4-12-15,12-7 12 0,-1-3-10 0,10 6 10 16,8 4 0-16,7-7-9 0,11 4 9 0,3-7 8 15,7 6-8-15,7-9 11 0,10 3-11 0,5-3 0 16,6 0 0-16,0-3 8 0,4-6-8 0,7 6 12 16,3-4-12-16,0 7 12 0,-6-3 35 0,3-3 7 15,-1 3 2-15,5 0 0 0,-4-4 7 0,-4 7 1 16,0 0 1-16,0-9 0 0,4 9-27 0,-7-9-6 0,0 9 0 0,-4-4-1 16,-3 1 12-16,-4-3 2 0,0-3 1 0,-7 5 0 15,-3-5-28-15,-7 0-6 0,-8-1 0 0,-7 1-1 16,1 6-11-16,-11-7 0 0,0 1 9 0,-4 3-9 15,-7-1 8-15,-10-2-8 0,-4 0 10 0,-7 9-10 16,0-7 11-16,-3 1-11 0,-4 3 12 0,-7-3-12 16,0 6 0-16,-11-10 0 0,1 7 0 0,-8 0 0 15,-3-3 0-15,0 6 0 0,-4 0-10 0,-7 0 10 16,4 0-15-16,-4 0 5 0,-3 0 1 0,-7 0 0 16,-4 6 9-16,0-3 0 0,-3-3 0 0,-4 0 8 15,-4 3-8-15,-3 3 11 0,0-2-11 0,-3-4 12 16,-4 9-4-16,-4-9 0 0,-6 9 0 0,-1-5 0 15,-3 5-8-15,0-3 12 0,-4 4-12 0,0-4 12 16,-6 3-4-16,-1 1-8 0,0-7 12 0,1 6-4 0,2 1 0 16,-2 2-8-16,-5-2 12 0,8-1-4 0,-4 0 4 0,4 1 1 15,7-1 0-15,-4 1 0 0,8-4-2 0,-1 0-1 16,1 4 0-16,6-4 0 0,4 3-2 0,4-2 0 16,3-4 0-16,3 3 0 0,-3-3-8 0,7-3 0 15,4 0 0-15,3 3 8 0,0-3 0 0,4 7-8 16,3-14 12-16,4 7-4 0,7 7 1 0,-1-7 0 15,8 0 0-15,0 0 0 0,3 3-9 0,8-3 0 16,-1 0 0-16,1 0 0 0,3 0 8 0,-1 0-8 16,8 0 12-16,0 0-4 0,0 0-17 0,0 0-4 15,0 0-1-15,15 0 0 0,-1 0-7 0,7 0-2 16,0 0 0-16,7-3 0 16,8-4-37-16,6 7-8 0,7-3-2 0,8 0-845 0,6-3-169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0:50.6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5536 6057 1058 0,'-3'-26'47'0,"3"12"9"0,-4 0-44 0,2-6-12 16,2 0 0-16,-3-1 0 15,3 0-90-15,0-6-20 0,0 5-4 0,0-2-1 0,0 4 169 0,0 3 34 0,-1-1 6 0,1 8 2 16,-3-1 70-16,1 2 14 0,0-1 4 0,0 4 0 15,-1 4-32-15,3-4-5 0,0 6-2 0,0 0 0 16,-4 0-70-16,4 0-15 16,0 0-2-16,0 0-1 0,0 0-44 0,0 6-13 0,0 2 0 0,0 2 8 15,0 1-8-15,1 1 0 0,-1-1-11 0,3 3 11 16,0 3-8-16,-3 3 8 0,0 0 0 0,0 4-9 16,-3 0 9-16,3 0 0 0,0 5 0 0,-4-1 8 15,4 2 20-15,-5 0 4 0,2 4 0 0,3 1 1 16,-1 5-10-16,1-2-3 0,1-2 0 0,2 5 0 15,2-1 20-15,-4 2 3 0,2 3 1 0,4 1 0 16,-2-2-16-16,-1 4-4 0,1 2 0 0,-1-1 0 16,5 1-12-16,-7 2-4 0,2 3 0 0,-1-1 0 15,0 0 10-15,-1 1 2 0,-2-1 0 0,0 7 0 16,0-1-7-16,-2 1-1 0,2 1 0 0,0-2 0 0,-3 3 0 16,0 3-1-16,2 1 0 0,1-5 0 0,-3 4-1 15,1-3 0-15,2 3 0 0,0 0 0 0,0-1-10 16,0 1 12-16,0-3-12 0,2 3 12 0,-2 3-12 0,3-3 0 15,-3-4 0-15,0 7 8 16,0 2-8-16,0-7 0 0,-3 2-12 0,1 3 12 0,2-1 0 0,-4 2 0 16,-1-1 9-16,1-5-1 0,-1 7 0 0,-2-2 1 15,-2 0 0-15,5 0 0 0,-5 2 11 0,1-7 1 16,-2 5 1-16,0 1 0 0,1-2-22 0,0-3 0 16,0 1 0-16,0-5 8 0,4 1-8 0,-3 3 0 15,0-5 0-15,4-2 0 0,-1 1 0 0,4-3 0 16,-4-2 0-16,1 1 8 0,1-3 9 0,3 0 3 15,-5-3 0-15,5-1 0 0,0-2 0 0,0-4 0 0,0 4 0 16,0-3 0-16,5-3-7 0,-5 1-1 0,0-1 0 0,0 0 0 16,0 0-3-16,0-4-1 0,-5 5 0 0,5-7 0 15,-2 6-8-15,2-6 0 0,-2 5 9 0,2-5-9 16,-3-6 8-16,1 6-8 0,2-8 10 0,-2 6-10 16,2-3 10-16,0-1-10 0,0-4 10 0,0 0-10 15,0-3 12-15,-5 2-4 0,5-2-8 0,0-5 12 16,0 4-12-16,0-6 8 0,0 4-8 0,5-4 0 15,-5-2 13-15,2-1-3 0,-2 3-1 0,0-5 0 16,0 2-1-16,0-1-8 0,0-2 12 0,0 0-4 16,2-2-8-16,-2 0 0 0,-2 2 0 0,2-2 0 15,2 0 0-15,-2 0 0 0,0-6 0 0,0 6 0 16,0-2 8-16,0 2 10 0,0-6 2 0,-2 6 0 16,0 0-7-16,2-6-1 0,0 0 0 0,0 0 0 0,0 3-12 15,0-3 0-15,0 5 0 0,0-5 0 0,4 6 0 0,-4-6 0 16,-2 7 0-16,2-7 0 0,0 0 0 0,0 0 0 15,0 0 0-15,0 0 0 0,0 0 0 0,0 0 0 16,0 0 0-16,0 0 0 0,0 1 0 0,0-1 0 16,0 0 0-16,0 0 0 0,0 6 0 0,0-6 0 15,2 7 0-15,-2-7 0 0,3 2 0 0,-3-2 0 16,0 5 0-16,0 2 0 0,4-1 0 0,1-1 0 16,-5 2 0-16,3-5 0 15,-2 6-29-15,-1-2-9 0,0-2-2 0,3 0 0 0,-3-4 12 16,2 6 3-16,-2-6 0 0,3 0 0 15,-3 0-58-15,4 6-11 0,2-6-2 0,-3 4-1 16,-3-4-52-16,5 0-11 0,3-4-1 0</inkml:trace>
  <inkml:trace contextRef="#ctx0" brushRef="#br0" timeOffset="1">1960 8821 979 0,'-6'0'87'0,"1"-2"-70"0,-2-2-17 0,3 4 0 15,-3-2 245-15,0 2 46 0,0-6 9 0,5 6 1 16,-9-2-193-16,2-2-38 0,2 4-8 0,2 0-2 16,-1 0-40-16,-1 0-9 0,-2 0-2 0,2 0 0 15,0 0-9-15,5 0 0 0,-5 0 0 0,0 0 0 16,5 0 0-16,-2 0 0 0,1 4 0 0,3-4 0 15,-4 2-16-15,4-2 4 0,0 0 0 0,0 0 1 0,0 0 11 0,0 0-8 16,7 0 8-16,2 4-8 0,2-4 8 0,0 2-10 16,5-2 10-16,5 0-10 0,1 0 23 15,1-2 5-15,2-2 1 0,4 4 0 0,3 0-1 0,-3 0 0 16,3 0 0-16,0 0 0 0,6 4 12 0,1-2 2 16,6 0 1-16,-4-2 0 0,4 4-25 0,0-2-8 15,3-2 0-15,4 0 0 0,-2 4 0 0,4-2 10 16,0-2-10-16,3 4 8 0,2-2 6 0,2-2 1 15,0 2 0-15,5-2 0 0,-3-2 0 0,5 2 0 16,2-2 0-16,0-2 0 0,7 2 2 0,0-2 1 16,3-2 0-16,2 4 0 0,-3-4-10 0,2 0-8 0,1-3 9 0,6 4-9 15,-6-1 12-15,6 1-3 0,-4 0-1 0,2-1 0 16,-3-1 4-16,-1 2 0 0,2 3 0 0,-3-3 0 16,1 3-1-16,-1 2 0 0,3-4 0 15,-3 2 0-15,8 2-11 0,-6 0 8 0,4-1-8 0,1 1 8 16,1-5-8-16,-2 5 0 0,-1 0 0 0,3-6-11 15,-3 6 11-15,3-2 8 0,-6-4-8 0,3 4 11 16,3-2-11-16,-1 2 0 0,-4-4 0 0,2 0 8 16,-3 4 19-16,1-2 3 0,-5-2 1 0,5 4 0 15,-2 0-12-15,-1-2-3 0,-2 2 0 0,-2-2 0 16,-4 4-1-16,2 0-1 0,2 0 0 0,-5 0 0 16,-6-2-14-16,4 2 8 0,5 0-8 0,-3 2 0 15,-4-2 8-15,3 0-8 0,-4 0 0 0,1 0 0 16,0 0 8-16,-2 0-8 0,-3 0 0 0,1 0 0 15,-1 0 12-15,1 0-3 0,-6 0-1 0,4 0 0 0,-1-2-8 16,0-2 12-16,2 4-12 0,1 0 12 0,-6 0 0 16,4-2 0-16,1 2 0 0,-4-2 0 0,0 2-12 15,0-4 0-15,-5 4 0 0,-2 0 0 0,0 0 0 16,0 0 15-16,0 0-4 0,-2-2-1 0,0 2 7 16,-5-4 2-16,0 4 0 0,-3 0 0 0,-2-2-7 0,1-2 0 15,-2 4-1-15,-1 0 0 0,-2-3-11 0,0 3 0 16,1 0 9-16,-3 0-9 0,-3-1 0 0,3-3 0 15,-3 4 0-15,2-2 8 0,-2-2-8 0,-1 4 0 16,-1 0 0-16,1 0 0 0,-3 0 0 0,-2 0 0 16,0 4 0-16,-5-2 0 0,-2-2 0 0,-2 0 0 15,-2 4 0-15,-1-3 0 0,-2-1-22 0,1 3 1 16,-3 1 0-16,-2-2 0 16,-1 2-95-16,-1-2-20 0,-5-2-3 0,0 6-737 0,-2 0-148 0</inkml:trace>
  <inkml:trace contextRef="#ctx0" brushRef="#br0" timeOffset="2">10989 8577 403 0,'0'0'36'0,"0"0"-36"0,0 0 0 0,0 0 0 15,0 0 188-15,0 0 30 0,0 0 6 0,0 0 2 16,0 0-148-16,0 0-30 0,0 0-5 0,0 0-2 15,0 0 11-15,-3 6 1 0,3 1 1 0,0-7 0 16,-2 1 16-16,0 5 3 0,-3-1 1 0,3-3 0 16,-3 3-14-16,3-3-2 0,-2 5-1 0,-1-1 0 15,1-1 9-15,-3 4 2 0,-2-1 0 0,2 4 0 16,0-4-24-16,-2 4-5 0,0 0-1 0,-2 2 0 16,-1-2-12-16,1 2-2 0,0 0-1 0,-3 0 0 15,1 0-9-15,1 1-2 0,-1-1 0 0,1-2 0 16,1 2-12-16,0-2 0 0,-1 2 0 0,3-6 0 15,0 4 0-15,3-4 0 0,-3-2 0 0,2 0 0 16,4 1-30 0,-1-5-2-16,-1 1-1 0,5-3 0 0,0 0-35 0,-4 0-8 0,4 0 0 15,-2 0-1-15,-3-3-14 16,3 3-2-16,0-7-1 0,-1 7-482 0,-1-6-97 0</inkml:trace>
  <inkml:trace contextRef="#ctx0" brushRef="#br0" timeOffset="3">10751 8553 2300 0,'0'0'51'0,"0"0"10"0,0 0 3 0,0 0 0 0,-5 2-52 0,5-2-12 0,0 0 0 0,0 0 0 16,0 0 0-16,3 2-10 0,-3 8 2 0,2-3 0 16,2-4 8-16,1 3 0 0,-1 1 0 0,1-2-8 15,2 2 8-15,2 0 0 0,-2 2 0 0,2-3 0 16,2 2 38-16,0-2 3 0,3 6 1 0,-1-4 0 16,-1 0 10-16,-1-2 3 0,0 4 0 0,1-2 0 15,-1 0-10-15,0 0-1 0,1 2-1 0,-1 0 0 16,0-4-16-16,-2 6-3 0,-2-3-1 0,2 5 0 15,0-2-23-15,-2-4 0 0,0 6-12 0,-3 0 4 16,1-2 8-16,2 2 0 0,-3 0 0 0,1-2 0 16,-1-4 0-16,1 6 0 0,-1-8 0 0,1 4 0 15,-1-6-21-15,3 3-3 0,0-2 0 0,0-5 0 16,0 4-116-16,-1-8-24 0,3 4-5 16,-2-2-1-16,2-3-35 0,3-2-7 0,6-11-2 0,-7 4 0 15</inkml:trace>
  <inkml:trace contextRef="#ctx0" brushRef="#br0" timeOffset="4">11217 8855 1818 0,'0'0'80'0,"0"0"17"0,-2 6-77 0,2-6-20 16,0 0 0-16,0 0 0 0,0 0 157 0,0 0 28 16,2 4 6-16,-2-4 1 0,5 2-108 0,-3 6-20 0,3-4-5 0,-3-2-1 15,2 6-30-15,1-2-7 0,2 1-1 0,-1 0 0 16,1 5 7-16,-2-3 1 0,2 3 0 0,-3 0 0 15,-2-2-1-15,3 2 0 0,-1-4 0 0,-1 4 0 16,-1 0-11-16,0-4-3 0,-2 4 0 0,5-2 0 16,-5-4-13-16,2 6 0 0,0-3 0 0,-2-4 0 15,5 4-8-15,-3-4-8 0,3 2-2 0,-3-1 0 32,0-1-113-32,0-2-22 0,-2-3-5 0,5 4-627 0,2-4-126 0</inkml:trace>
  <inkml:trace contextRef="#ctx0" brushRef="#br0" timeOffset="5">5996 5083 1414 0,'0'0'63'0,"0"0"13"0,0 0-61 0,0 0-15 16,0-2 0-16,0-4 0 0,0 0 33 0,2 4 4 16,-2-2 1-16,2 0 0 0,1-2-29 0,-3 6-9 15,0 0 0-15,2 0 0 0,-2 0 8 0,2-6-8 16,-2 6 0-16,0 0 0 0,0 0 0 0,0 0-12 16,5-5 0-16,-5 5 0 0,0 0 39 0,0 0 8 15,0 0 1-15,0 0 1 0,0 0 35 0,-5 11 6 16,1-9 2-16,-3 6 0 0,-2 2-4 0,2-2-1 15,-4 0 0-15,1 0 0 0,-3 4-7 0,2 0 0 16,-3 1-1-16,0 1 0 0,-1-1-18 0,-1 4-3 16,-5-3-1-16,3 4 0 0,-4 0-21 0,3-2-4 0,-1 2 0 15,-3-2-1-15,3 3-9 0,1-3-2 0,-3-2 0 0,4 4 0 16,0-4-8-16,5 0 0 0,-3 0 0 0,2-2 0 16,3 0-8-16,-1-4 8 0,6-2 0 0,-2 0 0 31,2-2-25-31,2 2-1 0,-1-6 0 0,3 0 0 15,-3 0-53-15,1 0-10 0,1-6-3 0,1-2 0 16,2 2-150-16,-4 0-30 0,1-16-7 0,1 6-452 0</inkml:trace>
  <inkml:trace contextRef="#ctx0" brushRef="#br0" timeOffset="6">5645 5012 2052 0,'0'0'91'0,"0"0"18"0,0 0-87 0,0 0-22 15,0 0 0-15,0 0 0 0,0 0 24 0,4 7 1 16,3-3 0-16,-2 2 0 0,1 4-15 0,1-2-10 16,0 0 12-16,0 0-12 0,0 2 26 0,-3 0-2 15,1 2 0-15,1 0 0 0,1 2 5 0,-2-1 1 16,2 1 0-16,-3-1 0 0,1 4 11 0,1-3 3 15,3 6 0-15,-4-4 0 0,2 0-18 0,-3 2-3 0,3-2-1 0,-2-2 0 16,-1 0-22-16,3 4 8 0,-5-1-8 0,3-5 0 16,-1 2 10-16,1 0-2 0,-3-2-8 0,3 2 12 15,-1-6-12-15,1 2 11 0,1 0-11 0,-3-4 10 32,1 1-72-32,1-7-14 0,-1 5-4 0,3-7-656 0,-2-1-131 0</inkml:trace>
  <inkml:trace contextRef="#ctx0" brushRef="#br0" timeOffset="7">6018 5399 115 0,'0'0'10'0,"0"0"-10"15,0 0 0-15,0 0 0 0,5-4 427 0,-1 2 83 16,-4 2 17-16,5-6 3 0,2 6-400 0,-3-6-80 0,1 4-16 0,-1-4-3 16,5 6 2-16,-6-6 1 15,1 6 0-15,-4 0 0 0,0 0-34 0,0 0 0 0,5-6 0 0,1 6 0 16,-1-2 0-16,4-4 0 0,-2 6 0 0,4-2 0 16,-2-4 0-16,0 2 0 0,0 4 0 0,0-5 0 15,0 2 20-15,1-3-4 0,1 6 0 0,-7 0 0 16,1 0 14-16,-5 0 2 0,0 0 1 0,4 0 0 15,-4 0-5-15,0 0 0 0,5 6-1 0,-3-3 0 16,-2 6-4-16,-2-3-1 0,-3 0 0 0,3-2 0 16,-5 8 5-16,3-4 1 0,-5 2 0 0,2-2 0 15,0 0-28-15,-2 4 8 0,2-4-8 0,-4 0 0 16,2 3-23-16,0-4-9 16,0 0-3-16,0 0 0 0,2 0 35 0,0-5 0 0,-2 4 12 0,2-3-3 15,-4 2-9-15,0 1-9 0,2-1 9 0,-3 4-13 16,1 1 13-16,2-4 0 0,0-2 0 0,4 2 0 0,-4 0 0 15,7 0 0-15,-2-4 0 0,-1 4 0 0,5-6 0 0,0 4 8 16,0 0 0-16,0-4-8 0,2 0 0 16,5 6 0-16,-2 0 0 0,1-6 0 0,1 6 8 0,2-4-8 15,5-2 0-15,-3 4 0 0,0-2 24 0,3-2-1 16,2 6-1-16,2-6 0 0,-2 4-22 0,2-2 0 16,-2-2 0-16,0 2-12 0,0-2 12 0,-1 5 0 15,1-5 0-15,2 2 8 0,-6-2-8 0,-1 0 0 16,3 0 0-16,-5 3 0 15,2-1-71-15,0-2-15 0,-2 0-3 0,-2 2-657 16,2 3-131-16</inkml:trace>
  <inkml:trace contextRef="#ctx0" brushRef="#br1" timeOffset="8">6204 6830 864 0,'0'0'38'0,"0"0"8"0,0 0-37 0,0 0-9 0,0 0 0 0,0 0 0 16,5-2 39-16,1 2 5 15,-3-2 2-15,1-2 0 0,1 4-22 0,-1-2-5 0,3-2-1 0,0 2 0 16,-3-2-10-16,1 4-8 0,2-2 12 0,-3-4-12 15,1 6 10-15,-1-6-10 0,-4 6 8 0,0 0-8 16,0 0 37-16,0 0 3 0,0 0 0 0,0 0 0 16,0 0 37-16,-4 6 8 0,-5 0 2 0,2-4 0 15,-2 4-32-15,0-2-7 0,0 4 0 0,-3-2-1 16,1 0-8-16,2 2-2 0,-2-1 0 0,4-2 0 16,-4-1 12-16,1 1 3 0,4-3 0 0,-1 3 0 15,2-1-21-15,1-1-4 0,-1-1-1 0,3 2 0 16,0 1-26-16,-1-2 0 0,1 3 0 0,2-6 0 15,0 0 0-15,0 2-14 0,0 3 5 0,0 2 1 16,0-1 8-16,0 0 0 0,0-6-9 0,0 0 9 16,0 0 0-16,5 2-9 0,-1 2 9 0,1-2 0 15,-1 0 0-15,1-2 0 0,2-2 0 0,-1 0 9 0,1-2 13 16,0 4 2-16,0-7 1 0,0 0 0 0,-1 0-4 0,1 2-1 16,0-3 0-16,0 1 0 0,-3 0-6 0,1-2-2 15,-1 4 0-15,-1-2 0 0,-1 1 3 0,-2 0 0 16,2 4 0-16,-2-4 0 0,0 4 9 0,0 2 1 15,0 0 1-15,0 0 0 0,-4-4-2 0,-1 4 0 16,3 0 0-16,-3 4 0 0,-1-2-11 0,-1 0-2 16,0 2-1-16,0-2 0 0,3 4-10 0,-3-6 0 15,2 6 0-15,1 1 0 0,2-5 0 0,-3 3 0 16,3 2 0-16,2-5 0 0,-3 3 0 0,3 2-11 0,3 1 1 16,-3-5 0-16,0 4 10 0,2-5 0 0,-2-2 0 15,2 7 0-15,-2-7 0 0,3 7-8 0,-3-7 8 16,4 0-8-16,3 6 0 0,-3-6 0 0,-1 0 0 15,3 0 0-15,1-6 8 0,0 6 0 0,0-7 0 0,-3 0 0 16,5 0 0-16,-2 2 12 0,2-3-2 16,-2 0-1-16,0-1 0 0,2 0 0 0,-2 2 0 0,-3-1 0 15,3 2-9-15,-5-2 8 0,3 6-8 0,-5 2 8 16,0 0 2-16,0-4 0 0,0 4 0 0,0 0 0 16,-3-6 5-16,-1 6 1 0,-1 0 0 0,-1 0 0 15,-1 0-4-15,-2 4 0 0,0-4 0 0,0 2 0 16,0 2-12-16,0-2 0 0,0 4 0 0,-1-4 0 15,1 4 0-15,0 0 9 0,5-4-9 0,-5 5 8 0,4-2-8 0,1-1 0 16,-1 1 0-16,3-1 0 0,0-3 0 16,2-1 0-16,0 7 0 0,0-7 0 0,0 0-12 0,2 6 1 15,-2-6 1-15,0 0 0 0,4 2 10 0,1-2 0 16,-5 0 0-16,7 3-8 0,-7-3-12 0,4 0-3 16,3 0 0-16,-2-3 0 0,-1 3 23 0,1-2 0 15,-1 0 0-15,-4 2 0 0,2-4 0 0,3 1 8 16,-5 3 0-16,2-4 0 0,1-1 4 0,-3 5 1 15,0 0 0-15,2-2 0 0,2-5-5 0,-4 5-8 16,0 2 11-16,0 0-11 0,0 0 0 0,0-3 0 16,0 3 0-16,0-7 0 0,0 5 9 0,0 2-9 15,-4-6 0-15,4 6 9 0,-2-1-9 0,-1-4 8 16,-1 5-8-16,4 0 8 0,0 0-8 0,0 0 0 16,-5-2 0-16,5 2 0 0,0 0 0 0,0 0 0 0,-2 0 0 0,2 0 0 15,0 0-25-15,0 0 2 0,0 0 1 0,0 0 0 16,0 0 6-16,0 0 2 0,0 0 0 0,0 0 0 15,0 0 14-15,0 0 0 0,0 0 0 0,0 0-9 16,0 0 9-16,0 0 0 0,0 0 0 0,0 0 0 16,0 0 12-16,0 0-3 0,0 0 0 0,0 0 0 15,0 0-9-15,0 0 12 0,0 0-12 0,0 0 12 16,0 0-12-16,0 0 0 0,0 0 0 0,0 0 0 16,0 0 0-16,0 0 0 0,0 0 0 0,0 0 0 15,0 0 0-15,0 0 0 0,0 0 0 0,0 0 0 16,0 0 12-16,0 0 3 0,0 0 1 0,0 0 0 15,0 0-25-15,0 0-5 0,0 0-1 0,0 0 0 16,0 0 15-16,2 7-9 0,-2-7 9 0,0 0-8 16,0 0 8-16,2 1-8 0,3 5 8 0,0-4-8 15,-5-2 8-15,0 0 0 0,6 0 0 0,-6 0-8 16,0 0 8-16,0 0-10 0,0 0 10 0,0 0-10 0,3 0 10 16,1-2 0-16,-4 2 0 0,2-6 0 0,-2 6 0 0,0-1 9 15,-2-4-9-15,2 5 0 0,-2-6 10 0,2 4-10 16,-2-4 8-16,2 6-8 0,-3 0 9 0,3-6-9 15,-4 4 10-15,-1 0-10 0,3-2 17 0,2 4-2 16,-2 0-1-16,2 0 0 0,-3-6-14 0,3 6 0 16,-4 0-9-16,2 0 9 0,2 0 0 0,-5-2 15 15,1 2-2-15,-1 0 0 0,3 2-5 0,-3-2-8 16,1 0 11-16,-1 6-11 0,1-6 0 0,-1 6 0 0,5-6 0 16,0 0 0-16,-2 2 0 0,2-2 0 0,0 0 0 0,0 0 0 15,0 6 0-15,0-6 0 0,4 6 0 0,1-4-9 16,2 2-11-16,2-4-3 0,-5 0 0 0,5 0 0 15,-2 0 23-15,2-4-11 16,0 2 11-16,-4 2-8 0,2 0 8 0,-3-6 0 0,3 6 0 0,-7 0 0 16,0 0 12-16,4-2 4 0,-4 2 0 0,0 0 1 15,0 0-17-15,0 0-12 0,0 0 1 0,0 0 1 16,0 0 19-16,0 0 4 0,0 0 1 0,0 0 0 16,-2-4-4-16,0 2-1 0,-3 0 0 0,1-2 0 15,2 4-9-15,-3-2 10 0,1 2-10 0,1 0 10 16,-3-4-10-16,3 4 0 0,-1 0 0 0,1 0 8 15,-1 0-8-15,4 0 0 0,0 0 0 0,0 0 0 16,-2 0 0-16,2 0-9 0,-5 6 9 0,5-6 0 0,-2 4-9 0,0 0 9 16,2-4 0-16,0 6-9 15,0-6 9-15,-3 4 0 0,3 0 0 0,0-4 0 0,0 0 0 16,0 0 0-16,0 0 0 0,0 0 8 0,0 0-8 16,0 0 0-16,0 0 0 0,0 0 0 0,0 0 0 0,0 0 0 15,0 0-8-15,0 0 8 0,0 0-12 0,0 0 4 16,0 0 0-16,3 4 0 15,1-2-8-15,-4-2 0 0,0 0-1 0,2 6 0 0,1 2 5 0,-3-1 0 16,0-2 1-16,0 4 0 0,0-4 3 0,0 2 0 16,0-7 0-16,0 0 0 0,-3 6 8 0,3-6 0 15,0 0 0-15,0 0 0 0,-2 2 0 0,2-2 0 16,0 0 0-16,0 0 0 0,0 0 0 0,0 0 0 16,0 0 0-16,0 0 0 0,0 0 0 0,0 0 8 15,0 0-8-15,0 0 0 0,0 0 0 0,0 0 8 0,0 0-8 0,-4 3 0 16,4-3 12-16,0 0-1 0,0 0-1 0,0 0 0 15,0 0 7-15,0 0 2 0,0 0 0 0,0 0 0 16,0 0-19-16,0 0 0 0,-3 2 0 0,3-2 0 16,0 0 0-16,0 0-19 0,0 0 3 0,0 0 0 15,0 0 16-15,0 0 0 0,0 0 0 0,0 0 0 16,0 0 0-16,0 0 0 0,0 0 0 0,0 0 9 16,0 0 7-16,0 0 2 0,0 0 0 0,0 0 0 15,0 0-18-15,0 0 0 0,0 0 0 0,0 0 0 16,0 0 0-16,0 0 0 0,0 0 0 0,0 0 0 15,0 0 8-15,0 0 0 0,0 0 1 0,0 0 0 16,0 0 7-16,0 0 2 0,0 0 0 0,0 0 0 16,0 0 11-16,0 0 3 0,0 0 0 0,0 0 0 15,0 0-32-15,0 0 0 0,0 0 0 0,0 0 0 0,0 0 0 0,0 0 0 16,0 0 0-16,7 0 0 16,0 0 16-16,-7 0-4 0,0 0 0 0,0 0 0 0,4 0-1 0,-4 0-1 15,5 0 0-15,-5 0 0 0,5 0 6 0,-5 0 0 16,0 0 1-16,0 0 0 0,0 0-8 0,0 0-1 15,0 0-8-15,0 0 12 0,0 0-12 0,0 0 9 16,0 0-9-16,0 0 8 0,0 0-8 0,0 0 10 16,0 0-10-16,0 0 10 0,0 0-2 0,0 0 0 15,0 0 0-15,0 0 0 0,0 0 2 0,0 0 0 16,0 0 0-16,0 0 0 0,0 0 9 0,0 0 1 16,0 0 1-16,0 0 0 0,0 0 0 0,0 0 0 15,0 0 0-15,0 0 0 0,0 0-5 0,0 0-2 0,0 0 0 0,0 0 0 16,0 0-2-16,0 0-1 0,0 0 0 0,0 0 0 15,0 0-11-15,0 0 0 0,0 0 0 0,0 0-11 16,0 0 11-16,0 0 0 0,0 0 0 16,0 0 0-16,0 0 0 0,0 0 0 0,0 0 0 0,0 0 0 15,0-5 0-15,0 5 12 0,-3-2-4 0,3-4 0 16,0 6 2-16,-2-3 1 0,2 3 0 0,-2-4 0 16,2 4-11-16,0 0 12 0,-3 0-12 0,3 0 12 15,0 0-12-15,0 0 0 0,0 0 0 0,0 0 8 16,0 0-8-16,0 0 0 0,0 0 0 0,0 0 0 15,0 0 0-15,0 0 0 0,-2-5 0 0,2 5 0 16,0 0 0-16,-4 0 0 0,1-2 0 0,3 2 0 16,0 0 0-16,0 0 0 0,-2-7 12 0,2 7-4 15,0 0-8-15,0 0 8 0,-4 0-8 0,4 0 8 16,0 0-8-16,0 0 8 0,0 0-8 0,-5 0 8 0,5 0-8 16,0 0 0-16,0 0 0 0,0 0 8 0,0 0-8 0,0 0 0 15,0 0 0-15,0 0 0 0,-2-2 0 0,2 2 0 16,0 0 0-16,0 0 0 0,0 0 0 0,0 0 0 15,-5-3 0-15,5 3 0 0,0 0 0 0,0 0 8 16,0 0-8-16,0 0 0 0,0 0 8 0,-4-2-8 16,2-3 0-16,2 5 8 0,0 0-8 0,0 0 0 15,0 0 0-15,0 0 0 0,0 0 0 0,0 0 0 16,0 0 0-16,0 0 0 0,0 0 0 0,0 0 0 16,0 0 0-16,0 0 0 0,0 0 0 0,0 0 0 15,0 0 0-15,0 0 0 0,0 0 0 0,-5 0 0 16,3-2 0-16,2 2 8 0,-5-2-8 0,5 2 8 0,-2-4-8 0,-3 3 8 15,3-4-8-15,-2 3 0 0,1-4 9 0,3 6-9 16,-6-2 0-16,3-2 8 0,3 4-8 0,-2 0 0 16,0-6 0-16,-3 6 0 0,1-2 0 0,1-4 8 15,3 6-8-15,-4 0 0 0,-1-2 0 0,1-2 0 16,4 4 0-16,-7-6 9 0,3 6-9 0,-1-4 0 16,0 0 0-16,1 4 0 0,-1-6 0 0,1 6 0 15,-1-2 0-15,5-2 0 0,-6 2 0 0,1 0 0 16,1-2 0-16,1 2 0 0,-4-2 0 0,5 2 0 15,-2-4 11-15,-1 4-11 0,3-3 10 0,-5 4-2 16,5-3-8-16,-3-5 0 0,1 7 0 0,-1-1 0 16,1-3 0-16,1 1-8 0,-1 1 8 0,-1-1 0 15,1 3 0-15,2-5 0 0,-3 2 0 0,3-2 0 16,-3 1 0-16,3 4 0 0,-3-4 0 0,3 0 0 0,-2 2 0 16,-1 0 0-16,3-2 0 0,-3 4 8 0,1-2-8 0,-1 2 0 15,1-4 0-15,-3 4 0 0,5-2 0 0,-5-2 0 16,2 2 0-16,1 0 0 0,-1-2 0 0,1 4 0 15,-1-4 0-15,3 0 0 0,-5 0 0 0,3-3 0 16,1 4 0-16,-1-1 0 0,-1-2 0 0,1 2 0 16,2-3 0-16,-3 4 0 0,1-4 0 0,1 2 0 15,-1 0 0-15,2 1 0 0,-3 0 0 0,3 0 0 16,-5 0 0-16,2 4 0 0,-1-4 0 0,1 0 0 16,-2 4 0-16,3-4 0 0,-3 0 0 0,2 4 0 15,-1-2 0-15,1 2 0 0,-4-4 0 0,2 0 0 0,0 4 0 16,3-4 0-16,-3-1 0 0,3 6 0 15,-5-9 0-15,4 7 0 0,-2-2 0 0,0-1 0 16,1-1 0-16,1 0 0 0,-6 0 0 0,4 5 0 0,-3-3 0 0,1-2 0 16,3 1 0-16,-3 3 0 0,2-4 0 15,0 1 0-15,-2 0 0 0,3 0 0 0,-1 4 0 0,0-2 0 16,0-4 0-16,0 6 0 0,2-4 0 0,4 0 0 16,-8 0 0-16,4 4 0 0,1-4 0 0,-3 0 0 15,-1 0 0-15,2 0 0 0,2 0 0 0,-4 3 0 16,2-2 0-16,-1-1 0 0,-2-2 0 0,0 2 0 15,2-1 0-15,-2 4 0 0,0-3 0 0,0-1 0 16,-3 2 0-16,3-4 0 0,0 3 0 0,0 0 0 16,1 0 0-16,0-2 0 0,-1 2 0 0,3 0 0 15,-1 0 0-15,0 4 0 0,0-4 0 0,0 0 0 16,3 0 0-16,-2 2 0 0,-2 0 0 0,1-2 0 16,1-1 0-16,-1 0 0 0,1 1 0 0,-2 3 0 0,-1-2 0 0,2-1 0 15,3-1 0-15,-5 6 0 0,3-5 0 0,-2-1 0 16,4 2 0-16,-3 1 0 0,2-7 0 15,-1 9 0-15,1-4 0 0,-2 0 0 0,3-2 0 16,-2 2 0-16,0-2 0 0,2 2 0 0,-3 0 0 0,0 0 0 16,1-2 0-16,-1 2 0 0,2 0 0 0,-2-2 0 15,3 2 0-15,-3-1 0 0,0 0 0 0,3 1 0 16,-5 0 0-16,2 2 0 0,0-7 0 0,0 6 0 16,1 0 0-16,-1-1 0 0,0 1 0 0,3-2 0 15,-8 1 0-15,8-2 0 0,-3 2 0 0,-2-2 0 16,2 0 0-16,2-2 0 0,-1 4 0 0,1-2 0 0,-2 2 0 15,1 0 0-15,1 2 0 0,1-6 0 0,-3 4 0 16,0-3 0-16,5 4 0 0,-5-3 0 0,0 1 0 0,3 2 0 16,-1-4 0-16,-4 4 0 0,2-2 0 0,3-1 0 15,-1 2 0-15,-2 4 0 0,3-4 0 0,2 0 0 16,-5 0 0-16,2 4 0 0,1-4 0 16,-3 0 0-16,2 0 0 0,1 6 0 0,-1-8 0 0,3 2 0 15,-2 0 0-15,-1 4 0 0,0-4 0 0,3 0 0 16,-5 2 0-16,5-2 0 0,-2 1 0 0,-1 0 0 15,3 3 0-15,0-5 0 0,-3 2 0 0,1 3 0 16,1-2 0-16,-1-5 0 0,-1 8 0 0,1-3 0 16,-1-3 0-16,1 5 0 0,1-3 0 0,1 3 0 15,-7-3 0-15,5 1 0 0,1-1 0 0,-1 0 0 16,-1-1 0-16,1 6 0 0,-1-4 0 0,3 0 0 16,-5-2 0-16,3 0 0 0,1 6 0 0,-1-8 0 0,-1 2 0 15,1 4 0-15,-1-4 0 0,3 4 0 0,2-2 0 0,-5-2 0 16,3 4 0-16,-2-4 0 0,1 0 0 0,-1 4 0 15,2-2 0-15,-1 2 0 0,-1-5 0 0,4 7 0 16,0 0 0-16,0 0 0 0,-5-1 0 0,1-3 0 16,4 4 0-16,-3-2 0 0,3 2 0 0,0-4 0 15,-6 4 0-15,6 0 0 0,0 0 0 16,0-8 0-16,0 8 0 0,-5-2 0 0,3-2 0 0,0-3 0 16,2 7 0-16,-3-2 0 0,1 0 0 0,2 2 0 15,-2-3 0-15,-3 1 0 0,1-3 0 0,4 5 0 16,0 0 0-16,0 0 0 0,-3 0 0 0,-1-2 0 15,4 0 0-15,0 2 0 0,0 0 0 0,0 0 0 0,-7-3 0 0,7 3 0 16,0 0 0-16,0 0 0 16,0 0 0-16,0 0 0 0,0 0 0 0,0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15,0 0 0-15,0 0 0 0,0 0 0 16,0 0 0-16,0 0 0 0,0 0 0 0,0 0 0 0,-9 0 0 15,9 0 0-15,0 0 0 0,0 0 0 0,-4 5 0 16,1-3 0-16,3 5 0 0,0-2 0 0,0-3 0 16,0 5 0-16,0-1 0 0,-4 2 0 0,8 2 0 0,-4-2 0 15,-4 0 0-15,2 4 0 0,-1-4 0 0,1 4 0 16,4-4 0-16,-4 0 0 0,-3 4 0 0,5 0 0 16,-4-4 0-16,2 5 0 0,-3-6 0 0,3 2 0 15,0 5 0-15,-1-8 0 0,1 4 0 0,0-1 0 16,-5-2 0-16,5 5 0 0,-3-2 0 0,3 0 0 15,2 0 0-15,-7 0 0 0,7 0 0 0,-4-4 0 0,-1 2 0 0,5 3 0 16,-2-6 0-16,2 4 0 0,-2-7 0 0,2 3 0 16,-3 2 0-16,3-5 0 0,0 3 0 0,0 2 0 15,0-7 0-15,0 0 0 0,0 0 0 0,0 0 0 16,0 0 0-16,0 0 0 0,0 0 0 0,0 4 0 16,0-2 0-16,0-2 0 0,0 0 0 0,0 0 0 15,0 0 0-15,0 0 0 0,0 0 0 0,0 0 0 16,0 0 0-16,0 0 0 0,0 0 0 0,0 0 0 15,0 0 0-15,0 0 0 0,5-2 0 0,2-2 0 16,-3-3 0-16,3 2 0 0,-2 0 0 0,1-4 0 16,1 2 0-16,0 3 0 0,0-6 0 0,-5 4 0 15,2 2 0-15,3-6 0 0,-4 2 0 0,3 2 0 16,-3 0 0-16,1-4 0 0,1 0 0 0,-1-4 0 16,-4 6 0-16,0-6 0 0,2 0 0 0,3 1 0 15,-3-1 0-15,0 0 0 0,1 0 0 0,1 2 0 16,1 0 0-16,-5-2 0 0,0 6 0 0,2 0 0 0,-2 0 0 15,2-2 0-15,-2 4 0 0,3 2 0 0,-1-2 0 16,0 0 0-16,-2 2 0 0,5-4 0 0,-5 6 0 0,0-2 0 16,0 4 0-16,2-7 0 0,2 5 0 0,-4-3 0 15,3-2 0-15,-1 5 0 0,0-3 0 0,0-2 0 16,1 1 0-16,1 4 0 0,-4-4 0 0,3 0 0 16,-3 4 0-16,0-2 0 0,0 4 0 0,2-8 0 15,-2 6 0-15,2-2 0 0,-2-2 0 0,0 4 0 16,0 0 0-16,0 2 0 0,-2-4 0 0,2 4 0 15,0-6 0-15,0 6 0 0,0 0 0 0,0 0 0 16,-2 0 0-16,2 0 0 0,0 0 0 0,-3-2 0 0,-1 0 0 16,4 2 0-16,-3 0 0 0,-1-4 0 15,-1 4 0-15,1 0 0 0,2 0 0 0,-5 0 0 0,7 0 0 0,-5 0 0 16,1 0 0-16,-5 0 0 0,4 0 0 0,3 0 0 16,-5 0 0-16,-2 0 0 0,9 0 0 0,-4 0 0 15,-5 0 0-15,4 0 0 0,5 0 0 0,-5 0 0 16,-1 0 0-16,6 0 0 0,0 0 0 0,0 0 0 15,0 0 0-15,0 0 0 0,0 0 0 0,0 0 0 16,0 0 0-16,0 0 0 0,0 0 0 0,0 0 0 16,0 0 0-16,0 0 0 0,2 0 0 0,2 6 0 15,-4-6 0-15,5 0 0 0,-5 0 0 0,7 2-10 16,2-2 10-16,2 0 0 0,-4 0 0 0,0 0 0 16,2 0 0-16,-2 0 0 0,2 0 0 0,-3 0 8 15,3-2-8-15,-2 2 0 0,0 0-8 0,2 0 8 0,-2 0 0 16,-3-2 0-16,1 2 0 0,2-4 0 15,0 4 0-15,2-2 0 0,-5 2 0 0,5-4 0 0,-4 4 0 0,2-2 0 16,-1-2 0-16,3 2 0 0,-2 0 0 16,2-2 0-16,0 2 0 0,3-2 0 0,-6-2 0 0,3 6 0 15,0-5 0-15,1 2 0 0,1-3 0 0,0 3 0 16,-2-1 0-16,-2 2 0 0,0 2 0 0,0 0 0 16,-1 0 0-16,1-1 0 0,-2 1 0 0,-1 0 0 15,3 0 0-15,-5 1 0 0,-2-1 0 0,0 0 0 16,0 0 0-16,3 0 0 0,-3 0 0 0,0 0 0 15,0 0 0-15,0 0 8 0,0 0-6 0,0 6-2 16,0-6 0-16,0 0 0 0,2 3 0 0,-2-3 0 16,0 0 0-16,0 0 0 0,0 6 0 0,0-6 0 0,0 8 0 0,-2-4 0 15,2-4 0-15,-3 6 0 0,1 0 0 16,-2-2 0-16,-1 6 0 0,0-4 0 0,-1-2 0 16,1 8 0-16,1-4 0 0,-1 2 0 0,-4 0 0 0,2 0 0 15,3 0 0-15,-3 2 0 16,0-3 0-16,0 5 0 0,1-5 0 0,-1 2 0 0,2-1 0 0,-2 0 0 15,1 2 0-15,-1-4 0 0,0 0 0 0,0 4 0 16,3-4 0-16,-5 4 0 0,2-4 0 0,0-2 0 16,-2 6 0-16,2-5 0 0,-2 0 0 0,2 2 0 15,1-4 0-15,-3 4 0 0,2-5 0 0,-2 1 0 16,2 2 0-16,0-3 0 0,-4 1 0 0,6 2 0 16,-4-1 0-16,5-4 0 0,-3 2 0 0,5-2 0 15,-7 4 0-15,4-4 0 0,3 2 0 0,-3-2 0 16,1 2 0-16,1-2 0 0,-1 6 0 0,4-8 0 0,0 0 0 0,-5 0 0 15,3 6 0-15,2-6 0 0,0 0 0 0,0 0 0 16,0 0 0-16,0 0 0 0,0 0 0 0,0 0 0 16,0 0 0-16,0 0 0 0,-4 0 0 0,4 0 0 15,0 0 0-15,0 0 0 0,0 0 0 0,0 0 0 16,0 0 0-16,0 0 0 0,0 0 0 0,0 0 0 16,0 0 0-16,0 0 0 0,0 0 0 15,0 0 0-15,0 0 0 0,0 0 0 0,0 0 0 0,0 0 0 16,0 0 0-16,0 0 0 0,0 0 0 0,0 0 0 15,0 0 0-15,0 0 0 0,0 0 0 0,0 0 0 16,0 0 0-16,0 0 0 0,0 0 0 0,0 0 0 16,0 0 0-16,0 0 0 0,0 0 0 0,0 0 0 15,0 0 0-15,0 0 0 0,0 0 0 0,0 0 0 16,0 0 0-16,4-2 0 0,-4-2 0 0,2-4 0 0,3 0 0 16,-5 0 0-16,4-2 0 0,-1 2 0 0,1-4 0 15,1-2 0-15,-1 8 0 0,1-10 0 0,2 4 0 0,-5-3 0 16,2 3 0-16,1-2 0 0,-1 8 0 0,3-8 0 15,-2 4 0-15,2 0 0 0,-1 2 0 0,1-4 0 16,0 3 0-16,0 2 0 0,0-2 0 0,2 0-10 16,-3 2 10-16,3 0 0 0,-2 0 0 0,0 3 0 15,2-1 0-15,-2 0 0 0,0-1 0 0,2 2-8 16,-7 0 8-16,3 2 0 0,-5 2 0 0,4-4 0 16,-4 4 0-16,0 0-8 0,0 0 8 0,0 0 0 15,0 0 0-15,0 0-8 0,0 0 8 0,-4 6 0 16,1 2 0-16,-1 3 0 0,4-4 0 0,-9 2-8 0,0 5 8 15,0 0 0-15,-3-4 0 0,-1 4 0 16,-1 0 0-16,3 0 0 0,-5 0 0 0,0 0 0 0,0-2 0 16,3 2 0-16,-1-6 0 0,0 4 0 0,5-3 0 0,-2-4 0 15,4 4 0-15,1-9 0 0,1 4 0 0,5-4 0 16,0 0 0-16,0 0 0 0,0 0 0 0,0 0 0 16,2-4 0-16,1-1-8 0,-1-4 8 0,5 0-8 15,-1-3 8-15,3 4-8 0,3-6 8 0,-1 2 0 16,3-2 0-16,-1 0-8 0,3 2 8 0,0-2 0 15,0-1 0-15,-5 4 0 0,3-5 0 0,-1 4 0 16,-1 1 0-16,-1 1 0 0,-2 2 0 0,0 2 0 16,-2 0 0-16,2 0 0 0,-5 2 0 0,3 0 0 15,2 2 0-15,-7-2-8 0,-2 4 8 0,0 0 0 0,0 0 0 16,0 0 0-16,0 0 0 0,3 6 0 0,-3 2 0 16,0-2 0-16,-3 0 0 0,1 2 0 0,-2 5 0 15,-3-1 0-15,0-3 0 0,-2 4 0 0,-2 1 0 0,-1 0 0 16,1-2 0-16,-5 2 0 0,3 0 0 0,-1 0 0 15,3-4 0-15,-1 0 0 0,1 1 0 0,2-4 0 16,2 0 0-16,-2-2 0 0,7-3 0 0,2-2 8 16,0 0-8-16,0 0 0 0,0 0 0 0,0 0 0 15,0 0 0-15,2-2 0 0,3-1 0 0,-1-4 0 16,1-1 0-16,2 0 0 0,-1-4 0 0,-1 4 0 16,2-4 0-16,2 4 0 0,-5-4 0 0,1 2 0 15,2-2 0-15,-5 4 0 0,0-2 0 0,3 4 0 16,-3-2 0-16,0 2 9 0,3-3-9 0,-1 4 0 15,-4 3 8-15,0-3-8 0,0 5 0 0,3-7 0 16,-1 5 0-16,0-3 0 0,-2-1 0 0,0 6 0 0,0 0 0 16,0 0 0-16,0 0 0 0,0 0 0 0,0 0 0 0,0 0 0 15,0 0 0-15,0 0 0 0,0 0 0 0,0 0 0 16,0 0 0-16,0 0 0 0,0 0 0 0,-4 6 0 16,1-1 0-16,-1 0 0 0,1-1 0 0,-1 1 0 15,-1-3 0-15,1 1 0 0,2-1 0 0,-7 5 0 16,4-5 0-16,3-2 0 0,-5 4 8 0,5-2-8 15,2-2 0-15,-5 0 0 0,3 0 8 0,2 0-8 16,0 0 12-16,0 0-12 0,0 0 11 0,0 0-11 16,0-6 10-16,0-1-2 0,0 7-8 0,0-4 0 15,0-1 0-15,0-2 0 0,0 2 0 0,0-2 0 16,0 5 0-16,2-2 0 0,-2-4 0 0,0 6 0 0,-2-2 0 16,2-2 0-16,0 6 0 0,0-8 0 0,0 2 0 0,0 4 0 15,0 2-16-15,0-6 4 0,2 4 1 0,0-4 0 31,1 0-140-31,6-2-28 0,-5-4-5 0</inkml:trace>
  <inkml:trace contextRef="#ctx0" brushRef="#br1" timeOffset="9">6288 6883 180 0,'0'0'0'0,"-5"2"8"0,1-2-8 0,-1 0 9 0,-4 0-9 0,2 0 0 16,3 0 0-16,-1 0 0 0,-2 0 110 0,3-2 20 15,2-5 4-15,-3 2 1 0,3 3 55 0,0-5 11 16,-3 1 3-16,1 0 0 0,1 4-90 0,-1-4-18 16,-1 6-3-16,-2-6-1 0,3 6-23 0,-1-2-5 15,1-2 0-15,-1 2-1 0,1 2-32 0,-5-2-7 16,7-2 0-16,-5 4-1 0,2 0-15 0,3-2-8 0,0 2 10 15,2 0-10-15,-5-4 14 0,3 2-3 0,0-2-1 16,2 4 0-16,0 0 16 0,0 0 3 0,0 0 1 0,0 0 0 16,0 0 10-16,0 0 3 0,0 0 0 0,0 0 0 15,0 0-12-15,0 0-3 0,0 0 0 0,0 0 0 16,0 10-16-16,2-2-4 0,-2 0-8 0,2 0 12 16,-2 4-12-16,0 3 0 0,2-1 8 0,-2 2-8 15,3-2 0-15,-3-5 8 0,0 4-8 0,2-5 0 16,2 4 9-16,-1-6-9 0,1-4 8 0,-1 4-8 15,1-6 0-15,3 0 0 0,-3 0 0 0,3-2 0 16,2-4 23-16,0 0-1 0,0-6 0 0,3-2 0 16,-3 0 16-16,0 0 3 0,2-4 1 0,0 4 0 15,-2-1-30-15,-2 1-12 0,0 2 8 0,0 4-8 16,0-4 11-16,-5 4-3 0,2 2-8 0,-1 0 12 16,-3 2 0-16,0 4-1 0,0 0 0 0,0 0 0 15,-5-4 18-15,1 4 4 0,-3 4 1 0,2-2 0 0,-2 0-34 16,1 4-16-16,-3 0 2 0,2 0 0 0,-2 0 22 15,2 2 5-15,-2-2 1 0,2 2 0 0,0-2-14 0,1 0-12 16,3-4 3-16,-6 8 0 0,7-6 9 0,-3 3 0 16,5-2 0-16,0 2 8 0,0-5-8 0,0-2 0 15,5 5 0-15,-3 2 0 0,7-1-8 0,-9-1 8 16,7-3-8-16,0 3 8 0,0-3 0 0,-1-2-10 16,1 0 10-16,2 0 0 0,-2 0 0 0,0-2-8 15,0-3 8-15,-1 0 0 0,1 3 0 0,-2-4 0 0,2 3 0 16,-3-2 0-16,-2-1 0 0,3-3 12 15,-1 4-3-15,-1-2-1 0,-1 1 5 0,3-2 1 0,-3 0 0 16,2-2 0-16,1 2-5 0,-3 2-1 0,0-2 0 16,1 2 0-16,-3 0-8 0,2 0 0 0,-2 2 0 0,0 0 0 15,-2-2 10-15,-1 4 0 0,-1-4 0 0,-1 6 0 16,-1-7-1-16,-1 7 0 0,0-1 0 0,-2-3 0 16,0 4-9-16,0 0 0 0,0 0 0 0,0 4 8 15,-3-3-8-15,3 6 0 0,-2-5 0 0,2 4 0 16,2 0 0-16,0 2 0 0,3 2 0 0,-1-2 0 15,5 0 0-15,-2 2-9 0,4 0 9 0,1-4 0 16,3 2-12-16,-3 4 12 0,1-5-12 0,3-2 12 16,0 1-10-16,-1-1 10 0,1 0-8 0,0-1 8 15,-2-1-9-15,1-3 9 0,-1 4-10 0,-1-2 10 16,-4-2-8-16,0 0 8 0,0 0 0 0,5-6-9 16,-3 6 9-16,0-7 12 0,1 2-2 0,-3 0-1 15,0-1 11-15,0-4 3 0,-3 2 0 0,1 2 0 0,0-4-11 16,0 0-1-16,-1 2-1 0,1 0 0 0,0 2-2 0,0 0 0 15,-1 0 0-15,1 4 0 0,0-2-8 0,2 4 0 16,0 0 0-16,-2 0 8 0,-3 4-8 0,1-2 0 16,-1 4 0-16,0 0 0 0,1 0 0 0,-1 0 0 15,-1 2 0-15,1-2 0 0,1 0 0 0,1 2 0 16,-6-6 0-16,7 4 0 0,-3-2 0 0,5-4 0 16,0 0 0-16,0 0 0 15,0 4-72-15,0-4-6 0,0 0-2 0,10-2-1249 0</inkml:trace>
  <inkml:trace contextRef="#ctx0" brushRef="#br1" timeOffset="10">4254 5804 1267 0,'0'0'112'0,"-4"2"-89"16,-3 0-23-16,0-2 0 0,0 5 138 0,1 0 23 15,-1-3 5-15,2-2 1 0,-2 0-143 0,3 0-24 16,4 0-15-16,0 0 3 0,0 0 22 0,0 0 5 16,0 0 1-16,0 0 0 0,0 0 12 0,0 0 4 15,0 0 0-15,4-2 0 0,-4-3-23 0,0 5-9 16,0 0 8-16,3-2-8 0,-3 2 22 0,0 0-1 16,0 0 0-16,0 0 0 0,0 0 27 0,0 0 6 0,4-3 1 15,-4 3 0-15,-4-8-19 0,4 5-3 16,-3-1-1-16,3-1 0 0,0 3 5 0,0-5 1 15,-4 5 0-15,2-1 0 0,2-4 10 0,-3 5 1 0,3-4 1 0,0 5 0 16,-2-4-26-16,2 3-4 0,0-4-2 0,-2 4 0 16,2-2-2-16,0 2 0 0,-2-4 0 0,2 0 0 15,-5 4-16-15,3-2 0 0,0-2 0 0,2 6 0 16,-3-4 23-16,-1 0 7 0,4-2 2 0,-5 4 0 16,3-4-32-16,-3 0 0 0,1 6 0 0,2-6 0 15,-3 4 8-15,1 0-8 0,-3-2 11 0,2 4-11 16,1-7 12-16,2 7-12 0,-5 0 12 0,2 0-12 15,1 0 10-15,-1 5-10 0,-2-3 8 0,3 2-8 16,-3 0 0-16,2 2 0 0,-1 0 0 0,1 0 0 16,-4 2 0-16,2 0 0 0,1-2 0 0,1 0 0 15,0 2 0-15,-1-2 0 0,-3 2 0 0,2 3 0 16,0-4 0-16,3 2 0 0,-6-4 0 0,4 8 0 16,1-5 0-16,1 0 0 0,1 4 0 0,-3-6 0 0,1 2 0 0,1 0 0 15,4-2 8-15,-5 6-8 16,5-4 10-16,-2 2 0 0,2-2 0 0,0 0 0 0,0 4-2 0,0-2-8 15,2-3 12-15,3 5-4 0,-5-5-8 0,4 0 0 16,1 1 0-16,-3 4 8 0,2-6-8 0,1 2 0 16,-1-2 0-16,-1 2 0 0,1-2 0 0,-4 0 0 15,7-4 0-15,-7 4 0 0,0-6 0 0,5 6 0 16,-5-6 0-16,4 6 0 0,-4-6 18 0,7 2 11 16,-7-2 3-16,4 0 0 0,3 4-32 0,0-2 0 15,-3-2 0-15,6 0 0 0,-4 4 10 0,-1-2-10 16,2-2 10-16,-1 0-10 0,-1 2 0 0,4 2 8 0,-2-1-8 15,-3-3 0-15,3 0 0 0,0 3 0 0,2-1 0 0,-2-2-10 16,-3 4 10-16,3-2 0 0,2 0 0 0,-4-2 0 16,1 0 0-16,1 0 8 0,-2 0-8 0,4 0 11 15,-2 0-11-15,-1 0 0 0,-1-2 0 0,2 0 0 16,-3-2 0-16,3 4 10 0,-2 0 1 0,-1-2 0 16,-2-1 4-16,1 3 1 0,-3 0 0 0,0 0 0 15,0 0-16-15,0 0 9 0,0 0-9 0,0 0 8 16,0 0-8-16,0 0-14 0,0 0 3 0,0 0 1 31,0 0-109-31,2 3-21 0,-2 3-5 0,2-2-1163 0</inkml:trace>
  <inkml:trace contextRef="#ctx0" brushRef="#br2" timeOffset="11">1460 13126 172 0,'0'0'16'0,"0"0"-16"16,0 0 0-16,0 0 0 0,2 2 266 0,-2-2 50 15,0 0 11-15,7 0 1 0,-7 0-170 0,2 0-34 16,-2 0-8-16,0 0 0 0,0 0-17 0,4 6-3 16,-4-6-1-16,0 0 0 0,0 0-2 0,0 5 0 15,0-5 0-15,0 0 0 0,0 0-41 0,0 3-9 0,0-3-2 0,0 6 0 16,0 1-33-16,0-7-8 0,0 0 0 0,-4 0 0 31,2 5-73-31,-1-3-17 0,3-2-3 0,-6 0-619 0,2-2-124 0</inkml:trace>
  <inkml:trace contextRef="#ctx0" brushRef="#br2" timeOffset="12">5661 8686 2001 0,'0'0'88'0,"0"0"20"0,0 0-87 0,0-4-21 15,4-2 0-15,1 0 0 0,-1 0 48 0,1 0 6 16,-3 0 1-16,0 4 0 0,-2 2-3 0,0 0 0 16,0 0 0-16,0 0 0 0,-4-4-28 0,-1 4-7 15,1 0-1-15,-4 4 0 0,2-2-16 0,-3-2 0 16,0 6-8-16,-1-2 8 0,4-2 0 0,-1 0 0 15,3 2 0-15,-1-2 0 0,5-2 0 0,0 0 12 0,0 0-4 16,0 0-8-16,-2-2 30 0,2-4-1 16,0 0 0-16,2 0 0 0,1 0-2 0,-1 3-1 15,2-2 0-15,3-1 0 0,-7 3 1 0,0 3 0 0,2-5 0 0,-2 5 0 16,0 0-2-16,0 0 0 16,0 0 0-16,0 0 0 0,-2 8-6 0,-2-2-2 0,-1-2 0 0,1 4 0 15,-3 0-4-15,2 0-1 0,1-2 0 0,-4 0 0 16,7 2-12-16,-4-4 0 0,1-2 0 0,1 4 0 15,3-6 0-15,0 0-15 0,0 0 5 0,0 6 1 16,0-6 9-16,0 2 0 0,0-2 0 0,0 6-8 16,0-6 8-16,0 6 0 0,0 2 0 0,0-2 0 15,0 6 0-15,-2-3 0 0,-1-2 0 0,3 4 0 16,-1-1 0-16,1-1 0 0,-3 0 0 0,3-1 0 0,-2-2 0 16,2-6 0-16,0 0 0 0,0 0 0 0,0 0 0 0,0 0 0 15,0 0 0-15,6 0 0 0,2 0 0 16,1-6 0-16,-8 4 0 0,4-2 0 0,5-5 8 0,-4 4 3 15,1-1 1-15,2-3 0 0,-4 4-12 16,4-4 12-16,-5 2-12 0,1 0 12 0,-1 0 0 0,-1-4 1 16,1 3 0-16,1 2 0 0,-5 0-1 0,0 2 0 15,0-2 0-15,-5 2 0 0,5-2 0 0,-2 2 0 16,-3-2 0-16,3 2 0 0,0-2 0 0,0 4-1 16,-1-4 0-16,-1 0 0 0,1 0-11 0,-2 3 0 15,4-2 9-15,-4 3-9 0,1-2 8 0,-1 4-8 16,1 4 8-16,-1-2-8 0,1-2 13 0,-1 5-1 15,-2-5-1-15,3 9 0 0,-1-5-11 0,-2 2-12 16,2-2 2-16,1 2 1 0,0-2 9 0,-1 2 0 16,2-2 0-16,-1 2 0 0,2-2 0 0,2 2 0 0,-4-2 0 0,1 0 0 15,3-4 0-15,-2 6 0 0,2-4 0 0,0 6 0 16,0-2 0-16,0 0 0 0,0-6 0 0,0 6 0 16,0-6 0-16,2 7 0 0,1-5 0 0,-3-2-8 15,4 7 8-15,-4-7 0 0,0 5 0 0,0-5 0 16,5 2 0-16,-1 2 0 0,-4-4 0 0,0 0-8 15,5 1 8-15,-5-1 0 0,7 0 0 0,-7 0 0 16,4-5 0-16,1 5 0 0,-5 0 8 0,1-7-8 16,-1 7 8-16,3-2-8 0,-3-3 10 0,0-2-10 15,0 1 10-15,0 4-10 0,-3-4 10 0,3 0-10 16,-1 0 15-16,-2 4-3 0,3-4-1 0,-2 0 0 16,2 2-11-16,-3 0 0 0,2-2 9 0,1 0-9 15,0 4 0-15,-3-4 0 0,3 6 0 0,0 0 0 16,0 0 0-16,0 0 0 0,0 0 0 0,-4-6 8 0,-1 6-8 15,1 0 11-15,1 0-11 0,1 6 12 0,-7-2-12 16,2 0 0-16,1 2 0 0,-1 0 0 0,-1 2 0 0,-1 2 0 16,3-2 0-16,-1 0 0 0,2 0 0 0,1-2 0 15,-1 1 0-15,5 0 0 0,0 0 0 0,3-3 0 16,2 1 0-16,-4 0 0 0,4 1-8 0,2-1 8 16,-1-5-10-16,2 3 10 0,-1 3 0 0,-1-6-9 15,3 4 9-15,0-2 0 0,-2-2 0 0,-1 4 0 16,2-2 0-16,-1-2 0 0,-3 0 0 0,1 0 0 15,-5 0 0-15,4 0 0 0,1-2 0 0,-5 2 9 16,0 0-9-16,0 0 10 0,1-4 6 0,2-2 2 0,-1-3 0 16,-2 4 0-16,-2-3-6 0,2 1 0 0,2 0-1 0,-2 0 0 15,0 0-11-15,0 0 0 0,0 1 0 16,0 0 0-16,-2 0 0 0,2-2 0 0,-3 6 0 16,2-2 0-16,1-2 0 0,-5 6 8 0,1-2-8 0,-1 2 0 15,1 0 0-15,-1 2 0 16,-2-2 8-16,0 6-8 0,1 0 0 0,-3 2 0 0,-3 3 0 0,3-4 0 15,0 2 0-15,0-2 0 0,2 5 0 0,1-5 0 16,1 1 0-16,2-3 0 0,1 2 0 0,0-5 0 16,2-2 0-16,4 6 0 0,-4-6-11 0,8 6 11 15,-2-4-8-15,-2-2 8 0,4 4-8 0,1-4 8 16,-2 0 0-16,2 0 0 0,-3 0 0 0,1-4-8 16,2 2 8-16,-4 0 0 0,4-2 0 0,-5 2 0 15,0-2 13-15,1 2-1 0,-1-2-1 0,4 1 0 16,-7-2-11-16,2 3-9 0,2-2 9 0,-3-1-13 0,0 0 13 15,3-1 0-15,-5-1 0 0,2 2 10 0,0-2-10 16,-2 1 12-16,0-2-12 0,0 6 12 0,0-2-12 16,0 4 0-16,-2-6 9 0,0 4-9 15,-3 2 0-15,3 0 9 0,-5 0-9 0,3 2 0 0,-5 4 8 0,1 0-8 16,2 0 0-16,-4 2 0 0,0 4 0 0,1-3 0 16,-3 5 0-16,0-3 0 0,3-2 0 0,0 5 0 15,3-4 0-15,-1 0 0 0,2-4 0 0,3 4 0 16,2-6 0-16,0-4 0 0,0 6 0 0,0-6 0 15,7 0-9-15,-3 0 9 0,5 0 0 0,-1 0 0 16,1-2 0-16,-2-2-8 0,-1 2 8 0,3-4 0 16,-2 0 8-16,2 0-8 0,-3 4 0 0,4-4 0 0,-4 0 0 15,-1 0-8-15,2-2 8 0,-2 2 0 0,-1 0 0 16,3-2 0-16,-2 2 0 0,-1 4 0 0,1-5 0 0,-3 2 8 16,2-2-8-16,3 0 0 0,-7 5 0 0,2-3 0 15,-2-1 0-15,3 4 9 0,-3 2-9 0,0 0 0 16,0 0 0-16,0 0 0 0,0 0 0 0,0 0 0 15,0 0 8-15,-5 0-8 0,-4 2 0 0,0 2 0 16,2-2 0-16,-2 5 0 0,0 0 0 0,0 4 0 16,-2-3 0-16,2 0 0 0,0-3 0 0,0 4 0 15,1-3 0-15,2 2 0 0,2-4 0 0,-2-2 0 16,6-2 0-16,0 0 0 0,0 0 0 0,0 0 0 16,0 0 0-16,0 0 0 0,0 0 0 0,8 0 0 15,0-2 0-15,0-2 0 0,1 2 0 0,-3-4-9 16,4 0 9-16,-1 0 0 0,0 3 0 0,0-2 0 15,-3-1 0-15,1 1 0 0,0 1 0 0,0-1 0 0,-5 3 0 0,3-3 0 16,-1 3 0-16,-4 2 0 0,0 0 8 16,0 0 0-16,0-5 0 0,0 5 0 0,0 0-8 0,-4 0 0 15,-1-7 0-15,1 7 0 0,-1 0 0 0,3 0 0 16,-5 0 0-16,2 0 0 0,0 5 0 0,4-3 0 16,-4 1 0-16,1-1 0 0,-1 0 0 0,1 5 0 15,1-2 0-15,1-1 0 0,0 1 0 0,0-1-8 16,-1-2 8-16,0 3 0 0,3 2 0 0,0-5 0 15,0-2 0-15,0 6-8 0,0-6 8 0,0 0 0 16,0 4 0-16,0-4 0 0,0 0 0 0,0 0 0 0,0 0 0 0,0 0 0 16,0 0 0-16,8-4 0 0,-1-2 0 15,-1 4 0-15,-2-7 0 0,4 0 0 0,-2 4 0 0,4-4 0 16,-4 0 0-16,3 2 0 0,0-4 0 0,0 3 0 16,-2 2 0-16,-2-2 0 0,2 2 0 0,-3 4 0 15,1-2 0-15,-5 0 8 0,0 4-8 0,0 0 8 16,0 0-8-16,0 0 0 0,-5 0 0 0,-2 0 0 15,-2 2 0-15,2 0 0 0,1-2 0 0,-3 6 0 16,-3 0 0-16,3-4 0 0,2 4 0 0,1 0 0 16,-3 0 0-16,1 0 0 0,4 1 0 0,0-2 0 15,-1-1 0-15,1 3 0 0,1-2 0 0,1 4 0 16,2-3 0-16,0-1 0 0,0 2 0 0,0-1 0 16,0-4 0-16,0-2-8 0,0 0 8 0,5 6 0 15,-5-6 0-15,4 2 0 0,-4-2 0 0,7 0-8 0,-7 0 8 16,6-2 0-16,2 0 0 0,1-2 0 0,-3-2 0 15,4-3 0-15,-6 4 0 0,3-1 0 0,4 4 0 0,-6-5 0 16,-1 2 0-16,1 5 0 0,-1-7 0 0,-4 7 0 16,0 0 0-16,0 0 0 0,0 0 0 0,0 0 8 15,0 0-8-15,0 0 0 0,0 0 0 0,0 0 8 16,0 0-8-16,0 0 0 0,-7 0 0 0,7 0 0 16,0 0 0-16,0 0 8 0,-5 0-8 0,1-2 0 15,2-3 0-15,-2 5 8 0,-1-2-8 0,1-3 0 16,-1 3 0-16,5 2 0 0,0 0 0 0,0 0 0 15,0 0 0-15,-2 0 8 0,-3 0-8 0,5 0 0 16,0 0 0-16,0 0 0 0,-4 2 0 0,1 5 0 16,6 0-9-16,-3 0 9 0,0-2 0 0,0 4 0 15,0-3 0-15,0-1 0 0,0 4 0 0,0-5 0 0,0-2 0 0,0-2 0 16,0 0 0-16,0 0 0 0,0 0 0 0,0 0 0 16,0 0 15-16,0 0-3 0,0 0 0 0,0 0 0 15,0 0-3-15,-3-2-1 0,3-2 0 0,-2-5 0 16,2 4-8-16,0-1 0 0,0 4 0 0,0-5 8 15,0 2-8-15,0 5 0 0,0 0 0 0,0 0 0 32,2-2-68-32,-2 2-8 0,5-5-3 0,-3 3-1425 0</inkml:trace>
  <inkml:trace contextRef="#ctx0" brushRef="#br2" timeOffset="13">5613 8646 57 0,'0'0'0'0,"0"0"0"16,0 0 0-16,0 0 0 16,0 0 244-16,0 0 44 0,-2-3 9 0,-3 3 2 0,1 0-191 0,-3-1-39 15,2 1-7-15,3 1-2 0,-2-1-44 0,-4 0-16 16,2 3 9-16,2 1-9 0,-3-4 0 0,2 2 0 16,-2-2 0-16,1 6 0 0,-2-6 24 0,2 0-1 15,-1 4 0-15,1-4 0 0,0 2 46 0,5 0 10 16,-8-2 1-16,1 4 1 0,4-4-24 0,-1 2-5 15,1-2 0-15,-1 0-1 0,1 6-19 0,0-6-4 16,-1 6-1-16,2-4 0 0,3-2-18 0,-1 6-9 16,-2 0 10-16,-2 2-10 0,5-2 0 0,-1 0 0 15,-2 2 0-15,3 3-10 0,0-4 10 0,0 0 0 16,3 0 0-16,-2 0-8 0,-1 0 8 0,5 0-10 16,-2-5 10-16,-2 4-10 0,-1-1-3 0,3 2-1 0,-3-7 0 15,5 2 0-15,-1 2 14 0,-4-4 0 0,4 2-10 16,-4-2 10-16,0 0 0 0,3 4 0 0,-3-4-9 15,0 0 9-15,6 0 8 0,3-4 4 0,-9 4 2 0,3 0 0 16,2-2 6-16,-1-2 2 0,1-5 0 0,-5 7 0 16,4-3-22-16,-1-1 9 0,-1-1-9 0,0 2 0 15,-2-2 8-15,0 3-8 0,2 1 0 0,-2-4 0 16,0 5 0-16,0-2 10 0,0 4-10 0,-2-3 8 16,2-2 0-16,0 5 0 0,-2-2 0 0,2 2 0 15,0 0 14-15,0 0 2 0,0 0 1 0,-5 0 0 16,1 0-9-16,4 0-1 0,0 0-1 0,0 2 0 15,-8-2 0-15,4 0 0 0,4 0 0 0,0 0 0 16,0 0-2-16,-2 6-1 0,-1-4 0 0,3-2 0 0,0 0-11 0,0 0 0 16,0 6 0-16,0-6 0 0,0 0 0 0,5 5-11 15,-1-3 11-15,4 3-8 0,-4-3-10 16,3-2-2-16,-2 0 0 0,-1 0 0 16,2 0-20-16,2-2-4 0,-2 0 0 0,-2-1-1 15,2-4-4-15,0 5-1 0,-2-2 0 16,4 1 0-16,-4-2-14 0,1-1-2 0,-5 0-1 0,4 2 0 15,-2 0 8-15,-2-2 2 0,3 4 0 0,-1-4-627 0</inkml:trace>
  <inkml:trace contextRef="#ctx0" brushRef="#br2" timeOffset="14">3341 10763 806 0,'-13'8'72'0,"13"-8"-58"16,-2 4-14-16,-5-2 0 0,7-2 120 0,-2 7 22 15,-5-6 4-15,7-1 1 0,-7 6-118 0,7-6-29 16,0 0 0-16,0 0 0 0,0 0 0 0,0 0 0 16,7-2 0-16,-4-2 0 0,3-4-19 0,1 2 3 15,-1 1 1-15,3-4 0 0,0 3 15 0,1-2 0 16,1-4 0-16,-2 4 0 0,-2 2 16 0,0-2 5 16,2 0 2-16,-3 2 0 0,3-2 15 0,0-2 3 15,1 2 1-15,1-5 0 0,-2 6-6 0,0-5 0 16,5 3-1-16,-5-5 0 0,5 3 9 0,2-4 3 0,-5 5 0 15,5-6 0-15,2 2-31 0,-2-2-7 0,-1-2-1 16,4 4 0-16,-4-7-8 0,6 7 0 0,1-6 0 0,-3 6 0 16,1-4 0-16,-4 2 0 0,2-4-9 0,2 2 9 15,-4-2 0-15,2 4 16 0,3-5-4 0,-8 3 0 16,8-2 15-16,-3 4 2 0,2-4 1 0,0 0 0 16,3 0-6-16,0-1-2 0,-1 1 0 0,1 1 0 15,-3 2-22-15,1-3 8 0,1 0-8 0,1-1 0 16,0 2 0-16,-1-6 0 0,1 5 0 0,0-2 8 15,1-4-8-15,-1 6 0 0,0 0 0 0,2-2 8 16,-3 1-8-16,1 1 0 0,0 0 0 0,-1 4 8 16,-1-2-8-16,-3 0 0 0,2 4 8 0,-2-6-8 15,3 6 9-15,-1-7-9 0,0 7 12 0,1-6-12 0,-1 0 16 0,3 0-3 16,-1 4-1-16,1-2 0 16,-3-2-12-16,3-1 11 0,4 1-11 0,-4 1 10 0,-1 2-10 0,-1-1 12 15,-1-2-12-15,1 4 12 0,1-2 4 0,-1 1 0 16,-3-1 1-16,2-2 0 0,-2 0-1 0,3 6 0 15,-1-6 0-15,3 4 0 0,-10-2-7 0,8-2-1 16,1 3-8-16,-1-1 12 0,1-2-12 0,-1 0 0 16,-1 0 8-16,0 4-8 0,1-2 0 0,1-2 0 15,-1 6 0-15,1-7 0 0,-4 5 0 0,3-2 0 16,-3-2 0-16,5 4 0 0,-3-2 0 0,0-2 9 16,-2 2-9-16,3 2 8 0,-3-3-8 0,2 5 0 15,-2 0 0-15,1 0 8 0,-4 0 2 0,2-4 0 0,-1 4 0 16,-1 0 0-16,-2-1-10 0,3 4 12 0,5-5-12 15,-3 2 12-15,3-5-12 0,-1 5 0 0,3-2 9 0,2 0-9 16,-3 0 19-16,3-2-1 0,-4-2 0 16,1 6 0-16,1-2-29 0,-1-3-5 0,-1 3-2 0,1-2 0 15,-3-2 18-15,3 6 0 0,-1-6 0 0,-1 5 0 16,-2-3 0-16,2 2 0 0,3-2 0 0,-3 2 0 16,-1-2 0-16,-1 4 0 0,4-6 0 0,-1 6 0 15,-1-2 0-15,0-2 0 0,1-2 0 0,-1 6 0 16,3-7 0-16,-5 3 0 0,2 2 0 0,1-2 0 15,-1-2 0-15,3 3 0 0,-1-2 0 0,1-1 0 16,0 1 13-16,-1 3 3 0,-1-4 1 0,1 0 0 16,1 2-27-16,0-2-6 0,-1 0 0 0,-1 1-1 15,-1-1 17-15,0-4 0 0,3 4 0 0,0 0 0 0,-1 0 12 16,1 0 0-16,4 0 0 0,-2-3 0 0,0 3-12 16,0 0 0-16,2 0 0 0,0 0 0 0,-2 0 0 0,0-2 0 15,0 2-9-15,4-5 9 0,-2 3 0 0,-2 2 18 16,5-2-2-16,-1-2-1 0,5-4-15 0,-4 6 0 15,-6-3 0-15,1 5 0 16,7-2 0-16,-5-4 0 0,-2 6 0 0,-5 0 0 0,1-3 0 0,1-3 0 16,1 4 0-16,0-2 0 0,-5 2 0 0,2 0 0 15,5-2 0-15,1 1 0 0,-4-1 8 0,0 4-8 16,1-2 0-16,2 2 0 0,0 4 0 0,-3-2 8 16,-3-2-8-16,1 4 0 0,5-3 0 0,-4-1 0 15,-3 4 0-15,-2-2 0 0,4 0 0 0,0 2 0 16,3-2 0-16,-3 2 0 0,-7-2 8 0,6 3-8 15,1-1 0-15,3-2 0 0,-5 4 0 0,0-4 8 0,0 4-8 0,1-1 0 16,1-1 8-16,-2 2 0 0,0-2-8 0,0 2 12 16,-2 0 0-16,2 0 0 0,0-2 0 0,0 0 0 15,1 0-4-15,-1-2-8 0,0 2 11 0,-2-2-11 16,2 4 9-16,2-2-9 0,-4 1 0 0,4-1 9 16,1 0-9-16,-1-2 0 0,-2 2 0 0,0-2 0 15,0 4 0-15,-2-2 0 0,2-2 0 0,0 5 0 16,1-1 0-16,-4 0 0 0,6-2 0 0,-5 2 0 15,2-2 0-15,-2 2 0 0,4 0 0 0,-4 0 0 16,0-1 0-16,0 1 0 0,-3 2 8 0,3 1-8 16,-2 0 17-16,1-1 2 0,1 0 0 0,-4 4 0 15,3-4-19-15,-1-2-17 0,-3 6 3 0,1-4 1 16,1 2 13-16,-1-1 0 0,1 4 0 0,1-5 0 16,-5 3 0-16,4 1 0 0,-1 0 0 0,-1-1 0 0,-2 0 0 0,0 3 0 15,-2 0 0-15,0 4 0 0,2-4 0 0,-5 4 0 16,1-2 0-16,-1 2 0 0,1-2 0 0,-1 2 0 15,-4 2 0-15,0 0 0 16,0 0-92-16,0 0-20 0,0 0-3 0,0 0-957 16</inkml:trace>
  <inkml:trace contextRef="#ctx0" brushRef="#br2" timeOffset="15">7153 7486 172 0,'0'0'16'0,"-5"0"-16"16,3-2 0-16,2 2 0 0,2-4 188 0,-2 4 34 15,-4-2 7-15,-1-4-537 0</inkml:trace>
  <inkml:trace contextRef="#ctx0" brushRef="#br2" timeOffset="16">1276 5625 806 0,'-20'4'72'0,"9"-3"-58"0,2-1-14 0,-5 9 0 16,-1-9 223-16,6 0 41 0,-3 0 9 0,5 0 2 16,2 0-186-16,-1 0-37 0,6 0-7 0,0 0-1 15,0 0-12-15,0 0-3 0,9 0 0 0,4 0 0 16,4 0-29-16,0 0 0 0,6 0 0 0,5 0 0 15,-4 0 0-15,5 0-12 0,-3 0 3 0,5 0 0 16,6 0 9-16,-3 0 0 0,2 0 0 0,2 0 0 16,1-5 0-16,-1 5 0 0,3-4 0 0,-2 4 8 15,-1-5 41-15,1 3 9 0,4-5 2 0,-3 2 0 16,-1 3-14-16,2-3-2 0,2-3-1 0,-5 7 0 16,-4-6-3-16,2 1 0 0,0-2 0 0,-2-2 0 15,5 2 4-15,-1 2 1 0,-1-2 0 0,1 0 0 0,-4 0-24 16,2-2-5-16,-2 2 0 0,0 1-1 15,0 0-15-15,2 3 0 0,-4-4 0 0,2 2 0 16,0 6-156-16,-2-2-27 0</inkml:trace>
  <inkml:trace contextRef="#ctx0" brushRef="#br2" timeOffset="17">2911 9972 1792 0,'0'0'80'0,"0"0"16"0,0 0-77 0,0 0-19 15,7-2 0-15,-5-2 0 0,3 2 11 0,2 0-2 16,-5-2 0-16,5-2 0 0,0 2-9 0,2-6 0 15,0 4 0-15,0-2 0 0,4 0 0 0,3-5 0 16,0-1 0-16,-2 3 0 0,4-5 0 0,-2-3 0 0,2 5 0 0,2-2 0 16,-2-2-24-16,0 2 2 15,3-4 1-15,-1 1 0 16,3 0-104-16,-3-1-21 0,3-1-4 0,-5 1-1 0</inkml:trace>
  <inkml:trace contextRef="#ctx0" brushRef="#br2" timeOffset="18">3611 9282 1364 0,'0'0'60'0,"0"0"13"16,0-2-58-16,0-4-15 0,0 4 0 0,3-5 0 16,1 4 9-16,-4-5-1 0,0 1 0 0,2 6 0 15,-2 1-20-15,7-6-4 0,-1-1 0 0,2 2-1 16,1-4-71-16,0 3-13 0,4-2-3 0,-1-4-1 31,-1 4 43-31,5 0 9 0,-5-2 1 0,1 2 1 0,3 0 51 0,-3-4 17 0,1 6 0 0,1-4 0 0,2 0 27 0,-7 2 4 16,4-6 2-16,-1 6 0 0,1-5-30 15,3 1-5-15,0 3-2 0,0-4 0 0</inkml:trace>
  <inkml:trace contextRef="#ctx0" brushRef="#br2" timeOffset="19">4374 8658 2397 0,'0'0'106'0,"0"0"22"0,3-6-102 0,1 0-26 0,-2 2 0 0,1-2 0 16,3-1-13-16,1 2-8 0,2-3-2 0,3-4 0 31,3 3-122-31,-3-3-25 0,4-2-5 0</inkml:trace>
  <inkml:trace contextRef="#ctx0" brushRef="#br2" timeOffset="20">4879 8217 1440 0,'0'0'128'15,"0"0"-103"-15,0 0-25 0,0 0 0 16,0 0 131-16,0 0 21 0,0 0 4 0,2 6 0 15,3-4-239-15,-3 4-48 0,3 0-9 0</inkml:trace>
  <inkml:trace contextRef="#ctx0" brushRef="#br2" timeOffset="21">5231 8016 2073 0,'-6'-11'184'0,"6"8"-147"0,0 1-29 0,0-4-8 16,3-1-114-16,1 0-24 0,3-2-5 0</inkml:trace>
  <inkml:trace contextRef="#ctx0" brushRef="#br2" timeOffset="22">5690 7599 1814 0,'-7'-12'40'0,"5"6"8"0,0 0 1 0,2 0 3 0,0-2-42 0,2 0-10 0,3 0 0 0,4-2 0 15,2 2-76-15,3-5-18 0,-1 6-3 0</inkml:trace>
  <inkml:trace contextRef="#ctx0" brushRef="#br2" timeOffset="23">6161 7168 1558 0,'2'-8'69'0,"1"2"15"0,-1 4-68 0,2-1-16 15,-4 3 0-15,7-3 0 0,-2-1 0 0,1 4 8 16,1 0-8-16,2 0 0 16,0 0-40-16,-4 0-14 0,2 0-3 0</inkml:trace>
  <inkml:trace contextRef="#ctx0" brushRef="#br2" timeOffset="24">6467 6951 576 0,'2'-6'51'0,"0"4"-41"16,0-4-10-16,-2 6 0 0,0-6 283 0,0 6 54 0,5-7 11 0,-1 6 3 15,-4 1-281-15,7-6-56 0,5-1-14 0,-8 5-542 16,5-3-111-16</inkml:trace>
  <inkml:trace contextRef="#ctx0" brushRef="#br2" timeOffset="25">6985 6508 2854 0,'-14'-10'127'0,"10"10"25"0,-1 0-121 0,-1-2-31 0,3-4 0 0,1 0 0 31,0-2-88-31,6 0-23 0,1-4-5 0,2 0-1036 0</inkml:trace>
  <inkml:trace contextRef="#ctx0" brushRef="#br2" timeOffset="26">7374 6009 2707 0,'-6'-22'240'0,"2"11"-192"16,-5 4-38-16,6-2-10 0,3-2 31 0,3-1 4 15,-2-2 1-15,11-7 0 16,3 5-155-16,1-2-30 0,2-2-7 0</inkml:trace>
  <inkml:trace contextRef="#ctx0" brushRef="#br2" timeOffset="27">7762 5623 2880 0,'-23'-19'256'0,"17"17"-205"0,3-4-41 0,-1 5-10 15,-3-4 104-15,3 5 20 0,4-6 3 0,4 4 1 32,3-4-148-32,0 0-28 0,3 0-7 0,5-2-901 0,5 0-180 0</inkml:trace>
  <inkml:trace contextRef="#ctx0" brushRef="#br2" timeOffset="28">4051 11367 2512 0,'-10'0'112'0,"4"4"22"0,1-4-107 0,-2 2-27 16,3-2 0-16,4 0 0 16,0 0-102-16,4-6-26 0,3 4-4 0,0-4-2 15,2 0-51-15,2-2-11 0,5-4-1 0</inkml:trace>
  <inkml:trace contextRef="#ctx0" brushRef="#br2" timeOffset="29">4653 10856 2016 0,'0'0'179'0,"0"0"-143"0,0 0-36 0,0 0 0 16,0 0 184-16,2 4 29 0,-2 2 7 0,5 4 0 15,1-6-185-15,-1 6-35 0,-3-6-12 0,7 2-1226 16</inkml:trace>
  <inkml:trace contextRef="#ctx0" brushRef="#br2" timeOffset="30">5375 10291 3088 0,'-18'-7'137'0,"13"5"28"0,-2-4-132 0,7 0-33 15,7-4 0-15,2-2 0 16,7-2-156-16,5-5-37 0,6 0-8 0</inkml:trace>
  <inkml:trace contextRef="#ctx0" brushRef="#br2" timeOffset="31">6170 9650 3398 0,'-20'-16'302'0,"13"14"-242"16,-2-4-48-16,2 0-12 0,2 0 23 0,8-2 1 0,1 2 1 0,8-8 0 31,1 0-78-31,5-2-16 0,5-4-3 0,4-5-1 16,5 5-151-16,4-6-31 0,5-2-5 0</inkml:trace>
  <inkml:trace contextRef="#ctx0" brushRef="#br2" timeOffset="32">6996 8889 576 0,'3'-14'25'0,"-3"8"6"0,-7 2-31 0,5-2 0 0,2 0 0 0,2 0 0 16,0-2 609-16,7-4 116 0,9 4 23 0,0-4 5 31,0-3-722-31,7 4-145 0,3-5-29 0,6-3-741 0,2 3-148 0</inkml:trace>
  <inkml:trace contextRef="#ctx0" brushRef="#br2" timeOffset="33">7619 8374 2764 0,'-14'-10'123'0,"10"4"25"0,0 0-119 0,2-6-29 16,2 6 0-16,2-8 0 0,2 0 88 0,8-7 11 16,8-5 2-16,0 4 1 15,3-10-298-15,9 4-60 0,12-6-12 0</inkml:trace>
  <inkml:trace contextRef="#ctx0" brushRef="#br2" timeOffset="34">8416 7629 3495 0,'-6'0'77'0,"-1"0"16"0,2-2 3 0,1-4 2 0,1 4-78 0,6-4-20 16,3-2 0-16,4-4 0 15,5-6-61-15,10-2-16 0,7-3-3 0,6-9-1 16,8-2-218-16,4-2-43 0,58-45-9 0,-22 9-1 0</inkml:trace>
  <inkml:trace contextRef="#ctx0" brushRef="#br2" timeOffset="35">9498 6736 3110 0,'-18'-9'138'0,"12"8"28"0,-1-3-133 0,0 4-33 0,5 0 0 0,2 0 0 15,13-7-36-15,5 0-15 0,7-6-2 0,-2-1-1 16</inkml:trace>
  <inkml:trace contextRef="#ctx0" brushRef="#br2" timeOffset="36">2997 9910 172 0,'-2'0'16'0,"-2"2"-16"0,-1 4 0 0,0 0 0 15,-1 0 78-15,1-4 13 0,1 4 2 0,1 0 1 16,-3 2-85-16,3-2-9 0,-3-2-17 0,6-2 4 16,-5 4 13-16,3-4-9 0,2-2 9 0,0 0-8 15,-5 6 8-15,5-6 0 0,0 0 0 0,0 0 0 16,0 0 51-16,0 0 5 0,-2 6 2 0,0-4 0 16,2 4 17-16,-5 0 3 0,5-6 1 0,0 4 0 15,-7 0-30-15,7-4-5 0,0 0-2 0,-2 5 0 16,2-3-34-16,0-2-8 0,0 0 0 0,0 0 0 15,0 0 0-15,0 0 8 0,-7 5-8 0,7-5 8 16,0 0-8-16,0 0 0 0,0 0 9 0,0 0-9 0,0 0 17 16,0 0-1-16,0 0 0 0,0 0 0 0,0 0 42 0,7 0 8 15,0-5 2-15,-5 5 0 0,-2 0-16 0,5-2-2 16,-3-3-1-16,0 3 0 0,-2 2-25 0,5-2-4 16,2-2-2-16,-1 3 0 0,-1-4-10 0,6 3-8 15,-9-2 12-15,5 0-12 0,2-2 8 0,-2 0-8 16,0 0 0-16,2 0 0 0,0-2 0 0,-2 2 10 15,0-2-10-15,-1 2 8 0,-3 0 21 0,3-2 4 16,1 2 1-16,0-1 0 0,-2 2 12 0,1-4 2 16,1 4 1-16,0-1 0 0,0-3-29 0,-1 4-5 15,4-2-2-15,-4 3 0 0,1-6-13 0,2 8 11 0,-2-5-11 0,-3 0 10 16,3 1-10-16,-2-2 10 0,2 2-10 16,-3 0 10-16,3-2 1 0,-3 2 0 0,5-2 0 15,-2-2 0-15,1 4 3 0,-4-2 1 0,7 0 0 0,-2 0 0 16,-7-2 1-16,10 2 1 0,-3 0 0 0,0 0 0 15,-3-3-26-15,4 5-6 0,-4 3-1 0,3-8 0 16,-2 6 16-16,2 0 0 0,3-1 0 0,-7 0 0 16,5 0 0-16,-1 0 0 0,-2 0 0 0,-2 4 0 15,7-4 0-15,-6 0 0 0,3 0 0 0,-2-2 0 16,0 2 14-16,2-2-1 0,0 2 0 0,0-5 0 16,0 2-13-16,3-5-12 0,-6 5 3 0,3-3 0 15,-2 0 9-15,-2 4 16 0,6-2-4 0,-5 0-1 16,3 2 9-16,-1 0 1 0,-4-2 1 0,2 2 0 15,2 2-2-15,-1 4-1 0,2-4 0 0,-3 0 0 0,3 0-11 16,3 3-8-16,-1-2 9 0,-2-1-9 0,2 0 0 0,-4 4 0 16,2-4 0-16,3-3 0 0,-2 2 0 0,0-3 0 15,4 1 0-15,-5 3 0 0,4-4 0 0,-4 0 8 16,0 2-8-16,0-4 0 0,0 4 0 0,3-4 0 16,-5 2 0-16,2-2 0 0,-3 0 8 0,-1 4-8 15,2-5 0-15,0 6 9 0,-3-5 0 0,5 3 0 16,-7 3 0-16,5-2 0 0,-2 0 4 0,4 2 1 15,0 0 0-15,0 0 0 0,-2 0-14 0,6 0 0 16,-6 2 8-16,4-2-8 0,1 0 0 0,4-2 0 16,-5 2 0-16,5 0 0 0,-3-2 0 0,1-2 0 15,2 2 0-15,-7 2 0 0,4-5 0 0,-4 2 0 16,0 0 0-16,1-3 0 0,-4 4 0 0,3-4 0 0,-2 4 0 16,0 0 0-16,-3-4 8 0,6 2-8 0,-4 0 0 15,-1 2 9-15,-1-4-1 0,3 6 0 0,-2-4 0 0,1 0 0 16,1 2 8-16,0 0 0 0,2-1 1 0,-2-1 0 15,2 3-17-15,2 0 0 0,-4-1 0 0,2-4 0 16,0 4 8-16,5 2-8 0,-7-4 0 0,4 0 0 16,-2 4 0-16,2-2 0 0,-4 0 0 0,2-4 0 15,-2 6 8-15,4-3-8 0,-2-2 0 0,3 2 0 16,-8 4 9-16,7-4-1 0,1-3-8 0,-1 6 12 16,-4-2 8-16,4 0 0 0,-2-4 1 0,3 4 0 15,-1-4-21-15,0 6 0 0,-2-4 0 0,3 0 0 16,-1 2 0-16,0-4 0 0,1 4 0 0,3-1 0 15,-8-2 0-15,9 4 0 0,-7-2 0 0,2-2 0 0,1 3 0 16,-3 0 0-16,4-4 0 0,-6 4 0 16,2-4 0-16,3 4 0 0,-1-4 0 0,-2 4 8 0,0 0-8 15,0-4 9-15,2 4-9 0,-4-4 10 0,2 6 4 16,3-4 1-16,-1-1 0 0,-4-3 0 0,2 5-4 0,0-4-1 16,4 1 0-16,-4 0 0 0,5 2 0 0,-3-2 0 15,5 0 0-15,-5 2 0 0,5-2-10 0,0 0 0 16,0 2 0-16,0-3 8 0,0 1-8 0,0-2 0 15,2 2 0-15,0 2 0 0,0-2 0 0,-2 0 0 16,0-2 0-16,-1 0 0 0,4 2 0 0,-4-2 0 16,1 4 0-16,0-2 0 0,0-6 12 0,0 3 1 15,2 1 0-15,-2 2 0 0,-3-2-13 0,1 0-13 16,2 0 2-16,-3 0 1 0,3 0 10 0,0-1 8 16,-5-3-8-16,3 4 11 0,2 0 5 0,0 0 0 0,-3 0 1 15,4 0 0-15,-2 2-6 0,3-2-2 16,-2 2 0-16,2-2 0 0,1 2-9 0,0-2 0 0,0-1 0 0,1 3 8 15,0-2-8-15,-2 0 0 0,3 0 0 0,0 0 0 16,-4 0 0-16,1 0 0 0,0 0 0 0,1-5 0 16,-1 6 0-16,0-6 0 0,3 3 0 0,-5-2 0 15,2-2 0-15,0 6 0 0,-2-6 0 0,-1 6 0 16,1-6 0-16,2 0 0 0,-2-1 0 0,5 5 0 16,-6-2 0-16,-1 4 8 0,2-2-8 0,2-2 0 15,-2 4 10-15,2-4-10 0,0 4 12 0,0-7-12 16,3 5 0-16,1-2 0 0,3-2 0 0,2 4 0 15,-2-2 0-15,2-2 0 0,1 0 0 0,-1 3 0 16,0-3 0-16,0 2 0 0,-2-1 0 0,0-2 0 16,-5 1 0-16,5 0 0 0,-5 3 0 0,1 0 0 0,-1-3 0 15,1 4 0-15,-1-5 0 0,-2 3 0 16,-4-2 8-16,4 0-8 0,0-2 0 0,0 6 0 0,0-5 0 0,0 1 0 16,3 0 8-16,-3 0-8 0,0 2 12 15,0-2 0-15,0-1-1 0,2 5 0 0,1-2-11 0,-1 2 0 16,1-4 9-16,1 2-9 0,3-2 0 0,0 0 0 15,0 0 0-15,0 0 0 0,2 4 0 0,-2-4 0 16,-2-1 0-16,1 1 0 0,1 0 0 0,-2 0 0 16,2-2 0-16,-3 1 0 0,1-2 0 0,4 2 0 15,-2 1 0-15,0 0 8 0,-7-2-8 0,5-4 0 16,4 6 0-16,-2-7 0 0,-5 6 0 0,1-6 0 16,1 5 0-16,1-2 8 0,2 0-8 0,-5 0 8 0,1 1-8 15,4-1 8-15,4 2-8 0,-4 0 11 16,-7-2-11-16,5 2 12 0,4-4-12 0,0 3 10 0,-7-1-10 15,3 4 10-15,0-2-10 0,-3 0 0 0,3 2 9 0,-3-5-9 16,-4 6 0-16,5 3 0 0,-1-5 0 0,0 3 0 16,1-2 0-16,-1 0 0 15,3 0 0-15,2 0 0 0,0-1 0 0,-3 3 0 0,-1 0 0 0,1 0 0 16,1-4 0-16,-3 2 0 0,-2-1 0 0,-2 2 0 16,5 2 0-16,-6 0 8 0,1-4-8 0,-2 9 0 15,2-8 0-15,-3 6 0 0,-1 0 0 0,1 4 8 16,1-2-8-16,-3 0 0 0,-2 3 0 0,0-2 0 15,0 4 0-15,0 0-12 0,-2 0 4 0,-2 7 0 16,-1-2-168-16,-4 2-34 0,0 0-6 0</inkml:trace>
  <inkml:trace contextRef="#ctx0" brushRef="#br2" timeOffset="37">4019 11434 1785 0,'-7'2'159'0,"0"3"-127"15,5-1-32-15,-5 3 0 0,3-3 68 0,1 2 8 0,-1 0 2 0,4-6 0 16,0 0-78-16,0 0-8 16,0 0-6-16,0 0-1 0,0 0-1 0,0 0-1 0,0 0 0 0,-2-6 0 15,4 0-2-15,2-2 0 0,3 1 0 0,-5 0 0 16,3-5 19-16,4 3-8 0,0 2 8 0,-2-6 0 15,2 8 11-15,0-4 9 0,2 1 1 0,-2-2 1 16,3 2 13-16,-1 2 2 0,-2-2 1 0,0 2 0 16,2-2-6-16,-1 2 0 0,1-6-1 0,0 4 0 15,0-4-3-15,3-2 0 0,0 0 0 0,1-1 0 16,-3-5-15-16,6 4-3 0,0-8-1 0,2 4 0 16,-1-6-9-16,1-2 8 0,5 1-8 0,-3-1 8 15,1 2 16-15,0-3 2 0,-1 4 1 0,3 0 0 16,-2-1 6-16,0 2 2 0,-3 2 0 0,3 2 0 15,4-1-11-15,-5 2-3 0,1-1 0 0,-3-1 0 16,5 1-11-16,0 0-2 0,0 0-8 0,0-2 12 16,2 1-12-16,-4-4 9 0,-3 4-9 0,3-4 8 0,-1 2-8 15,1-3 0-15,4-3 0 0,-4 4 8 0,2-3 0 0,0 1-8 16,-3-1 12-16,5 0-4 0,1-2 2 0,-3 5 0 16,-1-5 0-16,1 8 0 0,-2-4 16 0,-3 0 3 15,4 4 1-15,-2 2 0 0,-4-1-12 0,4 1-2 16,-1 6-1-16,-3-4 0 0,0 2-15 0,2-2 11 15,1 4-11-15,0-1 10 0,1-1-10 0,0-2 0 16,-3-2 0-16,4 0 0 0,-3 0 0 0,0 0 0 16,3-6 0-16,0 3 0 0,2 2 0 0,-1-4 0 0,4-1 8 15,-3 4-8-15,-1-4 10 0,-1 6 0 0,1-3 0 0,0 2 0 16,-2-4-10-16,-1 5-14 0,-1 0 3 0,-2 0 1 16,-2 0 10-16,2 6 0 0,-2-6 0 0,-5 6 0 15,5-7 9-15,-5 7 1 0,3 0 0 0,0 2 0 16,1-2 6-16,-1 2 0 0,2-2 1 0,0 0 0 15,2 4-17-15,0-6 10 0,-2 1-10 16,2 1 8-16,0 0-8 0,2 0 0 0,1-4 0 0,-3 4 0 16,0-2 0-16,0 2 0 0,0-4 0 0,-4 4 0 15,2 0 0-15,-3-4 0 0,1 3 8 0,2-1-8 16,-1-2 0-16,-1 4 0 0,2 0 0 0,0 2 0 16,0-2 0-16,-3 2 0 0,1-2 0 0,2 3 0 15,-1 0 0-15,4-3 0 0,-4 1 0 0,4 1 0 16,-4-2 0-16,6 6 0 0,-3-6 0 0,0 2 0 15,0-4 0-15,2-3 0 0,1 6 0 0,1-1 0 16,3-5 0-16,-2 3 0 0,2-2 8 0,-2-2-8 16,-1 0 0-16,1 6 0 0,-1-2 0 0,-3-2 0 0,1 3 0 15,-4 3 0-15,0-4 8 0,0 2-8 0,-1 0 0 0,1 0 0 16,0 2 0-16,0 0 0 0,0-2 0 0,0 0 0 16,-3-4 8-16,8 4-8 0,3 0 0 15,-1 1 0-15,-5-1 0 0,3 0 0 0,-1-2 0 0,3-2 0 16,-1 2 9-16,1-2-9 0,-3 2 0 0,3-2 0 15,2 0 0-15,-3 2 8 0,-3-2-8 0,1 1 0 16,3-1 0-16,-1-2 0 0,4 4 0 0,-4-5 0 16,-4 3 0-16,4-1 0 0,6 2 0 0,-6-1 0 15,-1-2 0-15,0 6 8 0,1-6-8 0,-1 0 0 16,-3 3 0-16,2-1 0 0,-2-2 0 0,5 4 0 0,-3-2 0 16,1-2 8-16,-3 0-8 0,7-1 0 0,2 2 8 0,0-1-8 15,-2-1 15-15,0 5-2 0,2-8 0 0,0 6 0 16,0-2-13-16,-2 0 0 0,-2-1 0 0,2 3-10 15,0-1 10-15,-1 4 0 0,1-5 0 0,-2 6 0 16,2-4 0-16,-2 2 0 0,-1-2 0 0,1 4 0 16,2-6 0-16,-5 6 0 0,3-7 0 0,-5 5 0 15,2-2 0-15,1-2 0 0,-3 0 0 0,2 0 8 16,0 0-8-16,3-1 0 0,0 1 0 0,2 0 8 16,-5 0 4-16,3-2 2 0,2 2 0 0,-3 0 0 15,1-2-2-15,2-3 0 0,-3 6 0 0,1-2 0 16,0-1-12-16,-1 2 0 0,3 0 0 0,0 0 0 15,2 4 0-15,-2-3 8 0,-2-1-8 0,-1 0 0 16,1 6 0-16,0-6 0 0,-1 4 0 0,1-2 0 0,-5 2 0 16,2-2 0-16,-1-1 0 0,-1 3 0 0,-2-4 8 15,2 0-8-15,-2-2 0 0,2 2 0 0,0-1 8 0,-2 1-8 16,2 1 0-16,-2-2 0 0,2-3 12 0,-3 8-3 16,4-4-1-16,-1 2 0 0,0-2-8 0,0 6 8 15,-2-2-8-15,2 1 8 0,-2 1-8 0,0-2 0 16,-3 2 0-16,1 4 0 0,-1-2 0 0,3-2 0 15,-2-1 8-15,-1 3-8 0,1-6 0 0,2 4 0 16,-3 5 0-16,3-4 0 0,-2-1 0 0,-1 2 0 16,3-2 0-16,-2 0 0 0,2 0 0 0,-3 1 12 15,4 2-12-15,-2-3 12 0,1 0-12 0,0 3 0 0,-2-1 0 0,2 0 0 16,-3 0 0-16,-2 4 0 0,0 2-12 16,1-2 12-16,-3 0-8 0,0 2 8 0,0 0 0 0,-2 0 0 15,-2 0-12-15,1 4 3 0,1-4 0 0,-2 6 0 31,-1-2-94-31,1-2-18 0,-5 4-4 0,4 4-1 16,-1-2-136-16,-3-2-27 0</inkml:trace>
  <inkml:trace contextRef="#ctx0" brushRef="#br2" timeOffset="38">2420 9265 864 0,'-4'-3'38'0,"4"3"8"0,-5 0-37 0,3 0-9 0,2 0 0 0,0 0 0 16,0 0 204-16,-5 6 38 0,5-6 8 0,0 0 2 15,0 0-204-15,0 0-40 0,0 0-8 0,0 0 0 16,0 0 0-16,0 0 0 0,0 0 0 0,7-6 0 15,0 6-19-15,0-8 4 0,2 1 1 0,-3 0 0 16,3-2-2-16,1-3 0 0,1 5 0 0,0-6 0 16,3 1 16-16,-1-2-12 0,-1 0 12 0,1 4-12 15,8-6 12-15,-6 1 10 0,-3 2-2 0,4-1 0 16,-1 0 5-16,1-5 1 0,2 5 0 0,-2 0 0 16,0-2 6-16,0-2 2 0,2 2 0 0,-2 0 0 15,0-4 14-15,2 4 2 0,-2-5 1 0,2-1 0 0,2 2 1 16,3-4 0-16,-5 4 0 0,5 0 0 15,2-2-6-15,-3 1-1 0,5 0 0 0,-2 0 0 0,-2 1-1 0,2 0-1 16,0 0 0-16,2 0 0 0,-5 0-17 0,6 1-3 16,6-1-1-16,-7 0 0 0,2 0-10 0,1-2 12 15,1 2-12-15,2 0 12 0,-5 0-12 0,2-3 0 16,-2 0 0-16,-1 2 0 0,-2-1 0 0,4-4 0 16,-6 3 0-16,2-2 8 0,-1-2-8 0,4 1 0 15,-6-2 9-15,3 2-9 0,0 2 18 0,2-3-1 0,-6 3 0 16,6 2 0-16,-5-4 10 0,1 6 1 15,-5-2 1-15,5-2 0 0,-3 1-9 0,5 2-3 0,0 0 0 16,2-3 0-16,-2 2-17 0,0 0 0 0,2-2 0 16,0 4 0-16,0-1 0 0,-4 1 12 0,2 0-3 0,0 0 0 15,0 0-9-15,2 4 0 0,-4-4 0 0,2-1 0 16,4 1 0-16,-4-2 0 0,-5-2 0 16,3 4 0-16,2 0 0 0,-3 0-12 0,3-1 0 0,-2 0 1 15,0 0 19-15,2 1 3 0,-5 0 1 0,3 0 0 16,-3 0-12-16,3 4 0 0,4-2 0 0,-5-3 0 15,-4 5 0-15,5-2 0 0,-3-2 0 0,3 4 0 16,2-2 0-16,0-2 0 0,-2 4 0 0,-1-2 0 16,1-3 10-16,-1 1 0 0,1 4 0 0,0-4 0 15,-3 2-10-15,5-2 0 0,0 0 0 0,0-1 8 16,0 1-8-16,2-2 0 0,-4 2 0 0,1 0 8 16,6-2-8-16,-7-3 0 0,4 4 0 0,0-4 0 0,1 3 12 0,-2-4-4 15,4 6 0-15,-3-6 0 0,2 3 1 0,-2 3 0 16,3-1 0-16,-1 0 0 0,-2 1-9 0,1 0 12 15,-1-4-12-15,-2 1 12 0,0 4-12 0,2-8 0 16,3 5 0-16,-1-4 8 0,0 0-8 0,3 4 0 16,2-6 0-16,-2 1 0 0,0 1 0 0,-1 0 0 15,1-2 8-15,0 2-8 0,-1-1 0 0,-1-1 0 16,-1 3 0-16,1 0 0 0,-1-1 0 0,3 1 8 16,-3 2-8-16,3-2 0 0,-3 3 21 0,1-4-1 15,-3 6 0-15,2-6 0 0,-2 0-12 0,3 1-8 16,4-5 8-16,-2 2-8 0,-3 2 9 0,0 2-9 15,3-6 12-15,-2 5-12 0,-1-5 0 0,0 6 0 16,-1-2 0-16,-1 0 0 0,2-6 8 0,1 3-8 16,-3 3 0-16,0 0 0 0,0-4 8 0,0 6-8 0,0-4 0 15,-2 8 0-15,0-3 0 0,-2-1 0 0,0 4 0 0,-3 2 0 16,3 0 0-16,-3 0 0 0,0-5 0 0,1 7 0 16,1-2 0-16,1 0 0 0,2-4 0 0,-5 2 0 15,-6 6 13-15,4-4-4 0,2 1-1 0,-2-1 0 16,-4 4-8-16,0 0-11 0,4-2 3 0,0-2 0 15,-2 4-15-15,-1 0-2 0,-3 0-1 16,4-4 0-16,-1 4-30 0,1 1-7 0,-7-1-1 16,5 0 0-16,4 2-61 0,0 2-13 0,-4-2-2 15,-1 0-873-15</inkml:trace>
  <inkml:trace contextRef="#ctx0" brushRef="#br2" timeOffset="39">4492 12001 806 0,'-7'2'72'0,"3"-2"-58"0,-1 0-14 0,-2 0 0 16,3 0 236-16,-1 0 44 0,3 0 8 0,2 0 3 15,-4 0-200-15,4 0-40 0,-3-2-8 0,3 2-2 16,3-4-8-16,1-4-1 0,-4 2-1 0,5 0 0 16,6-2-20-16,-4 2-11 0,4-4 12 0,3-2-12 15,1 0 0-15,4-2 0 0,-1-1 0 0,2 1 0 16,3-4 0-16,4 4 0 0,-5-6 0 0,6 4 0 15,1-2 0-15,0-2 0 0,3-2 0 0,0-2 0 0,4-1 8 16,-6-5-8-16,3 2 0 0,4-1 0 0,3-5 18 16,3 0-3-16,5-4-1 0,-5 4 0 0,2-3 2 15,3-1 1-15,2-8 0 0,2 4 0 0,3-1 4 0,-2-1 1 16,-2 0 0-16,5-2 0 0,0-1 0 0,4-1 0 16,3-4 0-16,-2 4 0 0,0-1-10 0,3-3-3 15,1 4 0-15,1-3 0 0,0-1-9 0,2-3 0 16,0 1 9-16,2-4-9 0,2 3 0 0,1-1 0 15,-1-4 0-15,3-1 8 0,2 1 0 0,2-2 0 16,0-5 0-16,-2 5 0 0,0-5 0 0,-2 7 0 0,2-1 0 16,0-1 0-16,0 2-8 0,0-3 0 0,-5 3 8 0,3 0-8 15,0 5 18-15,-1-1-1 0,4-3 0 0,-6 5 0 16,1-2 2-16,1 1 0 0,1 3 0 0,-2-2 0 16,-3-1-6-16,0 1-1 0,0 0 0 0,5-1 0 15,-3 1-4-15,1 0-8 0,-1-5 11 0,1 5-11 16,-1-2 14-16,0-3-4 0,-1 5-1 0,1-3 0 15,-4-3 1-15,2 0 0 0,0 5 0 0,-2 1 0 16,-2 0 4-16,-3 1 1 0,4-1 0 0,-5 6 0 16,2-1-3-16,-5 1-1 0,0 2 0 0,-1 0 0 15,2 5-11-15,-6-1 12 0,-4-1-12 0,0-1 12 16,-3 4-12-16,1 4 10 0,-1-5-10 0,-1 3 10 16,-3 2 0-16,0 2 0 0,-3-4 0 0,-1 3 0 15,-3 1-2-15,0-2 0 0,-2-2 0 0,0 8 0 0,0-2 4 16,-2 3 0-16,-3 1 0 0,1 4 0 15,-5-3-1-15,0 8 0 0,-3-1 0 0,-4-1 0 0,-2 7 0 0,-2 0 0 16,-3 6 0-16,-2-4 0 0,-2 4-11 0,0 2 8 16,-3 0-8-16,1 0 8 0,-3 2-16 0,0 0-4 15,1-3-1-15,-3 6 0 16,0 1-140-16,0 0-28 0,0-6-6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2:07.07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735.869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11499.644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2:25.3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2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3:38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26405 8772 460 0,'0'0'20'0,"-7"0"5"0,4-3-25 0,-4-3 0 15,3-3 0-15,1-4 0 0,3 4 191 0,0-4 33 0,0 1 6 0,3-7 2 16,1 9-181-16,-1 1-36 0,1-4-7 0,-1 4-8 16,-3 0 13-16,4 2-3 0,-4 1-1 0,0 6 0 15,0 0 25-15,0 0 5 0,0 0 1 0,0 0 0 16,-4-3 18-16,4 3 4 0,-7 0 1 0,0 3 0 15,4-3 1-15,-8 6 0 0,4-3 0 0,-3-3 0 16,2 4 13-16,1-4 3 0,7 0 1 0,0 0 0 16,0 0-1-16,0 0 0 0,4-4 0 0,-1-5 0 15,1 0-46-15,3-1-10 0,4 7-1 0,3-6-1 16,-4-1-22-16,1 10 0 0,3-9 0 0,0 6 0 16,0-7 0-16,0 10 0 0,0-9 0 0,-3 9 0 15,3 0 0-15,-7 0 0 0,0 0 0 0,-7 0 0 0,0 0 0 16,0 0 0-16,0 0 0 0,0 9 0 15,0 1 0-15,-7-1 0 0,4 0 8 0,-4 1-8 0,-4-4 24 16,0 4 1-16,4-1 0 0,-3 0 0 0,3 1-7 0,3-1-2 16,4-9 0-16,-3 3 0 0,3-3-8 0,0 0-8 15,0 0 9-15,0 0-9 0,0 13 0 0,3-7 0 16,4-3 0-16,-3 4 0 0,6-4 0 0,-3 0 0 16,1 3 0-16,-1-6 0 0,0 3 0 0,0-3 0 15,3 0 0-15,-3 0 0 0,-7 0 0 0,0 0 0 16,0 0 0-16,0 0 9 0,0 0-9 0,0 0 0 15,0 0 0-15,0 0 0 0,0 0 0 0,0 0 0 16,0 0 0-16,0 0 0 0,0 0 0 0,0 0 8 16,0 0-8-16,0 0 0 0,-7 0 0 0,4-3 0 0,-1-6 0 15,4 9 0-15,0 0 0 0,-7 0 0 0,0 0 0 0,7 0 0 16,-7 0 0-16,0 0 0 0,7 0 0 0,-7 0 0 16,0 0 0-16,0 3 0 0,0-3 0 0,7 0 0 15,0 0 0-15,-4 0 0 0,4 0 0 16,0 0 0-16,-7 0 0 0,7 0 0 0,0 0 0 0,0 0 0 15,0 0 0-15,0 0 0 0,0 0 0 0,0 0 0 16,0 0 0-16,0 0 0 0,0 0 0 0,0 9 0 16,-3 1-9-16,3-1 9 0,-4 0 0 0,4 1 0 15,4-1 0-15,-4-2-8 0,0 2 8 0,3 0 0 16,-3 1 0-16,0-10 0 0,0 0 0 0,0 0 0 16,0 0 0-16,0 0 0 0,0 0 0 0,0 0 0 0,0 0 12 15,7-10 0-15,4 7 0 0,-4-3 0 0,3-3 2 16,1-4 0-16,3 4 0 0,-3-1 0 15,3-2-14-15,-4 2 11 0,1 1-11 0,-4 3 10 0,7-4-10 16,-7 4 0-16,-3 3 0 0,-4 3 0 0,0 0 0 0,0 0 0 16,7-10 0-16,-7 10 8 0,0 0-8 0,0 0 0 15,0 0 0-15,-7 7 8 0,-4-4-8 16,1 0 0-16,3-3 0 0,-1 6 8 0,-6-3 6 16,4-3 1-16,3 10 0 0,0-10 0 0,7 0-3 0,-4 9-1 15,4-9 0-15,0 0 0 0,0 0-11 0,0 3 0 16,0-3 0-16,7 10 0 0,4-1 0 0,3-6 0 15,0 3 0-15,4-6 0 0,-8 4 0 0,4-4 0 16,0 0 0-16,4 0 0 0,0-4 0 0,-4-2 0 16,0 3 8-16,-3-6-8 0,-1 9 9 0,-3-10-9 0,-7 1 10 0,0 3-10 15,-3-4 12-15,-4 1-3 0,-4-1-1 16,-3 1 0-16,3 0 7 0,-6 2 1 0,-1-2 0 0,-7 3 0 16,1-4 8-16,-1 4 1 0,4 0 1 0,3-4 0 15,1 10-10-15,2 0-3 0,5-3 0 0,-1 3 0 16,1 0-13-16,3 0 0 0,7 0 0 0,0 0 0 15,0 0 0-15,0 0 0 0,3 3-9 0,4 7 9 32,0-1-34-32,4-6-1 0,-4 7 0 0,3-1 0 0,5 0-149 15,-5 4-29-15</inkml:trace>
  <inkml:trace contextRef="#ctx0" brushRef="#br0" timeOffset="1138.851">26776 15822 1728 0,'-14'0'76'0,"10"0"16"0,-3 0-73 0,0 0-19 15,-3 0 0-15,6 6 0 0,4-6 152 0,-7 0 28 16,3-6 4-16,-3 6 2 0,7 0-149 0,-7 0-29 16,0 0-8-16,0 0 0 0,0 0 0 0,0 0 8 15,0 0-8-15,0 0 8 0,0 6 23 0,0-3 5 0,0 3 0 16,0 1 1-16,0 2-17 0,0 0-4 16,-4 10-1-16,8 3 0 0,-5 0 13 0,-2 6 2 0,-4-3 1 0,-4 7 0 15,-3-1-31-15,3 1 0 0,1-4 0 16,3-3 0-16,-1 3 0 0,5-3 12 0,-1-6-1 15,4 0-1-15,4-7 18 0,-1-2 4 0,4-4 1 0,7 0 0 16,0-6-10-16,4-6-3 0,3 3 0 0,4-16 0 16,3 6 1-16,0-8 0 0,0-8 0 0,0 4 0 15,4-3-10-15,-4-3-3 0,0-4 0 0,0 4 0 16,-3-4-8-16,0 7 0 0,-4-3 0 0,-4 9 0 16,-2-3 0-16,-1 6 8 0,-7 0-8 0,0 10 0 15,-4-1 10-15,-3 7-10 0,-4 0 12 0,1 3-12 16,-4 0 28-16,-4 3 0 0,-3 0-1 0,3 7 0 15,4-1-16-15,-7 4-3 0,0 2-8 0,0-2 12 0,-1 6-12 16,8-4 11-16,4 4-11 0,-1 0 10 0,1-3-10 0,6-1 0 16,4 1-12-16,4 0 12 0,-1-4-12 0,4 1 12 15,4-4-10-15,3 1 10 0,-4-1 0 0,5-6 0 16,-1-3 0-16,0 6 0 0,3-12 0 0,1 6 0 16,0-9 0-16,-4 6 0 0,7-7 0 0,-7 1 0 15,4-4 0-15,-8 1 0 0,1-4 11 0,-4 3-11 16,0 4 10-16,0-4-10 0,-7 1 11 0,0 3-11 15,0-1 12-15,-3 1-12 0,-4-1 16 0,3 7-4 16,-3-6-1-16,0 6 0 0,0-4-3 0,-4 7-8 16,1 0 12-16,-1 0-4 0,0 0-8 0,1 0 0 15,-4 7 0-15,3-4 8 0,1 6-8 0,-1-6 0 16,-3 7 0-16,0-1 8 0,0 1 0 0,0-1-8 0,3 0 12 16,-3-2-4-16,0 2 13 0,0 0 3 0,3-2 0 15,1-1 0-15,-5-6-24 0,5 9 0 0,3-9 0 16,7 0 8-16,0 0-8 0,0 0 11 0,0 0-11 0,0 0 12 15,0 0-12-15,0 0 0 0,0 0 0 0,0 0 0 16,0 0 0-16,0 0 0 0,0 0-8 0,0 0 8 31,7 0-49-31,0 0-6 0,3-3-1 0,-2 3-924 0,2-6-184 0</inkml:trace>
  <inkml:trace contextRef="#ctx0" brushRef="#br0" timeOffset="3233.916">24733 18280 460 0,'-7'10'41'0,"0"-4"-33"16,0-3-8-16,-3 0 0 0,-1 3 120 0,4-6 21 15,0 0 5-15,0 0 1 0,0-6-64 0,0 3-13 0,3 6-2 0,-3-3-1 16,4-3-23-16,-1 3-4 0,-3-3 0 15,7 3-1-15,0 0 11 0,-4-6 2 0,1 6 1 0,3 0 0 16,0 0 10-16,0 0 1 0,-7-4 1 0,7 4 0 16,0 0 5-16,-4-6 1 0,1 6 0 0,3 0 0 15,0 0-21-15,0 0-4 0,0 0-1 0,0 0 0 16,-4-3-19-16,1 0-4 0,3 3-1 0,3-6 0 16,1-4-13-16,-1 1-8 0,1 6 8 0,3-7-8 15,-7 10 0-15,7-9 8 0,0-1-8 0,0 4 0 16,0 0 8-16,0-4-8 0,0 7 8 0,0-6-8 15,0 6 13-15,0-4-1 0,4-2-1 0,-4 6 0 16,0-6-1-16,0 9 0 0,0-4 0 0,4-2 0 16,-1 3-1-16,-3-3 0 0,4 3 0 0,0-7 0 15,-1 1 11-15,1 6 3 0,6-10 0 0,-2-3 0 0,2 4 1 16,4-1 0-16,4-5 0 0,-4-1 0 16,0-3-4-16,4 0-1 0,0-10 0 0,-1 1 0 15,5 0-8-15,-1-1-2 0,4 1 0 0,-4-3 0 0,0-7-9 16,4 6 10-16,0-2-10 0,-1 2 10 0,5-6-10 0,2 1 8 15,1-4-8-15,4 3 8 0,-1-3-8 0,4 0 8 16,0-6-8-16,-1 6 8 0,1 3-8 0,4-6 12 16,-4 0-12-16,6-6 12 0,1 6-12 0,4-6 0 15,-4 2 9-15,7-8-9 0,-4 6 12 0,4-1-3 16,-3 1 0-16,-1 0 0 0,-3-1 3 0,7 1 1 16,0-7 0-16,0 1 0 0,-4-4 9 0,1 0 2 15,3 1 0-15,-4 2 0 0,-3-3-24 0,4 1-16 0,3-4 2 16,-1 3 1-16,1-3 21 0,4 4 4 0,-1-1 0 0,4 0 1 15,-3 0-13-15,-1 1 0 0,1-1 0 0,3-3 0 16,0 3 0-16,4 1 0 0,-8-1 0 16,1 0-10-16,-4 7 10 0,0-7 0 0,3 0 10 0,1 1-10 15,3-1 11-15,-4 0-11 0,4 0 12 0,-3 7-12 16,-1-4 8-16,-3 4-8 0,-3-4 0 0,-1 4 0 16,4-4 0-16,-4 7 0 0,1-3 0 0,-4 2 0 15,3 4 8-15,-6 0-8 0,-1-3 0 0,-3 12 0 16,-4-3 0-16,0-3 0 0,4 0 0 0,0 0 0 15,4 0 9-15,-1 3-9 0,-3 0 0 0,3 0 9 16,-3 0-9-16,3-3 0 0,-6 13 0 0,-1-7 0 16,0 0 0-16,1-3 0 0,-4 4 0 0,3-1 0 15,0 6 0-15,1-5 0 0,-1 5 0 0,0-6 0 16,-3 10 0-16,0-4 0 0,0-2 8 0,-4 5-8 0,-3 1 0 16,-1 6 8-16,-2-3-8 0,-1 3 8 0,0-4-8 0,0 4 0 15,-3-3 0-15,7-3 0 0,-4 6 0 0,0-4 0 16,4 8 0-16,-7-1 0 0,3 0 0 0,-7 3 0 15,0-3 0-15,-3 3 0 0,-4 6-11 0,4-5-1 16,-4 5 0-16,-4 1 0 16,-3 2-89-16,4 1-19 0,-4-1-3 0,-3 1-683 15,-4 9-137-15</inkml:trace>
  <inkml:trace contextRef="#ctx0" brushRef="#br0" timeOffset="4502.798">23901 11040 1173 0,'-11'12'52'0,"8"-12"11"0,-4 9-51 0,-1 1-12 0,1-7 0 0,7-3 0 16,-3 9 56-16,3-9 9 0,0 0 2 0,0 0 0 16,-4 7-47-16,4-7-10 0,0 0-2 0,0 0 0 15,0 0 20-15,0 0 3 0,0 0 1 0,0 0 0 16,0 0 10-16,11-7 2 0,-4-2 1 0,0-4 0 15,4 4 2-15,-1 0 0 0,4-7 0 0,4 0 0 16,0-6 2-16,6 7 1 0,-3-4 0 0,4-3 0 16,3-6-9-16,1 6-1 0,2-10-1 0,1 1 0 15,7-3-2-15,3-7 0 0,4-3 0 0,11-6 0 16,-1-4 2-16,4 4 0 0,3-6 0 0,1-4 0 16,7 1-15-16,-1-10-4 0,4 6 0 0,7-12 0 15,0 3 0-15,4-4 0 0,-4 4 0 0,4-3 0 16,7-10 9-16,6 4 2 0,5 2 0 0,3-12 0 0,-4 7-8 15,4-4-2-15,3-6 0 0,4 0 0 0,-4 0-3 0,4-4-1 16,4 1 0-16,-4-3 0 0,-1 0 7 0,8-4 2 16,4-3 0-16,6 4 0 0,1-1-2 0,6-2 0 15,5-4 0-15,-8 0 0 0,-11 4-6 0,8 5-2 16,6-8 0-16,1 2 0 0,-4 0-16 0,-4-2 10 16,4-1-10-16,-3 3 8 0,-8 1-8 0,-3 2 0 15,0 4 0-15,-3-4 8 0,3-2 1 0,-11 2 0 16,-7 1 0-16,4 6 0 0,0-7-9 0,0 4 0 0,-7-1 9 15,-8 7-9-15,1 10 0 0,-4-4-20 16,-3-3 4-16,0 13 1 0,-8-4-1 0,-6 10-1 0,-4 6 0 0,-4 0 0 16,1 7 9-16,-4 5 8 0,0 1-12 0,-7 3 12 31,-7 12-140-31,-1 1-20 0,-2 5-5 0</inkml:trace>
  <inkml:trace contextRef="#ctx0" brushRef="#br1" timeOffset="29051.3">5045 12720 723 0,'0'0'32'0,"-11"10"7"0,4-1-31 0,0-9-8 0,7 0 0 0,-7 6 0 31,-4-2-39-31,8-4-9 0,3 0-1 0,0 0-1 0,-7-10 50 0,3 10 0 0,4-9 0 0,0 9 9 16,11-10 16-16,-8 7 3 0,4-6 1 0,-7-1 0 16,0 10 45-16,0 0 9 0,0 0 1 0,0 0 1 15,0 0 28-15,0 0 6 0,4-3 1 0,-4 3 0 16,0 0-10-16,0 0-2 0,0 0 0 0,0 0 0 15,0 0-37-15,0 0-8 0,0 0-2 0,0 0 0 16,0 0-40-16,0 0-8 0,0 0-1 0,0 0-1 16,0 0-11-16,0 0 8 0,0 0-8 0,0 0 8 15,0 0-8-15,-4-6 8 0,4 6-8 0,-7 0 8 16,4-3-8-16,3 3 8 0,-11 0-8 0,8 0 8 16,-8 3 30-16,-3-3 6 0,14 6 0 0,0-6 1 0,-11 3-13 15,4 7-2-15,4-1-1 0,-8 1 0 16,8 2-20-16,-8-2-9 0,4 2 8 0,0 1-8 0,7 5 0 0,-10-5 0 15,10-4 0-15,-8 7 0 0,5-10 0 0,-1 4 0 16,1-1 0-16,3-9 0 0,0 13 0 0,3-7 0 16,-3-6 0-16,0 9 0 0,7-2 0 0,1-1 0 15,-8-6 0-15,3 3 0 0,4 3 14 16,0-3-2-16,-7-3-1 0,7 0 0 0,4 0 5 0,-4 0 2 16,0 0 0-16,3-3 0 0,-10 3 3 0,4-6 1 15,3-3 0-15,-3 6 0 0,-1-7-2 0,-3 1 0 16,0 6 0-16,7-7 0 0,-7 1 0 0,0-1-1 15,-7 4 0-15,0 0 0 0,7-4 3 0,-7 1 1 16,-4-4 0-16,8 10 0 0,-4-6-8 0,0 0-2 16,0-1 0-16,3 1 0 0,-3-4-1 0,7 13 0 0,0 0 0 15,-3-9 0-15,-1 6-1 0,4 3-1 0,0 0 0 16,0 0 0-16,0 0 0 0,0 0 0 0,0 0 0 0,0 9 0 16,0-9-20-16,0 13-4 0,0-1-1 0,0-2 0 15,0 2 7-15,0 4 8 0,0-10-13 0,0 3 5 16,0 1 8-16,0 2-8 0,0-12 8 0,0 0-8 15,0 10 0-15,0-10 0 0,0 0 0 0,0 0 0 16,0 0 8-16,0 0 14 0,0 0-3 0,0 0-1 16,0 0-10-16,0 0 12 0,0 0-12 0,0 0 12 15,0 0-4-15,0 0 0 0,0 0 0 0,0 0 0 16,4-10-8-16,-1 7 0 0,4-6 9 0,-7 6-9 16,4-4 0-16,-4-2 9 0,0-4-9 0,0 10 0 0,0-6 9 0,-4 0-9 15,4-1 0-15,0 1 9 0,-7 6-9 0,4-7 10 16,-1 7-10-16,4-3 10 0,0-4-2 0,-7 7 0 15,4-6 0-15,3 6 0 0,-8-4-8 16,8 7 8-16,-7-3-8 0,7 3 8 0,0 0-8 0,0 0 0 16,0 0 0-16,0 0 0 0,-3-6 0 0,3 6 0 15,0 0 0-15,0 0 0 0,0 0-9 0,0 0 9 16,0 0 0-16,0 0 0 0,0 0-8 0,0 9 8 16,-4 1 0-16,4-10 0 0,0 0 0 0,4 6 0 15,-4 0 0-15,3 4 0 0,-3-10-8 0,15 0 8 16,-12 6 0-16,4-6 0 0,7 0 0 0,-3-6-8 15,-4 6 8-15,3-3 0 0,1-4 0 0,-4 4 0 16,11 0 0-16,-8-3 0 0,1-4 0 0,-8 1 0 0,4 6 0 16,4-7 0-16,-7 1 0 0,6 6 0 0,-10-7 0 15,4 7 0-15,3-3 0 0,-7-3 9 16,0 6-9-16,0-7 8 0,0 7 0 0,0 3-8 0,-7-6 12 0,7 6-4 16,-4-10-8-16,4 10 12 15,0 0-12-15,0 0 12 0,-10 0-12 0,10 0 8 0,0 0-8 0,0 0 8 16,-4 10-8-16,-3-4 0 0,-4 3 0 0,8-2 0 15,-4 2 0-15,3 4 0 0,1-4 0 0,-8 0 0 16,4 4 0-16,0-4 0 0,7 7 0 0,-11-10 0 16,11 10-8-16,-7-3 8 0,7-1 0 0,-3-2 0 15,3 2 0-15,3-3 0 0,4 4 0 0,-7-4 0 16,0-9-8-16,0 0 8 0,4 7 0 0,3-4 0 16,7 3 0-16,-10-6 0 0,-4 0-9 0,10-6 9 15,4 6 0-15,-3-3 0 0,-11 3 0 0,0-7 0 16,7-2 0-16,-7 3 0 0,0-4 0 0,0 1 0 0,0 0 11 0,0-1 2 15,4 1 1-15,-4 6 0 0,0-7 0 0,-4 1 0 16,4 6 0-16,0-4 0 0,0 1 0 0,0 0 0 16,0-4 0-16,0 10 0 0,0 0-14 0,0 0 0 15,0 0 0-15,0 0 0 0,7-9-9 0,-7 9 9 16,0 0 0-16,0 0-9 0,0 0 9 0,0 0 8 16,0 0-8-16,0 0 11 0,-7 6-11 0,-4-3-12 15,11 7 2-15,-10-4 1 0,-1 0 9 0,8 4 0 16,3-1 0-16,-7 1 0 0,3-1 0 0,4 0 0 15,0-5 0-15,0-4 0 0,0 12 0 0,0-3 0 16,0 1 0-16,0-10 0 0,0 3 0 0,0-3 0 16,0 0 0-16,0 0 0 0,0 0 0 0,0 0 0 15,11 9 0-15,-11-9 0 0,0 0 0 0,0 0 0 0,3-3 0 0,-3 3 0 16,0 0 0-16,4-6 0 0,3 3 0 0,-7-7 0 16,0 10 0-16,0-9 8 0,0 0-8 0,0 2 8 15,0 1 0-15,0 6 0 0,-7-9 0 0,7 9 0 16,0 0 1-16,-7-3 1 0,0-7 0 0,3 10 0 15,-10-9-10-15,14 9 0 0,0 0 9 0,-11 0-9 16,4 0 0-16,4 6 0 0,-8-3 0 0,8-3 0 16,-8 10 0-16,4-7 0 0,0 3 0 0,7-3 0 15,-7 7 0-15,4-7 0 0,3-3 0 0,-8 6 0 16,8-6 0-16,0 0 0 0,0 0 0 0,0 0 0 16,0 0 0-16,0 0 0 0,0 0 0 0,0 0-8 15,0 0 8-15,0 0 0 0,0 0 0 0,11 3 0 16,-4 3 0-16,0-6 0 0,4 0 0 0,-1-6 0 15,1 6 0-15,-1 0 0 0,-6-9 0 0,3 6 0 0,0-7 0 0,0 1 0 16,4 2 0-16,-8 1 0 0,8-3 0 16,-8-1 0-16,4-2 0 0,-7 9 8 0,0 3-8 0,0-7 9 15,4-2-9-15,-8-4 10 0,4 10-10 0,-7-3 12 16,4-3-12-16,3 9 12 0,0-4-12 0,-11-5 0 16,11 9 9-16,0 0-9 0,0 0 0 0,0 0 8 15,-3-3-8-15,3 3 0 0,0 0 0 0,0 0 0 16,-11 3 0-16,11-3 0 0,0 6 0 0,0-6 0 15,-10 3 0-15,6 10 0 0,-3-4 0 0,7 1 0 16,0-1 0-16,-4 4 0 0,4-4 0 0,-7 1 0 16,7-10 0-16,0 9-8 0,0 0 8 0,0-9 0 0,0 0 0 0,0 0 0 15,0 0 0-15,0 0 0 0,0 0 0 0,0 0 0 16,0 0 0-16,0 0 0 0,0 0 0 0,0 0 8 16,0 0-8-16,7-6 8 0,-7-3-8 0,0 9 8 15,0-10-8-15,-7 7 0 0,7 0 8 16,0 3-8-16,0-6 0 0,0 6 8 0,-3-10-8 0,3 10 0 15,0 0 0-15,0 0 0 0,0-3 0 0,0 3 8 16,0 0-8-16,0 0 0 0,-7-6 0 0,7 6 0 16,0 0 0-16,0 0 0 0,-7-3 0 0,7 3 0 15,0 0 0-15,-7 0 0 0,7 0 0 0,0 0 0 16,-4 3 0-16,4-3 0 0,0 0 0 0,-7 9 0 16,4-2 0-16,-1-4 0 0,4-3 0 0,0 9 0 15,0 1 0-15,4-1 0 0,-4-9 0 0,3 9 0 16,-3-9 0-16,7 7 0 0,-3 2 0 0,3-3 0 15,-7-6 0-15,7 4 0 0,3-4 0 0,-10 0 0 16,0 0 0-16,7 0 0 0,4-10 0 0,-7 1 0 0,-1 6 8 16,4-7 0-16,-3-2 0 0,3 2 0 0,-7-2 4 0,0-4 2 15,0 10 0-15,0-10 0 16,0 3-6-16,0 4-8 0,0 0 11 0,-7-4-11 0,3 4 8 0,4-1-8 16,-7 7 0-16,4-6 0 0,-1 9 0 15,-7-3 0-15,11 3 8 0,-7 3-8 0,4-3 0 0,-8 0 0 16,8 9 0-16,-4-6 0 0,3 7 0 0,-3-4 0 15,0 3 0-15,7 4 0 0,-10-1 0 0,2 1 0 16,5 6 0-16,-4-7 0 0,3 7 0 0,1-6 0 16,-4 6-8-16,7-7 8 0,-4 1 0 0,4 2 0 15,4-5 0-15,3-4 0 0,-7-6 0 0,0 9 0 0,0-9-8 0,7 0 8 16,-7 0 0-16,10 0 0 0,1 0 0 0,-4 0 0 16,0 0 0-16,4-9 0 0,-4 6 0 0,0-7 0 15,3 7 0-15,-3-3 0 0,-3-3 0 0,3 6 0 16,-7-7 0-16,0 1 8 0,7 6-8 0,0-7 0 15,-7 1 8-15,4 9-8 0,3-10 0 0,-7 10 0 16,0-3 8-16,0 3-8 0,0-9 0 0,0 9 0 16,0-10 0-16,0 10 0 0,0 0 0 0,0 0 0 15,-7-9 0-15,3 6 8 0,-3-7-8 0,4 10 0 16,3 0 8-16,-4 0-8 0,-7 0 0 0,1 0 0 16,-1 0 0-16,1 7 0 0,6-4 0 0,-6 0 0 15,6 6 0-15,-6 1 0 0,2-1 0 0,1 4 0 16,0-4 0-16,4 4 0 0,3-4 0 0,0 4 0 0,-7-4 0 15,7 0 0-15,0 4 0 0,0-13 0 0,0 0 0 0,7 6 0 16,-7-6-8-16,0 0 8 16,0 0 0-16,7 3 0 0,3-6 0 0,-2-3 0 0,2 6 0 0,-3-13 0 15,0 4 0-15,4 6 0 0,-8-10 0 0,1 4 0 16,3-4 0-16,-4 4 0 0,4-7 8 0,-3 13-8 16,3-6 0-16,-7-1 0 0,0 10 0 0,0 0 0 15,0 0 8-15,0-3-8 0,0 3 0 0,0 0 0 16,0 0 0-16,0 0 0 0,0 0 0 0,0 0 0 15,-7-6 0-15,7 6 0 0,0 0 0 0,-11 6 0 16,8-3 0-16,-8-3 0 0,8 7 0 0,3-7 0 16,-7 3 0-16,7-3 0 0,-4 9 0 0,4-9 0 15,-7 3 0-15,7-3 0 0,-3 10 0 0,-1-1 0 0,8 1 0 16,-1-1 0-16,-3 0 0 0,0-9 0 0,7 4 0 16,-3 5 0-16,3-6 0 0,-4 6 0 0,-3-9-8 15,0 0 8-15,0 0 0 0,11 0 0 0,-1 0 0 0,-10 0 0 16,0 0 0-16,4-3 0 0,3-3 0 0,-3 3 0 15,-4-6 0-15,0-1 0 0,0 7 8 0,0-3-8 16,0-7 8-16,0 4-8 0,-4 6 12 0,4-4-12 16,0-5 8-16,0 2-8 0,-7 7 0 0,3-3 0 15,-3 3 0-15,4 0 0 0,3-4 0 0,0 7 0 16,-11-3 0-16,11 3 0 0,0 0 0 0,-3 3 0 16,-8-3 0-16,11 7 0 0,-7-1 0 0,7-6 0 15,-7 9 0-15,7 1 0 0,0-1 0 0,-7 1 0 16,7-1 0-16,-3 0 0 0,3-2-8 0,3 2 8 15,-3 1 0-15,0-10 0 0,0 9 0 0,0-9 0 0,0 0 0 16,7 3 0-16,-7-3 0 0,0 0 0 0,0 0 0 0,0 0 0 16,0 0 0-16,0 0 0 0,0 0 0 0,0 0 0 15,0 0 0-15,7 6 0 0,-7-6 0 0,7-6 0 16,-7 6 0-16,11 0 0 0,-8-3 0 0,8-6 0 16,-11-1 0-16,3 10 0 0,4-9 0 0,-3 6 0 15,3-7 0-15,-3 1 0 0,-1 6 0 0,4-4 0 16,-3 4 0-16,-4 3 0 0,0-9 0 0,0 9 0 15,7-3 0-15,-7 3 0 0,0 0 0 0,0 0 0 16,0 0 0-16,0 0 0 0,0 0 0 0,0 0 0 16,0 0 0-16,0 0 0 0,0 0 0 0,0 0 0 15,0 0 8-15,0 0-8 0,-7-7 0 0,7 7 0 16,-4 10 0-16,-10-10 0 0,7 6 0 0,3-3 0 0,4-3 0 0,-7 3 0 16,4 7 0-16,-4-1 0 0,3-3 0 0,1 1 0 15,-4-7 0-15,7 0 0 0,-4 9 0 0,4-9 0 16,0 10 0-16,0-7 0 0,0-3 0 0,0 0 0 15,0 0 0-15,0 0 0 0,0 0-8 0,0 0 8 16,0 0 0-16,4 6 0 0,-4-6 0 0,10 3 0 16,-10-3 0-16,11 0 0 0,-1-3 0 0,-6-3 0 15,3 3 0-15,0-1 0 0,0-2 0 0,-3 3 0 16,3-3 0-16,-7 6 0 0,3-7 0 0,1 1 0 16,3-3 0-16,-7-1 0 0,-7 7 0 0,3 0 0 15,1-3 0-15,3-4 8 0,-11 10-8 0,11-9 0 16,-14 9 9-16,14-3-9 0,0 3 0 0,-11-3 9 15,1 3-9-15,3 0 0 0,0 0 9 0,0 3-9 16,3 0 0-16,-6-3 0 0,6 9 0 0,-3 1 8 0,4-4-8 0,-8 0 0 16,7 4 0-16,1-1 0 0,-1-3 0 15,1 1 0-15,3-7 0 0,0 9-8 0,0-9 8 0,0 0 0 16,0 0 0-16,0 0 0 0,0 0 0 0,0 0 0 16,0 0 0-16,0 0 0 0,0 0 0 0,0 0 0 15,0 0 0-15,0 0 0 0,0 0 0 0,0-9 0 16,0 6 0-16,3-7 8 0,-3 1-8 0,4-1-10 15,-4 7 10-15,3-6-13 16,1-1-99-16,-1 1-19 0,5 3-4 0,-5-10-1282 0</inkml:trace>
  <inkml:trace contextRef="#ctx0" brushRef="#br1" timeOffset="31870.084">25855 7791 1036 0,'0'0'92'0,"0"0"-73"0,0 0-19 0,0 0 0 16,0 0 125-16,0 0 22 0,7 0 4 0,0 0 1 15,0-3-93-15,0-4-19 0,-3 4-3 0,3-3-1 16,0 6 8-16,0-6 2 0,-3-1 0 0,3 4 0 16,-4-3-26-16,4 3-6 0,-3-3-1 0,-4 6 0 15,0 0 22-15,0 0 4 0,0 0 1 0,0 0 0 16,-7 0 36-16,0 0 7 0,0 0 1 0,-4 0 1 0,4 0-19 16,-4 6-4-16,1-3-1 0,-1-3 0 0,1 9-25 0,-1-2-6 15,-3-4-1-15,7 0 0 0,-4-3-9 0,4 6-1 16,0-3-1-16,0-3 0 0,0 7-18 15,3-4 0-15,4-3 0 0,0 0 0 0,0 0 0 0,0 0 0 16,0 9 0-16,0-6 0 0,4 7 0 16,0 2 0-16,3-2 0 0,-4-1 0 0,4 4 0 0,0-4 0 15,0 1 0-15,4-1 0 0,-4 0 0 0,0-6-9 16,4 4 9-16,-4-4 0 0,0 0 0 0,3 3 0 16,1-6 0-16,-4-6 0 0,0 3 0 0,0 3 12 15,0-10 0-15,0-2-1 0,-3 3 17 0,3-10 4 0,0 6 1 0,0 1 0 16,-4-7-5-16,1 6-2 15,-1-6 0-15,-3 7 0 0,4-7-10 0,-4 10-3 0,-4-4 0 0,4 4 0 16,-3-1-5-16,-1-2-8 0,-3 9 11 0,4-4-11 16,-4 4 0-16,-4 3 0 0,4 0 0 15,-4 3 0-15,4 4 0 0,-3-4 0 0,-1 6 0 0,1 1 0 16,-1 2 0-16,4-2 0 0,0 2 0 0,0 4 0 16,0-4 0-16,3 1 0 0,-3-1 0 0,7-2 0 15,-3 2 0-15,3 4 0 0,-4-3 0 16,4-4 0-16,4-6 0 0,-4-3 0 0,3 10 0 0,-3-10 0 15,0 0 0-15,4 9 0 0,-4-9 0 0,7 3 0 16,-7-3 0-16,7-3 0 0,0 3 0 0,4-3 0 16,-8-3 0-16,-3 6 8 0,7-4-8 0,0-2 0 15,-7 6 8-15,4-9-8 0,-1 6 0 0,-3 3 0 16,0 0 11-16,0 0-11 0,-3-10 10 0,-1 10-10 16,4 0 8-16,-3-9-8 0,-4 6 0 0,0-4 0 0,0 4 10 15,3 0-10-15,-3-3 10 0,0 6-10 0,3-3 9 16,4 3-9-16,-7 0 8 0,7 0-8 0,-3 0 0 0,3 0 0 15,0 0 0-15,0 0 0 0,-4 3 0 0,4-3 0 16,0 9 0-16,0-9 0 0,4 10 0 0,-4-7 0 16,0-3-9-16,0 0 9 0,0 0 0 0,7 9 0 15,-7-9 0-15,0 0 0 0,0 0 0 0,7 0 0 16,-7 0 0-16,7-3 0 0,0-3 10 0,-3 3-1 16,-4 3 0-16,7-7 0 0,-4-5 3 0,1 9 0 15,-1-7 0-15,-3 1 0 0,4-1-12 0,-1 1 12 0,-3 6-12 0,0-7 12 16,4 7-12-16,-4-3 0 0,0 6 0 15,0 0 0-15,0-9 0 0,0 9 0 16,0 0 0-16,0 0 0 0,0 0 0 0,0 0 0 16,-7 9 0-16,0-3 0 0,0-3 0 0,-4 10 0 0,-3-4 0 15,3 10 0-15,-3-6 0 0,4-1 0 0,-1 7 0 16,-3-6 0-16,3 6 0 0,4-7 0 0,-3-3 0 0,3 1 0 16,0-1 0-16,7 1 0 0,0-10 0 0,0 0 0 15,0 0 0-15,0 0 0 0,0 0 0 0,7 3 0 16,3-3 0-16,1 0 0 0,3-3 0 0,-4-4 8 15,5-2-8-15,-1-4 10 0,0 4-10 0,0-3 10 16,-3 2-10-16,3-2 0 0,-7 2 0 0,3-2 8 16,-6-1-8-16,3-3 0 0,-7 7 9 0,0-4-9 15,0 4 8-15,-7 3-8 0,3-1 8 0,-3-2-8 16,0 0 0-16,-3 6 9 0,-1-7-9 0,0 10 0 16,1-3 12-16,-1-3-12 0,1 6 12 0,-1 0-12 15,4 0 11-15,-4 0-11 0,4 6 10 0,0-3-10 16,7-3 0-16,0 0 0 0,0 0 0 0,4 10 0 0,-4 2 0 15,7-3 0-15,0 1 0 0,0-7-10 16,0 6 10-16,4 1 0 0,-4-7 0 0,3 3 0 0,4-3 0 0,-3 4 0 16,-4-4 0-16,4-3-8 0,-4 0 8 0,0 0 0 15,-7 0 0-15,7 0 0 0,0-3 0 0,-4-4 9 16,1-2-9-16,-1 6 0 0,-3-7 16 0,0 1-4 16,0-4-1-16,0 4 0 0,-3 0-3 0,3 6 0 15,-4-7 0-15,1 1 0 0,3 6-8 0,-4-4 0 16,1 4 0-16,3 3 0 0,0 0 0 0,0 0 0 15,0-9 0-15,0 9 0 0,0 0 0 0,0 0 0 0,0 0 0 16,0 0 0-16,0 0 0 0,0 0 0 0,0 0-9 0,0 0 9 16,0 0 0-16,0 0 0 0,0 0 0 0,0 0 0 15,0 0 0-15,0 0 0 0,0 0 0 0,0 0 0 16,0 0 0-16,-7 9 0 0,0-6 0 0,0 4 0 16,7-7 0-16,-7 3 0 0,0 6 0 0,3-9 0 15,-3 10 0-15,0-7 0 0,0 6 0 0,3-3 0 16,1-3 0-16,-4 7 0 0,3-1 0 0,4-9 0 15,4 3 0-15,-4-3 0 0,0 0 0 0,3 10 0 16,1-1 0-16,-1-6-8 0,1 7 8 0,-4-10 0 16,0 0 0-16,0 0 0 0,0 0 0 0,7 0 0 15,-7 0 0-15,0 0 0 0,0 0 0 0,0 0 0 16,0 0 0-16,3-3 8 0,1-7-8 0,-4 1 0 16,0-1 10-16,-4 1-10 0,4 3 10 0,0-1-10 15,-3-2 10-15,3 0-10 0,0 6 10 0,0 3-10 0,-4-4 0 0,4 4 0 16,-3-6 0-16,3 6 0 0,0 0 0 15,0 0 0-15,0 0 0 0,0 0 0 0,0 0 0 0,0 0 0 16,0 0 0-16,0 0 0 0,0 0 0 0,-4 6-8 16,1 1 8-16,-1-1 0 0,1-3 0 0,-1 6 0 15,1 1 0-15,3-10 0 0,0 0 0 0,-4 3 0 16,4 6 0-16,0-9 0 0,0 0 0 0,0 0 0 16,0 0 0-16,7 10 0 0,-7-10 0 0,7 0 0 15,0 0 0-15,0 0 0 0,0-3 0 0,4-4 0 16,-4-2 0-16,0 6 0 0,0-7 0 0,0 10 8 0,0-9-8 0,-3 6 0 15,-1-3 0-15,4-1 0 0,-7 1 0 0,4-3 0 16,-4 6 0-16,0 3 0 0,0-7 0 0,0 7 0 16,0 0 8-16,-4-3-8 0,4 3 0 0,-3-9 0 15,3 9 0-15,0 0 8 0,0 0-8 0,-4 0 0 16,4 0 0-16,0 0 0 16,0 0 0-16,0 0 0 0,-7 0 0 0,7 0 0 0,-3-3 0 0,-4-4 0 15,0 7 0-15,0 0 8 0,0 0-8 0,-4 0 0 16,4 0 12-16,-4 0-4 0,1 0-8 0,-1-3 12 15,1 3-4-15,-1 0 0 0,4 0-8 0,-4 0 12 16,4 0-12-16,4 0 0 0,-4 3 0 0,7-3 0 16,0 0-36-1,3 7-12-15,1 2-4 0,-1-3 0 0,4 10-176 0,4-3-36 0</inkml:trace>
  <inkml:trace contextRef="#ctx0" brushRef="#br1" timeOffset="33871.546">25873 15104 1706 0,'0'0'76'0,"0"0"15"0,0 0-73 0,0 0-18 0,0 0 0 0,0 0 0 15,-4-4 52-15,1-2 8 0,-1 0 0 0,4 6 1 16,-3-6-33-16,3 6-8 0,0 0 0 0,-4-4-1 16,4 4-9-16,0 0-2 0,-7-6 0 0,0 6 0 15,0 0-8-15,0 0 0 0,0 0 0 0,3 10 0 16,-6-10 12-16,6 9 9 0,-6-6 3 0,3 7 0 16,-1-4 21-16,1 0 5 0,-3 3 1 0,3 1 0 15,0-1-12-15,-4 4-3 0,4-4 0 0,-3 4 0 0,2-4-4 16,1 7-2-16,0-4 0 0,4 1 0 0,-1-4-9 15,1 1-1-15,3 2-1 0,3-2 0 0,1-7-19 0,-1 6 0 16,8-2 0-16,0-4 0 0,-1-3 0 0,4 0 0 16,-3-10 0-16,6 7 0 0,-2-3 15 0,2-4-4 15,1-2-1-15,-1-1 0 0,-2-5 3 0,2 5 1 16,1-9 0-16,-4 3 0 16,-3 0-2-16,3-3-1 0,-4 7 0 0,-3-4 0 0,-3 0 6 0,-1-3 2 15,4 10 0-15,-7-7 0 0,-3 9 10 0,-1-2 3 16,-3 3 0-16,0-1 0 0,-3 7-11 0,-1 0-1 15,-3 3-1-15,3 3 0 0,-3 0-9 0,0 7-2 16,0-1 0-16,0 3 0 0,0 7-8 0,0-6 0 16,3 3 0-16,-3-1 0 0,3 1 0 0,4 0 0 15,0 2 0-15,4-5 0 0,-4-1 0 0,7 4-9 0,-4-3 9 16,8-1 0-16,-4-2-8 0,7-1 8 0,-4-6 0 0,8 7 0 16,-4-4 0-16,4-3-8 0,-1-6 8 0,1 3 0 15,-1-6 0-15,4 6 0 0,-3-4 0 0,3-2 0 16,0 3 0-16,0-6 0 0,0-1 0 0,-3 1 0 15,3-4 16-15,-3 4-2 0,-1-4-1 0,-3 1 0 16,0-4 2-16,0 4 0 0,1 2 0 0,-1-2 0 16,-4 2 7-16,1-2 2 0,-4-1 0 0,0 4 0 15,-4-1-15-15,-3 1-9 0,4-1 12 0,-8 10-12 16,4-6 12-16,0 0-4 0,-4 6 0 0,1 0-8 16,-1 6 0-16,0-3 0 0,-3 7 0 0,4-1 0 15,-4 4 0-15,0-1 0 0,-1 1 0 0,1 6 0 16,0-7-9-16,0 7 9 0,4 0-8 0,-1-4 8 15,4 4 0-15,3 0 0 0,1-6 0 0,-1-1-8 16,8-2 8-16,-1-1 0 0,1 0 0 0,6-5-8 0,-2 2 8 0,2-3 0 16,4-6 0-16,0-3-8 0,0 2 8 0,1-5 0 15,2 0 0-15,1-1 0 0,-1-2 0 0,5 2 0 16,-5-5 0-16,1-1 0 0,3 3 0 0,-7-6 0 16,-3 7 0-16,-1-1 0 0,-3 1 0 0,0 2 9 15,-3 1-9-15,-4 0 0 0,0-1 12 0,0 10-12 16,-4 0 12-16,-3-9-12 0,0 9 15 0,-3 0-4 15,3 0-1-15,-4 6 0 0,-3-3-10 0,0 7 0 16,3-7 9-16,-3 6-9 0,4 1 0 0,-1-1 0 16,0 0 0-16,4 1 0 0,-3-4 0 0,3 3 0 15,0 1 0-15,3-1-8 0,1 1 8 0,3-7 0 0,0-3 0 0,0 9-8 16,0 1 8-16,0-7 0 16,0-3-9-16,3 9 9 0,-3-9 0 0,4 10-11 0,-1-1 11 0,-3-9-8 15,4 3 8-15,-4-3 0 0,7 6 0 16,-7-6 0-16,7 0 0 0,-7 0 0 0,0 0 0 0,10-6 0 15,-2 6 0-15,2-6 9 0,1 0-9 0,-4-4 10 16,3-2-10-16,1-1 8 0,0-3-8 0,-1 4 8 16,-6-1-8-16,6 1 0 0,-3-4 0 0,-3 4 8 15,-1 2-8-15,1 1 0 0,-1 3 0 0,-3-1 0 16,0 7 0-16,0 0 0 0,-7-3 0 0,0-3 0 16,-3 6 0-16,3 6 0 0,-4-3 0 0,0 7 0 15,1-7 0-15,-4 6 0 0,3 1 0 0,-3 2 0 16,3-2 0-16,1 2 0 0,-1 4 0 0,4-1 0 15,0-5 0-15,4 6 0 0,-1-10 0 0,4 3 0 0,4 1 0 16,-1 2 0-16,1-6 0 0,3-2 0 0,0 5 0 0,3-9 0 16,-3 0 0-16,4 0 0 0,3 0-8 0,-3-9 8 15,-1 9 0-15,4-10 0 16,-3 4 0-16,0-4 0 0,-4 1 0 0,0-3 0 0,-4-4 0 16,1 6 0-16,3-2 0 0,-4-1 0 0,-3-5 9 0,0 5-9 15,0 0 10-15,-3-2-10 0,-1 12 10 0,1-7-10 16,-4 1 10-16,0-1-10 0,0 7 14 0,0 0-3 15,0 3-1-15,-4 0 0 0,0 3-10 0,4-3 0 16,-3 10 9-16,-1-7-9 0,1 6 0 0,-1 4 0 16,0-4 0-16,4 1 0 0,-3 2 0 0,-1-2 0 0,1 2 0 15,3-3 0-15,-1 7 0 0,1-3 0 0,4-10 0 16,3 6 0-16,-4 1 0 0,4-7 0 0,0-3 0 0,4 9-8 16,-4-9 8-16,7 10 0 0,4-4 0 0,-4-3-8 15,3 0 8-15,1-3 0 0,-1 6 0 0,4-6 0 16,-7-6 0-16,8 6 0 0,-1-6 0 0,-7 0-8 15,3-4 8-15,-3 1 0 0,4-4 0 0,-4 4 8 16,0-1-8-16,-7-2 0 0,4-1 8 0,-4 4-8 16,3-4 0-16,-6 1 9 0,-1-4-9 15,1 7 0-15,-1-4 10 0,-3 4-10 0,0-1 8 0,-4 7-8 16,4-6 0-16,0 6 0 0,-3-4 8 0,3 7-8 16,0-3 15-16,-4 3 1 0,0 3 0 0,4 4 0 15,-3-4-28-15,3 6-6 0,0-6-1 0,0 7 0 16,0-1 19-16,-1 1 0 0,5-7 0 0,-4 6 0 15,3 1 0-15,1-1 0 0,3-9 0 0,0 0 0 16,0 0 0-16,0 0-8 0,0 0 8 0,0 0 0 0,0 0-20 16,0 0 0-16,10 0 0 0,-3 3 0 15,4-6-124-15,0 3-26 0,3-9-5 16,-4 5-1098-16</inkml:trace>
  <inkml:trace contextRef="#ctx0" brushRef="#br1" timeOffset="74591.158">4600 12485 975 0,'0'0'43'0,"0"0"9"0,0 0-41 0,0 0-11 16,0 0 0-16,0 0 0 0,-10-3 46 0,10 3 7 15,-7-6 2-15,0 3 0 0,-1-4-44 0,8 7-11 16,0 0 0-16,-10 0 0 0,6-3 0 0,-3-3 0 16,0 0 0-16,7 6 0 0,0-7 15 0,0-2-3 15,0 6 0-15,4-7 0 0,-1 7 24 0,4-3 5 16,-3 3 1-16,3-3 0 0,-4 6-13 0,5-4-2 16,6 4-1-16,-14 0 0 0,0 0-26 0,3 0 0 15,4 4 0-15,0-4 0 0,4 9 0 0,-11-9 0 16,7 6 0-16,-7 1 0 0,3 2 34 0,1 0 2 0,-4-9 0 0,-4 7 0 15,4-1-7-15,0 3-1 0,-3 1 0 16,3-1 0-16,-7-6 0 0,3 7-1 0,4-1 0 0,-7 1 0 16,4 2-15-16,-1-3-2 0,4 4-1 15,-7 6 0-15,4 0-9 0,-4-4 0 0,3 4 0 16,-3-6 0-16,0 2 0 0,-4-2 0 0,11-1 0 0,-10-2 0 16,6 2 0-16,-3-2 0 0,4-4 0 0,3-6 0 15,-7 6 0-15,7-6 0 0,0 0 0 0,0 0 0 16,0 0 44-16,0 0 11 0,0 0 1 0,0-12 1 15,0 2-33-15,0 7-6 0,7-6-2 0,-7-4 0 16,0-2-16-16,0 2 10 0,3 4-10 0,4-4 8 16,-7 4-8-16,0-4 0 0,4 1 0 0,-1 2 0 15,4-2 0-15,-7 2 0 0,0 1 0 0,0-1 0 0,0 1 0 16,0 0 0-16,0 6 0 0,0 3 0 0,4-4 0 16,-4 4 0-16,0 0 0 0,0 0 0 0,7-6-12 0,-7 6 12 15,3-9-10-15,-3 9 10 0,4 0-16 0,7-3 2 16,-4-4 1-16,3 7 0 15,-10 0-14-15,14 0-2 0,-3-3-1 0,0 3-839 16</inkml:trace>
  <inkml:trace contextRef="#ctx0" brushRef="#br1" timeOffset="79660.031">25026 14712 1566 0,'0'0'69'0,"0"0"15"0,0 0-68 0,0 0-16 0,7-10 0 0,-3 7 0 15,6-3-15-15,-3 3-6 0,0-7-2 0,4 7 0 16,0-3 33-16,-1-4 6 0,-3 7 2 0,4 0 0 16,3-3 22-16,0-4 5 15,0 1 1-15,0 6 0 0,0-7-2 0,0 1 0 0,4 0 0 0,0-4 0 16,-1 4-20-16,-3 6-4 0,4-7 0 0,0 1-1 16,-4 6-19-16,0-4 0 0,-3 4 0 0,-1 0 0 15,-3-3 0-15,-7 6 0 0,0 0 0 0,0 0 0 16,7 0 22-16,-7 0-2 0,0 0-1 0,0 0 0 15,0 0 11-15,0 0 2 0,0 0 1 0,-3 9 0 16,-4-6-13-16,3 7-4 0,4-10 0 0,-7 9 0 16,7-9-16-16,0 10 10 0,-3-7-10 0,3 6 8 15,0-9-8-15,0 13 0 0,3-7 0 0,-3 3 0 16,0 1 0-16,4-4 0 0,-4 3 0 0,0 1 0 0,3-1 13 0,-3-6 1 16,0 7 0-16,-3-1 0 15,3 1-1-15,-4-1 0 0,1 0 0 0,3 4 0 0,-4-4 7 0,0 1 0 16,1-4 1-16,-1 10 0 0,1-4-13 0,-1-2-8 15,-3 2 8-15,7-2-8 0,-3-1 9 0,-1 0-9 16,1 4 12-16,3-10-12 0,0-3 12 16,3 10-12-16,1-1 12 0,-4-9-12 0,3 9 0 0,1-6 0 15,-1 7 0-15,1-4-12 16,-4-6-21-16,0 0-4 0,3 6-1 0,-3-6 0 16,4 10-129-16,-4-1-25 0</inkml:trace>
  <inkml:trace contextRef="#ctx0" brushRef="#br1" timeOffset="79908.613">25351 15216 2592 0,'-4'4'230'15,"-3"2"-184"-15,-4-3-37 0,4 6-9 16,-3-5 97-16,3 5 18 0,0-9 3 0,0 9 1 16,7-9-149-16,0 0-30 0,0 0-5 0,0 0-2 15,0 0-128-15,0 0-25 0</inkml:trace>
  <inkml:trace contextRef="#ctx0" brushRef="#br1" timeOffset="121093.291">25957 7781 230 0,'0'0'20'0,"0"0"-20"0,-7-3 0 0,4-3 0 16,-4 3 244-16,0-7 45 0,0 10 9 0,3-3 2 15,-3-3-180-15,4 6-35 0,-5 0-7 0,1 0-2 16,0 0-40-16,-3 0-9 0,3 6-2 0,-4-3 0 15,1-3-38-15,-1 10-8 0,0-7-2 0,4 3 0 0,0-3 5 0,0-3 1 16,0 0 0-16,7 0 0 0,0 0 78 0,0 0 16 16,0 0 3-16,0 0 1 0,0 0-20 0,0 0-4 15,0 0-1-15,0 0 0 16,0 0-22-16,0 0-5 0,0 0-1 0,0 0 0 0,0 0-5 0,0 0-2 16,0 0 0-16,0 0 0 0,0 0-13 0,0 0-8 15,4 10 8-15,-1-1-8 0,-6 1 18 0,3 2-1 16,-4-2 0-16,1-1 0 0,-1 0-1 0,4-2 0 15,-3 2 0-15,3 1 0 0,0-1-16 0,0 0 8 16,0-9-8-16,0 0 0 0,0 0 12 0,0 0-12 16,10 3 12-16,1-3-12 0,-4 0 12 0,3-3-4 15,1 3 0-15,-4-6-8 0,4 6 13 0,-4-3-4 0,3-6-1 16,-3 5 0-16,0-2 3 0,0 3 0 0,-3-3 0 0,-4 6 0 16,3-3 3-16,1-7 1 0,3 7 0 0,-3-3 0 15,3 3-15-15,-4-4 0 0,1 1 0 16,-4 6 0-16,3-6 0 0,-3 6 0 0,0 0 0 0,0-3 0 15,0 3 0-15,0 0 0 0,0-7 8 0,0 7-8 16,-3-9 8-16,-4 6 0 0,7 3-8 0,-7-3 12 16,0-4 9-16,-4 4 2 0,0-3 0 0,4 6 0 15,0-3 5-15,-3-7 0 0,3 10 1 0,-4 0 0 16,4-3-5-16,0-3 0 0,0 6-1 0,0 0 0 16,7 0-10-16,-7 0-1 0,7 0-1 0,0 0 0 15,0 0-11-15,0 0 0 0,0 0-10 0,0 0 10 16,0 9-10-16,3 1 10 0,-3-7-10 0,4 6 10 15,-1 1-8-15,1-1 8 0,-1-6 0 0,1 7-9 16,-4-10 9-16,3 6 0 0,-3-6 0 0,0 0 0 0,0 0 0 16,0 0 0-16,0 0 0 0,0 0 8 0,0 0-8 0,0 0 12 15,0 0-4-15,0 0 0 0,0 0-8 0,0 0 12 16,0 0-4-16,0 0 0 0,4-16-8 0,0 13 0 16,-4-6 0-16,0 6 0 0,3-4 0 0,-3 7 0 15,0 0 0-15,0 0-12 0,0 0 12 0,0 0-10 16,0 0 10-16,0 0-10 15,0 0-17-15,0 0-3 0,0 0-1 0,0 0 0 16,0 0-125-16,-3 7-24 0,3-7-6 0,0 6-1 0</inkml:trace>
  <inkml:trace contextRef="#ctx0" brushRef="#br1" timeOffset="124476.965">24952 7835 864 0,'0'0'76'0,"0"0"-60"0,0 0-16 0,0 0 0 15,0 0 107-15,0 0 18 0,0 0 4 0,0 0 1 16,0 0-69-16,0-3-13 0,4-7-4 0,-1 1 0 16,-3 6-20-16,0 3-4 0,4-7 0 0,-4 7-1 15,3-9 1-15,-3 9 0 0,7-3 0 0,-3-7 0 16,-4 10-4-16,0 0 0 0,3 0 0 0,-3 0 0 15,4-9 18-15,3 6 3 0,-4-7 1 0,-3 10 0 16,7-9-2-16,-3 6-1 0,-1-3 0 0,4-1 0 16,-7 7-2-16,4-6 0 0,3-3 0 0,0 6 0 15,-7 3-9-15,4-7-3 0,-4 7 0 0,10 0 0 16,1-3-9-16,-11 3-1 0,0 0-1 0,7-3 0 16,0-3-10-16,4 6 12 0,-4 0-12 0,-7 0 12 0,0 0-4 0,7-3 0 15,-7 3 0-15,7 0 0 0,-7 0-8 0,7-7 10 16,3 7-10-16,-3 0 10 0,0 0-10 15,0 0 12-15,1-3-12 0,2 3 12 16,-3 0-12-16,4 3 12 0,-11-3-12 0,7 0 12 0,3 0-12 0,-3 10 0 16,-3-4 9-16,-4-6-9 0,7 6 12 15,-3 4-3-15,-1-1 0 0,1 4 0 0,-4-4-9 0,0 7 0 16,0-4 9-16,0 1-9 0,0-4 0 0,0 4 8 16,3-1-8-16,-3 7 0 0,0-6 0 0,0 2 0 15,0-2 0-15,0-1 8 0,0 1-8 0,0 3 0 16,0-4 0-16,0 1 0 0,-3 2 0 0,-1-2 0 15,1 0 0-15,-1-1 8 0,-3 7-8 0,-4-7 8 0,4-2-8 16,0 9 8-16,-3-7-8 0,-1 1 9 0,-3-4-9 16,3 1 10-16,1 2-10 0,-1-2 0 0,-3-4 9 15,4-3-9-15,-1 6 20 0,0-6 0 0,1-3 0 0,3 7 0 16,0-4-20-16,0-3-20 0,-4 0 4 0,4 0 1 16,0 0 15-16,0-3 0 0,3-4 12 0,1 7-12 15,-1-3 20-15,4 3-4 0,0-9 0 0,0 6 0 16,0-3-16-16,0-4 0 0,0 7 0 0,0-6 0 15,4-1 0-15,-1 1 0 0,-3 6-12 0,4-1 12 16,-1-2 0-16,1-3 0 0,-1 6 11 0,1-4-3 16,3 4-8-16,0-6-13 0,-3 6 3 0,3-4 1 15,0 4 9-15,0-3 11 0,3 3-3 0,-3 3 0 16,4-3-8-16,3 3-9 0,-3 3 9 0,3-3-13 16,-4 0 13-16,5 0 0 0,-1 3 0 0,0 3 0 15,-4-3 0-15,4 4 0 0,-3-4 0 0,0-3 0 16,-1 6 0-16,1-3 0 0,-1 0 0 0,-3 4 0 0,4-7 8 0,-4 3-8 15,-7-3 0-15,7 0 0 0,0 9 0 0,0-9 0 16,0 6 0-16,0-2 0 16,0-1-85-16,0-3-18 0,1 0-3 0,2 0-1 0</inkml:trace>
  <inkml:trace contextRef="#ctx0" brushRef="#br0" timeOffset="130181.219">22906 10165 1087 0,'-21'0'48'0,"21"0"10"0,0 0-46 0,0 0-12 15,0 0 0-15,0 0 0 0,3-10 21 0,8 1 3 16,-1-4 0-16,5 4 0 0,-5-4 0 0,8 1 0 15,-1-4 0-15,1 0 0 0,3-2 12 0,4-1 2 16,0-3 1-16,-1 0 0 0,1 0 6 0,3 0 2 16,0 0 0-16,1 0 0 0,2 0 12 0,1-3 2 15,-4 3 1-15,8 0 0 0,-5 0-34 0,1 0-6 16,3-6-2-16,-3 6 0 0,3 0 12 0,-3-3 1 16,-4-3 1-16,8 3 0 0,-5-3-1 0,5-4 0 15,-1 1 0-15,4-1 0 0,0 1 6 0,-1 0 1 16,1-1 0-16,7 1 0 0,-4 0-20 0,4-1-4 15,-3 1-1-15,2 3 0 0,-2-4-7 0,3-5-8 0,0 2 11 16,-1-2-11-16,5 5 12 0,-1-2-4 0,-3 2 0 16,-4-2-8-16,4-4 0 0,-3 7 0 0,-1 0 0 15,-3 5 0-15,-1-2 17 0,-2-3 0 0,-1 0 0 0,0 5 0 16,1-2 11-16,-1 3 1 0,4-6 1 0,-4 3 0 16,0-4-15-16,-3 1-3 0,3 6-1 0,1-3 0 15,2-4-1-15,-2 7 0 0,-1-3 0 0,-3-3 0 16,-1 5-10-16,1-2 0 0,0 6 0 0,0-3 0 15,-1-3 8-15,5 9-8 0,-5-3 0 0,1 0 8 16,0 3 4-16,-4-3 0 0,4 7 0 0,-4-1 0 16,0 0-12-16,1 1 0 0,-5 2 9 0,1-6-9 15,0 4 0-15,-1-4 9 0,1 0-9 0,-4 3 0 16,4-2 15-16,-4-1-4 0,4 3-1 0,-8-3 0 0,8 0 1 16,-4 4 0-16,0-4 0 0,1 0 0 15,-1-3 4-15,3 3 1 0,-2-3 0 0,-1 7 0 0,0-4-5 16,0 0-1-16,-3 7 0 0,-4-7 0 0,7 6-10 0,-3-6 0 15,3 7 0-15,0-7 0 0,-3 3 0 0,3 1 0 16,0-7 0-16,0 3 0 0,-3 3 0 0,3-3 0 16,0-3 0-16,0 1 0 0,0-1 0 0,4 3 0 15,-4-3 8-15,4 0-8 0,0 3 0 0,-1-3 0 16,1 0 0-16,0 0 0 0,-1 0 50 0,-2 3 8 16,-1 1 2-16,4-4 0 15,-4 6-101-15,3 0-20 0,-2-6-4 0,-1 10-1 0,0-7 66 0,0 6 0 16,0-5 11-16,-3 5-1 0,3-6-1 0,-3 7 0 15,3-1 0-15,-4-6 0 0,1 1 0 0,3 2 0 0,0-6 0 0,1 3 0 16,2-3 4-16,5 3 1 0,-1 1 0 0,-4-4 0 16,1-3-14-16,3 3 0 15,1-4 0-15,2 5 0 0,1-5 0 0,0-2 0 0,0 6-10 0,-8 3 10 16,4-2 0-16,-3 5 0 0,0-6 0 0,-4 3 0 16,0 0 0-16,0 7 0 0,-3-7 0 0,0-3 0 15,-1 3 0-15,1 7 0 0,3-10 0 0,-3 3 0 16,6-3 0-16,1 3 0 0,-4-3 0 0,4 6 8 15,-4-2 0-15,0-1 1 0,0-3 0 0,4 9 0 16,-4-6-9-16,4-2 8 0,-4 2-8 0,0-3 8 16,1 0-8-16,-1 0 0 0,-4 3 0 0,1 3 0 15,-4 1 0-15,4-7 0 0,-8 12 8 0,4-5-8 16,1-4 0-16,-1 6 0 0,0-6 0 0,0 10 0 16,0-7 0-16,4 1 0 0,-4-1 8 0,3 0-8 0,-3-6 0 15,8 10 0-15,-1-7 0 0,0-3 0 0,-3 3 0 0,-1 4 0 16,4-4 0-16,-3 0 0 0,3 6 8 0,0 1-8 15,4-7 8-15,-4 0-8 0,0 4 8 0,1-4-8 16,-5 0 0-16,1 6 8 0,0 1-8 0,-1-1 10 16,-3-2-10-16,4 2 10 0,-4 1-10 0,0 2 0 15,0-9 0-15,0 10 8 0,-3-4-8 0,3 4 0 16,-3 0 9-16,3-4-9 0,-7 0 0 0,7 1 9 16,0-4-9-16,0 4 0 0,0-7 10 0,4 6-10 15,0-5 8-15,3 2-8 0,-4-3 9 0,4 0-9 16,-3-3 10-16,0 7-10 0,-1-1 8 0,5 0-8 15,-1-3 0-15,-4 7 0 0,5-4 8 0,-1 4-8 0,0-7 0 16,0 3 9-16,-3 0-9 0,-1 4 0 0,4-7 0 16,-6 7 0-16,2-1 0 0,-3-6 0 0,0 10 8 15,1-4-8-15,-1 1 0 0,-4-7 0 0,1 10 0 0,3-7 8 16,-7 0-8-16,4 4 10 0,-1-7-10 0,1 6 10 16,-1-6 2-16,1 4 1 0,0-4 0 0,-1 0 0 15,1 3-1-15,-1 1 0 0,8-7 0 0,-4 0 0 16,0 6-4-16,0-9-8 0,-3 3 11 0,-1 13-11 15,5-13 8-15,-5 6-8 0,4 0 0 0,-3-6 0 16,3 10 0-16,-4-7 0 0,1 10 0 0,0-4 0 16,3 1 0-16,-7-1 0 0,3 4 0 0,1-4 0 15,-4 4 0-15,4-1 0 0,-1 1 0 0,-3 0 0 16,4-1 0-16,-1 1 0 0,1-4 0 0,0 10 0 16,-1-13 0-16,1 10 0 0,-1-3 0 0,1-4 0 15,3 4-21-15,-3-7 1 0,-1 10 1 0,1-4 0 16,3-5-148-16,0 2-29 0</inkml:trace>
  <inkml:trace contextRef="#ctx0" brushRef="#br0" timeOffset="132228.935">30081 3793 345 0,'0'0'31'16,"0"0"-31"-16,0 0 0 0,0 0 0 15,0 0 224-15,0 0 38 0,0 0 8 0,0 0 2 0,0 0-110 0,0 0-22 16,0 0-4-16,0 0 0 0,0 0-22 0,0 0-4 16,0 0-1-16,7-10 0 0,0 10-26 0,1 0-6 15,-1-9-1-15,0 9 0 16,3 0-34-16,1-13-7 0,-4 13-2 0,3-3 0 0,-2 3-19 0,-1-9-4 16,3 3-1-16,1 2 0 0,-1 1-9 0,1-3 0 15,-1 6 0-15,5-3 0 0,-1 3-27 0,-4-10 3 16,4 1 0-16,4 9 0 15,-4-9-22-15,-3 5-4 0,-1-5-1 0,4 0 0 16,1-4-24-16,-1 7-5 0,-4-7 0 0,-3 10-1 16,4-6-154-16,-4 3-30 0</inkml:trace>
  <inkml:trace contextRef="#ctx0" brushRef="#br0" timeOffset="132559.766">30120 3928 1274 0,'0'0'56'0,"0"0"12"15,0 0-54-15,0 0-14 0,0 0 0 0,-7 0 0 16,0 3 102-16,7-3 18 0,0 0 3 0,0 0 1 15,-3 0-27-15,3 0-5 0,0 0 0 0,0 0-1 16,0 0-32-16,0 0-7 0,0 0 0 0,0 0-1 0,10 0-11 0,-3 0-1 16,4-3-1-16,-1 3 0 0,1 0-23 0,3-10-5 15,-3 7-1-15,3-3 0 0,3-4-9 0,-3 7 0 16,4-3-12-16,0 0 12 16,-1-1-65-16,1 4-6 0,-4-6-1 15,0 3 0-15,-3-7-152 0,3 10-32 0,11-25-5 0,-11 15-2 16</inkml:trace>
  <inkml:trace contextRef="#ctx0" brushRef="#br0" timeOffset="133132.847">30586 3347 1371 0,'0'0'60'0,"0"0"14"0,3-6-59 0,1 0-15 0,-1 0 0 0,1-4 0 15,3 1 38-15,-3 3 5 0,-1-4 1 0,1 4 0 16,-1-7 35-16,1 4 7 0,-1 6 2 0,4-10 0 15,0 4-24-15,0-1-4 0,0 4 0 0,4-6-1 16,-4 8-15-16,4-5-4 0,-4 3 0 0,3 6 0 16,-3-13 2-16,0 10 0 0,0-3 0 0,0 3 0 15,-7 3-16-15,0 0-3 0,8 0-1 0,-8 0 0 0,0 0-14 16,0 9-8-16,3-6 8 0,-3 10-8 0,0 2 0 0,-3-2 8 16,-1 0-8-16,0 8 0 0,1-2 0 0,-1 3 0 15,-3-3 0-15,4 3 0 0,-4 0 0 0,3-3 0 16,-6-4 0-16,3 4 0 0,3 0 0 0,1-6 0 15,-4 9 0-15,-1-7 0 0,1 1 0 0,0-7 0 16,0 10 0-16,4-16 0 0,-4 10 0 0,0-4 0 16,0 1 0-16,3-1 0 0,1-6 0 0,-1 3 0 15,4-6 0-15,0 0 0 0,0 0 0 0,0 4 0 16,0-4 0-16,0 9 0 0,0-9 0 0,4 9 0 16,-4-9 0-16,7 10 0 0,-4-10 12 0,4 3 4 15,0 3 0-15,0-3 1 0,0-3 6 0,0 4 1 0,4-4 0 16,0 6 0-16,-4-3 12 0,3-3 2 0,1 0 1 15,3 0 0-15,-4 6-26 0,8-6-5 0,-4 0 0 16,0 0-8-16,4 0 12 0,0 0-4 0,-4 0 0 16,3 0-8-16,-3 0 0 0,1 0 0 0,-5 0-15 0,1 0 5 31,3 3-144-31,-4-3-29 0,-2 0-5 0</inkml:trace>
  <inkml:trace contextRef="#ctx0" brushRef="#br0" timeOffset="133709.715">31249 4498 1382 0,'0'0'123'0,"0"0"-99"0,-7-3-24 0,7 3 0 16,0 0 196-16,0 0 35 0,4-6 6 0,-4 3 2 0,0 3-195 0,7-7-44 15,0-2 0-15,0 3 0 0,3-1 0 0,-3-2 0 16,0 0 0-16,4 9 0 0,0-13 8 0,-1 10 0 16,4-6-8-16,0-1 12 0,0 1-12 0,8 6-10 15,-5-10 2-15,1 7 0 0,-4-4 8 0,0 7 0 16,-3-3 0-16,-1 3 0 15,-3-7-29-15,0 10-4 0,-7 0-1 0,0 0 0 16,0 0-176-16,0 0-35 0</inkml:trace>
  <inkml:trace contextRef="#ctx0" brushRef="#br0" timeOffset="133971.609">31291 4658 921 0,'-17'0'40'0,"17"0"10"0,-7 6-40 0,0 1-10 0,3-7 0 0,4 0 0 15,0 0 167-15,0 0 31 0,0 0 6 0,0 0 2 16,0 0-134-16,0 0-26 0,0 0-6 0,0 0 0 16,0 0 30-16,7 0 6 0,4 0 2 0,-1 0 0 15,4 0-12-15,-3 0-2 0,3 0-1 0,0-13 0 16,4 13-31-16,-4-3-5 0,-3-3-2 0,3-4 0 15,7 7-25-15,-3 0 0 0,-4-3 0 0,0 3 0 32,0 3-89-32,0-10-23 0,4 1-5 0,-4 6-523 0,0-4-105 0</inkml:trace>
  <inkml:trace contextRef="#ctx0" brushRef="#br0" timeOffset="134401.588">32015 4025 1785 0,'0'0'159'0,"-7"0"-127"16,-4 0-32-16,0 0 0 0,-3 0 128 0,4 6 19 16,-4 0 4-16,-1 1 1 0,1 2-90 0,-3 4-18 0,-1-1-3 0,0 7-1 15,1 3-40-15,-1 0-9 16,1 0-2-16,-1 9 0 0,4-3 11 0,0-3 0 0,3 4 0 15,0-4 0-15,1 3 0 0,3-3 0 0,3 0 0 0,1-3 0 16,-1 0 0-16,4-6 9 0,4 2 0 0,-1 1 0 16,1-6 7-16,3 6 2 0,3-16 0 15,1 6 0-15,3 1-7 0,0-1-2 0,7-9 0 0,1 0 0 16,2 0 2-16,5-9 0 0,-5-1 0 0,1 1 0 16,3 6 1-16,0-16 0 0,-6 9 0 0,-1-2 0 15,3-1 5-15,-6-2 2 0,0-1 0 0,-8-6 0 16,-3 3 11-16,-3 0 2 0,-1-3 1 0,-3 4 0 15,-7-4 8-15,0 0 2 0,-7 0 0 0,0 3 0 16,-4 3-8-16,-3 1-2 0,-3-1 0 0,2-3 0 16,-6 7-12-16,0-1-2 0,-4 4-1 0,7-1 0 15,-3 1-18-15,4-1 0 0,2 7 0 0,-2-3-9 16,6-3-63-16,-3 9-13 16,3 0-3-16,4-7-794 0,0 1-159 0</inkml:trace>
  <inkml:trace contextRef="#ctx0" brushRef="#br0" timeOffset="136259.62">9042 10199 1670 0,'0'0'74'0,"0"0"15"0,0 0-71 0,0 0-18 0,0 0 0 0,0 0 0 16,7-6 82-16,0-4 13 0,3 1 2 0,1-3 1 15,0-4-98-15,6 10 0 0,1-10-21 0,3 3 3 16,0-5 18-16,4 5-8 0,3-6 8 0,-3 3 0 16,-1-2-22-16,5-4 2 0,-5 0 1 0,5 3 0 31,2 0-25-31,-2 3-6 0,-8 1-1 0,0-1 0 0,-3 0-115 0,-4 10-23 16</inkml:trace>
  <inkml:trace contextRef="#ctx0" brushRef="#br0" timeOffset="136532.206">9179 10262 1440 0,'-10'6'64'0,"10"-6"12"0,-7 3-60 0,0 4-16 15,3-4 0-15,4-3 0 0,-7 0 184 0,7 0 33 16,0 0 7-16,0 0 2 0,0 0-190 0,11 0-36 16,-1-3-10-16,1-4-1 0,3 7-9 0,4-9-1 0,3 6-1 0,-4-7 0 31,4 1-7-31,1 0-2 0,-5-4 0 0,4 4 0 16,8-4-10-16,-12 0-3 0,4-2 0 0,1 2 0 15,-5 4-80-15,-3-4-17 0,1 4-3 0</inkml:trace>
  <inkml:trace contextRef="#ctx0" brushRef="#br0" timeOffset="136949.435">9793 9635 1497 0,'-18'3'66'0,"11"3"14"0,0-3-64 0,-3 7-16 15,-4-1 0-15,3 4 0 0,-3-1 217 0,3-2 40 16,4 8 8-16,-3-5 2 0,3-1-210 0,0 4-41 16,3-3-16-16,1-1 11 15,-1 1-56-15,1 6-11 0,3-7-3 0,3 7 0 16,1 0-20-16,-1-4-4 0,-3 1-1 0,7 0 0 16,0-1 46-16,0-2 9 0,-3 0 1 0,3-1 1 0,0 4 27 0,0-7 0 15,-3-3 0-15,3 1 0 0,3-4 0 0,1 3 17 16,-1-6-2-16,4-6-1 0,1 3 33 0,-1-7 6 15,3 1 2-15,1-10 0 0,3 7-12 0,-3-10-3 16,3 3 0-16,-3-3 0 0,-4 0-40 0,3 3-16 16,-3-3 1-16,1 0 0 0,-5 0 15 0,-3 3 8 0,-3-3 0 15,3 1-8-15,-7-1 25 0,-4 3-1 16,1 3-1-16,-4-3 0 0,0 0 14 0,-8 4 3 0,1-1 1 0,-3 4 0 16,3-1-9-16,-4 4-3 0,0-1 0 0,1 10 0 15,-1-3-13-15,0-3-4 0,-3 3 0 0,7-4 0 31,-4 7-40-31,4-6-8 0,-3 0-1 0,3-4-712 0,0 1-143 0</inkml:trace>
  <inkml:trace contextRef="#ctx0" brushRef="#br0" timeOffset="137444.153">8400 9528 2012 0,'-7'-6'44'0,"0"6"10"0,-4 6 2 0,7-3 0 0,-6 0-45 0,6-3-11 0,1 0 0 0,3 0 0 16,0 0 0-16,0 0 0 0,0 0 0 0,10-3 0 15,-3-6 0-15,4 6 0 0,3-7 9 0,-3 1-9 16,3-1 0-16,0 1 9 0,0-3-9 0,4-1 0 16,-8 0 10-16,4-2-10 0,4 2 8 0,-4 1-8 15,0-7-8-15,0 9-8 0,0-2 0 0,1-1-1 16,-1-2-141-16,3 2-28 0,-10 1-6 15,7-1 0-15</inkml:trace>
  <inkml:trace contextRef="#ctx0" brushRef="#br0" timeOffset="137753.155">8491 9682 1036 0,'0'0'46'0,"0"0"10"0,7-3-45 0,0 3-11 0,-3 0 0 0,3 0 0 16,4 0 216-16,-4 0 42 0,10-10 8 0,-10 10 2 15,8-3-215-15,-1-3-42 0,3-7-11 0,-3 4 0 16,4-4 0-16,0 4 12 0,-1-10-12 0,4 7 12 31,-3-7-32-31,3 6-7 0,-7-6-1 0,4-3 0 16,-4 0-134-16,4 1-27 0,14-20-6 0,-4 6-1 0</inkml:trace>
  <inkml:trace contextRef="#ctx0" brushRef="#br0" timeOffset="138023.862">9042 8722 1900 0,'0'0'84'0,"-4"6"18"0,1 7-82 0,-1 0-20 15,4 2 0-15,0 1 0 0,0 6 150 0,4 6 26 16,3-6 4-16,0 6 2 0,0-3-146 0,3 4-36 16,1-4 0-16,0 6 0 0,3-9 0 0,-4 9 0 15,4-9 0-15,-3 6 0 0,0-9-12 0,-1 3 0 0,4 0 0 0,-3-3 0 32,-1-3-23-32,1 3-5 0,-7-7 0 0,3 7-677 15,0-10-135-15</inkml:trace>
  <inkml:trace contextRef="#ctx0" brushRef="#br0" timeOffset="144388.007">23202 10757 0 0,'0'0'0'0,"0"0"0"0,0 0 0 0,0 0 0 15,0 0 175-15,0 0-35 0,0 0 28 0,0 0 5 16,0 0-75-16,0 0-15 0,0 0-3 0,0 0-1 16,0 0-30-16,0 0-5 0,7-3-2 0,-3-3 0 15,-1 0-18-15,1-1-3 0,3-2-1 0,3 6 0 16,-2-7-20-16,-1 1 8 0,3 0-8 0,-3 5 0 15,4-5 9-15,-1 0-9 0,5-1 12 0,-5 4-12 16,1-10 0-16,-1 13 0 0,1-6 0 0,-1-1 0 0,-3 1 9 16,4 3-9-16,0-1 0 0,-1-2 9 0,1 0-9 0,-1 5 0 15,1-5 0-15,3 0 0 0,-3-1 10 16,3 4 10-16,0-10 1 0,0 4 1 0,0 2 2 16,0-2 0-16,0-7 0 0,0 10 0 0,-3-7-12 0,7 0-3 15,-8 4 0-15,4 2 0 16,0-2 3-16,1-7 0 0,-1 6 0 0,0 1 0 0,0-7 7 0,0 10 1 15,0-4 1-15,4-6 0 0,-4 7 2 0,0-1 0 16,0 1 0-16,7-4 0 0,-3 0-23 0,3 1 0 16,-7-1 0-16,0 0 0 0,4-6 0 0,0 10 0 15,-4-7 0-15,3 6 0 0,1-5 0 0,0 5 9 16,-4 4 0-16,3-4 0 0,1-6 11 0,-4 7 1 16,4-7 1-16,-4 9 0 0,4-2-3 0,-4-1-1 0,0 1 0 15,0 2 0-15,0-5 6 0,4 2 2 0,-4 4 0 0,0-4 0 16,0 1-18-16,4-7-8 0,-1 6 0 0,-3-5 8 15,7 5-8-15,-3-6 0 0,0 3 0 0,3-2 0 16,0-1 8-16,-3 6-8 0,-1-5 8 0,1-1-8 16,-4 3 0-16,4-3 0 0,-1 0 0 0,1 7 0 15,0-7 0-15,-1 3 8 0,1-2-8 0,0-1 0 16,-1 6 17-16,1 4-1 0,-4-7-1 0,4 0 0 16,-1 7-2-16,1-7 0 0,-4-2 0 0,4-1 0 15,-1 6-5-15,1 1-8 0,0-1 11 0,-1-3-11 16,1 4 9-16,3-7-9 0,-3 6 0 0,3-5 9 15,-7 5-9-15,4 1 10 0,3-7-10 0,0 9 10 16,-3-2 2-16,-4 2 0 0,0-2 0 0,0-7 0 16,4 10-2-16,-4-4 0 0,3-6 0 0,-3 7 0 15,0 2-10-15,4-5 12 0,0-1-12 0,-1 0 12 0,1 1-12 16,3-1 0-16,-3 0 9 0,3-6-9 0,0 10 0 0,0-7 9 16,-3 3-9-16,3-3 0 0,0 1 0 0,4-4 0 15,-4 9 0-15,4-6 0 0,-4 4 12 0,4-4-12 16,-4 0 12-16,4 6-12 0,-4-5 0 0,0 5 0 15,-3-6 0-15,-1 7-12 0,1-7 12 0,-4 6 0 16,7-5 9-16,-3 5-9 0,-1-6 28 0,1 7-1 16,0-7 0-16,3-3 0 0,-4 6-17 0,8-3-10 15,-4-9 12-15,4 13-12 0,0-7 11 0,-4-4-11 16,7 5 10-16,-3-1-10 0,3 0 8 0,-3 3-8 0,-1 3 0 16,5 0 9-16,-5 1-9 0,1-4 0 0,-4 0 0 15,0 7 0-15,-3-7 0 0,0 6 0 16,-1-6 0-16,4 7 0 0,-6-1 0 0,2-5 0 0,1 5 0 15,3-6 0-15,-7 7 14 0,4-7-2 0,-1 3-1 16,1-3 0-16,0 1 8 0,-1 2 1 0,4-3 1 0,-3 0 0 16,0 7-10-16,3-7-3 0,-3-3 0 0,3 3 0 15,0 3-8-15,0-2 0 0,0-1 0 0,0 3 8 16,1-9 1-16,-1 3 0 0,0 6 0 0,-3-2 0 16,-1-4-9-16,4 3-11 0,-3 0 3 0,3 3 0 15,0-3 8-15,0 1 0 0,-3 5 8 0,0-6-8 16,-1-3 0-16,1 7 0 0,-4-4 0 0,4 0 0 15,-1 3 0-15,-2-2 8 0,-1-1-8 0,3-3 8 16,1 3-8-16,-4-3 9 0,4 0-9 0,-1 3 10 0,1-3-10 16,0 0 0-16,3 10 0 0,-4-7 0 0,1-3 0 0,3 3 8 15,0 4-8-15,-3-4 0 0,3 0 0 0,-3 3 0 16,3-3 8-16,0 1-8 0,4-4 0 0,-4 0 8 16,0 3-8-16,0-3 8 0,4 6 2 0,-4-3 0 15,0 1 0-15,-3-4 0 0,3 3 2 0,-3-3 0 16,-1 9 0-16,1-5 0 0,-4 2 1 0,0-3 1 15,4 0 0-15,-4 7 0 0,-3-7-14 0,3 6 8 16,3-5-8-16,1 5 0 0,0 0 0 0,-1-5 8 16,-3 8-8-16,8-5 0 0,-1-1 12 0,0 3 0 15,-3-5 0-15,-4 5 0 0,7-6-12 0,-4 7 0 16,5-1 0-16,-1 1 0 0,-4-4 0 0,1 3-16 16,3-5 3-16,-3 5 1 0,-4 4 12 0,4-4 0 0,-4-6 0 15,0 10 0-15,-4-4 0 0,1 4 0 0,3-1 0 0,-3-2 0 16,-1-1 0-16,1-5 0 0,-1 8 10 0,1-6-10 15,0 1 17-15,3-1-1 0,-4 0-1 0,4-6 0 16,1 10-5-16,-1-7-1 0,7-3 0 0,-4 10 0 16,1-1-9-16,3-3 0 0,0 4 0 0,-3 2 8 15,-4-2-8-15,4-1 0 0,-1 4 0 0,1-4 0 16,0-2 0-16,-1 2 0 0,5 4 0 0,-8-1 0 16,3-2 0-16,1 2 0 0,-4-2 0 0,0 2 0 15,0-2 0-15,0-1 0 0,1-2 0 0,-5 2 0 16,1 1 0-16,-1-7 0 0,1 9 0 0,3-5 0 15,-3-1 12-15,-1 3-2 0,4-5-1 0,-3 5 0 16,3 4-9-16,0-7 0 0,-3 0 0 0,3 4 0 16,3 2 0-16,-3-2 0 0,4-7 0 0,0 10 0 15,-1-7 0-15,5 0 0 0,-5 4 0 0,-3 2 0 0,7-2 0 16,-6 2 8-16,2-2-8 0,1-1 0 16,-4 4 0-16,4-4 8 0,-4-2-8 0,0 5 0 0,3-2 0 0,-2 2 0 15,-1-2 0-15,0-7 0 0,3 6 0 0,-2 1 0 16,-1-1 0-16,0-2 0 0,3 2 0 0,-2 1 0 15,-1-7 0-15,0 9 0 0,3-2 0 0,-2-1 0 16,2-2 0-16,-3 2 0 0,4 0 0 0,0 1 0 16,-1-4 8-16,1 1-8 0,-1-1 0 0,-2 0 0 15,-1 1 0-15,7-7 0 0,-7 9 0 0,4-6 0 16,-8 7 0-16,1-7 8 0,6 3-8 0,-6 1 0 0,0-1 0 16,-1 0 8-16,4 4 0 0,0-1-8 0,0-6 12 15,1 10-4-15,2-7 8 0,-3 0 2 0,4 4 0 0,-4-1 0 16,0 4-18-16,0-4 0 0,0 1 0 15,-3-4 0-15,3 7-11 0,-3-4-5 0,-1 10-2 0,-3-13 0 16,4 4 18-16,0 3 0 0,-4-1 0 16,0 4 0-16,3-4 0 0,-3 1 0 0,0 0 0 0,0-4 0 15,4 7 0-15,-4-10 0 0,4 7 8 0,-1-4-8 16,1-3 0-16,-1 4 9 0,1-1-9 0,-4 1 8 16,4-4-8-16,-1 7 0 0,4-4 0 0,-3 10 0 15,-4-16 0-15,3 10 0 0,-2-1 0 0,2 4 0 16,-3 0 0-16,0-3 0 0,0 5 0 0,0-2 0 15,0 3 0-15,-3 3 0 0,3-9 0 0,-3 9 0 16,3 0 0-16,-4-4 8 0,-3 4-8 0,0 0 8 16,7-6-8-16,0 3-14 0,-3-3 3 0,3 6 1 15,-7 0-18-15,7 0-4 0,0-13-1 0,3 13 0 16,-2-3-130-16,-1-6-25 0,3-1-6 16,-3 1-1-16</inkml:trace>
  <inkml:trace contextRef="#ctx0" brushRef="#br0" timeOffset="146107.717">22712 9559 691 0,'0'0'30'0,"0"0"7"0,0 0-29 0,0 0-8 0,0 0 0 0,0 0 0 15,0 0 204-15,0 0 39 0,-4 0 8 0,4 0 1 16,0 0-191-16,0 0-38 0,0 0-8 0,0 0-2 16,0 0-13-16,11-6 9 0,3 3-9 0,-3-3 8 15,-11 6 1-15,10-10 0 0,11-2 0 0,-3 2 0 16,-7 1 22-16,6-4 4 0,4 1 1 0,1-1 0 15,-1-2 4-15,-4-1 2 0,8-3 0 0,3 0 0 16,-3-3-2-16,0 7-1 0,-1-10 0 0,1 9 0 16,0-3-3-16,3-3 0 0,0-6 0 0,0 6 0 15,4-9-16-15,0 6-4 0,0-7-1 0,6 4 0 16,1-3-7-16,0-1-8 0,0-2 11 0,-4-1-11 16,4-2 8-16,0 5-8 0,0-8 0 0,-1 8 0 15,1-2 0-15,4-1 0 0,-1-2 0 0,4 5 0 16,-4-2 0-16,0-1 0 0,1-2 8 0,3 5-8 0,-4-2 0 0,0 2 0 15,1-5 0-15,-5 2 0 0,1 4 8 16,4 0-8-16,-1-1 0 0,0 1 0 0,-3 6 12 0,3-3-12 16,1-4 12-16,-1 7-12 0,-3-6 20 15,3 3-2-15,-3-4-1 0,0 7 0 0,0-6-5 0,-1-1 0 16,5 1-1-16,-1 3 0 0,0-4-11 0,4 1 10 16,-3 0-10-16,2-1 10 0,5 1-10 0,-4 6 0 15,0-6 0-15,-1 2-11 0,-6 4 11 0,4-3 0 16,-5-3 0-16,5 6 0 0,3-7 0 0,-1 1 0 0,-6 3 0 15,4-4 0-15,-1 7 0 0,4-3 0 0,-7-3 0 0,3 6 8 16,0-7 0-16,4 1 1 0,0-1 0 0,-4 4 0 16,4-6 0-16,0 9 0 0,0-13 0 0,3 13 0 15,-3-6-9-15,3 2 0 0,-3-5 0 0,4 2 8 16,-8 4-8-16,4-3 0 0,0 0 0 0,0 5 0 16,-4-2 0-16,4-3 0 0,-4 0 0 0,-3-1 0 15,3 1 0-15,-3-1 0 0,0 1 0 0,0 6 0 16,-8-6 8-16,5 2-8 0,-5-2 0 0,1 6 8 15,-4-6-8-15,4-1 8 0,3 1-8 0,1 0 8 16,-1 5 24-16,4-2 5 0,-4-3 1 0,0 0 0 16,4 5-26-16,0-5-4 0,-4 3-8 0,8-3 11 15,-5 5-11-15,-2-2 0 0,3-3-10 0,-1 6 10 16,1-7 0-16,0 4 0 0,7-6 0 0,-4-4 0 0,0 7 0 16,1-1 0-16,-1 1 12 0,-3 0-12 15,-4-1 0-15,0-2 0 0,-3 2 0 0,0 1 0 0,3 0 0 16,-3-1 0-16,0 1 0 0,0-4 0 0,6 1 0 0,-2-4 0 15,-5 4 10-15,5-4-10 0,-5 7 12 0,5 0-4 16,-1-4 0-16,0 4 0 0,0-4 0 0,1 4-8 16,-4-7 12-16,3 7-4 0,-3 6-8 0,-1-7 0 15,5 1 9-15,-1 3-9 0,0-4 0 0,0-2 0 16,1 12 0-16,-1-6 8 0,0-4-8 0,1 10 12 16,-8-3-4-16,3-3 0 0,1 6-8 0,-7 0 0 15,0 0-8-15,-1-6 8 0,-3 6 0 0,1 6 0 16,-1-9 0-16,0 10 0 0,-3-14-12 0,-1 8-1 15,4 2 0-15,1 3 0 16,-5-12-24-16,1 12-5 0,0-3-1 0,-1 0 0 16,-3 1-121-16,0 2-25 0,0-3-5 0</inkml:trace>
  <inkml:trace contextRef="#ctx0" brushRef="#br0" timeOffset="147082.096">22620 8848 1216 0,'0'0'54'0,"0"0"11"0,0 0-52 0,0 0-13 0,14-4 0 0,-3-2 0 15,-11 6 36-15,7 0 4 0,11-6 0 0,-4 0 1 16,0 3-13-16,-4-4-4 0,4-2 0 0,4 6 0 16,7-7 11-16,-4 1 1 0,0 6 1 0,0-7 0 15,7 1-13-15,-3-4-4 0,3 4 0 0,-3 0 0 16,3-4-1-16,4-6-1 0,-4 7 0 0,4-7 0 0,0-3 1 0,3 6 0 15,4-9 0-15,0 0 0 0,-1-3 8 16,8-4 1-16,0 7 1 0,0-6 0 0,3 0-5 0,1-1 0 16,-4 1-1-16,3-4 0 0,0-2 2 0,4 2 1 15,0 1 0-15,4-7 0 0,6 0 0 0,-3 1 0 16,4-4 0-16,-4 0 0 0,3-6-2 0,4-4-1 16,0 4 0-16,4-3 0 0,6 6-12 15,-6-3-3-15,0-4 0 0,3 1 0 0,-4-7-8 0,4 4 10 16,4-4-10-16,-4 7 10 0,4-3-10 0,-4 2 0 15,0-5 9-15,0 5-9 0,3-8 9 0,5 5-9 16,-1-2 12-16,0 2-12 0,-4-2 18 0,-2 5-3 16,-1-2-1-16,3-1 0 0,-3 4 13 0,0 0 2 0,-3 0 1 15,0-1 0-15,-1 1-22 0,-3 0-8 16,4-1 0-16,-1-5 9 0,4 5 6 0,-3 1 1 0,3 0 0 16,-4-1 0-16,-2-2-7 0,6-4-1 0,3 4 0 0,1-4 0 15,-4 7-8-15,4 3 12 0,-4-3-12 0,-4-1 12 16,1 1-12-16,3 0 0 0,-4 3 0 0,4-7 0 15,-3 7 0-15,-4-3 0 0,-3 9 0 0,-5-6 0 16,-2 6 14-16,-1 0 1 0,8-6 0 0,-4 9 0 16,-7-3 5-16,3 0 0 0,-3 0 1 0,0 3 0 15,-4-3-5-15,1 4 0 0,-1-4-1 0,4 3 0 16,0 0-15-16,0 0 11 0,0 1-11 0,3 5 10 16,-3-6-10-16,0 7 0 0,-3-7 0 0,-1 10 0 15,-3-4 0-15,0-2 8 0,0 2-8 0,3 1 0 16,-3 2 0-16,0 4 0 0,-4-3 8 0,0 6-8 15,1 0-99 1,-5 0-21-16,5 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3:26:34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15840 5887 1105 0,'7'-13'48'0,"-4"4"12"0,4 0-48 0,-7-7-12 0,4 7 0 0,-1-1 0 16,1-6 69-16,-4 7 12 0,0-4 3 0,0 1 0 15,0 3-5-15,0-1-1 0,-4 1 0 0,1-1 0 16,-1 1-16-16,1 3-3 0,-1-4-1 0,1 7 0 16,-1-3-11-16,-3 3-3 0,0-4 0 0,-7-2 0 15,3 9-28-15,-3-3-7 0,0-3-1 0,-3 6 0 16,-1-10-17-16,-3 10-4 0,3 0-1 0,-3 0 0 15,0-6-17-15,0 6-3 16,-1-3-1-16,1 3 0 0,0-6 12 0,-4 6 3 0,1-4 0 0,-1 4 0 16,-10 4 20-16,3-4-11 0,-3 6 11 0,-4-6-8 15,0 9 8-15,-3-3 12 0,3 4-2 0,-3-1-1 16,-1 4 11-16,1 2 1 0,-4-5 1 0,0 9 0 0,0 0 3 16,-6-4 1-16,2 10 0 0,-6-3 0 0,3 3-26 0,0 4 0 15,3-4 0-15,1 3 0 0,0-3 0 16,-1 3-11-16,1-3 3 0,-4 3 0 0,4 1 8 0,-1 5 11 15,4-2-3-15,0-1 0 0,4 3-8 0,-4 1 0 16,0 3 0-16,8-4 0 0,-1 4 0 0,0 2 0 16,0-2-12-16,4 0 12 0,0-4 11 0,-1 1 9 15,-2 9 3-15,9-7 0 0,8 1-12 0,4 6-3 16,-1 0 0-16,0 0 0 0,1-1-8 0,3 4 0 16,6-3 0-16,5 0-11 0,3 0 11 0,3-6 0 0,5 3 0 15,-1-4 0-15,0 1-14 0,3 6 2 0,4-4 1 16,7 1 0-16,4 3 11 0,7 0 0 0,-4 0 0 15,4 0 0-15,3-7-12 0,0-2 0 0,8 9 0 0,-1-6 0 16,0-4 12-16,11 4 0 0,-3 6 8 0,10-4-8 16,3-2 0-16,4 0 0 0,0 5 0 0,7-8 0 15,0-1 0-15,8 1 0 0,2-4 0 0,1-6 0 16,0 4 0-16,3-4 9 0,0 3-9 0,7-9 10 16,4 3-2-16,7-3 0 0,-7-1 0 0,10 1 0 15,0-3-8-15,4-4 0 0,-3-2 0 0,2 5 0 16,8-5 12-16,0-1 0 0,-7 1 0 0,4-1 0 15,3-3 16-15,3 4 3 0,4-1 1 0,4-9 0 16,-1 10-16-16,1-10-4 0,-1 6 0 0,-6-3 0 16,-1-3-12-16,-6 6 11 0,3-6-11 0,-4 0 10 15,0-6-10-15,4 6 0 0,4-3 0 0,-4-3 0 16,3-4 0-16,1 7 8 0,-4-10-8 0,0 4 0 0,-8 0 0 16,1-4 0-16,-3-3 8 0,-1 1-8 0,-3 2 9 15,-4-2 0-15,-7-4 0 0,1-6 0 0,-1 6-1 0,0 0 0 16,-3-6 0-16,-4-3 0 0,-7 3-8 0,-3-4 8 15,-4 1-8-15,-4-6 8 0,-6 9 16 0,-8-7 2 16,8 1 1-16,-11-4 0 0,-4 7-18 0,-6-6-9 16,-5 5 10-16,-2-5-10 0,-5 6 24 0,-6-7 0 15,-7 7-1-15,-1-6 0 0,-3-4-13 0,-3 3-2 16,-4-2-8-16,0-7 12 0,-7 0 16 0,0 6 4 16,-3-6 0-16,-4 1 0 0,-4 8-32 0,-3-9-12 15,0 0 1-15,-7 7 0 0,-1-7 11 0,-2 0 0 0,-4-3 0 16,-4 9-8-16,0-6 8 0,-3-6 0 0,-8 6 0 15,-2 7 0-15,2-7 8 0,-6 6 1 0,3 4 0 16,-7-1 0-16,0-3-9 0,-3 4 8 0,-1-1-8 16,-6-2 8-16,-4 2-8 0,0-2 0 0,7 2 0 0,-4-2 0 15,-6 2 0-15,-1 1 12 0,-6-1-12 0,2 7 12 16,-2 0-12-16,3-1-9 0,0-5 9 0,-4 9-13 16,-7-3 4-16,1 2 1 0,-1-2 0 0,0 3 0 15,-3 3 8-15,0-9 0 0,-7 9 0 0,3-3 0 16,4 6 0-16,3-6 9 0,-3 9 0 0,0-3 0 15,-4 1-9-15,4-1 0 0,7 3 0 0,0-3 0 16,3 0 0-16,-3 4 0 0,0 5 0 0,-8-2 0 16,-9 2 0-16,2-2 0 0,-2 3 0 0,2 5 0 15,-2-2 0-15,-1-3-9 0,4 9 9 0,-1-3-13 0,5-4 13 0,-1 7 0 16,-3 0 0-16,-1-3 0 0,-2-3 0 16,2 6 0-16,5 0 0 0,-5 6 0 0,-2-6 0 15,2 0 0-15,8 0 0 0,-4 0 0 0,8 0 0 16,-4 0 0-16,-4 0 0 0,4 3 0 15,3-3-18-15,0 0-7 0,1 0-2 0,-1 7 0 16,-7-4-174-16,1 3-35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20:19:23.82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26638 5386 345 0,'0'0'31'0,"0"-3"-31"0,0-7 0 0,-3 4 0 16,3 0 175-16,0-4 29 0,0 4 5 0,0-3 2 15,-4 9-108-15,4 0-22 0,0 0-4 0,0 0-1 16,0 0 3-16,0 0 0 0,0 0 0 0,0 0 0 15,0 0-35-15,0 0-6 0,0 0-2 0,0 0 0 16,0 0-46-16,0 0-10 0,0 0-1 0,0 0-1 16,0 0 22-16,0 0 0 0,0 0-9 0,7 0 9 15,-7 0 15-15,0 0 6 0,0 0 2 0,0 0 0 16,7 0 9-16,0 6 3 0,0-3 0 0,-3 3 0 16,-1 4 9-16,1-4 3 0,-4 3 0 0,0 1 0 15,-4-1-15-15,4 1-2 0,-3 2-1 0,3-3 0 16,-4 4-9-16,4 6-3 0,-3-7 0 0,3 7 0 15,-4-6-4-15,4-1-1 0,-3 7 0 0,3-6 0 16,0 9 7-16,-4-4 1 0,4 1 0 0,-3 0 0 16,3-3 10-16,-4 6 2 0,1 0 1 0,3-4 0 0,-4 11-17 15,1-7-3-15,-1 3-1 0,1-3 0 0,-1-4 0 0,1 11-1 16,3-4 0-16,-4-3 0 16,4 6-3-16,-3-3-8 0,-1-6 12 0,0 9-4 0,4-3 12 0,-3-3 3 15,3 0 0-15,-4 6 0 0,4-3-3 0,-3 7-1 16,-1-13 0-16,4 12 0 0,0-9-19 0,0 9 0 15,0-3 0-15,0-3 0 0,-3 7 0 0,3-4 8 16,-4-3 0-16,1 7-8 0,6-1 8 0,-3-3-8 16,-3-3 0-16,-1 7 0 0,1-4 0 0,-1-3 0 15,1-3 8-15,-1 6-8 0,4-6 0 0,0 9 8 16,-3-9-8-16,-1 6 0 0,1-2 14 0,3-4-4 0,0 6-1 16,-4-6 0-16,0 0-9 0,4 0 10 0,4 9-10 15,-4-9 10-15,-4 9-10 0,4-9 12 0,8 10-12 0,-8-1 12 16,0-9-4-16,0 9-8 0,0 1 12 0,0-1-4 15,0 0-8-15,-4 7 10 0,0-4-10 0,1 1 10 16,3-4-10-16,0 1 0 0,-4 5 0 0,1-2 0 16,-1-4 0-16,1 4 0 0,-1-4 8 0,1 0-8 15,-1-2 0-15,4 2 0 0,0-6 0 0,0 6 0 16,-3 1 0-16,-1-1 0 0,4 0 0 0,0 1 0 16,0-1 0-16,0 1 0 0,0-1 0 0,0 3 0 15,0-2 10-15,0-1 0 0,-3 10 0 0,3-10 0 16,-4 1 3-16,4 2 1 0,-3-3 0 0,3 7 0 15,-4-3-5-15,4-4-1 0,0 7 0 0,0-4 0 0,0 1-8 16,0-4 0-16,0 0 9 0,0 1-9 16,7-1 0-16,-3 7 8 0,-1-10-8 0,1 3 0 0,-1 1 0 0,1-1 0 15,-4 0 0-15,3 1 0 0,4-1 0 0,-7 0 0 16,0 1 0-16,0-1 8 0,4 0-8 0,-4 1 0 16,-4-1 0-16,4 4 0 0,0-4 0 0,-3 0 0 15,3 7 0-15,0-4 0 0,-4-2 0 0,4-1 8 16,4 1-8-16,-4-1 0 0,0 0 0 0,-4 4 0 15,4-4 0-15,0 0 0 0,4 7 0 0,-4-3 0 16,-4-1 0-16,1-3 0 0,3 7 0 0,-4-3 0 16,1-1 0-16,-1-3 8 0,1 7-8 0,-1-7 0 15,4 1 0-15,0-1 0 0,-3 0 13 0,3 1-1 16,3-1-1-16,-3 1 0 0,0-7-11 0,0 9 10 0,4-6-10 16,-1 1 10-16,1-4-10 0,-1 9 0 0,-3-3 0 0,0 1 8 15,4-1-8-15,-4 1 0 0,-4-1 0 16,4-3 0-16,0 3 0 0,-3-5 0 0,3 5 0 0,0 0 0 15,-4 1 0-15,4-4 0 0,0-3 0 0,4 3 0 16,-8-3 0-16,8 3 0 0,-1-2 0 0,1-1 0 16,-4 0 0-16,3-3 0 0,1 0 8 0,-1 0-8 15,1 6 0-15,-1-9 0 0,-3 3 0 0,4 0 0 16,-4-1 0-16,3 1 0 0,-3 0 8 0,4 0-8 16,-8 0 0-16,8 7 0 0,0-8 0 0,-4 1 0 15,0 0 0-15,0 0 0 0,3 3 0 0,-3-3 0 16,0-6 0-16,-3 6 0 0,3-3 0 0,3 3 0 15,1 0 0-15,-4-3 0 0,0-7 0 0,0 10 0 16,7-6 0-16,0-4 0 0,-4 1 8 0,-3 2-8 0,4-2 0 16,-4 0 0-16,3-1 0 0,1-3 8 0,-8 4-8 0,4-4 0 15,0 7 9-15,0-3-9 0,-3-1 8 16,3 1-8-16,0-4 8 0,0 4-8 0,-4 6 0 0,1-7 9 16,-1 4-9-16,4-4 0 15,0 1 8-15,-3 3-8 0,-1-10 0 0,4 9 0 0,0-2 8 0,0-4-8 16,-3-5 0-16,3 8 0 0,0-6 8 0,0 4-8 15,0-10 0-15,0 0 0 0,-4 3 0 0,4 6 0 16,0-9 8-16,0 0-8 0,-3 10 0 0,3-10 8 16,0 0-8-16,0 3 0 0,0-3 0 0,0 9 0 15,3 1 0-15,-3-10 0 0,0 3 8 0,0 6-8 16,0 1 0-16,0-1 0 0,0 0 0 0,4 1 0 16,-4-10 0-16,0 6-9 15,0 4-18-15,0-1-3 0,0-3-1 0,3 0 0 16,-3-6-91-16,0 0-18 0,7 7-4 0,-7-7-688 0,0 0-138 15</inkml:trace>
  <inkml:trace contextRef="#ctx0" brushRef="#br0" timeOffset="1">21505 8722 748 0,'0'0'67'0,"0"0"-54"0,-3-3-13 0,3-6 0 16,-7 9 133-16,7-10 24 0,-4 10 5 0,1-9 1 16,-1 6-98-16,1-7-19 0,3 10-4 0,0-9-1 15,0 9 1-15,-4 0 0 0,4 0 0 0,0 0 0 16,0 0-7-16,0 0-2 0,0 0 0 0,0 0 0 16,0 0-24-16,0 0-9 0,0 0 0 0,0 0 9 15,0 0-9-15,0 0 0 0,0 0 0 0,0 0 0 16,0 0 16-16,11 0 0 0,-1 0 1 0,1 0 0 15,-1 0 15-15,5 0 2 0,2-3 1 0,1-7 0 16,3 10 8-16,-3-9 1 0,3 9 1 0,7-3 0 16,7-3-8-16,-3 2-1 0,-7 4-1 0,-1 0 0 15,8-3-11-15,0 3-3 0,-4 0 0 0,-3 3 0 0,0-3-8 16,3 0-1-16,4 4-1 0,-4-4 0 16,0 0-2-16,4 0 0 0,7 0 0 0,-1 0 0 0,-2 0 13 15,2 0 2-15,5 0 1 0,3 0 0 0,3 0-3 0,0 0-1 16,-6 0 0-16,3 0 0 0,7 0-1 0,-4 0-1 15,0 0 0-15,1 0 0 0,6-4-1 0,4 4 0 16,-3 0 0-16,-5 0 0 0,1 0-4 0,0 0-1 16,0 0 0-16,0 0 0 0,4 0 0 15,-1 0 0-15,0 4 0 0,4-4 0 0,-3 6-1 0,-1-3 0 16,-3-3 0-16,0 6 0 0,4-3-12 0,-1-3 9 16,4 0-9-16,0 0 8 0,0 0-8 0,0-3 0 15,0 3 0-15,0-6 0 0,0 6 0 0,0-9 0 16,3 9 8-16,1-4-8 0,3-5 9 0,0 9 0 0,-4 0 0 15,-3-3 0-15,-3 3-1 0,-1 0-8 0,1 0 12 16,3 0-4-16,3 3 1 0,1-3 0 0,-1 6 0 16,1 1 0-16,-8-7-9 0,4 9 0 0,0-9 0 0,4 9 8 15,-1-9-8-15,4 7 0 0,-3-4 0 0,3-3 0 16,-4 3 0-16,1-3 0 0,-1-3 0 0,4 3 8 16,4-3-8-16,-1-4 8 0,-6 7-8 0,-1 0 8 15,1-3 4-15,-1-3 1 0,-3 6 0 0,0 0 0 16,0-3-1-16,4 3 0 0,-4-6 0 0,0 12 0 15,0-6-1-15,-4 3-1 0,4-3 0 0,-4 6 0 16,1-3-10-16,-1-3 12 0,4 7-12 0,4-4 12 16,3-3-12-16,3 3 0 0,-6-3 0 0,-1 0 0 15,1 0 0-15,3 0 0 0,0 0 0 0,0 0 0 16,0 0 0-16,0 0 0 0,-3 0 0 0,-5 0 0 0,-2 0 0 0,-1 0 0 16,4 0 0-16,0 0 0 15,0 0 0-15,-3 0 0 0,3 0 0 0,-4 9 0 0,1-9 0 16,-4 7 0-16,-4-4 0 0,0 0 0 0,4 3 0 0,0-3 8 15,4 4-8-15,-5-4 0 0,1 6 0 0,-3-6 0 16,-4 3 0-16,0-2 0 0,-1 2 0 0,1-3 8 16,-3-3-8-16,2 9 0 0,1-9 0 0,0 0 0 15,-4 4 8-15,4-4-8 0,0-4 0 0,0 4 0 16,-4 0 0-16,1 4 0 0,-4-4 0 0,-4 0 0 16,0 0 8-16,0 0-8 0,1 0 8 0,2 0-8 15,1 0 12-15,0 0-4 0,-4 0-8 0,1 0 10 16,2 0-10-16,-2 0 10 0,-1 0-10 0,-3 0 0 0,-1-4 0 15,1 4 0-15,-4 0 0 0,1-3 8 0,2-3-8 0,-2 6 0 16,2-3 0-16,1-3 0 0,0 6 8 0,3-4-8 16,0-2 8-16,-3 6 0 0,0-3 0 15,-4 0 0-15,4-3 0 0,-4 6-8 0,0-3 12 0,-3 3-4 16,0 0-8-16,-1 0 10 0,-2 3-10 0,-1-3 10 16,-4 0-10-16,5 6 0 0,-8-3 9 0,3-3-9 15,1 0 0-15,0 3 0 0,-1-3 0 0,1 0 0 16,0 6 0-16,-1-6 0 0,1 0 0 0,-1 0 8 15,5 4-8-15,-1-4 0 0,-4-4 0 0,1 4 0 16,3 0 0-16,-3-6 0 0,0 6 0 0,-1 0 0 16,-3 0 0-16,0 0 0 0,0 0 0 0,4 0 8 15,-7 0-8-15,3 0 9 0,-4 6-9 0,5-2 10 16,-5-4-10-16,-3 9-11 0,0-9 3 0,4 9 0 16,-4-5-52-16,-4 5-9 0,1-3-3 15,-1 4 0-15,1-4-84 0,-1 3-18 0,-3 1-3 0,0-1-1 16,0-9-77-16,0 0-15 15,4 3-3-15,-4-3-1 0</inkml:trace>
  <inkml:trace contextRef="#ctx0" brushRef="#br1" timeOffset="2">27421 6546 288 0,'0'0'25'0,"0"0"-25"0,-7 0 0 0,4 0 0 16,3 0 215-16,0 0 37 0,0 0 8 0,-4 0 2 15,4 0-221-15,0 0-41 0,0 0-14 0,0 0 0 16,-3 0-3-16,3 0-1 0,0 0 0 0,0 0 0 16,0 0 18-16,0 0 0 0,0 0 0 0,0 0 9 15,0 0 31-15,0 0 7 0,-7 0 1 0,7 0 0 16,0 0 19-16,-4 3 4 0,-3 3 1 0,0-3 0 15,4 7-24-15,-4-4-5 0,3 0-1 0,-3 4 0 16,3-4-14-16,1 4-2 0,3-4-1 0,-4 3 0 16,1 1-17-16,3-4-8 0,0-6 0 0,0 6 8 15,0-6-8-15,0 0 0 0,7 6 0 0,-7-6 0 16,7 4 0-16,0-4 10 0,0 0-2 0,0 0-8 16,4 0 26-16,-8 0-2 0,-3 0 0 0,11-10 0 0,-4 10-4 0,0-6-2 15,0 0 0-15,-4-4 0 0,5 7 16 16,-5-3 3-16,-3 0 1 0,4-1 0 0,-1-2-9 0,-3-1-1 15,0 7-1-15,0-6 0 0,0-1-2 0,0 7 0 16,0-6 0-16,0 9 0 0,-3 0-5 0,-1-9 0 16,1 9-1-16,3 0 0 0,-8-4-1 0,5 4 0 15,-4 4 0-15,0-4 0 0,0 0-18 0,0 6 0 16,0-3-13-16,0 6 5 0,-4-6 8 0,4 7 0 16,0-1 0-16,0 1-8 0,0-1 8 0,0 1 0 15,0-4-9-15,3 3 9 0,1 1 0 0,3-1 0 16,-4 0 0-16,4-9 0 0,0 0-9 0,4 4 9 15,-4-4 0-15,7 9 0 0,-7-9 0 0,7 0 0 16,-7 0 8-16,7 0-8 0,3 0 32 0,1-3 1 16,0-3 0-16,-1-4 0 0,-3 7-18 0,4-6-4 0,-4-1-1 15,0 7 0-15,-4-3-10 0,1 0 12 0,-4-1-12 16,3-2 12-16,-3 9 4 0,0 0 0 0,-3-10 1 0,3 10 0 16,-4-3 18-16,1 0 3 0,-4-3 1 0,7 6 0 15,-4 0-25-15,-3 0-5 0,4-3-1 0,-4 3 0 16,3 3-8-16,4-3 0 0,0 0 0 0,0 0 0 15,0 0 0-15,0 0 0 0,0 0-11 0,0 0 11 16,0 0-9-16,0 0 9 0,7 6-10 0,-7-6 10 16,7 6 0-16,-7-6 0 0,7 7-8 0,0-4 8 15,-7-3 0-15,4 9 0 0,-4-9 0 0,7 0 0 16,-7 0 0-16,0 0 0 0,0 0 0 0,0 0 0 16,7 10 12-16,-7-10 1 0,0 0 1 0,0 0 0 0,0 0 5 15,0 0 1-15,0 0 0 0,0 0 0 0,0 0 0 16,0 0 0-16,0 0 0 0,0 0 0 0,0 0-10 0,0 0-2 15,0 0 0-15,0 0 0 16,0 0 0-16,0 0-8 0,0 0 12 0,0 0-4 0,0 0-8 0,0 0 0 16,0 0 9-16,0 0-9 0,0 0 9 0,0 0-9 15,0 0 12-15,0 0-12 0,0 0 12 0,0 0-4 16,0 0 0-16,0 0-8 0,0 0 12 0,0 0-4 16,0 0 0-16,0 0-8 0,0 0 8 0,0 0-8 15,0 0 0-15,0 0 0 0,0 0 0 0,0 0 0 16,0 0 0-16,0 0 0 0,0 0 0 0,0 0 0 0,0 0 0 15,0 0 0-15,0 0 0 0,0 0 0 16,0 0 0-16,0 0 0 0,0 0 8 0,0 0-8 0,0 0 12 0,0 0-12 16,0 0 15-16,0 0-4 0,0 0-1 0,0 0 0 15,0 0-10-15,0 0 0 0,0 0 9 0,0 0-9 16,0 0 0-16,0 0 0 0,0 0 0 0,0 0 0 16,0 0 0-16,0 0 0 0,0 0 0 0,0 0 0 15,0 0 0-15,0 0 0 0,0 0 0 0,0 0 0 16,0 0 0-16,0 0 9 0,0 0-9 0,0 0 0 15,0 0 8-15,0 0-8 0,0 0 0 0,0 0 0 16,0 0 0-16,0 0 0 0,0 0 8 0,0 0-8 16,0 0 0-16,0 0 10 0,0 0-10 0,0 0 8 15,0 0-8-15,0 0 0 0,0 0 0 0,0 0 8 16,-7-3-8-16,7 3 0 0,0 0 0 0,0 0 0 16,0 0 9-16,0 0-9 0,0 0 10 0,0 0-10 15,0 0 13-15,0 0-3 0,0 0-1 0,0 0 0 0,0 0-1 16,0 0 0-16,0 0 0 0,0 0 0 15,-4-7 1-15,4 7 0 0,-3-3 0 0,3 3 0 0,-7-6-9 0,7 6 10 16,0 0-10-16,-4-3 10 0,-3-4-10 0,0 7 0 16,4-6 9-16,-4 0-9 0,0 6 9 0,3-3-9 15,-3-4 12-15,7 7-12 0,0 0 11 0,-4 0-11 16,-3-3 10-16,4-6-10 0,-1 9 9 0,-3-9-9 16,4 9 8-16,-1-10-8 0,4 10 9 0,-3-3-9 15,-1-6 10-15,4 9-10 0,-3 0 11 0,-1-10-11 16,-3 7 12-16,4-3-12 0,-5 6 12 0,1-3-12 15,7 3 12-15,-3-4-12 0,-4-2 10 0,3 3-10 0,-3-3 8 16,4 6-8-16,-1-10 8 0,-3 7-8 0,4-6 8 0,-4 9-8 16,3-10 0-16,1 7 0 0,-1-3 0 15,0 3 0-15,1-6 11 0,-4 5-3 0,3-2-8 0,1 3 12 16,-1-6-4-16,-3-1 0 16,4 7-8-16,-4-3 12 0,0-1-12 0,0 1 9 0,-1 3-9 0,-2-3 8 15,3-4-8-15,0 7 8 0,-4 0-8 0,4-3 8 16,7 6 0-16,-7-3 0 0,-3-4 0 0,-1 7 0 15,4-3-8-15,-4-3 0 0,4 3 0 0,-3-7-11 16,-1 10 11-16,4-9 0 0,-4 6 0 0,4 0 0 16,0-3 0-16,4 2 0 0,-4-2 0 0,0-3 8 15,3 9-8-15,1-7 0 0,-4-2 0 0,3 0 8 16,4 2-8-16,-7-5 0 0,3 9 0 0,1-4 8 16,-1-2-8-16,-3 6 0 0,0-7 0 0,4 7 8 0,-4-3-8 15,3 0 0-15,-6 0 8 0,-1 2-8 16,0-2 0-16,4-3 0 0,-3 9 0 0,3 0 8 0,-4-7-8 0,1 1 0 15,-5 3 0-15,8-3 0 0,-3 3 0 0,-1-4 9 16,1 1-9-16,3 0 0 0,0-4 10 0,-1 7-10 16,1-6 8-16,0 6-1 0,0-7-7 0,0 4 0 15,0 0 0-15,0-4 0 0,-3 4 0 16,-1-3 0-16,7-4 0 0,-6 4 0 0,3 6 0 0,-4-7 0 16,4 1 0-16,-3-1 0 0,3-2 0 0,-4 9 0 15,4-7 0-15,-4 4 0 0,1-7 0 0,3 10 0 16,0-6 0-16,0 3 0 0,0-7 0 0,-1 4 0 15,5 6 0-15,-1-7 0 0,1 1 0 0,-1 6 0 0,1-4 0 16,-4 1 0-16,0 0 0 0,3-4 0 0,1 1 0 16,-4 9 0-16,0-6 0 0,-1-1 0 0,5 7 0 0,-4-9 0 15,0 6 0-15,0-3 0 0,-4-1 0 0,4 1 0 16,-3-3 0-16,3 6 0 0,-4-7 0 0,4 7 0 16,0-3 0-16,0-4 0 0,-4-2 0 0,4 2 0 15,0 1 0-15,0 3 0 0,0-1 0 0,0-2 0 16,0 0 0-16,0 2 0 0,3-2 0 0,-3 0 0 15,0-1 0-15,4 1 0 0,-4-1 0 0,0 7 0 16,-1-6 0-16,5-1 0 0,-4 1 0 0,0 6 0 16,0-7 0-16,-4 7 0 0,4-12 0 0,-3 8 0 15,2 1 0-15,-2-3 0 0,-4-1 0 0,3 7 0 16,1-6 0-16,-1-1 0 0,-3-2 0 0,3 2 0 16,-3 1 0-16,4 3 0 0,-4-4 0 0,3 1 0 0,0-4 0 15,4 4 0-15,0-7 0 0,0 4 0 16,0 2 0-16,0-2 0 0,0 2 0 0,4-2 0 0,-1 2 0 0,-3 1 0 15,0 0 0-15,-4-4 0 0,8 4 0 0,-4 5 0 16,0-5 0-16,0 0 0 0,-4-1 0 0,4 4 0 16,0-3 0-16,3-1 0 0,-6 1 0 0,-1-1 0 15,4 1 0-15,0-1 0 0,0-2 0 0,-4 3 0 16,4-1 0-16,0 4 0 0,0-4 0 0,0 1 0 16,-3 0 0-16,6-1 0 0,-3 1 0 0,0-4 0 15,3 4 0-15,-3-1 0 0,0-2 0 0,0 3 0 16,0-1 0-16,4 4 0 0,-8-4 0 0,4 1 0 15,4 0 0-15,-4-1 0 0,-1 1 0 0,1-4 0 16,-3 10 0-16,6-13 0 0,-6 10 0 0,3-3 0 0,0-1 0 16,0 1 0-16,-4-4 0 0,4 4 0 0,0 0 0 0,-4-1 0 15,4 1 0-15,0-4 0 0,-3 10 0 0,3-13 0 16,-1 10 0-16,1-3 0 0,0-1 0 0,0 1 0 16,0 0 0-16,0-1 0 0,0 4 0 0,0-4 0 15,4 1 0-15,-5 3 0 0,1-7 0 0,4 10 0 16,-1-6 0-16,1-1 0 0,-4 1 0 0,0 6 0 15,0-10 0-15,0 4 0 0,0-1 0 0,0 1 0 16,-4 0 0-16,4-1 0 0,-4 7 0 0,4-3 0 16,-3-7 0-16,3 10 0 0,-4-3 0 0,4-4 0 15,0 7 0-15,0-6 0 0,0 9 0 0,0-3 0 16,3-7 0-16,1 7 0 0,-4-3 0 0,0-4 0 16,3 7 0-16,-3-3 0 0,3 3 0 0,-6 0 0 15,6-3 0-15,-3-4 0 0,4 7 0 0,-4-3 0 16,0-1 0-16,3 1 0 0,-3 3 0 0,4-6 0 15,-1-1 0-15,-3 7 0 0,0-3 0 0,3 3 0 16,1-7 0-16,-4 1 0 0,3-1 0 0,-3 1 0 0,0 6 0 0,0-7 0 16,0 7 0-16,0-6 0 15,0 3 0-15,3-7 0 0,-3 10 0 0,0-3 0 0,4-4 0 0,-4 7 0 16,3-6 0-16,-3 6 0 0,0-7 0 0,4 1 0 16,-1-1 0-16,-3 1 0 0,3 6 0 0,1-7 0 15,-1 1 0-15,-3 0 0 0,4-4 0 0,-1 10 0 16,1-16 0-16,-4 10 0 0,0 6 0 0,3-16 0 15,1 9 0-15,-1 1 0 0,-3 6 0 0,3-7 0 16,-3 1 0-16,0 0 0 0,0-4 0 0,4 10 0 16,-4-13 0-16,0 4 0 0,0 9 0 0,3-10 0 0,-3 4 0 15,3-1 0-15,-3 1 0 0,0-1 0 0,4 7 0 0,-4-6 0 16,3 3 0-16,-3-7 0 0,0 10 0 0,4-3 0 16,3 3 0-16,-4-7 0 0,-3 7 0 0,-4-3 0 15,8 6 0-15,-1-3 0 0,1-4 0 0,-4 4 0 16,3 3 0-16,4 0 0 0,0 0 0 0,0 0 0 15,0 0 0-15,0 0 0 0,0 0 0 0,0 0 0 16,0 0 0-16,0 0 0 0,0 0 0 0,0 0 0 16,0 0 0-16,0 0 0 0,0 0 0 0,0 0 0 15,0 0 0-15,0 0 0 0,0 0 0 0,-7 3 0 16,7-3 0-16,0 0 0 0,0 0 0 0,0 0 0 16,-7 7 0-16,4-4 0 0,3-3 0 0,-4 9 0 15,1 1 0-15,-1-1 0 0,1 0 0 0,3-2 0 16,-4 8 0-16,0-12 0 0,4 10 0 0,-3 3 0 15,-1-7 0-15,4 4 0 0,-3-1 0 0,-1 1 0 0,1-4 0 16,-1 4 0-16,-3 5 0 0,4-5 0 0,-4-4 0 16,3 10 0-16,1-6 0 0,-1-1 0 0,4 4 0 0,-3 0 0 15,-1-7 0-15,4 0 0 0,0 4 0 0,0 3 0 16,0-7 0-16,0-3 0 0,0-6 0 0,4 10 0 16,-1-1 0-16,-3-9 0 0,0 0 0 0,0 0 0 15,0 0 0-15,4 10 0 0,-4-10 0 0,0 0 0 16,0 0 0-16,0 0 0 0,0 0 0 0,0 0 0 15,0 0 0-15,0 0 0 0,0 0 0 0,0 0 0 16,0 0 0-16,0 0 0 0,3-10 0 0,-3 7 0 16,0-3 0-16,4-7 0 0,-1 4 0 0,1-4 0 15,-4 1 0-15,0 2 0 0,3-5 0 0,1-1 0 0,-4-3 0 16,0 7 0-16,0-7 0 0,0 0 0 16,0 6 0-16,0-5 0 0,-4 5 0 0,4-6 0 0,0 7 0 0,-3-4 0 15,-1 0 0-15,1 4 0 0,-1-1 0 0,4-2 0 16,0 2 0-16,-3 10 0 0,-1-16 0 0,1 10 0 15,3 6 0-15,-4-10 0 0,1 4 0 0,3 2 0 16,0-2 0-16,0 3 0 0,0-1 0 0,0 4 0 16,0-6 0-16,0 3 0 0,0-7 0 0,3 10 0 15,1 3 0-15,-4-10 0 0,3 4 0 0,-3 3 0 16,7 3 0-16,-7 0 0 0,0 0 0 0,4-3 0 16,3 3 0-16,-7 0 0 0,0 0 0 0,7 3 0 15,3 0 0-15,-3 3 0 0,0 4 0 0,1-7 0 16,-5 10 0-16,8-13 0 0,-4 15 0 0,0-12 0 0,0 4 0 0,0-1 0 15,3 0 0-15,1-3 0 0,0 7 0 16,-1-4 0-16,1-3 0 0,3 0 0 0,0 4 0 0,0-7 0 16,0 0 0-16,0 0 0 0,-3 0 0 0,3 0 0 15,0 0 0-15,0 0 0 0,0 0 0 16,-3 0 0-16,3 0 0 0,-3 0 0 0,-1 0 0 16,1 0 0-16,-4 0 0 0,0 0 0 0,0 0 0 0,-3 0 0 15,3 0 0-15,-7 0 0 0,0 0 0 0,7 0 0 16,-7 0 0-16,0 0 0 0,0 0 0 0,0 0 0 15,0 0 0-15,0 0 0 0,0 0 0 0,0 0 0 16,0 0 0-16,0 0 0 0,0 0 0 0,0 0 0 16,0 0 0-16,0 0 0 0,0-7 0 0,0 7 0 15,0 0 0-15,0 0 0 0,0 0 0 0,0 0 0 0,0 0 0 16,0 0 0-16,-11-3 0 0,0 3 0 0,4 3 0 16,-3 4 0-16,-1-7 0 0,1 3 0 0,-1 6 0 15,0 4 0-15,-3-4 0 0,4 4 0 0,-4 2 0 0,0-2 0 16,3-1 0-16,-3 4 0 0,0 0 0 15,0 3 0-15,-4-7 0 0,7 1 0 0,-3 5 0 16,0-5 0-16,0 3 0 0,0-4 0 0,3 1 0 0,-6-4 0 16,6 4 0-16,-3-4 0 0,0 4 0 0,3 2 0 15,1-12 0-15,-1 7 0 0,1-7 0 0,3 6 0 16,0-2 0-16,3-4 0 0,-3 3 0 0,0-3 0 16,3 0 0-16,1 4 0 0,3-7 0 0,0 0 0 15,-4 0 0-15,4 0 0 0,0 0 0 0,0 0 0 16,0 0 0-16,0 0 0 0,0 0 0 0,7-7 0 15,0 4 0-15,0-6 0 0,1 9 0 0,2-10 0 16,1 1 0-16,-1 6 0 0,-3-7 0 0,4 7 0 0,-1-12 0 16,1 8 0-16,0-2 0 0,-1 0 0 0,1-1 0 15,-1-2 0-15,-3-1 0 0,4-3 0 0,-4 7 0 0,4-4 0 16,-1 4 0-16,1 0 0 0,-1-7 0 0,1-3 0 16,0 7 0-16,-1-1 0 0,1-3 0 0,-1 4 0 15,-3 2 0-15,4 1 0 0,0 0 0 0,-4-4 0 16,0 10 0-16,-4-3 0 0,4-4 0 0,-3 7 0 15,3 3 0-15,-7 0 0 0,3-9 0 0,-3 9 0 16,0 0 0-16,0 0 0 0,0 0 0 0,0 0 0 16,0 0 0-16,0 0 0 0,-3 9 0 0,-1 1 0 15,-3 2 0-15,4 1 0 0,-8-7 0 0,4 6 0 16,0-2 0-16,-4-7 0 0,4 6 0 0,-3 1 0 0,3 2 0 0,-4-2 0 16,1-4 0-16,-1-3 0 15,0 7 0-15,4-1 0 0,0-9 0 0,4 3 0 0,-4-3 0 0,7 0 0 16,-7 0 0-16,7 0 0 0,-7 0 0 0,7 0 0 15,0 0 0-15,0 0 0 0,-4 13 0 0,4-13 0 16,0 0 0-16,0 0 0 0,0 0 0 0,0 0 0 16,0 0 0-16,7 0 0 0,-7 0 0 0,11 6 0 15,-1-6 0-15,-3 0 0 0,4 0 0 0,-4-6 0 16,4 6 0-16,-4-13 0 0,0 10 0 0,0-3 0 16,0-4 0-16,0 7 0 0,-4-6 0 0,4 6 0 15,-7 3 0-15,4-7 0 0,3-5 0 0,-7 2 0 16,4 7 0-16,-4 3 0 0,0-6 0 0,3 0 0 15,-3-1 0-15,0 7 0 0,0 0 0 0,0-3 0 16,-3-6 0-16,3 9 0 0,0 0 0 0,0 0 0 0,0 0 0 0,-7 3 0 16,-1 3 0-16,-2-3 0 15,-1 7 0-15,1 2 0 0,-4-2 0 0,-4 9 0 0,7-7 0 0,-6 7 0 16,3-10 0-16,0 4 0 0,-1-4 0 16,8-6 0-16,-3 10 0 0,6-7 0 0,-3-3 0 0,7-3 0 15,0 0 0-15,0 0 0 0,0 0 0 0,0 0 0 16,0 0 0-16,0 0 0 0,0 0 0 0,7-3 0 15,-3-6 0-15,3-1 0 0,3 7 0 0,1-6 0 16,-4 3 0-16,7-7 0 0,0 4 0 0,0-4 0 16,0 4 0-16,-3-1 0 0,3-2 0 0,0 2 0 15,4 1 0-15,-4 3 0 0,4-1 0 0,-1-2 0 16,1 0 0-16,0 2 0 0,-1 1 0 0,1 3 0 0,0-3 0 16,-4 3 0-16,0-4 0 0,-7 4 0 0,0 3 0 0,-7 0 0 15,0 0 0-15,0 0 0 0,0 0 0 0,0 0 0 16,0 0 0-16,-14 0 0 0,-4 0 0 0,4 0 0 15,-4 3 0-15,1 4 0 0,-1 2 0 0,-3-6 0 16,0 3 0-16,-4 1 0 0,4 2 0 16,-4 0 0-16,0 1 0 0,1-7 0 0,-1 13 0 0,0-7 0 15,4 4 0-15,4-4 0 0,-1-3 0 0,4 10 0 16,3-13 0-16,1 10 0 0,-1-13 0 0,4 6 0 16,0 3 0-16,7-9 0 0,0 0 0 0,0 0 0 15,0 0 0-15,0 0 0 0,0 0 0 0,0 0 0 16,11 0 0-16,-4-6 0 0,0 3 0 0,7-3 0 15,-4-1 0-15,1 1 0 0,3-3 0 0,4-1 0 16,-1 4 0-16,-3-3 0 0,1-1 0 0,-1 1 0 0,0 9 0 16,-4-10 0-16,1 7 0 0,-4-3 0 15,-7 6 0-15,11 0 0 0,-11 0 0 0,0 0 0 0,0 0 0 16,0 0 0-16,0 0 0 0,0 0 0 0,0 0 0 0,0 0 0 16,0 0 0-16,0 0 0 0,0 0 0 0,-7 6 0 15,-4-3 0-15,4 7 0 0,-4 2 0 0,1-2 0 16,-4-1 0-16,3 1 0 0,-3-1 0 0,3 7 0 15,-3-10 0-15,0 3 0 0,0-6 0 0,3 10 0 16,1-4 0-16,-1 1 0 0,4-1 0 0,0 1 0 16,0-10 0-16,7 0 0 0,0 0 0 0,0 0 0 15,0 0 0-15,0 0 0 0,0 0 0 0,0 0 0 16,0 0 0-16,11 0 0 0,-1-7 0 0,1 1 0 16,-1 0 0-16,1-4 0 0,3 7 0 0,-3-6 0 0,3-1 0 15,-4 7 0-15,1-12 0 0,0 8 0 0,3-2 0 16,-4 0 0-16,1-1 0 0,-4 1 0 0,3 6 0 0,-2-7 0 15,-1 1 0-15,0-1 0 0,-4 7 0 16,4-3 0-16,0 3 0 0,-7 3 0 0,0 0 0 0,0 0 0 16,0 0 0-16,0 0 0 0,0 0 0 0,0 0 0 15,0 0 0-15,-10 0 0 0,3 0 0 0,-4 3 0 16,-7 3 0-16,4-3 0 0,0 7 0 0,-3 9 0 16,-5-16 0-16,5 9 0 0,-4 4 0 0,3-7 0 15,4-2 0-15,0-1 0 0,14-6 0 0,0 0 0 16,0 0 0-16,-4 9 0 0,4-9 0 0,0 0 0 15,0 0 0-15,-3 3 0 0,3-3 0 0,0 0 0 16,0 0 0-16,7 10 0 0,0-10 0 0,0 0 0 16,3 0 0-16,1 0 0 0,3-3 0 0,0-4 0 0,0 7 0 0,-3-3 0 15,3 3 0-15,0-6 0 16,0-3 0-16,0 9 0 0,-3-13 0 0,0 10 0 0,-1-6 0 0,1-1 0 16,-1 1 0-16,-3 6 0 0,0-16 0 0,4 9 0 15,-4 1 0-15,-3 6 0 0,3-7 0 0,-7 10 0 16,3-3 0-16,-3 3 0 0,0 0 0 0,0 0 0 15,0 0 0-15,0 0 0 0,0-6 0 0,0 6 0 16,0 0 0-16,0 0 0 0,-3-3 0 0,-4-3 0 16,-4 6 0-16,4 0 0 0,0 0 0 0,-4 0 0 15,4-7 0-15,-3 7 0 0,-1 0 0 0,0 7 0 16,1-7 0-16,-1 0 0 0,1 0 0 0,3 6 0 16,0-3 0-16,7-3 0 0,-4 6 0 0,4-6 0 0,0 0 0 0,0 0 0 31,0 0-92-31,7 0-19 0,4 0-3 0,6 0-909 0,8-6-181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9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customXml" Target="../ink/ink5.xml"/><Relationship Id="rId10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50.png"/><Relationship Id="rId7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9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customXml" Target="../ink/ink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25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customXml" Target="../ink/ink28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27.xml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customXml" Target="../ink/ink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560.png"/><Relationship Id="rId4" Type="http://schemas.openxmlformats.org/officeDocument/2006/relationships/customXml" Target="../ink/ink33.xml"/><Relationship Id="rId9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37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Cryptarithmetic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1343" t="1076"/>
          <a:stretch>
            <a:fillRect/>
          </a:stretch>
        </p:blipFill>
        <p:spPr bwMode="auto">
          <a:xfrm>
            <a:off x="7573384" y="3825432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 l="2014" t="2845"/>
          <a:stretch>
            <a:fillRect/>
          </a:stretch>
        </p:blipFill>
        <p:spPr bwMode="auto">
          <a:xfrm>
            <a:off x="6022214" y="20512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12E4-2529-4339-871A-55F5B068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29467"/>
          </a:xfrm>
        </p:spPr>
        <p:txBody>
          <a:bodyPr/>
          <a:lstStyle/>
          <a:p>
            <a:r>
              <a:rPr lang="en-US" dirty="0"/>
              <a:t>How would we formulate this as a linear program?</a:t>
            </a:r>
          </a:p>
        </p:txBody>
      </p:sp>
    </p:spTree>
    <p:extLst>
      <p:ext uri="{BB962C8B-B14F-4D97-AF65-F5344CB8AC3E}">
        <p14:creationId xmlns:p14="http://schemas.microsoft.com/office/powerpoint/2010/main" val="8684829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the magnitude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increases, the distance between</a:t>
                </a:r>
              </a:p>
              <a:p>
                <a:r>
                  <a:rPr lang="en-US" dirty="0"/>
                  <a:t>the contours lines of the objective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2"/>
                <a:stretch>
                  <a:fillRect l="-1271" t="-15455" b="-7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0F700-F6C4-47BF-AABE-6D99E6060F7B}"/>
              </a:ext>
            </a:extLst>
          </p:cNvPr>
          <p:cNvSpPr txBox="1">
            <a:spLocks/>
          </p:cNvSpPr>
          <p:nvPr/>
        </p:nvSpPr>
        <p:spPr>
          <a:xfrm>
            <a:off x="5158154" y="2226396"/>
            <a:ext cx="47506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Increases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Decreases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914765-955F-47CD-96B7-628FEC49A1FD}"/>
                  </a:ext>
                </a:extLst>
              </p14:cNvPr>
              <p14:cNvContentPartPr/>
              <p14:nvPr/>
            </p14:nvContentPartPr>
            <p14:xfrm>
              <a:off x="420480" y="3429000"/>
              <a:ext cx="3659607" cy="296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914765-955F-47CD-96B7-628FEC49A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20" y="3419640"/>
                <a:ext cx="3678326" cy="29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96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the magnitude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increases, the distance between</a:t>
                </a:r>
              </a:p>
              <a:p>
                <a:r>
                  <a:rPr lang="en-US" dirty="0"/>
                  <a:t>the contours lines of the objective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2"/>
                <a:stretch>
                  <a:fillRect l="-1271" t="-15455" b="-7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0F700-F6C4-47BF-AABE-6D99E6060F7B}"/>
              </a:ext>
            </a:extLst>
          </p:cNvPr>
          <p:cNvSpPr txBox="1">
            <a:spLocks/>
          </p:cNvSpPr>
          <p:nvPr/>
        </p:nvSpPr>
        <p:spPr>
          <a:xfrm>
            <a:off x="5158154" y="2226396"/>
            <a:ext cx="47506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Increases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Decreases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914765-955F-47CD-96B7-628FEC49A1FD}"/>
                  </a:ext>
                </a:extLst>
              </p14:cNvPr>
              <p14:cNvContentPartPr/>
              <p14:nvPr/>
            </p14:nvContentPartPr>
            <p14:xfrm>
              <a:off x="420480" y="3429000"/>
              <a:ext cx="3659607" cy="296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914765-955F-47CD-96B7-628FEC49A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20" y="3419640"/>
                <a:ext cx="3678326" cy="29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0D324-6EDD-4F1F-9F3D-AA22852AFB53}"/>
                  </a:ext>
                </a:extLst>
              </p14:cNvPr>
              <p14:cNvContentPartPr/>
              <p14:nvPr/>
            </p14:nvContentPartPr>
            <p14:xfrm>
              <a:off x="7731720" y="1417320"/>
              <a:ext cx="3470040" cy="280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0D324-6EDD-4F1F-9F3D-AA22852AFB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2360" y="1407960"/>
                <a:ext cx="348876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7B821D-BE61-4AE0-A4DB-F9167454A32A}"/>
                  </a:ext>
                </a:extLst>
              </p14:cNvPr>
              <p14:cNvContentPartPr/>
              <p14:nvPr/>
            </p14:nvContentPartPr>
            <p14:xfrm>
              <a:off x="7731720" y="4040640"/>
              <a:ext cx="3470040" cy="280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7B821D-BE61-4AE0-A4DB-F9167454A3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2360" y="4031280"/>
                <a:ext cx="348876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D1124-7273-4E5F-8447-176767BEC74E}"/>
                  </a:ext>
                </a:extLst>
              </p14:cNvPr>
              <p14:cNvContentPartPr/>
              <p14:nvPr/>
            </p14:nvContentPartPr>
            <p14:xfrm>
              <a:off x="1628280" y="1140840"/>
              <a:ext cx="9932760" cy="54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D1124-7273-4E5F-8447-176767BEC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8920" y="1131480"/>
                <a:ext cx="9951480" cy="54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0842D1-119A-45A0-987A-91C9E46B07A1}"/>
                  </a:ext>
                </a:extLst>
              </p14:cNvPr>
              <p14:cNvContentPartPr/>
              <p14:nvPr/>
            </p14:nvContentPartPr>
            <p14:xfrm>
              <a:off x="4934718" y="4040640"/>
              <a:ext cx="2640600" cy="99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0842D1-119A-45A0-987A-91C9E46B07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5358" y="4031280"/>
                <a:ext cx="265932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1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0318A0-7D7F-45D6-94A5-5B767CE8E10A}"/>
                  </a:ext>
                </a:extLst>
              </p14:cNvPr>
              <p14:cNvContentPartPr/>
              <p14:nvPr/>
            </p14:nvContentPartPr>
            <p14:xfrm>
              <a:off x="7731720" y="1417320"/>
              <a:ext cx="3470040" cy="280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0318A0-7D7F-45D6-94A5-5B767CE8E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2360" y="1407960"/>
                <a:ext cx="348876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D58BB2-7AD5-488C-941D-56660B682205}"/>
                  </a:ext>
                </a:extLst>
              </p14:cNvPr>
              <p14:cNvContentPartPr/>
              <p14:nvPr/>
            </p14:nvContentPartPr>
            <p14:xfrm>
              <a:off x="7890480" y="1449000"/>
              <a:ext cx="4300560" cy="328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D58BB2-7AD5-488C-941D-56660B6822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1120" y="1439640"/>
                <a:ext cx="431928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5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True or False: An minimizing LP with exactly on constraint, will always have a minimum objective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3"/>
                <a:stretch>
                  <a:fillRect l="-1271" t="-15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070C7-4CEF-485B-8998-7DAB2C27EB66}"/>
                  </a:ext>
                </a:extLst>
              </p14:cNvPr>
              <p14:cNvContentPartPr/>
              <p14:nvPr/>
            </p14:nvContentPartPr>
            <p14:xfrm>
              <a:off x="7597659" y="2626494"/>
              <a:ext cx="3470040" cy="280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070C7-4CEF-485B-8998-7DAB2C27EB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299" y="2617134"/>
                <a:ext cx="3488760" cy="28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True or False: An minimizing LP with exactly on constraint, will always have a minimum objective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3"/>
                <a:stretch>
                  <a:fillRect l="-1271" t="-15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070C7-4CEF-485B-8998-7DAB2C27EB66}"/>
                  </a:ext>
                </a:extLst>
              </p14:cNvPr>
              <p14:cNvContentPartPr/>
              <p14:nvPr/>
            </p14:nvContentPartPr>
            <p14:xfrm>
              <a:off x="7597659" y="2626494"/>
              <a:ext cx="3470040" cy="280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070C7-4CEF-485B-8998-7DAB2C27EB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299" y="2617134"/>
                <a:ext cx="348876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E12D93-8753-488F-A859-80A2C733884B}"/>
                  </a:ext>
                </a:extLst>
              </p14:cNvPr>
              <p14:cNvContentPartPr/>
              <p14:nvPr/>
            </p14:nvContentPartPr>
            <p14:xfrm>
              <a:off x="8147160" y="2828520"/>
              <a:ext cx="2932560" cy="247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E12D93-8753-488F-A859-80A2C7338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7800" y="2819160"/>
                <a:ext cx="2951280" cy="24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99625E-3221-4A37-BD73-8C0D1F25A851}"/>
                  </a:ext>
                </a:extLst>
              </p14:cNvPr>
              <p14:cNvContentPartPr/>
              <p14:nvPr/>
            </p14:nvContentPartPr>
            <p14:xfrm>
              <a:off x="1585080" y="843840"/>
              <a:ext cx="1302120" cy="85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99625E-3221-4A37-BD73-8C0D1F25A8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5720" y="834480"/>
                <a:ext cx="1320840" cy="8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22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3339D1-8DF8-4830-80F4-83EAE76ECA46}"/>
                  </a:ext>
                </a:extLst>
              </p14:cNvPr>
              <p14:cNvContentPartPr/>
              <p14:nvPr/>
            </p14:nvContentPartPr>
            <p14:xfrm>
              <a:off x="2932560" y="464400"/>
              <a:ext cx="9118800" cy="493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3339D1-8DF8-4830-80F4-83EAE76EC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3200" y="455040"/>
                <a:ext cx="9137520" cy="49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27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9584455" cy="627813"/>
          </a:xfrm>
        </p:spPr>
        <p:txBody>
          <a:bodyPr/>
          <a:lstStyle/>
          <a:p>
            <a:r>
              <a:rPr lang="en-US" dirty="0"/>
              <a:t>But, how do we find the intersection between boundaries?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7939-A8FD-48CD-ACBD-800B51A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6E995-58D9-4C46-B722-E55C15E60827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6E995-58D9-4C46-B722-E55C15E6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7874D24-369F-4FB7-92ED-2C86911E6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3" y="1670907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7874D24-369F-4FB7-92ED-2C86911E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3" y="1670907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2E8FB525-676F-46DB-B7B5-FCA9060363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8896" y="16897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2E8FB525-676F-46DB-B7B5-FCA90603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96" y="1689775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E8C63E3-0661-436D-B2F1-2ABE379C3FF8}"/>
              </a:ext>
            </a:extLst>
          </p:cNvPr>
          <p:cNvSpPr txBox="1">
            <a:spLocks/>
          </p:cNvSpPr>
          <p:nvPr/>
        </p:nvSpPr>
        <p:spPr>
          <a:xfrm>
            <a:off x="9140469" y="157355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B570A6-5D17-48E6-9878-EFC43C71339F}"/>
              </a:ext>
            </a:extLst>
          </p:cNvPr>
          <p:cNvSpPr txBox="1">
            <a:spLocks/>
          </p:cNvSpPr>
          <p:nvPr/>
        </p:nvSpPr>
        <p:spPr>
          <a:xfrm>
            <a:off x="9140469" y="192901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E59A697-57B3-43B0-9074-A18866D88929}"/>
              </a:ext>
            </a:extLst>
          </p:cNvPr>
          <p:cNvSpPr txBox="1">
            <a:spLocks/>
          </p:cNvSpPr>
          <p:nvPr/>
        </p:nvSpPr>
        <p:spPr>
          <a:xfrm>
            <a:off x="9199317" y="228413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6E9977D-3ADD-4A33-B957-A49D632A0B5A}"/>
              </a:ext>
            </a:extLst>
          </p:cNvPr>
          <p:cNvSpPr txBox="1">
            <a:spLocks/>
          </p:cNvSpPr>
          <p:nvPr/>
        </p:nvSpPr>
        <p:spPr>
          <a:xfrm>
            <a:off x="9199317" y="2660005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0BE6C8-5947-4C02-A7BA-9932CB12AB81}"/>
                  </a:ext>
                </a:extLst>
              </p14:cNvPr>
              <p14:cNvContentPartPr/>
              <p14:nvPr/>
            </p14:nvContentPartPr>
            <p14:xfrm>
              <a:off x="363240" y="1436400"/>
              <a:ext cx="9732240" cy="32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0BE6C8-5947-4C02-A7BA-9932CB12AB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80" y="1427040"/>
                <a:ext cx="975096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60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AE4523-0C09-4BC9-A85D-9E06B796657E}"/>
                  </a:ext>
                </a:extLst>
              </p14:cNvPr>
              <p14:cNvContentPartPr/>
              <p14:nvPr/>
            </p14:nvContentPartPr>
            <p14:xfrm>
              <a:off x="448200" y="2577960"/>
              <a:ext cx="11381040" cy="209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AE4523-0C09-4BC9-A85D-9E06B796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" y="2568600"/>
                <a:ext cx="11399760" cy="21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07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7288B1-461C-4743-86A0-F6CA7A21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33" y="1621294"/>
            <a:ext cx="4728878" cy="3332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Simplex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Interior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07CCF-9598-4F9F-9447-F41C0A11557E}"/>
              </a:ext>
            </a:extLst>
          </p:cNvPr>
          <p:cNvSpPr txBox="1"/>
          <p:nvPr/>
        </p:nvSpPr>
        <p:spPr>
          <a:xfrm>
            <a:off x="5869699" y="5236706"/>
            <a:ext cx="613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11.2 from Boyd and </a:t>
            </a:r>
            <a:r>
              <a:rPr lang="en-US" dirty="0" err="1"/>
              <a:t>Vandenberghe</a:t>
            </a:r>
            <a:r>
              <a:rPr lang="en-US" dirty="0"/>
              <a:t>, </a:t>
            </a:r>
            <a:r>
              <a:rPr lang="en-US" i="1" dirty="0"/>
              <a:t>Convex Optimization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0C092B-4A84-4D78-A1D7-977241C047A7}"/>
                  </a:ext>
                </a:extLst>
              </p14:cNvPr>
              <p14:cNvContentPartPr/>
              <p14:nvPr/>
            </p14:nvContentPartPr>
            <p14:xfrm>
              <a:off x="7943760" y="3032640"/>
              <a:ext cx="1524600" cy="76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0C092B-4A84-4D78-A1D7-977241C04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4400" y="3023280"/>
                <a:ext cx="1543320" cy="7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HW4 (written)</a:t>
            </a:r>
          </a:p>
          <a:p>
            <a:pPr marL="917575" lvl="2" indent="-457200"/>
            <a:r>
              <a:rPr lang="en-US" sz="2800" dirty="0"/>
              <a:t>Due Tue 2/12,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P2: Optimization</a:t>
            </a:r>
          </a:p>
          <a:p>
            <a:pPr marL="917575" lvl="2" indent="-457200"/>
            <a:r>
              <a:rPr lang="en-US" sz="2800" dirty="0"/>
              <a:t>Released after lecture</a:t>
            </a:r>
          </a:p>
          <a:p>
            <a:pPr marL="917575" lvl="2" indent="-457200"/>
            <a:r>
              <a:rPr lang="en-US" sz="2800" dirty="0"/>
              <a:t>Due Thu 2/21, 10 pm</a:t>
            </a:r>
          </a:p>
          <a:p>
            <a:r>
              <a:rPr lang="en-US" dirty="0"/>
              <a:t>Midterm 1 Exam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2/18, in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Recitation Fri is a review session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Practice midterm coming soon!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higher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1ADA7-1B6A-47E0-9435-908942B57A73}"/>
              </a:ext>
            </a:extLst>
          </p:cNvPr>
          <p:cNvGrpSpPr/>
          <p:nvPr/>
        </p:nvGrpSpPr>
        <p:grpSpPr>
          <a:xfrm>
            <a:off x="6871052" y="1366921"/>
            <a:ext cx="4621471" cy="5016758"/>
            <a:chOff x="6718652" y="920621"/>
            <a:chExt cx="4621471" cy="5016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9D00A2-4B2C-4307-A3D0-4799116E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698" y="1570892"/>
              <a:ext cx="4105656" cy="4126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858DC-2800-463D-9404-8B5DCD8D2993}"/>
                </a:ext>
              </a:extLst>
            </p:cNvPr>
            <p:cNvSpPr txBox="1"/>
            <p:nvPr/>
          </p:nvSpPr>
          <p:spPr>
            <a:xfrm>
              <a:off x="6718652" y="920621"/>
              <a:ext cx="4621471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Graphical Representation</a:t>
              </a: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5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D74F-8707-4BEB-AC46-6DA4AE9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“Marty, your not thinking fourth-dimensionally”</a:t>
            </a:r>
          </a:p>
        </p:txBody>
      </p:sp>
      <p:pic>
        <p:nvPicPr>
          <p:cNvPr id="1026" name="Picture 2" descr="Image result for back to the future iii">
            <a:extLst>
              <a:ext uri="{FF2B5EF4-FFF2-40B4-BE49-F238E27FC236}">
                <a16:creationId xmlns:a16="http://schemas.microsoft.com/office/drawing/2014/main" id="{A87FE127-5D21-4730-8ED7-4DC9EDA5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97" y="1113178"/>
            <a:ext cx="36064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3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in higher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EE02-504C-471D-A0E8-25990C1E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linear shapes extend to 3-D, N-D?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B7A1-2661-49F9-AB4F-DB46563C4F0F}"/>
                  </a:ext>
                </a:extLst>
              </p:cNvPr>
              <p:cNvSpPr txBox="1"/>
              <p:nvPr/>
            </p:nvSpPr>
            <p:spPr>
              <a:xfrm>
                <a:off x="141020" y="2951817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B7A1-2661-49F9-AB4F-DB46563C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" y="2951817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A0306-0C5B-4456-BE74-7FB1940A0292}"/>
                  </a:ext>
                </a:extLst>
              </p:cNvPr>
              <p:cNvSpPr txBox="1"/>
              <p:nvPr/>
            </p:nvSpPr>
            <p:spPr>
              <a:xfrm>
                <a:off x="552099" y="4462879"/>
                <a:ext cx="3515258" cy="1891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A0306-0C5B-4456-BE74-7FB1940A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4462879"/>
                <a:ext cx="3515258" cy="189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A42B8-20A4-4D43-8FBE-C80B00F1F2FD}"/>
                  </a:ext>
                </a:extLst>
              </p:cNvPr>
              <p:cNvSpPr txBox="1"/>
              <p:nvPr/>
            </p:nvSpPr>
            <p:spPr>
              <a:xfrm>
                <a:off x="453413" y="1927908"/>
                <a:ext cx="33545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A42B8-20A4-4D43-8FBE-C80B00F1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3" y="1927908"/>
                <a:ext cx="335450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E27DA5-7285-4C37-9B69-FEF7D29608CE}"/>
                  </a:ext>
                </a:extLst>
              </p14:cNvPr>
              <p14:cNvContentPartPr/>
              <p14:nvPr/>
            </p14:nvContentPartPr>
            <p14:xfrm>
              <a:off x="4406760" y="1431000"/>
              <a:ext cx="7482240" cy="391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E27DA5-7285-4C37-9B69-FEF7D29608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400" y="1421640"/>
                <a:ext cx="750096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35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8" y="367131"/>
            <a:ext cx="11639901" cy="627812"/>
          </a:xfrm>
        </p:spPr>
        <p:txBody>
          <a:bodyPr/>
          <a:lstStyle/>
          <a:p>
            <a:r>
              <a:rPr lang="en-US" dirty="0"/>
              <a:t>What are intersections in higher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EE02-504C-471D-A0E8-25990C1E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linear shapes extend to 3-D, N-D?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668E5-DEBB-44A6-A144-E0D2B06B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DBD0100-927E-42B9-BF47-52579D81BF2F}"/>
              </a:ext>
            </a:extLst>
          </p:cNvPr>
          <p:cNvSpPr txBox="1">
            <a:spLocks/>
          </p:cNvSpPr>
          <p:nvPr/>
        </p:nvSpPr>
        <p:spPr>
          <a:xfrm>
            <a:off x="10346969" y="157459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2ADF02E-288A-4178-8056-34E40B65C7CA}"/>
              </a:ext>
            </a:extLst>
          </p:cNvPr>
          <p:cNvSpPr txBox="1">
            <a:spLocks/>
          </p:cNvSpPr>
          <p:nvPr/>
        </p:nvSpPr>
        <p:spPr>
          <a:xfrm>
            <a:off x="10346969" y="1930056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09684C-3E48-4211-8206-11F7CC2F0897}"/>
              </a:ext>
            </a:extLst>
          </p:cNvPr>
          <p:cNvSpPr txBox="1">
            <a:spLocks/>
          </p:cNvSpPr>
          <p:nvPr/>
        </p:nvSpPr>
        <p:spPr>
          <a:xfrm>
            <a:off x="10405817" y="228517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28A4ACB-D92B-49CD-8103-3D7514C555EE}"/>
              </a:ext>
            </a:extLst>
          </p:cNvPr>
          <p:cNvSpPr txBox="1">
            <a:spLocks/>
          </p:cNvSpPr>
          <p:nvPr/>
        </p:nvSpPr>
        <p:spPr>
          <a:xfrm>
            <a:off x="10405817" y="2661044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E5D89F-4853-4604-B41A-A519460B2205}"/>
                  </a:ext>
                </a:extLst>
              </p14:cNvPr>
              <p14:cNvContentPartPr/>
              <p14:nvPr/>
            </p14:nvContentPartPr>
            <p14:xfrm>
              <a:off x="2537640" y="856080"/>
              <a:ext cx="5073840" cy="2158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E5D89F-4853-4604-B41A-A519460B22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8280" y="846720"/>
                <a:ext cx="5092560" cy="21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9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8" y="367131"/>
            <a:ext cx="11639901" cy="627812"/>
          </a:xfrm>
        </p:spPr>
        <p:txBody>
          <a:bodyPr/>
          <a:lstStyle/>
          <a:p>
            <a:r>
              <a:rPr lang="en-US" dirty="0"/>
              <a:t>How do we find intersections in higher dimensions?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668E5-DEBB-44A6-A144-E0D2B06B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DBD0100-927E-42B9-BF47-52579D81BF2F}"/>
              </a:ext>
            </a:extLst>
          </p:cNvPr>
          <p:cNvSpPr txBox="1">
            <a:spLocks/>
          </p:cNvSpPr>
          <p:nvPr/>
        </p:nvSpPr>
        <p:spPr>
          <a:xfrm>
            <a:off x="10346969" y="157459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2ADF02E-288A-4178-8056-34E40B65C7CA}"/>
              </a:ext>
            </a:extLst>
          </p:cNvPr>
          <p:cNvSpPr txBox="1">
            <a:spLocks/>
          </p:cNvSpPr>
          <p:nvPr/>
        </p:nvSpPr>
        <p:spPr>
          <a:xfrm>
            <a:off x="10346969" y="1930056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09684C-3E48-4211-8206-11F7CC2F0897}"/>
              </a:ext>
            </a:extLst>
          </p:cNvPr>
          <p:cNvSpPr txBox="1">
            <a:spLocks/>
          </p:cNvSpPr>
          <p:nvPr/>
        </p:nvSpPr>
        <p:spPr>
          <a:xfrm>
            <a:off x="10405817" y="228517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28A4ACB-D92B-49CD-8103-3D7514C555EE}"/>
              </a:ext>
            </a:extLst>
          </p:cNvPr>
          <p:cNvSpPr txBox="1">
            <a:spLocks/>
          </p:cNvSpPr>
          <p:nvPr/>
        </p:nvSpPr>
        <p:spPr>
          <a:xfrm>
            <a:off x="10405817" y="2661044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DF3DDC-11CE-4AA9-99DF-7FC54843F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Still looking at subsets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DF3DDC-11CE-4AA9-99DF-7FC54843F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DFF907-127F-4F5F-B30B-954B03137F07}"/>
                  </a:ext>
                </a:extLst>
              </p14:cNvPr>
              <p14:cNvContentPartPr/>
              <p14:nvPr/>
            </p14:nvContentPartPr>
            <p14:xfrm>
              <a:off x="6751440" y="1717560"/>
              <a:ext cx="618840" cy="131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DFF907-127F-4F5F-B30B-954B03137F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2080" y="1708200"/>
                <a:ext cx="637560" cy="13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893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8A01CE-261F-4C1A-966E-C48F36840E85}"/>
                  </a:ext>
                </a:extLst>
              </p14:cNvPr>
              <p14:cNvContentPartPr/>
              <p14:nvPr/>
            </p14:nvContentPartPr>
            <p14:xfrm>
              <a:off x="6224400" y="2030400"/>
              <a:ext cx="4408560" cy="15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8A01CE-261F-4C1A-966E-C48F36840E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5040" y="2021040"/>
                <a:ext cx="44272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47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</a:t>
            </a:r>
            <a:r>
              <a:rPr lang="en-US" dirty="0">
                <a:sym typeface="Wingdings" panose="05000000000000000000" pitchFamily="2" charset="2"/>
              </a:rPr>
              <a:t> Integer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bowls</a:t>
            </a:r>
            <a:r>
              <a:rPr lang="en-US" dirty="0"/>
              <a:t>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glasses</a:t>
            </a:r>
            <a:r>
              <a:rPr lang="en-US" dirty="0"/>
              <a:t>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87489"/>
              </p:ext>
            </p:extLst>
          </p:nvPr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194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bowl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glass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12605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vs 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objective with linear constraints, but now with additional</a:t>
                </a:r>
              </a:p>
              <a:p>
                <a:r>
                  <a:rPr lang="en-US" dirty="0"/>
                  <a:t>constraint that all values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must be integers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2867940" y="2755274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40" y="2755274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0ED6B-41FE-4FC4-9269-FDB84908CBC6}"/>
              </a:ext>
            </a:extLst>
          </p:cNvPr>
          <p:cNvSpPr txBox="1">
            <a:spLocks/>
          </p:cNvSpPr>
          <p:nvPr/>
        </p:nvSpPr>
        <p:spPr>
          <a:xfrm>
            <a:off x="552099" y="4286655"/>
            <a:ext cx="10515600" cy="8420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also do: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Even more constrained: Binary Integer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hybrid: Mixed Integer Linear Programming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C0D77-E607-489C-85F5-53EA4835FDBD}"/>
                  </a:ext>
                </a:extLst>
              </p:cNvPr>
              <p:cNvSpPr txBox="1"/>
              <p:nvPr/>
            </p:nvSpPr>
            <p:spPr>
              <a:xfrm>
                <a:off x="6782211" y="2755274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C0D77-E607-489C-85F5-53EA4835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11" y="2755274"/>
                <a:ext cx="3092129" cy="15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522A10-5F2E-46A9-AC56-20962C4A3ED7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822F72-03E1-4BD3-BE14-A646FE81D3EC}"/>
                  </a:ext>
                </a:extLst>
              </p14:cNvPr>
              <p14:cNvContentPartPr/>
              <p14:nvPr/>
            </p14:nvContentPartPr>
            <p14:xfrm>
              <a:off x="9448920" y="4282560"/>
              <a:ext cx="561600" cy="28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822F72-03E1-4BD3-BE14-A646FE81D3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9560" y="4273200"/>
                <a:ext cx="58032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0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1A-3AE3-4CC3-BEDD-D01A3CF2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Programming: Graphical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D2E6-0B82-4BF2-8B8B-146A0D83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add a grid of integer points onto our LP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E77ED-A7AF-4343-B819-BC79D7ECD32A}"/>
                  </a:ext>
                </a:extLst>
              </p:cNvPr>
              <p:cNvSpPr txBox="1"/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E77ED-A7AF-4343-B819-BC79D7E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2DE7A5-2F74-4DF6-BF46-CB730653484A}"/>
                  </a:ext>
                </a:extLst>
              </p14:cNvPr>
              <p14:cNvContentPartPr/>
              <p14:nvPr/>
            </p14:nvContentPartPr>
            <p14:xfrm>
              <a:off x="7112094" y="2794935"/>
              <a:ext cx="3470040" cy="280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2DE7A5-2F74-4DF6-BF46-CB7306534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2734" y="2785575"/>
                <a:ext cx="348876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5C59F9-28D4-4FF6-AA67-7EDD30EB12C4}"/>
                  </a:ext>
                </a:extLst>
              </p14:cNvPr>
              <p14:cNvContentPartPr/>
              <p14:nvPr/>
            </p14:nvContentPartPr>
            <p14:xfrm>
              <a:off x="6770520" y="1365480"/>
              <a:ext cx="5067360" cy="540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5C59F9-28D4-4FF6-AA67-7EDD30EB1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1160" y="1356120"/>
                <a:ext cx="5086080" cy="54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85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Programming: Cryptarithmetic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1343" t="1076"/>
          <a:stretch>
            <a:fillRect/>
          </a:stretch>
        </p:blipFill>
        <p:spPr bwMode="auto">
          <a:xfrm>
            <a:off x="7842624" y="3790395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 l="2014" t="2845"/>
          <a:stretch>
            <a:fillRect/>
          </a:stretch>
        </p:blipFill>
        <p:spPr bwMode="auto">
          <a:xfrm>
            <a:off x="6022214" y="20512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12E4-2529-4339-871A-55F5B068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29467"/>
          </a:xfrm>
        </p:spPr>
        <p:txBody>
          <a:bodyPr/>
          <a:lstStyle/>
          <a:p>
            <a:r>
              <a:rPr lang="en-US" dirty="0"/>
              <a:t>How would we formulate this as a </a:t>
            </a:r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program?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329A67-47E7-427E-A9C4-79641B1930F7}"/>
              </a:ext>
            </a:extLst>
          </p:cNvPr>
          <p:cNvSpPr txBox="1">
            <a:spLocks/>
          </p:cNvSpPr>
          <p:nvPr/>
        </p:nvSpPr>
        <p:spPr>
          <a:xfrm>
            <a:off x="552099" y="5498814"/>
            <a:ext cx="10515600" cy="5294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we could we solve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FFD623-4A39-4167-918D-B12E4B9AD2CB}"/>
                  </a:ext>
                </a:extLst>
              </p14:cNvPr>
              <p14:cNvContentPartPr/>
              <p14:nvPr/>
            </p14:nvContentPartPr>
            <p14:xfrm>
              <a:off x="1056600" y="2672640"/>
              <a:ext cx="3933720" cy="210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FFD623-4A39-4167-918D-B12E4B9AD2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240" y="2663280"/>
                <a:ext cx="3952440" cy="21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64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Integer Programming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http://ai.berkeley.edu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7A4CFC-81F9-4851-AC3A-7AEAE2EC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1" y="2166018"/>
            <a:ext cx="4642338" cy="3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FB3-E301-4F60-BF31-1CF5AB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79BB-7990-4408-8C2B-EDF5596A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 IP to LP by dropping integer constraints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CBFC7F-2CF5-4DEC-AF1C-16EEAA93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308" y="2866768"/>
            <a:ext cx="6774692" cy="385843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818F3-CBD6-4290-8612-6252C0644F14}"/>
                  </a:ext>
                </a:extLst>
              </p:cNvPr>
              <p:cNvSpPr txBox="1"/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818F3-CBD6-4290-8612-6252C0644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82B71-958A-4234-8C8F-417C20030A9A}"/>
              </a:ext>
            </a:extLst>
          </p:cNvPr>
          <p:cNvCxnSpPr>
            <a:cxnSpLocks/>
          </p:cNvCxnSpPr>
          <p:nvPr/>
        </p:nvCxnSpPr>
        <p:spPr>
          <a:xfrm flipV="1">
            <a:off x="2155624" y="2880454"/>
            <a:ext cx="1511808" cy="43635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C072EA-4E97-4E02-AAED-3AEDACB21D72}"/>
              </a:ext>
            </a:extLst>
          </p:cNvPr>
          <p:cNvSpPr txBox="1">
            <a:spLocks/>
          </p:cNvSpPr>
          <p:nvPr/>
        </p:nvSpPr>
        <p:spPr>
          <a:xfrm>
            <a:off x="5684108" y="2424830"/>
            <a:ext cx="6079688" cy="8461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heuristics?</a:t>
            </a:r>
          </a:p>
        </p:txBody>
      </p:sp>
    </p:spTree>
    <p:extLst>
      <p:ext uri="{BB962C8B-B14F-4D97-AF65-F5344CB8AC3E}">
        <p14:creationId xmlns:p14="http://schemas.microsoft.com/office/powerpoint/2010/main" val="1552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the LP-relaxed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the LP-relaxed version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minimization problem.</a:t>
                </a:r>
              </a:p>
              <a:p>
                <a:endParaRPr lang="en-US" dirty="0"/>
              </a:p>
              <a:p>
                <a:r>
                  <a:rPr lang="en-US" dirty="0"/>
                  <a:t>Which of the following are true?</a:t>
                </a:r>
              </a:p>
              <a:p>
                <a:pPr marL="514350" indent="-514350"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5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/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/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blipFill>
                <a:blip r:embed="rId4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756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the LP-relaxed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the LP-relaxed version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minimization problem.</a:t>
                </a:r>
              </a:p>
              <a:p>
                <a:endParaRPr lang="en-US" dirty="0"/>
              </a:p>
              <a:p>
                <a:r>
                  <a:rPr lang="en-US" dirty="0"/>
                  <a:t>Which of the following are true?</a:t>
                </a:r>
              </a:p>
              <a:p>
                <a:pPr marL="514350" indent="-514350"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5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/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/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blipFill>
                <a:blip r:embed="rId4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D1CE81-B717-4C4B-B19D-903AFDE80324}"/>
                  </a:ext>
                </a:extLst>
              </p14:cNvPr>
              <p14:cNvContentPartPr/>
              <p14:nvPr/>
            </p14:nvContentPartPr>
            <p14:xfrm>
              <a:off x="3537000" y="4518360"/>
              <a:ext cx="3974040" cy="223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D1CE81-B717-4C4B-B19D-903AFDE803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640" y="4509000"/>
                <a:ext cx="3992760" cy="22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4DEE86-DB32-4E6A-A31B-6E9320F2CB63}"/>
                  </a:ext>
                </a:extLst>
              </p14:cNvPr>
              <p14:cNvContentPartPr/>
              <p14:nvPr/>
            </p14:nvContentPartPr>
            <p14:xfrm>
              <a:off x="321480" y="5595120"/>
              <a:ext cx="3837960" cy="82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4DEE86-DB32-4E6A-A31B-6E9320F2CB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120" y="5585760"/>
                <a:ext cx="38566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197090-7E78-47C3-9269-3E406D921A35}"/>
                  </a:ext>
                </a:extLst>
              </p14:cNvPr>
              <p14:cNvContentPartPr/>
              <p14:nvPr/>
            </p14:nvContentPartPr>
            <p14:xfrm>
              <a:off x="276840" y="4758480"/>
              <a:ext cx="347040" cy="70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197090-7E78-47C3-9269-3E406D921A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80" y="4749120"/>
                <a:ext cx="365760" cy="7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76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B795-2159-46C8-8393-5E546802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True/False: It is sufficient to consider the integer points around the corresponding LP 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E9C9AB-77D6-440D-8F6B-55539D849974}"/>
                  </a:ext>
                </a:extLst>
              </p14:cNvPr>
              <p14:cNvContentPartPr/>
              <p14:nvPr/>
            </p14:nvContentPartPr>
            <p14:xfrm>
              <a:off x="1124301" y="2815891"/>
              <a:ext cx="3974040" cy="223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E9C9AB-77D6-440D-8F6B-55539D849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41" y="2806531"/>
                <a:ext cx="3992760" cy="22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644DD-0967-48A9-9968-C48D29422B40}"/>
                  </a:ext>
                </a:extLst>
              </p14:cNvPr>
              <p14:cNvContentPartPr/>
              <p14:nvPr/>
            </p14:nvContentPartPr>
            <p14:xfrm>
              <a:off x="1673689" y="4092044"/>
              <a:ext cx="12348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644DD-0967-48A9-9968-C48D29422B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4329" y="4082684"/>
                <a:ext cx="1422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898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B795-2159-46C8-8393-5E546802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True/False: It is sufficient to consider the integer points around the corresponding LP 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E9C9AB-77D6-440D-8F6B-55539D849974}"/>
                  </a:ext>
                </a:extLst>
              </p14:cNvPr>
              <p14:cNvContentPartPr/>
              <p14:nvPr/>
            </p14:nvContentPartPr>
            <p14:xfrm>
              <a:off x="1124301" y="2815891"/>
              <a:ext cx="3974040" cy="223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E9C9AB-77D6-440D-8F6B-55539D849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41" y="2806531"/>
                <a:ext cx="3992760" cy="22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644DD-0967-48A9-9968-C48D29422B40}"/>
                  </a:ext>
                </a:extLst>
              </p14:cNvPr>
              <p14:cNvContentPartPr/>
              <p14:nvPr/>
            </p14:nvContentPartPr>
            <p14:xfrm>
              <a:off x="1673689" y="4092044"/>
              <a:ext cx="12348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644DD-0967-48A9-9968-C48D29422B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4329" y="4082684"/>
                <a:ext cx="142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1CA288-690B-4A97-BA59-003F8DF557F0}"/>
                  </a:ext>
                </a:extLst>
              </p14:cNvPr>
              <p14:cNvContentPartPr/>
              <p14:nvPr/>
            </p14:nvContentPartPr>
            <p14:xfrm>
              <a:off x="6239520" y="1804680"/>
              <a:ext cx="4538160" cy="346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1CA288-690B-4A97-BA59-003F8DF557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0160" y="1795320"/>
                <a:ext cx="4556880" cy="34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1A6F02-CB37-4119-97AF-205DBBEB910F}"/>
                  </a:ext>
                </a:extLst>
              </p14:cNvPr>
              <p14:cNvContentPartPr/>
              <p14:nvPr/>
            </p14:nvContentPartPr>
            <p14:xfrm>
              <a:off x="1297800" y="965520"/>
              <a:ext cx="1095120" cy="76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1A6F02-CB37-4119-97AF-205DBBEB91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8440" y="956160"/>
                <a:ext cx="1113840" cy="7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325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5E82C-355D-4330-8CFE-7B05BD3D2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994943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Branch and Bound algorithm</a:t>
                </a:r>
              </a:p>
              <a:p>
                <a:pPr marL="917575" lvl="2" indent="-457200"/>
                <a:r>
                  <a:rPr lang="en-US" sz="2800" dirty="0"/>
                  <a:t>Start with LP-relaxed version of IP</a:t>
                </a:r>
              </a:p>
              <a:p>
                <a:pPr marL="917575" lvl="2" indent="-457200"/>
                <a:r>
                  <a:rPr lang="en-US" sz="2800" dirty="0"/>
                  <a:t>If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has non-integer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</a:p>
              <a:p>
                <a:pPr lvl="2" indent="0">
                  <a:buNone/>
                </a:pPr>
                <a:r>
                  <a:rPr lang="en-US" sz="2800" dirty="0"/>
                  <a:t>	Consider two branches with two different slightly more 	constrained LP problems:</a:t>
                </a:r>
              </a:p>
              <a:p>
                <a:pPr lvl="2" indent="0">
                  <a:buNone/>
                </a:pPr>
                <a:r>
                  <a:rPr lang="en-US" sz="2800" dirty="0"/>
                  <a:t>		</a:t>
                </a:r>
                <a:r>
                  <a:rPr lang="en-US" sz="2800" i="1" dirty="0"/>
                  <a:t>Left branch</a:t>
                </a:r>
                <a:r>
                  <a:rPr lang="en-US" sz="2800" dirty="0"/>
                  <a:t>: Add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lvl="2" indent="0">
                  <a:buNone/>
                </a:pPr>
                <a:r>
                  <a:rPr lang="en-US" sz="2800" dirty="0"/>
                  <a:t>		</a:t>
                </a:r>
                <a:r>
                  <a:rPr lang="en-US" sz="2800" i="1" dirty="0"/>
                  <a:t>Right branch</a:t>
                </a:r>
                <a:r>
                  <a:rPr lang="en-US" sz="2800" dirty="0"/>
                  <a:t>: Add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917575" lvl="2" indent="-457200"/>
                <a:r>
                  <a:rPr lang="en-US" sz="2800" dirty="0"/>
                  <a:t>Recursion. </a:t>
                </a:r>
                <a:r>
                  <a:rPr lang="en-US" sz="2800" dirty="0">
                    <a:solidFill>
                      <a:srgbClr val="C00000"/>
                    </a:solidFill>
                  </a:rPr>
                  <a:t>Stop going deeper: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the LP returns a worse objective than the best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feasible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IP objective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you have seen before (remember pruning!)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you hit an integer result from the LP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LP is infeasible</a:t>
                </a:r>
              </a:p>
              <a:p>
                <a:pPr lvl="2" indent="0">
                  <a:buNone/>
                </a:pPr>
                <a:endParaRPr lang="en-US" sz="2800" dirty="0"/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5E82C-355D-4330-8CFE-7B05BD3D2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994943"/>
                <a:ext cx="10515600" cy="2039539"/>
              </a:xfrm>
              <a:blipFill>
                <a:blip r:embed="rId2"/>
                <a:stretch>
                  <a:fillRect l="-1217" t="-4776" b="-166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4BEB48-9789-4532-8EBC-047D1AEBA340}"/>
                  </a:ext>
                </a:extLst>
              </p14:cNvPr>
              <p14:cNvContentPartPr/>
              <p14:nvPr/>
            </p14:nvContentPartPr>
            <p14:xfrm>
              <a:off x="2354760" y="36360"/>
              <a:ext cx="8934480" cy="36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4BEB48-9789-4532-8EBC-047D1AEBA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5400" y="27000"/>
                <a:ext cx="8953200" cy="36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BE9D9D-69AF-4D5C-80E9-0D121AA03BF2}"/>
                  </a:ext>
                </a:extLst>
              </p14:cNvPr>
              <p14:cNvContentPartPr/>
              <p14:nvPr/>
            </p14:nvContentPartPr>
            <p14:xfrm>
              <a:off x="2462400" y="29880"/>
              <a:ext cx="7732080" cy="404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BE9D9D-69AF-4D5C-80E9-0D121AA03B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3040" y="20520"/>
                <a:ext cx="7750800" cy="40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615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583A4-EE00-426B-B9A6-889A52DD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34" y="1195359"/>
            <a:ext cx="5122735" cy="51487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66908EF-26EA-4D24-9CE7-7F78B6058C1E}"/>
              </a:ext>
            </a:extLst>
          </p:cNvPr>
          <p:cNvGrpSpPr/>
          <p:nvPr/>
        </p:nvGrpSpPr>
        <p:grpSpPr>
          <a:xfrm>
            <a:off x="8196343" y="2645705"/>
            <a:ext cx="2955387" cy="2653246"/>
            <a:chOff x="401083" y="1716065"/>
            <a:chExt cx="2955387" cy="26532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60B291-5181-45E0-9DDB-9152868A2B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5DF34A-FD48-48B2-9AB8-E086EEAA1919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72D718-37A3-450C-810B-4D69293506B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8D7650-ED76-4F0F-A862-9245B67E9304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BF1F-5DDD-4EE3-9F08-15EAB4AFD0A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C0B240-31C2-492F-B0AE-78879F4086D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355202-2467-4903-B05A-CD4813DE4862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208EC9-202F-46D0-A59B-133CC965BE18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FB9FF-76D4-4867-99C4-2E0330D9C1E1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56D25-95B1-4358-8042-086CD95ECB4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14C8C2-AF63-4659-BA5A-E97A94FD60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85D2B-8AA3-4642-8B39-7754A397DEFE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A6A70A-B7DC-4EF2-B9EF-3EDA7922CCBA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D7052-085B-4F19-ABBE-ACABCE643882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7C8FC4-9CE6-400B-BAD8-A48B17FF4885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CECCDD-02FA-405A-BE7A-D77B7C2C17BF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286B12-80A8-4749-92AE-EE8B16431354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73EA0-4924-4A60-A0BC-9FC0F0FCBAF6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57292 -0.1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46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FA346-3F70-4F26-AA56-00CA7CBFAE3F}"/>
              </a:ext>
            </a:extLst>
          </p:cNvPr>
          <p:cNvGrpSpPr/>
          <p:nvPr/>
        </p:nvGrpSpPr>
        <p:grpSpPr>
          <a:xfrm>
            <a:off x="8071636" y="4019323"/>
            <a:ext cx="2955387" cy="2653246"/>
            <a:chOff x="401083" y="1716065"/>
            <a:chExt cx="2955387" cy="265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73F528-2B9E-458A-B1E7-AE47E68EDF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A11854-8CE0-4A28-9AA0-C6F18F028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1E19E4-FC68-4879-A9D5-D667CCC6FBA3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95643E-E0F7-4605-8DBB-72CCFB1269C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8E914B-ABF3-4E70-864D-BE141F75D539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FC634-B76E-437A-9635-2E784A9B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4419A5-692C-423F-ACCF-75FD6C57D209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08D5B9-10EC-4D35-A936-AF2CD2544DEA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5E4031-4913-494B-95D6-1D434827367C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035175-3D02-4478-B969-9A105CC5BE0B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F019D2-70B4-4F9C-B52B-081C9462C7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529C4-0524-4468-9A88-E3804C097DF6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F39E4-5AA9-4013-AC1F-97AF616BF9C8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B31683-92B2-4EF0-B0E7-6054EBC116E6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625CF-4BA1-4726-98BB-FE592942AC2A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A3C62-A503-4072-81DF-050AAA3A5D5E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190B7E-7264-4765-A25F-B44DCB4E79BF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4001D4-7272-4B10-9184-8C22A675769F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09BFD-686D-4D25-85C2-9273AB0DC765}"/>
              </a:ext>
            </a:extLst>
          </p:cNvPr>
          <p:cNvGrpSpPr/>
          <p:nvPr/>
        </p:nvGrpSpPr>
        <p:grpSpPr>
          <a:xfrm>
            <a:off x="4484605" y="1396025"/>
            <a:ext cx="2955387" cy="2653246"/>
            <a:chOff x="401083" y="1716065"/>
            <a:chExt cx="2955387" cy="26532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A2F344-3204-4260-AD91-5781D97DEC02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B4EF78-72B4-42FE-83F8-C72654813D35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9FA8C6-EA2B-4825-8CCA-457E43D589F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FF0FD0-3131-4D52-9066-0D051F7AE37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65B17E-7054-4304-BAA3-9FEB6B64ACF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DC7DBF-01F4-4EEC-91DB-57A627A6DDC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D9005-F9DB-45AA-87D9-7A9D37ACF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0A601C-39A4-466C-B1CE-9997B357049A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D5DFDB-C189-4047-A595-3426D341DCBA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40320-1143-45EF-9A91-6CDE88D433B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7CFFA3-058E-4430-929B-AA67D08C16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F0F22B-A6B3-4099-816A-AA4D38533FEF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B8529F-BDDA-41A6-AACA-CFA194CE6671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2187F2-7E48-48A1-A661-83331DEFC5AD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E29F1E-7F0A-4D3F-BC41-D979E6657B48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711847-FA26-403D-8D93-4292A61E3470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81565-5DD1-4F02-8A29-F58942A964A6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E9C166-3831-41E1-ABC3-23F212B453C0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7E02E-3D25-49DE-929D-8BC7D21F4464}"/>
              </a:ext>
            </a:extLst>
          </p:cNvPr>
          <p:cNvGrpSpPr/>
          <p:nvPr/>
        </p:nvGrpSpPr>
        <p:grpSpPr>
          <a:xfrm>
            <a:off x="1428943" y="3972444"/>
            <a:ext cx="2955387" cy="2653246"/>
            <a:chOff x="401083" y="1716065"/>
            <a:chExt cx="2955387" cy="265324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E037A2-83A1-4BAC-B822-A08820AD0471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79802E-5ADF-43F4-974F-4A0A100F9080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52CA85-1910-4FB4-B084-9707B8EC42A5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F7030B-D4B0-4F91-B71F-0D5B550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D7EEE5-D89F-46A0-A37E-56C0A380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C1B259-7DD1-4984-937D-ACFBD2CF8AE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89F54E-735A-43E4-915C-857E394899DC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25BF35-FBCB-4714-8D1F-9FD9DE0867E4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6A6F51-861A-4D42-A6DA-B19751AF5B66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3FF039-D86E-4145-A2F7-A631A91284C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A03111-D107-4BAF-972F-1C8A1AB990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EEE19F-7DDF-45B1-875D-4B382933A1A7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2D5D59-F512-4E5B-9C87-76A8B66FE16B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89E285-FE0E-46F2-976C-C3496EEB5601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E1A9F8-905E-42CF-96C8-E71BB51D04EF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CED063-924F-4B13-BA4E-FB413DF114F3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5B64F8-9DC7-40F0-A5CB-F97A341B6715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3FF319-1C70-491A-8638-DB232F078F84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45C66B-6BC2-4DA7-AF70-27BB6F0EE9FB}"/>
                  </a:ext>
                </a:extLst>
              </p14:cNvPr>
              <p14:cNvContentPartPr/>
              <p14:nvPr/>
            </p14:nvContentPartPr>
            <p14:xfrm>
              <a:off x="222120" y="2018880"/>
              <a:ext cx="11373480" cy="470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45C66B-6BC2-4DA7-AF70-27BB6F0EE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2009520"/>
                <a:ext cx="11392200" cy="47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23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301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</p:spTree>
    <p:extLst>
      <p:ext uri="{BB962C8B-B14F-4D97-AF65-F5344CB8AC3E}">
        <p14:creationId xmlns:p14="http://schemas.microsoft.com/office/powerpoint/2010/main" val="6258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60E386-89E9-41B5-93A9-AB5C5D43FC01}"/>
                  </a:ext>
                </a:extLst>
              </p14:cNvPr>
              <p14:cNvContentPartPr/>
              <p14:nvPr/>
            </p14:nvContentPartPr>
            <p14:xfrm>
              <a:off x="6047640" y="1920960"/>
              <a:ext cx="6030360" cy="38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60E386-89E9-41B5-93A9-AB5C5D43F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8280" y="1911600"/>
                <a:ext cx="604908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2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&amp; Problem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453A9-DFDA-43B3-BC78-7C3A669D40B1}"/>
              </a:ext>
            </a:extLst>
          </p:cNvPr>
          <p:cNvGrpSpPr/>
          <p:nvPr/>
        </p:nvGrpSpPr>
        <p:grpSpPr>
          <a:xfrm>
            <a:off x="6794852" y="1366921"/>
            <a:ext cx="4621471" cy="5016758"/>
            <a:chOff x="6718652" y="920621"/>
            <a:chExt cx="4621471" cy="5016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9D00A2-4B2C-4307-A3D0-4799116E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698" y="1570892"/>
              <a:ext cx="4105656" cy="4126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858DC-2800-463D-9404-8B5DCD8D2993}"/>
                </a:ext>
              </a:extLst>
            </p:cNvPr>
            <p:cNvSpPr txBox="1"/>
            <p:nvPr/>
          </p:nvSpPr>
          <p:spPr>
            <a:xfrm>
              <a:off x="6718652" y="920621"/>
              <a:ext cx="4621471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Graphical Representation</a:t>
              </a: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A38C9-4972-4990-AE26-FC2093108B89}"/>
              </a:ext>
            </a:extLst>
          </p:cNvPr>
          <p:cNvSpPr/>
          <p:nvPr/>
        </p:nvSpPr>
        <p:spPr>
          <a:xfrm>
            <a:off x="4038499" y="145541"/>
            <a:ext cx="3845112" cy="10772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53BEE8-A6CE-47EA-9FD8-97193F20EB00}"/>
                  </a:ext>
                </a:extLst>
              </p14:cNvPr>
              <p14:cNvContentPartPr/>
              <p14:nvPr/>
            </p14:nvContentPartPr>
            <p14:xfrm>
              <a:off x="420480" y="1776240"/>
              <a:ext cx="5701320" cy="461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53BEE8-A6CE-47EA-9FD8-97193F20E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20" y="1766880"/>
                <a:ext cx="5720040" cy="46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0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1361</Words>
  <Application>Microsoft Office PowerPoint</Application>
  <PresentationFormat>Widescreen</PresentationFormat>
  <Paragraphs>364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Warm-up: Cryptarithmetic</vt:lpstr>
      <vt:lpstr>Announcements</vt:lpstr>
      <vt:lpstr>AI: Representation and Problem Solving </vt:lpstr>
      <vt:lpstr>Linear Programming: What to eat?</vt:lpstr>
      <vt:lpstr>Optimization Formulation</vt:lpstr>
      <vt:lpstr>PowerPoint Presentation</vt:lpstr>
      <vt:lpstr>Representation &amp; Problem Solving</vt:lpstr>
      <vt:lpstr>Cost Contours</vt:lpstr>
      <vt:lpstr>Cost Contours</vt:lpstr>
      <vt:lpstr>Piazza Poll 1</vt:lpstr>
      <vt:lpstr>Piazza Poll 1</vt:lpstr>
      <vt:lpstr>Solving a Linear Program</vt:lpstr>
      <vt:lpstr>Solving a Linear Program</vt:lpstr>
      <vt:lpstr>Piazza Poll 2</vt:lpstr>
      <vt:lpstr>Piazza Poll 2</vt:lpstr>
      <vt:lpstr>Solving an LP</vt:lpstr>
      <vt:lpstr>Solving an LP</vt:lpstr>
      <vt:lpstr>Solving an LP</vt:lpstr>
      <vt:lpstr>Solving an LP</vt:lpstr>
      <vt:lpstr>What about higher dimensions?</vt:lpstr>
      <vt:lpstr>“Marty, your not thinking fourth-dimensionally”</vt:lpstr>
      <vt:lpstr>Shapes in higher dimensions</vt:lpstr>
      <vt:lpstr>What are intersections in higher dimensions?</vt:lpstr>
      <vt:lpstr>How do we find intersections in higher dimensions?</vt:lpstr>
      <vt:lpstr>Linear Programming</vt:lpstr>
      <vt:lpstr>Linear Programming  Integer Programming</vt:lpstr>
      <vt:lpstr>Linear Programming vs Integer Programming</vt:lpstr>
      <vt:lpstr>Integer Programming: Graphical Representation</vt:lpstr>
      <vt:lpstr>Integer Programming: Cryptarithmetic</vt:lpstr>
      <vt:lpstr>Relaxation</vt:lpstr>
      <vt:lpstr>Piazza Poll 3:</vt:lpstr>
      <vt:lpstr>Piazza Poll 3:</vt:lpstr>
      <vt:lpstr>Piazza Poll 4:</vt:lpstr>
      <vt:lpstr>Piazza Poll 4:</vt:lpstr>
      <vt:lpstr>Solving an IP</vt:lpstr>
      <vt:lpstr>Branch and Bound Example</vt:lpstr>
      <vt:lpstr>Branch and Bound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753</cp:revision>
  <cp:lastPrinted>2018-11-27T13:42:27Z</cp:lastPrinted>
  <dcterms:created xsi:type="dcterms:W3CDTF">2018-10-11T11:39:27Z</dcterms:created>
  <dcterms:modified xsi:type="dcterms:W3CDTF">2019-04-04T06:39:23Z</dcterms:modified>
</cp:coreProperties>
</file>