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Spectra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Spectral-regular.fntdata"/><Relationship Id="rId14" Type="http://schemas.openxmlformats.org/officeDocument/2006/relationships/slide" Target="slides/slide8.xml"/><Relationship Id="rId17" Type="http://schemas.openxmlformats.org/officeDocument/2006/relationships/font" Target="fonts/Spectral-italic.fntdata"/><Relationship Id="rId16" Type="http://schemas.openxmlformats.org/officeDocument/2006/relationships/font" Target="fonts/Spectral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Spectra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0af4550c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0af4550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4d92b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4d92b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4d92be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4d92be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4d92be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4d92be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4d92be9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4d92be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4d92be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4d92be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4d92be9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4d92be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4d92be9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4d92be9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2074225" y="213725"/>
            <a:ext cx="4284900" cy="25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ME781 Project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Data Counsel</a:t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~ </a:t>
            </a:r>
            <a:r>
              <a:rPr b="1" lang="en" sz="2000">
                <a:latin typeface="Spectral"/>
                <a:ea typeface="Spectral"/>
                <a:cs typeface="Spectral"/>
                <a:sym typeface="Spectral"/>
              </a:rPr>
              <a:t>Team 20</a:t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2074225" y="2877313"/>
            <a:ext cx="41361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10">
                <a:solidFill>
                  <a:srgbClr val="434343"/>
                </a:solidFill>
              </a:rPr>
              <a:t>Arpit Saxena - 180040019</a:t>
            </a:r>
            <a:endParaRPr sz="141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10">
                <a:solidFill>
                  <a:srgbClr val="434343"/>
                </a:solidFill>
              </a:rPr>
              <a:t>Utkarsh Sahu - 180100120</a:t>
            </a:r>
            <a:endParaRPr sz="141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10">
                <a:solidFill>
                  <a:srgbClr val="434343"/>
                </a:solidFill>
              </a:rPr>
              <a:t>Vinut Raibagi - 203100056</a:t>
            </a:r>
            <a:endParaRPr sz="141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10">
                <a:solidFill>
                  <a:srgbClr val="434343"/>
                </a:solidFill>
              </a:rPr>
              <a:t>Ashish Kumar - 213370007</a:t>
            </a:r>
            <a:endParaRPr sz="141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10">
                <a:solidFill>
                  <a:srgbClr val="434343"/>
                </a:solidFill>
              </a:rPr>
              <a:t>Arpit Tiwari - 190110011</a:t>
            </a:r>
            <a:endParaRPr sz="2150">
              <a:solidFill>
                <a:srgbClr val="434343"/>
              </a:solidFill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6"/>
          <p:cNvSpPr txBox="1"/>
          <p:nvPr>
            <p:ph type="ctrTitle"/>
          </p:nvPr>
        </p:nvSpPr>
        <p:spPr>
          <a:xfrm>
            <a:off x="1450150" y="0"/>
            <a:ext cx="56004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Product Demonstration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53" y="1212900"/>
            <a:ext cx="6857802" cy="345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6"/>
          <p:cNvCxnSpPr>
            <a:stCxn id="110" idx="3"/>
          </p:cNvCxnSpPr>
          <p:nvPr/>
        </p:nvCxnSpPr>
        <p:spPr>
          <a:xfrm flipH="1" rot="10800000">
            <a:off x="1880675" y="2469775"/>
            <a:ext cx="5892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6"/>
          <p:cNvSpPr txBox="1"/>
          <p:nvPr/>
        </p:nvSpPr>
        <p:spPr>
          <a:xfrm>
            <a:off x="101975" y="2141125"/>
            <a:ext cx="1778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Model </a:t>
            </a:r>
            <a:br>
              <a:rPr lang="en"/>
            </a:br>
            <a:r>
              <a:rPr lang="en"/>
              <a:t>Type and Hyperparameters(*)</a:t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5868575" y="4543050"/>
            <a:ext cx="2549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:  To be implemented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7"/>
          <p:cNvSpPr txBox="1"/>
          <p:nvPr>
            <p:ph type="ctrTitle"/>
          </p:nvPr>
        </p:nvSpPr>
        <p:spPr>
          <a:xfrm>
            <a:off x="1450150" y="0"/>
            <a:ext cx="56004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Product Demonstration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53" y="1212900"/>
            <a:ext cx="6857802" cy="345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7"/>
          <p:cNvCxnSpPr>
            <a:stCxn id="120" idx="3"/>
          </p:cNvCxnSpPr>
          <p:nvPr/>
        </p:nvCxnSpPr>
        <p:spPr>
          <a:xfrm flipH="1" rot="10800000">
            <a:off x="1880675" y="3274100"/>
            <a:ext cx="3285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7"/>
          <p:cNvSpPr txBox="1"/>
          <p:nvPr/>
        </p:nvSpPr>
        <p:spPr>
          <a:xfrm>
            <a:off x="101975" y="2809550"/>
            <a:ext cx="17787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features like Inventory Optimiz. , Demographics &amp; Production Planning</a:t>
            </a:r>
            <a:br>
              <a:rPr lang="en"/>
            </a:br>
            <a:r>
              <a:rPr lang="en"/>
              <a:t>(*)  </a:t>
            </a:r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5923350" y="4599700"/>
            <a:ext cx="2549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:  To be implemented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1450150" y="0"/>
            <a:ext cx="56004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Product Demonstration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101975" y="2367725"/>
            <a:ext cx="19827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Training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Files. Files should </a:t>
            </a:r>
            <a:r>
              <a:rPr lang="en"/>
              <a:t>follow</a:t>
            </a:r>
            <a:r>
              <a:rPr lang="en"/>
              <a:t> rules mentioned in Manual</a:t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650" y="1091400"/>
            <a:ext cx="7036499" cy="3721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8"/>
          <p:cNvCxnSpPr>
            <a:stCxn id="128" idx="3"/>
          </p:cNvCxnSpPr>
          <p:nvPr/>
        </p:nvCxnSpPr>
        <p:spPr>
          <a:xfrm flipH="1" rot="10800000">
            <a:off x="2084675" y="2651075"/>
            <a:ext cx="11781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8"/>
          <p:cNvCxnSpPr>
            <a:stCxn id="128" idx="3"/>
          </p:cNvCxnSpPr>
          <p:nvPr/>
        </p:nvCxnSpPr>
        <p:spPr>
          <a:xfrm>
            <a:off x="2084675" y="2891075"/>
            <a:ext cx="11667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8"/>
          <p:cNvSpPr txBox="1"/>
          <p:nvPr/>
        </p:nvSpPr>
        <p:spPr>
          <a:xfrm>
            <a:off x="4480200" y="3460450"/>
            <a:ext cx="1982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Upload</a:t>
            </a:r>
            <a:endParaRPr/>
          </a:p>
        </p:txBody>
      </p:sp>
      <p:cxnSp>
        <p:nvCxnSpPr>
          <p:cNvPr id="133" name="Google Shape;133;p28"/>
          <p:cNvCxnSpPr>
            <a:stCxn id="132" idx="1"/>
          </p:cNvCxnSpPr>
          <p:nvPr/>
        </p:nvCxnSpPr>
        <p:spPr>
          <a:xfrm rot="10800000">
            <a:off x="3478200" y="3274150"/>
            <a:ext cx="10020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9"/>
          <p:cNvSpPr txBox="1"/>
          <p:nvPr>
            <p:ph type="ctrTitle"/>
          </p:nvPr>
        </p:nvSpPr>
        <p:spPr>
          <a:xfrm>
            <a:off x="1450150" y="0"/>
            <a:ext cx="56004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Product Demonstration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101975" y="1382175"/>
            <a:ext cx="2118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Report showing model settings &amp; performance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00" y="960888"/>
            <a:ext cx="6967174" cy="3620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9"/>
          <p:cNvCxnSpPr/>
          <p:nvPr/>
        </p:nvCxnSpPr>
        <p:spPr>
          <a:xfrm>
            <a:off x="2231875" y="1778700"/>
            <a:ext cx="1030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0"/>
          <p:cNvSpPr txBox="1"/>
          <p:nvPr>
            <p:ph type="ctrTitle"/>
          </p:nvPr>
        </p:nvSpPr>
        <p:spPr>
          <a:xfrm>
            <a:off x="1450150" y="0"/>
            <a:ext cx="56004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Product Demonstration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00" y="960888"/>
            <a:ext cx="6967174" cy="3620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30"/>
          <p:cNvCxnSpPr>
            <a:stCxn id="151" idx="3"/>
          </p:cNvCxnSpPr>
          <p:nvPr/>
        </p:nvCxnSpPr>
        <p:spPr>
          <a:xfrm flipH="1" rot="10800000">
            <a:off x="2277400" y="2628525"/>
            <a:ext cx="895200" cy="7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30"/>
          <p:cNvSpPr txBox="1"/>
          <p:nvPr/>
        </p:nvSpPr>
        <p:spPr>
          <a:xfrm>
            <a:off x="79300" y="2900175"/>
            <a:ext cx="2198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generated</a:t>
            </a:r>
            <a:br>
              <a:rPr lang="en"/>
            </a:br>
            <a:r>
              <a:rPr lang="en"/>
              <a:t>i) Feature Importances sorted in descending order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 txBox="1"/>
          <p:nvPr>
            <p:ph type="ctrTitle"/>
          </p:nvPr>
        </p:nvSpPr>
        <p:spPr>
          <a:xfrm>
            <a:off x="1450150" y="0"/>
            <a:ext cx="56004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Product Demonstration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85150" y="838250"/>
            <a:ext cx="2198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generated</a:t>
            </a:r>
            <a:br>
              <a:rPr lang="en"/>
            </a:br>
            <a:r>
              <a:rPr lang="en"/>
              <a:t>ii) Variation of Sales (y-axis) with the most important feature (x-axis)</a:t>
            </a:r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638" y="711681"/>
            <a:ext cx="5298761" cy="395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 txBox="1"/>
          <p:nvPr>
            <p:ph type="ctrTitle"/>
          </p:nvPr>
        </p:nvSpPr>
        <p:spPr>
          <a:xfrm>
            <a:off x="1450150" y="0"/>
            <a:ext cx="56004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Product Demonstration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373825" y="3070125"/>
            <a:ext cx="169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Predictions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638" y="711681"/>
            <a:ext cx="5298761" cy="395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