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40" d="100"/>
          <a:sy n="140" d="100"/>
        </p:scale>
        <p:origin x="-3182" y="-16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9882-2FDB-4BD2-8CE9-41F0931341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5F0510-2824-40E5-A1B3-D71A77388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A59E93-9348-439B-8D02-540029D05E86}"/>
              </a:ext>
            </a:extLst>
          </p:cNvPr>
          <p:cNvSpPr>
            <a:spLocks noGrp="1"/>
          </p:cNvSpPr>
          <p:nvPr>
            <p:ph type="dt" sz="half" idx="10"/>
          </p:nvPr>
        </p:nvSpPr>
        <p:spPr/>
        <p:txBody>
          <a:bodyPr/>
          <a:lstStyle/>
          <a:p>
            <a:fld id="{20A1A159-8339-411A-865B-A6747C09EE87}" type="datetimeFigureOut">
              <a:rPr lang="en-US" smtClean="0"/>
              <a:t>12/22/2021</a:t>
            </a:fld>
            <a:endParaRPr lang="en-US"/>
          </a:p>
        </p:txBody>
      </p:sp>
      <p:sp>
        <p:nvSpPr>
          <p:cNvPr id="5" name="Footer Placeholder 4">
            <a:extLst>
              <a:ext uri="{FF2B5EF4-FFF2-40B4-BE49-F238E27FC236}">
                <a16:creationId xmlns:a16="http://schemas.microsoft.com/office/drawing/2014/main" id="{2840653F-CBFD-42E6-9F89-07AAA7291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A3CFF-0A9F-4030-B506-895BF4089C59}"/>
              </a:ext>
            </a:extLst>
          </p:cNvPr>
          <p:cNvSpPr>
            <a:spLocks noGrp="1"/>
          </p:cNvSpPr>
          <p:nvPr>
            <p:ph type="sldNum" sz="quarter" idx="12"/>
          </p:nvPr>
        </p:nvSpPr>
        <p:spPr/>
        <p:txBody>
          <a:bodyPr/>
          <a:lstStyle/>
          <a:p>
            <a:fld id="{FD9A5708-3656-4FDC-AC75-682B7A5E3A1B}" type="slidenum">
              <a:rPr lang="en-US" smtClean="0"/>
              <a:t>‹#›</a:t>
            </a:fld>
            <a:endParaRPr lang="en-US"/>
          </a:p>
        </p:txBody>
      </p:sp>
    </p:spTree>
    <p:extLst>
      <p:ext uri="{BB962C8B-B14F-4D97-AF65-F5344CB8AC3E}">
        <p14:creationId xmlns:p14="http://schemas.microsoft.com/office/powerpoint/2010/main" val="186793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5862A-7B52-4356-8A3B-DF56B93A13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8ACE87-BD3F-4B38-8019-DCAE7EA9C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F3CDF-A0C0-4831-B271-B71C6FC2B2D4}"/>
              </a:ext>
            </a:extLst>
          </p:cNvPr>
          <p:cNvSpPr>
            <a:spLocks noGrp="1"/>
          </p:cNvSpPr>
          <p:nvPr>
            <p:ph type="dt" sz="half" idx="10"/>
          </p:nvPr>
        </p:nvSpPr>
        <p:spPr/>
        <p:txBody>
          <a:bodyPr/>
          <a:lstStyle/>
          <a:p>
            <a:fld id="{20A1A159-8339-411A-865B-A6747C09EE87}" type="datetimeFigureOut">
              <a:rPr lang="en-US" smtClean="0"/>
              <a:t>12/22/2021</a:t>
            </a:fld>
            <a:endParaRPr lang="en-US"/>
          </a:p>
        </p:txBody>
      </p:sp>
      <p:sp>
        <p:nvSpPr>
          <p:cNvPr id="5" name="Footer Placeholder 4">
            <a:extLst>
              <a:ext uri="{FF2B5EF4-FFF2-40B4-BE49-F238E27FC236}">
                <a16:creationId xmlns:a16="http://schemas.microsoft.com/office/drawing/2014/main" id="{97604502-B315-4321-AB9E-42CF86949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4A1B6-7639-4C39-84FA-2202B269A06B}"/>
              </a:ext>
            </a:extLst>
          </p:cNvPr>
          <p:cNvSpPr>
            <a:spLocks noGrp="1"/>
          </p:cNvSpPr>
          <p:nvPr>
            <p:ph type="sldNum" sz="quarter" idx="12"/>
          </p:nvPr>
        </p:nvSpPr>
        <p:spPr/>
        <p:txBody>
          <a:bodyPr/>
          <a:lstStyle/>
          <a:p>
            <a:fld id="{FD9A5708-3656-4FDC-AC75-682B7A5E3A1B}" type="slidenum">
              <a:rPr lang="en-US" smtClean="0"/>
              <a:t>‹#›</a:t>
            </a:fld>
            <a:endParaRPr lang="en-US"/>
          </a:p>
        </p:txBody>
      </p:sp>
    </p:spTree>
    <p:extLst>
      <p:ext uri="{BB962C8B-B14F-4D97-AF65-F5344CB8AC3E}">
        <p14:creationId xmlns:p14="http://schemas.microsoft.com/office/powerpoint/2010/main" val="274332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01BC2A-337F-47E0-9F06-F18BE905A9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44B558-F183-4503-8365-812BBFD3D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59C23-1C53-4164-AACC-944C4EF9EBEC}"/>
              </a:ext>
            </a:extLst>
          </p:cNvPr>
          <p:cNvSpPr>
            <a:spLocks noGrp="1"/>
          </p:cNvSpPr>
          <p:nvPr>
            <p:ph type="dt" sz="half" idx="10"/>
          </p:nvPr>
        </p:nvSpPr>
        <p:spPr/>
        <p:txBody>
          <a:bodyPr/>
          <a:lstStyle/>
          <a:p>
            <a:fld id="{20A1A159-8339-411A-865B-A6747C09EE87}" type="datetimeFigureOut">
              <a:rPr lang="en-US" smtClean="0"/>
              <a:t>12/22/2021</a:t>
            </a:fld>
            <a:endParaRPr lang="en-US"/>
          </a:p>
        </p:txBody>
      </p:sp>
      <p:sp>
        <p:nvSpPr>
          <p:cNvPr id="5" name="Footer Placeholder 4">
            <a:extLst>
              <a:ext uri="{FF2B5EF4-FFF2-40B4-BE49-F238E27FC236}">
                <a16:creationId xmlns:a16="http://schemas.microsoft.com/office/drawing/2014/main" id="{5B6BF2D4-756E-4DB9-84DD-A37A300EF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F7DFB-5979-43F7-AAB8-30F758C58364}"/>
              </a:ext>
            </a:extLst>
          </p:cNvPr>
          <p:cNvSpPr>
            <a:spLocks noGrp="1"/>
          </p:cNvSpPr>
          <p:nvPr>
            <p:ph type="sldNum" sz="quarter" idx="12"/>
          </p:nvPr>
        </p:nvSpPr>
        <p:spPr/>
        <p:txBody>
          <a:bodyPr/>
          <a:lstStyle/>
          <a:p>
            <a:fld id="{FD9A5708-3656-4FDC-AC75-682B7A5E3A1B}" type="slidenum">
              <a:rPr lang="en-US" smtClean="0"/>
              <a:t>‹#›</a:t>
            </a:fld>
            <a:endParaRPr lang="en-US"/>
          </a:p>
        </p:txBody>
      </p:sp>
    </p:spTree>
    <p:extLst>
      <p:ext uri="{BB962C8B-B14F-4D97-AF65-F5344CB8AC3E}">
        <p14:creationId xmlns:p14="http://schemas.microsoft.com/office/powerpoint/2010/main" val="296715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A5C8-8CFB-4412-B73A-F7571CA8A2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206151-5A7C-4E53-900C-2C4AD169C7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0B1CF-693A-49B4-8652-D2893697F97F}"/>
              </a:ext>
            </a:extLst>
          </p:cNvPr>
          <p:cNvSpPr>
            <a:spLocks noGrp="1"/>
          </p:cNvSpPr>
          <p:nvPr>
            <p:ph type="dt" sz="half" idx="10"/>
          </p:nvPr>
        </p:nvSpPr>
        <p:spPr/>
        <p:txBody>
          <a:bodyPr/>
          <a:lstStyle/>
          <a:p>
            <a:fld id="{20A1A159-8339-411A-865B-A6747C09EE87}" type="datetimeFigureOut">
              <a:rPr lang="en-US" smtClean="0"/>
              <a:t>12/22/2021</a:t>
            </a:fld>
            <a:endParaRPr lang="en-US"/>
          </a:p>
        </p:txBody>
      </p:sp>
      <p:sp>
        <p:nvSpPr>
          <p:cNvPr id="5" name="Footer Placeholder 4">
            <a:extLst>
              <a:ext uri="{FF2B5EF4-FFF2-40B4-BE49-F238E27FC236}">
                <a16:creationId xmlns:a16="http://schemas.microsoft.com/office/drawing/2014/main" id="{4D698D9B-EC4C-458C-A649-B3E4F7E59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7A152-8DBA-488B-BA4B-CEB292C694E9}"/>
              </a:ext>
            </a:extLst>
          </p:cNvPr>
          <p:cNvSpPr>
            <a:spLocks noGrp="1"/>
          </p:cNvSpPr>
          <p:nvPr>
            <p:ph type="sldNum" sz="quarter" idx="12"/>
          </p:nvPr>
        </p:nvSpPr>
        <p:spPr/>
        <p:txBody>
          <a:bodyPr/>
          <a:lstStyle/>
          <a:p>
            <a:fld id="{FD9A5708-3656-4FDC-AC75-682B7A5E3A1B}" type="slidenum">
              <a:rPr lang="en-US" smtClean="0"/>
              <a:t>‹#›</a:t>
            </a:fld>
            <a:endParaRPr lang="en-US"/>
          </a:p>
        </p:txBody>
      </p:sp>
    </p:spTree>
    <p:extLst>
      <p:ext uri="{BB962C8B-B14F-4D97-AF65-F5344CB8AC3E}">
        <p14:creationId xmlns:p14="http://schemas.microsoft.com/office/powerpoint/2010/main" val="13327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E025-1E83-4EF1-B103-A1C54F381C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D69154-6B84-4683-A463-BE45012892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1C75D6-3C79-4618-99A8-664A28FE32C4}"/>
              </a:ext>
            </a:extLst>
          </p:cNvPr>
          <p:cNvSpPr>
            <a:spLocks noGrp="1"/>
          </p:cNvSpPr>
          <p:nvPr>
            <p:ph type="dt" sz="half" idx="10"/>
          </p:nvPr>
        </p:nvSpPr>
        <p:spPr/>
        <p:txBody>
          <a:bodyPr/>
          <a:lstStyle/>
          <a:p>
            <a:fld id="{20A1A159-8339-411A-865B-A6747C09EE87}" type="datetimeFigureOut">
              <a:rPr lang="en-US" smtClean="0"/>
              <a:t>12/22/2021</a:t>
            </a:fld>
            <a:endParaRPr lang="en-US"/>
          </a:p>
        </p:txBody>
      </p:sp>
      <p:sp>
        <p:nvSpPr>
          <p:cNvPr id="5" name="Footer Placeholder 4">
            <a:extLst>
              <a:ext uri="{FF2B5EF4-FFF2-40B4-BE49-F238E27FC236}">
                <a16:creationId xmlns:a16="http://schemas.microsoft.com/office/drawing/2014/main" id="{1B5696A4-4377-48BA-A10B-50CE522C7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C2215-2EA9-4012-8C25-FFC0E05D1301}"/>
              </a:ext>
            </a:extLst>
          </p:cNvPr>
          <p:cNvSpPr>
            <a:spLocks noGrp="1"/>
          </p:cNvSpPr>
          <p:nvPr>
            <p:ph type="sldNum" sz="quarter" idx="12"/>
          </p:nvPr>
        </p:nvSpPr>
        <p:spPr/>
        <p:txBody>
          <a:bodyPr/>
          <a:lstStyle/>
          <a:p>
            <a:fld id="{FD9A5708-3656-4FDC-AC75-682B7A5E3A1B}" type="slidenum">
              <a:rPr lang="en-US" smtClean="0"/>
              <a:t>‹#›</a:t>
            </a:fld>
            <a:endParaRPr lang="en-US"/>
          </a:p>
        </p:txBody>
      </p:sp>
    </p:spTree>
    <p:extLst>
      <p:ext uri="{BB962C8B-B14F-4D97-AF65-F5344CB8AC3E}">
        <p14:creationId xmlns:p14="http://schemas.microsoft.com/office/powerpoint/2010/main" val="68243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6C14-BB91-455B-8739-835757010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6AC7C-C074-45F6-9E94-C66FFDFB5F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1096A7-B628-4EE0-A98D-A89B56DAE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97BF2A-411F-476A-8F54-3CFD7A3DE057}"/>
              </a:ext>
            </a:extLst>
          </p:cNvPr>
          <p:cNvSpPr>
            <a:spLocks noGrp="1"/>
          </p:cNvSpPr>
          <p:nvPr>
            <p:ph type="dt" sz="half" idx="10"/>
          </p:nvPr>
        </p:nvSpPr>
        <p:spPr/>
        <p:txBody>
          <a:bodyPr/>
          <a:lstStyle/>
          <a:p>
            <a:fld id="{20A1A159-8339-411A-865B-A6747C09EE87}" type="datetimeFigureOut">
              <a:rPr lang="en-US" smtClean="0"/>
              <a:t>12/22/2021</a:t>
            </a:fld>
            <a:endParaRPr lang="en-US"/>
          </a:p>
        </p:txBody>
      </p:sp>
      <p:sp>
        <p:nvSpPr>
          <p:cNvPr id="6" name="Footer Placeholder 5">
            <a:extLst>
              <a:ext uri="{FF2B5EF4-FFF2-40B4-BE49-F238E27FC236}">
                <a16:creationId xmlns:a16="http://schemas.microsoft.com/office/drawing/2014/main" id="{6BCD2AA4-EB20-4413-AC1F-202B7D255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446A0-808C-4B6E-B1D5-53F4038FD680}"/>
              </a:ext>
            </a:extLst>
          </p:cNvPr>
          <p:cNvSpPr>
            <a:spLocks noGrp="1"/>
          </p:cNvSpPr>
          <p:nvPr>
            <p:ph type="sldNum" sz="quarter" idx="12"/>
          </p:nvPr>
        </p:nvSpPr>
        <p:spPr/>
        <p:txBody>
          <a:bodyPr/>
          <a:lstStyle/>
          <a:p>
            <a:fld id="{FD9A5708-3656-4FDC-AC75-682B7A5E3A1B}" type="slidenum">
              <a:rPr lang="en-US" smtClean="0"/>
              <a:t>‹#›</a:t>
            </a:fld>
            <a:endParaRPr lang="en-US"/>
          </a:p>
        </p:txBody>
      </p:sp>
    </p:spTree>
    <p:extLst>
      <p:ext uri="{BB962C8B-B14F-4D97-AF65-F5344CB8AC3E}">
        <p14:creationId xmlns:p14="http://schemas.microsoft.com/office/powerpoint/2010/main" val="348225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B7DE-A3FE-4358-800E-8EA85C3E2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7FCE36-68D6-473C-98FF-36A48BDA33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0C7060-C5D9-46D0-A1B7-C24947BE2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C1B8AD-2CFE-4132-A616-53E5102E9D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AFA35-B795-48BA-B642-D89A6E490A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52B065-E446-46FB-9BB9-FEEC559557F6}"/>
              </a:ext>
            </a:extLst>
          </p:cNvPr>
          <p:cNvSpPr>
            <a:spLocks noGrp="1"/>
          </p:cNvSpPr>
          <p:nvPr>
            <p:ph type="dt" sz="half" idx="10"/>
          </p:nvPr>
        </p:nvSpPr>
        <p:spPr/>
        <p:txBody>
          <a:bodyPr/>
          <a:lstStyle/>
          <a:p>
            <a:fld id="{20A1A159-8339-411A-865B-A6747C09EE87}" type="datetimeFigureOut">
              <a:rPr lang="en-US" smtClean="0"/>
              <a:t>12/22/2021</a:t>
            </a:fld>
            <a:endParaRPr lang="en-US"/>
          </a:p>
        </p:txBody>
      </p:sp>
      <p:sp>
        <p:nvSpPr>
          <p:cNvPr id="8" name="Footer Placeholder 7">
            <a:extLst>
              <a:ext uri="{FF2B5EF4-FFF2-40B4-BE49-F238E27FC236}">
                <a16:creationId xmlns:a16="http://schemas.microsoft.com/office/drawing/2014/main" id="{39E633AF-0493-480A-BC23-BD7ADB3B7C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A56E72-FDA0-4E00-8DDB-6D3420C318C3}"/>
              </a:ext>
            </a:extLst>
          </p:cNvPr>
          <p:cNvSpPr>
            <a:spLocks noGrp="1"/>
          </p:cNvSpPr>
          <p:nvPr>
            <p:ph type="sldNum" sz="quarter" idx="12"/>
          </p:nvPr>
        </p:nvSpPr>
        <p:spPr/>
        <p:txBody>
          <a:bodyPr/>
          <a:lstStyle/>
          <a:p>
            <a:fld id="{FD9A5708-3656-4FDC-AC75-682B7A5E3A1B}" type="slidenum">
              <a:rPr lang="en-US" smtClean="0"/>
              <a:t>‹#›</a:t>
            </a:fld>
            <a:endParaRPr lang="en-US"/>
          </a:p>
        </p:txBody>
      </p:sp>
    </p:spTree>
    <p:extLst>
      <p:ext uri="{BB962C8B-B14F-4D97-AF65-F5344CB8AC3E}">
        <p14:creationId xmlns:p14="http://schemas.microsoft.com/office/powerpoint/2010/main" val="247632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B858-5A87-4BC2-BFFC-9210C7C914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4F39E7-F1CF-480B-B9A1-FFA3FCEFC03C}"/>
              </a:ext>
            </a:extLst>
          </p:cNvPr>
          <p:cNvSpPr>
            <a:spLocks noGrp="1"/>
          </p:cNvSpPr>
          <p:nvPr>
            <p:ph type="dt" sz="half" idx="10"/>
          </p:nvPr>
        </p:nvSpPr>
        <p:spPr/>
        <p:txBody>
          <a:bodyPr/>
          <a:lstStyle/>
          <a:p>
            <a:fld id="{20A1A159-8339-411A-865B-A6747C09EE87}" type="datetimeFigureOut">
              <a:rPr lang="en-US" smtClean="0"/>
              <a:t>12/22/2021</a:t>
            </a:fld>
            <a:endParaRPr lang="en-US"/>
          </a:p>
        </p:txBody>
      </p:sp>
      <p:sp>
        <p:nvSpPr>
          <p:cNvPr id="4" name="Footer Placeholder 3">
            <a:extLst>
              <a:ext uri="{FF2B5EF4-FFF2-40B4-BE49-F238E27FC236}">
                <a16:creationId xmlns:a16="http://schemas.microsoft.com/office/drawing/2014/main" id="{C72B010B-C590-4DE2-A0C2-EAFA951D2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974B5D-496D-4B5C-A4AB-A68DB7D8DDCD}"/>
              </a:ext>
            </a:extLst>
          </p:cNvPr>
          <p:cNvSpPr>
            <a:spLocks noGrp="1"/>
          </p:cNvSpPr>
          <p:nvPr>
            <p:ph type="sldNum" sz="quarter" idx="12"/>
          </p:nvPr>
        </p:nvSpPr>
        <p:spPr/>
        <p:txBody>
          <a:bodyPr/>
          <a:lstStyle/>
          <a:p>
            <a:fld id="{FD9A5708-3656-4FDC-AC75-682B7A5E3A1B}" type="slidenum">
              <a:rPr lang="en-US" smtClean="0"/>
              <a:t>‹#›</a:t>
            </a:fld>
            <a:endParaRPr lang="en-US"/>
          </a:p>
        </p:txBody>
      </p:sp>
    </p:spTree>
    <p:extLst>
      <p:ext uri="{BB962C8B-B14F-4D97-AF65-F5344CB8AC3E}">
        <p14:creationId xmlns:p14="http://schemas.microsoft.com/office/powerpoint/2010/main" val="424821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6178A8-C6C8-4195-8FA1-3F79D1318FD6}"/>
              </a:ext>
            </a:extLst>
          </p:cNvPr>
          <p:cNvSpPr>
            <a:spLocks noGrp="1"/>
          </p:cNvSpPr>
          <p:nvPr>
            <p:ph type="dt" sz="half" idx="10"/>
          </p:nvPr>
        </p:nvSpPr>
        <p:spPr/>
        <p:txBody>
          <a:bodyPr/>
          <a:lstStyle/>
          <a:p>
            <a:fld id="{20A1A159-8339-411A-865B-A6747C09EE87}" type="datetimeFigureOut">
              <a:rPr lang="en-US" smtClean="0"/>
              <a:t>12/22/2021</a:t>
            </a:fld>
            <a:endParaRPr lang="en-US"/>
          </a:p>
        </p:txBody>
      </p:sp>
      <p:sp>
        <p:nvSpPr>
          <p:cNvPr id="3" name="Footer Placeholder 2">
            <a:extLst>
              <a:ext uri="{FF2B5EF4-FFF2-40B4-BE49-F238E27FC236}">
                <a16:creationId xmlns:a16="http://schemas.microsoft.com/office/drawing/2014/main" id="{C4B63B9A-3D2D-44A8-B173-EF6B895436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A40AA7-FDCC-47D3-99E1-65D63BABF206}"/>
              </a:ext>
            </a:extLst>
          </p:cNvPr>
          <p:cNvSpPr>
            <a:spLocks noGrp="1"/>
          </p:cNvSpPr>
          <p:nvPr>
            <p:ph type="sldNum" sz="quarter" idx="12"/>
          </p:nvPr>
        </p:nvSpPr>
        <p:spPr/>
        <p:txBody>
          <a:bodyPr/>
          <a:lstStyle/>
          <a:p>
            <a:fld id="{FD9A5708-3656-4FDC-AC75-682B7A5E3A1B}" type="slidenum">
              <a:rPr lang="en-US" smtClean="0"/>
              <a:t>‹#›</a:t>
            </a:fld>
            <a:endParaRPr lang="en-US"/>
          </a:p>
        </p:txBody>
      </p:sp>
    </p:spTree>
    <p:extLst>
      <p:ext uri="{BB962C8B-B14F-4D97-AF65-F5344CB8AC3E}">
        <p14:creationId xmlns:p14="http://schemas.microsoft.com/office/powerpoint/2010/main" val="830345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8597-AEAC-47FB-81A1-E0D7651D60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5304F4-23D7-4F3B-9F0A-B6DDC5FAAF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030B1C-6A91-4A1E-A6A6-EDFC1814C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161E2-0A5E-45DE-AB2F-F9C081E7FBA7}"/>
              </a:ext>
            </a:extLst>
          </p:cNvPr>
          <p:cNvSpPr>
            <a:spLocks noGrp="1"/>
          </p:cNvSpPr>
          <p:nvPr>
            <p:ph type="dt" sz="half" idx="10"/>
          </p:nvPr>
        </p:nvSpPr>
        <p:spPr/>
        <p:txBody>
          <a:bodyPr/>
          <a:lstStyle/>
          <a:p>
            <a:fld id="{20A1A159-8339-411A-865B-A6747C09EE87}" type="datetimeFigureOut">
              <a:rPr lang="en-US" smtClean="0"/>
              <a:t>12/22/2021</a:t>
            </a:fld>
            <a:endParaRPr lang="en-US"/>
          </a:p>
        </p:txBody>
      </p:sp>
      <p:sp>
        <p:nvSpPr>
          <p:cNvPr id="6" name="Footer Placeholder 5">
            <a:extLst>
              <a:ext uri="{FF2B5EF4-FFF2-40B4-BE49-F238E27FC236}">
                <a16:creationId xmlns:a16="http://schemas.microsoft.com/office/drawing/2014/main" id="{C3565ED4-E1CC-4FD5-8B42-2DD8C9DAE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00C29-F387-40E8-8B89-ACE95C8B9D19}"/>
              </a:ext>
            </a:extLst>
          </p:cNvPr>
          <p:cNvSpPr>
            <a:spLocks noGrp="1"/>
          </p:cNvSpPr>
          <p:nvPr>
            <p:ph type="sldNum" sz="quarter" idx="12"/>
          </p:nvPr>
        </p:nvSpPr>
        <p:spPr/>
        <p:txBody>
          <a:bodyPr/>
          <a:lstStyle/>
          <a:p>
            <a:fld id="{FD9A5708-3656-4FDC-AC75-682B7A5E3A1B}" type="slidenum">
              <a:rPr lang="en-US" smtClean="0"/>
              <a:t>‹#›</a:t>
            </a:fld>
            <a:endParaRPr lang="en-US"/>
          </a:p>
        </p:txBody>
      </p:sp>
    </p:spTree>
    <p:extLst>
      <p:ext uri="{BB962C8B-B14F-4D97-AF65-F5344CB8AC3E}">
        <p14:creationId xmlns:p14="http://schemas.microsoft.com/office/powerpoint/2010/main" val="95528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2D80-6634-4CC3-831C-2621FA782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91CBEA-7239-4989-BF58-95954016BE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AAECF5-7D8B-47F6-BBEF-107F09095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BFEC14-23A0-4B6B-AEB4-A0FAC8E7BA82}"/>
              </a:ext>
            </a:extLst>
          </p:cNvPr>
          <p:cNvSpPr>
            <a:spLocks noGrp="1"/>
          </p:cNvSpPr>
          <p:nvPr>
            <p:ph type="dt" sz="half" idx="10"/>
          </p:nvPr>
        </p:nvSpPr>
        <p:spPr/>
        <p:txBody>
          <a:bodyPr/>
          <a:lstStyle/>
          <a:p>
            <a:fld id="{20A1A159-8339-411A-865B-A6747C09EE87}" type="datetimeFigureOut">
              <a:rPr lang="en-US" smtClean="0"/>
              <a:t>12/22/2021</a:t>
            </a:fld>
            <a:endParaRPr lang="en-US"/>
          </a:p>
        </p:txBody>
      </p:sp>
      <p:sp>
        <p:nvSpPr>
          <p:cNvPr id="6" name="Footer Placeholder 5">
            <a:extLst>
              <a:ext uri="{FF2B5EF4-FFF2-40B4-BE49-F238E27FC236}">
                <a16:creationId xmlns:a16="http://schemas.microsoft.com/office/drawing/2014/main" id="{87A0B5AA-3D52-4B65-B426-796CC888A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2389C-4FF1-4763-A115-B7A3D0EDE8E3}"/>
              </a:ext>
            </a:extLst>
          </p:cNvPr>
          <p:cNvSpPr>
            <a:spLocks noGrp="1"/>
          </p:cNvSpPr>
          <p:nvPr>
            <p:ph type="sldNum" sz="quarter" idx="12"/>
          </p:nvPr>
        </p:nvSpPr>
        <p:spPr/>
        <p:txBody>
          <a:bodyPr/>
          <a:lstStyle/>
          <a:p>
            <a:fld id="{FD9A5708-3656-4FDC-AC75-682B7A5E3A1B}" type="slidenum">
              <a:rPr lang="en-US" smtClean="0"/>
              <a:t>‹#›</a:t>
            </a:fld>
            <a:endParaRPr lang="en-US"/>
          </a:p>
        </p:txBody>
      </p:sp>
    </p:spTree>
    <p:extLst>
      <p:ext uri="{BB962C8B-B14F-4D97-AF65-F5344CB8AC3E}">
        <p14:creationId xmlns:p14="http://schemas.microsoft.com/office/powerpoint/2010/main" val="178017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407E62-5DC1-4C79-A96E-D8680F232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287634-E74F-4E61-B15A-7108237CCB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C7ABA-AA5A-406D-993B-F08A57A64C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1A159-8339-411A-865B-A6747C09EE87}" type="datetimeFigureOut">
              <a:rPr lang="en-US" smtClean="0"/>
              <a:t>12/22/2021</a:t>
            </a:fld>
            <a:endParaRPr lang="en-US"/>
          </a:p>
        </p:txBody>
      </p:sp>
      <p:sp>
        <p:nvSpPr>
          <p:cNvPr id="5" name="Footer Placeholder 4">
            <a:extLst>
              <a:ext uri="{FF2B5EF4-FFF2-40B4-BE49-F238E27FC236}">
                <a16:creationId xmlns:a16="http://schemas.microsoft.com/office/drawing/2014/main" id="{DE7CB736-08F3-4B31-8352-37C66A282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B63DAE-B1FB-49D3-A74C-DD892D8BF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A5708-3656-4FDC-AC75-682B7A5E3A1B}" type="slidenum">
              <a:rPr lang="en-US" smtClean="0"/>
              <a:t>‹#›</a:t>
            </a:fld>
            <a:endParaRPr lang="en-US"/>
          </a:p>
        </p:txBody>
      </p:sp>
    </p:spTree>
    <p:extLst>
      <p:ext uri="{BB962C8B-B14F-4D97-AF65-F5344CB8AC3E}">
        <p14:creationId xmlns:p14="http://schemas.microsoft.com/office/powerpoint/2010/main" val="189824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93C6349-13C2-4E4F-8DE3-25AB085B5696}"/>
              </a:ext>
            </a:extLst>
          </p:cNvPr>
          <p:cNvSpPr txBox="1"/>
          <p:nvPr/>
        </p:nvSpPr>
        <p:spPr>
          <a:xfrm>
            <a:off x="3047163" y="3246846"/>
            <a:ext cx="6094324" cy="369332"/>
          </a:xfrm>
          <a:prstGeom prst="rect">
            <a:avLst/>
          </a:prstGeom>
          <a:noFill/>
        </p:spPr>
        <p:txBody>
          <a:bodyPr wrap="square">
            <a:spAutoFit/>
          </a:bodyPr>
          <a:lstStyle/>
          <a:p>
            <a:r>
              <a:rPr lang="en-US" b="0" dirty="0">
                <a:effectLst/>
              </a:rPr>
              <a:t> </a:t>
            </a:r>
            <a:endParaRPr lang="en-US" dirty="0"/>
          </a:p>
        </p:txBody>
      </p:sp>
      <p:graphicFrame>
        <p:nvGraphicFramePr>
          <p:cNvPr id="22" name="Table 22">
            <a:extLst>
              <a:ext uri="{FF2B5EF4-FFF2-40B4-BE49-F238E27FC236}">
                <a16:creationId xmlns:a16="http://schemas.microsoft.com/office/drawing/2014/main" id="{A9499181-7855-43F9-B850-F14B1D5C915C}"/>
              </a:ext>
            </a:extLst>
          </p:cNvPr>
          <p:cNvGraphicFramePr>
            <a:graphicFrameLocks noGrp="1"/>
          </p:cNvGraphicFramePr>
          <p:nvPr>
            <p:extLst>
              <p:ext uri="{D42A27DB-BD31-4B8C-83A1-F6EECF244321}">
                <p14:modId xmlns:p14="http://schemas.microsoft.com/office/powerpoint/2010/main" val="2628441160"/>
              </p:ext>
            </p:extLst>
          </p:nvPr>
        </p:nvGraphicFramePr>
        <p:xfrm>
          <a:off x="110531" y="-12690"/>
          <a:ext cx="12026202" cy="6775232"/>
        </p:xfrm>
        <a:graphic>
          <a:graphicData uri="http://schemas.openxmlformats.org/drawingml/2006/table">
            <a:tbl>
              <a:tblPr firstRow="1" bandRow="1">
                <a:tableStyleId>{5940675A-B579-460E-94D1-54222C63F5DA}</a:tableStyleId>
              </a:tblPr>
              <a:tblGrid>
                <a:gridCol w="6013101">
                  <a:extLst>
                    <a:ext uri="{9D8B030D-6E8A-4147-A177-3AD203B41FA5}">
                      <a16:colId xmlns:a16="http://schemas.microsoft.com/office/drawing/2014/main" val="1684197535"/>
                    </a:ext>
                  </a:extLst>
                </a:gridCol>
                <a:gridCol w="6013101">
                  <a:extLst>
                    <a:ext uri="{9D8B030D-6E8A-4147-A177-3AD203B41FA5}">
                      <a16:colId xmlns:a16="http://schemas.microsoft.com/office/drawing/2014/main" val="4278786207"/>
                    </a:ext>
                  </a:extLst>
                </a:gridCol>
              </a:tblGrid>
              <a:tr h="3129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dirty="0">
                          <a:solidFill>
                            <a:schemeClr val="tx1"/>
                          </a:solidFill>
                          <a:effectLst/>
                          <a:latin typeface="+mn-lt"/>
                          <a:ea typeface="+mn-ea"/>
                          <a:cs typeface="+mn-cs"/>
                        </a:rPr>
                        <a:t>Risk Profiling and Tolerance for the Investor</a:t>
                      </a:r>
                      <a:r>
                        <a:rPr lang="en-US" sz="1400" b="0" i="0" u="none" strike="noStrik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dirty="0">
                          <a:solidFill>
                            <a:schemeClr val="tx1"/>
                          </a:solidFill>
                          <a:effectLst/>
                          <a:latin typeface="+mn-lt"/>
                          <a:ea typeface="+mn-ea"/>
                          <a:cs typeface="+mn-cs"/>
                        </a:rPr>
                        <a:t>Purpose: </a:t>
                      </a:r>
                      <a:endParaRPr lang="en-US" sz="1400" b="0" dirty="0">
                        <a:effectLst/>
                      </a:endParaRPr>
                    </a:p>
                    <a:p>
                      <a:pPr rtl="0"/>
                      <a:r>
                        <a:rPr lang="en-US" sz="1400" b="0" i="0" u="none" strike="noStrike" kern="1200" dirty="0">
                          <a:solidFill>
                            <a:schemeClr val="tx1"/>
                          </a:solidFill>
                          <a:effectLst/>
                          <a:latin typeface="+mn-lt"/>
                          <a:ea typeface="+mn-ea"/>
                          <a:cs typeface="+mn-cs"/>
                        </a:rPr>
                        <a:t>By totally removing the client from the process, we were able to develop a machine learning-based Portfolio management system. The overarching goal is to show how machine learning may be used to automate the manual phases in the portfolio management process. Machine learning is also being used to quantify and model investor/individual behavioral bias.</a:t>
                      </a:r>
                      <a:endParaRPr lang="en-US" sz="1400" b="0" dirty="0">
                        <a:effectLst/>
                      </a:endParaRPr>
                    </a:p>
                    <a:p>
                      <a:br>
                        <a:rPr lang="en-US" dirty="0"/>
                      </a:br>
                      <a:endParaRPr lang="en-US" dirty="0"/>
                    </a:p>
                  </a:txBody>
                  <a:tcPr/>
                </a:tc>
                <a:tc>
                  <a:txBody>
                    <a:bodyPr/>
                    <a:lstStyle/>
                    <a:p>
                      <a:pPr rtl="0"/>
                      <a:r>
                        <a:rPr lang="en-US" sz="1400" b="1" i="0" u="none" strike="noStrike" kern="1200" dirty="0">
                          <a:solidFill>
                            <a:schemeClr val="tx1"/>
                          </a:solidFill>
                          <a:effectLst/>
                          <a:latin typeface="+mn-lt"/>
                          <a:ea typeface="+mn-ea"/>
                          <a:cs typeface="+mn-cs"/>
                        </a:rPr>
                        <a:t>Analysis:</a:t>
                      </a:r>
                    </a:p>
                    <a:p>
                      <a:pPr rtl="0"/>
                      <a:r>
                        <a:rPr lang="en-US" sz="1200" b="0" i="0" u="none" strike="noStrike" kern="1200" dirty="0">
                          <a:solidFill>
                            <a:schemeClr val="tx1"/>
                          </a:solidFill>
                          <a:effectLst/>
                          <a:latin typeface="+mn-lt"/>
                          <a:ea typeface="+mn-ea"/>
                          <a:cs typeface="+mn-cs"/>
                        </a:rPr>
                        <a:t>Federal Reserve Board's Survey of Consumer Finances (SCF) data which comprises responses from the same group of people in 2007 (pre-crisis) and 2009 (post-crisis).</a:t>
                      </a:r>
                    </a:p>
                    <a:p>
                      <a:br>
                        <a:rPr lang="en-US" dirty="0"/>
                      </a:br>
                      <a:r>
                        <a:rPr lang="en-US" dirty="0"/>
                        <a:t> </a:t>
                      </a:r>
                    </a:p>
                  </a:txBody>
                  <a:tcPr/>
                </a:tc>
                <a:extLst>
                  <a:ext uri="{0D108BD9-81ED-4DB2-BD59-A6C34878D82A}">
                    <a16:rowId xmlns:a16="http://schemas.microsoft.com/office/drawing/2014/main" val="127919328"/>
                  </a:ext>
                </a:extLst>
              </a:tr>
              <a:tr h="3645911">
                <a:tc>
                  <a:txBody>
                    <a:bodyPr/>
                    <a:lstStyle/>
                    <a:p>
                      <a:pPr rtl="0"/>
                      <a:r>
                        <a:rPr lang="en-US" sz="1400" b="1" i="0" u="none" strike="noStrike" kern="1200" dirty="0">
                          <a:solidFill>
                            <a:schemeClr val="tx1"/>
                          </a:solidFill>
                          <a:effectLst/>
                          <a:latin typeface="+mn-lt"/>
                          <a:ea typeface="+mn-ea"/>
                          <a:cs typeface="+mn-cs"/>
                        </a:rPr>
                        <a:t>Procedure:</a:t>
                      </a:r>
                      <a:endParaRPr lang="en-US" sz="1400"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dirty="0">
                          <a:solidFill>
                            <a:schemeClr val="tx1"/>
                          </a:solidFill>
                          <a:effectLst/>
                          <a:latin typeface="+mn-lt"/>
                          <a:ea typeface="+mn-ea"/>
                          <a:cs typeface="+mn-cs"/>
                        </a:rPr>
                        <a:t>Retaining only the intuitive components from 2007, and exclude all intermediate features and features from 2009, as the variables from 2007 are the only ones needed to forecast risk tolerance.</a:t>
                      </a:r>
                    </a:p>
                    <a:p>
                      <a:pPr rtl="0"/>
                      <a:br>
                        <a:rPr lang="en-US" dirty="0"/>
                      </a:br>
                      <a:endParaRPr lang="en-US" dirty="0"/>
                    </a:p>
                  </a:txBody>
                  <a:tcPr/>
                </a:tc>
                <a:tc>
                  <a:txBody>
                    <a:bodyPr/>
                    <a:lstStyle/>
                    <a:p>
                      <a:r>
                        <a:rPr lang="en-US" sz="1400" b="1" i="0" u="none" strike="noStrike" kern="1200" dirty="0">
                          <a:solidFill>
                            <a:schemeClr val="tx1"/>
                          </a:solidFill>
                          <a:effectLst/>
                          <a:latin typeface="+mn-lt"/>
                          <a:ea typeface="+mn-ea"/>
                          <a:cs typeface="+mn-cs"/>
                        </a:rPr>
                        <a:t>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Ensemble methods such as AdaBoost (boosting) and Random Forest (bagging) has best performance with 0.86 and 0.70 mean squared error respectively.</a:t>
                      </a:r>
                    </a:p>
                    <a:p>
                      <a:pPr rtl="0"/>
                      <a:r>
                        <a:rPr lang="en-US" sz="1400" b="0" i="0" u="none" strike="noStrike" kern="1200" dirty="0">
                          <a:solidFill>
                            <a:schemeClr val="tx1"/>
                          </a:solidFill>
                          <a:effectLst/>
                          <a:latin typeface="+mn-lt"/>
                          <a:ea typeface="+mn-ea"/>
                          <a:cs typeface="+mn-cs"/>
                        </a:rPr>
                        <a:t>. </a:t>
                      </a:r>
                    </a:p>
                    <a:p>
                      <a:br>
                        <a:rPr lang="en-US" dirty="0"/>
                      </a:br>
                      <a:endParaRPr lang="en-US" dirty="0"/>
                    </a:p>
                  </a:txBody>
                  <a:tcPr/>
                </a:tc>
                <a:extLst>
                  <a:ext uri="{0D108BD9-81ED-4DB2-BD59-A6C34878D82A}">
                    <a16:rowId xmlns:a16="http://schemas.microsoft.com/office/drawing/2014/main" val="1873937655"/>
                  </a:ext>
                </a:extLst>
              </a:tr>
            </a:tbl>
          </a:graphicData>
        </a:graphic>
      </p:graphicFrame>
      <p:pic>
        <p:nvPicPr>
          <p:cNvPr id="24" name="Picture 23">
            <a:extLst>
              <a:ext uri="{FF2B5EF4-FFF2-40B4-BE49-F238E27FC236}">
                <a16:creationId xmlns:a16="http://schemas.microsoft.com/office/drawing/2014/main" id="{82C9A494-5969-4055-A6B4-8D51A068EB19}"/>
              </a:ext>
            </a:extLst>
          </p:cNvPr>
          <p:cNvPicPr>
            <a:picLocks noChangeAspect="1"/>
          </p:cNvPicPr>
          <p:nvPr/>
        </p:nvPicPr>
        <p:blipFill>
          <a:blip r:embed="rId2"/>
          <a:stretch>
            <a:fillRect/>
          </a:stretch>
        </p:blipFill>
        <p:spPr>
          <a:xfrm>
            <a:off x="110532" y="1346479"/>
            <a:ext cx="5817995" cy="1743597"/>
          </a:xfrm>
          <a:prstGeom prst="rect">
            <a:avLst/>
          </a:prstGeom>
        </p:spPr>
      </p:pic>
      <p:pic>
        <p:nvPicPr>
          <p:cNvPr id="1026" name="Picture 2">
            <a:extLst>
              <a:ext uri="{FF2B5EF4-FFF2-40B4-BE49-F238E27FC236}">
                <a16:creationId xmlns:a16="http://schemas.microsoft.com/office/drawing/2014/main" id="{8E49D714-AF7D-4DA9-9CBB-642EC6D9F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30" y="3981583"/>
            <a:ext cx="5937155" cy="278095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2BE0A3F2-6E1B-44BA-AA8F-641FE583C6F8}"/>
              </a:ext>
            </a:extLst>
          </p:cNvPr>
          <p:cNvPicPr>
            <a:picLocks noChangeAspect="1"/>
          </p:cNvPicPr>
          <p:nvPr/>
        </p:nvPicPr>
        <p:blipFill>
          <a:blip r:embed="rId4"/>
          <a:stretch>
            <a:fillRect/>
          </a:stretch>
        </p:blipFill>
        <p:spPr>
          <a:xfrm>
            <a:off x="6177223" y="3772948"/>
            <a:ext cx="5928527" cy="2899157"/>
          </a:xfrm>
          <a:prstGeom prst="rect">
            <a:avLst/>
          </a:prstGeom>
        </p:spPr>
      </p:pic>
      <p:pic>
        <p:nvPicPr>
          <p:cNvPr id="30" name="Picture 29" descr="A picture containing text, electronics, display&#10;&#10;Description automatically generated">
            <a:extLst>
              <a:ext uri="{FF2B5EF4-FFF2-40B4-BE49-F238E27FC236}">
                <a16:creationId xmlns:a16="http://schemas.microsoft.com/office/drawing/2014/main" id="{8E552ED0-03CF-4F42-AC85-6A960710864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77222" y="598713"/>
            <a:ext cx="5904245" cy="2486339"/>
          </a:xfrm>
          <a:prstGeom prst="rect">
            <a:avLst/>
          </a:prstGeom>
          <a:noFill/>
          <a:ln>
            <a:noFill/>
          </a:ln>
        </p:spPr>
      </p:pic>
    </p:spTree>
    <p:extLst>
      <p:ext uri="{BB962C8B-B14F-4D97-AF65-F5344CB8AC3E}">
        <p14:creationId xmlns:p14="http://schemas.microsoft.com/office/powerpoint/2010/main" val="2282637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170</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 Desai</dc:creator>
  <cp:lastModifiedBy>Ansh Desai</cp:lastModifiedBy>
  <cp:revision>1</cp:revision>
  <dcterms:created xsi:type="dcterms:W3CDTF">2021-12-22T21:52:18Z</dcterms:created>
  <dcterms:modified xsi:type="dcterms:W3CDTF">2021-12-22T22:40:45Z</dcterms:modified>
</cp:coreProperties>
</file>