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sldIdLst>
    <p:sldId id="256" r:id="rId2"/>
    <p:sldId id="263" r:id="rId3"/>
    <p:sldId id="257" r:id="rId4"/>
    <p:sldId id="258" r:id="rId5"/>
    <p:sldId id="259" r:id="rId6"/>
    <p:sldId id="268" r:id="rId7"/>
    <p:sldId id="269" r:id="rId8"/>
    <p:sldId id="270" r:id="rId9"/>
    <p:sldId id="273" r:id="rId10"/>
    <p:sldId id="271" r:id="rId11"/>
    <p:sldId id="272" r:id="rId12"/>
    <p:sldId id="262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BB1CC-1DDA-4676-B5E0-84FE52F945C7}" v="311" dt="2023-01-28T08:21:2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mi sathwik" userId="b3cbd0842de3e76c" providerId="LiveId" clId="{0E2BB1CC-1DDA-4676-B5E0-84FE52F945C7}"/>
    <pc:docChg chg="undo custSel addSld delSld modSld sldOrd">
      <pc:chgData name="laxmi sathwik" userId="b3cbd0842de3e76c" providerId="LiveId" clId="{0E2BB1CC-1DDA-4676-B5E0-84FE52F945C7}" dt="2023-01-28T08:21:21.660" v="1159"/>
      <pc:docMkLst>
        <pc:docMk/>
      </pc:docMkLst>
      <pc:sldChg chg="modSp mod modAnim">
        <pc:chgData name="laxmi sathwik" userId="b3cbd0842de3e76c" providerId="LiveId" clId="{0E2BB1CC-1DDA-4676-B5E0-84FE52F945C7}" dt="2023-01-28T03:19:22.731" v="582" actId="208"/>
        <pc:sldMkLst>
          <pc:docMk/>
          <pc:sldMk cId="350966400" sldId="256"/>
        </pc:sldMkLst>
        <pc:spChg chg="mod">
          <ac:chgData name="laxmi sathwik" userId="b3cbd0842de3e76c" providerId="LiveId" clId="{0E2BB1CC-1DDA-4676-B5E0-84FE52F945C7}" dt="2023-01-28T03:09:40.733" v="578" actId="207"/>
          <ac:spMkLst>
            <pc:docMk/>
            <pc:sldMk cId="350966400" sldId="256"/>
            <ac:spMk id="2" creationId="{48784494-C3DC-AD43-2129-A514E7780515}"/>
          </ac:spMkLst>
        </pc:spChg>
        <pc:spChg chg="mod">
          <ac:chgData name="laxmi sathwik" userId="b3cbd0842de3e76c" providerId="LiveId" clId="{0E2BB1CC-1DDA-4676-B5E0-84FE52F945C7}" dt="2023-01-28T03:10:33.538" v="580" actId="207"/>
          <ac:spMkLst>
            <pc:docMk/>
            <pc:sldMk cId="350966400" sldId="256"/>
            <ac:spMk id="3" creationId="{F7AA99DA-D81D-0D6A-E0D4-2A6572D24D66}"/>
          </ac:spMkLst>
        </pc:spChg>
        <pc:cxnChg chg="mod">
          <ac:chgData name="laxmi sathwik" userId="b3cbd0842de3e76c" providerId="LiveId" clId="{0E2BB1CC-1DDA-4676-B5E0-84FE52F945C7}" dt="2023-01-28T03:19:22.731" v="582" actId="208"/>
          <ac:cxnSpMkLst>
            <pc:docMk/>
            <pc:sldMk cId="350966400" sldId="256"/>
            <ac:cxnSpMk id="5" creationId="{4116BEEA-7B33-268C-5B4F-40861A918AA5}"/>
          </ac:cxnSpMkLst>
        </pc:cxnChg>
      </pc:sldChg>
      <pc:sldChg chg="modSp mod modAnim">
        <pc:chgData name="laxmi sathwik" userId="b3cbd0842de3e76c" providerId="LiveId" clId="{0E2BB1CC-1DDA-4676-B5E0-84FE52F945C7}" dt="2023-01-28T08:19:43.621" v="1141"/>
        <pc:sldMkLst>
          <pc:docMk/>
          <pc:sldMk cId="3890257655" sldId="257"/>
        </pc:sldMkLst>
        <pc:spChg chg="mod">
          <ac:chgData name="laxmi sathwik" userId="b3cbd0842de3e76c" providerId="LiveId" clId="{0E2BB1CC-1DDA-4676-B5E0-84FE52F945C7}" dt="2023-01-28T05:02:45.303" v="991" actId="14838"/>
          <ac:spMkLst>
            <pc:docMk/>
            <pc:sldMk cId="3890257655" sldId="257"/>
            <ac:spMk id="2" creationId="{35A0DC6E-9BC5-AB6D-E3ED-10C12D982858}"/>
          </ac:spMkLst>
        </pc:spChg>
        <pc:spChg chg="mod">
          <ac:chgData name="laxmi sathwik" userId="b3cbd0842de3e76c" providerId="LiveId" clId="{0E2BB1CC-1DDA-4676-B5E0-84FE52F945C7}" dt="2023-01-28T03:08:38.280" v="574"/>
          <ac:spMkLst>
            <pc:docMk/>
            <pc:sldMk cId="3890257655" sldId="257"/>
            <ac:spMk id="3" creationId="{B2CBD525-EB79-9A25-46A8-1985C73D47F1}"/>
          </ac:spMkLst>
        </pc:spChg>
        <pc:cxnChg chg="mod">
          <ac:chgData name="laxmi sathwik" userId="b3cbd0842de3e76c" providerId="LiveId" clId="{0E2BB1CC-1DDA-4676-B5E0-84FE52F945C7}" dt="2023-01-28T05:02:50.938" v="992" actId="208"/>
          <ac:cxnSpMkLst>
            <pc:docMk/>
            <pc:sldMk cId="3890257655" sldId="257"/>
            <ac:cxnSpMk id="5" creationId="{2E971319-A535-9000-FD1D-12765A01A5B4}"/>
          </ac:cxnSpMkLst>
        </pc:cxnChg>
      </pc:sldChg>
      <pc:sldChg chg="addSp modSp mod modAnim">
        <pc:chgData name="laxmi sathwik" userId="b3cbd0842de3e76c" providerId="LiveId" clId="{0E2BB1CC-1DDA-4676-B5E0-84FE52F945C7}" dt="2023-01-28T08:20:02.328" v="1145"/>
        <pc:sldMkLst>
          <pc:docMk/>
          <pc:sldMk cId="1320278634" sldId="258"/>
        </pc:sldMkLst>
        <pc:spChg chg="mod">
          <ac:chgData name="laxmi sathwik" userId="b3cbd0842de3e76c" providerId="LiveId" clId="{0E2BB1CC-1DDA-4676-B5E0-84FE52F945C7}" dt="2023-01-28T05:03:25.103" v="997" actId="14838"/>
          <ac:spMkLst>
            <pc:docMk/>
            <pc:sldMk cId="1320278634" sldId="258"/>
            <ac:spMk id="2" creationId="{C05731AC-D10E-16E9-0CB1-DA290B7E2B98}"/>
          </ac:spMkLst>
        </pc:spChg>
        <pc:spChg chg="mod">
          <ac:chgData name="laxmi sathwik" userId="b3cbd0842de3e76c" providerId="LiveId" clId="{0E2BB1CC-1DDA-4676-B5E0-84FE52F945C7}" dt="2023-01-28T03:42:05.307" v="583" actId="1076"/>
          <ac:spMkLst>
            <pc:docMk/>
            <pc:sldMk cId="1320278634" sldId="258"/>
            <ac:spMk id="3" creationId="{6F082727-F354-D425-6688-6DF4ECFF74A9}"/>
          </ac:spMkLst>
        </pc:spChg>
        <pc:spChg chg="add mod">
          <ac:chgData name="laxmi sathwik" userId="b3cbd0842de3e76c" providerId="LiveId" clId="{0E2BB1CC-1DDA-4676-B5E0-84FE52F945C7}" dt="2023-01-28T05:03:54.415" v="1003" actId="14838"/>
          <ac:spMkLst>
            <pc:docMk/>
            <pc:sldMk cId="1320278634" sldId="258"/>
            <ac:spMk id="4" creationId="{10D889D9-65F1-9B63-C0E0-3B0173035806}"/>
          </ac:spMkLst>
        </pc:spChg>
        <pc:spChg chg="add mod">
          <ac:chgData name="laxmi sathwik" userId="b3cbd0842de3e76c" providerId="LiveId" clId="{0E2BB1CC-1DDA-4676-B5E0-84FE52F945C7}" dt="2023-01-28T03:45:29.624" v="641" actId="20577"/>
          <ac:spMkLst>
            <pc:docMk/>
            <pc:sldMk cId="1320278634" sldId="258"/>
            <ac:spMk id="8" creationId="{490C4CDE-75DA-746D-94CA-5A09B56BA11E}"/>
          </ac:spMkLst>
        </pc:spChg>
        <pc:cxnChg chg="mod">
          <ac:chgData name="laxmi sathwik" userId="b3cbd0842de3e76c" providerId="LiveId" clId="{0E2BB1CC-1DDA-4676-B5E0-84FE52F945C7}" dt="2023-01-28T05:03:30.077" v="998" actId="208"/>
          <ac:cxnSpMkLst>
            <pc:docMk/>
            <pc:sldMk cId="1320278634" sldId="258"/>
            <ac:cxnSpMk id="5" creationId="{2842C83D-CC2D-9DB4-A625-E8862F5BC1BB}"/>
          </ac:cxnSpMkLst>
        </pc:cxnChg>
        <pc:cxnChg chg="add mod">
          <ac:chgData name="laxmi sathwik" userId="b3cbd0842de3e76c" providerId="LiveId" clId="{0E2BB1CC-1DDA-4676-B5E0-84FE52F945C7}" dt="2023-01-28T05:03:58.852" v="1004" actId="208"/>
          <ac:cxnSpMkLst>
            <pc:docMk/>
            <pc:sldMk cId="1320278634" sldId="258"/>
            <ac:cxnSpMk id="7" creationId="{51C833CF-6874-6326-135F-2FE7843E1510}"/>
          </ac:cxnSpMkLst>
        </pc:cxnChg>
      </pc:sldChg>
      <pc:sldChg chg="modSp mod modAnim">
        <pc:chgData name="laxmi sathwik" userId="b3cbd0842de3e76c" providerId="LiveId" clId="{0E2BB1CC-1DDA-4676-B5E0-84FE52F945C7}" dt="2023-01-28T08:20:16.803" v="1147"/>
        <pc:sldMkLst>
          <pc:docMk/>
          <pc:sldMk cId="2569553531" sldId="259"/>
        </pc:sldMkLst>
        <pc:spChg chg="mod">
          <ac:chgData name="laxmi sathwik" userId="b3cbd0842de3e76c" providerId="LiveId" clId="{0E2BB1CC-1DDA-4676-B5E0-84FE52F945C7}" dt="2023-01-28T05:04:20.906" v="1008" actId="14838"/>
          <ac:spMkLst>
            <pc:docMk/>
            <pc:sldMk cId="2569553531" sldId="259"/>
            <ac:spMk id="2" creationId="{8C810CF8-3BBA-294A-4913-E2D665316F41}"/>
          </ac:spMkLst>
        </pc:spChg>
        <pc:spChg chg="mod">
          <ac:chgData name="laxmi sathwik" userId="b3cbd0842de3e76c" providerId="LiveId" clId="{0E2BB1CC-1DDA-4676-B5E0-84FE52F945C7}" dt="2023-01-28T03:47:19.646" v="657" actId="20577"/>
          <ac:spMkLst>
            <pc:docMk/>
            <pc:sldMk cId="2569553531" sldId="259"/>
            <ac:spMk id="3" creationId="{E10E3806-5E5C-EACB-EE9C-2BBA8687D2E4}"/>
          </ac:spMkLst>
        </pc:spChg>
        <pc:cxnChg chg="mod">
          <ac:chgData name="laxmi sathwik" userId="b3cbd0842de3e76c" providerId="LiveId" clId="{0E2BB1CC-1DDA-4676-B5E0-84FE52F945C7}" dt="2023-01-28T05:04:24.961" v="1009" actId="208"/>
          <ac:cxnSpMkLst>
            <pc:docMk/>
            <pc:sldMk cId="2569553531" sldId="259"/>
            <ac:cxnSpMk id="5" creationId="{3DF03939-8552-26D3-63E3-4A351E0FFB87}"/>
          </ac:cxnSpMkLst>
        </pc:cxnChg>
      </pc:sldChg>
      <pc:sldChg chg="addSp delSp modSp del mod">
        <pc:chgData name="laxmi sathwik" userId="b3cbd0842de3e76c" providerId="LiveId" clId="{0E2BB1CC-1DDA-4676-B5E0-84FE52F945C7}" dt="2023-01-27T11:58:15.015" v="325" actId="2696"/>
        <pc:sldMkLst>
          <pc:docMk/>
          <pc:sldMk cId="2541255505" sldId="260"/>
        </pc:sldMkLst>
        <pc:spChg chg="mod">
          <ac:chgData name="laxmi sathwik" userId="b3cbd0842de3e76c" providerId="LiveId" clId="{0E2BB1CC-1DDA-4676-B5E0-84FE52F945C7}" dt="2023-01-27T11:23:04.268" v="255"/>
          <ac:spMkLst>
            <pc:docMk/>
            <pc:sldMk cId="2541255505" sldId="260"/>
            <ac:spMk id="2" creationId="{1AE24E54-1E76-072D-EB92-CF78F66EA2C2}"/>
          </ac:spMkLst>
        </pc:spChg>
        <pc:spChg chg="mod">
          <ac:chgData name="laxmi sathwik" userId="b3cbd0842de3e76c" providerId="LiveId" clId="{0E2BB1CC-1DDA-4676-B5E0-84FE52F945C7}" dt="2023-01-27T11:46:41.023" v="273" actId="21"/>
          <ac:spMkLst>
            <pc:docMk/>
            <pc:sldMk cId="2541255505" sldId="260"/>
            <ac:spMk id="3" creationId="{783C0CED-7FDB-BAC4-1E14-C606439FE0A6}"/>
          </ac:spMkLst>
        </pc:spChg>
        <pc:spChg chg="add del mod">
          <ac:chgData name="laxmi sathwik" userId="b3cbd0842de3e76c" providerId="LiveId" clId="{0E2BB1CC-1DDA-4676-B5E0-84FE52F945C7}" dt="2023-01-27T11:23:04.268" v="255"/>
          <ac:spMkLst>
            <pc:docMk/>
            <pc:sldMk cId="2541255505" sldId="260"/>
            <ac:spMk id="4" creationId="{DA43545B-3112-267A-8B8A-33932C9C8FE8}"/>
          </ac:spMkLst>
        </pc:spChg>
        <pc:spChg chg="add del mod">
          <ac:chgData name="laxmi sathwik" userId="b3cbd0842de3e76c" providerId="LiveId" clId="{0E2BB1CC-1DDA-4676-B5E0-84FE52F945C7}" dt="2023-01-27T11:23:04.268" v="255"/>
          <ac:spMkLst>
            <pc:docMk/>
            <pc:sldMk cId="2541255505" sldId="260"/>
            <ac:spMk id="6" creationId="{7A969767-C284-C4DC-F242-068CA3B554CA}"/>
          </ac:spMkLst>
        </pc:spChg>
        <pc:picChg chg="mod">
          <ac:chgData name="laxmi sathwik" userId="b3cbd0842de3e76c" providerId="LiveId" clId="{0E2BB1CC-1DDA-4676-B5E0-84FE52F945C7}" dt="2023-01-27T11:44:51.571" v="259" actId="1076"/>
          <ac:picMkLst>
            <pc:docMk/>
            <pc:sldMk cId="2541255505" sldId="260"/>
            <ac:picMk id="5" creationId="{1FDC3B33-850B-875F-7D40-70DE45051352}"/>
          </ac:picMkLst>
        </pc:picChg>
        <pc:cxnChg chg="mod">
          <ac:chgData name="laxmi sathwik" userId="b3cbd0842de3e76c" providerId="LiveId" clId="{0E2BB1CC-1DDA-4676-B5E0-84FE52F945C7}" dt="2023-01-27T11:44:44.090" v="258" actId="1076"/>
          <ac:cxnSpMkLst>
            <pc:docMk/>
            <pc:sldMk cId="2541255505" sldId="260"/>
            <ac:cxnSpMk id="11" creationId="{BF705B09-5F53-5F45-2DD2-103043D327DC}"/>
          </ac:cxnSpMkLst>
        </pc:cxnChg>
      </pc:sldChg>
      <pc:sldChg chg="modSp del modAnim">
        <pc:chgData name="laxmi sathwik" userId="b3cbd0842de3e76c" providerId="LiveId" clId="{0E2BB1CC-1DDA-4676-B5E0-84FE52F945C7}" dt="2023-01-28T04:14:07.549" v="845" actId="47"/>
        <pc:sldMkLst>
          <pc:docMk/>
          <pc:sldMk cId="677973229" sldId="261"/>
        </pc:sldMkLst>
        <pc:spChg chg="mod">
          <ac:chgData name="laxmi sathwik" userId="b3cbd0842de3e76c" providerId="LiveId" clId="{0E2BB1CC-1DDA-4676-B5E0-84FE52F945C7}" dt="2023-01-28T03:08:38.280" v="574"/>
          <ac:spMkLst>
            <pc:docMk/>
            <pc:sldMk cId="677973229" sldId="261"/>
            <ac:spMk id="2" creationId="{C9E749FF-3449-A062-4258-D6C6A85549E4}"/>
          </ac:spMkLst>
        </pc:spChg>
        <pc:spChg chg="mod">
          <ac:chgData name="laxmi sathwik" userId="b3cbd0842de3e76c" providerId="LiveId" clId="{0E2BB1CC-1DDA-4676-B5E0-84FE52F945C7}" dt="2023-01-28T03:08:38.280" v="574"/>
          <ac:spMkLst>
            <pc:docMk/>
            <pc:sldMk cId="677973229" sldId="261"/>
            <ac:spMk id="3" creationId="{019BFDCC-3463-8FF4-6B95-EE26432ABBC3}"/>
          </ac:spMkLst>
        </pc:spChg>
      </pc:sldChg>
      <pc:sldChg chg="modSp modAnim">
        <pc:chgData name="laxmi sathwik" userId="b3cbd0842de3e76c" providerId="LiveId" clId="{0E2BB1CC-1DDA-4676-B5E0-84FE52F945C7}" dt="2023-01-28T08:21:01.274" v="1152"/>
        <pc:sldMkLst>
          <pc:docMk/>
          <pc:sldMk cId="4242510774" sldId="262"/>
        </pc:sldMkLst>
        <pc:spChg chg="mod">
          <ac:chgData name="laxmi sathwik" userId="b3cbd0842de3e76c" providerId="LiveId" clId="{0E2BB1CC-1DDA-4676-B5E0-84FE52F945C7}" dt="2023-01-28T03:08:38.280" v="574"/>
          <ac:spMkLst>
            <pc:docMk/>
            <pc:sldMk cId="4242510774" sldId="262"/>
            <ac:spMk id="2" creationId="{7BC9DD8E-6707-BA7B-2536-9C911506120C}"/>
          </ac:spMkLst>
        </pc:spChg>
        <pc:spChg chg="mod">
          <ac:chgData name="laxmi sathwik" userId="b3cbd0842de3e76c" providerId="LiveId" clId="{0E2BB1CC-1DDA-4676-B5E0-84FE52F945C7}" dt="2023-01-28T04:09:15.344" v="823"/>
          <ac:spMkLst>
            <pc:docMk/>
            <pc:sldMk cId="4242510774" sldId="262"/>
            <ac:spMk id="3" creationId="{18035EE6-6DE4-96C1-5F70-13EB420E0C77}"/>
          </ac:spMkLst>
        </pc:spChg>
      </pc:sldChg>
      <pc:sldChg chg="modSp mod ord modAnim">
        <pc:chgData name="laxmi sathwik" userId="b3cbd0842de3e76c" providerId="LiveId" clId="{0E2BB1CC-1DDA-4676-B5E0-84FE52F945C7}" dt="2023-01-28T08:19:34.107" v="1139"/>
        <pc:sldMkLst>
          <pc:docMk/>
          <pc:sldMk cId="2454237086" sldId="263"/>
        </pc:sldMkLst>
        <pc:spChg chg="mod">
          <ac:chgData name="laxmi sathwik" userId="b3cbd0842de3e76c" providerId="LiveId" clId="{0E2BB1CC-1DDA-4676-B5E0-84FE52F945C7}" dt="2023-01-28T05:02:11.432" v="988" actId="14838"/>
          <ac:spMkLst>
            <pc:docMk/>
            <pc:sldMk cId="2454237086" sldId="263"/>
            <ac:spMk id="2" creationId="{765EB964-CFD8-5904-2F79-1D2459E1F483}"/>
          </ac:spMkLst>
        </pc:spChg>
        <pc:cxnChg chg="mod">
          <ac:chgData name="laxmi sathwik" userId="b3cbd0842de3e76c" providerId="LiveId" clId="{0E2BB1CC-1DDA-4676-B5E0-84FE52F945C7}" dt="2023-01-28T05:02:24.148" v="989" actId="208"/>
          <ac:cxnSpMkLst>
            <pc:docMk/>
            <pc:sldMk cId="2454237086" sldId="263"/>
            <ac:cxnSpMk id="5" creationId="{357E123F-2FE6-F5C9-9E59-A82866C8CD88}"/>
          </ac:cxnSpMkLst>
        </pc:cxnChg>
      </pc:sldChg>
      <pc:sldChg chg="del">
        <pc:chgData name="laxmi sathwik" userId="b3cbd0842de3e76c" providerId="LiveId" clId="{0E2BB1CC-1DDA-4676-B5E0-84FE52F945C7}" dt="2023-01-27T12:12:01.806" v="326" actId="2696"/>
        <pc:sldMkLst>
          <pc:docMk/>
          <pc:sldMk cId="3582455387" sldId="264"/>
        </pc:sldMkLst>
      </pc:sldChg>
      <pc:sldChg chg="modSp mod modAnim">
        <pc:chgData name="laxmi sathwik" userId="b3cbd0842de3e76c" providerId="LiveId" clId="{0E2BB1CC-1DDA-4676-B5E0-84FE52F945C7}" dt="2023-01-28T08:21:21.660" v="1159"/>
        <pc:sldMkLst>
          <pc:docMk/>
          <pc:sldMk cId="1487699574" sldId="265"/>
        </pc:sldMkLst>
        <pc:spChg chg="mod">
          <ac:chgData name="laxmi sathwik" userId="b3cbd0842de3e76c" providerId="LiveId" clId="{0E2BB1CC-1DDA-4676-B5E0-84FE52F945C7}" dt="2023-01-28T05:35:48.481" v="1136" actId="688"/>
          <ac:spMkLst>
            <pc:docMk/>
            <pc:sldMk cId="1487699574" sldId="265"/>
            <ac:spMk id="2" creationId="{41F7BD7D-D820-DAFC-451D-02F5638F906E}"/>
          </ac:spMkLst>
        </pc:spChg>
      </pc:sldChg>
      <pc:sldChg chg="del">
        <pc:chgData name="laxmi sathwik" userId="b3cbd0842de3e76c" providerId="LiveId" clId="{0E2BB1CC-1DDA-4676-B5E0-84FE52F945C7}" dt="2023-01-27T11:58:04.247" v="324" actId="2696"/>
        <pc:sldMkLst>
          <pc:docMk/>
          <pc:sldMk cId="735078774" sldId="266"/>
        </pc:sldMkLst>
      </pc:sldChg>
      <pc:sldChg chg="addSp modSp new mod ord modAnim">
        <pc:chgData name="laxmi sathwik" userId="b3cbd0842de3e76c" providerId="LiveId" clId="{0E2BB1CC-1DDA-4676-B5E0-84FE52F945C7}" dt="2023-01-28T08:21:12.612" v="1157"/>
        <pc:sldMkLst>
          <pc:docMk/>
          <pc:sldMk cId="54085832" sldId="267"/>
        </pc:sldMkLst>
        <pc:spChg chg="mod">
          <ac:chgData name="laxmi sathwik" userId="b3cbd0842de3e76c" providerId="LiveId" clId="{0E2BB1CC-1DDA-4676-B5E0-84FE52F945C7}" dt="2023-01-28T05:06:34.568" v="1024" actId="14838"/>
          <ac:spMkLst>
            <pc:docMk/>
            <pc:sldMk cId="54085832" sldId="267"/>
            <ac:spMk id="2" creationId="{DBF126BC-7DC5-3396-AF6A-331E10632905}"/>
          </ac:spMkLst>
        </pc:spChg>
        <pc:spChg chg="mod">
          <ac:chgData name="laxmi sathwik" userId="b3cbd0842de3e76c" providerId="LiveId" clId="{0E2BB1CC-1DDA-4676-B5E0-84FE52F945C7}" dt="2023-01-28T03:08:38.280" v="574"/>
          <ac:spMkLst>
            <pc:docMk/>
            <pc:sldMk cId="54085832" sldId="267"/>
            <ac:spMk id="3" creationId="{14BB8C52-81D4-5DAC-E982-9811997B6E2D}"/>
          </ac:spMkLst>
        </pc:spChg>
        <pc:cxnChg chg="add mod">
          <ac:chgData name="laxmi sathwik" userId="b3cbd0842de3e76c" providerId="LiveId" clId="{0E2BB1CC-1DDA-4676-B5E0-84FE52F945C7}" dt="2023-01-28T05:06:38.789" v="1025" actId="208"/>
          <ac:cxnSpMkLst>
            <pc:docMk/>
            <pc:sldMk cId="54085832" sldId="267"/>
            <ac:cxnSpMk id="5" creationId="{F518AD47-449A-5230-396B-3324ACA2DA66}"/>
          </ac:cxnSpMkLst>
        </pc:cxnChg>
      </pc:sldChg>
      <pc:sldChg chg="addSp delSp modSp new mod ord delAnim modAnim">
        <pc:chgData name="laxmi sathwik" userId="b3cbd0842de3e76c" providerId="LiveId" clId="{0E2BB1CC-1DDA-4676-B5E0-84FE52F945C7}" dt="2023-01-28T08:20:26.109" v="1149"/>
        <pc:sldMkLst>
          <pc:docMk/>
          <pc:sldMk cId="432253296" sldId="268"/>
        </pc:sldMkLst>
        <pc:spChg chg="mod">
          <ac:chgData name="laxmi sathwik" userId="b3cbd0842de3e76c" providerId="LiveId" clId="{0E2BB1CC-1DDA-4676-B5E0-84FE52F945C7}" dt="2023-01-28T05:06:04.507" v="1019" actId="208"/>
          <ac:spMkLst>
            <pc:docMk/>
            <pc:sldMk cId="432253296" sldId="268"/>
            <ac:spMk id="2" creationId="{F46B7BED-2E88-A8EF-63CF-F7F4B581EF04}"/>
          </ac:spMkLst>
        </pc:spChg>
        <pc:spChg chg="mod">
          <ac:chgData name="laxmi sathwik" userId="b3cbd0842de3e76c" providerId="LiveId" clId="{0E2BB1CC-1DDA-4676-B5E0-84FE52F945C7}" dt="2023-01-27T11:46:53.423" v="277" actId="1076"/>
          <ac:spMkLst>
            <pc:docMk/>
            <pc:sldMk cId="432253296" sldId="268"/>
            <ac:spMk id="3" creationId="{9623D3BB-9B30-04DD-64B6-B399DEB4780F}"/>
          </ac:spMkLst>
        </pc:spChg>
        <pc:picChg chg="add del mod">
          <ac:chgData name="laxmi sathwik" userId="b3cbd0842de3e76c" providerId="LiveId" clId="{0E2BB1CC-1DDA-4676-B5E0-84FE52F945C7}" dt="2023-01-28T03:54:30.642" v="683" actId="21"/>
          <ac:picMkLst>
            <pc:docMk/>
            <pc:sldMk cId="432253296" sldId="268"/>
            <ac:picMk id="7" creationId="{D11B7030-25F2-99A9-FB07-54AC483C6B47}"/>
          </ac:picMkLst>
        </pc:picChg>
        <pc:picChg chg="add del mod">
          <ac:chgData name="laxmi sathwik" userId="b3cbd0842de3e76c" providerId="LiveId" clId="{0E2BB1CC-1DDA-4676-B5E0-84FE52F945C7}" dt="2023-01-28T03:54:20.397" v="680" actId="21"/>
          <ac:picMkLst>
            <pc:docMk/>
            <pc:sldMk cId="432253296" sldId="268"/>
            <ac:picMk id="9" creationId="{BFF4D989-CF66-A44F-839B-31BE939F031B}"/>
          </ac:picMkLst>
        </pc:picChg>
        <pc:picChg chg="add mod">
          <ac:chgData name="laxmi sathwik" userId="b3cbd0842de3e76c" providerId="LiveId" clId="{0E2BB1CC-1DDA-4676-B5E0-84FE52F945C7}" dt="2023-01-28T03:54:34.092" v="684" actId="1076"/>
          <ac:picMkLst>
            <pc:docMk/>
            <pc:sldMk cId="432253296" sldId="268"/>
            <ac:picMk id="11" creationId="{44ACB885-F5E4-20D3-F353-C11EDDB20FE8}"/>
          </ac:picMkLst>
        </pc:picChg>
        <pc:picChg chg="add mod">
          <ac:chgData name="laxmi sathwik" userId="b3cbd0842de3e76c" providerId="LiveId" clId="{0E2BB1CC-1DDA-4676-B5E0-84FE52F945C7}" dt="2023-01-28T03:54:24.600" v="681" actId="1076"/>
          <ac:picMkLst>
            <pc:docMk/>
            <pc:sldMk cId="432253296" sldId="268"/>
            <ac:picMk id="13" creationId="{3573E8DE-9432-87CA-AA61-10C68A7009BF}"/>
          </ac:picMkLst>
        </pc:picChg>
        <pc:cxnChg chg="add mod">
          <ac:chgData name="laxmi sathwik" userId="b3cbd0842de3e76c" providerId="LiveId" clId="{0E2BB1CC-1DDA-4676-B5E0-84FE52F945C7}" dt="2023-01-28T05:06:12.487" v="1020" actId="208"/>
          <ac:cxnSpMkLst>
            <pc:docMk/>
            <pc:sldMk cId="432253296" sldId="268"/>
            <ac:cxnSpMk id="5" creationId="{C4EA1E67-03B3-B0C1-1412-AE4646A87401}"/>
          </ac:cxnSpMkLst>
        </pc:cxnChg>
      </pc:sldChg>
      <pc:sldChg chg="addSp delSp modSp new mod">
        <pc:chgData name="laxmi sathwik" userId="b3cbd0842de3e76c" providerId="LiveId" clId="{0E2BB1CC-1DDA-4676-B5E0-84FE52F945C7}" dt="2023-01-28T04:53:17.357" v="982"/>
        <pc:sldMkLst>
          <pc:docMk/>
          <pc:sldMk cId="2956429665" sldId="269"/>
        </pc:sldMkLst>
        <pc:spChg chg="add mod">
          <ac:chgData name="laxmi sathwik" userId="b3cbd0842de3e76c" providerId="LiveId" clId="{0E2BB1CC-1DDA-4676-B5E0-84FE52F945C7}" dt="2023-01-28T03:57:41.209" v="692" actId="1076"/>
          <ac:spMkLst>
            <pc:docMk/>
            <pc:sldMk cId="2956429665" sldId="269"/>
            <ac:spMk id="4" creationId="{4DDCF406-DB4C-7C18-B2A3-E64ED5B60AA7}"/>
          </ac:spMkLst>
        </pc:spChg>
        <pc:spChg chg="add mod">
          <ac:chgData name="laxmi sathwik" userId="b3cbd0842de3e76c" providerId="LiveId" clId="{0E2BB1CC-1DDA-4676-B5E0-84FE52F945C7}" dt="2023-01-27T11:55:33.632" v="295" actId="207"/>
          <ac:spMkLst>
            <pc:docMk/>
            <pc:sldMk cId="2956429665" sldId="269"/>
            <ac:spMk id="7" creationId="{DD483ED7-F907-7890-BC71-7A99B2E01DBF}"/>
          </ac:spMkLst>
        </pc:spChg>
        <pc:spChg chg="add mod">
          <ac:chgData name="laxmi sathwik" userId="b3cbd0842de3e76c" providerId="LiveId" clId="{0E2BB1CC-1DDA-4676-B5E0-84FE52F945C7}" dt="2023-01-27T11:57:55.798" v="323" actId="1076"/>
          <ac:spMkLst>
            <pc:docMk/>
            <pc:sldMk cId="2956429665" sldId="269"/>
            <ac:spMk id="8" creationId="{2BEA6CA6-929D-0DD6-E53F-EEC8B5964254}"/>
          </ac:spMkLst>
        </pc:spChg>
        <pc:spChg chg="add mod">
          <ac:chgData name="laxmi sathwik" userId="b3cbd0842de3e76c" providerId="LiveId" clId="{0E2BB1CC-1DDA-4676-B5E0-84FE52F945C7}" dt="2023-01-28T03:59:10.245" v="698" actId="207"/>
          <ac:spMkLst>
            <pc:docMk/>
            <pc:sldMk cId="2956429665" sldId="269"/>
            <ac:spMk id="13" creationId="{6B1F911A-247A-971B-D523-C987686D2309}"/>
          </ac:spMkLst>
        </pc:spChg>
        <pc:spChg chg="add mod">
          <ac:chgData name="laxmi sathwik" userId="b3cbd0842de3e76c" providerId="LiveId" clId="{0E2BB1CC-1DDA-4676-B5E0-84FE52F945C7}" dt="2023-01-28T03:59:36.245" v="702" actId="207"/>
          <ac:spMkLst>
            <pc:docMk/>
            <pc:sldMk cId="2956429665" sldId="269"/>
            <ac:spMk id="14" creationId="{265148A0-F934-B9EF-B227-32ACEA7E4D0A}"/>
          </ac:spMkLst>
        </pc:spChg>
        <pc:spChg chg="add del mod">
          <ac:chgData name="laxmi sathwik" userId="b3cbd0842de3e76c" providerId="LiveId" clId="{0E2BB1CC-1DDA-4676-B5E0-84FE52F945C7}" dt="2023-01-28T04:00:20.950" v="714" actId="478"/>
          <ac:spMkLst>
            <pc:docMk/>
            <pc:sldMk cId="2956429665" sldId="269"/>
            <ac:spMk id="17" creationId="{F7616F2E-936E-B4AC-9E1B-C63FE2A2AD42}"/>
          </ac:spMkLst>
        </pc:spChg>
        <pc:spChg chg="add mod">
          <ac:chgData name="laxmi sathwik" userId="b3cbd0842de3e76c" providerId="LiveId" clId="{0E2BB1CC-1DDA-4676-B5E0-84FE52F945C7}" dt="2023-01-28T04:01:03.862" v="741" actId="1076"/>
          <ac:spMkLst>
            <pc:docMk/>
            <pc:sldMk cId="2956429665" sldId="269"/>
            <ac:spMk id="18" creationId="{175117B7-EC6E-12B8-389E-DB80755E53E4}"/>
          </ac:spMkLst>
        </pc:spChg>
        <pc:spChg chg="add mod">
          <ac:chgData name="laxmi sathwik" userId="b3cbd0842de3e76c" providerId="LiveId" clId="{0E2BB1CC-1DDA-4676-B5E0-84FE52F945C7}" dt="2023-01-28T04:39:05.777" v="895" actId="207"/>
          <ac:spMkLst>
            <pc:docMk/>
            <pc:sldMk cId="2956429665" sldId="269"/>
            <ac:spMk id="19" creationId="{D4E1903E-F61A-94A0-9B98-78B1A5C53926}"/>
          </ac:spMkLst>
        </pc:spChg>
        <pc:spChg chg="add mod">
          <ac:chgData name="laxmi sathwik" userId="b3cbd0842de3e76c" providerId="LiveId" clId="{0E2BB1CC-1DDA-4676-B5E0-84FE52F945C7}" dt="2023-01-28T04:39:22.702" v="899" actId="207"/>
          <ac:spMkLst>
            <pc:docMk/>
            <pc:sldMk cId="2956429665" sldId="269"/>
            <ac:spMk id="20" creationId="{A072E897-3253-C2F6-FC5C-8360D7F6E111}"/>
          </ac:spMkLst>
        </pc:spChg>
        <pc:spChg chg="add del mod">
          <ac:chgData name="laxmi sathwik" userId="b3cbd0842de3e76c" providerId="LiveId" clId="{0E2BB1CC-1DDA-4676-B5E0-84FE52F945C7}" dt="2023-01-28T04:49:07.439" v="928" actId="478"/>
          <ac:spMkLst>
            <pc:docMk/>
            <pc:sldMk cId="2956429665" sldId="269"/>
            <ac:spMk id="23" creationId="{9166ED13-AA7B-70B3-5E14-0ADD08B2BFC5}"/>
          </ac:spMkLst>
        </pc:spChg>
        <pc:spChg chg="add del mod">
          <ac:chgData name="laxmi sathwik" userId="b3cbd0842de3e76c" providerId="LiveId" clId="{0E2BB1CC-1DDA-4676-B5E0-84FE52F945C7}" dt="2023-01-28T04:53:17.357" v="982"/>
          <ac:spMkLst>
            <pc:docMk/>
            <pc:sldMk cId="2956429665" sldId="269"/>
            <ac:spMk id="24" creationId="{B986B962-AE3B-297E-73AA-42B0A3FFFBB7}"/>
          </ac:spMkLst>
        </pc:spChg>
        <pc:spChg chg="add mod">
          <ac:chgData name="laxmi sathwik" userId="b3cbd0842de3e76c" providerId="LiveId" clId="{0E2BB1CC-1DDA-4676-B5E0-84FE52F945C7}" dt="2023-01-28T04:52:42.991" v="980" actId="255"/>
          <ac:spMkLst>
            <pc:docMk/>
            <pc:sldMk cId="2956429665" sldId="269"/>
            <ac:spMk id="25" creationId="{AD08B63D-C096-CA27-C50C-9A614C1A0FD2}"/>
          </ac:spMkLst>
        </pc:spChg>
        <pc:picChg chg="add del mod">
          <ac:chgData name="laxmi sathwik" userId="b3cbd0842de3e76c" providerId="LiveId" clId="{0E2BB1CC-1DDA-4676-B5E0-84FE52F945C7}" dt="2023-01-28T03:57:10.639" v="688" actId="21"/>
          <ac:picMkLst>
            <pc:docMk/>
            <pc:sldMk cId="2956429665" sldId="269"/>
            <ac:picMk id="3" creationId="{9DB0F9F5-5131-40A5-BEDB-5A798D3CD976}"/>
          </ac:picMkLst>
        </pc:picChg>
        <pc:picChg chg="add del mod">
          <ac:chgData name="laxmi sathwik" userId="b3cbd0842de3e76c" providerId="LiveId" clId="{0E2BB1CC-1DDA-4676-B5E0-84FE52F945C7}" dt="2023-01-28T03:57:43.527" v="694" actId="931"/>
          <ac:picMkLst>
            <pc:docMk/>
            <pc:sldMk cId="2956429665" sldId="269"/>
            <ac:picMk id="10" creationId="{A31AAF02-77DD-275E-C2E1-EB1030B1DF74}"/>
          </ac:picMkLst>
        </pc:picChg>
        <pc:picChg chg="add mod">
          <ac:chgData name="laxmi sathwik" userId="b3cbd0842de3e76c" providerId="LiveId" clId="{0E2BB1CC-1DDA-4676-B5E0-84FE52F945C7}" dt="2023-01-28T04:52:12.565" v="976" actId="1076"/>
          <ac:picMkLst>
            <pc:docMk/>
            <pc:sldMk cId="2956429665" sldId="269"/>
            <ac:picMk id="12" creationId="{7A45BAF7-B7BE-AC6B-FB55-117F873C99B1}"/>
          </ac:picMkLst>
        </pc:picChg>
        <pc:cxnChg chg="add mod">
          <ac:chgData name="laxmi sathwik" userId="b3cbd0842de3e76c" providerId="LiveId" clId="{0E2BB1CC-1DDA-4676-B5E0-84FE52F945C7}" dt="2023-01-27T11:54:21.630" v="292" actId="13822"/>
          <ac:cxnSpMkLst>
            <pc:docMk/>
            <pc:sldMk cId="2956429665" sldId="269"/>
            <ac:cxnSpMk id="6" creationId="{E3D8C979-466C-F548-7A61-97BDF6692B01}"/>
          </ac:cxnSpMkLst>
        </pc:cxnChg>
        <pc:cxnChg chg="add mod">
          <ac:chgData name="laxmi sathwik" userId="b3cbd0842de3e76c" providerId="LiveId" clId="{0E2BB1CC-1DDA-4676-B5E0-84FE52F945C7}" dt="2023-01-28T03:59:49.571" v="704" actId="13822"/>
          <ac:cxnSpMkLst>
            <pc:docMk/>
            <pc:sldMk cId="2956429665" sldId="269"/>
            <ac:cxnSpMk id="16" creationId="{65F8724C-0C90-E733-8355-590D234C3F56}"/>
          </ac:cxnSpMkLst>
        </pc:cxnChg>
        <pc:cxnChg chg="add mod">
          <ac:chgData name="laxmi sathwik" userId="b3cbd0842de3e76c" providerId="LiveId" clId="{0E2BB1CC-1DDA-4676-B5E0-84FE52F945C7}" dt="2023-01-28T04:39:33.811" v="901" actId="13822"/>
          <ac:cxnSpMkLst>
            <pc:docMk/>
            <pc:sldMk cId="2956429665" sldId="269"/>
            <ac:cxnSpMk id="22" creationId="{A1EB44F0-DA7D-1265-6F4C-C26232F6D8E6}"/>
          </ac:cxnSpMkLst>
        </pc:cxnChg>
      </pc:sldChg>
      <pc:sldChg chg="addSp delSp modSp new mod modAnim">
        <pc:chgData name="laxmi sathwik" userId="b3cbd0842de3e76c" providerId="LiveId" clId="{0E2BB1CC-1DDA-4676-B5E0-84FE52F945C7}" dt="2023-01-28T05:10:43.270" v="1036"/>
        <pc:sldMkLst>
          <pc:docMk/>
          <pc:sldMk cId="2148282072" sldId="270"/>
        </pc:sldMkLst>
        <pc:spChg chg="add del mod">
          <ac:chgData name="laxmi sathwik" userId="b3cbd0842de3e76c" providerId="LiveId" clId="{0E2BB1CC-1DDA-4676-B5E0-84FE52F945C7}" dt="2023-01-28T04:01:21.369" v="743" actId="21"/>
          <ac:spMkLst>
            <pc:docMk/>
            <pc:sldMk cId="2148282072" sldId="270"/>
            <ac:spMk id="4" creationId="{C14DE948-DECE-C1F5-5C6E-49B9546222F0}"/>
          </ac:spMkLst>
        </pc:spChg>
        <pc:spChg chg="add del mod">
          <ac:chgData name="laxmi sathwik" userId="b3cbd0842de3e76c" providerId="LiveId" clId="{0E2BB1CC-1DDA-4676-B5E0-84FE52F945C7}" dt="2023-01-27T14:13:03.995" v="388" actId="11529"/>
          <ac:spMkLst>
            <pc:docMk/>
            <pc:sldMk cId="2148282072" sldId="270"/>
            <ac:spMk id="5" creationId="{1ACE188C-3577-5C0E-32B8-60CB3E27854C}"/>
          </ac:spMkLst>
        </pc:spChg>
        <pc:spChg chg="add del mod">
          <ac:chgData name="laxmi sathwik" userId="b3cbd0842de3e76c" providerId="LiveId" clId="{0E2BB1CC-1DDA-4676-B5E0-84FE52F945C7}" dt="2023-01-28T04:01:26.002" v="744" actId="21"/>
          <ac:spMkLst>
            <pc:docMk/>
            <pc:sldMk cId="2148282072" sldId="270"/>
            <ac:spMk id="6" creationId="{DA9AE632-2EBD-6F94-5AF3-42FB0D902A46}"/>
          </ac:spMkLst>
        </pc:spChg>
        <pc:spChg chg="add del mod">
          <ac:chgData name="laxmi sathwik" userId="b3cbd0842de3e76c" providerId="LiveId" clId="{0E2BB1CC-1DDA-4676-B5E0-84FE52F945C7}" dt="2023-01-28T04:01:46.893" v="747" actId="21"/>
          <ac:spMkLst>
            <pc:docMk/>
            <pc:sldMk cId="2148282072" sldId="270"/>
            <ac:spMk id="7" creationId="{EC7E9A6C-DA5B-6C0B-E367-EA8C5A4F5C07}"/>
          </ac:spMkLst>
        </pc:spChg>
        <pc:spChg chg="add mod">
          <ac:chgData name="laxmi sathwik" userId="b3cbd0842de3e76c" providerId="LiveId" clId="{0E2BB1CC-1DDA-4676-B5E0-84FE52F945C7}" dt="2023-01-28T04:02:20.690" v="752" actId="14100"/>
          <ac:spMkLst>
            <pc:docMk/>
            <pc:sldMk cId="2148282072" sldId="270"/>
            <ac:spMk id="12" creationId="{66BB63F9-C267-0775-D9D5-8B9E2AF90897}"/>
          </ac:spMkLst>
        </pc:spChg>
        <pc:spChg chg="add mod">
          <ac:chgData name="laxmi sathwik" userId="b3cbd0842de3e76c" providerId="LiveId" clId="{0E2BB1CC-1DDA-4676-B5E0-84FE52F945C7}" dt="2023-01-28T04:03:42.802" v="763" actId="14100"/>
          <ac:spMkLst>
            <pc:docMk/>
            <pc:sldMk cId="2148282072" sldId="270"/>
            <ac:spMk id="13" creationId="{CB9B57BE-EB22-AC9B-4C4D-787CD1C5F667}"/>
          </ac:spMkLst>
        </pc:spChg>
        <pc:spChg chg="add del mod">
          <ac:chgData name="laxmi sathwik" userId="b3cbd0842de3e76c" providerId="LiveId" clId="{0E2BB1CC-1DDA-4676-B5E0-84FE52F945C7}" dt="2023-01-28T04:07:25.656" v="818"/>
          <ac:spMkLst>
            <pc:docMk/>
            <pc:sldMk cId="2148282072" sldId="270"/>
            <ac:spMk id="16" creationId="{E6353193-244F-1D90-2CFC-172883939B80}"/>
          </ac:spMkLst>
        </pc:spChg>
        <pc:spChg chg="add mod">
          <ac:chgData name="laxmi sathwik" userId="b3cbd0842de3e76c" providerId="LiveId" clId="{0E2BB1CC-1DDA-4676-B5E0-84FE52F945C7}" dt="2023-01-28T04:03:51.054" v="765" actId="207"/>
          <ac:spMkLst>
            <pc:docMk/>
            <pc:sldMk cId="2148282072" sldId="270"/>
            <ac:spMk id="17" creationId="{C3D08090-43BE-4595-A663-D01AC3F08F0D}"/>
          </ac:spMkLst>
        </pc:spChg>
        <pc:spChg chg="add mod">
          <ac:chgData name="laxmi sathwik" userId="b3cbd0842de3e76c" providerId="LiveId" clId="{0E2BB1CC-1DDA-4676-B5E0-84FE52F945C7}" dt="2023-01-28T04:04:17.362" v="768" actId="207"/>
          <ac:spMkLst>
            <pc:docMk/>
            <pc:sldMk cId="2148282072" sldId="270"/>
            <ac:spMk id="18" creationId="{A4C9D4CC-7ACF-E393-9406-EF9B027A36A3}"/>
          </ac:spMkLst>
        </pc:spChg>
        <pc:spChg chg="add mod">
          <ac:chgData name="laxmi sathwik" userId="b3cbd0842de3e76c" providerId="LiveId" clId="{0E2BB1CC-1DDA-4676-B5E0-84FE52F945C7}" dt="2023-01-28T04:05:16.628" v="814" actId="207"/>
          <ac:spMkLst>
            <pc:docMk/>
            <pc:sldMk cId="2148282072" sldId="270"/>
            <ac:spMk id="22" creationId="{7D512FD6-178F-A67B-CE83-FB8F59D318E5}"/>
          </ac:spMkLst>
        </pc:spChg>
        <pc:picChg chg="add del mod">
          <ac:chgData name="laxmi sathwik" userId="b3cbd0842de3e76c" providerId="LiveId" clId="{0E2BB1CC-1DDA-4676-B5E0-84FE52F945C7}" dt="2023-01-28T04:01:13.095" v="742" actId="21"/>
          <ac:picMkLst>
            <pc:docMk/>
            <pc:sldMk cId="2148282072" sldId="270"/>
            <ac:picMk id="3" creationId="{E626A0A6-79BA-3CE5-88DC-263C1AB82120}"/>
          </ac:picMkLst>
        </pc:picChg>
        <pc:picChg chg="add mod">
          <ac:chgData name="laxmi sathwik" userId="b3cbd0842de3e76c" providerId="LiveId" clId="{0E2BB1CC-1DDA-4676-B5E0-84FE52F945C7}" dt="2023-01-28T05:10:36.804" v="1034" actId="1076"/>
          <ac:picMkLst>
            <pc:docMk/>
            <pc:sldMk cId="2148282072" sldId="270"/>
            <ac:picMk id="11" creationId="{BD37B682-40A9-471B-44EF-B97D3CEB17F2}"/>
          </ac:picMkLst>
        </pc:picChg>
        <pc:cxnChg chg="add del mod">
          <ac:chgData name="laxmi sathwik" userId="b3cbd0842de3e76c" providerId="LiveId" clId="{0E2BB1CC-1DDA-4676-B5E0-84FE52F945C7}" dt="2023-01-28T04:01:29.569" v="745" actId="21"/>
          <ac:cxnSpMkLst>
            <pc:docMk/>
            <pc:sldMk cId="2148282072" sldId="270"/>
            <ac:cxnSpMk id="9" creationId="{71479B6F-9069-EF47-5A52-A23D289777BA}"/>
          </ac:cxnSpMkLst>
        </pc:cxnChg>
        <pc:cxnChg chg="add mod">
          <ac:chgData name="laxmi sathwik" userId="b3cbd0842de3e76c" providerId="LiveId" clId="{0E2BB1CC-1DDA-4676-B5E0-84FE52F945C7}" dt="2023-01-28T04:02:53.398" v="757" actId="13822"/>
          <ac:cxnSpMkLst>
            <pc:docMk/>
            <pc:sldMk cId="2148282072" sldId="270"/>
            <ac:cxnSpMk id="15" creationId="{52CFE7D5-30CE-2B42-CC73-100172DC29AF}"/>
          </ac:cxnSpMkLst>
        </pc:cxnChg>
        <pc:cxnChg chg="add mod">
          <ac:chgData name="laxmi sathwik" userId="b3cbd0842de3e76c" providerId="LiveId" clId="{0E2BB1CC-1DDA-4676-B5E0-84FE52F945C7}" dt="2023-01-28T04:04:35.374" v="771" actId="14100"/>
          <ac:cxnSpMkLst>
            <pc:docMk/>
            <pc:sldMk cId="2148282072" sldId="270"/>
            <ac:cxnSpMk id="20" creationId="{DFEF2C45-5808-A3F8-2447-120760C8D352}"/>
          </ac:cxnSpMkLst>
        </pc:cxnChg>
      </pc:sldChg>
      <pc:sldChg chg="new del">
        <pc:chgData name="laxmi sathwik" userId="b3cbd0842de3e76c" providerId="LiveId" clId="{0E2BB1CC-1DDA-4676-B5E0-84FE52F945C7}" dt="2023-01-27T11:53:40.684" v="286" actId="2696"/>
        <pc:sldMkLst>
          <pc:docMk/>
          <pc:sldMk cId="3037271640" sldId="270"/>
        </pc:sldMkLst>
      </pc:sldChg>
      <pc:sldChg chg="modSp new del">
        <pc:chgData name="laxmi sathwik" userId="b3cbd0842de3e76c" providerId="LiveId" clId="{0E2BB1CC-1DDA-4676-B5E0-84FE52F945C7}" dt="2023-01-28T04:07:31.530" v="819" actId="2696"/>
        <pc:sldMkLst>
          <pc:docMk/>
          <pc:sldMk cId="122367011" sldId="271"/>
        </pc:sldMkLst>
        <pc:spChg chg="mod">
          <ac:chgData name="laxmi sathwik" userId="b3cbd0842de3e76c" providerId="LiveId" clId="{0E2BB1CC-1DDA-4676-B5E0-84FE52F945C7}" dt="2023-01-28T03:08:38.280" v="574"/>
          <ac:spMkLst>
            <pc:docMk/>
            <pc:sldMk cId="122367011" sldId="271"/>
            <ac:spMk id="2" creationId="{F26FD8EE-7CE9-B4B8-12F0-2802194BCF17}"/>
          </ac:spMkLst>
        </pc:spChg>
        <pc:spChg chg="mod">
          <ac:chgData name="laxmi sathwik" userId="b3cbd0842de3e76c" providerId="LiveId" clId="{0E2BB1CC-1DDA-4676-B5E0-84FE52F945C7}" dt="2023-01-28T03:08:38.280" v="574"/>
          <ac:spMkLst>
            <pc:docMk/>
            <pc:sldMk cId="122367011" sldId="271"/>
            <ac:spMk id="3" creationId="{F4EBD890-0853-8953-10A9-006A48F555DC}"/>
          </ac:spMkLst>
        </pc:spChg>
      </pc:sldChg>
      <pc:sldChg chg="addSp delSp modSp new mod modAnim">
        <pc:chgData name="laxmi sathwik" userId="b3cbd0842de3e76c" providerId="LiveId" clId="{0E2BB1CC-1DDA-4676-B5E0-84FE52F945C7}" dt="2023-01-28T05:10:17.368" v="1033"/>
        <pc:sldMkLst>
          <pc:docMk/>
          <pc:sldMk cId="3713000007" sldId="271"/>
        </pc:sldMkLst>
        <pc:spChg chg="add mod">
          <ac:chgData name="laxmi sathwik" userId="b3cbd0842de3e76c" providerId="LiveId" clId="{0E2BB1CC-1DDA-4676-B5E0-84FE52F945C7}" dt="2023-01-28T04:18:24.109" v="875" actId="14100"/>
          <ac:spMkLst>
            <pc:docMk/>
            <pc:sldMk cId="3713000007" sldId="271"/>
            <ac:spMk id="4" creationId="{093BF804-AEC5-EC2D-BCC5-F4C43BA368E1}"/>
          </ac:spMkLst>
        </pc:spChg>
        <pc:spChg chg="add mod">
          <ac:chgData name="laxmi sathwik" userId="b3cbd0842de3e76c" providerId="LiveId" clId="{0E2BB1CC-1DDA-4676-B5E0-84FE52F945C7}" dt="2023-01-28T04:16:54.446" v="871" actId="207"/>
          <ac:spMkLst>
            <pc:docMk/>
            <pc:sldMk cId="3713000007" sldId="271"/>
            <ac:spMk id="5" creationId="{EB6D557C-C38F-0778-0012-0E09FA4903AA}"/>
          </ac:spMkLst>
        </pc:spChg>
        <pc:spChg chg="add del mod">
          <ac:chgData name="laxmi sathwik" userId="b3cbd0842de3e76c" providerId="LiveId" clId="{0E2BB1CC-1DDA-4676-B5E0-84FE52F945C7}" dt="2023-01-28T04:29:44.177" v="892"/>
          <ac:spMkLst>
            <pc:docMk/>
            <pc:sldMk cId="3713000007" sldId="271"/>
            <ac:spMk id="8" creationId="{041B4A2D-FBC8-88B3-7179-209118F10896}"/>
          </ac:spMkLst>
        </pc:spChg>
        <pc:spChg chg="add mod">
          <ac:chgData name="laxmi sathwik" userId="b3cbd0842de3e76c" providerId="LiveId" clId="{0E2BB1CC-1DDA-4676-B5E0-84FE52F945C7}" dt="2023-01-28T04:28:27.959" v="890" actId="1076"/>
          <ac:spMkLst>
            <pc:docMk/>
            <pc:sldMk cId="3713000007" sldId="271"/>
            <ac:spMk id="10" creationId="{48985E44-7E38-6D2D-EDB9-4CBC015FCE60}"/>
          </ac:spMkLst>
        </pc:spChg>
        <pc:picChg chg="add mod">
          <ac:chgData name="laxmi sathwik" userId="b3cbd0842de3e76c" providerId="LiveId" clId="{0E2BB1CC-1DDA-4676-B5E0-84FE52F945C7}" dt="2023-01-28T04:09:44.577" v="825" actId="931"/>
          <ac:picMkLst>
            <pc:docMk/>
            <pc:sldMk cId="3713000007" sldId="271"/>
            <ac:picMk id="3" creationId="{D0A48BC0-4FB1-A119-A536-3E0F7CA34D07}"/>
          </ac:picMkLst>
        </pc:picChg>
        <pc:cxnChg chg="add mod">
          <ac:chgData name="laxmi sathwik" userId="b3cbd0842de3e76c" providerId="LiveId" clId="{0E2BB1CC-1DDA-4676-B5E0-84FE52F945C7}" dt="2023-01-28T04:18:57.049" v="876" actId="14100"/>
          <ac:cxnSpMkLst>
            <pc:docMk/>
            <pc:sldMk cId="3713000007" sldId="271"/>
            <ac:cxnSpMk id="7" creationId="{892B6DE6-D4A8-0CE2-E5D9-31146788438D}"/>
          </ac:cxnSpMkLst>
        </pc:cxnChg>
      </pc:sldChg>
      <pc:sldChg chg="addSp modSp new modAnim">
        <pc:chgData name="laxmi sathwik" userId="b3cbd0842de3e76c" providerId="LiveId" clId="{0E2BB1CC-1DDA-4676-B5E0-84FE52F945C7}" dt="2023-01-28T05:10:10.055" v="1031"/>
        <pc:sldMkLst>
          <pc:docMk/>
          <pc:sldMk cId="1630970321" sldId="272"/>
        </pc:sldMkLst>
        <pc:picChg chg="add mod">
          <ac:chgData name="laxmi sathwik" userId="b3cbd0842de3e76c" providerId="LiveId" clId="{0E2BB1CC-1DDA-4676-B5E0-84FE52F945C7}" dt="2023-01-28T05:09:44.459" v="1029" actId="931"/>
          <ac:picMkLst>
            <pc:docMk/>
            <pc:sldMk cId="1630970321" sldId="272"/>
            <ac:picMk id="3" creationId="{B88CFC6F-4363-1198-6B5E-39C04B514918}"/>
          </ac:picMkLst>
        </pc:picChg>
      </pc:sldChg>
      <pc:sldChg chg="new del">
        <pc:chgData name="laxmi sathwik" userId="b3cbd0842de3e76c" providerId="LiveId" clId="{0E2BB1CC-1DDA-4676-B5E0-84FE52F945C7}" dt="2023-01-28T04:14:18.940" v="846" actId="47"/>
        <pc:sldMkLst>
          <pc:docMk/>
          <pc:sldMk cId="3353431575" sldId="272"/>
        </pc:sldMkLst>
      </pc:sldChg>
      <pc:sldChg chg="new del">
        <pc:chgData name="laxmi sathwik" userId="b3cbd0842de3e76c" providerId="LiveId" clId="{0E2BB1CC-1DDA-4676-B5E0-84FE52F945C7}" dt="2023-01-28T04:14:20.394" v="847" actId="47"/>
        <pc:sldMkLst>
          <pc:docMk/>
          <pc:sldMk cId="642078558" sldId="273"/>
        </pc:sldMkLst>
      </pc:sldChg>
      <pc:sldChg chg="addSp delSp modSp new mod ord modAnim">
        <pc:chgData name="laxmi sathwik" userId="b3cbd0842de3e76c" providerId="LiveId" clId="{0E2BB1CC-1DDA-4676-B5E0-84FE52F945C7}" dt="2023-01-28T05:33:42.852" v="1132" actId="14838"/>
        <pc:sldMkLst>
          <pc:docMk/>
          <pc:sldMk cId="3331479898" sldId="273"/>
        </pc:sldMkLst>
        <pc:spChg chg="add mod">
          <ac:chgData name="laxmi sathwik" userId="b3cbd0842de3e76c" providerId="LiveId" clId="{0E2BB1CC-1DDA-4676-B5E0-84FE52F945C7}" dt="2023-01-28T05:33:42.852" v="1132" actId="14838"/>
          <ac:spMkLst>
            <pc:docMk/>
            <pc:sldMk cId="3331479898" sldId="273"/>
            <ac:spMk id="8" creationId="{42C3FD15-3137-41D5-9675-2310143DCA73}"/>
          </ac:spMkLst>
        </pc:spChg>
        <pc:picChg chg="add del mod modCrop">
          <ac:chgData name="laxmi sathwik" userId="b3cbd0842de3e76c" providerId="LiveId" clId="{0E2BB1CC-1DDA-4676-B5E0-84FE52F945C7}" dt="2023-01-28T05:26:28.570" v="1052" actId="21"/>
          <ac:picMkLst>
            <pc:docMk/>
            <pc:sldMk cId="3331479898" sldId="273"/>
            <ac:picMk id="3" creationId="{785A010C-3071-A2C9-4E08-D47B0AC6A6AD}"/>
          </ac:picMkLst>
        </pc:picChg>
        <pc:picChg chg="add mod">
          <ac:chgData name="laxmi sathwik" userId="b3cbd0842de3e76c" providerId="LiveId" clId="{0E2BB1CC-1DDA-4676-B5E0-84FE52F945C7}" dt="2023-01-28T05:33:15.806" v="1129" actId="1076"/>
          <ac:picMkLst>
            <pc:docMk/>
            <pc:sldMk cId="3331479898" sldId="273"/>
            <ac:picMk id="5" creationId="{C9DE13EA-02B2-37C5-6582-37D4B9C5CCD5}"/>
          </ac:picMkLst>
        </pc:picChg>
        <pc:picChg chg="add mod">
          <ac:chgData name="laxmi sathwik" userId="b3cbd0842de3e76c" providerId="LiveId" clId="{0E2BB1CC-1DDA-4676-B5E0-84FE52F945C7}" dt="2023-01-28T05:29:35.614" v="1059" actId="14100"/>
          <ac:picMkLst>
            <pc:docMk/>
            <pc:sldMk cId="3331479898" sldId="273"/>
            <ac:picMk id="7" creationId="{012D475E-888D-CC2E-D761-A789E80F537C}"/>
          </ac:picMkLst>
        </pc:picChg>
      </pc:sldChg>
      <pc:sldChg chg="new del">
        <pc:chgData name="laxmi sathwik" userId="b3cbd0842de3e76c" providerId="LiveId" clId="{0E2BB1CC-1DDA-4676-B5E0-84FE52F945C7}" dt="2023-01-28T04:14:20.966" v="848" actId="47"/>
        <pc:sldMkLst>
          <pc:docMk/>
          <pc:sldMk cId="1687201063" sldId="274"/>
        </pc:sldMkLst>
      </pc:sldChg>
      <pc:sldChg chg="new del">
        <pc:chgData name="laxmi sathwik" userId="b3cbd0842de3e76c" providerId="LiveId" clId="{0E2BB1CC-1DDA-4676-B5E0-84FE52F945C7}" dt="2023-01-28T04:14:21.296" v="849" actId="47"/>
        <pc:sldMkLst>
          <pc:docMk/>
          <pc:sldMk cId="2351840596" sldId="275"/>
        </pc:sldMkLst>
      </pc:sldChg>
      <pc:sldChg chg="new del">
        <pc:chgData name="laxmi sathwik" userId="b3cbd0842de3e76c" providerId="LiveId" clId="{0E2BB1CC-1DDA-4676-B5E0-84FE52F945C7}" dt="2023-01-28T04:14:21.535" v="850" actId="47"/>
        <pc:sldMkLst>
          <pc:docMk/>
          <pc:sldMk cId="1960487408" sldId="276"/>
        </pc:sldMkLst>
      </pc:sldChg>
      <pc:sldChg chg="new del">
        <pc:chgData name="laxmi sathwik" userId="b3cbd0842de3e76c" providerId="LiveId" clId="{0E2BB1CC-1DDA-4676-B5E0-84FE52F945C7}" dt="2023-01-28T04:14:21.803" v="851" actId="47"/>
        <pc:sldMkLst>
          <pc:docMk/>
          <pc:sldMk cId="1413593788" sldId="277"/>
        </pc:sldMkLst>
      </pc:sldChg>
      <pc:sldChg chg="new del">
        <pc:chgData name="laxmi sathwik" userId="b3cbd0842de3e76c" providerId="LiveId" clId="{0E2BB1CC-1DDA-4676-B5E0-84FE52F945C7}" dt="2023-01-28T04:14:22.058" v="852" actId="47"/>
        <pc:sldMkLst>
          <pc:docMk/>
          <pc:sldMk cId="171268839" sldId="278"/>
        </pc:sldMkLst>
      </pc:sldChg>
      <pc:sldChg chg="new del">
        <pc:chgData name="laxmi sathwik" userId="b3cbd0842de3e76c" providerId="LiveId" clId="{0E2BB1CC-1DDA-4676-B5E0-84FE52F945C7}" dt="2023-01-28T04:14:22.423" v="853" actId="47"/>
        <pc:sldMkLst>
          <pc:docMk/>
          <pc:sldMk cId="1441011579" sldId="279"/>
        </pc:sldMkLst>
      </pc:sldChg>
      <pc:sldChg chg="new del">
        <pc:chgData name="laxmi sathwik" userId="b3cbd0842de3e76c" providerId="LiveId" clId="{0E2BB1CC-1DDA-4676-B5E0-84FE52F945C7}" dt="2023-01-28T04:14:22.854" v="854" actId="47"/>
        <pc:sldMkLst>
          <pc:docMk/>
          <pc:sldMk cId="159466716" sldId="280"/>
        </pc:sldMkLst>
      </pc:sldChg>
      <pc:sldChg chg="new del">
        <pc:chgData name="laxmi sathwik" userId="b3cbd0842de3e76c" providerId="LiveId" clId="{0E2BB1CC-1DDA-4676-B5E0-84FE52F945C7}" dt="2023-01-28T04:14:23.173" v="855" actId="47"/>
        <pc:sldMkLst>
          <pc:docMk/>
          <pc:sldMk cId="2028278724" sldId="281"/>
        </pc:sldMkLst>
      </pc:sldChg>
      <pc:sldChg chg="new del">
        <pc:chgData name="laxmi sathwik" userId="b3cbd0842de3e76c" providerId="LiveId" clId="{0E2BB1CC-1DDA-4676-B5E0-84FE52F945C7}" dt="2023-01-28T04:14:23.579" v="856" actId="47"/>
        <pc:sldMkLst>
          <pc:docMk/>
          <pc:sldMk cId="3035774537" sldId="282"/>
        </pc:sldMkLst>
      </pc:sldChg>
      <pc:sldChg chg="new del">
        <pc:chgData name="laxmi sathwik" userId="b3cbd0842de3e76c" providerId="LiveId" clId="{0E2BB1CC-1DDA-4676-B5E0-84FE52F945C7}" dt="2023-01-28T04:14:23.994" v="857" actId="47"/>
        <pc:sldMkLst>
          <pc:docMk/>
          <pc:sldMk cId="1602018929" sldId="283"/>
        </pc:sldMkLst>
      </pc:sldChg>
      <pc:sldChg chg="new del">
        <pc:chgData name="laxmi sathwik" userId="b3cbd0842de3e76c" providerId="LiveId" clId="{0E2BB1CC-1DDA-4676-B5E0-84FE52F945C7}" dt="2023-01-28T04:14:24.404" v="858" actId="47"/>
        <pc:sldMkLst>
          <pc:docMk/>
          <pc:sldMk cId="2501555893" sldId="284"/>
        </pc:sldMkLst>
      </pc:sldChg>
      <pc:sldChg chg="new del">
        <pc:chgData name="laxmi sathwik" userId="b3cbd0842de3e76c" providerId="LiveId" clId="{0E2BB1CC-1DDA-4676-B5E0-84FE52F945C7}" dt="2023-01-28T04:14:24.986" v="859" actId="47"/>
        <pc:sldMkLst>
          <pc:docMk/>
          <pc:sldMk cId="2138103085" sldId="285"/>
        </pc:sldMkLst>
      </pc:sldChg>
      <pc:sldChg chg="new del">
        <pc:chgData name="laxmi sathwik" userId="b3cbd0842de3e76c" providerId="LiveId" clId="{0E2BB1CC-1DDA-4676-B5E0-84FE52F945C7}" dt="2023-01-28T04:14:25.408" v="860" actId="47"/>
        <pc:sldMkLst>
          <pc:docMk/>
          <pc:sldMk cId="2792941680" sldId="286"/>
        </pc:sldMkLst>
      </pc:sldChg>
      <pc:sldChg chg="new del">
        <pc:chgData name="laxmi sathwik" userId="b3cbd0842de3e76c" providerId="LiveId" clId="{0E2BB1CC-1DDA-4676-B5E0-84FE52F945C7}" dt="2023-01-28T04:14:25.797" v="861" actId="47"/>
        <pc:sldMkLst>
          <pc:docMk/>
          <pc:sldMk cId="2691794371" sldId="287"/>
        </pc:sldMkLst>
      </pc:sldChg>
      <pc:sldChg chg="new add del">
        <pc:chgData name="laxmi sathwik" userId="b3cbd0842de3e76c" providerId="LiveId" clId="{0E2BB1CC-1DDA-4676-B5E0-84FE52F945C7}" dt="2023-01-28T04:14:32.138" v="864" actId="47"/>
        <pc:sldMkLst>
          <pc:docMk/>
          <pc:sldMk cId="675110907" sldId="288"/>
        </pc:sldMkLst>
      </pc:sldChg>
      <pc:sldChg chg="new del">
        <pc:chgData name="laxmi sathwik" userId="b3cbd0842de3e76c" providerId="LiveId" clId="{0E2BB1CC-1DDA-4676-B5E0-84FE52F945C7}" dt="2023-01-28T04:14:07.187" v="844" actId="47"/>
        <pc:sldMkLst>
          <pc:docMk/>
          <pc:sldMk cId="3789827104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33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6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20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8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7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6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7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6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CE16-BDC8-48E1-B5F2-CC5016F16561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81FA2D-F5BE-4798-A7A2-867052D60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7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united-states/california/other/final43.jpg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xhere.com/en/photo/954475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4494-C3DC-AD43-2129-A514E7780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052" y="2171621"/>
            <a:ext cx="7766936" cy="1646302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6600" dirty="0">
                <a:ln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glow rad="139700">
                    <a:srgbClr val="FC36F3"/>
                  </a:glow>
                </a:effectLst>
                <a:latin typeface="Algerian" panose="04020705040A02060702" pitchFamily="82" charset="0"/>
              </a:rPr>
              <a:t>AGRO-TECH</a:t>
            </a:r>
            <a:endParaRPr lang="en-IN" sz="6600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tx1"/>
              </a:solidFill>
              <a:effectLst>
                <a:glow rad="139700">
                  <a:srgbClr val="FC36F3"/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A99DA-D81D-0D6A-E0D4-2A6572D24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73" y="3700731"/>
            <a:ext cx="7766936" cy="109689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TEMPERATURE AND HUMIDITY DETECTOR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16BEEA-7B33-268C-5B4F-40861A918AA5}"/>
              </a:ext>
            </a:extLst>
          </p:cNvPr>
          <p:cNvCxnSpPr>
            <a:cxnSpLocks/>
          </p:cNvCxnSpPr>
          <p:nvPr/>
        </p:nvCxnSpPr>
        <p:spPr>
          <a:xfrm>
            <a:off x="3766867" y="3700731"/>
            <a:ext cx="4520242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A48BC0-4FB1-A119-A536-3E0F7CA3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3BF804-AEC5-EC2D-BCC5-F4C43BA368E1}"/>
              </a:ext>
            </a:extLst>
          </p:cNvPr>
          <p:cNvSpPr/>
          <p:nvPr/>
        </p:nvSpPr>
        <p:spPr>
          <a:xfrm>
            <a:off x="3873260" y="5477774"/>
            <a:ext cx="4908431" cy="8277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557C-C38F-0778-0012-0E09FA4903AA}"/>
              </a:ext>
            </a:extLst>
          </p:cNvPr>
          <p:cNvSpPr/>
          <p:nvPr/>
        </p:nvSpPr>
        <p:spPr>
          <a:xfrm>
            <a:off x="120770" y="4597879"/>
            <a:ext cx="2536166" cy="141473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2B6DE6-D4A8-0CE2-E5D9-31146788438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656936" y="5305245"/>
            <a:ext cx="1216324" cy="336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985E44-7E38-6D2D-EDB9-4CBC015FCE60}"/>
              </a:ext>
            </a:extLst>
          </p:cNvPr>
          <p:cNvSpPr txBox="1"/>
          <p:nvPr/>
        </p:nvSpPr>
        <p:spPr>
          <a:xfrm>
            <a:off x="462951" y="5074412"/>
            <a:ext cx="247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CHAT HERE</a:t>
            </a:r>
          </a:p>
        </p:txBody>
      </p:sp>
    </p:spTree>
    <p:extLst>
      <p:ext uri="{BB962C8B-B14F-4D97-AF65-F5344CB8AC3E}">
        <p14:creationId xmlns:p14="http://schemas.microsoft.com/office/powerpoint/2010/main" val="37130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CFC6F-4363-1198-6B5E-39C04B514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DD8E-6707-BA7B-2536-9C911506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5EE6-6DE4-96C1-5F70-13EB420E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Our website provides accurate information and need not require any prerequisites to understand farmers.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to work this website: It is quite easy.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want to make agriculture merge with the current technology and implement new methods of agricultural techniques so that everyone gets interested to love farming.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information is gathered from various sources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5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26BC-7DC5-3396-AF6A-331E1063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8C52-81D4-5DAC-E982-9811997B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We are a team of phantoms and we come from the </a:t>
            </a:r>
            <a:r>
              <a:rPr lang="en-IN" sz="2000" b="1" dirty="0"/>
              <a:t>KESHAV MEMORIAL INSTITUTE OF TECHNOLOGY.  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/>
              <a:t>Ansh</a:t>
            </a:r>
            <a:r>
              <a:rPr lang="en-IN" sz="2000" dirty="0"/>
              <a:t> Kumar(Team Leader).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Shiva </a:t>
            </a:r>
            <a:r>
              <a:rPr lang="en-IN" sz="2000" dirty="0" err="1"/>
              <a:t>Prabhath</a:t>
            </a:r>
            <a:r>
              <a:rPr lang="en-IN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/>
              <a:t>D.L.Sathwik</a:t>
            </a:r>
            <a:r>
              <a:rPr lang="en-IN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Hemanth Srinivas.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18AD47-449A-5230-396B-3324ACA2DA66}"/>
              </a:ext>
            </a:extLst>
          </p:cNvPr>
          <p:cNvCxnSpPr>
            <a:cxnSpLocks/>
          </p:cNvCxnSpPr>
          <p:nvPr/>
        </p:nvCxnSpPr>
        <p:spPr>
          <a:xfrm>
            <a:off x="871268" y="1207699"/>
            <a:ext cx="3485071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7BD7D-D820-DAFC-451D-02F5638F906E}"/>
              </a:ext>
            </a:extLst>
          </p:cNvPr>
          <p:cNvSpPr txBox="1"/>
          <p:nvPr/>
        </p:nvSpPr>
        <p:spPr>
          <a:xfrm rot="20020216">
            <a:off x="776377" y="1777042"/>
            <a:ext cx="1169741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tx1">
                    <a:lumMod val="9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Vladimir Script" panose="03050402040407070305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76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964-CFD8-5904-2F79-1D2459E1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291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VISION: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F8B1-15FD-09EB-DB93-FFC15059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We want to make agriculture merge with the current technology and implement new methods of agriculture techniques so that everyone gets interested to love farming.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7E123F-2FE6-F5C9-9E59-A82866C8CD88}"/>
              </a:ext>
            </a:extLst>
          </p:cNvPr>
          <p:cNvCxnSpPr>
            <a:cxnSpLocks/>
          </p:cNvCxnSpPr>
          <p:nvPr/>
        </p:nvCxnSpPr>
        <p:spPr>
          <a:xfrm>
            <a:off x="802257" y="855932"/>
            <a:ext cx="1570007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2491FA7-A263-3760-687C-A07EFE13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120" y="2583043"/>
            <a:ext cx="4701756" cy="2648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DC2CE-1CDD-CC37-BAD6-733526A94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2583043"/>
            <a:ext cx="3962592" cy="26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DC6E-9BC5-AB6D-E3ED-10C12D98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DOMAIN:</a:t>
            </a:r>
            <a:br>
              <a:rPr lang="en-IN" dirty="0"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</a:br>
            <a:endParaRPr lang="en-IN" dirty="0">
              <a:solidFill>
                <a:schemeClr val="tx1">
                  <a:lumMod val="95000"/>
                </a:schemeClr>
              </a:solidFill>
              <a:effectLst>
                <a:glow rad="101600">
                  <a:srgbClr val="FC36F3">
                    <a:alpha val="60000"/>
                  </a:srgb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D525-EB79-9A25-46A8-1985C73D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Agriculture technology refers to the use and improvement of productivity, yield, and quality in agriculture.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It is the modern farming practices allowing the agriculture sector to evolve in the industry.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Throughout the years, the </a:t>
            </a:r>
            <a:r>
              <a:rPr lang="en-IN" sz="2000" dirty="0" err="1"/>
              <a:t>agrotech</a:t>
            </a:r>
            <a:r>
              <a:rPr lang="en-IN" sz="2000" dirty="0"/>
              <a:t> investment has increased as the applied technology for the industry has improved</a:t>
            </a:r>
            <a:r>
              <a:rPr lang="en-IN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71319-A535-9000-FD1D-12765A01A5B4}"/>
              </a:ext>
            </a:extLst>
          </p:cNvPr>
          <p:cNvCxnSpPr/>
          <p:nvPr/>
        </p:nvCxnSpPr>
        <p:spPr>
          <a:xfrm>
            <a:off x="793630" y="1155939"/>
            <a:ext cx="1664898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31AC-D10E-16E9-0CB1-DA290B7E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PROBLEM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2727-F354-D425-6688-6DF4ECFF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assistance required for the farmers about accurate weather cast information with the help of the data from the meteorological department.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42C83D-CC2D-9DB4-A625-E8862F5BC1BB}"/>
              </a:ext>
            </a:extLst>
          </p:cNvPr>
          <p:cNvCxnSpPr>
            <a:cxnSpLocks/>
          </p:cNvCxnSpPr>
          <p:nvPr/>
        </p:nvCxnSpPr>
        <p:spPr>
          <a:xfrm>
            <a:off x="802257" y="1173193"/>
            <a:ext cx="2363637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D889D9-65F1-9B63-C0E0-3B0173035806}"/>
              </a:ext>
            </a:extLst>
          </p:cNvPr>
          <p:cNvSpPr txBox="1"/>
          <p:nvPr/>
        </p:nvSpPr>
        <p:spPr>
          <a:xfrm>
            <a:off x="720466" y="2809413"/>
            <a:ext cx="283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n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PROBLEM 2: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C833CF-6874-6326-135F-2FE7843E1510}"/>
              </a:ext>
            </a:extLst>
          </p:cNvPr>
          <p:cNvCxnSpPr/>
          <p:nvPr/>
        </p:nvCxnSpPr>
        <p:spPr>
          <a:xfrm>
            <a:off x="802257" y="3338423"/>
            <a:ext cx="2363637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0C4CDE-75DA-746D-94CA-5A09B56BA11E}"/>
              </a:ext>
            </a:extLst>
          </p:cNvPr>
          <p:cNvSpPr txBox="1"/>
          <p:nvPr/>
        </p:nvSpPr>
        <p:spPr>
          <a:xfrm>
            <a:off x="802257" y="3925019"/>
            <a:ext cx="8712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Develop a solution to promote sustainable farming practices and educate farmers on modern techniques.</a:t>
            </a:r>
          </a:p>
        </p:txBody>
      </p:sp>
    </p:spTree>
    <p:extLst>
      <p:ext uri="{BB962C8B-B14F-4D97-AF65-F5344CB8AC3E}">
        <p14:creationId xmlns:p14="http://schemas.microsoft.com/office/powerpoint/2010/main" val="1320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0CF8-3BBA-294A-4913-E2D66531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974"/>
            <a:ext cx="8596668" cy="1320800"/>
          </a:xfrm>
        </p:spPr>
        <p:txBody>
          <a:bodyPr/>
          <a:lstStyle/>
          <a:p>
            <a:r>
              <a:rPr lang="en-IN" dirty="0">
                <a:ln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WHY THIS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3806-5E5C-EACB-EE9C-2BBA8687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Most of the farmers in our country aren’t aware of the information about weather conditions in the coming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sudden change in weather leads to damage to the crops which will be a huge loss for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change in technology has brought many new gadgets and techniques to farming.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issue can be resolved by providing them with proper guidance about the weather report.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F03939-8552-26D3-63E3-4A351E0FFB87}"/>
              </a:ext>
            </a:extLst>
          </p:cNvPr>
          <p:cNvCxnSpPr>
            <a:cxnSpLocks/>
          </p:cNvCxnSpPr>
          <p:nvPr/>
        </p:nvCxnSpPr>
        <p:spPr>
          <a:xfrm>
            <a:off x="819509" y="1164566"/>
            <a:ext cx="4080295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7BED-2E88-A8EF-63CF-F7F4B58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>
                    <a:lumMod val="95000"/>
                  </a:schemeClr>
                </a:solidFill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ABOUT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3BB-9B30-04DD-64B6-B399DEB4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74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website is user-friendly and can get information very easily.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Our website generates the API server from the chrome services and provides the humidity and temperature.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EA1E67-03B3-B0C1-1412-AE4646A87401}"/>
              </a:ext>
            </a:extLst>
          </p:cNvPr>
          <p:cNvCxnSpPr/>
          <p:nvPr/>
        </p:nvCxnSpPr>
        <p:spPr>
          <a:xfrm>
            <a:off x="785003" y="1268082"/>
            <a:ext cx="4080295" cy="0"/>
          </a:xfrm>
          <a:prstGeom prst="line">
            <a:avLst/>
          </a:prstGeom>
          <a:ln>
            <a:solidFill>
              <a:srgbClr val="FC36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CB885-F5E4-20D3-F353-C11EDDB2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4" y="3372797"/>
            <a:ext cx="5488717" cy="2433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3E8DE-9432-87CA-AA61-10C68A700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55" y="3355807"/>
            <a:ext cx="5194143" cy="24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CF406-DB4C-7C18-B2A3-E64ED5B60AA7}"/>
              </a:ext>
            </a:extLst>
          </p:cNvPr>
          <p:cNvSpPr/>
          <p:nvPr/>
        </p:nvSpPr>
        <p:spPr>
          <a:xfrm>
            <a:off x="5055079" y="4546121"/>
            <a:ext cx="2251495" cy="9489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D8C979-466C-F548-7A61-97BDF6692B01}"/>
              </a:ext>
            </a:extLst>
          </p:cNvPr>
          <p:cNvCxnSpPr/>
          <p:nvPr/>
        </p:nvCxnSpPr>
        <p:spPr>
          <a:xfrm flipV="1">
            <a:off x="7306574" y="4270075"/>
            <a:ext cx="1293962" cy="543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483ED7-F907-7890-BC71-7A99B2E01DBF}"/>
              </a:ext>
            </a:extLst>
          </p:cNvPr>
          <p:cNvSpPr/>
          <p:nvPr/>
        </p:nvSpPr>
        <p:spPr>
          <a:xfrm>
            <a:off x="8522898" y="3578614"/>
            <a:ext cx="3260785" cy="69146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A6CA6-929D-0DD6-E53F-EEC8B5964254}"/>
              </a:ext>
            </a:extLst>
          </p:cNvPr>
          <p:cNvSpPr txBox="1"/>
          <p:nvPr/>
        </p:nvSpPr>
        <p:spPr>
          <a:xfrm>
            <a:off x="8804694" y="3736586"/>
            <a:ext cx="318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Enter the location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45BAF7-B7BE-AC6B-FB55-117F873C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75"/>
            <a:ext cx="12192000" cy="5657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1F911A-247A-971B-D523-C987686D2309}"/>
              </a:ext>
            </a:extLst>
          </p:cNvPr>
          <p:cNvSpPr/>
          <p:nvPr/>
        </p:nvSpPr>
        <p:spPr>
          <a:xfrm>
            <a:off x="5055079" y="4623758"/>
            <a:ext cx="2156604" cy="87126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5148A0-F934-B9EF-B227-32ACEA7E4D0A}"/>
              </a:ext>
            </a:extLst>
          </p:cNvPr>
          <p:cNvSpPr/>
          <p:nvPr/>
        </p:nvSpPr>
        <p:spPr>
          <a:xfrm>
            <a:off x="8522898" y="3588589"/>
            <a:ext cx="2510287" cy="10351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8724C-0C90-E733-8355-590D234C3F56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7211683" y="4106174"/>
            <a:ext cx="1311215" cy="953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5117B7-EC6E-12B8-389E-DB80755E53E4}"/>
              </a:ext>
            </a:extLst>
          </p:cNvPr>
          <p:cNvSpPr txBox="1"/>
          <p:nvPr/>
        </p:nvSpPr>
        <p:spPr>
          <a:xfrm>
            <a:off x="8852140" y="3680411"/>
            <a:ext cx="2294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ENTER THE  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E1903E-F61A-94A0-9B98-78B1A5C53926}"/>
              </a:ext>
            </a:extLst>
          </p:cNvPr>
          <p:cNvSpPr/>
          <p:nvPr/>
        </p:nvSpPr>
        <p:spPr>
          <a:xfrm>
            <a:off x="10739887" y="767751"/>
            <a:ext cx="983411" cy="7914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72E897-3253-C2F6-FC5C-8360D7F6E111}"/>
              </a:ext>
            </a:extLst>
          </p:cNvPr>
          <p:cNvSpPr/>
          <p:nvPr/>
        </p:nvSpPr>
        <p:spPr>
          <a:xfrm>
            <a:off x="8136148" y="1883482"/>
            <a:ext cx="1863305" cy="954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B44F0-DA7D-1265-6F4C-C26232F6D8E6}"/>
              </a:ext>
            </a:extLst>
          </p:cNvPr>
          <p:cNvCxnSpPr>
            <a:stCxn id="19" idx="1"/>
          </p:cNvCxnSpPr>
          <p:nvPr/>
        </p:nvCxnSpPr>
        <p:spPr>
          <a:xfrm flipH="1">
            <a:off x="9999453" y="1163467"/>
            <a:ext cx="740434" cy="1072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08B63D-C096-CA27-C50C-9A614C1A0FD2}"/>
              </a:ext>
            </a:extLst>
          </p:cNvPr>
          <p:cNvSpPr txBox="1"/>
          <p:nvPr/>
        </p:nvSpPr>
        <p:spPr>
          <a:xfrm>
            <a:off x="8246853" y="2070340"/>
            <a:ext cx="1752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CLICK HERE FOR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95642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37B682-40A9-471B-44EF-B97D3CEB1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189"/>
            <a:ext cx="12192000" cy="5753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BB63F9-C267-0775-D9D5-8B9E2AF90897}"/>
              </a:ext>
            </a:extLst>
          </p:cNvPr>
          <p:cNvSpPr/>
          <p:nvPr/>
        </p:nvSpPr>
        <p:spPr>
          <a:xfrm>
            <a:off x="215660" y="1509623"/>
            <a:ext cx="3450566" cy="44857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B57BE-EB22-AC9B-4C4D-787CD1C5F667}"/>
              </a:ext>
            </a:extLst>
          </p:cNvPr>
          <p:cNvSpPr/>
          <p:nvPr/>
        </p:nvSpPr>
        <p:spPr>
          <a:xfrm>
            <a:off x="4589253" y="5065353"/>
            <a:ext cx="2527539" cy="67286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FE7D5-30CE-2B42-CC73-100172DC29AF}"/>
              </a:ext>
            </a:extLst>
          </p:cNvPr>
          <p:cNvCxnSpPr/>
          <p:nvPr/>
        </p:nvCxnSpPr>
        <p:spPr>
          <a:xfrm flipH="1" flipV="1">
            <a:off x="3666226" y="4735902"/>
            <a:ext cx="905774" cy="655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08090-43BE-4595-A663-D01AC3F08F0D}"/>
              </a:ext>
            </a:extLst>
          </p:cNvPr>
          <p:cNvSpPr txBox="1"/>
          <p:nvPr/>
        </p:nvSpPr>
        <p:spPr>
          <a:xfrm>
            <a:off x="4589253" y="5068343"/>
            <a:ext cx="291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Weather report for the next three days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9D4CC-7ACF-E393-9406-EF9B027A36A3}"/>
              </a:ext>
            </a:extLst>
          </p:cNvPr>
          <p:cNvSpPr/>
          <p:nvPr/>
        </p:nvSpPr>
        <p:spPr>
          <a:xfrm>
            <a:off x="2898475" y="422694"/>
            <a:ext cx="2527539" cy="69709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EF2C45-5808-A3F8-2447-120760C8D35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162245" y="1119787"/>
            <a:ext cx="905774" cy="483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512FD6-178F-A67B-CE83-FB8F59D318E5}"/>
              </a:ext>
            </a:extLst>
          </p:cNvPr>
          <p:cNvSpPr txBox="1"/>
          <p:nvPr/>
        </p:nvSpPr>
        <p:spPr>
          <a:xfrm>
            <a:off x="2937293" y="471939"/>
            <a:ext cx="244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SUGGESTED CROPS TO CULTIVATE</a:t>
            </a:r>
          </a:p>
        </p:txBody>
      </p:sp>
    </p:spTree>
    <p:extLst>
      <p:ext uri="{BB962C8B-B14F-4D97-AF65-F5344CB8AC3E}">
        <p14:creationId xmlns:p14="http://schemas.microsoft.com/office/powerpoint/2010/main" val="21482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DE13EA-02B2-37C5-6582-37D4B9C5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67" y="3320794"/>
            <a:ext cx="5476912" cy="2479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D475E-888D-CC2E-D761-A789E80F5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94" y="3357942"/>
            <a:ext cx="4671923" cy="2543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3FD15-3137-41D5-9675-2310143DCA73}"/>
              </a:ext>
            </a:extLst>
          </p:cNvPr>
          <p:cNvSpPr txBox="1"/>
          <p:nvPr/>
        </p:nvSpPr>
        <p:spPr>
          <a:xfrm>
            <a:off x="1544129" y="956455"/>
            <a:ext cx="1034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Daily weather forecast is sent through </a:t>
            </a:r>
            <a:r>
              <a:rPr lang="en-IN" sz="2400" dirty="0" err="1"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sms</a:t>
            </a:r>
            <a:r>
              <a:rPr lang="en-IN" sz="2400" dirty="0">
                <a:effectLst>
                  <a:glow rad="101600">
                    <a:srgbClr val="FC36F3">
                      <a:alpha val="60000"/>
                    </a:srgbClr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4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1431</TotalTime>
  <Words>368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Trebuchet MS</vt:lpstr>
      <vt:lpstr>Vladimir Script</vt:lpstr>
      <vt:lpstr>Wingdings</vt:lpstr>
      <vt:lpstr>Wingdings 3</vt:lpstr>
      <vt:lpstr>Facet</vt:lpstr>
      <vt:lpstr>AGRO-TECH</vt:lpstr>
      <vt:lpstr>VISION:</vt:lpstr>
      <vt:lpstr>DOMAIN: </vt:lpstr>
      <vt:lpstr>PROBLEM 1:</vt:lpstr>
      <vt:lpstr>WHY THIS PROBLEM:</vt:lpstr>
      <vt:lpstr>ABOUT WEBSITE: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MEMBERS: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AGRO-TECH</dc:title>
  <dc:creator>laxmi sathwik</dc:creator>
  <cp:lastModifiedBy>laxmi sathwik</cp:lastModifiedBy>
  <cp:revision>1</cp:revision>
  <dcterms:created xsi:type="dcterms:W3CDTF">2023-01-25T15:17:54Z</dcterms:created>
  <dcterms:modified xsi:type="dcterms:W3CDTF">2023-01-28T08:21:27Z</dcterms:modified>
</cp:coreProperties>
</file>