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97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PROJECT: PERSONAL PORTFOLIO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827" y="3667990"/>
            <a:ext cx="10993546" cy="3117273"/>
          </a:xfrm>
        </p:spPr>
        <p:txBody>
          <a:bodyPr>
            <a:normAutofit/>
          </a:bodyPr>
          <a:lstStyle/>
          <a:p>
            <a:r>
              <a:rPr dirty="0"/>
              <a:t>Presented By:</a:t>
            </a:r>
          </a:p>
          <a:p>
            <a:r>
              <a:rPr dirty="0"/>
              <a:t>Ansh </a:t>
            </a:r>
            <a:r>
              <a:rPr dirty="0" err="1"/>
              <a:t>Madanpuriya</a:t>
            </a:r>
            <a:endParaRPr dirty="0"/>
          </a:p>
          <a:p>
            <a:r>
              <a:rPr dirty="0"/>
              <a:t>Shri Vaishnav Vidyapeeth Vishwavidyalaya, Indore</a:t>
            </a:r>
          </a:p>
          <a:p>
            <a:r>
              <a:rPr dirty="0"/>
              <a:t>Department of Computer Science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4673324"/>
          </a:xfrm>
        </p:spPr>
        <p:txBody>
          <a:bodyPr>
            <a:normAutofit/>
          </a:bodyPr>
          <a:lstStyle/>
          <a:p>
            <a:endParaRPr sz="2800" dirty="0"/>
          </a:p>
          <a:p>
            <a:pPr>
              <a:defRPr sz="2000"/>
            </a:pPr>
            <a:r>
              <a:rPr sz="2800" dirty="0"/>
              <a:t>• MDN Web Docs, W3Schools</a:t>
            </a:r>
          </a:p>
          <a:p>
            <a:pPr>
              <a:defRPr sz="2000"/>
            </a:pPr>
            <a:r>
              <a:rPr sz="2800" dirty="0"/>
              <a:t>• </a:t>
            </a:r>
            <a:r>
              <a:rPr sz="2800" dirty="0" err="1"/>
              <a:t>Awwards</a:t>
            </a:r>
            <a:r>
              <a:rPr sz="2800" dirty="0"/>
              <a:t>, Dribble (Design Inspiration)</a:t>
            </a:r>
          </a:p>
          <a:p>
            <a:pPr>
              <a:defRPr sz="2000"/>
            </a:pPr>
            <a:r>
              <a:rPr sz="2800" dirty="0"/>
              <a:t>• Stack Overflow (Community Support)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024B29-1E2A-322A-281E-503D3F06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454" y="3429000"/>
            <a:ext cx="11029616" cy="59224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Thank you</a:t>
            </a:r>
            <a:endParaRPr lang="en-IN" sz="4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Project Goal (Problem Statement)</a:t>
            </a:r>
          </a:p>
          <a:p>
            <a:pPr>
              <a:defRPr sz="2000"/>
            </a:pPr>
            <a:r>
              <a:t>Design &amp; Technology (System Approach)</a:t>
            </a:r>
          </a:p>
          <a:p>
            <a:pPr>
              <a:defRPr sz="2000"/>
            </a:pPr>
            <a:r>
              <a:t>Features &amp; Implementation (Algorithm)</a:t>
            </a:r>
          </a:p>
          <a:p>
            <a:pPr>
              <a:defRPr sz="2000"/>
            </a:pPr>
            <a:r>
              <a:t>Final Result (Screenshots)</a:t>
            </a:r>
          </a:p>
          <a:p>
            <a:pPr>
              <a:defRPr sz="2000"/>
            </a:pPr>
            <a:r>
              <a:t>Conclusion</a:t>
            </a:r>
          </a:p>
          <a:p>
            <a:pPr>
              <a:defRPr sz="2000"/>
            </a:pPr>
            <a:r>
              <a:t>Future Enhancements</a:t>
            </a:r>
          </a:p>
          <a:p>
            <a:pPr>
              <a:defRPr sz="2000"/>
            </a:pPr>
            <a: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Problem Statement:</a:t>
            </a:r>
          </a:p>
          <a:p>
            <a:pPr>
              <a:defRPr sz="2000"/>
            </a:pPr>
            <a:r>
              <a:t>As a developer, I needed a professional online presence to showcase my skills, projects, and experience to potential employers.</a:t>
            </a:r>
          </a:p>
          <a:p>
            <a:pPr>
              <a:defRPr sz="2000"/>
            </a:pPr>
            <a:r>
              <a:t>A standard resume doesn't effectively demonstrate technical projects and design capabilities.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The Solution:</a:t>
            </a:r>
          </a:p>
          <a:p>
            <a:pPr>
              <a:defRPr sz="2000"/>
            </a:pPr>
            <a:r>
              <a:t>To build a personal portfolio website that is modern, visually engaging, easy to navigate, and effectively communicates my technical 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defRPr sz="2000"/>
            </a:pPr>
            <a:r>
              <a:t>System Approach:</a:t>
            </a:r>
          </a:p>
          <a:p>
            <a:pPr>
              <a:defRPr sz="2000"/>
            </a:pPr>
            <a:r>
              <a:t>Frontend Technologies Used:</a:t>
            </a:r>
          </a:p>
          <a:p>
            <a:pPr>
              <a:defRPr sz="2000"/>
            </a:pPr>
            <a:r>
              <a:t>• HTML5: For the core structure and content of all sections.</a:t>
            </a:r>
          </a:p>
          <a:p>
            <a:pPr>
              <a:defRPr sz="2000"/>
            </a:pPr>
            <a:r>
              <a:t>• CSS3: For all styling, including layout, color scheme, typography, and responsiveness.</a:t>
            </a:r>
          </a:p>
          <a:p>
            <a:pPr>
              <a:defRPr sz="2000"/>
            </a:pPr>
            <a:r>
              <a:t>• JavaScript: To implement dynamic features like typing animation and smooth scrolling.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Design Philosophy:</a:t>
            </a:r>
          </a:p>
          <a:p>
            <a:pPr>
              <a:defRPr sz="2000"/>
            </a:pPr>
            <a:r>
              <a:t>• Clean, modern, and minimalist aesthetic.</a:t>
            </a:r>
          </a:p>
          <a:p>
            <a:pPr>
              <a:defRPr sz="2000"/>
            </a:pPr>
            <a:r>
              <a:t>• User-friendly and intuitive navigation.</a:t>
            </a:r>
          </a:p>
          <a:p>
            <a:pPr>
              <a:defRPr sz="2000"/>
            </a:pPr>
            <a:r>
              <a:t>• Fully responsive for desktops, tablets, and mobile phones.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Algorithm &amp; Deployment:</a:t>
            </a:r>
          </a:p>
          <a:p>
            <a:pPr>
              <a:defRPr sz="2000"/>
            </a:pPr>
            <a:r>
              <a:rPr dirty="0"/>
              <a:t>• Hero Section: Full-screen intro with typing animation.</a:t>
            </a:r>
          </a:p>
          <a:p>
            <a:pPr>
              <a:defRPr sz="2000"/>
            </a:pPr>
            <a:r>
              <a:rPr dirty="0"/>
              <a:t>• Key Sections: 'About Me', 'Skills', 'Projects'.</a:t>
            </a:r>
          </a:p>
          <a:p>
            <a:pPr>
              <a:defRPr sz="2000"/>
            </a:pPr>
            <a:r>
              <a:rPr dirty="0"/>
              <a:t>• Project Gallery: Interactive cards with links.</a:t>
            </a:r>
          </a:p>
          <a:p>
            <a:pPr>
              <a:defRPr sz="2000"/>
            </a:pPr>
            <a:r>
              <a:rPr dirty="0"/>
              <a:t>• Contact Form: Simple and user-friendly.</a:t>
            </a:r>
          </a:p>
          <a:p>
            <a:pPr>
              <a:defRPr sz="2000"/>
            </a:pPr>
            <a:r>
              <a:rPr dirty="0"/>
              <a:t>• Testing: Cross-browser compatibility.</a:t>
            </a:r>
          </a:p>
          <a:p>
            <a:pPr>
              <a:defRPr sz="2000"/>
            </a:pPr>
            <a:r>
              <a:rPr dirty="0"/>
              <a:t>• Deployment: Hosted using Netlify for fast delivery.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30806"/>
            <a:ext cx="11029616" cy="619388"/>
          </a:xfrm>
        </p:spPr>
        <p:txBody>
          <a:bodyPr/>
          <a:lstStyle/>
          <a:p>
            <a:r>
              <a:rPr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86" y="1133321"/>
            <a:ext cx="11029615" cy="530296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en-IN" dirty="0"/>
              <a:t>• Homepage Screenshot</a:t>
            </a:r>
          </a:p>
          <a:p>
            <a:pPr marL="0" indent="0">
              <a:buNone/>
              <a:defRPr sz="2000"/>
            </a:pPr>
            <a:endParaRPr dirty="0"/>
          </a:p>
        </p:txBody>
      </p:sp>
      <p:pic>
        <p:nvPicPr>
          <p:cNvPr id="4" name="Picture 3" descr="Screenshot 2025-10-02 122024">
            <a:extLst>
              <a:ext uri="{FF2B5EF4-FFF2-40B4-BE49-F238E27FC236}">
                <a16:creationId xmlns:a16="http://schemas.microsoft.com/office/drawing/2014/main" id="{EE1DAACB-8E9A-10BE-F8B1-EB4BFC72B5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485901"/>
            <a:ext cx="11361425" cy="49412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and Deployment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GitHub Repository:</a:t>
            </a:r>
          </a:p>
          <a:p>
            <a:pPr>
              <a:defRPr sz="2000"/>
            </a:pPr>
            <a:r>
              <a:t>https://github.com/AnshMadanpuriya/Portfolio_Project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Live Deployment Link:</a:t>
            </a:r>
          </a:p>
          <a:p>
            <a:pPr>
              <a:defRPr sz="2000"/>
            </a:pPr>
            <a:r>
              <a:t>https://magenta-torrone-a250cd.netlify.app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Successfully created a professional digital resume that effectively showcases my skills and projects.</a:t>
            </a:r>
          </a:p>
          <a:p>
            <a:pPr>
              <a:defRPr sz="2000"/>
            </a:pPr>
            <a:r>
              <a:t>• Demonstrated proficiency in core frontend technologies.</a:t>
            </a:r>
          </a:p>
          <a:p>
            <a:pPr>
              <a:defRPr sz="2000"/>
            </a:pPr>
            <a:r>
              <a:t>• Portfolio serves as a strong tool for networking and job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893618"/>
            <a:ext cx="11029615" cy="5081732"/>
          </a:xfrm>
        </p:spPr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Achievements &amp; Certifications Section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– Highlight hackathons, internships, and certifications for stronger professional impact.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Blog/Articles Section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– Share technical write-ups, learning experiences, and coding tutorials to build personal branding.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Theme Customization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– Add dark/light mode toggle and customizable color schemes for better user experience.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Project Showcase Enhancements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– Add live demos, detailed case studies, and downloadable project reports.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Interactive Resume Download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– Provide a one-click downloadable CV/Resume in PDF format.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Animations &amp; Micro-interactions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– Use modern animation libraries to make scrolling, transitions, and hover effects more engaging.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466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PROJECT: PERSONAL PORTFOLIO WEBSITE</vt:lpstr>
      <vt:lpstr>Outline</vt:lpstr>
      <vt:lpstr>Project Goal</vt:lpstr>
      <vt:lpstr>Design &amp; Technology</vt:lpstr>
      <vt:lpstr>Features &amp; Implementation</vt:lpstr>
      <vt:lpstr>Result</vt:lpstr>
      <vt:lpstr>GitHub and Deployment Link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anshmadanpuriya16@outlook.com</cp:lastModifiedBy>
  <cp:revision>51</cp:revision>
  <dcterms:created xsi:type="dcterms:W3CDTF">2021-05-26T16:50:10Z</dcterms:created>
  <dcterms:modified xsi:type="dcterms:W3CDTF">2025-10-02T07:07:41Z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