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4" r:id="rId4"/>
    <p:sldId id="274" r:id="rId5"/>
    <p:sldId id="270" r:id="rId6"/>
    <p:sldId id="275" r:id="rId7"/>
    <p:sldId id="271" r:id="rId8"/>
    <p:sldId id="272" r:id="rId9"/>
    <p:sldId id="273" r:id="rId10"/>
    <p:sldId id="259" r:id="rId11"/>
    <p:sldId id="260" r:id="rId12"/>
    <p:sldId id="268" r:id="rId13"/>
    <p:sldId id="261" r:id="rId14"/>
    <p:sldId id="26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90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91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8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27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651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2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0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5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2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5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1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4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7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1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A5BA-70B2-4911-8364-FBC4FFB1831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9BD7DD-40C7-4166-A162-B664D660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18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77941" y="506428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sz="4000" u="sng" dirty="0" smtClean="0"/>
              <a:t> </a:t>
            </a:r>
            <a:r>
              <a:rPr lang="en-US" sz="4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8109" y="1588432"/>
            <a:ext cx="599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Apna</a:t>
            </a:r>
            <a:r>
              <a:rPr lang="en-US" sz="2800" dirty="0" smtClean="0"/>
              <a:t> Banaras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413165" y="424330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Session:  2024-25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43" y="2269912"/>
            <a:ext cx="1501244" cy="17157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13165" y="4919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Department  of Computer Science &amp; Engineering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413165" y="547076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BBS College Of Engineering &amp; Technology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Pryagraj - 211013</a:t>
            </a:r>
          </a:p>
        </p:txBody>
      </p:sp>
    </p:spTree>
    <p:extLst>
      <p:ext uri="{BB962C8B-B14F-4D97-AF65-F5344CB8AC3E}">
        <p14:creationId xmlns:p14="http://schemas.microsoft.com/office/powerpoint/2010/main" val="25937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77637" y="8589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solidFill>
                  <a:schemeClr val="accent1"/>
                </a:solidFill>
              </a:rPr>
              <a:t>Features of the Project </a:t>
            </a:r>
            <a:endParaRPr lang="en-US" sz="3600" u="sng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2691" y="1706920"/>
            <a:ext cx="61791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User-Friendly Interface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User Login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Customization Option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/>
              <a:t>Updation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Multi-platform Accessibility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Scalability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Security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Transparency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9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5565" y="8694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accent1"/>
                </a:solidFill>
              </a:rPr>
              <a:t>Technology Used In This Project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2855" y="2382982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HTML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CSS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JavaScript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Ajax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6897" y="1849582"/>
            <a:ext cx="15998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</a:rPr>
              <a:t>Front-end :</a:t>
            </a:r>
            <a:endParaRPr lang="en-US" sz="2400" b="1" cap="none" spc="0" dirty="0">
              <a:ln w="5080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3139" y="1849582"/>
            <a:ext cx="1519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Back</a:t>
            </a:r>
            <a:r>
              <a:rPr lang="en-US" sz="2400" b="1" cap="none" spc="0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</a:rPr>
              <a:t>-end :</a:t>
            </a:r>
            <a:endParaRPr lang="en-US" sz="2400" b="1" cap="none" spc="0" dirty="0">
              <a:ln w="5080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855" y="238298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PHP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MySQL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4877" y="3978717"/>
            <a:ext cx="14266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Libraries</a:t>
            </a:r>
            <a:r>
              <a:rPr lang="en-US" sz="2400" b="1" cap="none" spc="0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</a:rPr>
              <a:t> :</a:t>
            </a:r>
            <a:endParaRPr lang="en-US" sz="2400" b="1" cap="none" spc="0" dirty="0">
              <a:ln w="5080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2855" y="459278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BOOTSTRAP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jQuery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47266" y="3978717"/>
            <a:ext cx="18117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Database</a:t>
            </a:r>
            <a:r>
              <a:rPr lang="en-US" sz="2400" b="1" cap="none" spc="0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</a:rPr>
              <a:t> :</a:t>
            </a:r>
            <a:endParaRPr lang="en-US" sz="2400" b="1" cap="none" spc="0" dirty="0">
              <a:ln w="5080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33855" y="4592781"/>
            <a:ext cx="145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MySQL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76408" y="5449853"/>
            <a:ext cx="7328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IDE</a:t>
            </a:r>
            <a:r>
              <a:rPr lang="en-US" sz="2400" b="1" cap="none" spc="0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</a:rPr>
              <a:t>:</a:t>
            </a:r>
            <a:endParaRPr lang="en-US" sz="2400" b="1" cap="none" spc="0" dirty="0">
              <a:ln w="5080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6555" y="592541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Vs Code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Notepad ++</a:t>
            </a:r>
          </a:p>
        </p:txBody>
      </p:sp>
    </p:spTree>
    <p:extLst>
      <p:ext uri="{BB962C8B-B14F-4D97-AF65-F5344CB8AC3E}">
        <p14:creationId xmlns:p14="http://schemas.microsoft.com/office/powerpoint/2010/main" val="21639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40327"/>
            <a:ext cx="8911687" cy="824345"/>
          </a:xfrm>
        </p:spPr>
        <p:txBody>
          <a:bodyPr/>
          <a:lstStyle/>
          <a:p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Modules Of </a:t>
            </a:r>
            <a:r>
              <a:rPr lang="en-US" i="1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roject</a:t>
            </a:r>
            <a:endParaRPr lang="en-IN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924" y="1163782"/>
            <a:ext cx="9060873" cy="5271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2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Registration System.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200000"/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Login </a:t>
            </a:r>
            <a:r>
              <a:rPr lang="en-IN" sz="2000" dirty="0">
                <a:solidFill>
                  <a:schemeClr val="tx1"/>
                </a:solidFill>
              </a:rPr>
              <a:t>Management System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200000"/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User </a:t>
            </a:r>
            <a:r>
              <a:rPr lang="en-IN" sz="2000" dirty="0" smtClean="0">
                <a:solidFill>
                  <a:schemeClr val="tx1"/>
                </a:solidFill>
              </a:rPr>
              <a:t>Authentication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200000"/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User Dashboard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200000"/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User Profile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200000"/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Change Password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200000"/>
            </a:pPr>
            <a:endParaRPr lang="en-I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84218" y="1133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accent1"/>
                </a:solidFill>
              </a:rPr>
              <a:t>Future Scope of the Project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32910" y="1956301"/>
            <a:ext cx="6068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Desktop Application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Online Resource sharing </a:t>
            </a:r>
            <a:r>
              <a:rPr lang="en-US" sz="2400" dirty="0" err="1" smtClean="0"/>
              <a:t>plateform</a:t>
            </a:r>
            <a:r>
              <a:rPr lang="en-US" sz="2400" dirty="0"/>
              <a:t> </a:t>
            </a:r>
            <a:r>
              <a:rPr lang="en-US" sz="2400" dirty="0" smtClean="0"/>
              <a:t>at large level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75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547" y="2784763"/>
            <a:ext cx="54309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ANY QUERY ?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 flipH="1">
            <a:off x="8643941" y="1000108"/>
            <a:ext cx="45719" cy="4571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00" smtClean="0"/>
              <a:t>1</a:t>
            </a:r>
            <a:endParaRPr lang="en-IN" sz="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1000108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500816CE-5CCD-8178-C159-286F80737EA9}"/>
              </a:ext>
            </a:extLst>
          </p:cNvPr>
          <p:cNvSpPr txBox="1">
            <a:spLocks/>
          </p:cNvSpPr>
          <p:nvPr/>
        </p:nvSpPr>
        <p:spPr>
          <a:xfrm>
            <a:off x="2111036" y="292134"/>
            <a:ext cx="8833807" cy="1249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Online </a:t>
            </a:r>
            <a:r>
              <a:rPr lang="en-US" sz="4400" dirty="0"/>
              <a:t>Notes Sharing </a:t>
            </a:r>
            <a:r>
              <a:rPr lang="en-US" sz="4400" dirty="0" smtClean="0"/>
              <a:t>System</a:t>
            </a:r>
            <a:endParaRPr lang="en-IN" sz="44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0E7F635A-C133-1E69-6D59-9708430CCF01}"/>
              </a:ext>
            </a:extLst>
          </p:cNvPr>
          <p:cNvSpPr txBox="1">
            <a:spLocks/>
          </p:cNvSpPr>
          <p:nvPr/>
        </p:nvSpPr>
        <p:spPr>
          <a:xfrm>
            <a:off x="1191490" y="2611583"/>
            <a:ext cx="11000509" cy="2071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          Under the Guidance                                           Presented by                          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	  		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99854" y="3318161"/>
            <a:ext cx="368530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FF0000"/>
                </a:solidFill>
              </a:rPr>
              <a:t>Ms. Shreya Agrawal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0435" y="3318161"/>
            <a:ext cx="3020290" cy="131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FF0000"/>
                </a:solidFill>
              </a:rPr>
              <a:t>Ansh Maurya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Sachin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Yadav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Pravin</a:t>
            </a:r>
            <a:r>
              <a:rPr lang="en-US" sz="2800" dirty="0" smtClean="0">
                <a:solidFill>
                  <a:srgbClr val="FF0000"/>
                </a:solidFill>
              </a:rPr>
              <a:t> Pal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636" y="6788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accent1"/>
                </a:solidFill>
              </a:rPr>
              <a:t> Introduction of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5274" y="1865531"/>
            <a:ext cx="9033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main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objectives of Online Notes Sharing System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Listed  Below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“Online Notes Sharing System Project” is a web based technology 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That manages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and notes database and provides rights to update their details and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notes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 this web application user must be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registered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48" y="685640"/>
            <a:ext cx="4677428" cy="5920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62" y="685640"/>
            <a:ext cx="5089712" cy="59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492231" y="5680364"/>
            <a:ext cx="8915400" cy="72962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HOME 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22" y="200062"/>
            <a:ext cx="10058400" cy="53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512618"/>
            <a:ext cx="10640291" cy="57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212200"/>
            <a:ext cx="10058400" cy="5261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0837" y="5874327"/>
            <a:ext cx="4184072" cy="63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</a:rPr>
              <a:t>Dashboard</a:t>
            </a:r>
            <a:endParaRPr lang="en-IN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45111"/>
            <a:ext cx="11416146" cy="66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1" y="193963"/>
            <a:ext cx="11418798" cy="6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474</TotalTime>
  <Words>152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 Of Project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Kanhaiya Gupta</dc:creator>
  <cp:lastModifiedBy>Microsoft account</cp:lastModifiedBy>
  <cp:revision>77</cp:revision>
  <dcterms:created xsi:type="dcterms:W3CDTF">2024-01-30T03:19:50Z</dcterms:created>
  <dcterms:modified xsi:type="dcterms:W3CDTF">2024-12-17T09:09:21Z</dcterms:modified>
</cp:coreProperties>
</file>