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3D5C59-D500-4B1F-96DE-9FFEDBE078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CCB762-53E9-4EA5-BBB7-7ABCD34D48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22-08-2020 16:48:32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FieldsinDataBlending" id="2" name="slide2">
            <a:extLst>
              <a:ext uri="{FF2B5EF4-FFF2-40B4-BE49-F238E27FC236}">
                <a16:creationId xmlns:a16="http://schemas.microsoft.com/office/drawing/2014/main" id="{FA144779-10DF-4FA9-BDAD-E1590EAFA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1" y="0"/>
            <a:ext cx="448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RolesToDataFields" id="3" name="slide3">
            <a:extLst>
              <a:ext uri="{FF2B5EF4-FFF2-40B4-BE49-F238E27FC236}">
                <a16:creationId xmlns:a16="http://schemas.microsoft.com/office/drawing/2014/main" id="{EBAB2E6D-E240-4962-999F-E8615AB2B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31" y="0"/>
            <a:ext cx="436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Store" id="4" name="slide4">
            <a:extLst>
              <a:ext uri="{FF2B5EF4-FFF2-40B4-BE49-F238E27FC236}">
                <a16:creationId xmlns:a16="http://schemas.microsoft.com/office/drawing/2014/main" id="{D5D5727F-920E-4A07-A184-1BF7D9D04D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2020-08-22T11:18:35Z</dcterms:created>
  <dcterms:modified xsi:type="dcterms:W3CDTF">2020-08-22T11:18:35Z</dcterms:modified>
</cp:coreProperties>
</file>