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7E83E6-2BE8-4A09-AA94-F05E7B946560}">
  <a:tblStyle styleId="{107E83E6-2BE8-4A09-AA94-F05E7B946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2ef5b300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2ef5b300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2ef5b30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2ef5b30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2ef5b300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2ef5b30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2ef5b300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2ef5b300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2ef5b300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2ef5b300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2ef5b300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2ef5b300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ef5b30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ef5b3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2ef5b30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2ef5b30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ef5b30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ef5b30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2ef5b300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2ef5b300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2ef5b30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2ef5b30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2ef5b300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2ef5b30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2ef5b30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2ef5b30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torch.org/tutorials/beginner/knowledge_distillation_tutori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Knowledge Distillation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Ansh Prakash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 Curves for Baseline Training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 Model: ResNet-10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00" y="1652875"/>
            <a:ext cx="4698240" cy="28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52500"/>
            <a:ext cx="85206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 curve for Baseline training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166350" y="7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{107E83E6-2BE8-4A09-AA94-F05E7B946560}</a:tableStyleId>
              </a:tblPr>
              <a:tblGrid>
                <a:gridCol w="4409750"/>
                <a:gridCol w="4409750"/>
              </a:tblGrid>
              <a:tr h="212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Resnet-3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Resnet-4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Resnet-5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Resnet-6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450" y="1017725"/>
            <a:ext cx="2958400" cy="17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925" y="972238"/>
            <a:ext cx="3110000" cy="186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663" y="2979950"/>
            <a:ext cx="2819975" cy="16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4925" y="2914600"/>
            <a:ext cx="2819943" cy="16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124775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 Curves for KD training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24"/>
          <p:cNvGraphicFramePr/>
          <p:nvPr/>
        </p:nvGraphicFramePr>
        <p:xfrm>
          <a:off x="166350" y="7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{107E83E6-2BE8-4A09-AA94-F05E7B946560}</a:tableStyleId>
              </a:tblPr>
              <a:tblGrid>
                <a:gridCol w="4409750"/>
                <a:gridCol w="4409750"/>
              </a:tblGrid>
              <a:tr h="212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Resnet-3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Resnet-4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Resnet-5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Resnet-6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50" y="845700"/>
            <a:ext cx="3303725" cy="19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200" y="845693"/>
            <a:ext cx="3303725" cy="198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350" y="2985050"/>
            <a:ext cx="2639725" cy="15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5200" y="2985050"/>
            <a:ext cx="2639715" cy="15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KD does improve accuracy for small and </a:t>
            </a:r>
            <a:r>
              <a:rPr lang="en-GB"/>
              <a:t>moderate</a:t>
            </a:r>
            <a:r>
              <a:rPr lang="en-GB"/>
              <a:t> model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relatively larger like resnet-6 there was no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Effect of KD is best for resnet-4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 it has the capacity to learn from teacher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Learning from hard label for smaller model is hard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https://pytorch.org/tutorials/beginner/knowledge_distillation_tutorial.html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https://arxiv.org/pdf/1503.02531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344800"/>
            <a:ext cx="8520600" cy="22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Knowledge </a:t>
            </a:r>
            <a:r>
              <a:rPr lang="en-GB"/>
              <a:t>distillation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Distillation Loss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Architecture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Dataset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Experiments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4505750"/>
            <a:ext cx="8520600" cy="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Source: https://neptune.ai/blog/knowledge-distillation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928688"/>
            <a:ext cx="76581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Distillation Loss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4000"/>
            <a:ext cx="8278650" cy="27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Architecture: ResNet Variants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2125"/>
            <a:ext cx="80200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ResNet </a:t>
            </a:r>
            <a:r>
              <a:rPr lang="en-GB"/>
              <a:t>Variants</a:t>
            </a:r>
            <a:r>
              <a:rPr lang="en-GB"/>
              <a:t>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Teacher: ResNet-10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Students: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ResNet-3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ResNet-4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ResNet-5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ResNet-6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: CIFAR10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88" y="1031875"/>
            <a:ext cx="49244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split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Generated the validation set from a </a:t>
            </a:r>
            <a:r>
              <a:rPr lang="en-GB"/>
              <a:t>random split to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20% used as Validation set and rest 80% for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set is separately available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vs KD Results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{107E83E6-2BE8-4A09-AA94-F05E7B946560}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Baseline test accuracy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KD test accuracy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Renet-10[Teacher]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67(+3)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Resnet-4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76(+6)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Resnet-5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84(+2)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Resnet-6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87(+0)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