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2" r:id="rId4"/>
  </p:sldMasterIdLst>
  <p:notesMasterIdLst>
    <p:notesMasterId r:id="rId14"/>
  </p:notesMasterIdLst>
  <p:handoutMasterIdLst>
    <p:handoutMasterId r:id="rId15"/>
  </p:handoutMasterIdLst>
  <p:sldIdLst>
    <p:sldId id="258" r:id="rId5"/>
    <p:sldId id="2141411712" r:id="rId6"/>
    <p:sldId id="2141411726" r:id="rId7"/>
    <p:sldId id="2141411725" r:id="rId8"/>
    <p:sldId id="2141411722" r:id="rId9"/>
    <p:sldId id="2141411724" r:id="rId10"/>
    <p:sldId id="2141411730" r:id="rId11"/>
    <p:sldId id="2141411728" r:id="rId12"/>
    <p:sldId id="274" r:id="rId13"/>
  </p:sldIdLst>
  <p:sldSz cx="12192000" cy="6858000"/>
  <p:notesSz cx="6858000" cy="1019175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senjit Das Gupta" initials="Prosen" lastIdx="1" clrIdx="0">
    <p:extLst>
      <p:ext uri="{19B8F6BF-5375-455C-9EA6-DF929625EA0E}">
        <p15:presenceInfo xmlns:p15="http://schemas.microsoft.com/office/powerpoint/2012/main" userId="Prosenjit Das Gup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B"/>
    <a:srgbClr val="B3DBF3"/>
    <a:srgbClr val="9BECF7"/>
    <a:srgbClr val="C0F3FA"/>
    <a:srgbClr val="51CB77"/>
    <a:srgbClr val="123584"/>
    <a:srgbClr val="6F9600"/>
    <a:srgbClr val="E0FF89"/>
    <a:srgbClr val="22B19F"/>
    <a:srgbClr val="E8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E19AD-C971-28E3-2B45-5CF60184D907}" v="393" dt="2025-05-22T15:33:31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 Ranjan" userId="S::2000147522@hexaware.com::be287f3c-7d7c-4360-9d37-54560ecd370b" providerId="AD" clId="Web-{5340C1EC-A7FE-78FA-E811-505ADA830FB6}"/>
    <pc:docChg chg="delSld modSld">
      <pc:chgData name="Ansh Ranjan" userId="S::2000147522@hexaware.com::be287f3c-7d7c-4360-9d37-54560ecd370b" providerId="AD" clId="Web-{5340C1EC-A7FE-78FA-E811-505ADA830FB6}" dt="2025-05-05T11:18:27.142" v="149" actId="1076"/>
      <pc:docMkLst>
        <pc:docMk/>
      </pc:docMkLst>
      <pc:sldChg chg="modSp">
        <pc:chgData name="Ansh Ranjan" userId="S::2000147522@hexaware.com::be287f3c-7d7c-4360-9d37-54560ecd370b" providerId="AD" clId="Web-{5340C1EC-A7FE-78FA-E811-505ADA830FB6}" dt="2025-05-05T11:17:12.592" v="147" actId="20577"/>
        <pc:sldMkLst>
          <pc:docMk/>
          <pc:sldMk cId="3745378139" sldId="2141411712"/>
        </pc:sldMkLst>
        <pc:spChg chg="mod">
          <ac:chgData name="Ansh Ranjan" userId="S::2000147522@hexaware.com::be287f3c-7d7c-4360-9d37-54560ecd370b" providerId="AD" clId="Web-{5340C1EC-A7FE-78FA-E811-505ADA830FB6}" dt="2025-05-05T11:17:12.592" v="147" actId="20577"/>
          <ac:spMkLst>
            <pc:docMk/>
            <pc:sldMk cId="3745378139" sldId="2141411712"/>
            <ac:spMk id="69" creationId="{569A4BA3-497B-2481-9531-3CD9EB3151A3}"/>
          </ac:spMkLst>
        </pc:spChg>
      </pc:sldChg>
      <pc:sldChg chg="modSp">
        <pc:chgData name="Ansh Ranjan" userId="S::2000147522@hexaware.com::be287f3c-7d7c-4360-9d37-54560ecd370b" providerId="AD" clId="Web-{5340C1EC-A7FE-78FA-E811-505ADA830FB6}" dt="2025-05-05T11:13:39.068" v="9" actId="20577"/>
        <pc:sldMkLst>
          <pc:docMk/>
          <pc:sldMk cId="4257929724" sldId="2141411722"/>
        </pc:sldMkLst>
        <pc:spChg chg="mod">
          <ac:chgData name="Ansh Ranjan" userId="S::2000147522@hexaware.com::be287f3c-7d7c-4360-9d37-54560ecd370b" providerId="AD" clId="Web-{5340C1EC-A7FE-78FA-E811-505ADA830FB6}" dt="2025-05-05T11:13:39.068" v="9" actId="20577"/>
          <ac:spMkLst>
            <pc:docMk/>
            <pc:sldMk cId="4257929724" sldId="2141411722"/>
            <ac:spMk id="33" creationId="{CD218BEC-BECA-9D20-416C-FE62D2C997A2}"/>
          </ac:spMkLst>
        </pc:spChg>
      </pc:sldChg>
      <pc:sldChg chg="del">
        <pc:chgData name="Ansh Ranjan" userId="S::2000147522@hexaware.com::be287f3c-7d7c-4360-9d37-54560ecd370b" providerId="AD" clId="Web-{5340C1EC-A7FE-78FA-E811-505ADA830FB6}" dt="2025-05-05T11:12:25.674" v="0"/>
        <pc:sldMkLst>
          <pc:docMk/>
          <pc:sldMk cId="1953142226" sldId="2141411723"/>
        </pc:sldMkLst>
      </pc:sldChg>
      <pc:sldChg chg="modSp">
        <pc:chgData name="Ansh Ranjan" userId="S::2000147522@hexaware.com::be287f3c-7d7c-4360-9d37-54560ecd370b" providerId="AD" clId="Web-{5340C1EC-A7FE-78FA-E811-505ADA830FB6}" dt="2025-05-05T11:16:40.872" v="144" actId="20577"/>
        <pc:sldMkLst>
          <pc:docMk/>
          <pc:sldMk cId="1983684626" sldId="2141411724"/>
        </pc:sldMkLst>
        <pc:spChg chg="mod">
          <ac:chgData name="Ansh Ranjan" userId="S::2000147522@hexaware.com::be287f3c-7d7c-4360-9d37-54560ecd370b" providerId="AD" clId="Web-{5340C1EC-A7FE-78FA-E811-505ADA830FB6}" dt="2025-05-05T11:16:40.872" v="144" actId="20577"/>
          <ac:spMkLst>
            <pc:docMk/>
            <pc:sldMk cId="1983684626" sldId="2141411724"/>
            <ac:spMk id="8" creationId="{C9118369-0AF1-42DC-E8F6-DBB3875F3E50}"/>
          </ac:spMkLst>
        </pc:spChg>
        <pc:spChg chg="mod">
          <ac:chgData name="Ansh Ranjan" userId="S::2000147522@hexaware.com::be287f3c-7d7c-4360-9d37-54560ecd370b" providerId="AD" clId="Web-{5340C1EC-A7FE-78FA-E811-505ADA830FB6}" dt="2025-05-05T11:16:17.934" v="123" actId="1076"/>
          <ac:spMkLst>
            <pc:docMk/>
            <pc:sldMk cId="1983684626" sldId="2141411724"/>
            <ac:spMk id="9" creationId="{39A0693C-096D-08BE-E819-F2772675AE41}"/>
          </ac:spMkLst>
        </pc:spChg>
      </pc:sldChg>
      <pc:sldChg chg="modSp">
        <pc:chgData name="Ansh Ranjan" userId="S::2000147522@hexaware.com::be287f3c-7d7c-4360-9d37-54560ecd370b" providerId="AD" clId="Web-{5340C1EC-A7FE-78FA-E811-505ADA830FB6}" dt="2025-05-05T11:18:27.142" v="149" actId="1076"/>
        <pc:sldMkLst>
          <pc:docMk/>
          <pc:sldMk cId="528649923" sldId="2141411725"/>
        </pc:sldMkLst>
        <pc:spChg chg="mod">
          <ac:chgData name="Ansh Ranjan" userId="S::2000147522@hexaware.com::be287f3c-7d7c-4360-9d37-54560ecd370b" providerId="AD" clId="Web-{5340C1EC-A7FE-78FA-E811-505ADA830FB6}" dt="2025-05-05T11:18:17.673" v="148" actId="20577"/>
          <ac:spMkLst>
            <pc:docMk/>
            <pc:sldMk cId="528649923" sldId="2141411725"/>
            <ac:spMk id="21" creationId="{02F5D3F5-5741-AE7D-D7AA-19EF877EA7CE}"/>
          </ac:spMkLst>
        </pc:spChg>
        <pc:picChg chg="mod">
          <ac:chgData name="Ansh Ranjan" userId="S::2000147522@hexaware.com::be287f3c-7d7c-4360-9d37-54560ecd370b" providerId="AD" clId="Web-{5340C1EC-A7FE-78FA-E811-505ADA830FB6}" dt="2025-05-05T11:18:27.142" v="149" actId="1076"/>
          <ac:picMkLst>
            <pc:docMk/>
            <pc:sldMk cId="528649923" sldId="2141411725"/>
            <ac:picMk id="25" creationId="{65A10078-780F-E381-A9AF-C1267C5B8F80}"/>
          </ac:picMkLst>
        </pc:picChg>
      </pc:sldChg>
    </pc:docChg>
  </pc:docChgLst>
  <pc:docChgLst>
    <pc:chgData name="Ansh Ranjan" userId="S::2000147522@hexaware.com::be287f3c-7d7c-4360-9d37-54560ecd370b" providerId="AD" clId="Web-{20EB9B7E-6BB9-4E0E-250F-A7050EB606B7}"/>
    <pc:docChg chg="modSld">
      <pc:chgData name="Ansh Ranjan" userId="S::2000147522@hexaware.com::be287f3c-7d7c-4360-9d37-54560ecd370b" providerId="AD" clId="Web-{20EB9B7E-6BB9-4E0E-250F-A7050EB606B7}" dt="2025-05-06T05:21:40.644" v="217" actId="20577"/>
      <pc:docMkLst>
        <pc:docMk/>
      </pc:docMkLst>
      <pc:sldChg chg="addSp delSp modSp">
        <pc:chgData name="Ansh Ranjan" userId="S::2000147522@hexaware.com::be287f3c-7d7c-4360-9d37-54560ecd370b" providerId="AD" clId="Web-{20EB9B7E-6BB9-4E0E-250F-A7050EB606B7}" dt="2025-05-06T05:15:22.089" v="64"/>
        <pc:sldMkLst>
          <pc:docMk/>
          <pc:sldMk cId="3469528420" sldId="258"/>
        </pc:sldMkLst>
        <pc:spChg chg="mod">
          <ac:chgData name="Ansh Ranjan" userId="S::2000147522@hexaware.com::be287f3c-7d7c-4360-9d37-54560ecd370b" providerId="AD" clId="Web-{20EB9B7E-6BB9-4E0E-250F-A7050EB606B7}" dt="2025-05-06T05:11:04.323" v="1" actId="1076"/>
          <ac:spMkLst>
            <pc:docMk/>
            <pc:sldMk cId="3469528420" sldId="258"/>
            <ac:spMk id="8" creationId="{4FA8FB7F-A00B-4BEF-9B34-1E3048EFB429}"/>
          </ac:spMkLst>
        </pc:spChg>
        <pc:picChg chg="add del mod">
          <ac:chgData name="Ansh Ranjan" userId="S::2000147522@hexaware.com::be287f3c-7d7c-4360-9d37-54560ecd370b" providerId="AD" clId="Web-{20EB9B7E-6BB9-4E0E-250F-A7050EB606B7}" dt="2025-05-06T05:15:22.089" v="64"/>
          <ac:picMkLst>
            <pc:docMk/>
            <pc:sldMk cId="3469528420" sldId="258"/>
            <ac:picMk id="2" creationId="{A2B9FB89-D37D-FFBD-607E-4FE5D3FD4752}"/>
          </ac:picMkLst>
        </pc:picChg>
        <pc:picChg chg="add del mod">
          <ac:chgData name="Ansh Ranjan" userId="S::2000147522@hexaware.com::be287f3c-7d7c-4360-9d37-54560ecd370b" providerId="AD" clId="Web-{20EB9B7E-6BB9-4E0E-250F-A7050EB606B7}" dt="2025-05-06T05:13:55.818" v="54"/>
          <ac:picMkLst>
            <pc:docMk/>
            <pc:sldMk cId="3469528420" sldId="258"/>
            <ac:picMk id="3" creationId="{671D07E6-1722-C138-95E6-CF323E65CC16}"/>
          </ac:picMkLst>
        </pc:picChg>
        <pc:picChg chg="add del mod">
          <ac:chgData name="Ansh Ranjan" userId="S::2000147522@hexaware.com::be287f3c-7d7c-4360-9d37-54560ecd370b" providerId="AD" clId="Web-{20EB9B7E-6BB9-4E0E-250F-A7050EB606B7}" dt="2025-05-06T05:14:07.319" v="56"/>
          <ac:picMkLst>
            <pc:docMk/>
            <pc:sldMk cId="3469528420" sldId="258"/>
            <ac:picMk id="4" creationId="{607D8221-CE68-3B84-F320-1E6DA6F60149}"/>
          </ac:picMkLst>
        </pc:picChg>
        <pc:picChg chg="add mod">
          <ac:chgData name="Ansh Ranjan" userId="S::2000147522@hexaware.com::be287f3c-7d7c-4360-9d37-54560ecd370b" providerId="AD" clId="Web-{20EB9B7E-6BB9-4E0E-250F-A7050EB606B7}" dt="2025-05-06T05:14:54.368" v="62"/>
          <ac:picMkLst>
            <pc:docMk/>
            <pc:sldMk cId="3469528420" sldId="258"/>
            <ac:picMk id="5" creationId="{EA9CFDA8-DBF2-7705-7558-BBDC31C7CEAD}"/>
          </ac:picMkLst>
        </pc:picChg>
      </pc:sldChg>
      <pc:sldChg chg="modSp">
        <pc:chgData name="Ansh Ranjan" userId="S::2000147522@hexaware.com::be287f3c-7d7c-4360-9d37-54560ecd370b" providerId="AD" clId="Web-{20EB9B7E-6BB9-4E0E-250F-A7050EB606B7}" dt="2025-05-06T05:12:38.938" v="50" actId="20577"/>
        <pc:sldMkLst>
          <pc:docMk/>
          <pc:sldMk cId="3745378139" sldId="2141411712"/>
        </pc:sldMkLst>
        <pc:spChg chg="mod">
          <ac:chgData name="Ansh Ranjan" userId="S::2000147522@hexaware.com::be287f3c-7d7c-4360-9d37-54560ecd370b" providerId="AD" clId="Web-{20EB9B7E-6BB9-4E0E-250F-A7050EB606B7}" dt="2025-05-06T05:12:38.938" v="50" actId="20577"/>
          <ac:spMkLst>
            <pc:docMk/>
            <pc:sldMk cId="3745378139" sldId="2141411712"/>
            <ac:spMk id="69" creationId="{569A4BA3-497B-2481-9531-3CD9EB3151A3}"/>
          </ac:spMkLst>
        </pc:spChg>
      </pc:sldChg>
      <pc:sldChg chg="modSp">
        <pc:chgData name="Ansh Ranjan" userId="S::2000147522@hexaware.com::be287f3c-7d7c-4360-9d37-54560ecd370b" providerId="AD" clId="Web-{20EB9B7E-6BB9-4E0E-250F-A7050EB606B7}" dt="2025-05-06T05:19:53.481" v="158" actId="20577"/>
        <pc:sldMkLst>
          <pc:docMk/>
          <pc:sldMk cId="4257929724" sldId="2141411722"/>
        </pc:sldMkLst>
        <pc:spChg chg="mod">
          <ac:chgData name="Ansh Ranjan" userId="S::2000147522@hexaware.com::be287f3c-7d7c-4360-9d37-54560ecd370b" providerId="AD" clId="Web-{20EB9B7E-6BB9-4E0E-250F-A7050EB606B7}" dt="2025-05-06T05:19:53.481" v="158" actId="20577"/>
          <ac:spMkLst>
            <pc:docMk/>
            <pc:sldMk cId="4257929724" sldId="2141411722"/>
            <ac:spMk id="33" creationId="{CD218BEC-BECA-9D20-416C-FE62D2C997A2}"/>
          </ac:spMkLst>
        </pc:spChg>
      </pc:sldChg>
      <pc:sldChg chg="addSp modSp">
        <pc:chgData name="Ansh Ranjan" userId="S::2000147522@hexaware.com::be287f3c-7d7c-4360-9d37-54560ecd370b" providerId="AD" clId="Web-{20EB9B7E-6BB9-4E0E-250F-A7050EB606B7}" dt="2025-05-06T05:21:40.644" v="217" actId="20577"/>
        <pc:sldMkLst>
          <pc:docMk/>
          <pc:sldMk cId="1983684626" sldId="2141411724"/>
        </pc:sldMkLst>
        <pc:spChg chg="mod">
          <ac:chgData name="Ansh Ranjan" userId="S::2000147522@hexaware.com::be287f3c-7d7c-4360-9d37-54560ecd370b" providerId="AD" clId="Web-{20EB9B7E-6BB9-4E0E-250F-A7050EB606B7}" dt="2025-05-06T05:21:03.641" v="207" actId="1076"/>
          <ac:spMkLst>
            <pc:docMk/>
            <pc:sldMk cId="1983684626" sldId="2141411724"/>
            <ac:spMk id="6" creationId="{EE1FC550-0B8C-DA0F-7843-C1E5EBD4456A}"/>
          </ac:spMkLst>
        </pc:spChg>
        <pc:spChg chg="mod">
          <ac:chgData name="Ansh Ranjan" userId="S::2000147522@hexaware.com::be287f3c-7d7c-4360-9d37-54560ecd370b" providerId="AD" clId="Web-{20EB9B7E-6BB9-4E0E-250F-A7050EB606B7}" dt="2025-05-06T05:21:22.236" v="210" actId="1076"/>
          <ac:spMkLst>
            <pc:docMk/>
            <pc:sldMk cId="1983684626" sldId="2141411724"/>
            <ac:spMk id="8" creationId="{C9118369-0AF1-42DC-E8F6-DBB3875F3E50}"/>
          </ac:spMkLst>
        </pc:spChg>
        <pc:spChg chg="mod">
          <ac:chgData name="Ansh Ranjan" userId="S::2000147522@hexaware.com::be287f3c-7d7c-4360-9d37-54560ecd370b" providerId="AD" clId="Web-{20EB9B7E-6BB9-4E0E-250F-A7050EB606B7}" dt="2025-05-06T05:21:40.644" v="217" actId="20577"/>
          <ac:spMkLst>
            <pc:docMk/>
            <pc:sldMk cId="1983684626" sldId="2141411724"/>
            <ac:spMk id="9" creationId="{39A0693C-096D-08BE-E819-F2772675AE41}"/>
          </ac:spMkLst>
        </pc:spChg>
        <pc:spChg chg="mod">
          <ac:chgData name="Ansh Ranjan" userId="S::2000147522@hexaware.com::be287f3c-7d7c-4360-9d37-54560ecd370b" providerId="AD" clId="Web-{20EB9B7E-6BB9-4E0E-250F-A7050EB606B7}" dt="2025-05-06T05:21:12.470" v="209" actId="1076"/>
          <ac:spMkLst>
            <pc:docMk/>
            <pc:sldMk cId="1983684626" sldId="2141411724"/>
            <ac:spMk id="12" creationId="{4441C356-7EBE-1BC9-36DA-D4D7B1D9EBBB}"/>
          </ac:spMkLst>
        </pc:spChg>
        <pc:spChg chg="mod">
          <ac:chgData name="Ansh Ranjan" userId="S::2000147522@hexaware.com::be287f3c-7d7c-4360-9d37-54560ecd370b" providerId="AD" clId="Web-{20EB9B7E-6BB9-4E0E-250F-A7050EB606B7}" dt="2025-05-06T05:20:59.329" v="206" actId="1076"/>
          <ac:spMkLst>
            <pc:docMk/>
            <pc:sldMk cId="1983684626" sldId="2141411724"/>
            <ac:spMk id="13" creationId="{6DFB1B5F-628A-9BD7-951D-BE5AFCC13611}"/>
          </ac:spMkLst>
        </pc:spChg>
        <pc:spChg chg="mod">
          <ac:chgData name="Ansh Ranjan" userId="S::2000147522@hexaware.com::be287f3c-7d7c-4360-9d37-54560ecd370b" providerId="AD" clId="Web-{20EB9B7E-6BB9-4E0E-250F-A7050EB606B7}" dt="2025-05-06T05:21:08.876" v="208" actId="1076"/>
          <ac:spMkLst>
            <pc:docMk/>
            <pc:sldMk cId="1983684626" sldId="2141411724"/>
            <ac:spMk id="16" creationId="{2F59C3E3-1B5D-C1C3-52F9-AB992A24971F}"/>
          </ac:spMkLst>
        </pc:spChg>
        <pc:picChg chg="add mod">
          <ac:chgData name="Ansh Ranjan" userId="S::2000147522@hexaware.com::be287f3c-7d7c-4360-9d37-54560ecd370b" providerId="AD" clId="Web-{20EB9B7E-6BB9-4E0E-250F-A7050EB606B7}" dt="2025-05-06T05:21:37.628" v="214" actId="1076"/>
          <ac:picMkLst>
            <pc:docMk/>
            <pc:sldMk cId="1983684626" sldId="2141411724"/>
            <ac:picMk id="2" creationId="{1C55BFEE-B7E9-1365-9C7D-A8197344FF9D}"/>
          </ac:picMkLst>
        </pc:picChg>
      </pc:sldChg>
      <pc:sldChg chg="addSp modSp">
        <pc:chgData name="Ansh Ranjan" userId="S::2000147522@hexaware.com::be287f3c-7d7c-4360-9d37-54560ecd370b" providerId="AD" clId="Web-{20EB9B7E-6BB9-4E0E-250F-A7050EB606B7}" dt="2025-05-06T05:15:53.919" v="72" actId="20577"/>
        <pc:sldMkLst>
          <pc:docMk/>
          <pc:sldMk cId="528649923" sldId="2141411725"/>
        </pc:sldMkLst>
        <pc:spChg chg="add mod">
          <ac:chgData name="Ansh Ranjan" userId="S::2000147522@hexaware.com::be287f3c-7d7c-4360-9d37-54560ecd370b" providerId="AD" clId="Web-{20EB9B7E-6BB9-4E0E-250F-A7050EB606B7}" dt="2025-05-06T05:15:53.919" v="72" actId="20577"/>
          <ac:spMkLst>
            <pc:docMk/>
            <pc:sldMk cId="528649923" sldId="2141411725"/>
            <ac:spMk id="2" creationId="{6056434D-92D4-A6ED-C2D4-5C6CD5E5FA88}"/>
          </ac:spMkLst>
        </pc:spChg>
      </pc:sldChg>
    </pc:docChg>
  </pc:docChgLst>
  <pc:docChgLst>
    <pc:chgData name="Ansh Ranjan" userId="S::2000147522@hexaware.com::be287f3c-7d7c-4360-9d37-54560ecd370b" providerId="AD" clId="Web-{F0CC9A21-9B76-4EB8-CD88-1FA9E5A00690}"/>
    <pc:docChg chg="addSld delSld modSld modMainMaster">
      <pc:chgData name="Ansh Ranjan" userId="S::2000147522@hexaware.com::be287f3c-7d7c-4360-9d37-54560ecd370b" providerId="AD" clId="Web-{F0CC9A21-9B76-4EB8-CD88-1FA9E5A00690}" dt="2025-05-05T10:42:03.343" v="783" actId="20577"/>
      <pc:docMkLst>
        <pc:docMk/>
      </pc:docMkLst>
      <pc:sldChg chg="addSp delSp modSp modTransition">
        <pc:chgData name="Ansh Ranjan" userId="S::2000147522@hexaware.com::be287f3c-7d7c-4360-9d37-54560ecd370b" providerId="AD" clId="Web-{F0CC9A21-9B76-4EB8-CD88-1FA9E5A00690}" dt="2025-05-05T10:30:51.334" v="601"/>
        <pc:sldMkLst>
          <pc:docMk/>
          <pc:sldMk cId="3469528420" sldId="258"/>
        </pc:sldMkLst>
        <pc:spChg chg="add del mod">
          <ac:chgData name="Ansh Ranjan" userId="S::2000147522@hexaware.com::be287f3c-7d7c-4360-9d37-54560ecd370b" providerId="AD" clId="Web-{F0CC9A21-9B76-4EB8-CD88-1FA9E5A00690}" dt="2025-05-05T10:25:25.384" v="535"/>
          <ac:spMkLst>
            <pc:docMk/>
            <pc:sldMk cId="3469528420" sldId="258"/>
            <ac:spMk id="3" creationId="{C3A2DA06-F0A7-38BC-011D-35624E5212D2}"/>
          </ac:spMkLst>
        </pc:spChg>
        <pc:spChg chg="mod">
          <ac:chgData name="Ansh Ranjan" userId="S::2000147522@hexaware.com::be287f3c-7d7c-4360-9d37-54560ecd370b" providerId="AD" clId="Web-{F0CC9A21-9B76-4EB8-CD88-1FA9E5A00690}" dt="2025-05-05T10:26:55.028" v="572" actId="1076"/>
          <ac:spMkLst>
            <pc:docMk/>
            <pc:sldMk cId="3469528420" sldId="258"/>
            <ac:spMk id="8" creationId="{4FA8FB7F-A00B-4BEF-9B34-1E3048EFB429}"/>
          </ac:spMkLst>
        </pc:spChg>
        <pc:picChg chg="del">
          <ac:chgData name="Ansh Ranjan" userId="S::2000147522@hexaware.com::be287f3c-7d7c-4360-9d37-54560ecd370b" providerId="AD" clId="Web-{F0CC9A21-9B76-4EB8-CD88-1FA9E5A00690}" dt="2025-05-05T10:25:24.337" v="534"/>
          <ac:picMkLst>
            <pc:docMk/>
            <pc:sldMk cId="3469528420" sldId="258"/>
            <ac:picMk id="9" creationId="{39BC6D31-0FBB-4447-F674-2FBB9FC9B70A}"/>
          </ac:picMkLst>
        </pc:picChg>
      </pc:sldChg>
      <pc:sldChg chg="modTransition">
        <pc:chgData name="Ansh Ranjan" userId="S::2000147522@hexaware.com::be287f3c-7d7c-4360-9d37-54560ecd370b" providerId="AD" clId="Web-{F0CC9A21-9B76-4EB8-CD88-1FA9E5A00690}" dt="2025-05-05T10:30:51.334" v="601"/>
        <pc:sldMkLst>
          <pc:docMk/>
          <pc:sldMk cId="855882267" sldId="274"/>
        </pc:sldMkLst>
      </pc:sldChg>
      <pc:sldChg chg="del">
        <pc:chgData name="Ansh Ranjan" userId="S::2000147522@hexaware.com::be287f3c-7d7c-4360-9d37-54560ecd370b" providerId="AD" clId="Web-{F0CC9A21-9B76-4EB8-CD88-1FA9E5A00690}" dt="2025-05-05T10:17:31.132" v="495"/>
        <pc:sldMkLst>
          <pc:docMk/>
          <pc:sldMk cId="999117802" sldId="2141411699"/>
        </pc:sldMkLst>
      </pc:sldChg>
      <pc:sldChg chg="addSp delSp modSp modTransition">
        <pc:chgData name="Ansh Ranjan" userId="S::2000147522@hexaware.com::be287f3c-7d7c-4360-9d37-54560ecd370b" providerId="AD" clId="Web-{F0CC9A21-9B76-4EB8-CD88-1FA9E5A00690}" dt="2025-05-05T10:42:03.343" v="783" actId="20577"/>
        <pc:sldMkLst>
          <pc:docMk/>
          <pc:sldMk cId="3745378139" sldId="2141411712"/>
        </pc:sldMkLst>
        <pc:spChg chg="mod">
          <ac:chgData name="Ansh Ranjan" userId="S::2000147522@hexaware.com::be287f3c-7d7c-4360-9d37-54560ecd370b" providerId="AD" clId="Web-{F0CC9A21-9B76-4EB8-CD88-1FA9E5A00690}" dt="2025-05-05T10:05:20.886" v="384" actId="20577"/>
          <ac:spMkLst>
            <pc:docMk/>
            <pc:sldMk cId="3745378139" sldId="2141411712"/>
            <ac:spMk id="16" creationId="{2E682503-F0F0-4889-A68E-E67908888FD5}"/>
          </ac:spMkLst>
        </pc:spChg>
        <pc:spChg chg="mod">
          <ac:chgData name="Ansh Ranjan" userId="S::2000147522@hexaware.com::be287f3c-7d7c-4360-9d37-54560ecd370b" providerId="AD" clId="Web-{F0CC9A21-9B76-4EB8-CD88-1FA9E5A00690}" dt="2025-05-05T10:42:03.343" v="783" actId="20577"/>
          <ac:spMkLst>
            <pc:docMk/>
            <pc:sldMk cId="3745378139" sldId="2141411712"/>
            <ac:spMk id="69" creationId="{569A4BA3-497B-2481-9531-3CD9EB3151A3}"/>
          </ac:spMkLst>
        </pc:spChg>
        <pc:picChg chg="add mod">
          <ac:chgData name="Ansh Ranjan" userId="S::2000147522@hexaware.com::be287f3c-7d7c-4360-9d37-54560ecd370b" providerId="AD" clId="Web-{F0CC9A21-9B76-4EB8-CD88-1FA9E5A00690}" dt="2025-05-05T10:18:37.244" v="501" actId="1076"/>
          <ac:picMkLst>
            <pc:docMk/>
            <pc:sldMk cId="3745378139" sldId="2141411712"/>
            <ac:picMk id="2" creationId="{99E5951B-15B7-6EEF-3586-AA66045F55C6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10:18:33.650" v="500" actId="1076"/>
          <ac:picMkLst>
            <pc:docMk/>
            <pc:sldMk cId="3745378139" sldId="2141411712"/>
            <ac:picMk id="3" creationId="{7969E1B6-6293-59A3-8FEE-E35127315D94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10:27:41.467" v="575" actId="1076"/>
          <ac:picMkLst>
            <pc:docMk/>
            <pc:sldMk cId="3745378139" sldId="2141411712"/>
            <ac:picMk id="4" creationId="{9673765F-1B6B-4C17-12F3-51E6C92DC34D}"/>
          </ac:picMkLst>
        </pc:picChg>
        <pc:picChg chg="del">
          <ac:chgData name="Ansh Ranjan" userId="S::2000147522@hexaware.com::be287f3c-7d7c-4360-9d37-54560ecd370b" providerId="AD" clId="Web-{F0CC9A21-9B76-4EB8-CD88-1FA9E5A00690}" dt="2025-05-05T09:50:16.539" v="30"/>
          <ac:picMkLst>
            <pc:docMk/>
            <pc:sldMk cId="3745378139" sldId="2141411712"/>
            <ac:picMk id="7" creationId="{44EBD1A5-30A5-20F3-9066-D9D161753DD0}"/>
          </ac:picMkLst>
        </pc:picChg>
      </pc:sldChg>
      <pc:sldChg chg="addSp delSp modSp del">
        <pc:chgData name="Ansh Ranjan" userId="S::2000147522@hexaware.com::be287f3c-7d7c-4360-9d37-54560ecd370b" providerId="AD" clId="Web-{F0CC9A21-9B76-4EB8-CD88-1FA9E5A00690}" dt="2025-05-05T10:03:14.084" v="263"/>
        <pc:sldMkLst>
          <pc:docMk/>
          <pc:sldMk cId="1501722984" sldId="2141411713"/>
        </pc:sldMkLst>
        <pc:spChg chg="add del mod">
          <ac:chgData name="Ansh Ranjan" userId="S::2000147522@hexaware.com::be287f3c-7d7c-4360-9d37-54560ecd370b" providerId="AD" clId="Web-{F0CC9A21-9B76-4EB8-CD88-1FA9E5A00690}" dt="2025-05-05T09:53:07.202" v="106"/>
          <ac:spMkLst>
            <pc:docMk/>
            <pc:sldMk cId="1501722984" sldId="2141411713"/>
            <ac:spMk id="2" creationId="{737B3EA0-4312-4C85-B247-0AA6699CE9BE}"/>
          </ac:spMkLst>
        </pc:spChg>
        <pc:spChg chg="del mod">
          <ac:chgData name="Ansh Ranjan" userId="S::2000147522@hexaware.com::be287f3c-7d7c-4360-9d37-54560ecd370b" providerId="AD" clId="Web-{F0CC9A21-9B76-4EB8-CD88-1FA9E5A00690}" dt="2025-05-05T09:51:49.574" v="83"/>
          <ac:spMkLst>
            <pc:docMk/>
            <pc:sldMk cId="1501722984" sldId="2141411713"/>
            <ac:spMk id="4" creationId="{F963B133-10DB-D5C0-B501-32B026709A29}"/>
          </ac:spMkLst>
        </pc:spChg>
        <pc:spChg chg="mod">
          <ac:chgData name="Ansh Ranjan" userId="S::2000147522@hexaware.com::be287f3c-7d7c-4360-9d37-54560ecd370b" providerId="AD" clId="Web-{F0CC9A21-9B76-4EB8-CD88-1FA9E5A00690}" dt="2025-05-05T09:51:42.261" v="77" actId="20577"/>
          <ac:spMkLst>
            <pc:docMk/>
            <pc:sldMk cId="1501722984" sldId="2141411713"/>
            <ac:spMk id="16" creationId="{2E682503-F0F0-4889-A68E-E67908888FD5}"/>
          </ac:spMkLst>
        </pc:spChg>
        <pc:spChg chg="mod">
          <ac:chgData name="Ansh Ranjan" userId="S::2000147522@hexaware.com::be287f3c-7d7c-4360-9d37-54560ecd370b" providerId="AD" clId="Web-{F0CC9A21-9B76-4EB8-CD88-1FA9E5A00690}" dt="2025-05-05T09:52:51.779" v="102" actId="20577"/>
          <ac:spMkLst>
            <pc:docMk/>
            <pc:sldMk cId="1501722984" sldId="2141411713"/>
            <ac:spMk id="69" creationId="{569A4BA3-497B-2481-9531-3CD9EB3151A3}"/>
          </ac:spMkLst>
        </pc:spChg>
        <pc:picChg chg="del">
          <ac:chgData name="Ansh Ranjan" userId="S::2000147522@hexaware.com::be287f3c-7d7c-4360-9d37-54560ecd370b" providerId="AD" clId="Web-{F0CC9A21-9B76-4EB8-CD88-1FA9E5A00690}" dt="2025-05-05T09:51:45.699" v="80"/>
          <ac:picMkLst>
            <pc:docMk/>
            <pc:sldMk cId="1501722984" sldId="2141411713"/>
            <ac:picMk id="3" creationId="{C27C697E-8905-E6CD-B7A5-362EE6D8F39A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09:57:00.523" v="126" actId="14100"/>
          <ac:picMkLst>
            <pc:docMk/>
            <pc:sldMk cId="1501722984" sldId="2141411713"/>
            <ac:picMk id="5" creationId="{408EF1B6-6A73-5F78-C65E-52904199C5CC}"/>
          </ac:picMkLst>
        </pc:picChg>
        <pc:picChg chg="del">
          <ac:chgData name="Ansh Ranjan" userId="S::2000147522@hexaware.com::be287f3c-7d7c-4360-9d37-54560ecd370b" providerId="AD" clId="Web-{F0CC9A21-9B76-4EB8-CD88-1FA9E5A00690}" dt="2025-05-05T09:51:45.464" v="79"/>
          <ac:picMkLst>
            <pc:docMk/>
            <pc:sldMk cId="1501722984" sldId="2141411713"/>
            <ac:picMk id="6" creationId="{780485D4-06AC-E37F-824B-87A84BD09A3B}"/>
          </ac:picMkLst>
        </pc:picChg>
        <pc:picChg chg="add mod modCrop">
          <ac:chgData name="Ansh Ranjan" userId="S::2000147522@hexaware.com::be287f3c-7d7c-4360-9d37-54560ecd370b" providerId="AD" clId="Web-{F0CC9A21-9B76-4EB8-CD88-1FA9E5A00690}" dt="2025-05-05T09:55:09.706" v="117"/>
          <ac:picMkLst>
            <pc:docMk/>
            <pc:sldMk cId="1501722984" sldId="2141411713"/>
            <ac:picMk id="7" creationId="{19CCDECE-D798-6452-415F-686A25CE2912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09:54:49.268" v="115" actId="1076"/>
          <ac:picMkLst>
            <pc:docMk/>
            <pc:sldMk cId="1501722984" sldId="2141411713"/>
            <ac:picMk id="8" creationId="{4459516E-308A-F981-59FC-A0B42E9F5944}"/>
          </ac:picMkLst>
        </pc:picChg>
        <pc:picChg chg="del">
          <ac:chgData name="Ansh Ranjan" userId="S::2000147522@hexaware.com::be287f3c-7d7c-4360-9d37-54560ecd370b" providerId="AD" clId="Web-{F0CC9A21-9B76-4EB8-CD88-1FA9E5A00690}" dt="2025-05-05T09:51:44.245" v="78"/>
          <ac:picMkLst>
            <pc:docMk/>
            <pc:sldMk cId="1501722984" sldId="2141411713"/>
            <ac:picMk id="9" creationId="{80811492-28FF-F40B-FF23-C0E16FA3C87A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09:55:59.114" v="120" actId="1076"/>
          <ac:picMkLst>
            <pc:docMk/>
            <pc:sldMk cId="1501722984" sldId="2141411713"/>
            <ac:picMk id="10" creationId="{B089F12C-44C8-31C8-2035-8AFAF1F02A3F}"/>
          </ac:picMkLst>
        </pc:picChg>
        <pc:picChg chg="add del mod">
          <ac:chgData name="Ansh Ranjan" userId="S::2000147522@hexaware.com::be287f3c-7d7c-4360-9d37-54560ecd370b" providerId="AD" clId="Web-{F0CC9A21-9B76-4EB8-CD88-1FA9E5A00690}" dt="2025-05-05T09:57:00.961" v="128"/>
          <ac:picMkLst>
            <pc:docMk/>
            <pc:sldMk cId="1501722984" sldId="2141411713"/>
            <ac:picMk id="11" creationId="{F28BF137-66EB-422B-587F-E8FDD664E6BE}"/>
          </ac:picMkLst>
        </pc:picChg>
      </pc:sldChg>
      <pc:sldChg chg="del">
        <pc:chgData name="Ansh Ranjan" userId="S::2000147522@hexaware.com::be287f3c-7d7c-4360-9d37-54560ecd370b" providerId="AD" clId="Web-{F0CC9A21-9B76-4EB8-CD88-1FA9E5A00690}" dt="2025-05-05T10:25:06.274" v="532"/>
        <pc:sldMkLst>
          <pc:docMk/>
          <pc:sldMk cId="2841927324" sldId="2141411719"/>
        </pc:sldMkLst>
      </pc:sldChg>
      <pc:sldChg chg="del">
        <pc:chgData name="Ansh Ranjan" userId="S::2000147522@hexaware.com::be287f3c-7d7c-4360-9d37-54560ecd370b" providerId="AD" clId="Web-{F0CC9A21-9B76-4EB8-CD88-1FA9E5A00690}" dt="2025-05-05T10:25:07.899" v="533"/>
        <pc:sldMkLst>
          <pc:docMk/>
          <pc:sldMk cId="28738274" sldId="2141411720"/>
        </pc:sldMkLst>
      </pc:sldChg>
      <pc:sldChg chg="del">
        <pc:chgData name="Ansh Ranjan" userId="S::2000147522@hexaware.com::be287f3c-7d7c-4360-9d37-54560ecd370b" providerId="AD" clId="Web-{F0CC9A21-9B76-4EB8-CD88-1FA9E5A00690}" dt="2025-05-05T10:25:04.711" v="531"/>
        <pc:sldMkLst>
          <pc:docMk/>
          <pc:sldMk cId="1877271145" sldId="2141411721"/>
        </pc:sldMkLst>
      </pc:sldChg>
      <pc:sldChg chg="addSp delSp modSp modTransition">
        <pc:chgData name="Ansh Ranjan" userId="S::2000147522@hexaware.com::be287f3c-7d7c-4360-9d37-54560ecd370b" providerId="AD" clId="Web-{F0CC9A21-9B76-4EB8-CD88-1FA9E5A00690}" dt="2025-05-05T10:30:51.334" v="601"/>
        <pc:sldMkLst>
          <pc:docMk/>
          <pc:sldMk cId="4257929724" sldId="2141411722"/>
        </pc:sldMkLst>
        <pc:spChg chg="mod">
          <ac:chgData name="Ansh Ranjan" userId="S::2000147522@hexaware.com::be287f3c-7d7c-4360-9d37-54560ecd370b" providerId="AD" clId="Web-{F0CC9A21-9B76-4EB8-CD88-1FA9E5A00690}" dt="2025-05-05T10:08:28.486" v="425" actId="1076"/>
          <ac:spMkLst>
            <pc:docMk/>
            <pc:sldMk cId="4257929724" sldId="2141411722"/>
            <ac:spMk id="2" creationId="{0E02B3E9-06F0-A4CA-D49D-62ABB9DBEAD2}"/>
          </ac:spMkLst>
        </pc:spChg>
        <pc:spChg chg="del">
          <ac:chgData name="Ansh Ranjan" userId="S::2000147522@hexaware.com::be287f3c-7d7c-4360-9d37-54560ecd370b" providerId="AD" clId="Web-{F0CC9A21-9B76-4EB8-CD88-1FA9E5A00690}" dt="2025-05-05T10:06:13.778" v="406"/>
          <ac:spMkLst>
            <pc:docMk/>
            <pc:sldMk cId="4257929724" sldId="2141411722"/>
            <ac:spMk id="3" creationId="{CC7D4475-35A9-A1A8-D990-4749FD4E9EFB}"/>
          </ac:spMkLst>
        </pc:spChg>
        <pc:spChg chg="add del mod">
          <ac:chgData name="Ansh Ranjan" userId="S::2000147522@hexaware.com::be287f3c-7d7c-4360-9d37-54560ecd370b" providerId="AD" clId="Web-{F0CC9A21-9B76-4EB8-CD88-1FA9E5A00690}" dt="2025-05-05T10:06:52.045" v="413"/>
          <ac:spMkLst>
            <pc:docMk/>
            <pc:sldMk cId="4257929724" sldId="2141411722"/>
            <ac:spMk id="31" creationId="{7B4EA324-4C81-C494-8D3D-A09F5DEEEA37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09:07.863" v="435" actId="20577"/>
          <ac:spMkLst>
            <pc:docMk/>
            <pc:sldMk cId="4257929724" sldId="2141411722"/>
            <ac:spMk id="33" creationId="{CD218BEC-BECA-9D20-416C-FE62D2C997A2}"/>
          </ac:spMkLst>
        </pc:spChg>
        <pc:spChg chg="add mod ord">
          <ac:chgData name="Ansh Ranjan" userId="S::2000147522@hexaware.com::be287f3c-7d7c-4360-9d37-54560ecd370b" providerId="AD" clId="Web-{F0CC9A21-9B76-4EB8-CD88-1FA9E5A00690}" dt="2025-05-05T10:22:59.800" v="526" actId="14100"/>
          <ac:spMkLst>
            <pc:docMk/>
            <pc:sldMk cId="4257929724" sldId="2141411722"/>
            <ac:spMk id="34" creationId="{54F252E4-A831-2CAF-A976-6EAD853B24DD}"/>
          </ac:spMkLst>
        </pc:spChg>
        <pc:spChg chg="add mod ord">
          <ac:chgData name="Ansh Ranjan" userId="S::2000147522@hexaware.com::be287f3c-7d7c-4360-9d37-54560ecd370b" providerId="AD" clId="Web-{F0CC9A21-9B76-4EB8-CD88-1FA9E5A00690}" dt="2025-05-05T10:23:04.832" v="527" actId="14100"/>
          <ac:spMkLst>
            <pc:docMk/>
            <pc:sldMk cId="4257929724" sldId="2141411722"/>
            <ac:spMk id="35" creationId="{85CB3CDF-E2F9-B497-C99E-07ABFF4B05C6}"/>
          </ac:spMkLst>
        </pc:spChg>
        <pc:spChg chg="add mod ord">
          <ac:chgData name="Ansh Ranjan" userId="S::2000147522@hexaware.com::be287f3c-7d7c-4360-9d37-54560ecd370b" providerId="AD" clId="Web-{F0CC9A21-9B76-4EB8-CD88-1FA9E5A00690}" dt="2025-05-05T10:21:49.970" v="518" actId="1076"/>
          <ac:spMkLst>
            <pc:docMk/>
            <pc:sldMk cId="4257929724" sldId="2141411722"/>
            <ac:spMk id="36" creationId="{139C2D73-DDA9-BCC9-06BD-3DE130CBDE42}"/>
          </ac:spMkLst>
        </pc:spChg>
        <pc:spChg chg="add mod ord">
          <ac:chgData name="Ansh Ranjan" userId="S::2000147522@hexaware.com::be287f3c-7d7c-4360-9d37-54560ecd370b" providerId="AD" clId="Web-{F0CC9A21-9B76-4EB8-CD88-1FA9E5A00690}" dt="2025-05-05T10:22:47.003" v="525"/>
          <ac:spMkLst>
            <pc:docMk/>
            <pc:sldMk cId="4257929724" sldId="2141411722"/>
            <ac:spMk id="37" creationId="{9BB3D67D-08A9-9566-020D-DE66646E16DE}"/>
          </ac:spMkLst>
        </pc:spChg>
        <pc:graphicFrameChg chg="del">
          <ac:chgData name="Ansh Ranjan" userId="S::2000147522@hexaware.com::be287f3c-7d7c-4360-9d37-54560ecd370b" providerId="AD" clId="Web-{F0CC9A21-9B76-4EB8-CD88-1FA9E5A00690}" dt="2025-05-05T10:06:13.778" v="405"/>
          <ac:graphicFrameMkLst>
            <pc:docMk/>
            <pc:sldMk cId="4257929724" sldId="2141411722"/>
            <ac:graphicFrameMk id="4" creationId="{17C25F42-5B03-D9F9-C334-BB87BE673EB2}"/>
          </ac:graphicFrameMkLst>
        </pc:graphicFrameChg>
        <pc:picChg chg="add mod">
          <ac:chgData name="Ansh Ranjan" userId="S::2000147522@hexaware.com::be287f3c-7d7c-4360-9d37-54560ecd370b" providerId="AD" clId="Web-{F0CC9A21-9B76-4EB8-CD88-1FA9E5A00690}" dt="2025-05-05T10:24:46.648" v="529" actId="1076"/>
          <ac:picMkLst>
            <pc:docMk/>
            <pc:sldMk cId="4257929724" sldId="2141411722"/>
            <ac:picMk id="38" creationId="{A998E85C-2AFF-85D0-9F3E-144734B910E0}"/>
          </ac:picMkLst>
        </pc:picChg>
        <pc:picChg chg="add">
          <ac:chgData name="Ansh Ranjan" userId="S::2000147522@hexaware.com::be287f3c-7d7c-4360-9d37-54560ecd370b" providerId="AD" clId="Web-{F0CC9A21-9B76-4EB8-CD88-1FA9E5A00690}" dt="2025-05-05T10:28:00.296" v="578"/>
          <ac:picMkLst>
            <pc:docMk/>
            <pc:sldMk cId="4257929724" sldId="2141411722"/>
            <ac:picMk id="40" creationId="{7C4A4B20-1BEC-3ED1-1E6A-3531F2802598}"/>
          </ac:picMkLst>
        </pc:picChg>
      </pc:sldChg>
      <pc:sldChg chg="addSp delSp modSp new modTransition">
        <pc:chgData name="Ansh Ranjan" userId="S::2000147522@hexaware.com::be287f3c-7d7c-4360-9d37-54560ecd370b" providerId="AD" clId="Web-{F0CC9A21-9B76-4EB8-CD88-1FA9E5A00690}" dt="2025-05-05T10:41:30.248" v="765" actId="20577"/>
        <pc:sldMkLst>
          <pc:docMk/>
          <pc:sldMk cId="1953142226" sldId="2141411723"/>
        </pc:sldMkLst>
        <pc:spChg chg="del">
          <ac:chgData name="Ansh Ranjan" userId="S::2000147522@hexaware.com::be287f3c-7d7c-4360-9d37-54560ecd370b" providerId="AD" clId="Web-{F0CC9A21-9B76-4EB8-CD88-1FA9E5A00690}" dt="2025-05-05T09:57:29.555" v="130"/>
          <ac:spMkLst>
            <pc:docMk/>
            <pc:sldMk cId="1953142226" sldId="2141411723"/>
            <ac:spMk id="2" creationId="{8DB5117A-0F63-D07D-0C3F-309E2806BB5B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40:57.653" v="745" actId="20577"/>
          <ac:spMkLst>
            <pc:docMk/>
            <pc:sldMk cId="1953142226" sldId="2141411723"/>
            <ac:spMk id="4" creationId="{7B80AAF8-2AC9-3C08-31A7-916092B226FB}"/>
          </ac:spMkLst>
        </pc:spChg>
        <pc:spChg chg="add del">
          <ac:chgData name="Ansh Ranjan" userId="S::2000147522@hexaware.com::be287f3c-7d7c-4360-9d37-54560ecd370b" providerId="AD" clId="Web-{F0CC9A21-9B76-4EB8-CD88-1FA9E5A00690}" dt="2025-05-05T09:57:34.509" v="133"/>
          <ac:spMkLst>
            <pc:docMk/>
            <pc:sldMk cId="1953142226" sldId="2141411723"/>
            <ac:spMk id="6" creationId="{419EA4DF-1FD4-6D8E-05F1-A7EF79F2D3D4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41:30.248" v="765" actId="20577"/>
          <ac:spMkLst>
            <pc:docMk/>
            <pc:sldMk cId="1953142226" sldId="2141411723"/>
            <ac:spMk id="8" creationId="{EC3F2445-F285-43A1-CA18-AD809FC2F797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00:38.531" v="201" actId="1076"/>
          <ac:spMkLst>
            <pc:docMk/>
            <pc:sldMk cId="1953142226" sldId="2141411723"/>
            <ac:spMk id="18" creationId="{33E9C1F1-32C0-8A25-D7A8-C14FFFD3F2B3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01:57.440" v="236" actId="1076"/>
          <ac:spMkLst>
            <pc:docMk/>
            <pc:sldMk cId="1953142226" sldId="2141411723"/>
            <ac:spMk id="19" creationId="{2A1BE4D2-DEE1-2C6E-F833-A6491D04CADC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02:05.769" v="237" actId="1076"/>
          <ac:spMkLst>
            <pc:docMk/>
            <pc:sldMk cId="1953142226" sldId="2141411723"/>
            <ac:spMk id="20" creationId="{B2665808-0B99-FF2C-A870-10C349C1D844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02:46.692" v="253" actId="1076"/>
          <ac:spMkLst>
            <pc:docMk/>
            <pc:sldMk cId="1953142226" sldId="2141411723"/>
            <ac:spMk id="21" creationId="{5189BB39-4A80-9F73-5C07-C6F51C2691DD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03:04.318" v="262" actId="1076"/>
          <ac:spMkLst>
            <pc:docMk/>
            <pc:sldMk cId="1953142226" sldId="2141411723"/>
            <ac:spMk id="22" creationId="{D8ED0F94-7322-DA53-C962-CF3B292CCC03}"/>
          </ac:spMkLst>
        </pc:spChg>
        <pc:picChg chg="add mod">
          <ac:chgData name="Ansh Ranjan" userId="S::2000147522@hexaware.com::be287f3c-7d7c-4360-9d37-54560ecd370b" providerId="AD" clId="Web-{F0CC9A21-9B76-4EB8-CD88-1FA9E5A00690}" dt="2025-05-05T09:58:44.371" v="143" actId="1076"/>
          <ac:picMkLst>
            <pc:docMk/>
            <pc:sldMk cId="1953142226" sldId="2141411723"/>
            <ac:picMk id="10" creationId="{A32DD4B4-232C-6BAB-08C4-EBAAC9BD7AFC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09:58:48.293" v="144" actId="1076"/>
          <ac:picMkLst>
            <pc:docMk/>
            <pc:sldMk cId="1953142226" sldId="2141411723"/>
            <ac:picMk id="12" creationId="{8E94B645-3B7C-CFEE-BFA1-30D27A21DF9B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09:58:52.902" v="145" actId="1076"/>
          <ac:picMkLst>
            <pc:docMk/>
            <pc:sldMk cId="1953142226" sldId="2141411723"/>
            <ac:picMk id="14" creationId="{E2DF31AF-CA24-39BD-5009-F26CEFF52706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09:59:04.090" v="149" actId="14100"/>
          <ac:picMkLst>
            <pc:docMk/>
            <pc:sldMk cId="1953142226" sldId="2141411723"/>
            <ac:picMk id="16" creationId="{8BAD12D7-2908-B6D7-088C-8D03B9D80B7D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10:02:41.520" v="252" actId="1076"/>
          <ac:picMkLst>
            <pc:docMk/>
            <pc:sldMk cId="1953142226" sldId="2141411723"/>
            <ac:picMk id="17" creationId="{22B654A2-B162-43E1-A251-B5D0C3D6CCB5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10:19:48.793" v="507" actId="1076"/>
          <ac:picMkLst>
            <pc:docMk/>
            <pc:sldMk cId="1953142226" sldId="2141411723"/>
            <ac:picMk id="23" creationId="{FF1C88F4-B286-02F1-C710-33A108FBC244}"/>
          </ac:picMkLst>
        </pc:picChg>
        <pc:picChg chg="add mod">
          <ac:chgData name="Ansh Ranjan" userId="S::2000147522@hexaware.com::be287f3c-7d7c-4360-9d37-54560ecd370b" providerId="AD" clId="Web-{F0CC9A21-9B76-4EB8-CD88-1FA9E5A00690}" dt="2025-05-05T10:27:54.718" v="577" actId="1076"/>
          <ac:picMkLst>
            <pc:docMk/>
            <pc:sldMk cId="1953142226" sldId="2141411723"/>
            <ac:picMk id="25" creationId="{774013A0-A975-C7EE-BE1B-8F863DFEE899}"/>
          </ac:picMkLst>
        </pc:picChg>
      </pc:sldChg>
      <pc:sldChg chg="addSp delSp modSp new modTransition">
        <pc:chgData name="Ansh Ranjan" userId="S::2000147522@hexaware.com::be287f3c-7d7c-4360-9d37-54560ecd370b" providerId="AD" clId="Web-{F0CC9A21-9B76-4EB8-CD88-1FA9E5A00690}" dt="2025-05-05T10:38:42.773" v="740" actId="20577"/>
        <pc:sldMkLst>
          <pc:docMk/>
          <pc:sldMk cId="1983684626" sldId="2141411724"/>
        </pc:sldMkLst>
        <pc:spChg chg="del">
          <ac:chgData name="Ansh Ranjan" userId="S::2000147522@hexaware.com::be287f3c-7d7c-4360-9d37-54560ecd370b" providerId="AD" clId="Web-{F0CC9A21-9B76-4EB8-CD88-1FA9E5A00690}" dt="2025-05-05T10:13:38.248" v="437"/>
          <ac:spMkLst>
            <pc:docMk/>
            <pc:sldMk cId="1983684626" sldId="2141411724"/>
            <ac:spMk id="2" creationId="{69FDE236-CD10-2B7C-263B-804D62C3B7DE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14:04.093" v="449" actId="20577"/>
          <ac:spMkLst>
            <pc:docMk/>
            <pc:sldMk cId="1983684626" sldId="2141411724"/>
            <ac:spMk id="4" creationId="{76E8F003-3AFB-899B-0BAB-2DFC4DE7B345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35:48.861" v="654" actId="20577"/>
          <ac:spMkLst>
            <pc:docMk/>
            <pc:sldMk cId="1983684626" sldId="2141411724"/>
            <ac:spMk id="6" creationId="{EE1FC550-0B8C-DA0F-7843-C1E5EBD4456A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14:37.141" v="480" actId="20577"/>
          <ac:spMkLst>
            <pc:docMk/>
            <pc:sldMk cId="1983684626" sldId="2141411724"/>
            <ac:spMk id="8" creationId="{C9118369-0AF1-42DC-E8F6-DBB3875F3E50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38:42.773" v="740" actId="20577"/>
          <ac:spMkLst>
            <pc:docMk/>
            <pc:sldMk cId="1983684626" sldId="2141411724"/>
            <ac:spMk id="9" creationId="{39A0693C-096D-08BE-E819-F2772675AE41}"/>
          </ac:spMkLst>
        </pc:spChg>
        <pc:spChg chg="add mod">
          <ac:chgData name="Ansh Ranjan" userId="S::2000147522@hexaware.com::be287f3c-7d7c-4360-9d37-54560ecd370b" providerId="AD" clId="Web-{F0CC9A21-9B76-4EB8-CD88-1FA9E5A00690}" dt="2025-05-05T10:35:52.455" v="655" actId="20577"/>
          <ac:spMkLst>
            <pc:docMk/>
            <pc:sldMk cId="1983684626" sldId="2141411724"/>
            <ac:spMk id="12" creationId="{4441C356-7EBE-1BC9-36DA-D4D7B1D9EBBB}"/>
          </ac:spMkLst>
        </pc:spChg>
        <pc:spChg chg="add mod ord">
          <ac:chgData name="Ansh Ranjan" userId="S::2000147522@hexaware.com::be287f3c-7d7c-4360-9d37-54560ecd370b" providerId="AD" clId="Web-{F0CC9A21-9B76-4EB8-CD88-1FA9E5A00690}" dt="2025-05-05T10:34:21.529" v="646" actId="1076"/>
          <ac:spMkLst>
            <pc:docMk/>
            <pc:sldMk cId="1983684626" sldId="2141411724"/>
            <ac:spMk id="13" creationId="{6DFB1B5F-628A-9BD7-951D-BE5AFCC13611}"/>
          </ac:spMkLst>
        </pc:spChg>
        <pc:spChg chg="add del">
          <ac:chgData name="Ansh Ranjan" userId="S::2000147522@hexaware.com::be287f3c-7d7c-4360-9d37-54560ecd370b" providerId="AD" clId="Web-{F0CC9A21-9B76-4EB8-CD88-1FA9E5A00690}" dt="2025-05-05T10:34:09.591" v="643"/>
          <ac:spMkLst>
            <pc:docMk/>
            <pc:sldMk cId="1983684626" sldId="2141411724"/>
            <ac:spMk id="14" creationId="{8CB52796-F951-2A36-22B4-24B81838901A}"/>
          </ac:spMkLst>
        </pc:spChg>
        <pc:spChg chg="add del">
          <ac:chgData name="Ansh Ranjan" userId="S::2000147522@hexaware.com::be287f3c-7d7c-4360-9d37-54560ecd370b" providerId="AD" clId="Web-{F0CC9A21-9B76-4EB8-CD88-1FA9E5A00690}" dt="2025-05-05T10:34:15.857" v="645"/>
          <ac:spMkLst>
            <pc:docMk/>
            <pc:sldMk cId="1983684626" sldId="2141411724"/>
            <ac:spMk id="15" creationId="{FF565577-C756-52AE-4A73-2163ACAEB23F}"/>
          </ac:spMkLst>
        </pc:spChg>
        <pc:spChg chg="add mod ord">
          <ac:chgData name="Ansh Ranjan" userId="S::2000147522@hexaware.com::be287f3c-7d7c-4360-9d37-54560ecd370b" providerId="AD" clId="Web-{F0CC9A21-9B76-4EB8-CD88-1FA9E5A00690}" dt="2025-05-05T10:35:17.688" v="651" actId="1076"/>
          <ac:spMkLst>
            <pc:docMk/>
            <pc:sldMk cId="1983684626" sldId="2141411724"/>
            <ac:spMk id="16" creationId="{2F59C3E3-1B5D-C1C3-52F9-AB992A24971F}"/>
          </ac:spMkLst>
        </pc:spChg>
        <pc:picChg chg="add">
          <ac:chgData name="Ansh Ranjan" userId="S::2000147522@hexaware.com::be287f3c-7d7c-4360-9d37-54560ecd370b" providerId="AD" clId="Web-{F0CC9A21-9B76-4EB8-CD88-1FA9E5A00690}" dt="2025-05-05T10:28:02.702" v="579"/>
          <ac:picMkLst>
            <pc:docMk/>
            <pc:sldMk cId="1983684626" sldId="2141411724"/>
            <ac:picMk id="11" creationId="{ECB84154-68A3-9560-32B5-B4503B6E2E29}"/>
          </ac:picMkLst>
        </pc:picChg>
      </pc:sldChg>
      <pc:sldChg chg="new del">
        <pc:chgData name="Ansh Ranjan" userId="S::2000147522@hexaware.com::be287f3c-7d7c-4360-9d37-54560ecd370b" providerId="AD" clId="Web-{F0CC9A21-9B76-4EB8-CD88-1FA9E5A00690}" dt="2025-05-05T10:41:51.734" v="766"/>
        <pc:sldMkLst>
          <pc:docMk/>
          <pc:sldMk cId="1737138435" sldId="2141411725"/>
        </pc:sldMkLst>
      </pc:sldChg>
      <pc:sldChg chg="delSp modSp add del replId">
        <pc:chgData name="Ansh Ranjan" userId="S::2000147522@hexaware.com::be287f3c-7d7c-4360-9d37-54560ecd370b" providerId="AD" clId="Web-{F0CC9A21-9B76-4EB8-CD88-1FA9E5A00690}" dt="2025-05-05T10:24:57.399" v="530"/>
        <pc:sldMkLst>
          <pc:docMk/>
          <pc:sldMk cId="2531735557" sldId="2141411725"/>
        </pc:sldMkLst>
        <pc:spChg chg="del">
          <ac:chgData name="Ansh Ranjan" userId="S::2000147522@hexaware.com::be287f3c-7d7c-4360-9d37-54560ecd370b" providerId="AD" clId="Web-{F0CC9A21-9B76-4EB8-CD88-1FA9E5A00690}" dt="2025-05-05T10:16:31.786" v="488"/>
          <ac:spMkLst>
            <pc:docMk/>
            <pc:sldMk cId="2531735557" sldId="2141411725"/>
            <ac:spMk id="8" creationId="{C3C334CA-AFE8-7645-45C3-25CBF72A94EF}"/>
          </ac:spMkLst>
        </pc:spChg>
        <pc:spChg chg="del">
          <ac:chgData name="Ansh Ranjan" userId="S::2000147522@hexaware.com::be287f3c-7d7c-4360-9d37-54560ecd370b" providerId="AD" clId="Web-{F0CC9A21-9B76-4EB8-CD88-1FA9E5A00690}" dt="2025-05-05T10:16:38.911" v="489"/>
          <ac:spMkLst>
            <pc:docMk/>
            <pc:sldMk cId="2531735557" sldId="2141411725"/>
            <ac:spMk id="18" creationId="{B2850462-A9B9-039A-65DF-F7FCC064203C}"/>
          </ac:spMkLst>
        </pc:spChg>
        <pc:spChg chg="del mod">
          <ac:chgData name="Ansh Ranjan" userId="S::2000147522@hexaware.com::be287f3c-7d7c-4360-9d37-54560ecd370b" providerId="AD" clId="Web-{F0CC9A21-9B76-4EB8-CD88-1FA9E5A00690}" dt="2025-05-05T10:16:41.661" v="491"/>
          <ac:spMkLst>
            <pc:docMk/>
            <pc:sldMk cId="2531735557" sldId="2141411725"/>
            <ac:spMk id="19" creationId="{9C07CFA8-2527-7E6A-DDCF-FB56E61ADD43}"/>
          </ac:spMkLst>
        </pc:spChg>
        <pc:spChg chg="del">
          <ac:chgData name="Ansh Ranjan" userId="S::2000147522@hexaware.com::be287f3c-7d7c-4360-9d37-54560ecd370b" providerId="AD" clId="Web-{F0CC9A21-9B76-4EB8-CD88-1FA9E5A00690}" dt="2025-05-05T10:16:45.302" v="492"/>
          <ac:spMkLst>
            <pc:docMk/>
            <pc:sldMk cId="2531735557" sldId="2141411725"/>
            <ac:spMk id="20" creationId="{F078140A-2BEE-2DD1-74B3-FDB6C3B2BC73}"/>
          </ac:spMkLst>
        </pc:spChg>
        <pc:spChg chg="del">
          <ac:chgData name="Ansh Ranjan" userId="S::2000147522@hexaware.com::be287f3c-7d7c-4360-9d37-54560ecd370b" providerId="AD" clId="Web-{F0CC9A21-9B76-4EB8-CD88-1FA9E5A00690}" dt="2025-05-05T10:16:50.505" v="493"/>
          <ac:spMkLst>
            <pc:docMk/>
            <pc:sldMk cId="2531735557" sldId="2141411725"/>
            <ac:spMk id="21" creationId="{BA2DEF40-FF31-F972-782D-763F49956703}"/>
          </ac:spMkLst>
        </pc:spChg>
        <pc:spChg chg="del">
          <ac:chgData name="Ansh Ranjan" userId="S::2000147522@hexaware.com::be287f3c-7d7c-4360-9d37-54560ecd370b" providerId="AD" clId="Web-{F0CC9A21-9B76-4EB8-CD88-1FA9E5A00690}" dt="2025-05-05T10:16:50.568" v="494"/>
          <ac:spMkLst>
            <pc:docMk/>
            <pc:sldMk cId="2531735557" sldId="2141411725"/>
            <ac:spMk id="22" creationId="{9C9999DD-02C2-8DA5-EFE4-5AD416888AA5}"/>
          </ac:spMkLst>
        </pc:spChg>
      </pc:sldChg>
      <pc:sldMasterChg chg="modTransition modSldLayout">
        <pc:chgData name="Ansh Ranjan" userId="S::2000147522@hexaware.com::be287f3c-7d7c-4360-9d37-54560ecd370b" providerId="AD" clId="Web-{F0CC9A21-9B76-4EB8-CD88-1FA9E5A00690}" dt="2025-05-05T10:30:51.334" v="601"/>
        <pc:sldMasterMkLst>
          <pc:docMk/>
          <pc:sldMasterMk cId="928198866" sldId="2147483702"/>
        </pc:sldMasterMkLst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486706289" sldId="2147483660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681934024" sldId="2147483665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12581628" sldId="2147483666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2765165965" sldId="2147483667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757197401" sldId="2147483668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062012369" sldId="2147483669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438100248" sldId="2147483670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2085947646" sldId="2147483673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425284917" sldId="2147483674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565691876" sldId="2147483675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062012369" sldId="2147483678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425284917" sldId="2147483679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2929480556" sldId="2147483680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12581628" sldId="2147483681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757197401" sldId="2147483682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926583251" sldId="2147483683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075231446" sldId="2147483684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821284758" sldId="2147483685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486706289" sldId="2147483686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2765165965" sldId="2147483687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2085947646" sldId="2147483689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062012369" sldId="2147483690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425284917" sldId="2147483691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2929480556" sldId="2147483692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12581628" sldId="2147483693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757197401" sldId="2147483694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926583251" sldId="2147483695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075231446" sldId="2147483696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821284758" sldId="2147483697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486706289" sldId="2147483698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2765165965" sldId="2147483699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2085947646" sldId="2147483701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330889134" sldId="2147483703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2929480556" sldId="2147483704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926583251" sldId="2147483705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075231446" sldId="2147483706"/>
          </pc:sldLayoutMkLst>
        </pc:sldLayoutChg>
        <pc:sldLayoutChg chg="modTransition">
          <pc:chgData name="Ansh Ranjan" userId="S::2000147522@hexaware.com::be287f3c-7d7c-4360-9d37-54560ecd370b" providerId="AD" clId="Web-{F0CC9A21-9B76-4EB8-CD88-1FA9E5A00690}" dt="2025-05-05T10:30:51.334" v="601"/>
          <pc:sldLayoutMkLst>
            <pc:docMk/>
            <pc:sldMasterMk cId="928198866" sldId="2147483702"/>
            <pc:sldLayoutMk cId="1821284758" sldId="2147483707"/>
          </pc:sldLayoutMkLst>
        </pc:sldLayoutChg>
      </pc:sldMasterChg>
    </pc:docChg>
  </pc:docChgLst>
  <pc:docChgLst>
    <pc:chgData name="Ansh Ranjan" userId="S::2000147522@hexaware.com::be287f3c-7d7c-4360-9d37-54560ecd370b" providerId="AD" clId="Web-{A86E19AD-C971-28E3-2B45-5CF60184D907}"/>
    <pc:docChg chg="addSld delSld modSld">
      <pc:chgData name="Ansh Ranjan" userId="S::2000147522@hexaware.com::be287f3c-7d7c-4360-9d37-54560ecd370b" providerId="AD" clId="Web-{A86E19AD-C971-28E3-2B45-5CF60184D907}" dt="2025-05-22T15:33:31.607" v="362" actId="1076"/>
      <pc:docMkLst>
        <pc:docMk/>
      </pc:docMkLst>
      <pc:sldChg chg="addSp delSp modSp">
        <pc:chgData name="Ansh Ranjan" userId="S::2000147522@hexaware.com::be287f3c-7d7c-4360-9d37-54560ecd370b" providerId="AD" clId="Web-{A86E19AD-C971-28E3-2B45-5CF60184D907}" dt="2025-05-22T15:20:51.662" v="165" actId="1076"/>
        <pc:sldMkLst>
          <pc:docMk/>
          <pc:sldMk cId="3469528420" sldId="258"/>
        </pc:sldMkLst>
        <pc:spChg chg="add del mod">
          <ac:chgData name="Ansh Ranjan" userId="S::2000147522@hexaware.com::be287f3c-7d7c-4360-9d37-54560ecd370b" providerId="AD" clId="Web-{A86E19AD-C971-28E3-2B45-5CF60184D907}" dt="2025-05-22T15:20:48.365" v="164"/>
          <ac:spMkLst>
            <pc:docMk/>
            <pc:sldMk cId="3469528420" sldId="258"/>
            <ac:spMk id="3" creationId="{F546CB4C-FB4D-F11C-F63D-6E16945E5ADE}"/>
          </ac:spMkLst>
        </pc:spChg>
        <pc:spChg chg="add mod">
          <ac:chgData name="Ansh Ranjan" userId="S::2000147522@hexaware.com::be287f3c-7d7c-4360-9d37-54560ecd370b" providerId="AD" clId="Web-{A86E19AD-C971-28E3-2B45-5CF60184D907}" dt="2025-05-22T15:20:51.662" v="165" actId="1076"/>
          <ac:spMkLst>
            <pc:docMk/>
            <pc:sldMk cId="3469528420" sldId="258"/>
            <ac:spMk id="6" creationId="{BAA99042-EE8B-112B-2A76-37A8400F687E}"/>
          </ac:spMkLst>
        </pc:spChg>
        <pc:spChg chg="del mod">
          <ac:chgData name="Ansh Ranjan" userId="S::2000147522@hexaware.com::be287f3c-7d7c-4360-9d37-54560ecd370b" providerId="AD" clId="Web-{A86E19AD-C971-28E3-2B45-5CF60184D907}" dt="2025-05-22T15:20:40.396" v="162"/>
          <ac:spMkLst>
            <pc:docMk/>
            <pc:sldMk cId="3469528420" sldId="258"/>
            <ac:spMk id="8" creationId="{4FA8FB7F-A00B-4BEF-9B34-1E3048EFB429}"/>
          </ac:spMkLst>
        </pc:spChg>
        <pc:spChg chg="mod">
          <ac:chgData name="Ansh Ranjan" userId="S::2000147522@hexaware.com::be287f3c-7d7c-4360-9d37-54560ecd370b" providerId="AD" clId="Web-{A86E19AD-C971-28E3-2B45-5CF60184D907}" dt="2025-05-22T15:12:36.912" v="37" actId="20577"/>
          <ac:spMkLst>
            <pc:docMk/>
            <pc:sldMk cId="3469528420" sldId="258"/>
            <ac:spMk id="26" creationId="{D031633A-4845-4454-8BE0-AE90F9845855}"/>
          </ac:spMkLst>
        </pc:spChg>
      </pc:sldChg>
      <pc:sldChg chg="addSp delSp modSp mod setBg">
        <pc:chgData name="Ansh Ranjan" userId="S::2000147522@hexaware.com::be287f3c-7d7c-4360-9d37-54560ecd370b" providerId="AD" clId="Web-{A86E19AD-C971-28E3-2B45-5CF60184D907}" dt="2025-05-22T15:21:00.256" v="166" actId="20577"/>
        <pc:sldMkLst>
          <pc:docMk/>
          <pc:sldMk cId="3745378139" sldId="2141411712"/>
        </pc:sldMkLst>
        <pc:spChg chg="mod">
          <ac:chgData name="Ansh Ranjan" userId="S::2000147522@hexaware.com::be287f3c-7d7c-4360-9d37-54560ecd370b" providerId="AD" clId="Web-{A86E19AD-C971-28E3-2B45-5CF60184D907}" dt="2025-05-22T15:20:22.286" v="161" actId="1076"/>
          <ac:spMkLst>
            <pc:docMk/>
            <pc:sldMk cId="3745378139" sldId="2141411712"/>
            <ac:spMk id="16" creationId="{2E682503-F0F0-4889-A68E-E67908888FD5}"/>
          </ac:spMkLst>
        </pc:spChg>
        <pc:spChg chg="mod ord">
          <ac:chgData name="Ansh Ranjan" userId="S::2000147522@hexaware.com::be287f3c-7d7c-4360-9d37-54560ecd370b" providerId="AD" clId="Web-{A86E19AD-C971-28E3-2B45-5CF60184D907}" dt="2025-05-22T15:21:00.256" v="166" actId="20577"/>
          <ac:spMkLst>
            <pc:docMk/>
            <pc:sldMk cId="3745378139" sldId="2141411712"/>
            <ac:spMk id="69" creationId="{569A4BA3-497B-2481-9531-3CD9EB3151A3}"/>
          </ac:spMkLst>
        </pc:spChg>
        <pc:spChg chg="add">
          <ac:chgData name="Ansh Ranjan" userId="S::2000147522@hexaware.com::be287f3c-7d7c-4360-9d37-54560ecd370b" providerId="AD" clId="Web-{A86E19AD-C971-28E3-2B45-5CF60184D907}" dt="2025-05-22T15:19:52.050" v="154"/>
          <ac:spMkLst>
            <pc:docMk/>
            <pc:sldMk cId="3745378139" sldId="2141411712"/>
            <ac:spMk id="74" creationId="{6B92FAF7-0AD3-4B47-9111-D0E9CD79E247}"/>
          </ac:spMkLst>
        </pc:spChg>
        <pc:grpChg chg="add">
          <ac:chgData name="Ansh Ranjan" userId="S::2000147522@hexaware.com::be287f3c-7d7c-4360-9d37-54560ecd370b" providerId="AD" clId="Web-{A86E19AD-C971-28E3-2B45-5CF60184D907}" dt="2025-05-22T15:19:52.050" v="154"/>
          <ac:grpSpMkLst>
            <pc:docMk/>
            <pc:sldMk cId="3745378139" sldId="2141411712"/>
            <ac:grpSpMk id="76" creationId="{D6A77139-BADB-4B2C-BD41-B67A4D37D758}"/>
          </ac:grpSpMkLst>
        </pc:grpChg>
        <pc:grpChg chg="add">
          <ac:chgData name="Ansh Ranjan" userId="S::2000147522@hexaware.com::be287f3c-7d7c-4360-9d37-54560ecd370b" providerId="AD" clId="Web-{A86E19AD-C971-28E3-2B45-5CF60184D907}" dt="2025-05-22T15:19:52.050" v="154"/>
          <ac:grpSpMkLst>
            <pc:docMk/>
            <pc:sldMk cId="3745378139" sldId="2141411712"/>
            <ac:grpSpMk id="82" creationId="{2786ABD8-AB9F-46F2-A7D9-36F1F7338CF9}"/>
          </ac:grpSpMkLst>
        </pc:grpChg>
        <pc:picChg chg="del">
          <ac:chgData name="Ansh Ranjan" userId="S::2000147522@hexaware.com::be287f3c-7d7c-4360-9d37-54560ecd370b" providerId="AD" clId="Web-{A86E19AD-C971-28E3-2B45-5CF60184D907}" dt="2025-05-22T15:09:47.047" v="0"/>
          <ac:picMkLst>
            <pc:docMk/>
            <pc:sldMk cId="3745378139" sldId="2141411712"/>
            <ac:picMk id="2" creationId="{99E5951B-15B7-6EEF-3586-AA66045F55C6}"/>
          </ac:picMkLst>
        </pc:picChg>
        <pc:picChg chg="del">
          <ac:chgData name="Ansh Ranjan" userId="S::2000147522@hexaware.com::be287f3c-7d7c-4360-9d37-54560ecd370b" providerId="AD" clId="Web-{A86E19AD-C971-28E3-2B45-5CF60184D907}" dt="2025-05-22T15:09:47.563" v="1"/>
          <ac:picMkLst>
            <pc:docMk/>
            <pc:sldMk cId="3745378139" sldId="2141411712"/>
            <ac:picMk id="3" creationId="{7969E1B6-6293-59A3-8FEE-E35127315D94}"/>
          </ac:picMkLst>
        </pc:picChg>
        <pc:picChg chg="del mod">
          <ac:chgData name="Ansh Ranjan" userId="S::2000147522@hexaware.com::be287f3c-7d7c-4360-9d37-54560ecd370b" providerId="AD" clId="Web-{A86E19AD-C971-28E3-2B45-5CF60184D907}" dt="2025-05-22T15:20:00.347" v="156"/>
          <ac:picMkLst>
            <pc:docMk/>
            <pc:sldMk cId="3745378139" sldId="2141411712"/>
            <ac:picMk id="4" creationId="{9673765F-1B6B-4C17-12F3-51E6C92DC34D}"/>
          </ac:picMkLst>
        </pc:picChg>
        <pc:picChg chg="add del mod">
          <ac:chgData name="Ansh Ranjan" userId="S::2000147522@hexaware.com::be287f3c-7d7c-4360-9d37-54560ecd370b" providerId="AD" clId="Web-{A86E19AD-C971-28E3-2B45-5CF60184D907}" dt="2025-05-22T15:19:55.535" v="155"/>
          <ac:picMkLst>
            <pc:docMk/>
            <pc:sldMk cId="3745378139" sldId="2141411712"/>
            <ac:picMk id="5" creationId="{7EBE01E8-7056-2940-F0ED-D45E7505AACC}"/>
          </ac:picMkLst>
        </pc:picChg>
      </pc:sldChg>
      <pc:sldChg chg="addSp delSp modSp mod setBg">
        <pc:chgData name="Ansh Ranjan" userId="S::2000147522@hexaware.com::be287f3c-7d7c-4360-9d37-54560ecd370b" providerId="AD" clId="Web-{A86E19AD-C971-28E3-2B45-5CF60184D907}" dt="2025-05-22T15:24:00.011" v="221" actId="1076"/>
        <pc:sldMkLst>
          <pc:docMk/>
          <pc:sldMk cId="4257929724" sldId="2141411722"/>
        </pc:sldMkLst>
        <pc:spChg chg="mod">
          <ac:chgData name="Ansh Ranjan" userId="S::2000147522@hexaware.com::be287f3c-7d7c-4360-9d37-54560ecd370b" providerId="AD" clId="Web-{A86E19AD-C971-28E3-2B45-5CF60184D907}" dt="2025-05-22T15:23:07.213" v="204"/>
          <ac:spMkLst>
            <pc:docMk/>
            <pc:sldMk cId="4257929724" sldId="2141411722"/>
            <ac:spMk id="2" creationId="{0E02B3E9-06F0-A4CA-D49D-62ABB9DBEAD2}"/>
          </ac:spMkLst>
        </pc:spChg>
        <pc:spChg chg="add del mod">
          <ac:chgData name="Ansh Ranjan" userId="S::2000147522@hexaware.com::be287f3c-7d7c-4360-9d37-54560ecd370b" providerId="AD" clId="Web-{A86E19AD-C971-28E3-2B45-5CF60184D907}" dt="2025-05-22T15:23:07.213" v="204"/>
          <ac:spMkLst>
            <pc:docMk/>
            <pc:sldMk cId="4257929724" sldId="2141411722"/>
            <ac:spMk id="4" creationId="{2E120F96-4B6C-B025-F88F-E7CA6CC3FF77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3:07.197" v="203"/>
          <ac:spMkLst>
            <pc:docMk/>
            <pc:sldMk cId="4257929724" sldId="2141411722"/>
            <ac:spMk id="10" creationId="{3A7E003E-EE76-4207-A774-A645C37F1D27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3:03.775" v="201"/>
          <ac:spMkLst>
            <pc:docMk/>
            <pc:sldMk cId="4257929724" sldId="2141411722"/>
            <ac:spMk id="11" creationId="{EDDBB197-D710-4A4F-A9CA-FD2177498BE8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3:07.197" v="203"/>
          <ac:spMkLst>
            <pc:docMk/>
            <pc:sldMk cId="4257929724" sldId="2141411722"/>
            <ac:spMk id="12" creationId="{FBD77573-9EF2-4C35-8285-A1CF6FBB0EA5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3:03.775" v="201"/>
          <ac:spMkLst>
            <pc:docMk/>
            <pc:sldMk cId="4257929724" sldId="2141411722"/>
            <ac:spMk id="13" creationId="{975D1CFA-2CDB-4B64-BD9F-85744E8DA12F}"/>
          </ac:spMkLst>
        </pc:spChg>
        <pc:spChg chg="add">
          <ac:chgData name="Ansh Ranjan" userId="S::2000147522@hexaware.com::be287f3c-7d7c-4360-9d37-54560ecd370b" providerId="AD" clId="Web-{A86E19AD-C971-28E3-2B45-5CF60184D907}" dt="2025-05-22T15:23:07.213" v="204"/>
          <ac:spMkLst>
            <pc:docMk/>
            <pc:sldMk cId="4257929724" sldId="2141411722"/>
            <ac:spMk id="14" creationId="{EDDBB197-D710-4A4F-A9CA-FD2177498BE8}"/>
          </ac:spMkLst>
        </pc:spChg>
        <pc:spChg chg="add">
          <ac:chgData name="Ansh Ranjan" userId="S::2000147522@hexaware.com::be287f3c-7d7c-4360-9d37-54560ecd370b" providerId="AD" clId="Web-{A86E19AD-C971-28E3-2B45-5CF60184D907}" dt="2025-05-22T15:23:07.213" v="204"/>
          <ac:spMkLst>
            <pc:docMk/>
            <pc:sldMk cId="4257929724" sldId="2141411722"/>
            <ac:spMk id="20" creationId="{975D1CFA-2CDB-4B64-BD9F-85744E8DA12F}"/>
          </ac:spMkLst>
        </pc:spChg>
        <pc:spChg chg="add mod">
          <ac:chgData name="Ansh Ranjan" userId="S::2000147522@hexaware.com::be287f3c-7d7c-4360-9d37-54560ecd370b" providerId="AD" clId="Web-{A86E19AD-C971-28E3-2B45-5CF60184D907}" dt="2025-05-22T15:23:36.885" v="217" actId="20577"/>
          <ac:spMkLst>
            <pc:docMk/>
            <pc:sldMk cId="4257929724" sldId="2141411722"/>
            <ac:spMk id="21" creationId="{2E120F96-4B6C-B025-F88F-E7CA6CC3FF77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2:30.227" v="190"/>
          <ac:spMkLst>
            <pc:docMk/>
            <pc:sldMk cId="4257929724" sldId="2141411722"/>
            <ac:spMk id="33" creationId="{CD218BEC-BECA-9D20-416C-FE62D2C997A2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2:30.227" v="193"/>
          <ac:spMkLst>
            <pc:docMk/>
            <pc:sldMk cId="4257929724" sldId="2141411722"/>
            <ac:spMk id="34" creationId="{54F252E4-A831-2CAF-A976-6EAD853B24DD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2:30.227" v="192"/>
          <ac:spMkLst>
            <pc:docMk/>
            <pc:sldMk cId="4257929724" sldId="2141411722"/>
            <ac:spMk id="35" creationId="{85CB3CDF-E2F9-B497-C99E-07ABFF4B05C6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2:30.227" v="194"/>
          <ac:spMkLst>
            <pc:docMk/>
            <pc:sldMk cId="4257929724" sldId="2141411722"/>
            <ac:spMk id="36" creationId="{139C2D73-DDA9-BCC9-06BD-3DE130CBDE42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2:30.227" v="191"/>
          <ac:spMkLst>
            <pc:docMk/>
            <pc:sldMk cId="4257929724" sldId="2141411722"/>
            <ac:spMk id="37" creationId="{9BB3D67D-08A9-9566-020D-DE66646E16DE}"/>
          </ac:spMkLst>
        </pc:spChg>
        <pc:grpChg chg="add del">
          <ac:chgData name="Ansh Ranjan" userId="S::2000147522@hexaware.com::be287f3c-7d7c-4360-9d37-54560ecd370b" providerId="AD" clId="Web-{A86E19AD-C971-28E3-2B45-5CF60184D907}" dt="2025-05-22T15:23:03.775" v="201"/>
          <ac:grpSpMkLst>
            <pc:docMk/>
            <pc:sldMk cId="4257929724" sldId="2141411722"/>
            <ac:grpSpMk id="15" creationId="{25EE5136-01F1-466C-962D-BA9B4C6757AA}"/>
          </ac:grpSpMkLst>
        </pc:grpChg>
        <pc:grpChg chg="add">
          <ac:chgData name="Ansh Ranjan" userId="S::2000147522@hexaware.com::be287f3c-7d7c-4360-9d37-54560ecd370b" providerId="AD" clId="Web-{A86E19AD-C971-28E3-2B45-5CF60184D907}" dt="2025-05-22T15:23:07.213" v="204"/>
          <ac:grpSpMkLst>
            <pc:docMk/>
            <pc:sldMk cId="4257929724" sldId="2141411722"/>
            <ac:grpSpMk id="22" creationId="{25EE5136-01F1-466C-962D-BA9B4C6757AA}"/>
          </ac:grpSpMkLst>
        </pc:grpChg>
        <pc:graphicFrameChg chg="add del">
          <ac:chgData name="Ansh Ranjan" userId="S::2000147522@hexaware.com::be287f3c-7d7c-4360-9d37-54560ecd370b" providerId="AD" clId="Web-{A86E19AD-C971-28E3-2B45-5CF60184D907}" dt="2025-05-22T15:23:07.197" v="203"/>
          <ac:graphicFrameMkLst>
            <pc:docMk/>
            <pc:sldMk cId="4257929724" sldId="2141411722"/>
            <ac:graphicFrameMk id="6" creationId="{139CDDD3-B6FD-5E25-9833-12675ED46A23}"/>
          </ac:graphicFrameMkLst>
        </pc:graphicFrameChg>
        <pc:picChg chg="add del">
          <ac:chgData name="Ansh Ranjan" userId="S::2000147522@hexaware.com::be287f3c-7d7c-4360-9d37-54560ecd370b" providerId="AD" clId="Web-{A86E19AD-C971-28E3-2B45-5CF60184D907}" dt="2025-05-22T15:23:03.775" v="201"/>
          <ac:picMkLst>
            <pc:docMk/>
            <pc:sldMk cId="4257929724" sldId="2141411722"/>
            <ac:picMk id="8" creationId="{D49D2E80-5B0A-0D29-4722-8808E2C9ABA9}"/>
          </ac:picMkLst>
        </pc:picChg>
        <pc:picChg chg="add">
          <ac:chgData name="Ansh Ranjan" userId="S::2000147522@hexaware.com::be287f3c-7d7c-4360-9d37-54560ecd370b" providerId="AD" clId="Web-{A86E19AD-C971-28E3-2B45-5CF60184D907}" dt="2025-05-22T15:23:07.213" v="204"/>
          <ac:picMkLst>
            <pc:docMk/>
            <pc:sldMk cId="4257929724" sldId="2141411722"/>
            <ac:picMk id="23" creationId="{BAC1D88E-26E0-FAB5-A7B0-D69DEA1FD076}"/>
          </ac:picMkLst>
        </pc:picChg>
        <pc:picChg chg="del">
          <ac:chgData name="Ansh Ranjan" userId="S::2000147522@hexaware.com::be287f3c-7d7c-4360-9d37-54560ecd370b" providerId="AD" clId="Web-{A86E19AD-C971-28E3-2B45-5CF60184D907}" dt="2025-05-22T15:22:30.227" v="189"/>
          <ac:picMkLst>
            <pc:docMk/>
            <pc:sldMk cId="4257929724" sldId="2141411722"/>
            <ac:picMk id="38" creationId="{A998E85C-2AFF-85D0-9F3E-144734B910E0}"/>
          </ac:picMkLst>
        </pc:picChg>
        <pc:picChg chg="del">
          <ac:chgData name="Ansh Ranjan" userId="S::2000147522@hexaware.com::be287f3c-7d7c-4360-9d37-54560ecd370b" providerId="AD" clId="Web-{A86E19AD-C971-28E3-2B45-5CF60184D907}" dt="2025-05-22T15:22:30.227" v="188"/>
          <ac:picMkLst>
            <pc:docMk/>
            <pc:sldMk cId="4257929724" sldId="2141411722"/>
            <ac:picMk id="40" creationId="{7C4A4B20-1BEC-3ED1-1E6A-3531F2802598}"/>
          </ac:picMkLst>
        </pc:picChg>
        <pc:picChg chg="add mod">
          <ac:chgData name="Ansh Ranjan" userId="S::2000147522@hexaware.com::be287f3c-7d7c-4360-9d37-54560ecd370b" providerId="AD" clId="Web-{A86E19AD-C971-28E3-2B45-5CF60184D907}" dt="2025-05-22T15:24:00.011" v="221" actId="1076"/>
          <ac:picMkLst>
            <pc:docMk/>
            <pc:sldMk cId="4257929724" sldId="2141411722"/>
            <ac:picMk id="49" creationId="{E6CD8857-EC34-85A3-6C92-7C2A8690FB52}"/>
          </ac:picMkLst>
        </pc:picChg>
      </pc:sldChg>
      <pc:sldChg chg="addSp delSp modSp mod setBg">
        <pc:chgData name="Ansh Ranjan" userId="S::2000147522@hexaware.com::be287f3c-7d7c-4360-9d37-54560ecd370b" providerId="AD" clId="Web-{A86E19AD-C971-28E3-2B45-5CF60184D907}" dt="2025-05-22T15:33:31.607" v="362" actId="1076"/>
        <pc:sldMkLst>
          <pc:docMk/>
          <pc:sldMk cId="1983684626" sldId="2141411724"/>
        </pc:sldMkLst>
        <pc:spChg chg="mod">
          <ac:chgData name="Ansh Ranjan" userId="S::2000147522@hexaware.com::be287f3c-7d7c-4360-9d37-54560ecd370b" providerId="AD" clId="Web-{A86E19AD-C971-28E3-2B45-5CF60184D907}" dt="2025-05-22T15:33:31.607" v="362" actId="1076"/>
          <ac:spMkLst>
            <pc:docMk/>
            <pc:sldMk cId="1983684626" sldId="2141411724"/>
            <ac:spMk id="4" creationId="{76E8F003-3AFB-899B-0BAB-2DFC4DE7B345}"/>
          </ac:spMkLst>
        </pc:spChg>
        <pc:spChg chg="del">
          <ac:chgData name="Ansh Ranjan" userId="S::2000147522@hexaware.com::be287f3c-7d7c-4360-9d37-54560ecd370b" providerId="AD" clId="Web-{A86E19AD-C971-28E3-2B45-5CF60184D907}" dt="2025-05-22T15:24:23.793" v="232"/>
          <ac:spMkLst>
            <pc:docMk/>
            <pc:sldMk cId="1983684626" sldId="2141411724"/>
            <ac:spMk id="6" creationId="{EE1FC550-0B8C-DA0F-7843-C1E5EBD4456A}"/>
          </ac:spMkLst>
        </pc:spChg>
        <pc:spChg chg="add del mod">
          <ac:chgData name="Ansh Ranjan" userId="S::2000147522@hexaware.com::be287f3c-7d7c-4360-9d37-54560ecd370b" providerId="AD" clId="Web-{A86E19AD-C971-28E3-2B45-5CF60184D907}" dt="2025-05-22T15:26:34.844" v="257"/>
          <ac:spMkLst>
            <pc:docMk/>
            <pc:sldMk cId="1983684626" sldId="2141411724"/>
            <ac:spMk id="7" creationId="{4EFCD9C1-0E41-EB7F-E5A2-7D9CE1B65B2B}"/>
          </ac:spMkLst>
        </pc:spChg>
        <pc:spChg chg="del">
          <ac:chgData name="Ansh Ranjan" userId="S::2000147522@hexaware.com::be287f3c-7d7c-4360-9d37-54560ecd370b" providerId="AD" clId="Web-{A86E19AD-C971-28E3-2B45-5CF60184D907}" dt="2025-05-22T15:24:21.496" v="229"/>
          <ac:spMkLst>
            <pc:docMk/>
            <pc:sldMk cId="1983684626" sldId="2141411724"/>
            <ac:spMk id="8" creationId="{C9118369-0AF1-42DC-E8F6-DBB3875F3E50}"/>
          </ac:spMkLst>
        </pc:spChg>
        <pc:spChg chg="mod">
          <ac:chgData name="Ansh Ranjan" userId="S::2000147522@hexaware.com::be287f3c-7d7c-4360-9d37-54560ecd370b" providerId="AD" clId="Web-{A86E19AD-C971-28E3-2B45-5CF60184D907}" dt="2025-05-22T15:28:54.083" v="305" actId="14100"/>
          <ac:spMkLst>
            <pc:docMk/>
            <pc:sldMk cId="1983684626" sldId="2141411724"/>
            <ac:spMk id="9" creationId="{39A0693C-096D-08BE-E819-F2772675AE41}"/>
          </ac:spMkLst>
        </pc:spChg>
        <pc:spChg chg="add del mod">
          <ac:chgData name="Ansh Ranjan" userId="S::2000147522@hexaware.com::be287f3c-7d7c-4360-9d37-54560ecd370b" providerId="AD" clId="Web-{A86E19AD-C971-28E3-2B45-5CF60184D907}" dt="2025-05-22T15:28:18.847" v="289"/>
          <ac:spMkLst>
            <pc:docMk/>
            <pc:sldMk cId="1983684626" sldId="2141411724"/>
            <ac:spMk id="10" creationId="{7C188B2D-704E-D415-6C22-5F2CFF2CA99F}"/>
          </ac:spMkLst>
        </pc:spChg>
        <pc:spChg chg="del">
          <ac:chgData name="Ansh Ranjan" userId="S::2000147522@hexaware.com::be287f3c-7d7c-4360-9d37-54560ecd370b" providerId="AD" clId="Web-{A86E19AD-C971-28E3-2B45-5CF60184D907}" dt="2025-05-22T15:24:23.793" v="230"/>
          <ac:spMkLst>
            <pc:docMk/>
            <pc:sldMk cId="1983684626" sldId="2141411724"/>
            <ac:spMk id="12" creationId="{4441C356-7EBE-1BC9-36DA-D4D7B1D9EBBB}"/>
          </ac:spMkLst>
        </pc:spChg>
        <pc:spChg chg="del">
          <ac:chgData name="Ansh Ranjan" userId="S::2000147522@hexaware.com::be287f3c-7d7c-4360-9d37-54560ecd370b" providerId="AD" clId="Web-{A86E19AD-C971-28E3-2B45-5CF60184D907}" dt="2025-05-22T15:24:23.793" v="233"/>
          <ac:spMkLst>
            <pc:docMk/>
            <pc:sldMk cId="1983684626" sldId="2141411724"/>
            <ac:spMk id="13" creationId="{6DFB1B5F-628A-9BD7-951D-BE5AFCC13611}"/>
          </ac:spMkLst>
        </pc:spChg>
        <pc:spChg chg="add del mod">
          <ac:chgData name="Ansh Ranjan" userId="S::2000147522@hexaware.com::be287f3c-7d7c-4360-9d37-54560ecd370b" providerId="AD" clId="Web-{A86E19AD-C971-28E3-2B45-5CF60184D907}" dt="2025-05-22T15:29:21.724" v="315"/>
          <ac:spMkLst>
            <pc:docMk/>
            <pc:sldMk cId="1983684626" sldId="2141411724"/>
            <ac:spMk id="14" creationId="{ECAC00B5-783D-735E-A89C-8CC6F56A49F6}"/>
          </ac:spMkLst>
        </pc:spChg>
        <pc:spChg chg="add del mod">
          <ac:chgData name="Ansh Ranjan" userId="S::2000147522@hexaware.com::be287f3c-7d7c-4360-9d37-54560ecd370b" providerId="AD" clId="Web-{A86E19AD-C971-28E3-2B45-5CF60184D907}" dt="2025-05-22T15:29:52.819" v="324"/>
          <ac:spMkLst>
            <pc:docMk/>
            <pc:sldMk cId="1983684626" sldId="2141411724"/>
            <ac:spMk id="15" creationId="{78F61716-5912-A5DD-BE8A-D43258902819}"/>
          </ac:spMkLst>
        </pc:spChg>
        <pc:spChg chg="del">
          <ac:chgData name="Ansh Ranjan" userId="S::2000147522@hexaware.com::be287f3c-7d7c-4360-9d37-54560ecd370b" providerId="AD" clId="Web-{A86E19AD-C971-28E3-2B45-5CF60184D907}" dt="2025-05-22T15:24:23.793" v="231"/>
          <ac:spMkLst>
            <pc:docMk/>
            <pc:sldMk cId="1983684626" sldId="2141411724"/>
            <ac:spMk id="16" creationId="{2F59C3E3-1B5D-C1C3-52F9-AB992A24971F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7:32.908" v="271"/>
          <ac:spMkLst>
            <pc:docMk/>
            <pc:sldMk cId="1983684626" sldId="2141411724"/>
            <ac:spMk id="17" creationId="{FA3C7DEA-BCC2-4295-8850-147993296189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7:32.908" v="271"/>
          <ac:spMkLst>
            <pc:docMk/>
            <pc:sldMk cId="1983684626" sldId="2141411724"/>
            <ac:spMk id="23" creationId="{C289949D-B9F6-468A-86FE-2694DC5AE773}"/>
          </ac:spMkLst>
        </pc:spChg>
        <pc:spChg chg="add">
          <ac:chgData name="Ansh Ranjan" userId="S::2000147522@hexaware.com::be287f3c-7d7c-4360-9d37-54560ecd370b" providerId="AD" clId="Web-{A86E19AD-C971-28E3-2B45-5CF60184D907}" dt="2025-05-22T15:27:32.908" v="271"/>
          <ac:spMkLst>
            <pc:docMk/>
            <pc:sldMk cId="1983684626" sldId="2141411724"/>
            <ac:spMk id="25" creationId="{43C823D3-D619-407C-89E0-C6F6B1E7A42A}"/>
          </ac:spMkLst>
        </pc:spChg>
        <pc:spChg chg="add">
          <ac:chgData name="Ansh Ranjan" userId="S::2000147522@hexaware.com::be287f3c-7d7c-4360-9d37-54560ecd370b" providerId="AD" clId="Web-{A86E19AD-C971-28E3-2B45-5CF60184D907}" dt="2025-05-22T15:27:32.908" v="271"/>
          <ac:spMkLst>
            <pc:docMk/>
            <pc:sldMk cId="1983684626" sldId="2141411724"/>
            <ac:spMk id="26" creationId="{047F8E3E-2FFA-4A0F-B3C7-E57ADDCFB415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7:23.877" v="269"/>
          <ac:spMkLst>
            <pc:docMk/>
            <pc:sldMk cId="1983684626" sldId="2141411724"/>
            <ac:spMk id="28" creationId="{B6FACB3C-9069-4791-BC5C-0DB7CD19B853}"/>
          </ac:spMkLst>
        </pc:spChg>
        <pc:spChg chg="add mod">
          <ac:chgData name="Ansh Ranjan" userId="S::2000147522@hexaware.com::be287f3c-7d7c-4360-9d37-54560ecd370b" providerId="AD" clId="Web-{A86E19AD-C971-28E3-2B45-5CF60184D907}" dt="2025-05-22T15:30:45.477" v="347" actId="1076"/>
          <ac:spMkLst>
            <pc:docMk/>
            <pc:sldMk cId="1983684626" sldId="2141411724"/>
            <ac:spMk id="29" creationId="{C65DEFB1-502B-3DC0-52CE-1B6658DC8258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27:23.877" v="269"/>
          <ac:spMkLst>
            <pc:docMk/>
            <pc:sldMk cId="1983684626" sldId="2141411724"/>
            <ac:spMk id="30" creationId="{71F2038E-D777-4B76-81DD-DD13EE91B9DD}"/>
          </ac:spMkLst>
        </pc:spChg>
        <pc:grpChg chg="add del">
          <ac:chgData name="Ansh Ranjan" userId="S::2000147522@hexaware.com::be287f3c-7d7c-4360-9d37-54560ecd370b" providerId="AD" clId="Web-{A86E19AD-C971-28E3-2B45-5CF60184D907}" dt="2025-05-22T15:27:32.908" v="271"/>
          <ac:grpSpMkLst>
            <pc:docMk/>
            <pc:sldMk cId="1983684626" sldId="2141411724"/>
            <ac:grpSpMk id="18" creationId="{E4DF0958-0C87-4C28-9554-2FADC788C2B1}"/>
          </ac:grpSpMkLst>
        </pc:grpChg>
        <pc:grpChg chg="add">
          <ac:chgData name="Ansh Ranjan" userId="S::2000147522@hexaware.com::be287f3c-7d7c-4360-9d37-54560ecd370b" providerId="AD" clId="Web-{A86E19AD-C971-28E3-2B45-5CF60184D907}" dt="2025-05-22T15:27:32.908" v="271"/>
          <ac:grpSpMkLst>
            <pc:docMk/>
            <pc:sldMk cId="1983684626" sldId="2141411724"/>
            <ac:grpSpMk id="27" creationId="{33D939F1-7ABE-4D0E-946A-43F37F556AFD}"/>
          </ac:grpSpMkLst>
        </pc:grpChg>
        <pc:grpChg chg="add del">
          <ac:chgData name="Ansh Ranjan" userId="S::2000147522@hexaware.com::be287f3c-7d7c-4360-9d37-54560ecd370b" providerId="AD" clId="Web-{A86E19AD-C971-28E3-2B45-5CF60184D907}" dt="2025-05-22T15:27:23.877" v="269"/>
          <ac:grpSpMkLst>
            <pc:docMk/>
            <pc:sldMk cId="1983684626" sldId="2141411724"/>
            <ac:grpSpMk id="32" creationId="{DD354807-230F-4402-B1B9-F733A8F1F190}"/>
          </ac:grpSpMkLst>
        </pc:grpChg>
        <pc:grpChg chg="add">
          <ac:chgData name="Ansh Ranjan" userId="S::2000147522@hexaware.com::be287f3c-7d7c-4360-9d37-54560ecd370b" providerId="AD" clId="Web-{A86E19AD-C971-28E3-2B45-5CF60184D907}" dt="2025-05-22T15:27:32.908" v="271"/>
          <ac:grpSpMkLst>
            <pc:docMk/>
            <pc:sldMk cId="1983684626" sldId="2141411724"/>
            <ac:grpSpMk id="38" creationId="{9DB3963A-4187-4A72-9DA4-CA6BADE22931}"/>
          </ac:grpSpMkLst>
        </pc:grpChg>
        <pc:picChg chg="del">
          <ac:chgData name="Ansh Ranjan" userId="S::2000147522@hexaware.com::be287f3c-7d7c-4360-9d37-54560ecd370b" providerId="AD" clId="Web-{A86E19AD-C971-28E3-2B45-5CF60184D907}" dt="2025-05-22T15:24:28.746" v="234"/>
          <ac:picMkLst>
            <pc:docMk/>
            <pc:sldMk cId="1983684626" sldId="2141411724"/>
            <ac:picMk id="2" creationId="{1C55BFEE-B7E9-1365-9C7D-A8197344FF9D}"/>
          </ac:picMkLst>
        </pc:picChg>
        <pc:picChg chg="add del mod">
          <ac:chgData name="Ansh Ranjan" userId="S::2000147522@hexaware.com::be287f3c-7d7c-4360-9d37-54560ecd370b" providerId="AD" clId="Web-{A86E19AD-C971-28E3-2B45-5CF60184D907}" dt="2025-05-22T15:27:26.393" v="270"/>
          <ac:picMkLst>
            <pc:docMk/>
            <pc:sldMk cId="1983684626" sldId="2141411724"/>
            <ac:picMk id="5" creationId="{4BB8B8AA-1650-8219-A8F6-D21C6AD15636}"/>
          </ac:picMkLst>
        </pc:picChg>
        <pc:picChg chg="del">
          <ac:chgData name="Ansh Ranjan" userId="S::2000147522@hexaware.com::be287f3c-7d7c-4360-9d37-54560ecd370b" providerId="AD" clId="Web-{A86E19AD-C971-28E3-2B45-5CF60184D907}" dt="2025-05-22T15:24:28.762" v="235"/>
          <ac:picMkLst>
            <pc:docMk/>
            <pc:sldMk cId="1983684626" sldId="2141411724"/>
            <ac:picMk id="11" creationId="{ECB84154-68A3-9560-32B5-B4503B6E2E29}"/>
          </ac:picMkLst>
        </pc:picChg>
        <pc:picChg chg="add">
          <ac:chgData name="Ansh Ranjan" userId="S::2000147522@hexaware.com::be287f3c-7d7c-4360-9d37-54560ecd370b" providerId="AD" clId="Web-{A86E19AD-C971-28E3-2B45-5CF60184D907}" dt="2025-05-22T15:31:47.791" v="353"/>
          <ac:picMkLst>
            <pc:docMk/>
            <pc:sldMk cId="1983684626" sldId="2141411724"/>
            <ac:picMk id="37" creationId="{AB26BCAC-F411-FCB5-60BA-4B0B013AE842}"/>
          </ac:picMkLst>
        </pc:picChg>
      </pc:sldChg>
      <pc:sldChg chg="addSp delSp modSp mod setBg">
        <pc:chgData name="Ansh Ranjan" userId="S::2000147522@hexaware.com::be287f3c-7d7c-4360-9d37-54560ecd370b" providerId="AD" clId="Web-{A86E19AD-C971-28E3-2B45-5CF60184D907}" dt="2025-05-22T15:23:54.761" v="219" actId="1076"/>
        <pc:sldMkLst>
          <pc:docMk/>
          <pc:sldMk cId="528649923" sldId="2141411725"/>
        </pc:sldMkLst>
        <pc:spChg chg="add del">
          <ac:chgData name="Ansh Ranjan" userId="S::2000147522@hexaware.com::be287f3c-7d7c-4360-9d37-54560ecd370b" providerId="AD" clId="Web-{A86E19AD-C971-28E3-2B45-5CF60184D907}" dt="2025-05-22T15:15:25.964" v="84"/>
          <ac:spMkLst>
            <pc:docMk/>
            <pc:sldMk cId="528649923" sldId="2141411725"/>
            <ac:spMk id="2" creationId="{6056434D-92D4-A6ED-C2D4-5C6CD5E5FA88}"/>
          </ac:spMkLst>
        </pc:spChg>
        <pc:spChg chg="mod">
          <ac:chgData name="Ansh Ranjan" userId="S::2000147522@hexaware.com::be287f3c-7d7c-4360-9d37-54560ecd370b" providerId="AD" clId="Web-{A86E19AD-C971-28E3-2B45-5CF60184D907}" dt="2025-05-22T15:21:16.569" v="167"/>
          <ac:spMkLst>
            <pc:docMk/>
            <pc:sldMk cId="528649923" sldId="2141411725"/>
            <ac:spMk id="4" creationId="{7D6C615D-78F5-7EF1-384E-62BFE3649478}"/>
          </ac:spMkLst>
        </pc:spChg>
        <pc:spChg chg="add del mod">
          <ac:chgData name="Ansh Ranjan" userId="S::2000147522@hexaware.com::be287f3c-7d7c-4360-9d37-54560ecd370b" providerId="AD" clId="Web-{A86E19AD-C971-28E3-2B45-5CF60184D907}" dt="2025-05-22T15:21:36.960" v="175" actId="14100"/>
          <ac:spMkLst>
            <pc:docMk/>
            <pc:sldMk cId="528649923" sldId="2141411725"/>
            <ac:spMk id="6" creationId="{26476CD7-C902-330F-E0C1-52841249AB76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15:25.964" v="90"/>
          <ac:spMkLst>
            <pc:docMk/>
            <pc:sldMk cId="528649923" sldId="2141411725"/>
            <ac:spMk id="18" creationId="{2464BEB5-6005-CB64-39E6-A1D4DAEE2243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15:25.964" v="89"/>
          <ac:spMkLst>
            <pc:docMk/>
            <pc:sldMk cId="528649923" sldId="2141411725"/>
            <ac:spMk id="19" creationId="{1187BC4A-0EA3-39F1-DA4C-87FF5E048C56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15:25.964" v="88"/>
          <ac:spMkLst>
            <pc:docMk/>
            <pc:sldMk cId="528649923" sldId="2141411725"/>
            <ac:spMk id="20" creationId="{0E915D7D-B4B7-CBA1-639B-4CE46076E8DE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15:25.964" v="87"/>
          <ac:spMkLst>
            <pc:docMk/>
            <pc:sldMk cId="528649923" sldId="2141411725"/>
            <ac:spMk id="21" creationId="{02F5D3F5-5741-AE7D-D7AA-19EF877EA7CE}"/>
          </ac:spMkLst>
        </pc:spChg>
        <pc:spChg chg="add del">
          <ac:chgData name="Ansh Ranjan" userId="S::2000147522@hexaware.com::be287f3c-7d7c-4360-9d37-54560ecd370b" providerId="AD" clId="Web-{A86E19AD-C971-28E3-2B45-5CF60184D907}" dt="2025-05-22T15:15:25.964" v="86"/>
          <ac:spMkLst>
            <pc:docMk/>
            <pc:sldMk cId="528649923" sldId="2141411725"/>
            <ac:spMk id="22" creationId="{8096A9AE-4CF0-4734-669D-B83AA22D3875}"/>
          </ac:spMkLst>
        </pc:spChg>
        <pc:spChg chg="add">
          <ac:chgData name="Ansh Ranjan" userId="S::2000147522@hexaware.com::be287f3c-7d7c-4360-9d37-54560ecd370b" providerId="AD" clId="Web-{A86E19AD-C971-28E3-2B45-5CF60184D907}" dt="2025-05-22T15:21:16.569" v="167"/>
          <ac:spMkLst>
            <pc:docMk/>
            <pc:sldMk cId="528649923" sldId="2141411725"/>
            <ac:spMk id="39" creationId="{EDDBB197-D710-4A4F-A9CA-FD2177498BE8}"/>
          </ac:spMkLst>
        </pc:spChg>
        <pc:spChg chg="add">
          <ac:chgData name="Ansh Ranjan" userId="S::2000147522@hexaware.com::be287f3c-7d7c-4360-9d37-54560ecd370b" providerId="AD" clId="Web-{A86E19AD-C971-28E3-2B45-5CF60184D907}" dt="2025-05-22T15:21:16.569" v="167"/>
          <ac:spMkLst>
            <pc:docMk/>
            <pc:sldMk cId="528649923" sldId="2141411725"/>
            <ac:spMk id="41" creationId="{975D1CFA-2CDB-4B64-BD9F-85744E8DA12F}"/>
          </ac:spMkLst>
        </pc:spChg>
        <pc:grpChg chg="add del">
          <ac:chgData name="Ansh Ranjan" userId="S::2000147522@hexaware.com::be287f3c-7d7c-4360-9d37-54560ecd370b" providerId="AD" clId="Web-{A86E19AD-C971-28E3-2B45-5CF60184D907}" dt="2025-05-22T15:21:16.569" v="167"/>
          <ac:grpSpMkLst>
            <pc:docMk/>
            <pc:sldMk cId="528649923" sldId="2141411725"/>
            <ac:grpSpMk id="30" creationId="{7D2D829D-2830-5F07-E40B-C351944AB1E1}"/>
          </ac:grpSpMkLst>
        </pc:grpChg>
        <pc:grpChg chg="add">
          <ac:chgData name="Ansh Ranjan" userId="S::2000147522@hexaware.com::be287f3c-7d7c-4360-9d37-54560ecd370b" providerId="AD" clId="Web-{A86E19AD-C971-28E3-2B45-5CF60184D907}" dt="2025-05-22T15:21:16.569" v="167"/>
          <ac:grpSpMkLst>
            <pc:docMk/>
            <pc:sldMk cId="528649923" sldId="2141411725"/>
            <ac:grpSpMk id="43" creationId="{25EE5136-01F1-466C-962D-BA9B4C6757AA}"/>
          </ac:grpSpMkLst>
        </pc:grpChg>
        <pc:picChg chg="add mod">
          <ac:chgData name="Ansh Ranjan" userId="S::2000147522@hexaware.com::be287f3c-7d7c-4360-9d37-54560ecd370b" providerId="AD" clId="Web-{A86E19AD-C971-28E3-2B45-5CF60184D907}" dt="2025-05-22T15:23:54.761" v="219" actId="1076"/>
          <ac:picMkLst>
            <pc:docMk/>
            <pc:sldMk cId="528649923" sldId="2141411725"/>
            <ac:picMk id="5" creationId="{09FF906D-629E-690B-02E2-BBDB1C2DABAC}"/>
          </ac:picMkLst>
        </pc:picChg>
        <pc:picChg chg="add del">
          <ac:chgData name="Ansh Ranjan" userId="S::2000147522@hexaware.com::be287f3c-7d7c-4360-9d37-54560ecd370b" providerId="AD" clId="Web-{A86E19AD-C971-28E3-2B45-5CF60184D907}" dt="2025-05-22T15:15:25.964" v="95"/>
          <ac:picMkLst>
            <pc:docMk/>
            <pc:sldMk cId="528649923" sldId="2141411725"/>
            <ac:picMk id="10" creationId="{25CBEF4D-113A-E2DE-F9CA-8C77077220D0}"/>
          </ac:picMkLst>
        </pc:picChg>
        <pc:picChg chg="add del">
          <ac:chgData name="Ansh Ranjan" userId="S::2000147522@hexaware.com::be287f3c-7d7c-4360-9d37-54560ecd370b" providerId="AD" clId="Web-{A86E19AD-C971-28E3-2B45-5CF60184D907}" dt="2025-05-22T15:15:25.964" v="94"/>
          <ac:picMkLst>
            <pc:docMk/>
            <pc:sldMk cId="528649923" sldId="2141411725"/>
            <ac:picMk id="12" creationId="{97BE29A2-4EC4-D4D9-7F6A-244D95C0CB46}"/>
          </ac:picMkLst>
        </pc:picChg>
        <pc:picChg chg="add del">
          <ac:chgData name="Ansh Ranjan" userId="S::2000147522@hexaware.com::be287f3c-7d7c-4360-9d37-54560ecd370b" providerId="AD" clId="Web-{A86E19AD-C971-28E3-2B45-5CF60184D907}" dt="2025-05-22T15:15:25.964" v="93"/>
          <ac:picMkLst>
            <pc:docMk/>
            <pc:sldMk cId="528649923" sldId="2141411725"/>
            <ac:picMk id="14" creationId="{BB1C905F-01FD-537D-C907-8CFF1294B09B}"/>
          </ac:picMkLst>
        </pc:picChg>
        <pc:picChg chg="add del">
          <ac:chgData name="Ansh Ranjan" userId="S::2000147522@hexaware.com::be287f3c-7d7c-4360-9d37-54560ecd370b" providerId="AD" clId="Web-{A86E19AD-C971-28E3-2B45-5CF60184D907}" dt="2025-05-22T15:15:25.964" v="92"/>
          <ac:picMkLst>
            <pc:docMk/>
            <pc:sldMk cId="528649923" sldId="2141411725"/>
            <ac:picMk id="16" creationId="{5E010D39-EB66-41B8-D8F0-B2E85104A126}"/>
          </ac:picMkLst>
        </pc:picChg>
        <pc:picChg chg="add del">
          <ac:chgData name="Ansh Ranjan" userId="S::2000147522@hexaware.com::be287f3c-7d7c-4360-9d37-54560ecd370b" providerId="AD" clId="Web-{A86E19AD-C971-28E3-2B45-5CF60184D907}" dt="2025-05-22T15:15:25.964" v="91"/>
          <ac:picMkLst>
            <pc:docMk/>
            <pc:sldMk cId="528649923" sldId="2141411725"/>
            <ac:picMk id="17" creationId="{29507BA4-FF40-C60B-857B-1AC932524664}"/>
          </ac:picMkLst>
        </pc:picChg>
        <pc:picChg chg="add del">
          <ac:chgData name="Ansh Ranjan" userId="S::2000147522@hexaware.com::be287f3c-7d7c-4360-9d37-54560ecd370b" providerId="AD" clId="Web-{A86E19AD-C971-28E3-2B45-5CF60184D907}" dt="2025-05-22T15:15:25.964" v="85"/>
          <ac:picMkLst>
            <pc:docMk/>
            <pc:sldMk cId="528649923" sldId="2141411725"/>
            <ac:picMk id="23" creationId="{269E9129-E5DF-5A2F-6A19-0850F2F6BADB}"/>
          </ac:picMkLst>
        </pc:picChg>
        <pc:picChg chg="del mod">
          <ac:chgData name="Ansh Ranjan" userId="S::2000147522@hexaware.com::be287f3c-7d7c-4360-9d37-54560ecd370b" providerId="AD" clId="Web-{A86E19AD-C971-28E3-2B45-5CF60184D907}" dt="2025-05-22T15:18:59.517" v="150"/>
          <ac:picMkLst>
            <pc:docMk/>
            <pc:sldMk cId="528649923" sldId="2141411725"/>
            <ac:picMk id="25" creationId="{65A10078-780F-E381-A9AF-C1267C5B8F80}"/>
          </ac:picMkLst>
        </pc:picChg>
        <pc:picChg chg="add">
          <ac:chgData name="Ansh Ranjan" userId="S::2000147522@hexaware.com::be287f3c-7d7c-4360-9d37-54560ecd370b" providerId="AD" clId="Web-{A86E19AD-C971-28E3-2B45-5CF60184D907}" dt="2025-05-22T15:21:16.569" v="167"/>
          <ac:picMkLst>
            <pc:docMk/>
            <pc:sldMk cId="528649923" sldId="2141411725"/>
            <ac:picMk id="36" creationId="{18E5E51E-D324-3FF4-FDAF-27F56E5C8520}"/>
          </ac:picMkLst>
        </pc:picChg>
      </pc:sldChg>
      <pc:sldChg chg="addSp delSp modSp mod setBg">
        <pc:chgData name="Ansh Ranjan" userId="S::2000147522@hexaware.com::be287f3c-7d7c-4360-9d37-54560ecd370b" providerId="AD" clId="Web-{A86E19AD-C971-28E3-2B45-5CF60184D907}" dt="2025-05-22T15:16:25.669" v="115" actId="20577"/>
        <pc:sldMkLst>
          <pc:docMk/>
          <pc:sldMk cId="1820750939" sldId="2141411726"/>
        </pc:sldMkLst>
        <pc:spChg chg="mod ord">
          <ac:chgData name="Ansh Ranjan" userId="S::2000147522@hexaware.com::be287f3c-7d7c-4360-9d37-54560ecd370b" providerId="AD" clId="Web-{A86E19AD-C971-28E3-2B45-5CF60184D907}" dt="2025-05-22T15:16:25.669" v="115" actId="20577"/>
          <ac:spMkLst>
            <pc:docMk/>
            <pc:sldMk cId="1820750939" sldId="2141411726"/>
            <ac:spMk id="5" creationId="{E04B5943-E519-AD5C-CB14-B014B332CA44}"/>
          </ac:spMkLst>
        </pc:spChg>
        <pc:spChg chg="mod">
          <ac:chgData name="Ansh Ranjan" userId="S::2000147522@hexaware.com::be287f3c-7d7c-4360-9d37-54560ecd370b" providerId="AD" clId="Web-{A86E19AD-C971-28E3-2B45-5CF60184D907}" dt="2025-05-22T15:13:46.383" v="52" actId="20577"/>
          <ac:spMkLst>
            <pc:docMk/>
            <pc:sldMk cId="1820750939" sldId="2141411726"/>
            <ac:spMk id="9" creationId="{B4CEFB3D-2AD7-1530-8AEE-933C60F3CF27}"/>
          </ac:spMkLst>
        </pc:spChg>
        <pc:spChg chg="add">
          <ac:chgData name="Ansh Ranjan" userId="S::2000147522@hexaware.com::be287f3c-7d7c-4360-9d37-54560ecd370b" providerId="AD" clId="Web-{A86E19AD-C971-28E3-2B45-5CF60184D907}" dt="2025-05-22T15:13:17.882" v="42"/>
          <ac:spMkLst>
            <pc:docMk/>
            <pc:sldMk cId="1820750939" sldId="2141411726"/>
            <ac:spMk id="14" creationId="{18873D23-2DCF-4B31-A009-95721C06E8E1}"/>
          </ac:spMkLst>
        </pc:spChg>
        <pc:spChg chg="add">
          <ac:chgData name="Ansh Ranjan" userId="S::2000147522@hexaware.com::be287f3c-7d7c-4360-9d37-54560ecd370b" providerId="AD" clId="Web-{A86E19AD-C971-28E3-2B45-5CF60184D907}" dt="2025-05-22T15:13:17.882" v="42"/>
          <ac:spMkLst>
            <pc:docMk/>
            <pc:sldMk cId="1820750939" sldId="2141411726"/>
            <ac:spMk id="16" creationId="{C13EF075-D4EF-4929-ADBC-91B27DA19955}"/>
          </ac:spMkLst>
        </pc:spChg>
        <pc:grpChg chg="add">
          <ac:chgData name="Ansh Ranjan" userId="S::2000147522@hexaware.com::be287f3c-7d7c-4360-9d37-54560ecd370b" providerId="AD" clId="Web-{A86E19AD-C971-28E3-2B45-5CF60184D907}" dt="2025-05-22T15:13:17.882" v="42"/>
          <ac:grpSpMkLst>
            <pc:docMk/>
            <pc:sldMk cId="1820750939" sldId="2141411726"/>
            <ac:grpSpMk id="18" creationId="{DAA26DFA-AAB2-4973-9C17-16D587C7B198}"/>
          </ac:grpSpMkLst>
        </pc:grpChg>
        <pc:picChg chg="add mod">
          <ac:chgData name="Ansh Ranjan" userId="S::2000147522@hexaware.com::be287f3c-7d7c-4360-9d37-54560ecd370b" providerId="AD" clId="Web-{A86E19AD-C971-28E3-2B45-5CF60184D907}" dt="2025-05-22T15:14:38.103" v="56" actId="14100"/>
          <ac:picMkLst>
            <pc:docMk/>
            <pc:sldMk cId="1820750939" sldId="2141411726"/>
            <ac:picMk id="2" creationId="{37C28057-AFC4-1114-3B0D-AD89D91DE487}"/>
          </ac:picMkLst>
        </pc:picChg>
        <pc:picChg chg="del">
          <ac:chgData name="Ansh Ranjan" userId="S::2000147522@hexaware.com::be287f3c-7d7c-4360-9d37-54560ecd370b" providerId="AD" clId="Web-{A86E19AD-C971-28E3-2B45-5CF60184D907}" dt="2025-05-22T15:12:48.928" v="38"/>
          <ac:picMkLst>
            <pc:docMk/>
            <pc:sldMk cId="1820750939" sldId="2141411726"/>
            <ac:picMk id="3" creationId="{50CD01B7-5A23-6E1C-E709-5EC178C280D6}"/>
          </ac:picMkLst>
        </pc:picChg>
      </pc:sldChg>
      <pc:sldChg chg="new del">
        <pc:chgData name="Ansh Ranjan" userId="S::2000147522@hexaware.com::be287f3c-7d7c-4360-9d37-54560ecd370b" providerId="AD" clId="Web-{A86E19AD-C971-28E3-2B45-5CF60184D907}" dt="2025-05-22T15:32:34.965" v="358"/>
        <pc:sldMkLst>
          <pc:docMk/>
          <pc:sldMk cId="427734578" sldId="2141411727"/>
        </pc:sldMkLst>
      </pc:sldChg>
      <pc:sldChg chg="modSp add replId">
        <pc:chgData name="Ansh Ranjan" userId="S::2000147522@hexaware.com::be287f3c-7d7c-4360-9d37-54560ecd370b" providerId="AD" clId="Web-{A86E19AD-C971-28E3-2B45-5CF60184D907}" dt="2025-05-22T15:33:21.966" v="360" actId="20577"/>
        <pc:sldMkLst>
          <pc:docMk/>
          <pc:sldMk cId="3957693281" sldId="2141411728"/>
        </pc:sldMkLst>
        <pc:spChg chg="mod">
          <ac:chgData name="Ansh Ranjan" userId="S::2000147522@hexaware.com::be287f3c-7d7c-4360-9d37-54560ecd370b" providerId="AD" clId="Web-{A86E19AD-C971-28E3-2B45-5CF60184D907}" dt="2025-05-22T15:33:21.966" v="360" actId="20577"/>
          <ac:spMkLst>
            <pc:docMk/>
            <pc:sldMk cId="3957693281" sldId="2141411728"/>
            <ac:spMk id="4" creationId="{82C9D4C0-6218-0F7C-3A79-EC11102CAA34}"/>
          </ac:spMkLst>
        </pc:spChg>
      </pc:sldChg>
      <pc:sldChg chg="add del replId">
        <pc:chgData name="Ansh Ranjan" userId="S::2000147522@hexaware.com::be287f3c-7d7c-4360-9d37-54560ecd370b" providerId="AD" clId="Web-{A86E19AD-C971-28E3-2B45-5CF60184D907}" dt="2025-05-22T15:32:37.059" v="359"/>
        <pc:sldMkLst>
          <pc:docMk/>
          <pc:sldMk cId="740530507" sldId="2141411729"/>
        </pc:sldMkLst>
      </pc:sldChg>
      <pc:sldChg chg="addSp modSp new mod setBg">
        <pc:chgData name="Ansh Ranjan" userId="S::2000147522@hexaware.com::be287f3c-7d7c-4360-9d37-54560ecd370b" providerId="AD" clId="Web-{A86E19AD-C971-28E3-2B45-5CF60184D907}" dt="2025-05-22T15:32:03.776" v="357" actId="20577"/>
        <pc:sldMkLst>
          <pc:docMk/>
          <pc:sldMk cId="849550281" sldId="2141411730"/>
        </pc:sldMkLst>
        <pc:spChg chg="mod">
          <ac:chgData name="Ansh Ranjan" userId="S::2000147522@hexaware.com::be287f3c-7d7c-4360-9d37-54560ecd370b" providerId="AD" clId="Web-{A86E19AD-C971-28E3-2B45-5CF60184D907}" dt="2025-05-22T15:32:03.776" v="357" actId="20577"/>
          <ac:spMkLst>
            <pc:docMk/>
            <pc:sldMk cId="849550281" sldId="2141411730"/>
            <ac:spMk id="2" creationId="{153B5817-DED6-287A-8BF7-F7FF89660F86}"/>
          </ac:spMkLst>
        </pc:spChg>
        <pc:spChg chg="add">
          <ac:chgData name="Ansh Ranjan" userId="S::2000147522@hexaware.com::be287f3c-7d7c-4360-9d37-54560ecd370b" providerId="AD" clId="Web-{A86E19AD-C971-28E3-2B45-5CF60184D907}" dt="2025-05-22T15:31:38.932" v="352"/>
          <ac:spMkLst>
            <pc:docMk/>
            <pc:sldMk cId="849550281" sldId="2141411730"/>
            <ac:spMk id="8" creationId="{D4771268-CB57-404A-9271-370EB28F6090}"/>
          </ac:spMkLst>
        </pc:spChg>
        <pc:picChg chg="add mod">
          <ac:chgData name="Ansh Ranjan" userId="S::2000147522@hexaware.com::be287f3c-7d7c-4360-9d37-54560ecd370b" providerId="AD" clId="Web-{A86E19AD-C971-28E3-2B45-5CF60184D907}" dt="2025-05-22T15:31:38.932" v="352"/>
          <ac:picMkLst>
            <pc:docMk/>
            <pc:sldMk cId="849550281" sldId="2141411730"/>
            <ac:picMk id="3" creationId="{0E03C6A7-9F4B-1834-DAAF-7998BCD8890A}"/>
          </ac:picMkLst>
        </pc:picChg>
      </pc:sldChg>
    </pc:docChg>
  </pc:docChgLst>
  <pc:docChgLst>
    <pc:chgData name="Ansh Ranjan" userId="S::2000147522@hexaware.com::be287f3c-7d7c-4360-9d37-54560ecd370b" providerId="AD" clId="Web-{CB0BD727-59FB-55F1-9B8C-D2A71E4193F7}"/>
    <pc:docChg chg="modSld">
      <pc:chgData name="Ansh Ranjan" userId="S::2000147522@hexaware.com::be287f3c-7d7c-4360-9d37-54560ecd370b" providerId="AD" clId="Web-{CB0BD727-59FB-55F1-9B8C-D2A71E4193F7}" dt="2025-05-06T09:52:35.384" v="13" actId="1076"/>
      <pc:docMkLst>
        <pc:docMk/>
      </pc:docMkLst>
      <pc:sldChg chg="modSp">
        <pc:chgData name="Ansh Ranjan" userId="S::2000147522@hexaware.com::be287f3c-7d7c-4360-9d37-54560ecd370b" providerId="AD" clId="Web-{CB0BD727-59FB-55F1-9B8C-D2A71E4193F7}" dt="2025-05-06T09:52:35.384" v="13" actId="1076"/>
        <pc:sldMkLst>
          <pc:docMk/>
          <pc:sldMk cId="3469528420" sldId="258"/>
        </pc:sldMkLst>
        <pc:spChg chg="mod">
          <ac:chgData name="Ansh Ranjan" userId="S::2000147522@hexaware.com::be287f3c-7d7c-4360-9d37-54560ecd370b" providerId="AD" clId="Web-{CB0BD727-59FB-55F1-9B8C-D2A71E4193F7}" dt="2025-05-06T09:28:08.437" v="6" actId="20577"/>
          <ac:spMkLst>
            <pc:docMk/>
            <pc:sldMk cId="3469528420" sldId="258"/>
            <ac:spMk id="26" creationId="{D031633A-4845-4454-8BE0-AE90F9845855}"/>
          </ac:spMkLst>
        </pc:spChg>
        <pc:picChg chg="mod">
          <ac:chgData name="Ansh Ranjan" userId="S::2000147522@hexaware.com::be287f3c-7d7c-4360-9d37-54560ecd370b" providerId="AD" clId="Web-{CB0BD727-59FB-55F1-9B8C-D2A71E4193F7}" dt="2025-05-06T09:52:35.384" v="13" actId="1076"/>
          <ac:picMkLst>
            <pc:docMk/>
            <pc:sldMk cId="3469528420" sldId="258"/>
            <ac:picMk id="5" creationId="{EA9CFDA8-DBF2-7705-7558-BBDC31C7CEAD}"/>
          </ac:picMkLst>
        </pc:picChg>
      </pc:sldChg>
    </pc:docChg>
  </pc:docChgLst>
  <pc:docChgLst>
    <pc:chgData name="Ansh Ranjan" userId="S::2000147522@hexaware.com::be287f3c-7d7c-4360-9d37-54560ecd370b" providerId="AD" clId="Web-{670924FE-B3C3-DBA7-D037-78ADBDFFD83A}"/>
    <pc:docChg chg="addSld modSld">
      <pc:chgData name="Ansh Ranjan" userId="S::2000147522@hexaware.com::be287f3c-7d7c-4360-9d37-54560ecd370b" providerId="AD" clId="Web-{670924FE-B3C3-DBA7-D037-78ADBDFFD83A}" dt="2025-05-06T15:59:48" v="58" actId="1076"/>
      <pc:docMkLst>
        <pc:docMk/>
      </pc:docMkLst>
      <pc:sldChg chg="addSp delSp modSp new">
        <pc:chgData name="Ansh Ranjan" userId="S::2000147522@hexaware.com::be287f3c-7d7c-4360-9d37-54560ecd370b" providerId="AD" clId="Web-{670924FE-B3C3-DBA7-D037-78ADBDFFD83A}" dt="2025-05-06T15:59:48" v="58" actId="1076"/>
        <pc:sldMkLst>
          <pc:docMk/>
          <pc:sldMk cId="1820750939" sldId="2141411726"/>
        </pc:sldMkLst>
        <pc:spChg chg="del mod">
          <ac:chgData name="Ansh Ranjan" userId="S::2000147522@hexaware.com::be287f3c-7d7c-4360-9d37-54560ecd370b" providerId="AD" clId="Web-{670924FE-B3C3-DBA7-D037-78ADBDFFD83A}" dt="2025-05-06T15:58:10.981" v="32"/>
          <ac:spMkLst>
            <pc:docMk/>
            <pc:sldMk cId="1820750939" sldId="2141411726"/>
            <ac:spMk id="2" creationId="{2270E72C-C4F3-D54C-5A9A-174ABB302F93}"/>
          </ac:spMkLst>
        </pc:spChg>
        <pc:spChg chg="add mod">
          <ac:chgData name="Ansh Ranjan" userId="S::2000147522@hexaware.com::be287f3c-7d7c-4360-9d37-54560ecd370b" providerId="AD" clId="Web-{670924FE-B3C3-DBA7-D037-78ADBDFFD83A}" dt="2025-05-06T15:59:19.015" v="57" actId="20577"/>
          <ac:spMkLst>
            <pc:docMk/>
            <pc:sldMk cId="1820750939" sldId="2141411726"/>
            <ac:spMk id="5" creationId="{E04B5943-E519-AD5C-CB14-B014B332CA44}"/>
          </ac:spMkLst>
        </pc:spChg>
        <pc:spChg chg="add mod">
          <ac:chgData name="Ansh Ranjan" userId="S::2000147522@hexaware.com::be287f3c-7d7c-4360-9d37-54560ecd370b" providerId="AD" clId="Web-{670924FE-B3C3-DBA7-D037-78ADBDFFD83A}" dt="2025-05-06T15:58:10.981" v="32"/>
          <ac:spMkLst>
            <pc:docMk/>
            <pc:sldMk cId="1820750939" sldId="2141411726"/>
            <ac:spMk id="7" creationId="{FF6466FD-BF85-B810-3E1D-A2385B0C0A47}"/>
          </ac:spMkLst>
        </pc:spChg>
        <pc:spChg chg="add mod">
          <ac:chgData name="Ansh Ranjan" userId="S::2000147522@hexaware.com::be287f3c-7d7c-4360-9d37-54560ecd370b" providerId="AD" clId="Web-{670924FE-B3C3-DBA7-D037-78ADBDFFD83A}" dt="2025-05-06T15:58:25.013" v="41" actId="20577"/>
          <ac:spMkLst>
            <pc:docMk/>
            <pc:sldMk cId="1820750939" sldId="2141411726"/>
            <ac:spMk id="9" creationId="{B4CEFB3D-2AD7-1530-8AEE-933C60F3CF27}"/>
          </ac:spMkLst>
        </pc:spChg>
        <pc:picChg chg="add mod">
          <ac:chgData name="Ansh Ranjan" userId="S::2000147522@hexaware.com::be287f3c-7d7c-4360-9d37-54560ecd370b" providerId="AD" clId="Web-{670924FE-B3C3-DBA7-D037-78ADBDFFD83A}" dt="2025-05-06T15:59:48" v="58" actId="1076"/>
          <ac:picMkLst>
            <pc:docMk/>
            <pc:sldMk cId="1820750939" sldId="2141411726"/>
            <ac:picMk id="3" creationId="{50CD01B7-5A23-6E1C-E709-5EC178C280D6}"/>
          </ac:picMkLst>
        </pc:picChg>
      </pc:sldChg>
    </pc:docChg>
  </pc:docChgLst>
  <pc:docChgLst>
    <pc:chgData name="Ansh Ranjan" userId="S::2000147522@hexaware.com::be287f3c-7d7c-4360-9d37-54560ecd370b" providerId="AD" clId="Web-{045C12C0-D4DE-D46C-476B-2BD65566ED32}"/>
    <pc:docChg chg="modSld">
      <pc:chgData name="Ansh Ranjan" userId="S::2000147522@hexaware.com::be287f3c-7d7c-4360-9d37-54560ecd370b" providerId="AD" clId="Web-{045C12C0-D4DE-D46C-476B-2BD65566ED32}" dt="2025-05-13T09:08:23.920" v="81" actId="20577"/>
      <pc:docMkLst>
        <pc:docMk/>
      </pc:docMkLst>
      <pc:sldChg chg="modSp">
        <pc:chgData name="Ansh Ranjan" userId="S::2000147522@hexaware.com::be287f3c-7d7c-4360-9d37-54560ecd370b" providerId="AD" clId="Web-{045C12C0-D4DE-D46C-476B-2BD65566ED32}" dt="2025-05-13T09:08:23.920" v="81" actId="20577"/>
        <pc:sldMkLst>
          <pc:docMk/>
          <pc:sldMk cId="1983684626" sldId="2141411724"/>
        </pc:sldMkLst>
        <pc:spChg chg="mod">
          <ac:chgData name="Ansh Ranjan" userId="S::2000147522@hexaware.com::be287f3c-7d7c-4360-9d37-54560ecd370b" providerId="AD" clId="Web-{045C12C0-D4DE-D46C-476B-2BD65566ED32}" dt="2025-05-13T09:08:23.920" v="81" actId="20577"/>
          <ac:spMkLst>
            <pc:docMk/>
            <pc:sldMk cId="1983684626" sldId="2141411724"/>
            <ac:spMk id="9" creationId="{39A0693C-096D-08BE-E819-F2772675AE41}"/>
          </ac:spMkLst>
        </pc:spChg>
      </pc:sldChg>
    </pc:docChg>
  </pc:docChgLst>
  <pc:docChgLst>
    <pc:chgData name="Ansh Ranjan" userId="S::2000147522@hexaware.com::be287f3c-7d7c-4360-9d37-54560ecd370b" providerId="AD" clId="Web-{AE72040C-A211-0D90-364C-E5E9708F6176}"/>
    <pc:docChg chg="addSld delSld modSld">
      <pc:chgData name="Ansh Ranjan" userId="S::2000147522@hexaware.com::be287f3c-7d7c-4360-9d37-54560ecd370b" providerId="AD" clId="Web-{AE72040C-A211-0D90-364C-E5E9708F6176}" dt="2025-05-05T11:08:36.953" v="492" actId="20577"/>
      <pc:docMkLst>
        <pc:docMk/>
      </pc:docMkLst>
      <pc:sldChg chg="modSp">
        <pc:chgData name="Ansh Ranjan" userId="S::2000147522@hexaware.com::be287f3c-7d7c-4360-9d37-54560ecd370b" providerId="AD" clId="Web-{AE72040C-A211-0D90-364C-E5E9708F6176}" dt="2025-05-05T11:08:36.953" v="492" actId="20577"/>
        <pc:sldMkLst>
          <pc:docMk/>
          <pc:sldMk cId="4257929724" sldId="2141411722"/>
        </pc:sldMkLst>
        <pc:spChg chg="mod">
          <ac:chgData name="Ansh Ranjan" userId="S::2000147522@hexaware.com::be287f3c-7d7c-4360-9d37-54560ecd370b" providerId="AD" clId="Web-{AE72040C-A211-0D90-364C-E5E9708F6176}" dt="2025-05-05T11:08:36.953" v="492" actId="20577"/>
          <ac:spMkLst>
            <pc:docMk/>
            <pc:sldMk cId="4257929724" sldId="2141411722"/>
            <ac:spMk id="33" creationId="{CD218BEC-BECA-9D20-416C-FE62D2C997A2}"/>
          </ac:spMkLst>
        </pc:spChg>
      </pc:sldChg>
      <pc:sldChg chg="addSp delSp modSp add replId">
        <pc:chgData name="Ansh Ranjan" userId="S::2000147522@hexaware.com::be287f3c-7d7c-4360-9d37-54560ecd370b" providerId="AD" clId="Web-{AE72040C-A211-0D90-364C-E5E9708F6176}" dt="2025-05-05T11:05:32.493" v="487" actId="20577"/>
        <pc:sldMkLst>
          <pc:docMk/>
          <pc:sldMk cId="528649923" sldId="2141411725"/>
        </pc:sldMkLst>
        <pc:spChg chg="add del mod">
          <ac:chgData name="Ansh Ranjan" userId="S::2000147522@hexaware.com::be287f3c-7d7c-4360-9d37-54560ecd370b" providerId="AD" clId="Web-{AE72040C-A211-0D90-364C-E5E9708F6176}" dt="2025-05-05T10:56:15.348" v="56"/>
          <ac:spMkLst>
            <pc:docMk/>
            <pc:sldMk cId="528649923" sldId="2141411725"/>
            <ac:spMk id="2" creationId="{50CB011F-3AD5-7277-005D-199ACC0465AD}"/>
          </ac:spMkLst>
        </pc:spChg>
        <pc:spChg chg="add del mod">
          <ac:chgData name="Ansh Ranjan" userId="S::2000147522@hexaware.com::be287f3c-7d7c-4360-9d37-54560ecd370b" providerId="AD" clId="Web-{AE72040C-A211-0D90-364C-E5E9708F6176}" dt="2025-05-05T10:59:26.636" v="170"/>
          <ac:spMkLst>
            <pc:docMk/>
            <pc:sldMk cId="528649923" sldId="2141411725"/>
            <ac:spMk id="3" creationId="{FE2A1085-35B1-DFE0-A256-52CC7CA9880B}"/>
          </ac:spMkLst>
        </pc:spChg>
        <pc:spChg chg="add mod">
          <ac:chgData name="Ansh Ranjan" userId="S::2000147522@hexaware.com::be287f3c-7d7c-4360-9d37-54560ecd370b" providerId="AD" clId="Web-{AE72040C-A211-0D90-364C-E5E9708F6176}" dt="2025-05-05T11:05:32.493" v="487" actId="20577"/>
          <ac:spMkLst>
            <pc:docMk/>
            <pc:sldMk cId="528649923" sldId="2141411725"/>
            <ac:spMk id="6" creationId="{26476CD7-C902-330F-E0C1-52841249AB76}"/>
          </ac:spMkLst>
        </pc:spChg>
        <pc:spChg chg="del mod">
          <ac:chgData name="Ansh Ranjan" userId="S::2000147522@hexaware.com::be287f3c-7d7c-4360-9d37-54560ecd370b" providerId="AD" clId="Web-{AE72040C-A211-0D90-364C-E5E9708F6176}" dt="2025-05-05T11:05:10.539" v="480"/>
          <ac:spMkLst>
            <pc:docMk/>
            <pc:sldMk cId="528649923" sldId="2141411725"/>
            <ac:spMk id="8" creationId="{D976D240-7A87-AEEC-26F2-4BA66866EE7B}"/>
          </ac:spMkLst>
        </pc:spChg>
        <pc:spChg chg="add del">
          <ac:chgData name="Ansh Ranjan" userId="S::2000147522@hexaware.com::be287f3c-7d7c-4360-9d37-54560ecd370b" providerId="AD" clId="Web-{AE72040C-A211-0D90-364C-E5E9708F6176}" dt="2025-05-05T11:01:09.437" v="282"/>
          <ac:spMkLst>
            <pc:docMk/>
            <pc:sldMk cId="528649923" sldId="2141411725"/>
            <ac:spMk id="9" creationId="{76EA8A0C-178F-ABED-DB7D-AC539D454C21}"/>
          </ac:spMkLst>
        </pc:spChg>
      </pc:sldChg>
      <pc:sldChg chg="add del replId">
        <pc:chgData name="Ansh Ranjan" userId="S::2000147522@hexaware.com::be287f3c-7d7c-4360-9d37-54560ecd370b" providerId="AD" clId="Web-{AE72040C-A211-0D90-364C-E5E9708F6176}" dt="2025-05-05T10:56:28.020" v="59"/>
        <pc:sldMkLst>
          <pc:docMk/>
          <pc:sldMk cId="1448162594" sldId="2141411726"/>
        </pc:sldMkLst>
      </pc:sldChg>
    </pc:docChg>
  </pc:docChgLst>
  <pc:docChgLst>
    <pc:chgData name="Ansh Ranjan" userId="S::2000147522@hexaware.com::be287f3c-7d7c-4360-9d37-54560ecd370b" providerId="AD" clId="Web-{30BE788A-870E-253A-4C49-249742C1CD23}"/>
    <pc:docChg chg="modSld">
      <pc:chgData name="Ansh Ranjan" userId="S::2000147522@hexaware.com::be287f3c-7d7c-4360-9d37-54560ecd370b" providerId="AD" clId="Web-{30BE788A-870E-253A-4C49-249742C1CD23}" dt="2025-05-12T08:50:25.034" v="23" actId="1076"/>
      <pc:docMkLst>
        <pc:docMk/>
      </pc:docMkLst>
      <pc:sldChg chg="modSp">
        <pc:chgData name="Ansh Ranjan" userId="S::2000147522@hexaware.com::be287f3c-7d7c-4360-9d37-54560ecd370b" providerId="AD" clId="Web-{30BE788A-870E-253A-4C49-249742C1CD23}" dt="2025-05-12T08:49:27.610" v="17" actId="20577"/>
        <pc:sldMkLst>
          <pc:docMk/>
          <pc:sldMk cId="3745378139" sldId="2141411712"/>
        </pc:sldMkLst>
        <pc:spChg chg="mod">
          <ac:chgData name="Ansh Ranjan" userId="S::2000147522@hexaware.com::be287f3c-7d7c-4360-9d37-54560ecd370b" providerId="AD" clId="Web-{30BE788A-870E-253A-4C49-249742C1CD23}" dt="2025-05-12T08:49:27.610" v="17" actId="20577"/>
          <ac:spMkLst>
            <pc:docMk/>
            <pc:sldMk cId="3745378139" sldId="2141411712"/>
            <ac:spMk id="69" creationId="{569A4BA3-497B-2481-9531-3CD9EB3151A3}"/>
          </ac:spMkLst>
        </pc:spChg>
      </pc:sldChg>
      <pc:sldChg chg="addSp delSp modSp">
        <pc:chgData name="Ansh Ranjan" userId="S::2000147522@hexaware.com::be287f3c-7d7c-4360-9d37-54560ecd370b" providerId="AD" clId="Web-{30BE788A-870E-253A-4C49-249742C1CD23}" dt="2025-05-12T08:50:25.034" v="23" actId="1076"/>
        <pc:sldMkLst>
          <pc:docMk/>
          <pc:sldMk cId="1820750939" sldId="2141411726"/>
        </pc:sldMkLst>
        <pc:spChg chg="del">
          <ac:chgData name="Ansh Ranjan" userId="S::2000147522@hexaware.com::be287f3c-7d7c-4360-9d37-54560ecd370b" providerId="AD" clId="Web-{30BE788A-870E-253A-4C49-249742C1CD23}" dt="2025-05-12T08:50:09.971" v="21"/>
          <ac:spMkLst>
            <pc:docMk/>
            <pc:sldMk cId="1820750939" sldId="2141411726"/>
            <ac:spMk id="7" creationId="{FF6466FD-BF85-B810-3E1D-A2385B0C0A47}"/>
          </ac:spMkLst>
        </pc:spChg>
        <pc:spChg chg="add del mod">
          <ac:chgData name="Ansh Ranjan" userId="S::2000147522@hexaware.com::be287f3c-7d7c-4360-9d37-54560ecd370b" providerId="AD" clId="Web-{30BE788A-870E-253A-4C49-249742C1CD23}" dt="2025-05-12T08:50:25.034" v="23" actId="1076"/>
          <ac:spMkLst>
            <pc:docMk/>
            <pc:sldMk cId="1820750939" sldId="2141411726"/>
            <ac:spMk id="9" creationId="{B4CEFB3D-2AD7-1530-8AEE-933C60F3CF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BFB815-891A-4D33-A145-40E49F6DBB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60AA-5969-4717-B55A-2FD29CDE4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2A3C2-AC8B-4409-B478-4EBD18497F6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F9819-408D-4DE1-8878-6C398C7465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B7002-59FF-42B6-BF8F-62E683916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9C8E-8A72-4AFE-9DEB-28FEC6B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8F1F4-0F72-484D-A347-C9DB165DFDF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AFD66-2597-4960-86E3-D00E2B43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AFD66-2597-4960-86E3-D00E2B43A6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AFD66-2597-4960-86E3-D00E2B43A6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176B84BB-8166-4B13-B3B9-5029860D4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22BAE5-E23A-4D1F-BC73-B2A701E5383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1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2850E7E-145E-48AD-AD57-6D265CE3C1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5211" y="1127937"/>
            <a:ext cx="4901301" cy="4694215"/>
          </a:xfrm>
          <a:custGeom>
            <a:avLst/>
            <a:gdLst>
              <a:gd name="connsiteX0" fmla="*/ 10856598 w 12577754"/>
              <a:gd name="connsiteY0" fmla="*/ 9231372 h 12046328"/>
              <a:gd name="connsiteX1" fmla="*/ 11595102 w 12577754"/>
              <a:gd name="connsiteY1" fmla="*/ 9525706 h 12046328"/>
              <a:gd name="connsiteX2" fmla="*/ 11595102 w 12577754"/>
              <a:gd name="connsiteY2" fmla="*/ 10997381 h 12046328"/>
              <a:gd name="connsiteX3" fmla="*/ 11010116 w 12577754"/>
              <a:gd name="connsiteY3" fmla="*/ 11580254 h 12046328"/>
              <a:gd name="connsiteX4" fmla="*/ 10988380 w 12577754"/>
              <a:gd name="connsiteY4" fmla="*/ 11601913 h 12046328"/>
              <a:gd name="connsiteX5" fmla="*/ 10986852 w 12577754"/>
              <a:gd name="connsiteY5" fmla="*/ 11600397 h 12046328"/>
              <a:gd name="connsiteX6" fmla="*/ 10834705 w 12577754"/>
              <a:gd name="connsiteY6" fmla="*/ 11751994 h 12046328"/>
              <a:gd name="connsiteX7" fmla="*/ 9357699 w 12577754"/>
              <a:gd name="connsiteY7" fmla="*/ 11751994 h 12046328"/>
              <a:gd name="connsiteX8" fmla="*/ 9357698 w 12577754"/>
              <a:gd name="connsiteY8" fmla="*/ 10280320 h 12046328"/>
              <a:gd name="connsiteX9" fmla="*/ 10022352 w 12577754"/>
              <a:gd name="connsiteY9" fmla="*/ 9618066 h 12046328"/>
              <a:gd name="connsiteX10" fmla="*/ 10086177 w 12577754"/>
              <a:gd name="connsiteY10" fmla="*/ 9554471 h 12046328"/>
              <a:gd name="connsiteX11" fmla="*/ 10087705 w 12577754"/>
              <a:gd name="connsiteY11" fmla="*/ 9555986 h 12046328"/>
              <a:gd name="connsiteX12" fmla="*/ 10118093 w 12577754"/>
              <a:gd name="connsiteY12" fmla="*/ 9525707 h 12046328"/>
              <a:gd name="connsiteX13" fmla="*/ 10856598 w 12577754"/>
              <a:gd name="connsiteY13" fmla="*/ 9231372 h 12046328"/>
              <a:gd name="connsiteX14" fmla="*/ 8350714 w 12577754"/>
              <a:gd name="connsiteY14" fmla="*/ 8697972 h 12046328"/>
              <a:gd name="connsiteX15" fmla="*/ 9089218 w 12577754"/>
              <a:gd name="connsiteY15" fmla="*/ 8992306 h 12046328"/>
              <a:gd name="connsiteX16" fmla="*/ 9089218 w 12577754"/>
              <a:gd name="connsiteY16" fmla="*/ 10463981 h 12046328"/>
              <a:gd name="connsiteX17" fmla="*/ 8504232 w 12577754"/>
              <a:gd name="connsiteY17" fmla="*/ 11046854 h 12046328"/>
              <a:gd name="connsiteX18" fmla="*/ 8482496 w 12577754"/>
              <a:gd name="connsiteY18" fmla="*/ 11068513 h 12046328"/>
              <a:gd name="connsiteX19" fmla="*/ 8480968 w 12577754"/>
              <a:gd name="connsiteY19" fmla="*/ 11066997 h 12046328"/>
              <a:gd name="connsiteX20" fmla="*/ 8328821 w 12577754"/>
              <a:gd name="connsiteY20" fmla="*/ 11218594 h 12046328"/>
              <a:gd name="connsiteX21" fmla="*/ 6851815 w 12577754"/>
              <a:gd name="connsiteY21" fmla="*/ 11218594 h 12046328"/>
              <a:gd name="connsiteX22" fmla="*/ 6851815 w 12577754"/>
              <a:gd name="connsiteY22" fmla="*/ 9746920 h 12046328"/>
              <a:gd name="connsiteX23" fmla="*/ 7516468 w 12577754"/>
              <a:gd name="connsiteY23" fmla="*/ 9084666 h 12046328"/>
              <a:gd name="connsiteX24" fmla="*/ 7580293 w 12577754"/>
              <a:gd name="connsiteY24" fmla="*/ 9021071 h 12046328"/>
              <a:gd name="connsiteX25" fmla="*/ 7581821 w 12577754"/>
              <a:gd name="connsiteY25" fmla="*/ 9022586 h 12046328"/>
              <a:gd name="connsiteX26" fmla="*/ 7612209 w 12577754"/>
              <a:gd name="connsiteY26" fmla="*/ 8992307 h 12046328"/>
              <a:gd name="connsiteX27" fmla="*/ 8350714 w 12577754"/>
              <a:gd name="connsiteY27" fmla="*/ 8697972 h 12046328"/>
              <a:gd name="connsiteX28" fmla="*/ 11543849 w 12577754"/>
              <a:gd name="connsiteY28" fmla="*/ 5617131 h 12046328"/>
              <a:gd name="connsiteX29" fmla="*/ 12282353 w 12577754"/>
              <a:gd name="connsiteY29" fmla="*/ 5911466 h 12046328"/>
              <a:gd name="connsiteX30" fmla="*/ 12282353 w 12577754"/>
              <a:gd name="connsiteY30" fmla="*/ 7383140 h 12046328"/>
              <a:gd name="connsiteX31" fmla="*/ 10706878 w 12577754"/>
              <a:gd name="connsiteY31" fmla="*/ 8952925 h 12046328"/>
              <a:gd name="connsiteX32" fmla="*/ 9229870 w 12577754"/>
              <a:gd name="connsiteY32" fmla="*/ 8952925 h 12046328"/>
              <a:gd name="connsiteX33" fmla="*/ 9229870 w 12577754"/>
              <a:gd name="connsiteY33" fmla="*/ 7481251 h 12046328"/>
              <a:gd name="connsiteX34" fmla="*/ 10805345 w 12577754"/>
              <a:gd name="connsiteY34" fmla="*/ 5911466 h 12046328"/>
              <a:gd name="connsiteX35" fmla="*/ 11543849 w 12577754"/>
              <a:gd name="connsiteY35" fmla="*/ 5617131 h 12046328"/>
              <a:gd name="connsiteX36" fmla="*/ 1212458 w 12577754"/>
              <a:gd name="connsiteY36" fmla="*/ 4386726 h 12046328"/>
              <a:gd name="connsiteX37" fmla="*/ 2424916 w 12577754"/>
              <a:gd name="connsiteY37" fmla="*/ 5593298 h 12046328"/>
              <a:gd name="connsiteX38" fmla="*/ 1212458 w 12577754"/>
              <a:gd name="connsiteY38" fmla="*/ 6799872 h 12046328"/>
              <a:gd name="connsiteX39" fmla="*/ 0 w 12577754"/>
              <a:gd name="connsiteY39" fmla="*/ 5593298 h 12046328"/>
              <a:gd name="connsiteX40" fmla="*/ 1212458 w 12577754"/>
              <a:gd name="connsiteY40" fmla="*/ 4386726 h 12046328"/>
              <a:gd name="connsiteX41" fmla="*/ 8820147 w 12577754"/>
              <a:gd name="connsiteY41" fmla="*/ 1327314 h 12046328"/>
              <a:gd name="connsiteX42" fmla="*/ 10645052 w 12577754"/>
              <a:gd name="connsiteY42" fmla="*/ 2054639 h 12046328"/>
              <a:gd name="connsiteX43" fmla="*/ 10645052 w 12577754"/>
              <a:gd name="connsiteY43" fmla="*/ 5691267 h 12046328"/>
              <a:gd name="connsiteX44" fmla="*/ 6751922 w 12577754"/>
              <a:gd name="connsiteY44" fmla="*/ 9570337 h 12046328"/>
              <a:gd name="connsiteX45" fmla="*/ 3102115 w 12577754"/>
              <a:gd name="connsiteY45" fmla="*/ 9570337 h 12046328"/>
              <a:gd name="connsiteX46" fmla="*/ 3102115 w 12577754"/>
              <a:gd name="connsiteY46" fmla="*/ 5933709 h 12046328"/>
              <a:gd name="connsiteX47" fmla="*/ 6995243 w 12577754"/>
              <a:gd name="connsiteY47" fmla="*/ 2054639 h 12046328"/>
              <a:gd name="connsiteX48" fmla="*/ 8820147 w 12577754"/>
              <a:gd name="connsiteY48" fmla="*/ 1327314 h 12046328"/>
              <a:gd name="connsiteX49" fmla="*/ 5320865 w 12577754"/>
              <a:gd name="connsiteY49" fmla="*/ 0 h 12046328"/>
              <a:gd name="connsiteX50" fmla="*/ 6331980 w 12577754"/>
              <a:gd name="connsiteY50" fmla="*/ 402986 h 12046328"/>
              <a:gd name="connsiteX51" fmla="*/ 6331980 w 12577754"/>
              <a:gd name="connsiteY51" fmla="*/ 2417914 h 12046328"/>
              <a:gd name="connsiteX52" fmla="*/ 4174933 w 12577754"/>
              <a:gd name="connsiteY52" fmla="*/ 4567170 h 12046328"/>
              <a:gd name="connsiteX53" fmla="*/ 2152704 w 12577754"/>
              <a:gd name="connsiteY53" fmla="*/ 4567170 h 12046328"/>
              <a:gd name="connsiteX54" fmla="*/ 2152704 w 12577754"/>
              <a:gd name="connsiteY54" fmla="*/ 2552243 h 12046328"/>
              <a:gd name="connsiteX55" fmla="*/ 4309751 w 12577754"/>
              <a:gd name="connsiteY55" fmla="*/ 402986 h 12046328"/>
              <a:gd name="connsiteX56" fmla="*/ 5320865 w 12577754"/>
              <a:gd name="connsiteY56" fmla="*/ 0 h 120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577754" h="12046328">
                <a:moveTo>
                  <a:pt x="10856598" y="9231372"/>
                </a:moveTo>
                <a:cubicBezTo>
                  <a:pt x="11127382" y="9231371"/>
                  <a:pt x="11398167" y="9329484"/>
                  <a:pt x="11595102" y="9525706"/>
                </a:cubicBezTo>
                <a:cubicBezTo>
                  <a:pt x="11988970" y="9918153"/>
                  <a:pt x="11988969" y="10506823"/>
                  <a:pt x="11595102" y="10997381"/>
                </a:cubicBezTo>
                <a:cubicBezTo>
                  <a:pt x="11595102" y="10997381"/>
                  <a:pt x="11595102" y="10997381"/>
                  <a:pt x="11010116" y="11580254"/>
                </a:cubicBezTo>
                <a:lnTo>
                  <a:pt x="10988380" y="11601913"/>
                </a:lnTo>
                <a:lnTo>
                  <a:pt x="10986852" y="11600397"/>
                </a:lnTo>
                <a:lnTo>
                  <a:pt x="10834705" y="11751994"/>
                </a:lnTo>
                <a:cubicBezTo>
                  <a:pt x="10440838" y="12144440"/>
                  <a:pt x="9751567" y="12144440"/>
                  <a:pt x="9357699" y="11751994"/>
                </a:cubicBezTo>
                <a:cubicBezTo>
                  <a:pt x="8963828" y="11261436"/>
                  <a:pt x="8963829" y="10672766"/>
                  <a:pt x="9357698" y="10280320"/>
                </a:cubicBezTo>
                <a:cubicBezTo>
                  <a:pt x="9357698" y="10280320"/>
                  <a:pt x="9357698" y="10280320"/>
                  <a:pt x="10022352" y="9618066"/>
                </a:cubicBezTo>
                <a:lnTo>
                  <a:pt x="10086177" y="9554471"/>
                </a:lnTo>
                <a:lnTo>
                  <a:pt x="10087705" y="9555986"/>
                </a:lnTo>
                <a:lnTo>
                  <a:pt x="10118093" y="9525707"/>
                </a:lnTo>
                <a:cubicBezTo>
                  <a:pt x="10315029" y="9329483"/>
                  <a:pt x="10585813" y="9231371"/>
                  <a:pt x="10856598" y="9231372"/>
                </a:cubicBezTo>
                <a:close/>
                <a:moveTo>
                  <a:pt x="8350714" y="8697972"/>
                </a:moveTo>
                <a:cubicBezTo>
                  <a:pt x="8621498" y="8697971"/>
                  <a:pt x="8892283" y="8796084"/>
                  <a:pt x="9089218" y="8992306"/>
                </a:cubicBezTo>
                <a:cubicBezTo>
                  <a:pt x="9483086" y="9384753"/>
                  <a:pt x="9483085" y="9973423"/>
                  <a:pt x="9089218" y="10463981"/>
                </a:cubicBezTo>
                <a:cubicBezTo>
                  <a:pt x="9089218" y="10463981"/>
                  <a:pt x="9089218" y="10463981"/>
                  <a:pt x="8504232" y="11046854"/>
                </a:cubicBezTo>
                <a:lnTo>
                  <a:pt x="8482496" y="11068513"/>
                </a:lnTo>
                <a:lnTo>
                  <a:pt x="8480968" y="11066997"/>
                </a:lnTo>
                <a:lnTo>
                  <a:pt x="8328821" y="11218594"/>
                </a:lnTo>
                <a:cubicBezTo>
                  <a:pt x="7934954" y="11611040"/>
                  <a:pt x="7245683" y="11611040"/>
                  <a:pt x="6851815" y="11218594"/>
                </a:cubicBezTo>
                <a:cubicBezTo>
                  <a:pt x="6457945" y="10728036"/>
                  <a:pt x="6457945" y="10139366"/>
                  <a:pt x="6851815" y="9746920"/>
                </a:cubicBezTo>
                <a:cubicBezTo>
                  <a:pt x="6851815" y="9746920"/>
                  <a:pt x="6851815" y="9746920"/>
                  <a:pt x="7516468" y="9084666"/>
                </a:cubicBezTo>
                <a:lnTo>
                  <a:pt x="7580293" y="9021071"/>
                </a:lnTo>
                <a:lnTo>
                  <a:pt x="7581821" y="9022586"/>
                </a:lnTo>
                <a:lnTo>
                  <a:pt x="7612209" y="8992307"/>
                </a:lnTo>
                <a:cubicBezTo>
                  <a:pt x="7809145" y="8796083"/>
                  <a:pt x="8079929" y="8697971"/>
                  <a:pt x="8350714" y="8697972"/>
                </a:cubicBezTo>
                <a:close/>
                <a:moveTo>
                  <a:pt x="11543849" y="5617131"/>
                </a:moveTo>
                <a:cubicBezTo>
                  <a:pt x="11814634" y="5617131"/>
                  <a:pt x="12085419" y="5715242"/>
                  <a:pt x="12282353" y="5911466"/>
                </a:cubicBezTo>
                <a:cubicBezTo>
                  <a:pt x="12676222" y="6303912"/>
                  <a:pt x="12676222" y="6892582"/>
                  <a:pt x="12282353" y="7383140"/>
                </a:cubicBezTo>
                <a:cubicBezTo>
                  <a:pt x="12282353" y="7383140"/>
                  <a:pt x="12282353" y="7383140"/>
                  <a:pt x="10706878" y="8952925"/>
                </a:cubicBezTo>
                <a:cubicBezTo>
                  <a:pt x="10313009" y="9345372"/>
                  <a:pt x="9623739" y="9345372"/>
                  <a:pt x="9229870" y="8952925"/>
                </a:cubicBezTo>
                <a:cubicBezTo>
                  <a:pt x="8836001" y="8462367"/>
                  <a:pt x="8836001" y="7873698"/>
                  <a:pt x="9229870" y="7481251"/>
                </a:cubicBezTo>
                <a:cubicBezTo>
                  <a:pt x="9229870" y="7481251"/>
                  <a:pt x="9229870" y="7481251"/>
                  <a:pt x="10805345" y="5911466"/>
                </a:cubicBezTo>
                <a:cubicBezTo>
                  <a:pt x="11002280" y="5715242"/>
                  <a:pt x="11273064" y="5617131"/>
                  <a:pt x="11543849" y="5617131"/>
                </a:cubicBezTo>
                <a:close/>
                <a:moveTo>
                  <a:pt x="1212458" y="4386726"/>
                </a:moveTo>
                <a:cubicBezTo>
                  <a:pt x="1882080" y="4386726"/>
                  <a:pt x="2424916" y="4926926"/>
                  <a:pt x="2424916" y="5593298"/>
                </a:cubicBezTo>
                <a:cubicBezTo>
                  <a:pt x="2424916" y="6259670"/>
                  <a:pt x="1882080" y="6799872"/>
                  <a:pt x="1212458" y="6799872"/>
                </a:cubicBezTo>
                <a:cubicBezTo>
                  <a:pt x="542836" y="6799872"/>
                  <a:pt x="0" y="6259670"/>
                  <a:pt x="0" y="5593298"/>
                </a:cubicBezTo>
                <a:cubicBezTo>
                  <a:pt x="0" y="4926926"/>
                  <a:pt x="542836" y="4386726"/>
                  <a:pt x="1212458" y="4386726"/>
                </a:cubicBezTo>
                <a:close/>
                <a:moveTo>
                  <a:pt x="8820147" y="1327314"/>
                </a:moveTo>
                <a:cubicBezTo>
                  <a:pt x="9489279" y="1327314"/>
                  <a:pt x="10158410" y="1569756"/>
                  <a:pt x="10645052" y="2054639"/>
                </a:cubicBezTo>
                <a:cubicBezTo>
                  <a:pt x="11618334" y="3024407"/>
                  <a:pt x="11618334" y="4479058"/>
                  <a:pt x="10645052" y="5691267"/>
                </a:cubicBezTo>
                <a:cubicBezTo>
                  <a:pt x="10645052" y="5691267"/>
                  <a:pt x="10645052" y="5691267"/>
                  <a:pt x="6751922" y="9570337"/>
                </a:cubicBezTo>
                <a:cubicBezTo>
                  <a:pt x="5778641" y="10540105"/>
                  <a:pt x="4075398" y="10540105"/>
                  <a:pt x="3102115" y="9570337"/>
                </a:cubicBezTo>
                <a:cubicBezTo>
                  <a:pt x="2128832" y="8358128"/>
                  <a:pt x="2128832" y="6903477"/>
                  <a:pt x="3102115" y="5933709"/>
                </a:cubicBezTo>
                <a:cubicBezTo>
                  <a:pt x="3102115" y="5933709"/>
                  <a:pt x="3102115" y="5933709"/>
                  <a:pt x="6995243" y="2054639"/>
                </a:cubicBezTo>
                <a:cubicBezTo>
                  <a:pt x="7481884" y="1569756"/>
                  <a:pt x="8151015" y="1327314"/>
                  <a:pt x="8820147" y="1327314"/>
                </a:cubicBezTo>
                <a:close/>
                <a:moveTo>
                  <a:pt x="5320865" y="0"/>
                </a:moveTo>
                <a:cubicBezTo>
                  <a:pt x="5691607" y="0"/>
                  <a:pt x="6062350" y="134328"/>
                  <a:pt x="6331980" y="402986"/>
                </a:cubicBezTo>
                <a:cubicBezTo>
                  <a:pt x="6871241" y="940300"/>
                  <a:pt x="6871241" y="1746271"/>
                  <a:pt x="6331980" y="2417914"/>
                </a:cubicBezTo>
                <a:cubicBezTo>
                  <a:pt x="6331980" y="2417914"/>
                  <a:pt x="6331980" y="2417914"/>
                  <a:pt x="4174933" y="4567170"/>
                </a:cubicBezTo>
                <a:cubicBezTo>
                  <a:pt x="3635673" y="5104484"/>
                  <a:pt x="2691965" y="5104484"/>
                  <a:pt x="2152704" y="4567170"/>
                </a:cubicBezTo>
                <a:cubicBezTo>
                  <a:pt x="1613442" y="3895527"/>
                  <a:pt x="1613442" y="3089557"/>
                  <a:pt x="2152704" y="2552243"/>
                </a:cubicBezTo>
                <a:cubicBezTo>
                  <a:pt x="2152704" y="2552243"/>
                  <a:pt x="2152704" y="2552243"/>
                  <a:pt x="4309751" y="402986"/>
                </a:cubicBezTo>
                <a:cubicBezTo>
                  <a:pt x="4579380" y="134328"/>
                  <a:pt x="4950122" y="0"/>
                  <a:pt x="532086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Replace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0DA9E-8319-4C17-9431-1C3D49DDC541}"/>
              </a:ext>
            </a:extLst>
          </p:cNvPr>
          <p:cNvSpPr/>
          <p:nvPr userDrawn="1"/>
        </p:nvSpPr>
        <p:spPr>
          <a:xfrm rot="10800000">
            <a:off x="4804648" y="3881120"/>
            <a:ext cx="831974" cy="831974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D645AF-2819-48F1-AA30-895F30E05410}"/>
              </a:ext>
            </a:extLst>
          </p:cNvPr>
          <p:cNvSpPr/>
          <p:nvPr userDrawn="1"/>
        </p:nvSpPr>
        <p:spPr>
          <a:xfrm rot="10800000">
            <a:off x="2514851" y="52004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69FA6-77BB-44BB-A385-801290BE4EE0}"/>
              </a:ext>
            </a:extLst>
          </p:cNvPr>
          <p:cNvSpPr/>
          <p:nvPr userDrawn="1"/>
        </p:nvSpPr>
        <p:spPr>
          <a:xfrm rot="10800000">
            <a:off x="1411362" y="3129840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9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58DFAFC-8E65-467E-818B-2158D6482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74510" y="1437640"/>
            <a:ext cx="4297680" cy="429768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30857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140D0F-5989-4AA2-920E-AC41CE86AB3A}"/>
              </a:ext>
            </a:extLst>
          </p:cNvPr>
          <p:cNvSpPr/>
          <p:nvPr/>
        </p:nvSpPr>
        <p:spPr>
          <a:xfrm>
            <a:off x="11155305" y="4934874"/>
            <a:ext cx="670876" cy="670880"/>
          </a:xfrm>
          <a:custGeom>
            <a:avLst/>
            <a:gdLst>
              <a:gd name="connsiteX0" fmla="*/ 389570 w 389569"/>
              <a:gd name="connsiteY0" fmla="*/ 197168 h 389572"/>
              <a:gd name="connsiteX1" fmla="*/ 197167 w 389569"/>
              <a:gd name="connsiteY1" fmla="*/ 389573 h 389572"/>
              <a:gd name="connsiteX2" fmla="*/ 192404 w 389569"/>
              <a:gd name="connsiteY2" fmla="*/ 389573 h 389572"/>
              <a:gd name="connsiteX3" fmla="*/ 0 w 389569"/>
              <a:gd name="connsiteY3" fmla="*/ 197168 h 389572"/>
              <a:gd name="connsiteX4" fmla="*/ 0 w 389569"/>
              <a:gd name="connsiteY4" fmla="*/ 192405 h 389572"/>
              <a:gd name="connsiteX5" fmla="*/ 192404 w 389569"/>
              <a:gd name="connsiteY5" fmla="*/ 0 h 389572"/>
              <a:gd name="connsiteX6" fmla="*/ 197167 w 389569"/>
              <a:gd name="connsiteY6" fmla="*/ 0 h 389572"/>
              <a:gd name="connsiteX7" fmla="*/ 389570 w 389569"/>
              <a:gd name="connsiteY7" fmla="*/ 192405 h 389572"/>
              <a:gd name="connsiteX8" fmla="*/ 389570 w 389569"/>
              <a:gd name="connsiteY8" fmla="*/ 197168 h 3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69" h="389572">
                <a:moveTo>
                  <a:pt x="389570" y="197168"/>
                </a:moveTo>
                <a:cubicBezTo>
                  <a:pt x="389570" y="303848"/>
                  <a:pt x="302893" y="389573"/>
                  <a:pt x="197167" y="389573"/>
                </a:cubicBezTo>
                <a:lnTo>
                  <a:pt x="192404" y="389573"/>
                </a:lnTo>
                <a:cubicBezTo>
                  <a:pt x="85725" y="389573"/>
                  <a:pt x="0" y="302895"/>
                  <a:pt x="0" y="197168"/>
                </a:cubicBezTo>
                <a:lnTo>
                  <a:pt x="0" y="192405"/>
                </a:lnTo>
                <a:cubicBezTo>
                  <a:pt x="0" y="85725"/>
                  <a:pt x="86677" y="0"/>
                  <a:pt x="192404" y="0"/>
                </a:cubicBezTo>
                <a:lnTo>
                  <a:pt x="197167" y="0"/>
                </a:lnTo>
                <a:cubicBezTo>
                  <a:pt x="303845" y="0"/>
                  <a:pt x="389570" y="86677"/>
                  <a:pt x="389570" y="192405"/>
                </a:cubicBezTo>
                <a:lnTo>
                  <a:pt x="389570" y="197168"/>
                </a:ln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5C2B6-A652-4D89-989E-FDFA36B50807}"/>
              </a:ext>
            </a:extLst>
          </p:cNvPr>
          <p:cNvSpPr/>
          <p:nvPr/>
        </p:nvSpPr>
        <p:spPr>
          <a:xfrm>
            <a:off x="10652833" y="5422846"/>
            <a:ext cx="266759" cy="266762"/>
          </a:xfrm>
          <a:custGeom>
            <a:avLst/>
            <a:gdLst>
              <a:gd name="connsiteX0" fmla="*/ 409573 w 409572"/>
              <a:gd name="connsiteY0" fmla="*/ 207645 h 409575"/>
              <a:gd name="connsiteX1" fmla="*/ 207644 w 409572"/>
              <a:gd name="connsiteY1" fmla="*/ 409575 h 409575"/>
              <a:gd name="connsiteX2" fmla="*/ 201929 w 409572"/>
              <a:gd name="connsiteY2" fmla="*/ 409575 h 409575"/>
              <a:gd name="connsiteX3" fmla="*/ 0 w 409572"/>
              <a:gd name="connsiteY3" fmla="*/ 207645 h 409575"/>
              <a:gd name="connsiteX4" fmla="*/ 0 w 409572"/>
              <a:gd name="connsiteY4" fmla="*/ 201930 h 409575"/>
              <a:gd name="connsiteX5" fmla="*/ 201929 w 409572"/>
              <a:gd name="connsiteY5" fmla="*/ 0 h 409575"/>
              <a:gd name="connsiteX6" fmla="*/ 207644 w 409572"/>
              <a:gd name="connsiteY6" fmla="*/ 0 h 409575"/>
              <a:gd name="connsiteX7" fmla="*/ 409573 w 409572"/>
              <a:gd name="connsiteY7" fmla="*/ 201930 h 409575"/>
              <a:gd name="connsiteX8" fmla="*/ 409573 w 409572"/>
              <a:gd name="connsiteY8" fmla="*/ 2076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2" h="409575">
                <a:moveTo>
                  <a:pt x="409573" y="207645"/>
                </a:moveTo>
                <a:cubicBezTo>
                  <a:pt x="409573" y="319088"/>
                  <a:pt x="319086" y="409575"/>
                  <a:pt x="207644" y="409575"/>
                </a:cubicBezTo>
                <a:lnTo>
                  <a:pt x="201929" y="409575"/>
                </a:lnTo>
                <a:cubicBezTo>
                  <a:pt x="90487" y="409575"/>
                  <a:pt x="0" y="319088"/>
                  <a:pt x="0" y="207645"/>
                </a:cubicBezTo>
                <a:lnTo>
                  <a:pt x="0" y="201930"/>
                </a:lnTo>
                <a:cubicBezTo>
                  <a:pt x="0" y="90488"/>
                  <a:pt x="90487" y="0"/>
                  <a:pt x="201929" y="0"/>
                </a:cubicBezTo>
                <a:lnTo>
                  <a:pt x="207644" y="0"/>
                </a:lnTo>
                <a:cubicBezTo>
                  <a:pt x="319086" y="0"/>
                  <a:pt x="409573" y="90488"/>
                  <a:pt x="409573" y="201930"/>
                </a:cubicBezTo>
                <a:lnTo>
                  <a:pt x="409573" y="207645"/>
                </a:lnTo>
                <a:close/>
              </a:path>
            </a:pathLst>
          </a:custGeom>
          <a:solidFill>
            <a:schemeClr val="accent2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80502FF7-F74F-455F-85AB-73F5260DE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90561" y="1188717"/>
            <a:ext cx="5833494" cy="4694204"/>
          </a:xfrm>
          <a:custGeom>
            <a:avLst/>
            <a:gdLst>
              <a:gd name="connsiteX0" fmla="*/ 9601788 w 13191920"/>
              <a:gd name="connsiteY0" fmla="*/ 7737382 h 10615518"/>
              <a:gd name="connsiteX1" fmla="*/ 11040856 w 13191920"/>
              <a:gd name="connsiteY1" fmla="*/ 9176450 h 10615518"/>
              <a:gd name="connsiteX2" fmla="*/ 9601788 w 13191920"/>
              <a:gd name="connsiteY2" fmla="*/ 10615518 h 10615518"/>
              <a:gd name="connsiteX3" fmla="*/ 8162720 w 13191920"/>
              <a:gd name="connsiteY3" fmla="*/ 9176450 h 10615518"/>
              <a:gd name="connsiteX4" fmla="*/ 9601788 w 13191920"/>
              <a:gd name="connsiteY4" fmla="*/ 7737382 h 10615518"/>
              <a:gd name="connsiteX5" fmla="*/ 11210720 w 13191920"/>
              <a:gd name="connsiteY5" fmla="*/ 6078536 h 10615518"/>
              <a:gd name="connsiteX6" fmla="*/ 12201320 w 13191920"/>
              <a:gd name="connsiteY6" fmla="*/ 7069136 h 10615518"/>
              <a:gd name="connsiteX7" fmla="*/ 11210720 w 13191920"/>
              <a:gd name="connsiteY7" fmla="*/ 8059736 h 10615518"/>
              <a:gd name="connsiteX8" fmla="*/ 10220120 w 13191920"/>
              <a:gd name="connsiteY8" fmla="*/ 7069136 h 10615518"/>
              <a:gd name="connsiteX9" fmla="*/ 11210720 w 13191920"/>
              <a:gd name="connsiteY9" fmla="*/ 6078536 h 10615518"/>
              <a:gd name="connsiteX10" fmla="*/ 11804912 w 13191920"/>
              <a:gd name="connsiteY10" fmla="*/ 3923774 h 10615518"/>
              <a:gd name="connsiteX11" fmla="*/ 12766144 w 13191920"/>
              <a:gd name="connsiteY11" fmla="*/ 4885005 h 10615518"/>
              <a:gd name="connsiteX12" fmla="*/ 11804912 w 13191920"/>
              <a:gd name="connsiteY12" fmla="*/ 5846237 h 10615518"/>
              <a:gd name="connsiteX13" fmla="*/ 10843680 w 13191920"/>
              <a:gd name="connsiteY13" fmla="*/ 4885005 h 10615518"/>
              <a:gd name="connsiteX14" fmla="*/ 11804912 w 13191920"/>
              <a:gd name="connsiteY14" fmla="*/ 3923774 h 10615518"/>
              <a:gd name="connsiteX15" fmla="*/ 3298394 w 13191920"/>
              <a:gd name="connsiteY15" fmla="*/ 3830005 h 10615518"/>
              <a:gd name="connsiteX16" fmla="*/ 4153998 w 13191920"/>
              <a:gd name="connsiteY16" fmla="*/ 4171010 h 10615518"/>
              <a:gd name="connsiteX17" fmla="*/ 4153998 w 13191920"/>
              <a:gd name="connsiteY17" fmla="*/ 5876038 h 10615518"/>
              <a:gd name="connsiteX18" fmla="*/ 2328710 w 13191920"/>
              <a:gd name="connsiteY18" fmla="*/ 7694735 h 10615518"/>
              <a:gd name="connsiteX19" fmla="*/ 617502 w 13191920"/>
              <a:gd name="connsiteY19" fmla="*/ 7694735 h 10615518"/>
              <a:gd name="connsiteX20" fmla="*/ 617502 w 13191920"/>
              <a:gd name="connsiteY20" fmla="*/ 5989707 h 10615518"/>
              <a:gd name="connsiteX21" fmla="*/ 2442790 w 13191920"/>
              <a:gd name="connsiteY21" fmla="*/ 4171010 h 10615518"/>
              <a:gd name="connsiteX22" fmla="*/ 3298394 w 13191920"/>
              <a:gd name="connsiteY22" fmla="*/ 3830005 h 10615518"/>
              <a:gd name="connsiteX23" fmla="*/ 8414700 w 13191920"/>
              <a:gd name="connsiteY23" fmla="*/ 2778490 h 10615518"/>
              <a:gd name="connsiteX24" fmla="*/ 9958932 w 13191920"/>
              <a:gd name="connsiteY24" fmla="*/ 3393951 h 10615518"/>
              <a:gd name="connsiteX25" fmla="*/ 9958932 w 13191920"/>
              <a:gd name="connsiteY25" fmla="*/ 6471259 h 10615518"/>
              <a:gd name="connsiteX26" fmla="*/ 6664572 w 13191920"/>
              <a:gd name="connsiteY26" fmla="*/ 9753720 h 10615518"/>
              <a:gd name="connsiteX27" fmla="*/ 3576112 w 13191920"/>
              <a:gd name="connsiteY27" fmla="*/ 9753720 h 10615518"/>
              <a:gd name="connsiteX28" fmla="*/ 3576112 w 13191920"/>
              <a:gd name="connsiteY28" fmla="*/ 6676413 h 10615518"/>
              <a:gd name="connsiteX29" fmla="*/ 6870468 w 13191920"/>
              <a:gd name="connsiteY29" fmla="*/ 3393951 h 10615518"/>
              <a:gd name="connsiteX30" fmla="*/ 8414700 w 13191920"/>
              <a:gd name="connsiteY30" fmla="*/ 2778490 h 10615518"/>
              <a:gd name="connsiteX31" fmla="*/ 3023134 w 13191920"/>
              <a:gd name="connsiteY31" fmla="*/ 477205 h 10615518"/>
              <a:gd name="connsiteX32" fmla="*/ 3878738 w 13191920"/>
              <a:gd name="connsiteY32" fmla="*/ 818211 h 10615518"/>
              <a:gd name="connsiteX33" fmla="*/ 3878738 w 13191920"/>
              <a:gd name="connsiteY33" fmla="*/ 2523238 h 10615518"/>
              <a:gd name="connsiteX34" fmla="*/ 2053450 w 13191920"/>
              <a:gd name="connsiteY34" fmla="*/ 4341935 h 10615518"/>
              <a:gd name="connsiteX35" fmla="*/ 342242 w 13191920"/>
              <a:gd name="connsiteY35" fmla="*/ 4341935 h 10615518"/>
              <a:gd name="connsiteX36" fmla="*/ 342242 w 13191920"/>
              <a:gd name="connsiteY36" fmla="*/ 2636907 h 10615518"/>
              <a:gd name="connsiteX37" fmla="*/ 2167530 w 13191920"/>
              <a:gd name="connsiteY37" fmla="*/ 818211 h 10615518"/>
              <a:gd name="connsiteX38" fmla="*/ 3023134 w 13191920"/>
              <a:gd name="connsiteY38" fmla="*/ 477205 h 10615518"/>
              <a:gd name="connsiteX39" fmla="*/ 6912128 w 13191920"/>
              <a:gd name="connsiteY39" fmla="*/ 172406 h 10615518"/>
              <a:gd name="connsiteX40" fmla="*/ 7767732 w 13191920"/>
              <a:gd name="connsiteY40" fmla="*/ 513411 h 10615518"/>
              <a:gd name="connsiteX41" fmla="*/ 7767732 w 13191920"/>
              <a:gd name="connsiteY41" fmla="*/ 2218438 h 10615518"/>
              <a:gd name="connsiteX42" fmla="*/ 5942443 w 13191920"/>
              <a:gd name="connsiteY42" fmla="*/ 4037135 h 10615518"/>
              <a:gd name="connsiteX43" fmla="*/ 4231235 w 13191920"/>
              <a:gd name="connsiteY43" fmla="*/ 4037135 h 10615518"/>
              <a:gd name="connsiteX44" fmla="*/ 4231235 w 13191920"/>
              <a:gd name="connsiteY44" fmla="*/ 2332107 h 10615518"/>
              <a:gd name="connsiteX45" fmla="*/ 6056523 w 13191920"/>
              <a:gd name="connsiteY45" fmla="*/ 513411 h 10615518"/>
              <a:gd name="connsiteX46" fmla="*/ 6912128 w 13191920"/>
              <a:gd name="connsiteY46" fmla="*/ 172406 h 10615518"/>
              <a:gd name="connsiteX47" fmla="*/ 11333752 w 13191920"/>
              <a:gd name="connsiteY47" fmla="*/ 0 h 10615518"/>
              <a:gd name="connsiteX48" fmla="*/ 13191920 w 13191920"/>
              <a:gd name="connsiteY48" fmla="*/ 1858168 h 10615518"/>
              <a:gd name="connsiteX49" fmla="*/ 11333752 w 13191920"/>
              <a:gd name="connsiteY49" fmla="*/ 3716336 h 10615518"/>
              <a:gd name="connsiteX50" fmla="*/ 9475584 w 13191920"/>
              <a:gd name="connsiteY50" fmla="*/ 1858168 h 10615518"/>
              <a:gd name="connsiteX51" fmla="*/ 11333752 w 13191920"/>
              <a:gd name="connsiteY51" fmla="*/ 0 h 1061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191920" h="10615518">
                <a:moveTo>
                  <a:pt x="9601788" y="7737382"/>
                </a:moveTo>
                <a:cubicBezTo>
                  <a:pt x="10396564" y="7737382"/>
                  <a:pt x="11040856" y="8381675"/>
                  <a:pt x="11040856" y="9176450"/>
                </a:cubicBezTo>
                <a:cubicBezTo>
                  <a:pt x="11040856" y="9971225"/>
                  <a:pt x="10396564" y="10615518"/>
                  <a:pt x="9601788" y="10615518"/>
                </a:cubicBezTo>
                <a:cubicBezTo>
                  <a:pt x="8807016" y="10615518"/>
                  <a:pt x="8162720" y="9971225"/>
                  <a:pt x="8162720" y="9176450"/>
                </a:cubicBezTo>
                <a:cubicBezTo>
                  <a:pt x="8162720" y="8381675"/>
                  <a:pt x="8807016" y="7737382"/>
                  <a:pt x="9601788" y="7737382"/>
                </a:cubicBezTo>
                <a:close/>
                <a:moveTo>
                  <a:pt x="11210720" y="6078536"/>
                </a:moveTo>
                <a:cubicBezTo>
                  <a:pt x="11757816" y="6078536"/>
                  <a:pt x="12201320" y="6522043"/>
                  <a:pt x="12201320" y="7069136"/>
                </a:cubicBezTo>
                <a:cubicBezTo>
                  <a:pt x="12201320" y="7616229"/>
                  <a:pt x="11757816" y="8059736"/>
                  <a:pt x="11210720" y="8059736"/>
                </a:cubicBezTo>
                <a:cubicBezTo>
                  <a:pt x="10663628" y="8059736"/>
                  <a:pt x="10220120" y="7616229"/>
                  <a:pt x="10220120" y="7069136"/>
                </a:cubicBezTo>
                <a:cubicBezTo>
                  <a:pt x="10220120" y="6522043"/>
                  <a:pt x="10663628" y="6078536"/>
                  <a:pt x="11210720" y="6078536"/>
                </a:cubicBezTo>
                <a:close/>
                <a:moveTo>
                  <a:pt x="11804912" y="3923774"/>
                </a:moveTo>
                <a:cubicBezTo>
                  <a:pt x="12335784" y="3923774"/>
                  <a:pt x="12766144" y="4354131"/>
                  <a:pt x="12766144" y="4885005"/>
                </a:cubicBezTo>
                <a:cubicBezTo>
                  <a:pt x="12766144" y="5415879"/>
                  <a:pt x="12335784" y="5846237"/>
                  <a:pt x="11804912" y="5846237"/>
                </a:cubicBezTo>
                <a:cubicBezTo>
                  <a:pt x="11274036" y="5846237"/>
                  <a:pt x="10843680" y="5415879"/>
                  <a:pt x="10843680" y="4885005"/>
                </a:cubicBezTo>
                <a:cubicBezTo>
                  <a:pt x="10843680" y="4354131"/>
                  <a:pt x="11274036" y="3923774"/>
                  <a:pt x="11804912" y="3923774"/>
                </a:cubicBezTo>
                <a:close/>
                <a:moveTo>
                  <a:pt x="3298394" y="3830005"/>
                </a:moveTo>
                <a:cubicBezTo>
                  <a:pt x="3612116" y="3830004"/>
                  <a:pt x="3925837" y="3943673"/>
                  <a:pt x="4153998" y="4171010"/>
                </a:cubicBezTo>
                <a:cubicBezTo>
                  <a:pt x="4610320" y="4625686"/>
                  <a:pt x="4610320" y="5307696"/>
                  <a:pt x="4153998" y="5876038"/>
                </a:cubicBezTo>
                <a:cubicBezTo>
                  <a:pt x="4153998" y="5876038"/>
                  <a:pt x="4153998" y="5876038"/>
                  <a:pt x="2328710" y="7694735"/>
                </a:cubicBezTo>
                <a:cubicBezTo>
                  <a:pt x="1872388" y="8149409"/>
                  <a:pt x="1073824" y="8149409"/>
                  <a:pt x="617502" y="7694735"/>
                </a:cubicBezTo>
                <a:cubicBezTo>
                  <a:pt x="161180" y="7126392"/>
                  <a:pt x="161180" y="6444381"/>
                  <a:pt x="617502" y="5989707"/>
                </a:cubicBezTo>
                <a:cubicBezTo>
                  <a:pt x="617502" y="5989707"/>
                  <a:pt x="617502" y="5989707"/>
                  <a:pt x="2442790" y="4171010"/>
                </a:cubicBezTo>
                <a:cubicBezTo>
                  <a:pt x="2670951" y="3943673"/>
                  <a:pt x="2984673" y="3830004"/>
                  <a:pt x="3298394" y="3830005"/>
                </a:cubicBezTo>
                <a:close/>
                <a:moveTo>
                  <a:pt x="8414700" y="2778490"/>
                </a:moveTo>
                <a:cubicBezTo>
                  <a:pt x="8980920" y="2778490"/>
                  <a:pt x="9547136" y="2983644"/>
                  <a:pt x="9958932" y="3393951"/>
                </a:cubicBezTo>
                <a:cubicBezTo>
                  <a:pt x="10782520" y="4214567"/>
                  <a:pt x="10782520" y="5445490"/>
                  <a:pt x="9958932" y="6471259"/>
                </a:cubicBezTo>
                <a:cubicBezTo>
                  <a:pt x="9958932" y="6471259"/>
                  <a:pt x="9958932" y="6471259"/>
                  <a:pt x="6664572" y="9753720"/>
                </a:cubicBezTo>
                <a:cubicBezTo>
                  <a:pt x="5840983" y="10574336"/>
                  <a:pt x="4399701" y="10574336"/>
                  <a:pt x="3576112" y="9753720"/>
                </a:cubicBezTo>
                <a:cubicBezTo>
                  <a:pt x="2752522" y="8727952"/>
                  <a:pt x="2752522" y="7497028"/>
                  <a:pt x="3576112" y="6676413"/>
                </a:cubicBezTo>
                <a:cubicBezTo>
                  <a:pt x="3576112" y="6676413"/>
                  <a:pt x="3576112" y="6676413"/>
                  <a:pt x="6870468" y="3393951"/>
                </a:cubicBezTo>
                <a:cubicBezTo>
                  <a:pt x="7282264" y="2983644"/>
                  <a:pt x="7848484" y="2778490"/>
                  <a:pt x="8414700" y="2778490"/>
                </a:cubicBezTo>
                <a:close/>
                <a:moveTo>
                  <a:pt x="3023134" y="477205"/>
                </a:moveTo>
                <a:cubicBezTo>
                  <a:pt x="3336856" y="477205"/>
                  <a:pt x="3650577" y="590873"/>
                  <a:pt x="3878738" y="818211"/>
                </a:cubicBezTo>
                <a:cubicBezTo>
                  <a:pt x="4335060" y="1272885"/>
                  <a:pt x="4335060" y="1954895"/>
                  <a:pt x="3878738" y="2523238"/>
                </a:cubicBezTo>
                <a:cubicBezTo>
                  <a:pt x="3878738" y="2523238"/>
                  <a:pt x="3878738" y="2523238"/>
                  <a:pt x="2053450" y="4341935"/>
                </a:cubicBezTo>
                <a:cubicBezTo>
                  <a:pt x="1597128" y="4796609"/>
                  <a:pt x="798564" y="4796609"/>
                  <a:pt x="342242" y="4341935"/>
                </a:cubicBezTo>
                <a:cubicBezTo>
                  <a:pt x="-114080" y="3773592"/>
                  <a:pt x="-114080" y="3091581"/>
                  <a:pt x="342242" y="2636907"/>
                </a:cubicBezTo>
                <a:cubicBezTo>
                  <a:pt x="342242" y="2636907"/>
                  <a:pt x="342242" y="2636907"/>
                  <a:pt x="2167530" y="818211"/>
                </a:cubicBezTo>
                <a:cubicBezTo>
                  <a:pt x="2395691" y="590873"/>
                  <a:pt x="2709413" y="477205"/>
                  <a:pt x="3023134" y="477205"/>
                </a:cubicBezTo>
                <a:close/>
                <a:moveTo>
                  <a:pt x="6912128" y="172406"/>
                </a:moveTo>
                <a:cubicBezTo>
                  <a:pt x="7225848" y="172406"/>
                  <a:pt x="7539572" y="286074"/>
                  <a:pt x="7767732" y="513411"/>
                </a:cubicBezTo>
                <a:cubicBezTo>
                  <a:pt x="8224052" y="968085"/>
                  <a:pt x="8224052" y="1650097"/>
                  <a:pt x="7767732" y="2218438"/>
                </a:cubicBezTo>
                <a:cubicBezTo>
                  <a:pt x="7767732" y="2218438"/>
                  <a:pt x="7767732" y="2218438"/>
                  <a:pt x="5942443" y="4037135"/>
                </a:cubicBezTo>
                <a:cubicBezTo>
                  <a:pt x="5486121" y="4491809"/>
                  <a:pt x="4687557" y="4491809"/>
                  <a:pt x="4231235" y="4037135"/>
                </a:cubicBezTo>
                <a:cubicBezTo>
                  <a:pt x="3774913" y="3468792"/>
                  <a:pt x="3774913" y="2786781"/>
                  <a:pt x="4231235" y="2332107"/>
                </a:cubicBezTo>
                <a:cubicBezTo>
                  <a:pt x="4231235" y="2332107"/>
                  <a:pt x="4231235" y="2332107"/>
                  <a:pt x="6056523" y="513411"/>
                </a:cubicBezTo>
                <a:cubicBezTo>
                  <a:pt x="6284685" y="286074"/>
                  <a:pt x="6598404" y="172406"/>
                  <a:pt x="6912128" y="172406"/>
                </a:cubicBezTo>
                <a:close/>
                <a:moveTo>
                  <a:pt x="11333752" y="0"/>
                </a:moveTo>
                <a:cubicBezTo>
                  <a:pt x="12359992" y="0"/>
                  <a:pt x="13191920" y="831930"/>
                  <a:pt x="13191920" y="1858168"/>
                </a:cubicBezTo>
                <a:cubicBezTo>
                  <a:pt x="13191920" y="2884406"/>
                  <a:pt x="12359992" y="3716336"/>
                  <a:pt x="11333752" y="3716336"/>
                </a:cubicBezTo>
                <a:cubicBezTo>
                  <a:pt x="10307516" y="3716336"/>
                  <a:pt x="9475584" y="2884406"/>
                  <a:pt x="9475584" y="1858168"/>
                </a:cubicBezTo>
                <a:cubicBezTo>
                  <a:pt x="9475584" y="831930"/>
                  <a:pt x="10307516" y="0"/>
                  <a:pt x="1133375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/>
              <a:t>Replace Image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621F72-6E1F-4E1B-9D87-CCAF628654AA}"/>
              </a:ext>
            </a:extLst>
          </p:cNvPr>
          <p:cNvSpPr/>
          <p:nvPr userDrawn="1"/>
        </p:nvSpPr>
        <p:spPr>
          <a:xfrm rot="10800000">
            <a:off x="8839200" y="5293360"/>
            <a:ext cx="551542" cy="553720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C2624B-C53B-479C-8917-4014595F1DCE}"/>
              </a:ext>
            </a:extLst>
          </p:cNvPr>
          <p:cNvSpPr/>
          <p:nvPr userDrawn="1"/>
        </p:nvSpPr>
        <p:spPr>
          <a:xfrm rot="10800000">
            <a:off x="9595411" y="19746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F05C1-2652-4614-91D1-A2E8EBBF6623}"/>
              </a:ext>
            </a:extLst>
          </p:cNvPr>
          <p:cNvSpPr/>
          <p:nvPr userDrawn="1"/>
        </p:nvSpPr>
        <p:spPr>
          <a:xfrm rot="10800000">
            <a:off x="11425734" y="275257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2850E7E-145E-48AD-AD57-6D265CE3C1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5211" y="1127937"/>
            <a:ext cx="4901301" cy="4694215"/>
          </a:xfrm>
          <a:custGeom>
            <a:avLst/>
            <a:gdLst>
              <a:gd name="connsiteX0" fmla="*/ 10856598 w 12577754"/>
              <a:gd name="connsiteY0" fmla="*/ 9231372 h 12046328"/>
              <a:gd name="connsiteX1" fmla="*/ 11595102 w 12577754"/>
              <a:gd name="connsiteY1" fmla="*/ 9525706 h 12046328"/>
              <a:gd name="connsiteX2" fmla="*/ 11595102 w 12577754"/>
              <a:gd name="connsiteY2" fmla="*/ 10997381 h 12046328"/>
              <a:gd name="connsiteX3" fmla="*/ 11010116 w 12577754"/>
              <a:gd name="connsiteY3" fmla="*/ 11580254 h 12046328"/>
              <a:gd name="connsiteX4" fmla="*/ 10988380 w 12577754"/>
              <a:gd name="connsiteY4" fmla="*/ 11601913 h 12046328"/>
              <a:gd name="connsiteX5" fmla="*/ 10986852 w 12577754"/>
              <a:gd name="connsiteY5" fmla="*/ 11600397 h 12046328"/>
              <a:gd name="connsiteX6" fmla="*/ 10834705 w 12577754"/>
              <a:gd name="connsiteY6" fmla="*/ 11751994 h 12046328"/>
              <a:gd name="connsiteX7" fmla="*/ 9357699 w 12577754"/>
              <a:gd name="connsiteY7" fmla="*/ 11751994 h 12046328"/>
              <a:gd name="connsiteX8" fmla="*/ 9357698 w 12577754"/>
              <a:gd name="connsiteY8" fmla="*/ 10280320 h 12046328"/>
              <a:gd name="connsiteX9" fmla="*/ 10022352 w 12577754"/>
              <a:gd name="connsiteY9" fmla="*/ 9618066 h 12046328"/>
              <a:gd name="connsiteX10" fmla="*/ 10086177 w 12577754"/>
              <a:gd name="connsiteY10" fmla="*/ 9554471 h 12046328"/>
              <a:gd name="connsiteX11" fmla="*/ 10087705 w 12577754"/>
              <a:gd name="connsiteY11" fmla="*/ 9555986 h 12046328"/>
              <a:gd name="connsiteX12" fmla="*/ 10118093 w 12577754"/>
              <a:gd name="connsiteY12" fmla="*/ 9525707 h 12046328"/>
              <a:gd name="connsiteX13" fmla="*/ 10856598 w 12577754"/>
              <a:gd name="connsiteY13" fmla="*/ 9231372 h 12046328"/>
              <a:gd name="connsiteX14" fmla="*/ 8350714 w 12577754"/>
              <a:gd name="connsiteY14" fmla="*/ 8697972 h 12046328"/>
              <a:gd name="connsiteX15" fmla="*/ 9089218 w 12577754"/>
              <a:gd name="connsiteY15" fmla="*/ 8992306 h 12046328"/>
              <a:gd name="connsiteX16" fmla="*/ 9089218 w 12577754"/>
              <a:gd name="connsiteY16" fmla="*/ 10463981 h 12046328"/>
              <a:gd name="connsiteX17" fmla="*/ 8504232 w 12577754"/>
              <a:gd name="connsiteY17" fmla="*/ 11046854 h 12046328"/>
              <a:gd name="connsiteX18" fmla="*/ 8482496 w 12577754"/>
              <a:gd name="connsiteY18" fmla="*/ 11068513 h 12046328"/>
              <a:gd name="connsiteX19" fmla="*/ 8480968 w 12577754"/>
              <a:gd name="connsiteY19" fmla="*/ 11066997 h 12046328"/>
              <a:gd name="connsiteX20" fmla="*/ 8328821 w 12577754"/>
              <a:gd name="connsiteY20" fmla="*/ 11218594 h 12046328"/>
              <a:gd name="connsiteX21" fmla="*/ 6851815 w 12577754"/>
              <a:gd name="connsiteY21" fmla="*/ 11218594 h 12046328"/>
              <a:gd name="connsiteX22" fmla="*/ 6851815 w 12577754"/>
              <a:gd name="connsiteY22" fmla="*/ 9746920 h 12046328"/>
              <a:gd name="connsiteX23" fmla="*/ 7516468 w 12577754"/>
              <a:gd name="connsiteY23" fmla="*/ 9084666 h 12046328"/>
              <a:gd name="connsiteX24" fmla="*/ 7580293 w 12577754"/>
              <a:gd name="connsiteY24" fmla="*/ 9021071 h 12046328"/>
              <a:gd name="connsiteX25" fmla="*/ 7581821 w 12577754"/>
              <a:gd name="connsiteY25" fmla="*/ 9022586 h 12046328"/>
              <a:gd name="connsiteX26" fmla="*/ 7612209 w 12577754"/>
              <a:gd name="connsiteY26" fmla="*/ 8992307 h 12046328"/>
              <a:gd name="connsiteX27" fmla="*/ 8350714 w 12577754"/>
              <a:gd name="connsiteY27" fmla="*/ 8697972 h 12046328"/>
              <a:gd name="connsiteX28" fmla="*/ 11543849 w 12577754"/>
              <a:gd name="connsiteY28" fmla="*/ 5617131 h 12046328"/>
              <a:gd name="connsiteX29" fmla="*/ 12282353 w 12577754"/>
              <a:gd name="connsiteY29" fmla="*/ 5911466 h 12046328"/>
              <a:gd name="connsiteX30" fmla="*/ 12282353 w 12577754"/>
              <a:gd name="connsiteY30" fmla="*/ 7383140 h 12046328"/>
              <a:gd name="connsiteX31" fmla="*/ 10706878 w 12577754"/>
              <a:gd name="connsiteY31" fmla="*/ 8952925 h 12046328"/>
              <a:gd name="connsiteX32" fmla="*/ 9229870 w 12577754"/>
              <a:gd name="connsiteY32" fmla="*/ 8952925 h 12046328"/>
              <a:gd name="connsiteX33" fmla="*/ 9229870 w 12577754"/>
              <a:gd name="connsiteY33" fmla="*/ 7481251 h 12046328"/>
              <a:gd name="connsiteX34" fmla="*/ 10805345 w 12577754"/>
              <a:gd name="connsiteY34" fmla="*/ 5911466 h 12046328"/>
              <a:gd name="connsiteX35" fmla="*/ 11543849 w 12577754"/>
              <a:gd name="connsiteY35" fmla="*/ 5617131 h 12046328"/>
              <a:gd name="connsiteX36" fmla="*/ 1212458 w 12577754"/>
              <a:gd name="connsiteY36" fmla="*/ 4386726 h 12046328"/>
              <a:gd name="connsiteX37" fmla="*/ 2424916 w 12577754"/>
              <a:gd name="connsiteY37" fmla="*/ 5593298 h 12046328"/>
              <a:gd name="connsiteX38" fmla="*/ 1212458 w 12577754"/>
              <a:gd name="connsiteY38" fmla="*/ 6799872 h 12046328"/>
              <a:gd name="connsiteX39" fmla="*/ 0 w 12577754"/>
              <a:gd name="connsiteY39" fmla="*/ 5593298 h 12046328"/>
              <a:gd name="connsiteX40" fmla="*/ 1212458 w 12577754"/>
              <a:gd name="connsiteY40" fmla="*/ 4386726 h 12046328"/>
              <a:gd name="connsiteX41" fmla="*/ 8820147 w 12577754"/>
              <a:gd name="connsiteY41" fmla="*/ 1327314 h 12046328"/>
              <a:gd name="connsiteX42" fmla="*/ 10645052 w 12577754"/>
              <a:gd name="connsiteY42" fmla="*/ 2054639 h 12046328"/>
              <a:gd name="connsiteX43" fmla="*/ 10645052 w 12577754"/>
              <a:gd name="connsiteY43" fmla="*/ 5691267 h 12046328"/>
              <a:gd name="connsiteX44" fmla="*/ 6751922 w 12577754"/>
              <a:gd name="connsiteY44" fmla="*/ 9570337 h 12046328"/>
              <a:gd name="connsiteX45" fmla="*/ 3102115 w 12577754"/>
              <a:gd name="connsiteY45" fmla="*/ 9570337 h 12046328"/>
              <a:gd name="connsiteX46" fmla="*/ 3102115 w 12577754"/>
              <a:gd name="connsiteY46" fmla="*/ 5933709 h 12046328"/>
              <a:gd name="connsiteX47" fmla="*/ 6995243 w 12577754"/>
              <a:gd name="connsiteY47" fmla="*/ 2054639 h 12046328"/>
              <a:gd name="connsiteX48" fmla="*/ 8820147 w 12577754"/>
              <a:gd name="connsiteY48" fmla="*/ 1327314 h 12046328"/>
              <a:gd name="connsiteX49" fmla="*/ 5320865 w 12577754"/>
              <a:gd name="connsiteY49" fmla="*/ 0 h 12046328"/>
              <a:gd name="connsiteX50" fmla="*/ 6331980 w 12577754"/>
              <a:gd name="connsiteY50" fmla="*/ 402986 h 12046328"/>
              <a:gd name="connsiteX51" fmla="*/ 6331980 w 12577754"/>
              <a:gd name="connsiteY51" fmla="*/ 2417914 h 12046328"/>
              <a:gd name="connsiteX52" fmla="*/ 4174933 w 12577754"/>
              <a:gd name="connsiteY52" fmla="*/ 4567170 h 12046328"/>
              <a:gd name="connsiteX53" fmla="*/ 2152704 w 12577754"/>
              <a:gd name="connsiteY53" fmla="*/ 4567170 h 12046328"/>
              <a:gd name="connsiteX54" fmla="*/ 2152704 w 12577754"/>
              <a:gd name="connsiteY54" fmla="*/ 2552243 h 12046328"/>
              <a:gd name="connsiteX55" fmla="*/ 4309751 w 12577754"/>
              <a:gd name="connsiteY55" fmla="*/ 402986 h 12046328"/>
              <a:gd name="connsiteX56" fmla="*/ 5320865 w 12577754"/>
              <a:gd name="connsiteY56" fmla="*/ 0 h 120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577754" h="12046328">
                <a:moveTo>
                  <a:pt x="10856598" y="9231372"/>
                </a:moveTo>
                <a:cubicBezTo>
                  <a:pt x="11127382" y="9231371"/>
                  <a:pt x="11398167" y="9329484"/>
                  <a:pt x="11595102" y="9525706"/>
                </a:cubicBezTo>
                <a:cubicBezTo>
                  <a:pt x="11988970" y="9918153"/>
                  <a:pt x="11988969" y="10506823"/>
                  <a:pt x="11595102" y="10997381"/>
                </a:cubicBezTo>
                <a:cubicBezTo>
                  <a:pt x="11595102" y="10997381"/>
                  <a:pt x="11595102" y="10997381"/>
                  <a:pt x="11010116" y="11580254"/>
                </a:cubicBezTo>
                <a:lnTo>
                  <a:pt x="10988380" y="11601913"/>
                </a:lnTo>
                <a:lnTo>
                  <a:pt x="10986852" y="11600397"/>
                </a:lnTo>
                <a:lnTo>
                  <a:pt x="10834705" y="11751994"/>
                </a:lnTo>
                <a:cubicBezTo>
                  <a:pt x="10440838" y="12144440"/>
                  <a:pt x="9751567" y="12144440"/>
                  <a:pt x="9357699" y="11751994"/>
                </a:cubicBezTo>
                <a:cubicBezTo>
                  <a:pt x="8963828" y="11261436"/>
                  <a:pt x="8963829" y="10672766"/>
                  <a:pt x="9357698" y="10280320"/>
                </a:cubicBezTo>
                <a:cubicBezTo>
                  <a:pt x="9357698" y="10280320"/>
                  <a:pt x="9357698" y="10280320"/>
                  <a:pt x="10022352" y="9618066"/>
                </a:cubicBezTo>
                <a:lnTo>
                  <a:pt x="10086177" y="9554471"/>
                </a:lnTo>
                <a:lnTo>
                  <a:pt x="10087705" y="9555986"/>
                </a:lnTo>
                <a:lnTo>
                  <a:pt x="10118093" y="9525707"/>
                </a:lnTo>
                <a:cubicBezTo>
                  <a:pt x="10315029" y="9329483"/>
                  <a:pt x="10585813" y="9231371"/>
                  <a:pt x="10856598" y="9231372"/>
                </a:cubicBezTo>
                <a:close/>
                <a:moveTo>
                  <a:pt x="8350714" y="8697972"/>
                </a:moveTo>
                <a:cubicBezTo>
                  <a:pt x="8621498" y="8697971"/>
                  <a:pt x="8892283" y="8796084"/>
                  <a:pt x="9089218" y="8992306"/>
                </a:cubicBezTo>
                <a:cubicBezTo>
                  <a:pt x="9483086" y="9384753"/>
                  <a:pt x="9483085" y="9973423"/>
                  <a:pt x="9089218" y="10463981"/>
                </a:cubicBezTo>
                <a:cubicBezTo>
                  <a:pt x="9089218" y="10463981"/>
                  <a:pt x="9089218" y="10463981"/>
                  <a:pt x="8504232" y="11046854"/>
                </a:cubicBezTo>
                <a:lnTo>
                  <a:pt x="8482496" y="11068513"/>
                </a:lnTo>
                <a:lnTo>
                  <a:pt x="8480968" y="11066997"/>
                </a:lnTo>
                <a:lnTo>
                  <a:pt x="8328821" y="11218594"/>
                </a:lnTo>
                <a:cubicBezTo>
                  <a:pt x="7934954" y="11611040"/>
                  <a:pt x="7245683" y="11611040"/>
                  <a:pt x="6851815" y="11218594"/>
                </a:cubicBezTo>
                <a:cubicBezTo>
                  <a:pt x="6457945" y="10728036"/>
                  <a:pt x="6457945" y="10139366"/>
                  <a:pt x="6851815" y="9746920"/>
                </a:cubicBezTo>
                <a:cubicBezTo>
                  <a:pt x="6851815" y="9746920"/>
                  <a:pt x="6851815" y="9746920"/>
                  <a:pt x="7516468" y="9084666"/>
                </a:cubicBezTo>
                <a:lnTo>
                  <a:pt x="7580293" y="9021071"/>
                </a:lnTo>
                <a:lnTo>
                  <a:pt x="7581821" y="9022586"/>
                </a:lnTo>
                <a:lnTo>
                  <a:pt x="7612209" y="8992307"/>
                </a:lnTo>
                <a:cubicBezTo>
                  <a:pt x="7809145" y="8796083"/>
                  <a:pt x="8079929" y="8697971"/>
                  <a:pt x="8350714" y="8697972"/>
                </a:cubicBezTo>
                <a:close/>
                <a:moveTo>
                  <a:pt x="11543849" y="5617131"/>
                </a:moveTo>
                <a:cubicBezTo>
                  <a:pt x="11814634" y="5617131"/>
                  <a:pt x="12085419" y="5715242"/>
                  <a:pt x="12282353" y="5911466"/>
                </a:cubicBezTo>
                <a:cubicBezTo>
                  <a:pt x="12676222" y="6303912"/>
                  <a:pt x="12676222" y="6892582"/>
                  <a:pt x="12282353" y="7383140"/>
                </a:cubicBezTo>
                <a:cubicBezTo>
                  <a:pt x="12282353" y="7383140"/>
                  <a:pt x="12282353" y="7383140"/>
                  <a:pt x="10706878" y="8952925"/>
                </a:cubicBezTo>
                <a:cubicBezTo>
                  <a:pt x="10313009" y="9345372"/>
                  <a:pt x="9623739" y="9345372"/>
                  <a:pt x="9229870" y="8952925"/>
                </a:cubicBezTo>
                <a:cubicBezTo>
                  <a:pt x="8836001" y="8462367"/>
                  <a:pt x="8836001" y="7873698"/>
                  <a:pt x="9229870" y="7481251"/>
                </a:cubicBezTo>
                <a:cubicBezTo>
                  <a:pt x="9229870" y="7481251"/>
                  <a:pt x="9229870" y="7481251"/>
                  <a:pt x="10805345" y="5911466"/>
                </a:cubicBezTo>
                <a:cubicBezTo>
                  <a:pt x="11002280" y="5715242"/>
                  <a:pt x="11273064" y="5617131"/>
                  <a:pt x="11543849" y="5617131"/>
                </a:cubicBezTo>
                <a:close/>
                <a:moveTo>
                  <a:pt x="1212458" y="4386726"/>
                </a:moveTo>
                <a:cubicBezTo>
                  <a:pt x="1882080" y="4386726"/>
                  <a:pt x="2424916" y="4926926"/>
                  <a:pt x="2424916" y="5593298"/>
                </a:cubicBezTo>
                <a:cubicBezTo>
                  <a:pt x="2424916" y="6259670"/>
                  <a:pt x="1882080" y="6799872"/>
                  <a:pt x="1212458" y="6799872"/>
                </a:cubicBezTo>
                <a:cubicBezTo>
                  <a:pt x="542836" y="6799872"/>
                  <a:pt x="0" y="6259670"/>
                  <a:pt x="0" y="5593298"/>
                </a:cubicBezTo>
                <a:cubicBezTo>
                  <a:pt x="0" y="4926926"/>
                  <a:pt x="542836" y="4386726"/>
                  <a:pt x="1212458" y="4386726"/>
                </a:cubicBezTo>
                <a:close/>
                <a:moveTo>
                  <a:pt x="8820147" y="1327314"/>
                </a:moveTo>
                <a:cubicBezTo>
                  <a:pt x="9489279" y="1327314"/>
                  <a:pt x="10158410" y="1569756"/>
                  <a:pt x="10645052" y="2054639"/>
                </a:cubicBezTo>
                <a:cubicBezTo>
                  <a:pt x="11618334" y="3024407"/>
                  <a:pt x="11618334" y="4479058"/>
                  <a:pt x="10645052" y="5691267"/>
                </a:cubicBezTo>
                <a:cubicBezTo>
                  <a:pt x="10645052" y="5691267"/>
                  <a:pt x="10645052" y="5691267"/>
                  <a:pt x="6751922" y="9570337"/>
                </a:cubicBezTo>
                <a:cubicBezTo>
                  <a:pt x="5778641" y="10540105"/>
                  <a:pt x="4075398" y="10540105"/>
                  <a:pt x="3102115" y="9570337"/>
                </a:cubicBezTo>
                <a:cubicBezTo>
                  <a:pt x="2128832" y="8358128"/>
                  <a:pt x="2128832" y="6903477"/>
                  <a:pt x="3102115" y="5933709"/>
                </a:cubicBezTo>
                <a:cubicBezTo>
                  <a:pt x="3102115" y="5933709"/>
                  <a:pt x="3102115" y="5933709"/>
                  <a:pt x="6995243" y="2054639"/>
                </a:cubicBezTo>
                <a:cubicBezTo>
                  <a:pt x="7481884" y="1569756"/>
                  <a:pt x="8151015" y="1327314"/>
                  <a:pt x="8820147" y="1327314"/>
                </a:cubicBezTo>
                <a:close/>
                <a:moveTo>
                  <a:pt x="5320865" y="0"/>
                </a:moveTo>
                <a:cubicBezTo>
                  <a:pt x="5691607" y="0"/>
                  <a:pt x="6062350" y="134328"/>
                  <a:pt x="6331980" y="402986"/>
                </a:cubicBezTo>
                <a:cubicBezTo>
                  <a:pt x="6871241" y="940300"/>
                  <a:pt x="6871241" y="1746271"/>
                  <a:pt x="6331980" y="2417914"/>
                </a:cubicBezTo>
                <a:cubicBezTo>
                  <a:pt x="6331980" y="2417914"/>
                  <a:pt x="6331980" y="2417914"/>
                  <a:pt x="4174933" y="4567170"/>
                </a:cubicBezTo>
                <a:cubicBezTo>
                  <a:pt x="3635673" y="5104484"/>
                  <a:pt x="2691965" y="5104484"/>
                  <a:pt x="2152704" y="4567170"/>
                </a:cubicBezTo>
                <a:cubicBezTo>
                  <a:pt x="1613442" y="3895527"/>
                  <a:pt x="1613442" y="3089557"/>
                  <a:pt x="2152704" y="2552243"/>
                </a:cubicBezTo>
                <a:cubicBezTo>
                  <a:pt x="2152704" y="2552243"/>
                  <a:pt x="2152704" y="2552243"/>
                  <a:pt x="4309751" y="402986"/>
                </a:cubicBezTo>
                <a:cubicBezTo>
                  <a:pt x="4579380" y="134328"/>
                  <a:pt x="4950122" y="0"/>
                  <a:pt x="532086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Replace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0DA9E-8319-4C17-9431-1C3D49DDC541}"/>
              </a:ext>
            </a:extLst>
          </p:cNvPr>
          <p:cNvSpPr/>
          <p:nvPr userDrawn="1"/>
        </p:nvSpPr>
        <p:spPr>
          <a:xfrm rot="10800000">
            <a:off x="4804648" y="3881120"/>
            <a:ext cx="831974" cy="831974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D645AF-2819-48F1-AA30-895F30E05410}"/>
              </a:ext>
            </a:extLst>
          </p:cNvPr>
          <p:cNvSpPr/>
          <p:nvPr userDrawn="1"/>
        </p:nvSpPr>
        <p:spPr>
          <a:xfrm rot="10800000">
            <a:off x="2514851" y="52004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69FA6-77BB-44BB-A385-801290BE4EE0}"/>
              </a:ext>
            </a:extLst>
          </p:cNvPr>
          <p:cNvSpPr/>
          <p:nvPr userDrawn="1"/>
        </p:nvSpPr>
        <p:spPr>
          <a:xfrm rot="10800000">
            <a:off x="1411362" y="3129840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9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58DFAFC-8E65-467E-818B-2158D6482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74510" y="1437640"/>
            <a:ext cx="4297680" cy="429768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30857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140D0F-5989-4AA2-920E-AC41CE86AB3A}"/>
              </a:ext>
            </a:extLst>
          </p:cNvPr>
          <p:cNvSpPr/>
          <p:nvPr/>
        </p:nvSpPr>
        <p:spPr>
          <a:xfrm>
            <a:off x="11155305" y="4934874"/>
            <a:ext cx="670876" cy="670880"/>
          </a:xfrm>
          <a:custGeom>
            <a:avLst/>
            <a:gdLst>
              <a:gd name="connsiteX0" fmla="*/ 389570 w 389569"/>
              <a:gd name="connsiteY0" fmla="*/ 197168 h 389572"/>
              <a:gd name="connsiteX1" fmla="*/ 197167 w 389569"/>
              <a:gd name="connsiteY1" fmla="*/ 389573 h 389572"/>
              <a:gd name="connsiteX2" fmla="*/ 192404 w 389569"/>
              <a:gd name="connsiteY2" fmla="*/ 389573 h 389572"/>
              <a:gd name="connsiteX3" fmla="*/ 0 w 389569"/>
              <a:gd name="connsiteY3" fmla="*/ 197168 h 389572"/>
              <a:gd name="connsiteX4" fmla="*/ 0 w 389569"/>
              <a:gd name="connsiteY4" fmla="*/ 192405 h 389572"/>
              <a:gd name="connsiteX5" fmla="*/ 192404 w 389569"/>
              <a:gd name="connsiteY5" fmla="*/ 0 h 389572"/>
              <a:gd name="connsiteX6" fmla="*/ 197167 w 389569"/>
              <a:gd name="connsiteY6" fmla="*/ 0 h 389572"/>
              <a:gd name="connsiteX7" fmla="*/ 389570 w 389569"/>
              <a:gd name="connsiteY7" fmla="*/ 192405 h 389572"/>
              <a:gd name="connsiteX8" fmla="*/ 389570 w 389569"/>
              <a:gd name="connsiteY8" fmla="*/ 197168 h 3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69" h="389572">
                <a:moveTo>
                  <a:pt x="389570" y="197168"/>
                </a:moveTo>
                <a:cubicBezTo>
                  <a:pt x="389570" y="303848"/>
                  <a:pt x="302893" y="389573"/>
                  <a:pt x="197167" y="389573"/>
                </a:cubicBezTo>
                <a:lnTo>
                  <a:pt x="192404" y="389573"/>
                </a:lnTo>
                <a:cubicBezTo>
                  <a:pt x="85725" y="389573"/>
                  <a:pt x="0" y="302895"/>
                  <a:pt x="0" y="197168"/>
                </a:cubicBezTo>
                <a:lnTo>
                  <a:pt x="0" y="192405"/>
                </a:lnTo>
                <a:cubicBezTo>
                  <a:pt x="0" y="85725"/>
                  <a:pt x="86677" y="0"/>
                  <a:pt x="192404" y="0"/>
                </a:cubicBezTo>
                <a:lnTo>
                  <a:pt x="197167" y="0"/>
                </a:lnTo>
                <a:cubicBezTo>
                  <a:pt x="303845" y="0"/>
                  <a:pt x="389570" y="86677"/>
                  <a:pt x="389570" y="192405"/>
                </a:cubicBezTo>
                <a:lnTo>
                  <a:pt x="389570" y="197168"/>
                </a:ln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5C2B6-A652-4D89-989E-FDFA36B50807}"/>
              </a:ext>
            </a:extLst>
          </p:cNvPr>
          <p:cNvSpPr/>
          <p:nvPr/>
        </p:nvSpPr>
        <p:spPr>
          <a:xfrm>
            <a:off x="10652833" y="5422846"/>
            <a:ext cx="266759" cy="266762"/>
          </a:xfrm>
          <a:custGeom>
            <a:avLst/>
            <a:gdLst>
              <a:gd name="connsiteX0" fmla="*/ 409573 w 409572"/>
              <a:gd name="connsiteY0" fmla="*/ 207645 h 409575"/>
              <a:gd name="connsiteX1" fmla="*/ 207644 w 409572"/>
              <a:gd name="connsiteY1" fmla="*/ 409575 h 409575"/>
              <a:gd name="connsiteX2" fmla="*/ 201929 w 409572"/>
              <a:gd name="connsiteY2" fmla="*/ 409575 h 409575"/>
              <a:gd name="connsiteX3" fmla="*/ 0 w 409572"/>
              <a:gd name="connsiteY3" fmla="*/ 207645 h 409575"/>
              <a:gd name="connsiteX4" fmla="*/ 0 w 409572"/>
              <a:gd name="connsiteY4" fmla="*/ 201930 h 409575"/>
              <a:gd name="connsiteX5" fmla="*/ 201929 w 409572"/>
              <a:gd name="connsiteY5" fmla="*/ 0 h 409575"/>
              <a:gd name="connsiteX6" fmla="*/ 207644 w 409572"/>
              <a:gd name="connsiteY6" fmla="*/ 0 h 409575"/>
              <a:gd name="connsiteX7" fmla="*/ 409573 w 409572"/>
              <a:gd name="connsiteY7" fmla="*/ 201930 h 409575"/>
              <a:gd name="connsiteX8" fmla="*/ 409573 w 409572"/>
              <a:gd name="connsiteY8" fmla="*/ 2076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2" h="409575">
                <a:moveTo>
                  <a:pt x="409573" y="207645"/>
                </a:moveTo>
                <a:cubicBezTo>
                  <a:pt x="409573" y="319088"/>
                  <a:pt x="319086" y="409575"/>
                  <a:pt x="207644" y="409575"/>
                </a:cubicBezTo>
                <a:lnTo>
                  <a:pt x="201929" y="409575"/>
                </a:lnTo>
                <a:cubicBezTo>
                  <a:pt x="90487" y="409575"/>
                  <a:pt x="0" y="319088"/>
                  <a:pt x="0" y="207645"/>
                </a:cubicBezTo>
                <a:lnTo>
                  <a:pt x="0" y="201930"/>
                </a:lnTo>
                <a:cubicBezTo>
                  <a:pt x="0" y="90488"/>
                  <a:pt x="90487" y="0"/>
                  <a:pt x="201929" y="0"/>
                </a:cubicBezTo>
                <a:lnTo>
                  <a:pt x="207644" y="0"/>
                </a:lnTo>
                <a:cubicBezTo>
                  <a:pt x="319086" y="0"/>
                  <a:pt x="409573" y="90488"/>
                  <a:pt x="409573" y="201930"/>
                </a:cubicBezTo>
                <a:lnTo>
                  <a:pt x="409573" y="207645"/>
                </a:lnTo>
                <a:close/>
              </a:path>
            </a:pathLst>
          </a:custGeom>
          <a:solidFill>
            <a:schemeClr val="accent2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80502FF7-F74F-455F-85AB-73F5260DE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90561" y="1188717"/>
            <a:ext cx="5833494" cy="4694204"/>
          </a:xfrm>
          <a:custGeom>
            <a:avLst/>
            <a:gdLst>
              <a:gd name="connsiteX0" fmla="*/ 9601788 w 13191920"/>
              <a:gd name="connsiteY0" fmla="*/ 7737382 h 10615518"/>
              <a:gd name="connsiteX1" fmla="*/ 11040856 w 13191920"/>
              <a:gd name="connsiteY1" fmla="*/ 9176450 h 10615518"/>
              <a:gd name="connsiteX2" fmla="*/ 9601788 w 13191920"/>
              <a:gd name="connsiteY2" fmla="*/ 10615518 h 10615518"/>
              <a:gd name="connsiteX3" fmla="*/ 8162720 w 13191920"/>
              <a:gd name="connsiteY3" fmla="*/ 9176450 h 10615518"/>
              <a:gd name="connsiteX4" fmla="*/ 9601788 w 13191920"/>
              <a:gd name="connsiteY4" fmla="*/ 7737382 h 10615518"/>
              <a:gd name="connsiteX5" fmla="*/ 11210720 w 13191920"/>
              <a:gd name="connsiteY5" fmla="*/ 6078536 h 10615518"/>
              <a:gd name="connsiteX6" fmla="*/ 12201320 w 13191920"/>
              <a:gd name="connsiteY6" fmla="*/ 7069136 h 10615518"/>
              <a:gd name="connsiteX7" fmla="*/ 11210720 w 13191920"/>
              <a:gd name="connsiteY7" fmla="*/ 8059736 h 10615518"/>
              <a:gd name="connsiteX8" fmla="*/ 10220120 w 13191920"/>
              <a:gd name="connsiteY8" fmla="*/ 7069136 h 10615518"/>
              <a:gd name="connsiteX9" fmla="*/ 11210720 w 13191920"/>
              <a:gd name="connsiteY9" fmla="*/ 6078536 h 10615518"/>
              <a:gd name="connsiteX10" fmla="*/ 11804912 w 13191920"/>
              <a:gd name="connsiteY10" fmla="*/ 3923774 h 10615518"/>
              <a:gd name="connsiteX11" fmla="*/ 12766144 w 13191920"/>
              <a:gd name="connsiteY11" fmla="*/ 4885005 h 10615518"/>
              <a:gd name="connsiteX12" fmla="*/ 11804912 w 13191920"/>
              <a:gd name="connsiteY12" fmla="*/ 5846237 h 10615518"/>
              <a:gd name="connsiteX13" fmla="*/ 10843680 w 13191920"/>
              <a:gd name="connsiteY13" fmla="*/ 4885005 h 10615518"/>
              <a:gd name="connsiteX14" fmla="*/ 11804912 w 13191920"/>
              <a:gd name="connsiteY14" fmla="*/ 3923774 h 10615518"/>
              <a:gd name="connsiteX15" fmla="*/ 3298394 w 13191920"/>
              <a:gd name="connsiteY15" fmla="*/ 3830005 h 10615518"/>
              <a:gd name="connsiteX16" fmla="*/ 4153998 w 13191920"/>
              <a:gd name="connsiteY16" fmla="*/ 4171010 h 10615518"/>
              <a:gd name="connsiteX17" fmla="*/ 4153998 w 13191920"/>
              <a:gd name="connsiteY17" fmla="*/ 5876038 h 10615518"/>
              <a:gd name="connsiteX18" fmla="*/ 2328710 w 13191920"/>
              <a:gd name="connsiteY18" fmla="*/ 7694735 h 10615518"/>
              <a:gd name="connsiteX19" fmla="*/ 617502 w 13191920"/>
              <a:gd name="connsiteY19" fmla="*/ 7694735 h 10615518"/>
              <a:gd name="connsiteX20" fmla="*/ 617502 w 13191920"/>
              <a:gd name="connsiteY20" fmla="*/ 5989707 h 10615518"/>
              <a:gd name="connsiteX21" fmla="*/ 2442790 w 13191920"/>
              <a:gd name="connsiteY21" fmla="*/ 4171010 h 10615518"/>
              <a:gd name="connsiteX22" fmla="*/ 3298394 w 13191920"/>
              <a:gd name="connsiteY22" fmla="*/ 3830005 h 10615518"/>
              <a:gd name="connsiteX23" fmla="*/ 8414700 w 13191920"/>
              <a:gd name="connsiteY23" fmla="*/ 2778490 h 10615518"/>
              <a:gd name="connsiteX24" fmla="*/ 9958932 w 13191920"/>
              <a:gd name="connsiteY24" fmla="*/ 3393951 h 10615518"/>
              <a:gd name="connsiteX25" fmla="*/ 9958932 w 13191920"/>
              <a:gd name="connsiteY25" fmla="*/ 6471259 h 10615518"/>
              <a:gd name="connsiteX26" fmla="*/ 6664572 w 13191920"/>
              <a:gd name="connsiteY26" fmla="*/ 9753720 h 10615518"/>
              <a:gd name="connsiteX27" fmla="*/ 3576112 w 13191920"/>
              <a:gd name="connsiteY27" fmla="*/ 9753720 h 10615518"/>
              <a:gd name="connsiteX28" fmla="*/ 3576112 w 13191920"/>
              <a:gd name="connsiteY28" fmla="*/ 6676413 h 10615518"/>
              <a:gd name="connsiteX29" fmla="*/ 6870468 w 13191920"/>
              <a:gd name="connsiteY29" fmla="*/ 3393951 h 10615518"/>
              <a:gd name="connsiteX30" fmla="*/ 8414700 w 13191920"/>
              <a:gd name="connsiteY30" fmla="*/ 2778490 h 10615518"/>
              <a:gd name="connsiteX31" fmla="*/ 3023134 w 13191920"/>
              <a:gd name="connsiteY31" fmla="*/ 477205 h 10615518"/>
              <a:gd name="connsiteX32" fmla="*/ 3878738 w 13191920"/>
              <a:gd name="connsiteY32" fmla="*/ 818211 h 10615518"/>
              <a:gd name="connsiteX33" fmla="*/ 3878738 w 13191920"/>
              <a:gd name="connsiteY33" fmla="*/ 2523238 h 10615518"/>
              <a:gd name="connsiteX34" fmla="*/ 2053450 w 13191920"/>
              <a:gd name="connsiteY34" fmla="*/ 4341935 h 10615518"/>
              <a:gd name="connsiteX35" fmla="*/ 342242 w 13191920"/>
              <a:gd name="connsiteY35" fmla="*/ 4341935 h 10615518"/>
              <a:gd name="connsiteX36" fmla="*/ 342242 w 13191920"/>
              <a:gd name="connsiteY36" fmla="*/ 2636907 h 10615518"/>
              <a:gd name="connsiteX37" fmla="*/ 2167530 w 13191920"/>
              <a:gd name="connsiteY37" fmla="*/ 818211 h 10615518"/>
              <a:gd name="connsiteX38" fmla="*/ 3023134 w 13191920"/>
              <a:gd name="connsiteY38" fmla="*/ 477205 h 10615518"/>
              <a:gd name="connsiteX39" fmla="*/ 6912128 w 13191920"/>
              <a:gd name="connsiteY39" fmla="*/ 172406 h 10615518"/>
              <a:gd name="connsiteX40" fmla="*/ 7767732 w 13191920"/>
              <a:gd name="connsiteY40" fmla="*/ 513411 h 10615518"/>
              <a:gd name="connsiteX41" fmla="*/ 7767732 w 13191920"/>
              <a:gd name="connsiteY41" fmla="*/ 2218438 h 10615518"/>
              <a:gd name="connsiteX42" fmla="*/ 5942443 w 13191920"/>
              <a:gd name="connsiteY42" fmla="*/ 4037135 h 10615518"/>
              <a:gd name="connsiteX43" fmla="*/ 4231235 w 13191920"/>
              <a:gd name="connsiteY43" fmla="*/ 4037135 h 10615518"/>
              <a:gd name="connsiteX44" fmla="*/ 4231235 w 13191920"/>
              <a:gd name="connsiteY44" fmla="*/ 2332107 h 10615518"/>
              <a:gd name="connsiteX45" fmla="*/ 6056523 w 13191920"/>
              <a:gd name="connsiteY45" fmla="*/ 513411 h 10615518"/>
              <a:gd name="connsiteX46" fmla="*/ 6912128 w 13191920"/>
              <a:gd name="connsiteY46" fmla="*/ 172406 h 10615518"/>
              <a:gd name="connsiteX47" fmla="*/ 11333752 w 13191920"/>
              <a:gd name="connsiteY47" fmla="*/ 0 h 10615518"/>
              <a:gd name="connsiteX48" fmla="*/ 13191920 w 13191920"/>
              <a:gd name="connsiteY48" fmla="*/ 1858168 h 10615518"/>
              <a:gd name="connsiteX49" fmla="*/ 11333752 w 13191920"/>
              <a:gd name="connsiteY49" fmla="*/ 3716336 h 10615518"/>
              <a:gd name="connsiteX50" fmla="*/ 9475584 w 13191920"/>
              <a:gd name="connsiteY50" fmla="*/ 1858168 h 10615518"/>
              <a:gd name="connsiteX51" fmla="*/ 11333752 w 13191920"/>
              <a:gd name="connsiteY51" fmla="*/ 0 h 1061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191920" h="10615518">
                <a:moveTo>
                  <a:pt x="9601788" y="7737382"/>
                </a:moveTo>
                <a:cubicBezTo>
                  <a:pt x="10396564" y="7737382"/>
                  <a:pt x="11040856" y="8381675"/>
                  <a:pt x="11040856" y="9176450"/>
                </a:cubicBezTo>
                <a:cubicBezTo>
                  <a:pt x="11040856" y="9971225"/>
                  <a:pt x="10396564" y="10615518"/>
                  <a:pt x="9601788" y="10615518"/>
                </a:cubicBezTo>
                <a:cubicBezTo>
                  <a:pt x="8807016" y="10615518"/>
                  <a:pt x="8162720" y="9971225"/>
                  <a:pt x="8162720" y="9176450"/>
                </a:cubicBezTo>
                <a:cubicBezTo>
                  <a:pt x="8162720" y="8381675"/>
                  <a:pt x="8807016" y="7737382"/>
                  <a:pt x="9601788" y="7737382"/>
                </a:cubicBezTo>
                <a:close/>
                <a:moveTo>
                  <a:pt x="11210720" y="6078536"/>
                </a:moveTo>
                <a:cubicBezTo>
                  <a:pt x="11757816" y="6078536"/>
                  <a:pt x="12201320" y="6522043"/>
                  <a:pt x="12201320" y="7069136"/>
                </a:cubicBezTo>
                <a:cubicBezTo>
                  <a:pt x="12201320" y="7616229"/>
                  <a:pt x="11757816" y="8059736"/>
                  <a:pt x="11210720" y="8059736"/>
                </a:cubicBezTo>
                <a:cubicBezTo>
                  <a:pt x="10663628" y="8059736"/>
                  <a:pt x="10220120" y="7616229"/>
                  <a:pt x="10220120" y="7069136"/>
                </a:cubicBezTo>
                <a:cubicBezTo>
                  <a:pt x="10220120" y="6522043"/>
                  <a:pt x="10663628" y="6078536"/>
                  <a:pt x="11210720" y="6078536"/>
                </a:cubicBezTo>
                <a:close/>
                <a:moveTo>
                  <a:pt x="11804912" y="3923774"/>
                </a:moveTo>
                <a:cubicBezTo>
                  <a:pt x="12335784" y="3923774"/>
                  <a:pt x="12766144" y="4354131"/>
                  <a:pt x="12766144" y="4885005"/>
                </a:cubicBezTo>
                <a:cubicBezTo>
                  <a:pt x="12766144" y="5415879"/>
                  <a:pt x="12335784" y="5846237"/>
                  <a:pt x="11804912" y="5846237"/>
                </a:cubicBezTo>
                <a:cubicBezTo>
                  <a:pt x="11274036" y="5846237"/>
                  <a:pt x="10843680" y="5415879"/>
                  <a:pt x="10843680" y="4885005"/>
                </a:cubicBezTo>
                <a:cubicBezTo>
                  <a:pt x="10843680" y="4354131"/>
                  <a:pt x="11274036" y="3923774"/>
                  <a:pt x="11804912" y="3923774"/>
                </a:cubicBezTo>
                <a:close/>
                <a:moveTo>
                  <a:pt x="3298394" y="3830005"/>
                </a:moveTo>
                <a:cubicBezTo>
                  <a:pt x="3612116" y="3830004"/>
                  <a:pt x="3925837" y="3943673"/>
                  <a:pt x="4153998" y="4171010"/>
                </a:cubicBezTo>
                <a:cubicBezTo>
                  <a:pt x="4610320" y="4625686"/>
                  <a:pt x="4610320" y="5307696"/>
                  <a:pt x="4153998" y="5876038"/>
                </a:cubicBezTo>
                <a:cubicBezTo>
                  <a:pt x="4153998" y="5876038"/>
                  <a:pt x="4153998" y="5876038"/>
                  <a:pt x="2328710" y="7694735"/>
                </a:cubicBezTo>
                <a:cubicBezTo>
                  <a:pt x="1872388" y="8149409"/>
                  <a:pt x="1073824" y="8149409"/>
                  <a:pt x="617502" y="7694735"/>
                </a:cubicBezTo>
                <a:cubicBezTo>
                  <a:pt x="161180" y="7126392"/>
                  <a:pt x="161180" y="6444381"/>
                  <a:pt x="617502" y="5989707"/>
                </a:cubicBezTo>
                <a:cubicBezTo>
                  <a:pt x="617502" y="5989707"/>
                  <a:pt x="617502" y="5989707"/>
                  <a:pt x="2442790" y="4171010"/>
                </a:cubicBezTo>
                <a:cubicBezTo>
                  <a:pt x="2670951" y="3943673"/>
                  <a:pt x="2984673" y="3830004"/>
                  <a:pt x="3298394" y="3830005"/>
                </a:cubicBezTo>
                <a:close/>
                <a:moveTo>
                  <a:pt x="8414700" y="2778490"/>
                </a:moveTo>
                <a:cubicBezTo>
                  <a:pt x="8980920" y="2778490"/>
                  <a:pt x="9547136" y="2983644"/>
                  <a:pt x="9958932" y="3393951"/>
                </a:cubicBezTo>
                <a:cubicBezTo>
                  <a:pt x="10782520" y="4214567"/>
                  <a:pt x="10782520" y="5445490"/>
                  <a:pt x="9958932" y="6471259"/>
                </a:cubicBezTo>
                <a:cubicBezTo>
                  <a:pt x="9958932" y="6471259"/>
                  <a:pt x="9958932" y="6471259"/>
                  <a:pt x="6664572" y="9753720"/>
                </a:cubicBezTo>
                <a:cubicBezTo>
                  <a:pt x="5840983" y="10574336"/>
                  <a:pt x="4399701" y="10574336"/>
                  <a:pt x="3576112" y="9753720"/>
                </a:cubicBezTo>
                <a:cubicBezTo>
                  <a:pt x="2752522" y="8727952"/>
                  <a:pt x="2752522" y="7497028"/>
                  <a:pt x="3576112" y="6676413"/>
                </a:cubicBezTo>
                <a:cubicBezTo>
                  <a:pt x="3576112" y="6676413"/>
                  <a:pt x="3576112" y="6676413"/>
                  <a:pt x="6870468" y="3393951"/>
                </a:cubicBezTo>
                <a:cubicBezTo>
                  <a:pt x="7282264" y="2983644"/>
                  <a:pt x="7848484" y="2778490"/>
                  <a:pt x="8414700" y="2778490"/>
                </a:cubicBezTo>
                <a:close/>
                <a:moveTo>
                  <a:pt x="3023134" y="477205"/>
                </a:moveTo>
                <a:cubicBezTo>
                  <a:pt x="3336856" y="477205"/>
                  <a:pt x="3650577" y="590873"/>
                  <a:pt x="3878738" y="818211"/>
                </a:cubicBezTo>
                <a:cubicBezTo>
                  <a:pt x="4335060" y="1272885"/>
                  <a:pt x="4335060" y="1954895"/>
                  <a:pt x="3878738" y="2523238"/>
                </a:cubicBezTo>
                <a:cubicBezTo>
                  <a:pt x="3878738" y="2523238"/>
                  <a:pt x="3878738" y="2523238"/>
                  <a:pt x="2053450" y="4341935"/>
                </a:cubicBezTo>
                <a:cubicBezTo>
                  <a:pt x="1597128" y="4796609"/>
                  <a:pt x="798564" y="4796609"/>
                  <a:pt x="342242" y="4341935"/>
                </a:cubicBezTo>
                <a:cubicBezTo>
                  <a:pt x="-114080" y="3773592"/>
                  <a:pt x="-114080" y="3091581"/>
                  <a:pt x="342242" y="2636907"/>
                </a:cubicBezTo>
                <a:cubicBezTo>
                  <a:pt x="342242" y="2636907"/>
                  <a:pt x="342242" y="2636907"/>
                  <a:pt x="2167530" y="818211"/>
                </a:cubicBezTo>
                <a:cubicBezTo>
                  <a:pt x="2395691" y="590873"/>
                  <a:pt x="2709413" y="477205"/>
                  <a:pt x="3023134" y="477205"/>
                </a:cubicBezTo>
                <a:close/>
                <a:moveTo>
                  <a:pt x="6912128" y="172406"/>
                </a:moveTo>
                <a:cubicBezTo>
                  <a:pt x="7225848" y="172406"/>
                  <a:pt x="7539572" y="286074"/>
                  <a:pt x="7767732" y="513411"/>
                </a:cubicBezTo>
                <a:cubicBezTo>
                  <a:pt x="8224052" y="968085"/>
                  <a:pt x="8224052" y="1650097"/>
                  <a:pt x="7767732" y="2218438"/>
                </a:cubicBezTo>
                <a:cubicBezTo>
                  <a:pt x="7767732" y="2218438"/>
                  <a:pt x="7767732" y="2218438"/>
                  <a:pt x="5942443" y="4037135"/>
                </a:cubicBezTo>
                <a:cubicBezTo>
                  <a:pt x="5486121" y="4491809"/>
                  <a:pt x="4687557" y="4491809"/>
                  <a:pt x="4231235" y="4037135"/>
                </a:cubicBezTo>
                <a:cubicBezTo>
                  <a:pt x="3774913" y="3468792"/>
                  <a:pt x="3774913" y="2786781"/>
                  <a:pt x="4231235" y="2332107"/>
                </a:cubicBezTo>
                <a:cubicBezTo>
                  <a:pt x="4231235" y="2332107"/>
                  <a:pt x="4231235" y="2332107"/>
                  <a:pt x="6056523" y="513411"/>
                </a:cubicBezTo>
                <a:cubicBezTo>
                  <a:pt x="6284685" y="286074"/>
                  <a:pt x="6598404" y="172406"/>
                  <a:pt x="6912128" y="172406"/>
                </a:cubicBezTo>
                <a:close/>
                <a:moveTo>
                  <a:pt x="11333752" y="0"/>
                </a:moveTo>
                <a:cubicBezTo>
                  <a:pt x="12359992" y="0"/>
                  <a:pt x="13191920" y="831930"/>
                  <a:pt x="13191920" y="1858168"/>
                </a:cubicBezTo>
                <a:cubicBezTo>
                  <a:pt x="13191920" y="2884406"/>
                  <a:pt x="12359992" y="3716336"/>
                  <a:pt x="11333752" y="3716336"/>
                </a:cubicBezTo>
                <a:cubicBezTo>
                  <a:pt x="10307516" y="3716336"/>
                  <a:pt x="9475584" y="2884406"/>
                  <a:pt x="9475584" y="1858168"/>
                </a:cubicBezTo>
                <a:cubicBezTo>
                  <a:pt x="9475584" y="831930"/>
                  <a:pt x="10307516" y="0"/>
                  <a:pt x="1133375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/>
              <a:t>Replace Image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621F72-6E1F-4E1B-9D87-CCAF628654AA}"/>
              </a:ext>
            </a:extLst>
          </p:cNvPr>
          <p:cNvSpPr/>
          <p:nvPr userDrawn="1"/>
        </p:nvSpPr>
        <p:spPr>
          <a:xfrm rot="10800000">
            <a:off x="8839200" y="5293360"/>
            <a:ext cx="551542" cy="553720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C2624B-C53B-479C-8917-4014595F1DCE}"/>
              </a:ext>
            </a:extLst>
          </p:cNvPr>
          <p:cNvSpPr/>
          <p:nvPr userDrawn="1"/>
        </p:nvSpPr>
        <p:spPr>
          <a:xfrm rot="10800000">
            <a:off x="9595411" y="19746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F05C1-2652-4614-91D1-A2E8EBBF6623}"/>
              </a:ext>
            </a:extLst>
          </p:cNvPr>
          <p:cNvSpPr/>
          <p:nvPr userDrawn="1"/>
        </p:nvSpPr>
        <p:spPr>
          <a:xfrm rot="10800000">
            <a:off x="11425734" y="275257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2850E7E-145E-48AD-AD57-6D265CE3C1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5211" y="1127937"/>
            <a:ext cx="4901301" cy="4694215"/>
          </a:xfrm>
          <a:custGeom>
            <a:avLst/>
            <a:gdLst>
              <a:gd name="connsiteX0" fmla="*/ 10856598 w 12577754"/>
              <a:gd name="connsiteY0" fmla="*/ 9231372 h 12046328"/>
              <a:gd name="connsiteX1" fmla="*/ 11595102 w 12577754"/>
              <a:gd name="connsiteY1" fmla="*/ 9525706 h 12046328"/>
              <a:gd name="connsiteX2" fmla="*/ 11595102 w 12577754"/>
              <a:gd name="connsiteY2" fmla="*/ 10997381 h 12046328"/>
              <a:gd name="connsiteX3" fmla="*/ 11010116 w 12577754"/>
              <a:gd name="connsiteY3" fmla="*/ 11580254 h 12046328"/>
              <a:gd name="connsiteX4" fmla="*/ 10988380 w 12577754"/>
              <a:gd name="connsiteY4" fmla="*/ 11601913 h 12046328"/>
              <a:gd name="connsiteX5" fmla="*/ 10986852 w 12577754"/>
              <a:gd name="connsiteY5" fmla="*/ 11600397 h 12046328"/>
              <a:gd name="connsiteX6" fmla="*/ 10834705 w 12577754"/>
              <a:gd name="connsiteY6" fmla="*/ 11751994 h 12046328"/>
              <a:gd name="connsiteX7" fmla="*/ 9357699 w 12577754"/>
              <a:gd name="connsiteY7" fmla="*/ 11751994 h 12046328"/>
              <a:gd name="connsiteX8" fmla="*/ 9357698 w 12577754"/>
              <a:gd name="connsiteY8" fmla="*/ 10280320 h 12046328"/>
              <a:gd name="connsiteX9" fmla="*/ 10022352 w 12577754"/>
              <a:gd name="connsiteY9" fmla="*/ 9618066 h 12046328"/>
              <a:gd name="connsiteX10" fmla="*/ 10086177 w 12577754"/>
              <a:gd name="connsiteY10" fmla="*/ 9554471 h 12046328"/>
              <a:gd name="connsiteX11" fmla="*/ 10087705 w 12577754"/>
              <a:gd name="connsiteY11" fmla="*/ 9555986 h 12046328"/>
              <a:gd name="connsiteX12" fmla="*/ 10118093 w 12577754"/>
              <a:gd name="connsiteY12" fmla="*/ 9525707 h 12046328"/>
              <a:gd name="connsiteX13" fmla="*/ 10856598 w 12577754"/>
              <a:gd name="connsiteY13" fmla="*/ 9231372 h 12046328"/>
              <a:gd name="connsiteX14" fmla="*/ 8350714 w 12577754"/>
              <a:gd name="connsiteY14" fmla="*/ 8697972 h 12046328"/>
              <a:gd name="connsiteX15" fmla="*/ 9089218 w 12577754"/>
              <a:gd name="connsiteY15" fmla="*/ 8992306 h 12046328"/>
              <a:gd name="connsiteX16" fmla="*/ 9089218 w 12577754"/>
              <a:gd name="connsiteY16" fmla="*/ 10463981 h 12046328"/>
              <a:gd name="connsiteX17" fmla="*/ 8504232 w 12577754"/>
              <a:gd name="connsiteY17" fmla="*/ 11046854 h 12046328"/>
              <a:gd name="connsiteX18" fmla="*/ 8482496 w 12577754"/>
              <a:gd name="connsiteY18" fmla="*/ 11068513 h 12046328"/>
              <a:gd name="connsiteX19" fmla="*/ 8480968 w 12577754"/>
              <a:gd name="connsiteY19" fmla="*/ 11066997 h 12046328"/>
              <a:gd name="connsiteX20" fmla="*/ 8328821 w 12577754"/>
              <a:gd name="connsiteY20" fmla="*/ 11218594 h 12046328"/>
              <a:gd name="connsiteX21" fmla="*/ 6851815 w 12577754"/>
              <a:gd name="connsiteY21" fmla="*/ 11218594 h 12046328"/>
              <a:gd name="connsiteX22" fmla="*/ 6851815 w 12577754"/>
              <a:gd name="connsiteY22" fmla="*/ 9746920 h 12046328"/>
              <a:gd name="connsiteX23" fmla="*/ 7516468 w 12577754"/>
              <a:gd name="connsiteY23" fmla="*/ 9084666 h 12046328"/>
              <a:gd name="connsiteX24" fmla="*/ 7580293 w 12577754"/>
              <a:gd name="connsiteY24" fmla="*/ 9021071 h 12046328"/>
              <a:gd name="connsiteX25" fmla="*/ 7581821 w 12577754"/>
              <a:gd name="connsiteY25" fmla="*/ 9022586 h 12046328"/>
              <a:gd name="connsiteX26" fmla="*/ 7612209 w 12577754"/>
              <a:gd name="connsiteY26" fmla="*/ 8992307 h 12046328"/>
              <a:gd name="connsiteX27" fmla="*/ 8350714 w 12577754"/>
              <a:gd name="connsiteY27" fmla="*/ 8697972 h 12046328"/>
              <a:gd name="connsiteX28" fmla="*/ 11543849 w 12577754"/>
              <a:gd name="connsiteY28" fmla="*/ 5617131 h 12046328"/>
              <a:gd name="connsiteX29" fmla="*/ 12282353 w 12577754"/>
              <a:gd name="connsiteY29" fmla="*/ 5911466 h 12046328"/>
              <a:gd name="connsiteX30" fmla="*/ 12282353 w 12577754"/>
              <a:gd name="connsiteY30" fmla="*/ 7383140 h 12046328"/>
              <a:gd name="connsiteX31" fmla="*/ 10706878 w 12577754"/>
              <a:gd name="connsiteY31" fmla="*/ 8952925 h 12046328"/>
              <a:gd name="connsiteX32" fmla="*/ 9229870 w 12577754"/>
              <a:gd name="connsiteY32" fmla="*/ 8952925 h 12046328"/>
              <a:gd name="connsiteX33" fmla="*/ 9229870 w 12577754"/>
              <a:gd name="connsiteY33" fmla="*/ 7481251 h 12046328"/>
              <a:gd name="connsiteX34" fmla="*/ 10805345 w 12577754"/>
              <a:gd name="connsiteY34" fmla="*/ 5911466 h 12046328"/>
              <a:gd name="connsiteX35" fmla="*/ 11543849 w 12577754"/>
              <a:gd name="connsiteY35" fmla="*/ 5617131 h 12046328"/>
              <a:gd name="connsiteX36" fmla="*/ 1212458 w 12577754"/>
              <a:gd name="connsiteY36" fmla="*/ 4386726 h 12046328"/>
              <a:gd name="connsiteX37" fmla="*/ 2424916 w 12577754"/>
              <a:gd name="connsiteY37" fmla="*/ 5593298 h 12046328"/>
              <a:gd name="connsiteX38" fmla="*/ 1212458 w 12577754"/>
              <a:gd name="connsiteY38" fmla="*/ 6799872 h 12046328"/>
              <a:gd name="connsiteX39" fmla="*/ 0 w 12577754"/>
              <a:gd name="connsiteY39" fmla="*/ 5593298 h 12046328"/>
              <a:gd name="connsiteX40" fmla="*/ 1212458 w 12577754"/>
              <a:gd name="connsiteY40" fmla="*/ 4386726 h 12046328"/>
              <a:gd name="connsiteX41" fmla="*/ 8820147 w 12577754"/>
              <a:gd name="connsiteY41" fmla="*/ 1327314 h 12046328"/>
              <a:gd name="connsiteX42" fmla="*/ 10645052 w 12577754"/>
              <a:gd name="connsiteY42" fmla="*/ 2054639 h 12046328"/>
              <a:gd name="connsiteX43" fmla="*/ 10645052 w 12577754"/>
              <a:gd name="connsiteY43" fmla="*/ 5691267 h 12046328"/>
              <a:gd name="connsiteX44" fmla="*/ 6751922 w 12577754"/>
              <a:gd name="connsiteY44" fmla="*/ 9570337 h 12046328"/>
              <a:gd name="connsiteX45" fmla="*/ 3102115 w 12577754"/>
              <a:gd name="connsiteY45" fmla="*/ 9570337 h 12046328"/>
              <a:gd name="connsiteX46" fmla="*/ 3102115 w 12577754"/>
              <a:gd name="connsiteY46" fmla="*/ 5933709 h 12046328"/>
              <a:gd name="connsiteX47" fmla="*/ 6995243 w 12577754"/>
              <a:gd name="connsiteY47" fmla="*/ 2054639 h 12046328"/>
              <a:gd name="connsiteX48" fmla="*/ 8820147 w 12577754"/>
              <a:gd name="connsiteY48" fmla="*/ 1327314 h 12046328"/>
              <a:gd name="connsiteX49" fmla="*/ 5320865 w 12577754"/>
              <a:gd name="connsiteY49" fmla="*/ 0 h 12046328"/>
              <a:gd name="connsiteX50" fmla="*/ 6331980 w 12577754"/>
              <a:gd name="connsiteY50" fmla="*/ 402986 h 12046328"/>
              <a:gd name="connsiteX51" fmla="*/ 6331980 w 12577754"/>
              <a:gd name="connsiteY51" fmla="*/ 2417914 h 12046328"/>
              <a:gd name="connsiteX52" fmla="*/ 4174933 w 12577754"/>
              <a:gd name="connsiteY52" fmla="*/ 4567170 h 12046328"/>
              <a:gd name="connsiteX53" fmla="*/ 2152704 w 12577754"/>
              <a:gd name="connsiteY53" fmla="*/ 4567170 h 12046328"/>
              <a:gd name="connsiteX54" fmla="*/ 2152704 w 12577754"/>
              <a:gd name="connsiteY54" fmla="*/ 2552243 h 12046328"/>
              <a:gd name="connsiteX55" fmla="*/ 4309751 w 12577754"/>
              <a:gd name="connsiteY55" fmla="*/ 402986 h 12046328"/>
              <a:gd name="connsiteX56" fmla="*/ 5320865 w 12577754"/>
              <a:gd name="connsiteY56" fmla="*/ 0 h 120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577754" h="12046328">
                <a:moveTo>
                  <a:pt x="10856598" y="9231372"/>
                </a:moveTo>
                <a:cubicBezTo>
                  <a:pt x="11127382" y="9231371"/>
                  <a:pt x="11398167" y="9329484"/>
                  <a:pt x="11595102" y="9525706"/>
                </a:cubicBezTo>
                <a:cubicBezTo>
                  <a:pt x="11988970" y="9918153"/>
                  <a:pt x="11988969" y="10506823"/>
                  <a:pt x="11595102" y="10997381"/>
                </a:cubicBezTo>
                <a:cubicBezTo>
                  <a:pt x="11595102" y="10997381"/>
                  <a:pt x="11595102" y="10997381"/>
                  <a:pt x="11010116" y="11580254"/>
                </a:cubicBezTo>
                <a:lnTo>
                  <a:pt x="10988380" y="11601913"/>
                </a:lnTo>
                <a:lnTo>
                  <a:pt x="10986852" y="11600397"/>
                </a:lnTo>
                <a:lnTo>
                  <a:pt x="10834705" y="11751994"/>
                </a:lnTo>
                <a:cubicBezTo>
                  <a:pt x="10440838" y="12144440"/>
                  <a:pt x="9751567" y="12144440"/>
                  <a:pt x="9357699" y="11751994"/>
                </a:cubicBezTo>
                <a:cubicBezTo>
                  <a:pt x="8963828" y="11261436"/>
                  <a:pt x="8963829" y="10672766"/>
                  <a:pt x="9357698" y="10280320"/>
                </a:cubicBezTo>
                <a:cubicBezTo>
                  <a:pt x="9357698" y="10280320"/>
                  <a:pt x="9357698" y="10280320"/>
                  <a:pt x="10022352" y="9618066"/>
                </a:cubicBezTo>
                <a:lnTo>
                  <a:pt x="10086177" y="9554471"/>
                </a:lnTo>
                <a:lnTo>
                  <a:pt x="10087705" y="9555986"/>
                </a:lnTo>
                <a:lnTo>
                  <a:pt x="10118093" y="9525707"/>
                </a:lnTo>
                <a:cubicBezTo>
                  <a:pt x="10315029" y="9329483"/>
                  <a:pt x="10585813" y="9231371"/>
                  <a:pt x="10856598" y="9231372"/>
                </a:cubicBezTo>
                <a:close/>
                <a:moveTo>
                  <a:pt x="8350714" y="8697972"/>
                </a:moveTo>
                <a:cubicBezTo>
                  <a:pt x="8621498" y="8697971"/>
                  <a:pt x="8892283" y="8796084"/>
                  <a:pt x="9089218" y="8992306"/>
                </a:cubicBezTo>
                <a:cubicBezTo>
                  <a:pt x="9483086" y="9384753"/>
                  <a:pt x="9483085" y="9973423"/>
                  <a:pt x="9089218" y="10463981"/>
                </a:cubicBezTo>
                <a:cubicBezTo>
                  <a:pt x="9089218" y="10463981"/>
                  <a:pt x="9089218" y="10463981"/>
                  <a:pt x="8504232" y="11046854"/>
                </a:cubicBezTo>
                <a:lnTo>
                  <a:pt x="8482496" y="11068513"/>
                </a:lnTo>
                <a:lnTo>
                  <a:pt x="8480968" y="11066997"/>
                </a:lnTo>
                <a:lnTo>
                  <a:pt x="8328821" y="11218594"/>
                </a:lnTo>
                <a:cubicBezTo>
                  <a:pt x="7934954" y="11611040"/>
                  <a:pt x="7245683" y="11611040"/>
                  <a:pt x="6851815" y="11218594"/>
                </a:cubicBezTo>
                <a:cubicBezTo>
                  <a:pt x="6457945" y="10728036"/>
                  <a:pt x="6457945" y="10139366"/>
                  <a:pt x="6851815" y="9746920"/>
                </a:cubicBezTo>
                <a:cubicBezTo>
                  <a:pt x="6851815" y="9746920"/>
                  <a:pt x="6851815" y="9746920"/>
                  <a:pt x="7516468" y="9084666"/>
                </a:cubicBezTo>
                <a:lnTo>
                  <a:pt x="7580293" y="9021071"/>
                </a:lnTo>
                <a:lnTo>
                  <a:pt x="7581821" y="9022586"/>
                </a:lnTo>
                <a:lnTo>
                  <a:pt x="7612209" y="8992307"/>
                </a:lnTo>
                <a:cubicBezTo>
                  <a:pt x="7809145" y="8796083"/>
                  <a:pt x="8079929" y="8697971"/>
                  <a:pt x="8350714" y="8697972"/>
                </a:cubicBezTo>
                <a:close/>
                <a:moveTo>
                  <a:pt x="11543849" y="5617131"/>
                </a:moveTo>
                <a:cubicBezTo>
                  <a:pt x="11814634" y="5617131"/>
                  <a:pt x="12085419" y="5715242"/>
                  <a:pt x="12282353" y="5911466"/>
                </a:cubicBezTo>
                <a:cubicBezTo>
                  <a:pt x="12676222" y="6303912"/>
                  <a:pt x="12676222" y="6892582"/>
                  <a:pt x="12282353" y="7383140"/>
                </a:cubicBezTo>
                <a:cubicBezTo>
                  <a:pt x="12282353" y="7383140"/>
                  <a:pt x="12282353" y="7383140"/>
                  <a:pt x="10706878" y="8952925"/>
                </a:cubicBezTo>
                <a:cubicBezTo>
                  <a:pt x="10313009" y="9345372"/>
                  <a:pt x="9623739" y="9345372"/>
                  <a:pt x="9229870" y="8952925"/>
                </a:cubicBezTo>
                <a:cubicBezTo>
                  <a:pt x="8836001" y="8462367"/>
                  <a:pt x="8836001" y="7873698"/>
                  <a:pt x="9229870" y="7481251"/>
                </a:cubicBezTo>
                <a:cubicBezTo>
                  <a:pt x="9229870" y="7481251"/>
                  <a:pt x="9229870" y="7481251"/>
                  <a:pt x="10805345" y="5911466"/>
                </a:cubicBezTo>
                <a:cubicBezTo>
                  <a:pt x="11002280" y="5715242"/>
                  <a:pt x="11273064" y="5617131"/>
                  <a:pt x="11543849" y="5617131"/>
                </a:cubicBezTo>
                <a:close/>
                <a:moveTo>
                  <a:pt x="1212458" y="4386726"/>
                </a:moveTo>
                <a:cubicBezTo>
                  <a:pt x="1882080" y="4386726"/>
                  <a:pt x="2424916" y="4926926"/>
                  <a:pt x="2424916" y="5593298"/>
                </a:cubicBezTo>
                <a:cubicBezTo>
                  <a:pt x="2424916" y="6259670"/>
                  <a:pt x="1882080" y="6799872"/>
                  <a:pt x="1212458" y="6799872"/>
                </a:cubicBezTo>
                <a:cubicBezTo>
                  <a:pt x="542836" y="6799872"/>
                  <a:pt x="0" y="6259670"/>
                  <a:pt x="0" y="5593298"/>
                </a:cubicBezTo>
                <a:cubicBezTo>
                  <a:pt x="0" y="4926926"/>
                  <a:pt x="542836" y="4386726"/>
                  <a:pt x="1212458" y="4386726"/>
                </a:cubicBezTo>
                <a:close/>
                <a:moveTo>
                  <a:pt x="8820147" y="1327314"/>
                </a:moveTo>
                <a:cubicBezTo>
                  <a:pt x="9489279" y="1327314"/>
                  <a:pt x="10158410" y="1569756"/>
                  <a:pt x="10645052" y="2054639"/>
                </a:cubicBezTo>
                <a:cubicBezTo>
                  <a:pt x="11618334" y="3024407"/>
                  <a:pt x="11618334" y="4479058"/>
                  <a:pt x="10645052" y="5691267"/>
                </a:cubicBezTo>
                <a:cubicBezTo>
                  <a:pt x="10645052" y="5691267"/>
                  <a:pt x="10645052" y="5691267"/>
                  <a:pt x="6751922" y="9570337"/>
                </a:cubicBezTo>
                <a:cubicBezTo>
                  <a:pt x="5778641" y="10540105"/>
                  <a:pt x="4075398" y="10540105"/>
                  <a:pt x="3102115" y="9570337"/>
                </a:cubicBezTo>
                <a:cubicBezTo>
                  <a:pt x="2128832" y="8358128"/>
                  <a:pt x="2128832" y="6903477"/>
                  <a:pt x="3102115" y="5933709"/>
                </a:cubicBezTo>
                <a:cubicBezTo>
                  <a:pt x="3102115" y="5933709"/>
                  <a:pt x="3102115" y="5933709"/>
                  <a:pt x="6995243" y="2054639"/>
                </a:cubicBezTo>
                <a:cubicBezTo>
                  <a:pt x="7481884" y="1569756"/>
                  <a:pt x="8151015" y="1327314"/>
                  <a:pt x="8820147" y="1327314"/>
                </a:cubicBezTo>
                <a:close/>
                <a:moveTo>
                  <a:pt x="5320865" y="0"/>
                </a:moveTo>
                <a:cubicBezTo>
                  <a:pt x="5691607" y="0"/>
                  <a:pt x="6062350" y="134328"/>
                  <a:pt x="6331980" y="402986"/>
                </a:cubicBezTo>
                <a:cubicBezTo>
                  <a:pt x="6871241" y="940300"/>
                  <a:pt x="6871241" y="1746271"/>
                  <a:pt x="6331980" y="2417914"/>
                </a:cubicBezTo>
                <a:cubicBezTo>
                  <a:pt x="6331980" y="2417914"/>
                  <a:pt x="6331980" y="2417914"/>
                  <a:pt x="4174933" y="4567170"/>
                </a:cubicBezTo>
                <a:cubicBezTo>
                  <a:pt x="3635673" y="5104484"/>
                  <a:pt x="2691965" y="5104484"/>
                  <a:pt x="2152704" y="4567170"/>
                </a:cubicBezTo>
                <a:cubicBezTo>
                  <a:pt x="1613442" y="3895527"/>
                  <a:pt x="1613442" y="3089557"/>
                  <a:pt x="2152704" y="2552243"/>
                </a:cubicBezTo>
                <a:cubicBezTo>
                  <a:pt x="2152704" y="2552243"/>
                  <a:pt x="2152704" y="2552243"/>
                  <a:pt x="4309751" y="402986"/>
                </a:cubicBezTo>
                <a:cubicBezTo>
                  <a:pt x="4579380" y="134328"/>
                  <a:pt x="4950122" y="0"/>
                  <a:pt x="532086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Replace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0DA9E-8319-4C17-9431-1C3D49DDC541}"/>
              </a:ext>
            </a:extLst>
          </p:cNvPr>
          <p:cNvSpPr/>
          <p:nvPr userDrawn="1"/>
        </p:nvSpPr>
        <p:spPr>
          <a:xfrm rot="10800000">
            <a:off x="4804648" y="3881120"/>
            <a:ext cx="831974" cy="831974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D645AF-2819-48F1-AA30-895F30E05410}"/>
              </a:ext>
            </a:extLst>
          </p:cNvPr>
          <p:cNvSpPr/>
          <p:nvPr userDrawn="1"/>
        </p:nvSpPr>
        <p:spPr>
          <a:xfrm rot="10800000">
            <a:off x="2514851" y="52004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69FA6-77BB-44BB-A385-801290BE4EE0}"/>
              </a:ext>
            </a:extLst>
          </p:cNvPr>
          <p:cNvSpPr/>
          <p:nvPr userDrawn="1"/>
        </p:nvSpPr>
        <p:spPr>
          <a:xfrm rot="10800000">
            <a:off x="1411362" y="3129840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9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44A2D-2BD4-439E-81A0-1234F95CB257}"/>
              </a:ext>
            </a:extLst>
          </p:cNvPr>
          <p:cNvSpPr/>
          <p:nvPr userDrawn="1"/>
        </p:nvSpPr>
        <p:spPr>
          <a:xfrm>
            <a:off x="7372350" y="5791200"/>
            <a:ext cx="48196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27F0A1B-3EFC-4910-A13A-6B5299FB7A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86215" y="6525157"/>
            <a:ext cx="40919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www.hexaware.com  | </a:t>
            </a:r>
            <a:r>
              <a:rPr lang="en-US" sz="90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© Hexaware Technologies. All rights reserved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C07239-C820-48DC-A31C-C2A9DFB5C3F7}"/>
              </a:ext>
            </a:extLst>
          </p:cNvPr>
          <p:cNvSpPr/>
          <p:nvPr userDrawn="1"/>
        </p:nvSpPr>
        <p:spPr>
          <a:xfrm>
            <a:off x="11708521" y="6378960"/>
            <a:ext cx="469624" cy="460522"/>
          </a:xfrm>
          <a:custGeom>
            <a:avLst/>
            <a:gdLst>
              <a:gd name="connsiteX0" fmla="*/ 328659 w 469624"/>
              <a:gd name="connsiteY0" fmla="*/ 0 h 460522"/>
              <a:gd name="connsiteX1" fmla="*/ 456588 w 469624"/>
              <a:gd name="connsiteY1" fmla="*/ 25828 h 460522"/>
              <a:gd name="connsiteX2" fmla="*/ 469624 w 469624"/>
              <a:gd name="connsiteY2" fmla="*/ 32904 h 460522"/>
              <a:gd name="connsiteX3" fmla="*/ 469624 w 469624"/>
              <a:gd name="connsiteY3" fmla="*/ 460522 h 460522"/>
              <a:gd name="connsiteX4" fmla="*/ 27963 w 469624"/>
              <a:gd name="connsiteY4" fmla="*/ 460522 h 460522"/>
              <a:gd name="connsiteX5" fmla="*/ 25828 w 469624"/>
              <a:gd name="connsiteY5" fmla="*/ 456588 h 460522"/>
              <a:gd name="connsiteX6" fmla="*/ 0 w 469624"/>
              <a:gd name="connsiteY6" fmla="*/ 328659 h 460522"/>
              <a:gd name="connsiteX7" fmla="*/ 328659 w 469624"/>
              <a:gd name="connsiteY7" fmla="*/ 0 h 46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624" h="460522">
                <a:moveTo>
                  <a:pt x="328659" y="0"/>
                </a:moveTo>
                <a:cubicBezTo>
                  <a:pt x="374037" y="0"/>
                  <a:pt x="417268" y="9197"/>
                  <a:pt x="456588" y="25828"/>
                </a:cubicBezTo>
                <a:lnTo>
                  <a:pt x="469624" y="32904"/>
                </a:lnTo>
                <a:lnTo>
                  <a:pt x="469624" y="460522"/>
                </a:lnTo>
                <a:lnTo>
                  <a:pt x="27963" y="460522"/>
                </a:lnTo>
                <a:lnTo>
                  <a:pt x="25828" y="456588"/>
                </a:lnTo>
                <a:cubicBezTo>
                  <a:pt x="9197" y="417268"/>
                  <a:pt x="0" y="374038"/>
                  <a:pt x="0" y="328659"/>
                </a:cubicBezTo>
                <a:cubicBezTo>
                  <a:pt x="0" y="147146"/>
                  <a:pt x="147146" y="0"/>
                  <a:pt x="328659" y="0"/>
                </a:cubicBezTo>
                <a:close/>
              </a:path>
            </a:pathLst>
          </a:custGeom>
          <a:solidFill>
            <a:srgbClr val="13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F3C1E7-7FA3-481B-A95F-0A72C2CF000B}"/>
              </a:ext>
            </a:extLst>
          </p:cNvPr>
          <p:cNvSpPr txBox="1">
            <a:spLocks/>
          </p:cNvSpPr>
          <p:nvPr userDrawn="1"/>
        </p:nvSpPr>
        <p:spPr>
          <a:xfrm>
            <a:off x="11762680" y="6506484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100" b="1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pPr/>
              <a:t>‹#›</a:t>
            </a:fld>
            <a:endParaRPr lang="en-US" sz="1465" b="1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11BE3F-7CB1-45BC-8316-EEEF9A60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2A7EA8-C706-40A0-BDF6-1FAA5000DEDD}"/>
              </a:ext>
            </a:extLst>
          </p:cNvPr>
          <p:cNvSpPr/>
          <p:nvPr/>
        </p:nvSpPr>
        <p:spPr>
          <a:xfrm>
            <a:off x="2871147" y="3268205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3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3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EB2A2E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08C5B8-B38B-48EB-B04A-071789CA5C2A}"/>
              </a:ext>
            </a:extLst>
          </p:cNvPr>
          <p:cNvSpPr/>
          <p:nvPr/>
        </p:nvSpPr>
        <p:spPr>
          <a:xfrm>
            <a:off x="-4330" y="3201355"/>
            <a:ext cx="12217198" cy="4421627"/>
          </a:xfrm>
          <a:custGeom>
            <a:avLst/>
            <a:gdLst>
              <a:gd name="connsiteX0" fmla="*/ 12217198 w 12217198"/>
              <a:gd name="connsiteY0" fmla="*/ 4421628 h 4421627"/>
              <a:gd name="connsiteX1" fmla="*/ 0 w 12217198"/>
              <a:gd name="connsiteY1" fmla="*/ 4421628 h 4421627"/>
              <a:gd name="connsiteX2" fmla="*/ 0 w 12217198"/>
              <a:gd name="connsiteY2" fmla="*/ 2385578 h 4421627"/>
              <a:gd name="connsiteX3" fmla="*/ 2865 w 12217198"/>
              <a:gd name="connsiteY3" fmla="*/ 2359793 h 4421627"/>
              <a:gd name="connsiteX4" fmla="*/ 352392 w 12217198"/>
              <a:gd name="connsiteY4" fmla="*/ 2077114 h 4421627"/>
              <a:gd name="connsiteX5" fmla="*/ 708603 w 12217198"/>
              <a:gd name="connsiteY5" fmla="*/ 2434283 h 4421627"/>
              <a:gd name="connsiteX6" fmla="*/ 708603 w 12217198"/>
              <a:gd name="connsiteY6" fmla="*/ 3018740 h 4421627"/>
              <a:gd name="connsiteX7" fmla="*/ 1064815 w 12217198"/>
              <a:gd name="connsiteY7" fmla="*/ 3375908 h 4421627"/>
              <a:gd name="connsiteX8" fmla="*/ 1432486 w 12217198"/>
              <a:gd name="connsiteY8" fmla="*/ 3018740 h 4421627"/>
              <a:gd name="connsiteX9" fmla="*/ 1432486 w 12217198"/>
              <a:gd name="connsiteY9" fmla="*/ 1806851 h 4421627"/>
              <a:gd name="connsiteX10" fmla="*/ 1788698 w 12217198"/>
              <a:gd name="connsiteY10" fmla="*/ 1439178 h 4421627"/>
              <a:gd name="connsiteX11" fmla="*/ 2144910 w 12217198"/>
              <a:gd name="connsiteY11" fmla="*/ 1806851 h 4421627"/>
              <a:gd name="connsiteX12" fmla="*/ 2144910 w 12217198"/>
              <a:gd name="connsiteY12" fmla="*/ 2878355 h 4421627"/>
              <a:gd name="connsiteX13" fmla="*/ 2501121 w 12217198"/>
              <a:gd name="connsiteY13" fmla="*/ 3246028 h 4421627"/>
              <a:gd name="connsiteX14" fmla="*/ 2868793 w 12217198"/>
              <a:gd name="connsiteY14" fmla="*/ 2878355 h 4421627"/>
              <a:gd name="connsiteX15" fmla="*/ 2868793 w 12217198"/>
              <a:gd name="connsiteY15" fmla="*/ 1969200 h 4421627"/>
              <a:gd name="connsiteX16" fmla="*/ 2868793 w 12217198"/>
              <a:gd name="connsiteY16" fmla="*/ 1958695 h 4421627"/>
              <a:gd name="connsiteX17" fmla="*/ 2868793 w 12217198"/>
              <a:gd name="connsiteY17" fmla="*/ 1254864 h 4421627"/>
              <a:gd name="connsiteX18" fmla="*/ 3203994 w 12217198"/>
              <a:gd name="connsiteY18" fmla="*/ 887190 h 4421627"/>
              <a:gd name="connsiteX19" fmla="*/ 3582171 w 12217198"/>
              <a:gd name="connsiteY19" fmla="*/ 1244359 h 4421627"/>
              <a:gd name="connsiteX20" fmla="*/ 3582171 w 12217198"/>
              <a:gd name="connsiteY20" fmla="*/ 1958695 h 4421627"/>
              <a:gd name="connsiteX21" fmla="*/ 3582171 w 12217198"/>
              <a:gd name="connsiteY21" fmla="*/ 1969200 h 4421627"/>
              <a:gd name="connsiteX22" fmla="*/ 3582171 w 12217198"/>
              <a:gd name="connsiteY22" fmla="*/ 2434283 h 4421627"/>
              <a:gd name="connsiteX23" fmla="*/ 3938382 w 12217198"/>
              <a:gd name="connsiteY23" fmla="*/ 2791451 h 4421627"/>
              <a:gd name="connsiteX24" fmla="*/ 4294594 w 12217198"/>
              <a:gd name="connsiteY24" fmla="*/ 2434283 h 4421627"/>
              <a:gd name="connsiteX25" fmla="*/ 4294594 w 12217198"/>
              <a:gd name="connsiteY25" fmla="*/ 2509727 h 4421627"/>
              <a:gd name="connsiteX26" fmla="*/ 4662266 w 12217198"/>
              <a:gd name="connsiteY26" fmla="*/ 2152559 h 4421627"/>
              <a:gd name="connsiteX27" fmla="*/ 5018477 w 12217198"/>
              <a:gd name="connsiteY27" fmla="*/ 2509727 h 4421627"/>
              <a:gd name="connsiteX28" fmla="*/ 5018477 w 12217198"/>
              <a:gd name="connsiteY28" fmla="*/ 2661571 h 4421627"/>
              <a:gd name="connsiteX29" fmla="*/ 5374689 w 12217198"/>
              <a:gd name="connsiteY29" fmla="*/ 3018740 h 4421627"/>
              <a:gd name="connsiteX30" fmla="*/ 5730900 w 12217198"/>
              <a:gd name="connsiteY30" fmla="*/ 2661571 h 4421627"/>
              <a:gd name="connsiteX31" fmla="*/ 5730900 w 12217198"/>
              <a:gd name="connsiteY31" fmla="*/ 2704546 h 4421627"/>
              <a:gd name="connsiteX32" fmla="*/ 6098572 w 12217198"/>
              <a:gd name="connsiteY32" fmla="*/ 2336873 h 4421627"/>
              <a:gd name="connsiteX33" fmla="*/ 6109077 w 12217198"/>
              <a:gd name="connsiteY33" fmla="*/ 2336873 h 4421627"/>
              <a:gd name="connsiteX34" fmla="*/ 6476748 w 12217198"/>
              <a:gd name="connsiteY34" fmla="*/ 2704546 h 4421627"/>
              <a:gd name="connsiteX35" fmla="*/ 6476748 w 12217198"/>
              <a:gd name="connsiteY35" fmla="*/ 2661571 h 4421627"/>
              <a:gd name="connsiteX36" fmla="*/ 6832960 w 12217198"/>
              <a:gd name="connsiteY36" fmla="*/ 3018740 h 4421627"/>
              <a:gd name="connsiteX37" fmla="*/ 7189171 w 12217198"/>
              <a:gd name="connsiteY37" fmla="*/ 2661571 h 4421627"/>
              <a:gd name="connsiteX38" fmla="*/ 7189171 w 12217198"/>
              <a:gd name="connsiteY38" fmla="*/ 2509727 h 4421627"/>
              <a:gd name="connsiteX39" fmla="*/ 7545383 w 12217198"/>
              <a:gd name="connsiteY39" fmla="*/ 2152559 h 4421627"/>
              <a:gd name="connsiteX40" fmla="*/ 7901595 w 12217198"/>
              <a:gd name="connsiteY40" fmla="*/ 2509727 h 4421627"/>
              <a:gd name="connsiteX41" fmla="*/ 7901595 w 12217198"/>
              <a:gd name="connsiteY41" fmla="*/ 2434283 h 4421627"/>
              <a:gd name="connsiteX42" fmla="*/ 8269266 w 12217198"/>
              <a:gd name="connsiteY42" fmla="*/ 2791451 h 4421627"/>
              <a:gd name="connsiteX43" fmla="*/ 8625477 w 12217198"/>
              <a:gd name="connsiteY43" fmla="*/ 2434283 h 4421627"/>
              <a:gd name="connsiteX44" fmla="*/ 8625477 w 12217198"/>
              <a:gd name="connsiteY44" fmla="*/ 367673 h 4421627"/>
              <a:gd name="connsiteX45" fmla="*/ 8981689 w 12217198"/>
              <a:gd name="connsiteY45" fmla="*/ 0 h 4421627"/>
              <a:gd name="connsiteX46" fmla="*/ 9337900 w 12217198"/>
              <a:gd name="connsiteY46" fmla="*/ 367673 h 4421627"/>
              <a:gd name="connsiteX47" fmla="*/ 9337900 w 12217198"/>
              <a:gd name="connsiteY47" fmla="*/ 2878355 h 4421627"/>
              <a:gd name="connsiteX48" fmla="*/ 9705572 w 12217198"/>
              <a:gd name="connsiteY48" fmla="*/ 3246028 h 4421627"/>
              <a:gd name="connsiteX49" fmla="*/ 10061783 w 12217198"/>
              <a:gd name="connsiteY49" fmla="*/ 2878355 h 4421627"/>
              <a:gd name="connsiteX50" fmla="*/ 10061783 w 12217198"/>
              <a:gd name="connsiteY50" fmla="*/ 1806851 h 4421627"/>
              <a:gd name="connsiteX51" fmla="*/ 10417995 w 12217198"/>
              <a:gd name="connsiteY51" fmla="*/ 1439178 h 4421627"/>
              <a:gd name="connsiteX52" fmla="*/ 10774206 w 12217198"/>
              <a:gd name="connsiteY52" fmla="*/ 1806851 h 4421627"/>
              <a:gd name="connsiteX53" fmla="*/ 10774206 w 12217198"/>
              <a:gd name="connsiteY53" fmla="*/ 3018740 h 4421627"/>
              <a:gd name="connsiteX54" fmla="*/ 11130418 w 12217198"/>
              <a:gd name="connsiteY54" fmla="*/ 3375908 h 4421627"/>
              <a:gd name="connsiteX55" fmla="*/ 11498090 w 12217198"/>
              <a:gd name="connsiteY55" fmla="*/ 3018740 h 4421627"/>
              <a:gd name="connsiteX56" fmla="*/ 11498090 w 12217198"/>
              <a:gd name="connsiteY56" fmla="*/ 2434283 h 4421627"/>
              <a:gd name="connsiteX57" fmla="*/ 11854302 w 12217198"/>
              <a:gd name="connsiteY57" fmla="*/ 2077114 h 4421627"/>
              <a:gd name="connsiteX58" fmla="*/ 12210513 w 12217198"/>
              <a:gd name="connsiteY58" fmla="*/ 2434283 h 4421627"/>
              <a:gd name="connsiteX59" fmla="*/ 12210513 w 12217198"/>
              <a:gd name="connsiteY59" fmla="*/ 4421628 h 442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217198" h="4421627">
                <a:moveTo>
                  <a:pt x="12217198" y="4421628"/>
                </a:moveTo>
                <a:lnTo>
                  <a:pt x="0" y="4421628"/>
                </a:lnTo>
                <a:lnTo>
                  <a:pt x="0" y="2385578"/>
                </a:lnTo>
                <a:lnTo>
                  <a:pt x="2865" y="2359793"/>
                </a:lnTo>
                <a:cubicBezTo>
                  <a:pt x="36290" y="2192669"/>
                  <a:pt x="182403" y="2077114"/>
                  <a:pt x="352392" y="2077114"/>
                </a:cubicBezTo>
                <a:cubicBezTo>
                  <a:pt x="547210" y="2077114"/>
                  <a:pt x="708603" y="2228959"/>
                  <a:pt x="708603" y="2434283"/>
                </a:cubicBezTo>
                <a:cubicBezTo>
                  <a:pt x="708603" y="3018740"/>
                  <a:pt x="708603" y="3018740"/>
                  <a:pt x="708603" y="3018740"/>
                </a:cubicBezTo>
                <a:cubicBezTo>
                  <a:pt x="708603" y="3213559"/>
                  <a:pt x="870952" y="3375908"/>
                  <a:pt x="1064815" y="3375908"/>
                </a:cubicBezTo>
                <a:cubicBezTo>
                  <a:pt x="1270138" y="3375908"/>
                  <a:pt x="1432486" y="3213559"/>
                  <a:pt x="1432486" y="3018740"/>
                </a:cubicBezTo>
                <a:cubicBezTo>
                  <a:pt x="1432486" y="1806851"/>
                  <a:pt x="1432486" y="1806851"/>
                  <a:pt x="1432486" y="1806851"/>
                </a:cubicBezTo>
                <a:cubicBezTo>
                  <a:pt x="1432486" y="1601527"/>
                  <a:pt x="1594835" y="1439178"/>
                  <a:pt x="1788698" y="1439178"/>
                </a:cubicBezTo>
                <a:cubicBezTo>
                  <a:pt x="1983516" y="1439178"/>
                  <a:pt x="2144910" y="1601527"/>
                  <a:pt x="2144910" y="1806851"/>
                </a:cubicBezTo>
                <a:cubicBezTo>
                  <a:pt x="2144910" y="2878355"/>
                  <a:pt x="2144910" y="2878355"/>
                  <a:pt x="2144910" y="2878355"/>
                </a:cubicBezTo>
                <a:cubicBezTo>
                  <a:pt x="2144910" y="3083679"/>
                  <a:pt x="2307258" y="3246028"/>
                  <a:pt x="2501121" y="3246028"/>
                </a:cubicBezTo>
                <a:cubicBezTo>
                  <a:pt x="2706444" y="3246028"/>
                  <a:pt x="2868793" y="3083679"/>
                  <a:pt x="2868793" y="2878355"/>
                </a:cubicBezTo>
                <a:cubicBezTo>
                  <a:pt x="2868793" y="1969200"/>
                  <a:pt x="2868793" y="1969200"/>
                  <a:pt x="2868793" y="1969200"/>
                </a:cubicBezTo>
                <a:cubicBezTo>
                  <a:pt x="2868793" y="1969200"/>
                  <a:pt x="2868793" y="1969200"/>
                  <a:pt x="2868793" y="1958695"/>
                </a:cubicBezTo>
                <a:cubicBezTo>
                  <a:pt x="2868793" y="1254864"/>
                  <a:pt x="2868793" y="1254864"/>
                  <a:pt x="2868793" y="1254864"/>
                </a:cubicBezTo>
                <a:cubicBezTo>
                  <a:pt x="2868793" y="1070550"/>
                  <a:pt x="3009176" y="897695"/>
                  <a:pt x="3203994" y="887190"/>
                </a:cubicBezTo>
                <a:cubicBezTo>
                  <a:pt x="3409317" y="876686"/>
                  <a:pt x="3582171" y="1039035"/>
                  <a:pt x="3582171" y="1244359"/>
                </a:cubicBezTo>
                <a:cubicBezTo>
                  <a:pt x="3582171" y="1958695"/>
                  <a:pt x="3582171" y="1958695"/>
                  <a:pt x="3582171" y="1958695"/>
                </a:cubicBezTo>
                <a:cubicBezTo>
                  <a:pt x="3582171" y="1969200"/>
                  <a:pt x="3582171" y="1969200"/>
                  <a:pt x="3582171" y="1969200"/>
                </a:cubicBezTo>
                <a:cubicBezTo>
                  <a:pt x="3582171" y="2434283"/>
                  <a:pt x="3582171" y="2434283"/>
                  <a:pt x="3582171" y="2434283"/>
                </a:cubicBezTo>
                <a:cubicBezTo>
                  <a:pt x="3582171" y="2629102"/>
                  <a:pt x="3744519" y="2791451"/>
                  <a:pt x="3938382" y="2791451"/>
                </a:cubicBezTo>
                <a:cubicBezTo>
                  <a:pt x="4143705" y="2791451"/>
                  <a:pt x="4294594" y="2629102"/>
                  <a:pt x="4294594" y="2434283"/>
                </a:cubicBezTo>
                <a:cubicBezTo>
                  <a:pt x="4294594" y="2509727"/>
                  <a:pt x="4294594" y="2509727"/>
                  <a:pt x="4294594" y="2509727"/>
                </a:cubicBezTo>
                <a:cubicBezTo>
                  <a:pt x="4294594" y="2314908"/>
                  <a:pt x="4456943" y="2152559"/>
                  <a:pt x="4662266" y="2152559"/>
                </a:cubicBezTo>
                <a:cubicBezTo>
                  <a:pt x="4857084" y="2152559"/>
                  <a:pt x="5018477" y="2314908"/>
                  <a:pt x="5018477" y="2509727"/>
                </a:cubicBezTo>
                <a:cubicBezTo>
                  <a:pt x="5018477" y="2661571"/>
                  <a:pt x="5018477" y="2661571"/>
                  <a:pt x="5018477" y="2661571"/>
                </a:cubicBezTo>
                <a:cubicBezTo>
                  <a:pt x="5018477" y="2856391"/>
                  <a:pt x="5180826" y="3018740"/>
                  <a:pt x="5374689" y="3018740"/>
                </a:cubicBezTo>
                <a:cubicBezTo>
                  <a:pt x="5569507" y="3018740"/>
                  <a:pt x="5730900" y="2856391"/>
                  <a:pt x="5730900" y="2661571"/>
                </a:cubicBezTo>
                <a:cubicBezTo>
                  <a:pt x="5730900" y="2704546"/>
                  <a:pt x="5730900" y="2704546"/>
                  <a:pt x="5730900" y="2704546"/>
                </a:cubicBezTo>
                <a:cubicBezTo>
                  <a:pt x="5730900" y="2499222"/>
                  <a:pt x="5893249" y="2336873"/>
                  <a:pt x="6098572" y="2336873"/>
                </a:cubicBezTo>
                <a:cubicBezTo>
                  <a:pt x="6109077" y="2336873"/>
                  <a:pt x="6109077" y="2336873"/>
                  <a:pt x="6109077" y="2336873"/>
                </a:cubicBezTo>
                <a:cubicBezTo>
                  <a:pt x="6314400" y="2336873"/>
                  <a:pt x="6476748" y="2499222"/>
                  <a:pt x="6476748" y="2704546"/>
                </a:cubicBezTo>
                <a:cubicBezTo>
                  <a:pt x="6476748" y="2661571"/>
                  <a:pt x="6476748" y="2661571"/>
                  <a:pt x="6476748" y="2661571"/>
                </a:cubicBezTo>
                <a:cubicBezTo>
                  <a:pt x="6476748" y="2856391"/>
                  <a:pt x="6627637" y="3018740"/>
                  <a:pt x="6832960" y="3018740"/>
                </a:cubicBezTo>
                <a:cubicBezTo>
                  <a:pt x="7027778" y="3018740"/>
                  <a:pt x="7189171" y="2856391"/>
                  <a:pt x="7189171" y="2661571"/>
                </a:cubicBezTo>
                <a:cubicBezTo>
                  <a:pt x="7189171" y="2509727"/>
                  <a:pt x="7189171" y="2509727"/>
                  <a:pt x="7189171" y="2509727"/>
                </a:cubicBezTo>
                <a:cubicBezTo>
                  <a:pt x="7189171" y="2314908"/>
                  <a:pt x="7351520" y="2152559"/>
                  <a:pt x="7545383" y="2152559"/>
                </a:cubicBezTo>
                <a:cubicBezTo>
                  <a:pt x="7750706" y="2152559"/>
                  <a:pt x="7901595" y="2314908"/>
                  <a:pt x="7901595" y="2509727"/>
                </a:cubicBezTo>
                <a:cubicBezTo>
                  <a:pt x="7901595" y="2434283"/>
                  <a:pt x="7901595" y="2434283"/>
                  <a:pt x="7901595" y="2434283"/>
                </a:cubicBezTo>
                <a:cubicBezTo>
                  <a:pt x="7901595" y="2629102"/>
                  <a:pt x="8063943" y="2791451"/>
                  <a:pt x="8269266" y="2791451"/>
                </a:cubicBezTo>
                <a:cubicBezTo>
                  <a:pt x="8464084" y="2791451"/>
                  <a:pt x="8625477" y="2629102"/>
                  <a:pt x="8625477" y="2434283"/>
                </a:cubicBezTo>
                <a:cubicBezTo>
                  <a:pt x="8625477" y="367673"/>
                  <a:pt x="8625477" y="367673"/>
                  <a:pt x="8625477" y="367673"/>
                </a:cubicBezTo>
                <a:cubicBezTo>
                  <a:pt x="8625477" y="162349"/>
                  <a:pt x="8787826" y="0"/>
                  <a:pt x="8981689" y="0"/>
                </a:cubicBezTo>
                <a:cubicBezTo>
                  <a:pt x="9176507" y="0"/>
                  <a:pt x="9337900" y="162349"/>
                  <a:pt x="9337900" y="367673"/>
                </a:cubicBezTo>
                <a:cubicBezTo>
                  <a:pt x="9337900" y="2878355"/>
                  <a:pt x="9337900" y="2878355"/>
                  <a:pt x="9337900" y="2878355"/>
                </a:cubicBezTo>
                <a:cubicBezTo>
                  <a:pt x="9337900" y="3083679"/>
                  <a:pt x="9500249" y="3246028"/>
                  <a:pt x="9705572" y="3246028"/>
                </a:cubicBezTo>
                <a:cubicBezTo>
                  <a:pt x="9900390" y="3246028"/>
                  <a:pt x="10061783" y="3083679"/>
                  <a:pt x="10061783" y="2878355"/>
                </a:cubicBezTo>
                <a:cubicBezTo>
                  <a:pt x="10061783" y="1806851"/>
                  <a:pt x="10061783" y="1806851"/>
                  <a:pt x="10061783" y="1806851"/>
                </a:cubicBezTo>
                <a:cubicBezTo>
                  <a:pt x="10061783" y="1601527"/>
                  <a:pt x="10224132" y="1439178"/>
                  <a:pt x="10417995" y="1439178"/>
                </a:cubicBezTo>
                <a:cubicBezTo>
                  <a:pt x="10611858" y="1439178"/>
                  <a:pt x="10774206" y="1601527"/>
                  <a:pt x="10774206" y="1806851"/>
                </a:cubicBezTo>
                <a:cubicBezTo>
                  <a:pt x="10774206" y="3018740"/>
                  <a:pt x="10774206" y="3018740"/>
                  <a:pt x="10774206" y="3018740"/>
                </a:cubicBezTo>
                <a:cubicBezTo>
                  <a:pt x="10774206" y="3213559"/>
                  <a:pt x="10936555" y="3375908"/>
                  <a:pt x="11130418" y="3375908"/>
                </a:cubicBezTo>
                <a:cubicBezTo>
                  <a:pt x="11335741" y="3375908"/>
                  <a:pt x="11498090" y="3213559"/>
                  <a:pt x="11498090" y="3018740"/>
                </a:cubicBezTo>
                <a:cubicBezTo>
                  <a:pt x="11498090" y="2434283"/>
                  <a:pt x="11498090" y="2434283"/>
                  <a:pt x="11498090" y="2434283"/>
                </a:cubicBezTo>
                <a:cubicBezTo>
                  <a:pt x="11498090" y="2228959"/>
                  <a:pt x="11660438" y="2077114"/>
                  <a:pt x="11854302" y="2077114"/>
                </a:cubicBezTo>
                <a:cubicBezTo>
                  <a:pt x="12049119" y="2077114"/>
                  <a:pt x="12210513" y="2228959"/>
                  <a:pt x="12210513" y="2434283"/>
                </a:cubicBezTo>
                <a:lnTo>
                  <a:pt x="12210513" y="4421628"/>
                </a:lnTo>
                <a:close/>
              </a:path>
            </a:pathLst>
          </a:custGeom>
          <a:solidFill>
            <a:srgbClr val="005AAB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B85484-0CF2-478E-8A33-3E390BD839C8}"/>
              </a:ext>
            </a:extLst>
          </p:cNvPr>
          <p:cNvSpPr/>
          <p:nvPr/>
        </p:nvSpPr>
        <p:spPr>
          <a:xfrm>
            <a:off x="10033578" y="3822102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7 h 697146"/>
              <a:gd name="connsiteX2" fmla="*/ 348572 w 697143"/>
              <a:gd name="connsiteY2" fmla="*/ 697147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1" y="697147"/>
                  <a:pt x="348572" y="697147"/>
                </a:cubicBezTo>
                <a:lnTo>
                  <a:pt x="348572" y="697147"/>
                </a:lnTo>
                <a:cubicBezTo>
                  <a:pt x="155664" y="697147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1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C6D1D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C447DF-2D4E-4E2C-9A47-89E7603434C6}"/>
              </a:ext>
            </a:extLst>
          </p:cNvPr>
          <p:cNvSpPr/>
          <p:nvPr/>
        </p:nvSpPr>
        <p:spPr>
          <a:xfrm>
            <a:off x="5764769" y="4672048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4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FB81A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0CC40381-B942-479F-9F74-5296D18FCC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8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DAEFF-69F3-45A1-9F84-ACCD728A2B2C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A065D-9535-4981-9511-70DBD2DC8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1552" y="227915"/>
            <a:ext cx="7990449" cy="6402170"/>
          </a:xfrm>
          <a:custGeom>
            <a:avLst/>
            <a:gdLst>
              <a:gd name="connsiteX0" fmla="*/ 5857895 w 7990449"/>
              <a:gd name="connsiteY0" fmla="*/ 5860020 h 6402170"/>
              <a:gd name="connsiteX1" fmla="*/ 6127121 w 7990449"/>
              <a:gd name="connsiteY1" fmla="*/ 6129245 h 6402170"/>
              <a:gd name="connsiteX2" fmla="*/ 5859179 w 7990449"/>
              <a:gd name="connsiteY2" fmla="*/ 6397186 h 6402170"/>
              <a:gd name="connsiteX3" fmla="*/ 3982239 w 7990449"/>
              <a:gd name="connsiteY3" fmla="*/ 6402170 h 6402170"/>
              <a:gd name="connsiteX4" fmla="*/ 3713015 w 7990449"/>
              <a:gd name="connsiteY4" fmla="*/ 6132945 h 6402170"/>
              <a:gd name="connsiteX5" fmla="*/ 3983066 w 7990449"/>
              <a:gd name="connsiteY5" fmla="*/ 5862893 h 6402170"/>
              <a:gd name="connsiteX6" fmla="*/ 5857895 w 7990449"/>
              <a:gd name="connsiteY6" fmla="*/ 5860020 h 6402170"/>
              <a:gd name="connsiteX7" fmla="*/ 6592884 w 7990449"/>
              <a:gd name="connsiteY7" fmla="*/ 5834423 h 6402170"/>
              <a:gd name="connsiteX8" fmla="*/ 6871815 w 7990449"/>
              <a:gd name="connsiteY8" fmla="*/ 6113355 h 6402170"/>
              <a:gd name="connsiteX9" fmla="*/ 6592884 w 7990449"/>
              <a:gd name="connsiteY9" fmla="*/ 6392286 h 6402170"/>
              <a:gd name="connsiteX10" fmla="*/ 6313952 w 7990449"/>
              <a:gd name="connsiteY10" fmla="*/ 6113355 h 6402170"/>
              <a:gd name="connsiteX11" fmla="*/ 6592884 w 7990449"/>
              <a:gd name="connsiteY11" fmla="*/ 5834423 h 6402170"/>
              <a:gd name="connsiteX12" fmla="*/ 1627495 w 7990449"/>
              <a:gd name="connsiteY12" fmla="*/ 3491115 h 6402170"/>
              <a:gd name="connsiteX13" fmla="*/ 1896690 w 7990449"/>
              <a:gd name="connsiteY13" fmla="*/ 3760310 h 6402170"/>
              <a:gd name="connsiteX14" fmla="*/ 1629015 w 7990449"/>
              <a:gd name="connsiteY14" fmla="*/ 4027986 h 6402170"/>
              <a:gd name="connsiteX15" fmla="*/ 538425 w 7990449"/>
              <a:gd name="connsiteY15" fmla="*/ 4029179 h 6402170"/>
              <a:gd name="connsiteX16" fmla="*/ 269231 w 7990449"/>
              <a:gd name="connsiteY16" fmla="*/ 3759985 h 6402170"/>
              <a:gd name="connsiteX17" fmla="*/ 536907 w 7990449"/>
              <a:gd name="connsiteY17" fmla="*/ 3492308 h 6402170"/>
              <a:gd name="connsiteX18" fmla="*/ 1627495 w 7990449"/>
              <a:gd name="connsiteY18" fmla="*/ 3491115 h 6402170"/>
              <a:gd name="connsiteX19" fmla="*/ 3337774 w 7990449"/>
              <a:gd name="connsiteY19" fmla="*/ 2625959 h 6402170"/>
              <a:gd name="connsiteX20" fmla="*/ 3607026 w 7990449"/>
              <a:gd name="connsiteY20" fmla="*/ 2895210 h 6402170"/>
              <a:gd name="connsiteX21" fmla="*/ 3339357 w 7990449"/>
              <a:gd name="connsiteY21" fmla="*/ 3162882 h 6402170"/>
              <a:gd name="connsiteX22" fmla="*/ 964262 w 7990449"/>
              <a:gd name="connsiteY22" fmla="*/ 3165197 h 6402170"/>
              <a:gd name="connsiteX23" fmla="*/ 695010 w 7990449"/>
              <a:gd name="connsiteY23" fmla="*/ 2895946 h 6402170"/>
              <a:gd name="connsiteX24" fmla="*/ 964789 w 7990449"/>
              <a:gd name="connsiteY24" fmla="*/ 2626168 h 6402170"/>
              <a:gd name="connsiteX25" fmla="*/ 3337774 w 7990449"/>
              <a:gd name="connsiteY25" fmla="*/ 2625959 h 6402170"/>
              <a:gd name="connsiteX26" fmla="*/ 280953 w 7990449"/>
              <a:gd name="connsiteY26" fmla="*/ 2604164 h 6402170"/>
              <a:gd name="connsiteX27" fmla="*/ 559883 w 7990449"/>
              <a:gd name="connsiteY27" fmla="*/ 2883095 h 6402170"/>
              <a:gd name="connsiteX28" fmla="*/ 278932 w 7990449"/>
              <a:gd name="connsiteY28" fmla="*/ 3164047 h 6402170"/>
              <a:gd name="connsiteX29" fmla="*/ 0 w 7990449"/>
              <a:gd name="connsiteY29" fmla="*/ 2885116 h 6402170"/>
              <a:gd name="connsiteX30" fmla="*/ 280953 w 7990449"/>
              <a:gd name="connsiteY30" fmla="*/ 2604164 h 6402170"/>
              <a:gd name="connsiteX31" fmla="*/ 1595821 w 7990449"/>
              <a:gd name="connsiteY31" fmla="*/ 1314342 h 6402170"/>
              <a:gd name="connsiteX32" fmla="*/ 1874752 w 7990449"/>
              <a:gd name="connsiteY32" fmla="*/ 1593273 h 6402170"/>
              <a:gd name="connsiteX33" fmla="*/ 1593800 w 7990449"/>
              <a:gd name="connsiteY33" fmla="*/ 1874223 h 6402170"/>
              <a:gd name="connsiteX34" fmla="*/ 1314870 w 7990449"/>
              <a:gd name="connsiteY34" fmla="*/ 1595292 h 6402170"/>
              <a:gd name="connsiteX35" fmla="*/ 1595821 w 7990449"/>
              <a:gd name="connsiteY35" fmla="*/ 1314342 h 6402170"/>
              <a:gd name="connsiteX36" fmla="*/ 7201570 w 7990449"/>
              <a:gd name="connsiteY36" fmla="*/ 771024 h 6402170"/>
              <a:gd name="connsiteX37" fmla="*/ 7990449 w 7990449"/>
              <a:gd name="connsiteY37" fmla="*/ 771024 h 6402170"/>
              <a:gd name="connsiteX38" fmla="*/ 7990449 w 7990449"/>
              <a:gd name="connsiteY38" fmla="*/ 5608329 h 6402170"/>
              <a:gd name="connsiteX39" fmla="*/ 7201570 w 7990449"/>
              <a:gd name="connsiteY39" fmla="*/ 5608329 h 6402170"/>
              <a:gd name="connsiteX40" fmla="*/ 7201570 w 7990449"/>
              <a:gd name="connsiteY40" fmla="*/ 5607979 h 6402170"/>
              <a:gd name="connsiteX41" fmla="*/ 7057282 w 7990449"/>
              <a:gd name="connsiteY41" fmla="*/ 5608107 h 6402170"/>
              <a:gd name="connsiteX42" fmla="*/ 2959953 w 7990449"/>
              <a:gd name="connsiteY42" fmla="*/ 5611745 h 6402170"/>
              <a:gd name="connsiteX43" fmla="*/ 2692822 w 7990449"/>
              <a:gd name="connsiteY43" fmla="*/ 5344613 h 6402170"/>
              <a:gd name="connsiteX44" fmla="*/ 2962534 w 7990449"/>
              <a:gd name="connsiteY44" fmla="*/ 5074900 h 6402170"/>
              <a:gd name="connsiteX45" fmla="*/ 3095168 w 7990449"/>
              <a:gd name="connsiteY45" fmla="*/ 5072678 h 6402170"/>
              <a:gd name="connsiteX46" fmla="*/ 3362775 w 7990449"/>
              <a:gd name="connsiteY46" fmla="*/ 4805070 h 6402170"/>
              <a:gd name="connsiteX47" fmla="*/ 3095643 w 7990449"/>
              <a:gd name="connsiteY47" fmla="*/ 4537940 h 6402170"/>
              <a:gd name="connsiteX48" fmla="*/ 2215642 w 7990449"/>
              <a:gd name="connsiteY48" fmla="*/ 4538721 h 6402170"/>
              <a:gd name="connsiteX49" fmla="*/ 1946407 w 7990449"/>
              <a:gd name="connsiteY49" fmla="*/ 4269485 h 6402170"/>
              <a:gd name="connsiteX50" fmla="*/ 2216120 w 7990449"/>
              <a:gd name="connsiteY50" fmla="*/ 3999771 h 6402170"/>
              <a:gd name="connsiteX51" fmla="*/ 2258226 w 7990449"/>
              <a:gd name="connsiteY51" fmla="*/ 3999735 h 6402170"/>
              <a:gd name="connsiteX52" fmla="*/ 2435180 w 7990449"/>
              <a:gd name="connsiteY52" fmla="*/ 3873262 h 6402170"/>
              <a:gd name="connsiteX53" fmla="*/ 2458451 w 7990449"/>
              <a:gd name="connsiteY53" fmla="*/ 3744819 h 6402170"/>
              <a:gd name="connsiteX54" fmla="*/ 2458464 w 7990449"/>
              <a:gd name="connsiteY54" fmla="*/ 3732187 h 6402170"/>
              <a:gd name="connsiteX55" fmla="*/ 2728176 w 7990449"/>
              <a:gd name="connsiteY55" fmla="*/ 3462474 h 6402170"/>
              <a:gd name="connsiteX56" fmla="*/ 3936600 w 7990449"/>
              <a:gd name="connsiteY56" fmla="*/ 3461401 h 6402170"/>
              <a:gd name="connsiteX57" fmla="*/ 4149347 w 7990449"/>
              <a:gd name="connsiteY57" fmla="*/ 3332791 h 6402170"/>
              <a:gd name="connsiteX58" fmla="*/ 4172626 w 7990449"/>
              <a:gd name="connsiteY58" fmla="*/ 3195929 h 6402170"/>
              <a:gd name="connsiteX59" fmla="*/ 4172630 w 7990449"/>
              <a:gd name="connsiteY59" fmla="*/ 3191718 h 6402170"/>
              <a:gd name="connsiteX60" fmla="*/ 4440235 w 7990449"/>
              <a:gd name="connsiteY60" fmla="*/ 2924112 h 6402170"/>
              <a:gd name="connsiteX61" fmla="*/ 4911815 w 7990449"/>
              <a:gd name="connsiteY61" fmla="*/ 2923692 h 6402170"/>
              <a:gd name="connsiteX62" fmla="*/ 5181528 w 7990449"/>
              <a:gd name="connsiteY62" fmla="*/ 2653979 h 6402170"/>
              <a:gd name="connsiteX63" fmla="*/ 4912293 w 7990449"/>
              <a:gd name="connsiteY63" fmla="*/ 2384744 h 6402170"/>
              <a:gd name="connsiteX64" fmla="*/ 3367028 w 7990449"/>
              <a:gd name="connsiteY64" fmla="*/ 2386117 h 6402170"/>
              <a:gd name="connsiteX65" fmla="*/ 3097774 w 7990449"/>
              <a:gd name="connsiteY65" fmla="*/ 2137933 h 6402170"/>
              <a:gd name="connsiteX66" fmla="*/ 3074756 w 7990449"/>
              <a:gd name="connsiteY66" fmla="*/ 1980059 h 6402170"/>
              <a:gd name="connsiteX67" fmla="*/ 2862239 w 7990449"/>
              <a:gd name="connsiteY67" fmla="*/ 1851826 h 6402170"/>
              <a:gd name="connsiteX68" fmla="*/ 2291713 w 7990449"/>
              <a:gd name="connsiteY68" fmla="*/ 1850228 h 6402170"/>
              <a:gd name="connsiteX69" fmla="*/ 2024581 w 7990449"/>
              <a:gd name="connsiteY69" fmla="*/ 1583097 h 6402170"/>
              <a:gd name="connsiteX70" fmla="*/ 2294294 w 7990449"/>
              <a:gd name="connsiteY70" fmla="*/ 1313383 h 6402170"/>
              <a:gd name="connsiteX71" fmla="*/ 2664822 w 7990449"/>
              <a:gd name="connsiteY71" fmla="*/ 1313053 h 6402170"/>
              <a:gd name="connsiteX72" fmla="*/ 2875464 w 7990449"/>
              <a:gd name="connsiteY72" fmla="*/ 1182341 h 6402170"/>
              <a:gd name="connsiteX73" fmla="*/ 2898725 w 7990449"/>
              <a:gd name="connsiteY73" fmla="*/ 1066529 h 6402170"/>
              <a:gd name="connsiteX74" fmla="*/ 2896640 w 7990449"/>
              <a:gd name="connsiteY74" fmla="*/ 1043374 h 6402170"/>
              <a:gd name="connsiteX75" fmla="*/ 3166354 w 7990449"/>
              <a:gd name="connsiteY75" fmla="*/ 773660 h 6402170"/>
              <a:gd name="connsiteX76" fmla="*/ 7116854 w 7990449"/>
              <a:gd name="connsiteY76" fmla="*/ 771827 h 6402170"/>
              <a:gd name="connsiteX77" fmla="*/ 7201570 w 7990449"/>
              <a:gd name="connsiteY77" fmla="*/ 771787 h 6402170"/>
              <a:gd name="connsiteX78" fmla="*/ 4141936 w 7990449"/>
              <a:gd name="connsiteY78" fmla="*/ 0 h 6402170"/>
              <a:gd name="connsiteX79" fmla="*/ 6016705 w 7990449"/>
              <a:gd name="connsiteY79" fmla="*/ 1393 h 6402170"/>
              <a:gd name="connsiteX80" fmla="*/ 6283828 w 7990449"/>
              <a:gd name="connsiteY80" fmla="*/ 268515 h 6402170"/>
              <a:gd name="connsiteX81" fmla="*/ 6016503 w 7990449"/>
              <a:gd name="connsiteY81" fmla="*/ 535839 h 6402170"/>
              <a:gd name="connsiteX82" fmla="*/ 4141732 w 7990449"/>
              <a:gd name="connsiteY82" fmla="*/ 538654 h 6402170"/>
              <a:gd name="connsiteX83" fmla="*/ 3872508 w 7990449"/>
              <a:gd name="connsiteY83" fmla="*/ 269428 h 6402170"/>
              <a:gd name="connsiteX84" fmla="*/ 4141936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5857895" y="5860020"/>
                </a:moveTo>
                <a:cubicBezTo>
                  <a:pt x="6009568" y="5859788"/>
                  <a:pt x="6129456" y="5979676"/>
                  <a:pt x="6127121" y="6129245"/>
                </a:cubicBezTo>
                <a:cubicBezTo>
                  <a:pt x="6126895" y="6276702"/>
                  <a:pt x="6006637" y="6396961"/>
                  <a:pt x="5859179" y="6397186"/>
                </a:cubicBezTo>
                <a:cubicBezTo>
                  <a:pt x="5859179" y="6397186"/>
                  <a:pt x="5859179" y="6397186"/>
                  <a:pt x="3982239" y="6402170"/>
                </a:cubicBezTo>
                <a:cubicBezTo>
                  <a:pt x="3832678" y="6400291"/>
                  <a:pt x="3712788" y="6280402"/>
                  <a:pt x="3713015" y="6132945"/>
                </a:cubicBezTo>
                <a:cubicBezTo>
                  <a:pt x="3715351" y="5983377"/>
                  <a:pt x="3835607" y="5863118"/>
                  <a:pt x="3983066" y="5862893"/>
                </a:cubicBezTo>
                <a:cubicBezTo>
                  <a:pt x="3983066" y="5862893"/>
                  <a:pt x="3983066" y="5862893"/>
                  <a:pt x="5857895" y="5860020"/>
                </a:cubicBezTo>
                <a:close/>
                <a:moveTo>
                  <a:pt x="6592884" y="5834423"/>
                </a:moveTo>
                <a:cubicBezTo>
                  <a:pt x="6748079" y="5834423"/>
                  <a:pt x="6871815" y="5958160"/>
                  <a:pt x="6871815" y="6113355"/>
                </a:cubicBezTo>
                <a:cubicBezTo>
                  <a:pt x="6869716" y="6266451"/>
                  <a:pt x="6745981" y="6390187"/>
                  <a:pt x="6592884" y="6392286"/>
                </a:cubicBezTo>
                <a:cubicBezTo>
                  <a:pt x="6439786" y="6390188"/>
                  <a:pt x="6316050" y="6266451"/>
                  <a:pt x="6313952" y="6113355"/>
                </a:cubicBezTo>
                <a:cubicBezTo>
                  <a:pt x="6313952" y="5958160"/>
                  <a:pt x="6437689" y="5834423"/>
                  <a:pt x="6592884" y="5834423"/>
                </a:cubicBezTo>
                <a:close/>
                <a:moveTo>
                  <a:pt x="1627495" y="3491115"/>
                </a:moveTo>
                <a:cubicBezTo>
                  <a:pt x="1774874" y="3490954"/>
                  <a:pt x="1896851" y="3612933"/>
                  <a:pt x="1896690" y="3760310"/>
                </a:cubicBezTo>
                <a:cubicBezTo>
                  <a:pt x="1896528" y="3907685"/>
                  <a:pt x="1776391" y="4027825"/>
                  <a:pt x="1629015" y="4027986"/>
                </a:cubicBezTo>
                <a:cubicBezTo>
                  <a:pt x="1629015" y="4027986"/>
                  <a:pt x="1629015" y="4027986"/>
                  <a:pt x="538425" y="4029179"/>
                </a:cubicBezTo>
                <a:cubicBezTo>
                  <a:pt x="391048" y="4029340"/>
                  <a:pt x="271173" y="3909465"/>
                  <a:pt x="269231" y="3759985"/>
                </a:cubicBezTo>
                <a:cubicBezTo>
                  <a:pt x="269392" y="3612609"/>
                  <a:pt x="389531" y="3492470"/>
                  <a:pt x="536907" y="3492308"/>
                </a:cubicBezTo>
                <a:cubicBezTo>
                  <a:pt x="536907" y="3492308"/>
                  <a:pt x="536907" y="3492308"/>
                  <a:pt x="1627495" y="3491115"/>
                </a:cubicBezTo>
                <a:close/>
                <a:moveTo>
                  <a:pt x="3337774" y="2625959"/>
                </a:moveTo>
                <a:cubicBezTo>
                  <a:pt x="3487274" y="2623708"/>
                  <a:pt x="3607175" y="2743609"/>
                  <a:pt x="3607026" y="2895210"/>
                </a:cubicBezTo>
                <a:cubicBezTo>
                  <a:pt x="3606883" y="3042602"/>
                  <a:pt x="3486747" y="3162736"/>
                  <a:pt x="3339357" y="3162882"/>
                </a:cubicBezTo>
                <a:cubicBezTo>
                  <a:pt x="3339357" y="3162882"/>
                  <a:pt x="3339357" y="3162882"/>
                  <a:pt x="964262" y="3165197"/>
                </a:cubicBezTo>
                <a:cubicBezTo>
                  <a:pt x="816872" y="3165340"/>
                  <a:pt x="696972" y="3045440"/>
                  <a:pt x="695010" y="2895946"/>
                </a:cubicBezTo>
                <a:cubicBezTo>
                  <a:pt x="695155" y="2748555"/>
                  <a:pt x="815290" y="2628422"/>
                  <a:pt x="964789" y="2626168"/>
                </a:cubicBezTo>
                <a:cubicBezTo>
                  <a:pt x="964789" y="2626168"/>
                  <a:pt x="964789" y="2626168"/>
                  <a:pt x="3337774" y="2625959"/>
                </a:cubicBezTo>
                <a:close/>
                <a:moveTo>
                  <a:pt x="280953" y="2604164"/>
                </a:moveTo>
                <a:cubicBezTo>
                  <a:pt x="436710" y="2603602"/>
                  <a:pt x="560446" y="2727339"/>
                  <a:pt x="559883" y="2883095"/>
                </a:cubicBezTo>
                <a:cubicBezTo>
                  <a:pt x="559336" y="3034643"/>
                  <a:pt x="432590" y="3161387"/>
                  <a:pt x="278932" y="3164047"/>
                </a:cubicBezTo>
                <a:cubicBezTo>
                  <a:pt x="125288" y="3162496"/>
                  <a:pt x="1552" y="3038760"/>
                  <a:pt x="0" y="2885116"/>
                </a:cubicBezTo>
                <a:cubicBezTo>
                  <a:pt x="563" y="2729358"/>
                  <a:pt x="127307" y="2602614"/>
                  <a:pt x="280953" y="2604164"/>
                </a:cubicBezTo>
                <a:close/>
                <a:moveTo>
                  <a:pt x="1595821" y="1314342"/>
                </a:moveTo>
                <a:cubicBezTo>
                  <a:pt x="1751578" y="1313778"/>
                  <a:pt x="1875313" y="1437515"/>
                  <a:pt x="1874752" y="1593273"/>
                </a:cubicBezTo>
                <a:cubicBezTo>
                  <a:pt x="1872091" y="1746931"/>
                  <a:pt x="1747459" y="1871563"/>
                  <a:pt x="1593800" y="1874223"/>
                </a:cubicBezTo>
                <a:cubicBezTo>
                  <a:pt x="1440156" y="1872672"/>
                  <a:pt x="1316419" y="1748936"/>
                  <a:pt x="1314870" y="1595292"/>
                </a:cubicBezTo>
                <a:cubicBezTo>
                  <a:pt x="1315432" y="1439536"/>
                  <a:pt x="1440064" y="1314902"/>
                  <a:pt x="1595821" y="1314342"/>
                </a:cubicBezTo>
                <a:close/>
                <a:moveTo>
                  <a:pt x="7201570" y="771024"/>
                </a:moveTo>
                <a:lnTo>
                  <a:pt x="7990449" y="771024"/>
                </a:lnTo>
                <a:lnTo>
                  <a:pt x="7990449" y="5608329"/>
                </a:lnTo>
                <a:lnTo>
                  <a:pt x="7201570" y="5608329"/>
                </a:lnTo>
                <a:lnTo>
                  <a:pt x="7201570" y="5607979"/>
                </a:lnTo>
                <a:lnTo>
                  <a:pt x="7057282" y="5608107"/>
                </a:lnTo>
                <a:cubicBezTo>
                  <a:pt x="2959953" y="5611745"/>
                  <a:pt x="2959953" y="5611745"/>
                  <a:pt x="2959953" y="5611745"/>
                </a:cubicBezTo>
                <a:cubicBezTo>
                  <a:pt x="2812584" y="5611876"/>
                  <a:pt x="2692690" y="5491982"/>
                  <a:pt x="2692822" y="5344613"/>
                </a:cubicBezTo>
                <a:cubicBezTo>
                  <a:pt x="2690849" y="5195141"/>
                  <a:pt x="2813062" y="5072927"/>
                  <a:pt x="2962534" y="5074900"/>
                </a:cubicBezTo>
                <a:cubicBezTo>
                  <a:pt x="3095168" y="5072678"/>
                  <a:pt x="3095168" y="5072678"/>
                  <a:pt x="3095168" y="5072678"/>
                </a:cubicBezTo>
                <a:cubicBezTo>
                  <a:pt x="3244641" y="5074649"/>
                  <a:pt x="3364748" y="4954542"/>
                  <a:pt x="3362775" y="4805070"/>
                </a:cubicBezTo>
                <a:cubicBezTo>
                  <a:pt x="3365013" y="4655594"/>
                  <a:pt x="3245119" y="4535702"/>
                  <a:pt x="3095643" y="4537940"/>
                </a:cubicBezTo>
                <a:cubicBezTo>
                  <a:pt x="2215642" y="4538721"/>
                  <a:pt x="2215642" y="4538721"/>
                  <a:pt x="2215642" y="4538721"/>
                </a:cubicBezTo>
                <a:cubicBezTo>
                  <a:pt x="2066169" y="4536748"/>
                  <a:pt x="1946275" y="4416854"/>
                  <a:pt x="1946407" y="4269485"/>
                </a:cubicBezTo>
                <a:cubicBezTo>
                  <a:pt x="1946537" y="4122116"/>
                  <a:pt x="2068751" y="3999902"/>
                  <a:pt x="2216120" y="3999771"/>
                </a:cubicBezTo>
                <a:cubicBezTo>
                  <a:pt x="2258226" y="3999735"/>
                  <a:pt x="2258226" y="3999735"/>
                  <a:pt x="2258226" y="3999735"/>
                </a:cubicBezTo>
                <a:cubicBezTo>
                  <a:pt x="2376135" y="3982788"/>
                  <a:pt x="2420407" y="3913274"/>
                  <a:pt x="2435180" y="3873262"/>
                </a:cubicBezTo>
                <a:cubicBezTo>
                  <a:pt x="2458387" y="3816399"/>
                  <a:pt x="2456304" y="3793244"/>
                  <a:pt x="2458451" y="3744819"/>
                </a:cubicBezTo>
                <a:cubicBezTo>
                  <a:pt x="2458456" y="3740609"/>
                  <a:pt x="2458460" y="3736398"/>
                  <a:pt x="2458464" y="3732187"/>
                </a:cubicBezTo>
                <a:cubicBezTo>
                  <a:pt x="2460702" y="3582711"/>
                  <a:pt x="2580808" y="3462605"/>
                  <a:pt x="2728176" y="3462474"/>
                </a:cubicBezTo>
                <a:cubicBezTo>
                  <a:pt x="3936600" y="3461401"/>
                  <a:pt x="3936600" y="3461401"/>
                  <a:pt x="3936600" y="3461401"/>
                </a:cubicBezTo>
                <a:cubicBezTo>
                  <a:pt x="4079762" y="3457064"/>
                  <a:pt x="4130359" y="3377018"/>
                  <a:pt x="4149347" y="3332791"/>
                </a:cubicBezTo>
                <a:cubicBezTo>
                  <a:pt x="4172558" y="3271717"/>
                  <a:pt x="4170473" y="3248562"/>
                  <a:pt x="4172626" y="3195929"/>
                </a:cubicBezTo>
                <a:cubicBezTo>
                  <a:pt x="4172630" y="3191718"/>
                  <a:pt x="4172630" y="3191718"/>
                  <a:pt x="4172630" y="3191718"/>
                </a:cubicBezTo>
                <a:cubicBezTo>
                  <a:pt x="4172760" y="3044349"/>
                  <a:pt x="4292867" y="2924242"/>
                  <a:pt x="4440235" y="2924112"/>
                </a:cubicBezTo>
                <a:cubicBezTo>
                  <a:pt x="4911815" y="2923692"/>
                  <a:pt x="4911815" y="2923692"/>
                  <a:pt x="4911815" y="2923692"/>
                </a:cubicBezTo>
                <a:cubicBezTo>
                  <a:pt x="5059184" y="2923562"/>
                  <a:pt x="5179291" y="2803455"/>
                  <a:pt x="5181528" y="2653979"/>
                </a:cubicBezTo>
                <a:cubicBezTo>
                  <a:pt x="5179556" y="2504507"/>
                  <a:pt x="5059662" y="2384613"/>
                  <a:pt x="4912293" y="2384744"/>
                </a:cubicBezTo>
                <a:cubicBezTo>
                  <a:pt x="3367028" y="2386117"/>
                  <a:pt x="3367028" y="2386117"/>
                  <a:pt x="3367028" y="2386117"/>
                </a:cubicBezTo>
                <a:cubicBezTo>
                  <a:pt x="3223869" y="2386244"/>
                  <a:pt x="3108175" y="2278977"/>
                  <a:pt x="3097774" y="2137933"/>
                </a:cubicBezTo>
                <a:cubicBezTo>
                  <a:pt x="3095730" y="2068463"/>
                  <a:pt x="3099960" y="2047405"/>
                  <a:pt x="3074756" y="1980059"/>
                </a:cubicBezTo>
                <a:cubicBezTo>
                  <a:pt x="3057955" y="1933757"/>
                  <a:pt x="3005393" y="1855910"/>
                  <a:pt x="2862239" y="1851826"/>
                </a:cubicBezTo>
                <a:cubicBezTo>
                  <a:pt x="2291713" y="1850228"/>
                  <a:pt x="2291713" y="1850228"/>
                  <a:pt x="2291713" y="1850228"/>
                </a:cubicBezTo>
                <a:cubicBezTo>
                  <a:pt x="2144344" y="1850359"/>
                  <a:pt x="2024450" y="1730465"/>
                  <a:pt x="2024581" y="1583097"/>
                </a:cubicBezTo>
                <a:cubicBezTo>
                  <a:pt x="2022608" y="1433624"/>
                  <a:pt x="2142715" y="1313517"/>
                  <a:pt x="2294294" y="1313383"/>
                </a:cubicBezTo>
                <a:cubicBezTo>
                  <a:pt x="2664822" y="1313053"/>
                  <a:pt x="2664822" y="1313053"/>
                  <a:pt x="2664822" y="1313053"/>
                </a:cubicBezTo>
                <a:cubicBezTo>
                  <a:pt x="2805880" y="1306613"/>
                  <a:pt x="2858581" y="1228672"/>
                  <a:pt x="2875464" y="1182341"/>
                </a:cubicBezTo>
                <a:cubicBezTo>
                  <a:pt x="2896562" y="1131794"/>
                  <a:pt x="2896584" y="1106532"/>
                  <a:pt x="2898725" y="1066529"/>
                </a:cubicBezTo>
                <a:cubicBezTo>
                  <a:pt x="2898734" y="1058109"/>
                  <a:pt x="2896632" y="1051795"/>
                  <a:pt x="2896640" y="1043374"/>
                </a:cubicBezTo>
                <a:cubicBezTo>
                  <a:pt x="2896771" y="896006"/>
                  <a:pt x="3016878" y="775899"/>
                  <a:pt x="3166354" y="773660"/>
                </a:cubicBezTo>
                <a:cubicBezTo>
                  <a:pt x="5205048" y="772715"/>
                  <a:pt x="6407560" y="772156"/>
                  <a:pt x="7116854" y="771827"/>
                </a:cubicBezTo>
                <a:lnTo>
                  <a:pt x="7201570" y="771787"/>
                </a:lnTo>
                <a:close/>
                <a:moveTo>
                  <a:pt x="4141936" y="0"/>
                </a:moveTo>
                <a:cubicBezTo>
                  <a:pt x="4141936" y="0"/>
                  <a:pt x="4141936" y="0"/>
                  <a:pt x="6016705" y="1393"/>
                </a:cubicBezTo>
                <a:cubicBezTo>
                  <a:pt x="6166100" y="-768"/>
                  <a:pt x="6285988" y="119121"/>
                  <a:pt x="6283828" y="268515"/>
                </a:cubicBezTo>
                <a:cubicBezTo>
                  <a:pt x="6283771" y="415802"/>
                  <a:pt x="6163791" y="535783"/>
                  <a:pt x="6016503" y="535839"/>
                </a:cubicBezTo>
                <a:cubicBezTo>
                  <a:pt x="6016503" y="535839"/>
                  <a:pt x="6016503" y="535839"/>
                  <a:pt x="4141732" y="538654"/>
                </a:cubicBezTo>
                <a:cubicBezTo>
                  <a:pt x="3992341" y="536606"/>
                  <a:pt x="3872452" y="416717"/>
                  <a:pt x="3872508" y="269428"/>
                </a:cubicBezTo>
                <a:cubicBezTo>
                  <a:pt x="3874668" y="120036"/>
                  <a:pt x="3994649" y="55"/>
                  <a:pt x="414193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A493E-72B2-44C6-B264-09224AEB6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26" y="2729755"/>
            <a:ext cx="1494463" cy="13984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610B4F-4593-4F82-8CAA-0219D34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07523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176B84BB-8166-4B13-B3B9-5029860D4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22BAE5-E23A-4D1F-BC73-B2A701E5383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8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291A68-1AE2-4285-BE95-63A6CD93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7915"/>
            <a:ext cx="7990449" cy="6402170"/>
          </a:xfrm>
          <a:custGeom>
            <a:avLst/>
            <a:gdLst>
              <a:gd name="connsiteX0" fmla="*/ 2132554 w 7990449"/>
              <a:gd name="connsiteY0" fmla="*/ 5860020 h 6402170"/>
              <a:gd name="connsiteX1" fmla="*/ 4007383 w 7990449"/>
              <a:gd name="connsiteY1" fmla="*/ 5862893 h 6402170"/>
              <a:gd name="connsiteX2" fmla="*/ 4277434 w 7990449"/>
              <a:gd name="connsiteY2" fmla="*/ 6132945 h 6402170"/>
              <a:gd name="connsiteX3" fmla="*/ 4008210 w 7990449"/>
              <a:gd name="connsiteY3" fmla="*/ 6402170 h 6402170"/>
              <a:gd name="connsiteX4" fmla="*/ 2131270 w 7990449"/>
              <a:gd name="connsiteY4" fmla="*/ 6397186 h 6402170"/>
              <a:gd name="connsiteX5" fmla="*/ 1863329 w 7990449"/>
              <a:gd name="connsiteY5" fmla="*/ 6129245 h 6402170"/>
              <a:gd name="connsiteX6" fmla="*/ 2132554 w 7990449"/>
              <a:gd name="connsiteY6" fmla="*/ 5860020 h 6402170"/>
              <a:gd name="connsiteX7" fmla="*/ 1397565 w 7990449"/>
              <a:gd name="connsiteY7" fmla="*/ 5834423 h 6402170"/>
              <a:gd name="connsiteX8" fmla="*/ 1676497 w 7990449"/>
              <a:gd name="connsiteY8" fmla="*/ 6113355 h 6402170"/>
              <a:gd name="connsiteX9" fmla="*/ 1397565 w 7990449"/>
              <a:gd name="connsiteY9" fmla="*/ 6392286 h 6402170"/>
              <a:gd name="connsiteX10" fmla="*/ 1118634 w 7990449"/>
              <a:gd name="connsiteY10" fmla="*/ 6113355 h 6402170"/>
              <a:gd name="connsiteX11" fmla="*/ 1397565 w 7990449"/>
              <a:gd name="connsiteY11" fmla="*/ 5834423 h 6402170"/>
              <a:gd name="connsiteX12" fmla="*/ 6362955 w 7990449"/>
              <a:gd name="connsiteY12" fmla="*/ 3491115 h 6402170"/>
              <a:gd name="connsiteX13" fmla="*/ 7453542 w 7990449"/>
              <a:gd name="connsiteY13" fmla="*/ 3492308 h 6402170"/>
              <a:gd name="connsiteX14" fmla="*/ 7721219 w 7990449"/>
              <a:gd name="connsiteY14" fmla="*/ 3759985 h 6402170"/>
              <a:gd name="connsiteX15" fmla="*/ 7452024 w 7990449"/>
              <a:gd name="connsiteY15" fmla="*/ 4029179 h 6402170"/>
              <a:gd name="connsiteX16" fmla="*/ 6361435 w 7990449"/>
              <a:gd name="connsiteY16" fmla="*/ 4027986 h 6402170"/>
              <a:gd name="connsiteX17" fmla="*/ 6093759 w 7990449"/>
              <a:gd name="connsiteY17" fmla="*/ 3760310 h 6402170"/>
              <a:gd name="connsiteX18" fmla="*/ 6362955 w 7990449"/>
              <a:gd name="connsiteY18" fmla="*/ 3491115 h 6402170"/>
              <a:gd name="connsiteX19" fmla="*/ 4652675 w 7990449"/>
              <a:gd name="connsiteY19" fmla="*/ 2625959 h 6402170"/>
              <a:gd name="connsiteX20" fmla="*/ 7025661 w 7990449"/>
              <a:gd name="connsiteY20" fmla="*/ 2626168 h 6402170"/>
              <a:gd name="connsiteX21" fmla="*/ 7295439 w 7990449"/>
              <a:gd name="connsiteY21" fmla="*/ 2895946 h 6402170"/>
              <a:gd name="connsiteX22" fmla="*/ 7026188 w 7990449"/>
              <a:gd name="connsiteY22" fmla="*/ 3165197 h 6402170"/>
              <a:gd name="connsiteX23" fmla="*/ 4651092 w 7990449"/>
              <a:gd name="connsiteY23" fmla="*/ 3162882 h 6402170"/>
              <a:gd name="connsiteX24" fmla="*/ 4383424 w 7990449"/>
              <a:gd name="connsiteY24" fmla="*/ 2895210 h 6402170"/>
              <a:gd name="connsiteX25" fmla="*/ 4652675 w 7990449"/>
              <a:gd name="connsiteY25" fmla="*/ 2625959 h 6402170"/>
              <a:gd name="connsiteX26" fmla="*/ 7709497 w 7990449"/>
              <a:gd name="connsiteY26" fmla="*/ 2604164 h 6402170"/>
              <a:gd name="connsiteX27" fmla="*/ 7990449 w 7990449"/>
              <a:gd name="connsiteY27" fmla="*/ 2885116 h 6402170"/>
              <a:gd name="connsiteX28" fmla="*/ 7711518 w 7990449"/>
              <a:gd name="connsiteY28" fmla="*/ 3164047 h 6402170"/>
              <a:gd name="connsiteX29" fmla="*/ 7430566 w 7990449"/>
              <a:gd name="connsiteY29" fmla="*/ 2883095 h 6402170"/>
              <a:gd name="connsiteX30" fmla="*/ 7709497 w 7990449"/>
              <a:gd name="connsiteY30" fmla="*/ 2604164 h 6402170"/>
              <a:gd name="connsiteX31" fmla="*/ 6394628 w 7990449"/>
              <a:gd name="connsiteY31" fmla="*/ 1314342 h 6402170"/>
              <a:gd name="connsiteX32" fmla="*/ 6675579 w 7990449"/>
              <a:gd name="connsiteY32" fmla="*/ 1595292 h 6402170"/>
              <a:gd name="connsiteX33" fmla="*/ 6396649 w 7990449"/>
              <a:gd name="connsiteY33" fmla="*/ 1874223 h 6402170"/>
              <a:gd name="connsiteX34" fmla="*/ 6115698 w 7990449"/>
              <a:gd name="connsiteY34" fmla="*/ 1593273 h 6402170"/>
              <a:gd name="connsiteX35" fmla="*/ 6394628 w 7990449"/>
              <a:gd name="connsiteY35" fmla="*/ 1314342 h 6402170"/>
              <a:gd name="connsiteX36" fmla="*/ 0 w 7990449"/>
              <a:gd name="connsiteY36" fmla="*/ 771024 h 6402170"/>
              <a:gd name="connsiteX37" fmla="*/ 788879 w 7990449"/>
              <a:gd name="connsiteY37" fmla="*/ 771024 h 6402170"/>
              <a:gd name="connsiteX38" fmla="*/ 788879 w 7990449"/>
              <a:gd name="connsiteY38" fmla="*/ 771787 h 6402170"/>
              <a:gd name="connsiteX39" fmla="*/ 873596 w 7990449"/>
              <a:gd name="connsiteY39" fmla="*/ 771827 h 6402170"/>
              <a:gd name="connsiteX40" fmla="*/ 4824096 w 7990449"/>
              <a:gd name="connsiteY40" fmla="*/ 773660 h 6402170"/>
              <a:gd name="connsiteX41" fmla="*/ 5093809 w 7990449"/>
              <a:gd name="connsiteY41" fmla="*/ 1043374 h 6402170"/>
              <a:gd name="connsiteX42" fmla="*/ 5091725 w 7990449"/>
              <a:gd name="connsiteY42" fmla="*/ 1066529 h 6402170"/>
              <a:gd name="connsiteX43" fmla="*/ 5114985 w 7990449"/>
              <a:gd name="connsiteY43" fmla="*/ 1182341 h 6402170"/>
              <a:gd name="connsiteX44" fmla="*/ 5325627 w 7990449"/>
              <a:gd name="connsiteY44" fmla="*/ 1313053 h 6402170"/>
              <a:gd name="connsiteX45" fmla="*/ 5696156 w 7990449"/>
              <a:gd name="connsiteY45" fmla="*/ 1313383 h 6402170"/>
              <a:gd name="connsiteX46" fmla="*/ 5965868 w 7990449"/>
              <a:gd name="connsiteY46" fmla="*/ 1583097 h 6402170"/>
              <a:gd name="connsiteX47" fmla="*/ 5698737 w 7990449"/>
              <a:gd name="connsiteY47" fmla="*/ 1850228 h 6402170"/>
              <a:gd name="connsiteX48" fmla="*/ 5128211 w 7990449"/>
              <a:gd name="connsiteY48" fmla="*/ 1851826 h 6402170"/>
              <a:gd name="connsiteX49" fmla="*/ 4915693 w 7990449"/>
              <a:gd name="connsiteY49" fmla="*/ 1980059 h 6402170"/>
              <a:gd name="connsiteX50" fmla="*/ 4892676 w 7990449"/>
              <a:gd name="connsiteY50" fmla="*/ 2137933 h 6402170"/>
              <a:gd name="connsiteX51" fmla="*/ 4623422 w 7990449"/>
              <a:gd name="connsiteY51" fmla="*/ 2386117 h 6402170"/>
              <a:gd name="connsiteX52" fmla="*/ 3078156 w 7990449"/>
              <a:gd name="connsiteY52" fmla="*/ 2384744 h 6402170"/>
              <a:gd name="connsiteX53" fmla="*/ 2808922 w 7990449"/>
              <a:gd name="connsiteY53" fmla="*/ 2653979 h 6402170"/>
              <a:gd name="connsiteX54" fmla="*/ 3078635 w 7990449"/>
              <a:gd name="connsiteY54" fmla="*/ 2923692 h 6402170"/>
              <a:gd name="connsiteX55" fmla="*/ 3550214 w 7990449"/>
              <a:gd name="connsiteY55" fmla="*/ 2924112 h 6402170"/>
              <a:gd name="connsiteX56" fmla="*/ 3817820 w 7990449"/>
              <a:gd name="connsiteY56" fmla="*/ 3191718 h 6402170"/>
              <a:gd name="connsiteX57" fmla="*/ 3817824 w 7990449"/>
              <a:gd name="connsiteY57" fmla="*/ 3195929 h 6402170"/>
              <a:gd name="connsiteX58" fmla="*/ 3841103 w 7990449"/>
              <a:gd name="connsiteY58" fmla="*/ 3332791 h 6402170"/>
              <a:gd name="connsiteX59" fmla="*/ 4053850 w 7990449"/>
              <a:gd name="connsiteY59" fmla="*/ 3461401 h 6402170"/>
              <a:gd name="connsiteX60" fmla="*/ 5262274 w 7990449"/>
              <a:gd name="connsiteY60" fmla="*/ 3462474 h 6402170"/>
              <a:gd name="connsiteX61" fmla="*/ 5531985 w 7990449"/>
              <a:gd name="connsiteY61" fmla="*/ 3732187 h 6402170"/>
              <a:gd name="connsiteX62" fmla="*/ 5531999 w 7990449"/>
              <a:gd name="connsiteY62" fmla="*/ 3744819 h 6402170"/>
              <a:gd name="connsiteX63" fmla="*/ 5555269 w 7990449"/>
              <a:gd name="connsiteY63" fmla="*/ 3873262 h 6402170"/>
              <a:gd name="connsiteX64" fmla="*/ 5732223 w 7990449"/>
              <a:gd name="connsiteY64" fmla="*/ 3999735 h 6402170"/>
              <a:gd name="connsiteX65" fmla="*/ 5774329 w 7990449"/>
              <a:gd name="connsiteY65" fmla="*/ 3999771 h 6402170"/>
              <a:gd name="connsiteX66" fmla="*/ 6044042 w 7990449"/>
              <a:gd name="connsiteY66" fmla="*/ 4269485 h 6402170"/>
              <a:gd name="connsiteX67" fmla="*/ 5774808 w 7990449"/>
              <a:gd name="connsiteY67" fmla="*/ 4538721 h 6402170"/>
              <a:gd name="connsiteX68" fmla="*/ 4894806 w 7990449"/>
              <a:gd name="connsiteY68" fmla="*/ 4537940 h 6402170"/>
              <a:gd name="connsiteX69" fmla="*/ 4627674 w 7990449"/>
              <a:gd name="connsiteY69" fmla="*/ 4805070 h 6402170"/>
              <a:gd name="connsiteX70" fmla="*/ 4895282 w 7990449"/>
              <a:gd name="connsiteY70" fmla="*/ 5072678 h 6402170"/>
              <a:gd name="connsiteX71" fmla="*/ 5027915 w 7990449"/>
              <a:gd name="connsiteY71" fmla="*/ 5074900 h 6402170"/>
              <a:gd name="connsiteX72" fmla="*/ 5297628 w 7990449"/>
              <a:gd name="connsiteY72" fmla="*/ 5344613 h 6402170"/>
              <a:gd name="connsiteX73" fmla="*/ 5030496 w 7990449"/>
              <a:gd name="connsiteY73" fmla="*/ 5611745 h 6402170"/>
              <a:gd name="connsiteX74" fmla="*/ 933167 w 7990449"/>
              <a:gd name="connsiteY74" fmla="*/ 5608107 h 6402170"/>
              <a:gd name="connsiteX75" fmla="*/ 788879 w 7990449"/>
              <a:gd name="connsiteY75" fmla="*/ 5607979 h 6402170"/>
              <a:gd name="connsiteX76" fmla="*/ 788879 w 7990449"/>
              <a:gd name="connsiteY76" fmla="*/ 5608329 h 6402170"/>
              <a:gd name="connsiteX77" fmla="*/ 0 w 7990449"/>
              <a:gd name="connsiteY77" fmla="*/ 5608329 h 6402170"/>
              <a:gd name="connsiteX78" fmla="*/ 3848513 w 7990449"/>
              <a:gd name="connsiteY78" fmla="*/ 0 h 6402170"/>
              <a:gd name="connsiteX79" fmla="*/ 4117942 w 7990449"/>
              <a:gd name="connsiteY79" fmla="*/ 269428 h 6402170"/>
              <a:gd name="connsiteX80" fmla="*/ 3848717 w 7990449"/>
              <a:gd name="connsiteY80" fmla="*/ 538654 h 6402170"/>
              <a:gd name="connsiteX81" fmla="*/ 1973946 w 7990449"/>
              <a:gd name="connsiteY81" fmla="*/ 535839 h 6402170"/>
              <a:gd name="connsiteX82" fmla="*/ 1706621 w 7990449"/>
              <a:gd name="connsiteY82" fmla="*/ 268515 h 6402170"/>
              <a:gd name="connsiteX83" fmla="*/ 1973744 w 7990449"/>
              <a:gd name="connsiteY83" fmla="*/ 1393 h 6402170"/>
              <a:gd name="connsiteX84" fmla="*/ 3848513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2132554" y="5860020"/>
                </a:moveTo>
                <a:cubicBezTo>
                  <a:pt x="4007383" y="5862893"/>
                  <a:pt x="4007383" y="5862893"/>
                  <a:pt x="4007383" y="5862893"/>
                </a:cubicBezTo>
                <a:cubicBezTo>
                  <a:pt x="4154842" y="5863118"/>
                  <a:pt x="4275099" y="5983377"/>
                  <a:pt x="4277434" y="6132945"/>
                </a:cubicBezTo>
                <a:cubicBezTo>
                  <a:pt x="4277662" y="6280402"/>
                  <a:pt x="4157772" y="6400291"/>
                  <a:pt x="4008210" y="6402170"/>
                </a:cubicBezTo>
                <a:cubicBezTo>
                  <a:pt x="2131270" y="6397186"/>
                  <a:pt x="2131270" y="6397186"/>
                  <a:pt x="2131270" y="6397186"/>
                </a:cubicBezTo>
                <a:cubicBezTo>
                  <a:pt x="1983812" y="6396961"/>
                  <a:pt x="1863555" y="6276702"/>
                  <a:pt x="1863329" y="6129245"/>
                </a:cubicBezTo>
                <a:cubicBezTo>
                  <a:pt x="1860993" y="5979676"/>
                  <a:pt x="1980882" y="5859788"/>
                  <a:pt x="2132554" y="5860020"/>
                </a:cubicBezTo>
                <a:close/>
                <a:moveTo>
                  <a:pt x="1397565" y="5834423"/>
                </a:moveTo>
                <a:cubicBezTo>
                  <a:pt x="1552760" y="5834423"/>
                  <a:pt x="1676497" y="5958160"/>
                  <a:pt x="1676497" y="6113355"/>
                </a:cubicBezTo>
                <a:cubicBezTo>
                  <a:pt x="1674399" y="6266451"/>
                  <a:pt x="1550664" y="6390188"/>
                  <a:pt x="1397565" y="6392286"/>
                </a:cubicBezTo>
                <a:cubicBezTo>
                  <a:pt x="1244468" y="6390187"/>
                  <a:pt x="1120733" y="6266451"/>
                  <a:pt x="1118634" y="6113355"/>
                </a:cubicBezTo>
                <a:cubicBezTo>
                  <a:pt x="1118634" y="5958160"/>
                  <a:pt x="1242371" y="5834423"/>
                  <a:pt x="1397565" y="5834423"/>
                </a:cubicBezTo>
                <a:close/>
                <a:moveTo>
                  <a:pt x="6362955" y="3491115"/>
                </a:moveTo>
                <a:cubicBezTo>
                  <a:pt x="7453542" y="3492308"/>
                  <a:pt x="7453542" y="3492308"/>
                  <a:pt x="7453542" y="3492308"/>
                </a:cubicBezTo>
                <a:cubicBezTo>
                  <a:pt x="7600918" y="3492470"/>
                  <a:pt x="7721057" y="3612609"/>
                  <a:pt x="7721219" y="3759985"/>
                </a:cubicBezTo>
                <a:cubicBezTo>
                  <a:pt x="7719277" y="3909465"/>
                  <a:pt x="7599401" y="4029340"/>
                  <a:pt x="7452024" y="4029179"/>
                </a:cubicBezTo>
                <a:cubicBezTo>
                  <a:pt x="6361435" y="4027986"/>
                  <a:pt x="6361435" y="4027986"/>
                  <a:pt x="6361435" y="4027986"/>
                </a:cubicBezTo>
                <a:cubicBezTo>
                  <a:pt x="6214058" y="4027825"/>
                  <a:pt x="6093922" y="3907685"/>
                  <a:pt x="6093759" y="3760310"/>
                </a:cubicBezTo>
                <a:cubicBezTo>
                  <a:pt x="6093599" y="3612933"/>
                  <a:pt x="6215576" y="3490954"/>
                  <a:pt x="6362955" y="3491115"/>
                </a:cubicBezTo>
                <a:close/>
                <a:moveTo>
                  <a:pt x="4652675" y="2625959"/>
                </a:moveTo>
                <a:cubicBezTo>
                  <a:pt x="7025661" y="2626168"/>
                  <a:pt x="7025661" y="2626168"/>
                  <a:pt x="7025661" y="2626168"/>
                </a:cubicBezTo>
                <a:cubicBezTo>
                  <a:pt x="7175159" y="2628422"/>
                  <a:pt x="7295295" y="2748555"/>
                  <a:pt x="7295439" y="2895946"/>
                </a:cubicBezTo>
                <a:cubicBezTo>
                  <a:pt x="7293478" y="3045440"/>
                  <a:pt x="7173578" y="3165340"/>
                  <a:pt x="7026188" y="3165197"/>
                </a:cubicBezTo>
                <a:cubicBezTo>
                  <a:pt x="4651092" y="3162882"/>
                  <a:pt x="4651092" y="3162882"/>
                  <a:pt x="4651092" y="3162882"/>
                </a:cubicBezTo>
                <a:cubicBezTo>
                  <a:pt x="4503702" y="3162736"/>
                  <a:pt x="4383567" y="3042602"/>
                  <a:pt x="4383424" y="2895210"/>
                </a:cubicBezTo>
                <a:cubicBezTo>
                  <a:pt x="4383274" y="2743609"/>
                  <a:pt x="4503176" y="2623708"/>
                  <a:pt x="4652675" y="2625959"/>
                </a:cubicBezTo>
                <a:close/>
                <a:moveTo>
                  <a:pt x="7709497" y="2604164"/>
                </a:moveTo>
                <a:cubicBezTo>
                  <a:pt x="7863142" y="2602614"/>
                  <a:pt x="7989886" y="2729358"/>
                  <a:pt x="7990449" y="2885116"/>
                </a:cubicBezTo>
                <a:cubicBezTo>
                  <a:pt x="7988897" y="3038760"/>
                  <a:pt x="7865162" y="3162496"/>
                  <a:pt x="7711518" y="3164047"/>
                </a:cubicBezTo>
                <a:cubicBezTo>
                  <a:pt x="7557859" y="3161387"/>
                  <a:pt x="7431114" y="3034643"/>
                  <a:pt x="7430566" y="2883095"/>
                </a:cubicBezTo>
                <a:cubicBezTo>
                  <a:pt x="7430004" y="2727339"/>
                  <a:pt x="7553739" y="2603602"/>
                  <a:pt x="7709497" y="2604164"/>
                </a:cubicBezTo>
                <a:close/>
                <a:moveTo>
                  <a:pt x="6394628" y="1314342"/>
                </a:moveTo>
                <a:cubicBezTo>
                  <a:pt x="6550386" y="1314902"/>
                  <a:pt x="6675018" y="1439536"/>
                  <a:pt x="6675579" y="1595292"/>
                </a:cubicBezTo>
                <a:cubicBezTo>
                  <a:pt x="6674030" y="1748936"/>
                  <a:pt x="6550293" y="1872672"/>
                  <a:pt x="6396649" y="1874223"/>
                </a:cubicBezTo>
                <a:cubicBezTo>
                  <a:pt x="6242991" y="1871563"/>
                  <a:pt x="6118358" y="1746931"/>
                  <a:pt x="6115698" y="1593273"/>
                </a:cubicBezTo>
                <a:cubicBezTo>
                  <a:pt x="6115136" y="1437515"/>
                  <a:pt x="6238872" y="1313778"/>
                  <a:pt x="6394628" y="1314342"/>
                </a:cubicBezTo>
                <a:close/>
                <a:moveTo>
                  <a:pt x="0" y="771024"/>
                </a:moveTo>
                <a:lnTo>
                  <a:pt x="788879" y="771024"/>
                </a:lnTo>
                <a:lnTo>
                  <a:pt x="788879" y="771787"/>
                </a:lnTo>
                <a:lnTo>
                  <a:pt x="873596" y="771827"/>
                </a:lnTo>
                <a:cubicBezTo>
                  <a:pt x="1582889" y="772156"/>
                  <a:pt x="2785401" y="772715"/>
                  <a:pt x="4824096" y="773660"/>
                </a:cubicBezTo>
                <a:cubicBezTo>
                  <a:pt x="4973571" y="775899"/>
                  <a:pt x="5093678" y="896006"/>
                  <a:pt x="5093809" y="1043374"/>
                </a:cubicBezTo>
                <a:cubicBezTo>
                  <a:pt x="5093817" y="1051795"/>
                  <a:pt x="5091716" y="1058109"/>
                  <a:pt x="5091725" y="1066529"/>
                </a:cubicBezTo>
                <a:cubicBezTo>
                  <a:pt x="5093865" y="1106532"/>
                  <a:pt x="5093887" y="1131794"/>
                  <a:pt x="5114985" y="1182341"/>
                </a:cubicBezTo>
                <a:cubicBezTo>
                  <a:pt x="5131869" y="1228672"/>
                  <a:pt x="5184570" y="1306613"/>
                  <a:pt x="5325627" y="1313053"/>
                </a:cubicBezTo>
                <a:cubicBezTo>
                  <a:pt x="5325627" y="1313053"/>
                  <a:pt x="5325627" y="1313053"/>
                  <a:pt x="5696156" y="1313383"/>
                </a:cubicBezTo>
                <a:cubicBezTo>
                  <a:pt x="5847735" y="1313517"/>
                  <a:pt x="5967841" y="1433624"/>
                  <a:pt x="5965868" y="1583097"/>
                </a:cubicBezTo>
                <a:cubicBezTo>
                  <a:pt x="5966000" y="1730465"/>
                  <a:pt x="5846106" y="1850359"/>
                  <a:pt x="5698737" y="1850228"/>
                </a:cubicBezTo>
                <a:cubicBezTo>
                  <a:pt x="5698737" y="1850228"/>
                  <a:pt x="5698737" y="1850228"/>
                  <a:pt x="5128211" y="1851826"/>
                </a:cubicBezTo>
                <a:cubicBezTo>
                  <a:pt x="4985057" y="1855910"/>
                  <a:pt x="4932494" y="1933757"/>
                  <a:pt x="4915693" y="1980059"/>
                </a:cubicBezTo>
                <a:cubicBezTo>
                  <a:pt x="4890490" y="2047405"/>
                  <a:pt x="4894719" y="2068463"/>
                  <a:pt x="4892676" y="2137933"/>
                </a:cubicBezTo>
                <a:cubicBezTo>
                  <a:pt x="4882274" y="2278977"/>
                  <a:pt x="4766580" y="2386244"/>
                  <a:pt x="4623422" y="2386117"/>
                </a:cubicBezTo>
                <a:cubicBezTo>
                  <a:pt x="4623422" y="2386117"/>
                  <a:pt x="4623422" y="2386117"/>
                  <a:pt x="3078156" y="2384744"/>
                </a:cubicBezTo>
                <a:cubicBezTo>
                  <a:pt x="2930787" y="2384613"/>
                  <a:pt x="2810893" y="2504507"/>
                  <a:pt x="2808922" y="2653979"/>
                </a:cubicBezTo>
                <a:cubicBezTo>
                  <a:pt x="2811158" y="2803455"/>
                  <a:pt x="2931265" y="2923562"/>
                  <a:pt x="3078635" y="2923692"/>
                </a:cubicBezTo>
                <a:cubicBezTo>
                  <a:pt x="3078635" y="2923692"/>
                  <a:pt x="3078635" y="2923692"/>
                  <a:pt x="3550214" y="2924112"/>
                </a:cubicBezTo>
                <a:cubicBezTo>
                  <a:pt x="3697583" y="2924242"/>
                  <a:pt x="3817690" y="3044349"/>
                  <a:pt x="3817820" y="3191718"/>
                </a:cubicBezTo>
                <a:cubicBezTo>
                  <a:pt x="3817820" y="3191718"/>
                  <a:pt x="3817820" y="3191718"/>
                  <a:pt x="3817824" y="3195929"/>
                </a:cubicBezTo>
                <a:cubicBezTo>
                  <a:pt x="3819976" y="3248562"/>
                  <a:pt x="3817891" y="3271717"/>
                  <a:pt x="3841103" y="3332791"/>
                </a:cubicBezTo>
                <a:cubicBezTo>
                  <a:pt x="3860091" y="3377018"/>
                  <a:pt x="3910688" y="3457064"/>
                  <a:pt x="4053850" y="3461401"/>
                </a:cubicBezTo>
                <a:cubicBezTo>
                  <a:pt x="4053850" y="3461401"/>
                  <a:pt x="4053850" y="3461401"/>
                  <a:pt x="5262274" y="3462474"/>
                </a:cubicBezTo>
                <a:cubicBezTo>
                  <a:pt x="5409642" y="3462605"/>
                  <a:pt x="5529747" y="3582711"/>
                  <a:pt x="5531985" y="3732187"/>
                </a:cubicBezTo>
                <a:cubicBezTo>
                  <a:pt x="5531989" y="3736398"/>
                  <a:pt x="5531993" y="3740609"/>
                  <a:pt x="5531999" y="3744819"/>
                </a:cubicBezTo>
                <a:cubicBezTo>
                  <a:pt x="5534145" y="3793244"/>
                  <a:pt x="5532062" y="3816399"/>
                  <a:pt x="5555269" y="3873262"/>
                </a:cubicBezTo>
                <a:cubicBezTo>
                  <a:pt x="5570043" y="3913274"/>
                  <a:pt x="5614314" y="3982788"/>
                  <a:pt x="5732223" y="3999735"/>
                </a:cubicBezTo>
                <a:cubicBezTo>
                  <a:pt x="5732223" y="3999735"/>
                  <a:pt x="5732223" y="3999735"/>
                  <a:pt x="5774329" y="3999771"/>
                </a:cubicBezTo>
                <a:cubicBezTo>
                  <a:pt x="5921698" y="3999902"/>
                  <a:pt x="6043912" y="4122116"/>
                  <a:pt x="6044042" y="4269485"/>
                </a:cubicBezTo>
                <a:cubicBezTo>
                  <a:pt x="6044175" y="4416854"/>
                  <a:pt x="5924281" y="4536748"/>
                  <a:pt x="5774808" y="4538721"/>
                </a:cubicBezTo>
                <a:cubicBezTo>
                  <a:pt x="5774808" y="4538721"/>
                  <a:pt x="5774808" y="4538721"/>
                  <a:pt x="4894806" y="4537940"/>
                </a:cubicBezTo>
                <a:cubicBezTo>
                  <a:pt x="4745331" y="4535702"/>
                  <a:pt x="4625436" y="4655594"/>
                  <a:pt x="4627674" y="4805070"/>
                </a:cubicBezTo>
                <a:cubicBezTo>
                  <a:pt x="4625701" y="4954542"/>
                  <a:pt x="4745808" y="5074649"/>
                  <a:pt x="4895282" y="5072678"/>
                </a:cubicBezTo>
                <a:cubicBezTo>
                  <a:pt x="4895282" y="5072678"/>
                  <a:pt x="4895282" y="5072678"/>
                  <a:pt x="5027915" y="5074900"/>
                </a:cubicBezTo>
                <a:cubicBezTo>
                  <a:pt x="5177387" y="5072927"/>
                  <a:pt x="5299601" y="5195141"/>
                  <a:pt x="5297628" y="5344613"/>
                </a:cubicBezTo>
                <a:cubicBezTo>
                  <a:pt x="5297759" y="5491982"/>
                  <a:pt x="5177866" y="5611876"/>
                  <a:pt x="5030496" y="5611745"/>
                </a:cubicBezTo>
                <a:cubicBezTo>
                  <a:pt x="5030496" y="5611745"/>
                  <a:pt x="5030496" y="5611745"/>
                  <a:pt x="933167" y="5608107"/>
                </a:cubicBezTo>
                <a:lnTo>
                  <a:pt x="788879" y="5607979"/>
                </a:lnTo>
                <a:lnTo>
                  <a:pt x="788879" y="5608329"/>
                </a:lnTo>
                <a:lnTo>
                  <a:pt x="0" y="5608329"/>
                </a:lnTo>
                <a:close/>
                <a:moveTo>
                  <a:pt x="3848513" y="0"/>
                </a:moveTo>
                <a:cubicBezTo>
                  <a:pt x="3995801" y="55"/>
                  <a:pt x="4115781" y="120036"/>
                  <a:pt x="4117942" y="269428"/>
                </a:cubicBezTo>
                <a:cubicBezTo>
                  <a:pt x="4117997" y="416717"/>
                  <a:pt x="3998109" y="536606"/>
                  <a:pt x="3848717" y="538654"/>
                </a:cubicBezTo>
                <a:cubicBezTo>
                  <a:pt x="1973946" y="535839"/>
                  <a:pt x="1973946" y="535839"/>
                  <a:pt x="1973946" y="535839"/>
                </a:cubicBezTo>
                <a:cubicBezTo>
                  <a:pt x="1826658" y="535783"/>
                  <a:pt x="1706678" y="415802"/>
                  <a:pt x="1706621" y="268515"/>
                </a:cubicBezTo>
                <a:cubicBezTo>
                  <a:pt x="1704461" y="119121"/>
                  <a:pt x="1824350" y="-768"/>
                  <a:pt x="1973744" y="1393"/>
                </a:cubicBezTo>
                <a:cubicBezTo>
                  <a:pt x="3848513" y="0"/>
                  <a:pt x="3848513" y="0"/>
                  <a:pt x="384851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6E143-0E37-4356-878D-CCC3098863C3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A724B6-7BF0-4245-9AB2-0D6EBA5D6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9526" y="2729755"/>
            <a:ext cx="1494463" cy="13984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56053F3-3BCF-4CCA-B26D-AFE119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4800486"/>
            <a:ext cx="5080000" cy="457048"/>
          </a:xfrm>
        </p:spPr>
        <p:txBody>
          <a:bodyPr lIns="0" tIns="0" rIns="0" bIns="0" anchor="t" anchorCtr="0">
            <a:spAutoFit/>
          </a:bodyPr>
          <a:lstStyle>
            <a:lvl1pPr marL="0" algn="r" defTabSz="914400" rtl="0" eaLnBrk="1" latinLnBrk="0" hangingPunct="1">
              <a:defRPr lang="en-US" sz="33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82128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C3768-9A8C-4163-9AC3-C7C3227036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30" y="780391"/>
            <a:ext cx="1047977" cy="98067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>
                    <a:solidFill>
                      <a:schemeClr val="bg1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7" name="Text Box 16">
            <a:extLst>
              <a:ext uri="{FF2B5EF4-FFF2-40B4-BE49-F238E27FC236}">
                <a16:creationId xmlns:a16="http://schemas.microsoft.com/office/drawing/2014/main" id="{ED912C31-787E-41A7-99D5-6F8D619446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8670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9">
            <a:extLst>
              <a:ext uri="{FF2B5EF4-FFF2-40B4-BE49-F238E27FC236}">
                <a16:creationId xmlns:a16="http://schemas.microsoft.com/office/drawing/2014/main" id="{C0FFDAB3-B8B5-41EB-BA9F-6BE0C82B64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77852"/>
          </a:xfrm>
          <a:custGeom>
            <a:avLst/>
            <a:gdLst>
              <a:gd name="connsiteX0" fmla="*/ 3040258 w 12192000"/>
              <a:gd name="connsiteY0" fmla="*/ 1155576 h 4177852"/>
              <a:gd name="connsiteX1" fmla="*/ 3246121 w 12192000"/>
              <a:gd name="connsiteY1" fmla="*/ 1355916 h 4177852"/>
              <a:gd name="connsiteX2" fmla="*/ 3246121 w 12192000"/>
              <a:gd name="connsiteY2" fmla="*/ 2932279 h 4177852"/>
              <a:gd name="connsiteX3" fmla="*/ 3040258 w 12192000"/>
              <a:gd name="connsiteY3" fmla="*/ 3137891 h 4177852"/>
              <a:gd name="connsiteX4" fmla="*/ 2834395 w 12192000"/>
              <a:gd name="connsiteY4" fmla="*/ 2932279 h 4177852"/>
              <a:gd name="connsiteX5" fmla="*/ 2834395 w 12192000"/>
              <a:gd name="connsiteY5" fmla="*/ 1355916 h 4177852"/>
              <a:gd name="connsiteX6" fmla="*/ 3040258 w 12192000"/>
              <a:gd name="connsiteY6" fmla="*/ 1155576 h 4177852"/>
              <a:gd name="connsiteX7" fmla="*/ 9998767 w 12192000"/>
              <a:gd name="connsiteY7" fmla="*/ 0 h 4177852"/>
              <a:gd name="connsiteX8" fmla="*/ 12192000 w 12192000"/>
              <a:gd name="connsiteY8" fmla="*/ 0 h 4177852"/>
              <a:gd name="connsiteX9" fmla="*/ 12192000 w 12192000"/>
              <a:gd name="connsiteY9" fmla="*/ 2290233 h 4177852"/>
              <a:gd name="connsiteX10" fmla="*/ 12160778 w 12192000"/>
              <a:gd name="connsiteY10" fmla="*/ 2299642 h 4177852"/>
              <a:gd name="connsiteX11" fmla="*/ 12036084 w 12192000"/>
              <a:gd name="connsiteY11" fmla="*/ 2489511 h 4177852"/>
              <a:gd name="connsiteX12" fmla="*/ 12036084 w 12192000"/>
              <a:gd name="connsiteY12" fmla="*/ 2589719 h 4177852"/>
              <a:gd name="connsiteX13" fmla="*/ 11835519 w 12192000"/>
              <a:gd name="connsiteY13" fmla="*/ 2795410 h 4177852"/>
              <a:gd name="connsiteX14" fmla="*/ 11629677 w 12192000"/>
              <a:gd name="connsiteY14" fmla="*/ 2589719 h 4177852"/>
              <a:gd name="connsiteX15" fmla="*/ 11629677 w 12192000"/>
              <a:gd name="connsiteY15" fmla="*/ 1977921 h 4177852"/>
              <a:gd name="connsiteX16" fmla="*/ 11423834 w 12192000"/>
              <a:gd name="connsiteY16" fmla="*/ 1777504 h 4177852"/>
              <a:gd name="connsiteX17" fmla="*/ 11223268 w 12192000"/>
              <a:gd name="connsiteY17" fmla="*/ 1977921 h 4177852"/>
              <a:gd name="connsiteX18" fmla="*/ 11223268 w 12192000"/>
              <a:gd name="connsiteY18" fmla="*/ 2447318 h 4177852"/>
              <a:gd name="connsiteX19" fmla="*/ 11033260 w 12192000"/>
              <a:gd name="connsiteY19" fmla="*/ 2653009 h 4177852"/>
              <a:gd name="connsiteX20" fmla="*/ 10911865 w 12192000"/>
              <a:gd name="connsiteY20" fmla="*/ 2668832 h 4177852"/>
              <a:gd name="connsiteX21" fmla="*/ 10816861 w 12192000"/>
              <a:gd name="connsiteY21" fmla="*/ 2805958 h 4177852"/>
              <a:gd name="connsiteX22" fmla="*/ 10816861 w 12192000"/>
              <a:gd name="connsiteY22" fmla="*/ 3312274 h 4177852"/>
              <a:gd name="connsiteX23" fmla="*/ 10611018 w 12192000"/>
              <a:gd name="connsiteY23" fmla="*/ 3517965 h 4177852"/>
              <a:gd name="connsiteX24" fmla="*/ 10410453 w 12192000"/>
              <a:gd name="connsiteY24" fmla="*/ 3312274 h 4177852"/>
              <a:gd name="connsiteX25" fmla="*/ 10410453 w 12192000"/>
              <a:gd name="connsiteY25" fmla="*/ 2510607 h 4177852"/>
              <a:gd name="connsiteX26" fmla="*/ 10310170 w 12192000"/>
              <a:gd name="connsiteY26" fmla="*/ 2362932 h 4177852"/>
              <a:gd name="connsiteX27" fmla="*/ 10220444 w 12192000"/>
              <a:gd name="connsiteY27" fmla="*/ 2347109 h 4177852"/>
              <a:gd name="connsiteX28" fmla="*/ 10204610 w 12192000"/>
              <a:gd name="connsiteY28" fmla="*/ 2347109 h 4177852"/>
              <a:gd name="connsiteX29" fmla="*/ 9998767 w 12192000"/>
              <a:gd name="connsiteY29" fmla="*/ 2141418 h 4177852"/>
              <a:gd name="connsiteX30" fmla="*/ 9998767 w 12192000"/>
              <a:gd name="connsiteY30" fmla="*/ 564455 h 4177852"/>
              <a:gd name="connsiteX31" fmla="*/ 10004045 w 12192000"/>
              <a:gd name="connsiteY31" fmla="*/ 543359 h 4177852"/>
              <a:gd name="connsiteX32" fmla="*/ 9998767 w 12192000"/>
              <a:gd name="connsiteY32" fmla="*/ 516987 h 4177852"/>
              <a:gd name="connsiteX33" fmla="*/ 9998767 w 12192000"/>
              <a:gd name="connsiteY33" fmla="*/ 71301 h 4177852"/>
              <a:gd name="connsiteX34" fmla="*/ 6396171 w 12192000"/>
              <a:gd name="connsiteY34" fmla="*/ 0 h 4177852"/>
              <a:gd name="connsiteX35" fmla="*/ 9904710 w 12192000"/>
              <a:gd name="connsiteY35" fmla="*/ 0 h 4177852"/>
              <a:gd name="connsiteX36" fmla="*/ 9904710 w 12192000"/>
              <a:gd name="connsiteY36" fmla="*/ 10539 h 4177852"/>
              <a:gd name="connsiteX37" fmla="*/ 9904710 w 12192000"/>
              <a:gd name="connsiteY37" fmla="*/ 1176922 h 4177852"/>
              <a:gd name="connsiteX38" fmla="*/ 9904710 w 12192000"/>
              <a:gd name="connsiteY38" fmla="*/ 2864615 h 4177852"/>
              <a:gd name="connsiteX39" fmla="*/ 9709497 w 12192000"/>
              <a:gd name="connsiteY39" fmla="*/ 3059755 h 4177852"/>
              <a:gd name="connsiteX40" fmla="*/ 9514286 w 12192000"/>
              <a:gd name="connsiteY40" fmla="*/ 2864615 h 4177852"/>
              <a:gd name="connsiteX41" fmla="*/ 9514286 w 12192000"/>
              <a:gd name="connsiteY41" fmla="*/ 2548172 h 4177852"/>
              <a:gd name="connsiteX42" fmla="*/ 9319074 w 12192000"/>
              <a:gd name="connsiteY42" fmla="*/ 2353034 h 4177852"/>
              <a:gd name="connsiteX43" fmla="*/ 9123863 w 12192000"/>
              <a:gd name="connsiteY43" fmla="*/ 2548172 h 4177852"/>
              <a:gd name="connsiteX44" fmla="*/ 9123863 w 12192000"/>
              <a:gd name="connsiteY44" fmla="*/ 3202155 h 4177852"/>
              <a:gd name="connsiteX45" fmla="*/ 8933926 w 12192000"/>
              <a:gd name="connsiteY45" fmla="*/ 3397293 h 4177852"/>
              <a:gd name="connsiteX46" fmla="*/ 8738715 w 12192000"/>
              <a:gd name="connsiteY46" fmla="*/ 3202155 h 4177852"/>
              <a:gd name="connsiteX47" fmla="*/ 8738715 w 12192000"/>
              <a:gd name="connsiteY47" fmla="*/ 2616736 h 4177852"/>
              <a:gd name="connsiteX48" fmla="*/ 8543502 w 12192000"/>
              <a:gd name="connsiteY48" fmla="*/ 2421596 h 4177852"/>
              <a:gd name="connsiteX49" fmla="*/ 8348291 w 12192000"/>
              <a:gd name="connsiteY49" fmla="*/ 2616736 h 4177852"/>
              <a:gd name="connsiteX50" fmla="*/ 8348291 w 12192000"/>
              <a:gd name="connsiteY50" fmla="*/ 3982713 h 4177852"/>
              <a:gd name="connsiteX51" fmla="*/ 8153079 w 12192000"/>
              <a:gd name="connsiteY51" fmla="*/ 4177852 h 4177852"/>
              <a:gd name="connsiteX52" fmla="*/ 7957866 w 12192000"/>
              <a:gd name="connsiteY52" fmla="*/ 3982713 h 4177852"/>
              <a:gd name="connsiteX53" fmla="*/ 7957866 w 12192000"/>
              <a:gd name="connsiteY53" fmla="*/ 2864615 h 4177852"/>
              <a:gd name="connsiteX54" fmla="*/ 7762655 w 12192000"/>
              <a:gd name="connsiteY54" fmla="*/ 2669475 h 4177852"/>
              <a:gd name="connsiteX55" fmla="*/ 7567443 w 12192000"/>
              <a:gd name="connsiteY55" fmla="*/ 2864615 h 4177852"/>
              <a:gd name="connsiteX56" fmla="*/ 7567443 w 12192000"/>
              <a:gd name="connsiteY56" fmla="*/ 2817149 h 4177852"/>
              <a:gd name="connsiteX57" fmla="*/ 7372231 w 12192000"/>
              <a:gd name="connsiteY57" fmla="*/ 3012288 h 4177852"/>
              <a:gd name="connsiteX58" fmla="*/ 7177019 w 12192000"/>
              <a:gd name="connsiteY58" fmla="*/ 2817149 h 4177852"/>
              <a:gd name="connsiteX59" fmla="*/ 7177019 w 12192000"/>
              <a:gd name="connsiteY59" fmla="*/ 2738039 h 4177852"/>
              <a:gd name="connsiteX60" fmla="*/ 6981807 w 12192000"/>
              <a:gd name="connsiteY60" fmla="*/ 2548172 h 4177852"/>
              <a:gd name="connsiteX61" fmla="*/ 6786596 w 12192000"/>
              <a:gd name="connsiteY61" fmla="*/ 2738039 h 4177852"/>
              <a:gd name="connsiteX62" fmla="*/ 6786596 w 12192000"/>
              <a:gd name="connsiteY62" fmla="*/ 2716943 h 4177852"/>
              <a:gd name="connsiteX63" fmla="*/ 6591384 w 12192000"/>
              <a:gd name="connsiteY63" fmla="*/ 2912081 h 4177852"/>
              <a:gd name="connsiteX64" fmla="*/ 6396171 w 12192000"/>
              <a:gd name="connsiteY64" fmla="*/ 2716943 h 4177852"/>
              <a:gd name="connsiteX65" fmla="*/ 6396171 w 12192000"/>
              <a:gd name="connsiteY65" fmla="*/ 1029248 h 4177852"/>
              <a:gd name="connsiteX66" fmla="*/ 6396171 w 12192000"/>
              <a:gd name="connsiteY66" fmla="*/ 81691 h 4177852"/>
              <a:gd name="connsiteX67" fmla="*/ 3340177 w 12192000"/>
              <a:gd name="connsiteY67" fmla="*/ 0 h 4177852"/>
              <a:gd name="connsiteX68" fmla="*/ 6190309 w 12192000"/>
              <a:gd name="connsiteY68" fmla="*/ 0 h 4177852"/>
              <a:gd name="connsiteX69" fmla="*/ 6190309 w 12192000"/>
              <a:gd name="connsiteY69" fmla="*/ 117990 h 4177852"/>
              <a:gd name="connsiteX70" fmla="*/ 6190309 w 12192000"/>
              <a:gd name="connsiteY70" fmla="*/ 1182574 h 4177852"/>
              <a:gd name="connsiteX71" fmla="*/ 6185031 w 12192000"/>
              <a:gd name="connsiteY71" fmla="*/ 1240593 h 4177852"/>
              <a:gd name="connsiteX72" fmla="*/ 6190309 w 12192000"/>
              <a:gd name="connsiteY72" fmla="*/ 1293337 h 4177852"/>
              <a:gd name="connsiteX73" fmla="*/ 6190309 w 12192000"/>
              <a:gd name="connsiteY73" fmla="*/ 2870383 h 4177852"/>
              <a:gd name="connsiteX74" fmla="*/ 5989744 w 12192000"/>
              <a:gd name="connsiteY74" fmla="*/ 3076085 h 4177852"/>
              <a:gd name="connsiteX75" fmla="*/ 5783901 w 12192000"/>
              <a:gd name="connsiteY75" fmla="*/ 2870383 h 4177852"/>
              <a:gd name="connsiteX76" fmla="*/ 5783901 w 12192000"/>
              <a:gd name="connsiteY76" fmla="*/ 2437882 h 4177852"/>
              <a:gd name="connsiteX77" fmla="*/ 5583336 w 12192000"/>
              <a:gd name="connsiteY77" fmla="*/ 2237455 h 4177852"/>
              <a:gd name="connsiteX78" fmla="*/ 5377493 w 12192000"/>
              <a:gd name="connsiteY78" fmla="*/ 2437882 h 4177852"/>
              <a:gd name="connsiteX79" fmla="*/ 5377493 w 12192000"/>
              <a:gd name="connsiteY79" fmla="*/ 2569742 h 4177852"/>
              <a:gd name="connsiteX80" fmla="*/ 5171650 w 12192000"/>
              <a:gd name="connsiteY80" fmla="*/ 2770170 h 4177852"/>
              <a:gd name="connsiteX81" fmla="*/ 5161094 w 12192000"/>
              <a:gd name="connsiteY81" fmla="*/ 2770170 h 4177852"/>
              <a:gd name="connsiteX82" fmla="*/ 5066090 w 12192000"/>
              <a:gd name="connsiteY82" fmla="*/ 2785993 h 4177852"/>
              <a:gd name="connsiteX83" fmla="*/ 4971086 w 12192000"/>
              <a:gd name="connsiteY83" fmla="*/ 2928402 h 4177852"/>
              <a:gd name="connsiteX84" fmla="*/ 4971086 w 12192000"/>
              <a:gd name="connsiteY84" fmla="*/ 3851422 h 4177852"/>
              <a:gd name="connsiteX85" fmla="*/ 4765243 w 12192000"/>
              <a:gd name="connsiteY85" fmla="*/ 4051850 h 4177852"/>
              <a:gd name="connsiteX86" fmla="*/ 4564678 w 12192000"/>
              <a:gd name="connsiteY86" fmla="*/ 3851422 h 4177852"/>
              <a:gd name="connsiteX87" fmla="*/ 4564678 w 12192000"/>
              <a:gd name="connsiteY87" fmla="*/ 3498037 h 4177852"/>
              <a:gd name="connsiteX88" fmla="*/ 4464395 w 12192000"/>
              <a:gd name="connsiteY88" fmla="*/ 3355628 h 4177852"/>
              <a:gd name="connsiteX89" fmla="*/ 4374669 w 12192000"/>
              <a:gd name="connsiteY89" fmla="*/ 3339805 h 4177852"/>
              <a:gd name="connsiteX90" fmla="*/ 4358835 w 12192000"/>
              <a:gd name="connsiteY90" fmla="*/ 3339805 h 4177852"/>
              <a:gd name="connsiteX91" fmla="*/ 4158269 w 12192000"/>
              <a:gd name="connsiteY91" fmla="*/ 3139378 h 4177852"/>
              <a:gd name="connsiteX92" fmla="*/ 3952427 w 12192000"/>
              <a:gd name="connsiteY92" fmla="*/ 2933676 h 4177852"/>
              <a:gd name="connsiteX93" fmla="*/ 3746584 w 12192000"/>
              <a:gd name="connsiteY93" fmla="*/ 3139378 h 4177852"/>
              <a:gd name="connsiteX94" fmla="*/ 3746584 w 12192000"/>
              <a:gd name="connsiteY94" fmla="*/ 3687916 h 4177852"/>
              <a:gd name="connsiteX95" fmla="*/ 3546019 w 12192000"/>
              <a:gd name="connsiteY95" fmla="*/ 3888343 h 4177852"/>
              <a:gd name="connsiteX96" fmla="*/ 3340177 w 12192000"/>
              <a:gd name="connsiteY96" fmla="*/ 3687916 h 4177852"/>
              <a:gd name="connsiteX97" fmla="*/ 3340177 w 12192000"/>
              <a:gd name="connsiteY97" fmla="*/ 2000107 h 4177852"/>
              <a:gd name="connsiteX98" fmla="*/ 3340177 w 12192000"/>
              <a:gd name="connsiteY98" fmla="*/ 118300 h 4177852"/>
              <a:gd name="connsiteX99" fmla="*/ 2834394 w 12192000"/>
              <a:gd name="connsiteY99" fmla="*/ 0 h 4177852"/>
              <a:gd name="connsiteX100" fmla="*/ 3246120 w 12192000"/>
              <a:gd name="connsiteY100" fmla="*/ 0 h 4177852"/>
              <a:gd name="connsiteX101" fmla="*/ 3246120 w 12192000"/>
              <a:gd name="connsiteY101" fmla="*/ 112341 h 4177852"/>
              <a:gd name="connsiteX102" fmla="*/ 3246120 w 12192000"/>
              <a:gd name="connsiteY102" fmla="*/ 786419 h 4177852"/>
              <a:gd name="connsiteX103" fmla="*/ 3040257 w 12192000"/>
              <a:gd name="connsiteY103" fmla="*/ 986980 h 4177852"/>
              <a:gd name="connsiteX104" fmla="*/ 2834394 w 12192000"/>
              <a:gd name="connsiteY104" fmla="*/ 786419 h 4177852"/>
              <a:gd name="connsiteX105" fmla="*/ 2834394 w 12192000"/>
              <a:gd name="connsiteY105" fmla="*/ 11480 h 4177852"/>
              <a:gd name="connsiteX106" fmla="*/ 0 w 12192000"/>
              <a:gd name="connsiteY106" fmla="*/ 0 h 4177852"/>
              <a:gd name="connsiteX107" fmla="*/ 2733238 w 12192000"/>
              <a:gd name="connsiteY107" fmla="*/ 0 h 4177852"/>
              <a:gd name="connsiteX108" fmla="*/ 2733238 w 12192000"/>
              <a:gd name="connsiteY108" fmla="*/ 27664 h 4177852"/>
              <a:gd name="connsiteX109" fmla="*/ 2733238 w 12192000"/>
              <a:gd name="connsiteY109" fmla="*/ 1029248 h 4177852"/>
              <a:gd name="connsiteX110" fmla="*/ 2733238 w 12192000"/>
              <a:gd name="connsiteY110" fmla="*/ 2716943 h 4177852"/>
              <a:gd name="connsiteX111" fmla="*/ 2538026 w 12192000"/>
              <a:gd name="connsiteY111" fmla="*/ 2912081 h 4177852"/>
              <a:gd name="connsiteX112" fmla="*/ 2342815 w 12192000"/>
              <a:gd name="connsiteY112" fmla="*/ 2716943 h 4177852"/>
              <a:gd name="connsiteX113" fmla="*/ 2342815 w 12192000"/>
              <a:gd name="connsiteY113" fmla="*/ 2738039 h 4177852"/>
              <a:gd name="connsiteX114" fmla="*/ 2147602 w 12192000"/>
              <a:gd name="connsiteY114" fmla="*/ 2548172 h 4177852"/>
              <a:gd name="connsiteX115" fmla="*/ 1952390 w 12192000"/>
              <a:gd name="connsiteY115" fmla="*/ 2738039 h 4177852"/>
              <a:gd name="connsiteX116" fmla="*/ 1952390 w 12192000"/>
              <a:gd name="connsiteY116" fmla="*/ 2817149 h 4177852"/>
              <a:gd name="connsiteX117" fmla="*/ 1757179 w 12192000"/>
              <a:gd name="connsiteY117" fmla="*/ 3012288 h 4177852"/>
              <a:gd name="connsiteX118" fmla="*/ 1561966 w 12192000"/>
              <a:gd name="connsiteY118" fmla="*/ 2817149 h 4177852"/>
              <a:gd name="connsiteX119" fmla="*/ 1561966 w 12192000"/>
              <a:gd name="connsiteY119" fmla="*/ 2864615 h 4177852"/>
              <a:gd name="connsiteX120" fmla="*/ 1366754 w 12192000"/>
              <a:gd name="connsiteY120" fmla="*/ 2669475 h 4177852"/>
              <a:gd name="connsiteX121" fmla="*/ 1171543 w 12192000"/>
              <a:gd name="connsiteY121" fmla="*/ 2864615 h 4177852"/>
              <a:gd name="connsiteX122" fmla="*/ 1171543 w 12192000"/>
              <a:gd name="connsiteY122" fmla="*/ 3982713 h 4177852"/>
              <a:gd name="connsiteX123" fmla="*/ 976330 w 12192000"/>
              <a:gd name="connsiteY123" fmla="*/ 4177852 h 4177852"/>
              <a:gd name="connsiteX124" fmla="*/ 781118 w 12192000"/>
              <a:gd name="connsiteY124" fmla="*/ 3982713 h 4177852"/>
              <a:gd name="connsiteX125" fmla="*/ 781118 w 12192000"/>
              <a:gd name="connsiteY125" fmla="*/ 2616736 h 4177852"/>
              <a:gd name="connsiteX126" fmla="*/ 591182 w 12192000"/>
              <a:gd name="connsiteY126" fmla="*/ 2421596 h 4177852"/>
              <a:gd name="connsiteX127" fmla="*/ 395971 w 12192000"/>
              <a:gd name="connsiteY127" fmla="*/ 2616736 h 4177852"/>
              <a:gd name="connsiteX128" fmla="*/ 395971 w 12192000"/>
              <a:gd name="connsiteY128" fmla="*/ 3202155 h 4177852"/>
              <a:gd name="connsiteX129" fmla="*/ 200759 w 12192000"/>
              <a:gd name="connsiteY129" fmla="*/ 3397293 h 4177852"/>
              <a:gd name="connsiteX130" fmla="*/ 5546 w 12192000"/>
              <a:gd name="connsiteY130" fmla="*/ 3202155 h 4177852"/>
              <a:gd name="connsiteX131" fmla="*/ 5546 w 12192000"/>
              <a:gd name="connsiteY131" fmla="*/ 2548172 h 4177852"/>
              <a:gd name="connsiteX132" fmla="*/ 0 w 12192000"/>
              <a:gd name="connsiteY132" fmla="*/ 2520831 h 417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2192000" h="4177852">
                <a:moveTo>
                  <a:pt x="3040258" y="1155576"/>
                </a:moveTo>
                <a:cubicBezTo>
                  <a:pt x="3151108" y="1155576"/>
                  <a:pt x="3246121" y="1245202"/>
                  <a:pt x="3246121" y="1355916"/>
                </a:cubicBezTo>
                <a:cubicBezTo>
                  <a:pt x="3246121" y="2932279"/>
                  <a:pt x="3246121" y="2932279"/>
                  <a:pt x="3246121" y="2932279"/>
                </a:cubicBezTo>
                <a:cubicBezTo>
                  <a:pt x="3246121" y="3048265"/>
                  <a:pt x="3151108" y="3137891"/>
                  <a:pt x="3040258" y="3137891"/>
                </a:cubicBezTo>
                <a:cubicBezTo>
                  <a:pt x="2929409" y="3137891"/>
                  <a:pt x="2834395" y="3048265"/>
                  <a:pt x="2834395" y="2932279"/>
                </a:cubicBezTo>
                <a:cubicBezTo>
                  <a:pt x="2834395" y="1355916"/>
                  <a:pt x="2834395" y="1355916"/>
                  <a:pt x="2834395" y="1355916"/>
                </a:cubicBezTo>
                <a:cubicBezTo>
                  <a:pt x="2834395" y="1245202"/>
                  <a:pt x="2929409" y="1155576"/>
                  <a:pt x="3040258" y="1155576"/>
                </a:cubicBezTo>
                <a:close/>
                <a:moveTo>
                  <a:pt x="9998767" y="0"/>
                </a:moveTo>
                <a:lnTo>
                  <a:pt x="12192000" y="0"/>
                </a:lnTo>
                <a:lnTo>
                  <a:pt x="12192000" y="2290233"/>
                </a:lnTo>
                <a:lnTo>
                  <a:pt x="12160778" y="2299642"/>
                </a:lnTo>
                <a:cubicBezTo>
                  <a:pt x="12086555" y="2330298"/>
                  <a:pt x="12036084" y="2402488"/>
                  <a:pt x="12036084" y="2489511"/>
                </a:cubicBezTo>
                <a:cubicBezTo>
                  <a:pt x="12036084" y="2489511"/>
                  <a:pt x="12036084" y="2489511"/>
                  <a:pt x="12036084" y="2589719"/>
                </a:cubicBezTo>
                <a:cubicBezTo>
                  <a:pt x="12036084" y="2700476"/>
                  <a:pt x="11946357" y="2795410"/>
                  <a:pt x="11835519" y="2795410"/>
                </a:cubicBezTo>
                <a:cubicBezTo>
                  <a:pt x="11719403" y="2795410"/>
                  <a:pt x="11629677" y="2700476"/>
                  <a:pt x="11629677" y="2589719"/>
                </a:cubicBezTo>
                <a:cubicBezTo>
                  <a:pt x="11629677" y="2589719"/>
                  <a:pt x="11629677" y="2589719"/>
                  <a:pt x="11629677" y="1977921"/>
                </a:cubicBezTo>
                <a:cubicBezTo>
                  <a:pt x="11629677" y="1867165"/>
                  <a:pt x="11539950" y="1777504"/>
                  <a:pt x="11423834" y="1777504"/>
                </a:cubicBezTo>
                <a:cubicBezTo>
                  <a:pt x="11312995" y="1777504"/>
                  <a:pt x="11223268" y="1867165"/>
                  <a:pt x="11223268" y="1977921"/>
                </a:cubicBezTo>
                <a:cubicBezTo>
                  <a:pt x="11223268" y="1977921"/>
                  <a:pt x="11223268" y="1977921"/>
                  <a:pt x="11223268" y="2447318"/>
                </a:cubicBezTo>
                <a:cubicBezTo>
                  <a:pt x="11223268" y="2558075"/>
                  <a:pt x="11138820" y="2642460"/>
                  <a:pt x="11033260" y="2653009"/>
                </a:cubicBezTo>
                <a:cubicBezTo>
                  <a:pt x="10980480" y="2653009"/>
                  <a:pt x="10964646" y="2653009"/>
                  <a:pt x="10911865" y="2668832"/>
                </a:cubicBezTo>
                <a:cubicBezTo>
                  <a:pt x="10880197" y="2679379"/>
                  <a:pt x="10827417" y="2716298"/>
                  <a:pt x="10816861" y="2805958"/>
                </a:cubicBezTo>
                <a:cubicBezTo>
                  <a:pt x="10816861" y="2805958"/>
                  <a:pt x="10816861" y="2805958"/>
                  <a:pt x="10816861" y="3312274"/>
                </a:cubicBezTo>
                <a:cubicBezTo>
                  <a:pt x="10816861" y="3423031"/>
                  <a:pt x="10721857" y="3517965"/>
                  <a:pt x="10611018" y="3517965"/>
                </a:cubicBezTo>
                <a:cubicBezTo>
                  <a:pt x="10500180" y="3517965"/>
                  <a:pt x="10410453" y="3423031"/>
                  <a:pt x="10410453" y="3312274"/>
                </a:cubicBezTo>
                <a:cubicBezTo>
                  <a:pt x="10410453" y="3312274"/>
                  <a:pt x="10410453" y="3312274"/>
                  <a:pt x="10410453" y="2510607"/>
                </a:cubicBezTo>
                <a:cubicBezTo>
                  <a:pt x="10399897" y="2410399"/>
                  <a:pt x="10341838" y="2373480"/>
                  <a:pt x="10310170" y="2362932"/>
                </a:cubicBezTo>
                <a:cubicBezTo>
                  <a:pt x="10273225" y="2347109"/>
                  <a:pt x="10252112" y="2347109"/>
                  <a:pt x="10220444" y="2347109"/>
                </a:cubicBezTo>
                <a:cubicBezTo>
                  <a:pt x="10215166" y="2347109"/>
                  <a:pt x="10209888" y="2347109"/>
                  <a:pt x="10204610" y="2347109"/>
                </a:cubicBezTo>
                <a:cubicBezTo>
                  <a:pt x="10093771" y="2347109"/>
                  <a:pt x="9998767" y="2257449"/>
                  <a:pt x="9998767" y="2141418"/>
                </a:cubicBezTo>
                <a:cubicBezTo>
                  <a:pt x="9998767" y="2141418"/>
                  <a:pt x="9998767" y="2141418"/>
                  <a:pt x="9998767" y="564455"/>
                </a:cubicBezTo>
                <a:cubicBezTo>
                  <a:pt x="9998767" y="559180"/>
                  <a:pt x="10004045" y="548633"/>
                  <a:pt x="10004045" y="543359"/>
                </a:cubicBezTo>
                <a:cubicBezTo>
                  <a:pt x="10004045" y="532810"/>
                  <a:pt x="9998767" y="527536"/>
                  <a:pt x="9998767" y="516987"/>
                </a:cubicBezTo>
                <a:cubicBezTo>
                  <a:pt x="9998767" y="516987"/>
                  <a:pt x="9998767" y="516987"/>
                  <a:pt x="9998767" y="71301"/>
                </a:cubicBezTo>
                <a:close/>
                <a:moveTo>
                  <a:pt x="6396171" y="0"/>
                </a:moveTo>
                <a:lnTo>
                  <a:pt x="9904710" y="0"/>
                </a:lnTo>
                <a:lnTo>
                  <a:pt x="9904710" y="10539"/>
                </a:lnTo>
                <a:cubicBezTo>
                  <a:pt x="9904710" y="349953"/>
                  <a:pt x="9904710" y="736560"/>
                  <a:pt x="9904710" y="1176922"/>
                </a:cubicBezTo>
                <a:cubicBezTo>
                  <a:pt x="9904710" y="1176922"/>
                  <a:pt x="9904710" y="1176922"/>
                  <a:pt x="9904710" y="2864615"/>
                </a:cubicBezTo>
                <a:cubicBezTo>
                  <a:pt x="9904710" y="2970096"/>
                  <a:pt x="9820294" y="3059755"/>
                  <a:pt x="9709497" y="3059755"/>
                </a:cubicBezTo>
                <a:cubicBezTo>
                  <a:pt x="9603978" y="3059755"/>
                  <a:pt x="9514286" y="2970096"/>
                  <a:pt x="9514286" y="2864615"/>
                </a:cubicBezTo>
                <a:cubicBezTo>
                  <a:pt x="9514286" y="2864615"/>
                  <a:pt x="9514286" y="2864615"/>
                  <a:pt x="9514286" y="2548172"/>
                </a:cubicBezTo>
                <a:cubicBezTo>
                  <a:pt x="9514286" y="2437418"/>
                  <a:pt x="9429870" y="2353034"/>
                  <a:pt x="9319074" y="2353034"/>
                </a:cubicBezTo>
                <a:cubicBezTo>
                  <a:pt x="9213555" y="2353034"/>
                  <a:pt x="9123863" y="2437418"/>
                  <a:pt x="9123863" y="2548172"/>
                </a:cubicBezTo>
                <a:cubicBezTo>
                  <a:pt x="9123863" y="2548172"/>
                  <a:pt x="9123863" y="2548172"/>
                  <a:pt x="9123863" y="3202155"/>
                </a:cubicBezTo>
                <a:cubicBezTo>
                  <a:pt x="9123863" y="3312909"/>
                  <a:pt x="9039446" y="3397293"/>
                  <a:pt x="8933926" y="3397293"/>
                </a:cubicBezTo>
                <a:cubicBezTo>
                  <a:pt x="8823130" y="3397293"/>
                  <a:pt x="8738715" y="3312909"/>
                  <a:pt x="8738715" y="3202155"/>
                </a:cubicBezTo>
                <a:cubicBezTo>
                  <a:pt x="8738715" y="3202155"/>
                  <a:pt x="8738715" y="3202155"/>
                  <a:pt x="8738715" y="2616736"/>
                </a:cubicBezTo>
                <a:cubicBezTo>
                  <a:pt x="8738715" y="2511255"/>
                  <a:pt x="8649023" y="2421596"/>
                  <a:pt x="8543502" y="2421596"/>
                </a:cubicBezTo>
                <a:cubicBezTo>
                  <a:pt x="8432706" y="2421596"/>
                  <a:pt x="8348291" y="2511255"/>
                  <a:pt x="8348291" y="2616736"/>
                </a:cubicBezTo>
                <a:cubicBezTo>
                  <a:pt x="8348291" y="2616736"/>
                  <a:pt x="8348291" y="2616736"/>
                  <a:pt x="8348291" y="3982713"/>
                </a:cubicBezTo>
                <a:cubicBezTo>
                  <a:pt x="8348291" y="4088194"/>
                  <a:pt x="8258599" y="4177852"/>
                  <a:pt x="8153079" y="4177852"/>
                </a:cubicBezTo>
                <a:cubicBezTo>
                  <a:pt x="8042283" y="4177852"/>
                  <a:pt x="7957866" y="4088194"/>
                  <a:pt x="7957866" y="3982713"/>
                </a:cubicBezTo>
                <a:cubicBezTo>
                  <a:pt x="7957866" y="3982713"/>
                  <a:pt x="7957866" y="3982713"/>
                  <a:pt x="7957866" y="2864615"/>
                </a:cubicBezTo>
                <a:cubicBezTo>
                  <a:pt x="7957866" y="2753861"/>
                  <a:pt x="7868174" y="2669475"/>
                  <a:pt x="7762655" y="2669475"/>
                </a:cubicBezTo>
                <a:cubicBezTo>
                  <a:pt x="7657135" y="2669475"/>
                  <a:pt x="7567443" y="2753861"/>
                  <a:pt x="7567443" y="2864615"/>
                </a:cubicBezTo>
                <a:cubicBezTo>
                  <a:pt x="7567443" y="2864615"/>
                  <a:pt x="7567443" y="2864615"/>
                  <a:pt x="7567443" y="2817149"/>
                </a:cubicBezTo>
                <a:cubicBezTo>
                  <a:pt x="7567443" y="2927904"/>
                  <a:pt x="7477751" y="3012288"/>
                  <a:pt x="7372231" y="3012288"/>
                </a:cubicBezTo>
                <a:cubicBezTo>
                  <a:pt x="7266711" y="3012288"/>
                  <a:pt x="7177019" y="2927904"/>
                  <a:pt x="7177019" y="2817149"/>
                </a:cubicBezTo>
                <a:cubicBezTo>
                  <a:pt x="7177019" y="2817149"/>
                  <a:pt x="7177019" y="2817149"/>
                  <a:pt x="7177019" y="2738039"/>
                </a:cubicBezTo>
                <a:cubicBezTo>
                  <a:pt x="7177019" y="2632558"/>
                  <a:pt x="7092603" y="2548172"/>
                  <a:pt x="6981807" y="2548172"/>
                </a:cubicBezTo>
                <a:cubicBezTo>
                  <a:pt x="6876288" y="2548172"/>
                  <a:pt x="6786596" y="2632558"/>
                  <a:pt x="6786596" y="2738039"/>
                </a:cubicBezTo>
                <a:cubicBezTo>
                  <a:pt x="6786596" y="2738039"/>
                  <a:pt x="6786596" y="2738039"/>
                  <a:pt x="6786596" y="2716943"/>
                </a:cubicBezTo>
                <a:cubicBezTo>
                  <a:pt x="6786596" y="2822423"/>
                  <a:pt x="6702179" y="2912081"/>
                  <a:pt x="6591384" y="2912081"/>
                </a:cubicBezTo>
                <a:cubicBezTo>
                  <a:pt x="6485863" y="2912081"/>
                  <a:pt x="6396171" y="2822423"/>
                  <a:pt x="6396171" y="2716943"/>
                </a:cubicBezTo>
                <a:cubicBezTo>
                  <a:pt x="6396171" y="2716943"/>
                  <a:pt x="6396171" y="2716943"/>
                  <a:pt x="6396171" y="1029248"/>
                </a:cubicBezTo>
                <a:cubicBezTo>
                  <a:pt x="6396171" y="1029248"/>
                  <a:pt x="6396171" y="1029248"/>
                  <a:pt x="6396171" y="81691"/>
                </a:cubicBezTo>
                <a:close/>
                <a:moveTo>
                  <a:pt x="3340177" y="0"/>
                </a:moveTo>
                <a:lnTo>
                  <a:pt x="6190309" y="0"/>
                </a:lnTo>
                <a:lnTo>
                  <a:pt x="6190309" y="117990"/>
                </a:lnTo>
                <a:cubicBezTo>
                  <a:pt x="6190309" y="350928"/>
                  <a:pt x="6190309" y="689747"/>
                  <a:pt x="6190309" y="1182574"/>
                </a:cubicBezTo>
                <a:cubicBezTo>
                  <a:pt x="6190309" y="1203672"/>
                  <a:pt x="6190309" y="1224769"/>
                  <a:pt x="6185031" y="1240593"/>
                </a:cubicBezTo>
                <a:cubicBezTo>
                  <a:pt x="6190309" y="1256416"/>
                  <a:pt x="6190309" y="1277513"/>
                  <a:pt x="6190309" y="1293337"/>
                </a:cubicBezTo>
                <a:cubicBezTo>
                  <a:pt x="6190309" y="1293337"/>
                  <a:pt x="6190309" y="1293337"/>
                  <a:pt x="6190309" y="2870383"/>
                </a:cubicBezTo>
                <a:cubicBezTo>
                  <a:pt x="6190309" y="2986420"/>
                  <a:pt x="6100582" y="3076085"/>
                  <a:pt x="5989744" y="3076085"/>
                </a:cubicBezTo>
                <a:cubicBezTo>
                  <a:pt x="5873629" y="3076085"/>
                  <a:pt x="5783901" y="2986420"/>
                  <a:pt x="5783901" y="2870383"/>
                </a:cubicBezTo>
                <a:cubicBezTo>
                  <a:pt x="5783901" y="2870383"/>
                  <a:pt x="5783901" y="2870383"/>
                  <a:pt x="5783901" y="2437882"/>
                </a:cubicBezTo>
                <a:cubicBezTo>
                  <a:pt x="5783901" y="2327120"/>
                  <a:pt x="5694175" y="2237455"/>
                  <a:pt x="5583336" y="2237455"/>
                </a:cubicBezTo>
                <a:cubicBezTo>
                  <a:pt x="5467220" y="2237455"/>
                  <a:pt x="5377493" y="2327120"/>
                  <a:pt x="5377493" y="2437882"/>
                </a:cubicBezTo>
                <a:cubicBezTo>
                  <a:pt x="5377493" y="2437882"/>
                  <a:pt x="5377493" y="2437882"/>
                  <a:pt x="5377493" y="2569742"/>
                </a:cubicBezTo>
                <a:cubicBezTo>
                  <a:pt x="5377493" y="2680505"/>
                  <a:pt x="5287768" y="2770170"/>
                  <a:pt x="5171650" y="2770170"/>
                </a:cubicBezTo>
                <a:cubicBezTo>
                  <a:pt x="5171650" y="2770170"/>
                  <a:pt x="5166373" y="2770170"/>
                  <a:pt x="5161094" y="2770170"/>
                </a:cubicBezTo>
                <a:cubicBezTo>
                  <a:pt x="5129426" y="2770170"/>
                  <a:pt x="5108314" y="2770170"/>
                  <a:pt x="5066090" y="2785993"/>
                </a:cubicBezTo>
                <a:cubicBezTo>
                  <a:pt x="5034423" y="2801817"/>
                  <a:pt x="4981643" y="2833462"/>
                  <a:pt x="4971086" y="2928402"/>
                </a:cubicBezTo>
                <a:cubicBezTo>
                  <a:pt x="4971086" y="2928402"/>
                  <a:pt x="4971086" y="2928402"/>
                  <a:pt x="4971086" y="3851422"/>
                </a:cubicBezTo>
                <a:cubicBezTo>
                  <a:pt x="4971086" y="3962184"/>
                  <a:pt x="4881360" y="4051850"/>
                  <a:pt x="4765243" y="4051850"/>
                </a:cubicBezTo>
                <a:cubicBezTo>
                  <a:pt x="4654405" y="4051850"/>
                  <a:pt x="4564678" y="3962184"/>
                  <a:pt x="4564678" y="3851422"/>
                </a:cubicBezTo>
                <a:cubicBezTo>
                  <a:pt x="4564678" y="3851422"/>
                  <a:pt x="4564678" y="3851422"/>
                  <a:pt x="4564678" y="3498037"/>
                </a:cubicBezTo>
                <a:cubicBezTo>
                  <a:pt x="4554122" y="3403098"/>
                  <a:pt x="4496063" y="3371452"/>
                  <a:pt x="4464395" y="3355628"/>
                </a:cubicBezTo>
                <a:cubicBezTo>
                  <a:pt x="4427449" y="3345079"/>
                  <a:pt x="4406338" y="3339805"/>
                  <a:pt x="4374669" y="3339805"/>
                </a:cubicBezTo>
                <a:cubicBezTo>
                  <a:pt x="4369392" y="3339805"/>
                  <a:pt x="4364113" y="3339805"/>
                  <a:pt x="4358835" y="3339805"/>
                </a:cubicBezTo>
                <a:cubicBezTo>
                  <a:pt x="4247996" y="3339805"/>
                  <a:pt x="4158269" y="3250140"/>
                  <a:pt x="4158269" y="3139378"/>
                </a:cubicBezTo>
                <a:cubicBezTo>
                  <a:pt x="4158269" y="3023341"/>
                  <a:pt x="4063266" y="2933676"/>
                  <a:pt x="3952427" y="2933676"/>
                </a:cubicBezTo>
                <a:cubicBezTo>
                  <a:pt x="3841589" y="2933676"/>
                  <a:pt x="3746584" y="3023341"/>
                  <a:pt x="3746584" y="3139378"/>
                </a:cubicBezTo>
                <a:cubicBezTo>
                  <a:pt x="3746584" y="3139378"/>
                  <a:pt x="3746584" y="3139378"/>
                  <a:pt x="3746584" y="3687916"/>
                </a:cubicBezTo>
                <a:cubicBezTo>
                  <a:pt x="3746584" y="3798678"/>
                  <a:pt x="3656858" y="3888343"/>
                  <a:pt x="3546019" y="3888343"/>
                </a:cubicBezTo>
                <a:cubicBezTo>
                  <a:pt x="3429902" y="3888343"/>
                  <a:pt x="3340177" y="3798678"/>
                  <a:pt x="3340177" y="3687916"/>
                </a:cubicBezTo>
                <a:cubicBezTo>
                  <a:pt x="3340177" y="3687916"/>
                  <a:pt x="3340177" y="3687916"/>
                  <a:pt x="3340177" y="2000107"/>
                </a:cubicBezTo>
                <a:cubicBezTo>
                  <a:pt x="3340177" y="2000107"/>
                  <a:pt x="3340177" y="2000107"/>
                  <a:pt x="3340177" y="118300"/>
                </a:cubicBezTo>
                <a:close/>
                <a:moveTo>
                  <a:pt x="2834394" y="0"/>
                </a:moveTo>
                <a:lnTo>
                  <a:pt x="3246120" y="0"/>
                </a:lnTo>
                <a:lnTo>
                  <a:pt x="3246120" y="112341"/>
                </a:lnTo>
                <a:cubicBezTo>
                  <a:pt x="3246120" y="786419"/>
                  <a:pt x="3246120" y="786419"/>
                  <a:pt x="3246120" y="786419"/>
                </a:cubicBezTo>
                <a:cubicBezTo>
                  <a:pt x="3246120" y="897256"/>
                  <a:pt x="3151106" y="986980"/>
                  <a:pt x="3040257" y="986980"/>
                </a:cubicBezTo>
                <a:cubicBezTo>
                  <a:pt x="2929409" y="986980"/>
                  <a:pt x="2834394" y="897256"/>
                  <a:pt x="2834394" y="786419"/>
                </a:cubicBezTo>
                <a:cubicBezTo>
                  <a:pt x="2834394" y="275119"/>
                  <a:pt x="2834394" y="83381"/>
                  <a:pt x="2834394" y="11480"/>
                </a:cubicBezTo>
                <a:close/>
                <a:moveTo>
                  <a:pt x="0" y="0"/>
                </a:moveTo>
                <a:lnTo>
                  <a:pt x="2733238" y="0"/>
                </a:lnTo>
                <a:lnTo>
                  <a:pt x="2733238" y="27664"/>
                </a:lnTo>
                <a:cubicBezTo>
                  <a:pt x="2733238" y="283275"/>
                  <a:pt x="2733238" y="610456"/>
                  <a:pt x="2733238" y="1029248"/>
                </a:cubicBezTo>
                <a:cubicBezTo>
                  <a:pt x="2733238" y="1029248"/>
                  <a:pt x="2733238" y="1029248"/>
                  <a:pt x="2733238" y="2716943"/>
                </a:cubicBezTo>
                <a:cubicBezTo>
                  <a:pt x="2733238" y="2822423"/>
                  <a:pt x="2643546" y="2912081"/>
                  <a:pt x="2538026" y="2912081"/>
                </a:cubicBezTo>
                <a:cubicBezTo>
                  <a:pt x="2432507" y="2912081"/>
                  <a:pt x="2342815" y="2822423"/>
                  <a:pt x="2342815" y="2716943"/>
                </a:cubicBezTo>
                <a:cubicBezTo>
                  <a:pt x="2342815" y="2716943"/>
                  <a:pt x="2342815" y="2716943"/>
                  <a:pt x="2342815" y="2738039"/>
                </a:cubicBezTo>
                <a:cubicBezTo>
                  <a:pt x="2342815" y="2632558"/>
                  <a:pt x="2253123" y="2548172"/>
                  <a:pt x="2147602" y="2548172"/>
                </a:cubicBezTo>
                <a:cubicBezTo>
                  <a:pt x="2042083" y="2548172"/>
                  <a:pt x="1952390" y="2632558"/>
                  <a:pt x="1952390" y="2738039"/>
                </a:cubicBezTo>
                <a:cubicBezTo>
                  <a:pt x="1952390" y="2738039"/>
                  <a:pt x="1952390" y="2738039"/>
                  <a:pt x="1952390" y="2817149"/>
                </a:cubicBezTo>
                <a:cubicBezTo>
                  <a:pt x="1952390" y="2927904"/>
                  <a:pt x="1867975" y="3012288"/>
                  <a:pt x="1757179" y="3012288"/>
                </a:cubicBezTo>
                <a:cubicBezTo>
                  <a:pt x="1651658" y="3012288"/>
                  <a:pt x="1561966" y="2927904"/>
                  <a:pt x="1561966" y="2817149"/>
                </a:cubicBezTo>
                <a:cubicBezTo>
                  <a:pt x="1561966" y="2817149"/>
                  <a:pt x="1561966" y="2817149"/>
                  <a:pt x="1561966" y="2864615"/>
                </a:cubicBezTo>
                <a:cubicBezTo>
                  <a:pt x="1561966" y="2753861"/>
                  <a:pt x="1477550" y="2669475"/>
                  <a:pt x="1366754" y="2669475"/>
                </a:cubicBezTo>
                <a:cubicBezTo>
                  <a:pt x="1261235" y="2669475"/>
                  <a:pt x="1171543" y="2753861"/>
                  <a:pt x="1171543" y="2864615"/>
                </a:cubicBezTo>
                <a:cubicBezTo>
                  <a:pt x="1171543" y="2864615"/>
                  <a:pt x="1171543" y="2864615"/>
                  <a:pt x="1171543" y="3982713"/>
                </a:cubicBezTo>
                <a:cubicBezTo>
                  <a:pt x="1171543" y="4088194"/>
                  <a:pt x="1087126" y="4177852"/>
                  <a:pt x="976330" y="4177852"/>
                </a:cubicBezTo>
                <a:cubicBezTo>
                  <a:pt x="870810" y="4177852"/>
                  <a:pt x="781118" y="4088194"/>
                  <a:pt x="781118" y="3982713"/>
                </a:cubicBezTo>
                <a:cubicBezTo>
                  <a:pt x="781118" y="3982713"/>
                  <a:pt x="781118" y="3982713"/>
                  <a:pt x="781118" y="2616736"/>
                </a:cubicBezTo>
                <a:cubicBezTo>
                  <a:pt x="781118" y="2511255"/>
                  <a:pt x="696703" y="2421596"/>
                  <a:pt x="591182" y="2421596"/>
                </a:cubicBezTo>
                <a:cubicBezTo>
                  <a:pt x="480386" y="2421596"/>
                  <a:pt x="395971" y="2511255"/>
                  <a:pt x="395971" y="2616736"/>
                </a:cubicBezTo>
                <a:cubicBezTo>
                  <a:pt x="395971" y="2616736"/>
                  <a:pt x="395971" y="2616736"/>
                  <a:pt x="395971" y="3202155"/>
                </a:cubicBezTo>
                <a:cubicBezTo>
                  <a:pt x="395971" y="3312909"/>
                  <a:pt x="306279" y="3397293"/>
                  <a:pt x="200759" y="3397293"/>
                </a:cubicBezTo>
                <a:cubicBezTo>
                  <a:pt x="89963" y="3397293"/>
                  <a:pt x="5546" y="3312909"/>
                  <a:pt x="5546" y="3202155"/>
                </a:cubicBezTo>
                <a:cubicBezTo>
                  <a:pt x="5546" y="3202155"/>
                  <a:pt x="5546" y="3202155"/>
                  <a:pt x="5546" y="2548172"/>
                </a:cubicBezTo>
                <a:lnTo>
                  <a:pt x="0" y="25208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F14F5E-2869-46B5-94E4-7D11D11038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1791" y="5846782"/>
            <a:ext cx="2290007" cy="543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9339D-7D9D-49B2-B467-8A20983B822A}"/>
              </a:ext>
            </a:extLst>
          </p:cNvPr>
          <p:cNvSpPr txBox="1"/>
          <p:nvPr userDrawn="1"/>
        </p:nvSpPr>
        <p:spPr>
          <a:xfrm>
            <a:off x="3454235" y="4267610"/>
            <a:ext cx="5283530" cy="1011075"/>
          </a:xfrm>
          <a:custGeom>
            <a:avLst/>
            <a:gdLst/>
            <a:ahLst/>
            <a:cxnLst/>
            <a:rect l="l" t="t" r="r" b="b"/>
            <a:pathLst>
              <a:path w="2197855" h="420590">
                <a:moveTo>
                  <a:pt x="609821" y="218049"/>
                </a:moveTo>
                <a:cubicBezTo>
                  <a:pt x="599350" y="217899"/>
                  <a:pt x="588116" y="218656"/>
                  <a:pt x="576119" y="220320"/>
                </a:cubicBezTo>
                <a:cubicBezTo>
                  <a:pt x="564123" y="221984"/>
                  <a:pt x="553804" y="225452"/>
                  <a:pt x="545162" y="230726"/>
                </a:cubicBezTo>
                <a:cubicBezTo>
                  <a:pt x="536521" y="236000"/>
                  <a:pt x="531996" y="243976"/>
                  <a:pt x="531590" y="254656"/>
                </a:cubicBezTo>
                <a:cubicBezTo>
                  <a:pt x="531571" y="262721"/>
                  <a:pt x="534468" y="269700"/>
                  <a:pt x="540282" y="275591"/>
                </a:cubicBezTo>
                <a:cubicBezTo>
                  <a:pt x="546096" y="281483"/>
                  <a:pt x="554941" y="284571"/>
                  <a:pt x="566817" y="284857"/>
                </a:cubicBezTo>
                <a:cubicBezTo>
                  <a:pt x="577266" y="284626"/>
                  <a:pt x="586461" y="281428"/>
                  <a:pt x="594402" y="275265"/>
                </a:cubicBezTo>
                <a:cubicBezTo>
                  <a:pt x="602343" y="269102"/>
                  <a:pt x="608556" y="261362"/>
                  <a:pt x="613041" y="252046"/>
                </a:cubicBezTo>
                <a:cubicBezTo>
                  <a:pt x="617526" y="242731"/>
                  <a:pt x="619808" y="233229"/>
                  <a:pt x="619887" y="223540"/>
                </a:cubicBezTo>
                <a:lnTo>
                  <a:pt x="619887" y="218049"/>
                </a:lnTo>
                <a:close/>
                <a:moveTo>
                  <a:pt x="1771773" y="135296"/>
                </a:moveTo>
                <a:cubicBezTo>
                  <a:pt x="1752487" y="135639"/>
                  <a:pt x="1736288" y="142385"/>
                  <a:pt x="1723176" y="155535"/>
                </a:cubicBezTo>
                <a:cubicBezTo>
                  <a:pt x="1710064" y="168684"/>
                  <a:pt x="1703241" y="186179"/>
                  <a:pt x="1702708" y="208019"/>
                </a:cubicBezTo>
                <a:cubicBezTo>
                  <a:pt x="1703241" y="230059"/>
                  <a:pt x="1710064" y="247611"/>
                  <a:pt x="1723176" y="260675"/>
                </a:cubicBezTo>
                <a:cubicBezTo>
                  <a:pt x="1736288" y="273739"/>
                  <a:pt x="1752487" y="280428"/>
                  <a:pt x="1771773" y="280743"/>
                </a:cubicBezTo>
                <a:cubicBezTo>
                  <a:pt x="1791279" y="280428"/>
                  <a:pt x="1807612" y="273739"/>
                  <a:pt x="1820771" y="260675"/>
                </a:cubicBezTo>
                <a:cubicBezTo>
                  <a:pt x="1833930" y="247611"/>
                  <a:pt x="1840772" y="230059"/>
                  <a:pt x="1841296" y="208019"/>
                </a:cubicBezTo>
                <a:cubicBezTo>
                  <a:pt x="1840772" y="186179"/>
                  <a:pt x="1833930" y="168684"/>
                  <a:pt x="1820771" y="155535"/>
                </a:cubicBezTo>
                <a:cubicBezTo>
                  <a:pt x="1807612" y="142385"/>
                  <a:pt x="1791279" y="135639"/>
                  <a:pt x="1771773" y="135296"/>
                </a:cubicBezTo>
                <a:close/>
                <a:moveTo>
                  <a:pt x="1924050" y="91462"/>
                </a:moveTo>
                <a:lnTo>
                  <a:pt x="1979344" y="91462"/>
                </a:lnTo>
                <a:cubicBezTo>
                  <a:pt x="1990011" y="91424"/>
                  <a:pt x="1997794" y="93897"/>
                  <a:pt x="2002695" y="98883"/>
                </a:cubicBezTo>
                <a:cubicBezTo>
                  <a:pt x="2007596" y="103868"/>
                  <a:pt x="2010012" y="111593"/>
                  <a:pt x="2009946" y="122059"/>
                </a:cubicBezTo>
                <a:lnTo>
                  <a:pt x="2009946" y="229517"/>
                </a:lnTo>
                <a:cubicBezTo>
                  <a:pt x="2009650" y="243905"/>
                  <a:pt x="2012071" y="255378"/>
                  <a:pt x="2017208" y="263935"/>
                </a:cubicBezTo>
                <a:cubicBezTo>
                  <a:pt x="2022345" y="272492"/>
                  <a:pt x="2031970" y="276875"/>
                  <a:pt x="2046085" y="277085"/>
                </a:cubicBezTo>
                <a:cubicBezTo>
                  <a:pt x="2067224" y="276408"/>
                  <a:pt x="2083387" y="268499"/>
                  <a:pt x="2094576" y="253358"/>
                </a:cubicBezTo>
                <a:cubicBezTo>
                  <a:pt x="2105764" y="238216"/>
                  <a:pt x="2111406" y="219902"/>
                  <a:pt x="2111502" y="198414"/>
                </a:cubicBezTo>
                <a:lnTo>
                  <a:pt x="2111502" y="91462"/>
                </a:lnTo>
                <a:lnTo>
                  <a:pt x="2169509" y="91462"/>
                </a:lnTo>
                <a:lnTo>
                  <a:pt x="2169509" y="265651"/>
                </a:lnTo>
                <a:cubicBezTo>
                  <a:pt x="2169528" y="268871"/>
                  <a:pt x="2170404" y="271349"/>
                  <a:pt x="2172138" y="273083"/>
                </a:cubicBezTo>
                <a:cubicBezTo>
                  <a:pt x="2173871" y="274818"/>
                  <a:pt x="2176348" y="275694"/>
                  <a:pt x="2179567" y="275713"/>
                </a:cubicBezTo>
                <a:lnTo>
                  <a:pt x="2197855" y="275713"/>
                </a:lnTo>
                <a:lnTo>
                  <a:pt x="2197855" y="324577"/>
                </a:lnTo>
                <a:lnTo>
                  <a:pt x="2144387" y="324577"/>
                </a:lnTo>
                <a:cubicBezTo>
                  <a:pt x="2134320" y="324519"/>
                  <a:pt x="2126707" y="322236"/>
                  <a:pt x="2121550" y="317727"/>
                </a:cubicBezTo>
                <a:cubicBezTo>
                  <a:pt x="2116392" y="313217"/>
                  <a:pt x="2113804" y="306824"/>
                  <a:pt x="2113785" y="298547"/>
                </a:cubicBezTo>
                <a:lnTo>
                  <a:pt x="2113785" y="292154"/>
                </a:lnTo>
                <a:cubicBezTo>
                  <a:pt x="2113804" y="289318"/>
                  <a:pt x="2113880" y="286883"/>
                  <a:pt x="2114014" y="284847"/>
                </a:cubicBezTo>
                <a:cubicBezTo>
                  <a:pt x="2114147" y="282811"/>
                  <a:pt x="2114223" y="281746"/>
                  <a:pt x="2114242" y="281652"/>
                </a:cubicBezTo>
                <a:lnTo>
                  <a:pt x="2113328" y="281652"/>
                </a:lnTo>
                <a:cubicBezTo>
                  <a:pt x="2107688" y="294259"/>
                  <a:pt x="2097930" y="305353"/>
                  <a:pt x="2084054" y="314935"/>
                </a:cubicBezTo>
                <a:cubicBezTo>
                  <a:pt x="2070178" y="324516"/>
                  <a:pt x="2053100" y="329559"/>
                  <a:pt x="2032819" y="330063"/>
                </a:cubicBezTo>
                <a:cubicBezTo>
                  <a:pt x="2007671" y="330340"/>
                  <a:pt x="1988040" y="323506"/>
                  <a:pt x="1973924" y="309562"/>
                </a:cubicBezTo>
                <a:cubicBezTo>
                  <a:pt x="1959809" y="295617"/>
                  <a:pt x="1952633" y="272899"/>
                  <a:pt x="1952396" y="241409"/>
                </a:cubicBezTo>
                <a:lnTo>
                  <a:pt x="1952396" y="150846"/>
                </a:lnTo>
                <a:cubicBezTo>
                  <a:pt x="1952377" y="147425"/>
                  <a:pt x="1951500" y="144890"/>
                  <a:pt x="1949767" y="143241"/>
                </a:cubicBezTo>
                <a:cubicBezTo>
                  <a:pt x="1948033" y="141592"/>
                  <a:pt x="1945557" y="140773"/>
                  <a:pt x="1942338" y="140782"/>
                </a:cubicBezTo>
                <a:lnTo>
                  <a:pt x="1924050" y="140782"/>
                </a:lnTo>
                <a:close/>
                <a:moveTo>
                  <a:pt x="1377923" y="91462"/>
                </a:moveTo>
                <a:lnTo>
                  <a:pt x="1416319" y="91462"/>
                </a:lnTo>
                <a:cubicBezTo>
                  <a:pt x="1424423" y="91376"/>
                  <a:pt x="1430841" y="93032"/>
                  <a:pt x="1435574" y="96428"/>
                </a:cubicBezTo>
                <a:cubicBezTo>
                  <a:pt x="1440307" y="99825"/>
                  <a:pt x="1444097" y="105476"/>
                  <a:pt x="1446944" y="113382"/>
                </a:cubicBezTo>
                <a:lnTo>
                  <a:pt x="1492654" y="229959"/>
                </a:lnTo>
                <a:cubicBezTo>
                  <a:pt x="1494997" y="236456"/>
                  <a:pt x="1496939" y="243125"/>
                  <a:pt x="1498482" y="249966"/>
                </a:cubicBezTo>
                <a:cubicBezTo>
                  <a:pt x="1500025" y="256807"/>
                  <a:pt x="1500825" y="260503"/>
                  <a:pt x="1500882" y="261056"/>
                </a:cubicBezTo>
                <a:lnTo>
                  <a:pt x="1501796" y="261056"/>
                </a:lnTo>
                <a:cubicBezTo>
                  <a:pt x="1501863" y="260503"/>
                  <a:pt x="1502643" y="256807"/>
                  <a:pt x="1504139" y="249966"/>
                </a:cubicBezTo>
                <a:cubicBezTo>
                  <a:pt x="1505634" y="243125"/>
                  <a:pt x="1507443" y="236456"/>
                  <a:pt x="1509567" y="229959"/>
                </a:cubicBezTo>
                <a:lnTo>
                  <a:pt x="1549334" y="113382"/>
                </a:lnTo>
                <a:cubicBezTo>
                  <a:pt x="1552029" y="105476"/>
                  <a:pt x="1555895" y="99825"/>
                  <a:pt x="1560933" y="96428"/>
                </a:cubicBezTo>
                <a:cubicBezTo>
                  <a:pt x="1565970" y="93032"/>
                  <a:pt x="1572465" y="91376"/>
                  <a:pt x="1580416" y="91462"/>
                </a:cubicBezTo>
                <a:lnTo>
                  <a:pt x="1619726" y="91462"/>
                </a:lnTo>
                <a:lnTo>
                  <a:pt x="1619726" y="140782"/>
                </a:lnTo>
                <a:lnTo>
                  <a:pt x="1612870" y="140782"/>
                </a:lnTo>
                <a:cubicBezTo>
                  <a:pt x="1609490" y="140696"/>
                  <a:pt x="1606766" y="141211"/>
                  <a:pt x="1604700" y="142326"/>
                </a:cubicBezTo>
                <a:cubicBezTo>
                  <a:pt x="1602633" y="143441"/>
                  <a:pt x="1600938" y="145670"/>
                  <a:pt x="1599614" y="149015"/>
                </a:cubicBezTo>
                <a:lnTo>
                  <a:pt x="1515966" y="359835"/>
                </a:lnTo>
                <a:cubicBezTo>
                  <a:pt x="1507433" y="380755"/>
                  <a:pt x="1495701" y="396134"/>
                  <a:pt x="1480769" y="405973"/>
                </a:cubicBezTo>
                <a:cubicBezTo>
                  <a:pt x="1465838" y="415812"/>
                  <a:pt x="1449535" y="420684"/>
                  <a:pt x="1431860" y="420589"/>
                </a:cubicBezTo>
                <a:cubicBezTo>
                  <a:pt x="1419620" y="420295"/>
                  <a:pt x="1409107" y="418243"/>
                  <a:pt x="1400321" y="414432"/>
                </a:cubicBezTo>
                <a:cubicBezTo>
                  <a:pt x="1391534" y="410621"/>
                  <a:pt x="1384780" y="406810"/>
                  <a:pt x="1380056" y="402999"/>
                </a:cubicBezTo>
                <a:cubicBezTo>
                  <a:pt x="1375333" y="399187"/>
                  <a:pt x="1372946" y="397135"/>
                  <a:pt x="1372895" y="396842"/>
                </a:cubicBezTo>
                <a:lnTo>
                  <a:pt x="1395293" y="355719"/>
                </a:lnTo>
                <a:cubicBezTo>
                  <a:pt x="1395483" y="356386"/>
                  <a:pt x="1398645" y="359054"/>
                  <a:pt x="1404777" y="363722"/>
                </a:cubicBezTo>
                <a:cubicBezTo>
                  <a:pt x="1410910" y="368391"/>
                  <a:pt x="1418871" y="371058"/>
                  <a:pt x="1428661" y="371725"/>
                </a:cubicBezTo>
                <a:cubicBezTo>
                  <a:pt x="1436745" y="371744"/>
                  <a:pt x="1444116" y="369305"/>
                  <a:pt x="1450773" y="364408"/>
                </a:cubicBezTo>
                <a:cubicBezTo>
                  <a:pt x="1457429" y="359511"/>
                  <a:pt x="1462857" y="352042"/>
                  <a:pt x="1467057" y="342000"/>
                </a:cubicBezTo>
                <a:lnTo>
                  <a:pt x="1474827" y="324165"/>
                </a:lnTo>
                <a:lnTo>
                  <a:pt x="1397121" y="149015"/>
                </a:lnTo>
                <a:cubicBezTo>
                  <a:pt x="1395807" y="145670"/>
                  <a:pt x="1394207" y="143441"/>
                  <a:pt x="1392322" y="142326"/>
                </a:cubicBezTo>
                <a:cubicBezTo>
                  <a:pt x="1390436" y="141211"/>
                  <a:pt x="1387922" y="140696"/>
                  <a:pt x="1384780" y="140782"/>
                </a:cubicBezTo>
                <a:lnTo>
                  <a:pt x="1377923" y="140782"/>
                </a:lnTo>
                <a:close/>
                <a:moveTo>
                  <a:pt x="1771773" y="85975"/>
                </a:moveTo>
                <a:cubicBezTo>
                  <a:pt x="1795816" y="86161"/>
                  <a:pt x="1817446" y="91422"/>
                  <a:pt x="1836667" y="101760"/>
                </a:cubicBezTo>
                <a:cubicBezTo>
                  <a:pt x="1855886" y="112098"/>
                  <a:pt x="1871142" y="126400"/>
                  <a:pt x="1882435" y="144666"/>
                </a:cubicBezTo>
                <a:cubicBezTo>
                  <a:pt x="1893727" y="162932"/>
                  <a:pt x="1899502" y="184050"/>
                  <a:pt x="1899761" y="208019"/>
                </a:cubicBezTo>
                <a:cubicBezTo>
                  <a:pt x="1899502" y="232132"/>
                  <a:pt x="1893727" y="253317"/>
                  <a:pt x="1882435" y="271575"/>
                </a:cubicBezTo>
                <a:cubicBezTo>
                  <a:pt x="1871142" y="289833"/>
                  <a:pt x="1855886" y="304101"/>
                  <a:pt x="1836667" y="314379"/>
                </a:cubicBezTo>
                <a:cubicBezTo>
                  <a:pt x="1817446" y="324658"/>
                  <a:pt x="1795816" y="329886"/>
                  <a:pt x="1771773" y="330063"/>
                </a:cubicBezTo>
                <a:cubicBezTo>
                  <a:pt x="1747881" y="329886"/>
                  <a:pt x="1726357" y="324658"/>
                  <a:pt x="1707202" y="314379"/>
                </a:cubicBezTo>
                <a:cubicBezTo>
                  <a:pt x="1688047" y="304101"/>
                  <a:pt x="1672831" y="289833"/>
                  <a:pt x="1661553" y="271575"/>
                </a:cubicBezTo>
                <a:cubicBezTo>
                  <a:pt x="1650275" y="253317"/>
                  <a:pt x="1644505" y="232132"/>
                  <a:pt x="1644243" y="208019"/>
                </a:cubicBezTo>
                <a:cubicBezTo>
                  <a:pt x="1644505" y="184050"/>
                  <a:pt x="1650275" y="162932"/>
                  <a:pt x="1661553" y="144666"/>
                </a:cubicBezTo>
                <a:cubicBezTo>
                  <a:pt x="1672831" y="126400"/>
                  <a:pt x="1688047" y="112098"/>
                  <a:pt x="1707202" y="101760"/>
                </a:cubicBezTo>
                <a:cubicBezTo>
                  <a:pt x="1726357" y="91422"/>
                  <a:pt x="1747881" y="86161"/>
                  <a:pt x="1771773" y="85975"/>
                </a:cubicBezTo>
                <a:close/>
                <a:moveTo>
                  <a:pt x="891222" y="85975"/>
                </a:moveTo>
                <a:cubicBezTo>
                  <a:pt x="917207" y="85812"/>
                  <a:pt x="937219" y="92875"/>
                  <a:pt x="951259" y="107162"/>
                </a:cubicBezTo>
                <a:cubicBezTo>
                  <a:pt x="965298" y="121449"/>
                  <a:pt x="972398" y="143939"/>
                  <a:pt x="972559" y="174630"/>
                </a:cubicBezTo>
                <a:lnTo>
                  <a:pt x="972559" y="265651"/>
                </a:lnTo>
                <a:cubicBezTo>
                  <a:pt x="972578" y="268872"/>
                  <a:pt x="973455" y="271349"/>
                  <a:pt x="975188" y="273083"/>
                </a:cubicBezTo>
                <a:cubicBezTo>
                  <a:pt x="976922" y="274818"/>
                  <a:pt x="979398" y="275694"/>
                  <a:pt x="982618" y="275713"/>
                </a:cubicBezTo>
                <a:lnTo>
                  <a:pt x="1000906" y="275713"/>
                </a:lnTo>
                <a:lnTo>
                  <a:pt x="1000906" y="324577"/>
                </a:lnTo>
                <a:lnTo>
                  <a:pt x="945611" y="324577"/>
                </a:lnTo>
                <a:cubicBezTo>
                  <a:pt x="934725" y="324653"/>
                  <a:pt x="926808" y="322217"/>
                  <a:pt x="921860" y="317270"/>
                </a:cubicBezTo>
                <a:cubicBezTo>
                  <a:pt x="916912" y="312323"/>
                  <a:pt x="914476" y="304407"/>
                  <a:pt x="914552" y="293523"/>
                </a:cubicBezTo>
                <a:lnTo>
                  <a:pt x="914552" y="186523"/>
                </a:lnTo>
                <a:cubicBezTo>
                  <a:pt x="914857" y="172134"/>
                  <a:pt x="912417" y="160661"/>
                  <a:pt x="907233" y="152104"/>
                </a:cubicBezTo>
                <a:cubicBezTo>
                  <a:pt x="902048" y="143546"/>
                  <a:pt x="892289" y="139163"/>
                  <a:pt x="877956" y="138953"/>
                </a:cubicBezTo>
                <a:cubicBezTo>
                  <a:pt x="862250" y="139192"/>
                  <a:pt x="848946" y="143632"/>
                  <a:pt x="838043" y="152275"/>
                </a:cubicBezTo>
                <a:cubicBezTo>
                  <a:pt x="827141" y="160918"/>
                  <a:pt x="819554" y="172333"/>
                  <a:pt x="815285" y="186521"/>
                </a:cubicBezTo>
                <a:cubicBezTo>
                  <a:pt x="813693" y="191333"/>
                  <a:pt x="812531" y="196346"/>
                  <a:pt x="811797" y="201558"/>
                </a:cubicBezTo>
                <a:cubicBezTo>
                  <a:pt x="811063" y="206771"/>
                  <a:pt x="810701" y="212126"/>
                  <a:pt x="810710" y="217624"/>
                </a:cubicBezTo>
                <a:lnTo>
                  <a:pt x="810710" y="324577"/>
                </a:lnTo>
                <a:lnTo>
                  <a:pt x="753160" y="324577"/>
                </a:lnTo>
                <a:lnTo>
                  <a:pt x="753160" y="150844"/>
                </a:lnTo>
                <a:cubicBezTo>
                  <a:pt x="753141" y="147423"/>
                  <a:pt x="752265" y="144889"/>
                  <a:pt x="750532" y="143240"/>
                </a:cubicBezTo>
                <a:cubicBezTo>
                  <a:pt x="748798" y="141592"/>
                  <a:pt x="746321" y="140773"/>
                  <a:pt x="743102" y="140782"/>
                </a:cubicBezTo>
                <a:lnTo>
                  <a:pt x="724814" y="140782"/>
                </a:lnTo>
                <a:lnTo>
                  <a:pt x="724814" y="91462"/>
                </a:lnTo>
                <a:lnTo>
                  <a:pt x="778282" y="91462"/>
                </a:lnTo>
                <a:cubicBezTo>
                  <a:pt x="788549" y="91519"/>
                  <a:pt x="796218" y="93802"/>
                  <a:pt x="801290" y="98312"/>
                </a:cubicBezTo>
                <a:cubicBezTo>
                  <a:pt x="806362" y="102821"/>
                  <a:pt x="808893" y="109215"/>
                  <a:pt x="808883" y="117492"/>
                </a:cubicBezTo>
                <a:lnTo>
                  <a:pt x="808883" y="124342"/>
                </a:lnTo>
                <a:cubicBezTo>
                  <a:pt x="808845" y="126958"/>
                  <a:pt x="808693" y="129261"/>
                  <a:pt x="808427" y="131249"/>
                </a:cubicBezTo>
                <a:cubicBezTo>
                  <a:pt x="808160" y="133237"/>
                  <a:pt x="808008" y="134283"/>
                  <a:pt x="807970" y="134386"/>
                </a:cubicBezTo>
                <a:lnTo>
                  <a:pt x="808883" y="134386"/>
                </a:lnTo>
                <a:cubicBezTo>
                  <a:pt x="812195" y="127606"/>
                  <a:pt x="817311" y="120513"/>
                  <a:pt x="824231" y="113107"/>
                </a:cubicBezTo>
                <a:cubicBezTo>
                  <a:pt x="831152" y="105701"/>
                  <a:pt x="840132" y="99386"/>
                  <a:pt x="851170" y="94162"/>
                </a:cubicBezTo>
                <a:cubicBezTo>
                  <a:pt x="862208" y="88938"/>
                  <a:pt x="875558" y="86209"/>
                  <a:pt x="891222" y="85975"/>
                </a:cubicBezTo>
                <a:close/>
                <a:moveTo>
                  <a:pt x="576420" y="85975"/>
                </a:moveTo>
                <a:cubicBezTo>
                  <a:pt x="614613" y="86582"/>
                  <a:pt x="641088" y="95529"/>
                  <a:pt x="655845" y="112816"/>
                </a:cubicBezTo>
                <a:cubicBezTo>
                  <a:pt x="670602" y="130104"/>
                  <a:pt x="677647" y="152094"/>
                  <a:pt x="676979" y="178786"/>
                </a:cubicBezTo>
                <a:lnTo>
                  <a:pt x="676979" y="265645"/>
                </a:lnTo>
                <a:cubicBezTo>
                  <a:pt x="676998" y="268868"/>
                  <a:pt x="677875" y="271347"/>
                  <a:pt x="679608" y="273082"/>
                </a:cubicBezTo>
                <a:cubicBezTo>
                  <a:pt x="681342" y="274817"/>
                  <a:pt x="683818" y="275694"/>
                  <a:pt x="687038" y="275713"/>
                </a:cubicBezTo>
                <a:lnTo>
                  <a:pt x="705326" y="275713"/>
                </a:lnTo>
                <a:lnTo>
                  <a:pt x="705326" y="324577"/>
                </a:lnTo>
                <a:lnTo>
                  <a:pt x="653229" y="324577"/>
                </a:lnTo>
                <a:cubicBezTo>
                  <a:pt x="642600" y="324367"/>
                  <a:pt x="634969" y="321818"/>
                  <a:pt x="630335" y="316927"/>
                </a:cubicBezTo>
                <a:cubicBezTo>
                  <a:pt x="625700" y="312037"/>
                  <a:pt x="623436" y="306063"/>
                  <a:pt x="623541" y="299003"/>
                </a:cubicBezTo>
                <a:cubicBezTo>
                  <a:pt x="623560" y="295987"/>
                  <a:pt x="623636" y="293571"/>
                  <a:pt x="623769" y="291755"/>
                </a:cubicBezTo>
                <a:cubicBezTo>
                  <a:pt x="623902" y="289939"/>
                  <a:pt x="623978" y="289010"/>
                  <a:pt x="623997" y="288967"/>
                </a:cubicBezTo>
                <a:lnTo>
                  <a:pt x="623084" y="288967"/>
                </a:lnTo>
                <a:cubicBezTo>
                  <a:pt x="623188" y="289474"/>
                  <a:pt x="620997" y="293026"/>
                  <a:pt x="616511" y="299622"/>
                </a:cubicBezTo>
                <a:cubicBezTo>
                  <a:pt x="612024" y="306217"/>
                  <a:pt x="604614" y="312813"/>
                  <a:pt x="594282" y="319408"/>
                </a:cubicBezTo>
                <a:cubicBezTo>
                  <a:pt x="583950" y="326004"/>
                  <a:pt x="570067" y="329556"/>
                  <a:pt x="552635" y="330063"/>
                </a:cubicBezTo>
                <a:cubicBezTo>
                  <a:pt x="531122" y="329950"/>
                  <a:pt x="512671" y="323669"/>
                  <a:pt x="497281" y="311221"/>
                </a:cubicBezTo>
                <a:cubicBezTo>
                  <a:pt x="481890" y="298772"/>
                  <a:pt x="473838" y="280834"/>
                  <a:pt x="473125" y="257407"/>
                </a:cubicBezTo>
                <a:cubicBezTo>
                  <a:pt x="473550" y="239281"/>
                  <a:pt x="478985" y="224877"/>
                  <a:pt x="489430" y="214194"/>
                </a:cubicBezTo>
                <a:cubicBezTo>
                  <a:pt x="499875" y="203512"/>
                  <a:pt x="512781" y="195594"/>
                  <a:pt x="528149" y="190440"/>
                </a:cubicBezTo>
                <a:cubicBezTo>
                  <a:pt x="543516" y="185286"/>
                  <a:pt x="558795" y="181940"/>
                  <a:pt x="573987" y="180400"/>
                </a:cubicBezTo>
                <a:cubicBezTo>
                  <a:pt x="589178" y="178860"/>
                  <a:pt x="601733" y="178170"/>
                  <a:pt x="611651" y="178330"/>
                </a:cubicBezTo>
                <a:lnTo>
                  <a:pt x="618972" y="178330"/>
                </a:lnTo>
                <a:lnTo>
                  <a:pt x="618972" y="176499"/>
                </a:lnTo>
                <a:cubicBezTo>
                  <a:pt x="619038" y="159972"/>
                  <a:pt x="615588" y="148166"/>
                  <a:pt x="608619" y="141080"/>
                </a:cubicBezTo>
                <a:cubicBezTo>
                  <a:pt x="601651" y="133995"/>
                  <a:pt x="590766" y="130543"/>
                  <a:pt x="575962" y="130724"/>
                </a:cubicBezTo>
                <a:cubicBezTo>
                  <a:pt x="570062" y="130571"/>
                  <a:pt x="563561" y="131563"/>
                  <a:pt x="556459" y="133699"/>
                </a:cubicBezTo>
                <a:cubicBezTo>
                  <a:pt x="549357" y="135835"/>
                  <a:pt x="545487" y="140031"/>
                  <a:pt x="544849" y="146287"/>
                </a:cubicBezTo>
                <a:lnTo>
                  <a:pt x="544849" y="158646"/>
                </a:lnTo>
                <a:lnTo>
                  <a:pt x="490956" y="158646"/>
                </a:lnTo>
                <a:lnTo>
                  <a:pt x="490956" y="133928"/>
                </a:lnTo>
                <a:cubicBezTo>
                  <a:pt x="491562" y="119677"/>
                  <a:pt x="497152" y="109106"/>
                  <a:pt x="507724" y="102213"/>
                </a:cubicBezTo>
                <a:cubicBezTo>
                  <a:pt x="518297" y="95320"/>
                  <a:pt x="530217" y="90838"/>
                  <a:pt x="543485" y="88766"/>
                </a:cubicBezTo>
                <a:cubicBezTo>
                  <a:pt x="556752" y="86694"/>
                  <a:pt x="567730" y="85764"/>
                  <a:pt x="576420" y="85975"/>
                </a:cubicBezTo>
                <a:close/>
                <a:moveTo>
                  <a:pt x="31545" y="27911"/>
                </a:moveTo>
                <a:lnTo>
                  <a:pt x="88182" y="27911"/>
                </a:lnTo>
                <a:lnTo>
                  <a:pt x="88182" y="91462"/>
                </a:lnTo>
                <a:lnTo>
                  <a:pt x="141217" y="91462"/>
                </a:lnTo>
                <a:lnTo>
                  <a:pt x="141217" y="137582"/>
                </a:lnTo>
                <a:lnTo>
                  <a:pt x="88182" y="137582"/>
                </a:lnTo>
                <a:lnTo>
                  <a:pt x="88182" y="231804"/>
                </a:lnTo>
                <a:cubicBezTo>
                  <a:pt x="88456" y="244441"/>
                  <a:pt x="91261" y="253928"/>
                  <a:pt x="96598" y="260264"/>
                </a:cubicBezTo>
                <a:cubicBezTo>
                  <a:pt x="101935" y="266599"/>
                  <a:pt x="108161" y="270801"/>
                  <a:pt x="115275" y="272867"/>
                </a:cubicBezTo>
                <a:cubicBezTo>
                  <a:pt x="122390" y="274934"/>
                  <a:pt x="128752" y="275883"/>
                  <a:pt x="134359" y="275713"/>
                </a:cubicBezTo>
                <a:cubicBezTo>
                  <a:pt x="137598" y="275675"/>
                  <a:pt x="140151" y="275523"/>
                  <a:pt x="142017" y="275256"/>
                </a:cubicBezTo>
                <a:cubicBezTo>
                  <a:pt x="143884" y="274989"/>
                  <a:pt x="144837" y="274837"/>
                  <a:pt x="144875" y="274799"/>
                </a:cubicBezTo>
                <a:lnTo>
                  <a:pt x="144875" y="325493"/>
                </a:lnTo>
                <a:cubicBezTo>
                  <a:pt x="144789" y="325550"/>
                  <a:pt x="143132" y="325778"/>
                  <a:pt x="139903" y="326178"/>
                </a:cubicBezTo>
                <a:cubicBezTo>
                  <a:pt x="136674" y="326577"/>
                  <a:pt x="132388" y="326805"/>
                  <a:pt x="127044" y="326863"/>
                </a:cubicBezTo>
                <a:cubicBezTo>
                  <a:pt x="115629" y="327227"/>
                  <a:pt x="102448" y="325433"/>
                  <a:pt x="87503" y="321480"/>
                </a:cubicBezTo>
                <a:cubicBezTo>
                  <a:pt x="72557" y="317528"/>
                  <a:pt x="59414" y="309231"/>
                  <a:pt x="48075" y="296591"/>
                </a:cubicBezTo>
                <a:cubicBezTo>
                  <a:pt x="36737" y="283950"/>
                  <a:pt x="30770" y="264780"/>
                  <a:pt x="30175" y="239080"/>
                </a:cubicBezTo>
                <a:lnTo>
                  <a:pt x="30175" y="137582"/>
                </a:lnTo>
                <a:lnTo>
                  <a:pt x="0" y="137582"/>
                </a:lnTo>
                <a:lnTo>
                  <a:pt x="0" y="91462"/>
                </a:lnTo>
                <a:lnTo>
                  <a:pt x="31545" y="91462"/>
                </a:lnTo>
                <a:close/>
                <a:moveTo>
                  <a:pt x="1018260" y="22"/>
                </a:moveTo>
                <a:lnTo>
                  <a:pt x="1073555" y="22"/>
                </a:lnTo>
                <a:cubicBezTo>
                  <a:pt x="1084240" y="-216"/>
                  <a:pt x="1092100" y="1515"/>
                  <a:pt x="1097134" y="5216"/>
                </a:cubicBezTo>
                <a:cubicBezTo>
                  <a:pt x="1102168" y="8917"/>
                  <a:pt x="1104661" y="16015"/>
                  <a:pt x="1104614" y="26509"/>
                </a:cubicBezTo>
                <a:lnTo>
                  <a:pt x="1104614" y="173758"/>
                </a:lnTo>
                <a:lnTo>
                  <a:pt x="1121987" y="173758"/>
                </a:lnTo>
                <a:cubicBezTo>
                  <a:pt x="1125788" y="173853"/>
                  <a:pt x="1129731" y="173320"/>
                  <a:pt x="1133818" y="172158"/>
                </a:cubicBezTo>
                <a:cubicBezTo>
                  <a:pt x="1137904" y="170995"/>
                  <a:pt x="1141276" y="168633"/>
                  <a:pt x="1143933" y="165071"/>
                </a:cubicBezTo>
                <a:lnTo>
                  <a:pt x="1191482" y="91462"/>
                </a:lnTo>
                <a:lnTo>
                  <a:pt x="1255947" y="91462"/>
                </a:lnTo>
                <a:lnTo>
                  <a:pt x="1196968" y="179238"/>
                </a:lnTo>
                <a:cubicBezTo>
                  <a:pt x="1191844" y="186392"/>
                  <a:pt x="1187691" y="191263"/>
                  <a:pt x="1184510" y="193851"/>
                </a:cubicBezTo>
                <a:cubicBezTo>
                  <a:pt x="1181328" y="196439"/>
                  <a:pt x="1179690" y="197657"/>
                  <a:pt x="1179595" y="197505"/>
                </a:cubicBezTo>
                <a:lnTo>
                  <a:pt x="1179595" y="198418"/>
                </a:lnTo>
                <a:cubicBezTo>
                  <a:pt x="1179766" y="198237"/>
                  <a:pt x="1181481" y="199398"/>
                  <a:pt x="1184738" y="201900"/>
                </a:cubicBezTo>
                <a:cubicBezTo>
                  <a:pt x="1187996" y="204402"/>
                  <a:pt x="1191768" y="209330"/>
                  <a:pt x="1196054" y="216684"/>
                </a:cubicBezTo>
                <a:lnTo>
                  <a:pt x="1222571" y="267017"/>
                </a:lnTo>
                <a:cubicBezTo>
                  <a:pt x="1224286" y="270383"/>
                  <a:pt x="1226572" y="272691"/>
                  <a:pt x="1229429" y="273940"/>
                </a:cubicBezTo>
                <a:cubicBezTo>
                  <a:pt x="1232287" y="275189"/>
                  <a:pt x="1236402" y="275780"/>
                  <a:pt x="1241774" y="275713"/>
                </a:cubicBezTo>
                <a:lnTo>
                  <a:pt x="1257319" y="275713"/>
                </a:lnTo>
                <a:lnTo>
                  <a:pt x="1257319" y="324577"/>
                </a:lnTo>
                <a:lnTo>
                  <a:pt x="1214342" y="324577"/>
                </a:lnTo>
                <a:cubicBezTo>
                  <a:pt x="1204788" y="324795"/>
                  <a:pt x="1197378" y="323559"/>
                  <a:pt x="1192111" y="320866"/>
                </a:cubicBezTo>
                <a:cubicBezTo>
                  <a:pt x="1186843" y="318174"/>
                  <a:pt x="1182062" y="312713"/>
                  <a:pt x="1177766" y="304483"/>
                </a:cubicBezTo>
                <a:lnTo>
                  <a:pt x="1138904" y="231317"/>
                </a:lnTo>
                <a:cubicBezTo>
                  <a:pt x="1136465" y="227350"/>
                  <a:pt x="1133227" y="224871"/>
                  <a:pt x="1129188" y="223879"/>
                </a:cubicBezTo>
                <a:cubicBezTo>
                  <a:pt x="1125150" y="222888"/>
                  <a:pt x="1121225" y="222468"/>
                  <a:pt x="1117415" y="222621"/>
                </a:cubicBezTo>
                <a:lnTo>
                  <a:pt x="1104614" y="222621"/>
                </a:lnTo>
                <a:lnTo>
                  <a:pt x="1104614" y="324577"/>
                </a:lnTo>
                <a:lnTo>
                  <a:pt x="1046607" y="324577"/>
                </a:lnTo>
                <a:lnTo>
                  <a:pt x="1046607" y="59414"/>
                </a:lnTo>
                <a:cubicBezTo>
                  <a:pt x="1046587" y="55990"/>
                  <a:pt x="1045711" y="53453"/>
                  <a:pt x="1043978" y="51803"/>
                </a:cubicBezTo>
                <a:cubicBezTo>
                  <a:pt x="1042244" y="50153"/>
                  <a:pt x="1039768" y="49333"/>
                  <a:pt x="1036548" y="49342"/>
                </a:cubicBezTo>
                <a:lnTo>
                  <a:pt x="1018260" y="49342"/>
                </a:lnTo>
                <a:close/>
                <a:moveTo>
                  <a:pt x="170535" y="22"/>
                </a:moveTo>
                <a:lnTo>
                  <a:pt x="225830" y="22"/>
                </a:lnTo>
                <a:cubicBezTo>
                  <a:pt x="236516" y="-16"/>
                  <a:pt x="244376" y="2457"/>
                  <a:pt x="249409" y="7443"/>
                </a:cubicBezTo>
                <a:cubicBezTo>
                  <a:pt x="254443" y="12428"/>
                  <a:pt x="256936" y="20153"/>
                  <a:pt x="256889" y="30619"/>
                </a:cubicBezTo>
                <a:lnTo>
                  <a:pt x="256889" y="112464"/>
                </a:lnTo>
                <a:cubicBezTo>
                  <a:pt x="256851" y="118278"/>
                  <a:pt x="256698" y="122978"/>
                  <a:pt x="256432" y="126565"/>
                </a:cubicBezTo>
                <a:cubicBezTo>
                  <a:pt x="256165" y="130152"/>
                  <a:pt x="256013" y="131998"/>
                  <a:pt x="255975" y="132103"/>
                </a:cubicBezTo>
                <a:lnTo>
                  <a:pt x="256889" y="132103"/>
                </a:lnTo>
                <a:cubicBezTo>
                  <a:pt x="262512" y="120390"/>
                  <a:pt x="272194" y="109905"/>
                  <a:pt x="285937" y="100647"/>
                </a:cubicBezTo>
                <a:cubicBezTo>
                  <a:pt x="299680" y="91389"/>
                  <a:pt x="316682" y="86499"/>
                  <a:pt x="336943" y="85975"/>
                </a:cubicBezTo>
                <a:cubicBezTo>
                  <a:pt x="363128" y="85812"/>
                  <a:pt x="383198" y="92875"/>
                  <a:pt x="397151" y="107162"/>
                </a:cubicBezTo>
                <a:cubicBezTo>
                  <a:pt x="411105" y="121449"/>
                  <a:pt x="418148" y="143939"/>
                  <a:pt x="418280" y="174630"/>
                </a:cubicBezTo>
                <a:lnTo>
                  <a:pt x="418280" y="265651"/>
                </a:lnTo>
                <a:cubicBezTo>
                  <a:pt x="418300" y="268872"/>
                  <a:pt x="419176" y="271349"/>
                  <a:pt x="420909" y="273083"/>
                </a:cubicBezTo>
                <a:cubicBezTo>
                  <a:pt x="422643" y="274818"/>
                  <a:pt x="425119" y="275694"/>
                  <a:pt x="428339" y="275713"/>
                </a:cubicBezTo>
                <a:lnTo>
                  <a:pt x="446627" y="275713"/>
                </a:lnTo>
                <a:lnTo>
                  <a:pt x="446627" y="324577"/>
                </a:lnTo>
                <a:lnTo>
                  <a:pt x="391332" y="324577"/>
                </a:lnTo>
                <a:cubicBezTo>
                  <a:pt x="380666" y="324653"/>
                  <a:pt x="372882" y="322217"/>
                  <a:pt x="367981" y="317270"/>
                </a:cubicBezTo>
                <a:cubicBezTo>
                  <a:pt x="363081" y="312323"/>
                  <a:pt x="360664" y="304407"/>
                  <a:pt x="360730" y="293523"/>
                </a:cubicBezTo>
                <a:lnTo>
                  <a:pt x="360730" y="186523"/>
                </a:lnTo>
                <a:cubicBezTo>
                  <a:pt x="361016" y="172134"/>
                  <a:pt x="358500" y="160661"/>
                  <a:pt x="353182" y="152104"/>
                </a:cubicBezTo>
                <a:cubicBezTo>
                  <a:pt x="347865" y="143546"/>
                  <a:pt x="338029" y="139163"/>
                  <a:pt x="323677" y="138953"/>
                </a:cubicBezTo>
                <a:cubicBezTo>
                  <a:pt x="308181" y="139201"/>
                  <a:pt x="294915" y="143737"/>
                  <a:pt x="283878" y="152561"/>
                </a:cubicBezTo>
                <a:cubicBezTo>
                  <a:pt x="272843" y="161385"/>
                  <a:pt x="265066" y="173011"/>
                  <a:pt x="260548" y="187437"/>
                </a:cubicBezTo>
                <a:cubicBezTo>
                  <a:pt x="259195" y="192011"/>
                  <a:pt x="258242" y="196814"/>
                  <a:pt x="257689" y="201845"/>
                </a:cubicBezTo>
                <a:cubicBezTo>
                  <a:pt x="257137" y="206876"/>
                  <a:pt x="256870" y="212136"/>
                  <a:pt x="256889" y="217625"/>
                </a:cubicBezTo>
                <a:lnTo>
                  <a:pt x="256889" y="324577"/>
                </a:lnTo>
                <a:lnTo>
                  <a:pt x="198882" y="324577"/>
                </a:lnTo>
                <a:lnTo>
                  <a:pt x="198882" y="59416"/>
                </a:lnTo>
                <a:cubicBezTo>
                  <a:pt x="198863" y="55992"/>
                  <a:pt x="197986" y="53454"/>
                  <a:pt x="196253" y="51804"/>
                </a:cubicBezTo>
                <a:cubicBezTo>
                  <a:pt x="194519" y="50153"/>
                  <a:pt x="192043" y="49333"/>
                  <a:pt x="188823" y="49342"/>
                </a:cubicBezTo>
                <a:lnTo>
                  <a:pt x="170535" y="49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500"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A736F-FFEE-43CB-A3F1-0FABD82F0ED6}"/>
              </a:ext>
            </a:extLst>
          </p:cNvPr>
          <p:cNvSpPr/>
          <p:nvPr userDrawn="1"/>
        </p:nvSpPr>
        <p:spPr>
          <a:xfrm>
            <a:off x="7110905" y="5154693"/>
            <a:ext cx="2334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150">
                <a:solidFill>
                  <a:schemeClr val="bg1">
                    <a:lumMod val="50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www.hexaware.com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E1A5F7-1512-411C-AF5C-39F57F870479}"/>
              </a:ext>
            </a:extLst>
          </p:cNvPr>
          <p:cNvSpPr/>
          <p:nvPr userDrawn="1"/>
        </p:nvSpPr>
        <p:spPr>
          <a:xfrm>
            <a:off x="5834545" y="3176739"/>
            <a:ext cx="332170" cy="332170"/>
          </a:xfrm>
          <a:prstGeom prst="ellipse">
            <a:avLst/>
          </a:prstGeom>
          <a:solidFill>
            <a:srgbClr val="01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8D562B-6654-4B73-93C0-D14CBCCE1729}"/>
              </a:ext>
            </a:extLst>
          </p:cNvPr>
          <p:cNvSpPr/>
          <p:nvPr userDrawn="1"/>
        </p:nvSpPr>
        <p:spPr>
          <a:xfrm>
            <a:off x="1618395" y="3073470"/>
            <a:ext cx="367782" cy="367782"/>
          </a:xfrm>
          <a:prstGeom prst="ellipse">
            <a:avLst/>
          </a:prstGeom>
          <a:solidFill>
            <a:srgbClr val="FE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57395A-7F04-4BBC-B715-5A48287BACD8}"/>
              </a:ext>
            </a:extLst>
          </p:cNvPr>
          <p:cNvSpPr/>
          <p:nvPr userDrawn="1"/>
        </p:nvSpPr>
        <p:spPr>
          <a:xfrm>
            <a:off x="9544832" y="3158933"/>
            <a:ext cx="367782" cy="367782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693EAD99-25F0-4C75-8789-EDE58F648D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1791" y="6555593"/>
            <a:ext cx="229870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6516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6565E4-3DB6-6549-9F19-E7F05AE252A8}"/>
              </a:ext>
            </a:extLst>
          </p:cNvPr>
          <p:cNvSpPr/>
          <p:nvPr userDrawn="1"/>
        </p:nvSpPr>
        <p:spPr bwMode="auto">
          <a:xfrm>
            <a:off x="7051040" y="6136640"/>
            <a:ext cx="5140960" cy="721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42" name="Picture Placeholder 8" descr="A screen shot of a person&#10;&#10;Description automatically generated">
            <a:extLst>
              <a:ext uri="{FF2B5EF4-FFF2-40B4-BE49-F238E27FC236}">
                <a16:creationId xmlns:a16="http://schemas.microsoft.com/office/drawing/2014/main" id="{DDEC6D00-B257-1442-8092-519A2B5C5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27915"/>
            <a:ext cx="7990449" cy="640217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EB806397-BCE4-9145-A938-0CF03FE1D16B}"/>
              </a:ext>
            </a:extLst>
          </p:cNvPr>
          <p:cNvSpPr/>
          <p:nvPr userDrawn="1"/>
        </p:nvSpPr>
        <p:spPr>
          <a:xfrm>
            <a:off x="6433480" y="1543270"/>
            <a:ext cx="552230" cy="552230"/>
          </a:xfrm>
          <a:prstGeom prst="ellipse">
            <a:avLst/>
          </a:prstGeom>
          <a:solidFill>
            <a:srgbClr val="005A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27D5FA-6BA7-454D-8D3D-359FC4182770}"/>
              </a:ext>
            </a:extLst>
          </p:cNvPr>
          <p:cNvSpPr/>
          <p:nvPr userDrawn="1"/>
        </p:nvSpPr>
        <p:spPr>
          <a:xfrm>
            <a:off x="7742471" y="2852115"/>
            <a:ext cx="552230" cy="552230"/>
          </a:xfrm>
          <a:prstGeom prst="ellipse">
            <a:avLst/>
          </a:prstGeom>
          <a:solidFill>
            <a:srgbClr val="EB2A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82AF2E-D155-C84D-AE43-AB35873D6959}"/>
              </a:ext>
            </a:extLst>
          </p:cNvPr>
          <p:cNvSpPr/>
          <p:nvPr userDrawn="1"/>
        </p:nvSpPr>
        <p:spPr>
          <a:xfrm>
            <a:off x="872748" y="6077855"/>
            <a:ext cx="552230" cy="552230"/>
          </a:xfrm>
          <a:prstGeom prst="ellipse">
            <a:avLst/>
          </a:prstGeom>
          <a:solidFill>
            <a:srgbClr val="FEB8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88189BCE-DB38-4A47-A9B0-320D488BF8C9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5204678" y="4090687"/>
            <a:ext cx="1020763" cy="1011238"/>
          </a:xfrm>
          <a:custGeom>
            <a:avLst/>
            <a:gdLst>
              <a:gd name="T0" fmla="*/ 18 w 283"/>
              <a:gd name="T1" fmla="*/ 281 h 281"/>
              <a:gd name="T2" fmla="*/ 6 w 283"/>
              <a:gd name="T3" fmla="*/ 276 h 281"/>
              <a:gd name="T4" fmla="*/ 6 w 283"/>
              <a:gd name="T5" fmla="*/ 253 h 281"/>
              <a:gd name="T6" fmla="*/ 253 w 283"/>
              <a:gd name="T7" fmla="*/ 6 h 281"/>
              <a:gd name="T8" fmla="*/ 276 w 283"/>
              <a:gd name="T9" fmla="*/ 6 h 281"/>
              <a:gd name="T10" fmla="*/ 276 w 283"/>
              <a:gd name="T11" fmla="*/ 29 h 281"/>
              <a:gd name="T12" fmla="*/ 29 w 283"/>
              <a:gd name="T13" fmla="*/ 276 h 281"/>
              <a:gd name="T14" fmla="*/ 18 w 283"/>
              <a:gd name="T15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81">
                <a:moveTo>
                  <a:pt x="18" y="281"/>
                </a:moveTo>
                <a:cubicBezTo>
                  <a:pt x="14" y="281"/>
                  <a:pt x="9" y="279"/>
                  <a:pt x="6" y="276"/>
                </a:cubicBezTo>
                <a:cubicBezTo>
                  <a:pt x="0" y="270"/>
                  <a:pt x="0" y="259"/>
                  <a:pt x="6" y="253"/>
                </a:cubicBezTo>
                <a:cubicBezTo>
                  <a:pt x="253" y="6"/>
                  <a:pt x="253" y="6"/>
                  <a:pt x="253" y="6"/>
                </a:cubicBezTo>
                <a:cubicBezTo>
                  <a:pt x="260" y="0"/>
                  <a:pt x="270" y="0"/>
                  <a:pt x="276" y="6"/>
                </a:cubicBezTo>
                <a:cubicBezTo>
                  <a:pt x="283" y="12"/>
                  <a:pt x="283" y="23"/>
                  <a:pt x="276" y="29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26" y="279"/>
                  <a:pt x="22" y="281"/>
                  <a:pt x="18" y="281"/>
                </a:cubicBezTo>
                <a:close/>
              </a:path>
            </a:pathLst>
          </a:custGeom>
          <a:solidFill>
            <a:srgbClr val="01CE8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prstClr val="black"/>
              </a:solidFill>
              <a:latin typeface="Lato"/>
            </a:endParaRPr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7F67C8C3-3F82-7545-AA7E-7282B3BA3ED2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4055962" y="1904188"/>
            <a:ext cx="1020763" cy="1011238"/>
          </a:xfrm>
          <a:custGeom>
            <a:avLst/>
            <a:gdLst>
              <a:gd name="T0" fmla="*/ 18 w 283"/>
              <a:gd name="T1" fmla="*/ 281 h 281"/>
              <a:gd name="T2" fmla="*/ 6 w 283"/>
              <a:gd name="T3" fmla="*/ 276 h 281"/>
              <a:gd name="T4" fmla="*/ 6 w 283"/>
              <a:gd name="T5" fmla="*/ 253 h 281"/>
              <a:gd name="T6" fmla="*/ 253 w 283"/>
              <a:gd name="T7" fmla="*/ 6 h 281"/>
              <a:gd name="T8" fmla="*/ 276 w 283"/>
              <a:gd name="T9" fmla="*/ 6 h 281"/>
              <a:gd name="T10" fmla="*/ 276 w 283"/>
              <a:gd name="T11" fmla="*/ 29 h 281"/>
              <a:gd name="T12" fmla="*/ 29 w 283"/>
              <a:gd name="T13" fmla="*/ 276 h 281"/>
              <a:gd name="T14" fmla="*/ 18 w 283"/>
              <a:gd name="T15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81">
                <a:moveTo>
                  <a:pt x="18" y="281"/>
                </a:moveTo>
                <a:cubicBezTo>
                  <a:pt x="14" y="281"/>
                  <a:pt x="9" y="279"/>
                  <a:pt x="6" y="276"/>
                </a:cubicBezTo>
                <a:cubicBezTo>
                  <a:pt x="0" y="270"/>
                  <a:pt x="0" y="259"/>
                  <a:pt x="6" y="253"/>
                </a:cubicBezTo>
                <a:cubicBezTo>
                  <a:pt x="253" y="6"/>
                  <a:pt x="253" y="6"/>
                  <a:pt x="253" y="6"/>
                </a:cubicBezTo>
                <a:cubicBezTo>
                  <a:pt x="260" y="0"/>
                  <a:pt x="270" y="0"/>
                  <a:pt x="276" y="6"/>
                </a:cubicBezTo>
                <a:cubicBezTo>
                  <a:pt x="283" y="12"/>
                  <a:pt x="283" y="23"/>
                  <a:pt x="276" y="29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26" y="279"/>
                  <a:pt x="22" y="281"/>
                  <a:pt x="18" y="281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prstClr val="black"/>
              </a:solidFill>
              <a:latin typeface="Lato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8CB24D57-C44D-2746-BA2F-F5DB0EC656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924" y="2005856"/>
            <a:ext cx="1494463" cy="139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0CC40381-B942-479F-9F74-5296D18FCC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8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DAEFF-69F3-45A1-9F84-ACCD728A2B2C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A065D-9535-4981-9511-70DBD2DC8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1552" y="227915"/>
            <a:ext cx="7990449" cy="6402170"/>
          </a:xfrm>
          <a:custGeom>
            <a:avLst/>
            <a:gdLst>
              <a:gd name="connsiteX0" fmla="*/ 5857895 w 7990449"/>
              <a:gd name="connsiteY0" fmla="*/ 5860020 h 6402170"/>
              <a:gd name="connsiteX1" fmla="*/ 6127121 w 7990449"/>
              <a:gd name="connsiteY1" fmla="*/ 6129245 h 6402170"/>
              <a:gd name="connsiteX2" fmla="*/ 5859179 w 7990449"/>
              <a:gd name="connsiteY2" fmla="*/ 6397186 h 6402170"/>
              <a:gd name="connsiteX3" fmla="*/ 3982239 w 7990449"/>
              <a:gd name="connsiteY3" fmla="*/ 6402170 h 6402170"/>
              <a:gd name="connsiteX4" fmla="*/ 3713015 w 7990449"/>
              <a:gd name="connsiteY4" fmla="*/ 6132945 h 6402170"/>
              <a:gd name="connsiteX5" fmla="*/ 3983066 w 7990449"/>
              <a:gd name="connsiteY5" fmla="*/ 5862893 h 6402170"/>
              <a:gd name="connsiteX6" fmla="*/ 5857895 w 7990449"/>
              <a:gd name="connsiteY6" fmla="*/ 5860020 h 6402170"/>
              <a:gd name="connsiteX7" fmla="*/ 6592884 w 7990449"/>
              <a:gd name="connsiteY7" fmla="*/ 5834423 h 6402170"/>
              <a:gd name="connsiteX8" fmla="*/ 6871815 w 7990449"/>
              <a:gd name="connsiteY8" fmla="*/ 6113355 h 6402170"/>
              <a:gd name="connsiteX9" fmla="*/ 6592884 w 7990449"/>
              <a:gd name="connsiteY9" fmla="*/ 6392286 h 6402170"/>
              <a:gd name="connsiteX10" fmla="*/ 6313952 w 7990449"/>
              <a:gd name="connsiteY10" fmla="*/ 6113355 h 6402170"/>
              <a:gd name="connsiteX11" fmla="*/ 6592884 w 7990449"/>
              <a:gd name="connsiteY11" fmla="*/ 5834423 h 6402170"/>
              <a:gd name="connsiteX12" fmla="*/ 1627495 w 7990449"/>
              <a:gd name="connsiteY12" fmla="*/ 3491115 h 6402170"/>
              <a:gd name="connsiteX13" fmla="*/ 1896690 w 7990449"/>
              <a:gd name="connsiteY13" fmla="*/ 3760310 h 6402170"/>
              <a:gd name="connsiteX14" fmla="*/ 1629015 w 7990449"/>
              <a:gd name="connsiteY14" fmla="*/ 4027986 h 6402170"/>
              <a:gd name="connsiteX15" fmla="*/ 538425 w 7990449"/>
              <a:gd name="connsiteY15" fmla="*/ 4029179 h 6402170"/>
              <a:gd name="connsiteX16" fmla="*/ 269231 w 7990449"/>
              <a:gd name="connsiteY16" fmla="*/ 3759985 h 6402170"/>
              <a:gd name="connsiteX17" fmla="*/ 536907 w 7990449"/>
              <a:gd name="connsiteY17" fmla="*/ 3492308 h 6402170"/>
              <a:gd name="connsiteX18" fmla="*/ 1627495 w 7990449"/>
              <a:gd name="connsiteY18" fmla="*/ 3491115 h 6402170"/>
              <a:gd name="connsiteX19" fmla="*/ 3337774 w 7990449"/>
              <a:gd name="connsiteY19" fmla="*/ 2625959 h 6402170"/>
              <a:gd name="connsiteX20" fmla="*/ 3607026 w 7990449"/>
              <a:gd name="connsiteY20" fmla="*/ 2895210 h 6402170"/>
              <a:gd name="connsiteX21" fmla="*/ 3339357 w 7990449"/>
              <a:gd name="connsiteY21" fmla="*/ 3162882 h 6402170"/>
              <a:gd name="connsiteX22" fmla="*/ 964262 w 7990449"/>
              <a:gd name="connsiteY22" fmla="*/ 3165197 h 6402170"/>
              <a:gd name="connsiteX23" fmla="*/ 695010 w 7990449"/>
              <a:gd name="connsiteY23" fmla="*/ 2895946 h 6402170"/>
              <a:gd name="connsiteX24" fmla="*/ 964789 w 7990449"/>
              <a:gd name="connsiteY24" fmla="*/ 2626168 h 6402170"/>
              <a:gd name="connsiteX25" fmla="*/ 3337774 w 7990449"/>
              <a:gd name="connsiteY25" fmla="*/ 2625959 h 6402170"/>
              <a:gd name="connsiteX26" fmla="*/ 280953 w 7990449"/>
              <a:gd name="connsiteY26" fmla="*/ 2604164 h 6402170"/>
              <a:gd name="connsiteX27" fmla="*/ 559883 w 7990449"/>
              <a:gd name="connsiteY27" fmla="*/ 2883095 h 6402170"/>
              <a:gd name="connsiteX28" fmla="*/ 278932 w 7990449"/>
              <a:gd name="connsiteY28" fmla="*/ 3164047 h 6402170"/>
              <a:gd name="connsiteX29" fmla="*/ 0 w 7990449"/>
              <a:gd name="connsiteY29" fmla="*/ 2885116 h 6402170"/>
              <a:gd name="connsiteX30" fmla="*/ 280953 w 7990449"/>
              <a:gd name="connsiteY30" fmla="*/ 2604164 h 6402170"/>
              <a:gd name="connsiteX31" fmla="*/ 1595821 w 7990449"/>
              <a:gd name="connsiteY31" fmla="*/ 1314342 h 6402170"/>
              <a:gd name="connsiteX32" fmla="*/ 1874752 w 7990449"/>
              <a:gd name="connsiteY32" fmla="*/ 1593273 h 6402170"/>
              <a:gd name="connsiteX33" fmla="*/ 1593800 w 7990449"/>
              <a:gd name="connsiteY33" fmla="*/ 1874223 h 6402170"/>
              <a:gd name="connsiteX34" fmla="*/ 1314870 w 7990449"/>
              <a:gd name="connsiteY34" fmla="*/ 1595292 h 6402170"/>
              <a:gd name="connsiteX35" fmla="*/ 1595821 w 7990449"/>
              <a:gd name="connsiteY35" fmla="*/ 1314342 h 6402170"/>
              <a:gd name="connsiteX36" fmla="*/ 7201570 w 7990449"/>
              <a:gd name="connsiteY36" fmla="*/ 771024 h 6402170"/>
              <a:gd name="connsiteX37" fmla="*/ 7990449 w 7990449"/>
              <a:gd name="connsiteY37" fmla="*/ 771024 h 6402170"/>
              <a:gd name="connsiteX38" fmla="*/ 7990449 w 7990449"/>
              <a:gd name="connsiteY38" fmla="*/ 5608329 h 6402170"/>
              <a:gd name="connsiteX39" fmla="*/ 7201570 w 7990449"/>
              <a:gd name="connsiteY39" fmla="*/ 5608329 h 6402170"/>
              <a:gd name="connsiteX40" fmla="*/ 7201570 w 7990449"/>
              <a:gd name="connsiteY40" fmla="*/ 5607979 h 6402170"/>
              <a:gd name="connsiteX41" fmla="*/ 7057282 w 7990449"/>
              <a:gd name="connsiteY41" fmla="*/ 5608107 h 6402170"/>
              <a:gd name="connsiteX42" fmla="*/ 2959953 w 7990449"/>
              <a:gd name="connsiteY42" fmla="*/ 5611745 h 6402170"/>
              <a:gd name="connsiteX43" fmla="*/ 2692822 w 7990449"/>
              <a:gd name="connsiteY43" fmla="*/ 5344613 h 6402170"/>
              <a:gd name="connsiteX44" fmla="*/ 2962534 w 7990449"/>
              <a:gd name="connsiteY44" fmla="*/ 5074900 h 6402170"/>
              <a:gd name="connsiteX45" fmla="*/ 3095168 w 7990449"/>
              <a:gd name="connsiteY45" fmla="*/ 5072678 h 6402170"/>
              <a:gd name="connsiteX46" fmla="*/ 3362775 w 7990449"/>
              <a:gd name="connsiteY46" fmla="*/ 4805070 h 6402170"/>
              <a:gd name="connsiteX47" fmla="*/ 3095643 w 7990449"/>
              <a:gd name="connsiteY47" fmla="*/ 4537940 h 6402170"/>
              <a:gd name="connsiteX48" fmla="*/ 2215642 w 7990449"/>
              <a:gd name="connsiteY48" fmla="*/ 4538721 h 6402170"/>
              <a:gd name="connsiteX49" fmla="*/ 1946407 w 7990449"/>
              <a:gd name="connsiteY49" fmla="*/ 4269485 h 6402170"/>
              <a:gd name="connsiteX50" fmla="*/ 2216120 w 7990449"/>
              <a:gd name="connsiteY50" fmla="*/ 3999771 h 6402170"/>
              <a:gd name="connsiteX51" fmla="*/ 2258226 w 7990449"/>
              <a:gd name="connsiteY51" fmla="*/ 3999735 h 6402170"/>
              <a:gd name="connsiteX52" fmla="*/ 2435180 w 7990449"/>
              <a:gd name="connsiteY52" fmla="*/ 3873262 h 6402170"/>
              <a:gd name="connsiteX53" fmla="*/ 2458451 w 7990449"/>
              <a:gd name="connsiteY53" fmla="*/ 3744819 h 6402170"/>
              <a:gd name="connsiteX54" fmla="*/ 2458464 w 7990449"/>
              <a:gd name="connsiteY54" fmla="*/ 3732187 h 6402170"/>
              <a:gd name="connsiteX55" fmla="*/ 2728176 w 7990449"/>
              <a:gd name="connsiteY55" fmla="*/ 3462474 h 6402170"/>
              <a:gd name="connsiteX56" fmla="*/ 3936600 w 7990449"/>
              <a:gd name="connsiteY56" fmla="*/ 3461401 h 6402170"/>
              <a:gd name="connsiteX57" fmla="*/ 4149347 w 7990449"/>
              <a:gd name="connsiteY57" fmla="*/ 3332791 h 6402170"/>
              <a:gd name="connsiteX58" fmla="*/ 4172626 w 7990449"/>
              <a:gd name="connsiteY58" fmla="*/ 3195929 h 6402170"/>
              <a:gd name="connsiteX59" fmla="*/ 4172630 w 7990449"/>
              <a:gd name="connsiteY59" fmla="*/ 3191718 h 6402170"/>
              <a:gd name="connsiteX60" fmla="*/ 4440235 w 7990449"/>
              <a:gd name="connsiteY60" fmla="*/ 2924112 h 6402170"/>
              <a:gd name="connsiteX61" fmla="*/ 4911815 w 7990449"/>
              <a:gd name="connsiteY61" fmla="*/ 2923692 h 6402170"/>
              <a:gd name="connsiteX62" fmla="*/ 5181528 w 7990449"/>
              <a:gd name="connsiteY62" fmla="*/ 2653979 h 6402170"/>
              <a:gd name="connsiteX63" fmla="*/ 4912293 w 7990449"/>
              <a:gd name="connsiteY63" fmla="*/ 2384744 h 6402170"/>
              <a:gd name="connsiteX64" fmla="*/ 3367028 w 7990449"/>
              <a:gd name="connsiteY64" fmla="*/ 2386117 h 6402170"/>
              <a:gd name="connsiteX65" fmla="*/ 3097774 w 7990449"/>
              <a:gd name="connsiteY65" fmla="*/ 2137933 h 6402170"/>
              <a:gd name="connsiteX66" fmla="*/ 3074756 w 7990449"/>
              <a:gd name="connsiteY66" fmla="*/ 1980059 h 6402170"/>
              <a:gd name="connsiteX67" fmla="*/ 2862239 w 7990449"/>
              <a:gd name="connsiteY67" fmla="*/ 1851826 h 6402170"/>
              <a:gd name="connsiteX68" fmla="*/ 2291713 w 7990449"/>
              <a:gd name="connsiteY68" fmla="*/ 1850228 h 6402170"/>
              <a:gd name="connsiteX69" fmla="*/ 2024581 w 7990449"/>
              <a:gd name="connsiteY69" fmla="*/ 1583097 h 6402170"/>
              <a:gd name="connsiteX70" fmla="*/ 2294294 w 7990449"/>
              <a:gd name="connsiteY70" fmla="*/ 1313383 h 6402170"/>
              <a:gd name="connsiteX71" fmla="*/ 2664822 w 7990449"/>
              <a:gd name="connsiteY71" fmla="*/ 1313053 h 6402170"/>
              <a:gd name="connsiteX72" fmla="*/ 2875464 w 7990449"/>
              <a:gd name="connsiteY72" fmla="*/ 1182341 h 6402170"/>
              <a:gd name="connsiteX73" fmla="*/ 2898725 w 7990449"/>
              <a:gd name="connsiteY73" fmla="*/ 1066529 h 6402170"/>
              <a:gd name="connsiteX74" fmla="*/ 2896640 w 7990449"/>
              <a:gd name="connsiteY74" fmla="*/ 1043374 h 6402170"/>
              <a:gd name="connsiteX75" fmla="*/ 3166354 w 7990449"/>
              <a:gd name="connsiteY75" fmla="*/ 773660 h 6402170"/>
              <a:gd name="connsiteX76" fmla="*/ 7116854 w 7990449"/>
              <a:gd name="connsiteY76" fmla="*/ 771827 h 6402170"/>
              <a:gd name="connsiteX77" fmla="*/ 7201570 w 7990449"/>
              <a:gd name="connsiteY77" fmla="*/ 771787 h 6402170"/>
              <a:gd name="connsiteX78" fmla="*/ 4141936 w 7990449"/>
              <a:gd name="connsiteY78" fmla="*/ 0 h 6402170"/>
              <a:gd name="connsiteX79" fmla="*/ 6016705 w 7990449"/>
              <a:gd name="connsiteY79" fmla="*/ 1393 h 6402170"/>
              <a:gd name="connsiteX80" fmla="*/ 6283828 w 7990449"/>
              <a:gd name="connsiteY80" fmla="*/ 268515 h 6402170"/>
              <a:gd name="connsiteX81" fmla="*/ 6016503 w 7990449"/>
              <a:gd name="connsiteY81" fmla="*/ 535839 h 6402170"/>
              <a:gd name="connsiteX82" fmla="*/ 4141732 w 7990449"/>
              <a:gd name="connsiteY82" fmla="*/ 538654 h 6402170"/>
              <a:gd name="connsiteX83" fmla="*/ 3872508 w 7990449"/>
              <a:gd name="connsiteY83" fmla="*/ 269428 h 6402170"/>
              <a:gd name="connsiteX84" fmla="*/ 4141936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5857895" y="5860020"/>
                </a:moveTo>
                <a:cubicBezTo>
                  <a:pt x="6009568" y="5859788"/>
                  <a:pt x="6129456" y="5979676"/>
                  <a:pt x="6127121" y="6129245"/>
                </a:cubicBezTo>
                <a:cubicBezTo>
                  <a:pt x="6126895" y="6276702"/>
                  <a:pt x="6006637" y="6396961"/>
                  <a:pt x="5859179" y="6397186"/>
                </a:cubicBezTo>
                <a:cubicBezTo>
                  <a:pt x="5859179" y="6397186"/>
                  <a:pt x="5859179" y="6397186"/>
                  <a:pt x="3982239" y="6402170"/>
                </a:cubicBezTo>
                <a:cubicBezTo>
                  <a:pt x="3832678" y="6400291"/>
                  <a:pt x="3712788" y="6280402"/>
                  <a:pt x="3713015" y="6132945"/>
                </a:cubicBezTo>
                <a:cubicBezTo>
                  <a:pt x="3715351" y="5983377"/>
                  <a:pt x="3835607" y="5863118"/>
                  <a:pt x="3983066" y="5862893"/>
                </a:cubicBezTo>
                <a:cubicBezTo>
                  <a:pt x="3983066" y="5862893"/>
                  <a:pt x="3983066" y="5862893"/>
                  <a:pt x="5857895" y="5860020"/>
                </a:cubicBezTo>
                <a:close/>
                <a:moveTo>
                  <a:pt x="6592884" y="5834423"/>
                </a:moveTo>
                <a:cubicBezTo>
                  <a:pt x="6748079" y="5834423"/>
                  <a:pt x="6871815" y="5958160"/>
                  <a:pt x="6871815" y="6113355"/>
                </a:cubicBezTo>
                <a:cubicBezTo>
                  <a:pt x="6869716" y="6266451"/>
                  <a:pt x="6745981" y="6390187"/>
                  <a:pt x="6592884" y="6392286"/>
                </a:cubicBezTo>
                <a:cubicBezTo>
                  <a:pt x="6439786" y="6390188"/>
                  <a:pt x="6316050" y="6266451"/>
                  <a:pt x="6313952" y="6113355"/>
                </a:cubicBezTo>
                <a:cubicBezTo>
                  <a:pt x="6313952" y="5958160"/>
                  <a:pt x="6437689" y="5834423"/>
                  <a:pt x="6592884" y="5834423"/>
                </a:cubicBezTo>
                <a:close/>
                <a:moveTo>
                  <a:pt x="1627495" y="3491115"/>
                </a:moveTo>
                <a:cubicBezTo>
                  <a:pt x="1774874" y="3490954"/>
                  <a:pt x="1896851" y="3612933"/>
                  <a:pt x="1896690" y="3760310"/>
                </a:cubicBezTo>
                <a:cubicBezTo>
                  <a:pt x="1896528" y="3907685"/>
                  <a:pt x="1776391" y="4027825"/>
                  <a:pt x="1629015" y="4027986"/>
                </a:cubicBezTo>
                <a:cubicBezTo>
                  <a:pt x="1629015" y="4027986"/>
                  <a:pt x="1629015" y="4027986"/>
                  <a:pt x="538425" y="4029179"/>
                </a:cubicBezTo>
                <a:cubicBezTo>
                  <a:pt x="391048" y="4029340"/>
                  <a:pt x="271173" y="3909465"/>
                  <a:pt x="269231" y="3759985"/>
                </a:cubicBezTo>
                <a:cubicBezTo>
                  <a:pt x="269392" y="3612609"/>
                  <a:pt x="389531" y="3492470"/>
                  <a:pt x="536907" y="3492308"/>
                </a:cubicBezTo>
                <a:cubicBezTo>
                  <a:pt x="536907" y="3492308"/>
                  <a:pt x="536907" y="3492308"/>
                  <a:pt x="1627495" y="3491115"/>
                </a:cubicBezTo>
                <a:close/>
                <a:moveTo>
                  <a:pt x="3337774" y="2625959"/>
                </a:moveTo>
                <a:cubicBezTo>
                  <a:pt x="3487274" y="2623708"/>
                  <a:pt x="3607175" y="2743609"/>
                  <a:pt x="3607026" y="2895210"/>
                </a:cubicBezTo>
                <a:cubicBezTo>
                  <a:pt x="3606883" y="3042602"/>
                  <a:pt x="3486747" y="3162736"/>
                  <a:pt x="3339357" y="3162882"/>
                </a:cubicBezTo>
                <a:cubicBezTo>
                  <a:pt x="3339357" y="3162882"/>
                  <a:pt x="3339357" y="3162882"/>
                  <a:pt x="964262" y="3165197"/>
                </a:cubicBezTo>
                <a:cubicBezTo>
                  <a:pt x="816872" y="3165340"/>
                  <a:pt x="696972" y="3045440"/>
                  <a:pt x="695010" y="2895946"/>
                </a:cubicBezTo>
                <a:cubicBezTo>
                  <a:pt x="695155" y="2748555"/>
                  <a:pt x="815290" y="2628422"/>
                  <a:pt x="964789" y="2626168"/>
                </a:cubicBezTo>
                <a:cubicBezTo>
                  <a:pt x="964789" y="2626168"/>
                  <a:pt x="964789" y="2626168"/>
                  <a:pt x="3337774" y="2625959"/>
                </a:cubicBezTo>
                <a:close/>
                <a:moveTo>
                  <a:pt x="280953" y="2604164"/>
                </a:moveTo>
                <a:cubicBezTo>
                  <a:pt x="436710" y="2603602"/>
                  <a:pt x="560446" y="2727339"/>
                  <a:pt x="559883" y="2883095"/>
                </a:cubicBezTo>
                <a:cubicBezTo>
                  <a:pt x="559336" y="3034643"/>
                  <a:pt x="432590" y="3161387"/>
                  <a:pt x="278932" y="3164047"/>
                </a:cubicBezTo>
                <a:cubicBezTo>
                  <a:pt x="125288" y="3162496"/>
                  <a:pt x="1552" y="3038760"/>
                  <a:pt x="0" y="2885116"/>
                </a:cubicBezTo>
                <a:cubicBezTo>
                  <a:pt x="563" y="2729358"/>
                  <a:pt x="127307" y="2602614"/>
                  <a:pt x="280953" y="2604164"/>
                </a:cubicBezTo>
                <a:close/>
                <a:moveTo>
                  <a:pt x="1595821" y="1314342"/>
                </a:moveTo>
                <a:cubicBezTo>
                  <a:pt x="1751578" y="1313778"/>
                  <a:pt x="1875313" y="1437515"/>
                  <a:pt x="1874752" y="1593273"/>
                </a:cubicBezTo>
                <a:cubicBezTo>
                  <a:pt x="1872091" y="1746931"/>
                  <a:pt x="1747459" y="1871563"/>
                  <a:pt x="1593800" y="1874223"/>
                </a:cubicBezTo>
                <a:cubicBezTo>
                  <a:pt x="1440156" y="1872672"/>
                  <a:pt x="1316419" y="1748936"/>
                  <a:pt x="1314870" y="1595292"/>
                </a:cubicBezTo>
                <a:cubicBezTo>
                  <a:pt x="1315432" y="1439536"/>
                  <a:pt x="1440064" y="1314902"/>
                  <a:pt x="1595821" y="1314342"/>
                </a:cubicBezTo>
                <a:close/>
                <a:moveTo>
                  <a:pt x="7201570" y="771024"/>
                </a:moveTo>
                <a:lnTo>
                  <a:pt x="7990449" y="771024"/>
                </a:lnTo>
                <a:lnTo>
                  <a:pt x="7990449" y="5608329"/>
                </a:lnTo>
                <a:lnTo>
                  <a:pt x="7201570" y="5608329"/>
                </a:lnTo>
                <a:lnTo>
                  <a:pt x="7201570" y="5607979"/>
                </a:lnTo>
                <a:lnTo>
                  <a:pt x="7057282" y="5608107"/>
                </a:lnTo>
                <a:cubicBezTo>
                  <a:pt x="2959953" y="5611745"/>
                  <a:pt x="2959953" y="5611745"/>
                  <a:pt x="2959953" y="5611745"/>
                </a:cubicBezTo>
                <a:cubicBezTo>
                  <a:pt x="2812584" y="5611876"/>
                  <a:pt x="2692690" y="5491982"/>
                  <a:pt x="2692822" y="5344613"/>
                </a:cubicBezTo>
                <a:cubicBezTo>
                  <a:pt x="2690849" y="5195141"/>
                  <a:pt x="2813062" y="5072927"/>
                  <a:pt x="2962534" y="5074900"/>
                </a:cubicBezTo>
                <a:cubicBezTo>
                  <a:pt x="3095168" y="5072678"/>
                  <a:pt x="3095168" y="5072678"/>
                  <a:pt x="3095168" y="5072678"/>
                </a:cubicBezTo>
                <a:cubicBezTo>
                  <a:pt x="3244641" y="5074649"/>
                  <a:pt x="3364748" y="4954542"/>
                  <a:pt x="3362775" y="4805070"/>
                </a:cubicBezTo>
                <a:cubicBezTo>
                  <a:pt x="3365013" y="4655594"/>
                  <a:pt x="3245119" y="4535702"/>
                  <a:pt x="3095643" y="4537940"/>
                </a:cubicBezTo>
                <a:cubicBezTo>
                  <a:pt x="2215642" y="4538721"/>
                  <a:pt x="2215642" y="4538721"/>
                  <a:pt x="2215642" y="4538721"/>
                </a:cubicBezTo>
                <a:cubicBezTo>
                  <a:pt x="2066169" y="4536748"/>
                  <a:pt x="1946275" y="4416854"/>
                  <a:pt x="1946407" y="4269485"/>
                </a:cubicBezTo>
                <a:cubicBezTo>
                  <a:pt x="1946537" y="4122116"/>
                  <a:pt x="2068751" y="3999902"/>
                  <a:pt x="2216120" y="3999771"/>
                </a:cubicBezTo>
                <a:cubicBezTo>
                  <a:pt x="2258226" y="3999735"/>
                  <a:pt x="2258226" y="3999735"/>
                  <a:pt x="2258226" y="3999735"/>
                </a:cubicBezTo>
                <a:cubicBezTo>
                  <a:pt x="2376135" y="3982788"/>
                  <a:pt x="2420407" y="3913274"/>
                  <a:pt x="2435180" y="3873262"/>
                </a:cubicBezTo>
                <a:cubicBezTo>
                  <a:pt x="2458387" y="3816399"/>
                  <a:pt x="2456304" y="3793244"/>
                  <a:pt x="2458451" y="3744819"/>
                </a:cubicBezTo>
                <a:cubicBezTo>
                  <a:pt x="2458456" y="3740609"/>
                  <a:pt x="2458460" y="3736398"/>
                  <a:pt x="2458464" y="3732187"/>
                </a:cubicBezTo>
                <a:cubicBezTo>
                  <a:pt x="2460702" y="3582711"/>
                  <a:pt x="2580808" y="3462605"/>
                  <a:pt x="2728176" y="3462474"/>
                </a:cubicBezTo>
                <a:cubicBezTo>
                  <a:pt x="3936600" y="3461401"/>
                  <a:pt x="3936600" y="3461401"/>
                  <a:pt x="3936600" y="3461401"/>
                </a:cubicBezTo>
                <a:cubicBezTo>
                  <a:pt x="4079762" y="3457064"/>
                  <a:pt x="4130359" y="3377018"/>
                  <a:pt x="4149347" y="3332791"/>
                </a:cubicBezTo>
                <a:cubicBezTo>
                  <a:pt x="4172558" y="3271717"/>
                  <a:pt x="4170473" y="3248562"/>
                  <a:pt x="4172626" y="3195929"/>
                </a:cubicBezTo>
                <a:cubicBezTo>
                  <a:pt x="4172630" y="3191718"/>
                  <a:pt x="4172630" y="3191718"/>
                  <a:pt x="4172630" y="3191718"/>
                </a:cubicBezTo>
                <a:cubicBezTo>
                  <a:pt x="4172760" y="3044349"/>
                  <a:pt x="4292867" y="2924242"/>
                  <a:pt x="4440235" y="2924112"/>
                </a:cubicBezTo>
                <a:cubicBezTo>
                  <a:pt x="4911815" y="2923692"/>
                  <a:pt x="4911815" y="2923692"/>
                  <a:pt x="4911815" y="2923692"/>
                </a:cubicBezTo>
                <a:cubicBezTo>
                  <a:pt x="5059184" y="2923562"/>
                  <a:pt x="5179291" y="2803455"/>
                  <a:pt x="5181528" y="2653979"/>
                </a:cubicBezTo>
                <a:cubicBezTo>
                  <a:pt x="5179556" y="2504507"/>
                  <a:pt x="5059662" y="2384613"/>
                  <a:pt x="4912293" y="2384744"/>
                </a:cubicBezTo>
                <a:cubicBezTo>
                  <a:pt x="3367028" y="2386117"/>
                  <a:pt x="3367028" y="2386117"/>
                  <a:pt x="3367028" y="2386117"/>
                </a:cubicBezTo>
                <a:cubicBezTo>
                  <a:pt x="3223869" y="2386244"/>
                  <a:pt x="3108175" y="2278977"/>
                  <a:pt x="3097774" y="2137933"/>
                </a:cubicBezTo>
                <a:cubicBezTo>
                  <a:pt x="3095730" y="2068463"/>
                  <a:pt x="3099960" y="2047405"/>
                  <a:pt x="3074756" y="1980059"/>
                </a:cubicBezTo>
                <a:cubicBezTo>
                  <a:pt x="3057955" y="1933757"/>
                  <a:pt x="3005393" y="1855910"/>
                  <a:pt x="2862239" y="1851826"/>
                </a:cubicBezTo>
                <a:cubicBezTo>
                  <a:pt x="2291713" y="1850228"/>
                  <a:pt x="2291713" y="1850228"/>
                  <a:pt x="2291713" y="1850228"/>
                </a:cubicBezTo>
                <a:cubicBezTo>
                  <a:pt x="2144344" y="1850359"/>
                  <a:pt x="2024450" y="1730465"/>
                  <a:pt x="2024581" y="1583097"/>
                </a:cubicBezTo>
                <a:cubicBezTo>
                  <a:pt x="2022608" y="1433624"/>
                  <a:pt x="2142715" y="1313517"/>
                  <a:pt x="2294294" y="1313383"/>
                </a:cubicBezTo>
                <a:cubicBezTo>
                  <a:pt x="2664822" y="1313053"/>
                  <a:pt x="2664822" y="1313053"/>
                  <a:pt x="2664822" y="1313053"/>
                </a:cubicBezTo>
                <a:cubicBezTo>
                  <a:pt x="2805880" y="1306613"/>
                  <a:pt x="2858581" y="1228672"/>
                  <a:pt x="2875464" y="1182341"/>
                </a:cubicBezTo>
                <a:cubicBezTo>
                  <a:pt x="2896562" y="1131794"/>
                  <a:pt x="2896584" y="1106532"/>
                  <a:pt x="2898725" y="1066529"/>
                </a:cubicBezTo>
                <a:cubicBezTo>
                  <a:pt x="2898734" y="1058109"/>
                  <a:pt x="2896632" y="1051795"/>
                  <a:pt x="2896640" y="1043374"/>
                </a:cubicBezTo>
                <a:cubicBezTo>
                  <a:pt x="2896771" y="896006"/>
                  <a:pt x="3016878" y="775899"/>
                  <a:pt x="3166354" y="773660"/>
                </a:cubicBezTo>
                <a:cubicBezTo>
                  <a:pt x="5205048" y="772715"/>
                  <a:pt x="6407560" y="772156"/>
                  <a:pt x="7116854" y="771827"/>
                </a:cubicBezTo>
                <a:lnTo>
                  <a:pt x="7201570" y="771787"/>
                </a:lnTo>
                <a:close/>
                <a:moveTo>
                  <a:pt x="4141936" y="0"/>
                </a:moveTo>
                <a:cubicBezTo>
                  <a:pt x="4141936" y="0"/>
                  <a:pt x="4141936" y="0"/>
                  <a:pt x="6016705" y="1393"/>
                </a:cubicBezTo>
                <a:cubicBezTo>
                  <a:pt x="6166100" y="-768"/>
                  <a:pt x="6285988" y="119121"/>
                  <a:pt x="6283828" y="268515"/>
                </a:cubicBezTo>
                <a:cubicBezTo>
                  <a:pt x="6283771" y="415802"/>
                  <a:pt x="6163791" y="535783"/>
                  <a:pt x="6016503" y="535839"/>
                </a:cubicBezTo>
                <a:cubicBezTo>
                  <a:pt x="6016503" y="535839"/>
                  <a:pt x="6016503" y="535839"/>
                  <a:pt x="4141732" y="538654"/>
                </a:cubicBezTo>
                <a:cubicBezTo>
                  <a:pt x="3992341" y="536606"/>
                  <a:pt x="3872452" y="416717"/>
                  <a:pt x="3872508" y="269428"/>
                </a:cubicBezTo>
                <a:cubicBezTo>
                  <a:pt x="3874668" y="120036"/>
                  <a:pt x="3994649" y="55"/>
                  <a:pt x="414193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A493E-72B2-44C6-B264-09224AEB6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26" y="2729755"/>
            <a:ext cx="1494463" cy="13984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610B4F-4593-4F82-8CAA-0219D34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07523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291A68-1AE2-4285-BE95-63A6CD93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7915"/>
            <a:ext cx="7990449" cy="6402170"/>
          </a:xfrm>
          <a:custGeom>
            <a:avLst/>
            <a:gdLst>
              <a:gd name="connsiteX0" fmla="*/ 2132554 w 7990449"/>
              <a:gd name="connsiteY0" fmla="*/ 5860020 h 6402170"/>
              <a:gd name="connsiteX1" fmla="*/ 4007383 w 7990449"/>
              <a:gd name="connsiteY1" fmla="*/ 5862893 h 6402170"/>
              <a:gd name="connsiteX2" fmla="*/ 4277434 w 7990449"/>
              <a:gd name="connsiteY2" fmla="*/ 6132945 h 6402170"/>
              <a:gd name="connsiteX3" fmla="*/ 4008210 w 7990449"/>
              <a:gd name="connsiteY3" fmla="*/ 6402170 h 6402170"/>
              <a:gd name="connsiteX4" fmla="*/ 2131270 w 7990449"/>
              <a:gd name="connsiteY4" fmla="*/ 6397186 h 6402170"/>
              <a:gd name="connsiteX5" fmla="*/ 1863329 w 7990449"/>
              <a:gd name="connsiteY5" fmla="*/ 6129245 h 6402170"/>
              <a:gd name="connsiteX6" fmla="*/ 2132554 w 7990449"/>
              <a:gd name="connsiteY6" fmla="*/ 5860020 h 6402170"/>
              <a:gd name="connsiteX7" fmla="*/ 1397565 w 7990449"/>
              <a:gd name="connsiteY7" fmla="*/ 5834423 h 6402170"/>
              <a:gd name="connsiteX8" fmla="*/ 1676497 w 7990449"/>
              <a:gd name="connsiteY8" fmla="*/ 6113355 h 6402170"/>
              <a:gd name="connsiteX9" fmla="*/ 1397565 w 7990449"/>
              <a:gd name="connsiteY9" fmla="*/ 6392286 h 6402170"/>
              <a:gd name="connsiteX10" fmla="*/ 1118634 w 7990449"/>
              <a:gd name="connsiteY10" fmla="*/ 6113355 h 6402170"/>
              <a:gd name="connsiteX11" fmla="*/ 1397565 w 7990449"/>
              <a:gd name="connsiteY11" fmla="*/ 5834423 h 6402170"/>
              <a:gd name="connsiteX12" fmla="*/ 6362955 w 7990449"/>
              <a:gd name="connsiteY12" fmla="*/ 3491115 h 6402170"/>
              <a:gd name="connsiteX13" fmla="*/ 7453542 w 7990449"/>
              <a:gd name="connsiteY13" fmla="*/ 3492308 h 6402170"/>
              <a:gd name="connsiteX14" fmla="*/ 7721219 w 7990449"/>
              <a:gd name="connsiteY14" fmla="*/ 3759985 h 6402170"/>
              <a:gd name="connsiteX15" fmla="*/ 7452024 w 7990449"/>
              <a:gd name="connsiteY15" fmla="*/ 4029179 h 6402170"/>
              <a:gd name="connsiteX16" fmla="*/ 6361435 w 7990449"/>
              <a:gd name="connsiteY16" fmla="*/ 4027986 h 6402170"/>
              <a:gd name="connsiteX17" fmla="*/ 6093759 w 7990449"/>
              <a:gd name="connsiteY17" fmla="*/ 3760310 h 6402170"/>
              <a:gd name="connsiteX18" fmla="*/ 6362955 w 7990449"/>
              <a:gd name="connsiteY18" fmla="*/ 3491115 h 6402170"/>
              <a:gd name="connsiteX19" fmla="*/ 4652675 w 7990449"/>
              <a:gd name="connsiteY19" fmla="*/ 2625959 h 6402170"/>
              <a:gd name="connsiteX20" fmla="*/ 7025661 w 7990449"/>
              <a:gd name="connsiteY20" fmla="*/ 2626168 h 6402170"/>
              <a:gd name="connsiteX21" fmla="*/ 7295439 w 7990449"/>
              <a:gd name="connsiteY21" fmla="*/ 2895946 h 6402170"/>
              <a:gd name="connsiteX22" fmla="*/ 7026188 w 7990449"/>
              <a:gd name="connsiteY22" fmla="*/ 3165197 h 6402170"/>
              <a:gd name="connsiteX23" fmla="*/ 4651092 w 7990449"/>
              <a:gd name="connsiteY23" fmla="*/ 3162882 h 6402170"/>
              <a:gd name="connsiteX24" fmla="*/ 4383424 w 7990449"/>
              <a:gd name="connsiteY24" fmla="*/ 2895210 h 6402170"/>
              <a:gd name="connsiteX25" fmla="*/ 4652675 w 7990449"/>
              <a:gd name="connsiteY25" fmla="*/ 2625959 h 6402170"/>
              <a:gd name="connsiteX26" fmla="*/ 7709497 w 7990449"/>
              <a:gd name="connsiteY26" fmla="*/ 2604164 h 6402170"/>
              <a:gd name="connsiteX27" fmla="*/ 7990449 w 7990449"/>
              <a:gd name="connsiteY27" fmla="*/ 2885116 h 6402170"/>
              <a:gd name="connsiteX28" fmla="*/ 7711518 w 7990449"/>
              <a:gd name="connsiteY28" fmla="*/ 3164047 h 6402170"/>
              <a:gd name="connsiteX29" fmla="*/ 7430566 w 7990449"/>
              <a:gd name="connsiteY29" fmla="*/ 2883095 h 6402170"/>
              <a:gd name="connsiteX30" fmla="*/ 7709497 w 7990449"/>
              <a:gd name="connsiteY30" fmla="*/ 2604164 h 6402170"/>
              <a:gd name="connsiteX31" fmla="*/ 6394628 w 7990449"/>
              <a:gd name="connsiteY31" fmla="*/ 1314342 h 6402170"/>
              <a:gd name="connsiteX32" fmla="*/ 6675579 w 7990449"/>
              <a:gd name="connsiteY32" fmla="*/ 1595292 h 6402170"/>
              <a:gd name="connsiteX33" fmla="*/ 6396649 w 7990449"/>
              <a:gd name="connsiteY33" fmla="*/ 1874223 h 6402170"/>
              <a:gd name="connsiteX34" fmla="*/ 6115698 w 7990449"/>
              <a:gd name="connsiteY34" fmla="*/ 1593273 h 6402170"/>
              <a:gd name="connsiteX35" fmla="*/ 6394628 w 7990449"/>
              <a:gd name="connsiteY35" fmla="*/ 1314342 h 6402170"/>
              <a:gd name="connsiteX36" fmla="*/ 0 w 7990449"/>
              <a:gd name="connsiteY36" fmla="*/ 771024 h 6402170"/>
              <a:gd name="connsiteX37" fmla="*/ 788879 w 7990449"/>
              <a:gd name="connsiteY37" fmla="*/ 771024 h 6402170"/>
              <a:gd name="connsiteX38" fmla="*/ 788879 w 7990449"/>
              <a:gd name="connsiteY38" fmla="*/ 771787 h 6402170"/>
              <a:gd name="connsiteX39" fmla="*/ 873596 w 7990449"/>
              <a:gd name="connsiteY39" fmla="*/ 771827 h 6402170"/>
              <a:gd name="connsiteX40" fmla="*/ 4824096 w 7990449"/>
              <a:gd name="connsiteY40" fmla="*/ 773660 h 6402170"/>
              <a:gd name="connsiteX41" fmla="*/ 5093809 w 7990449"/>
              <a:gd name="connsiteY41" fmla="*/ 1043374 h 6402170"/>
              <a:gd name="connsiteX42" fmla="*/ 5091725 w 7990449"/>
              <a:gd name="connsiteY42" fmla="*/ 1066529 h 6402170"/>
              <a:gd name="connsiteX43" fmla="*/ 5114985 w 7990449"/>
              <a:gd name="connsiteY43" fmla="*/ 1182341 h 6402170"/>
              <a:gd name="connsiteX44" fmla="*/ 5325627 w 7990449"/>
              <a:gd name="connsiteY44" fmla="*/ 1313053 h 6402170"/>
              <a:gd name="connsiteX45" fmla="*/ 5696156 w 7990449"/>
              <a:gd name="connsiteY45" fmla="*/ 1313383 h 6402170"/>
              <a:gd name="connsiteX46" fmla="*/ 5965868 w 7990449"/>
              <a:gd name="connsiteY46" fmla="*/ 1583097 h 6402170"/>
              <a:gd name="connsiteX47" fmla="*/ 5698737 w 7990449"/>
              <a:gd name="connsiteY47" fmla="*/ 1850228 h 6402170"/>
              <a:gd name="connsiteX48" fmla="*/ 5128211 w 7990449"/>
              <a:gd name="connsiteY48" fmla="*/ 1851826 h 6402170"/>
              <a:gd name="connsiteX49" fmla="*/ 4915693 w 7990449"/>
              <a:gd name="connsiteY49" fmla="*/ 1980059 h 6402170"/>
              <a:gd name="connsiteX50" fmla="*/ 4892676 w 7990449"/>
              <a:gd name="connsiteY50" fmla="*/ 2137933 h 6402170"/>
              <a:gd name="connsiteX51" fmla="*/ 4623422 w 7990449"/>
              <a:gd name="connsiteY51" fmla="*/ 2386117 h 6402170"/>
              <a:gd name="connsiteX52" fmla="*/ 3078156 w 7990449"/>
              <a:gd name="connsiteY52" fmla="*/ 2384744 h 6402170"/>
              <a:gd name="connsiteX53" fmla="*/ 2808922 w 7990449"/>
              <a:gd name="connsiteY53" fmla="*/ 2653979 h 6402170"/>
              <a:gd name="connsiteX54" fmla="*/ 3078635 w 7990449"/>
              <a:gd name="connsiteY54" fmla="*/ 2923692 h 6402170"/>
              <a:gd name="connsiteX55" fmla="*/ 3550214 w 7990449"/>
              <a:gd name="connsiteY55" fmla="*/ 2924112 h 6402170"/>
              <a:gd name="connsiteX56" fmla="*/ 3817820 w 7990449"/>
              <a:gd name="connsiteY56" fmla="*/ 3191718 h 6402170"/>
              <a:gd name="connsiteX57" fmla="*/ 3817824 w 7990449"/>
              <a:gd name="connsiteY57" fmla="*/ 3195929 h 6402170"/>
              <a:gd name="connsiteX58" fmla="*/ 3841103 w 7990449"/>
              <a:gd name="connsiteY58" fmla="*/ 3332791 h 6402170"/>
              <a:gd name="connsiteX59" fmla="*/ 4053850 w 7990449"/>
              <a:gd name="connsiteY59" fmla="*/ 3461401 h 6402170"/>
              <a:gd name="connsiteX60" fmla="*/ 5262274 w 7990449"/>
              <a:gd name="connsiteY60" fmla="*/ 3462474 h 6402170"/>
              <a:gd name="connsiteX61" fmla="*/ 5531985 w 7990449"/>
              <a:gd name="connsiteY61" fmla="*/ 3732187 h 6402170"/>
              <a:gd name="connsiteX62" fmla="*/ 5531999 w 7990449"/>
              <a:gd name="connsiteY62" fmla="*/ 3744819 h 6402170"/>
              <a:gd name="connsiteX63" fmla="*/ 5555269 w 7990449"/>
              <a:gd name="connsiteY63" fmla="*/ 3873262 h 6402170"/>
              <a:gd name="connsiteX64" fmla="*/ 5732223 w 7990449"/>
              <a:gd name="connsiteY64" fmla="*/ 3999735 h 6402170"/>
              <a:gd name="connsiteX65" fmla="*/ 5774329 w 7990449"/>
              <a:gd name="connsiteY65" fmla="*/ 3999771 h 6402170"/>
              <a:gd name="connsiteX66" fmla="*/ 6044042 w 7990449"/>
              <a:gd name="connsiteY66" fmla="*/ 4269485 h 6402170"/>
              <a:gd name="connsiteX67" fmla="*/ 5774808 w 7990449"/>
              <a:gd name="connsiteY67" fmla="*/ 4538721 h 6402170"/>
              <a:gd name="connsiteX68" fmla="*/ 4894806 w 7990449"/>
              <a:gd name="connsiteY68" fmla="*/ 4537940 h 6402170"/>
              <a:gd name="connsiteX69" fmla="*/ 4627674 w 7990449"/>
              <a:gd name="connsiteY69" fmla="*/ 4805070 h 6402170"/>
              <a:gd name="connsiteX70" fmla="*/ 4895282 w 7990449"/>
              <a:gd name="connsiteY70" fmla="*/ 5072678 h 6402170"/>
              <a:gd name="connsiteX71" fmla="*/ 5027915 w 7990449"/>
              <a:gd name="connsiteY71" fmla="*/ 5074900 h 6402170"/>
              <a:gd name="connsiteX72" fmla="*/ 5297628 w 7990449"/>
              <a:gd name="connsiteY72" fmla="*/ 5344613 h 6402170"/>
              <a:gd name="connsiteX73" fmla="*/ 5030496 w 7990449"/>
              <a:gd name="connsiteY73" fmla="*/ 5611745 h 6402170"/>
              <a:gd name="connsiteX74" fmla="*/ 933167 w 7990449"/>
              <a:gd name="connsiteY74" fmla="*/ 5608107 h 6402170"/>
              <a:gd name="connsiteX75" fmla="*/ 788879 w 7990449"/>
              <a:gd name="connsiteY75" fmla="*/ 5607979 h 6402170"/>
              <a:gd name="connsiteX76" fmla="*/ 788879 w 7990449"/>
              <a:gd name="connsiteY76" fmla="*/ 5608329 h 6402170"/>
              <a:gd name="connsiteX77" fmla="*/ 0 w 7990449"/>
              <a:gd name="connsiteY77" fmla="*/ 5608329 h 6402170"/>
              <a:gd name="connsiteX78" fmla="*/ 3848513 w 7990449"/>
              <a:gd name="connsiteY78" fmla="*/ 0 h 6402170"/>
              <a:gd name="connsiteX79" fmla="*/ 4117942 w 7990449"/>
              <a:gd name="connsiteY79" fmla="*/ 269428 h 6402170"/>
              <a:gd name="connsiteX80" fmla="*/ 3848717 w 7990449"/>
              <a:gd name="connsiteY80" fmla="*/ 538654 h 6402170"/>
              <a:gd name="connsiteX81" fmla="*/ 1973946 w 7990449"/>
              <a:gd name="connsiteY81" fmla="*/ 535839 h 6402170"/>
              <a:gd name="connsiteX82" fmla="*/ 1706621 w 7990449"/>
              <a:gd name="connsiteY82" fmla="*/ 268515 h 6402170"/>
              <a:gd name="connsiteX83" fmla="*/ 1973744 w 7990449"/>
              <a:gd name="connsiteY83" fmla="*/ 1393 h 6402170"/>
              <a:gd name="connsiteX84" fmla="*/ 3848513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2132554" y="5860020"/>
                </a:moveTo>
                <a:cubicBezTo>
                  <a:pt x="4007383" y="5862893"/>
                  <a:pt x="4007383" y="5862893"/>
                  <a:pt x="4007383" y="5862893"/>
                </a:cubicBezTo>
                <a:cubicBezTo>
                  <a:pt x="4154842" y="5863118"/>
                  <a:pt x="4275099" y="5983377"/>
                  <a:pt x="4277434" y="6132945"/>
                </a:cubicBezTo>
                <a:cubicBezTo>
                  <a:pt x="4277662" y="6280402"/>
                  <a:pt x="4157772" y="6400291"/>
                  <a:pt x="4008210" y="6402170"/>
                </a:cubicBezTo>
                <a:cubicBezTo>
                  <a:pt x="2131270" y="6397186"/>
                  <a:pt x="2131270" y="6397186"/>
                  <a:pt x="2131270" y="6397186"/>
                </a:cubicBezTo>
                <a:cubicBezTo>
                  <a:pt x="1983812" y="6396961"/>
                  <a:pt x="1863555" y="6276702"/>
                  <a:pt x="1863329" y="6129245"/>
                </a:cubicBezTo>
                <a:cubicBezTo>
                  <a:pt x="1860993" y="5979676"/>
                  <a:pt x="1980882" y="5859788"/>
                  <a:pt x="2132554" y="5860020"/>
                </a:cubicBezTo>
                <a:close/>
                <a:moveTo>
                  <a:pt x="1397565" y="5834423"/>
                </a:moveTo>
                <a:cubicBezTo>
                  <a:pt x="1552760" y="5834423"/>
                  <a:pt x="1676497" y="5958160"/>
                  <a:pt x="1676497" y="6113355"/>
                </a:cubicBezTo>
                <a:cubicBezTo>
                  <a:pt x="1674399" y="6266451"/>
                  <a:pt x="1550664" y="6390188"/>
                  <a:pt x="1397565" y="6392286"/>
                </a:cubicBezTo>
                <a:cubicBezTo>
                  <a:pt x="1244468" y="6390187"/>
                  <a:pt x="1120733" y="6266451"/>
                  <a:pt x="1118634" y="6113355"/>
                </a:cubicBezTo>
                <a:cubicBezTo>
                  <a:pt x="1118634" y="5958160"/>
                  <a:pt x="1242371" y="5834423"/>
                  <a:pt x="1397565" y="5834423"/>
                </a:cubicBezTo>
                <a:close/>
                <a:moveTo>
                  <a:pt x="6362955" y="3491115"/>
                </a:moveTo>
                <a:cubicBezTo>
                  <a:pt x="7453542" y="3492308"/>
                  <a:pt x="7453542" y="3492308"/>
                  <a:pt x="7453542" y="3492308"/>
                </a:cubicBezTo>
                <a:cubicBezTo>
                  <a:pt x="7600918" y="3492470"/>
                  <a:pt x="7721057" y="3612609"/>
                  <a:pt x="7721219" y="3759985"/>
                </a:cubicBezTo>
                <a:cubicBezTo>
                  <a:pt x="7719277" y="3909465"/>
                  <a:pt x="7599401" y="4029340"/>
                  <a:pt x="7452024" y="4029179"/>
                </a:cubicBezTo>
                <a:cubicBezTo>
                  <a:pt x="6361435" y="4027986"/>
                  <a:pt x="6361435" y="4027986"/>
                  <a:pt x="6361435" y="4027986"/>
                </a:cubicBezTo>
                <a:cubicBezTo>
                  <a:pt x="6214058" y="4027825"/>
                  <a:pt x="6093922" y="3907685"/>
                  <a:pt x="6093759" y="3760310"/>
                </a:cubicBezTo>
                <a:cubicBezTo>
                  <a:pt x="6093599" y="3612933"/>
                  <a:pt x="6215576" y="3490954"/>
                  <a:pt x="6362955" y="3491115"/>
                </a:cubicBezTo>
                <a:close/>
                <a:moveTo>
                  <a:pt x="4652675" y="2625959"/>
                </a:moveTo>
                <a:cubicBezTo>
                  <a:pt x="7025661" y="2626168"/>
                  <a:pt x="7025661" y="2626168"/>
                  <a:pt x="7025661" y="2626168"/>
                </a:cubicBezTo>
                <a:cubicBezTo>
                  <a:pt x="7175159" y="2628422"/>
                  <a:pt x="7295295" y="2748555"/>
                  <a:pt x="7295439" y="2895946"/>
                </a:cubicBezTo>
                <a:cubicBezTo>
                  <a:pt x="7293478" y="3045440"/>
                  <a:pt x="7173578" y="3165340"/>
                  <a:pt x="7026188" y="3165197"/>
                </a:cubicBezTo>
                <a:cubicBezTo>
                  <a:pt x="4651092" y="3162882"/>
                  <a:pt x="4651092" y="3162882"/>
                  <a:pt x="4651092" y="3162882"/>
                </a:cubicBezTo>
                <a:cubicBezTo>
                  <a:pt x="4503702" y="3162736"/>
                  <a:pt x="4383567" y="3042602"/>
                  <a:pt x="4383424" y="2895210"/>
                </a:cubicBezTo>
                <a:cubicBezTo>
                  <a:pt x="4383274" y="2743609"/>
                  <a:pt x="4503176" y="2623708"/>
                  <a:pt x="4652675" y="2625959"/>
                </a:cubicBezTo>
                <a:close/>
                <a:moveTo>
                  <a:pt x="7709497" y="2604164"/>
                </a:moveTo>
                <a:cubicBezTo>
                  <a:pt x="7863142" y="2602614"/>
                  <a:pt x="7989886" y="2729358"/>
                  <a:pt x="7990449" y="2885116"/>
                </a:cubicBezTo>
                <a:cubicBezTo>
                  <a:pt x="7988897" y="3038760"/>
                  <a:pt x="7865162" y="3162496"/>
                  <a:pt x="7711518" y="3164047"/>
                </a:cubicBezTo>
                <a:cubicBezTo>
                  <a:pt x="7557859" y="3161387"/>
                  <a:pt x="7431114" y="3034643"/>
                  <a:pt x="7430566" y="2883095"/>
                </a:cubicBezTo>
                <a:cubicBezTo>
                  <a:pt x="7430004" y="2727339"/>
                  <a:pt x="7553739" y="2603602"/>
                  <a:pt x="7709497" y="2604164"/>
                </a:cubicBezTo>
                <a:close/>
                <a:moveTo>
                  <a:pt x="6394628" y="1314342"/>
                </a:moveTo>
                <a:cubicBezTo>
                  <a:pt x="6550386" y="1314902"/>
                  <a:pt x="6675018" y="1439536"/>
                  <a:pt x="6675579" y="1595292"/>
                </a:cubicBezTo>
                <a:cubicBezTo>
                  <a:pt x="6674030" y="1748936"/>
                  <a:pt x="6550293" y="1872672"/>
                  <a:pt x="6396649" y="1874223"/>
                </a:cubicBezTo>
                <a:cubicBezTo>
                  <a:pt x="6242991" y="1871563"/>
                  <a:pt x="6118358" y="1746931"/>
                  <a:pt x="6115698" y="1593273"/>
                </a:cubicBezTo>
                <a:cubicBezTo>
                  <a:pt x="6115136" y="1437515"/>
                  <a:pt x="6238872" y="1313778"/>
                  <a:pt x="6394628" y="1314342"/>
                </a:cubicBezTo>
                <a:close/>
                <a:moveTo>
                  <a:pt x="0" y="771024"/>
                </a:moveTo>
                <a:lnTo>
                  <a:pt x="788879" y="771024"/>
                </a:lnTo>
                <a:lnTo>
                  <a:pt x="788879" y="771787"/>
                </a:lnTo>
                <a:lnTo>
                  <a:pt x="873596" y="771827"/>
                </a:lnTo>
                <a:cubicBezTo>
                  <a:pt x="1582889" y="772156"/>
                  <a:pt x="2785401" y="772715"/>
                  <a:pt x="4824096" y="773660"/>
                </a:cubicBezTo>
                <a:cubicBezTo>
                  <a:pt x="4973571" y="775899"/>
                  <a:pt x="5093678" y="896006"/>
                  <a:pt x="5093809" y="1043374"/>
                </a:cubicBezTo>
                <a:cubicBezTo>
                  <a:pt x="5093817" y="1051795"/>
                  <a:pt x="5091716" y="1058109"/>
                  <a:pt x="5091725" y="1066529"/>
                </a:cubicBezTo>
                <a:cubicBezTo>
                  <a:pt x="5093865" y="1106532"/>
                  <a:pt x="5093887" y="1131794"/>
                  <a:pt x="5114985" y="1182341"/>
                </a:cubicBezTo>
                <a:cubicBezTo>
                  <a:pt x="5131869" y="1228672"/>
                  <a:pt x="5184570" y="1306613"/>
                  <a:pt x="5325627" y="1313053"/>
                </a:cubicBezTo>
                <a:cubicBezTo>
                  <a:pt x="5325627" y="1313053"/>
                  <a:pt x="5325627" y="1313053"/>
                  <a:pt x="5696156" y="1313383"/>
                </a:cubicBezTo>
                <a:cubicBezTo>
                  <a:pt x="5847735" y="1313517"/>
                  <a:pt x="5967841" y="1433624"/>
                  <a:pt x="5965868" y="1583097"/>
                </a:cubicBezTo>
                <a:cubicBezTo>
                  <a:pt x="5966000" y="1730465"/>
                  <a:pt x="5846106" y="1850359"/>
                  <a:pt x="5698737" y="1850228"/>
                </a:cubicBezTo>
                <a:cubicBezTo>
                  <a:pt x="5698737" y="1850228"/>
                  <a:pt x="5698737" y="1850228"/>
                  <a:pt x="5128211" y="1851826"/>
                </a:cubicBezTo>
                <a:cubicBezTo>
                  <a:pt x="4985057" y="1855910"/>
                  <a:pt x="4932494" y="1933757"/>
                  <a:pt x="4915693" y="1980059"/>
                </a:cubicBezTo>
                <a:cubicBezTo>
                  <a:pt x="4890490" y="2047405"/>
                  <a:pt x="4894719" y="2068463"/>
                  <a:pt x="4892676" y="2137933"/>
                </a:cubicBezTo>
                <a:cubicBezTo>
                  <a:pt x="4882274" y="2278977"/>
                  <a:pt x="4766580" y="2386244"/>
                  <a:pt x="4623422" y="2386117"/>
                </a:cubicBezTo>
                <a:cubicBezTo>
                  <a:pt x="4623422" y="2386117"/>
                  <a:pt x="4623422" y="2386117"/>
                  <a:pt x="3078156" y="2384744"/>
                </a:cubicBezTo>
                <a:cubicBezTo>
                  <a:pt x="2930787" y="2384613"/>
                  <a:pt x="2810893" y="2504507"/>
                  <a:pt x="2808922" y="2653979"/>
                </a:cubicBezTo>
                <a:cubicBezTo>
                  <a:pt x="2811158" y="2803455"/>
                  <a:pt x="2931265" y="2923562"/>
                  <a:pt x="3078635" y="2923692"/>
                </a:cubicBezTo>
                <a:cubicBezTo>
                  <a:pt x="3078635" y="2923692"/>
                  <a:pt x="3078635" y="2923692"/>
                  <a:pt x="3550214" y="2924112"/>
                </a:cubicBezTo>
                <a:cubicBezTo>
                  <a:pt x="3697583" y="2924242"/>
                  <a:pt x="3817690" y="3044349"/>
                  <a:pt x="3817820" y="3191718"/>
                </a:cubicBezTo>
                <a:cubicBezTo>
                  <a:pt x="3817820" y="3191718"/>
                  <a:pt x="3817820" y="3191718"/>
                  <a:pt x="3817824" y="3195929"/>
                </a:cubicBezTo>
                <a:cubicBezTo>
                  <a:pt x="3819976" y="3248562"/>
                  <a:pt x="3817891" y="3271717"/>
                  <a:pt x="3841103" y="3332791"/>
                </a:cubicBezTo>
                <a:cubicBezTo>
                  <a:pt x="3860091" y="3377018"/>
                  <a:pt x="3910688" y="3457064"/>
                  <a:pt x="4053850" y="3461401"/>
                </a:cubicBezTo>
                <a:cubicBezTo>
                  <a:pt x="4053850" y="3461401"/>
                  <a:pt x="4053850" y="3461401"/>
                  <a:pt x="5262274" y="3462474"/>
                </a:cubicBezTo>
                <a:cubicBezTo>
                  <a:pt x="5409642" y="3462605"/>
                  <a:pt x="5529747" y="3582711"/>
                  <a:pt x="5531985" y="3732187"/>
                </a:cubicBezTo>
                <a:cubicBezTo>
                  <a:pt x="5531989" y="3736398"/>
                  <a:pt x="5531993" y="3740609"/>
                  <a:pt x="5531999" y="3744819"/>
                </a:cubicBezTo>
                <a:cubicBezTo>
                  <a:pt x="5534145" y="3793244"/>
                  <a:pt x="5532062" y="3816399"/>
                  <a:pt x="5555269" y="3873262"/>
                </a:cubicBezTo>
                <a:cubicBezTo>
                  <a:pt x="5570043" y="3913274"/>
                  <a:pt x="5614314" y="3982788"/>
                  <a:pt x="5732223" y="3999735"/>
                </a:cubicBezTo>
                <a:cubicBezTo>
                  <a:pt x="5732223" y="3999735"/>
                  <a:pt x="5732223" y="3999735"/>
                  <a:pt x="5774329" y="3999771"/>
                </a:cubicBezTo>
                <a:cubicBezTo>
                  <a:pt x="5921698" y="3999902"/>
                  <a:pt x="6043912" y="4122116"/>
                  <a:pt x="6044042" y="4269485"/>
                </a:cubicBezTo>
                <a:cubicBezTo>
                  <a:pt x="6044175" y="4416854"/>
                  <a:pt x="5924281" y="4536748"/>
                  <a:pt x="5774808" y="4538721"/>
                </a:cubicBezTo>
                <a:cubicBezTo>
                  <a:pt x="5774808" y="4538721"/>
                  <a:pt x="5774808" y="4538721"/>
                  <a:pt x="4894806" y="4537940"/>
                </a:cubicBezTo>
                <a:cubicBezTo>
                  <a:pt x="4745331" y="4535702"/>
                  <a:pt x="4625436" y="4655594"/>
                  <a:pt x="4627674" y="4805070"/>
                </a:cubicBezTo>
                <a:cubicBezTo>
                  <a:pt x="4625701" y="4954542"/>
                  <a:pt x="4745808" y="5074649"/>
                  <a:pt x="4895282" y="5072678"/>
                </a:cubicBezTo>
                <a:cubicBezTo>
                  <a:pt x="4895282" y="5072678"/>
                  <a:pt x="4895282" y="5072678"/>
                  <a:pt x="5027915" y="5074900"/>
                </a:cubicBezTo>
                <a:cubicBezTo>
                  <a:pt x="5177387" y="5072927"/>
                  <a:pt x="5299601" y="5195141"/>
                  <a:pt x="5297628" y="5344613"/>
                </a:cubicBezTo>
                <a:cubicBezTo>
                  <a:pt x="5297759" y="5491982"/>
                  <a:pt x="5177866" y="5611876"/>
                  <a:pt x="5030496" y="5611745"/>
                </a:cubicBezTo>
                <a:cubicBezTo>
                  <a:pt x="5030496" y="5611745"/>
                  <a:pt x="5030496" y="5611745"/>
                  <a:pt x="933167" y="5608107"/>
                </a:cubicBezTo>
                <a:lnTo>
                  <a:pt x="788879" y="5607979"/>
                </a:lnTo>
                <a:lnTo>
                  <a:pt x="788879" y="5608329"/>
                </a:lnTo>
                <a:lnTo>
                  <a:pt x="0" y="5608329"/>
                </a:lnTo>
                <a:close/>
                <a:moveTo>
                  <a:pt x="3848513" y="0"/>
                </a:moveTo>
                <a:cubicBezTo>
                  <a:pt x="3995801" y="55"/>
                  <a:pt x="4115781" y="120036"/>
                  <a:pt x="4117942" y="269428"/>
                </a:cubicBezTo>
                <a:cubicBezTo>
                  <a:pt x="4117997" y="416717"/>
                  <a:pt x="3998109" y="536606"/>
                  <a:pt x="3848717" y="538654"/>
                </a:cubicBezTo>
                <a:cubicBezTo>
                  <a:pt x="1973946" y="535839"/>
                  <a:pt x="1973946" y="535839"/>
                  <a:pt x="1973946" y="535839"/>
                </a:cubicBezTo>
                <a:cubicBezTo>
                  <a:pt x="1826658" y="535783"/>
                  <a:pt x="1706678" y="415802"/>
                  <a:pt x="1706621" y="268515"/>
                </a:cubicBezTo>
                <a:cubicBezTo>
                  <a:pt x="1704461" y="119121"/>
                  <a:pt x="1824350" y="-768"/>
                  <a:pt x="1973744" y="1393"/>
                </a:cubicBezTo>
                <a:cubicBezTo>
                  <a:pt x="3848513" y="0"/>
                  <a:pt x="3848513" y="0"/>
                  <a:pt x="384851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6E143-0E37-4356-878D-CCC3098863C3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A724B6-7BF0-4245-9AB2-0D6EBA5D6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9526" y="2729755"/>
            <a:ext cx="1494463" cy="13984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56053F3-3BCF-4CCA-B26D-AFE119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4800486"/>
            <a:ext cx="5080000" cy="457048"/>
          </a:xfrm>
        </p:spPr>
        <p:txBody>
          <a:bodyPr lIns="0" tIns="0" rIns="0" bIns="0" anchor="t" anchorCtr="0">
            <a:spAutoFit/>
          </a:bodyPr>
          <a:lstStyle>
            <a:lvl1pPr marL="0" algn="r" defTabSz="914400" rtl="0" eaLnBrk="1" latinLnBrk="0" hangingPunct="1">
              <a:defRPr lang="en-US" sz="33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82128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C3768-9A8C-4163-9AC3-C7C3227036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30" y="780391"/>
            <a:ext cx="1047977" cy="98067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>
                    <a:solidFill>
                      <a:schemeClr val="bg1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7" name="Text Box 16">
            <a:extLst>
              <a:ext uri="{FF2B5EF4-FFF2-40B4-BE49-F238E27FC236}">
                <a16:creationId xmlns:a16="http://schemas.microsoft.com/office/drawing/2014/main" id="{ED912C31-787E-41A7-99D5-6F8D619446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8670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9">
            <a:extLst>
              <a:ext uri="{FF2B5EF4-FFF2-40B4-BE49-F238E27FC236}">
                <a16:creationId xmlns:a16="http://schemas.microsoft.com/office/drawing/2014/main" id="{C0FFDAB3-B8B5-41EB-BA9F-6BE0C82B64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77852"/>
          </a:xfrm>
          <a:custGeom>
            <a:avLst/>
            <a:gdLst>
              <a:gd name="connsiteX0" fmla="*/ 3040258 w 12192000"/>
              <a:gd name="connsiteY0" fmla="*/ 1155576 h 4177852"/>
              <a:gd name="connsiteX1" fmla="*/ 3246121 w 12192000"/>
              <a:gd name="connsiteY1" fmla="*/ 1355916 h 4177852"/>
              <a:gd name="connsiteX2" fmla="*/ 3246121 w 12192000"/>
              <a:gd name="connsiteY2" fmla="*/ 2932279 h 4177852"/>
              <a:gd name="connsiteX3" fmla="*/ 3040258 w 12192000"/>
              <a:gd name="connsiteY3" fmla="*/ 3137891 h 4177852"/>
              <a:gd name="connsiteX4" fmla="*/ 2834395 w 12192000"/>
              <a:gd name="connsiteY4" fmla="*/ 2932279 h 4177852"/>
              <a:gd name="connsiteX5" fmla="*/ 2834395 w 12192000"/>
              <a:gd name="connsiteY5" fmla="*/ 1355916 h 4177852"/>
              <a:gd name="connsiteX6" fmla="*/ 3040258 w 12192000"/>
              <a:gd name="connsiteY6" fmla="*/ 1155576 h 4177852"/>
              <a:gd name="connsiteX7" fmla="*/ 9998767 w 12192000"/>
              <a:gd name="connsiteY7" fmla="*/ 0 h 4177852"/>
              <a:gd name="connsiteX8" fmla="*/ 12192000 w 12192000"/>
              <a:gd name="connsiteY8" fmla="*/ 0 h 4177852"/>
              <a:gd name="connsiteX9" fmla="*/ 12192000 w 12192000"/>
              <a:gd name="connsiteY9" fmla="*/ 2290233 h 4177852"/>
              <a:gd name="connsiteX10" fmla="*/ 12160778 w 12192000"/>
              <a:gd name="connsiteY10" fmla="*/ 2299642 h 4177852"/>
              <a:gd name="connsiteX11" fmla="*/ 12036084 w 12192000"/>
              <a:gd name="connsiteY11" fmla="*/ 2489511 h 4177852"/>
              <a:gd name="connsiteX12" fmla="*/ 12036084 w 12192000"/>
              <a:gd name="connsiteY12" fmla="*/ 2589719 h 4177852"/>
              <a:gd name="connsiteX13" fmla="*/ 11835519 w 12192000"/>
              <a:gd name="connsiteY13" fmla="*/ 2795410 h 4177852"/>
              <a:gd name="connsiteX14" fmla="*/ 11629677 w 12192000"/>
              <a:gd name="connsiteY14" fmla="*/ 2589719 h 4177852"/>
              <a:gd name="connsiteX15" fmla="*/ 11629677 w 12192000"/>
              <a:gd name="connsiteY15" fmla="*/ 1977921 h 4177852"/>
              <a:gd name="connsiteX16" fmla="*/ 11423834 w 12192000"/>
              <a:gd name="connsiteY16" fmla="*/ 1777504 h 4177852"/>
              <a:gd name="connsiteX17" fmla="*/ 11223268 w 12192000"/>
              <a:gd name="connsiteY17" fmla="*/ 1977921 h 4177852"/>
              <a:gd name="connsiteX18" fmla="*/ 11223268 w 12192000"/>
              <a:gd name="connsiteY18" fmla="*/ 2447318 h 4177852"/>
              <a:gd name="connsiteX19" fmla="*/ 11033260 w 12192000"/>
              <a:gd name="connsiteY19" fmla="*/ 2653009 h 4177852"/>
              <a:gd name="connsiteX20" fmla="*/ 10911865 w 12192000"/>
              <a:gd name="connsiteY20" fmla="*/ 2668832 h 4177852"/>
              <a:gd name="connsiteX21" fmla="*/ 10816861 w 12192000"/>
              <a:gd name="connsiteY21" fmla="*/ 2805958 h 4177852"/>
              <a:gd name="connsiteX22" fmla="*/ 10816861 w 12192000"/>
              <a:gd name="connsiteY22" fmla="*/ 3312274 h 4177852"/>
              <a:gd name="connsiteX23" fmla="*/ 10611018 w 12192000"/>
              <a:gd name="connsiteY23" fmla="*/ 3517965 h 4177852"/>
              <a:gd name="connsiteX24" fmla="*/ 10410453 w 12192000"/>
              <a:gd name="connsiteY24" fmla="*/ 3312274 h 4177852"/>
              <a:gd name="connsiteX25" fmla="*/ 10410453 w 12192000"/>
              <a:gd name="connsiteY25" fmla="*/ 2510607 h 4177852"/>
              <a:gd name="connsiteX26" fmla="*/ 10310170 w 12192000"/>
              <a:gd name="connsiteY26" fmla="*/ 2362932 h 4177852"/>
              <a:gd name="connsiteX27" fmla="*/ 10220444 w 12192000"/>
              <a:gd name="connsiteY27" fmla="*/ 2347109 h 4177852"/>
              <a:gd name="connsiteX28" fmla="*/ 10204610 w 12192000"/>
              <a:gd name="connsiteY28" fmla="*/ 2347109 h 4177852"/>
              <a:gd name="connsiteX29" fmla="*/ 9998767 w 12192000"/>
              <a:gd name="connsiteY29" fmla="*/ 2141418 h 4177852"/>
              <a:gd name="connsiteX30" fmla="*/ 9998767 w 12192000"/>
              <a:gd name="connsiteY30" fmla="*/ 564455 h 4177852"/>
              <a:gd name="connsiteX31" fmla="*/ 10004045 w 12192000"/>
              <a:gd name="connsiteY31" fmla="*/ 543359 h 4177852"/>
              <a:gd name="connsiteX32" fmla="*/ 9998767 w 12192000"/>
              <a:gd name="connsiteY32" fmla="*/ 516987 h 4177852"/>
              <a:gd name="connsiteX33" fmla="*/ 9998767 w 12192000"/>
              <a:gd name="connsiteY33" fmla="*/ 71301 h 4177852"/>
              <a:gd name="connsiteX34" fmla="*/ 6396171 w 12192000"/>
              <a:gd name="connsiteY34" fmla="*/ 0 h 4177852"/>
              <a:gd name="connsiteX35" fmla="*/ 9904710 w 12192000"/>
              <a:gd name="connsiteY35" fmla="*/ 0 h 4177852"/>
              <a:gd name="connsiteX36" fmla="*/ 9904710 w 12192000"/>
              <a:gd name="connsiteY36" fmla="*/ 10539 h 4177852"/>
              <a:gd name="connsiteX37" fmla="*/ 9904710 w 12192000"/>
              <a:gd name="connsiteY37" fmla="*/ 1176922 h 4177852"/>
              <a:gd name="connsiteX38" fmla="*/ 9904710 w 12192000"/>
              <a:gd name="connsiteY38" fmla="*/ 2864615 h 4177852"/>
              <a:gd name="connsiteX39" fmla="*/ 9709497 w 12192000"/>
              <a:gd name="connsiteY39" fmla="*/ 3059755 h 4177852"/>
              <a:gd name="connsiteX40" fmla="*/ 9514286 w 12192000"/>
              <a:gd name="connsiteY40" fmla="*/ 2864615 h 4177852"/>
              <a:gd name="connsiteX41" fmla="*/ 9514286 w 12192000"/>
              <a:gd name="connsiteY41" fmla="*/ 2548172 h 4177852"/>
              <a:gd name="connsiteX42" fmla="*/ 9319074 w 12192000"/>
              <a:gd name="connsiteY42" fmla="*/ 2353034 h 4177852"/>
              <a:gd name="connsiteX43" fmla="*/ 9123863 w 12192000"/>
              <a:gd name="connsiteY43" fmla="*/ 2548172 h 4177852"/>
              <a:gd name="connsiteX44" fmla="*/ 9123863 w 12192000"/>
              <a:gd name="connsiteY44" fmla="*/ 3202155 h 4177852"/>
              <a:gd name="connsiteX45" fmla="*/ 8933926 w 12192000"/>
              <a:gd name="connsiteY45" fmla="*/ 3397293 h 4177852"/>
              <a:gd name="connsiteX46" fmla="*/ 8738715 w 12192000"/>
              <a:gd name="connsiteY46" fmla="*/ 3202155 h 4177852"/>
              <a:gd name="connsiteX47" fmla="*/ 8738715 w 12192000"/>
              <a:gd name="connsiteY47" fmla="*/ 2616736 h 4177852"/>
              <a:gd name="connsiteX48" fmla="*/ 8543502 w 12192000"/>
              <a:gd name="connsiteY48" fmla="*/ 2421596 h 4177852"/>
              <a:gd name="connsiteX49" fmla="*/ 8348291 w 12192000"/>
              <a:gd name="connsiteY49" fmla="*/ 2616736 h 4177852"/>
              <a:gd name="connsiteX50" fmla="*/ 8348291 w 12192000"/>
              <a:gd name="connsiteY50" fmla="*/ 3982713 h 4177852"/>
              <a:gd name="connsiteX51" fmla="*/ 8153079 w 12192000"/>
              <a:gd name="connsiteY51" fmla="*/ 4177852 h 4177852"/>
              <a:gd name="connsiteX52" fmla="*/ 7957866 w 12192000"/>
              <a:gd name="connsiteY52" fmla="*/ 3982713 h 4177852"/>
              <a:gd name="connsiteX53" fmla="*/ 7957866 w 12192000"/>
              <a:gd name="connsiteY53" fmla="*/ 2864615 h 4177852"/>
              <a:gd name="connsiteX54" fmla="*/ 7762655 w 12192000"/>
              <a:gd name="connsiteY54" fmla="*/ 2669475 h 4177852"/>
              <a:gd name="connsiteX55" fmla="*/ 7567443 w 12192000"/>
              <a:gd name="connsiteY55" fmla="*/ 2864615 h 4177852"/>
              <a:gd name="connsiteX56" fmla="*/ 7567443 w 12192000"/>
              <a:gd name="connsiteY56" fmla="*/ 2817149 h 4177852"/>
              <a:gd name="connsiteX57" fmla="*/ 7372231 w 12192000"/>
              <a:gd name="connsiteY57" fmla="*/ 3012288 h 4177852"/>
              <a:gd name="connsiteX58" fmla="*/ 7177019 w 12192000"/>
              <a:gd name="connsiteY58" fmla="*/ 2817149 h 4177852"/>
              <a:gd name="connsiteX59" fmla="*/ 7177019 w 12192000"/>
              <a:gd name="connsiteY59" fmla="*/ 2738039 h 4177852"/>
              <a:gd name="connsiteX60" fmla="*/ 6981807 w 12192000"/>
              <a:gd name="connsiteY60" fmla="*/ 2548172 h 4177852"/>
              <a:gd name="connsiteX61" fmla="*/ 6786596 w 12192000"/>
              <a:gd name="connsiteY61" fmla="*/ 2738039 h 4177852"/>
              <a:gd name="connsiteX62" fmla="*/ 6786596 w 12192000"/>
              <a:gd name="connsiteY62" fmla="*/ 2716943 h 4177852"/>
              <a:gd name="connsiteX63" fmla="*/ 6591384 w 12192000"/>
              <a:gd name="connsiteY63" fmla="*/ 2912081 h 4177852"/>
              <a:gd name="connsiteX64" fmla="*/ 6396171 w 12192000"/>
              <a:gd name="connsiteY64" fmla="*/ 2716943 h 4177852"/>
              <a:gd name="connsiteX65" fmla="*/ 6396171 w 12192000"/>
              <a:gd name="connsiteY65" fmla="*/ 1029248 h 4177852"/>
              <a:gd name="connsiteX66" fmla="*/ 6396171 w 12192000"/>
              <a:gd name="connsiteY66" fmla="*/ 81691 h 4177852"/>
              <a:gd name="connsiteX67" fmla="*/ 3340177 w 12192000"/>
              <a:gd name="connsiteY67" fmla="*/ 0 h 4177852"/>
              <a:gd name="connsiteX68" fmla="*/ 6190309 w 12192000"/>
              <a:gd name="connsiteY68" fmla="*/ 0 h 4177852"/>
              <a:gd name="connsiteX69" fmla="*/ 6190309 w 12192000"/>
              <a:gd name="connsiteY69" fmla="*/ 117990 h 4177852"/>
              <a:gd name="connsiteX70" fmla="*/ 6190309 w 12192000"/>
              <a:gd name="connsiteY70" fmla="*/ 1182574 h 4177852"/>
              <a:gd name="connsiteX71" fmla="*/ 6185031 w 12192000"/>
              <a:gd name="connsiteY71" fmla="*/ 1240593 h 4177852"/>
              <a:gd name="connsiteX72" fmla="*/ 6190309 w 12192000"/>
              <a:gd name="connsiteY72" fmla="*/ 1293337 h 4177852"/>
              <a:gd name="connsiteX73" fmla="*/ 6190309 w 12192000"/>
              <a:gd name="connsiteY73" fmla="*/ 2870383 h 4177852"/>
              <a:gd name="connsiteX74" fmla="*/ 5989744 w 12192000"/>
              <a:gd name="connsiteY74" fmla="*/ 3076085 h 4177852"/>
              <a:gd name="connsiteX75" fmla="*/ 5783901 w 12192000"/>
              <a:gd name="connsiteY75" fmla="*/ 2870383 h 4177852"/>
              <a:gd name="connsiteX76" fmla="*/ 5783901 w 12192000"/>
              <a:gd name="connsiteY76" fmla="*/ 2437882 h 4177852"/>
              <a:gd name="connsiteX77" fmla="*/ 5583336 w 12192000"/>
              <a:gd name="connsiteY77" fmla="*/ 2237455 h 4177852"/>
              <a:gd name="connsiteX78" fmla="*/ 5377493 w 12192000"/>
              <a:gd name="connsiteY78" fmla="*/ 2437882 h 4177852"/>
              <a:gd name="connsiteX79" fmla="*/ 5377493 w 12192000"/>
              <a:gd name="connsiteY79" fmla="*/ 2569742 h 4177852"/>
              <a:gd name="connsiteX80" fmla="*/ 5171650 w 12192000"/>
              <a:gd name="connsiteY80" fmla="*/ 2770170 h 4177852"/>
              <a:gd name="connsiteX81" fmla="*/ 5161094 w 12192000"/>
              <a:gd name="connsiteY81" fmla="*/ 2770170 h 4177852"/>
              <a:gd name="connsiteX82" fmla="*/ 5066090 w 12192000"/>
              <a:gd name="connsiteY82" fmla="*/ 2785993 h 4177852"/>
              <a:gd name="connsiteX83" fmla="*/ 4971086 w 12192000"/>
              <a:gd name="connsiteY83" fmla="*/ 2928402 h 4177852"/>
              <a:gd name="connsiteX84" fmla="*/ 4971086 w 12192000"/>
              <a:gd name="connsiteY84" fmla="*/ 3851422 h 4177852"/>
              <a:gd name="connsiteX85" fmla="*/ 4765243 w 12192000"/>
              <a:gd name="connsiteY85" fmla="*/ 4051850 h 4177852"/>
              <a:gd name="connsiteX86" fmla="*/ 4564678 w 12192000"/>
              <a:gd name="connsiteY86" fmla="*/ 3851422 h 4177852"/>
              <a:gd name="connsiteX87" fmla="*/ 4564678 w 12192000"/>
              <a:gd name="connsiteY87" fmla="*/ 3498037 h 4177852"/>
              <a:gd name="connsiteX88" fmla="*/ 4464395 w 12192000"/>
              <a:gd name="connsiteY88" fmla="*/ 3355628 h 4177852"/>
              <a:gd name="connsiteX89" fmla="*/ 4374669 w 12192000"/>
              <a:gd name="connsiteY89" fmla="*/ 3339805 h 4177852"/>
              <a:gd name="connsiteX90" fmla="*/ 4358835 w 12192000"/>
              <a:gd name="connsiteY90" fmla="*/ 3339805 h 4177852"/>
              <a:gd name="connsiteX91" fmla="*/ 4158269 w 12192000"/>
              <a:gd name="connsiteY91" fmla="*/ 3139378 h 4177852"/>
              <a:gd name="connsiteX92" fmla="*/ 3952427 w 12192000"/>
              <a:gd name="connsiteY92" fmla="*/ 2933676 h 4177852"/>
              <a:gd name="connsiteX93" fmla="*/ 3746584 w 12192000"/>
              <a:gd name="connsiteY93" fmla="*/ 3139378 h 4177852"/>
              <a:gd name="connsiteX94" fmla="*/ 3746584 w 12192000"/>
              <a:gd name="connsiteY94" fmla="*/ 3687916 h 4177852"/>
              <a:gd name="connsiteX95" fmla="*/ 3546019 w 12192000"/>
              <a:gd name="connsiteY95" fmla="*/ 3888343 h 4177852"/>
              <a:gd name="connsiteX96" fmla="*/ 3340177 w 12192000"/>
              <a:gd name="connsiteY96" fmla="*/ 3687916 h 4177852"/>
              <a:gd name="connsiteX97" fmla="*/ 3340177 w 12192000"/>
              <a:gd name="connsiteY97" fmla="*/ 2000107 h 4177852"/>
              <a:gd name="connsiteX98" fmla="*/ 3340177 w 12192000"/>
              <a:gd name="connsiteY98" fmla="*/ 118300 h 4177852"/>
              <a:gd name="connsiteX99" fmla="*/ 2834394 w 12192000"/>
              <a:gd name="connsiteY99" fmla="*/ 0 h 4177852"/>
              <a:gd name="connsiteX100" fmla="*/ 3246120 w 12192000"/>
              <a:gd name="connsiteY100" fmla="*/ 0 h 4177852"/>
              <a:gd name="connsiteX101" fmla="*/ 3246120 w 12192000"/>
              <a:gd name="connsiteY101" fmla="*/ 112341 h 4177852"/>
              <a:gd name="connsiteX102" fmla="*/ 3246120 w 12192000"/>
              <a:gd name="connsiteY102" fmla="*/ 786419 h 4177852"/>
              <a:gd name="connsiteX103" fmla="*/ 3040257 w 12192000"/>
              <a:gd name="connsiteY103" fmla="*/ 986980 h 4177852"/>
              <a:gd name="connsiteX104" fmla="*/ 2834394 w 12192000"/>
              <a:gd name="connsiteY104" fmla="*/ 786419 h 4177852"/>
              <a:gd name="connsiteX105" fmla="*/ 2834394 w 12192000"/>
              <a:gd name="connsiteY105" fmla="*/ 11480 h 4177852"/>
              <a:gd name="connsiteX106" fmla="*/ 0 w 12192000"/>
              <a:gd name="connsiteY106" fmla="*/ 0 h 4177852"/>
              <a:gd name="connsiteX107" fmla="*/ 2733238 w 12192000"/>
              <a:gd name="connsiteY107" fmla="*/ 0 h 4177852"/>
              <a:gd name="connsiteX108" fmla="*/ 2733238 w 12192000"/>
              <a:gd name="connsiteY108" fmla="*/ 27664 h 4177852"/>
              <a:gd name="connsiteX109" fmla="*/ 2733238 w 12192000"/>
              <a:gd name="connsiteY109" fmla="*/ 1029248 h 4177852"/>
              <a:gd name="connsiteX110" fmla="*/ 2733238 w 12192000"/>
              <a:gd name="connsiteY110" fmla="*/ 2716943 h 4177852"/>
              <a:gd name="connsiteX111" fmla="*/ 2538026 w 12192000"/>
              <a:gd name="connsiteY111" fmla="*/ 2912081 h 4177852"/>
              <a:gd name="connsiteX112" fmla="*/ 2342815 w 12192000"/>
              <a:gd name="connsiteY112" fmla="*/ 2716943 h 4177852"/>
              <a:gd name="connsiteX113" fmla="*/ 2342815 w 12192000"/>
              <a:gd name="connsiteY113" fmla="*/ 2738039 h 4177852"/>
              <a:gd name="connsiteX114" fmla="*/ 2147602 w 12192000"/>
              <a:gd name="connsiteY114" fmla="*/ 2548172 h 4177852"/>
              <a:gd name="connsiteX115" fmla="*/ 1952390 w 12192000"/>
              <a:gd name="connsiteY115" fmla="*/ 2738039 h 4177852"/>
              <a:gd name="connsiteX116" fmla="*/ 1952390 w 12192000"/>
              <a:gd name="connsiteY116" fmla="*/ 2817149 h 4177852"/>
              <a:gd name="connsiteX117" fmla="*/ 1757179 w 12192000"/>
              <a:gd name="connsiteY117" fmla="*/ 3012288 h 4177852"/>
              <a:gd name="connsiteX118" fmla="*/ 1561966 w 12192000"/>
              <a:gd name="connsiteY118" fmla="*/ 2817149 h 4177852"/>
              <a:gd name="connsiteX119" fmla="*/ 1561966 w 12192000"/>
              <a:gd name="connsiteY119" fmla="*/ 2864615 h 4177852"/>
              <a:gd name="connsiteX120" fmla="*/ 1366754 w 12192000"/>
              <a:gd name="connsiteY120" fmla="*/ 2669475 h 4177852"/>
              <a:gd name="connsiteX121" fmla="*/ 1171543 w 12192000"/>
              <a:gd name="connsiteY121" fmla="*/ 2864615 h 4177852"/>
              <a:gd name="connsiteX122" fmla="*/ 1171543 w 12192000"/>
              <a:gd name="connsiteY122" fmla="*/ 3982713 h 4177852"/>
              <a:gd name="connsiteX123" fmla="*/ 976330 w 12192000"/>
              <a:gd name="connsiteY123" fmla="*/ 4177852 h 4177852"/>
              <a:gd name="connsiteX124" fmla="*/ 781118 w 12192000"/>
              <a:gd name="connsiteY124" fmla="*/ 3982713 h 4177852"/>
              <a:gd name="connsiteX125" fmla="*/ 781118 w 12192000"/>
              <a:gd name="connsiteY125" fmla="*/ 2616736 h 4177852"/>
              <a:gd name="connsiteX126" fmla="*/ 591182 w 12192000"/>
              <a:gd name="connsiteY126" fmla="*/ 2421596 h 4177852"/>
              <a:gd name="connsiteX127" fmla="*/ 395971 w 12192000"/>
              <a:gd name="connsiteY127" fmla="*/ 2616736 h 4177852"/>
              <a:gd name="connsiteX128" fmla="*/ 395971 w 12192000"/>
              <a:gd name="connsiteY128" fmla="*/ 3202155 h 4177852"/>
              <a:gd name="connsiteX129" fmla="*/ 200759 w 12192000"/>
              <a:gd name="connsiteY129" fmla="*/ 3397293 h 4177852"/>
              <a:gd name="connsiteX130" fmla="*/ 5546 w 12192000"/>
              <a:gd name="connsiteY130" fmla="*/ 3202155 h 4177852"/>
              <a:gd name="connsiteX131" fmla="*/ 5546 w 12192000"/>
              <a:gd name="connsiteY131" fmla="*/ 2548172 h 4177852"/>
              <a:gd name="connsiteX132" fmla="*/ 0 w 12192000"/>
              <a:gd name="connsiteY132" fmla="*/ 2520831 h 417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2192000" h="4177852">
                <a:moveTo>
                  <a:pt x="3040258" y="1155576"/>
                </a:moveTo>
                <a:cubicBezTo>
                  <a:pt x="3151108" y="1155576"/>
                  <a:pt x="3246121" y="1245202"/>
                  <a:pt x="3246121" y="1355916"/>
                </a:cubicBezTo>
                <a:cubicBezTo>
                  <a:pt x="3246121" y="2932279"/>
                  <a:pt x="3246121" y="2932279"/>
                  <a:pt x="3246121" y="2932279"/>
                </a:cubicBezTo>
                <a:cubicBezTo>
                  <a:pt x="3246121" y="3048265"/>
                  <a:pt x="3151108" y="3137891"/>
                  <a:pt x="3040258" y="3137891"/>
                </a:cubicBezTo>
                <a:cubicBezTo>
                  <a:pt x="2929409" y="3137891"/>
                  <a:pt x="2834395" y="3048265"/>
                  <a:pt x="2834395" y="2932279"/>
                </a:cubicBezTo>
                <a:cubicBezTo>
                  <a:pt x="2834395" y="1355916"/>
                  <a:pt x="2834395" y="1355916"/>
                  <a:pt x="2834395" y="1355916"/>
                </a:cubicBezTo>
                <a:cubicBezTo>
                  <a:pt x="2834395" y="1245202"/>
                  <a:pt x="2929409" y="1155576"/>
                  <a:pt x="3040258" y="1155576"/>
                </a:cubicBezTo>
                <a:close/>
                <a:moveTo>
                  <a:pt x="9998767" y="0"/>
                </a:moveTo>
                <a:lnTo>
                  <a:pt x="12192000" y="0"/>
                </a:lnTo>
                <a:lnTo>
                  <a:pt x="12192000" y="2290233"/>
                </a:lnTo>
                <a:lnTo>
                  <a:pt x="12160778" y="2299642"/>
                </a:lnTo>
                <a:cubicBezTo>
                  <a:pt x="12086555" y="2330298"/>
                  <a:pt x="12036084" y="2402488"/>
                  <a:pt x="12036084" y="2489511"/>
                </a:cubicBezTo>
                <a:cubicBezTo>
                  <a:pt x="12036084" y="2489511"/>
                  <a:pt x="12036084" y="2489511"/>
                  <a:pt x="12036084" y="2589719"/>
                </a:cubicBezTo>
                <a:cubicBezTo>
                  <a:pt x="12036084" y="2700476"/>
                  <a:pt x="11946357" y="2795410"/>
                  <a:pt x="11835519" y="2795410"/>
                </a:cubicBezTo>
                <a:cubicBezTo>
                  <a:pt x="11719403" y="2795410"/>
                  <a:pt x="11629677" y="2700476"/>
                  <a:pt x="11629677" y="2589719"/>
                </a:cubicBezTo>
                <a:cubicBezTo>
                  <a:pt x="11629677" y="2589719"/>
                  <a:pt x="11629677" y="2589719"/>
                  <a:pt x="11629677" y="1977921"/>
                </a:cubicBezTo>
                <a:cubicBezTo>
                  <a:pt x="11629677" y="1867165"/>
                  <a:pt x="11539950" y="1777504"/>
                  <a:pt x="11423834" y="1777504"/>
                </a:cubicBezTo>
                <a:cubicBezTo>
                  <a:pt x="11312995" y="1777504"/>
                  <a:pt x="11223268" y="1867165"/>
                  <a:pt x="11223268" y="1977921"/>
                </a:cubicBezTo>
                <a:cubicBezTo>
                  <a:pt x="11223268" y="1977921"/>
                  <a:pt x="11223268" y="1977921"/>
                  <a:pt x="11223268" y="2447318"/>
                </a:cubicBezTo>
                <a:cubicBezTo>
                  <a:pt x="11223268" y="2558075"/>
                  <a:pt x="11138820" y="2642460"/>
                  <a:pt x="11033260" y="2653009"/>
                </a:cubicBezTo>
                <a:cubicBezTo>
                  <a:pt x="10980480" y="2653009"/>
                  <a:pt x="10964646" y="2653009"/>
                  <a:pt x="10911865" y="2668832"/>
                </a:cubicBezTo>
                <a:cubicBezTo>
                  <a:pt x="10880197" y="2679379"/>
                  <a:pt x="10827417" y="2716298"/>
                  <a:pt x="10816861" y="2805958"/>
                </a:cubicBezTo>
                <a:cubicBezTo>
                  <a:pt x="10816861" y="2805958"/>
                  <a:pt x="10816861" y="2805958"/>
                  <a:pt x="10816861" y="3312274"/>
                </a:cubicBezTo>
                <a:cubicBezTo>
                  <a:pt x="10816861" y="3423031"/>
                  <a:pt x="10721857" y="3517965"/>
                  <a:pt x="10611018" y="3517965"/>
                </a:cubicBezTo>
                <a:cubicBezTo>
                  <a:pt x="10500180" y="3517965"/>
                  <a:pt x="10410453" y="3423031"/>
                  <a:pt x="10410453" y="3312274"/>
                </a:cubicBezTo>
                <a:cubicBezTo>
                  <a:pt x="10410453" y="3312274"/>
                  <a:pt x="10410453" y="3312274"/>
                  <a:pt x="10410453" y="2510607"/>
                </a:cubicBezTo>
                <a:cubicBezTo>
                  <a:pt x="10399897" y="2410399"/>
                  <a:pt x="10341838" y="2373480"/>
                  <a:pt x="10310170" y="2362932"/>
                </a:cubicBezTo>
                <a:cubicBezTo>
                  <a:pt x="10273225" y="2347109"/>
                  <a:pt x="10252112" y="2347109"/>
                  <a:pt x="10220444" y="2347109"/>
                </a:cubicBezTo>
                <a:cubicBezTo>
                  <a:pt x="10215166" y="2347109"/>
                  <a:pt x="10209888" y="2347109"/>
                  <a:pt x="10204610" y="2347109"/>
                </a:cubicBezTo>
                <a:cubicBezTo>
                  <a:pt x="10093771" y="2347109"/>
                  <a:pt x="9998767" y="2257449"/>
                  <a:pt x="9998767" y="2141418"/>
                </a:cubicBezTo>
                <a:cubicBezTo>
                  <a:pt x="9998767" y="2141418"/>
                  <a:pt x="9998767" y="2141418"/>
                  <a:pt x="9998767" y="564455"/>
                </a:cubicBezTo>
                <a:cubicBezTo>
                  <a:pt x="9998767" y="559180"/>
                  <a:pt x="10004045" y="548633"/>
                  <a:pt x="10004045" y="543359"/>
                </a:cubicBezTo>
                <a:cubicBezTo>
                  <a:pt x="10004045" y="532810"/>
                  <a:pt x="9998767" y="527536"/>
                  <a:pt x="9998767" y="516987"/>
                </a:cubicBezTo>
                <a:cubicBezTo>
                  <a:pt x="9998767" y="516987"/>
                  <a:pt x="9998767" y="516987"/>
                  <a:pt x="9998767" y="71301"/>
                </a:cubicBezTo>
                <a:close/>
                <a:moveTo>
                  <a:pt x="6396171" y="0"/>
                </a:moveTo>
                <a:lnTo>
                  <a:pt x="9904710" y="0"/>
                </a:lnTo>
                <a:lnTo>
                  <a:pt x="9904710" y="10539"/>
                </a:lnTo>
                <a:cubicBezTo>
                  <a:pt x="9904710" y="349953"/>
                  <a:pt x="9904710" y="736560"/>
                  <a:pt x="9904710" y="1176922"/>
                </a:cubicBezTo>
                <a:cubicBezTo>
                  <a:pt x="9904710" y="1176922"/>
                  <a:pt x="9904710" y="1176922"/>
                  <a:pt x="9904710" y="2864615"/>
                </a:cubicBezTo>
                <a:cubicBezTo>
                  <a:pt x="9904710" y="2970096"/>
                  <a:pt x="9820294" y="3059755"/>
                  <a:pt x="9709497" y="3059755"/>
                </a:cubicBezTo>
                <a:cubicBezTo>
                  <a:pt x="9603978" y="3059755"/>
                  <a:pt x="9514286" y="2970096"/>
                  <a:pt x="9514286" y="2864615"/>
                </a:cubicBezTo>
                <a:cubicBezTo>
                  <a:pt x="9514286" y="2864615"/>
                  <a:pt x="9514286" y="2864615"/>
                  <a:pt x="9514286" y="2548172"/>
                </a:cubicBezTo>
                <a:cubicBezTo>
                  <a:pt x="9514286" y="2437418"/>
                  <a:pt x="9429870" y="2353034"/>
                  <a:pt x="9319074" y="2353034"/>
                </a:cubicBezTo>
                <a:cubicBezTo>
                  <a:pt x="9213555" y="2353034"/>
                  <a:pt x="9123863" y="2437418"/>
                  <a:pt x="9123863" y="2548172"/>
                </a:cubicBezTo>
                <a:cubicBezTo>
                  <a:pt x="9123863" y="2548172"/>
                  <a:pt x="9123863" y="2548172"/>
                  <a:pt x="9123863" y="3202155"/>
                </a:cubicBezTo>
                <a:cubicBezTo>
                  <a:pt x="9123863" y="3312909"/>
                  <a:pt x="9039446" y="3397293"/>
                  <a:pt x="8933926" y="3397293"/>
                </a:cubicBezTo>
                <a:cubicBezTo>
                  <a:pt x="8823130" y="3397293"/>
                  <a:pt x="8738715" y="3312909"/>
                  <a:pt x="8738715" y="3202155"/>
                </a:cubicBezTo>
                <a:cubicBezTo>
                  <a:pt x="8738715" y="3202155"/>
                  <a:pt x="8738715" y="3202155"/>
                  <a:pt x="8738715" y="2616736"/>
                </a:cubicBezTo>
                <a:cubicBezTo>
                  <a:pt x="8738715" y="2511255"/>
                  <a:pt x="8649023" y="2421596"/>
                  <a:pt x="8543502" y="2421596"/>
                </a:cubicBezTo>
                <a:cubicBezTo>
                  <a:pt x="8432706" y="2421596"/>
                  <a:pt x="8348291" y="2511255"/>
                  <a:pt x="8348291" y="2616736"/>
                </a:cubicBezTo>
                <a:cubicBezTo>
                  <a:pt x="8348291" y="2616736"/>
                  <a:pt x="8348291" y="2616736"/>
                  <a:pt x="8348291" y="3982713"/>
                </a:cubicBezTo>
                <a:cubicBezTo>
                  <a:pt x="8348291" y="4088194"/>
                  <a:pt x="8258599" y="4177852"/>
                  <a:pt x="8153079" y="4177852"/>
                </a:cubicBezTo>
                <a:cubicBezTo>
                  <a:pt x="8042283" y="4177852"/>
                  <a:pt x="7957866" y="4088194"/>
                  <a:pt x="7957866" y="3982713"/>
                </a:cubicBezTo>
                <a:cubicBezTo>
                  <a:pt x="7957866" y="3982713"/>
                  <a:pt x="7957866" y="3982713"/>
                  <a:pt x="7957866" y="2864615"/>
                </a:cubicBezTo>
                <a:cubicBezTo>
                  <a:pt x="7957866" y="2753861"/>
                  <a:pt x="7868174" y="2669475"/>
                  <a:pt x="7762655" y="2669475"/>
                </a:cubicBezTo>
                <a:cubicBezTo>
                  <a:pt x="7657135" y="2669475"/>
                  <a:pt x="7567443" y="2753861"/>
                  <a:pt x="7567443" y="2864615"/>
                </a:cubicBezTo>
                <a:cubicBezTo>
                  <a:pt x="7567443" y="2864615"/>
                  <a:pt x="7567443" y="2864615"/>
                  <a:pt x="7567443" y="2817149"/>
                </a:cubicBezTo>
                <a:cubicBezTo>
                  <a:pt x="7567443" y="2927904"/>
                  <a:pt x="7477751" y="3012288"/>
                  <a:pt x="7372231" y="3012288"/>
                </a:cubicBezTo>
                <a:cubicBezTo>
                  <a:pt x="7266711" y="3012288"/>
                  <a:pt x="7177019" y="2927904"/>
                  <a:pt x="7177019" y="2817149"/>
                </a:cubicBezTo>
                <a:cubicBezTo>
                  <a:pt x="7177019" y="2817149"/>
                  <a:pt x="7177019" y="2817149"/>
                  <a:pt x="7177019" y="2738039"/>
                </a:cubicBezTo>
                <a:cubicBezTo>
                  <a:pt x="7177019" y="2632558"/>
                  <a:pt x="7092603" y="2548172"/>
                  <a:pt x="6981807" y="2548172"/>
                </a:cubicBezTo>
                <a:cubicBezTo>
                  <a:pt x="6876288" y="2548172"/>
                  <a:pt x="6786596" y="2632558"/>
                  <a:pt x="6786596" y="2738039"/>
                </a:cubicBezTo>
                <a:cubicBezTo>
                  <a:pt x="6786596" y="2738039"/>
                  <a:pt x="6786596" y="2738039"/>
                  <a:pt x="6786596" y="2716943"/>
                </a:cubicBezTo>
                <a:cubicBezTo>
                  <a:pt x="6786596" y="2822423"/>
                  <a:pt x="6702179" y="2912081"/>
                  <a:pt x="6591384" y="2912081"/>
                </a:cubicBezTo>
                <a:cubicBezTo>
                  <a:pt x="6485863" y="2912081"/>
                  <a:pt x="6396171" y="2822423"/>
                  <a:pt x="6396171" y="2716943"/>
                </a:cubicBezTo>
                <a:cubicBezTo>
                  <a:pt x="6396171" y="2716943"/>
                  <a:pt x="6396171" y="2716943"/>
                  <a:pt x="6396171" y="1029248"/>
                </a:cubicBezTo>
                <a:cubicBezTo>
                  <a:pt x="6396171" y="1029248"/>
                  <a:pt x="6396171" y="1029248"/>
                  <a:pt x="6396171" y="81691"/>
                </a:cubicBezTo>
                <a:close/>
                <a:moveTo>
                  <a:pt x="3340177" y="0"/>
                </a:moveTo>
                <a:lnTo>
                  <a:pt x="6190309" y="0"/>
                </a:lnTo>
                <a:lnTo>
                  <a:pt x="6190309" y="117990"/>
                </a:lnTo>
                <a:cubicBezTo>
                  <a:pt x="6190309" y="350928"/>
                  <a:pt x="6190309" y="689747"/>
                  <a:pt x="6190309" y="1182574"/>
                </a:cubicBezTo>
                <a:cubicBezTo>
                  <a:pt x="6190309" y="1203672"/>
                  <a:pt x="6190309" y="1224769"/>
                  <a:pt x="6185031" y="1240593"/>
                </a:cubicBezTo>
                <a:cubicBezTo>
                  <a:pt x="6190309" y="1256416"/>
                  <a:pt x="6190309" y="1277513"/>
                  <a:pt x="6190309" y="1293337"/>
                </a:cubicBezTo>
                <a:cubicBezTo>
                  <a:pt x="6190309" y="1293337"/>
                  <a:pt x="6190309" y="1293337"/>
                  <a:pt x="6190309" y="2870383"/>
                </a:cubicBezTo>
                <a:cubicBezTo>
                  <a:pt x="6190309" y="2986420"/>
                  <a:pt x="6100582" y="3076085"/>
                  <a:pt x="5989744" y="3076085"/>
                </a:cubicBezTo>
                <a:cubicBezTo>
                  <a:pt x="5873629" y="3076085"/>
                  <a:pt x="5783901" y="2986420"/>
                  <a:pt x="5783901" y="2870383"/>
                </a:cubicBezTo>
                <a:cubicBezTo>
                  <a:pt x="5783901" y="2870383"/>
                  <a:pt x="5783901" y="2870383"/>
                  <a:pt x="5783901" y="2437882"/>
                </a:cubicBezTo>
                <a:cubicBezTo>
                  <a:pt x="5783901" y="2327120"/>
                  <a:pt x="5694175" y="2237455"/>
                  <a:pt x="5583336" y="2237455"/>
                </a:cubicBezTo>
                <a:cubicBezTo>
                  <a:pt x="5467220" y="2237455"/>
                  <a:pt x="5377493" y="2327120"/>
                  <a:pt x="5377493" y="2437882"/>
                </a:cubicBezTo>
                <a:cubicBezTo>
                  <a:pt x="5377493" y="2437882"/>
                  <a:pt x="5377493" y="2437882"/>
                  <a:pt x="5377493" y="2569742"/>
                </a:cubicBezTo>
                <a:cubicBezTo>
                  <a:pt x="5377493" y="2680505"/>
                  <a:pt x="5287768" y="2770170"/>
                  <a:pt x="5171650" y="2770170"/>
                </a:cubicBezTo>
                <a:cubicBezTo>
                  <a:pt x="5171650" y="2770170"/>
                  <a:pt x="5166373" y="2770170"/>
                  <a:pt x="5161094" y="2770170"/>
                </a:cubicBezTo>
                <a:cubicBezTo>
                  <a:pt x="5129426" y="2770170"/>
                  <a:pt x="5108314" y="2770170"/>
                  <a:pt x="5066090" y="2785993"/>
                </a:cubicBezTo>
                <a:cubicBezTo>
                  <a:pt x="5034423" y="2801817"/>
                  <a:pt x="4981643" y="2833462"/>
                  <a:pt x="4971086" y="2928402"/>
                </a:cubicBezTo>
                <a:cubicBezTo>
                  <a:pt x="4971086" y="2928402"/>
                  <a:pt x="4971086" y="2928402"/>
                  <a:pt x="4971086" y="3851422"/>
                </a:cubicBezTo>
                <a:cubicBezTo>
                  <a:pt x="4971086" y="3962184"/>
                  <a:pt x="4881360" y="4051850"/>
                  <a:pt x="4765243" y="4051850"/>
                </a:cubicBezTo>
                <a:cubicBezTo>
                  <a:pt x="4654405" y="4051850"/>
                  <a:pt x="4564678" y="3962184"/>
                  <a:pt x="4564678" y="3851422"/>
                </a:cubicBezTo>
                <a:cubicBezTo>
                  <a:pt x="4564678" y="3851422"/>
                  <a:pt x="4564678" y="3851422"/>
                  <a:pt x="4564678" y="3498037"/>
                </a:cubicBezTo>
                <a:cubicBezTo>
                  <a:pt x="4554122" y="3403098"/>
                  <a:pt x="4496063" y="3371452"/>
                  <a:pt x="4464395" y="3355628"/>
                </a:cubicBezTo>
                <a:cubicBezTo>
                  <a:pt x="4427449" y="3345079"/>
                  <a:pt x="4406338" y="3339805"/>
                  <a:pt x="4374669" y="3339805"/>
                </a:cubicBezTo>
                <a:cubicBezTo>
                  <a:pt x="4369392" y="3339805"/>
                  <a:pt x="4364113" y="3339805"/>
                  <a:pt x="4358835" y="3339805"/>
                </a:cubicBezTo>
                <a:cubicBezTo>
                  <a:pt x="4247996" y="3339805"/>
                  <a:pt x="4158269" y="3250140"/>
                  <a:pt x="4158269" y="3139378"/>
                </a:cubicBezTo>
                <a:cubicBezTo>
                  <a:pt x="4158269" y="3023341"/>
                  <a:pt x="4063266" y="2933676"/>
                  <a:pt x="3952427" y="2933676"/>
                </a:cubicBezTo>
                <a:cubicBezTo>
                  <a:pt x="3841589" y="2933676"/>
                  <a:pt x="3746584" y="3023341"/>
                  <a:pt x="3746584" y="3139378"/>
                </a:cubicBezTo>
                <a:cubicBezTo>
                  <a:pt x="3746584" y="3139378"/>
                  <a:pt x="3746584" y="3139378"/>
                  <a:pt x="3746584" y="3687916"/>
                </a:cubicBezTo>
                <a:cubicBezTo>
                  <a:pt x="3746584" y="3798678"/>
                  <a:pt x="3656858" y="3888343"/>
                  <a:pt x="3546019" y="3888343"/>
                </a:cubicBezTo>
                <a:cubicBezTo>
                  <a:pt x="3429902" y="3888343"/>
                  <a:pt x="3340177" y="3798678"/>
                  <a:pt x="3340177" y="3687916"/>
                </a:cubicBezTo>
                <a:cubicBezTo>
                  <a:pt x="3340177" y="3687916"/>
                  <a:pt x="3340177" y="3687916"/>
                  <a:pt x="3340177" y="2000107"/>
                </a:cubicBezTo>
                <a:cubicBezTo>
                  <a:pt x="3340177" y="2000107"/>
                  <a:pt x="3340177" y="2000107"/>
                  <a:pt x="3340177" y="118300"/>
                </a:cubicBezTo>
                <a:close/>
                <a:moveTo>
                  <a:pt x="2834394" y="0"/>
                </a:moveTo>
                <a:lnTo>
                  <a:pt x="3246120" y="0"/>
                </a:lnTo>
                <a:lnTo>
                  <a:pt x="3246120" y="112341"/>
                </a:lnTo>
                <a:cubicBezTo>
                  <a:pt x="3246120" y="786419"/>
                  <a:pt x="3246120" y="786419"/>
                  <a:pt x="3246120" y="786419"/>
                </a:cubicBezTo>
                <a:cubicBezTo>
                  <a:pt x="3246120" y="897256"/>
                  <a:pt x="3151106" y="986980"/>
                  <a:pt x="3040257" y="986980"/>
                </a:cubicBezTo>
                <a:cubicBezTo>
                  <a:pt x="2929409" y="986980"/>
                  <a:pt x="2834394" y="897256"/>
                  <a:pt x="2834394" y="786419"/>
                </a:cubicBezTo>
                <a:cubicBezTo>
                  <a:pt x="2834394" y="275119"/>
                  <a:pt x="2834394" y="83381"/>
                  <a:pt x="2834394" y="11480"/>
                </a:cubicBezTo>
                <a:close/>
                <a:moveTo>
                  <a:pt x="0" y="0"/>
                </a:moveTo>
                <a:lnTo>
                  <a:pt x="2733238" y="0"/>
                </a:lnTo>
                <a:lnTo>
                  <a:pt x="2733238" y="27664"/>
                </a:lnTo>
                <a:cubicBezTo>
                  <a:pt x="2733238" y="283275"/>
                  <a:pt x="2733238" y="610456"/>
                  <a:pt x="2733238" y="1029248"/>
                </a:cubicBezTo>
                <a:cubicBezTo>
                  <a:pt x="2733238" y="1029248"/>
                  <a:pt x="2733238" y="1029248"/>
                  <a:pt x="2733238" y="2716943"/>
                </a:cubicBezTo>
                <a:cubicBezTo>
                  <a:pt x="2733238" y="2822423"/>
                  <a:pt x="2643546" y="2912081"/>
                  <a:pt x="2538026" y="2912081"/>
                </a:cubicBezTo>
                <a:cubicBezTo>
                  <a:pt x="2432507" y="2912081"/>
                  <a:pt x="2342815" y="2822423"/>
                  <a:pt x="2342815" y="2716943"/>
                </a:cubicBezTo>
                <a:cubicBezTo>
                  <a:pt x="2342815" y="2716943"/>
                  <a:pt x="2342815" y="2716943"/>
                  <a:pt x="2342815" y="2738039"/>
                </a:cubicBezTo>
                <a:cubicBezTo>
                  <a:pt x="2342815" y="2632558"/>
                  <a:pt x="2253123" y="2548172"/>
                  <a:pt x="2147602" y="2548172"/>
                </a:cubicBezTo>
                <a:cubicBezTo>
                  <a:pt x="2042083" y="2548172"/>
                  <a:pt x="1952390" y="2632558"/>
                  <a:pt x="1952390" y="2738039"/>
                </a:cubicBezTo>
                <a:cubicBezTo>
                  <a:pt x="1952390" y="2738039"/>
                  <a:pt x="1952390" y="2738039"/>
                  <a:pt x="1952390" y="2817149"/>
                </a:cubicBezTo>
                <a:cubicBezTo>
                  <a:pt x="1952390" y="2927904"/>
                  <a:pt x="1867975" y="3012288"/>
                  <a:pt x="1757179" y="3012288"/>
                </a:cubicBezTo>
                <a:cubicBezTo>
                  <a:pt x="1651658" y="3012288"/>
                  <a:pt x="1561966" y="2927904"/>
                  <a:pt x="1561966" y="2817149"/>
                </a:cubicBezTo>
                <a:cubicBezTo>
                  <a:pt x="1561966" y="2817149"/>
                  <a:pt x="1561966" y="2817149"/>
                  <a:pt x="1561966" y="2864615"/>
                </a:cubicBezTo>
                <a:cubicBezTo>
                  <a:pt x="1561966" y="2753861"/>
                  <a:pt x="1477550" y="2669475"/>
                  <a:pt x="1366754" y="2669475"/>
                </a:cubicBezTo>
                <a:cubicBezTo>
                  <a:pt x="1261235" y="2669475"/>
                  <a:pt x="1171543" y="2753861"/>
                  <a:pt x="1171543" y="2864615"/>
                </a:cubicBezTo>
                <a:cubicBezTo>
                  <a:pt x="1171543" y="2864615"/>
                  <a:pt x="1171543" y="2864615"/>
                  <a:pt x="1171543" y="3982713"/>
                </a:cubicBezTo>
                <a:cubicBezTo>
                  <a:pt x="1171543" y="4088194"/>
                  <a:pt x="1087126" y="4177852"/>
                  <a:pt x="976330" y="4177852"/>
                </a:cubicBezTo>
                <a:cubicBezTo>
                  <a:pt x="870810" y="4177852"/>
                  <a:pt x="781118" y="4088194"/>
                  <a:pt x="781118" y="3982713"/>
                </a:cubicBezTo>
                <a:cubicBezTo>
                  <a:pt x="781118" y="3982713"/>
                  <a:pt x="781118" y="3982713"/>
                  <a:pt x="781118" y="2616736"/>
                </a:cubicBezTo>
                <a:cubicBezTo>
                  <a:pt x="781118" y="2511255"/>
                  <a:pt x="696703" y="2421596"/>
                  <a:pt x="591182" y="2421596"/>
                </a:cubicBezTo>
                <a:cubicBezTo>
                  <a:pt x="480386" y="2421596"/>
                  <a:pt x="395971" y="2511255"/>
                  <a:pt x="395971" y="2616736"/>
                </a:cubicBezTo>
                <a:cubicBezTo>
                  <a:pt x="395971" y="2616736"/>
                  <a:pt x="395971" y="2616736"/>
                  <a:pt x="395971" y="3202155"/>
                </a:cubicBezTo>
                <a:cubicBezTo>
                  <a:pt x="395971" y="3312909"/>
                  <a:pt x="306279" y="3397293"/>
                  <a:pt x="200759" y="3397293"/>
                </a:cubicBezTo>
                <a:cubicBezTo>
                  <a:pt x="89963" y="3397293"/>
                  <a:pt x="5546" y="3312909"/>
                  <a:pt x="5546" y="3202155"/>
                </a:cubicBezTo>
                <a:cubicBezTo>
                  <a:pt x="5546" y="3202155"/>
                  <a:pt x="5546" y="3202155"/>
                  <a:pt x="5546" y="2548172"/>
                </a:cubicBezTo>
                <a:lnTo>
                  <a:pt x="0" y="25208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F14F5E-2869-46B5-94E4-7D11D11038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1791" y="5846782"/>
            <a:ext cx="2290007" cy="543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9339D-7D9D-49B2-B467-8A20983B822A}"/>
              </a:ext>
            </a:extLst>
          </p:cNvPr>
          <p:cNvSpPr txBox="1"/>
          <p:nvPr userDrawn="1"/>
        </p:nvSpPr>
        <p:spPr>
          <a:xfrm>
            <a:off x="3454235" y="4267610"/>
            <a:ext cx="5283530" cy="1011075"/>
          </a:xfrm>
          <a:custGeom>
            <a:avLst/>
            <a:gdLst/>
            <a:ahLst/>
            <a:cxnLst/>
            <a:rect l="l" t="t" r="r" b="b"/>
            <a:pathLst>
              <a:path w="2197855" h="420590">
                <a:moveTo>
                  <a:pt x="609821" y="218049"/>
                </a:moveTo>
                <a:cubicBezTo>
                  <a:pt x="599350" y="217899"/>
                  <a:pt x="588116" y="218656"/>
                  <a:pt x="576119" y="220320"/>
                </a:cubicBezTo>
                <a:cubicBezTo>
                  <a:pt x="564123" y="221984"/>
                  <a:pt x="553804" y="225452"/>
                  <a:pt x="545162" y="230726"/>
                </a:cubicBezTo>
                <a:cubicBezTo>
                  <a:pt x="536521" y="236000"/>
                  <a:pt x="531996" y="243976"/>
                  <a:pt x="531590" y="254656"/>
                </a:cubicBezTo>
                <a:cubicBezTo>
                  <a:pt x="531571" y="262721"/>
                  <a:pt x="534468" y="269700"/>
                  <a:pt x="540282" y="275591"/>
                </a:cubicBezTo>
                <a:cubicBezTo>
                  <a:pt x="546096" y="281483"/>
                  <a:pt x="554941" y="284571"/>
                  <a:pt x="566817" y="284857"/>
                </a:cubicBezTo>
                <a:cubicBezTo>
                  <a:pt x="577266" y="284626"/>
                  <a:pt x="586461" y="281428"/>
                  <a:pt x="594402" y="275265"/>
                </a:cubicBezTo>
                <a:cubicBezTo>
                  <a:pt x="602343" y="269102"/>
                  <a:pt x="608556" y="261362"/>
                  <a:pt x="613041" y="252046"/>
                </a:cubicBezTo>
                <a:cubicBezTo>
                  <a:pt x="617526" y="242731"/>
                  <a:pt x="619808" y="233229"/>
                  <a:pt x="619887" y="223540"/>
                </a:cubicBezTo>
                <a:lnTo>
                  <a:pt x="619887" y="218049"/>
                </a:lnTo>
                <a:close/>
                <a:moveTo>
                  <a:pt x="1771773" y="135296"/>
                </a:moveTo>
                <a:cubicBezTo>
                  <a:pt x="1752487" y="135639"/>
                  <a:pt x="1736288" y="142385"/>
                  <a:pt x="1723176" y="155535"/>
                </a:cubicBezTo>
                <a:cubicBezTo>
                  <a:pt x="1710064" y="168684"/>
                  <a:pt x="1703241" y="186179"/>
                  <a:pt x="1702708" y="208019"/>
                </a:cubicBezTo>
                <a:cubicBezTo>
                  <a:pt x="1703241" y="230059"/>
                  <a:pt x="1710064" y="247611"/>
                  <a:pt x="1723176" y="260675"/>
                </a:cubicBezTo>
                <a:cubicBezTo>
                  <a:pt x="1736288" y="273739"/>
                  <a:pt x="1752487" y="280428"/>
                  <a:pt x="1771773" y="280743"/>
                </a:cubicBezTo>
                <a:cubicBezTo>
                  <a:pt x="1791279" y="280428"/>
                  <a:pt x="1807612" y="273739"/>
                  <a:pt x="1820771" y="260675"/>
                </a:cubicBezTo>
                <a:cubicBezTo>
                  <a:pt x="1833930" y="247611"/>
                  <a:pt x="1840772" y="230059"/>
                  <a:pt x="1841296" y="208019"/>
                </a:cubicBezTo>
                <a:cubicBezTo>
                  <a:pt x="1840772" y="186179"/>
                  <a:pt x="1833930" y="168684"/>
                  <a:pt x="1820771" y="155535"/>
                </a:cubicBezTo>
                <a:cubicBezTo>
                  <a:pt x="1807612" y="142385"/>
                  <a:pt x="1791279" y="135639"/>
                  <a:pt x="1771773" y="135296"/>
                </a:cubicBezTo>
                <a:close/>
                <a:moveTo>
                  <a:pt x="1924050" y="91462"/>
                </a:moveTo>
                <a:lnTo>
                  <a:pt x="1979344" y="91462"/>
                </a:lnTo>
                <a:cubicBezTo>
                  <a:pt x="1990011" y="91424"/>
                  <a:pt x="1997794" y="93897"/>
                  <a:pt x="2002695" y="98883"/>
                </a:cubicBezTo>
                <a:cubicBezTo>
                  <a:pt x="2007596" y="103868"/>
                  <a:pt x="2010012" y="111593"/>
                  <a:pt x="2009946" y="122059"/>
                </a:cubicBezTo>
                <a:lnTo>
                  <a:pt x="2009946" y="229517"/>
                </a:lnTo>
                <a:cubicBezTo>
                  <a:pt x="2009650" y="243905"/>
                  <a:pt x="2012071" y="255378"/>
                  <a:pt x="2017208" y="263935"/>
                </a:cubicBezTo>
                <a:cubicBezTo>
                  <a:pt x="2022345" y="272492"/>
                  <a:pt x="2031970" y="276875"/>
                  <a:pt x="2046085" y="277085"/>
                </a:cubicBezTo>
                <a:cubicBezTo>
                  <a:pt x="2067224" y="276408"/>
                  <a:pt x="2083387" y="268499"/>
                  <a:pt x="2094576" y="253358"/>
                </a:cubicBezTo>
                <a:cubicBezTo>
                  <a:pt x="2105764" y="238216"/>
                  <a:pt x="2111406" y="219902"/>
                  <a:pt x="2111502" y="198414"/>
                </a:cubicBezTo>
                <a:lnTo>
                  <a:pt x="2111502" y="91462"/>
                </a:lnTo>
                <a:lnTo>
                  <a:pt x="2169509" y="91462"/>
                </a:lnTo>
                <a:lnTo>
                  <a:pt x="2169509" y="265651"/>
                </a:lnTo>
                <a:cubicBezTo>
                  <a:pt x="2169528" y="268871"/>
                  <a:pt x="2170404" y="271349"/>
                  <a:pt x="2172138" y="273083"/>
                </a:cubicBezTo>
                <a:cubicBezTo>
                  <a:pt x="2173871" y="274818"/>
                  <a:pt x="2176348" y="275694"/>
                  <a:pt x="2179567" y="275713"/>
                </a:cubicBezTo>
                <a:lnTo>
                  <a:pt x="2197855" y="275713"/>
                </a:lnTo>
                <a:lnTo>
                  <a:pt x="2197855" y="324577"/>
                </a:lnTo>
                <a:lnTo>
                  <a:pt x="2144387" y="324577"/>
                </a:lnTo>
                <a:cubicBezTo>
                  <a:pt x="2134320" y="324519"/>
                  <a:pt x="2126707" y="322236"/>
                  <a:pt x="2121550" y="317727"/>
                </a:cubicBezTo>
                <a:cubicBezTo>
                  <a:pt x="2116392" y="313217"/>
                  <a:pt x="2113804" y="306824"/>
                  <a:pt x="2113785" y="298547"/>
                </a:cubicBezTo>
                <a:lnTo>
                  <a:pt x="2113785" y="292154"/>
                </a:lnTo>
                <a:cubicBezTo>
                  <a:pt x="2113804" y="289318"/>
                  <a:pt x="2113880" y="286883"/>
                  <a:pt x="2114014" y="284847"/>
                </a:cubicBezTo>
                <a:cubicBezTo>
                  <a:pt x="2114147" y="282811"/>
                  <a:pt x="2114223" y="281746"/>
                  <a:pt x="2114242" y="281652"/>
                </a:cubicBezTo>
                <a:lnTo>
                  <a:pt x="2113328" y="281652"/>
                </a:lnTo>
                <a:cubicBezTo>
                  <a:pt x="2107688" y="294259"/>
                  <a:pt x="2097930" y="305353"/>
                  <a:pt x="2084054" y="314935"/>
                </a:cubicBezTo>
                <a:cubicBezTo>
                  <a:pt x="2070178" y="324516"/>
                  <a:pt x="2053100" y="329559"/>
                  <a:pt x="2032819" y="330063"/>
                </a:cubicBezTo>
                <a:cubicBezTo>
                  <a:pt x="2007671" y="330340"/>
                  <a:pt x="1988040" y="323506"/>
                  <a:pt x="1973924" y="309562"/>
                </a:cubicBezTo>
                <a:cubicBezTo>
                  <a:pt x="1959809" y="295617"/>
                  <a:pt x="1952633" y="272899"/>
                  <a:pt x="1952396" y="241409"/>
                </a:cubicBezTo>
                <a:lnTo>
                  <a:pt x="1952396" y="150846"/>
                </a:lnTo>
                <a:cubicBezTo>
                  <a:pt x="1952377" y="147425"/>
                  <a:pt x="1951500" y="144890"/>
                  <a:pt x="1949767" y="143241"/>
                </a:cubicBezTo>
                <a:cubicBezTo>
                  <a:pt x="1948033" y="141592"/>
                  <a:pt x="1945557" y="140773"/>
                  <a:pt x="1942338" y="140782"/>
                </a:cubicBezTo>
                <a:lnTo>
                  <a:pt x="1924050" y="140782"/>
                </a:lnTo>
                <a:close/>
                <a:moveTo>
                  <a:pt x="1377923" y="91462"/>
                </a:moveTo>
                <a:lnTo>
                  <a:pt x="1416319" y="91462"/>
                </a:lnTo>
                <a:cubicBezTo>
                  <a:pt x="1424423" y="91376"/>
                  <a:pt x="1430841" y="93032"/>
                  <a:pt x="1435574" y="96428"/>
                </a:cubicBezTo>
                <a:cubicBezTo>
                  <a:pt x="1440307" y="99825"/>
                  <a:pt x="1444097" y="105476"/>
                  <a:pt x="1446944" y="113382"/>
                </a:cubicBezTo>
                <a:lnTo>
                  <a:pt x="1492654" y="229959"/>
                </a:lnTo>
                <a:cubicBezTo>
                  <a:pt x="1494997" y="236456"/>
                  <a:pt x="1496939" y="243125"/>
                  <a:pt x="1498482" y="249966"/>
                </a:cubicBezTo>
                <a:cubicBezTo>
                  <a:pt x="1500025" y="256807"/>
                  <a:pt x="1500825" y="260503"/>
                  <a:pt x="1500882" y="261056"/>
                </a:cubicBezTo>
                <a:lnTo>
                  <a:pt x="1501796" y="261056"/>
                </a:lnTo>
                <a:cubicBezTo>
                  <a:pt x="1501863" y="260503"/>
                  <a:pt x="1502643" y="256807"/>
                  <a:pt x="1504139" y="249966"/>
                </a:cubicBezTo>
                <a:cubicBezTo>
                  <a:pt x="1505634" y="243125"/>
                  <a:pt x="1507443" y="236456"/>
                  <a:pt x="1509567" y="229959"/>
                </a:cubicBezTo>
                <a:lnTo>
                  <a:pt x="1549334" y="113382"/>
                </a:lnTo>
                <a:cubicBezTo>
                  <a:pt x="1552029" y="105476"/>
                  <a:pt x="1555895" y="99825"/>
                  <a:pt x="1560933" y="96428"/>
                </a:cubicBezTo>
                <a:cubicBezTo>
                  <a:pt x="1565970" y="93032"/>
                  <a:pt x="1572465" y="91376"/>
                  <a:pt x="1580416" y="91462"/>
                </a:cubicBezTo>
                <a:lnTo>
                  <a:pt x="1619726" y="91462"/>
                </a:lnTo>
                <a:lnTo>
                  <a:pt x="1619726" y="140782"/>
                </a:lnTo>
                <a:lnTo>
                  <a:pt x="1612870" y="140782"/>
                </a:lnTo>
                <a:cubicBezTo>
                  <a:pt x="1609490" y="140696"/>
                  <a:pt x="1606766" y="141211"/>
                  <a:pt x="1604700" y="142326"/>
                </a:cubicBezTo>
                <a:cubicBezTo>
                  <a:pt x="1602633" y="143441"/>
                  <a:pt x="1600938" y="145670"/>
                  <a:pt x="1599614" y="149015"/>
                </a:cubicBezTo>
                <a:lnTo>
                  <a:pt x="1515966" y="359835"/>
                </a:lnTo>
                <a:cubicBezTo>
                  <a:pt x="1507433" y="380755"/>
                  <a:pt x="1495701" y="396134"/>
                  <a:pt x="1480769" y="405973"/>
                </a:cubicBezTo>
                <a:cubicBezTo>
                  <a:pt x="1465838" y="415812"/>
                  <a:pt x="1449535" y="420684"/>
                  <a:pt x="1431860" y="420589"/>
                </a:cubicBezTo>
                <a:cubicBezTo>
                  <a:pt x="1419620" y="420295"/>
                  <a:pt x="1409107" y="418243"/>
                  <a:pt x="1400321" y="414432"/>
                </a:cubicBezTo>
                <a:cubicBezTo>
                  <a:pt x="1391534" y="410621"/>
                  <a:pt x="1384780" y="406810"/>
                  <a:pt x="1380056" y="402999"/>
                </a:cubicBezTo>
                <a:cubicBezTo>
                  <a:pt x="1375333" y="399187"/>
                  <a:pt x="1372946" y="397135"/>
                  <a:pt x="1372895" y="396842"/>
                </a:cubicBezTo>
                <a:lnTo>
                  <a:pt x="1395293" y="355719"/>
                </a:lnTo>
                <a:cubicBezTo>
                  <a:pt x="1395483" y="356386"/>
                  <a:pt x="1398645" y="359054"/>
                  <a:pt x="1404777" y="363722"/>
                </a:cubicBezTo>
                <a:cubicBezTo>
                  <a:pt x="1410910" y="368391"/>
                  <a:pt x="1418871" y="371058"/>
                  <a:pt x="1428661" y="371725"/>
                </a:cubicBezTo>
                <a:cubicBezTo>
                  <a:pt x="1436745" y="371744"/>
                  <a:pt x="1444116" y="369305"/>
                  <a:pt x="1450773" y="364408"/>
                </a:cubicBezTo>
                <a:cubicBezTo>
                  <a:pt x="1457429" y="359511"/>
                  <a:pt x="1462857" y="352042"/>
                  <a:pt x="1467057" y="342000"/>
                </a:cubicBezTo>
                <a:lnTo>
                  <a:pt x="1474827" y="324165"/>
                </a:lnTo>
                <a:lnTo>
                  <a:pt x="1397121" y="149015"/>
                </a:lnTo>
                <a:cubicBezTo>
                  <a:pt x="1395807" y="145670"/>
                  <a:pt x="1394207" y="143441"/>
                  <a:pt x="1392322" y="142326"/>
                </a:cubicBezTo>
                <a:cubicBezTo>
                  <a:pt x="1390436" y="141211"/>
                  <a:pt x="1387922" y="140696"/>
                  <a:pt x="1384780" y="140782"/>
                </a:cubicBezTo>
                <a:lnTo>
                  <a:pt x="1377923" y="140782"/>
                </a:lnTo>
                <a:close/>
                <a:moveTo>
                  <a:pt x="1771773" y="85975"/>
                </a:moveTo>
                <a:cubicBezTo>
                  <a:pt x="1795816" y="86161"/>
                  <a:pt x="1817446" y="91422"/>
                  <a:pt x="1836667" y="101760"/>
                </a:cubicBezTo>
                <a:cubicBezTo>
                  <a:pt x="1855886" y="112098"/>
                  <a:pt x="1871142" y="126400"/>
                  <a:pt x="1882435" y="144666"/>
                </a:cubicBezTo>
                <a:cubicBezTo>
                  <a:pt x="1893727" y="162932"/>
                  <a:pt x="1899502" y="184050"/>
                  <a:pt x="1899761" y="208019"/>
                </a:cubicBezTo>
                <a:cubicBezTo>
                  <a:pt x="1899502" y="232132"/>
                  <a:pt x="1893727" y="253317"/>
                  <a:pt x="1882435" y="271575"/>
                </a:cubicBezTo>
                <a:cubicBezTo>
                  <a:pt x="1871142" y="289833"/>
                  <a:pt x="1855886" y="304101"/>
                  <a:pt x="1836667" y="314379"/>
                </a:cubicBezTo>
                <a:cubicBezTo>
                  <a:pt x="1817446" y="324658"/>
                  <a:pt x="1795816" y="329886"/>
                  <a:pt x="1771773" y="330063"/>
                </a:cubicBezTo>
                <a:cubicBezTo>
                  <a:pt x="1747881" y="329886"/>
                  <a:pt x="1726357" y="324658"/>
                  <a:pt x="1707202" y="314379"/>
                </a:cubicBezTo>
                <a:cubicBezTo>
                  <a:pt x="1688047" y="304101"/>
                  <a:pt x="1672831" y="289833"/>
                  <a:pt x="1661553" y="271575"/>
                </a:cubicBezTo>
                <a:cubicBezTo>
                  <a:pt x="1650275" y="253317"/>
                  <a:pt x="1644505" y="232132"/>
                  <a:pt x="1644243" y="208019"/>
                </a:cubicBezTo>
                <a:cubicBezTo>
                  <a:pt x="1644505" y="184050"/>
                  <a:pt x="1650275" y="162932"/>
                  <a:pt x="1661553" y="144666"/>
                </a:cubicBezTo>
                <a:cubicBezTo>
                  <a:pt x="1672831" y="126400"/>
                  <a:pt x="1688047" y="112098"/>
                  <a:pt x="1707202" y="101760"/>
                </a:cubicBezTo>
                <a:cubicBezTo>
                  <a:pt x="1726357" y="91422"/>
                  <a:pt x="1747881" y="86161"/>
                  <a:pt x="1771773" y="85975"/>
                </a:cubicBezTo>
                <a:close/>
                <a:moveTo>
                  <a:pt x="891222" y="85975"/>
                </a:moveTo>
                <a:cubicBezTo>
                  <a:pt x="917207" y="85812"/>
                  <a:pt x="937219" y="92875"/>
                  <a:pt x="951259" y="107162"/>
                </a:cubicBezTo>
                <a:cubicBezTo>
                  <a:pt x="965298" y="121449"/>
                  <a:pt x="972398" y="143939"/>
                  <a:pt x="972559" y="174630"/>
                </a:cubicBezTo>
                <a:lnTo>
                  <a:pt x="972559" y="265651"/>
                </a:lnTo>
                <a:cubicBezTo>
                  <a:pt x="972578" y="268872"/>
                  <a:pt x="973455" y="271349"/>
                  <a:pt x="975188" y="273083"/>
                </a:cubicBezTo>
                <a:cubicBezTo>
                  <a:pt x="976922" y="274818"/>
                  <a:pt x="979398" y="275694"/>
                  <a:pt x="982618" y="275713"/>
                </a:cubicBezTo>
                <a:lnTo>
                  <a:pt x="1000906" y="275713"/>
                </a:lnTo>
                <a:lnTo>
                  <a:pt x="1000906" y="324577"/>
                </a:lnTo>
                <a:lnTo>
                  <a:pt x="945611" y="324577"/>
                </a:lnTo>
                <a:cubicBezTo>
                  <a:pt x="934725" y="324653"/>
                  <a:pt x="926808" y="322217"/>
                  <a:pt x="921860" y="317270"/>
                </a:cubicBezTo>
                <a:cubicBezTo>
                  <a:pt x="916912" y="312323"/>
                  <a:pt x="914476" y="304407"/>
                  <a:pt x="914552" y="293523"/>
                </a:cubicBezTo>
                <a:lnTo>
                  <a:pt x="914552" y="186523"/>
                </a:lnTo>
                <a:cubicBezTo>
                  <a:pt x="914857" y="172134"/>
                  <a:pt x="912417" y="160661"/>
                  <a:pt x="907233" y="152104"/>
                </a:cubicBezTo>
                <a:cubicBezTo>
                  <a:pt x="902048" y="143546"/>
                  <a:pt x="892289" y="139163"/>
                  <a:pt x="877956" y="138953"/>
                </a:cubicBezTo>
                <a:cubicBezTo>
                  <a:pt x="862250" y="139192"/>
                  <a:pt x="848946" y="143632"/>
                  <a:pt x="838043" y="152275"/>
                </a:cubicBezTo>
                <a:cubicBezTo>
                  <a:pt x="827141" y="160918"/>
                  <a:pt x="819554" y="172333"/>
                  <a:pt x="815285" y="186521"/>
                </a:cubicBezTo>
                <a:cubicBezTo>
                  <a:pt x="813693" y="191333"/>
                  <a:pt x="812531" y="196346"/>
                  <a:pt x="811797" y="201558"/>
                </a:cubicBezTo>
                <a:cubicBezTo>
                  <a:pt x="811063" y="206771"/>
                  <a:pt x="810701" y="212126"/>
                  <a:pt x="810710" y="217624"/>
                </a:cubicBezTo>
                <a:lnTo>
                  <a:pt x="810710" y="324577"/>
                </a:lnTo>
                <a:lnTo>
                  <a:pt x="753160" y="324577"/>
                </a:lnTo>
                <a:lnTo>
                  <a:pt x="753160" y="150844"/>
                </a:lnTo>
                <a:cubicBezTo>
                  <a:pt x="753141" y="147423"/>
                  <a:pt x="752265" y="144889"/>
                  <a:pt x="750532" y="143240"/>
                </a:cubicBezTo>
                <a:cubicBezTo>
                  <a:pt x="748798" y="141592"/>
                  <a:pt x="746321" y="140773"/>
                  <a:pt x="743102" y="140782"/>
                </a:cubicBezTo>
                <a:lnTo>
                  <a:pt x="724814" y="140782"/>
                </a:lnTo>
                <a:lnTo>
                  <a:pt x="724814" y="91462"/>
                </a:lnTo>
                <a:lnTo>
                  <a:pt x="778282" y="91462"/>
                </a:lnTo>
                <a:cubicBezTo>
                  <a:pt x="788549" y="91519"/>
                  <a:pt x="796218" y="93802"/>
                  <a:pt x="801290" y="98312"/>
                </a:cubicBezTo>
                <a:cubicBezTo>
                  <a:pt x="806362" y="102821"/>
                  <a:pt x="808893" y="109215"/>
                  <a:pt x="808883" y="117492"/>
                </a:cubicBezTo>
                <a:lnTo>
                  <a:pt x="808883" y="124342"/>
                </a:lnTo>
                <a:cubicBezTo>
                  <a:pt x="808845" y="126958"/>
                  <a:pt x="808693" y="129261"/>
                  <a:pt x="808427" y="131249"/>
                </a:cubicBezTo>
                <a:cubicBezTo>
                  <a:pt x="808160" y="133237"/>
                  <a:pt x="808008" y="134283"/>
                  <a:pt x="807970" y="134386"/>
                </a:cubicBezTo>
                <a:lnTo>
                  <a:pt x="808883" y="134386"/>
                </a:lnTo>
                <a:cubicBezTo>
                  <a:pt x="812195" y="127606"/>
                  <a:pt x="817311" y="120513"/>
                  <a:pt x="824231" y="113107"/>
                </a:cubicBezTo>
                <a:cubicBezTo>
                  <a:pt x="831152" y="105701"/>
                  <a:pt x="840132" y="99386"/>
                  <a:pt x="851170" y="94162"/>
                </a:cubicBezTo>
                <a:cubicBezTo>
                  <a:pt x="862208" y="88938"/>
                  <a:pt x="875558" y="86209"/>
                  <a:pt x="891222" y="85975"/>
                </a:cubicBezTo>
                <a:close/>
                <a:moveTo>
                  <a:pt x="576420" y="85975"/>
                </a:moveTo>
                <a:cubicBezTo>
                  <a:pt x="614613" y="86582"/>
                  <a:pt x="641088" y="95529"/>
                  <a:pt x="655845" y="112816"/>
                </a:cubicBezTo>
                <a:cubicBezTo>
                  <a:pt x="670602" y="130104"/>
                  <a:pt x="677647" y="152094"/>
                  <a:pt x="676979" y="178786"/>
                </a:cubicBezTo>
                <a:lnTo>
                  <a:pt x="676979" y="265645"/>
                </a:lnTo>
                <a:cubicBezTo>
                  <a:pt x="676998" y="268868"/>
                  <a:pt x="677875" y="271347"/>
                  <a:pt x="679608" y="273082"/>
                </a:cubicBezTo>
                <a:cubicBezTo>
                  <a:pt x="681342" y="274817"/>
                  <a:pt x="683818" y="275694"/>
                  <a:pt x="687038" y="275713"/>
                </a:cubicBezTo>
                <a:lnTo>
                  <a:pt x="705326" y="275713"/>
                </a:lnTo>
                <a:lnTo>
                  <a:pt x="705326" y="324577"/>
                </a:lnTo>
                <a:lnTo>
                  <a:pt x="653229" y="324577"/>
                </a:lnTo>
                <a:cubicBezTo>
                  <a:pt x="642600" y="324367"/>
                  <a:pt x="634969" y="321818"/>
                  <a:pt x="630335" y="316927"/>
                </a:cubicBezTo>
                <a:cubicBezTo>
                  <a:pt x="625700" y="312037"/>
                  <a:pt x="623436" y="306063"/>
                  <a:pt x="623541" y="299003"/>
                </a:cubicBezTo>
                <a:cubicBezTo>
                  <a:pt x="623560" y="295987"/>
                  <a:pt x="623636" y="293571"/>
                  <a:pt x="623769" y="291755"/>
                </a:cubicBezTo>
                <a:cubicBezTo>
                  <a:pt x="623902" y="289939"/>
                  <a:pt x="623978" y="289010"/>
                  <a:pt x="623997" y="288967"/>
                </a:cubicBezTo>
                <a:lnTo>
                  <a:pt x="623084" y="288967"/>
                </a:lnTo>
                <a:cubicBezTo>
                  <a:pt x="623188" y="289474"/>
                  <a:pt x="620997" y="293026"/>
                  <a:pt x="616511" y="299622"/>
                </a:cubicBezTo>
                <a:cubicBezTo>
                  <a:pt x="612024" y="306217"/>
                  <a:pt x="604614" y="312813"/>
                  <a:pt x="594282" y="319408"/>
                </a:cubicBezTo>
                <a:cubicBezTo>
                  <a:pt x="583950" y="326004"/>
                  <a:pt x="570067" y="329556"/>
                  <a:pt x="552635" y="330063"/>
                </a:cubicBezTo>
                <a:cubicBezTo>
                  <a:pt x="531122" y="329950"/>
                  <a:pt x="512671" y="323669"/>
                  <a:pt x="497281" y="311221"/>
                </a:cubicBezTo>
                <a:cubicBezTo>
                  <a:pt x="481890" y="298772"/>
                  <a:pt x="473838" y="280834"/>
                  <a:pt x="473125" y="257407"/>
                </a:cubicBezTo>
                <a:cubicBezTo>
                  <a:pt x="473550" y="239281"/>
                  <a:pt x="478985" y="224877"/>
                  <a:pt x="489430" y="214194"/>
                </a:cubicBezTo>
                <a:cubicBezTo>
                  <a:pt x="499875" y="203512"/>
                  <a:pt x="512781" y="195594"/>
                  <a:pt x="528149" y="190440"/>
                </a:cubicBezTo>
                <a:cubicBezTo>
                  <a:pt x="543516" y="185286"/>
                  <a:pt x="558795" y="181940"/>
                  <a:pt x="573987" y="180400"/>
                </a:cubicBezTo>
                <a:cubicBezTo>
                  <a:pt x="589178" y="178860"/>
                  <a:pt x="601733" y="178170"/>
                  <a:pt x="611651" y="178330"/>
                </a:cubicBezTo>
                <a:lnTo>
                  <a:pt x="618972" y="178330"/>
                </a:lnTo>
                <a:lnTo>
                  <a:pt x="618972" y="176499"/>
                </a:lnTo>
                <a:cubicBezTo>
                  <a:pt x="619038" y="159972"/>
                  <a:pt x="615588" y="148166"/>
                  <a:pt x="608619" y="141080"/>
                </a:cubicBezTo>
                <a:cubicBezTo>
                  <a:pt x="601651" y="133995"/>
                  <a:pt x="590766" y="130543"/>
                  <a:pt x="575962" y="130724"/>
                </a:cubicBezTo>
                <a:cubicBezTo>
                  <a:pt x="570062" y="130571"/>
                  <a:pt x="563561" y="131563"/>
                  <a:pt x="556459" y="133699"/>
                </a:cubicBezTo>
                <a:cubicBezTo>
                  <a:pt x="549357" y="135835"/>
                  <a:pt x="545487" y="140031"/>
                  <a:pt x="544849" y="146287"/>
                </a:cubicBezTo>
                <a:lnTo>
                  <a:pt x="544849" y="158646"/>
                </a:lnTo>
                <a:lnTo>
                  <a:pt x="490956" y="158646"/>
                </a:lnTo>
                <a:lnTo>
                  <a:pt x="490956" y="133928"/>
                </a:lnTo>
                <a:cubicBezTo>
                  <a:pt x="491562" y="119677"/>
                  <a:pt x="497152" y="109106"/>
                  <a:pt x="507724" y="102213"/>
                </a:cubicBezTo>
                <a:cubicBezTo>
                  <a:pt x="518297" y="95320"/>
                  <a:pt x="530217" y="90838"/>
                  <a:pt x="543485" y="88766"/>
                </a:cubicBezTo>
                <a:cubicBezTo>
                  <a:pt x="556752" y="86694"/>
                  <a:pt x="567730" y="85764"/>
                  <a:pt x="576420" y="85975"/>
                </a:cubicBezTo>
                <a:close/>
                <a:moveTo>
                  <a:pt x="31545" y="27911"/>
                </a:moveTo>
                <a:lnTo>
                  <a:pt x="88182" y="27911"/>
                </a:lnTo>
                <a:lnTo>
                  <a:pt x="88182" y="91462"/>
                </a:lnTo>
                <a:lnTo>
                  <a:pt x="141217" y="91462"/>
                </a:lnTo>
                <a:lnTo>
                  <a:pt x="141217" y="137582"/>
                </a:lnTo>
                <a:lnTo>
                  <a:pt x="88182" y="137582"/>
                </a:lnTo>
                <a:lnTo>
                  <a:pt x="88182" y="231804"/>
                </a:lnTo>
                <a:cubicBezTo>
                  <a:pt x="88456" y="244441"/>
                  <a:pt x="91261" y="253928"/>
                  <a:pt x="96598" y="260264"/>
                </a:cubicBezTo>
                <a:cubicBezTo>
                  <a:pt x="101935" y="266599"/>
                  <a:pt x="108161" y="270801"/>
                  <a:pt x="115275" y="272867"/>
                </a:cubicBezTo>
                <a:cubicBezTo>
                  <a:pt x="122390" y="274934"/>
                  <a:pt x="128752" y="275883"/>
                  <a:pt x="134359" y="275713"/>
                </a:cubicBezTo>
                <a:cubicBezTo>
                  <a:pt x="137598" y="275675"/>
                  <a:pt x="140151" y="275523"/>
                  <a:pt x="142017" y="275256"/>
                </a:cubicBezTo>
                <a:cubicBezTo>
                  <a:pt x="143884" y="274989"/>
                  <a:pt x="144837" y="274837"/>
                  <a:pt x="144875" y="274799"/>
                </a:cubicBezTo>
                <a:lnTo>
                  <a:pt x="144875" y="325493"/>
                </a:lnTo>
                <a:cubicBezTo>
                  <a:pt x="144789" y="325550"/>
                  <a:pt x="143132" y="325778"/>
                  <a:pt x="139903" y="326178"/>
                </a:cubicBezTo>
                <a:cubicBezTo>
                  <a:pt x="136674" y="326577"/>
                  <a:pt x="132388" y="326805"/>
                  <a:pt x="127044" y="326863"/>
                </a:cubicBezTo>
                <a:cubicBezTo>
                  <a:pt x="115629" y="327227"/>
                  <a:pt x="102448" y="325433"/>
                  <a:pt x="87503" y="321480"/>
                </a:cubicBezTo>
                <a:cubicBezTo>
                  <a:pt x="72557" y="317528"/>
                  <a:pt x="59414" y="309231"/>
                  <a:pt x="48075" y="296591"/>
                </a:cubicBezTo>
                <a:cubicBezTo>
                  <a:pt x="36737" y="283950"/>
                  <a:pt x="30770" y="264780"/>
                  <a:pt x="30175" y="239080"/>
                </a:cubicBezTo>
                <a:lnTo>
                  <a:pt x="30175" y="137582"/>
                </a:lnTo>
                <a:lnTo>
                  <a:pt x="0" y="137582"/>
                </a:lnTo>
                <a:lnTo>
                  <a:pt x="0" y="91462"/>
                </a:lnTo>
                <a:lnTo>
                  <a:pt x="31545" y="91462"/>
                </a:lnTo>
                <a:close/>
                <a:moveTo>
                  <a:pt x="1018260" y="22"/>
                </a:moveTo>
                <a:lnTo>
                  <a:pt x="1073555" y="22"/>
                </a:lnTo>
                <a:cubicBezTo>
                  <a:pt x="1084240" y="-216"/>
                  <a:pt x="1092100" y="1515"/>
                  <a:pt x="1097134" y="5216"/>
                </a:cubicBezTo>
                <a:cubicBezTo>
                  <a:pt x="1102168" y="8917"/>
                  <a:pt x="1104661" y="16015"/>
                  <a:pt x="1104614" y="26509"/>
                </a:cubicBezTo>
                <a:lnTo>
                  <a:pt x="1104614" y="173758"/>
                </a:lnTo>
                <a:lnTo>
                  <a:pt x="1121987" y="173758"/>
                </a:lnTo>
                <a:cubicBezTo>
                  <a:pt x="1125788" y="173853"/>
                  <a:pt x="1129731" y="173320"/>
                  <a:pt x="1133818" y="172158"/>
                </a:cubicBezTo>
                <a:cubicBezTo>
                  <a:pt x="1137904" y="170995"/>
                  <a:pt x="1141276" y="168633"/>
                  <a:pt x="1143933" y="165071"/>
                </a:cubicBezTo>
                <a:lnTo>
                  <a:pt x="1191482" y="91462"/>
                </a:lnTo>
                <a:lnTo>
                  <a:pt x="1255947" y="91462"/>
                </a:lnTo>
                <a:lnTo>
                  <a:pt x="1196968" y="179238"/>
                </a:lnTo>
                <a:cubicBezTo>
                  <a:pt x="1191844" y="186392"/>
                  <a:pt x="1187691" y="191263"/>
                  <a:pt x="1184510" y="193851"/>
                </a:cubicBezTo>
                <a:cubicBezTo>
                  <a:pt x="1181328" y="196439"/>
                  <a:pt x="1179690" y="197657"/>
                  <a:pt x="1179595" y="197505"/>
                </a:cubicBezTo>
                <a:lnTo>
                  <a:pt x="1179595" y="198418"/>
                </a:lnTo>
                <a:cubicBezTo>
                  <a:pt x="1179766" y="198237"/>
                  <a:pt x="1181481" y="199398"/>
                  <a:pt x="1184738" y="201900"/>
                </a:cubicBezTo>
                <a:cubicBezTo>
                  <a:pt x="1187996" y="204402"/>
                  <a:pt x="1191768" y="209330"/>
                  <a:pt x="1196054" y="216684"/>
                </a:cubicBezTo>
                <a:lnTo>
                  <a:pt x="1222571" y="267017"/>
                </a:lnTo>
                <a:cubicBezTo>
                  <a:pt x="1224286" y="270383"/>
                  <a:pt x="1226572" y="272691"/>
                  <a:pt x="1229429" y="273940"/>
                </a:cubicBezTo>
                <a:cubicBezTo>
                  <a:pt x="1232287" y="275189"/>
                  <a:pt x="1236402" y="275780"/>
                  <a:pt x="1241774" y="275713"/>
                </a:cubicBezTo>
                <a:lnTo>
                  <a:pt x="1257319" y="275713"/>
                </a:lnTo>
                <a:lnTo>
                  <a:pt x="1257319" y="324577"/>
                </a:lnTo>
                <a:lnTo>
                  <a:pt x="1214342" y="324577"/>
                </a:lnTo>
                <a:cubicBezTo>
                  <a:pt x="1204788" y="324795"/>
                  <a:pt x="1197378" y="323559"/>
                  <a:pt x="1192111" y="320866"/>
                </a:cubicBezTo>
                <a:cubicBezTo>
                  <a:pt x="1186843" y="318174"/>
                  <a:pt x="1182062" y="312713"/>
                  <a:pt x="1177766" y="304483"/>
                </a:cubicBezTo>
                <a:lnTo>
                  <a:pt x="1138904" y="231317"/>
                </a:lnTo>
                <a:cubicBezTo>
                  <a:pt x="1136465" y="227350"/>
                  <a:pt x="1133227" y="224871"/>
                  <a:pt x="1129188" y="223879"/>
                </a:cubicBezTo>
                <a:cubicBezTo>
                  <a:pt x="1125150" y="222888"/>
                  <a:pt x="1121225" y="222468"/>
                  <a:pt x="1117415" y="222621"/>
                </a:cubicBezTo>
                <a:lnTo>
                  <a:pt x="1104614" y="222621"/>
                </a:lnTo>
                <a:lnTo>
                  <a:pt x="1104614" y="324577"/>
                </a:lnTo>
                <a:lnTo>
                  <a:pt x="1046607" y="324577"/>
                </a:lnTo>
                <a:lnTo>
                  <a:pt x="1046607" y="59414"/>
                </a:lnTo>
                <a:cubicBezTo>
                  <a:pt x="1046587" y="55990"/>
                  <a:pt x="1045711" y="53453"/>
                  <a:pt x="1043978" y="51803"/>
                </a:cubicBezTo>
                <a:cubicBezTo>
                  <a:pt x="1042244" y="50153"/>
                  <a:pt x="1039768" y="49333"/>
                  <a:pt x="1036548" y="49342"/>
                </a:cubicBezTo>
                <a:lnTo>
                  <a:pt x="1018260" y="49342"/>
                </a:lnTo>
                <a:close/>
                <a:moveTo>
                  <a:pt x="170535" y="22"/>
                </a:moveTo>
                <a:lnTo>
                  <a:pt x="225830" y="22"/>
                </a:lnTo>
                <a:cubicBezTo>
                  <a:pt x="236516" y="-16"/>
                  <a:pt x="244376" y="2457"/>
                  <a:pt x="249409" y="7443"/>
                </a:cubicBezTo>
                <a:cubicBezTo>
                  <a:pt x="254443" y="12428"/>
                  <a:pt x="256936" y="20153"/>
                  <a:pt x="256889" y="30619"/>
                </a:cubicBezTo>
                <a:lnTo>
                  <a:pt x="256889" y="112464"/>
                </a:lnTo>
                <a:cubicBezTo>
                  <a:pt x="256851" y="118278"/>
                  <a:pt x="256698" y="122978"/>
                  <a:pt x="256432" y="126565"/>
                </a:cubicBezTo>
                <a:cubicBezTo>
                  <a:pt x="256165" y="130152"/>
                  <a:pt x="256013" y="131998"/>
                  <a:pt x="255975" y="132103"/>
                </a:cubicBezTo>
                <a:lnTo>
                  <a:pt x="256889" y="132103"/>
                </a:lnTo>
                <a:cubicBezTo>
                  <a:pt x="262512" y="120390"/>
                  <a:pt x="272194" y="109905"/>
                  <a:pt x="285937" y="100647"/>
                </a:cubicBezTo>
                <a:cubicBezTo>
                  <a:pt x="299680" y="91389"/>
                  <a:pt x="316682" y="86499"/>
                  <a:pt x="336943" y="85975"/>
                </a:cubicBezTo>
                <a:cubicBezTo>
                  <a:pt x="363128" y="85812"/>
                  <a:pt x="383198" y="92875"/>
                  <a:pt x="397151" y="107162"/>
                </a:cubicBezTo>
                <a:cubicBezTo>
                  <a:pt x="411105" y="121449"/>
                  <a:pt x="418148" y="143939"/>
                  <a:pt x="418280" y="174630"/>
                </a:cubicBezTo>
                <a:lnTo>
                  <a:pt x="418280" y="265651"/>
                </a:lnTo>
                <a:cubicBezTo>
                  <a:pt x="418300" y="268872"/>
                  <a:pt x="419176" y="271349"/>
                  <a:pt x="420909" y="273083"/>
                </a:cubicBezTo>
                <a:cubicBezTo>
                  <a:pt x="422643" y="274818"/>
                  <a:pt x="425119" y="275694"/>
                  <a:pt x="428339" y="275713"/>
                </a:cubicBezTo>
                <a:lnTo>
                  <a:pt x="446627" y="275713"/>
                </a:lnTo>
                <a:lnTo>
                  <a:pt x="446627" y="324577"/>
                </a:lnTo>
                <a:lnTo>
                  <a:pt x="391332" y="324577"/>
                </a:lnTo>
                <a:cubicBezTo>
                  <a:pt x="380666" y="324653"/>
                  <a:pt x="372882" y="322217"/>
                  <a:pt x="367981" y="317270"/>
                </a:cubicBezTo>
                <a:cubicBezTo>
                  <a:pt x="363081" y="312323"/>
                  <a:pt x="360664" y="304407"/>
                  <a:pt x="360730" y="293523"/>
                </a:cubicBezTo>
                <a:lnTo>
                  <a:pt x="360730" y="186523"/>
                </a:lnTo>
                <a:cubicBezTo>
                  <a:pt x="361016" y="172134"/>
                  <a:pt x="358500" y="160661"/>
                  <a:pt x="353182" y="152104"/>
                </a:cubicBezTo>
                <a:cubicBezTo>
                  <a:pt x="347865" y="143546"/>
                  <a:pt x="338029" y="139163"/>
                  <a:pt x="323677" y="138953"/>
                </a:cubicBezTo>
                <a:cubicBezTo>
                  <a:pt x="308181" y="139201"/>
                  <a:pt x="294915" y="143737"/>
                  <a:pt x="283878" y="152561"/>
                </a:cubicBezTo>
                <a:cubicBezTo>
                  <a:pt x="272843" y="161385"/>
                  <a:pt x="265066" y="173011"/>
                  <a:pt x="260548" y="187437"/>
                </a:cubicBezTo>
                <a:cubicBezTo>
                  <a:pt x="259195" y="192011"/>
                  <a:pt x="258242" y="196814"/>
                  <a:pt x="257689" y="201845"/>
                </a:cubicBezTo>
                <a:cubicBezTo>
                  <a:pt x="257137" y="206876"/>
                  <a:pt x="256870" y="212136"/>
                  <a:pt x="256889" y="217625"/>
                </a:cubicBezTo>
                <a:lnTo>
                  <a:pt x="256889" y="324577"/>
                </a:lnTo>
                <a:lnTo>
                  <a:pt x="198882" y="324577"/>
                </a:lnTo>
                <a:lnTo>
                  <a:pt x="198882" y="59416"/>
                </a:lnTo>
                <a:cubicBezTo>
                  <a:pt x="198863" y="55992"/>
                  <a:pt x="197986" y="53454"/>
                  <a:pt x="196253" y="51804"/>
                </a:cubicBezTo>
                <a:cubicBezTo>
                  <a:pt x="194519" y="50153"/>
                  <a:pt x="192043" y="49333"/>
                  <a:pt x="188823" y="49342"/>
                </a:cubicBezTo>
                <a:lnTo>
                  <a:pt x="170535" y="49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500"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A736F-FFEE-43CB-A3F1-0FABD82F0ED6}"/>
              </a:ext>
            </a:extLst>
          </p:cNvPr>
          <p:cNvSpPr/>
          <p:nvPr userDrawn="1"/>
        </p:nvSpPr>
        <p:spPr>
          <a:xfrm>
            <a:off x="7110905" y="5154693"/>
            <a:ext cx="2334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150">
                <a:solidFill>
                  <a:schemeClr val="bg1">
                    <a:lumMod val="50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www.hexaware.com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E1A5F7-1512-411C-AF5C-39F57F870479}"/>
              </a:ext>
            </a:extLst>
          </p:cNvPr>
          <p:cNvSpPr/>
          <p:nvPr userDrawn="1"/>
        </p:nvSpPr>
        <p:spPr>
          <a:xfrm>
            <a:off x="5834545" y="3176739"/>
            <a:ext cx="332170" cy="332170"/>
          </a:xfrm>
          <a:prstGeom prst="ellipse">
            <a:avLst/>
          </a:prstGeom>
          <a:solidFill>
            <a:srgbClr val="01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8D562B-6654-4B73-93C0-D14CBCCE1729}"/>
              </a:ext>
            </a:extLst>
          </p:cNvPr>
          <p:cNvSpPr/>
          <p:nvPr userDrawn="1"/>
        </p:nvSpPr>
        <p:spPr>
          <a:xfrm>
            <a:off x="1618395" y="3073470"/>
            <a:ext cx="367782" cy="367782"/>
          </a:xfrm>
          <a:prstGeom prst="ellipse">
            <a:avLst/>
          </a:prstGeom>
          <a:solidFill>
            <a:srgbClr val="FE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57395A-7F04-4BBC-B715-5A48287BACD8}"/>
              </a:ext>
            </a:extLst>
          </p:cNvPr>
          <p:cNvSpPr/>
          <p:nvPr userDrawn="1"/>
        </p:nvSpPr>
        <p:spPr>
          <a:xfrm>
            <a:off x="9544832" y="3158933"/>
            <a:ext cx="367782" cy="367782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693EAD99-25F0-4C75-8789-EDE58F648D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1791" y="6555593"/>
            <a:ext cx="229870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6516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6565E4-3DB6-6549-9F19-E7F05AE252A8}"/>
              </a:ext>
            </a:extLst>
          </p:cNvPr>
          <p:cNvSpPr/>
          <p:nvPr userDrawn="1"/>
        </p:nvSpPr>
        <p:spPr bwMode="auto">
          <a:xfrm>
            <a:off x="7051040" y="6136640"/>
            <a:ext cx="5140960" cy="721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42" name="Picture Placeholder 8" descr="A screen shot of a person&#10;&#10;Description automatically generated">
            <a:extLst>
              <a:ext uri="{FF2B5EF4-FFF2-40B4-BE49-F238E27FC236}">
                <a16:creationId xmlns:a16="http://schemas.microsoft.com/office/drawing/2014/main" id="{DDEC6D00-B257-1442-8092-519A2B5C5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27915"/>
            <a:ext cx="7990449" cy="640217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EB806397-BCE4-9145-A938-0CF03FE1D16B}"/>
              </a:ext>
            </a:extLst>
          </p:cNvPr>
          <p:cNvSpPr/>
          <p:nvPr userDrawn="1"/>
        </p:nvSpPr>
        <p:spPr>
          <a:xfrm>
            <a:off x="6433480" y="1543270"/>
            <a:ext cx="552230" cy="552230"/>
          </a:xfrm>
          <a:prstGeom prst="ellipse">
            <a:avLst/>
          </a:prstGeom>
          <a:solidFill>
            <a:srgbClr val="005A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27D5FA-6BA7-454D-8D3D-359FC4182770}"/>
              </a:ext>
            </a:extLst>
          </p:cNvPr>
          <p:cNvSpPr/>
          <p:nvPr userDrawn="1"/>
        </p:nvSpPr>
        <p:spPr>
          <a:xfrm>
            <a:off x="7742471" y="2852115"/>
            <a:ext cx="552230" cy="552230"/>
          </a:xfrm>
          <a:prstGeom prst="ellipse">
            <a:avLst/>
          </a:prstGeom>
          <a:solidFill>
            <a:srgbClr val="EB2A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82AF2E-D155-C84D-AE43-AB35873D6959}"/>
              </a:ext>
            </a:extLst>
          </p:cNvPr>
          <p:cNvSpPr/>
          <p:nvPr userDrawn="1"/>
        </p:nvSpPr>
        <p:spPr>
          <a:xfrm>
            <a:off x="872748" y="6077855"/>
            <a:ext cx="552230" cy="552230"/>
          </a:xfrm>
          <a:prstGeom prst="ellipse">
            <a:avLst/>
          </a:prstGeom>
          <a:solidFill>
            <a:srgbClr val="FEB8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88189BCE-DB38-4A47-A9B0-320D488BF8C9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5204678" y="4090687"/>
            <a:ext cx="1020763" cy="1011238"/>
          </a:xfrm>
          <a:custGeom>
            <a:avLst/>
            <a:gdLst>
              <a:gd name="T0" fmla="*/ 18 w 283"/>
              <a:gd name="T1" fmla="*/ 281 h 281"/>
              <a:gd name="T2" fmla="*/ 6 w 283"/>
              <a:gd name="T3" fmla="*/ 276 h 281"/>
              <a:gd name="T4" fmla="*/ 6 w 283"/>
              <a:gd name="T5" fmla="*/ 253 h 281"/>
              <a:gd name="T6" fmla="*/ 253 w 283"/>
              <a:gd name="T7" fmla="*/ 6 h 281"/>
              <a:gd name="T8" fmla="*/ 276 w 283"/>
              <a:gd name="T9" fmla="*/ 6 h 281"/>
              <a:gd name="T10" fmla="*/ 276 w 283"/>
              <a:gd name="T11" fmla="*/ 29 h 281"/>
              <a:gd name="T12" fmla="*/ 29 w 283"/>
              <a:gd name="T13" fmla="*/ 276 h 281"/>
              <a:gd name="T14" fmla="*/ 18 w 283"/>
              <a:gd name="T15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81">
                <a:moveTo>
                  <a:pt x="18" y="281"/>
                </a:moveTo>
                <a:cubicBezTo>
                  <a:pt x="14" y="281"/>
                  <a:pt x="9" y="279"/>
                  <a:pt x="6" y="276"/>
                </a:cubicBezTo>
                <a:cubicBezTo>
                  <a:pt x="0" y="270"/>
                  <a:pt x="0" y="259"/>
                  <a:pt x="6" y="253"/>
                </a:cubicBezTo>
                <a:cubicBezTo>
                  <a:pt x="253" y="6"/>
                  <a:pt x="253" y="6"/>
                  <a:pt x="253" y="6"/>
                </a:cubicBezTo>
                <a:cubicBezTo>
                  <a:pt x="260" y="0"/>
                  <a:pt x="270" y="0"/>
                  <a:pt x="276" y="6"/>
                </a:cubicBezTo>
                <a:cubicBezTo>
                  <a:pt x="283" y="12"/>
                  <a:pt x="283" y="23"/>
                  <a:pt x="276" y="29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26" y="279"/>
                  <a:pt x="22" y="281"/>
                  <a:pt x="18" y="281"/>
                </a:cubicBezTo>
                <a:close/>
              </a:path>
            </a:pathLst>
          </a:custGeom>
          <a:solidFill>
            <a:srgbClr val="01CE8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prstClr val="black"/>
              </a:solidFill>
              <a:latin typeface="Lato"/>
            </a:endParaRPr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7F67C8C3-3F82-7545-AA7E-7282B3BA3ED2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4055962" y="1904188"/>
            <a:ext cx="1020763" cy="1011238"/>
          </a:xfrm>
          <a:custGeom>
            <a:avLst/>
            <a:gdLst>
              <a:gd name="T0" fmla="*/ 18 w 283"/>
              <a:gd name="T1" fmla="*/ 281 h 281"/>
              <a:gd name="T2" fmla="*/ 6 w 283"/>
              <a:gd name="T3" fmla="*/ 276 h 281"/>
              <a:gd name="T4" fmla="*/ 6 w 283"/>
              <a:gd name="T5" fmla="*/ 253 h 281"/>
              <a:gd name="T6" fmla="*/ 253 w 283"/>
              <a:gd name="T7" fmla="*/ 6 h 281"/>
              <a:gd name="T8" fmla="*/ 276 w 283"/>
              <a:gd name="T9" fmla="*/ 6 h 281"/>
              <a:gd name="T10" fmla="*/ 276 w 283"/>
              <a:gd name="T11" fmla="*/ 29 h 281"/>
              <a:gd name="T12" fmla="*/ 29 w 283"/>
              <a:gd name="T13" fmla="*/ 276 h 281"/>
              <a:gd name="T14" fmla="*/ 18 w 283"/>
              <a:gd name="T15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81">
                <a:moveTo>
                  <a:pt x="18" y="281"/>
                </a:moveTo>
                <a:cubicBezTo>
                  <a:pt x="14" y="281"/>
                  <a:pt x="9" y="279"/>
                  <a:pt x="6" y="276"/>
                </a:cubicBezTo>
                <a:cubicBezTo>
                  <a:pt x="0" y="270"/>
                  <a:pt x="0" y="259"/>
                  <a:pt x="6" y="253"/>
                </a:cubicBezTo>
                <a:cubicBezTo>
                  <a:pt x="253" y="6"/>
                  <a:pt x="253" y="6"/>
                  <a:pt x="253" y="6"/>
                </a:cubicBezTo>
                <a:cubicBezTo>
                  <a:pt x="260" y="0"/>
                  <a:pt x="270" y="0"/>
                  <a:pt x="276" y="6"/>
                </a:cubicBezTo>
                <a:cubicBezTo>
                  <a:pt x="283" y="12"/>
                  <a:pt x="283" y="23"/>
                  <a:pt x="276" y="29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26" y="279"/>
                  <a:pt x="22" y="281"/>
                  <a:pt x="18" y="281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prstClr val="black"/>
              </a:solidFill>
              <a:latin typeface="Lato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8CB24D57-C44D-2746-BA2F-F5DB0EC656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924" y="2005856"/>
            <a:ext cx="1494463" cy="139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176B84BB-8166-4B13-B3B9-5029860D4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22BAE5-E23A-4D1F-BC73-B2A701E5383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1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0CC40381-B942-479F-9F74-5296D18FCC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8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DAEFF-69F3-45A1-9F84-ACCD728A2B2C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A065D-9535-4981-9511-70DBD2DC8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1552" y="227915"/>
            <a:ext cx="7990449" cy="6402170"/>
          </a:xfrm>
          <a:custGeom>
            <a:avLst/>
            <a:gdLst>
              <a:gd name="connsiteX0" fmla="*/ 5857895 w 7990449"/>
              <a:gd name="connsiteY0" fmla="*/ 5860020 h 6402170"/>
              <a:gd name="connsiteX1" fmla="*/ 6127121 w 7990449"/>
              <a:gd name="connsiteY1" fmla="*/ 6129245 h 6402170"/>
              <a:gd name="connsiteX2" fmla="*/ 5859179 w 7990449"/>
              <a:gd name="connsiteY2" fmla="*/ 6397186 h 6402170"/>
              <a:gd name="connsiteX3" fmla="*/ 3982239 w 7990449"/>
              <a:gd name="connsiteY3" fmla="*/ 6402170 h 6402170"/>
              <a:gd name="connsiteX4" fmla="*/ 3713015 w 7990449"/>
              <a:gd name="connsiteY4" fmla="*/ 6132945 h 6402170"/>
              <a:gd name="connsiteX5" fmla="*/ 3983066 w 7990449"/>
              <a:gd name="connsiteY5" fmla="*/ 5862893 h 6402170"/>
              <a:gd name="connsiteX6" fmla="*/ 5857895 w 7990449"/>
              <a:gd name="connsiteY6" fmla="*/ 5860020 h 6402170"/>
              <a:gd name="connsiteX7" fmla="*/ 6592884 w 7990449"/>
              <a:gd name="connsiteY7" fmla="*/ 5834423 h 6402170"/>
              <a:gd name="connsiteX8" fmla="*/ 6871815 w 7990449"/>
              <a:gd name="connsiteY8" fmla="*/ 6113355 h 6402170"/>
              <a:gd name="connsiteX9" fmla="*/ 6592884 w 7990449"/>
              <a:gd name="connsiteY9" fmla="*/ 6392286 h 6402170"/>
              <a:gd name="connsiteX10" fmla="*/ 6313952 w 7990449"/>
              <a:gd name="connsiteY10" fmla="*/ 6113355 h 6402170"/>
              <a:gd name="connsiteX11" fmla="*/ 6592884 w 7990449"/>
              <a:gd name="connsiteY11" fmla="*/ 5834423 h 6402170"/>
              <a:gd name="connsiteX12" fmla="*/ 1627495 w 7990449"/>
              <a:gd name="connsiteY12" fmla="*/ 3491115 h 6402170"/>
              <a:gd name="connsiteX13" fmla="*/ 1896690 w 7990449"/>
              <a:gd name="connsiteY13" fmla="*/ 3760310 h 6402170"/>
              <a:gd name="connsiteX14" fmla="*/ 1629015 w 7990449"/>
              <a:gd name="connsiteY14" fmla="*/ 4027986 h 6402170"/>
              <a:gd name="connsiteX15" fmla="*/ 538425 w 7990449"/>
              <a:gd name="connsiteY15" fmla="*/ 4029179 h 6402170"/>
              <a:gd name="connsiteX16" fmla="*/ 269231 w 7990449"/>
              <a:gd name="connsiteY16" fmla="*/ 3759985 h 6402170"/>
              <a:gd name="connsiteX17" fmla="*/ 536907 w 7990449"/>
              <a:gd name="connsiteY17" fmla="*/ 3492308 h 6402170"/>
              <a:gd name="connsiteX18" fmla="*/ 1627495 w 7990449"/>
              <a:gd name="connsiteY18" fmla="*/ 3491115 h 6402170"/>
              <a:gd name="connsiteX19" fmla="*/ 3337774 w 7990449"/>
              <a:gd name="connsiteY19" fmla="*/ 2625959 h 6402170"/>
              <a:gd name="connsiteX20" fmla="*/ 3607026 w 7990449"/>
              <a:gd name="connsiteY20" fmla="*/ 2895210 h 6402170"/>
              <a:gd name="connsiteX21" fmla="*/ 3339357 w 7990449"/>
              <a:gd name="connsiteY21" fmla="*/ 3162882 h 6402170"/>
              <a:gd name="connsiteX22" fmla="*/ 964262 w 7990449"/>
              <a:gd name="connsiteY22" fmla="*/ 3165197 h 6402170"/>
              <a:gd name="connsiteX23" fmla="*/ 695010 w 7990449"/>
              <a:gd name="connsiteY23" fmla="*/ 2895946 h 6402170"/>
              <a:gd name="connsiteX24" fmla="*/ 964789 w 7990449"/>
              <a:gd name="connsiteY24" fmla="*/ 2626168 h 6402170"/>
              <a:gd name="connsiteX25" fmla="*/ 3337774 w 7990449"/>
              <a:gd name="connsiteY25" fmla="*/ 2625959 h 6402170"/>
              <a:gd name="connsiteX26" fmla="*/ 280953 w 7990449"/>
              <a:gd name="connsiteY26" fmla="*/ 2604164 h 6402170"/>
              <a:gd name="connsiteX27" fmla="*/ 559883 w 7990449"/>
              <a:gd name="connsiteY27" fmla="*/ 2883095 h 6402170"/>
              <a:gd name="connsiteX28" fmla="*/ 278932 w 7990449"/>
              <a:gd name="connsiteY28" fmla="*/ 3164047 h 6402170"/>
              <a:gd name="connsiteX29" fmla="*/ 0 w 7990449"/>
              <a:gd name="connsiteY29" fmla="*/ 2885116 h 6402170"/>
              <a:gd name="connsiteX30" fmla="*/ 280953 w 7990449"/>
              <a:gd name="connsiteY30" fmla="*/ 2604164 h 6402170"/>
              <a:gd name="connsiteX31" fmla="*/ 1595821 w 7990449"/>
              <a:gd name="connsiteY31" fmla="*/ 1314342 h 6402170"/>
              <a:gd name="connsiteX32" fmla="*/ 1874752 w 7990449"/>
              <a:gd name="connsiteY32" fmla="*/ 1593273 h 6402170"/>
              <a:gd name="connsiteX33" fmla="*/ 1593800 w 7990449"/>
              <a:gd name="connsiteY33" fmla="*/ 1874223 h 6402170"/>
              <a:gd name="connsiteX34" fmla="*/ 1314870 w 7990449"/>
              <a:gd name="connsiteY34" fmla="*/ 1595292 h 6402170"/>
              <a:gd name="connsiteX35" fmla="*/ 1595821 w 7990449"/>
              <a:gd name="connsiteY35" fmla="*/ 1314342 h 6402170"/>
              <a:gd name="connsiteX36" fmla="*/ 7201570 w 7990449"/>
              <a:gd name="connsiteY36" fmla="*/ 771024 h 6402170"/>
              <a:gd name="connsiteX37" fmla="*/ 7990449 w 7990449"/>
              <a:gd name="connsiteY37" fmla="*/ 771024 h 6402170"/>
              <a:gd name="connsiteX38" fmla="*/ 7990449 w 7990449"/>
              <a:gd name="connsiteY38" fmla="*/ 5608329 h 6402170"/>
              <a:gd name="connsiteX39" fmla="*/ 7201570 w 7990449"/>
              <a:gd name="connsiteY39" fmla="*/ 5608329 h 6402170"/>
              <a:gd name="connsiteX40" fmla="*/ 7201570 w 7990449"/>
              <a:gd name="connsiteY40" fmla="*/ 5607979 h 6402170"/>
              <a:gd name="connsiteX41" fmla="*/ 7057282 w 7990449"/>
              <a:gd name="connsiteY41" fmla="*/ 5608107 h 6402170"/>
              <a:gd name="connsiteX42" fmla="*/ 2959953 w 7990449"/>
              <a:gd name="connsiteY42" fmla="*/ 5611745 h 6402170"/>
              <a:gd name="connsiteX43" fmla="*/ 2692822 w 7990449"/>
              <a:gd name="connsiteY43" fmla="*/ 5344613 h 6402170"/>
              <a:gd name="connsiteX44" fmla="*/ 2962534 w 7990449"/>
              <a:gd name="connsiteY44" fmla="*/ 5074900 h 6402170"/>
              <a:gd name="connsiteX45" fmla="*/ 3095168 w 7990449"/>
              <a:gd name="connsiteY45" fmla="*/ 5072678 h 6402170"/>
              <a:gd name="connsiteX46" fmla="*/ 3362775 w 7990449"/>
              <a:gd name="connsiteY46" fmla="*/ 4805070 h 6402170"/>
              <a:gd name="connsiteX47" fmla="*/ 3095643 w 7990449"/>
              <a:gd name="connsiteY47" fmla="*/ 4537940 h 6402170"/>
              <a:gd name="connsiteX48" fmla="*/ 2215642 w 7990449"/>
              <a:gd name="connsiteY48" fmla="*/ 4538721 h 6402170"/>
              <a:gd name="connsiteX49" fmla="*/ 1946407 w 7990449"/>
              <a:gd name="connsiteY49" fmla="*/ 4269485 h 6402170"/>
              <a:gd name="connsiteX50" fmla="*/ 2216120 w 7990449"/>
              <a:gd name="connsiteY50" fmla="*/ 3999771 h 6402170"/>
              <a:gd name="connsiteX51" fmla="*/ 2258226 w 7990449"/>
              <a:gd name="connsiteY51" fmla="*/ 3999735 h 6402170"/>
              <a:gd name="connsiteX52" fmla="*/ 2435180 w 7990449"/>
              <a:gd name="connsiteY52" fmla="*/ 3873262 h 6402170"/>
              <a:gd name="connsiteX53" fmla="*/ 2458451 w 7990449"/>
              <a:gd name="connsiteY53" fmla="*/ 3744819 h 6402170"/>
              <a:gd name="connsiteX54" fmla="*/ 2458464 w 7990449"/>
              <a:gd name="connsiteY54" fmla="*/ 3732187 h 6402170"/>
              <a:gd name="connsiteX55" fmla="*/ 2728176 w 7990449"/>
              <a:gd name="connsiteY55" fmla="*/ 3462474 h 6402170"/>
              <a:gd name="connsiteX56" fmla="*/ 3936600 w 7990449"/>
              <a:gd name="connsiteY56" fmla="*/ 3461401 h 6402170"/>
              <a:gd name="connsiteX57" fmla="*/ 4149347 w 7990449"/>
              <a:gd name="connsiteY57" fmla="*/ 3332791 h 6402170"/>
              <a:gd name="connsiteX58" fmla="*/ 4172626 w 7990449"/>
              <a:gd name="connsiteY58" fmla="*/ 3195929 h 6402170"/>
              <a:gd name="connsiteX59" fmla="*/ 4172630 w 7990449"/>
              <a:gd name="connsiteY59" fmla="*/ 3191718 h 6402170"/>
              <a:gd name="connsiteX60" fmla="*/ 4440235 w 7990449"/>
              <a:gd name="connsiteY60" fmla="*/ 2924112 h 6402170"/>
              <a:gd name="connsiteX61" fmla="*/ 4911815 w 7990449"/>
              <a:gd name="connsiteY61" fmla="*/ 2923692 h 6402170"/>
              <a:gd name="connsiteX62" fmla="*/ 5181528 w 7990449"/>
              <a:gd name="connsiteY62" fmla="*/ 2653979 h 6402170"/>
              <a:gd name="connsiteX63" fmla="*/ 4912293 w 7990449"/>
              <a:gd name="connsiteY63" fmla="*/ 2384744 h 6402170"/>
              <a:gd name="connsiteX64" fmla="*/ 3367028 w 7990449"/>
              <a:gd name="connsiteY64" fmla="*/ 2386117 h 6402170"/>
              <a:gd name="connsiteX65" fmla="*/ 3097774 w 7990449"/>
              <a:gd name="connsiteY65" fmla="*/ 2137933 h 6402170"/>
              <a:gd name="connsiteX66" fmla="*/ 3074756 w 7990449"/>
              <a:gd name="connsiteY66" fmla="*/ 1980059 h 6402170"/>
              <a:gd name="connsiteX67" fmla="*/ 2862239 w 7990449"/>
              <a:gd name="connsiteY67" fmla="*/ 1851826 h 6402170"/>
              <a:gd name="connsiteX68" fmla="*/ 2291713 w 7990449"/>
              <a:gd name="connsiteY68" fmla="*/ 1850228 h 6402170"/>
              <a:gd name="connsiteX69" fmla="*/ 2024581 w 7990449"/>
              <a:gd name="connsiteY69" fmla="*/ 1583097 h 6402170"/>
              <a:gd name="connsiteX70" fmla="*/ 2294294 w 7990449"/>
              <a:gd name="connsiteY70" fmla="*/ 1313383 h 6402170"/>
              <a:gd name="connsiteX71" fmla="*/ 2664822 w 7990449"/>
              <a:gd name="connsiteY71" fmla="*/ 1313053 h 6402170"/>
              <a:gd name="connsiteX72" fmla="*/ 2875464 w 7990449"/>
              <a:gd name="connsiteY72" fmla="*/ 1182341 h 6402170"/>
              <a:gd name="connsiteX73" fmla="*/ 2898725 w 7990449"/>
              <a:gd name="connsiteY73" fmla="*/ 1066529 h 6402170"/>
              <a:gd name="connsiteX74" fmla="*/ 2896640 w 7990449"/>
              <a:gd name="connsiteY74" fmla="*/ 1043374 h 6402170"/>
              <a:gd name="connsiteX75" fmla="*/ 3166354 w 7990449"/>
              <a:gd name="connsiteY75" fmla="*/ 773660 h 6402170"/>
              <a:gd name="connsiteX76" fmla="*/ 7116854 w 7990449"/>
              <a:gd name="connsiteY76" fmla="*/ 771827 h 6402170"/>
              <a:gd name="connsiteX77" fmla="*/ 7201570 w 7990449"/>
              <a:gd name="connsiteY77" fmla="*/ 771787 h 6402170"/>
              <a:gd name="connsiteX78" fmla="*/ 4141936 w 7990449"/>
              <a:gd name="connsiteY78" fmla="*/ 0 h 6402170"/>
              <a:gd name="connsiteX79" fmla="*/ 6016705 w 7990449"/>
              <a:gd name="connsiteY79" fmla="*/ 1393 h 6402170"/>
              <a:gd name="connsiteX80" fmla="*/ 6283828 w 7990449"/>
              <a:gd name="connsiteY80" fmla="*/ 268515 h 6402170"/>
              <a:gd name="connsiteX81" fmla="*/ 6016503 w 7990449"/>
              <a:gd name="connsiteY81" fmla="*/ 535839 h 6402170"/>
              <a:gd name="connsiteX82" fmla="*/ 4141732 w 7990449"/>
              <a:gd name="connsiteY82" fmla="*/ 538654 h 6402170"/>
              <a:gd name="connsiteX83" fmla="*/ 3872508 w 7990449"/>
              <a:gd name="connsiteY83" fmla="*/ 269428 h 6402170"/>
              <a:gd name="connsiteX84" fmla="*/ 4141936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5857895" y="5860020"/>
                </a:moveTo>
                <a:cubicBezTo>
                  <a:pt x="6009568" y="5859788"/>
                  <a:pt x="6129456" y="5979676"/>
                  <a:pt x="6127121" y="6129245"/>
                </a:cubicBezTo>
                <a:cubicBezTo>
                  <a:pt x="6126895" y="6276702"/>
                  <a:pt x="6006637" y="6396961"/>
                  <a:pt x="5859179" y="6397186"/>
                </a:cubicBezTo>
                <a:cubicBezTo>
                  <a:pt x="5859179" y="6397186"/>
                  <a:pt x="5859179" y="6397186"/>
                  <a:pt x="3982239" y="6402170"/>
                </a:cubicBezTo>
                <a:cubicBezTo>
                  <a:pt x="3832678" y="6400291"/>
                  <a:pt x="3712788" y="6280402"/>
                  <a:pt x="3713015" y="6132945"/>
                </a:cubicBezTo>
                <a:cubicBezTo>
                  <a:pt x="3715351" y="5983377"/>
                  <a:pt x="3835607" y="5863118"/>
                  <a:pt x="3983066" y="5862893"/>
                </a:cubicBezTo>
                <a:cubicBezTo>
                  <a:pt x="3983066" y="5862893"/>
                  <a:pt x="3983066" y="5862893"/>
                  <a:pt x="5857895" y="5860020"/>
                </a:cubicBezTo>
                <a:close/>
                <a:moveTo>
                  <a:pt x="6592884" y="5834423"/>
                </a:moveTo>
                <a:cubicBezTo>
                  <a:pt x="6748079" y="5834423"/>
                  <a:pt x="6871815" y="5958160"/>
                  <a:pt x="6871815" y="6113355"/>
                </a:cubicBezTo>
                <a:cubicBezTo>
                  <a:pt x="6869716" y="6266451"/>
                  <a:pt x="6745981" y="6390187"/>
                  <a:pt x="6592884" y="6392286"/>
                </a:cubicBezTo>
                <a:cubicBezTo>
                  <a:pt x="6439786" y="6390188"/>
                  <a:pt x="6316050" y="6266451"/>
                  <a:pt x="6313952" y="6113355"/>
                </a:cubicBezTo>
                <a:cubicBezTo>
                  <a:pt x="6313952" y="5958160"/>
                  <a:pt x="6437689" y="5834423"/>
                  <a:pt x="6592884" y="5834423"/>
                </a:cubicBezTo>
                <a:close/>
                <a:moveTo>
                  <a:pt x="1627495" y="3491115"/>
                </a:moveTo>
                <a:cubicBezTo>
                  <a:pt x="1774874" y="3490954"/>
                  <a:pt x="1896851" y="3612933"/>
                  <a:pt x="1896690" y="3760310"/>
                </a:cubicBezTo>
                <a:cubicBezTo>
                  <a:pt x="1896528" y="3907685"/>
                  <a:pt x="1776391" y="4027825"/>
                  <a:pt x="1629015" y="4027986"/>
                </a:cubicBezTo>
                <a:cubicBezTo>
                  <a:pt x="1629015" y="4027986"/>
                  <a:pt x="1629015" y="4027986"/>
                  <a:pt x="538425" y="4029179"/>
                </a:cubicBezTo>
                <a:cubicBezTo>
                  <a:pt x="391048" y="4029340"/>
                  <a:pt x="271173" y="3909465"/>
                  <a:pt x="269231" y="3759985"/>
                </a:cubicBezTo>
                <a:cubicBezTo>
                  <a:pt x="269392" y="3612609"/>
                  <a:pt x="389531" y="3492470"/>
                  <a:pt x="536907" y="3492308"/>
                </a:cubicBezTo>
                <a:cubicBezTo>
                  <a:pt x="536907" y="3492308"/>
                  <a:pt x="536907" y="3492308"/>
                  <a:pt x="1627495" y="3491115"/>
                </a:cubicBezTo>
                <a:close/>
                <a:moveTo>
                  <a:pt x="3337774" y="2625959"/>
                </a:moveTo>
                <a:cubicBezTo>
                  <a:pt x="3487274" y="2623708"/>
                  <a:pt x="3607175" y="2743609"/>
                  <a:pt x="3607026" y="2895210"/>
                </a:cubicBezTo>
                <a:cubicBezTo>
                  <a:pt x="3606883" y="3042602"/>
                  <a:pt x="3486747" y="3162736"/>
                  <a:pt x="3339357" y="3162882"/>
                </a:cubicBezTo>
                <a:cubicBezTo>
                  <a:pt x="3339357" y="3162882"/>
                  <a:pt x="3339357" y="3162882"/>
                  <a:pt x="964262" y="3165197"/>
                </a:cubicBezTo>
                <a:cubicBezTo>
                  <a:pt x="816872" y="3165340"/>
                  <a:pt x="696972" y="3045440"/>
                  <a:pt x="695010" y="2895946"/>
                </a:cubicBezTo>
                <a:cubicBezTo>
                  <a:pt x="695155" y="2748555"/>
                  <a:pt x="815290" y="2628422"/>
                  <a:pt x="964789" y="2626168"/>
                </a:cubicBezTo>
                <a:cubicBezTo>
                  <a:pt x="964789" y="2626168"/>
                  <a:pt x="964789" y="2626168"/>
                  <a:pt x="3337774" y="2625959"/>
                </a:cubicBezTo>
                <a:close/>
                <a:moveTo>
                  <a:pt x="280953" y="2604164"/>
                </a:moveTo>
                <a:cubicBezTo>
                  <a:pt x="436710" y="2603602"/>
                  <a:pt x="560446" y="2727339"/>
                  <a:pt x="559883" y="2883095"/>
                </a:cubicBezTo>
                <a:cubicBezTo>
                  <a:pt x="559336" y="3034643"/>
                  <a:pt x="432590" y="3161387"/>
                  <a:pt x="278932" y="3164047"/>
                </a:cubicBezTo>
                <a:cubicBezTo>
                  <a:pt x="125288" y="3162496"/>
                  <a:pt x="1552" y="3038760"/>
                  <a:pt x="0" y="2885116"/>
                </a:cubicBezTo>
                <a:cubicBezTo>
                  <a:pt x="563" y="2729358"/>
                  <a:pt x="127307" y="2602614"/>
                  <a:pt x="280953" y="2604164"/>
                </a:cubicBezTo>
                <a:close/>
                <a:moveTo>
                  <a:pt x="1595821" y="1314342"/>
                </a:moveTo>
                <a:cubicBezTo>
                  <a:pt x="1751578" y="1313778"/>
                  <a:pt x="1875313" y="1437515"/>
                  <a:pt x="1874752" y="1593273"/>
                </a:cubicBezTo>
                <a:cubicBezTo>
                  <a:pt x="1872091" y="1746931"/>
                  <a:pt x="1747459" y="1871563"/>
                  <a:pt x="1593800" y="1874223"/>
                </a:cubicBezTo>
                <a:cubicBezTo>
                  <a:pt x="1440156" y="1872672"/>
                  <a:pt x="1316419" y="1748936"/>
                  <a:pt x="1314870" y="1595292"/>
                </a:cubicBezTo>
                <a:cubicBezTo>
                  <a:pt x="1315432" y="1439536"/>
                  <a:pt x="1440064" y="1314902"/>
                  <a:pt x="1595821" y="1314342"/>
                </a:cubicBezTo>
                <a:close/>
                <a:moveTo>
                  <a:pt x="7201570" y="771024"/>
                </a:moveTo>
                <a:lnTo>
                  <a:pt x="7990449" y="771024"/>
                </a:lnTo>
                <a:lnTo>
                  <a:pt x="7990449" y="5608329"/>
                </a:lnTo>
                <a:lnTo>
                  <a:pt x="7201570" y="5608329"/>
                </a:lnTo>
                <a:lnTo>
                  <a:pt x="7201570" y="5607979"/>
                </a:lnTo>
                <a:lnTo>
                  <a:pt x="7057282" y="5608107"/>
                </a:lnTo>
                <a:cubicBezTo>
                  <a:pt x="2959953" y="5611745"/>
                  <a:pt x="2959953" y="5611745"/>
                  <a:pt x="2959953" y="5611745"/>
                </a:cubicBezTo>
                <a:cubicBezTo>
                  <a:pt x="2812584" y="5611876"/>
                  <a:pt x="2692690" y="5491982"/>
                  <a:pt x="2692822" y="5344613"/>
                </a:cubicBezTo>
                <a:cubicBezTo>
                  <a:pt x="2690849" y="5195141"/>
                  <a:pt x="2813062" y="5072927"/>
                  <a:pt x="2962534" y="5074900"/>
                </a:cubicBezTo>
                <a:cubicBezTo>
                  <a:pt x="3095168" y="5072678"/>
                  <a:pt x="3095168" y="5072678"/>
                  <a:pt x="3095168" y="5072678"/>
                </a:cubicBezTo>
                <a:cubicBezTo>
                  <a:pt x="3244641" y="5074649"/>
                  <a:pt x="3364748" y="4954542"/>
                  <a:pt x="3362775" y="4805070"/>
                </a:cubicBezTo>
                <a:cubicBezTo>
                  <a:pt x="3365013" y="4655594"/>
                  <a:pt x="3245119" y="4535702"/>
                  <a:pt x="3095643" y="4537940"/>
                </a:cubicBezTo>
                <a:cubicBezTo>
                  <a:pt x="2215642" y="4538721"/>
                  <a:pt x="2215642" y="4538721"/>
                  <a:pt x="2215642" y="4538721"/>
                </a:cubicBezTo>
                <a:cubicBezTo>
                  <a:pt x="2066169" y="4536748"/>
                  <a:pt x="1946275" y="4416854"/>
                  <a:pt x="1946407" y="4269485"/>
                </a:cubicBezTo>
                <a:cubicBezTo>
                  <a:pt x="1946537" y="4122116"/>
                  <a:pt x="2068751" y="3999902"/>
                  <a:pt x="2216120" y="3999771"/>
                </a:cubicBezTo>
                <a:cubicBezTo>
                  <a:pt x="2258226" y="3999735"/>
                  <a:pt x="2258226" y="3999735"/>
                  <a:pt x="2258226" y="3999735"/>
                </a:cubicBezTo>
                <a:cubicBezTo>
                  <a:pt x="2376135" y="3982788"/>
                  <a:pt x="2420407" y="3913274"/>
                  <a:pt x="2435180" y="3873262"/>
                </a:cubicBezTo>
                <a:cubicBezTo>
                  <a:pt x="2458387" y="3816399"/>
                  <a:pt x="2456304" y="3793244"/>
                  <a:pt x="2458451" y="3744819"/>
                </a:cubicBezTo>
                <a:cubicBezTo>
                  <a:pt x="2458456" y="3740609"/>
                  <a:pt x="2458460" y="3736398"/>
                  <a:pt x="2458464" y="3732187"/>
                </a:cubicBezTo>
                <a:cubicBezTo>
                  <a:pt x="2460702" y="3582711"/>
                  <a:pt x="2580808" y="3462605"/>
                  <a:pt x="2728176" y="3462474"/>
                </a:cubicBezTo>
                <a:cubicBezTo>
                  <a:pt x="3936600" y="3461401"/>
                  <a:pt x="3936600" y="3461401"/>
                  <a:pt x="3936600" y="3461401"/>
                </a:cubicBezTo>
                <a:cubicBezTo>
                  <a:pt x="4079762" y="3457064"/>
                  <a:pt x="4130359" y="3377018"/>
                  <a:pt x="4149347" y="3332791"/>
                </a:cubicBezTo>
                <a:cubicBezTo>
                  <a:pt x="4172558" y="3271717"/>
                  <a:pt x="4170473" y="3248562"/>
                  <a:pt x="4172626" y="3195929"/>
                </a:cubicBezTo>
                <a:cubicBezTo>
                  <a:pt x="4172630" y="3191718"/>
                  <a:pt x="4172630" y="3191718"/>
                  <a:pt x="4172630" y="3191718"/>
                </a:cubicBezTo>
                <a:cubicBezTo>
                  <a:pt x="4172760" y="3044349"/>
                  <a:pt x="4292867" y="2924242"/>
                  <a:pt x="4440235" y="2924112"/>
                </a:cubicBezTo>
                <a:cubicBezTo>
                  <a:pt x="4911815" y="2923692"/>
                  <a:pt x="4911815" y="2923692"/>
                  <a:pt x="4911815" y="2923692"/>
                </a:cubicBezTo>
                <a:cubicBezTo>
                  <a:pt x="5059184" y="2923562"/>
                  <a:pt x="5179291" y="2803455"/>
                  <a:pt x="5181528" y="2653979"/>
                </a:cubicBezTo>
                <a:cubicBezTo>
                  <a:pt x="5179556" y="2504507"/>
                  <a:pt x="5059662" y="2384613"/>
                  <a:pt x="4912293" y="2384744"/>
                </a:cubicBezTo>
                <a:cubicBezTo>
                  <a:pt x="3367028" y="2386117"/>
                  <a:pt x="3367028" y="2386117"/>
                  <a:pt x="3367028" y="2386117"/>
                </a:cubicBezTo>
                <a:cubicBezTo>
                  <a:pt x="3223869" y="2386244"/>
                  <a:pt x="3108175" y="2278977"/>
                  <a:pt x="3097774" y="2137933"/>
                </a:cubicBezTo>
                <a:cubicBezTo>
                  <a:pt x="3095730" y="2068463"/>
                  <a:pt x="3099960" y="2047405"/>
                  <a:pt x="3074756" y="1980059"/>
                </a:cubicBezTo>
                <a:cubicBezTo>
                  <a:pt x="3057955" y="1933757"/>
                  <a:pt x="3005393" y="1855910"/>
                  <a:pt x="2862239" y="1851826"/>
                </a:cubicBezTo>
                <a:cubicBezTo>
                  <a:pt x="2291713" y="1850228"/>
                  <a:pt x="2291713" y="1850228"/>
                  <a:pt x="2291713" y="1850228"/>
                </a:cubicBezTo>
                <a:cubicBezTo>
                  <a:pt x="2144344" y="1850359"/>
                  <a:pt x="2024450" y="1730465"/>
                  <a:pt x="2024581" y="1583097"/>
                </a:cubicBezTo>
                <a:cubicBezTo>
                  <a:pt x="2022608" y="1433624"/>
                  <a:pt x="2142715" y="1313517"/>
                  <a:pt x="2294294" y="1313383"/>
                </a:cubicBezTo>
                <a:cubicBezTo>
                  <a:pt x="2664822" y="1313053"/>
                  <a:pt x="2664822" y="1313053"/>
                  <a:pt x="2664822" y="1313053"/>
                </a:cubicBezTo>
                <a:cubicBezTo>
                  <a:pt x="2805880" y="1306613"/>
                  <a:pt x="2858581" y="1228672"/>
                  <a:pt x="2875464" y="1182341"/>
                </a:cubicBezTo>
                <a:cubicBezTo>
                  <a:pt x="2896562" y="1131794"/>
                  <a:pt x="2896584" y="1106532"/>
                  <a:pt x="2898725" y="1066529"/>
                </a:cubicBezTo>
                <a:cubicBezTo>
                  <a:pt x="2898734" y="1058109"/>
                  <a:pt x="2896632" y="1051795"/>
                  <a:pt x="2896640" y="1043374"/>
                </a:cubicBezTo>
                <a:cubicBezTo>
                  <a:pt x="2896771" y="896006"/>
                  <a:pt x="3016878" y="775899"/>
                  <a:pt x="3166354" y="773660"/>
                </a:cubicBezTo>
                <a:cubicBezTo>
                  <a:pt x="5205048" y="772715"/>
                  <a:pt x="6407560" y="772156"/>
                  <a:pt x="7116854" y="771827"/>
                </a:cubicBezTo>
                <a:lnTo>
                  <a:pt x="7201570" y="771787"/>
                </a:lnTo>
                <a:close/>
                <a:moveTo>
                  <a:pt x="4141936" y="0"/>
                </a:moveTo>
                <a:cubicBezTo>
                  <a:pt x="4141936" y="0"/>
                  <a:pt x="4141936" y="0"/>
                  <a:pt x="6016705" y="1393"/>
                </a:cubicBezTo>
                <a:cubicBezTo>
                  <a:pt x="6166100" y="-768"/>
                  <a:pt x="6285988" y="119121"/>
                  <a:pt x="6283828" y="268515"/>
                </a:cubicBezTo>
                <a:cubicBezTo>
                  <a:pt x="6283771" y="415802"/>
                  <a:pt x="6163791" y="535783"/>
                  <a:pt x="6016503" y="535839"/>
                </a:cubicBezTo>
                <a:cubicBezTo>
                  <a:pt x="6016503" y="535839"/>
                  <a:pt x="6016503" y="535839"/>
                  <a:pt x="4141732" y="538654"/>
                </a:cubicBezTo>
                <a:cubicBezTo>
                  <a:pt x="3992341" y="536606"/>
                  <a:pt x="3872452" y="416717"/>
                  <a:pt x="3872508" y="269428"/>
                </a:cubicBezTo>
                <a:cubicBezTo>
                  <a:pt x="3874668" y="120036"/>
                  <a:pt x="3994649" y="55"/>
                  <a:pt x="414193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A493E-72B2-44C6-B264-09224AEB6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26" y="2729755"/>
            <a:ext cx="1494463" cy="13984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610B4F-4593-4F82-8CAA-0219D34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07523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291A68-1AE2-4285-BE95-63A6CD93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7915"/>
            <a:ext cx="7990449" cy="6402170"/>
          </a:xfrm>
          <a:custGeom>
            <a:avLst/>
            <a:gdLst>
              <a:gd name="connsiteX0" fmla="*/ 2132554 w 7990449"/>
              <a:gd name="connsiteY0" fmla="*/ 5860020 h 6402170"/>
              <a:gd name="connsiteX1" fmla="*/ 4007383 w 7990449"/>
              <a:gd name="connsiteY1" fmla="*/ 5862893 h 6402170"/>
              <a:gd name="connsiteX2" fmla="*/ 4277434 w 7990449"/>
              <a:gd name="connsiteY2" fmla="*/ 6132945 h 6402170"/>
              <a:gd name="connsiteX3" fmla="*/ 4008210 w 7990449"/>
              <a:gd name="connsiteY3" fmla="*/ 6402170 h 6402170"/>
              <a:gd name="connsiteX4" fmla="*/ 2131270 w 7990449"/>
              <a:gd name="connsiteY4" fmla="*/ 6397186 h 6402170"/>
              <a:gd name="connsiteX5" fmla="*/ 1863329 w 7990449"/>
              <a:gd name="connsiteY5" fmla="*/ 6129245 h 6402170"/>
              <a:gd name="connsiteX6" fmla="*/ 2132554 w 7990449"/>
              <a:gd name="connsiteY6" fmla="*/ 5860020 h 6402170"/>
              <a:gd name="connsiteX7" fmla="*/ 1397565 w 7990449"/>
              <a:gd name="connsiteY7" fmla="*/ 5834423 h 6402170"/>
              <a:gd name="connsiteX8" fmla="*/ 1676497 w 7990449"/>
              <a:gd name="connsiteY8" fmla="*/ 6113355 h 6402170"/>
              <a:gd name="connsiteX9" fmla="*/ 1397565 w 7990449"/>
              <a:gd name="connsiteY9" fmla="*/ 6392286 h 6402170"/>
              <a:gd name="connsiteX10" fmla="*/ 1118634 w 7990449"/>
              <a:gd name="connsiteY10" fmla="*/ 6113355 h 6402170"/>
              <a:gd name="connsiteX11" fmla="*/ 1397565 w 7990449"/>
              <a:gd name="connsiteY11" fmla="*/ 5834423 h 6402170"/>
              <a:gd name="connsiteX12" fmla="*/ 6362955 w 7990449"/>
              <a:gd name="connsiteY12" fmla="*/ 3491115 h 6402170"/>
              <a:gd name="connsiteX13" fmla="*/ 7453542 w 7990449"/>
              <a:gd name="connsiteY13" fmla="*/ 3492308 h 6402170"/>
              <a:gd name="connsiteX14" fmla="*/ 7721219 w 7990449"/>
              <a:gd name="connsiteY14" fmla="*/ 3759985 h 6402170"/>
              <a:gd name="connsiteX15" fmla="*/ 7452024 w 7990449"/>
              <a:gd name="connsiteY15" fmla="*/ 4029179 h 6402170"/>
              <a:gd name="connsiteX16" fmla="*/ 6361435 w 7990449"/>
              <a:gd name="connsiteY16" fmla="*/ 4027986 h 6402170"/>
              <a:gd name="connsiteX17" fmla="*/ 6093759 w 7990449"/>
              <a:gd name="connsiteY17" fmla="*/ 3760310 h 6402170"/>
              <a:gd name="connsiteX18" fmla="*/ 6362955 w 7990449"/>
              <a:gd name="connsiteY18" fmla="*/ 3491115 h 6402170"/>
              <a:gd name="connsiteX19" fmla="*/ 4652675 w 7990449"/>
              <a:gd name="connsiteY19" fmla="*/ 2625959 h 6402170"/>
              <a:gd name="connsiteX20" fmla="*/ 7025661 w 7990449"/>
              <a:gd name="connsiteY20" fmla="*/ 2626168 h 6402170"/>
              <a:gd name="connsiteX21" fmla="*/ 7295439 w 7990449"/>
              <a:gd name="connsiteY21" fmla="*/ 2895946 h 6402170"/>
              <a:gd name="connsiteX22" fmla="*/ 7026188 w 7990449"/>
              <a:gd name="connsiteY22" fmla="*/ 3165197 h 6402170"/>
              <a:gd name="connsiteX23" fmla="*/ 4651092 w 7990449"/>
              <a:gd name="connsiteY23" fmla="*/ 3162882 h 6402170"/>
              <a:gd name="connsiteX24" fmla="*/ 4383424 w 7990449"/>
              <a:gd name="connsiteY24" fmla="*/ 2895210 h 6402170"/>
              <a:gd name="connsiteX25" fmla="*/ 4652675 w 7990449"/>
              <a:gd name="connsiteY25" fmla="*/ 2625959 h 6402170"/>
              <a:gd name="connsiteX26" fmla="*/ 7709497 w 7990449"/>
              <a:gd name="connsiteY26" fmla="*/ 2604164 h 6402170"/>
              <a:gd name="connsiteX27" fmla="*/ 7990449 w 7990449"/>
              <a:gd name="connsiteY27" fmla="*/ 2885116 h 6402170"/>
              <a:gd name="connsiteX28" fmla="*/ 7711518 w 7990449"/>
              <a:gd name="connsiteY28" fmla="*/ 3164047 h 6402170"/>
              <a:gd name="connsiteX29" fmla="*/ 7430566 w 7990449"/>
              <a:gd name="connsiteY29" fmla="*/ 2883095 h 6402170"/>
              <a:gd name="connsiteX30" fmla="*/ 7709497 w 7990449"/>
              <a:gd name="connsiteY30" fmla="*/ 2604164 h 6402170"/>
              <a:gd name="connsiteX31" fmla="*/ 6394628 w 7990449"/>
              <a:gd name="connsiteY31" fmla="*/ 1314342 h 6402170"/>
              <a:gd name="connsiteX32" fmla="*/ 6675579 w 7990449"/>
              <a:gd name="connsiteY32" fmla="*/ 1595292 h 6402170"/>
              <a:gd name="connsiteX33" fmla="*/ 6396649 w 7990449"/>
              <a:gd name="connsiteY33" fmla="*/ 1874223 h 6402170"/>
              <a:gd name="connsiteX34" fmla="*/ 6115698 w 7990449"/>
              <a:gd name="connsiteY34" fmla="*/ 1593273 h 6402170"/>
              <a:gd name="connsiteX35" fmla="*/ 6394628 w 7990449"/>
              <a:gd name="connsiteY35" fmla="*/ 1314342 h 6402170"/>
              <a:gd name="connsiteX36" fmla="*/ 0 w 7990449"/>
              <a:gd name="connsiteY36" fmla="*/ 771024 h 6402170"/>
              <a:gd name="connsiteX37" fmla="*/ 788879 w 7990449"/>
              <a:gd name="connsiteY37" fmla="*/ 771024 h 6402170"/>
              <a:gd name="connsiteX38" fmla="*/ 788879 w 7990449"/>
              <a:gd name="connsiteY38" fmla="*/ 771787 h 6402170"/>
              <a:gd name="connsiteX39" fmla="*/ 873596 w 7990449"/>
              <a:gd name="connsiteY39" fmla="*/ 771827 h 6402170"/>
              <a:gd name="connsiteX40" fmla="*/ 4824096 w 7990449"/>
              <a:gd name="connsiteY40" fmla="*/ 773660 h 6402170"/>
              <a:gd name="connsiteX41" fmla="*/ 5093809 w 7990449"/>
              <a:gd name="connsiteY41" fmla="*/ 1043374 h 6402170"/>
              <a:gd name="connsiteX42" fmla="*/ 5091725 w 7990449"/>
              <a:gd name="connsiteY42" fmla="*/ 1066529 h 6402170"/>
              <a:gd name="connsiteX43" fmla="*/ 5114985 w 7990449"/>
              <a:gd name="connsiteY43" fmla="*/ 1182341 h 6402170"/>
              <a:gd name="connsiteX44" fmla="*/ 5325627 w 7990449"/>
              <a:gd name="connsiteY44" fmla="*/ 1313053 h 6402170"/>
              <a:gd name="connsiteX45" fmla="*/ 5696156 w 7990449"/>
              <a:gd name="connsiteY45" fmla="*/ 1313383 h 6402170"/>
              <a:gd name="connsiteX46" fmla="*/ 5965868 w 7990449"/>
              <a:gd name="connsiteY46" fmla="*/ 1583097 h 6402170"/>
              <a:gd name="connsiteX47" fmla="*/ 5698737 w 7990449"/>
              <a:gd name="connsiteY47" fmla="*/ 1850228 h 6402170"/>
              <a:gd name="connsiteX48" fmla="*/ 5128211 w 7990449"/>
              <a:gd name="connsiteY48" fmla="*/ 1851826 h 6402170"/>
              <a:gd name="connsiteX49" fmla="*/ 4915693 w 7990449"/>
              <a:gd name="connsiteY49" fmla="*/ 1980059 h 6402170"/>
              <a:gd name="connsiteX50" fmla="*/ 4892676 w 7990449"/>
              <a:gd name="connsiteY50" fmla="*/ 2137933 h 6402170"/>
              <a:gd name="connsiteX51" fmla="*/ 4623422 w 7990449"/>
              <a:gd name="connsiteY51" fmla="*/ 2386117 h 6402170"/>
              <a:gd name="connsiteX52" fmla="*/ 3078156 w 7990449"/>
              <a:gd name="connsiteY52" fmla="*/ 2384744 h 6402170"/>
              <a:gd name="connsiteX53" fmla="*/ 2808922 w 7990449"/>
              <a:gd name="connsiteY53" fmla="*/ 2653979 h 6402170"/>
              <a:gd name="connsiteX54" fmla="*/ 3078635 w 7990449"/>
              <a:gd name="connsiteY54" fmla="*/ 2923692 h 6402170"/>
              <a:gd name="connsiteX55" fmla="*/ 3550214 w 7990449"/>
              <a:gd name="connsiteY55" fmla="*/ 2924112 h 6402170"/>
              <a:gd name="connsiteX56" fmla="*/ 3817820 w 7990449"/>
              <a:gd name="connsiteY56" fmla="*/ 3191718 h 6402170"/>
              <a:gd name="connsiteX57" fmla="*/ 3817824 w 7990449"/>
              <a:gd name="connsiteY57" fmla="*/ 3195929 h 6402170"/>
              <a:gd name="connsiteX58" fmla="*/ 3841103 w 7990449"/>
              <a:gd name="connsiteY58" fmla="*/ 3332791 h 6402170"/>
              <a:gd name="connsiteX59" fmla="*/ 4053850 w 7990449"/>
              <a:gd name="connsiteY59" fmla="*/ 3461401 h 6402170"/>
              <a:gd name="connsiteX60" fmla="*/ 5262274 w 7990449"/>
              <a:gd name="connsiteY60" fmla="*/ 3462474 h 6402170"/>
              <a:gd name="connsiteX61" fmla="*/ 5531985 w 7990449"/>
              <a:gd name="connsiteY61" fmla="*/ 3732187 h 6402170"/>
              <a:gd name="connsiteX62" fmla="*/ 5531999 w 7990449"/>
              <a:gd name="connsiteY62" fmla="*/ 3744819 h 6402170"/>
              <a:gd name="connsiteX63" fmla="*/ 5555269 w 7990449"/>
              <a:gd name="connsiteY63" fmla="*/ 3873262 h 6402170"/>
              <a:gd name="connsiteX64" fmla="*/ 5732223 w 7990449"/>
              <a:gd name="connsiteY64" fmla="*/ 3999735 h 6402170"/>
              <a:gd name="connsiteX65" fmla="*/ 5774329 w 7990449"/>
              <a:gd name="connsiteY65" fmla="*/ 3999771 h 6402170"/>
              <a:gd name="connsiteX66" fmla="*/ 6044042 w 7990449"/>
              <a:gd name="connsiteY66" fmla="*/ 4269485 h 6402170"/>
              <a:gd name="connsiteX67" fmla="*/ 5774808 w 7990449"/>
              <a:gd name="connsiteY67" fmla="*/ 4538721 h 6402170"/>
              <a:gd name="connsiteX68" fmla="*/ 4894806 w 7990449"/>
              <a:gd name="connsiteY68" fmla="*/ 4537940 h 6402170"/>
              <a:gd name="connsiteX69" fmla="*/ 4627674 w 7990449"/>
              <a:gd name="connsiteY69" fmla="*/ 4805070 h 6402170"/>
              <a:gd name="connsiteX70" fmla="*/ 4895282 w 7990449"/>
              <a:gd name="connsiteY70" fmla="*/ 5072678 h 6402170"/>
              <a:gd name="connsiteX71" fmla="*/ 5027915 w 7990449"/>
              <a:gd name="connsiteY71" fmla="*/ 5074900 h 6402170"/>
              <a:gd name="connsiteX72" fmla="*/ 5297628 w 7990449"/>
              <a:gd name="connsiteY72" fmla="*/ 5344613 h 6402170"/>
              <a:gd name="connsiteX73" fmla="*/ 5030496 w 7990449"/>
              <a:gd name="connsiteY73" fmla="*/ 5611745 h 6402170"/>
              <a:gd name="connsiteX74" fmla="*/ 933167 w 7990449"/>
              <a:gd name="connsiteY74" fmla="*/ 5608107 h 6402170"/>
              <a:gd name="connsiteX75" fmla="*/ 788879 w 7990449"/>
              <a:gd name="connsiteY75" fmla="*/ 5607979 h 6402170"/>
              <a:gd name="connsiteX76" fmla="*/ 788879 w 7990449"/>
              <a:gd name="connsiteY76" fmla="*/ 5608329 h 6402170"/>
              <a:gd name="connsiteX77" fmla="*/ 0 w 7990449"/>
              <a:gd name="connsiteY77" fmla="*/ 5608329 h 6402170"/>
              <a:gd name="connsiteX78" fmla="*/ 3848513 w 7990449"/>
              <a:gd name="connsiteY78" fmla="*/ 0 h 6402170"/>
              <a:gd name="connsiteX79" fmla="*/ 4117942 w 7990449"/>
              <a:gd name="connsiteY79" fmla="*/ 269428 h 6402170"/>
              <a:gd name="connsiteX80" fmla="*/ 3848717 w 7990449"/>
              <a:gd name="connsiteY80" fmla="*/ 538654 h 6402170"/>
              <a:gd name="connsiteX81" fmla="*/ 1973946 w 7990449"/>
              <a:gd name="connsiteY81" fmla="*/ 535839 h 6402170"/>
              <a:gd name="connsiteX82" fmla="*/ 1706621 w 7990449"/>
              <a:gd name="connsiteY82" fmla="*/ 268515 h 6402170"/>
              <a:gd name="connsiteX83" fmla="*/ 1973744 w 7990449"/>
              <a:gd name="connsiteY83" fmla="*/ 1393 h 6402170"/>
              <a:gd name="connsiteX84" fmla="*/ 3848513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2132554" y="5860020"/>
                </a:moveTo>
                <a:cubicBezTo>
                  <a:pt x="4007383" y="5862893"/>
                  <a:pt x="4007383" y="5862893"/>
                  <a:pt x="4007383" y="5862893"/>
                </a:cubicBezTo>
                <a:cubicBezTo>
                  <a:pt x="4154842" y="5863118"/>
                  <a:pt x="4275099" y="5983377"/>
                  <a:pt x="4277434" y="6132945"/>
                </a:cubicBezTo>
                <a:cubicBezTo>
                  <a:pt x="4277662" y="6280402"/>
                  <a:pt x="4157772" y="6400291"/>
                  <a:pt x="4008210" y="6402170"/>
                </a:cubicBezTo>
                <a:cubicBezTo>
                  <a:pt x="2131270" y="6397186"/>
                  <a:pt x="2131270" y="6397186"/>
                  <a:pt x="2131270" y="6397186"/>
                </a:cubicBezTo>
                <a:cubicBezTo>
                  <a:pt x="1983812" y="6396961"/>
                  <a:pt x="1863555" y="6276702"/>
                  <a:pt x="1863329" y="6129245"/>
                </a:cubicBezTo>
                <a:cubicBezTo>
                  <a:pt x="1860993" y="5979676"/>
                  <a:pt x="1980882" y="5859788"/>
                  <a:pt x="2132554" y="5860020"/>
                </a:cubicBezTo>
                <a:close/>
                <a:moveTo>
                  <a:pt x="1397565" y="5834423"/>
                </a:moveTo>
                <a:cubicBezTo>
                  <a:pt x="1552760" y="5834423"/>
                  <a:pt x="1676497" y="5958160"/>
                  <a:pt x="1676497" y="6113355"/>
                </a:cubicBezTo>
                <a:cubicBezTo>
                  <a:pt x="1674399" y="6266451"/>
                  <a:pt x="1550664" y="6390188"/>
                  <a:pt x="1397565" y="6392286"/>
                </a:cubicBezTo>
                <a:cubicBezTo>
                  <a:pt x="1244468" y="6390187"/>
                  <a:pt x="1120733" y="6266451"/>
                  <a:pt x="1118634" y="6113355"/>
                </a:cubicBezTo>
                <a:cubicBezTo>
                  <a:pt x="1118634" y="5958160"/>
                  <a:pt x="1242371" y="5834423"/>
                  <a:pt x="1397565" y="5834423"/>
                </a:cubicBezTo>
                <a:close/>
                <a:moveTo>
                  <a:pt x="6362955" y="3491115"/>
                </a:moveTo>
                <a:cubicBezTo>
                  <a:pt x="7453542" y="3492308"/>
                  <a:pt x="7453542" y="3492308"/>
                  <a:pt x="7453542" y="3492308"/>
                </a:cubicBezTo>
                <a:cubicBezTo>
                  <a:pt x="7600918" y="3492470"/>
                  <a:pt x="7721057" y="3612609"/>
                  <a:pt x="7721219" y="3759985"/>
                </a:cubicBezTo>
                <a:cubicBezTo>
                  <a:pt x="7719277" y="3909465"/>
                  <a:pt x="7599401" y="4029340"/>
                  <a:pt x="7452024" y="4029179"/>
                </a:cubicBezTo>
                <a:cubicBezTo>
                  <a:pt x="6361435" y="4027986"/>
                  <a:pt x="6361435" y="4027986"/>
                  <a:pt x="6361435" y="4027986"/>
                </a:cubicBezTo>
                <a:cubicBezTo>
                  <a:pt x="6214058" y="4027825"/>
                  <a:pt x="6093922" y="3907685"/>
                  <a:pt x="6093759" y="3760310"/>
                </a:cubicBezTo>
                <a:cubicBezTo>
                  <a:pt x="6093599" y="3612933"/>
                  <a:pt x="6215576" y="3490954"/>
                  <a:pt x="6362955" y="3491115"/>
                </a:cubicBezTo>
                <a:close/>
                <a:moveTo>
                  <a:pt x="4652675" y="2625959"/>
                </a:moveTo>
                <a:cubicBezTo>
                  <a:pt x="7025661" y="2626168"/>
                  <a:pt x="7025661" y="2626168"/>
                  <a:pt x="7025661" y="2626168"/>
                </a:cubicBezTo>
                <a:cubicBezTo>
                  <a:pt x="7175159" y="2628422"/>
                  <a:pt x="7295295" y="2748555"/>
                  <a:pt x="7295439" y="2895946"/>
                </a:cubicBezTo>
                <a:cubicBezTo>
                  <a:pt x="7293478" y="3045440"/>
                  <a:pt x="7173578" y="3165340"/>
                  <a:pt x="7026188" y="3165197"/>
                </a:cubicBezTo>
                <a:cubicBezTo>
                  <a:pt x="4651092" y="3162882"/>
                  <a:pt x="4651092" y="3162882"/>
                  <a:pt x="4651092" y="3162882"/>
                </a:cubicBezTo>
                <a:cubicBezTo>
                  <a:pt x="4503702" y="3162736"/>
                  <a:pt x="4383567" y="3042602"/>
                  <a:pt x="4383424" y="2895210"/>
                </a:cubicBezTo>
                <a:cubicBezTo>
                  <a:pt x="4383274" y="2743609"/>
                  <a:pt x="4503176" y="2623708"/>
                  <a:pt x="4652675" y="2625959"/>
                </a:cubicBezTo>
                <a:close/>
                <a:moveTo>
                  <a:pt x="7709497" y="2604164"/>
                </a:moveTo>
                <a:cubicBezTo>
                  <a:pt x="7863142" y="2602614"/>
                  <a:pt x="7989886" y="2729358"/>
                  <a:pt x="7990449" y="2885116"/>
                </a:cubicBezTo>
                <a:cubicBezTo>
                  <a:pt x="7988897" y="3038760"/>
                  <a:pt x="7865162" y="3162496"/>
                  <a:pt x="7711518" y="3164047"/>
                </a:cubicBezTo>
                <a:cubicBezTo>
                  <a:pt x="7557859" y="3161387"/>
                  <a:pt x="7431114" y="3034643"/>
                  <a:pt x="7430566" y="2883095"/>
                </a:cubicBezTo>
                <a:cubicBezTo>
                  <a:pt x="7430004" y="2727339"/>
                  <a:pt x="7553739" y="2603602"/>
                  <a:pt x="7709497" y="2604164"/>
                </a:cubicBezTo>
                <a:close/>
                <a:moveTo>
                  <a:pt x="6394628" y="1314342"/>
                </a:moveTo>
                <a:cubicBezTo>
                  <a:pt x="6550386" y="1314902"/>
                  <a:pt x="6675018" y="1439536"/>
                  <a:pt x="6675579" y="1595292"/>
                </a:cubicBezTo>
                <a:cubicBezTo>
                  <a:pt x="6674030" y="1748936"/>
                  <a:pt x="6550293" y="1872672"/>
                  <a:pt x="6396649" y="1874223"/>
                </a:cubicBezTo>
                <a:cubicBezTo>
                  <a:pt x="6242991" y="1871563"/>
                  <a:pt x="6118358" y="1746931"/>
                  <a:pt x="6115698" y="1593273"/>
                </a:cubicBezTo>
                <a:cubicBezTo>
                  <a:pt x="6115136" y="1437515"/>
                  <a:pt x="6238872" y="1313778"/>
                  <a:pt x="6394628" y="1314342"/>
                </a:cubicBezTo>
                <a:close/>
                <a:moveTo>
                  <a:pt x="0" y="771024"/>
                </a:moveTo>
                <a:lnTo>
                  <a:pt x="788879" y="771024"/>
                </a:lnTo>
                <a:lnTo>
                  <a:pt x="788879" y="771787"/>
                </a:lnTo>
                <a:lnTo>
                  <a:pt x="873596" y="771827"/>
                </a:lnTo>
                <a:cubicBezTo>
                  <a:pt x="1582889" y="772156"/>
                  <a:pt x="2785401" y="772715"/>
                  <a:pt x="4824096" y="773660"/>
                </a:cubicBezTo>
                <a:cubicBezTo>
                  <a:pt x="4973571" y="775899"/>
                  <a:pt x="5093678" y="896006"/>
                  <a:pt x="5093809" y="1043374"/>
                </a:cubicBezTo>
                <a:cubicBezTo>
                  <a:pt x="5093817" y="1051795"/>
                  <a:pt x="5091716" y="1058109"/>
                  <a:pt x="5091725" y="1066529"/>
                </a:cubicBezTo>
                <a:cubicBezTo>
                  <a:pt x="5093865" y="1106532"/>
                  <a:pt x="5093887" y="1131794"/>
                  <a:pt x="5114985" y="1182341"/>
                </a:cubicBezTo>
                <a:cubicBezTo>
                  <a:pt x="5131869" y="1228672"/>
                  <a:pt x="5184570" y="1306613"/>
                  <a:pt x="5325627" y="1313053"/>
                </a:cubicBezTo>
                <a:cubicBezTo>
                  <a:pt x="5325627" y="1313053"/>
                  <a:pt x="5325627" y="1313053"/>
                  <a:pt x="5696156" y="1313383"/>
                </a:cubicBezTo>
                <a:cubicBezTo>
                  <a:pt x="5847735" y="1313517"/>
                  <a:pt x="5967841" y="1433624"/>
                  <a:pt x="5965868" y="1583097"/>
                </a:cubicBezTo>
                <a:cubicBezTo>
                  <a:pt x="5966000" y="1730465"/>
                  <a:pt x="5846106" y="1850359"/>
                  <a:pt x="5698737" y="1850228"/>
                </a:cubicBezTo>
                <a:cubicBezTo>
                  <a:pt x="5698737" y="1850228"/>
                  <a:pt x="5698737" y="1850228"/>
                  <a:pt x="5128211" y="1851826"/>
                </a:cubicBezTo>
                <a:cubicBezTo>
                  <a:pt x="4985057" y="1855910"/>
                  <a:pt x="4932494" y="1933757"/>
                  <a:pt x="4915693" y="1980059"/>
                </a:cubicBezTo>
                <a:cubicBezTo>
                  <a:pt x="4890490" y="2047405"/>
                  <a:pt x="4894719" y="2068463"/>
                  <a:pt x="4892676" y="2137933"/>
                </a:cubicBezTo>
                <a:cubicBezTo>
                  <a:pt x="4882274" y="2278977"/>
                  <a:pt x="4766580" y="2386244"/>
                  <a:pt x="4623422" y="2386117"/>
                </a:cubicBezTo>
                <a:cubicBezTo>
                  <a:pt x="4623422" y="2386117"/>
                  <a:pt x="4623422" y="2386117"/>
                  <a:pt x="3078156" y="2384744"/>
                </a:cubicBezTo>
                <a:cubicBezTo>
                  <a:pt x="2930787" y="2384613"/>
                  <a:pt x="2810893" y="2504507"/>
                  <a:pt x="2808922" y="2653979"/>
                </a:cubicBezTo>
                <a:cubicBezTo>
                  <a:pt x="2811158" y="2803455"/>
                  <a:pt x="2931265" y="2923562"/>
                  <a:pt x="3078635" y="2923692"/>
                </a:cubicBezTo>
                <a:cubicBezTo>
                  <a:pt x="3078635" y="2923692"/>
                  <a:pt x="3078635" y="2923692"/>
                  <a:pt x="3550214" y="2924112"/>
                </a:cubicBezTo>
                <a:cubicBezTo>
                  <a:pt x="3697583" y="2924242"/>
                  <a:pt x="3817690" y="3044349"/>
                  <a:pt x="3817820" y="3191718"/>
                </a:cubicBezTo>
                <a:cubicBezTo>
                  <a:pt x="3817820" y="3191718"/>
                  <a:pt x="3817820" y="3191718"/>
                  <a:pt x="3817824" y="3195929"/>
                </a:cubicBezTo>
                <a:cubicBezTo>
                  <a:pt x="3819976" y="3248562"/>
                  <a:pt x="3817891" y="3271717"/>
                  <a:pt x="3841103" y="3332791"/>
                </a:cubicBezTo>
                <a:cubicBezTo>
                  <a:pt x="3860091" y="3377018"/>
                  <a:pt x="3910688" y="3457064"/>
                  <a:pt x="4053850" y="3461401"/>
                </a:cubicBezTo>
                <a:cubicBezTo>
                  <a:pt x="4053850" y="3461401"/>
                  <a:pt x="4053850" y="3461401"/>
                  <a:pt x="5262274" y="3462474"/>
                </a:cubicBezTo>
                <a:cubicBezTo>
                  <a:pt x="5409642" y="3462605"/>
                  <a:pt x="5529747" y="3582711"/>
                  <a:pt x="5531985" y="3732187"/>
                </a:cubicBezTo>
                <a:cubicBezTo>
                  <a:pt x="5531989" y="3736398"/>
                  <a:pt x="5531993" y="3740609"/>
                  <a:pt x="5531999" y="3744819"/>
                </a:cubicBezTo>
                <a:cubicBezTo>
                  <a:pt x="5534145" y="3793244"/>
                  <a:pt x="5532062" y="3816399"/>
                  <a:pt x="5555269" y="3873262"/>
                </a:cubicBezTo>
                <a:cubicBezTo>
                  <a:pt x="5570043" y="3913274"/>
                  <a:pt x="5614314" y="3982788"/>
                  <a:pt x="5732223" y="3999735"/>
                </a:cubicBezTo>
                <a:cubicBezTo>
                  <a:pt x="5732223" y="3999735"/>
                  <a:pt x="5732223" y="3999735"/>
                  <a:pt x="5774329" y="3999771"/>
                </a:cubicBezTo>
                <a:cubicBezTo>
                  <a:pt x="5921698" y="3999902"/>
                  <a:pt x="6043912" y="4122116"/>
                  <a:pt x="6044042" y="4269485"/>
                </a:cubicBezTo>
                <a:cubicBezTo>
                  <a:pt x="6044175" y="4416854"/>
                  <a:pt x="5924281" y="4536748"/>
                  <a:pt x="5774808" y="4538721"/>
                </a:cubicBezTo>
                <a:cubicBezTo>
                  <a:pt x="5774808" y="4538721"/>
                  <a:pt x="5774808" y="4538721"/>
                  <a:pt x="4894806" y="4537940"/>
                </a:cubicBezTo>
                <a:cubicBezTo>
                  <a:pt x="4745331" y="4535702"/>
                  <a:pt x="4625436" y="4655594"/>
                  <a:pt x="4627674" y="4805070"/>
                </a:cubicBezTo>
                <a:cubicBezTo>
                  <a:pt x="4625701" y="4954542"/>
                  <a:pt x="4745808" y="5074649"/>
                  <a:pt x="4895282" y="5072678"/>
                </a:cubicBezTo>
                <a:cubicBezTo>
                  <a:pt x="4895282" y="5072678"/>
                  <a:pt x="4895282" y="5072678"/>
                  <a:pt x="5027915" y="5074900"/>
                </a:cubicBezTo>
                <a:cubicBezTo>
                  <a:pt x="5177387" y="5072927"/>
                  <a:pt x="5299601" y="5195141"/>
                  <a:pt x="5297628" y="5344613"/>
                </a:cubicBezTo>
                <a:cubicBezTo>
                  <a:pt x="5297759" y="5491982"/>
                  <a:pt x="5177866" y="5611876"/>
                  <a:pt x="5030496" y="5611745"/>
                </a:cubicBezTo>
                <a:cubicBezTo>
                  <a:pt x="5030496" y="5611745"/>
                  <a:pt x="5030496" y="5611745"/>
                  <a:pt x="933167" y="5608107"/>
                </a:cubicBezTo>
                <a:lnTo>
                  <a:pt x="788879" y="5607979"/>
                </a:lnTo>
                <a:lnTo>
                  <a:pt x="788879" y="5608329"/>
                </a:lnTo>
                <a:lnTo>
                  <a:pt x="0" y="5608329"/>
                </a:lnTo>
                <a:close/>
                <a:moveTo>
                  <a:pt x="3848513" y="0"/>
                </a:moveTo>
                <a:cubicBezTo>
                  <a:pt x="3995801" y="55"/>
                  <a:pt x="4115781" y="120036"/>
                  <a:pt x="4117942" y="269428"/>
                </a:cubicBezTo>
                <a:cubicBezTo>
                  <a:pt x="4117997" y="416717"/>
                  <a:pt x="3998109" y="536606"/>
                  <a:pt x="3848717" y="538654"/>
                </a:cubicBezTo>
                <a:cubicBezTo>
                  <a:pt x="1973946" y="535839"/>
                  <a:pt x="1973946" y="535839"/>
                  <a:pt x="1973946" y="535839"/>
                </a:cubicBezTo>
                <a:cubicBezTo>
                  <a:pt x="1826658" y="535783"/>
                  <a:pt x="1706678" y="415802"/>
                  <a:pt x="1706621" y="268515"/>
                </a:cubicBezTo>
                <a:cubicBezTo>
                  <a:pt x="1704461" y="119121"/>
                  <a:pt x="1824350" y="-768"/>
                  <a:pt x="1973744" y="1393"/>
                </a:cubicBezTo>
                <a:cubicBezTo>
                  <a:pt x="3848513" y="0"/>
                  <a:pt x="3848513" y="0"/>
                  <a:pt x="384851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6E143-0E37-4356-878D-CCC3098863C3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A724B6-7BF0-4245-9AB2-0D6EBA5D6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9526" y="2729755"/>
            <a:ext cx="1494463" cy="13984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56053F3-3BCF-4CCA-B26D-AFE119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4800486"/>
            <a:ext cx="5080000" cy="457048"/>
          </a:xfrm>
        </p:spPr>
        <p:txBody>
          <a:bodyPr lIns="0" tIns="0" rIns="0" bIns="0" anchor="t" anchorCtr="0">
            <a:spAutoFit/>
          </a:bodyPr>
          <a:lstStyle>
            <a:lvl1pPr marL="0" algn="r" defTabSz="914400" rtl="0" eaLnBrk="1" latinLnBrk="0" hangingPunct="1">
              <a:defRPr lang="en-US" sz="33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82128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C3768-9A8C-4163-9AC3-C7C3227036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30" y="780391"/>
            <a:ext cx="1047977" cy="98067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>
                    <a:solidFill>
                      <a:schemeClr val="bg1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7" name="Text Box 16">
            <a:extLst>
              <a:ext uri="{FF2B5EF4-FFF2-40B4-BE49-F238E27FC236}">
                <a16:creationId xmlns:a16="http://schemas.microsoft.com/office/drawing/2014/main" id="{ED912C31-787E-41A7-99D5-6F8D619446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8670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9">
            <a:extLst>
              <a:ext uri="{FF2B5EF4-FFF2-40B4-BE49-F238E27FC236}">
                <a16:creationId xmlns:a16="http://schemas.microsoft.com/office/drawing/2014/main" id="{C0FFDAB3-B8B5-41EB-BA9F-6BE0C82B64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77852"/>
          </a:xfrm>
          <a:custGeom>
            <a:avLst/>
            <a:gdLst>
              <a:gd name="connsiteX0" fmla="*/ 3040258 w 12192000"/>
              <a:gd name="connsiteY0" fmla="*/ 1155576 h 4177852"/>
              <a:gd name="connsiteX1" fmla="*/ 3246121 w 12192000"/>
              <a:gd name="connsiteY1" fmla="*/ 1355916 h 4177852"/>
              <a:gd name="connsiteX2" fmla="*/ 3246121 w 12192000"/>
              <a:gd name="connsiteY2" fmla="*/ 2932279 h 4177852"/>
              <a:gd name="connsiteX3" fmla="*/ 3040258 w 12192000"/>
              <a:gd name="connsiteY3" fmla="*/ 3137891 h 4177852"/>
              <a:gd name="connsiteX4" fmla="*/ 2834395 w 12192000"/>
              <a:gd name="connsiteY4" fmla="*/ 2932279 h 4177852"/>
              <a:gd name="connsiteX5" fmla="*/ 2834395 w 12192000"/>
              <a:gd name="connsiteY5" fmla="*/ 1355916 h 4177852"/>
              <a:gd name="connsiteX6" fmla="*/ 3040258 w 12192000"/>
              <a:gd name="connsiteY6" fmla="*/ 1155576 h 4177852"/>
              <a:gd name="connsiteX7" fmla="*/ 9998767 w 12192000"/>
              <a:gd name="connsiteY7" fmla="*/ 0 h 4177852"/>
              <a:gd name="connsiteX8" fmla="*/ 12192000 w 12192000"/>
              <a:gd name="connsiteY8" fmla="*/ 0 h 4177852"/>
              <a:gd name="connsiteX9" fmla="*/ 12192000 w 12192000"/>
              <a:gd name="connsiteY9" fmla="*/ 2290233 h 4177852"/>
              <a:gd name="connsiteX10" fmla="*/ 12160778 w 12192000"/>
              <a:gd name="connsiteY10" fmla="*/ 2299642 h 4177852"/>
              <a:gd name="connsiteX11" fmla="*/ 12036084 w 12192000"/>
              <a:gd name="connsiteY11" fmla="*/ 2489511 h 4177852"/>
              <a:gd name="connsiteX12" fmla="*/ 12036084 w 12192000"/>
              <a:gd name="connsiteY12" fmla="*/ 2589719 h 4177852"/>
              <a:gd name="connsiteX13" fmla="*/ 11835519 w 12192000"/>
              <a:gd name="connsiteY13" fmla="*/ 2795410 h 4177852"/>
              <a:gd name="connsiteX14" fmla="*/ 11629677 w 12192000"/>
              <a:gd name="connsiteY14" fmla="*/ 2589719 h 4177852"/>
              <a:gd name="connsiteX15" fmla="*/ 11629677 w 12192000"/>
              <a:gd name="connsiteY15" fmla="*/ 1977921 h 4177852"/>
              <a:gd name="connsiteX16" fmla="*/ 11423834 w 12192000"/>
              <a:gd name="connsiteY16" fmla="*/ 1777504 h 4177852"/>
              <a:gd name="connsiteX17" fmla="*/ 11223268 w 12192000"/>
              <a:gd name="connsiteY17" fmla="*/ 1977921 h 4177852"/>
              <a:gd name="connsiteX18" fmla="*/ 11223268 w 12192000"/>
              <a:gd name="connsiteY18" fmla="*/ 2447318 h 4177852"/>
              <a:gd name="connsiteX19" fmla="*/ 11033260 w 12192000"/>
              <a:gd name="connsiteY19" fmla="*/ 2653009 h 4177852"/>
              <a:gd name="connsiteX20" fmla="*/ 10911865 w 12192000"/>
              <a:gd name="connsiteY20" fmla="*/ 2668832 h 4177852"/>
              <a:gd name="connsiteX21" fmla="*/ 10816861 w 12192000"/>
              <a:gd name="connsiteY21" fmla="*/ 2805958 h 4177852"/>
              <a:gd name="connsiteX22" fmla="*/ 10816861 w 12192000"/>
              <a:gd name="connsiteY22" fmla="*/ 3312274 h 4177852"/>
              <a:gd name="connsiteX23" fmla="*/ 10611018 w 12192000"/>
              <a:gd name="connsiteY23" fmla="*/ 3517965 h 4177852"/>
              <a:gd name="connsiteX24" fmla="*/ 10410453 w 12192000"/>
              <a:gd name="connsiteY24" fmla="*/ 3312274 h 4177852"/>
              <a:gd name="connsiteX25" fmla="*/ 10410453 w 12192000"/>
              <a:gd name="connsiteY25" fmla="*/ 2510607 h 4177852"/>
              <a:gd name="connsiteX26" fmla="*/ 10310170 w 12192000"/>
              <a:gd name="connsiteY26" fmla="*/ 2362932 h 4177852"/>
              <a:gd name="connsiteX27" fmla="*/ 10220444 w 12192000"/>
              <a:gd name="connsiteY27" fmla="*/ 2347109 h 4177852"/>
              <a:gd name="connsiteX28" fmla="*/ 10204610 w 12192000"/>
              <a:gd name="connsiteY28" fmla="*/ 2347109 h 4177852"/>
              <a:gd name="connsiteX29" fmla="*/ 9998767 w 12192000"/>
              <a:gd name="connsiteY29" fmla="*/ 2141418 h 4177852"/>
              <a:gd name="connsiteX30" fmla="*/ 9998767 w 12192000"/>
              <a:gd name="connsiteY30" fmla="*/ 564455 h 4177852"/>
              <a:gd name="connsiteX31" fmla="*/ 10004045 w 12192000"/>
              <a:gd name="connsiteY31" fmla="*/ 543359 h 4177852"/>
              <a:gd name="connsiteX32" fmla="*/ 9998767 w 12192000"/>
              <a:gd name="connsiteY32" fmla="*/ 516987 h 4177852"/>
              <a:gd name="connsiteX33" fmla="*/ 9998767 w 12192000"/>
              <a:gd name="connsiteY33" fmla="*/ 71301 h 4177852"/>
              <a:gd name="connsiteX34" fmla="*/ 6396171 w 12192000"/>
              <a:gd name="connsiteY34" fmla="*/ 0 h 4177852"/>
              <a:gd name="connsiteX35" fmla="*/ 9904710 w 12192000"/>
              <a:gd name="connsiteY35" fmla="*/ 0 h 4177852"/>
              <a:gd name="connsiteX36" fmla="*/ 9904710 w 12192000"/>
              <a:gd name="connsiteY36" fmla="*/ 10539 h 4177852"/>
              <a:gd name="connsiteX37" fmla="*/ 9904710 w 12192000"/>
              <a:gd name="connsiteY37" fmla="*/ 1176922 h 4177852"/>
              <a:gd name="connsiteX38" fmla="*/ 9904710 w 12192000"/>
              <a:gd name="connsiteY38" fmla="*/ 2864615 h 4177852"/>
              <a:gd name="connsiteX39" fmla="*/ 9709497 w 12192000"/>
              <a:gd name="connsiteY39" fmla="*/ 3059755 h 4177852"/>
              <a:gd name="connsiteX40" fmla="*/ 9514286 w 12192000"/>
              <a:gd name="connsiteY40" fmla="*/ 2864615 h 4177852"/>
              <a:gd name="connsiteX41" fmla="*/ 9514286 w 12192000"/>
              <a:gd name="connsiteY41" fmla="*/ 2548172 h 4177852"/>
              <a:gd name="connsiteX42" fmla="*/ 9319074 w 12192000"/>
              <a:gd name="connsiteY42" fmla="*/ 2353034 h 4177852"/>
              <a:gd name="connsiteX43" fmla="*/ 9123863 w 12192000"/>
              <a:gd name="connsiteY43" fmla="*/ 2548172 h 4177852"/>
              <a:gd name="connsiteX44" fmla="*/ 9123863 w 12192000"/>
              <a:gd name="connsiteY44" fmla="*/ 3202155 h 4177852"/>
              <a:gd name="connsiteX45" fmla="*/ 8933926 w 12192000"/>
              <a:gd name="connsiteY45" fmla="*/ 3397293 h 4177852"/>
              <a:gd name="connsiteX46" fmla="*/ 8738715 w 12192000"/>
              <a:gd name="connsiteY46" fmla="*/ 3202155 h 4177852"/>
              <a:gd name="connsiteX47" fmla="*/ 8738715 w 12192000"/>
              <a:gd name="connsiteY47" fmla="*/ 2616736 h 4177852"/>
              <a:gd name="connsiteX48" fmla="*/ 8543502 w 12192000"/>
              <a:gd name="connsiteY48" fmla="*/ 2421596 h 4177852"/>
              <a:gd name="connsiteX49" fmla="*/ 8348291 w 12192000"/>
              <a:gd name="connsiteY49" fmla="*/ 2616736 h 4177852"/>
              <a:gd name="connsiteX50" fmla="*/ 8348291 w 12192000"/>
              <a:gd name="connsiteY50" fmla="*/ 3982713 h 4177852"/>
              <a:gd name="connsiteX51" fmla="*/ 8153079 w 12192000"/>
              <a:gd name="connsiteY51" fmla="*/ 4177852 h 4177852"/>
              <a:gd name="connsiteX52" fmla="*/ 7957866 w 12192000"/>
              <a:gd name="connsiteY52" fmla="*/ 3982713 h 4177852"/>
              <a:gd name="connsiteX53" fmla="*/ 7957866 w 12192000"/>
              <a:gd name="connsiteY53" fmla="*/ 2864615 h 4177852"/>
              <a:gd name="connsiteX54" fmla="*/ 7762655 w 12192000"/>
              <a:gd name="connsiteY54" fmla="*/ 2669475 h 4177852"/>
              <a:gd name="connsiteX55" fmla="*/ 7567443 w 12192000"/>
              <a:gd name="connsiteY55" fmla="*/ 2864615 h 4177852"/>
              <a:gd name="connsiteX56" fmla="*/ 7567443 w 12192000"/>
              <a:gd name="connsiteY56" fmla="*/ 2817149 h 4177852"/>
              <a:gd name="connsiteX57" fmla="*/ 7372231 w 12192000"/>
              <a:gd name="connsiteY57" fmla="*/ 3012288 h 4177852"/>
              <a:gd name="connsiteX58" fmla="*/ 7177019 w 12192000"/>
              <a:gd name="connsiteY58" fmla="*/ 2817149 h 4177852"/>
              <a:gd name="connsiteX59" fmla="*/ 7177019 w 12192000"/>
              <a:gd name="connsiteY59" fmla="*/ 2738039 h 4177852"/>
              <a:gd name="connsiteX60" fmla="*/ 6981807 w 12192000"/>
              <a:gd name="connsiteY60" fmla="*/ 2548172 h 4177852"/>
              <a:gd name="connsiteX61" fmla="*/ 6786596 w 12192000"/>
              <a:gd name="connsiteY61" fmla="*/ 2738039 h 4177852"/>
              <a:gd name="connsiteX62" fmla="*/ 6786596 w 12192000"/>
              <a:gd name="connsiteY62" fmla="*/ 2716943 h 4177852"/>
              <a:gd name="connsiteX63" fmla="*/ 6591384 w 12192000"/>
              <a:gd name="connsiteY63" fmla="*/ 2912081 h 4177852"/>
              <a:gd name="connsiteX64" fmla="*/ 6396171 w 12192000"/>
              <a:gd name="connsiteY64" fmla="*/ 2716943 h 4177852"/>
              <a:gd name="connsiteX65" fmla="*/ 6396171 w 12192000"/>
              <a:gd name="connsiteY65" fmla="*/ 1029248 h 4177852"/>
              <a:gd name="connsiteX66" fmla="*/ 6396171 w 12192000"/>
              <a:gd name="connsiteY66" fmla="*/ 81691 h 4177852"/>
              <a:gd name="connsiteX67" fmla="*/ 3340177 w 12192000"/>
              <a:gd name="connsiteY67" fmla="*/ 0 h 4177852"/>
              <a:gd name="connsiteX68" fmla="*/ 6190309 w 12192000"/>
              <a:gd name="connsiteY68" fmla="*/ 0 h 4177852"/>
              <a:gd name="connsiteX69" fmla="*/ 6190309 w 12192000"/>
              <a:gd name="connsiteY69" fmla="*/ 117990 h 4177852"/>
              <a:gd name="connsiteX70" fmla="*/ 6190309 w 12192000"/>
              <a:gd name="connsiteY70" fmla="*/ 1182574 h 4177852"/>
              <a:gd name="connsiteX71" fmla="*/ 6185031 w 12192000"/>
              <a:gd name="connsiteY71" fmla="*/ 1240593 h 4177852"/>
              <a:gd name="connsiteX72" fmla="*/ 6190309 w 12192000"/>
              <a:gd name="connsiteY72" fmla="*/ 1293337 h 4177852"/>
              <a:gd name="connsiteX73" fmla="*/ 6190309 w 12192000"/>
              <a:gd name="connsiteY73" fmla="*/ 2870383 h 4177852"/>
              <a:gd name="connsiteX74" fmla="*/ 5989744 w 12192000"/>
              <a:gd name="connsiteY74" fmla="*/ 3076085 h 4177852"/>
              <a:gd name="connsiteX75" fmla="*/ 5783901 w 12192000"/>
              <a:gd name="connsiteY75" fmla="*/ 2870383 h 4177852"/>
              <a:gd name="connsiteX76" fmla="*/ 5783901 w 12192000"/>
              <a:gd name="connsiteY76" fmla="*/ 2437882 h 4177852"/>
              <a:gd name="connsiteX77" fmla="*/ 5583336 w 12192000"/>
              <a:gd name="connsiteY77" fmla="*/ 2237455 h 4177852"/>
              <a:gd name="connsiteX78" fmla="*/ 5377493 w 12192000"/>
              <a:gd name="connsiteY78" fmla="*/ 2437882 h 4177852"/>
              <a:gd name="connsiteX79" fmla="*/ 5377493 w 12192000"/>
              <a:gd name="connsiteY79" fmla="*/ 2569742 h 4177852"/>
              <a:gd name="connsiteX80" fmla="*/ 5171650 w 12192000"/>
              <a:gd name="connsiteY80" fmla="*/ 2770170 h 4177852"/>
              <a:gd name="connsiteX81" fmla="*/ 5161094 w 12192000"/>
              <a:gd name="connsiteY81" fmla="*/ 2770170 h 4177852"/>
              <a:gd name="connsiteX82" fmla="*/ 5066090 w 12192000"/>
              <a:gd name="connsiteY82" fmla="*/ 2785993 h 4177852"/>
              <a:gd name="connsiteX83" fmla="*/ 4971086 w 12192000"/>
              <a:gd name="connsiteY83" fmla="*/ 2928402 h 4177852"/>
              <a:gd name="connsiteX84" fmla="*/ 4971086 w 12192000"/>
              <a:gd name="connsiteY84" fmla="*/ 3851422 h 4177852"/>
              <a:gd name="connsiteX85" fmla="*/ 4765243 w 12192000"/>
              <a:gd name="connsiteY85" fmla="*/ 4051850 h 4177852"/>
              <a:gd name="connsiteX86" fmla="*/ 4564678 w 12192000"/>
              <a:gd name="connsiteY86" fmla="*/ 3851422 h 4177852"/>
              <a:gd name="connsiteX87" fmla="*/ 4564678 w 12192000"/>
              <a:gd name="connsiteY87" fmla="*/ 3498037 h 4177852"/>
              <a:gd name="connsiteX88" fmla="*/ 4464395 w 12192000"/>
              <a:gd name="connsiteY88" fmla="*/ 3355628 h 4177852"/>
              <a:gd name="connsiteX89" fmla="*/ 4374669 w 12192000"/>
              <a:gd name="connsiteY89" fmla="*/ 3339805 h 4177852"/>
              <a:gd name="connsiteX90" fmla="*/ 4358835 w 12192000"/>
              <a:gd name="connsiteY90" fmla="*/ 3339805 h 4177852"/>
              <a:gd name="connsiteX91" fmla="*/ 4158269 w 12192000"/>
              <a:gd name="connsiteY91" fmla="*/ 3139378 h 4177852"/>
              <a:gd name="connsiteX92" fmla="*/ 3952427 w 12192000"/>
              <a:gd name="connsiteY92" fmla="*/ 2933676 h 4177852"/>
              <a:gd name="connsiteX93" fmla="*/ 3746584 w 12192000"/>
              <a:gd name="connsiteY93" fmla="*/ 3139378 h 4177852"/>
              <a:gd name="connsiteX94" fmla="*/ 3746584 w 12192000"/>
              <a:gd name="connsiteY94" fmla="*/ 3687916 h 4177852"/>
              <a:gd name="connsiteX95" fmla="*/ 3546019 w 12192000"/>
              <a:gd name="connsiteY95" fmla="*/ 3888343 h 4177852"/>
              <a:gd name="connsiteX96" fmla="*/ 3340177 w 12192000"/>
              <a:gd name="connsiteY96" fmla="*/ 3687916 h 4177852"/>
              <a:gd name="connsiteX97" fmla="*/ 3340177 w 12192000"/>
              <a:gd name="connsiteY97" fmla="*/ 2000107 h 4177852"/>
              <a:gd name="connsiteX98" fmla="*/ 3340177 w 12192000"/>
              <a:gd name="connsiteY98" fmla="*/ 118300 h 4177852"/>
              <a:gd name="connsiteX99" fmla="*/ 2834394 w 12192000"/>
              <a:gd name="connsiteY99" fmla="*/ 0 h 4177852"/>
              <a:gd name="connsiteX100" fmla="*/ 3246120 w 12192000"/>
              <a:gd name="connsiteY100" fmla="*/ 0 h 4177852"/>
              <a:gd name="connsiteX101" fmla="*/ 3246120 w 12192000"/>
              <a:gd name="connsiteY101" fmla="*/ 112341 h 4177852"/>
              <a:gd name="connsiteX102" fmla="*/ 3246120 w 12192000"/>
              <a:gd name="connsiteY102" fmla="*/ 786419 h 4177852"/>
              <a:gd name="connsiteX103" fmla="*/ 3040257 w 12192000"/>
              <a:gd name="connsiteY103" fmla="*/ 986980 h 4177852"/>
              <a:gd name="connsiteX104" fmla="*/ 2834394 w 12192000"/>
              <a:gd name="connsiteY104" fmla="*/ 786419 h 4177852"/>
              <a:gd name="connsiteX105" fmla="*/ 2834394 w 12192000"/>
              <a:gd name="connsiteY105" fmla="*/ 11480 h 4177852"/>
              <a:gd name="connsiteX106" fmla="*/ 0 w 12192000"/>
              <a:gd name="connsiteY106" fmla="*/ 0 h 4177852"/>
              <a:gd name="connsiteX107" fmla="*/ 2733238 w 12192000"/>
              <a:gd name="connsiteY107" fmla="*/ 0 h 4177852"/>
              <a:gd name="connsiteX108" fmla="*/ 2733238 w 12192000"/>
              <a:gd name="connsiteY108" fmla="*/ 27664 h 4177852"/>
              <a:gd name="connsiteX109" fmla="*/ 2733238 w 12192000"/>
              <a:gd name="connsiteY109" fmla="*/ 1029248 h 4177852"/>
              <a:gd name="connsiteX110" fmla="*/ 2733238 w 12192000"/>
              <a:gd name="connsiteY110" fmla="*/ 2716943 h 4177852"/>
              <a:gd name="connsiteX111" fmla="*/ 2538026 w 12192000"/>
              <a:gd name="connsiteY111" fmla="*/ 2912081 h 4177852"/>
              <a:gd name="connsiteX112" fmla="*/ 2342815 w 12192000"/>
              <a:gd name="connsiteY112" fmla="*/ 2716943 h 4177852"/>
              <a:gd name="connsiteX113" fmla="*/ 2342815 w 12192000"/>
              <a:gd name="connsiteY113" fmla="*/ 2738039 h 4177852"/>
              <a:gd name="connsiteX114" fmla="*/ 2147602 w 12192000"/>
              <a:gd name="connsiteY114" fmla="*/ 2548172 h 4177852"/>
              <a:gd name="connsiteX115" fmla="*/ 1952390 w 12192000"/>
              <a:gd name="connsiteY115" fmla="*/ 2738039 h 4177852"/>
              <a:gd name="connsiteX116" fmla="*/ 1952390 w 12192000"/>
              <a:gd name="connsiteY116" fmla="*/ 2817149 h 4177852"/>
              <a:gd name="connsiteX117" fmla="*/ 1757179 w 12192000"/>
              <a:gd name="connsiteY117" fmla="*/ 3012288 h 4177852"/>
              <a:gd name="connsiteX118" fmla="*/ 1561966 w 12192000"/>
              <a:gd name="connsiteY118" fmla="*/ 2817149 h 4177852"/>
              <a:gd name="connsiteX119" fmla="*/ 1561966 w 12192000"/>
              <a:gd name="connsiteY119" fmla="*/ 2864615 h 4177852"/>
              <a:gd name="connsiteX120" fmla="*/ 1366754 w 12192000"/>
              <a:gd name="connsiteY120" fmla="*/ 2669475 h 4177852"/>
              <a:gd name="connsiteX121" fmla="*/ 1171543 w 12192000"/>
              <a:gd name="connsiteY121" fmla="*/ 2864615 h 4177852"/>
              <a:gd name="connsiteX122" fmla="*/ 1171543 w 12192000"/>
              <a:gd name="connsiteY122" fmla="*/ 3982713 h 4177852"/>
              <a:gd name="connsiteX123" fmla="*/ 976330 w 12192000"/>
              <a:gd name="connsiteY123" fmla="*/ 4177852 h 4177852"/>
              <a:gd name="connsiteX124" fmla="*/ 781118 w 12192000"/>
              <a:gd name="connsiteY124" fmla="*/ 3982713 h 4177852"/>
              <a:gd name="connsiteX125" fmla="*/ 781118 w 12192000"/>
              <a:gd name="connsiteY125" fmla="*/ 2616736 h 4177852"/>
              <a:gd name="connsiteX126" fmla="*/ 591182 w 12192000"/>
              <a:gd name="connsiteY126" fmla="*/ 2421596 h 4177852"/>
              <a:gd name="connsiteX127" fmla="*/ 395971 w 12192000"/>
              <a:gd name="connsiteY127" fmla="*/ 2616736 h 4177852"/>
              <a:gd name="connsiteX128" fmla="*/ 395971 w 12192000"/>
              <a:gd name="connsiteY128" fmla="*/ 3202155 h 4177852"/>
              <a:gd name="connsiteX129" fmla="*/ 200759 w 12192000"/>
              <a:gd name="connsiteY129" fmla="*/ 3397293 h 4177852"/>
              <a:gd name="connsiteX130" fmla="*/ 5546 w 12192000"/>
              <a:gd name="connsiteY130" fmla="*/ 3202155 h 4177852"/>
              <a:gd name="connsiteX131" fmla="*/ 5546 w 12192000"/>
              <a:gd name="connsiteY131" fmla="*/ 2548172 h 4177852"/>
              <a:gd name="connsiteX132" fmla="*/ 0 w 12192000"/>
              <a:gd name="connsiteY132" fmla="*/ 2520831 h 417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2192000" h="4177852">
                <a:moveTo>
                  <a:pt x="3040258" y="1155576"/>
                </a:moveTo>
                <a:cubicBezTo>
                  <a:pt x="3151108" y="1155576"/>
                  <a:pt x="3246121" y="1245202"/>
                  <a:pt x="3246121" y="1355916"/>
                </a:cubicBezTo>
                <a:cubicBezTo>
                  <a:pt x="3246121" y="2932279"/>
                  <a:pt x="3246121" y="2932279"/>
                  <a:pt x="3246121" y="2932279"/>
                </a:cubicBezTo>
                <a:cubicBezTo>
                  <a:pt x="3246121" y="3048265"/>
                  <a:pt x="3151108" y="3137891"/>
                  <a:pt x="3040258" y="3137891"/>
                </a:cubicBezTo>
                <a:cubicBezTo>
                  <a:pt x="2929409" y="3137891"/>
                  <a:pt x="2834395" y="3048265"/>
                  <a:pt x="2834395" y="2932279"/>
                </a:cubicBezTo>
                <a:cubicBezTo>
                  <a:pt x="2834395" y="1355916"/>
                  <a:pt x="2834395" y="1355916"/>
                  <a:pt x="2834395" y="1355916"/>
                </a:cubicBezTo>
                <a:cubicBezTo>
                  <a:pt x="2834395" y="1245202"/>
                  <a:pt x="2929409" y="1155576"/>
                  <a:pt x="3040258" y="1155576"/>
                </a:cubicBezTo>
                <a:close/>
                <a:moveTo>
                  <a:pt x="9998767" y="0"/>
                </a:moveTo>
                <a:lnTo>
                  <a:pt x="12192000" y="0"/>
                </a:lnTo>
                <a:lnTo>
                  <a:pt x="12192000" y="2290233"/>
                </a:lnTo>
                <a:lnTo>
                  <a:pt x="12160778" y="2299642"/>
                </a:lnTo>
                <a:cubicBezTo>
                  <a:pt x="12086555" y="2330298"/>
                  <a:pt x="12036084" y="2402488"/>
                  <a:pt x="12036084" y="2489511"/>
                </a:cubicBezTo>
                <a:cubicBezTo>
                  <a:pt x="12036084" y="2489511"/>
                  <a:pt x="12036084" y="2489511"/>
                  <a:pt x="12036084" y="2589719"/>
                </a:cubicBezTo>
                <a:cubicBezTo>
                  <a:pt x="12036084" y="2700476"/>
                  <a:pt x="11946357" y="2795410"/>
                  <a:pt x="11835519" y="2795410"/>
                </a:cubicBezTo>
                <a:cubicBezTo>
                  <a:pt x="11719403" y="2795410"/>
                  <a:pt x="11629677" y="2700476"/>
                  <a:pt x="11629677" y="2589719"/>
                </a:cubicBezTo>
                <a:cubicBezTo>
                  <a:pt x="11629677" y="2589719"/>
                  <a:pt x="11629677" y="2589719"/>
                  <a:pt x="11629677" y="1977921"/>
                </a:cubicBezTo>
                <a:cubicBezTo>
                  <a:pt x="11629677" y="1867165"/>
                  <a:pt x="11539950" y="1777504"/>
                  <a:pt x="11423834" y="1777504"/>
                </a:cubicBezTo>
                <a:cubicBezTo>
                  <a:pt x="11312995" y="1777504"/>
                  <a:pt x="11223268" y="1867165"/>
                  <a:pt x="11223268" y="1977921"/>
                </a:cubicBezTo>
                <a:cubicBezTo>
                  <a:pt x="11223268" y="1977921"/>
                  <a:pt x="11223268" y="1977921"/>
                  <a:pt x="11223268" y="2447318"/>
                </a:cubicBezTo>
                <a:cubicBezTo>
                  <a:pt x="11223268" y="2558075"/>
                  <a:pt x="11138820" y="2642460"/>
                  <a:pt x="11033260" y="2653009"/>
                </a:cubicBezTo>
                <a:cubicBezTo>
                  <a:pt x="10980480" y="2653009"/>
                  <a:pt x="10964646" y="2653009"/>
                  <a:pt x="10911865" y="2668832"/>
                </a:cubicBezTo>
                <a:cubicBezTo>
                  <a:pt x="10880197" y="2679379"/>
                  <a:pt x="10827417" y="2716298"/>
                  <a:pt x="10816861" y="2805958"/>
                </a:cubicBezTo>
                <a:cubicBezTo>
                  <a:pt x="10816861" y="2805958"/>
                  <a:pt x="10816861" y="2805958"/>
                  <a:pt x="10816861" y="3312274"/>
                </a:cubicBezTo>
                <a:cubicBezTo>
                  <a:pt x="10816861" y="3423031"/>
                  <a:pt x="10721857" y="3517965"/>
                  <a:pt x="10611018" y="3517965"/>
                </a:cubicBezTo>
                <a:cubicBezTo>
                  <a:pt x="10500180" y="3517965"/>
                  <a:pt x="10410453" y="3423031"/>
                  <a:pt x="10410453" y="3312274"/>
                </a:cubicBezTo>
                <a:cubicBezTo>
                  <a:pt x="10410453" y="3312274"/>
                  <a:pt x="10410453" y="3312274"/>
                  <a:pt x="10410453" y="2510607"/>
                </a:cubicBezTo>
                <a:cubicBezTo>
                  <a:pt x="10399897" y="2410399"/>
                  <a:pt x="10341838" y="2373480"/>
                  <a:pt x="10310170" y="2362932"/>
                </a:cubicBezTo>
                <a:cubicBezTo>
                  <a:pt x="10273225" y="2347109"/>
                  <a:pt x="10252112" y="2347109"/>
                  <a:pt x="10220444" y="2347109"/>
                </a:cubicBezTo>
                <a:cubicBezTo>
                  <a:pt x="10215166" y="2347109"/>
                  <a:pt x="10209888" y="2347109"/>
                  <a:pt x="10204610" y="2347109"/>
                </a:cubicBezTo>
                <a:cubicBezTo>
                  <a:pt x="10093771" y="2347109"/>
                  <a:pt x="9998767" y="2257449"/>
                  <a:pt x="9998767" y="2141418"/>
                </a:cubicBezTo>
                <a:cubicBezTo>
                  <a:pt x="9998767" y="2141418"/>
                  <a:pt x="9998767" y="2141418"/>
                  <a:pt x="9998767" y="564455"/>
                </a:cubicBezTo>
                <a:cubicBezTo>
                  <a:pt x="9998767" y="559180"/>
                  <a:pt x="10004045" y="548633"/>
                  <a:pt x="10004045" y="543359"/>
                </a:cubicBezTo>
                <a:cubicBezTo>
                  <a:pt x="10004045" y="532810"/>
                  <a:pt x="9998767" y="527536"/>
                  <a:pt x="9998767" y="516987"/>
                </a:cubicBezTo>
                <a:cubicBezTo>
                  <a:pt x="9998767" y="516987"/>
                  <a:pt x="9998767" y="516987"/>
                  <a:pt x="9998767" y="71301"/>
                </a:cubicBezTo>
                <a:close/>
                <a:moveTo>
                  <a:pt x="6396171" y="0"/>
                </a:moveTo>
                <a:lnTo>
                  <a:pt x="9904710" y="0"/>
                </a:lnTo>
                <a:lnTo>
                  <a:pt x="9904710" y="10539"/>
                </a:lnTo>
                <a:cubicBezTo>
                  <a:pt x="9904710" y="349953"/>
                  <a:pt x="9904710" y="736560"/>
                  <a:pt x="9904710" y="1176922"/>
                </a:cubicBezTo>
                <a:cubicBezTo>
                  <a:pt x="9904710" y="1176922"/>
                  <a:pt x="9904710" y="1176922"/>
                  <a:pt x="9904710" y="2864615"/>
                </a:cubicBezTo>
                <a:cubicBezTo>
                  <a:pt x="9904710" y="2970096"/>
                  <a:pt x="9820294" y="3059755"/>
                  <a:pt x="9709497" y="3059755"/>
                </a:cubicBezTo>
                <a:cubicBezTo>
                  <a:pt x="9603978" y="3059755"/>
                  <a:pt x="9514286" y="2970096"/>
                  <a:pt x="9514286" y="2864615"/>
                </a:cubicBezTo>
                <a:cubicBezTo>
                  <a:pt x="9514286" y="2864615"/>
                  <a:pt x="9514286" y="2864615"/>
                  <a:pt x="9514286" y="2548172"/>
                </a:cubicBezTo>
                <a:cubicBezTo>
                  <a:pt x="9514286" y="2437418"/>
                  <a:pt x="9429870" y="2353034"/>
                  <a:pt x="9319074" y="2353034"/>
                </a:cubicBezTo>
                <a:cubicBezTo>
                  <a:pt x="9213555" y="2353034"/>
                  <a:pt x="9123863" y="2437418"/>
                  <a:pt x="9123863" y="2548172"/>
                </a:cubicBezTo>
                <a:cubicBezTo>
                  <a:pt x="9123863" y="2548172"/>
                  <a:pt x="9123863" y="2548172"/>
                  <a:pt x="9123863" y="3202155"/>
                </a:cubicBezTo>
                <a:cubicBezTo>
                  <a:pt x="9123863" y="3312909"/>
                  <a:pt x="9039446" y="3397293"/>
                  <a:pt x="8933926" y="3397293"/>
                </a:cubicBezTo>
                <a:cubicBezTo>
                  <a:pt x="8823130" y="3397293"/>
                  <a:pt x="8738715" y="3312909"/>
                  <a:pt x="8738715" y="3202155"/>
                </a:cubicBezTo>
                <a:cubicBezTo>
                  <a:pt x="8738715" y="3202155"/>
                  <a:pt x="8738715" y="3202155"/>
                  <a:pt x="8738715" y="2616736"/>
                </a:cubicBezTo>
                <a:cubicBezTo>
                  <a:pt x="8738715" y="2511255"/>
                  <a:pt x="8649023" y="2421596"/>
                  <a:pt x="8543502" y="2421596"/>
                </a:cubicBezTo>
                <a:cubicBezTo>
                  <a:pt x="8432706" y="2421596"/>
                  <a:pt x="8348291" y="2511255"/>
                  <a:pt x="8348291" y="2616736"/>
                </a:cubicBezTo>
                <a:cubicBezTo>
                  <a:pt x="8348291" y="2616736"/>
                  <a:pt x="8348291" y="2616736"/>
                  <a:pt x="8348291" y="3982713"/>
                </a:cubicBezTo>
                <a:cubicBezTo>
                  <a:pt x="8348291" y="4088194"/>
                  <a:pt x="8258599" y="4177852"/>
                  <a:pt x="8153079" y="4177852"/>
                </a:cubicBezTo>
                <a:cubicBezTo>
                  <a:pt x="8042283" y="4177852"/>
                  <a:pt x="7957866" y="4088194"/>
                  <a:pt x="7957866" y="3982713"/>
                </a:cubicBezTo>
                <a:cubicBezTo>
                  <a:pt x="7957866" y="3982713"/>
                  <a:pt x="7957866" y="3982713"/>
                  <a:pt x="7957866" y="2864615"/>
                </a:cubicBezTo>
                <a:cubicBezTo>
                  <a:pt x="7957866" y="2753861"/>
                  <a:pt x="7868174" y="2669475"/>
                  <a:pt x="7762655" y="2669475"/>
                </a:cubicBezTo>
                <a:cubicBezTo>
                  <a:pt x="7657135" y="2669475"/>
                  <a:pt x="7567443" y="2753861"/>
                  <a:pt x="7567443" y="2864615"/>
                </a:cubicBezTo>
                <a:cubicBezTo>
                  <a:pt x="7567443" y="2864615"/>
                  <a:pt x="7567443" y="2864615"/>
                  <a:pt x="7567443" y="2817149"/>
                </a:cubicBezTo>
                <a:cubicBezTo>
                  <a:pt x="7567443" y="2927904"/>
                  <a:pt x="7477751" y="3012288"/>
                  <a:pt x="7372231" y="3012288"/>
                </a:cubicBezTo>
                <a:cubicBezTo>
                  <a:pt x="7266711" y="3012288"/>
                  <a:pt x="7177019" y="2927904"/>
                  <a:pt x="7177019" y="2817149"/>
                </a:cubicBezTo>
                <a:cubicBezTo>
                  <a:pt x="7177019" y="2817149"/>
                  <a:pt x="7177019" y="2817149"/>
                  <a:pt x="7177019" y="2738039"/>
                </a:cubicBezTo>
                <a:cubicBezTo>
                  <a:pt x="7177019" y="2632558"/>
                  <a:pt x="7092603" y="2548172"/>
                  <a:pt x="6981807" y="2548172"/>
                </a:cubicBezTo>
                <a:cubicBezTo>
                  <a:pt x="6876288" y="2548172"/>
                  <a:pt x="6786596" y="2632558"/>
                  <a:pt x="6786596" y="2738039"/>
                </a:cubicBezTo>
                <a:cubicBezTo>
                  <a:pt x="6786596" y="2738039"/>
                  <a:pt x="6786596" y="2738039"/>
                  <a:pt x="6786596" y="2716943"/>
                </a:cubicBezTo>
                <a:cubicBezTo>
                  <a:pt x="6786596" y="2822423"/>
                  <a:pt x="6702179" y="2912081"/>
                  <a:pt x="6591384" y="2912081"/>
                </a:cubicBezTo>
                <a:cubicBezTo>
                  <a:pt x="6485863" y="2912081"/>
                  <a:pt x="6396171" y="2822423"/>
                  <a:pt x="6396171" y="2716943"/>
                </a:cubicBezTo>
                <a:cubicBezTo>
                  <a:pt x="6396171" y="2716943"/>
                  <a:pt x="6396171" y="2716943"/>
                  <a:pt x="6396171" y="1029248"/>
                </a:cubicBezTo>
                <a:cubicBezTo>
                  <a:pt x="6396171" y="1029248"/>
                  <a:pt x="6396171" y="1029248"/>
                  <a:pt x="6396171" y="81691"/>
                </a:cubicBezTo>
                <a:close/>
                <a:moveTo>
                  <a:pt x="3340177" y="0"/>
                </a:moveTo>
                <a:lnTo>
                  <a:pt x="6190309" y="0"/>
                </a:lnTo>
                <a:lnTo>
                  <a:pt x="6190309" y="117990"/>
                </a:lnTo>
                <a:cubicBezTo>
                  <a:pt x="6190309" y="350928"/>
                  <a:pt x="6190309" y="689747"/>
                  <a:pt x="6190309" y="1182574"/>
                </a:cubicBezTo>
                <a:cubicBezTo>
                  <a:pt x="6190309" y="1203672"/>
                  <a:pt x="6190309" y="1224769"/>
                  <a:pt x="6185031" y="1240593"/>
                </a:cubicBezTo>
                <a:cubicBezTo>
                  <a:pt x="6190309" y="1256416"/>
                  <a:pt x="6190309" y="1277513"/>
                  <a:pt x="6190309" y="1293337"/>
                </a:cubicBezTo>
                <a:cubicBezTo>
                  <a:pt x="6190309" y="1293337"/>
                  <a:pt x="6190309" y="1293337"/>
                  <a:pt x="6190309" y="2870383"/>
                </a:cubicBezTo>
                <a:cubicBezTo>
                  <a:pt x="6190309" y="2986420"/>
                  <a:pt x="6100582" y="3076085"/>
                  <a:pt x="5989744" y="3076085"/>
                </a:cubicBezTo>
                <a:cubicBezTo>
                  <a:pt x="5873629" y="3076085"/>
                  <a:pt x="5783901" y="2986420"/>
                  <a:pt x="5783901" y="2870383"/>
                </a:cubicBezTo>
                <a:cubicBezTo>
                  <a:pt x="5783901" y="2870383"/>
                  <a:pt x="5783901" y="2870383"/>
                  <a:pt x="5783901" y="2437882"/>
                </a:cubicBezTo>
                <a:cubicBezTo>
                  <a:pt x="5783901" y="2327120"/>
                  <a:pt x="5694175" y="2237455"/>
                  <a:pt x="5583336" y="2237455"/>
                </a:cubicBezTo>
                <a:cubicBezTo>
                  <a:pt x="5467220" y="2237455"/>
                  <a:pt x="5377493" y="2327120"/>
                  <a:pt x="5377493" y="2437882"/>
                </a:cubicBezTo>
                <a:cubicBezTo>
                  <a:pt x="5377493" y="2437882"/>
                  <a:pt x="5377493" y="2437882"/>
                  <a:pt x="5377493" y="2569742"/>
                </a:cubicBezTo>
                <a:cubicBezTo>
                  <a:pt x="5377493" y="2680505"/>
                  <a:pt x="5287768" y="2770170"/>
                  <a:pt x="5171650" y="2770170"/>
                </a:cubicBezTo>
                <a:cubicBezTo>
                  <a:pt x="5171650" y="2770170"/>
                  <a:pt x="5166373" y="2770170"/>
                  <a:pt x="5161094" y="2770170"/>
                </a:cubicBezTo>
                <a:cubicBezTo>
                  <a:pt x="5129426" y="2770170"/>
                  <a:pt x="5108314" y="2770170"/>
                  <a:pt x="5066090" y="2785993"/>
                </a:cubicBezTo>
                <a:cubicBezTo>
                  <a:pt x="5034423" y="2801817"/>
                  <a:pt x="4981643" y="2833462"/>
                  <a:pt x="4971086" y="2928402"/>
                </a:cubicBezTo>
                <a:cubicBezTo>
                  <a:pt x="4971086" y="2928402"/>
                  <a:pt x="4971086" y="2928402"/>
                  <a:pt x="4971086" y="3851422"/>
                </a:cubicBezTo>
                <a:cubicBezTo>
                  <a:pt x="4971086" y="3962184"/>
                  <a:pt x="4881360" y="4051850"/>
                  <a:pt x="4765243" y="4051850"/>
                </a:cubicBezTo>
                <a:cubicBezTo>
                  <a:pt x="4654405" y="4051850"/>
                  <a:pt x="4564678" y="3962184"/>
                  <a:pt x="4564678" y="3851422"/>
                </a:cubicBezTo>
                <a:cubicBezTo>
                  <a:pt x="4564678" y="3851422"/>
                  <a:pt x="4564678" y="3851422"/>
                  <a:pt x="4564678" y="3498037"/>
                </a:cubicBezTo>
                <a:cubicBezTo>
                  <a:pt x="4554122" y="3403098"/>
                  <a:pt x="4496063" y="3371452"/>
                  <a:pt x="4464395" y="3355628"/>
                </a:cubicBezTo>
                <a:cubicBezTo>
                  <a:pt x="4427449" y="3345079"/>
                  <a:pt x="4406338" y="3339805"/>
                  <a:pt x="4374669" y="3339805"/>
                </a:cubicBezTo>
                <a:cubicBezTo>
                  <a:pt x="4369392" y="3339805"/>
                  <a:pt x="4364113" y="3339805"/>
                  <a:pt x="4358835" y="3339805"/>
                </a:cubicBezTo>
                <a:cubicBezTo>
                  <a:pt x="4247996" y="3339805"/>
                  <a:pt x="4158269" y="3250140"/>
                  <a:pt x="4158269" y="3139378"/>
                </a:cubicBezTo>
                <a:cubicBezTo>
                  <a:pt x="4158269" y="3023341"/>
                  <a:pt x="4063266" y="2933676"/>
                  <a:pt x="3952427" y="2933676"/>
                </a:cubicBezTo>
                <a:cubicBezTo>
                  <a:pt x="3841589" y="2933676"/>
                  <a:pt x="3746584" y="3023341"/>
                  <a:pt x="3746584" y="3139378"/>
                </a:cubicBezTo>
                <a:cubicBezTo>
                  <a:pt x="3746584" y="3139378"/>
                  <a:pt x="3746584" y="3139378"/>
                  <a:pt x="3746584" y="3687916"/>
                </a:cubicBezTo>
                <a:cubicBezTo>
                  <a:pt x="3746584" y="3798678"/>
                  <a:pt x="3656858" y="3888343"/>
                  <a:pt x="3546019" y="3888343"/>
                </a:cubicBezTo>
                <a:cubicBezTo>
                  <a:pt x="3429902" y="3888343"/>
                  <a:pt x="3340177" y="3798678"/>
                  <a:pt x="3340177" y="3687916"/>
                </a:cubicBezTo>
                <a:cubicBezTo>
                  <a:pt x="3340177" y="3687916"/>
                  <a:pt x="3340177" y="3687916"/>
                  <a:pt x="3340177" y="2000107"/>
                </a:cubicBezTo>
                <a:cubicBezTo>
                  <a:pt x="3340177" y="2000107"/>
                  <a:pt x="3340177" y="2000107"/>
                  <a:pt x="3340177" y="118300"/>
                </a:cubicBezTo>
                <a:close/>
                <a:moveTo>
                  <a:pt x="2834394" y="0"/>
                </a:moveTo>
                <a:lnTo>
                  <a:pt x="3246120" y="0"/>
                </a:lnTo>
                <a:lnTo>
                  <a:pt x="3246120" y="112341"/>
                </a:lnTo>
                <a:cubicBezTo>
                  <a:pt x="3246120" y="786419"/>
                  <a:pt x="3246120" y="786419"/>
                  <a:pt x="3246120" y="786419"/>
                </a:cubicBezTo>
                <a:cubicBezTo>
                  <a:pt x="3246120" y="897256"/>
                  <a:pt x="3151106" y="986980"/>
                  <a:pt x="3040257" y="986980"/>
                </a:cubicBezTo>
                <a:cubicBezTo>
                  <a:pt x="2929409" y="986980"/>
                  <a:pt x="2834394" y="897256"/>
                  <a:pt x="2834394" y="786419"/>
                </a:cubicBezTo>
                <a:cubicBezTo>
                  <a:pt x="2834394" y="275119"/>
                  <a:pt x="2834394" y="83381"/>
                  <a:pt x="2834394" y="11480"/>
                </a:cubicBezTo>
                <a:close/>
                <a:moveTo>
                  <a:pt x="0" y="0"/>
                </a:moveTo>
                <a:lnTo>
                  <a:pt x="2733238" y="0"/>
                </a:lnTo>
                <a:lnTo>
                  <a:pt x="2733238" y="27664"/>
                </a:lnTo>
                <a:cubicBezTo>
                  <a:pt x="2733238" y="283275"/>
                  <a:pt x="2733238" y="610456"/>
                  <a:pt x="2733238" y="1029248"/>
                </a:cubicBezTo>
                <a:cubicBezTo>
                  <a:pt x="2733238" y="1029248"/>
                  <a:pt x="2733238" y="1029248"/>
                  <a:pt x="2733238" y="2716943"/>
                </a:cubicBezTo>
                <a:cubicBezTo>
                  <a:pt x="2733238" y="2822423"/>
                  <a:pt x="2643546" y="2912081"/>
                  <a:pt x="2538026" y="2912081"/>
                </a:cubicBezTo>
                <a:cubicBezTo>
                  <a:pt x="2432507" y="2912081"/>
                  <a:pt x="2342815" y="2822423"/>
                  <a:pt x="2342815" y="2716943"/>
                </a:cubicBezTo>
                <a:cubicBezTo>
                  <a:pt x="2342815" y="2716943"/>
                  <a:pt x="2342815" y="2716943"/>
                  <a:pt x="2342815" y="2738039"/>
                </a:cubicBezTo>
                <a:cubicBezTo>
                  <a:pt x="2342815" y="2632558"/>
                  <a:pt x="2253123" y="2548172"/>
                  <a:pt x="2147602" y="2548172"/>
                </a:cubicBezTo>
                <a:cubicBezTo>
                  <a:pt x="2042083" y="2548172"/>
                  <a:pt x="1952390" y="2632558"/>
                  <a:pt x="1952390" y="2738039"/>
                </a:cubicBezTo>
                <a:cubicBezTo>
                  <a:pt x="1952390" y="2738039"/>
                  <a:pt x="1952390" y="2738039"/>
                  <a:pt x="1952390" y="2817149"/>
                </a:cubicBezTo>
                <a:cubicBezTo>
                  <a:pt x="1952390" y="2927904"/>
                  <a:pt x="1867975" y="3012288"/>
                  <a:pt x="1757179" y="3012288"/>
                </a:cubicBezTo>
                <a:cubicBezTo>
                  <a:pt x="1651658" y="3012288"/>
                  <a:pt x="1561966" y="2927904"/>
                  <a:pt x="1561966" y="2817149"/>
                </a:cubicBezTo>
                <a:cubicBezTo>
                  <a:pt x="1561966" y="2817149"/>
                  <a:pt x="1561966" y="2817149"/>
                  <a:pt x="1561966" y="2864615"/>
                </a:cubicBezTo>
                <a:cubicBezTo>
                  <a:pt x="1561966" y="2753861"/>
                  <a:pt x="1477550" y="2669475"/>
                  <a:pt x="1366754" y="2669475"/>
                </a:cubicBezTo>
                <a:cubicBezTo>
                  <a:pt x="1261235" y="2669475"/>
                  <a:pt x="1171543" y="2753861"/>
                  <a:pt x="1171543" y="2864615"/>
                </a:cubicBezTo>
                <a:cubicBezTo>
                  <a:pt x="1171543" y="2864615"/>
                  <a:pt x="1171543" y="2864615"/>
                  <a:pt x="1171543" y="3982713"/>
                </a:cubicBezTo>
                <a:cubicBezTo>
                  <a:pt x="1171543" y="4088194"/>
                  <a:pt x="1087126" y="4177852"/>
                  <a:pt x="976330" y="4177852"/>
                </a:cubicBezTo>
                <a:cubicBezTo>
                  <a:pt x="870810" y="4177852"/>
                  <a:pt x="781118" y="4088194"/>
                  <a:pt x="781118" y="3982713"/>
                </a:cubicBezTo>
                <a:cubicBezTo>
                  <a:pt x="781118" y="3982713"/>
                  <a:pt x="781118" y="3982713"/>
                  <a:pt x="781118" y="2616736"/>
                </a:cubicBezTo>
                <a:cubicBezTo>
                  <a:pt x="781118" y="2511255"/>
                  <a:pt x="696703" y="2421596"/>
                  <a:pt x="591182" y="2421596"/>
                </a:cubicBezTo>
                <a:cubicBezTo>
                  <a:pt x="480386" y="2421596"/>
                  <a:pt x="395971" y="2511255"/>
                  <a:pt x="395971" y="2616736"/>
                </a:cubicBezTo>
                <a:cubicBezTo>
                  <a:pt x="395971" y="2616736"/>
                  <a:pt x="395971" y="2616736"/>
                  <a:pt x="395971" y="3202155"/>
                </a:cubicBezTo>
                <a:cubicBezTo>
                  <a:pt x="395971" y="3312909"/>
                  <a:pt x="306279" y="3397293"/>
                  <a:pt x="200759" y="3397293"/>
                </a:cubicBezTo>
                <a:cubicBezTo>
                  <a:pt x="89963" y="3397293"/>
                  <a:pt x="5546" y="3312909"/>
                  <a:pt x="5546" y="3202155"/>
                </a:cubicBezTo>
                <a:cubicBezTo>
                  <a:pt x="5546" y="3202155"/>
                  <a:pt x="5546" y="3202155"/>
                  <a:pt x="5546" y="2548172"/>
                </a:cubicBezTo>
                <a:lnTo>
                  <a:pt x="0" y="25208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F14F5E-2869-46B5-94E4-7D11D11038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1791" y="5846782"/>
            <a:ext cx="2290007" cy="543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9339D-7D9D-49B2-B467-8A20983B822A}"/>
              </a:ext>
            </a:extLst>
          </p:cNvPr>
          <p:cNvSpPr txBox="1"/>
          <p:nvPr userDrawn="1"/>
        </p:nvSpPr>
        <p:spPr>
          <a:xfrm>
            <a:off x="3454235" y="4267610"/>
            <a:ext cx="5283530" cy="1011075"/>
          </a:xfrm>
          <a:custGeom>
            <a:avLst/>
            <a:gdLst/>
            <a:ahLst/>
            <a:cxnLst/>
            <a:rect l="l" t="t" r="r" b="b"/>
            <a:pathLst>
              <a:path w="2197855" h="420590">
                <a:moveTo>
                  <a:pt x="609821" y="218049"/>
                </a:moveTo>
                <a:cubicBezTo>
                  <a:pt x="599350" y="217899"/>
                  <a:pt x="588116" y="218656"/>
                  <a:pt x="576119" y="220320"/>
                </a:cubicBezTo>
                <a:cubicBezTo>
                  <a:pt x="564123" y="221984"/>
                  <a:pt x="553804" y="225452"/>
                  <a:pt x="545162" y="230726"/>
                </a:cubicBezTo>
                <a:cubicBezTo>
                  <a:pt x="536521" y="236000"/>
                  <a:pt x="531996" y="243976"/>
                  <a:pt x="531590" y="254656"/>
                </a:cubicBezTo>
                <a:cubicBezTo>
                  <a:pt x="531571" y="262721"/>
                  <a:pt x="534468" y="269700"/>
                  <a:pt x="540282" y="275591"/>
                </a:cubicBezTo>
                <a:cubicBezTo>
                  <a:pt x="546096" y="281483"/>
                  <a:pt x="554941" y="284571"/>
                  <a:pt x="566817" y="284857"/>
                </a:cubicBezTo>
                <a:cubicBezTo>
                  <a:pt x="577266" y="284626"/>
                  <a:pt x="586461" y="281428"/>
                  <a:pt x="594402" y="275265"/>
                </a:cubicBezTo>
                <a:cubicBezTo>
                  <a:pt x="602343" y="269102"/>
                  <a:pt x="608556" y="261362"/>
                  <a:pt x="613041" y="252046"/>
                </a:cubicBezTo>
                <a:cubicBezTo>
                  <a:pt x="617526" y="242731"/>
                  <a:pt x="619808" y="233229"/>
                  <a:pt x="619887" y="223540"/>
                </a:cubicBezTo>
                <a:lnTo>
                  <a:pt x="619887" y="218049"/>
                </a:lnTo>
                <a:close/>
                <a:moveTo>
                  <a:pt x="1771773" y="135296"/>
                </a:moveTo>
                <a:cubicBezTo>
                  <a:pt x="1752487" y="135639"/>
                  <a:pt x="1736288" y="142385"/>
                  <a:pt x="1723176" y="155535"/>
                </a:cubicBezTo>
                <a:cubicBezTo>
                  <a:pt x="1710064" y="168684"/>
                  <a:pt x="1703241" y="186179"/>
                  <a:pt x="1702708" y="208019"/>
                </a:cubicBezTo>
                <a:cubicBezTo>
                  <a:pt x="1703241" y="230059"/>
                  <a:pt x="1710064" y="247611"/>
                  <a:pt x="1723176" y="260675"/>
                </a:cubicBezTo>
                <a:cubicBezTo>
                  <a:pt x="1736288" y="273739"/>
                  <a:pt x="1752487" y="280428"/>
                  <a:pt x="1771773" y="280743"/>
                </a:cubicBezTo>
                <a:cubicBezTo>
                  <a:pt x="1791279" y="280428"/>
                  <a:pt x="1807612" y="273739"/>
                  <a:pt x="1820771" y="260675"/>
                </a:cubicBezTo>
                <a:cubicBezTo>
                  <a:pt x="1833930" y="247611"/>
                  <a:pt x="1840772" y="230059"/>
                  <a:pt x="1841296" y="208019"/>
                </a:cubicBezTo>
                <a:cubicBezTo>
                  <a:pt x="1840772" y="186179"/>
                  <a:pt x="1833930" y="168684"/>
                  <a:pt x="1820771" y="155535"/>
                </a:cubicBezTo>
                <a:cubicBezTo>
                  <a:pt x="1807612" y="142385"/>
                  <a:pt x="1791279" y="135639"/>
                  <a:pt x="1771773" y="135296"/>
                </a:cubicBezTo>
                <a:close/>
                <a:moveTo>
                  <a:pt x="1924050" y="91462"/>
                </a:moveTo>
                <a:lnTo>
                  <a:pt x="1979344" y="91462"/>
                </a:lnTo>
                <a:cubicBezTo>
                  <a:pt x="1990011" y="91424"/>
                  <a:pt x="1997794" y="93897"/>
                  <a:pt x="2002695" y="98883"/>
                </a:cubicBezTo>
                <a:cubicBezTo>
                  <a:pt x="2007596" y="103868"/>
                  <a:pt x="2010012" y="111593"/>
                  <a:pt x="2009946" y="122059"/>
                </a:cubicBezTo>
                <a:lnTo>
                  <a:pt x="2009946" y="229517"/>
                </a:lnTo>
                <a:cubicBezTo>
                  <a:pt x="2009650" y="243905"/>
                  <a:pt x="2012071" y="255378"/>
                  <a:pt x="2017208" y="263935"/>
                </a:cubicBezTo>
                <a:cubicBezTo>
                  <a:pt x="2022345" y="272492"/>
                  <a:pt x="2031970" y="276875"/>
                  <a:pt x="2046085" y="277085"/>
                </a:cubicBezTo>
                <a:cubicBezTo>
                  <a:pt x="2067224" y="276408"/>
                  <a:pt x="2083387" y="268499"/>
                  <a:pt x="2094576" y="253358"/>
                </a:cubicBezTo>
                <a:cubicBezTo>
                  <a:pt x="2105764" y="238216"/>
                  <a:pt x="2111406" y="219902"/>
                  <a:pt x="2111502" y="198414"/>
                </a:cubicBezTo>
                <a:lnTo>
                  <a:pt x="2111502" y="91462"/>
                </a:lnTo>
                <a:lnTo>
                  <a:pt x="2169509" y="91462"/>
                </a:lnTo>
                <a:lnTo>
                  <a:pt x="2169509" y="265651"/>
                </a:lnTo>
                <a:cubicBezTo>
                  <a:pt x="2169528" y="268871"/>
                  <a:pt x="2170404" y="271349"/>
                  <a:pt x="2172138" y="273083"/>
                </a:cubicBezTo>
                <a:cubicBezTo>
                  <a:pt x="2173871" y="274818"/>
                  <a:pt x="2176348" y="275694"/>
                  <a:pt x="2179567" y="275713"/>
                </a:cubicBezTo>
                <a:lnTo>
                  <a:pt x="2197855" y="275713"/>
                </a:lnTo>
                <a:lnTo>
                  <a:pt x="2197855" y="324577"/>
                </a:lnTo>
                <a:lnTo>
                  <a:pt x="2144387" y="324577"/>
                </a:lnTo>
                <a:cubicBezTo>
                  <a:pt x="2134320" y="324519"/>
                  <a:pt x="2126707" y="322236"/>
                  <a:pt x="2121550" y="317727"/>
                </a:cubicBezTo>
                <a:cubicBezTo>
                  <a:pt x="2116392" y="313217"/>
                  <a:pt x="2113804" y="306824"/>
                  <a:pt x="2113785" y="298547"/>
                </a:cubicBezTo>
                <a:lnTo>
                  <a:pt x="2113785" y="292154"/>
                </a:lnTo>
                <a:cubicBezTo>
                  <a:pt x="2113804" y="289318"/>
                  <a:pt x="2113880" y="286883"/>
                  <a:pt x="2114014" y="284847"/>
                </a:cubicBezTo>
                <a:cubicBezTo>
                  <a:pt x="2114147" y="282811"/>
                  <a:pt x="2114223" y="281746"/>
                  <a:pt x="2114242" y="281652"/>
                </a:cubicBezTo>
                <a:lnTo>
                  <a:pt x="2113328" y="281652"/>
                </a:lnTo>
                <a:cubicBezTo>
                  <a:pt x="2107688" y="294259"/>
                  <a:pt x="2097930" y="305353"/>
                  <a:pt x="2084054" y="314935"/>
                </a:cubicBezTo>
                <a:cubicBezTo>
                  <a:pt x="2070178" y="324516"/>
                  <a:pt x="2053100" y="329559"/>
                  <a:pt x="2032819" y="330063"/>
                </a:cubicBezTo>
                <a:cubicBezTo>
                  <a:pt x="2007671" y="330340"/>
                  <a:pt x="1988040" y="323506"/>
                  <a:pt x="1973924" y="309562"/>
                </a:cubicBezTo>
                <a:cubicBezTo>
                  <a:pt x="1959809" y="295617"/>
                  <a:pt x="1952633" y="272899"/>
                  <a:pt x="1952396" y="241409"/>
                </a:cubicBezTo>
                <a:lnTo>
                  <a:pt x="1952396" y="150846"/>
                </a:lnTo>
                <a:cubicBezTo>
                  <a:pt x="1952377" y="147425"/>
                  <a:pt x="1951500" y="144890"/>
                  <a:pt x="1949767" y="143241"/>
                </a:cubicBezTo>
                <a:cubicBezTo>
                  <a:pt x="1948033" y="141592"/>
                  <a:pt x="1945557" y="140773"/>
                  <a:pt x="1942338" y="140782"/>
                </a:cubicBezTo>
                <a:lnTo>
                  <a:pt x="1924050" y="140782"/>
                </a:lnTo>
                <a:close/>
                <a:moveTo>
                  <a:pt x="1377923" y="91462"/>
                </a:moveTo>
                <a:lnTo>
                  <a:pt x="1416319" y="91462"/>
                </a:lnTo>
                <a:cubicBezTo>
                  <a:pt x="1424423" y="91376"/>
                  <a:pt x="1430841" y="93032"/>
                  <a:pt x="1435574" y="96428"/>
                </a:cubicBezTo>
                <a:cubicBezTo>
                  <a:pt x="1440307" y="99825"/>
                  <a:pt x="1444097" y="105476"/>
                  <a:pt x="1446944" y="113382"/>
                </a:cubicBezTo>
                <a:lnTo>
                  <a:pt x="1492654" y="229959"/>
                </a:lnTo>
                <a:cubicBezTo>
                  <a:pt x="1494997" y="236456"/>
                  <a:pt x="1496939" y="243125"/>
                  <a:pt x="1498482" y="249966"/>
                </a:cubicBezTo>
                <a:cubicBezTo>
                  <a:pt x="1500025" y="256807"/>
                  <a:pt x="1500825" y="260503"/>
                  <a:pt x="1500882" y="261056"/>
                </a:cubicBezTo>
                <a:lnTo>
                  <a:pt x="1501796" y="261056"/>
                </a:lnTo>
                <a:cubicBezTo>
                  <a:pt x="1501863" y="260503"/>
                  <a:pt x="1502643" y="256807"/>
                  <a:pt x="1504139" y="249966"/>
                </a:cubicBezTo>
                <a:cubicBezTo>
                  <a:pt x="1505634" y="243125"/>
                  <a:pt x="1507443" y="236456"/>
                  <a:pt x="1509567" y="229959"/>
                </a:cubicBezTo>
                <a:lnTo>
                  <a:pt x="1549334" y="113382"/>
                </a:lnTo>
                <a:cubicBezTo>
                  <a:pt x="1552029" y="105476"/>
                  <a:pt x="1555895" y="99825"/>
                  <a:pt x="1560933" y="96428"/>
                </a:cubicBezTo>
                <a:cubicBezTo>
                  <a:pt x="1565970" y="93032"/>
                  <a:pt x="1572465" y="91376"/>
                  <a:pt x="1580416" y="91462"/>
                </a:cubicBezTo>
                <a:lnTo>
                  <a:pt x="1619726" y="91462"/>
                </a:lnTo>
                <a:lnTo>
                  <a:pt x="1619726" y="140782"/>
                </a:lnTo>
                <a:lnTo>
                  <a:pt x="1612870" y="140782"/>
                </a:lnTo>
                <a:cubicBezTo>
                  <a:pt x="1609490" y="140696"/>
                  <a:pt x="1606766" y="141211"/>
                  <a:pt x="1604700" y="142326"/>
                </a:cubicBezTo>
                <a:cubicBezTo>
                  <a:pt x="1602633" y="143441"/>
                  <a:pt x="1600938" y="145670"/>
                  <a:pt x="1599614" y="149015"/>
                </a:cubicBezTo>
                <a:lnTo>
                  <a:pt x="1515966" y="359835"/>
                </a:lnTo>
                <a:cubicBezTo>
                  <a:pt x="1507433" y="380755"/>
                  <a:pt x="1495701" y="396134"/>
                  <a:pt x="1480769" y="405973"/>
                </a:cubicBezTo>
                <a:cubicBezTo>
                  <a:pt x="1465838" y="415812"/>
                  <a:pt x="1449535" y="420684"/>
                  <a:pt x="1431860" y="420589"/>
                </a:cubicBezTo>
                <a:cubicBezTo>
                  <a:pt x="1419620" y="420295"/>
                  <a:pt x="1409107" y="418243"/>
                  <a:pt x="1400321" y="414432"/>
                </a:cubicBezTo>
                <a:cubicBezTo>
                  <a:pt x="1391534" y="410621"/>
                  <a:pt x="1384780" y="406810"/>
                  <a:pt x="1380056" y="402999"/>
                </a:cubicBezTo>
                <a:cubicBezTo>
                  <a:pt x="1375333" y="399187"/>
                  <a:pt x="1372946" y="397135"/>
                  <a:pt x="1372895" y="396842"/>
                </a:cubicBezTo>
                <a:lnTo>
                  <a:pt x="1395293" y="355719"/>
                </a:lnTo>
                <a:cubicBezTo>
                  <a:pt x="1395483" y="356386"/>
                  <a:pt x="1398645" y="359054"/>
                  <a:pt x="1404777" y="363722"/>
                </a:cubicBezTo>
                <a:cubicBezTo>
                  <a:pt x="1410910" y="368391"/>
                  <a:pt x="1418871" y="371058"/>
                  <a:pt x="1428661" y="371725"/>
                </a:cubicBezTo>
                <a:cubicBezTo>
                  <a:pt x="1436745" y="371744"/>
                  <a:pt x="1444116" y="369305"/>
                  <a:pt x="1450773" y="364408"/>
                </a:cubicBezTo>
                <a:cubicBezTo>
                  <a:pt x="1457429" y="359511"/>
                  <a:pt x="1462857" y="352042"/>
                  <a:pt x="1467057" y="342000"/>
                </a:cubicBezTo>
                <a:lnTo>
                  <a:pt x="1474827" y="324165"/>
                </a:lnTo>
                <a:lnTo>
                  <a:pt x="1397121" y="149015"/>
                </a:lnTo>
                <a:cubicBezTo>
                  <a:pt x="1395807" y="145670"/>
                  <a:pt x="1394207" y="143441"/>
                  <a:pt x="1392322" y="142326"/>
                </a:cubicBezTo>
                <a:cubicBezTo>
                  <a:pt x="1390436" y="141211"/>
                  <a:pt x="1387922" y="140696"/>
                  <a:pt x="1384780" y="140782"/>
                </a:cubicBezTo>
                <a:lnTo>
                  <a:pt x="1377923" y="140782"/>
                </a:lnTo>
                <a:close/>
                <a:moveTo>
                  <a:pt x="1771773" y="85975"/>
                </a:moveTo>
                <a:cubicBezTo>
                  <a:pt x="1795816" y="86161"/>
                  <a:pt x="1817446" y="91422"/>
                  <a:pt x="1836667" y="101760"/>
                </a:cubicBezTo>
                <a:cubicBezTo>
                  <a:pt x="1855886" y="112098"/>
                  <a:pt x="1871142" y="126400"/>
                  <a:pt x="1882435" y="144666"/>
                </a:cubicBezTo>
                <a:cubicBezTo>
                  <a:pt x="1893727" y="162932"/>
                  <a:pt x="1899502" y="184050"/>
                  <a:pt x="1899761" y="208019"/>
                </a:cubicBezTo>
                <a:cubicBezTo>
                  <a:pt x="1899502" y="232132"/>
                  <a:pt x="1893727" y="253317"/>
                  <a:pt x="1882435" y="271575"/>
                </a:cubicBezTo>
                <a:cubicBezTo>
                  <a:pt x="1871142" y="289833"/>
                  <a:pt x="1855886" y="304101"/>
                  <a:pt x="1836667" y="314379"/>
                </a:cubicBezTo>
                <a:cubicBezTo>
                  <a:pt x="1817446" y="324658"/>
                  <a:pt x="1795816" y="329886"/>
                  <a:pt x="1771773" y="330063"/>
                </a:cubicBezTo>
                <a:cubicBezTo>
                  <a:pt x="1747881" y="329886"/>
                  <a:pt x="1726357" y="324658"/>
                  <a:pt x="1707202" y="314379"/>
                </a:cubicBezTo>
                <a:cubicBezTo>
                  <a:pt x="1688047" y="304101"/>
                  <a:pt x="1672831" y="289833"/>
                  <a:pt x="1661553" y="271575"/>
                </a:cubicBezTo>
                <a:cubicBezTo>
                  <a:pt x="1650275" y="253317"/>
                  <a:pt x="1644505" y="232132"/>
                  <a:pt x="1644243" y="208019"/>
                </a:cubicBezTo>
                <a:cubicBezTo>
                  <a:pt x="1644505" y="184050"/>
                  <a:pt x="1650275" y="162932"/>
                  <a:pt x="1661553" y="144666"/>
                </a:cubicBezTo>
                <a:cubicBezTo>
                  <a:pt x="1672831" y="126400"/>
                  <a:pt x="1688047" y="112098"/>
                  <a:pt x="1707202" y="101760"/>
                </a:cubicBezTo>
                <a:cubicBezTo>
                  <a:pt x="1726357" y="91422"/>
                  <a:pt x="1747881" y="86161"/>
                  <a:pt x="1771773" y="85975"/>
                </a:cubicBezTo>
                <a:close/>
                <a:moveTo>
                  <a:pt x="891222" y="85975"/>
                </a:moveTo>
                <a:cubicBezTo>
                  <a:pt x="917207" y="85812"/>
                  <a:pt x="937219" y="92875"/>
                  <a:pt x="951259" y="107162"/>
                </a:cubicBezTo>
                <a:cubicBezTo>
                  <a:pt x="965298" y="121449"/>
                  <a:pt x="972398" y="143939"/>
                  <a:pt x="972559" y="174630"/>
                </a:cubicBezTo>
                <a:lnTo>
                  <a:pt x="972559" y="265651"/>
                </a:lnTo>
                <a:cubicBezTo>
                  <a:pt x="972578" y="268872"/>
                  <a:pt x="973455" y="271349"/>
                  <a:pt x="975188" y="273083"/>
                </a:cubicBezTo>
                <a:cubicBezTo>
                  <a:pt x="976922" y="274818"/>
                  <a:pt x="979398" y="275694"/>
                  <a:pt x="982618" y="275713"/>
                </a:cubicBezTo>
                <a:lnTo>
                  <a:pt x="1000906" y="275713"/>
                </a:lnTo>
                <a:lnTo>
                  <a:pt x="1000906" y="324577"/>
                </a:lnTo>
                <a:lnTo>
                  <a:pt x="945611" y="324577"/>
                </a:lnTo>
                <a:cubicBezTo>
                  <a:pt x="934725" y="324653"/>
                  <a:pt x="926808" y="322217"/>
                  <a:pt x="921860" y="317270"/>
                </a:cubicBezTo>
                <a:cubicBezTo>
                  <a:pt x="916912" y="312323"/>
                  <a:pt x="914476" y="304407"/>
                  <a:pt x="914552" y="293523"/>
                </a:cubicBezTo>
                <a:lnTo>
                  <a:pt x="914552" y="186523"/>
                </a:lnTo>
                <a:cubicBezTo>
                  <a:pt x="914857" y="172134"/>
                  <a:pt x="912417" y="160661"/>
                  <a:pt x="907233" y="152104"/>
                </a:cubicBezTo>
                <a:cubicBezTo>
                  <a:pt x="902048" y="143546"/>
                  <a:pt x="892289" y="139163"/>
                  <a:pt x="877956" y="138953"/>
                </a:cubicBezTo>
                <a:cubicBezTo>
                  <a:pt x="862250" y="139192"/>
                  <a:pt x="848946" y="143632"/>
                  <a:pt x="838043" y="152275"/>
                </a:cubicBezTo>
                <a:cubicBezTo>
                  <a:pt x="827141" y="160918"/>
                  <a:pt x="819554" y="172333"/>
                  <a:pt x="815285" y="186521"/>
                </a:cubicBezTo>
                <a:cubicBezTo>
                  <a:pt x="813693" y="191333"/>
                  <a:pt x="812531" y="196346"/>
                  <a:pt x="811797" y="201558"/>
                </a:cubicBezTo>
                <a:cubicBezTo>
                  <a:pt x="811063" y="206771"/>
                  <a:pt x="810701" y="212126"/>
                  <a:pt x="810710" y="217624"/>
                </a:cubicBezTo>
                <a:lnTo>
                  <a:pt x="810710" y="324577"/>
                </a:lnTo>
                <a:lnTo>
                  <a:pt x="753160" y="324577"/>
                </a:lnTo>
                <a:lnTo>
                  <a:pt x="753160" y="150844"/>
                </a:lnTo>
                <a:cubicBezTo>
                  <a:pt x="753141" y="147423"/>
                  <a:pt x="752265" y="144889"/>
                  <a:pt x="750532" y="143240"/>
                </a:cubicBezTo>
                <a:cubicBezTo>
                  <a:pt x="748798" y="141592"/>
                  <a:pt x="746321" y="140773"/>
                  <a:pt x="743102" y="140782"/>
                </a:cubicBezTo>
                <a:lnTo>
                  <a:pt x="724814" y="140782"/>
                </a:lnTo>
                <a:lnTo>
                  <a:pt x="724814" y="91462"/>
                </a:lnTo>
                <a:lnTo>
                  <a:pt x="778282" y="91462"/>
                </a:lnTo>
                <a:cubicBezTo>
                  <a:pt x="788549" y="91519"/>
                  <a:pt x="796218" y="93802"/>
                  <a:pt x="801290" y="98312"/>
                </a:cubicBezTo>
                <a:cubicBezTo>
                  <a:pt x="806362" y="102821"/>
                  <a:pt x="808893" y="109215"/>
                  <a:pt x="808883" y="117492"/>
                </a:cubicBezTo>
                <a:lnTo>
                  <a:pt x="808883" y="124342"/>
                </a:lnTo>
                <a:cubicBezTo>
                  <a:pt x="808845" y="126958"/>
                  <a:pt x="808693" y="129261"/>
                  <a:pt x="808427" y="131249"/>
                </a:cubicBezTo>
                <a:cubicBezTo>
                  <a:pt x="808160" y="133237"/>
                  <a:pt x="808008" y="134283"/>
                  <a:pt x="807970" y="134386"/>
                </a:cubicBezTo>
                <a:lnTo>
                  <a:pt x="808883" y="134386"/>
                </a:lnTo>
                <a:cubicBezTo>
                  <a:pt x="812195" y="127606"/>
                  <a:pt x="817311" y="120513"/>
                  <a:pt x="824231" y="113107"/>
                </a:cubicBezTo>
                <a:cubicBezTo>
                  <a:pt x="831152" y="105701"/>
                  <a:pt x="840132" y="99386"/>
                  <a:pt x="851170" y="94162"/>
                </a:cubicBezTo>
                <a:cubicBezTo>
                  <a:pt x="862208" y="88938"/>
                  <a:pt x="875558" y="86209"/>
                  <a:pt x="891222" y="85975"/>
                </a:cubicBezTo>
                <a:close/>
                <a:moveTo>
                  <a:pt x="576420" y="85975"/>
                </a:moveTo>
                <a:cubicBezTo>
                  <a:pt x="614613" y="86582"/>
                  <a:pt x="641088" y="95529"/>
                  <a:pt x="655845" y="112816"/>
                </a:cubicBezTo>
                <a:cubicBezTo>
                  <a:pt x="670602" y="130104"/>
                  <a:pt x="677647" y="152094"/>
                  <a:pt x="676979" y="178786"/>
                </a:cubicBezTo>
                <a:lnTo>
                  <a:pt x="676979" y="265645"/>
                </a:lnTo>
                <a:cubicBezTo>
                  <a:pt x="676998" y="268868"/>
                  <a:pt x="677875" y="271347"/>
                  <a:pt x="679608" y="273082"/>
                </a:cubicBezTo>
                <a:cubicBezTo>
                  <a:pt x="681342" y="274817"/>
                  <a:pt x="683818" y="275694"/>
                  <a:pt x="687038" y="275713"/>
                </a:cubicBezTo>
                <a:lnTo>
                  <a:pt x="705326" y="275713"/>
                </a:lnTo>
                <a:lnTo>
                  <a:pt x="705326" y="324577"/>
                </a:lnTo>
                <a:lnTo>
                  <a:pt x="653229" y="324577"/>
                </a:lnTo>
                <a:cubicBezTo>
                  <a:pt x="642600" y="324367"/>
                  <a:pt x="634969" y="321818"/>
                  <a:pt x="630335" y="316927"/>
                </a:cubicBezTo>
                <a:cubicBezTo>
                  <a:pt x="625700" y="312037"/>
                  <a:pt x="623436" y="306063"/>
                  <a:pt x="623541" y="299003"/>
                </a:cubicBezTo>
                <a:cubicBezTo>
                  <a:pt x="623560" y="295987"/>
                  <a:pt x="623636" y="293571"/>
                  <a:pt x="623769" y="291755"/>
                </a:cubicBezTo>
                <a:cubicBezTo>
                  <a:pt x="623902" y="289939"/>
                  <a:pt x="623978" y="289010"/>
                  <a:pt x="623997" y="288967"/>
                </a:cubicBezTo>
                <a:lnTo>
                  <a:pt x="623084" y="288967"/>
                </a:lnTo>
                <a:cubicBezTo>
                  <a:pt x="623188" y="289474"/>
                  <a:pt x="620997" y="293026"/>
                  <a:pt x="616511" y="299622"/>
                </a:cubicBezTo>
                <a:cubicBezTo>
                  <a:pt x="612024" y="306217"/>
                  <a:pt x="604614" y="312813"/>
                  <a:pt x="594282" y="319408"/>
                </a:cubicBezTo>
                <a:cubicBezTo>
                  <a:pt x="583950" y="326004"/>
                  <a:pt x="570067" y="329556"/>
                  <a:pt x="552635" y="330063"/>
                </a:cubicBezTo>
                <a:cubicBezTo>
                  <a:pt x="531122" y="329950"/>
                  <a:pt x="512671" y="323669"/>
                  <a:pt x="497281" y="311221"/>
                </a:cubicBezTo>
                <a:cubicBezTo>
                  <a:pt x="481890" y="298772"/>
                  <a:pt x="473838" y="280834"/>
                  <a:pt x="473125" y="257407"/>
                </a:cubicBezTo>
                <a:cubicBezTo>
                  <a:pt x="473550" y="239281"/>
                  <a:pt x="478985" y="224877"/>
                  <a:pt x="489430" y="214194"/>
                </a:cubicBezTo>
                <a:cubicBezTo>
                  <a:pt x="499875" y="203512"/>
                  <a:pt x="512781" y="195594"/>
                  <a:pt x="528149" y="190440"/>
                </a:cubicBezTo>
                <a:cubicBezTo>
                  <a:pt x="543516" y="185286"/>
                  <a:pt x="558795" y="181940"/>
                  <a:pt x="573987" y="180400"/>
                </a:cubicBezTo>
                <a:cubicBezTo>
                  <a:pt x="589178" y="178860"/>
                  <a:pt x="601733" y="178170"/>
                  <a:pt x="611651" y="178330"/>
                </a:cubicBezTo>
                <a:lnTo>
                  <a:pt x="618972" y="178330"/>
                </a:lnTo>
                <a:lnTo>
                  <a:pt x="618972" y="176499"/>
                </a:lnTo>
                <a:cubicBezTo>
                  <a:pt x="619038" y="159972"/>
                  <a:pt x="615588" y="148166"/>
                  <a:pt x="608619" y="141080"/>
                </a:cubicBezTo>
                <a:cubicBezTo>
                  <a:pt x="601651" y="133995"/>
                  <a:pt x="590766" y="130543"/>
                  <a:pt x="575962" y="130724"/>
                </a:cubicBezTo>
                <a:cubicBezTo>
                  <a:pt x="570062" y="130571"/>
                  <a:pt x="563561" y="131563"/>
                  <a:pt x="556459" y="133699"/>
                </a:cubicBezTo>
                <a:cubicBezTo>
                  <a:pt x="549357" y="135835"/>
                  <a:pt x="545487" y="140031"/>
                  <a:pt x="544849" y="146287"/>
                </a:cubicBezTo>
                <a:lnTo>
                  <a:pt x="544849" y="158646"/>
                </a:lnTo>
                <a:lnTo>
                  <a:pt x="490956" y="158646"/>
                </a:lnTo>
                <a:lnTo>
                  <a:pt x="490956" y="133928"/>
                </a:lnTo>
                <a:cubicBezTo>
                  <a:pt x="491562" y="119677"/>
                  <a:pt x="497152" y="109106"/>
                  <a:pt x="507724" y="102213"/>
                </a:cubicBezTo>
                <a:cubicBezTo>
                  <a:pt x="518297" y="95320"/>
                  <a:pt x="530217" y="90838"/>
                  <a:pt x="543485" y="88766"/>
                </a:cubicBezTo>
                <a:cubicBezTo>
                  <a:pt x="556752" y="86694"/>
                  <a:pt x="567730" y="85764"/>
                  <a:pt x="576420" y="85975"/>
                </a:cubicBezTo>
                <a:close/>
                <a:moveTo>
                  <a:pt x="31545" y="27911"/>
                </a:moveTo>
                <a:lnTo>
                  <a:pt x="88182" y="27911"/>
                </a:lnTo>
                <a:lnTo>
                  <a:pt x="88182" y="91462"/>
                </a:lnTo>
                <a:lnTo>
                  <a:pt x="141217" y="91462"/>
                </a:lnTo>
                <a:lnTo>
                  <a:pt x="141217" y="137582"/>
                </a:lnTo>
                <a:lnTo>
                  <a:pt x="88182" y="137582"/>
                </a:lnTo>
                <a:lnTo>
                  <a:pt x="88182" y="231804"/>
                </a:lnTo>
                <a:cubicBezTo>
                  <a:pt x="88456" y="244441"/>
                  <a:pt x="91261" y="253928"/>
                  <a:pt x="96598" y="260264"/>
                </a:cubicBezTo>
                <a:cubicBezTo>
                  <a:pt x="101935" y="266599"/>
                  <a:pt x="108161" y="270801"/>
                  <a:pt x="115275" y="272867"/>
                </a:cubicBezTo>
                <a:cubicBezTo>
                  <a:pt x="122390" y="274934"/>
                  <a:pt x="128752" y="275883"/>
                  <a:pt x="134359" y="275713"/>
                </a:cubicBezTo>
                <a:cubicBezTo>
                  <a:pt x="137598" y="275675"/>
                  <a:pt x="140151" y="275523"/>
                  <a:pt x="142017" y="275256"/>
                </a:cubicBezTo>
                <a:cubicBezTo>
                  <a:pt x="143884" y="274989"/>
                  <a:pt x="144837" y="274837"/>
                  <a:pt x="144875" y="274799"/>
                </a:cubicBezTo>
                <a:lnTo>
                  <a:pt x="144875" y="325493"/>
                </a:lnTo>
                <a:cubicBezTo>
                  <a:pt x="144789" y="325550"/>
                  <a:pt x="143132" y="325778"/>
                  <a:pt x="139903" y="326178"/>
                </a:cubicBezTo>
                <a:cubicBezTo>
                  <a:pt x="136674" y="326577"/>
                  <a:pt x="132388" y="326805"/>
                  <a:pt x="127044" y="326863"/>
                </a:cubicBezTo>
                <a:cubicBezTo>
                  <a:pt x="115629" y="327227"/>
                  <a:pt x="102448" y="325433"/>
                  <a:pt x="87503" y="321480"/>
                </a:cubicBezTo>
                <a:cubicBezTo>
                  <a:pt x="72557" y="317528"/>
                  <a:pt x="59414" y="309231"/>
                  <a:pt x="48075" y="296591"/>
                </a:cubicBezTo>
                <a:cubicBezTo>
                  <a:pt x="36737" y="283950"/>
                  <a:pt x="30770" y="264780"/>
                  <a:pt x="30175" y="239080"/>
                </a:cubicBezTo>
                <a:lnTo>
                  <a:pt x="30175" y="137582"/>
                </a:lnTo>
                <a:lnTo>
                  <a:pt x="0" y="137582"/>
                </a:lnTo>
                <a:lnTo>
                  <a:pt x="0" y="91462"/>
                </a:lnTo>
                <a:lnTo>
                  <a:pt x="31545" y="91462"/>
                </a:lnTo>
                <a:close/>
                <a:moveTo>
                  <a:pt x="1018260" y="22"/>
                </a:moveTo>
                <a:lnTo>
                  <a:pt x="1073555" y="22"/>
                </a:lnTo>
                <a:cubicBezTo>
                  <a:pt x="1084240" y="-216"/>
                  <a:pt x="1092100" y="1515"/>
                  <a:pt x="1097134" y="5216"/>
                </a:cubicBezTo>
                <a:cubicBezTo>
                  <a:pt x="1102168" y="8917"/>
                  <a:pt x="1104661" y="16015"/>
                  <a:pt x="1104614" y="26509"/>
                </a:cubicBezTo>
                <a:lnTo>
                  <a:pt x="1104614" y="173758"/>
                </a:lnTo>
                <a:lnTo>
                  <a:pt x="1121987" y="173758"/>
                </a:lnTo>
                <a:cubicBezTo>
                  <a:pt x="1125788" y="173853"/>
                  <a:pt x="1129731" y="173320"/>
                  <a:pt x="1133818" y="172158"/>
                </a:cubicBezTo>
                <a:cubicBezTo>
                  <a:pt x="1137904" y="170995"/>
                  <a:pt x="1141276" y="168633"/>
                  <a:pt x="1143933" y="165071"/>
                </a:cubicBezTo>
                <a:lnTo>
                  <a:pt x="1191482" y="91462"/>
                </a:lnTo>
                <a:lnTo>
                  <a:pt x="1255947" y="91462"/>
                </a:lnTo>
                <a:lnTo>
                  <a:pt x="1196968" y="179238"/>
                </a:lnTo>
                <a:cubicBezTo>
                  <a:pt x="1191844" y="186392"/>
                  <a:pt x="1187691" y="191263"/>
                  <a:pt x="1184510" y="193851"/>
                </a:cubicBezTo>
                <a:cubicBezTo>
                  <a:pt x="1181328" y="196439"/>
                  <a:pt x="1179690" y="197657"/>
                  <a:pt x="1179595" y="197505"/>
                </a:cubicBezTo>
                <a:lnTo>
                  <a:pt x="1179595" y="198418"/>
                </a:lnTo>
                <a:cubicBezTo>
                  <a:pt x="1179766" y="198237"/>
                  <a:pt x="1181481" y="199398"/>
                  <a:pt x="1184738" y="201900"/>
                </a:cubicBezTo>
                <a:cubicBezTo>
                  <a:pt x="1187996" y="204402"/>
                  <a:pt x="1191768" y="209330"/>
                  <a:pt x="1196054" y="216684"/>
                </a:cubicBezTo>
                <a:lnTo>
                  <a:pt x="1222571" y="267017"/>
                </a:lnTo>
                <a:cubicBezTo>
                  <a:pt x="1224286" y="270383"/>
                  <a:pt x="1226572" y="272691"/>
                  <a:pt x="1229429" y="273940"/>
                </a:cubicBezTo>
                <a:cubicBezTo>
                  <a:pt x="1232287" y="275189"/>
                  <a:pt x="1236402" y="275780"/>
                  <a:pt x="1241774" y="275713"/>
                </a:cubicBezTo>
                <a:lnTo>
                  <a:pt x="1257319" y="275713"/>
                </a:lnTo>
                <a:lnTo>
                  <a:pt x="1257319" y="324577"/>
                </a:lnTo>
                <a:lnTo>
                  <a:pt x="1214342" y="324577"/>
                </a:lnTo>
                <a:cubicBezTo>
                  <a:pt x="1204788" y="324795"/>
                  <a:pt x="1197378" y="323559"/>
                  <a:pt x="1192111" y="320866"/>
                </a:cubicBezTo>
                <a:cubicBezTo>
                  <a:pt x="1186843" y="318174"/>
                  <a:pt x="1182062" y="312713"/>
                  <a:pt x="1177766" y="304483"/>
                </a:cubicBezTo>
                <a:lnTo>
                  <a:pt x="1138904" y="231317"/>
                </a:lnTo>
                <a:cubicBezTo>
                  <a:pt x="1136465" y="227350"/>
                  <a:pt x="1133227" y="224871"/>
                  <a:pt x="1129188" y="223879"/>
                </a:cubicBezTo>
                <a:cubicBezTo>
                  <a:pt x="1125150" y="222888"/>
                  <a:pt x="1121225" y="222468"/>
                  <a:pt x="1117415" y="222621"/>
                </a:cubicBezTo>
                <a:lnTo>
                  <a:pt x="1104614" y="222621"/>
                </a:lnTo>
                <a:lnTo>
                  <a:pt x="1104614" y="324577"/>
                </a:lnTo>
                <a:lnTo>
                  <a:pt x="1046607" y="324577"/>
                </a:lnTo>
                <a:lnTo>
                  <a:pt x="1046607" y="59414"/>
                </a:lnTo>
                <a:cubicBezTo>
                  <a:pt x="1046587" y="55990"/>
                  <a:pt x="1045711" y="53453"/>
                  <a:pt x="1043978" y="51803"/>
                </a:cubicBezTo>
                <a:cubicBezTo>
                  <a:pt x="1042244" y="50153"/>
                  <a:pt x="1039768" y="49333"/>
                  <a:pt x="1036548" y="49342"/>
                </a:cubicBezTo>
                <a:lnTo>
                  <a:pt x="1018260" y="49342"/>
                </a:lnTo>
                <a:close/>
                <a:moveTo>
                  <a:pt x="170535" y="22"/>
                </a:moveTo>
                <a:lnTo>
                  <a:pt x="225830" y="22"/>
                </a:lnTo>
                <a:cubicBezTo>
                  <a:pt x="236516" y="-16"/>
                  <a:pt x="244376" y="2457"/>
                  <a:pt x="249409" y="7443"/>
                </a:cubicBezTo>
                <a:cubicBezTo>
                  <a:pt x="254443" y="12428"/>
                  <a:pt x="256936" y="20153"/>
                  <a:pt x="256889" y="30619"/>
                </a:cubicBezTo>
                <a:lnTo>
                  <a:pt x="256889" y="112464"/>
                </a:lnTo>
                <a:cubicBezTo>
                  <a:pt x="256851" y="118278"/>
                  <a:pt x="256698" y="122978"/>
                  <a:pt x="256432" y="126565"/>
                </a:cubicBezTo>
                <a:cubicBezTo>
                  <a:pt x="256165" y="130152"/>
                  <a:pt x="256013" y="131998"/>
                  <a:pt x="255975" y="132103"/>
                </a:cubicBezTo>
                <a:lnTo>
                  <a:pt x="256889" y="132103"/>
                </a:lnTo>
                <a:cubicBezTo>
                  <a:pt x="262512" y="120390"/>
                  <a:pt x="272194" y="109905"/>
                  <a:pt x="285937" y="100647"/>
                </a:cubicBezTo>
                <a:cubicBezTo>
                  <a:pt x="299680" y="91389"/>
                  <a:pt x="316682" y="86499"/>
                  <a:pt x="336943" y="85975"/>
                </a:cubicBezTo>
                <a:cubicBezTo>
                  <a:pt x="363128" y="85812"/>
                  <a:pt x="383198" y="92875"/>
                  <a:pt x="397151" y="107162"/>
                </a:cubicBezTo>
                <a:cubicBezTo>
                  <a:pt x="411105" y="121449"/>
                  <a:pt x="418148" y="143939"/>
                  <a:pt x="418280" y="174630"/>
                </a:cubicBezTo>
                <a:lnTo>
                  <a:pt x="418280" y="265651"/>
                </a:lnTo>
                <a:cubicBezTo>
                  <a:pt x="418300" y="268872"/>
                  <a:pt x="419176" y="271349"/>
                  <a:pt x="420909" y="273083"/>
                </a:cubicBezTo>
                <a:cubicBezTo>
                  <a:pt x="422643" y="274818"/>
                  <a:pt x="425119" y="275694"/>
                  <a:pt x="428339" y="275713"/>
                </a:cubicBezTo>
                <a:lnTo>
                  <a:pt x="446627" y="275713"/>
                </a:lnTo>
                <a:lnTo>
                  <a:pt x="446627" y="324577"/>
                </a:lnTo>
                <a:lnTo>
                  <a:pt x="391332" y="324577"/>
                </a:lnTo>
                <a:cubicBezTo>
                  <a:pt x="380666" y="324653"/>
                  <a:pt x="372882" y="322217"/>
                  <a:pt x="367981" y="317270"/>
                </a:cubicBezTo>
                <a:cubicBezTo>
                  <a:pt x="363081" y="312323"/>
                  <a:pt x="360664" y="304407"/>
                  <a:pt x="360730" y="293523"/>
                </a:cubicBezTo>
                <a:lnTo>
                  <a:pt x="360730" y="186523"/>
                </a:lnTo>
                <a:cubicBezTo>
                  <a:pt x="361016" y="172134"/>
                  <a:pt x="358500" y="160661"/>
                  <a:pt x="353182" y="152104"/>
                </a:cubicBezTo>
                <a:cubicBezTo>
                  <a:pt x="347865" y="143546"/>
                  <a:pt x="338029" y="139163"/>
                  <a:pt x="323677" y="138953"/>
                </a:cubicBezTo>
                <a:cubicBezTo>
                  <a:pt x="308181" y="139201"/>
                  <a:pt x="294915" y="143737"/>
                  <a:pt x="283878" y="152561"/>
                </a:cubicBezTo>
                <a:cubicBezTo>
                  <a:pt x="272843" y="161385"/>
                  <a:pt x="265066" y="173011"/>
                  <a:pt x="260548" y="187437"/>
                </a:cubicBezTo>
                <a:cubicBezTo>
                  <a:pt x="259195" y="192011"/>
                  <a:pt x="258242" y="196814"/>
                  <a:pt x="257689" y="201845"/>
                </a:cubicBezTo>
                <a:cubicBezTo>
                  <a:pt x="257137" y="206876"/>
                  <a:pt x="256870" y="212136"/>
                  <a:pt x="256889" y="217625"/>
                </a:cubicBezTo>
                <a:lnTo>
                  <a:pt x="256889" y="324577"/>
                </a:lnTo>
                <a:lnTo>
                  <a:pt x="198882" y="324577"/>
                </a:lnTo>
                <a:lnTo>
                  <a:pt x="198882" y="59416"/>
                </a:lnTo>
                <a:cubicBezTo>
                  <a:pt x="198863" y="55992"/>
                  <a:pt x="197986" y="53454"/>
                  <a:pt x="196253" y="51804"/>
                </a:cubicBezTo>
                <a:cubicBezTo>
                  <a:pt x="194519" y="50153"/>
                  <a:pt x="192043" y="49333"/>
                  <a:pt x="188823" y="49342"/>
                </a:cubicBezTo>
                <a:lnTo>
                  <a:pt x="170535" y="49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500"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A736F-FFEE-43CB-A3F1-0FABD82F0ED6}"/>
              </a:ext>
            </a:extLst>
          </p:cNvPr>
          <p:cNvSpPr/>
          <p:nvPr userDrawn="1"/>
        </p:nvSpPr>
        <p:spPr>
          <a:xfrm>
            <a:off x="7110905" y="5154693"/>
            <a:ext cx="2334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150">
                <a:solidFill>
                  <a:schemeClr val="bg1">
                    <a:lumMod val="50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www.hexaware.com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E1A5F7-1512-411C-AF5C-39F57F870479}"/>
              </a:ext>
            </a:extLst>
          </p:cNvPr>
          <p:cNvSpPr/>
          <p:nvPr userDrawn="1"/>
        </p:nvSpPr>
        <p:spPr>
          <a:xfrm>
            <a:off x="5834545" y="3176739"/>
            <a:ext cx="332170" cy="332170"/>
          </a:xfrm>
          <a:prstGeom prst="ellipse">
            <a:avLst/>
          </a:prstGeom>
          <a:solidFill>
            <a:srgbClr val="01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8D562B-6654-4B73-93C0-D14CBCCE1729}"/>
              </a:ext>
            </a:extLst>
          </p:cNvPr>
          <p:cNvSpPr/>
          <p:nvPr userDrawn="1"/>
        </p:nvSpPr>
        <p:spPr>
          <a:xfrm>
            <a:off x="1618395" y="3073470"/>
            <a:ext cx="367782" cy="367782"/>
          </a:xfrm>
          <a:prstGeom prst="ellipse">
            <a:avLst/>
          </a:prstGeom>
          <a:solidFill>
            <a:srgbClr val="FE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57395A-7F04-4BBC-B715-5A48287BACD8}"/>
              </a:ext>
            </a:extLst>
          </p:cNvPr>
          <p:cNvSpPr/>
          <p:nvPr userDrawn="1"/>
        </p:nvSpPr>
        <p:spPr>
          <a:xfrm>
            <a:off x="9544832" y="3158933"/>
            <a:ext cx="367782" cy="367782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693EAD99-25F0-4C75-8789-EDE58F648D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1791" y="6555593"/>
            <a:ext cx="229870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6516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135778-96F9-DA4C-845C-6DC94E5DE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5743" y="240737"/>
            <a:ext cx="574160" cy="5372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756C68B-4FB3-BE4A-9614-D6BE5E3C3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72" b="72026"/>
          <a:stretch/>
        </p:blipFill>
        <p:spPr>
          <a:xfrm rot="10800000">
            <a:off x="9269409" y="-302251"/>
            <a:ext cx="1837206" cy="820828"/>
          </a:xfrm>
          <a:custGeom>
            <a:avLst/>
            <a:gdLst>
              <a:gd name="connsiteX0" fmla="*/ 0 w 3855798"/>
              <a:gd name="connsiteY0" fmla="*/ 0 h 5124450"/>
              <a:gd name="connsiteX1" fmla="*/ 3855798 w 3855798"/>
              <a:gd name="connsiteY1" fmla="*/ 0 h 5124450"/>
              <a:gd name="connsiteX2" fmla="*/ 3855798 w 3855798"/>
              <a:gd name="connsiteY2" fmla="*/ 5124450 h 5124450"/>
              <a:gd name="connsiteX3" fmla="*/ 3316341 w 3855798"/>
              <a:gd name="connsiteY3" fmla="*/ 5124450 h 5124450"/>
              <a:gd name="connsiteX4" fmla="*/ 3316341 w 3855798"/>
              <a:gd name="connsiteY4" fmla="*/ 3254432 h 5124450"/>
              <a:gd name="connsiteX5" fmla="*/ 0 w 3855798"/>
              <a:gd name="connsiteY5" fmla="*/ 3254432 h 51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5798" h="5124450">
                <a:moveTo>
                  <a:pt x="0" y="0"/>
                </a:moveTo>
                <a:lnTo>
                  <a:pt x="3855798" y="0"/>
                </a:lnTo>
                <a:lnTo>
                  <a:pt x="3855798" y="5124450"/>
                </a:lnTo>
                <a:lnTo>
                  <a:pt x="3316341" y="5124450"/>
                </a:lnTo>
                <a:lnTo>
                  <a:pt x="3316341" y="3254432"/>
                </a:lnTo>
                <a:lnTo>
                  <a:pt x="0" y="32544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810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6565E4-3DB6-6549-9F19-E7F05AE252A8}"/>
              </a:ext>
            </a:extLst>
          </p:cNvPr>
          <p:cNvSpPr/>
          <p:nvPr userDrawn="1"/>
        </p:nvSpPr>
        <p:spPr bwMode="auto">
          <a:xfrm>
            <a:off x="7051040" y="6136640"/>
            <a:ext cx="5140960" cy="721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42" name="Picture Placeholder 8" descr="A screen shot of a person&#10;&#10;Description automatically generated">
            <a:extLst>
              <a:ext uri="{FF2B5EF4-FFF2-40B4-BE49-F238E27FC236}">
                <a16:creationId xmlns:a16="http://schemas.microsoft.com/office/drawing/2014/main" id="{DDEC6D00-B257-1442-8092-519A2B5C5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27915"/>
            <a:ext cx="7990449" cy="640217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EB806397-BCE4-9145-A938-0CF03FE1D16B}"/>
              </a:ext>
            </a:extLst>
          </p:cNvPr>
          <p:cNvSpPr/>
          <p:nvPr userDrawn="1"/>
        </p:nvSpPr>
        <p:spPr>
          <a:xfrm>
            <a:off x="6433480" y="1543270"/>
            <a:ext cx="552230" cy="552230"/>
          </a:xfrm>
          <a:prstGeom prst="ellipse">
            <a:avLst/>
          </a:prstGeom>
          <a:solidFill>
            <a:srgbClr val="005A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27D5FA-6BA7-454D-8D3D-359FC4182770}"/>
              </a:ext>
            </a:extLst>
          </p:cNvPr>
          <p:cNvSpPr/>
          <p:nvPr userDrawn="1"/>
        </p:nvSpPr>
        <p:spPr>
          <a:xfrm>
            <a:off x="7742471" y="2852115"/>
            <a:ext cx="552230" cy="552230"/>
          </a:xfrm>
          <a:prstGeom prst="ellipse">
            <a:avLst/>
          </a:prstGeom>
          <a:solidFill>
            <a:srgbClr val="EB2A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82AF2E-D155-C84D-AE43-AB35873D6959}"/>
              </a:ext>
            </a:extLst>
          </p:cNvPr>
          <p:cNvSpPr/>
          <p:nvPr userDrawn="1"/>
        </p:nvSpPr>
        <p:spPr>
          <a:xfrm>
            <a:off x="872748" y="6077855"/>
            <a:ext cx="552230" cy="552230"/>
          </a:xfrm>
          <a:prstGeom prst="ellipse">
            <a:avLst/>
          </a:prstGeom>
          <a:solidFill>
            <a:srgbClr val="FEB8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88189BCE-DB38-4A47-A9B0-320D488BF8C9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5204678" y="4090687"/>
            <a:ext cx="1020763" cy="1011238"/>
          </a:xfrm>
          <a:custGeom>
            <a:avLst/>
            <a:gdLst>
              <a:gd name="T0" fmla="*/ 18 w 283"/>
              <a:gd name="T1" fmla="*/ 281 h 281"/>
              <a:gd name="T2" fmla="*/ 6 w 283"/>
              <a:gd name="T3" fmla="*/ 276 h 281"/>
              <a:gd name="T4" fmla="*/ 6 w 283"/>
              <a:gd name="T5" fmla="*/ 253 h 281"/>
              <a:gd name="T6" fmla="*/ 253 w 283"/>
              <a:gd name="T7" fmla="*/ 6 h 281"/>
              <a:gd name="T8" fmla="*/ 276 w 283"/>
              <a:gd name="T9" fmla="*/ 6 h 281"/>
              <a:gd name="T10" fmla="*/ 276 w 283"/>
              <a:gd name="T11" fmla="*/ 29 h 281"/>
              <a:gd name="T12" fmla="*/ 29 w 283"/>
              <a:gd name="T13" fmla="*/ 276 h 281"/>
              <a:gd name="T14" fmla="*/ 18 w 283"/>
              <a:gd name="T15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81">
                <a:moveTo>
                  <a:pt x="18" y="281"/>
                </a:moveTo>
                <a:cubicBezTo>
                  <a:pt x="14" y="281"/>
                  <a:pt x="9" y="279"/>
                  <a:pt x="6" y="276"/>
                </a:cubicBezTo>
                <a:cubicBezTo>
                  <a:pt x="0" y="270"/>
                  <a:pt x="0" y="259"/>
                  <a:pt x="6" y="253"/>
                </a:cubicBezTo>
                <a:cubicBezTo>
                  <a:pt x="253" y="6"/>
                  <a:pt x="253" y="6"/>
                  <a:pt x="253" y="6"/>
                </a:cubicBezTo>
                <a:cubicBezTo>
                  <a:pt x="260" y="0"/>
                  <a:pt x="270" y="0"/>
                  <a:pt x="276" y="6"/>
                </a:cubicBezTo>
                <a:cubicBezTo>
                  <a:pt x="283" y="12"/>
                  <a:pt x="283" y="23"/>
                  <a:pt x="276" y="29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26" y="279"/>
                  <a:pt x="22" y="281"/>
                  <a:pt x="18" y="281"/>
                </a:cubicBezTo>
                <a:close/>
              </a:path>
            </a:pathLst>
          </a:custGeom>
          <a:solidFill>
            <a:srgbClr val="01CE8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prstClr val="black"/>
              </a:solidFill>
              <a:latin typeface="Lato"/>
            </a:endParaRPr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7F67C8C3-3F82-7545-AA7E-7282B3BA3ED2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4055962" y="1904188"/>
            <a:ext cx="1020763" cy="1011238"/>
          </a:xfrm>
          <a:custGeom>
            <a:avLst/>
            <a:gdLst>
              <a:gd name="T0" fmla="*/ 18 w 283"/>
              <a:gd name="T1" fmla="*/ 281 h 281"/>
              <a:gd name="T2" fmla="*/ 6 w 283"/>
              <a:gd name="T3" fmla="*/ 276 h 281"/>
              <a:gd name="T4" fmla="*/ 6 w 283"/>
              <a:gd name="T5" fmla="*/ 253 h 281"/>
              <a:gd name="T6" fmla="*/ 253 w 283"/>
              <a:gd name="T7" fmla="*/ 6 h 281"/>
              <a:gd name="T8" fmla="*/ 276 w 283"/>
              <a:gd name="T9" fmla="*/ 6 h 281"/>
              <a:gd name="T10" fmla="*/ 276 w 283"/>
              <a:gd name="T11" fmla="*/ 29 h 281"/>
              <a:gd name="T12" fmla="*/ 29 w 283"/>
              <a:gd name="T13" fmla="*/ 276 h 281"/>
              <a:gd name="T14" fmla="*/ 18 w 283"/>
              <a:gd name="T15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81">
                <a:moveTo>
                  <a:pt x="18" y="281"/>
                </a:moveTo>
                <a:cubicBezTo>
                  <a:pt x="14" y="281"/>
                  <a:pt x="9" y="279"/>
                  <a:pt x="6" y="276"/>
                </a:cubicBezTo>
                <a:cubicBezTo>
                  <a:pt x="0" y="270"/>
                  <a:pt x="0" y="259"/>
                  <a:pt x="6" y="253"/>
                </a:cubicBezTo>
                <a:cubicBezTo>
                  <a:pt x="253" y="6"/>
                  <a:pt x="253" y="6"/>
                  <a:pt x="253" y="6"/>
                </a:cubicBezTo>
                <a:cubicBezTo>
                  <a:pt x="260" y="0"/>
                  <a:pt x="270" y="0"/>
                  <a:pt x="276" y="6"/>
                </a:cubicBezTo>
                <a:cubicBezTo>
                  <a:pt x="283" y="12"/>
                  <a:pt x="283" y="23"/>
                  <a:pt x="276" y="29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26" y="279"/>
                  <a:pt x="22" y="281"/>
                  <a:pt x="18" y="281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prstClr val="black"/>
              </a:solidFill>
              <a:latin typeface="Lato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8CB24D57-C44D-2746-BA2F-F5DB0EC656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924" y="2005856"/>
            <a:ext cx="1494463" cy="139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553200"/>
            <a:ext cx="4663440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6E4A055-C127-47A0-9139-1F20A58EC2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808285">
                <a:tint val="45000"/>
                <a:satMod val="400000"/>
              </a:srgbClr>
            </a:duotone>
          </a:blip>
          <a:srcRect l="39212" r="11600"/>
          <a:stretch>
            <a:fillRect/>
          </a:stretch>
        </p:blipFill>
        <p:spPr>
          <a:xfrm>
            <a:off x="-18141" y="0"/>
            <a:ext cx="5060043" cy="6858000"/>
          </a:xfrm>
          <a:custGeom>
            <a:avLst/>
            <a:gdLst>
              <a:gd name="connsiteX0" fmla="*/ 0 w 5060043"/>
              <a:gd name="connsiteY0" fmla="*/ 0 h 6858000"/>
              <a:gd name="connsiteX1" fmla="*/ 5060043 w 5060043"/>
              <a:gd name="connsiteY1" fmla="*/ 0 h 6858000"/>
              <a:gd name="connsiteX2" fmla="*/ 3383442 w 5060043"/>
              <a:gd name="connsiteY2" fmla="*/ 6858000 h 6858000"/>
              <a:gd name="connsiteX3" fmla="*/ 0 w 50600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0043" h="6858000">
                <a:moveTo>
                  <a:pt x="0" y="0"/>
                </a:moveTo>
                <a:lnTo>
                  <a:pt x="5060043" y="0"/>
                </a:lnTo>
                <a:lnTo>
                  <a:pt x="33834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8" name="Freeform: Shape 86">
            <a:extLst>
              <a:ext uri="{FF2B5EF4-FFF2-40B4-BE49-F238E27FC236}">
                <a16:creationId xmlns:a16="http://schemas.microsoft.com/office/drawing/2014/main" id="{DC15DA2F-6383-4E31-9923-F4AA785703F0}"/>
              </a:ext>
            </a:extLst>
          </p:cNvPr>
          <p:cNvSpPr/>
          <p:nvPr userDrawn="1"/>
        </p:nvSpPr>
        <p:spPr>
          <a:xfrm>
            <a:off x="-18141" y="0"/>
            <a:ext cx="5060043" cy="6858000"/>
          </a:xfrm>
          <a:custGeom>
            <a:avLst/>
            <a:gdLst>
              <a:gd name="connsiteX0" fmla="*/ 0 w 5060043"/>
              <a:gd name="connsiteY0" fmla="*/ 0 h 6858000"/>
              <a:gd name="connsiteX1" fmla="*/ 5060043 w 5060043"/>
              <a:gd name="connsiteY1" fmla="*/ 0 h 6858000"/>
              <a:gd name="connsiteX2" fmla="*/ 3383442 w 5060043"/>
              <a:gd name="connsiteY2" fmla="*/ 6858000 h 6858000"/>
              <a:gd name="connsiteX3" fmla="*/ 0 w 5060043"/>
              <a:gd name="connsiteY3" fmla="*/ 6858000 h 6858000"/>
              <a:gd name="connsiteX4" fmla="*/ 0 w 506004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0043" h="6858000">
                <a:moveTo>
                  <a:pt x="0" y="0"/>
                </a:moveTo>
                <a:lnTo>
                  <a:pt x="5060043" y="0"/>
                </a:lnTo>
                <a:lnTo>
                  <a:pt x="338344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6DDB">
              <a:lumMod val="50000"/>
              <a:alpha val="7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627075E9-F253-4EBA-A1A0-D6926631023C}"/>
              </a:ext>
            </a:extLst>
          </p:cNvPr>
          <p:cNvSpPr/>
          <p:nvPr userDrawn="1"/>
        </p:nvSpPr>
        <p:spPr>
          <a:xfrm>
            <a:off x="3454400" y="0"/>
            <a:ext cx="2000250" cy="6858000"/>
          </a:xfrm>
          <a:prstGeom prst="parallelogram">
            <a:avLst>
              <a:gd name="adj" fmla="val 83108"/>
            </a:avLst>
          </a:prstGeom>
          <a:solidFill>
            <a:srgbClr val="FF00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EA67049-D087-4ADB-A4A0-748DBFC3E2DF}"/>
              </a:ext>
            </a:extLst>
          </p:cNvPr>
          <p:cNvSpPr/>
          <p:nvPr userDrawn="1"/>
        </p:nvSpPr>
        <p:spPr>
          <a:xfrm rot="16200000" flipH="1">
            <a:off x="401231" y="1832530"/>
            <a:ext cx="94265" cy="925343"/>
          </a:xfrm>
          <a:prstGeom prst="rect">
            <a:avLst/>
          </a:prstGeom>
          <a:solidFill>
            <a:srgbClr val="FF00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4" name="Text Box 16">
            <a:extLst>
              <a:ext uri="{FF2B5EF4-FFF2-40B4-BE49-F238E27FC236}">
                <a16:creationId xmlns:a16="http://schemas.microsoft.com/office/drawing/2014/main" id="{6A9F6C51-16C8-4D90-90D8-2BFAED9103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87236" y="6641674"/>
            <a:ext cx="5729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www.hexaware.com  | Privileged &amp; Confidential | © Copyright 2022 by Hexaware Technologies Limited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6569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176B84BB-8166-4B13-B3B9-5029860D4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22BAE5-E23A-4D1F-BC73-B2A701E5383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8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176B84BB-8166-4B13-B3B9-5029860D4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22BAE5-E23A-4D1F-BC73-B2A701E5383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1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176B84BB-8166-4B13-B3B9-5029860D4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22BAE5-E23A-4D1F-BC73-B2A701E5383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8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252609-B95D-47DE-8A98-A0CDCCE3C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962" r="31744"/>
          <a:stretch/>
        </p:blipFill>
        <p:spPr>
          <a:xfrm>
            <a:off x="5239432" y="-1"/>
            <a:ext cx="6952568" cy="66865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9B916A-6B66-4B1D-B095-F08F0D9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8"/>
            <a:ext cx="4014791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F5EFD946-4282-40B4-A64E-B84160564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7564" y="342579"/>
            <a:ext cx="5994975" cy="5994975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1EC65-A89A-4F2A-A968-A71BEC02EEA0}"/>
              </a:ext>
            </a:extLst>
          </p:cNvPr>
          <p:cNvSpPr/>
          <p:nvPr userDrawn="1"/>
        </p:nvSpPr>
        <p:spPr>
          <a:xfrm rot="10800000">
            <a:off x="5118103" y="2698522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chemeClr val="accent1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7C5193-8610-4201-9C02-9E331D198075}"/>
              </a:ext>
            </a:extLst>
          </p:cNvPr>
          <p:cNvSpPr/>
          <p:nvPr userDrawn="1"/>
        </p:nvSpPr>
        <p:spPr>
          <a:xfrm rot="10800000">
            <a:off x="11774790" y="578152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5A6BF732-39DA-4204-9BD2-E14873CDB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98EC977-D7D0-4DB2-A937-343A53F017D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58DFAFC-8E65-467E-818B-2158D6482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74510" y="1437640"/>
            <a:ext cx="4297680" cy="429768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30857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140D0F-5989-4AA2-920E-AC41CE86AB3A}"/>
              </a:ext>
            </a:extLst>
          </p:cNvPr>
          <p:cNvSpPr/>
          <p:nvPr/>
        </p:nvSpPr>
        <p:spPr>
          <a:xfrm>
            <a:off x="11155305" y="4934874"/>
            <a:ext cx="670876" cy="670880"/>
          </a:xfrm>
          <a:custGeom>
            <a:avLst/>
            <a:gdLst>
              <a:gd name="connsiteX0" fmla="*/ 389570 w 389569"/>
              <a:gd name="connsiteY0" fmla="*/ 197168 h 389572"/>
              <a:gd name="connsiteX1" fmla="*/ 197167 w 389569"/>
              <a:gd name="connsiteY1" fmla="*/ 389573 h 389572"/>
              <a:gd name="connsiteX2" fmla="*/ 192404 w 389569"/>
              <a:gd name="connsiteY2" fmla="*/ 389573 h 389572"/>
              <a:gd name="connsiteX3" fmla="*/ 0 w 389569"/>
              <a:gd name="connsiteY3" fmla="*/ 197168 h 389572"/>
              <a:gd name="connsiteX4" fmla="*/ 0 w 389569"/>
              <a:gd name="connsiteY4" fmla="*/ 192405 h 389572"/>
              <a:gd name="connsiteX5" fmla="*/ 192404 w 389569"/>
              <a:gd name="connsiteY5" fmla="*/ 0 h 389572"/>
              <a:gd name="connsiteX6" fmla="*/ 197167 w 389569"/>
              <a:gd name="connsiteY6" fmla="*/ 0 h 389572"/>
              <a:gd name="connsiteX7" fmla="*/ 389570 w 389569"/>
              <a:gd name="connsiteY7" fmla="*/ 192405 h 389572"/>
              <a:gd name="connsiteX8" fmla="*/ 389570 w 389569"/>
              <a:gd name="connsiteY8" fmla="*/ 197168 h 3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69" h="389572">
                <a:moveTo>
                  <a:pt x="389570" y="197168"/>
                </a:moveTo>
                <a:cubicBezTo>
                  <a:pt x="389570" y="303848"/>
                  <a:pt x="302893" y="389573"/>
                  <a:pt x="197167" y="389573"/>
                </a:cubicBezTo>
                <a:lnTo>
                  <a:pt x="192404" y="389573"/>
                </a:lnTo>
                <a:cubicBezTo>
                  <a:pt x="85725" y="389573"/>
                  <a:pt x="0" y="302895"/>
                  <a:pt x="0" y="197168"/>
                </a:cubicBezTo>
                <a:lnTo>
                  <a:pt x="0" y="192405"/>
                </a:lnTo>
                <a:cubicBezTo>
                  <a:pt x="0" y="85725"/>
                  <a:pt x="86677" y="0"/>
                  <a:pt x="192404" y="0"/>
                </a:cubicBezTo>
                <a:lnTo>
                  <a:pt x="197167" y="0"/>
                </a:lnTo>
                <a:cubicBezTo>
                  <a:pt x="303845" y="0"/>
                  <a:pt x="389570" y="86677"/>
                  <a:pt x="389570" y="192405"/>
                </a:cubicBezTo>
                <a:lnTo>
                  <a:pt x="389570" y="197168"/>
                </a:ln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5C2B6-A652-4D89-989E-FDFA36B50807}"/>
              </a:ext>
            </a:extLst>
          </p:cNvPr>
          <p:cNvSpPr/>
          <p:nvPr/>
        </p:nvSpPr>
        <p:spPr>
          <a:xfrm>
            <a:off x="10652833" y="5422846"/>
            <a:ext cx="266759" cy="266762"/>
          </a:xfrm>
          <a:custGeom>
            <a:avLst/>
            <a:gdLst>
              <a:gd name="connsiteX0" fmla="*/ 409573 w 409572"/>
              <a:gd name="connsiteY0" fmla="*/ 207645 h 409575"/>
              <a:gd name="connsiteX1" fmla="*/ 207644 w 409572"/>
              <a:gd name="connsiteY1" fmla="*/ 409575 h 409575"/>
              <a:gd name="connsiteX2" fmla="*/ 201929 w 409572"/>
              <a:gd name="connsiteY2" fmla="*/ 409575 h 409575"/>
              <a:gd name="connsiteX3" fmla="*/ 0 w 409572"/>
              <a:gd name="connsiteY3" fmla="*/ 207645 h 409575"/>
              <a:gd name="connsiteX4" fmla="*/ 0 w 409572"/>
              <a:gd name="connsiteY4" fmla="*/ 201930 h 409575"/>
              <a:gd name="connsiteX5" fmla="*/ 201929 w 409572"/>
              <a:gd name="connsiteY5" fmla="*/ 0 h 409575"/>
              <a:gd name="connsiteX6" fmla="*/ 207644 w 409572"/>
              <a:gd name="connsiteY6" fmla="*/ 0 h 409575"/>
              <a:gd name="connsiteX7" fmla="*/ 409573 w 409572"/>
              <a:gd name="connsiteY7" fmla="*/ 201930 h 409575"/>
              <a:gd name="connsiteX8" fmla="*/ 409573 w 409572"/>
              <a:gd name="connsiteY8" fmla="*/ 2076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2" h="409575">
                <a:moveTo>
                  <a:pt x="409573" y="207645"/>
                </a:moveTo>
                <a:cubicBezTo>
                  <a:pt x="409573" y="319088"/>
                  <a:pt x="319086" y="409575"/>
                  <a:pt x="207644" y="409575"/>
                </a:cubicBezTo>
                <a:lnTo>
                  <a:pt x="201929" y="409575"/>
                </a:lnTo>
                <a:cubicBezTo>
                  <a:pt x="90487" y="409575"/>
                  <a:pt x="0" y="319088"/>
                  <a:pt x="0" y="207645"/>
                </a:cubicBezTo>
                <a:lnTo>
                  <a:pt x="0" y="201930"/>
                </a:lnTo>
                <a:cubicBezTo>
                  <a:pt x="0" y="90488"/>
                  <a:pt x="90487" y="0"/>
                  <a:pt x="201929" y="0"/>
                </a:cubicBezTo>
                <a:lnTo>
                  <a:pt x="207644" y="0"/>
                </a:lnTo>
                <a:cubicBezTo>
                  <a:pt x="319086" y="0"/>
                  <a:pt x="409573" y="90488"/>
                  <a:pt x="409573" y="201930"/>
                </a:cubicBezTo>
                <a:lnTo>
                  <a:pt x="409573" y="207645"/>
                </a:lnTo>
                <a:close/>
              </a:path>
            </a:pathLst>
          </a:custGeom>
          <a:solidFill>
            <a:schemeClr val="accent2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80502FF7-F74F-455F-85AB-73F5260DE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90561" y="1188717"/>
            <a:ext cx="5833494" cy="4694204"/>
          </a:xfrm>
          <a:custGeom>
            <a:avLst/>
            <a:gdLst>
              <a:gd name="connsiteX0" fmla="*/ 9601788 w 13191920"/>
              <a:gd name="connsiteY0" fmla="*/ 7737382 h 10615518"/>
              <a:gd name="connsiteX1" fmla="*/ 11040856 w 13191920"/>
              <a:gd name="connsiteY1" fmla="*/ 9176450 h 10615518"/>
              <a:gd name="connsiteX2" fmla="*/ 9601788 w 13191920"/>
              <a:gd name="connsiteY2" fmla="*/ 10615518 h 10615518"/>
              <a:gd name="connsiteX3" fmla="*/ 8162720 w 13191920"/>
              <a:gd name="connsiteY3" fmla="*/ 9176450 h 10615518"/>
              <a:gd name="connsiteX4" fmla="*/ 9601788 w 13191920"/>
              <a:gd name="connsiteY4" fmla="*/ 7737382 h 10615518"/>
              <a:gd name="connsiteX5" fmla="*/ 11210720 w 13191920"/>
              <a:gd name="connsiteY5" fmla="*/ 6078536 h 10615518"/>
              <a:gd name="connsiteX6" fmla="*/ 12201320 w 13191920"/>
              <a:gd name="connsiteY6" fmla="*/ 7069136 h 10615518"/>
              <a:gd name="connsiteX7" fmla="*/ 11210720 w 13191920"/>
              <a:gd name="connsiteY7" fmla="*/ 8059736 h 10615518"/>
              <a:gd name="connsiteX8" fmla="*/ 10220120 w 13191920"/>
              <a:gd name="connsiteY8" fmla="*/ 7069136 h 10615518"/>
              <a:gd name="connsiteX9" fmla="*/ 11210720 w 13191920"/>
              <a:gd name="connsiteY9" fmla="*/ 6078536 h 10615518"/>
              <a:gd name="connsiteX10" fmla="*/ 11804912 w 13191920"/>
              <a:gd name="connsiteY10" fmla="*/ 3923774 h 10615518"/>
              <a:gd name="connsiteX11" fmla="*/ 12766144 w 13191920"/>
              <a:gd name="connsiteY11" fmla="*/ 4885005 h 10615518"/>
              <a:gd name="connsiteX12" fmla="*/ 11804912 w 13191920"/>
              <a:gd name="connsiteY12" fmla="*/ 5846237 h 10615518"/>
              <a:gd name="connsiteX13" fmla="*/ 10843680 w 13191920"/>
              <a:gd name="connsiteY13" fmla="*/ 4885005 h 10615518"/>
              <a:gd name="connsiteX14" fmla="*/ 11804912 w 13191920"/>
              <a:gd name="connsiteY14" fmla="*/ 3923774 h 10615518"/>
              <a:gd name="connsiteX15" fmla="*/ 3298394 w 13191920"/>
              <a:gd name="connsiteY15" fmla="*/ 3830005 h 10615518"/>
              <a:gd name="connsiteX16" fmla="*/ 4153998 w 13191920"/>
              <a:gd name="connsiteY16" fmla="*/ 4171010 h 10615518"/>
              <a:gd name="connsiteX17" fmla="*/ 4153998 w 13191920"/>
              <a:gd name="connsiteY17" fmla="*/ 5876038 h 10615518"/>
              <a:gd name="connsiteX18" fmla="*/ 2328710 w 13191920"/>
              <a:gd name="connsiteY18" fmla="*/ 7694735 h 10615518"/>
              <a:gd name="connsiteX19" fmla="*/ 617502 w 13191920"/>
              <a:gd name="connsiteY19" fmla="*/ 7694735 h 10615518"/>
              <a:gd name="connsiteX20" fmla="*/ 617502 w 13191920"/>
              <a:gd name="connsiteY20" fmla="*/ 5989707 h 10615518"/>
              <a:gd name="connsiteX21" fmla="*/ 2442790 w 13191920"/>
              <a:gd name="connsiteY21" fmla="*/ 4171010 h 10615518"/>
              <a:gd name="connsiteX22" fmla="*/ 3298394 w 13191920"/>
              <a:gd name="connsiteY22" fmla="*/ 3830005 h 10615518"/>
              <a:gd name="connsiteX23" fmla="*/ 8414700 w 13191920"/>
              <a:gd name="connsiteY23" fmla="*/ 2778490 h 10615518"/>
              <a:gd name="connsiteX24" fmla="*/ 9958932 w 13191920"/>
              <a:gd name="connsiteY24" fmla="*/ 3393951 h 10615518"/>
              <a:gd name="connsiteX25" fmla="*/ 9958932 w 13191920"/>
              <a:gd name="connsiteY25" fmla="*/ 6471259 h 10615518"/>
              <a:gd name="connsiteX26" fmla="*/ 6664572 w 13191920"/>
              <a:gd name="connsiteY26" fmla="*/ 9753720 h 10615518"/>
              <a:gd name="connsiteX27" fmla="*/ 3576112 w 13191920"/>
              <a:gd name="connsiteY27" fmla="*/ 9753720 h 10615518"/>
              <a:gd name="connsiteX28" fmla="*/ 3576112 w 13191920"/>
              <a:gd name="connsiteY28" fmla="*/ 6676413 h 10615518"/>
              <a:gd name="connsiteX29" fmla="*/ 6870468 w 13191920"/>
              <a:gd name="connsiteY29" fmla="*/ 3393951 h 10615518"/>
              <a:gd name="connsiteX30" fmla="*/ 8414700 w 13191920"/>
              <a:gd name="connsiteY30" fmla="*/ 2778490 h 10615518"/>
              <a:gd name="connsiteX31" fmla="*/ 3023134 w 13191920"/>
              <a:gd name="connsiteY31" fmla="*/ 477205 h 10615518"/>
              <a:gd name="connsiteX32" fmla="*/ 3878738 w 13191920"/>
              <a:gd name="connsiteY32" fmla="*/ 818211 h 10615518"/>
              <a:gd name="connsiteX33" fmla="*/ 3878738 w 13191920"/>
              <a:gd name="connsiteY33" fmla="*/ 2523238 h 10615518"/>
              <a:gd name="connsiteX34" fmla="*/ 2053450 w 13191920"/>
              <a:gd name="connsiteY34" fmla="*/ 4341935 h 10615518"/>
              <a:gd name="connsiteX35" fmla="*/ 342242 w 13191920"/>
              <a:gd name="connsiteY35" fmla="*/ 4341935 h 10615518"/>
              <a:gd name="connsiteX36" fmla="*/ 342242 w 13191920"/>
              <a:gd name="connsiteY36" fmla="*/ 2636907 h 10615518"/>
              <a:gd name="connsiteX37" fmla="*/ 2167530 w 13191920"/>
              <a:gd name="connsiteY37" fmla="*/ 818211 h 10615518"/>
              <a:gd name="connsiteX38" fmla="*/ 3023134 w 13191920"/>
              <a:gd name="connsiteY38" fmla="*/ 477205 h 10615518"/>
              <a:gd name="connsiteX39" fmla="*/ 6912128 w 13191920"/>
              <a:gd name="connsiteY39" fmla="*/ 172406 h 10615518"/>
              <a:gd name="connsiteX40" fmla="*/ 7767732 w 13191920"/>
              <a:gd name="connsiteY40" fmla="*/ 513411 h 10615518"/>
              <a:gd name="connsiteX41" fmla="*/ 7767732 w 13191920"/>
              <a:gd name="connsiteY41" fmla="*/ 2218438 h 10615518"/>
              <a:gd name="connsiteX42" fmla="*/ 5942443 w 13191920"/>
              <a:gd name="connsiteY42" fmla="*/ 4037135 h 10615518"/>
              <a:gd name="connsiteX43" fmla="*/ 4231235 w 13191920"/>
              <a:gd name="connsiteY43" fmla="*/ 4037135 h 10615518"/>
              <a:gd name="connsiteX44" fmla="*/ 4231235 w 13191920"/>
              <a:gd name="connsiteY44" fmla="*/ 2332107 h 10615518"/>
              <a:gd name="connsiteX45" fmla="*/ 6056523 w 13191920"/>
              <a:gd name="connsiteY45" fmla="*/ 513411 h 10615518"/>
              <a:gd name="connsiteX46" fmla="*/ 6912128 w 13191920"/>
              <a:gd name="connsiteY46" fmla="*/ 172406 h 10615518"/>
              <a:gd name="connsiteX47" fmla="*/ 11333752 w 13191920"/>
              <a:gd name="connsiteY47" fmla="*/ 0 h 10615518"/>
              <a:gd name="connsiteX48" fmla="*/ 13191920 w 13191920"/>
              <a:gd name="connsiteY48" fmla="*/ 1858168 h 10615518"/>
              <a:gd name="connsiteX49" fmla="*/ 11333752 w 13191920"/>
              <a:gd name="connsiteY49" fmla="*/ 3716336 h 10615518"/>
              <a:gd name="connsiteX50" fmla="*/ 9475584 w 13191920"/>
              <a:gd name="connsiteY50" fmla="*/ 1858168 h 10615518"/>
              <a:gd name="connsiteX51" fmla="*/ 11333752 w 13191920"/>
              <a:gd name="connsiteY51" fmla="*/ 0 h 1061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191920" h="10615518">
                <a:moveTo>
                  <a:pt x="9601788" y="7737382"/>
                </a:moveTo>
                <a:cubicBezTo>
                  <a:pt x="10396564" y="7737382"/>
                  <a:pt x="11040856" y="8381675"/>
                  <a:pt x="11040856" y="9176450"/>
                </a:cubicBezTo>
                <a:cubicBezTo>
                  <a:pt x="11040856" y="9971225"/>
                  <a:pt x="10396564" y="10615518"/>
                  <a:pt x="9601788" y="10615518"/>
                </a:cubicBezTo>
                <a:cubicBezTo>
                  <a:pt x="8807016" y="10615518"/>
                  <a:pt x="8162720" y="9971225"/>
                  <a:pt x="8162720" y="9176450"/>
                </a:cubicBezTo>
                <a:cubicBezTo>
                  <a:pt x="8162720" y="8381675"/>
                  <a:pt x="8807016" y="7737382"/>
                  <a:pt x="9601788" y="7737382"/>
                </a:cubicBezTo>
                <a:close/>
                <a:moveTo>
                  <a:pt x="11210720" y="6078536"/>
                </a:moveTo>
                <a:cubicBezTo>
                  <a:pt x="11757816" y="6078536"/>
                  <a:pt x="12201320" y="6522043"/>
                  <a:pt x="12201320" y="7069136"/>
                </a:cubicBezTo>
                <a:cubicBezTo>
                  <a:pt x="12201320" y="7616229"/>
                  <a:pt x="11757816" y="8059736"/>
                  <a:pt x="11210720" y="8059736"/>
                </a:cubicBezTo>
                <a:cubicBezTo>
                  <a:pt x="10663628" y="8059736"/>
                  <a:pt x="10220120" y="7616229"/>
                  <a:pt x="10220120" y="7069136"/>
                </a:cubicBezTo>
                <a:cubicBezTo>
                  <a:pt x="10220120" y="6522043"/>
                  <a:pt x="10663628" y="6078536"/>
                  <a:pt x="11210720" y="6078536"/>
                </a:cubicBezTo>
                <a:close/>
                <a:moveTo>
                  <a:pt x="11804912" y="3923774"/>
                </a:moveTo>
                <a:cubicBezTo>
                  <a:pt x="12335784" y="3923774"/>
                  <a:pt x="12766144" y="4354131"/>
                  <a:pt x="12766144" y="4885005"/>
                </a:cubicBezTo>
                <a:cubicBezTo>
                  <a:pt x="12766144" y="5415879"/>
                  <a:pt x="12335784" y="5846237"/>
                  <a:pt x="11804912" y="5846237"/>
                </a:cubicBezTo>
                <a:cubicBezTo>
                  <a:pt x="11274036" y="5846237"/>
                  <a:pt x="10843680" y="5415879"/>
                  <a:pt x="10843680" y="4885005"/>
                </a:cubicBezTo>
                <a:cubicBezTo>
                  <a:pt x="10843680" y="4354131"/>
                  <a:pt x="11274036" y="3923774"/>
                  <a:pt x="11804912" y="3923774"/>
                </a:cubicBezTo>
                <a:close/>
                <a:moveTo>
                  <a:pt x="3298394" y="3830005"/>
                </a:moveTo>
                <a:cubicBezTo>
                  <a:pt x="3612116" y="3830004"/>
                  <a:pt x="3925837" y="3943673"/>
                  <a:pt x="4153998" y="4171010"/>
                </a:cubicBezTo>
                <a:cubicBezTo>
                  <a:pt x="4610320" y="4625686"/>
                  <a:pt x="4610320" y="5307696"/>
                  <a:pt x="4153998" y="5876038"/>
                </a:cubicBezTo>
                <a:cubicBezTo>
                  <a:pt x="4153998" y="5876038"/>
                  <a:pt x="4153998" y="5876038"/>
                  <a:pt x="2328710" y="7694735"/>
                </a:cubicBezTo>
                <a:cubicBezTo>
                  <a:pt x="1872388" y="8149409"/>
                  <a:pt x="1073824" y="8149409"/>
                  <a:pt x="617502" y="7694735"/>
                </a:cubicBezTo>
                <a:cubicBezTo>
                  <a:pt x="161180" y="7126392"/>
                  <a:pt x="161180" y="6444381"/>
                  <a:pt x="617502" y="5989707"/>
                </a:cubicBezTo>
                <a:cubicBezTo>
                  <a:pt x="617502" y="5989707"/>
                  <a:pt x="617502" y="5989707"/>
                  <a:pt x="2442790" y="4171010"/>
                </a:cubicBezTo>
                <a:cubicBezTo>
                  <a:pt x="2670951" y="3943673"/>
                  <a:pt x="2984673" y="3830004"/>
                  <a:pt x="3298394" y="3830005"/>
                </a:cubicBezTo>
                <a:close/>
                <a:moveTo>
                  <a:pt x="8414700" y="2778490"/>
                </a:moveTo>
                <a:cubicBezTo>
                  <a:pt x="8980920" y="2778490"/>
                  <a:pt x="9547136" y="2983644"/>
                  <a:pt x="9958932" y="3393951"/>
                </a:cubicBezTo>
                <a:cubicBezTo>
                  <a:pt x="10782520" y="4214567"/>
                  <a:pt x="10782520" y="5445490"/>
                  <a:pt x="9958932" y="6471259"/>
                </a:cubicBezTo>
                <a:cubicBezTo>
                  <a:pt x="9958932" y="6471259"/>
                  <a:pt x="9958932" y="6471259"/>
                  <a:pt x="6664572" y="9753720"/>
                </a:cubicBezTo>
                <a:cubicBezTo>
                  <a:pt x="5840983" y="10574336"/>
                  <a:pt x="4399701" y="10574336"/>
                  <a:pt x="3576112" y="9753720"/>
                </a:cubicBezTo>
                <a:cubicBezTo>
                  <a:pt x="2752522" y="8727952"/>
                  <a:pt x="2752522" y="7497028"/>
                  <a:pt x="3576112" y="6676413"/>
                </a:cubicBezTo>
                <a:cubicBezTo>
                  <a:pt x="3576112" y="6676413"/>
                  <a:pt x="3576112" y="6676413"/>
                  <a:pt x="6870468" y="3393951"/>
                </a:cubicBezTo>
                <a:cubicBezTo>
                  <a:pt x="7282264" y="2983644"/>
                  <a:pt x="7848484" y="2778490"/>
                  <a:pt x="8414700" y="2778490"/>
                </a:cubicBezTo>
                <a:close/>
                <a:moveTo>
                  <a:pt x="3023134" y="477205"/>
                </a:moveTo>
                <a:cubicBezTo>
                  <a:pt x="3336856" y="477205"/>
                  <a:pt x="3650577" y="590873"/>
                  <a:pt x="3878738" y="818211"/>
                </a:cubicBezTo>
                <a:cubicBezTo>
                  <a:pt x="4335060" y="1272885"/>
                  <a:pt x="4335060" y="1954895"/>
                  <a:pt x="3878738" y="2523238"/>
                </a:cubicBezTo>
                <a:cubicBezTo>
                  <a:pt x="3878738" y="2523238"/>
                  <a:pt x="3878738" y="2523238"/>
                  <a:pt x="2053450" y="4341935"/>
                </a:cubicBezTo>
                <a:cubicBezTo>
                  <a:pt x="1597128" y="4796609"/>
                  <a:pt x="798564" y="4796609"/>
                  <a:pt x="342242" y="4341935"/>
                </a:cubicBezTo>
                <a:cubicBezTo>
                  <a:pt x="-114080" y="3773592"/>
                  <a:pt x="-114080" y="3091581"/>
                  <a:pt x="342242" y="2636907"/>
                </a:cubicBezTo>
                <a:cubicBezTo>
                  <a:pt x="342242" y="2636907"/>
                  <a:pt x="342242" y="2636907"/>
                  <a:pt x="2167530" y="818211"/>
                </a:cubicBezTo>
                <a:cubicBezTo>
                  <a:pt x="2395691" y="590873"/>
                  <a:pt x="2709413" y="477205"/>
                  <a:pt x="3023134" y="477205"/>
                </a:cubicBezTo>
                <a:close/>
                <a:moveTo>
                  <a:pt x="6912128" y="172406"/>
                </a:moveTo>
                <a:cubicBezTo>
                  <a:pt x="7225848" y="172406"/>
                  <a:pt x="7539572" y="286074"/>
                  <a:pt x="7767732" y="513411"/>
                </a:cubicBezTo>
                <a:cubicBezTo>
                  <a:pt x="8224052" y="968085"/>
                  <a:pt x="8224052" y="1650097"/>
                  <a:pt x="7767732" y="2218438"/>
                </a:cubicBezTo>
                <a:cubicBezTo>
                  <a:pt x="7767732" y="2218438"/>
                  <a:pt x="7767732" y="2218438"/>
                  <a:pt x="5942443" y="4037135"/>
                </a:cubicBezTo>
                <a:cubicBezTo>
                  <a:pt x="5486121" y="4491809"/>
                  <a:pt x="4687557" y="4491809"/>
                  <a:pt x="4231235" y="4037135"/>
                </a:cubicBezTo>
                <a:cubicBezTo>
                  <a:pt x="3774913" y="3468792"/>
                  <a:pt x="3774913" y="2786781"/>
                  <a:pt x="4231235" y="2332107"/>
                </a:cubicBezTo>
                <a:cubicBezTo>
                  <a:pt x="4231235" y="2332107"/>
                  <a:pt x="4231235" y="2332107"/>
                  <a:pt x="6056523" y="513411"/>
                </a:cubicBezTo>
                <a:cubicBezTo>
                  <a:pt x="6284685" y="286074"/>
                  <a:pt x="6598404" y="172406"/>
                  <a:pt x="6912128" y="172406"/>
                </a:cubicBezTo>
                <a:close/>
                <a:moveTo>
                  <a:pt x="11333752" y="0"/>
                </a:moveTo>
                <a:cubicBezTo>
                  <a:pt x="12359992" y="0"/>
                  <a:pt x="13191920" y="831930"/>
                  <a:pt x="13191920" y="1858168"/>
                </a:cubicBezTo>
                <a:cubicBezTo>
                  <a:pt x="13191920" y="2884406"/>
                  <a:pt x="12359992" y="3716336"/>
                  <a:pt x="11333752" y="3716336"/>
                </a:cubicBezTo>
                <a:cubicBezTo>
                  <a:pt x="10307516" y="3716336"/>
                  <a:pt x="9475584" y="2884406"/>
                  <a:pt x="9475584" y="1858168"/>
                </a:cubicBezTo>
                <a:cubicBezTo>
                  <a:pt x="9475584" y="831930"/>
                  <a:pt x="10307516" y="0"/>
                  <a:pt x="1133375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/>
              <a:t>Replace Image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621F72-6E1F-4E1B-9D87-CCAF628654AA}"/>
              </a:ext>
            </a:extLst>
          </p:cNvPr>
          <p:cNvSpPr/>
          <p:nvPr userDrawn="1"/>
        </p:nvSpPr>
        <p:spPr>
          <a:xfrm rot="10800000">
            <a:off x="8839200" y="5293360"/>
            <a:ext cx="551542" cy="553720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C2624B-C53B-479C-8917-4014595F1DCE}"/>
              </a:ext>
            </a:extLst>
          </p:cNvPr>
          <p:cNvSpPr/>
          <p:nvPr userDrawn="1"/>
        </p:nvSpPr>
        <p:spPr>
          <a:xfrm rot="10800000">
            <a:off x="9595411" y="19746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F05C1-2652-4614-91D1-A2E8EBBF6623}"/>
              </a:ext>
            </a:extLst>
          </p:cNvPr>
          <p:cNvSpPr/>
          <p:nvPr userDrawn="1"/>
        </p:nvSpPr>
        <p:spPr>
          <a:xfrm rot="10800000">
            <a:off x="11425734" y="275257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3EBD5-0A78-47AF-8B2F-A384AD5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C55C-2808-4E18-9DE5-4DF18E66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B850-0086-442A-BCC6-8D9BB4353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7497AF42-E138-4EFD-821A-9ED3D332E171}" type="datetimeFigureOut">
              <a:rPr lang="en-ID" smtClean="0"/>
              <a:pPr/>
              <a:t>22/05/2025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018-A014-4713-8A19-B344DCF3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F920-49B0-4EB5-85A3-1AED74902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6745" y="63424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9CD8EDDF-A5D3-4513-ADCF-539F8DC1A25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81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8" r:id="rId3"/>
    <p:sldLayoutId id="2147483679" r:id="rId4"/>
    <p:sldLayoutId id="2147483669" r:id="rId5"/>
    <p:sldLayoutId id="2147483674" r:id="rId6"/>
    <p:sldLayoutId id="2147483703" r:id="rId7"/>
    <p:sldLayoutId id="2147483692" r:id="rId8"/>
    <p:sldLayoutId id="2147483693" r:id="rId9"/>
    <p:sldLayoutId id="2147483694" r:id="rId10"/>
    <p:sldLayoutId id="2147483680" r:id="rId11"/>
    <p:sldLayoutId id="2147483681" r:id="rId12"/>
    <p:sldLayoutId id="2147483682" r:id="rId13"/>
    <p:sldLayoutId id="2147483704" r:id="rId14"/>
    <p:sldLayoutId id="2147483666" r:id="rId15"/>
    <p:sldLayoutId id="2147483668" r:id="rId16"/>
    <p:sldLayoutId id="2147483665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1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9" r:id="rId29"/>
    <p:sldLayoutId id="2147483705" r:id="rId30"/>
    <p:sldLayoutId id="2147483706" r:id="rId31"/>
    <p:sldLayoutId id="2147483707" r:id="rId32"/>
    <p:sldLayoutId id="2147483660" r:id="rId33"/>
    <p:sldLayoutId id="2147483667" r:id="rId34"/>
    <p:sldLayoutId id="2147483670" r:id="rId35"/>
    <p:sldLayoutId id="2147483673" r:id="rId36"/>
    <p:sldLayoutId id="2147483675" r:id="rId3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ID" sz="3197" kern="1200" dirty="0">
          <a:solidFill>
            <a:srgbClr val="4D4D4D"/>
          </a:solidFill>
          <a:latin typeface="Lato" panose="020F0502020204030203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ID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98789E-C49A-4E1C-B8B6-BAB1D4DEFC71}"/>
              </a:ext>
            </a:extLst>
          </p:cNvPr>
          <p:cNvCxnSpPr/>
          <p:nvPr/>
        </p:nvCxnSpPr>
        <p:spPr>
          <a:xfrm>
            <a:off x="562645" y="4891826"/>
            <a:ext cx="37288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1">
            <a:extLst>
              <a:ext uri="{FF2B5EF4-FFF2-40B4-BE49-F238E27FC236}">
                <a16:creationId xmlns:a16="http://schemas.microsoft.com/office/drawing/2014/main" id="{D031633A-4845-4454-8BE0-AE90F9845855}"/>
              </a:ext>
            </a:extLst>
          </p:cNvPr>
          <p:cNvSpPr txBox="1">
            <a:spLocks/>
          </p:cNvSpPr>
          <p:nvPr/>
        </p:nvSpPr>
        <p:spPr>
          <a:xfrm>
            <a:off x="560388" y="5092699"/>
            <a:ext cx="3495418" cy="4231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  <a:cs typeface="Arial"/>
              </a:rPr>
              <a:t>By Killing Data</a:t>
            </a:r>
            <a:endParaRPr lang="en-US"/>
          </a:p>
        </p:txBody>
      </p:sp>
      <p:pic>
        <p:nvPicPr>
          <p:cNvPr id="5" name="Picture 4" descr="What Is a Data Engineer? - Forage">
            <a:extLst>
              <a:ext uri="{FF2B5EF4-FFF2-40B4-BE49-F238E27FC236}">
                <a16:creationId xmlns:a16="http://schemas.microsoft.com/office/drawing/2014/main" id="{EA9CFDA8-DBF2-7705-7558-BBDC31C7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703" y="620786"/>
            <a:ext cx="5613990" cy="5607565"/>
          </a:xfrm>
          <a:prstGeom prst="ellipse">
            <a:avLst/>
          </a:prstGeom>
          <a:ln w="190500" cap="rnd">
            <a:solidFill>
              <a:srgbClr val="4472C4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AA99042-EE8B-112B-2A76-37A8400F687E}"/>
              </a:ext>
            </a:extLst>
          </p:cNvPr>
          <p:cNvSpPr txBox="1">
            <a:spLocks/>
          </p:cNvSpPr>
          <p:nvPr/>
        </p:nvSpPr>
        <p:spPr>
          <a:xfrm>
            <a:off x="473368" y="3215566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600" b="1" kern="120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chemeClr val="tx2"/>
                </a:solidFill>
                <a:cs typeface="+mj-cs"/>
              </a:rPr>
              <a:t>AI-Powered LED Lighting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346952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77" name="Freeform: Shape 76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79" name="Freeform: Shape 78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80" name="Freeform: Shape 79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id="{2E682503-F0F0-4889-A68E-E67908888FD5}"/>
              </a:ext>
            </a:extLst>
          </p:cNvPr>
          <p:cNvSpPr txBox="1">
            <a:spLocks/>
          </p:cNvSpPr>
          <p:nvPr/>
        </p:nvSpPr>
        <p:spPr>
          <a:xfrm>
            <a:off x="804672" y="1006870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600" b="1" kern="120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chemeClr val="tx2"/>
                </a:solidFill>
                <a:cs typeface="+mj-cs"/>
              </a:rPr>
              <a:t>AI-Powered LED Lighting Optimization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9A4BA3-497B-2481-9531-3CD9EB3151A3}"/>
              </a:ext>
            </a:extLst>
          </p:cNvPr>
          <p:cNvSpPr txBox="1"/>
          <p:nvPr/>
        </p:nvSpPr>
        <p:spPr>
          <a:xfrm>
            <a:off x="804672" y="3215879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Our application leverages Gen AI to balance natural and artificial light. It creates optimal LED brightness plans based on sensor data.</a:t>
            </a:r>
            <a:endParaRPr lang="en-US" sz="2400" dirty="0">
              <a:solidFill>
                <a:schemeClr val="tx2"/>
              </a:solidFill>
              <a:ea typeface="Lato"/>
              <a:cs typeface="Lato"/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400" dirty="0">
              <a:solidFill>
                <a:schemeClr val="tx2"/>
              </a:solidFill>
              <a:ea typeface="Lato"/>
              <a:cs typeface="Lato"/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Energy consumption reduced by up to 50% compared to traditional systems.</a:t>
            </a:r>
            <a:endParaRPr lang="en-US" sz="2400" dirty="0">
              <a:solidFill>
                <a:schemeClr val="tx2"/>
              </a:solidFill>
              <a:ea typeface="Lato"/>
              <a:cs typeface="Lato"/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400" b="1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400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400" dirty="0">
              <a:solidFill>
                <a:schemeClr val="tx2"/>
              </a:solidFill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4537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itle 3">
            <a:extLst>
              <a:ext uri="{FF2B5EF4-FFF2-40B4-BE49-F238E27FC236}">
                <a16:creationId xmlns:a16="http://schemas.microsoft.com/office/drawing/2014/main" id="{B4CEFB3D-2AD7-1530-8AEE-933C60F3CF27}"/>
              </a:ext>
            </a:extLst>
          </p:cNvPr>
          <p:cNvSpPr txBox="1">
            <a:spLocks/>
          </p:cNvSpPr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600" b="1" kern="120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000" dirty="0">
                <a:latin typeface="Arial"/>
                <a:cs typeface="Arial"/>
              </a:rPr>
              <a:t>The Lighting</a:t>
            </a:r>
            <a:endParaRPr lang="en-US" sz="4000" dirty="0">
              <a:latin typeface="Arial"/>
            </a:endParaRPr>
          </a:p>
          <a:p>
            <a:pPr algn="ctr"/>
            <a:r>
              <a:rPr lang="en-US" sz="4000" dirty="0">
                <a:latin typeface="Arial"/>
                <a:cs typeface="Arial"/>
              </a:rPr>
              <a:t>Challenge</a:t>
            </a:r>
            <a:endParaRPr lang="en-US" sz="4000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B5943-E519-AD5C-CB14-B014B332CA44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sz="2400" b="1">
                <a:solidFill>
                  <a:schemeClr val="tx2"/>
                </a:solidFill>
              </a:rPr>
              <a:t>Inefficient Systems</a:t>
            </a:r>
            <a:br>
              <a:rPr lang="en-US" sz="2000" dirty="0"/>
            </a:br>
            <a:r>
              <a:rPr lang="en-US" sz="2000">
                <a:solidFill>
                  <a:schemeClr val="tx2"/>
                </a:solidFill>
              </a:rPr>
              <a:t>Traditional lighting fails to adapt to changing </a:t>
            </a:r>
            <a:r>
              <a:rPr lang="en-US" sz="2000" dirty="0">
                <a:solidFill>
                  <a:schemeClr val="tx2"/>
                </a:solidFill>
              </a:rPr>
              <a:t>conditions</a:t>
            </a: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sz="2000" b="1">
                <a:solidFill>
                  <a:schemeClr val="tx2"/>
                </a:solidFill>
              </a:rPr>
              <a:t>Manual Overrides</a:t>
            </a:r>
            <a:endParaRPr lang="en-US" sz="2000" b="1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sz="2000">
                <a:solidFill>
                  <a:schemeClr val="tx2"/>
                </a:solidFill>
              </a:rPr>
              <a:t>Human adjustments lead to over-illumination</a:t>
            </a:r>
            <a:endParaRPr lang="en-US" sz="200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sz="2000" b="1">
                <a:solidFill>
                  <a:schemeClr val="tx2"/>
                </a:solidFill>
              </a:rPr>
              <a:t>Energy Waste</a:t>
            </a:r>
            <a:endParaRPr lang="en-US" sz="2000" b="1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sz="2000">
                <a:solidFill>
                  <a:schemeClr val="tx2"/>
                </a:solidFill>
              </a:rPr>
              <a:t>Commercial buildings waste 30% of energy on lighting</a:t>
            </a:r>
            <a:endParaRPr lang="en-US" sz="200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tabLst>
                <a:tab pos="457200" algn="l"/>
              </a:tabLst>
              <a:defRPr/>
            </a:pPr>
            <a:r>
              <a:rPr lang="en-US" sz="2000" b="1">
                <a:solidFill>
                  <a:schemeClr val="tx2"/>
                </a:solidFill>
              </a:rPr>
              <a:t>Global Impact</a:t>
            </a:r>
            <a:endParaRPr lang="en-US" sz="2000" b="1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tabLst>
                <a:tab pos="457200" algn="l"/>
              </a:tabLst>
              <a:defRPr/>
            </a:pPr>
            <a:r>
              <a:rPr lang="en-US" sz="2000">
                <a:solidFill>
                  <a:schemeClr val="tx2"/>
                </a:solidFill>
              </a:rPr>
              <a:t>Lighting accounts for 17% of worldwide </a:t>
            </a:r>
            <a:r>
              <a:rPr lang="en-US" sz="2000" dirty="0">
                <a:solidFill>
                  <a:schemeClr val="tx2"/>
                </a:solidFill>
              </a:rPr>
              <a:t>electricity consumption</a:t>
            </a:r>
            <a:endParaRPr lang="en-US" sz="2000" b="1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</p:txBody>
      </p:sp>
      <p:pic>
        <p:nvPicPr>
          <p:cNvPr id="2" name="Picture 1" descr="A logo of a company&#10;&#10;AI-generated content may be incorrect.">
            <a:extLst>
              <a:ext uri="{FF2B5EF4-FFF2-40B4-BE49-F238E27FC236}">
                <a16:creationId xmlns:a16="http://schemas.microsoft.com/office/drawing/2014/main" id="{37C28057-AFC4-1114-3B0D-AD89D91D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748" y="-1744"/>
            <a:ext cx="1088533" cy="9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5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309762-3B4F-F2CE-F319-848A313E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6C615D-78F5-7EF1-384E-62BFE3649478}"/>
              </a:ext>
            </a:extLst>
          </p:cNvPr>
          <p:cNvSpPr txBox="1">
            <a:spLocks/>
          </p:cNvSpPr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600" b="1" kern="120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Approach: The AI Advantage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76CD7-C902-330F-E0C1-52841249AB76}"/>
              </a:ext>
            </a:extLst>
          </p:cNvPr>
          <p:cNvSpPr txBox="1"/>
          <p:nvPr/>
        </p:nvSpPr>
        <p:spPr>
          <a:xfrm>
            <a:off x="804672" y="2421682"/>
            <a:ext cx="555183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b="1">
                <a:solidFill>
                  <a:schemeClr val="tx2"/>
                </a:solidFill>
              </a:rPr>
              <a:t>Data Collection</a:t>
            </a:r>
            <a:endParaRPr lang="en-US" sz="240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>
                <a:solidFill>
                  <a:schemeClr val="tx2"/>
                </a:solidFill>
              </a:rPr>
              <a:t>Real-time analysis via light sensors</a:t>
            </a:r>
            <a:endParaRPr lang="en-US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b="1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b="1">
                <a:solidFill>
                  <a:schemeClr val="tx2"/>
                </a:solidFill>
              </a:rPr>
              <a:t>AI Processing</a:t>
            </a:r>
            <a:endParaRPr lang="en-US" b="1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>
                <a:solidFill>
                  <a:schemeClr val="tx2"/>
                </a:solidFill>
              </a:rPr>
              <a:t>Machine learning predicts optimal lighting needs</a:t>
            </a:r>
            <a:endParaRPr lang="en-US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b="1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b="1">
                <a:solidFill>
                  <a:schemeClr val="tx2"/>
                </a:solidFill>
              </a:rPr>
              <a:t>Pattern Recognition</a:t>
            </a:r>
            <a:endParaRPr lang="en-US" b="1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>
                <a:solidFill>
                  <a:schemeClr val="tx2"/>
                </a:solidFill>
              </a:rPr>
              <a:t>System learns from historical natural light data</a:t>
            </a:r>
            <a:endParaRPr lang="en-US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b="1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b="1">
                <a:solidFill>
                  <a:schemeClr val="tx2"/>
                </a:solidFill>
              </a:rPr>
              <a:t>Dynamic Adjustment</a:t>
            </a:r>
            <a:endParaRPr lang="en-US" b="1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>
                <a:solidFill>
                  <a:schemeClr val="tx2"/>
                </a:solidFill>
              </a:rPr>
              <a:t>LED brightness adapts to environmental factors</a:t>
            </a:r>
            <a:endParaRPr lang="en-US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dirty="0">
              <a:solidFill>
                <a:schemeClr val="tx2"/>
              </a:solidFill>
              <a:ea typeface="Lato"/>
              <a:cs typeface="Lato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Graphic 35" descr="Head with Gears">
            <a:extLst>
              <a:ext uri="{FF2B5EF4-FFF2-40B4-BE49-F238E27FC236}">
                <a16:creationId xmlns:a16="http://schemas.microsoft.com/office/drawing/2014/main" id="{18E5E51E-D324-3FF4-FDAF-27F56E5C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09FF906D-629E-690B-02E2-BBDB1C2DA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91" y="-1744"/>
            <a:ext cx="1088533" cy="9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2B3E9-06F0-A4CA-D49D-62ABB9DB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Solution Architecture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20F96-4B6C-B025-F88F-E7CA6CC3FF77}"/>
              </a:ext>
            </a:extLst>
          </p:cNvPr>
          <p:cNvSpPr txBox="1"/>
          <p:nvPr/>
        </p:nvSpPr>
        <p:spPr>
          <a:xfrm>
            <a:off x="804672" y="2421682"/>
            <a:ext cx="5861056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1">
                <a:solidFill>
                  <a:schemeClr val="tx2"/>
                </a:solidFill>
              </a:rPr>
              <a:t>Sensor Network</a:t>
            </a:r>
            <a:endParaRPr lang="en-US" sz="2000" b="1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000">
                <a:solidFill>
                  <a:schemeClr val="tx2"/>
                </a:solidFill>
              </a:rPr>
              <a:t>Captures ambient light data across spaces</a:t>
            </a: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1">
                <a:solidFill>
                  <a:schemeClr val="tx2"/>
                </a:solidFill>
              </a:rPr>
              <a:t>AI Core</a:t>
            </a:r>
            <a:endParaRPr lang="en-US" sz="2000" b="1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000">
                <a:solidFill>
                  <a:schemeClr val="tx2"/>
                </a:solidFill>
              </a:rPr>
              <a:t>Processes patterns and real-time conditions</a:t>
            </a: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1">
                <a:solidFill>
                  <a:schemeClr val="tx2"/>
                </a:solidFill>
              </a:rPr>
              <a:t>User Interface</a:t>
            </a:r>
            <a:endParaRPr lang="en-US" sz="2000" b="1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000">
                <a:solidFill>
                  <a:schemeClr val="tx2"/>
                </a:solidFill>
              </a:rPr>
              <a:t>Provides monitoring and manual overrides</a:t>
            </a: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1">
                <a:solidFill>
                  <a:schemeClr val="tx2"/>
                </a:solidFill>
              </a:rPr>
              <a:t>Maintenance</a:t>
            </a:r>
            <a:endParaRPr lang="en-US" sz="2000" b="1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000">
                <a:solidFill>
                  <a:schemeClr val="tx2"/>
                </a:solidFill>
              </a:rPr>
              <a:t>Predicts system optimization needs</a:t>
            </a:r>
            <a:endParaRPr lang="en-US" sz="2000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000" b="1" dirty="0">
              <a:solidFill>
                <a:schemeClr val="tx2"/>
              </a:solidFill>
              <a:ea typeface="Lato"/>
              <a:cs typeface="Lato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BAC1D88E-26E0-FAB5-A7B0-D69DEA1F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pic>
        <p:nvPicPr>
          <p:cNvPr id="49" name="Picture 48" descr="A logo of a company&#10;&#10;AI-generated content may be incorrect.">
            <a:extLst>
              <a:ext uri="{FF2B5EF4-FFF2-40B4-BE49-F238E27FC236}">
                <a16:creationId xmlns:a16="http://schemas.microsoft.com/office/drawing/2014/main" id="{E6CD8857-EC34-85A3-6C92-7C2A8690F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91" y="-1744"/>
            <a:ext cx="1088533" cy="9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2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E8F003-3AFB-899B-0BAB-2DFC4DE7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26" y="30993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Dashboard Features Live Metrics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A0693C-096D-08BE-E819-F2772675AE41}"/>
              </a:ext>
            </a:extLst>
          </p:cNvPr>
          <p:cNvSpPr txBox="1"/>
          <p:nvPr/>
        </p:nvSpPr>
        <p:spPr>
          <a:xfrm>
            <a:off x="603296" y="2984119"/>
            <a:ext cx="4198293" cy="3130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400" b="1">
                <a:solidFill>
                  <a:schemeClr val="tx2"/>
                </a:solidFill>
              </a:rPr>
              <a:t>Energy usage tracking</a:t>
            </a:r>
            <a:endParaRPr lang="en-US" sz="2400" b="1">
              <a:solidFill>
                <a:schemeClr val="tx2"/>
              </a:solidFill>
              <a:ea typeface="Lato"/>
              <a:cs typeface="Lato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Cost analysis</a:t>
            </a:r>
            <a:endParaRPr lang="en-US" sz="2400">
              <a:solidFill>
                <a:schemeClr val="tx2"/>
              </a:solidFill>
              <a:ea typeface="Lato"/>
              <a:cs typeface="Lato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Brightness levels</a:t>
            </a:r>
            <a:endParaRPr lang="en-US" sz="240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endParaRPr lang="en-US" sz="2400" dirty="0">
              <a:solidFill>
                <a:srgbClr val="595959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400" b="1">
                <a:solidFill>
                  <a:schemeClr val="tx2"/>
                </a:solidFill>
              </a:rPr>
              <a:t>Data Visualization</a:t>
            </a:r>
            <a:endParaRPr lang="en-US" sz="2400" b="1">
              <a:solidFill>
                <a:schemeClr val="tx2"/>
              </a:solidFill>
              <a:ea typeface="Lato"/>
              <a:cs typeface="Lato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Processed data tables</a:t>
            </a:r>
            <a:endParaRPr lang="en-US" sz="2400">
              <a:solidFill>
                <a:schemeClr val="tx2"/>
              </a:solidFill>
              <a:ea typeface="Lato"/>
              <a:cs typeface="Lato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AI-generated schedules</a:t>
            </a:r>
            <a:endParaRPr lang="en-US" sz="2400">
              <a:solidFill>
                <a:schemeClr val="tx2"/>
              </a:solidFill>
              <a:ea typeface="Lato"/>
              <a:cs typeface="Lato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Trend analysis</a:t>
            </a:r>
            <a:endParaRPr lang="en-US" sz="240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400" b="1" dirty="0">
              <a:solidFill>
                <a:schemeClr val="tx2"/>
              </a:solidFill>
              <a:ea typeface="Lato"/>
              <a:cs typeface="Lato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65DEFB1-502B-3DC0-52CE-1B6658DC8258}"/>
              </a:ext>
            </a:extLst>
          </p:cNvPr>
          <p:cNvSpPr txBox="1"/>
          <p:nvPr/>
        </p:nvSpPr>
        <p:spPr>
          <a:xfrm>
            <a:off x="4534928" y="3431775"/>
            <a:ext cx="3876312" cy="1822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2400" b="1">
                <a:solidFill>
                  <a:schemeClr val="tx2"/>
                </a:solidFill>
              </a:rPr>
              <a:t>Manual </a:t>
            </a:r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Controls</a:t>
            </a:r>
            <a:endParaRPr lang="en-US" sz="240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Override capabilities</a:t>
            </a:r>
            <a:endParaRPr lang="en-US" sz="2400">
              <a:solidFill>
                <a:schemeClr val="tx2"/>
              </a:solidFill>
              <a:ea typeface="Lato"/>
              <a:cs typeface="Lato"/>
            </a:endParaRPr>
          </a:p>
          <a:p>
            <a:pPr marL="285750" indent="-285750"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Real-time status</a:t>
            </a:r>
            <a:endParaRPr lang="en-US" sz="2400">
              <a:solidFill>
                <a:schemeClr val="tx2"/>
              </a:solidFill>
              <a:ea typeface="Lato"/>
              <a:cs typeface="Lato"/>
            </a:endParaRPr>
          </a:p>
          <a:p>
            <a:pPr marL="285750" indent="-285750">
              <a:buFont typeface="Arial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Timestamp monitoring</a:t>
            </a:r>
          </a:p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endParaRPr lang="en-US" sz="2400" b="1" dirty="0">
              <a:solidFill>
                <a:schemeClr val="tx2"/>
              </a:solidFill>
              <a:ea typeface="Lato"/>
              <a:cs typeface="Lato"/>
            </a:endParaRPr>
          </a:p>
        </p:txBody>
      </p:sp>
      <p:pic>
        <p:nvPicPr>
          <p:cNvPr id="37" name="Picture 36" descr="A logo of a company&#10;&#10;AI-generated content may be incorrect.">
            <a:extLst>
              <a:ext uri="{FF2B5EF4-FFF2-40B4-BE49-F238E27FC236}">
                <a16:creationId xmlns:a16="http://schemas.microsoft.com/office/drawing/2014/main" id="{AB26BCAC-F411-FCB5-60BA-4B0B013AE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91" y="-1744"/>
            <a:ext cx="1088533" cy="9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B5817-DED6-287A-8BF7-F7FF8966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cs typeface="+mj-cs"/>
              </a:rPr>
              <a:t>User Flow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0E03C6A7-9F4B-1834-DAAF-7998BCD8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08867"/>
            <a:ext cx="6780700" cy="42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5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DF52A-5323-BE4E-8749-911C687D2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A5831A-C085-0C58-678E-9937E07BC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6F00D9-39BB-B970-EB58-AEFFE17D5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C9D4C0-6218-0F7C-3A79-EC11102C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320910"/>
            <a:ext cx="9833548" cy="1066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 Stack Used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953CB0-658B-FB58-8B08-B5AD5A1D6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0B5FA4-57AC-09CF-202D-7F97CBB66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C763F1-D637-FC7F-746F-78F7A305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7B3B17-4CA1-F876-255F-0066C860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F197AD-E69A-583E-64D2-C8BC310CA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B2879E-F537-42DB-746C-066E646F4330}"/>
              </a:ext>
            </a:extLst>
          </p:cNvPr>
          <p:cNvSpPr txBox="1"/>
          <p:nvPr/>
        </p:nvSpPr>
        <p:spPr>
          <a:xfrm>
            <a:off x="1179226" y="3049325"/>
            <a:ext cx="9833548" cy="294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sz="2400" b="1">
                <a:solidFill>
                  <a:schemeClr val="tx2"/>
                </a:solidFill>
              </a:rPr>
              <a:t>Data Input</a:t>
            </a:r>
            <a:endParaRPr lang="en-US" sz="2400" b="1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CSV files with timestamp and lux values from sensors</a:t>
            </a:r>
            <a:endParaRPr lang="en-US" sz="24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endParaRPr lang="en-US" sz="24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sz="2400" b="1">
                <a:solidFill>
                  <a:schemeClr val="tx2"/>
                </a:solidFill>
              </a:rPr>
              <a:t>AI Processing</a:t>
            </a:r>
            <a:endParaRPr lang="en-US" sz="2400" b="1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GROQ API integration for intelligent lighting schedules</a:t>
            </a:r>
            <a:endParaRPr lang="en-US" sz="2400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endParaRPr lang="en-US" sz="2400" b="1" dirty="0">
              <a:solidFill>
                <a:schemeClr val="tx2"/>
              </a:solidFill>
              <a:ea typeface="Lato"/>
              <a:cs typeface="Lato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  <a:defRPr/>
            </a:pPr>
            <a:r>
              <a:rPr lang="en-US" sz="2400" b="1">
                <a:solidFill>
                  <a:schemeClr val="tx2"/>
                </a:solidFill>
              </a:rPr>
              <a:t>User Interface</a:t>
            </a:r>
            <a:endParaRPr lang="en-US" sz="2400" b="1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2400">
                <a:solidFill>
                  <a:schemeClr val="tx2"/>
                </a:solidFill>
              </a:rPr>
              <a:t>Streamlit dashboard for insights and control</a:t>
            </a:r>
            <a:endParaRPr lang="en-US" sz="2400" dirty="0">
              <a:solidFill>
                <a:schemeClr val="tx2"/>
              </a:solidFill>
              <a:ea typeface="Lato"/>
              <a:cs typeface="Lat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endParaRPr lang="en-US" sz="2400" b="1" dirty="0">
              <a:solidFill>
                <a:schemeClr val="tx2"/>
              </a:solidFill>
              <a:ea typeface="Lato"/>
              <a:cs typeface="Lato"/>
            </a:endParaRPr>
          </a:p>
        </p:txBody>
      </p:sp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2E69B51A-C808-7542-666B-4407E6B4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91" y="-1744"/>
            <a:ext cx="1088533" cy="9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3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637867-D3A6-4791-9D38-834042FE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>
                <a:solidFill>
                  <a:srgbClr val="09619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588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aware">
      <a:dk1>
        <a:srgbClr val="000000"/>
      </a:dk1>
      <a:lt1>
        <a:sysClr val="window" lastClr="FFFFFF"/>
      </a:lt1>
      <a:dk2>
        <a:srgbClr val="595959"/>
      </a:dk2>
      <a:lt2>
        <a:srgbClr val="FFFFFF"/>
      </a:lt2>
      <a:accent1>
        <a:srgbClr val="005AAB"/>
      </a:accent1>
      <a:accent2>
        <a:srgbClr val="EE292F"/>
      </a:accent2>
      <a:accent3>
        <a:srgbClr val="00D258"/>
      </a:accent3>
      <a:accent4>
        <a:srgbClr val="FFB81A"/>
      </a:accent4>
      <a:accent5>
        <a:srgbClr val="FC6D1D"/>
      </a:accent5>
      <a:accent6>
        <a:srgbClr val="F79646"/>
      </a:accent6>
      <a:hlink>
        <a:srgbClr val="828C93"/>
      </a:hlink>
      <a:folHlink>
        <a:srgbClr val="000000"/>
      </a:folHlink>
    </a:clrScheme>
    <a:fontScheme name="Custom 1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3330784619D749B10D3E9252A76C45" ma:contentTypeVersion="13" ma:contentTypeDescription="Create a new document." ma:contentTypeScope="" ma:versionID="dbd416ce4c0840865af2a7553b59fbba">
  <xsd:schema xmlns:xsd="http://www.w3.org/2001/XMLSchema" xmlns:xs="http://www.w3.org/2001/XMLSchema" xmlns:p="http://schemas.microsoft.com/office/2006/metadata/properties" xmlns:ns3="d7929440-f40f-4aa1-b543-81fe63f3b1fc" xmlns:ns4="f521daa6-9943-4500-8940-2950884a14dd" targetNamespace="http://schemas.microsoft.com/office/2006/metadata/properties" ma:root="true" ma:fieldsID="74b894caa15a01bd4aa04e4130818829" ns3:_="" ns4:_="">
    <xsd:import namespace="d7929440-f40f-4aa1-b543-81fe63f3b1fc"/>
    <xsd:import namespace="f521daa6-9943-4500-8940-2950884a14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929440-f40f-4aa1-b543-81fe63f3b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21daa6-9943-4500-8940-2950884a14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929440-f40f-4aa1-b543-81fe63f3b1f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D86623-42EC-49AD-AA5C-04F85B23367D}">
  <ds:schemaRefs>
    <ds:schemaRef ds:uri="d7929440-f40f-4aa1-b543-81fe63f3b1fc"/>
    <ds:schemaRef ds:uri="f521daa6-9943-4500-8940-2950884a14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B71E7F5-3723-4E39-9C2F-0041C2C5F17F}">
  <ds:schemaRefs>
    <ds:schemaRef ds:uri="d7929440-f40f-4aa1-b543-81fe63f3b1fc"/>
    <ds:schemaRef ds:uri="f521daa6-9943-4500-8940-2950884a14d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2C847C-5307-4DC0-B384-06695BDE28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The Solution Architecture</vt:lpstr>
      <vt:lpstr>Dashboard Features Live Metrics</vt:lpstr>
      <vt:lpstr>User Flow</vt:lpstr>
      <vt:lpstr>Tech Stack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Kasiraman</dc:creator>
  <cp:revision>265</cp:revision>
  <dcterms:created xsi:type="dcterms:W3CDTF">2019-03-23T02:59:09Z</dcterms:created>
  <dcterms:modified xsi:type="dcterms:W3CDTF">2025-05-22T15:33:33Z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0x010100563330784619D749B10D3E9252A76C45</vt:lpwstr>
  </property>
</Properties>
</file>