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5T18:18:08.8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5T18:17:34.01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1 313,'0'-4,"0"-9,0-12,4-4,5-2,6 0,4 2,-1 1,4 2,3 4,1 7,0 2,0 3,0-1,-1 1,-1 3,0 2,0 2,0 2,-4 5,-1 2,-1 3,2 5,-3 4,-1-1,-2 4,0 0,-2-1,-3 1,0 1,0 0,-2 1,-3 1,-1 0,-6 0,-6-4,-2-1,1 0,-2-4,-3-3,-2-1,-4-1,-1 1,-5 3,-3 0,0-4,2-3,0-2,2-3,9-1,11-1,12-1,8 1,9-1,6 1,2-1,-1 1,-1 0,-1 0,-2 4,3 6,1 8,-1 7,3-2,0-1,-1 0,-2 1,-6 0,-2 0,-6 1,-5 4,1-3,-3 3,-2 0,-2 0,-2 4,-2-1,1-1,-2-1,1-2,-1-1,1-1,-4-5,-6-2,-5 1,-8-4,-4 0,-2-2,-3 1,-2-3,2-3,2-2,2-3,2-1,1-2,1 0,-4-1,-1 0,0-3,2-2,4-3,3-1,5-3,0 2,3-3,-1 3,3-2,2-3,3-2,2-3,1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5T18:17:52.4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0 888,'0'-4,"4"-1,6-4,4-5,1-4,1 1,3 0,-3-2,0 3,7-5,2-6,1-3,5 0,1 0,-1 2,-2 5,-5 3,-8 1,-1 3,0 0,1 0,-1-3,-8 3,-8 4,-10 4,-5 3,-5 2,-3 3,-1 0,-1 1,0 0,1-1,4 5,6 5,5 4,5 5,3 3,6 1,6-2,1-1,4-5,-2 1,-2 0,0-2,4-3,2-4,2-3,3-2,1-1,-3 2,-5 6,-5 5,-9 0,-4 2,-1 3,-1 1,-3-2,0-1,1 2,-2-3,-4 0,1 1,-2-1,-3-5,-3-3,-1-4,-2-2,-1-1,0-1,4-5,9-1,11 0,9 1,7 2,6 1,2 1,2 0,0 1,0 1,-1-1,0 0,0 0,-1-4,0-1,0-1,0-2,0-4,-5-5,0 1,0 0,-3-3,-1 3,-2 0,-4-2,1 3,3 3,-1 0,-3-2,-2-3,-3-2,2-7,0-2,0-1,-3 1,0 0,-2 2,-1 0,5 2,4-5,2 0,-2 0,-2 1,-2 1,-3 2,0 0,-2 1,0 0,0 0,-1 8,-3 7,-2 10,-4 7,0 8,-2 0,1 2,-3-2,3 0,1 2,0-3,1 0,2 3,3 1,-3-2,0 0,1 1,2 2,2 1,1 2,0 0,1 1,0 0,0 0,5-4,0-1,1 0,2-3,4-4,1-1,-3 3,1-2,4-2,2-4,-1 2,1 0,1-2,2-2,1-2,2-1,0 0,2-1,-1-1,0-3,0-2,-4-3,-1-1,0-2,-3-3,-4-4,-5-2,-7 2,-3 9,-6 5,-6 5,1 5,-2 3,1 3,9 1,8-3,8-2,7-2,0-7,2-2,1-1,-3-4,0-4,-3-4,1 1,-3-2,-4 0,-2-2,-3-2,-6 3,-6 4,-6 6,0 8,-2 4,-2 1,3 5,-1 0,2 3,1 0,-2 1,2 3,3 2,3 3,4 2,2 1,1 0,1 4,1 2,0 0,-1-2,1 0,-1-3,4-4,6-6,5-6,4-4,2-3,3-2,1-1,-1 0,1 0,0 0,0 0,-1-3,1-2,-2-3,-3-4,-1-1,0 3,-4-1,1 2,-3-2,-4-3,-3-3,-3-3,-1-1,-2-1,-4 3,-7 5,0 1,-3 3,-3 3,-3 3,-2 2,3 7,5 5,4 7,4 3,4 3,1 2,1 1,1 5,0 0,0 0,-1-1,1-2,-1-1,0 0,4-6,6-6,4-5,1 0,1-1,3-3,1-2,2-1,1-1,1-1,0 0,1-1,-1 1,1-1,-1 1,0-4,0-10,0-1,4-4,1-6,-4-3,-2 0,-1-1,-5 2,0 5,-4 1,1 2,1-1,-1-1,-4-1,-3-1,-3 0,-2-1,-1 0,-1 0,-1 0,1 0,-5 4,-1 1,1 0,-4 3,1 1,-3-2,0-2,-1 3,0-1,3-1,3-2,-2 3,1 0,-3-5,-4 1,1 0,3-5,-2-1,2-1,-2 5,2 2,2 0,2 8,3 11,1 13,2 9,0 5,0 3,5 0,1 0,-1 3,-1 0,4-1,-1-1,-1-2,2 3,1 0,-2-1,1 0,1-3,-2 0,-3-2,4-4,-2-1,0-1,3-2,-1-1,-1 2,2 2,-1 1,-1 2,-2 1,-2 1,-1 0,-2 1,0-1,4-4,1 3,0 1,-2 2,0-1,-1 0,-1-1,-1 1,0-1,0 1,0-1,0 0,-1-1,1 1,0 0,0 0,0 0,0 0,0 0,0 0,0 0,0 0,0-8,0-15,0-12,0-8,0-5,0-2,0-5,0-6,0-4,0-3,0 1,0 0,0 3,0 5,0 0,0 2,0 2,0 2,0 3,0 1,0 1,0 0,0 1,0-1,0 1,0-1,0 0,4 4,2 2,3-1,4-1,5 3,3 5,2 4,1 3,0 3,1 1,0 2,-5 3,-1 3,-3 3,-6 4,-8 0,-8-3,-7-3,-2 1,-3-1,-1-1,-2-3,2 3,1 4,3 4,1-1,-3-2,-1-3,5-4,10-2,10-1,3-6,0-6,-2-6,-2-3,-2-4,-2-1,3 0,1-1,-1-1,2 6,5 4,4 7,4 3,2 4,1 1,2 6,0 2,-1-1,-3 4,-6 3,-6 4,-3 3,-4 2,-2 2,0 0,-1 1,-1 0,2-1,-1 0,0 1,-3-5,-5-5,-2-2,-2-2,-4-4,-2-3,-3-1,-1-3,-1 0,0 0,-1-1,1 1,-1-1,1 1,0 0,4-4,5-2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8:02:3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47 24575,'-10'0'0,"1"-1"0,-1-1 0,-17-5 0,18 5 0,18 1 0,0 0 0,-1 0 0,1-1 0,16-6 0,-85 2 0,59 6-34,1 0 0,-1 0 0,1 0 0,-1 0 0,1 0-1,-1-1 1,1 1 0,-1 0 0,1 0 0,-1 0 0,1-1 0,-1 1 0,1 0-1,-1-1 1,1 1 0,-1 0 0,1-1 0,0 1 0,-1-1 0,1 1-1,0-1 1,-1 1 0,1-1 0,0 1 0,0-1 0,-1 1 0,1-1 0,0 1-1,0-1 1,0 1 0,0-1 0,0 1 0,0-1 0,-1 1 0,1-1 0,1 0-1,-1 1 1,0-1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8:02:43.6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93 171 24575,'0'-122'0,"-29"158"0,22-15 0,7-21 0,0 1 0,-1-1 0,1 1 0,0-1 0,0 1 0,0-1 0,0 1 0,0-1 0,0 1 0,0-1 0,0 1 0,0-1 0,0 1 0,0-1 0,0 1 0,0-1 0,0 1 0,1-1 0,-1 1 0,0-1 0,0 1 0,1-1 0,-1 1 0,0-1 0,0 0 0,1 1 0,-1-1 0,1 1 0,-1-1 0,0 0 0,1 1 0,-1-1 0,1 0 0,-1 0 0,1 1 0,0-1 0,-1 0 0,1 0 0,-1 0 0,0 0 0,1 0 0,-1 0 0,0 0 0,1 0 0,-1 0 0,0 0 0,1 0 0,-1 0 0,0 0 0,1 0 0,-1-1 0,0 1 0,1 0 0,-1 0 0,0 0 0,0 0 0,1-1 0,-1 1 0,0 0 0,0 0 0,1-1 0,-1 1 0,0 0 0,0-1 0,0 1 0,1 0 0,-1 0 0,0-1 0,0 1 0,0 0 0,0-1 0,0 1 0,0-1 0,0 1 0,0 0 0,0-1 0,0 1 0,0 0 0,0-1 0,0 1 0,0 0 0,0-1 0,0 1 0,0 0 0,0-1 0,0 1 0,-1-1 0,1 0 0,0 0 0,-1 0 0,1 0 0,0 0 0,-1 0 0,1-1 0,-1 1 0,1 0 0,-1 0 0,0 0 0,0 0 0,1 1 0,-1-1 0,0 0 0,-1-1 0,0 1 0,-1 0 0,1 1 0,-1-1 0,1 0 0,-1 1 0,1 0 0,-1-1 0,1 1 0,-1 0 0,1 0 0,-1 1 0,-4 0 0,6-1 0,0 0 0,0 0 0,-1 1 0,1-1 0,0 0 0,0 1 0,0-1 0,0 1 0,0-1 0,0 1 0,0 0 0,0-1 0,0 1 0,0 0 0,1 0 0,-1-1 0,0 1 0,0 0 0,1 0 0,-1 0 0,0 0 0,1 0 0,-1 0 0,1 0 0,-1 0 0,1 0 0,0 1 0,-1-1 0,1 0 0,0 2 0,0-2 0,1 0 0,-1 0 0,1-1 0,-1 1 0,1 0 0,0 0 0,-1 0 0,1 0 0,0 0 0,-1-1 0,1 1 0,0 0 0,0-1 0,0 1 0,0-1 0,0 1 0,0-1 0,0 1 0,0-1 0,0 1 0,0-1 0,0 0 0,0 0 0,0 1 0,0-1 0,0 0 0,0 0 0,0 0 0,0 0 0,0 0 0,0-1 0,2 1 0,0 0 0,0 0 0,0 0 0,0-1 0,0 1 0,0-1 0,0 1 0,0-1 0,0 0 0,0 0 0,5-3 0,-6 1 0,0 1 0,-1-1 0,1 0 0,0-1 0,-1 1 0,0 0 0,0 0 0,0-1 0,0 1 0,0 0 0,-1-1 0,1 1 0,-1-1 0,0 1 0,0-1 0,0 1 0,-2-7 0,2 8 0,0-1 0,0 0 0,-1 1 0,1-1 0,-1 1 0,0-1 0,1 1 0,-1-1 0,0 1 0,-1 0 0,1-1 0,0 1 0,-1 0 0,1 0 0,-1 0 0,0 0 0,1 0 0,-1 0 0,0 1 0,0-1 0,0 0 0,-1 1 0,-3-3 0,5 4 0,0 0 0,-1-1 0,1 1 0,0 0 0,-1 0 0,1 0 0,0 0 0,0 0 0,-1 0 0,1 0 0,0 0 0,0 1 0,-1-1 0,1 0 0,0 1 0,0-1 0,0 1 0,0 0 0,-1-1 0,1 1 0,0 0 0,0-1 0,-1 3 0,0-1 0,1 0 0,-1 0 0,1 0 0,0 0 0,-1 1 0,1-1 0,0 0 0,0 1 0,1-1 0,-1 1 0,0 3 0,0 0 0,0 0 0,1 0 0,0 1 0,0-1 0,0 0 0,1 0 0,0 1 0,0-1 0,3 9 0,-3-14 0,0 1 0,0-1 0,0 0 0,0 0 0,0 1 0,0-1 0,0 0 0,0 0 0,1 0 0,-1 0 0,0 0 0,1-1 0,-1 1 0,1 0 0,-1-1 0,1 1 0,-1-1 0,1 1 0,-1-1 0,1 1 0,0-1 0,-1 0 0,1 0 0,-1 0 0,1 0 0,0 0 0,-1 0 0,1-1 0,-1 1 0,1-1 0,-1 1 0,1-1 0,-1 1 0,1-1 0,-1 0 0,1 1 0,-1-1 0,0 0 0,1 0 0,-1 0 0,0 0 0,0 0 0,0-1 0,0 1 0,0 0 0,0 0 0,0-1 0,0 1 0,0-1 0,-1 1 0,1-1 0,0 1 0,0-3 0,4-20-1365,-2 14-5461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8:02:56.8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 28 24575,'-22'1'0,"13"0"0,0-1 0,0 0 0,0-1 0,0 0 0,0 0 0,0 0 0,-13-5 0,39 1 0,12 3 0,-6 3 0,2-1 0,-20 0 0,-9-1 0,-17-6 0,16 3 0,14 2 0,8 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8:03:12.4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0 246 24575,'0'0'0,"5"-5"0,13-7 0,11-5 0,16-5 0,11-4 0,11-4 0,9 1 0,2 0 0,4 3 0,-7 6 0,-5 6 0,-8 5 0,-9 5 0,-7 2 0,-3 2 0,-3 4 0,-6 3 0,0 5 0,-2 3 0,1 4 0,-3 3 0,-1 6 0,1 2 0,-2-5 0,-4 0 0,-3 0 0,-2-5 0,0-3 0,-2-2 0,0 2 0,2-1 0,2-3 0,-3 3 0,1-1 0,-1 0 0,-1 0 0,0 0 0,1 0 0,0-1 0,-4 0 0,0 3 0,1 0 0,4 6 0,-1 5 0,3 2 0,3 7 0,1 6 0,1 8 0,-1-1 0,1 1 0,-4 0 0,2 0 0,-6-1 0,-4-8 0,-3-5 0,-3-4 0,0-5 0,-2-3 0,-2-1 0,2-2 0,1 1 0,2 3 0,2 7 0,1 4 0,2 12 0,3 14 0,-3 12 0,1 11 0,-1 1 0,-1-4 0,-2-9 0,-3-9 0,1-14 0,-4-10 0,0-10 0,-3-8 0,2-2 0,3-1 0,-2 1 0,0 0 0,-1 1 0,-1 1 0,1 5 0,-1 10 0,3 6 0,-1 9 0,0 5 0,-2 1 0,2-4 0,-1-4 0,0-3 0,-2-9 0,0-4 0,-1-5 0,-1-4 0,3 1 0,0-1 0,2 4 0,0 4 0,0 8 0,1 14 0,2 9 0,-1 2 0,2 3 0,-2-5 0,-2-5 0,2-8 0,-2-6 0,2-3 0,-1-7 0,1-2 0,0-2 0,0 1 0,-1-1 0,-1 2 0,2 2 0,-2 8 0,1 4 0,0 2 0,1 3 0,0-2 0,-2-4 0,-2-3 0,-1-1 0,0-7 0,-2-1 0,3-2 0,0-2 0,-1-2 0,3 3 0,-1-1 0,3 0 0,-1-4 0,-2-3 0,3-3 0,-2-1 0,-1-1 0,-1-2 0,1-4 0,0 0 0,2-2 0,0 1 0,-2 3 0,2 3 0,2 7 0,-1 3 0,-1 4 0,-2 4 0,-1-3 0,1 0 0,-1-3 0,3-3 0,-1-4 0,-1-3 0,0-4 0,-2 0 0,-1-2 0,2-1 0,0 3 0,0 1 0,2 2 0,-1 3 0,3-1 0,-1 2 0,-1 2 0,-2-2 0,-1 1 0,0 0 0,-2 2 0,0 1 0,3 0 0,0 4 0,2-3 0,0 1 0,2 1 0,2 1 0,2 2 0,-1 3 0,0 2 0,-1 0 0,0-2 0,-2-3 0,-2-4 0,-2-5 0,-1-3 0,-1-4 0,-1-2 0,0 0 0,0-2 0,0 0 0,-1 0 0,1 1 0,0 0 0,0-1 0,0 1 0,0 0 0,0 0 0,0 1 0,-3-1 0,0 0 0,-3 0 0,1 0 0,-2 0 0,-3-2 0,2-1 0,2 0 0,-2-2 0,2 1 0,-1-3 0,-2-2 0,-1-1 0,-2 1 0,2 1 0,-1 0 0,0-1 0,-1 2 0,-1-2 0,0 2 0,2 2 0,0-1 0,2 1 0,0-2 0,0 1 0,1 2 0,-1 1 0,-1 1 0,1 1 0,3 4 0,-1-3 0,-2 3 0,-1 0 0,1-1 0,3 0 0,-2-3 0,2-1 0,1 0 0,0 0 0,0 0 0,1 1 0,2 0 0,0 1 0,1 0 0,1 3 0,0 0 0,0 0 0,1 0 0,-1-1 0,0-1 0,0-6 0,-3-3 0,0-6 0,1-5 0,-1-4 0,2-6 0,-3-5 0,-3 0 0,1 0 0,1 1 0,1 1 0,1 1 0,-2 5 0,2 0 0,0 1 0,0-1 0,-4-3 0,-2-3 0,-6-7 0,-1-5 0,2-6 0,-1 3 0,2 3 0,-1 5 0,4 3 0,2 4 0,0 3 0,-1 3 0,2 2 0,1 5 0,3 5 0,0 6 0,2 3 0,1 3 0,3 2 0,0 1 0,0 0 0,0 0 0,-1 0 0,2-3 0,0 0 0,-1-1 0,2 1 0,0 0 0,-2 2 0,3 2 0,2 6 0,-2 1 0,3 2 0,1 1 0,1-1 0,-1-3 0,-2-2 0,-3-2 0,1-3 0,-1 0 0,1-4 0,-1 0 0,2-3 0,-1 0 0,1-1 0,3-3 0,0-1 0,2-4 0,4-1 0,1-3 0,0-7 0,3-1 0,2 0 0,-1 0 0,5 0 0,1 0 0,-1-1 0,-3 1 0,-2 1 0,-3 4 0,-4 0 0,-2 2 0,-1 1 0,-3 0 0,1 1 0,1 0 0,1 2 0,0 0 0,2 1 0,1 1 0,0 0 0,0 0 0,0 1 0,1-1 0,-1 0 0,0 0 0,0 0 0,-2-3 0,-4-2 0,-3-4 0,-4-2 0,-3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8:03:28.2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299.56592"/>
      <inkml:brushProperty name="anchorY" value="-12183.56055"/>
      <inkml:brushProperty name="scaleFactor" value="0.5"/>
    </inkml:brush>
  </inkml:definitions>
  <inkml:trace contextRef="#ctx0" brushRef="#br0">0 1 24575,'0'0'0,"5"0"0,13 0 0,13 0 0,9 0 0,7 3 0,5 2 0,4 4 0,-1 2 0,0 4 0,-5 5 0,-3 0 0,-3 3 0,-1 1 0,-1 3 0,-4 2 0,-2 2 0,-3 3 0,-2 3 0,1-1 0,-4 2 0,0 1 0,-3-2 0,-4 1 0,-3-2 0,-1 4 0,-2 3 0,-1 2 0,0 6 0,-1 3 0,-2 5 0,-1 4 0,-1 1 0,-1-1 0,-1-1 0,0-8 0,0-4 0,0-4 0,-1-5 0,2-2 0,1-1 0,1 1 0,2-5 0,1 0 0,-2 2 0,-2 1 0,2-1 0,1 1 0,1 1 0,1 5 0,1 3 0,2-1 0,0 2 0,1 2 0,-2 0 0,3-1 0,-1-7 0,-3 1 0,2-4 0,-1 0 0,-1-2 0,1 0 0,-2 2 0,1-3 0,-1-3 0,0 0 0,-3 2 0,1-1 0,-4-1 0,1-1 0,0 2 0,2-4 0,1 3 0,0 1 0,-1-2 0,0-1 0,0 1 0,-1 0 0,-1-3 0,2-3 0,-3-2 0,1-2 0,1 1 0,2 0 0,-3 0 0,2 0 0,-1 2 0,-1-1 0,1 0 0,0 4 0,1 4 0,2 2 0,0 2 0,1 3 0,-3-4 0,-3-2 0,1 2 0,-3-5 0,1-6 0,-1-2 0,1-2 0,-1-3 0,-2 0 0,3-5 0,-2 0 0,-1 0 0,1-2 0,0 0 0,1 0 0,0 2 0,-1 1 0,1 1 0,1 1 0,0 0 0,2 0 0,1 0 0,1-2 0,-1-1 0,0 1 0,1-3 0,1-2 0,-2 0 0,0 1 0,1-1 0,1-2 0,-3 2 0,2-2 0,-1-1 0,2-1 0,0-1 0,2 2 0,-1 2 0,1-1 0,0 3 0,1-1 0,-1-1 0,-3 0 0,1 0 0,-4 1 0,1 1 0,1 3 0,-2 0 0,0 0 0,-1 0 0,2-3 0,0-2 0,-1 1 0,-2 1 0,1-1 0,-1 1 0,1 2 0,-1 1 0,1-1 0,-1 0 0,-1 1 0,1 1 0,2-3 0,-1 2 0,1-3 0,2-2 0,-1 0 0,0-1 0,2-1 0,0-1 0,1-1 0,2-2 0,-1 1 0,2 1 0,-1 4 0,0-1 0,1 0 0,-4 2 0,0-2 0,-2-3 0,-3-4 0,-3-5 0,-1-3 0,-1-2 0,-1-2 0,0-1 0,-1 0 0,1 1 0,0-1 0,-1 0 0,1 1 0,-3-1 0,0 1 0,-2 3 0,-1 0 0,-1 2 0,1 1 0,-2 1 0,-1 2 0,0-1 0,0 1 0,1-1 0,3-3 0,-2 2 0,2 4 0,3 2 0,3 3 0,0 5 0,0 3 0,4-1 0,-1 2 0,3-3 0,-2 2 0,3-3 0,-1 2 0,-2 0 0,-1 2 0,-2 1 0,-1 1 0,2-3 0,0 2 0,0-1 0,-1 1 0,2-2 0,0 0 0,-1 1 0,0 0 0,-2 2 0,3 0 0,-1 1 0,0 0 0,0 0 0,-2 0 0,0 0 0,-3-2 0,-1-1 0,-3-2 0,-2-3 0,-2-3 0,-2-1 0,-2-1 0,0-1 0,0 0 0,-1-1 0,1 1 0,-1 0 0,1-1 0,2 4 0,1 0 0,2 2 0,0 1 0,3 1 0,1 2 0,-1 0 0,1 0 0,-1 2 0,-2 0 0,1 2 0,1 0 0,-2-2 0,0-2 0,0-1 0,0-2 0,1 2 0,1-5 0,2-5 0,2-3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5T18:19:02.1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5T18:17:39.1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1 578,'4'0,"5"0,10 0,5 0,3 0,5-4,1-1,-1-4,3-1,2-2,0 0,2-1,-2 1,-4-1,-2-3,-3 2,2-5,0-4,3-1,-4-2,-3 1,-2-4,-1-2,0 5,-4 3,-1 5,-4 2,0 3,-3 0,-2-1,0 0,0 0,-3-2,-1-3,-7 2,-2 0,-5 3,-1-1,-3 3,-3 3,-3 3,-2 3,-2 2,4 5,4 5,5 6,4 5,4 2,1 2,1 1,5 0,2 0,-1 0,2 0,5-1,0 0,1-4,-1-1,-3 0,1-4,-2 1,2-3,0 0,-3 3,-2 2,-3 2,-1 2,-2 1,0 1,-4-4,-7-5,-4-5,-4-5,-3-2,-2-3,0 0,-2-1,1 0,1 0,-1 0,1 1,0 0,8 0,7 4,9 1,8 0,8-1,4-1,3-1,2-1,1-1,0 1,-1-2,0 1,4 0,1 0,-1 0,-1-1,-1 1,-1 0,-1 0,-1-4,0-1,-4-4,-2-1,0 2,2-2,-3-3,-1 0,-2-2,0-2,-2-2,1 2,-2 0,-3-2,-2-1,-3-1,-2-2,0 0,-2-5,1-2,-5-4,-5 1,0 1,0 1,-1 7,0 3,-1 6,-3 4,1 9,-1 9,2 7,3 5,3 4,4 1,1 2,1 0,2-1,-1 0,1 0,4-1,4-4,2-1,-1 0,-3 0,2-2,3 0,4-3,3-4,3-4,1-3,1-1,1-2,0 0,-1-1,1 0,-1 1,-4-5,-5-5,-2 0,2 0,-2-1,0 1,-1-3,-3-2,1 1,-1-1,2-2,-1-2,-2-2,1-2,4 3,3 6,0 0,0 3,2-1,2 2,2 2,0 3,2 3,0 0,1 2,-1 0,0 1,0-1,0 0,1 1,-9-1,-12 0,-9 0,-9 0,-5 0,-5 0,-1 0,-1 0,0 0,0 0,1 0,0 0,1 0,0 4,0 2,4 3,5 4,2 5,3 3,-2 2,2 1,3 0,-2 1,1 0,-3-1,1 1,3-1,1 0,3 0,1 0,1 0,1 0,1 0,3 0,2 0,-1 0,4-4,3-2,1 1,1-3,3-5,2-3,-1 0,-1-1,2-1,1-3,2-1,0-1,1 0,1-2,1 1,-1-4,0-2,-4-3,-1-5,0 0,-3-1,-1 1,-2 0,1 1,-3 0,2-3,-3-2,-1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5T18:17:31.1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1392,'5'0,"4"0,5-5,5 0,7-4,3-5,5-3,9-4,5-2,-2-1,1 0,-1-1,-4 0,0 1,4-5,7-1,2-3,9-5,13-3,10-4,3-1,2-2,-3 7,5-1,2-2,1-1,-4 2,-9 5,-3 1,-3 2,-2 4,-2 2,-6 2,-2-2,1 0,0 0,-3 2,4 0,3 2,6 0,-3 5,-1 2,3 3,1 1,4-1,-5-3,-1 2,1 4,-3-1,-3 3,5-2,0 2,0 2,4-1,5 0,4-2,-1 1,2-2,1 2,6 1,-1 3,-4 3,-2 1,1 1,-3 1,-8 1,-2-1,-1 1,-5-1,-3 0,-1 0,1 1,1-1,5 0,6 0,2 0,-1 0,2-1,-5 1,-3 0,-3 0,-5 0,-5 0,-2 0,-7 0,0 0,4 0,-1 0,3 0,0 0,-3 0,2 0,3 0,0 0,1 0,2 0,-1 0,5 5,11 0,8 4,15 5,9 3,7 0,8 0,-6 2,1 1,-3 2,-14 1,-8 1,-4-4,2-2,2 1,1 2,0-4,4 0,1 1,-8-3,-5 1,-4-4,-5 2,-12-2,-9 0,-11 0,-2-4,1 2,-1-1,-3-3,-1 3,4 3,3 4,5 3,6 3,9 1,8 5,13 2,6 0,4-1,1-1,-5-2,-14-5,-13-2,-15-4,-11-5,-10-4,-6-3,-4-2,-1-1,-1 3,0 1,1 1,1-2,4 4,2 0,0-2,3 0,1-2,-2-1,-2-2,-2 1,3-2,5 5,3 2,1 3,5 0,4 3,-3 0,-1-3,-3-3,-1-2,-3-2,-4-1,-3-1,-3 0,-2-1,-1 1,-9-5,-7-5,-8 0,-9 0,-7-1,-9-3,-8-8,-6-4,-2 3,-1 1,-2-4,3-2,4 0,4 5,8 2,4 1,1-1,5 0,0 3,-1 4,2 1,0-1,1-3,4-2,-1 2,1-1,-2 4,1-1,2-1,-2-3,-2 3,-4 0,4 2,6 8,6 8,4 9,2 6,3 5,4-2,0 0,-2 1,2 0,1-3,4 4,2 6,2 2,5 5,11 12,6 10,1 8,0 1,-4-2,-4-9,-4-12,-9-11,-7-6,-3-4,0-5,-2-2,-3 1,1-2,-10-4,-8-3,-12-3,-10-3,-4 0,0 3,-7 4,0 6,2 0,0 2,3 2,3 6,-1 4,1-4,6-1,4-5,2-6,4 0,1-3,4 2,-1-2,6-1,8-3,9-2,1-6,4-2,8-4,-1-5,0 0,1 2,-4 0,-1-3,0 2,2 2,-3 0,0-3,1 1,-2-2,-1 3,2-2,2 3,2 2,1 3,-2-1,-6-4,0 0,-3-3,0 2,0-1,0 1,4-2,2 3,0-2,-5-2,-3-3,-3-3,1 3,-1 0,3 3,0 0,-2-1,-2-3,-1-1,-2-2,-2-1,0-1,0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13FF-72A8-451B-DA4F-91C13EE3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E56CF-2641-AF2F-E5A0-90A754843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8981-0937-9901-00CC-74CB89EF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218B-FB23-CACE-871F-6FA6831A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AC14-E15E-6AAC-19E2-3C6A842F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27856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FDA9-C97E-2483-807D-9A329A06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BB23E-7FC4-0781-C931-F94DCFE3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5598-7CE9-CF09-958C-8E661D37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C986-33E9-9F8B-16C1-5CF15C6D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504C-6726-1B21-CB24-263DF97F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05918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C5BDC-5062-C241-2E5B-30478D278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C4ECE-9292-C329-6D60-42152F425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F1B36-1289-41E9-DA3D-BFCBAAB8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E143-888C-4F09-FF49-02272F1A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3416-D0A9-4F13-2374-1BF9199D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2685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C8A-3371-9348-2195-E7AA01D6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B272-086F-F21D-CD19-A09748D3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00860-C7E5-D825-9F91-88BF3A34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ED8AC-63E7-90A8-567C-2077955C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B89A-F321-805A-F950-2267496B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401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0A8E-5CD1-15E4-06F8-E7AC055B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AC680-6A54-18E2-AB5E-C02E3F1E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DC93F-A538-ADC5-0471-AF41FF47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55C5-A099-29AF-C472-06D5C3B9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9D52-561C-32FA-D2F7-DAA44D73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96725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16C5-D2A1-8690-5D10-96DF259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B3AD9-9184-6525-32D0-CB891F357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E1BBB-A5EA-9F95-6197-1FC6B5F89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9850-F520-E994-6ABF-E98713E5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B087-6C19-9507-0D06-AA9456FA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F0346-CEB5-3B0C-ED52-96B6F946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3664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E6A7-9F3C-CC7E-1DC1-BDF22DF5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9D954-6659-D63C-4B62-C0B58746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04C90-4D4B-E484-4053-08382B9C6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DF061-1190-32E9-3391-46AFB4D8E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6BD67-2E0F-CB30-3A91-A59944807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9E000-8088-5ED3-B3A8-E886F419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2924A-1906-1871-CC0A-074C2722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25159-F61B-916D-C42B-DF59E00D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66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6E13-B5DA-2FFC-CD3F-9A553E2F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06E96-32C3-09A8-2948-42EA4CA7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AEBCB-582C-5EE5-2216-DD9D1CCF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39E20-3452-E27E-54DC-20C1E138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7241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F48A9-6D07-E2D2-49CE-5C2694F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772A-817B-F421-7DC2-1C4E2F13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21138-6BC6-0FDD-6BA7-E1C79003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891896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0AF-9F20-48C2-9EA9-3DA38053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F164-4055-E2C2-A60F-7290AE13F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42891-08C3-9179-ED3D-C36F138AF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A74E2-620B-18B8-AB78-3DEB5EC0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8A00-3FCF-7448-6328-605C153A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8D4B3-7106-9994-9394-245D16E4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73294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BC79-4F78-3F6C-62DA-7892202D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C1550-1EB0-CB9F-2A12-507ACFBB9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1DA6F-9CAE-A201-8600-DBFEAA928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FD386-71E3-05FB-1200-0905E5B8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EE97D-7480-F59F-486E-B54F2D2D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E2FD8-7386-8CFB-C983-26481B83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6120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236C4-127A-EFF4-E769-B76FFD3A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CB7E8-3DDA-865A-6A4A-B8F5EADF1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70FB-9E07-9177-8503-47D506E2E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9214-A507-448B-A5BD-5182346A0996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E043-926D-3011-04E2-BC6E5793F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2819B-9EB3-067E-A6C3-9C6CC2411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0A84-48A0-45B6-BC00-BFA94A014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A9EA-C8BA-5B3C-C718-A48564D08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BeagleBone</a:t>
            </a:r>
            <a:r>
              <a:rPr lang="en-US" dirty="0"/>
              <a:t> Black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F67CB-EC80-3B32-0BD4-35D5C78B3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8427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4F44-69C5-9B38-C430-08330140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BF1E1-DECD-5DE3-EB42-79BD49DC9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91" y="382377"/>
            <a:ext cx="9013099" cy="5892291"/>
          </a:xfr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7578A3-85D0-7A96-2859-CE2710F965D8}"/>
                  </a:ext>
                </a:extLst>
              </p14:cNvPr>
              <p14:cNvContentPartPr/>
              <p14:nvPr/>
            </p14:nvContentPartPr>
            <p14:xfrm>
              <a:off x="3182998" y="3208884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7578A3-85D0-7A96-2859-CE2710F965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5358" y="3101244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248627"/>
      </p:ext>
    </p:extLst>
  </p:cSld>
  <p:clrMapOvr>
    <a:masterClrMapping/>
  </p:clrMapOvr>
  <p:transition spd="slow" advClick="0" advTm="120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5FE7-74FC-406D-0BF3-1300AFFE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Linux commands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B12E-B468-A192-AA9D-43E74872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// setting up python file on </a:t>
            </a:r>
            <a:r>
              <a:rPr lang="en-US" dirty="0" err="1">
                <a:solidFill>
                  <a:srgbClr val="92D050"/>
                </a:solidFill>
              </a:rPr>
              <a:t>linux</a:t>
            </a:r>
            <a:r>
              <a:rPr lang="en-US" dirty="0">
                <a:solidFill>
                  <a:srgbClr val="92D050"/>
                </a:solidFill>
              </a:rPr>
              <a:t> directories</a:t>
            </a:r>
          </a:p>
          <a:p>
            <a:pPr marL="0" indent="0">
              <a:buNone/>
            </a:pPr>
            <a:r>
              <a:rPr lang="en-US" b="1" dirty="0"/>
              <a:t>ls</a:t>
            </a:r>
            <a:r>
              <a:rPr lang="en-US" dirty="0"/>
              <a:t> –gives description of location i.e. Desktop</a:t>
            </a:r>
          </a:p>
          <a:p>
            <a:pPr marL="0" indent="0">
              <a:buNone/>
            </a:pPr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b="1" dirty="0" err="1"/>
              <a:t>my_Python</a:t>
            </a:r>
            <a:r>
              <a:rPr lang="en-US" dirty="0"/>
              <a:t> – creating file on Desktop</a:t>
            </a:r>
          </a:p>
          <a:p>
            <a:pPr marL="0" indent="0">
              <a:buNone/>
            </a:pPr>
            <a:r>
              <a:rPr lang="en-US" b="1" dirty="0"/>
              <a:t>cd </a:t>
            </a:r>
            <a:r>
              <a:rPr lang="en-US" b="1" dirty="0" err="1"/>
              <a:t>my_python</a:t>
            </a:r>
            <a:r>
              <a:rPr lang="en-US" dirty="0"/>
              <a:t> – changing directory from Desktop to </a:t>
            </a:r>
            <a:r>
              <a:rPr lang="en-US" dirty="0" err="1"/>
              <a:t>my_Python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nano digOut.py</a:t>
            </a:r>
            <a:r>
              <a:rPr lang="en-US" dirty="0"/>
              <a:t> – creates new python terminal to write code</a:t>
            </a:r>
          </a:p>
          <a:p>
            <a:pPr marL="0" indent="0">
              <a:buNone/>
            </a:pPr>
            <a:r>
              <a:rPr lang="en-US" b="1" dirty="0"/>
              <a:t>python digOut.py</a:t>
            </a:r>
            <a:r>
              <a:rPr lang="en-US" dirty="0"/>
              <a:t>  - executes the python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713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3C31-82D5-4C0E-2D34-DE671AAE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write to the GPIO pins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0F5A-218C-8F1F-D4FE-62432997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connected P9_2 Ground to a volage measuring device.</a:t>
            </a:r>
          </a:p>
          <a:p>
            <a:pPr marL="0" indent="0">
              <a:buNone/>
            </a:pPr>
            <a:r>
              <a:rPr lang="en-US" dirty="0"/>
              <a:t>. </a:t>
            </a:r>
            <a:r>
              <a:rPr lang="en-IN" dirty="0"/>
              <a:t>I have connected P9_12digital output to a voltage measuring device.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7E942-75AE-6E4E-C724-5238A07E9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85" y="3120126"/>
            <a:ext cx="8390892" cy="31917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1E5BCF-368B-803A-C618-D5932DFADC4A}"/>
                  </a:ext>
                </a:extLst>
              </p14:cNvPr>
              <p14:cNvContentPartPr/>
              <p14:nvPr/>
            </p14:nvContentPartPr>
            <p14:xfrm>
              <a:off x="5067200" y="4107800"/>
              <a:ext cx="28080" cy="1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1E5BCF-368B-803A-C618-D5932DFADC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8200" y="4098800"/>
                <a:ext cx="457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808D14-6F7E-FDE2-1181-87548810B382}"/>
                  </a:ext>
                </a:extLst>
              </p14:cNvPr>
              <p14:cNvContentPartPr/>
              <p14:nvPr/>
            </p14:nvContentPartPr>
            <p14:xfrm>
              <a:off x="5056760" y="4078640"/>
              <a:ext cx="33480" cy="61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808D14-6F7E-FDE2-1181-87548810B3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8120" y="4070000"/>
                <a:ext cx="511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E4191E-4E1F-F3B0-2E72-EDB2F9540D4A}"/>
                  </a:ext>
                </a:extLst>
              </p14:cNvPr>
              <p14:cNvContentPartPr/>
              <p14:nvPr/>
            </p14:nvContentPartPr>
            <p14:xfrm>
              <a:off x="5056400" y="4363760"/>
              <a:ext cx="38880" cy="10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E4191E-4E1F-F3B0-2E72-EDB2F9540D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7760" y="4354760"/>
                <a:ext cx="56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B21122-0455-D883-08F5-8CB46D174D2E}"/>
                  </a:ext>
                </a:extLst>
              </p14:cNvPr>
              <p14:cNvContentPartPr/>
              <p14:nvPr/>
            </p14:nvContentPartPr>
            <p14:xfrm>
              <a:off x="4307600" y="1669160"/>
              <a:ext cx="914040" cy="2268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B21122-0455-D883-08F5-8CB46D174D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89600" y="1651520"/>
                <a:ext cx="949680" cy="23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5152AB-D170-6D50-F0A1-D14DDADB4AF4}"/>
                  </a:ext>
                </a:extLst>
              </p14:cNvPr>
              <p14:cNvContentPartPr/>
              <p14:nvPr/>
            </p14:nvContentPartPr>
            <p14:xfrm>
              <a:off x="4099520" y="2895320"/>
              <a:ext cx="879840" cy="1484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5152AB-D170-6D50-F0A1-D14DDADB4A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81520" y="2877680"/>
                <a:ext cx="915480" cy="15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74989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AC9D-18AB-0F5E-F4C5-46B0318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to up-down voltage using digital pins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376D-547A-9C5E-A269-AC29FD8C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176524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Adafruit_BBIO.GPIO</a:t>
            </a:r>
            <a:r>
              <a:rPr lang="en-US" b="1" dirty="0"/>
              <a:t> as GPIO</a:t>
            </a:r>
          </a:p>
          <a:p>
            <a:pPr marL="0" indent="0">
              <a:buNone/>
            </a:pPr>
            <a:r>
              <a:rPr lang="en-US" b="1" dirty="0" err="1"/>
              <a:t>outPin</a:t>
            </a:r>
            <a:r>
              <a:rPr lang="en-US" b="1" dirty="0"/>
              <a:t>=“P9_12”</a:t>
            </a:r>
          </a:p>
          <a:p>
            <a:pPr marL="0" indent="0">
              <a:buNone/>
            </a:pPr>
            <a:r>
              <a:rPr lang="en-US" b="1" dirty="0" err="1"/>
              <a:t>GPIO.setup</a:t>
            </a:r>
            <a:r>
              <a:rPr lang="en-US" b="1" dirty="0"/>
              <a:t>(</a:t>
            </a:r>
            <a:r>
              <a:rPr lang="en-US" b="1" dirty="0" err="1"/>
              <a:t>outPin,GPIO.OUT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From time import sleep  </a:t>
            </a:r>
            <a:r>
              <a:rPr lang="en-US" b="1" dirty="0">
                <a:solidFill>
                  <a:srgbClr val="92D050"/>
                </a:solidFill>
              </a:rPr>
              <a:t>// from time library we import sleep</a:t>
            </a:r>
          </a:p>
          <a:p>
            <a:pPr marL="0" indent="0">
              <a:buNone/>
            </a:pPr>
            <a:r>
              <a:rPr lang="en-IN" b="1" dirty="0"/>
              <a:t>for </a:t>
            </a:r>
            <a:r>
              <a:rPr lang="en-IN" b="1" dirty="0" err="1"/>
              <a:t>i</a:t>
            </a:r>
            <a:r>
              <a:rPr lang="en-IN" b="1" dirty="0"/>
              <a:t> in range(0,5):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/>
              <a:t>GPIO.output</a:t>
            </a:r>
            <a:r>
              <a:rPr lang="en-IN" b="1" dirty="0"/>
              <a:t>(</a:t>
            </a:r>
            <a:r>
              <a:rPr lang="en-IN" b="1" dirty="0" err="1"/>
              <a:t>outPin,GPIO.HIGH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b="1" dirty="0"/>
              <a:t>		sleep(3)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/>
              <a:t>GPIO.output</a:t>
            </a:r>
            <a:r>
              <a:rPr lang="en-IN" b="1" dirty="0"/>
              <a:t>(</a:t>
            </a:r>
            <a:r>
              <a:rPr lang="en-IN" b="1" dirty="0" err="1"/>
              <a:t>outPin,GPIO.LOW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b="1" dirty="0"/>
              <a:t>		sleep(3)</a:t>
            </a:r>
          </a:p>
          <a:p>
            <a:pPr marL="0" indent="0">
              <a:buNone/>
            </a:pPr>
            <a:r>
              <a:rPr lang="en-IN" b="1" dirty="0" err="1"/>
              <a:t>GPIO.cleanup</a:t>
            </a:r>
            <a:r>
              <a:rPr lang="en-IN" b="1" dirty="0"/>
              <a:t>()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176FC-3BDC-2C7A-02B8-0821840C70AE}"/>
                  </a:ext>
                </a:extLst>
              </p14:cNvPr>
              <p14:cNvContentPartPr/>
              <p14:nvPr/>
            </p14:nvContentPartPr>
            <p14:xfrm>
              <a:off x="11369398" y="62984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176FC-3BDC-2C7A-02B8-0821840C7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1758" y="521844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961373"/>
      </p:ext>
    </p:extLst>
  </p:cSld>
  <p:clrMapOvr>
    <a:masterClrMapping/>
  </p:clrMapOvr>
  <p:transition spd="slow" advClick="0" advTm="600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12B7-01E7-2016-2663-05C484EF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GPIO.LOW						GPIO.HIGH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0DD40A2-A22D-3AAC-3782-FC372CDD9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1" y="1566833"/>
            <a:ext cx="5768814" cy="504962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2B8B35-9A9D-BB7B-6068-D15831EF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17" y="1660071"/>
            <a:ext cx="5873364" cy="49822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AACD16-C5E1-1BE4-154B-45E385693546}"/>
                  </a:ext>
                </a:extLst>
              </p14:cNvPr>
              <p14:cNvContentPartPr/>
              <p14:nvPr/>
            </p14:nvContentPartPr>
            <p14:xfrm>
              <a:off x="5391238" y="249018"/>
              <a:ext cx="661680" cy="269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AACD16-C5E1-1BE4-154B-45E3856935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3598" y="141378"/>
                <a:ext cx="697320" cy="48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7AE58BA-3AFE-D726-FFED-9EC4EB2CDFB8}"/>
              </a:ext>
            </a:extLst>
          </p:cNvPr>
          <p:cNvGrpSpPr/>
          <p:nvPr/>
        </p:nvGrpSpPr>
        <p:grpSpPr>
          <a:xfrm>
            <a:off x="3666118" y="171924"/>
            <a:ext cx="4107960" cy="947574"/>
            <a:chOff x="3666118" y="171924"/>
            <a:chExt cx="4107960" cy="947574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A90D9C-E2A2-1D09-5E9C-74B387D22FAF}"/>
                    </a:ext>
                  </a:extLst>
                </p14:cNvPr>
                <p14:cNvContentPartPr/>
                <p14:nvPr/>
              </p14:nvContentPartPr>
              <p14:xfrm>
                <a:off x="3666118" y="577284"/>
                <a:ext cx="4107960" cy="50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A90D9C-E2A2-1D09-5E9C-74B387D22F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8118" y="469284"/>
                  <a:ext cx="414360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E4432D-9118-3B66-D6BD-BACFD9FD417F}"/>
                    </a:ext>
                  </a:extLst>
                </p14:cNvPr>
                <p14:cNvContentPartPr/>
                <p14:nvPr/>
              </p14:nvContentPartPr>
              <p14:xfrm>
                <a:off x="4916758" y="171924"/>
                <a:ext cx="268560" cy="41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E4432D-9118-3B66-D6BD-BACFD9FD41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99118" y="63924"/>
                  <a:ext cx="3042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7E3797-A5E6-F125-C9BA-7FDE5609118D}"/>
                    </a:ext>
                  </a:extLst>
                </p14:cNvPr>
                <p14:cNvContentPartPr/>
                <p14:nvPr/>
              </p14:nvContentPartPr>
              <p14:xfrm>
                <a:off x="5150038" y="646458"/>
                <a:ext cx="761040" cy="47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7E3797-A5E6-F125-C9BA-7FDE560911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32038" y="538818"/>
                  <a:ext cx="796680" cy="68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165243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BeagleBone Black</vt:lpstr>
      <vt:lpstr>PowerPoint Presentation</vt:lpstr>
      <vt:lpstr>Linux commands </vt:lpstr>
      <vt:lpstr>Digital write to the GPIO pins</vt:lpstr>
      <vt:lpstr>CODE to up-down voltage using digital pins</vt:lpstr>
      <vt:lpstr>GPIO.LOW      GPIO.HIGH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BeagleBone Black</dc:title>
  <dc:creator>Ansh Singh</dc:creator>
  <cp:lastModifiedBy>Ansh Singh</cp:lastModifiedBy>
  <cp:revision>2</cp:revision>
  <dcterms:created xsi:type="dcterms:W3CDTF">2023-07-25T18:00:14Z</dcterms:created>
  <dcterms:modified xsi:type="dcterms:W3CDTF">2023-07-25T19:15:05Z</dcterms:modified>
</cp:coreProperties>
</file>