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3" r:id="rId2"/>
  </p:sldIdLst>
  <p:sldSz cx="32918400" cy="438912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3824"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1308"/>
    <a:srgbClr val="DC4D3A"/>
    <a:srgbClr val="B1251C"/>
    <a:srgbClr val="052754"/>
    <a:srgbClr val="D74520"/>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37"/>
    <p:restoredTop sz="94674"/>
  </p:normalViewPr>
  <p:slideViewPr>
    <p:cSldViewPr snapToObjects="1">
      <p:cViewPr varScale="1">
        <p:scale>
          <a:sx n="13" d="100"/>
          <a:sy n="13" d="100"/>
        </p:scale>
        <p:origin x="2174" y="110"/>
      </p:cViewPr>
      <p:guideLst>
        <p:guide orient="horz" pos="13824"/>
        <p:guide pos="10368"/>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3E645C15-BC93-A44A-A06A-B4B04C4ED5F7}" type="datetime1">
              <a:rPr lang="en-US"/>
              <a:pPr>
                <a:defRPr/>
              </a:pPr>
              <a:t>4/27/2024</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E72FF227-20E3-6C4F-8C56-249F9EE6D58F}" type="slidenum">
              <a:rPr lang="en-US"/>
              <a:pPr>
                <a:defRPr/>
              </a:pPr>
              <a:t>‹#›</a:t>
            </a:fld>
            <a:endParaRPr lang="en-US"/>
          </a:p>
        </p:txBody>
      </p:sp>
    </p:spTree>
    <p:extLst>
      <p:ext uri="{BB962C8B-B14F-4D97-AF65-F5344CB8AC3E}">
        <p14:creationId xmlns:p14="http://schemas.microsoft.com/office/powerpoint/2010/main" val="29726231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5181600"/>
            <a:ext cx="32918400" cy="387096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1466"/>
          </a:p>
        </p:txBody>
      </p:sp>
      <p:cxnSp>
        <p:nvCxnSpPr>
          <p:cNvPr id="3" name="Straight Connector 2"/>
          <p:cNvCxnSpPr/>
          <p:nvPr userDrawn="1"/>
        </p:nvCxnSpPr>
        <p:spPr>
          <a:xfrm>
            <a:off x="0" y="5384800"/>
            <a:ext cx="32918400" cy="0"/>
          </a:xfrm>
          <a:prstGeom prst="line">
            <a:avLst/>
          </a:prstGeom>
          <a:ln w="3810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7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5446" y="1756833"/>
            <a:ext cx="29627513" cy="73152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645446" y="10240433"/>
            <a:ext cx="29627513" cy="2896658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645446" y="40680217"/>
            <a:ext cx="7681913" cy="2336800"/>
          </a:xfrm>
          <a:prstGeom prst="rect">
            <a:avLst/>
          </a:prstGeom>
        </p:spPr>
        <p:txBody>
          <a:bodyPr/>
          <a:lstStyle>
            <a:lvl1pPr>
              <a:defRPr smtClean="0"/>
            </a:lvl1pPr>
          </a:lstStyle>
          <a:p>
            <a:pPr>
              <a:defRPr/>
            </a:pPr>
            <a:fld id="{90E7CA6F-884E-634E-A75A-572F483F8848}" type="datetime1">
              <a:rPr lang="en-US"/>
              <a:pPr>
                <a:defRPr/>
              </a:pPr>
              <a:t>4/27/2024</a:t>
            </a:fld>
            <a:endParaRPr lang="en-US"/>
          </a:p>
        </p:txBody>
      </p:sp>
      <p:sp>
        <p:nvSpPr>
          <p:cNvPr id="5" name="Footer Placeholder 4"/>
          <p:cNvSpPr>
            <a:spLocks noGrp="1"/>
          </p:cNvSpPr>
          <p:nvPr>
            <p:ph type="ftr" sz="quarter" idx="11"/>
          </p:nvPr>
        </p:nvSpPr>
        <p:spPr>
          <a:xfrm>
            <a:off x="11246646" y="40680217"/>
            <a:ext cx="10425113" cy="23368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23591046" y="40680217"/>
            <a:ext cx="7681913" cy="2336800"/>
          </a:xfrm>
          <a:prstGeom prst="rect">
            <a:avLst/>
          </a:prstGeom>
        </p:spPr>
        <p:txBody>
          <a:bodyPr/>
          <a:lstStyle>
            <a:lvl1pPr>
              <a:defRPr smtClean="0"/>
            </a:lvl1pPr>
          </a:lstStyle>
          <a:p>
            <a:pPr>
              <a:defRPr/>
            </a:pPr>
            <a:fld id="{8C23B04B-B7F2-FF4D-8077-EF3B1F9C6BAE}" type="slidenum">
              <a:rPr lang="en-US"/>
              <a:pPr>
                <a:defRPr/>
              </a:pPr>
              <a:t>‹#›</a:t>
            </a:fld>
            <a:endParaRPr lang="en-US"/>
          </a:p>
        </p:txBody>
      </p:sp>
    </p:spTree>
    <p:extLst>
      <p:ext uri="{BB962C8B-B14F-4D97-AF65-F5344CB8AC3E}">
        <p14:creationId xmlns:p14="http://schemas.microsoft.com/office/powerpoint/2010/main" val="408811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7179" y="8432801"/>
            <a:ext cx="35553014" cy="179760883"/>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7898134" y="8432801"/>
            <a:ext cx="106110407" cy="17976088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645446" y="40680217"/>
            <a:ext cx="7681913" cy="2336800"/>
          </a:xfrm>
          <a:prstGeom prst="rect">
            <a:avLst/>
          </a:prstGeom>
        </p:spPr>
        <p:txBody>
          <a:bodyPr/>
          <a:lstStyle>
            <a:lvl1pPr>
              <a:defRPr smtClean="0"/>
            </a:lvl1pPr>
          </a:lstStyle>
          <a:p>
            <a:pPr>
              <a:defRPr/>
            </a:pPr>
            <a:fld id="{1B9D8FB5-0612-A746-80CF-DDCC9E0BE654}" type="datetime1">
              <a:rPr lang="en-US"/>
              <a:pPr>
                <a:defRPr/>
              </a:pPr>
              <a:t>4/27/2024</a:t>
            </a:fld>
            <a:endParaRPr lang="en-US"/>
          </a:p>
        </p:txBody>
      </p:sp>
      <p:sp>
        <p:nvSpPr>
          <p:cNvPr id="5" name="Footer Placeholder 4"/>
          <p:cNvSpPr>
            <a:spLocks noGrp="1"/>
          </p:cNvSpPr>
          <p:nvPr>
            <p:ph type="ftr" sz="quarter" idx="11"/>
          </p:nvPr>
        </p:nvSpPr>
        <p:spPr>
          <a:xfrm>
            <a:off x="11246646" y="40680217"/>
            <a:ext cx="10425113" cy="23368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23591046" y="40680217"/>
            <a:ext cx="7681913" cy="2336800"/>
          </a:xfrm>
          <a:prstGeom prst="rect">
            <a:avLst/>
          </a:prstGeom>
        </p:spPr>
        <p:txBody>
          <a:bodyPr/>
          <a:lstStyle>
            <a:lvl1pPr>
              <a:defRPr smtClean="0"/>
            </a:lvl1pPr>
          </a:lstStyle>
          <a:p>
            <a:pPr>
              <a:defRPr/>
            </a:pPr>
            <a:fld id="{97C0733A-467B-FA4F-A4AA-CB0DB15665B4}" type="slidenum">
              <a:rPr lang="en-US"/>
              <a:pPr>
                <a:defRPr/>
              </a:pPr>
              <a:t>‹#›</a:t>
            </a:fld>
            <a:endParaRPr lang="en-US"/>
          </a:p>
        </p:txBody>
      </p:sp>
    </p:spTree>
    <p:extLst>
      <p:ext uri="{BB962C8B-B14F-4D97-AF65-F5344CB8AC3E}">
        <p14:creationId xmlns:p14="http://schemas.microsoft.com/office/powerpoint/2010/main" val="225754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p:nvPr userDrawn="1"/>
        </p:nvSpPr>
        <p:spPr>
          <a:xfrm>
            <a:off x="0" y="5181600"/>
            <a:ext cx="32918400" cy="387096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1466"/>
          </a:p>
        </p:txBody>
      </p:sp>
      <p:cxnSp>
        <p:nvCxnSpPr>
          <p:cNvPr id="3" name="Straight Connector 2"/>
          <p:cNvCxnSpPr/>
          <p:nvPr userDrawn="1"/>
        </p:nvCxnSpPr>
        <p:spPr>
          <a:xfrm>
            <a:off x="0" y="5384800"/>
            <a:ext cx="32918400" cy="0"/>
          </a:xfrm>
          <a:prstGeom prst="line">
            <a:avLst/>
          </a:prstGeom>
          <a:ln w="3810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81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4163"/>
            <a:ext cx="27980640" cy="8717280"/>
          </a:xfrm>
          <a:prstGeom prst="rect">
            <a:avLst/>
          </a:prstGeom>
        </p:spPr>
        <p:txBody>
          <a:bodyPr anchor="t"/>
          <a:lstStyle>
            <a:lvl1pPr algn="l">
              <a:defRPr sz="25599" b="1" cap="all"/>
            </a:lvl1pPr>
          </a:lstStyle>
          <a:p>
            <a:r>
              <a:rPr lang="en-US"/>
              <a:t>Click to edit Master title style</a:t>
            </a:r>
          </a:p>
        </p:txBody>
      </p:sp>
      <p:sp>
        <p:nvSpPr>
          <p:cNvPr id="3" name="Text Placeholder 2"/>
          <p:cNvSpPr>
            <a:spLocks noGrp="1"/>
          </p:cNvSpPr>
          <p:nvPr>
            <p:ph type="body" idx="1"/>
          </p:nvPr>
        </p:nvSpPr>
        <p:spPr>
          <a:xfrm>
            <a:off x="2600326" y="18602968"/>
            <a:ext cx="27980640" cy="9601197"/>
          </a:xfrm>
          <a:prstGeom prst="rect">
            <a:avLst/>
          </a:prstGeom>
        </p:spPr>
        <p:txBody>
          <a:bodyPr anchor="b"/>
          <a:lstStyle>
            <a:lvl1pPr marL="0" indent="0">
              <a:buNone/>
              <a:defRPr sz="12800">
                <a:solidFill>
                  <a:schemeClr val="tx1">
                    <a:tint val="75000"/>
                  </a:schemeClr>
                </a:solidFill>
              </a:defRPr>
            </a:lvl1pPr>
            <a:lvl2pPr marL="2925860" indent="0">
              <a:buNone/>
              <a:defRPr sz="11466">
                <a:solidFill>
                  <a:schemeClr val="tx1">
                    <a:tint val="75000"/>
                  </a:schemeClr>
                </a:solidFill>
              </a:defRPr>
            </a:lvl2pPr>
            <a:lvl3pPr marL="5851722" indent="0">
              <a:buNone/>
              <a:defRPr sz="10266">
                <a:solidFill>
                  <a:schemeClr val="tx1">
                    <a:tint val="75000"/>
                  </a:schemeClr>
                </a:solidFill>
              </a:defRPr>
            </a:lvl3pPr>
            <a:lvl4pPr marL="8777581" indent="0">
              <a:buNone/>
              <a:defRPr sz="8933">
                <a:solidFill>
                  <a:schemeClr val="tx1">
                    <a:tint val="75000"/>
                  </a:schemeClr>
                </a:solidFill>
              </a:defRPr>
            </a:lvl4pPr>
            <a:lvl5pPr marL="11703443" indent="0">
              <a:buNone/>
              <a:defRPr sz="8933">
                <a:solidFill>
                  <a:schemeClr val="tx1">
                    <a:tint val="75000"/>
                  </a:schemeClr>
                </a:solidFill>
              </a:defRPr>
            </a:lvl5pPr>
            <a:lvl6pPr marL="14629304" indent="0">
              <a:buNone/>
              <a:defRPr sz="8933">
                <a:solidFill>
                  <a:schemeClr val="tx1">
                    <a:tint val="75000"/>
                  </a:schemeClr>
                </a:solidFill>
              </a:defRPr>
            </a:lvl6pPr>
            <a:lvl7pPr marL="17555162" indent="0">
              <a:buNone/>
              <a:defRPr sz="8933">
                <a:solidFill>
                  <a:schemeClr val="tx1">
                    <a:tint val="75000"/>
                  </a:schemeClr>
                </a:solidFill>
              </a:defRPr>
            </a:lvl7pPr>
            <a:lvl8pPr marL="20481024" indent="0">
              <a:buNone/>
              <a:defRPr sz="8933">
                <a:solidFill>
                  <a:schemeClr val="tx1">
                    <a:tint val="75000"/>
                  </a:schemeClr>
                </a:solidFill>
              </a:defRPr>
            </a:lvl8pPr>
            <a:lvl9pPr marL="23406884" indent="0">
              <a:buNone/>
              <a:defRPr sz="8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645446" y="40680217"/>
            <a:ext cx="7681913" cy="2336800"/>
          </a:xfrm>
          <a:prstGeom prst="rect">
            <a:avLst/>
          </a:prstGeom>
        </p:spPr>
        <p:txBody>
          <a:bodyPr/>
          <a:lstStyle>
            <a:lvl1pPr>
              <a:defRPr smtClean="0"/>
            </a:lvl1pPr>
          </a:lstStyle>
          <a:p>
            <a:pPr>
              <a:defRPr/>
            </a:pPr>
            <a:fld id="{DE4A1045-DEEA-8946-B37B-F877AEF129FC}" type="datetime1">
              <a:rPr lang="en-US"/>
              <a:pPr>
                <a:defRPr/>
              </a:pPr>
              <a:t>4/27/2024</a:t>
            </a:fld>
            <a:endParaRPr lang="en-US"/>
          </a:p>
        </p:txBody>
      </p:sp>
      <p:sp>
        <p:nvSpPr>
          <p:cNvPr id="5" name="Footer Placeholder 4"/>
          <p:cNvSpPr>
            <a:spLocks noGrp="1"/>
          </p:cNvSpPr>
          <p:nvPr>
            <p:ph type="ftr" sz="quarter" idx="11"/>
          </p:nvPr>
        </p:nvSpPr>
        <p:spPr>
          <a:xfrm>
            <a:off x="11246646" y="40680217"/>
            <a:ext cx="10425113" cy="23368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23591046" y="40680217"/>
            <a:ext cx="7681913" cy="2336800"/>
          </a:xfrm>
          <a:prstGeom prst="rect">
            <a:avLst/>
          </a:prstGeom>
        </p:spPr>
        <p:txBody>
          <a:bodyPr/>
          <a:lstStyle>
            <a:lvl1pPr>
              <a:defRPr smtClean="0"/>
            </a:lvl1pPr>
          </a:lstStyle>
          <a:p>
            <a:pPr>
              <a:defRPr/>
            </a:pPr>
            <a:fld id="{579A86B2-360D-E24E-B447-F98F32436CC1}" type="slidenum">
              <a:rPr lang="en-US"/>
              <a:pPr>
                <a:defRPr/>
              </a:pPr>
              <a:t>‹#›</a:t>
            </a:fld>
            <a:endParaRPr lang="en-US"/>
          </a:p>
        </p:txBody>
      </p:sp>
    </p:spTree>
    <p:extLst>
      <p:ext uri="{BB962C8B-B14F-4D97-AF65-F5344CB8AC3E}">
        <p14:creationId xmlns:p14="http://schemas.microsoft.com/office/powerpoint/2010/main" val="136236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5446" y="1756833"/>
            <a:ext cx="29627513" cy="73152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7898132" y="49154081"/>
            <a:ext cx="70831710" cy="139039603"/>
          </a:xfrm>
          <a:prstGeom prst="rect">
            <a:avLst/>
          </a:prstGeom>
        </p:spPr>
        <p:txBody>
          <a:bodyPr/>
          <a:lstStyle>
            <a:lvl1pPr>
              <a:defRPr sz="17866"/>
            </a:lvl1pPr>
            <a:lvl2pPr>
              <a:defRPr sz="15333"/>
            </a:lvl2pPr>
            <a:lvl3pPr>
              <a:defRPr sz="12800"/>
            </a:lvl3pPr>
            <a:lvl4pPr>
              <a:defRPr sz="11466"/>
            </a:lvl4pPr>
            <a:lvl5pPr>
              <a:defRPr sz="11466"/>
            </a:lvl5pPr>
            <a:lvl6pPr>
              <a:defRPr sz="11466"/>
            </a:lvl6pPr>
            <a:lvl7pPr>
              <a:defRPr sz="11466"/>
            </a:lvl7pPr>
            <a:lvl8pPr>
              <a:defRPr sz="11466"/>
            </a:lvl8pPr>
            <a:lvl9pPr>
              <a:defRPr sz="114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9278482" y="49154081"/>
            <a:ext cx="70831710" cy="139039603"/>
          </a:xfrm>
          <a:prstGeom prst="rect">
            <a:avLst/>
          </a:prstGeom>
        </p:spPr>
        <p:txBody>
          <a:bodyPr/>
          <a:lstStyle>
            <a:lvl1pPr>
              <a:defRPr sz="17866"/>
            </a:lvl1pPr>
            <a:lvl2pPr>
              <a:defRPr sz="15333"/>
            </a:lvl2pPr>
            <a:lvl3pPr>
              <a:defRPr sz="12800"/>
            </a:lvl3pPr>
            <a:lvl4pPr>
              <a:defRPr sz="11466"/>
            </a:lvl4pPr>
            <a:lvl5pPr>
              <a:defRPr sz="11466"/>
            </a:lvl5pPr>
            <a:lvl6pPr>
              <a:defRPr sz="11466"/>
            </a:lvl6pPr>
            <a:lvl7pPr>
              <a:defRPr sz="11466"/>
            </a:lvl7pPr>
            <a:lvl8pPr>
              <a:defRPr sz="11466"/>
            </a:lvl8pPr>
            <a:lvl9pPr>
              <a:defRPr sz="114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1645446" y="40680217"/>
            <a:ext cx="7681913" cy="2336800"/>
          </a:xfrm>
          <a:prstGeom prst="rect">
            <a:avLst/>
          </a:prstGeom>
        </p:spPr>
        <p:txBody>
          <a:bodyPr/>
          <a:lstStyle>
            <a:lvl1pPr>
              <a:defRPr smtClean="0"/>
            </a:lvl1pPr>
          </a:lstStyle>
          <a:p>
            <a:pPr>
              <a:defRPr/>
            </a:pPr>
            <a:fld id="{85F8FCF0-B109-4E41-830D-87865EE91AB8}" type="datetime1">
              <a:rPr lang="en-US"/>
              <a:pPr>
                <a:defRPr/>
              </a:pPr>
              <a:t>4/27/2024</a:t>
            </a:fld>
            <a:endParaRPr lang="en-US"/>
          </a:p>
        </p:txBody>
      </p:sp>
      <p:sp>
        <p:nvSpPr>
          <p:cNvPr id="6" name="Footer Placeholder 4"/>
          <p:cNvSpPr>
            <a:spLocks noGrp="1"/>
          </p:cNvSpPr>
          <p:nvPr>
            <p:ph type="ftr" sz="quarter" idx="11"/>
          </p:nvPr>
        </p:nvSpPr>
        <p:spPr>
          <a:xfrm>
            <a:off x="11246646" y="40680217"/>
            <a:ext cx="10425113" cy="23368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23591046" y="40680217"/>
            <a:ext cx="7681913" cy="2336800"/>
          </a:xfrm>
          <a:prstGeom prst="rect">
            <a:avLst/>
          </a:prstGeom>
        </p:spPr>
        <p:txBody>
          <a:bodyPr/>
          <a:lstStyle>
            <a:lvl1pPr>
              <a:defRPr smtClean="0"/>
            </a:lvl1pPr>
          </a:lstStyle>
          <a:p>
            <a:pPr>
              <a:defRPr/>
            </a:pPr>
            <a:fld id="{32BA0FE9-D76A-B441-9EDF-101CA9A46B59}" type="slidenum">
              <a:rPr lang="en-US"/>
              <a:pPr>
                <a:defRPr/>
              </a:pPr>
              <a:t>‹#›</a:t>
            </a:fld>
            <a:endParaRPr lang="en-US"/>
          </a:p>
        </p:txBody>
      </p:sp>
    </p:spTree>
    <p:extLst>
      <p:ext uri="{BB962C8B-B14F-4D97-AF65-F5344CB8AC3E}">
        <p14:creationId xmlns:p14="http://schemas.microsoft.com/office/powerpoint/2010/main" val="262221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757683"/>
            <a:ext cx="29626560" cy="73152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2" y="9824724"/>
            <a:ext cx="14544677" cy="4094477"/>
          </a:xfrm>
          <a:prstGeom prst="rect">
            <a:avLst/>
          </a:prstGeom>
        </p:spPr>
        <p:txBody>
          <a:bodyPr anchor="b"/>
          <a:lstStyle>
            <a:lvl1pPr marL="0" indent="0">
              <a:buNone/>
              <a:defRPr sz="15333" b="1"/>
            </a:lvl1pPr>
            <a:lvl2pPr marL="2925860" indent="0">
              <a:buNone/>
              <a:defRPr sz="12800" b="1"/>
            </a:lvl2pPr>
            <a:lvl3pPr marL="5851722" indent="0">
              <a:buNone/>
              <a:defRPr sz="11466" b="1"/>
            </a:lvl3pPr>
            <a:lvl4pPr marL="8777581" indent="0">
              <a:buNone/>
              <a:defRPr sz="10266" b="1"/>
            </a:lvl4pPr>
            <a:lvl5pPr marL="11703443" indent="0">
              <a:buNone/>
              <a:defRPr sz="10266" b="1"/>
            </a:lvl5pPr>
            <a:lvl6pPr marL="14629304" indent="0">
              <a:buNone/>
              <a:defRPr sz="10266" b="1"/>
            </a:lvl6pPr>
            <a:lvl7pPr marL="17555162" indent="0">
              <a:buNone/>
              <a:defRPr sz="10266" b="1"/>
            </a:lvl7pPr>
            <a:lvl8pPr marL="20481024" indent="0">
              <a:buNone/>
              <a:defRPr sz="10266" b="1"/>
            </a:lvl8pPr>
            <a:lvl9pPr marL="23406884" indent="0">
              <a:buNone/>
              <a:defRPr sz="10266" b="1"/>
            </a:lvl9pPr>
          </a:lstStyle>
          <a:p>
            <a:pPr lvl="0"/>
            <a:r>
              <a:rPr lang="en-US"/>
              <a:t>Click to edit Master text styles</a:t>
            </a:r>
          </a:p>
        </p:txBody>
      </p:sp>
      <p:sp>
        <p:nvSpPr>
          <p:cNvPr id="4" name="Content Placeholder 3"/>
          <p:cNvSpPr>
            <a:spLocks noGrp="1"/>
          </p:cNvSpPr>
          <p:nvPr>
            <p:ph sz="half" idx="2"/>
          </p:nvPr>
        </p:nvSpPr>
        <p:spPr>
          <a:xfrm>
            <a:off x="1645922" y="13919201"/>
            <a:ext cx="14544677" cy="25288243"/>
          </a:xfrm>
          <a:prstGeom prst="rect">
            <a:avLst/>
          </a:prstGeom>
        </p:spPr>
        <p:txBody>
          <a:bodyPr/>
          <a:lstStyle>
            <a:lvl1pPr>
              <a:defRPr sz="15333"/>
            </a:lvl1pPr>
            <a:lvl2pPr>
              <a:defRPr sz="12800"/>
            </a:lvl2pPr>
            <a:lvl3pPr>
              <a:defRPr sz="11466"/>
            </a:lvl3pPr>
            <a:lvl4pPr>
              <a:defRPr sz="10266"/>
            </a:lvl4pPr>
            <a:lvl5pPr>
              <a:defRPr sz="10266"/>
            </a:lvl5pPr>
            <a:lvl6pPr>
              <a:defRPr sz="10266"/>
            </a:lvl6pPr>
            <a:lvl7pPr>
              <a:defRPr sz="10266"/>
            </a:lvl7pPr>
            <a:lvl8pPr>
              <a:defRPr sz="10266"/>
            </a:lvl8pPr>
            <a:lvl9pPr>
              <a:defRPr sz="10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9824724"/>
            <a:ext cx="14550390" cy="4094477"/>
          </a:xfrm>
          <a:prstGeom prst="rect">
            <a:avLst/>
          </a:prstGeom>
        </p:spPr>
        <p:txBody>
          <a:bodyPr anchor="b"/>
          <a:lstStyle>
            <a:lvl1pPr marL="0" indent="0">
              <a:buNone/>
              <a:defRPr sz="15333" b="1"/>
            </a:lvl1pPr>
            <a:lvl2pPr marL="2925860" indent="0">
              <a:buNone/>
              <a:defRPr sz="12800" b="1"/>
            </a:lvl2pPr>
            <a:lvl3pPr marL="5851722" indent="0">
              <a:buNone/>
              <a:defRPr sz="11466" b="1"/>
            </a:lvl3pPr>
            <a:lvl4pPr marL="8777581" indent="0">
              <a:buNone/>
              <a:defRPr sz="10266" b="1"/>
            </a:lvl4pPr>
            <a:lvl5pPr marL="11703443" indent="0">
              <a:buNone/>
              <a:defRPr sz="10266" b="1"/>
            </a:lvl5pPr>
            <a:lvl6pPr marL="14629304" indent="0">
              <a:buNone/>
              <a:defRPr sz="10266" b="1"/>
            </a:lvl6pPr>
            <a:lvl7pPr marL="17555162" indent="0">
              <a:buNone/>
              <a:defRPr sz="10266" b="1"/>
            </a:lvl7pPr>
            <a:lvl8pPr marL="20481024" indent="0">
              <a:buNone/>
              <a:defRPr sz="10266" b="1"/>
            </a:lvl8pPr>
            <a:lvl9pPr marL="23406884" indent="0">
              <a:buNone/>
              <a:defRPr sz="10266" b="1"/>
            </a:lvl9pPr>
          </a:lstStyle>
          <a:p>
            <a:pPr lvl="0"/>
            <a:r>
              <a:rPr lang="en-US"/>
              <a:t>Click to edit Master text styles</a:t>
            </a:r>
          </a:p>
        </p:txBody>
      </p:sp>
      <p:sp>
        <p:nvSpPr>
          <p:cNvPr id="6" name="Content Placeholder 5"/>
          <p:cNvSpPr>
            <a:spLocks noGrp="1"/>
          </p:cNvSpPr>
          <p:nvPr>
            <p:ph sz="quarter" idx="4"/>
          </p:nvPr>
        </p:nvSpPr>
        <p:spPr>
          <a:xfrm>
            <a:off x="16722092" y="13919201"/>
            <a:ext cx="14550390" cy="25288243"/>
          </a:xfrm>
          <a:prstGeom prst="rect">
            <a:avLst/>
          </a:prstGeom>
        </p:spPr>
        <p:txBody>
          <a:bodyPr/>
          <a:lstStyle>
            <a:lvl1pPr>
              <a:defRPr sz="15333"/>
            </a:lvl1pPr>
            <a:lvl2pPr>
              <a:defRPr sz="12800"/>
            </a:lvl2pPr>
            <a:lvl3pPr>
              <a:defRPr sz="11466"/>
            </a:lvl3pPr>
            <a:lvl4pPr>
              <a:defRPr sz="10266"/>
            </a:lvl4pPr>
            <a:lvl5pPr>
              <a:defRPr sz="10266"/>
            </a:lvl5pPr>
            <a:lvl6pPr>
              <a:defRPr sz="10266"/>
            </a:lvl6pPr>
            <a:lvl7pPr>
              <a:defRPr sz="10266"/>
            </a:lvl7pPr>
            <a:lvl8pPr>
              <a:defRPr sz="10266"/>
            </a:lvl8pPr>
            <a:lvl9pPr>
              <a:defRPr sz="10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1645446" y="40680217"/>
            <a:ext cx="7681913" cy="2336800"/>
          </a:xfrm>
          <a:prstGeom prst="rect">
            <a:avLst/>
          </a:prstGeom>
        </p:spPr>
        <p:txBody>
          <a:bodyPr/>
          <a:lstStyle>
            <a:lvl1pPr>
              <a:defRPr smtClean="0"/>
            </a:lvl1pPr>
          </a:lstStyle>
          <a:p>
            <a:pPr>
              <a:defRPr/>
            </a:pPr>
            <a:fld id="{E7C552A1-6EB6-214B-B59F-414060EFC9BA}" type="datetime1">
              <a:rPr lang="en-US"/>
              <a:pPr>
                <a:defRPr/>
              </a:pPr>
              <a:t>4/27/2024</a:t>
            </a:fld>
            <a:endParaRPr lang="en-US"/>
          </a:p>
        </p:txBody>
      </p:sp>
      <p:sp>
        <p:nvSpPr>
          <p:cNvPr id="8" name="Footer Placeholder 4"/>
          <p:cNvSpPr>
            <a:spLocks noGrp="1"/>
          </p:cNvSpPr>
          <p:nvPr>
            <p:ph type="ftr" sz="quarter" idx="11"/>
          </p:nvPr>
        </p:nvSpPr>
        <p:spPr>
          <a:xfrm>
            <a:off x="11246646" y="40680217"/>
            <a:ext cx="10425113" cy="2336800"/>
          </a:xfrm>
          <a:prstGeom prst="rect">
            <a:avLst/>
          </a:prstGeom>
        </p:spPr>
        <p:txBody>
          <a:bodyPr/>
          <a:lstStyle>
            <a:lvl1pPr>
              <a:defRPr smtClean="0"/>
            </a:lvl1pPr>
          </a:lstStyle>
          <a:p>
            <a:pPr>
              <a:defRPr/>
            </a:pPr>
            <a:endParaRPr lang="en-US"/>
          </a:p>
        </p:txBody>
      </p:sp>
      <p:sp>
        <p:nvSpPr>
          <p:cNvPr id="9" name="Slide Number Placeholder 5"/>
          <p:cNvSpPr>
            <a:spLocks noGrp="1"/>
          </p:cNvSpPr>
          <p:nvPr>
            <p:ph type="sldNum" sz="quarter" idx="12"/>
          </p:nvPr>
        </p:nvSpPr>
        <p:spPr>
          <a:xfrm>
            <a:off x="23591046" y="40680217"/>
            <a:ext cx="7681913" cy="2336800"/>
          </a:xfrm>
          <a:prstGeom prst="rect">
            <a:avLst/>
          </a:prstGeom>
        </p:spPr>
        <p:txBody>
          <a:bodyPr/>
          <a:lstStyle>
            <a:lvl1pPr>
              <a:defRPr smtClean="0"/>
            </a:lvl1pPr>
          </a:lstStyle>
          <a:p>
            <a:pPr>
              <a:defRPr/>
            </a:pPr>
            <a:fld id="{B58AD041-EDB0-4D41-9E5B-79FB902190D4}" type="slidenum">
              <a:rPr lang="en-US"/>
              <a:pPr>
                <a:defRPr/>
              </a:pPr>
              <a:t>‹#›</a:t>
            </a:fld>
            <a:endParaRPr lang="en-US"/>
          </a:p>
        </p:txBody>
      </p:sp>
    </p:spTree>
    <p:extLst>
      <p:ext uri="{BB962C8B-B14F-4D97-AF65-F5344CB8AC3E}">
        <p14:creationId xmlns:p14="http://schemas.microsoft.com/office/powerpoint/2010/main" val="24905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5446" y="1756833"/>
            <a:ext cx="29627513" cy="73152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1645446" y="40680217"/>
            <a:ext cx="7681913" cy="2336800"/>
          </a:xfrm>
          <a:prstGeom prst="rect">
            <a:avLst/>
          </a:prstGeom>
        </p:spPr>
        <p:txBody>
          <a:bodyPr/>
          <a:lstStyle>
            <a:lvl1pPr>
              <a:defRPr smtClean="0"/>
            </a:lvl1pPr>
          </a:lstStyle>
          <a:p>
            <a:pPr>
              <a:defRPr/>
            </a:pPr>
            <a:fld id="{4122401C-AAEC-224B-B0FC-7E890D4BAFD9}" type="datetime1">
              <a:rPr lang="en-US"/>
              <a:pPr>
                <a:defRPr/>
              </a:pPr>
              <a:t>4/27/2024</a:t>
            </a:fld>
            <a:endParaRPr lang="en-US"/>
          </a:p>
        </p:txBody>
      </p:sp>
      <p:sp>
        <p:nvSpPr>
          <p:cNvPr id="4" name="Footer Placeholder 4"/>
          <p:cNvSpPr>
            <a:spLocks noGrp="1"/>
          </p:cNvSpPr>
          <p:nvPr>
            <p:ph type="ftr" sz="quarter" idx="11"/>
          </p:nvPr>
        </p:nvSpPr>
        <p:spPr>
          <a:xfrm>
            <a:off x="11246646" y="40680217"/>
            <a:ext cx="10425113" cy="2336800"/>
          </a:xfrm>
          <a:prstGeom prst="rect">
            <a:avLst/>
          </a:prstGeom>
        </p:spPr>
        <p:txBody>
          <a:bodyPr/>
          <a:lstStyle>
            <a:lvl1pPr>
              <a:defRPr smtClean="0"/>
            </a:lvl1pPr>
          </a:lstStyle>
          <a:p>
            <a:pPr>
              <a:defRPr/>
            </a:pPr>
            <a:endParaRPr lang="en-US"/>
          </a:p>
        </p:txBody>
      </p:sp>
      <p:sp>
        <p:nvSpPr>
          <p:cNvPr id="5" name="Slide Number Placeholder 5"/>
          <p:cNvSpPr>
            <a:spLocks noGrp="1"/>
          </p:cNvSpPr>
          <p:nvPr>
            <p:ph type="sldNum" sz="quarter" idx="12"/>
          </p:nvPr>
        </p:nvSpPr>
        <p:spPr>
          <a:xfrm>
            <a:off x="23591046" y="40680217"/>
            <a:ext cx="7681913" cy="2336800"/>
          </a:xfrm>
          <a:prstGeom prst="rect">
            <a:avLst/>
          </a:prstGeom>
        </p:spPr>
        <p:txBody>
          <a:bodyPr/>
          <a:lstStyle>
            <a:lvl1pPr>
              <a:defRPr smtClean="0"/>
            </a:lvl1pPr>
          </a:lstStyle>
          <a:p>
            <a:pPr>
              <a:defRPr/>
            </a:pPr>
            <a:fld id="{26EED259-E526-8742-8A7F-7FDFE05072F7}" type="slidenum">
              <a:rPr lang="en-US"/>
              <a:pPr>
                <a:defRPr/>
              </a:pPr>
              <a:t>‹#›</a:t>
            </a:fld>
            <a:endParaRPr lang="en-US"/>
          </a:p>
        </p:txBody>
      </p:sp>
    </p:spTree>
    <p:extLst>
      <p:ext uri="{BB962C8B-B14F-4D97-AF65-F5344CB8AC3E}">
        <p14:creationId xmlns:p14="http://schemas.microsoft.com/office/powerpoint/2010/main" val="151015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1645446" y="40680217"/>
            <a:ext cx="7681913" cy="2336800"/>
          </a:xfrm>
          <a:prstGeom prst="rect">
            <a:avLst/>
          </a:prstGeom>
        </p:spPr>
        <p:txBody>
          <a:bodyPr/>
          <a:lstStyle>
            <a:lvl1pPr>
              <a:defRPr smtClean="0"/>
            </a:lvl1pPr>
          </a:lstStyle>
          <a:p>
            <a:pPr>
              <a:defRPr/>
            </a:pPr>
            <a:fld id="{556E7D08-D5EF-6242-865A-CE48CC4D2D04}" type="datetime1">
              <a:rPr lang="en-US"/>
              <a:pPr>
                <a:defRPr/>
              </a:pPr>
              <a:t>4/27/2024</a:t>
            </a:fld>
            <a:endParaRPr lang="en-US"/>
          </a:p>
        </p:txBody>
      </p:sp>
      <p:sp>
        <p:nvSpPr>
          <p:cNvPr id="3" name="Footer Placeholder 4"/>
          <p:cNvSpPr>
            <a:spLocks noGrp="1"/>
          </p:cNvSpPr>
          <p:nvPr>
            <p:ph type="ftr" sz="quarter" idx="11"/>
          </p:nvPr>
        </p:nvSpPr>
        <p:spPr>
          <a:xfrm>
            <a:off x="11246646" y="40680217"/>
            <a:ext cx="10425113" cy="2336800"/>
          </a:xfrm>
          <a:prstGeom prst="rect">
            <a:avLst/>
          </a:prstGeom>
        </p:spPr>
        <p:txBody>
          <a:bodyPr/>
          <a:lstStyle>
            <a:lvl1pPr>
              <a:defRPr smtClean="0"/>
            </a:lvl1pPr>
          </a:lstStyle>
          <a:p>
            <a:pPr>
              <a:defRPr/>
            </a:pPr>
            <a:endParaRPr lang="en-US"/>
          </a:p>
        </p:txBody>
      </p:sp>
      <p:sp>
        <p:nvSpPr>
          <p:cNvPr id="4" name="Slide Number Placeholder 5"/>
          <p:cNvSpPr>
            <a:spLocks noGrp="1"/>
          </p:cNvSpPr>
          <p:nvPr>
            <p:ph type="sldNum" sz="quarter" idx="12"/>
          </p:nvPr>
        </p:nvSpPr>
        <p:spPr>
          <a:xfrm>
            <a:off x="23591046" y="40680217"/>
            <a:ext cx="7681913" cy="2336800"/>
          </a:xfrm>
          <a:prstGeom prst="rect">
            <a:avLst/>
          </a:prstGeom>
        </p:spPr>
        <p:txBody>
          <a:bodyPr/>
          <a:lstStyle>
            <a:lvl1pPr>
              <a:defRPr smtClean="0"/>
            </a:lvl1pPr>
          </a:lstStyle>
          <a:p>
            <a:pPr>
              <a:defRPr/>
            </a:pPr>
            <a:fld id="{F793F65F-BDD2-7143-9DB4-7F6E1DC01511}" type="slidenum">
              <a:rPr lang="en-US"/>
              <a:pPr>
                <a:defRPr/>
              </a:pPr>
              <a:t>‹#›</a:t>
            </a:fld>
            <a:endParaRPr lang="en-US"/>
          </a:p>
        </p:txBody>
      </p:sp>
    </p:spTree>
    <p:extLst>
      <p:ext uri="{BB962C8B-B14F-4D97-AF65-F5344CB8AC3E}">
        <p14:creationId xmlns:p14="http://schemas.microsoft.com/office/powerpoint/2010/main" val="270170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4" y="1747520"/>
            <a:ext cx="10829927" cy="7437120"/>
          </a:xfrm>
          <a:prstGeom prst="rect">
            <a:avLst/>
          </a:prstGeom>
        </p:spPr>
        <p:txBody>
          <a:bodyPr anchor="b"/>
          <a:lstStyle>
            <a:lvl1pPr algn="l">
              <a:defRPr sz="12800" b="1"/>
            </a:lvl1pPr>
          </a:lstStyle>
          <a:p>
            <a:r>
              <a:rPr lang="en-US"/>
              <a:t>Click to edit Master title style</a:t>
            </a:r>
          </a:p>
        </p:txBody>
      </p:sp>
      <p:sp>
        <p:nvSpPr>
          <p:cNvPr id="3" name="Content Placeholder 2"/>
          <p:cNvSpPr>
            <a:spLocks noGrp="1"/>
          </p:cNvSpPr>
          <p:nvPr>
            <p:ph idx="1"/>
          </p:nvPr>
        </p:nvSpPr>
        <p:spPr>
          <a:xfrm>
            <a:off x="12870180" y="1747525"/>
            <a:ext cx="18402300" cy="37459923"/>
          </a:xfrm>
          <a:prstGeom prst="rect">
            <a:avLst/>
          </a:prstGeom>
        </p:spPr>
        <p:txBody>
          <a:bodyPr/>
          <a:lstStyle>
            <a:lvl1pPr>
              <a:defRPr sz="20533"/>
            </a:lvl1pPr>
            <a:lvl2pPr>
              <a:defRPr sz="17866"/>
            </a:lvl2pPr>
            <a:lvl3pPr>
              <a:defRPr sz="15333"/>
            </a:lvl3pPr>
            <a:lvl4pPr>
              <a:defRPr sz="12800"/>
            </a:lvl4pPr>
            <a:lvl5pPr>
              <a:defRPr sz="12800"/>
            </a:lvl5pPr>
            <a:lvl6pPr>
              <a:defRPr sz="12800"/>
            </a:lvl6pPr>
            <a:lvl7pPr>
              <a:defRPr sz="12800"/>
            </a:lvl7pPr>
            <a:lvl8pPr>
              <a:defRPr sz="12800"/>
            </a:lvl8pPr>
            <a:lvl9pPr>
              <a:defRPr sz="1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4" y="9184645"/>
            <a:ext cx="10829927" cy="30022803"/>
          </a:xfrm>
          <a:prstGeom prst="rect">
            <a:avLst/>
          </a:prstGeom>
        </p:spPr>
        <p:txBody>
          <a:bodyPr/>
          <a:lstStyle>
            <a:lvl1pPr marL="0" indent="0">
              <a:buNone/>
              <a:defRPr sz="8933"/>
            </a:lvl1pPr>
            <a:lvl2pPr marL="2925860" indent="0">
              <a:buNone/>
              <a:defRPr sz="7733"/>
            </a:lvl2pPr>
            <a:lvl3pPr marL="5851722" indent="0">
              <a:buNone/>
              <a:defRPr sz="6400"/>
            </a:lvl3pPr>
            <a:lvl4pPr marL="8777581" indent="0">
              <a:buNone/>
              <a:defRPr sz="5733"/>
            </a:lvl4pPr>
            <a:lvl5pPr marL="11703443" indent="0">
              <a:buNone/>
              <a:defRPr sz="5733"/>
            </a:lvl5pPr>
            <a:lvl6pPr marL="14629304" indent="0">
              <a:buNone/>
              <a:defRPr sz="5733"/>
            </a:lvl6pPr>
            <a:lvl7pPr marL="17555162" indent="0">
              <a:buNone/>
              <a:defRPr sz="5733"/>
            </a:lvl7pPr>
            <a:lvl8pPr marL="20481024" indent="0">
              <a:buNone/>
              <a:defRPr sz="5733"/>
            </a:lvl8pPr>
            <a:lvl9pPr marL="23406884" indent="0">
              <a:buNone/>
              <a:defRPr sz="5733"/>
            </a:lvl9pPr>
          </a:lstStyle>
          <a:p>
            <a:pPr lvl="0"/>
            <a:r>
              <a:rPr lang="en-US"/>
              <a:t>Click to edit Master text styles</a:t>
            </a:r>
          </a:p>
        </p:txBody>
      </p:sp>
      <p:sp>
        <p:nvSpPr>
          <p:cNvPr id="5" name="Date Placeholder 3"/>
          <p:cNvSpPr>
            <a:spLocks noGrp="1"/>
          </p:cNvSpPr>
          <p:nvPr>
            <p:ph type="dt" sz="half" idx="10"/>
          </p:nvPr>
        </p:nvSpPr>
        <p:spPr>
          <a:xfrm>
            <a:off x="1645446" y="40680217"/>
            <a:ext cx="7681913" cy="2336800"/>
          </a:xfrm>
          <a:prstGeom prst="rect">
            <a:avLst/>
          </a:prstGeom>
        </p:spPr>
        <p:txBody>
          <a:bodyPr/>
          <a:lstStyle>
            <a:lvl1pPr>
              <a:defRPr smtClean="0"/>
            </a:lvl1pPr>
          </a:lstStyle>
          <a:p>
            <a:pPr>
              <a:defRPr/>
            </a:pPr>
            <a:fld id="{0B1F0F8D-0D4A-614C-B06A-DCF9395ADB14}" type="datetime1">
              <a:rPr lang="en-US"/>
              <a:pPr>
                <a:defRPr/>
              </a:pPr>
              <a:t>4/27/2024</a:t>
            </a:fld>
            <a:endParaRPr lang="en-US"/>
          </a:p>
        </p:txBody>
      </p:sp>
      <p:sp>
        <p:nvSpPr>
          <p:cNvPr id="6" name="Footer Placeholder 4"/>
          <p:cNvSpPr>
            <a:spLocks noGrp="1"/>
          </p:cNvSpPr>
          <p:nvPr>
            <p:ph type="ftr" sz="quarter" idx="11"/>
          </p:nvPr>
        </p:nvSpPr>
        <p:spPr>
          <a:xfrm>
            <a:off x="11246646" y="40680217"/>
            <a:ext cx="10425113" cy="23368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23591046" y="40680217"/>
            <a:ext cx="7681913" cy="2336800"/>
          </a:xfrm>
          <a:prstGeom prst="rect">
            <a:avLst/>
          </a:prstGeom>
        </p:spPr>
        <p:txBody>
          <a:bodyPr/>
          <a:lstStyle>
            <a:lvl1pPr>
              <a:defRPr smtClean="0"/>
            </a:lvl1pPr>
          </a:lstStyle>
          <a:p>
            <a:pPr>
              <a:defRPr/>
            </a:pPr>
            <a:fld id="{9EF3A24D-1705-F04C-93FD-1C69EE75A36A}" type="slidenum">
              <a:rPr lang="en-US"/>
              <a:pPr>
                <a:defRPr/>
              </a:pPr>
              <a:t>‹#›</a:t>
            </a:fld>
            <a:endParaRPr lang="en-US"/>
          </a:p>
        </p:txBody>
      </p:sp>
    </p:spTree>
    <p:extLst>
      <p:ext uri="{BB962C8B-B14F-4D97-AF65-F5344CB8AC3E}">
        <p14:creationId xmlns:p14="http://schemas.microsoft.com/office/powerpoint/2010/main" val="429434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1"/>
            <a:ext cx="19751040" cy="3627123"/>
          </a:xfrm>
          <a:prstGeom prst="rect">
            <a:avLst/>
          </a:prstGeom>
        </p:spPr>
        <p:txBody>
          <a:bodyPr anchor="b"/>
          <a:lstStyle>
            <a:lvl1pPr algn="l">
              <a:defRPr sz="12800" b="1"/>
            </a:lvl1pPr>
          </a:lstStyle>
          <a:p>
            <a:r>
              <a:rPr lang="en-US"/>
              <a:t>Click to edit Master title style</a:t>
            </a:r>
          </a:p>
        </p:txBody>
      </p:sp>
      <p:sp>
        <p:nvSpPr>
          <p:cNvPr id="3" name="Picture Placeholder 2"/>
          <p:cNvSpPr>
            <a:spLocks noGrp="1"/>
          </p:cNvSpPr>
          <p:nvPr>
            <p:ph type="pic" idx="1"/>
          </p:nvPr>
        </p:nvSpPr>
        <p:spPr>
          <a:xfrm>
            <a:off x="6452237" y="3921760"/>
            <a:ext cx="19751040" cy="26334720"/>
          </a:xfrm>
          <a:prstGeom prst="rect">
            <a:avLst/>
          </a:prstGeom>
        </p:spPr>
        <p:txBody>
          <a:bodyPr rtlCol="0">
            <a:normAutofit/>
          </a:bodyPr>
          <a:lstStyle>
            <a:lvl1pPr marL="0" indent="0">
              <a:buNone/>
              <a:defRPr sz="20533"/>
            </a:lvl1pPr>
            <a:lvl2pPr marL="2925860" indent="0">
              <a:buNone/>
              <a:defRPr sz="17866"/>
            </a:lvl2pPr>
            <a:lvl3pPr marL="5851722" indent="0">
              <a:buNone/>
              <a:defRPr sz="15333"/>
            </a:lvl3pPr>
            <a:lvl4pPr marL="8777581" indent="0">
              <a:buNone/>
              <a:defRPr sz="12800"/>
            </a:lvl4pPr>
            <a:lvl5pPr marL="11703443" indent="0">
              <a:buNone/>
              <a:defRPr sz="12800"/>
            </a:lvl5pPr>
            <a:lvl6pPr marL="14629304" indent="0">
              <a:buNone/>
              <a:defRPr sz="12800"/>
            </a:lvl6pPr>
            <a:lvl7pPr marL="17555162" indent="0">
              <a:buNone/>
              <a:defRPr sz="12800"/>
            </a:lvl7pPr>
            <a:lvl8pPr marL="20481024" indent="0">
              <a:buNone/>
              <a:defRPr sz="12800"/>
            </a:lvl8pPr>
            <a:lvl9pPr marL="23406884" indent="0">
              <a:buNone/>
              <a:defRPr sz="12800"/>
            </a:lvl9pPr>
          </a:lstStyle>
          <a:p>
            <a:pPr lvl="0"/>
            <a:r>
              <a:rPr lang="en-US" noProof="0"/>
              <a:t>Click icon to add picture</a:t>
            </a:r>
          </a:p>
        </p:txBody>
      </p:sp>
      <p:sp>
        <p:nvSpPr>
          <p:cNvPr id="4" name="Text Placeholder 3"/>
          <p:cNvSpPr>
            <a:spLocks noGrp="1"/>
          </p:cNvSpPr>
          <p:nvPr>
            <p:ph type="body" sz="half" idx="2"/>
          </p:nvPr>
        </p:nvSpPr>
        <p:spPr>
          <a:xfrm>
            <a:off x="6452237" y="34350964"/>
            <a:ext cx="19751040" cy="5151117"/>
          </a:xfrm>
          <a:prstGeom prst="rect">
            <a:avLst/>
          </a:prstGeom>
        </p:spPr>
        <p:txBody>
          <a:bodyPr/>
          <a:lstStyle>
            <a:lvl1pPr marL="0" indent="0">
              <a:buNone/>
              <a:defRPr sz="8933"/>
            </a:lvl1pPr>
            <a:lvl2pPr marL="2925860" indent="0">
              <a:buNone/>
              <a:defRPr sz="7733"/>
            </a:lvl2pPr>
            <a:lvl3pPr marL="5851722" indent="0">
              <a:buNone/>
              <a:defRPr sz="6400"/>
            </a:lvl3pPr>
            <a:lvl4pPr marL="8777581" indent="0">
              <a:buNone/>
              <a:defRPr sz="5733"/>
            </a:lvl4pPr>
            <a:lvl5pPr marL="11703443" indent="0">
              <a:buNone/>
              <a:defRPr sz="5733"/>
            </a:lvl5pPr>
            <a:lvl6pPr marL="14629304" indent="0">
              <a:buNone/>
              <a:defRPr sz="5733"/>
            </a:lvl6pPr>
            <a:lvl7pPr marL="17555162" indent="0">
              <a:buNone/>
              <a:defRPr sz="5733"/>
            </a:lvl7pPr>
            <a:lvl8pPr marL="20481024" indent="0">
              <a:buNone/>
              <a:defRPr sz="5733"/>
            </a:lvl8pPr>
            <a:lvl9pPr marL="23406884" indent="0">
              <a:buNone/>
              <a:defRPr sz="5733"/>
            </a:lvl9pPr>
          </a:lstStyle>
          <a:p>
            <a:pPr lvl="0"/>
            <a:r>
              <a:rPr lang="en-US"/>
              <a:t>Click to edit Master text styles</a:t>
            </a:r>
          </a:p>
        </p:txBody>
      </p:sp>
      <p:sp>
        <p:nvSpPr>
          <p:cNvPr id="5" name="Date Placeholder 3"/>
          <p:cNvSpPr>
            <a:spLocks noGrp="1"/>
          </p:cNvSpPr>
          <p:nvPr>
            <p:ph type="dt" sz="half" idx="10"/>
          </p:nvPr>
        </p:nvSpPr>
        <p:spPr>
          <a:xfrm>
            <a:off x="1645446" y="40680217"/>
            <a:ext cx="7681913" cy="2336800"/>
          </a:xfrm>
          <a:prstGeom prst="rect">
            <a:avLst/>
          </a:prstGeom>
        </p:spPr>
        <p:txBody>
          <a:bodyPr/>
          <a:lstStyle>
            <a:lvl1pPr>
              <a:defRPr smtClean="0"/>
            </a:lvl1pPr>
          </a:lstStyle>
          <a:p>
            <a:pPr>
              <a:defRPr/>
            </a:pPr>
            <a:fld id="{FE30288A-D7A5-0941-93D1-D21B196E9A39}" type="datetime1">
              <a:rPr lang="en-US"/>
              <a:pPr>
                <a:defRPr/>
              </a:pPr>
              <a:t>4/27/2024</a:t>
            </a:fld>
            <a:endParaRPr lang="en-US"/>
          </a:p>
        </p:txBody>
      </p:sp>
      <p:sp>
        <p:nvSpPr>
          <p:cNvPr id="6" name="Footer Placeholder 4"/>
          <p:cNvSpPr>
            <a:spLocks noGrp="1"/>
          </p:cNvSpPr>
          <p:nvPr>
            <p:ph type="ftr" sz="quarter" idx="11"/>
          </p:nvPr>
        </p:nvSpPr>
        <p:spPr>
          <a:xfrm>
            <a:off x="11246646" y="40680217"/>
            <a:ext cx="10425113" cy="23368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23591046" y="40680217"/>
            <a:ext cx="7681913" cy="2336800"/>
          </a:xfrm>
          <a:prstGeom prst="rect">
            <a:avLst/>
          </a:prstGeom>
        </p:spPr>
        <p:txBody>
          <a:bodyPr/>
          <a:lstStyle>
            <a:lvl1pPr>
              <a:defRPr smtClean="0"/>
            </a:lvl1pPr>
          </a:lstStyle>
          <a:p>
            <a:pPr>
              <a:defRPr/>
            </a:pPr>
            <a:fld id="{FC608315-0CFA-A846-8E58-42DE526B4491}" type="slidenum">
              <a:rPr lang="en-US"/>
              <a:pPr>
                <a:defRPr/>
              </a:pPr>
              <a:t>‹#›</a:t>
            </a:fld>
            <a:endParaRPr lang="en-US"/>
          </a:p>
        </p:txBody>
      </p:sp>
    </p:spTree>
    <p:extLst>
      <p:ext uri="{BB962C8B-B14F-4D97-AF65-F5344CB8AC3E}">
        <p14:creationId xmlns:p14="http://schemas.microsoft.com/office/powerpoint/2010/main" val="24156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2925015" rtl="0" eaLnBrk="1" fontAlgn="base" hangingPunct="1">
        <a:spcBef>
          <a:spcPct val="0"/>
        </a:spcBef>
        <a:spcAft>
          <a:spcPct val="0"/>
        </a:spcAft>
        <a:defRPr sz="28130" kern="1200">
          <a:solidFill>
            <a:schemeClr val="tx1"/>
          </a:solidFill>
          <a:latin typeface="+mj-lt"/>
          <a:ea typeface="ＭＳ Ｐゴシック" pitchFamily="-108" charset="-128"/>
          <a:cs typeface="ＭＳ Ｐゴシック" pitchFamily="-108" charset="-128"/>
        </a:defRPr>
      </a:lvl1pPr>
      <a:lvl2pPr algn="ctr" defTabSz="2925015" rtl="0" eaLnBrk="1" fontAlgn="base" hangingPunct="1">
        <a:spcBef>
          <a:spcPct val="0"/>
        </a:spcBef>
        <a:spcAft>
          <a:spcPct val="0"/>
        </a:spcAft>
        <a:defRPr sz="28130">
          <a:solidFill>
            <a:schemeClr val="tx1"/>
          </a:solidFill>
          <a:latin typeface="Arial" pitchFamily="-108" charset="0"/>
          <a:ea typeface="ＭＳ Ｐゴシック" pitchFamily="-108" charset="-128"/>
          <a:cs typeface="ＭＳ Ｐゴシック" pitchFamily="-108" charset="-128"/>
        </a:defRPr>
      </a:lvl2pPr>
      <a:lvl3pPr algn="ctr" defTabSz="2925015" rtl="0" eaLnBrk="1" fontAlgn="base" hangingPunct="1">
        <a:spcBef>
          <a:spcPct val="0"/>
        </a:spcBef>
        <a:spcAft>
          <a:spcPct val="0"/>
        </a:spcAft>
        <a:defRPr sz="28130">
          <a:solidFill>
            <a:schemeClr val="tx1"/>
          </a:solidFill>
          <a:latin typeface="Arial" pitchFamily="-108" charset="0"/>
          <a:ea typeface="ＭＳ Ｐゴシック" pitchFamily="-108" charset="-128"/>
          <a:cs typeface="ＭＳ Ｐゴシック" pitchFamily="-108" charset="-128"/>
        </a:defRPr>
      </a:lvl3pPr>
      <a:lvl4pPr algn="ctr" defTabSz="2925015" rtl="0" eaLnBrk="1" fontAlgn="base" hangingPunct="1">
        <a:spcBef>
          <a:spcPct val="0"/>
        </a:spcBef>
        <a:spcAft>
          <a:spcPct val="0"/>
        </a:spcAft>
        <a:defRPr sz="28130">
          <a:solidFill>
            <a:schemeClr val="tx1"/>
          </a:solidFill>
          <a:latin typeface="Arial" pitchFamily="-108" charset="0"/>
          <a:ea typeface="ＭＳ Ｐゴシック" pitchFamily="-108" charset="-128"/>
          <a:cs typeface="ＭＳ Ｐゴシック" pitchFamily="-108" charset="-128"/>
        </a:defRPr>
      </a:lvl4pPr>
      <a:lvl5pPr algn="ctr" defTabSz="2925015" rtl="0" eaLnBrk="1" fontAlgn="base" hangingPunct="1">
        <a:spcBef>
          <a:spcPct val="0"/>
        </a:spcBef>
        <a:spcAft>
          <a:spcPct val="0"/>
        </a:spcAft>
        <a:defRPr sz="28130">
          <a:solidFill>
            <a:schemeClr val="tx1"/>
          </a:solidFill>
          <a:latin typeface="Arial" pitchFamily="-108" charset="0"/>
          <a:ea typeface="ＭＳ Ｐゴシック" pitchFamily="-108" charset="-128"/>
          <a:cs typeface="ＭＳ Ｐゴシック" pitchFamily="-108" charset="-128"/>
        </a:defRPr>
      </a:lvl5pPr>
      <a:lvl6pPr marL="609555" algn="ctr" defTabSz="2925015" rtl="0" eaLnBrk="1" fontAlgn="base" hangingPunct="1">
        <a:spcBef>
          <a:spcPct val="0"/>
        </a:spcBef>
        <a:spcAft>
          <a:spcPct val="0"/>
        </a:spcAft>
        <a:defRPr sz="28130">
          <a:solidFill>
            <a:schemeClr val="tx1"/>
          </a:solidFill>
          <a:latin typeface="Arial" pitchFamily="-108" charset="0"/>
          <a:ea typeface="ＭＳ Ｐゴシック" pitchFamily="-108" charset="-128"/>
          <a:cs typeface="ＭＳ Ｐゴシック" pitchFamily="-108" charset="-128"/>
        </a:defRPr>
      </a:lvl6pPr>
      <a:lvl7pPr marL="1219108" algn="ctr" defTabSz="2925015" rtl="0" eaLnBrk="1" fontAlgn="base" hangingPunct="1">
        <a:spcBef>
          <a:spcPct val="0"/>
        </a:spcBef>
        <a:spcAft>
          <a:spcPct val="0"/>
        </a:spcAft>
        <a:defRPr sz="28130">
          <a:solidFill>
            <a:schemeClr val="tx1"/>
          </a:solidFill>
          <a:latin typeface="Arial" pitchFamily="-108" charset="0"/>
          <a:ea typeface="ＭＳ Ｐゴシック" pitchFamily="-108" charset="-128"/>
          <a:cs typeface="ＭＳ Ｐゴシック" pitchFamily="-108" charset="-128"/>
        </a:defRPr>
      </a:lvl7pPr>
      <a:lvl8pPr marL="1828664" algn="ctr" defTabSz="2925015" rtl="0" eaLnBrk="1" fontAlgn="base" hangingPunct="1">
        <a:spcBef>
          <a:spcPct val="0"/>
        </a:spcBef>
        <a:spcAft>
          <a:spcPct val="0"/>
        </a:spcAft>
        <a:defRPr sz="28130">
          <a:solidFill>
            <a:schemeClr val="tx1"/>
          </a:solidFill>
          <a:latin typeface="Arial" pitchFamily="-108" charset="0"/>
          <a:ea typeface="ＭＳ Ｐゴシック" pitchFamily="-108" charset="-128"/>
          <a:cs typeface="ＭＳ Ｐゴシック" pitchFamily="-108" charset="-128"/>
        </a:defRPr>
      </a:lvl8pPr>
      <a:lvl9pPr marL="2438218" algn="ctr" defTabSz="2925015" rtl="0" eaLnBrk="1" fontAlgn="base" hangingPunct="1">
        <a:spcBef>
          <a:spcPct val="0"/>
        </a:spcBef>
        <a:spcAft>
          <a:spcPct val="0"/>
        </a:spcAft>
        <a:defRPr sz="28130">
          <a:solidFill>
            <a:schemeClr val="tx1"/>
          </a:solidFill>
          <a:latin typeface="Arial" pitchFamily="-108" charset="0"/>
          <a:ea typeface="ＭＳ Ｐゴシック" pitchFamily="-108" charset="-128"/>
          <a:cs typeface="ＭＳ Ｐゴシック" pitchFamily="-108" charset="-128"/>
        </a:defRPr>
      </a:lvl9pPr>
    </p:titleStyle>
    <p:bodyStyle>
      <a:lvl1pPr marL="2192705" indent="-2192705" algn="l" defTabSz="2925015" rtl="0" eaLnBrk="1" fontAlgn="base" hangingPunct="1">
        <a:spcBef>
          <a:spcPct val="20000"/>
        </a:spcBef>
        <a:spcAft>
          <a:spcPct val="0"/>
        </a:spcAft>
        <a:buFont typeface="Arial" charset="0"/>
        <a:buChar char="•"/>
        <a:defRPr sz="20533" kern="1200">
          <a:solidFill>
            <a:schemeClr val="tx1"/>
          </a:solidFill>
          <a:latin typeface="+mn-lt"/>
          <a:ea typeface="ＭＳ Ｐゴシック" pitchFamily="-108" charset="-128"/>
          <a:cs typeface="ＭＳ Ｐゴシック" pitchFamily="-108" charset="-128"/>
        </a:defRPr>
      </a:lvl1pPr>
      <a:lvl2pPr marL="4753677" indent="-1828664" algn="l" defTabSz="2925015" rtl="0" eaLnBrk="1" fontAlgn="base" hangingPunct="1">
        <a:spcBef>
          <a:spcPct val="20000"/>
        </a:spcBef>
        <a:spcAft>
          <a:spcPct val="0"/>
        </a:spcAft>
        <a:buFont typeface="Arial" charset="0"/>
        <a:buChar char="–"/>
        <a:defRPr sz="17866" kern="1200">
          <a:solidFill>
            <a:schemeClr val="tx1"/>
          </a:solidFill>
          <a:latin typeface="+mn-lt"/>
          <a:ea typeface="ＭＳ Ｐゴシック" pitchFamily="-108" charset="-128"/>
          <a:cs typeface="+mn-cs"/>
        </a:defRPr>
      </a:lvl2pPr>
      <a:lvl3pPr marL="7314652" indent="-1462506" algn="l" defTabSz="2925015" rtl="0" eaLnBrk="1" fontAlgn="base" hangingPunct="1">
        <a:spcBef>
          <a:spcPct val="20000"/>
        </a:spcBef>
        <a:spcAft>
          <a:spcPct val="0"/>
        </a:spcAft>
        <a:buFont typeface="Arial" charset="0"/>
        <a:buChar char="•"/>
        <a:defRPr sz="15333" kern="1200">
          <a:solidFill>
            <a:schemeClr val="tx1"/>
          </a:solidFill>
          <a:latin typeface="+mn-lt"/>
          <a:ea typeface="ＭＳ Ｐゴシック" pitchFamily="-108" charset="-128"/>
          <a:cs typeface="+mn-cs"/>
        </a:defRPr>
      </a:lvl3pPr>
      <a:lvl4pPr marL="10239665" indent="-1462506" algn="l" defTabSz="2925015" rtl="0" eaLnBrk="1" fontAlgn="base" hangingPunct="1">
        <a:spcBef>
          <a:spcPct val="20000"/>
        </a:spcBef>
        <a:spcAft>
          <a:spcPct val="0"/>
        </a:spcAft>
        <a:buFont typeface="Arial" charset="0"/>
        <a:buChar char="–"/>
        <a:defRPr sz="12800" kern="1200">
          <a:solidFill>
            <a:schemeClr val="tx1"/>
          </a:solidFill>
          <a:latin typeface="+mn-lt"/>
          <a:ea typeface="ＭＳ Ｐゴシック" pitchFamily="-108" charset="-128"/>
          <a:cs typeface="+mn-cs"/>
        </a:defRPr>
      </a:lvl4pPr>
      <a:lvl5pPr marL="13164680" indent="-1462506" algn="l" defTabSz="2925015" rtl="0" eaLnBrk="1" fontAlgn="base" hangingPunct="1">
        <a:spcBef>
          <a:spcPct val="20000"/>
        </a:spcBef>
        <a:spcAft>
          <a:spcPct val="0"/>
        </a:spcAft>
        <a:buFont typeface="Arial" charset="0"/>
        <a:buChar char="»"/>
        <a:defRPr sz="12800" kern="1200">
          <a:solidFill>
            <a:schemeClr val="tx1"/>
          </a:solidFill>
          <a:latin typeface="+mn-lt"/>
          <a:ea typeface="ＭＳ Ｐゴシック" pitchFamily="-108" charset="-128"/>
          <a:cs typeface="+mn-cs"/>
        </a:defRPr>
      </a:lvl5pPr>
      <a:lvl6pPr marL="16092234" indent="-1462931" algn="l" defTabSz="2925860" rtl="0" eaLnBrk="1" latinLnBrk="0" hangingPunct="1">
        <a:spcBef>
          <a:spcPct val="20000"/>
        </a:spcBef>
        <a:buFont typeface="Arial"/>
        <a:buChar char="•"/>
        <a:defRPr sz="12800" kern="1200">
          <a:solidFill>
            <a:schemeClr val="tx1"/>
          </a:solidFill>
          <a:latin typeface="+mn-lt"/>
          <a:ea typeface="+mn-ea"/>
          <a:cs typeface="+mn-cs"/>
        </a:defRPr>
      </a:lvl6pPr>
      <a:lvl7pPr marL="19018093" indent="-1462931" algn="l" defTabSz="2925860" rtl="0" eaLnBrk="1" latinLnBrk="0" hangingPunct="1">
        <a:spcBef>
          <a:spcPct val="20000"/>
        </a:spcBef>
        <a:buFont typeface="Arial"/>
        <a:buChar char="•"/>
        <a:defRPr sz="12800" kern="1200">
          <a:solidFill>
            <a:schemeClr val="tx1"/>
          </a:solidFill>
          <a:latin typeface="+mn-lt"/>
          <a:ea typeface="+mn-ea"/>
          <a:cs typeface="+mn-cs"/>
        </a:defRPr>
      </a:lvl7pPr>
      <a:lvl8pPr marL="21943955" indent="-1462931" algn="l" defTabSz="2925860" rtl="0" eaLnBrk="1" latinLnBrk="0" hangingPunct="1">
        <a:spcBef>
          <a:spcPct val="20000"/>
        </a:spcBef>
        <a:buFont typeface="Arial"/>
        <a:buChar char="•"/>
        <a:defRPr sz="12800" kern="1200">
          <a:solidFill>
            <a:schemeClr val="tx1"/>
          </a:solidFill>
          <a:latin typeface="+mn-lt"/>
          <a:ea typeface="+mn-ea"/>
          <a:cs typeface="+mn-cs"/>
        </a:defRPr>
      </a:lvl8pPr>
      <a:lvl9pPr marL="24869816" indent="-1462931" algn="l" defTabSz="2925860" rtl="0" eaLnBrk="1" latinLnBrk="0" hangingPunct="1">
        <a:spcBef>
          <a:spcPct val="20000"/>
        </a:spcBef>
        <a:buFont typeface="Arial"/>
        <a:buChar char="•"/>
        <a:defRPr sz="12800" kern="1200">
          <a:solidFill>
            <a:schemeClr val="tx1"/>
          </a:solidFill>
          <a:latin typeface="+mn-lt"/>
          <a:ea typeface="+mn-ea"/>
          <a:cs typeface="+mn-cs"/>
        </a:defRPr>
      </a:lvl9pPr>
    </p:bodyStyle>
    <p:otherStyle>
      <a:defPPr>
        <a:defRPr lang="en-US"/>
      </a:defPPr>
      <a:lvl1pPr marL="0" algn="l" defTabSz="2925860" rtl="0" eaLnBrk="1" latinLnBrk="0" hangingPunct="1">
        <a:defRPr sz="11466" kern="1200">
          <a:solidFill>
            <a:schemeClr val="tx1"/>
          </a:solidFill>
          <a:latin typeface="+mn-lt"/>
          <a:ea typeface="+mn-ea"/>
          <a:cs typeface="+mn-cs"/>
        </a:defRPr>
      </a:lvl1pPr>
      <a:lvl2pPr marL="2925860" algn="l" defTabSz="2925860" rtl="0" eaLnBrk="1" latinLnBrk="0" hangingPunct="1">
        <a:defRPr sz="11466" kern="1200">
          <a:solidFill>
            <a:schemeClr val="tx1"/>
          </a:solidFill>
          <a:latin typeface="+mn-lt"/>
          <a:ea typeface="+mn-ea"/>
          <a:cs typeface="+mn-cs"/>
        </a:defRPr>
      </a:lvl2pPr>
      <a:lvl3pPr marL="5851722" algn="l" defTabSz="2925860" rtl="0" eaLnBrk="1" latinLnBrk="0" hangingPunct="1">
        <a:defRPr sz="11466" kern="1200">
          <a:solidFill>
            <a:schemeClr val="tx1"/>
          </a:solidFill>
          <a:latin typeface="+mn-lt"/>
          <a:ea typeface="+mn-ea"/>
          <a:cs typeface="+mn-cs"/>
        </a:defRPr>
      </a:lvl3pPr>
      <a:lvl4pPr marL="8777581" algn="l" defTabSz="2925860" rtl="0" eaLnBrk="1" latinLnBrk="0" hangingPunct="1">
        <a:defRPr sz="11466" kern="1200">
          <a:solidFill>
            <a:schemeClr val="tx1"/>
          </a:solidFill>
          <a:latin typeface="+mn-lt"/>
          <a:ea typeface="+mn-ea"/>
          <a:cs typeface="+mn-cs"/>
        </a:defRPr>
      </a:lvl4pPr>
      <a:lvl5pPr marL="11703443" algn="l" defTabSz="2925860" rtl="0" eaLnBrk="1" latinLnBrk="0" hangingPunct="1">
        <a:defRPr sz="11466" kern="1200">
          <a:solidFill>
            <a:schemeClr val="tx1"/>
          </a:solidFill>
          <a:latin typeface="+mn-lt"/>
          <a:ea typeface="+mn-ea"/>
          <a:cs typeface="+mn-cs"/>
        </a:defRPr>
      </a:lvl5pPr>
      <a:lvl6pPr marL="14629304" algn="l" defTabSz="2925860" rtl="0" eaLnBrk="1" latinLnBrk="0" hangingPunct="1">
        <a:defRPr sz="11466" kern="1200">
          <a:solidFill>
            <a:schemeClr val="tx1"/>
          </a:solidFill>
          <a:latin typeface="+mn-lt"/>
          <a:ea typeface="+mn-ea"/>
          <a:cs typeface="+mn-cs"/>
        </a:defRPr>
      </a:lvl6pPr>
      <a:lvl7pPr marL="17555162" algn="l" defTabSz="2925860" rtl="0" eaLnBrk="1" latinLnBrk="0" hangingPunct="1">
        <a:defRPr sz="11466" kern="1200">
          <a:solidFill>
            <a:schemeClr val="tx1"/>
          </a:solidFill>
          <a:latin typeface="+mn-lt"/>
          <a:ea typeface="+mn-ea"/>
          <a:cs typeface="+mn-cs"/>
        </a:defRPr>
      </a:lvl7pPr>
      <a:lvl8pPr marL="20481024" algn="l" defTabSz="2925860" rtl="0" eaLnBrk="1" latinLnBrk="0" hangingPunct="1">
        <a:defRPr sz="11466" kern="1200">
          <a:solidFill>
            <a:schemeClr val="tx1"/>
          </a:solidFill>
          <a:latin typeface="+mn-lt"/>
          <a:ea typeface="+mn-ea"/>
          <a:cs typeface="+mn-cs"/>
        </a:defRPr>
      </a:lvl8pPr>
      <a:lvl9pPr marL="23406884" algn="l" defTabSz="2925860" rtl="0" eaLnBrk="1" latinLnBrk="0" hangingPunct="1">
        <a:defRPr sz="114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5"/>
          <p:cNvSpPr>
            <a:spLocks noChangeArrowheads="1"/>
          </p:cNvSpPr>
          <p:nvPr/>
        </p:nvSpPr>
        <p:spPr bwMode="auto">
          <a:xfrm>
            <a:off x="244042" y="4318770"/>
            <a:ext cx="55473600" cy="9435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657" tIns="60820" rIns="121657" bIns="60820">
            <a:spAutoFit/>
          </a:bodyPr>
          <a:lstStyle/>
          <a:p>
            <a:pPr>
              <a:spcBef>
                <a:spcPct val="50000"/>
              </a:spcBef>
            </a:pPr>
            <a:r>
              <a:rPr lang="en-US" sz="5333" b="1" dirty="0">
                <a:solidFill>
                  <a:srgbClr val="C41308"/>
                </a:solidFill>
                <a:latin typeface="Georgia" charset="0"/>
                <a:cs typeface="Georgia" charset="0"/>
              </a:rPr>
              <a:t>Name of Students: Ansh Sharma, Priyanshu Lathi</a:t>
            </a:r>
          </a:p>
        </p:txBody>
      </p:sp>
      <p:sp>
        <p:nvSpPr>
          <p:cNvPr id="15362" name="TextBox 91"/>
          <p:cNvSpPr txBox="1">
            <a:spLocks noChangeArrowheads="1"/>
          </p:cNvSpPr>
          <p:nvPr/>
        </p:nvSpPr>
        <p:spPr bwMode="auto">
          <a:xfrm>
            <a:off x="104786" y="3172212"/>
            <a:ext cx="31508872"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IN" sz="6000" b="1" dirty="0">
                <a:latin typeface="Georgia" panose="02040502050405020303" pitchFamily="18" charset="0"/>
              </a:rPr>
              <a:t>TITLE: </a:t>
            </a:r>
            <a:r>
              <a:rPr lang="en-US" sz="6000" b="1" dirty="0">
                <a:latin typeface="Georgia" panose="02040502050405020303" pitchFamily="18" charset="0"/>
              </a:rPr>
              <a:t>Web Phishing Detection using Machine Learning Algorithms</a:t>
            </a:r>
          </a:p>
        </p:txBody>
      </p:sp>
      <p:sp>
        <p:nvSpPr>
          <p:cNvPr id="15364" name="Rectangle 33"/>
          <p:cNvSpPr>
            <a:spLocks noChangeArrowheads="1"/>
          </p:cNvSpPr>
          <p:nvPr/>
        </p:nvSpPr>
        <p:spPr bwMode="auto">
          <a:xfrm>
            <a:off x="16603216" y="5814219"/>
            <a:ext cx="15769752" cy="65515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480000" tIns="480000" rIns="480000" bIns="480000"/>
          <a:lstStyle/>
          <a:p>
            <a:pPr>
              <a:spcBef>
                <a:spcPct val="50000"/>
              </a:spcBef>
            </a:pPr>
            <a:r>
              <a:rPr lang="en-GB" sz="5333" b="1" u="sng" dirty="0">
                <a:solidFill>
                  <a:srgbClr val="131F33"/>
                </a:solidFill>
                <a:latin typeface="Cambria" panose="02040503050406030204" pitchFamily="18" charset="0"/>
                <a:ea typeface="Cambria" panose="02040503050406030204" pitchFamily="18" charset="0"/>
              </a:rPr>
              <a:t>OBJECTIVES &amp; AIMS:</a:t>
            </a:r>
          </a:p>
          <a:p>
            <a:pPr algn="just">
              <a:spcBef>
                <a:spcPct val="50000"/>
              </a:spcBef>
            </a:pPr>
            <a:r>
              <a:rPr lang="en-US" sz="4400" dirty="0">
                <a:latin typeface="Cambria" panose="02040503050406030204" pitchFamily="18" charset="0"/>
                <a:ea typeface="Cambria" panose="02040503050406030204" pitchFamily="18" charset="0"/>
              </a:rPr>
              <a:t>The objective of this study is to develop a machine learning-based system for detecting web phishing attempts. Our aims include identifying key features indicative of phishing websites, evaluating the performance of various machine learning algorithms, and ultimately providing a reliable solution to enhance online security for users by accurately identifying and mitigating phishing threats.</a:t>
            </a:r>
          </a:p>
        </p:txBody>
      </p:sp>
      <p:sp>
        <p:nvSpPr>
          <p:cNvPr id="15365" name="Rectangle 49"/>
          <p:cNvSpPr>
            <a:spLocks noChangeArrowheads="1"/>
          </p:cNvSpPr>
          <p:nvPr/>
        </p:nvSpPr>
        <p:spPr bwMode="auto">
          <a:xfrm>
            <a:off x="478732" y="5814219"/>
            <a:ext cx="15692436" cy="65515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480000" tIns="480000" rIns="480000" bIns="480000"/>
          <a:lstStyle/>
          <a:p>
            <a:pPr>
              <a:spcBef>
                <a:spcPct val="50000"/>
              </a:spcBef>
            </a:pPr>
            <a:r>
              <a:rPr lang="en-GB" sz="5333" b="1" u="sng" dirty="0">
                <a:solidFill>
                  <a:schemeClr val="accent1"/>
                </a:solidFill>
                <a:latin typeface="Cambria" panose="02040503050406030204" pitchFamily="18" charset="0"/>
                <a:ea typeface="Cambria" panose="02040503050406030204" pitchFamily="18" charset="0"/>
              </a:rPr>
              <a:t>INTRODUCTION:</a:t>
            </a:r>
          </a:p>
          <a:p>
            <a:pPr algn="just">
              <a:spcBef>
                <a:spcPct val="50000"/>
              </a:spcBef>
            </a:pPr>
            <a:r>
              <a:rPr lang="en-US" sz="4400" dirty="0">
                <a:solidFill>
                  <a:schemeClr val="accent1"/>
                </a:solidFill>
                <a:latin typeface="Cambria" panose="02040503050406030204" pitchFamily="18" charset="0"/>
                <a:ea typeface="Cambria" panose="02040503050406030204" pitchFamily="18" charset="0"/>
              </a:rPr>
              <a:t>Web phishing poses a significant threat to online security. Leveraging machine learning algorithms enhances our ability to detect and mitigate phishing attacks effectively. This poster explores the application of machine learning techniques in the detection of web phishing incidents.</a:t>
            </a:r>
            <a:endParaRPr lang="en-GB" sz="4400" dirty="0">
              <a:solidFill>
                <a:schemeClr val="accent1"/>
              </a:solidFill>
              <a:latin typeface="Cambria" panose="02040503050406030204" pitchFamily="18" charset="0"/>
              <a:ea typeface="Cambria" panose="02040503050406030204" pitchFamily="18" charset="0"/>
            </a:endParaRPr>
          </a:p>
        </p:txBody>
      </p:sp>
      <p:sp>
        <p:nvSpPr>
          <p:cNvPr id="15366" name="Rectangle 6"/>
          <p:cNvSpPr>
            <a:spLocks noChangeArrowheads="1"/>
          </p:cNvSpPr>
          <p:nvPr/>
        </p:nvSpPr>
        <p:spPr bwMode="auto">
          <a:xfrm>
            <a:off x="478733" y="12917679"/>
            <a:ext cx="15692435" cy="2775000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480000" tIns="480000" rIns="480000" bIns="480000"/>
          <a:lstStyle/>
          <a:p>
            <a:pPr marL="507962" indent="-507962">
              <a:spcBef>
                <a:spcPct val="50000"/>
              </a:spcBef>
            </a:pPr>
            <a:r>
              <a:rPr lang="en-GB" sz="5333" b="1" u="sng" dirty="0">
                <a:solidFill>
                  <a:srgbClr val="131F33"/>
                </a:solidFill>
                <a:latin typeface="Cambria" panose="02040503050406030204" pitchFamily="18" charset="0"/>
                <a:ea typeface="Cambria" panose="02040503050406030204" pitchFamily="18" charset="0"/>
              </a:rPr>
              <a:t>METHODOLOGY </a:t>
            </a:r>
          </a:p>
        </p:txBody>
      </p:sp>
      <p:sp>
        <p:nvSpPr>
          <p:cNvPr id="15368" name="Rectangle 52"/>
          <p:cNvSpPr>
            <a:spLocks noChangeArrowheads="1"/>
          </p:cNvSpPr>
          <p:nvPr/>
        </p:nvSpPr>
        <p:spPr bwMode="auto">
          <a:xfrm>
            <a:off x="16591234" y="26243674"/>
            <a:ext cx="15769752" cy="705678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480000" tIns="480000" rIns="480000" bIns="480000"/>
          <a:lstStyle/>
          <a:p>
            <a:pPr>
              <a:spcBef>
                <a:spcPct val="50000"/>
              </a:spcBef>
            </a:pPr>
            <a:r>
              <a:rPr lang="en-GB" sz="5333" b="1" u="sng" dirty="0">
                <a:solidFill>
                  <a:srgbClr val="052754"/>
                </a:solidFill>
                <a:latin typeface="Cambria" panose="02040503050406030204" pitchFamily="18" charset="0"/>
                <a:ea typeface="Cambria" panose="02040503050406030204" pitchFamily="18" charset="0"/>
              </a:rPr>
              <a:t>RESULTS: </a:t>
            </a:r>
          </a:p>
          <a:p>
            <a:pPr algn="just">
              <a:spcBef>
                <a:spcPct val="50000"/>
              </a:spcBef>
            </a:pPr>
            <a:r>
              <a:rPr lang="en-GB" sz="4400" dirty="0">
                <a:solidFill>
                  <a:schemeClr val="accent1"/>
                </a:solidFill>
                <a:latin typeface="Cambria" panose="02040503050406030204" pitchFamily="18" charset="0"/>
                <a:ea typeface="Cambria" panose="02040503050406030204" pitchFamily="18" charset="0"/>
              </a:rPr>
              <a:t>Performance Metrics:</a:t>
            </a:r>
          </a:p>
          <a:p>
            <a:pPr algn="just">
              <a:spcBef>
                <a:spcPct val="50000"/>
              </a:spcBef>
            </a:pPr>
            <a:r>
              <a:rPr lang="en-GB" sz="4400" dirty="0">
                <a:solidFill>
                  <a:schemeClr val="accent1"/>
                </a:solidFill>
                <a:latin typeface="Cambria" panose="02040503050406030204" pitchFamily="18" charset="0"/>
                <a:ea typeface="Cambria" panose="02040503050406030204" pitchFamily="18" charset="0"/>
              </a:rPr>
              <a:t>Random Forest: 95% accuracy</a:t>
            </a:r>
          </a:p>
          <a:p>
            <a:pPr algn="just">
              <a:spcBef>
                <a:spcPct val="50000"/>
              </a:spcBef>
            </a:pPr>
            <a:r>
              <a:rPr lang="en-GB" sz="4400" dirty="0">
                <a:solidFill>
                  <a:schemeClr val="accent1"/>
                </a:solidFill>
                <a:latin typeface="Cambria" panose="02040503050406030204" pitchFamily="18" charset="0"/>
                <a:ea typeface="Cambria" panose="02040503050406030204" pitchFamily="18" charset="0"/>
              </a:rPr>
              <a:t>K-Nearest Neighbors (KNN): 94% accuracy</a:t>
            </a:r>
          </a:p>
          <a:p>
            <a:pPr algn="just">
              <a:spcBef>
                <a:spcPct val="50000"/>
              </a:spcBef>
            </a:pPr>
            <a:r>
              <a:rPr lang="en-GB" sz="4400" dirty="0">
                <a:solidFill>
                  <a:schemeClr val="accent1"/>
                </a:solidFill>
                <a:latin typeface="Cambria" panose="02040503050406030204" pitchFamily="18" charset="0"/>
                <a:ea typeface="Cambria" panose="02040503050406030204" pitchFamily="18" charset="0"/>
              </a:rPr>
              <a:t>Logistic Regression: 92% accuracy</a:t>
            </a:r>
          </a:p>
          <a:p>
            <a:pPr algn="just">
              <a:spcBef>
                <a:spcPct val="50000"/>
              </a:spcBef>
            </a:pPr>
            <a:r>
              <a:rPr lang="en-GB" sz="4400" dirty="0">
                <a:solidFill>
                  <a:schemeClr val="accent1"/>
                </a:solidFill>
                <a:latin typeface="Cambria" panose="02040503050406030204" pitchFamily="18" charset="0"/>
                <a:ea typeface="Cambria" panose="02040503050406030204" pitchFamily="18" charset="0"/>
              </a:rPr>
              <a:t>Decision Tree: 95% accuracy</a:t>
            </a:r>
          </a:p>
        </p:txBody>
      </p:sp>
      <p:sp>
        <p:nvSpPr>
          <p:cNvPr id="15370" name="Rectangle 34"/>
          <p:cNvSpPr>
            <a:spLocks noChangeArrowheads="1"/>
          </p:cNvSpPr>
          <p:nvPr/>
        </p:nvSpPr>
        <p:spPr bwMode="auto">
          <a:xfrm>
            <a:off x="16603216" y="33929588"/>
            <a:ext cx="15769752" cy="673809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480000" tIns="480000" rIns="480000" bIns="480000"/>
          <a:lstStyle/>
          <a:p>
            <a:pPr>
              <a:spcBef>
                <a:spcPct val="50000"/>
              </a:spcBef>
            </a:pPr>
            <a:r>
              <a:rPr lang="en-GB" sz="5333" b="1" u="sng" dirty="0">
                <a:solidFill>
                  <a:srgbClr val="131F33"/>
                </a:solidFill>
                <a:latin typeface="Cambria" panose="02040503050406030204" pitchFamily="18" charset="0"/>
                <a:ea typeface="Cambria" panose="02040503050406030204" pitchFamily="18" charset="0"/>
              </a:rPr>
              <a:t>CONCLUSIONS: </a:t>
            </a:r>
            <a:endParaRPr lang="en-US" sz="5333" b="1" u="sng" dirty="0">
              <a:solidFill>
                <a:srgbClr val="131F33"/>
              </a:solidFill>
              <a:latin typeface="Cambria" panose="02040503050406030204" pitchFamily="18" charset="0"/>
              <a:ea typeface="Cambria" panose="02040503050406030204" pitchFamily="18" charset="0"/>
            </a:endParaRPr>
          </a:p>
          <a:p>
            <a:pPr algn="just">
              <a:spcBef>
                <a:spcPct val="50000"/>
              </a:spcBef>
            </a:pPr>
            <a:r>
              <a:rPr lang="en-US" sz="4400" dirty="0">
                <a:solidFill>
                  <a:srgbClr val="131F33"/>
                </a:solidFill>
                <a:latin typeface="Cambria" panose="02040503050406030204" pitchFamily="18" charset="0"/>
                <a:ea typeface="Cambria" panose="02040503050406030204" pitchFamily="18" charset="0"/>
              </a:rPr>
              <a:t>In conclusion, this research highlights machine learning's effectiveness in detecting web phishing using a diverse dataset. Models like K-Nearest Neighbors, Logistic Regression, and Random Forest achieved high accuracy, emphasizing the importance of feature selection and data quality. Future advancements and real-time monitoring can bolster cybersecurity against evolving threats</a:t>
            </a:r>
            <a:endParaRPr lang="en-GB" sz="4400" dirty="0">
              <a:solidFill>
                <a:srgbClr val="131F33"/>
              </a:solidFill>
              <a:latin typeface="Cambria" panose="02040503050406030204" pitchFamily="18" charset="0"/>
              <a:ea typeface="Cambria" panose="02040503050406030204" pitchFamily="18" charset="0"/>
            </a:endParaRPr>
          </a:p>
        </p:txBody>
      </p:sp>
      <p:sp>
        <p:nvSpPr>
          <p:cNvPr id="25" name="Rectangle 35"/>
          <p:cNvSpPr>
            <a:spLocks noChangeArrowheads="1"/>
          </p:cNvSpPr>
          <p:nvPr/>
        </p:nvSpPr>
        <p:spPr bwMode="auto">
          <a:xfrm>
            <a:off x="6522096" y="41296811"/>
            <a:ext cx="25850872" cy="224686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480000" tIns="480000" rIns="480000" bIns="480000"/>
          <a:lstStyle/>
          <a:p>
            <a:pPr>
              <a:spcBef>
                <a:spcPct val="50000"/>
              </a:spcBef>
            </a:pPr>
            <a:r>
              <a:rPr lang="en-GB" sz="5333" b="1" u="sng" dirty="0">
                <a:solidFill>
                  <a:srgbClr val="131F33"/>
                </a:solidFill>
                <a:latin typeface="Cambria" panose="02040503050406030204" pitchFamily="18" charset="0"/>
                <a:ea typeface="Cambria" panose="02040503050406030204" pitchFamily="18" charset="0"/>
              </a:rPr>
              <a:t>ACKNOWLEDGEMENT: </a:t>
            </a:r>
            <a:r>
              <a:rPr lang="en-GB" sz="5333" b="1" u="sng" dirty="0" err="1">
                <a:solidFill>
                  <a:srgbClr val="131F33"/>
                </a:solidFill>
                <a:latin typeface="Cambria" panose="02040503050406030204" pitchFamily="18" charset="0"/>
                <a:ea typeface="Cambria" panose="02040503050406030204" pitchFamily="18" charset="0"/>
              </a:rPr>
              <a:t>Dr.</a:t>
            </a:r>
            <a:r>
              <a:rPr lang="en-GB" sz="5333" b="1" u="sng" dirty="0">
                <a:solidFill>
                  <a:srgbClr val="131F33"/>
                </a:solidFill>
                <a:latin typeface="Cambria" panose="02040503050406030204" pitchFamily="18" charset="0"/>
                <a:ea typeface="Cambria" panose="02040503050406030204" pitchFamily="18" charset="0"/>
              </a:rPr>
              <a:t> </a:t>
            </a:r>
            <a:r>
              <a:rPr lang="en-GB" sz="5333" b="1" u="sng" dirty="0" err="1">
                <a:solidFill>
                  <a:srgbClr val="131F33"/>
                </a:solidFill>
                <a:latin typeface="Cambria" panose="02040503050406030204" pitchFamily="18" charset="0"/>
                <a:ea typeface="Cambria" panose="02040503050406030204" pitchFamily="18" charset="0"/>
              </a:rPr>
              <a:t>Sachit</a:t>
            </a:r>
            <a:r>
              <a:rPr lang="en-GB" sz="5333" b="1" u="sng" dirty="0">
                <a:solidFill>
                  <a:srgbClr val="131F33"/>
                </a:solidFill>
                <a:latin typeface="Cambria" panose="02040503050406030204" pitchFamily="18" charset="0"/>
                <a:ea typeface="Cambria" panose="02040503050406030204" pitchFamily="18" charset="0"/>
              </a:rPr>
              <a:t> T.S</a:t>
            </a:r>
            <a:endParaRPr lang="en-GB" sz="5333" b="1" dirty="0">
              <a:solidFill>
                <a:srgbClr val="131F33"/>
              </a:solidFill>
              <a:latin typeface="Cambria" panose="02040503050406030204" pitchFamily="18" charset="0"/>
              <a:ea typeface="Cambria" panose="02040503050406030204" pitchFamily="18" charset="0"/>
            </a:endParaRPr>
          </a:p>
          <a:p>
            <a:endParaRPr lang="en-US" sz="5333"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15" y="41296811"/>
            <a:ext cx="5609333" cy="2279728"/>
          </a:xfrm>
          <a:prstGeom prst="rect">
            <a:avLst/>
          </a:prstGeom>
          <a:solidFill>
            <a:schemeClr val="bg1"/>
          </a:solidFill>
        </p:spPr>
      </p:pic>
      <p:pic>
        <p:nvPicPr>
          <p:cNvPr id="8" name="Picture 4" descr="Symbiosis International (Deemed University) | India's Leading University  for Undergraduate &amp; Post Graduate Programs">
            <a:extLst>
              <a:ext uri="{FF2B5EF4-FFF2-40B4-BE49-F238E27FC236}">
                <a16:creationId xmlns:a16="http://schemas.microsoft.com/office/drawing/2014/main" id="{E6909752-A8E8-B597-9782-A5794F22AE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20640" y="176791"/>
            <a:ext cx="3527197" cy="312156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FFC15455-19D5-94C6-C24A-D9A034B9A9C8}"/>
              </a:ext>
            </a:extLst>
          </p:cNvPr>
          <p:cNvSpPr txBox="1"/>
          <p:nvPr/>
        </p:nvSpPr>
        <p:spPr>
          <a:xfrm>
            <a:off x="3453793" y="454379"/>
            <a:ext cx="25418825" cy="2554545"/>
          </a:xfrm>
          <a:prstGeom prst="rect">
            <a:avLst/>
          </a:prstGeom>
          <a:noFill/>
        </p:spPr>
        <p:txBody>
          <a:bodyPr wrap="square" rtlCol="0">
            <a:spAutoFit/>
          </a:bodyPr>
          <a:lstStyle/>
          <a:p>
            <a:pPr algn="ctr"/>
            <a:r>
              <a:rPr lang="en-US" sz="8800" b="1" dirty="0">
                <a:solidFill>
                  <a:srgbClr val="C00000"/>
                </a:solidFill>
                <a:latin typeface="Cambria" panose="02040503050406030204" pitchFamily="18" charset="0"/>
                <a:ea typeface="Cambria" panose="02040503050406030204" pitchFamily="18" charset="0"/>
                <a:cs typeface="Times New Roman" panose="02020603050405020304" pitchFamily="18" charset="0"/>
              </a:rPr>
              <a:t>SYMBIOSIS INSTITUTE OF TECHNOLOGY (SIT)</a:t>
            </a:r>
          </a:p>
          <a:p>
            <a:pPr algn="ctr"/>
            <a:r>
              <a:rPr lang="en-US" sz="7200" b="1" dirty="0">
                <a:solidFill>
                  <a:srgbClr val="C00000"/>
                </a:solidFill>
                <a:latin typeface="Cambria" panose="02040503050406030204" pitchFamily="18" charset="0"/>
                <a:ea typeface="Cambria" panose="02040503050406030204" pitchFamily="18" charset="0"/>
                <a:cs typeface="Times New Roman" panose="02020603050405020304" pitchFamily="18" charset="0"/>
              </a:rPr>
              <a:t>DEPARTMENT OF ROBOTICS AND AUTOMATION</a:t>
            </a:r>
          </a:p>
        </p:txBody>
      </p:sp>
      <p:pic>
        <p:nvPicPr>
          <p:cNvPr id="21" name="Picture 20" descr="Symbiosis International (Deemed University)">
            <a:extLst>
              <a:ext uri="{FF2B5EF4-FFF2-40B4-BE49-F238E27FC236}">
                <a16:creationId xmlns:a16="http://schemas.microsoft.com/office/drawing/2014/main" id="{6543954B-7D85-1B04-6B90-E54FC275A5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10" y="-24834"/>
            <a:ext cx="3172485" cy="319704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p:cNvGraphicFramePr>
            <a:graphicFrameLocks noGrp="1"/>
          </p:cNvGraphicFramePr>
          <p:nvPr>
            <p:extLst>
              <p:ext uri="{D42A27DB-BD31-4B8C-83A1-F6EECF244321}">
                <p14:modId xmlns:p14="http://schemas.microsoft.com/office/powerpoint/2010/main" val="3402839994"/>
              </p:ext>
            </p:extLst>
          </p:nvPr>
        </p:nvGraphicFramePr>
        <p:xfrm>
          <a:off x="908125" y="14816809"/>
          <a:ext cx="14833649" cy="25405606"/>
        </p:xfrm>
        <a:graphic>
          <a:graphicData uri="http://schemas.openxmlformats.org/drawingml/2006/table">
            <a:tbl>
              <a:tblPr firstRow="1" bandRow="1">
                <a:tableStyleId>{5C22544A-7EE6-4342-B048-85BDC9FD1C3A}</a:tableStyleId>
              </a:tblPr>
              <a:tblGrid>
                <a:gridCol w="14833649">
                  <a:extLst>
                    <a:ext uri="{9D8B030D-6E8A-4147-A177-3AD203B41FA5}">
                      <a16:colId xmlns:a16="http://schemas.microsoft.com/office/drawing/2014/main" val="4105557377"/>
                    </a:ext>
                  </a:extLst>
                </a:gridCol>
              </a:tblGrid>
              <a:tr h="25405606">
                <a:tc>
                  <a:txBody>
                    <a:bodyPr/>
                    <a:lstStyle/>
                    <a:p>
                      <a:pPr marL="0" marR="0" lvl="0" indent="0" algn="l" defTabSz="2925860" rtl="0" eaLnBrk="1" fontAlgn="auto" latinLnBrk="0" hangingPunct="1">
                        <a:lnSpc>
                          <a:spcPct val="100000"/>
                        </a:lnSpc>
                        <a:spcBef>
                          <a:spcPts val="0"/>
                        </a:spcBef>
                        <a:spcAft>
                          <a:spcPts val="0"/>
                        </a:spcAft>
                        <a:buClrTx/>
                        <a:buSzTx/>
                        <a:buFontTx/>
                        <a:buNone/>
                        <a:tabLst/>
                        <a:defRPr/>
                      </a:pPr>
                      <a:r>
                        <a:rPr lang="en-IN" sz="5333" b="1" kern="1200" dirty="0">
                          <a:solidFill>
                            <a:schemeClr val="tx1"/>
                          </a:solidFill>
                          <a:latin typeface="Cambria" panose="02040503050406030204" pitchFamily="18" charset="0"/>
                          <a:ea typeface="Cambria" panose="02040503050406030204" pitchFamily="18" charset="0"/>
                          <a:cs typeface="ＭＳ Ｐゴシック" charset="0"/>
                        </a:rPr>
                        <a:t>Diagrams</a:t>
                      </a:r>
                      <a:endParaRPr lang="en-GB" sz="9600" dirty="0"/>
                    </a:p>
                    <a:p>
                      <a:pPr marL="0" marR="0" lvl="0" indent="0" algn="l" defTabSz="2925860" rtl="0" eaLnBrk="1" fontAlgn="auto" latinLnBrk="0" hangingPunct="1">
                        <a:lnSpc>
                          <a:spcPct val="100000"/>
                        </a:lnSpc>
                        <a:spcBef>
                          <a:spcPts val="0"/>
                        </a:spcBef>
                        <a:spcAft>
                          <a:spcPts val="0"/>
                        </a:spcAft>
                        <a:buClrTx/>
                        <a:buSzTx/>
                        <a:buFontTx/>
                        <a:buNone/>
                        <a:tabLst/>
                        <a:defRPr/>
                      </a:pPr>
                      <a:endParaRPr lang="en-GB" sz="9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3204260"/>
                  </a:ext>
                </a:extLst>
              </a:tr>
            </a:tbl>
          </a:graphicData>
        </a:graphic>
      </p:graphicFrame>
      <p:sp>
        <p:nvSpPr>
          <p:cNvPr id="12" name="Rectangle 52">
            <a:extLst>
              <a:ext uri="{FF2B5EF4-FFF2-40B4-BE49-F238E27FC236}">
                <a16:creationId xmlns:a16="http://schemas.microsoft.com/office/drawing/2014/main" id="{2D1A9EAA-B175-A0C0-89BE-7D425088E537}"/>
              </a:ext>
            </a:extLst>
          </p:cNvPr>
          <p:cNvSpPr>
            <a:spLocks noChangeArrowheads="1"/>
          </p:cNvSpPr>
          <p:nvPr/>
        </p:nvSpPr>
        <p:spPr bwMode="auto">
          <a:xfrm>
            <a:off x="16579252" y="13088676"/>
            <a:ext cx="15793716" cy="12525866"/>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480000" tIns="480000" rIns="480000" bIns="480000"/>
          <a:lstStyle/>
          <a:p>
            <a:pPr>
              <a:spcBef>
                <a:spcPct val="50000"/>
              </a:spcBef>
            </a:pPr>
            <a:r>
              <a:rPr lang="en-US" sz="5333" b="1" u="sng" dirty="0">
                <a:solidFill>
                  <a:srgbClr val="052754"/>
                </a:solidFill>
                <a:latin typeface="Cambria" panose="02040503050406030204" pitchFamily="18" charset="0"/>
                <a:ea typeface="Cambria" panose="02040503050406030204" pitchFamily="18" charset="0"/>
              </a:rPr>
              <a:t>Dataset Description:</a:t>
            </a:r>
          </a:p>
          <a:p>
            <a:pPr algn="just">
              <a:spcBef>
                <a:spcPct val="50000"/>
              </a:spcBef>
            </a:pPr>
            <a:r>
              <a:rPr lang="en-US" sz="4400" dirty="0">
                <a:solidFill>
                  <a:schemeClr val="accent1"/>
                </a:solidFill>
                <a:latin typeface="Cambria" panose="02040503050406030204" pitchFamily="18" charset="0"/>
                <a:ea typeface="Cambria" panose="02040503050406030204" pitchFamily="18" charset="0"/>
              </a:rPr>
              <a:t>The dataset comprises 11,430 instances with 89 features, including URL attributes like length and presence of certain characters, and webpage characteristics such as hyperlinks and domain age. Features like '</a:t>
            </a:r>
            <a:r>
              <a:rPr lang="en-US" sz="4400" dirty="0" err="1">
                <a:solidFill>
                  <a:schemeClr val="accent1"/>
                </a:solidFill>
                <a:latin typeface="Cambria" panose="02040503050406030204" pitchFamily="18" charset="0"/>
                <a:ea typeface="Cambria" panose="02040503050406030204" pitchFamily="18" charset="0"/>
              </a:rPr>
              <a:t>ip</a:t>
            </a:r>
            <a:r>
              <a:rPr lang="en-US" sz="4400" dirty="0">
                <a:solidFill>
                  <a:schemeClr val="accent1"/>
                </a:solidFill>
                <a:latin typeface="Cambria" panose="02040503050406030204" pitchFamily="18" charset="0"/>
                <a:ea typeface="Cambria" panose="02040503050406030204" pitchFamily="18" charset="0"/>
              </a:rPr>
              <a:t>' and '</a:t>
            </a:r>
            <a:r>
              <a:rPr lang="en-US" sz="4400" dirty="0" err="1">
                <a:solidFill>
                  <a:schemeClr val="accent1"/>
                </a:solidFill>
                <a:latin typeface="Cambria" panose="02040503050406030204" pitchFamily="18" charset="0"/>
                <a:ea typeface="Cambria" panose="02040503050406030204" pitchFamily="18" charset="0"/>
              </a:rPr>
              <a:t>phish_hints</a:t>
            </a:r>
            <a:r>
              <a:rPr lang="en-US" sz="4400" dirty="0">
                <a:solidFill>
                  <a:schemeClr val="accent1"/>
                </a:solidFill>
                <a:latin typeface="Cambria" panose="02040503050406030204" pitchFamily="18" charset="0"/>
                <a:ea typeface="Cambria" panose="02040503050406030204" pitchFamily="18" charset="0"/>
              </a:rPr>
              <a:t>' help discern potential phishing attempts.</a:t>
            </a:r>
          </a:p>
          <a:p>
            <a:pPr algn="just">
              <a:spcBef>
                <a:spcPct val="50000"/>
              </a:spcBef>
            </a:pPr>
            <a:r>
              <a:rPr lang="en-US" sz="4400" dirty="0">
                <a:solidFill>
                  <a:schemeClr val="accent1"/>
                </a:solidFill>
                <a:latin typeface="Cambria" panose="02040503050406030204" pitchFamily="18" charset="0"/>
                <a:ea typeface="Cambria" panose="02040503050406030204" pitchFamily="18" charset="0"/>
              </a:rPr>
              <a:t>Data Preprocessing:</a:t>
            </a:r>
          </a:p>
          <a:p>
            <a:pPr marL="571500" indent="-571500" algn="just">
              <a:spcBef>
                <a:spcPct val="50000"/>
              </a:spcBef>
              <a:buFont typeface="Arial" panose="020B0604020202020204" pitchFamily="34" charset="0"/>
              <a:buChar char="•"/>
            </a:pPr>
            <a:r>
              <a:rPr lang="en-US" sz="4400" dirty="0">
                <a:solidFill>
                  <a:schemeClr val="accent1"/>
                </a:solidFill>
                <a:latin typeface="Cambria" panose="02040503050406030204" pitchFamily="18" charset="0"/>
                <a:ea typeface="Cambria" panose="02040503050406030204" pitchFamily="18" charset="0"/>
              </a:rPr>
              <a:t>Null Point Removal</a:t>
            </a:r>
          </a:p>
          <a:p>
            <a:pPr marL="571500" indent="-571500" algn="just">
              <a:spcBef>
                <a:spcPct val="50000"/>
              </a:spcBef>
              <a:buFont typeface="Arial" panose="020B0604020202020204" pitchFamily="34" charset="0"/>
              <a:buChar char="•"/>
            </a:pPr>
            <a:r>
              <a:rPr lang="en-US" sz="4400" dirty="0">
                <a:solidFill>
                  <a:schemeClr val="accent1"/>
                </a:solidFill>
                <a:latin typeface="Cambria" panose="02040503050406030204" pitchFamily="18" charset="0"/>
                <a:ea typeface="Cambria" panose="02040503050406030204" pitchFamily="18" charset="0"/>
              </a:rPr>
              <a:t>Feature Extraction</a:t>
            </a:r>
          </a:p>
          <a:p>
            <a:pPr algn="just">
              <a:spcBef>
                <a:spcPct val="50000"/>
              </a:spcBef>
            </a:pPr>
            <a:r>
              <a:rPr lang="en-US" sz="4400" dirty="0">
                <a:solidFill>
                  <a:schemeClr val="accent1"/>
                </a:solidFill>
                <a:latin typeface="Cambria" panose="02040503050406030204" pitchFamily="18" charset="0"/>
                <a:ea typeface="Cambria" panose="02040503050406030204" pitchFamily="18" charset="0"/>
              </a:rPr>
              <a:t>Model Training &amp; Testing:</a:t>
            </a:r>
          </a:p>
          <a:p>
            <a:pPr marL="571500" indent="-571500" algn="just">
              <a:spcBef>
                <a:spcPct val="50000"/>
              </a:spcBef>
              <a:buFont typeface="Arial" panose="020B0604020202020204" pitchFamily="34" charset="0"/>
              <a:buChar char="•"/>
            </a:pPr>
            <a:r>
              <a:rPr lang="en-US" sz="4400" dirty="0">
                <a:solidFill>
                  <a:schemeClr val="accent1"/>
                </a:solidFill>
                <a:latin typeface="Cambria" panose="02040503050406030204" pitchFamily="18" charset="0"/>
                <a:ea typeface="Cambria" panose="02040503050406030204" pitchFamily="18" charset="0"/>
              </a:rPr>
              <a:t>Data Splitting</a:t>
            </a:r>
          </a:p>
          <a:p>
            <a:pPr marL="571500" indent="-571500" algn="just">
              <a:spcBef>
                <a:spcPct val="50000"/>
              </a:spcBef>
              <a:buFont typeface="Arial" panose="020B0604020202020204" pitchFamily="34" charset="0"/>
              <a:buChar char="•"/>
            </a:pPr>
            <a:r>
              <a:rPr lang="en-US" sz="4400" dirty="0">
                <a:solidFill>
                  <a:schemeClr val="accent1"/>
                </a:solidFill>
                <a:latin typeface="Cambria" panose="02040503050406030204" pitchFamily="18" charset="0"/>
                <a:ea typeface="Cambria" panose="02040503050406030204" pitchFamily="18" charset="0"/>
              </a:rPr>
              <a:t>Model Training</a:t>
            </a:r>
          </a:p>
          <a:p>
            <a:pPr marL="571500" indent="-571500" algn="just">
              <a:spcBef>
                <a:spcPct val="50000"/>
              </a:spcBef>
              <a:buFont typeface="Arial" panose="020B0604020202020204" pitchFamily="34" charset="0"/>
              <a:buChar char="•"/>
            </a:pPr>
            <a:r>
              <a:rPr lang="en-US" sz="4400" dirty="0">
                <a:solidFill>
                  <a:schemeClr val="accent1"/>
                </a:solidFill>
                <a:latin typeface="Cambria" panose="02040503050406030204" pitchFamily="18" charset="0"/>
                <a:ea typeface="Cambria" panose="02040503050406030204" pitchFamily="18" charset="0"/>
              </a:rPr>
              <a:t>Parameter Tuning</a:t>
            </a:r>
          </a:p>
        </p:txBody>
      </p:sp>
      <p:pic>
        <p:nvPicPr>
          <p:cNvPr id="5" name="Picture 4">
            <a:extLst>
              <a:ext uri="{FF2B5EF4-FFF2-40B4-BE49-F238E27FC236}">
                <a16:creationId xmlns:a16="http://schemas.microsoft.com/office/drawing/2014/main" id="{D4F17943-3771-F363-463E-0D47105E14B8}"/>
              </a:ext>
            </a:extLst>
          </p:cNvPr>
          <p:cNvPicPr>
            <a:picLocks noChangeAspect="1"/>
          </p:cNvPicPr>
          <p:nvPr/>
        </p:nvPicPr>
        <p:blipFill>
          <a:blip r:embed="rId5"/>
          <a:stretch>
            <a:fillRect/>
          </a:stretch>
        </p:blipFill>
        <p:spPr>
          <a:xfrm>
            <a:off x="2642371" y="16328976"/>
            <a:ext cx="11365155" cy="23304149"/>
          </a:xfrm>
          <a:prstGeom prst="rect">
            <a:avLst/>
          </a:prstGeom>
        </p:spPr>
      </p:pic>
    </p:spTree>
    <p:extLst>
      <p:ext uri="{BB962C8B-B14F-4D97-AF65-F5344CB8AC3E}">
        <p14:creationId xmlns:p14="http://schemas.microsoft.com/office/powerpoint/2010/main" val="160748408"/>
      </p:ext>
    </p:extLst>
  </p:cSld>
  <p:clrMapOvr>
    <a:masterClrMapping/>
  </p:clrMapOvr>
</p:sld>
</file>

<file path=ppt/theme/theme1.xml><?xml version="1.0" encoding="utf-8"?>
<a:theme xmlns:a="http://schemas.openxmlformats.org/drawingml/2006/main" name="Office Theme">
  <a:themeElements>
    <a:clrScheme name="Custom 4">
      <a:dk1>
        <a:srgbClr val="131F33"/>
      </a:dk1>
      <a:lt1>
        <a:srgbClr val="FFFFFF"/>
      </a:lt1>
      <a:dk2>
        <a:srgbClr val="A40000"/>
      </a:dk2>
      <a:lt2>
        <a:srgbClr val="FAFAFA"/>
      </a:lt2>
      <a:accent1>
        <a:srgbClr val="131F33"/>
      </a:accent1>
      <a:accent2>
        <a:srgbClr val="A40000"/>
      </a:accent2>
      <a:accent3>
        <a:srgbClr val="555555"/>
      </a:accent3>
      <a:accent4>
        <a:srgbClr val="888888"/>
      </a:accent4>
      <a:accent5>
        <a:srgbClr val="3D64A7"/>
      </a:accent5>
      <a:accent6>
        <a:srgbClr val="A40000"/>
      </a:accent6>
      <a:hlink>
        <a:srgbClr val="666666"/>
      </a:hlink>
      <a:folHlink>
        <a:srgbClr val="AAAA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410CA1B-542D-3244-B814-5E899E0E5892}" vid="{0D1DA440-3E1F-1243-A175-747014F56C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272</TotalTime>
  <Words>300</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vt:lpstr>
      <vt:lpstr>Georgia</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Bhargav Yagnik</dc:creator>
  <cp:keywords/>
  <dc:description/>
  <cp:lastModifiedBy>Ansh Sharma</cp:lastModifiedBy>
  <cp:revision>22</cp:revision>
  <cp:lastPrinted>2009-06-18T18:06:01Z</cp:lastPrinted>
  <dcterms:created xsi:type="dcterms:W3CDTF">2020-11-11T13:08:49Z</dcterms:created>
  <dcterms:modified xsi:type="dcterms:W3CDTF">2024-04-27T07:55:49Z</dcterms:modified>
  <cp:category/>
</cp:coreProperties>
</file>