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74" r:id="rId2"/>
    <p:sldId id="286" r:id="rId3"/>
    <p:sldId id="278" r:id="rId4"/>
    <p:sldId id="283" r:id="rId5"/>
    <p:sldId id="284" r:id="rId6"/>
    <p:sldId id="285" r:id="rId7"/>
    <p:sldId id="277" r:id="rId8"/>
    <p:sldId id="263" r:id="rId9"/>
    <p:sldId id="280" r:id="rId10"/>
    <p:sldId id="287" r:id="rId11"/>
    <p:sldId id="28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4575E-42F4-4901-AA3F-8CA68D8D8231}" v="42" dt="2023-10-22T19:51:50.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howGuides="1">
      <p:cViewPr varScale="1">
        <p:scale>
          <a:sx n="78" d="100"/>
          <a:sy n="78" d="100"/>
        </p:scale>
        <p:origin x="1555" y="53"/>
      </p:cViewPr>
      <p:guideLst>
        <p:guide orient="horz" pos="2160"/>
        <p:guide pos="2880"/>
      </p:guideLst>
    </p:cSldViewPr>
  </p:slideViewPr>
  <p:notesTextViewPr>
    <p:cViewPr>
      <p:scale>
        <a:sx n="66" d="100"/>
        <a:sy n="66" d="100"/>
      </p:scale>
      <p:origin x="0" y="0"/>
    </p:cViewPr>
  </p:notesTextViewPr>
  <p:sorterViewPr>
    <p:cViewPr>
      <p:scale>
        <a:sx n="100" d="100"/>
        <a:sy n="100" d="100"/>
      </p:scale>
      <p:origin x="0" y="-738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ishikesh Karandikar" userId="47e21b4e403a1c0d" providerId="LiveId" clId="{1894575E-42F4-4901-AA3F-8CA68D8D8231}"/>
    <pc:docChg chg="undo custSel addSld delSld modSld">
      <pc:chgData name="Hrishikesh Karandikar" userId="47e21b4e403a1c0d" providerId="LiveId" clId="{1894575E-42F4-4901-AA3F-8CA68D8D8231}" dt="2023-10-23T02:41:59.603" v="797" actId="1076"/>
      <pc:docMkLst>
        <pc:docMk/>
      </pc:docMkLst>
      <pc:sldChg chg="modSp mod">
        <pc:chgData name="Hrishikesh Karandikar" userId="47e21b4e403a1c0d" providerId="LiveId" clId="{1894575E-42F4-4901-AA3F-8CA68D8D8231}" dt="2023-10-22T17:07:50.902" v="141" actId="20577"/>
        <pc:sldMkLst>
          <pc:docMk/>
          <pc:sldMk cId="0" sldId="263"/>
        </pc:sldMkLst>
        <pc:spChg chg="mod">
          <ac:chgData name="Hrishikesh Karandikar" userId="47e21b4e403a1c0d" providerId="LiveId" clId="{1894575E-42F4-4901-AA3F-8CA68D8D8231}" dt="2023-10-22T17:07:50.902" v="141" actId="20577"/>
          <ac:spMkLst>
            <pc:docMk/>
            <pc:sldMk cId="0" sldId="263"/>
            <ac:spMk id="3" creationId="{00000000-0000-0000-0000-000000000000}"/>
          </ac:spMkLst>
        </pc:spChg>
      </pc:sldChg>
      <pc:sldChg chg="modSp mod">
        <pc:chgData name="Hrishikesh Karandikar" userId="47e21b4e403a1c0d" providerId="LiveId" clId="{1894575E-42F4-4901-AA3F-8CA68D8D8231}" dt="2023-10-22T17:11:48.061" v="149" actId="1076"/>
        <pc:sldMkLst>
          <pc:docMk/>
          <pc:sldMk cId="0" sldId="265"/>
        </pc:sldMkLst>
        <pc:spChg chg="mod">
          <ac:chgData name="Hrishikesh Karandikar" userId="47e21b4e403a1c0d" providerId="LiveId" clId="{1894575E-42F4-4901-AA3F-8CA68D8D8231}" dt="2023-10-22T17:11:48.061" v="149" actId="1076"/>
          <ac:spMkLst>
            <pc:docMk/>
            <pc:sldMk cId="0" sldId="265"/>
            <ac:spMk id="3" creationId="{00000000-0000-0000-0000-000000000000}"/>
          </ac:spMkLst>
        </pc:spChg>
      </pc:sldChg>
      <pc:sldChg chg="modSp mod">
        <pc:chgData name="Hrishikesh Karandikar" userId="47e21b4e403a1c0d" providerId="LiveId" clId="{1894575E-42F4-4901-AA3F-8CA68D8D8231}" dt="2023-10-23T02:36:36.054" v="711" actId="20577"/>
        <pc:sldMkLst>
          <pc:docMk/>
          <pc:sldMk cId="529709691" sldId="274"/>
        </pc:sldMkLst>
        <pc:spChg chg="mod">
          <ac:chgData name="Hrishikesh Karandikar" userId="47e21b4e403a1c0d" providerId="LiveId" clId="{1894575E-42F4-4901-AA3F-8CA68D8D8231}" dt="2023-10-23T02:36:36.054" v="711" actId="20577"/>
          <ac:spMkLst>
            <pc:docMk/>
            <pc:sldMk cId="529709691" sldId="274"/>
            <ac:spMk id="3" creationId="{00000000-0000-0000-0000-000000000000}"/>
          </ac:spMkLst>
        </pc:spChg>
        <pc:spChg chg="mod">
          <ac:chgData name="Hrishikesh Karandikar" userId="47e21b4e403a1c0d" providerId="LiveId" clId="{1894575E-42F4-4901-AA3F-8CA68D8D8231}" dt="2023-10-23T02:36:12.310" v="654" actId="20577"/>
          <ac:spMkLst>
            <pc:docMk/>
            <pc:sldMk cId="529709691" sldId="274"/>
            <ac:spMk id="4" creationId="{00000000-0000-0000-0000-000000000000}"/>
          </ac:spMkLst>
        </pc:spChg>
      </pc:sldChg>
      <pc:sldChg chg="modSp mod">
        <pc:chgData name="Hrishikesh Karandikar" userId="47e21b4e403a1c0d" providerId="LiveId" clId="{1894575E-42F4-4901-AA3F-8CA68D8D8231}" dt="2023-10-22T18:25:38.641" v="417" actId="20577"/>
        <pc:sldMkLst>
          <pc:docMk/>
          <pc:sldMk cId="3346304641" sldId="277"/>
        </pc:sldMkLst>
        <pc:spChg chg="mod">
          <ac:chgData name="Hrishikesh Karandikar" userId="47e21b4e403a1c0d" providerId="LiveId" clId="{1894575E-42F4-4901-AA3F-8CA68D8D8231}" dt="2023-10-22T18:25:38.641" v="417" actId="20577"/>
          <ac:spMkLst>
            <pc:docMk/>
            <pc:sldMk cId="3346304641" sldId="277"/>
            <ac:spMk id="3" creationId="{0925314F-5AB3-4D93-9A96-6126E39F448A}"/>
          </ac:spMkLst>
        </pc:spChg>
      </pc:sldChg>
      <pc:sldChg chg="addSp delSp modSp mod">
        <pc:chgData name="Hrishikesh Karandikar" userId="47e21b4e403a1c0d" providerId="LiveId" clId="{1894575E-42F4-4901-AA3F-8CA68D8D8231}" dt="2023-10-22T17:02:26.225" v="6" actId="1076"/>
        <pc:sldMkLst>
          <pc:docMk/>
          <pc:sldMk cId="2225802744" sldId="280"/>
        </pc:sldMkLst>
        <pc:graphicFrameChg chg="del mod">
          <ac:chgData name="Hrishikesh Karandikar" userId="47e21b4e403a1c0d" providerId="LiveId" clId="{1894575E-42F4-4901-AA3F-8CA68D8D8231}" dt="2023-10-22T17:01:45.446" v="1" actId="478"/>
          <ac:graphicFrameMkLst>
            <pc:docMk/>
            <pc:sldMk cId="2225802744" sldId="280"/>
            <ac:graphicFrameMk id="3" creationId="{34A8F8BD-E002-ABC1-5646-487364CA115F}"/>
          </ac:graphicFrameMkLst>
        </pc:graphicFrameChg>
        <pc:picChg chg="add mod">
          <ac:chgData name="Hrishikesh Karandikar" userId="47e21b4e403a1c0d" providerId="LiveId" clId="{1894575E-42F4-4901-AA3F-8CA68D8D8231}" dt="2023-10-22T17:02:26.225" v="6" actId="1076"/>
          <ac:picMkLst>
            <pc:docMk/>
            <pc:sldMk cId="2225802744" sldId="280"/>
            <ac:picMk id="5" creationId="{96280171-6AD5-18FC-C690-1F0E8C1D3872}"/>
          </ac:picMkLst>
        </pc:picChg>
      </pc:sldChg>
      <pc:sldChg chg="modSp mod">
        <pc:chgData name="Hrishikesh Karandikar" userId="47e21b4e403a1c0d" providerId="LiveId" clId="{1894575E-42F4-4901-AA3F-8CA68D8D8231}" dt="2023-10-22T18:23:49.289" v="404" actId="20577"/>
        <pc:sldMkLst>
          <pc:docMk/>
          <pc:sldMk cId="183230768" sldId="282"/>
        </pc:sldMkLst>
        <pc:spChg chg="mod">
          <ac:chgData name="Hrishikesh Karandikar" userId="47e21b4e403a1c0d" providerId="LiveId" clId="{1894575E-42F4-4901-AA3F-8CA68D8D8231}" dt="2023-10-22T18:23:49.289" v="404" actId="20577"/>
          <ac:spMkLst>
            <pc:docMk/>
            <pc:sldMk cId="183230768" sldId="282"/>
            <ac:spMk id="3" creationId="{D9626080-F259-4155-987C-54AEAA72DB9F}"/>
          </ac:spMkLst>
        </pc:spChg>
      </pc:sldChg>
      <pc:sldChg chg="addSp delSp modSp mod">
        <pc:chgData name="Hrishikesh Karandikar" userId="47e21b4e403a1c0d" providerId="LiveId" clId="{1894575E-42F4-4901-AA3F-8CA68D8D8231}" dt="2023-10-23T02:41:59.603" v="797" actId="1076"/>
        <pc:sldMkLst>
          <pc:docMk/>
          <pc:sldMk cId="4160676045" sldId="286"/>
        </pc:sldMkLst>
        <pc:spChg chg="add mod">
          <ac:chgData name="Hrishikesh Karandikar" userId="47e21b4e403a1c0d" providerId="LiveId" clId="{1894575E-42F4-4901-AA3F-8CA68D8D8231}" dt="2023-10-23T02:41:40.251" v="793" actId="1076"/>
          <ac:spMkLst>
            <pc:docMk/>
            <pc:sldMk cId="4160676045" sldId="286"/>
            <ac:spMk id="3" creationId="{69C8703B-54DC-D192-EDC7-814674C14A0C}"/>
          </ac:spMkLst>
        </pc:spChg>
        <pc:spChg chg="mod">
          <ac:chgData name="Hrishikesh Karandikar" userId="47e21b4e403a1c0d" providerId="LiveId" clId="{1894575E-42F4-4901-AA3F-8CA68D8D8231}" dt="2023-10-23T02:38:58.501" v="737" actId="1076"/>
          <ac:spMkLst>
            <pc:docMk/>
            <pc:sldMk cId="4160676045" sldId="286"/>
            <ac:spMk id="9" creationId="{D1341A44-6B22-E9F7-7EEA-B2367E6237C0}"/>
          </ac:spMkLst>
        </pc:spChg>
        <pc:spChg chg="mod">
          <ac:chgData name="Hrishikesh Karandikar" userId="47e21b4e403a1c0d" providerId="LiveId" clId="{1894575E-42F4-4901-AA3F-8CA68D8D8231}" dt="2023-10-23T02:41:46.672" v="794" actId="1076"/>
          <ac:spMkLst>
            <pc:docMk/>
            <pc:sldMk cId="4160676045" sldId="286"/>
            <ac:spMk id="10" creationId="{A89461D0-52D8-1FA6-B97C-0497E27C106E}"/>
          </ac:spMkLst>
        </pc:spChg>
        <pc:spChg chg="mod">
          <ac:chgData name="Hrishikesh Karandikar" userId="47e21b4e403a1c0d" providerId="LiveId" clId="{1894575E-42F4-4901-AA3F-8CA68D8D8231}" dt="2023-10-23T02:41:50.150" v="795" actId="1076"/>
          <ac:spMkLst>
            <pc:docMk/>
            <pc:sldMk cId="4160676045" sldId="286"/>
            <ac:spMk id="13" creationId="{4A6B640C-DB22-A6B9-B668-7B1EC7CD8181}"/>
          </ac:spMkLst>
        </pc:spChg>
        <pc:spChg chg="mod">
          <ac:chgData name="Hrishikesh Karandikar" userId="47e21b4e403a1c0d" providerId="LiveId" clId="{1894575E-42F4-4901-AA3F-8CA68D8D8231}" dt="2023-10-23T02:41:59.603" v="797" actId="1076"/>
          <ac:spMkLst>
            <pc:docMk/>
            <pc:sldMk cId="4160676045" sldId="286"/>
            <ac:spMk id="14" creationId="{0F8C5813-354A-5EE5-D852-2857BB577B09}"/>
          </ac:spMkLst>
        </pc:spChg>
        <pc:spChg chg="mod">
          <ac:chgData name="Hrishikesh Karandikar" userId="47e21b4e403a1c0d" providerId="LiveId" clId="{1894575E-42F4-4901-AA3F-8CA68D8D8231}" dt="2023-10-23T02:41:22.358" v="789" actId="1076"/>
          <ac:spMkLst>
            <pc:docMk/>
            <pc:sldMk cId="4160676045" sldId="286"/>
            <ac:spMk id="15" creationId="{61FE4325-E548-27F4-0E62-ADDD794C2A41}"/>
          </ac:spMkLst>
        </pc:spChg>
        <pc:spChg chg="mod">
          <ac:chgData name="Hrishikesh Karandikar" userId="47e21b4e403a1c0d" providerId="LiveId" clId="{1894575E-42F4-4901-AA3F-8CA68D8D8231}" dt="2023-10-23T02:41:26.091" v="790" actId="1076"/>
          <ac:spMkLst>
            <pc:docMk/>
            <pc:sldMk cId="4160676045" sldId="286"/>
            <ac:spMk id="17" creationId="{9575DA7E-F9EB-3208-52BE-7F7EBB6536BB}"/>
          </ac:spMkLst>
        </pc:spChg>
        <pc:spChg chg="mod">
          <ac:chgData name="Hrishikesh Karandikar" userId="47e21b4e403a1c0d" providerId="LiveId" clId="{1894575E-42F4-4901-AA3F-8CA68D8D8231}" dt="2023-10-23T02:41:31.977" v="791" actId="1076"/>
          <ac:spMkLst>
            <pc:docMk/>
            <pc:sldMk cId="4160676045" sldId="286"/>
            <ac:spMk id="19" creationId="{CD27543E-7BBB-260C-69CC-1CB2FA3E2286}"/>
          </ac:spMkLst>
        </pc:spChg>
        <pc:spChg chg="mod">
          <ac:chgData name="Hrishikesh Karandikar" userId="47e21b4e403a1c0d" providerId="LiveId" clId="{1894575E-42F4-4901-AA3F-8CA68D8D8231}" dt="2023-10-23T02:41:35.513" v="792" actId="1076"/>
          <ac:spMkLst>
            <pc:docMk/>
            <pc:sldMk cId="4160676045" sldId="286"/>
            <ac:spMk id="20" creationId="{4EFE579F-0A64-F677-AE6F-C28AFA2A71A9}"/>
          </ac:spMkLst>
        </pc:spChg>
        <pc:spChg chg="del mod">
          <ac:chgData name="Hrishikesh Karandikar" userId="47e21b4e403a1c0d" providerId="LiveId" clId="{1894575E-42F4-4901-AA3F-8CA68D8D8231}" dt="2023-10-23T02:37:22.379" v="719" actId="478"/>
          <ac:spMkLst>
            <pc:docMk/>
            <pc:sldMk cId="4160676045" sldId="286"/>
            <ac:spMk id="21" creationId="{B256AEE5-4E9D-A063-7B0C-C0656120ABF4}"/>
          </ac:spMkLst>
        </pc:spChg>
        <pc:picChg chg="add del mod">
          <ac:chgData name="Hrishikesh Karandikar" userId="47e21b4e403a1c0d" providerId="LiveId" clId="{1894575E-42F4-4901-AA3F-8CA68D8D8231}" dt="2023-10-23T02:41:56.573" v="796" actId="1076"/>
          <ac:picMkLst>
            <pc:docMk/>
            <pc:sldMk cId="4160676045" sldId="286"/>
            <ac:picMk id="7" creationId="{36762C34-3435-7420-0C33-1A2D6F6358F1}"/>
          </ac:picMkLst>
        </pc:picChg>
      </pc:sldChg>
      <pc:sldChg chg="addSp delSp modSp new mod">
        <pc:chgData name="Hrishikesh Karandikar" userId="47e21b4e403a1c0d" providerId="LiveId" clId="{1894575E-42F4-4901-AA3F-8CA68D8D8231}" dt="2023-10-22T18:16:48.959" v="265" actId="20577"/>
        <pc:sldMkLst>
          <pc:docMk/>
          <pc:sldMk cId="1721117714" sldId="287"/>
        </pc:sldMkLst>
        <pc:spChg chg="del">
          <ac:chgData name="Hrishikesh Karandikar" userId="47e21b4e403a1c0d" providerId="LiveId" clId="{1894575E-42F4-4901-AA3F-8CA68D8D8231}" dt="2023-10-22T18:00:03.669" v="153"/>
          <ac:spMkLst>
            <pc:docMk/>
            <pc:sldMk cId="1721117714" sldId="287"/>
            <ac:spMk id="2" creationId="{5860A5F6-A6BA-B364-42DC-38D8F428BE09}"/>
          </ac:spMkLst>
        </pc:spChg>
        <pc:spChg chg="del">
          <ac:chgData name="Hrishikesh Karandikar" userId="47e21b4e403a1c0d" providerId="LiveId" clId="{1894575E-42F4-4901-AA3F-8CA68D8D8231}" dt="2023-10-22T17:59:39.881" v="151"/>
          <ac:spMkLst>
            <pc:docMk/>
            <pc:sldMk cId="1721117714" sldId="287"/>
            <ac:spMk id="3" creationId="{8BE4BDBF-8442-38A7-8D9B-2A90AFA96629}"/>
          </ac:spMkLst>
        </pc:spChg>
        <pc:spChg chg="add mod">
          <ac:chgData name="Hrishikesh Karandikar" userId="47e21b4e403a1c0d" providerId="LiveId" clId="{1894575E-42F4-4901-AA3F-8CA68D8D8231}" dt="2023-10-22T18:00:35.077" v="173" actId="1076"/>
          <ac:spMkLst>
            <pc:docMk/>
            <pc:sldMk cId="1721117714" sldId="287"/>
            <ac:spMk id="5" creationId="{3C1A14FD-CEF5-003A-4897-8CBD8465BCAF}"/>
          </ac:spMkLst>
        </pc:spChg>
        <pc:graphicFrameChg chg="add mod modGraphic">
          <ac:chgData name="Hrishikesh Karandikar" userId="47e21b4e403a1c0d" providerId="LiveId" clId="{1894575E-42F4-4901-AA3F-8CA68D8D8231}" dt="2023-10-22T18:16:48.959" v="265" actId="20577"/>
          <ac:graphicFrameMkLst>
            <pc:docMk/>
            <pc:sldMk cId="1721117714" sldId="287"/>
            <ac:graphicFrameMk id="4" creationId="{855A79FF-E188-F6CF-161F-551F11051572}"/>
          </ac:graphicFrameMkLst>
        </pc:graphicFrameChg>
      </pc:sldChg>
      <pc:sldChg chg="addSp delSp modSp new mod">
        <pc:chgData name="Hrishikesh Karandikar" userId="47e21b4e403a1c0d" providerId="LiveId" clId="{1894575E-42F4-4901-AA3F-8CA68D8D8231}" dt="2023-10-22T18:12:13.963" v="247" actId="20577"/>
        <pc:sldMkLst>
          <pc:docMk/>
          <pc:sldMk cId="955126191" sldId="288"/>
        </pc:sldMkLst>
        <pc:spChg chg="del">
          <ac:chgData name="Hrishikesh Karandikar" userId="47e21b4e403a1c0d" providerId="LiveId" clId="{1894575E-42F4-4901-AA3F-8CA68D8D8231}" dt="2023-10-22T18:02:29.595" v="184" actId="478"/>
          <ac:spMkLst>
            <pc:docMk/>
            <pc:sldMk cId="955126191" sldId="288"/>
            <ac:spMk id="2" creationId="{4CE4D22B-EF85-B417-CBD3-3318C4ACEDB0}"/>
          </ac:spMkLst>
        </pc:spChg>
        <pc:spChg chg="add del mod">
          <ac:chgData name="Hrishikesh Karandikar" userId="47e21b4e403a1c0d" providerId="LiveId" clId="{1894575E-42F4-4901-AA3F-8CA68D8D8231}" dt="2023-10-22T18:02:27.038" v="183" actId="478"/>
          <ac:spMkLst>
            <pc:docMk/>
            <pc:sldMk cId="955126191" sldId="288"/>
            <ac:spMk id="3" creationId="{5672C013-E409-6CA6-9BF2-530B8DC35AF0}"/>
          </ac:spMkLst>
        </pc:spChg>
        <pc:spChg chg="add del mod">
          <ac:chgData name="Hrishikesh Karandikar" userId="47e21b4e403a1c0d" providerId="LiveId" clId="{1894575E-42F4-4901-AA3F-8CA68D8D8231}" dt="2023-10-22T18:01:17.553" v="176"/>
          <ac:spMkLst>
            <pc:docMk/>
            <pc:sldMk cId="955126191" sldId="288"/>
            <ac:spMk id="5" creationId="{8A63A541-ED38-83A9-54C8-4C00BF5A7DAD}"/>
          </ac:spMkLst>
        </pc:spChg>
        <pc:spChg chg="add del mod">
          <ac:chgData name="Hrishikesh Karandikar" userId="47e21b4e403a1c0d" providerId="LiveId" clId="{1894575E-42F4-4901-AA3F-8CA68D8D8231}" dt="2023-10-22T18:01:17.553" v="176"/>
          <ac:spMkLst>
            <pc:docMk/>
            <pc:sldMk cId="955126191" sldId="288"/>
            <ac:spMk id="6" creationId="{D5E555E0-5980-D549-3E38-3FC72E0E85AA}"/>
          </ac:spMkLst>
        </pc:spChg>
        <pc:spChg chg="add del mod">
          <ac:chgData name="Hrishikesh Karandikar" userId="47e21b4e403a1c0d" providerId="LiveId" clId="{1894575E-42F4-4901-AA3F-8CA68D8D8231}" dt="2023-10-22T18:01:17.553" v="176"/>
          <ac:spMkLst>
            <pc:docMk/>
            <pc:sldMk cId="955126191" sldId="288"/>
            <ac:spMk id="7" creationId="{2CE85F66-5925-DD06-1D9E-0C8C42EC425B}"/>
          </ac:spMkLst>
        </pc:spChg>
        <pc:spChg chg="add del mod">
          <ac:chgData name="Hrishikesh Karandikar" userId="47e21b4e403a1c0d" providerId="LiveId" clId="{1894575E-42F4-4901-AA3F-8CA68D8D8231}" dt="2023-10-22T18:01:17.553" v="176"/>
          <ac:spMkLst>
            <pc:docMk/>
            <pc:sldMk cId="955126191" sldId="288"/>
            <ac:spMk id="8" creationId="{559A8B83-E886-D350-EF03-9232BAE1B193}"/>
          </ac:spMkLst>
        </pc:spChg>
        <pc:spChg chg="add del mod">
          <ac:chgData name="Hrishikesh Karandikar" userId="47e21b4e403a1c0d" providerId="LiveId" clId="{1894575E-42F4-4901-AA3F-8CA68D8D8231}" dt="2023-10-22T18:01:17.553" v="176"/>
          <ac:spMkLst>
            <pc:docMk/>
            <pc:sldMk cId="955126191" sldId="288"/>
            <ac:spMk id="9" creationId="{A3641486-FA21-5128-D336-AB2CC896F687}"/>
          </ac:spMkLst>
        </pc:spChg>
        <pc:spChg chg="add del mod">
          <ac:chgData name="Hrishikesh Karandikar" userId="47e21b4e403a1c0d" providerId="LiveId" clId="{1894575E-42F4-4901-AA3F-8CA68D8D8231}" dt="2023-10-22T18:01:17.553" v="176"/>
          <ac:spMkLst>
            <pc:docMk/>
            <pc:sldMk cId="955126191" sldId="288"/>
            <ac:spMk id="10" creationId="{ACA328F3-82DE-CB83-9264-711DEB1004B2}"/>
          </ac:spMkLst>
        </pc:spChg>
        <pc:spChg chg="add del mod">
          <ac:chgData name="Hrishikesh Karandikar" userId="47e21b4e403a1c0d" providerId="LiveId" clId="{1894575E-42F4-4901-AA3F-8CA68D8D8231}" dt="2023-10-22T18:01:17.553" v="176"/>
          <ac:spMkLst>
            <pc:docMk/>
            <pc:sldMk cId="955126191" sldId="288"/>
            <ac:spMk id="11" creationId="{BCBCB8CA-B7F3-4FAC-3B48-7AA63E07B164}"/>
          </ac:spMkLst>
        </pc:spChg>
        <pc:spChg chg="add del mod">
          <ac:chgData name="Hrishikesh Karandikar" userId="47e21b4e403a1c0d" providerId="LiveId" clId="{1894575E-42F4-4901-AA3F-8CA68D8D8231}" dt="2023-10-22T18:01:17.553" v="176"/>
          <ac:spMkLst>
            <pc:docMk/>
            <pc:sldMk cId="955126191" sldId="288"/>
            <ac:spMk id="12" creationId="{03707A5C-AB7F-6B12-54DC-99AB518EA67A}"/>
          </ac:spMkLst>
        </pc:spChg>
        <pc:spChg chg="add del mod">
          <ac:chgData name="Hrishikesh Karandikar" userId="47e21b4e403a1c0d" providerId="LiveId" clId="{1894575E-42F4-4901-AA3F-8CA68D8D8231}" dt="2023-10-22T18:01:17.553" v="176"/>
          <ac:spMkLst>
            <pc:docMk/>
            <pc:sldMk cId="955126191" sldId="288"/>
            <ac:spMk id="13" creationId="{0E882AB7-6904-11DE-6EB3-E2E92BDB4CEC}"/>
          </ac:spMkLst>
        </pc:spChg>
        <pc:spChg chg="add del mod">
          <ac:chgData name="Hrishikesh Karandikar" userId="47e21b4e403a1c0d" providerId="LiveId" clId="{1894575E-42F4-4901-AA3F-8CA68D8D8231}" dt="2023-10-22T18:01:17.553" v="176"/>
          <ac:spMkLst>
            <pc:docMk/>
            <pc:sldMk cId="955126191" sldId="288"/>
            <ac:spMk id="14" creationId="{D2C585DE-95BF-06A7-324D-0162D07EF168}"/>
          </ac:spMkLst>
        </pc:spChg>
        <pc:spChg chg="add del mod">
          <ac:chgData name="Hrishikesh Karandikar" userId="47e21b4e403a1c0d" providerId="LiveId" clId="{1894575E-42F4-4901-AA3F-8CA68D8D8231}" dt="2023-10-22T18:01:17.553" v="176"/>
          <ac:spMkLst>
            <pc:docMk/>
            <pc:sldMk cId="955126191" sldId="288"/>
            <ac:spMk id="15" creationId="{859F0B36-0785-9E12-C7FA-109D1D6291CA}"/>
          </ac:spMkLst>
        </pc:spChg>
        <pc:spChg chg="add del mod">
          <ac:chgData name="Hrishikesh Karandikar" userId="47e21b4e403a1c0d" providerId="LiveId" clId="{1894575E-42F4-4901-AA3F-8CA68D8D8231}" dt="2023-10-22T18:01:17.553" v="176"/>
          <ac:spMkLst>
            <pc:docMk/>
            <pc:sldMk cId="955126191" sldId="288"/>
            <ac:spMk id="16" creationId="{E067C98B-3737-1E6F-844C-26D8B244AB7B}"/>
          </ac:spMkLst>
        </pc:spChg>
        <pc:spChg chg="add del mod">
          <ac:chgData name="Hrishikesh Karandikar" userId="47e21b4e403a1c0d" providerId="LiveId" clId="{1894575E-42F4-4901-AA3F-8CA68D8D8231}" dt="2023-10-22T18:01:17.553" v="176"/>
          <ac:spMkLst>
            <pc:docMk/>
            <pc:sldMk cId="955126191" sldId="288"/>
            <ac:spMk id="17" creationId="{A457BF4D-175C-A256-FDC7-D41EE9EE6C0C}"/>
          </ac:spMkLst>
        </pc:spChg>
        <pc:spChg chg="add del mod">
          <ac:chgData name="Hrishikesh Karandikar" userId="47e21b4e403a1c0d" providerId="LiveId" clId="{1894575E-42F4-4901-AA3F-8CA68D8D8231}" dt="2023-10-22T18:01:17.553" v="176"/>
          <ac:spMkLst>
            <pc:docMk/>
            <pc:sldMk cId="955126191" sldId="288"/>
            <ac:spMk id="18" creationId="{0CB89D14-A3A2-851D-8E49-028F02CD6B9D}"/>
          </ac:spMkLst>
        </pc:spChg>
        <pc:spChg chg="add del mod">
          <ac:chgData name="Hrishikesh Karandikar" userId="47e21b4e403a1c0d" providerId="LiveId" clId="{1894575E-42F4-4901-AA3F-8CA68D8D8231}" dt="2023-10-22T18:02:27.038" v="183" actId="478"/>
          <ac:spMkLst>
            <pc:docMk/>
            <pc:sldMk cId="955126191" sldId="288"/>
            <ac:spMk id="19" creationId="{5AFEAB6D-3CC8-20CB-3FE9-087C881CC7EE}"/>
          </ac:spMkLst>
        </pc:spChg>
        <pc:spChg chg="add del mod">
          <ac:chgData name="Hrishikesh Karandikar" userId="47e21b4e403a1c0d" providerId="LiveId" clId="{1894575E-42F4-4901-AA3F-8CA68D8D8231}" dt="2023-10-22T18:02:27.038" v="183" actId="478"/>
          <ac:spMkLst>
            <pc:docMk/>
            <pc:sldMk cId="955126191" sldId="288"/>
            <ac:spMk id="20" creationId="{969FECF3-E771-194C-85CA-0862AB46DBED}"/>
          </ac:spMkLst>
        </pc:spChg>
        <pc:spChg chg="add del mod">
          <ac:chgData name="Hrishikesh Karandikar" userId="47e21b4e403a1c0d" providerId="LiveId" clId="{1894575E-42F4-4901-AA3F-8CA68D8D8231}" dt="2023-10-22T18:02:27.038" v="183" actId="478"/>
          <ac:spMkLst>
            <pc:docMk/>
            <pc:sldMk cId="955126191" sldId="288"/>
            <ac:spMk id="21" creationId="{6B739D5D-8501-0A7A-2E70-148294399F95}"/>
          </ac:spMkLst>
        </pc:spChg>
        <pc:spChg chg="add del mod">
          <ac:chgData name="Hrishikesh Karandikar" userId="47e21b4e403a1c0d" providerId="LiveId" clId="{1894575E-42F4-4901-AA3F-8CA68D8D8231}" dt="2023-10-22T18:02:27.038" v="183" actId="478"/>
          <ac:spMkLst>
            <pc:docMk/>
            <pc:sldMk cId="955126191" sldId="288"/>
            <ac:spMk id="22" creationId="{FFC75388-4287-0C3D-AB91-A8E6C0415E4B}"/>
          </ac:spMkLst>
        </pc:spChg>
        <pc:spChg chg="add del mod">
          <ac:chgData name="Hrishikesh Karandikar" userId="47e21b4e403a1c0d" providerId="LiveId" clId="{1894575E-42F4-4901-AA3F-8CA68D8D8231}" dt="2023-10-22T18:02:27.038" v="183" actId="478"/>
          <ac:spMkLst>
            <pc:docMk/>
            <pc:sldMk cId="955126191" sldId="288"/>
            <ac:spMk id="23" creationId="{FD57A94E-F8DC-CA08-4868-FFCE3692A953}"/>
          </ac:spMkLst>
        </pc:spChg>
        <pc:spChg chg="add del mod">
          <ac:chgData name="Hrishikesh Karandikar" userId="47e21b4e403a1c0d" providerId="LiveId" clId="{1894575E-42F4-4901-AA3F-8CA68D8D8231}" dt="2023-10-22T18:02:27.038" v="183" actId="478"/>
          <ac:spMkLst>
            <pc:docMk/>
            <pc:sldMk cId="955126191" sldId="288"/>
            <ac:spMk id="24" creationId="{A58655A4-C9B0-D362-F3F3-5CEAD9A92845}"/>
          </ac:spMkLst>
        </pc:spChg>
        <pc:spChg chg="add del mod">
          <ac:chgData name="Hrishikesh Karandikar" userId="47e21b4e403a1c0d" providerId="LiveId" clId="{1894575E-42F4-4901-AA3F-8CA68D8D8231}" dt="2023-10-22T18:02:27.038" v="183" actId="478"/>
          <ac:spMkLst>
            <pc:docMk/>
            <pc:sldMk cId="955126191" sldId="288"/>
            <ac:spMk id="25" creationId="{49DA5F43-8E44-C591-5A81-CDFDEDD039A2}"/>
          </ac:spMkLst>
        </pc:spChg>
        <pc:spChg chg="add del">
          <ac:chgData name="Hrishikesh Karandikar" userId="47e21b4e403a1c0d" providerId="LiveId" clId="{1894575E-42F4-4901-AA3F-8CA68D8D8231}" dt="2023-10-22T18:02:59.078" v="186" actId="22"/>
          <ac:spMkLst>
            <pc:docMk/>
            <pc:sldMk cId="955126191" sldId="288"/>
            <ac:spMk id="27" creationId="{E488449E-86E6-62BB-FBDE-BFAE43886DB2}"/>
          </ac:spMkLst>
        </pc:spChg>
        <pc:spChg chg="add mod">
          <ac:chgData name="Hrishikesh Karandikar" userId="47e21b4e403a1c0d" providerId="LiveId" clId="{1894575E-42F4-4901-AA3F-8CA68D8D8231}" dt="2023-10-22T18:12:13.963" v="247" actId="20577"/>
          <ac:spMkLst>
            <pc:docMk/>
            <pc:sldMk cId="955126191" sldId="288"/>
            <ac:spMk id="33" creationId="{24CBD1B7-7155-EBD7-2823-56AB46F2474C}"/>
          </ac:spMkLst>
        </pc:spChg>
        <pc:spChg chg="add del">
          <ac:chgData name="Hrishikesh Karandikar" userId="47e21b4e403a1c0d" providerId="LiveId" clId="{1894575E-42F4-4901-AA3F-8CA68D8D8231}" dt="2023-10-22T18:11:49.158" v="237" actId="22"/>
          <ac:spMkLst>
            <pc:docMk/>
            <pc:sldMk cId="955126191" sldId="288"/>
            <ac:spMk id="35" creationId="{93E86945-13F4-F6E1-0C77-39CC45D2CCE8}"/>
          </ac:spMkLst>
        </pc:spChg>
        <pc:spChg chg="add mod">
          <ac:chgData name="Hrishikesh Karandikar" userId="47e21b4e403a1c0d" providerId="LiveId" clId="{1894575E-42F4-4901-AA3F-8CA68D8D8231}" dt="2023-10-22T18:12:05.460" v="243" actId="20577"/>
          <ac:spMkLst>
            <pc:docMk/>
            <pc:sldMk cId="955126191" sldId="288"/>
            <ac:spMk id="37" creationId="{9B9F7A2F-4861-71C9-1B80-F08C2DAC395F}"/>
          </ac:spMkLst>
        </pc:spChg>
        <pc:graphicFrameChg chg="add del mod">
          <ac:chgData name="Hrishikesh Karandikar" userId="47e21b4e403a1c0d" providerId="LiveId" clId="{1894575E-42F4-4901-AA3F-8CA68D8D8231}" dt="2023-10-22T18:01:17.553" v="176"/>
          <ac:graphicFrameMkLst>
            <pc:docMk/>
            <pc:sldMk cId="955126191" sldId="288"/>
            <ac:graphicFrameMk id="4" creationId="{7A0A601D-B65B-3876-BD5E-55ED298ECD47}"/>
          </ac:graphicFrameMkLst>
        </pc:graphicFrameChg>
        <pc:picChg chg="add mod">
          <ac:chgData name="Hrishikesh Karandikar" userId="47e21b4e403a1c0d" providerId="LiveId" clId="{1894575E-42F4-4901-AA3F-8CA68D8D8231}" dt="2023-10-22T18:03:18.446" v="188" actId="1076"/>
          <ac:picMkLst>
            <pc:docMk/>
            <pc:sldMk cId="955126191" sldId="288"/>
            <ac:picMk id="28" creationId="{B07DDC5F-D8AA-836D-83A3-FEFF306DDE17}"/>
          </ac:picMkLst>
        </pc:picChg>
        <pc:picChg chg="add mod">
          <ac:chgData name="Hrishikesh Karandikar" userId="47e21b4e403a1c0d" providerId="LiveId" clId="{1894575E-42F4-4901-AA3F-8CA68D8D8231}" dt="2023-10-22T18:06:10.438" v="208" actId="1076"/>
          <ac:picMkLst>
            <pc:docMk/>
            <pc:sldMk cId="955126191" sldId="288"/>
            <ac:picMk id="29" creationId="{F7A7AC3A-C01E-D9C6-424B-2AF7C9D9D0F6}"/>
          </ac:picMkLst>
        </pc:picChg>
        <pc:picChg chg="add mod">
          <ac:chgData name="Hrishikesh Karandikar" userId="47e21b4e403a1c0d" providerId="LiveId" clId="{1894575E-42F4-4901-AA3F-8CA68D8D8231}" dt="2023-10-22T18:03:58.925" v="192" actId="1076"/>
          <ac:picMkLst>
            <pc:docMk/>
            <pc:sldMk cId="955126191" sldId="288"/>
            <ac:picMk id="30" creationId="{A5DEBA05-583E-8446-EB1C-64638FABC52A}"/>
          </ac:picMkLst>
        </pc:picChg>
        <pc:picChg chg="add mod">
          <ac:chgData name="Hrishikesh Karandikar" userId="47e21b4e403a1c0d" providerId="LiveId" clId="{1894575E-42F4-4901-AA3F-8CA68D8D8231}" dt="2023-10-22T18:06:18.628" v="210" actId="1076"/>
          <ac:picMkLst>
            <pc:docMk/>
            <pc:sldMk cId="955126191" sldId="288"/>
            <ac:picMk id="31" creationId="{D717BBFC-F143-0401-8E71-7B3130758B13}"/>
          </ac:picMkLst>
        </pc:picChg>
        <pc:picChg chg="add del mod">
          <ac:chgData name="Hrishikesh Karandikar" userId="47e21b4e403a1c0d" providerId="LiveId" clId="{1894575E-42F4-4901-AA3F-8CA68D8D8231}" dt="2023-10-22T18:01:17.553" v="176"/>
          <ac:picMkLst>
            <pc:docMk/>
            <pc:sldMk cId="955126191" sldId="288"/>
            <ac:picMk id="3073" creationId="{BBF0BE76-04DC-D02F-F906-615DDA46FADF}"/>
          </ac:picMkLst>
        </pc:picChg>
        <pc:picChg chg="add del mod">
          <ac:chgData name="Hrishikesh Karandikar" userId="47e21b4e403a1c0d" providerId="LiveId" clId="{1894575E-42F4-4901-AA3F-8CA68D8D8231}" dt="2023-10-22T18:01:17.553" v="176"/>
          <ac:picMkLst>
            <pc:docMk/>
            <pc:sldMk cId="955126191" sldId="288"/>
            <ac:picMk id="3074" creationId="{BECE8E0B-309C-9FD1-E6DE-08DF7E3AAC34}"/>
          </ac:picMkLst>
        </pc:picChg>
        <pc:picChg chg="add del mod">
          <ac:chgData name="Hrishikesh Karandikar" userId="47e21b4e403a1c0d" providerId="LiveId" clId="{1894575E-42F4-4901-AA3F-8CA68D8D8231}" dt="2023-10-22T18:01:17.553" v="176"/>
          <ac:picMkLst>
            <pc:docMk/>
            <pc:sldMk cId="955126191" sldId="288"/>
            <ac:picMk id="3075" creationId="{82D294DA-8210-8576-E12C-2F25E1251188}"/>
          </ac:picMkLst>
        </pc:picChg>
        <pc:picChg chg="add del mod">
          <ac:chgData name="Hrishikesh Karandikar" userId="47e21b4e403a1c0d" providerId="LiveId" clId="{1894575E-42F4-4901-AA3F-8CA68D8D8231}" dt="2023-10-22T18:01:17.553" v="176"/>
          <ac:picMkLst>
            <pc:docMk/>
            <pc:sldMk cId="955126191" sldId="288"/>
            <ac:picMk id="3076" creationId="{D22CD685-B338-90C9-7560-C617B7DA261B}"/>
          </ac:picMkLst>
        </pc:picChg>
        <pc:picChg chg="add del mod">
          <ac:chgData name="Hrishikesh Karandikar" userId="47e21b4e403a1c0d" providerId="LiveId" clId="{1894575E-42F4-4901-AA3F-8CA68D8D8231}" dt="2023-10-22T18:01:17.553" v="176"/>
          <ac:picMkLst>
            <pc:docMk/>
            <pc:sldMk cId="955126191" sldId="288"/>
            <ac:picMk id="3077" creationId="{558FD98B-F213-09F8-AC93-327DCF5B33BD}"/>
          </ac:picMkLst>
        </pc:picChg>
        <pc:picChg chg="add del mod">
          <ac:chgData name="Hrishikesh Karandikar" userId="47e21b4e403a1c0d" providerId="LiveId" clId="{1894575E-42F4-4901-AA3F-8CA68D8D8231}" dt="2023-10-22T18:01:17.553" v="176"/>
          <ac:picMkLst>
            <pc:docMk/>
            <pc:sldMk cId="955126191" sldId="288"/>
            <ac:picMk id="3078" creationId="{D35F050B-087C-92D0-764F-A6BB81C129E2}"/>
          </ac:picMkLst>
        </pc:picChg>
        <pc:picChg chg="add del mod">
          <ac:chgData name="Hrishikesh Karandikar" userId="47e21b4e403a1c0d" providerId="LiveId" clId="{1894575E-42F4-4901-AA3F-8CA68D8D8231}" dt="2023-10-22T18:01:17.553" v="176"/>
          <ac:picMkLst>
            <pc:docMk/>
            <pc:sldMk cId="955126191" sldId="288"/>
            <ac:picMk id="3079" creationId="{056CB194-9A0A-9868-017D-74166F93B696}"/>
          </ac:picMkLst>
        </pc:picChg>
        <pc:picChg chg="add del mod">
          <ac:chgData name="Hrishikesh Karandikar" userId="47e21b4e403a1c0d" providerId="LiveId" clId="{1894575E-42F4-4901-AA3F-8CA68D8D8231}" dt="2023-10-22T18:01:17.553" v="176"/>
          <ac:picMkLst>
            <pc:docMk/>
            <pc:sldMk cId="955126191" sldId="288"/>
            <ac:picMk id="3080" creationId="{E682EA44-349C-7C3B-3841-E60CCDA24C8C}"/>
          </ac:picMkLst>
        </pc:picChg>
        <pc:picChg chg="add del mod">
          <ac:chgData name="Hrishikesh Karandikar" userId="47e21b4e403a1c0d" providerId="LiveId" clId="{1894575E-42F4-4901-AA3F-8CA68D8D8231}" dt="2023-10-22T18:01:17.553" v="176"/>
          <ac:picMkLst>
            <pc:docMk/>
            <pc:sldMk cId="955126191" sldId="288"/>
            <ac:picMk id="3081" creationId="{6784BAB8-F45B-C671-0E08-D49741365C70}"/>
          </ac:picMkLst>
        </pc:picChg>
        <pc:picChg chg="add del mod">
          <ac:chgData name="Hrishikesh Karandikar" userId="47e21b4e403a1c0d" providerId="LiveId" clId="{1894575E-42F4-4901-AA3F-8CA68D8D8231}" dt="2023-10-22T18:01:17.553" v="176"/>
          <ac:picMkLst>
            <pc:docMk/>
            <pc:sldMk cId="955126191" sldId="288"/>
            <ac:picMk id="3082" creationId="{796D2B90-E477-B60A-797E-4DE9BCB36647}"/>
          </ac:picMkLst>
        </pc:picChg>
        <pc:picChg chg="add del mod">
          <ac:chgData name="Hrishikesh Karandikar" userId="47e21b4e403a1c0d" providerId="LiveId" clId="{1894575E-42F4-4901-AA3F-8CA68D8D8231}" dt="2023-10-22T18:01:17.553" v="176"/>
          <ac:picMkLst>
            <pc:docMk/>
            <pc:sldMk cId="955126191" sldId="288"/>
            <ac:picMk id="3083" creationId="{539F6110-050B-3F75-2D7F-61A0A12C6E34}"/>
          </ac:picMkLst>
        </pc:picChg>
        <pc:picChg chg="add del mod">
          <ac:chgData name="Hrishikesh Karandikar" userId="47e21b4e403a1c0d" providerId="LiveId" clId="{1894575E-42F4-4901-AA3F-8CA68D8D8231}" dt="2023-10-22T18:01:17.553" v="176"/>
          <ac:picMkLst>
            <pc:docMk/>
            <pc:sldMk cId="955126191" sldId="288"/>
            <ac:picMk id="3084" creationId="{47ADA784-993C-CDE7-AFFE-50E43CA31A9F}"/>
          </ac:picMkLst>
        </pc:picChg>
        <pc:picChg chg="add del mod">
          <ac:chgData name="Hrishikesh Karandikar" userId="47e21b4e403a1c0d" providerId="LiveId" clId="{1894575E-42F4-4901-AA3F-8CA68D8D8231}" dt="2023-10-22T18:01:17.553" v="176"/>
          <ac:picMkLst>
            <pc:docMk/>
            <pc:sldMk cId="955126191" sldId="288"/>
            <ac:picMk id="3085" creationId="{DE4EB711-BF69-9905-77F8-53440ECBEC1F}"/>
          </ac:picMkLst>
        </pc:picChg>
        <pc:picChg chg="add del mod">
          <ac:chgData name="Hrishikesh Karandikar" userId="47e21b4e403a1c0d" providerId="LiveId" clId="{1894575E-42F4-4901-AA3F-8CA68D8D8231}" dt="2023-10-22T18:01:17.553" v="176"/>
          <ac:picMkLst>
            <pc:docMk/>
            <pc:sldMk cId="955126191" sldId="288"/>
            <ac:picMk id="3086" creationId="{B9CC5542-4B42-8F89-44A7-9DADF25E8B5D}"/>
          </ac:picMkLst>
        </pc:picChg>
        <pc:picChg chg="add del mod">
          <ac:chgData name="Hrishikesh Karandikar" userId="47e21b4e403a1c0d" providerId="LiveId" clId="{1894575E-42F4-4901-AA3F-8CA68D8D8231}" dt="2023-10-22T18:01:17.553" v="176"/>
          <ac:picMkLst>
            <pc:docMk/>
            <pc:sldMk cId="955126191" sldId="288"/>
            <ac:picMk id="3087" creationId="{10C9333F-1736-8FC4-02E9-A5E1FF7DB301}"/>
          </ac:picMkLst>
        </pc:picChg>
        <pc:picChg chg="add del mod">
          <ac:chgData name="Hrishikesh Karandikar" userId="47e21b4e403a1c0d" providerId="LiveId" clId="{1894575E-42F4-4901-AA3F-8CA68D8D8231}" dt="2023-10-22T18:01:17.553" v="176"/>
          <ac:picMkLst>
            <pc:docMk/>
            <pc:sldMk cId="955126191" sldId="288"/>
            <ac:picMk id="3088" creationId="{F5629FDB-A7AE-0812-66C0-E05B46B4C367}"/>
          </ac:picMkLst>
        </pc:picChg>
        <pc:picChg chg="add del mod">
          <ac:chgData name="Hrishikesh Karandikar" userId="47e21b4e403a1c0d" providerId="LiveId" clId="{1894575E-42F4-4901-AA3F-8CA68D8D8231}" dt="2023-10-22T18:01:17.553" v="176"/>
          <ac:picMkLst>
            <pc:docMk/>
            <pc:sldMk cId="955126191" sldId="288"/>
            <ac:picMk id="3089" creationId="{BB2EEE2C-7505-AA08-AF66-EAF34D569062}"/>
          </ac:picMkLst>
        </pc:picChg>
        <pc:picChg chg="add del mod">
          <ac:chgData name="Hrishikesh Karandikar" userId="47e21b4e403a1c0d" providerId="LiveId" clId="{1894575E-42F4-4901-AA3F-8CA68D8D8231}" dt="2023-10-22T18:01:17.553" v="176"/>
          <ac:picMkLst>
            <pc:docMk/>
            <pc:sldMk cId="955126191" sldId="288"/>
            <ac:picMk id="3090" creationId="{72E12CC6-D441-4724-6F24-D858B308761F}"/>
          </ac:picMkLst>
        </pc:picChg>
        <pc:picChg chg="add del mod">
          <ac:chgData name="Hrishikesh Karandikar" userId="47e21b4e403a1c0d" providerId="LiveId" clId="{1894575E-42F4-4901-AA3F-8CA68D8D8231}" dt="2023-10-22T18:01:17.553" v="176"/>
          <ac:picMkLst>
            <pc:docMk/>
            <pc:sldMk cId="955126191" sldId="288"/>
            <ac:picMk id="3091" creationId="{FFD7B6F9-FE1E-1ED5-7172-336BB81185F0}"/>
          </ac:picMkLst>
        </pc:picChg>
        <pc:picChg chg="add del mod">
          <ac:chgData name="Hrishikesh Karandikar" userId="47e21b4e403a1c0d" providerId="LiveId" clId="{1894575E-42F4-4901-AA3F-8CA68D8D8231}" dt="2023-10-22T18:01:17.553" v="176"/>
          <ac:picMkLst>
            <pc:docMk/>
            <pc:sldMk cId="955126191" sldId="288"/>
            <ac:picMk id="3092" creationId="{E41820DA-A76F-DEE6-881D-DDFD4DF6678C}"/>
          </ac:picMkLst>
        </pc:picChg>
        <pc:picChg chg="add del mod">
          <ac:chgData name="Hrishikesh Karandikar" userId="47e21b4e403a1c0d" providerId="LiveId" clId="{1894575E-42F4-4901-AA3F-8CA68D8D8231}" dt="2023-10-22T18:02:27.038" v="183" actId="478"/>
          <ac:picMkLst>
            <pc:docMk/>
            <pc:sldMk cId="955126191" sldId="288"/>
            <ac:picMk id="3107" creationId="{F8E06F25-DC75-45A6-6665-FF1E3CEA3CE8}"/>
          </ac:picMkLst>
        </pc:picChg>
        <pc:picChg chg="add del mod">
          <ac:chgData name="Hrishikesh Karandikar" userId="47e21b4e403a1c0d" providerId="LiveId" clId="{1894575E-42F4-4901-AA3F-8CA68D8D8231}" dt="2023-10-22T18:02:27.038" v="183" actId="478"/>
          <ac:picMkLst>
            <pc:docMk/>
            <pc:sldMk cId="955126191" sldId="288"/>
            <ac:picMk id="3108" creationId="{1FA5AAF2-5A2B-F01D-5EFA-D7B4664C348A}"/>
          </ac:picMkLst>
        </pc:picChg>
        <pc:picChg chg="add del mod">
          <ac:chgData name="Hrishikesh Karandikar" userId="47e21b4e403a1c0d" providerId="LiveId" clId="{1894575E-42F4-4901-AA3F-8CA68D8D8231}" dt="2023-10-22T18:02:27.038" v="183" actId="478"/>
          <ac:picMkLst>
            <pc:docMk/>
            <pc:sldMk cId="955126191" sldId="288"/>
            <ac:picMk id="3109" creationId="{23E35DA1-F448-24DF-8979-B1AA09738433}"/>
          </ac:picMkLst>
        </pc:picChg>
        <pc:picChg chg="add del mod">
          <ac:chgData name="Hrishikesh Karandikar" userId="47e21b4e403a1c0d" providerId="LiveId" clId="{1894575E-42F4-4901-AA3F-8CA68D8D8231}" dt="2023-10-22T18:02:27.038" v="183" actId="478"/>
          <ac:picMkLst>
            <pc:docMk/>
            <pc:sldMk cId="955126191" sldId="288"/>
            <ac:picMk id="3110" creationId="{783D713E-BF82-B747-05AA-58923C257699}"/>
          </ac:picMkLst>
        </pc:picChg>
        <pc:picChg chg="add del mod">
          <ac:chgData name="Hrishikesh Karandikar" userId="47e21b4e403a1c0d" providerId="LiveId" clId="{1894575E-42F4-4901-AA3F-8CA68D8D8231}" dt="2023-10-22T18:02:27.038" v="183" actId="478"/>
          <ac:picMkLst>
            <pc:docMk/>
            <pc:sldMk cId="955126191" sldId="288"/>
            <ac:picMk id="3111" creationId="{E973F689-C8BD-9C33-9BBD-AAA721A2E9FE}"/>
          </ac:picMkLst>
        </pc:picChg>
        <pc:picChg chg="add del mod">
          <ac:chgData name="Hrishikesh Karandikar" userId="47e21b4e403a1c0d" providerId="LiveId" clId="{1894575E-42F4-4901-AA3F-8CA68D8D8231}" dt="2023-10-22T18:02:27.038" v="183" actId="478"/>
          <ac:picMkLst>
            <pc:docMk/>
            <pc:sldMk cId="955126191" sldId="288"/>
            <ac:picMk id="3112" creationId="{78C4488D-9C09-A125-BB8F-F8B5416305A5}"/>
          </ac:picMkLst>
        </pc:picChg>
        <pc:picChg chg="add del mod">
          <ac:chgData name="Hrishikesh Karandikar" userId="47e21b4e403a1c0d" providerId="LiveId" clId="{1894575E-42F4-4901-AA3F-8CA68D8D8231}" dt="2023-10-22T18:02:27.038" v="183" actId="478"/>
          <ac:picMkLst>
            <pc:docMk/>
            <pc:sldMk cId="955126191" sldId="288"/>
            <ac:picMk id="3113" creationId="{8BC749D9-49BD-0324-B568-2651AB78D008}"/>
          </ac:picMkLst>
        </pc:picChg>
        <pc:picChg chg="add del mod">
          <ac:chgData name="Hrishikesh Karandikar" userId="47e21b4e403a1c0d" providerId="LiveId" clId="{1894575E-42F4-4901-AA3F-8CA68D8D8231}" dt="2023-10-22T18:02:27.038" v="183" actId="478"/>
          <ac:picMkLst>
            <pc:docMk/>
            <pc:sldMk cId="955126191" sldId="288"/>
            <ac:picMk id="3114" creationId="{711728F3-1D25-834C-994D-66036AEB1FCC}"/>
          </ac:picMkLst>
        </pc:picChg>
        <pc:picChg chg="add del mod">
          <ac:chgData name="Hrishikesh Karandikar" userId="47e21b4e403a1c0d" providerId="LiveId" clId="{1894575E-42F4-4901-AA3F-8CA68D8D8231}" dt="2023-10-22T18:02:27.038" v="183" actId="478"/>
          <ac:picMkLst>
            <pc:docMk/>
            <pc:sldMk cId="955126191" sldId="288"/>
            <ac:picMk id="3115" creationId="{24C1F5C2-0300-2DC5-DB32-085F7FF9880E}"/>
          </ac:picMkLst>
        </pc:picChg>
        <pc:picChg chg="add del mod">
          <ac:chgData name="Hrishikesh Karandikar" userId="47e21b4e403a1c0d" providerId="LiveId" clId="{1894575E-42F4-4901-AA3F-8CA68D8D8231}" dt="2023-10-22T18:02:27.038" v="183" actId="478"/>
          <ac:picMkLst>
            <pc:docMk/>
            <pc:sldMk cId="955126191" sldId="288"/>
            <ac:picMk id="3116" creationId="{B9F0A844-BFE4-9D82-C567-E1B2BD8B16CC}"/>
          </ac:picMkLst>
        </pc:picChg>
        <pc:picChg chg="add del mod">
          <ac:chgData name="Hrishikesh Karandikar" userId="47e21b4e403a1c0d" providerId="LiveId" clId="{1894575E-42F4-4901-AA3F-8CA68D8D8231}" dt="2023-10-22T18:02:27.038" v="183" actId="478"/>
          <ac:picMkLst>
            <pc:docMk/>
            <pc:sldMk cId="955126191" sldId="288"/>
            <ac:picMk id="3117" creationId="{3F14BBBF-1413-F904-DA1D-BBEAA5AE83EA}"/>
          </ac:picMkLst>
        </pc:picChg>
        <pc:picChg chg="add del mod">
          <ac:chgData name="Hrishikesh Karandikar" userId="47e21b4e403a1c0d" providerId="LiveId" clId="{1894575E-42F4-4901-AA3F-8CA68D8D8231}" dt="2023-10-22T18:02:27.038" v="183" actId="478"/>
          <ac:picMkLst>
            <pc:docMk/>
            <pc:sldMk cId="955126191" sldId="288"/>
            <ac:picMk id="3118" creationId="{03CF3654-BFBD-E4DF-84E6-7E7E3D74BAFE}"/>
          </ac:picMkLst>
        </pc:picChg>
      </pc:sldChg>
      <pc:sldChg chg="addSp delSp modSp new mod modClrScheme chgLayout">
        <pc:chgData name="Hrishikesh Karandikar" userId="47e21b4e403a1c0d" providerId="LiveId" clId="{1894575E-42F4-4901-AA3F-8CA68D8D8231}" dt="2023-10-22T19:49:23.183" v="429" actId="1076"/>
        <pc:sldMkLst>
          <pc:docMk/>
          <pc:sldMk cId="3063771139" sldId="289"/>
        </pc:sldMkLst>
        <pc:spChg chg="del">
          <ac:chgData name="Hrishikesh Karandikar" userId="47e21b4e403a1c0d" providerId="LiveId" clId="{1894575E-42F4-4901-AA3F-8CA68D8D8231}" dt="2023-10-22T18:04:23.268" v="196" actId="26606"/>
          <ac:spMkLst>
            <pc:docMk/>
            <pc:sldMk cId="3063771139" sldId="289"/>
            <ac:spMk id="2" creationId="{510C8EE1-BA89-AAFE-336D-D30A71C3DE2F}"/>
          </ac:spMkLst>
        </pc:spChg>
        <pc:spChg chg="del">
          <ac:chgData name="Hrishikesh Karandikar" userId="47e21b4e403a1c0d" providerId="LiveId" clId="{1894575E-42F4-4901-AA3F-8CA68D8D8231}" dt="2023-10-22T18:04:23.268" v="196" actId="26606"/>
          <ac:spMkLst>
            <pc:docMk/>
            <pc:sldMk cId="3063771139" sldId="289"/>
            <ac:spMk id="3" creationId="{99AF10D6-C576-5245-AB16-5DB7B395E158}"/>
          </ac:spMkLst>
        </pc:spChg>
        <pc:spChg chg="add mod">
          <ac:chgData name="Hrishikesh Karandikar" userId="47e21b4e403a1c0d" providerId="LiveId" clId="{1894575E-42F4-4901-AA3F-8CA68D8D8231}" dt="2023-10-22T18:12:54.411" v="253" actId="20577"/>
          <ac:spMkLst>
            <pc:docMk/>
            <pc:sldMk cId="3063771139" sldId="289"/>
            <ac:spMk id="9" creationId="{1CD29EDD-EB06-B857-C4F5-7CE3D61FEBC0}"/>
          </ac:spMkLst>
        </pc:spChg>
        <pc:spChg chg="add mod">
          <ac:chgData name="Hrishikesh Karandikar" userId="47e21b4e403a1c0d" providerId="LiveId" clId="{1894575E-42F4-4901-AA3F-8CA68D8D8231}" dt="2023-10-22T18:19:44.497" v="298" actId="1076"/>
          <ac:spMkLst>
            <pc:docMk/>
            <pc:sldMk cId="3063771139" sldId="289"/>
            <ac:spMk id="11" creationId="{2CD9C49A-E396-5B1D-0313-7D613FFB62DB}"/>
          </ac:spMkLst>
        </pc:spChg>
        <pc:picChg chg="add mod">
          <ac:chgData name="Hrishikesh Karandikar" userId="47e21b4e403a1c0d" providerId="LiveId" clId="{1894575E-42F4-4901-AA3F-8CA68D8D8231}" dt="2023-10-22T18:19:03.950" v="290" actId="1076"/>
          <ac:picMkLst>
            <pc:docMk/>
            <pc:sldMk cId="3063771139" sldId="289"/>
            <ac:picMk id="4" creationId="{6FA71FB8-F39D-CFA5-0F52-D7783FADA473}"/>
          </ac:picMkLst>
        </pc:picChg>
        <pc:picChg chg="add mod">
          <ac:chgData name="Hrishikesh Karandikar" userId="47e21b4e403a1c0d" providerId="LiveId" clId="{1894575E-42F4-4901-AA3F-8CA68D8D8231}" dt="2023-10-22T19:49:23.183" v="429" actId="1076"/>
          <ac:picMkLst>
            <pc:docMk/>
            <pc:sldMk cId="3063771139" sldId="289"/>
            <ac:picMk id="5" creationId="{5263F3EC-8EF2-1963-E4A6-73E681779B94}"/>
          </ac:picMkLst>
        </pc:picChg>
        <pc:picChg chg="add del mod">
          <ac:chgData name="Hrishikesh Karandikar" userId="47e21b4e403a1c0d" providerId="LiveId" clId="{1894575E-42F4-4901-AA3F-8CA68D8D8231}" dt="2023-10-22T18:18:22.739" v="282" actId="21"/>
          <ac:picMkLst>
            <pc:docMk/>
            <pc:sldMk cId="3063771139" sldId="289"/>
            <ac:picMk id="6" creationId="{21DA2348-76D9-815F-AA64-9C1E9C3B564B}"/>
          </ac:picMkLst>
        </pc:picChg>
        <pc:picChg chg="add del mod">
          <ac:chgData name="Hrishikesh Karandikar" userId="47e21b4e403a1c0d" providerId="LiveId" clId="{1894575E-42F4-4901-AA3F-8CA68D8D8231}" dt="2023-10-22T18:18:36.056" v="285" actId="21"/>
          <ac:picMkLst>
            <pc:docMk/>
            <pc:sldMk cId="3063771139" sldId="289"/>
            <ac:picMk id="7" creationId="{D0EE18B4-1757-9904-0D01-20E249CF3602}"/>
          </ac:picMkLst>
        </pc:picChg>
        <pc:picChg chg="add mod">
          <ac:chgData name="Hrishikesh Karandikar" userId="47e21b4e403a1c0d" providerId="LiveId" clId="{1894575E-42F4-4901-AA3F-8CA68D8D8231}" dt="2023-10-22T19:49:00.254" v="423" actId="14100"/>
          <ac:picMkLst>
            <pc:docMk/>
            <pc:sldMk cId="3063771139" sldId="289"/>
            <ac:picMk id="4098" creationId="{30799D1E-4F9B-E5E5-ECDC-22FBFC11814B}"/>
          </ac:picMkLst>
        </pc:picChg>
        <pc:picChg chg="add mod">
          <ac:chgData name="Hrishikesh Karandikar" userId="47e21b4e403a1c0d" providerId="LiveId" clId="{1894575E-42F4-4901-AA3F-8CA68D8D8231}" dt="2023-10-22T19:49:20.436" v="428" actId="1076"/>
          <ac:picMkLst>
            <pc:docMk/>
            <pc:sldMk cId="3063771139" sldId="289"/>
            <ac:picMk id="4100" creationId="{7FD02C25-90A9-5828-F830-0DC0AD917F46}"/>
          </ac:picMkLst>
        </pc:picChg>
      </pc:sldChg>
      <pc:sldChg chg="addSp delSp modSp new mod">
        <pc:chgData name="Hrishikesh Karandikar" userId="47e21b4e403a1c0d" providerId="LiveId" clId="{1894575E-42F4-4901-AA3F-8CA68D8D8231}" dt="2023-10-22T18:21:33.682" v="327" actId="1076"/>
        <pc:sldMkLst>
          <pc:docMk/>
          <pc:sldMk cId="3052867926" sldId="290"/>
        </pc:sldMkLst>
        <pc:spChg chg="del">
          <ac:chgData name="Hrishikesh Karandikar" userId="47e21b4e403a1c0d" providerId="LiveId" clId="{1894575E-42F4-4901-AA3F-8CA68D8D8231}" dt="2023-10-22T18:06:42.191" v="213" actId="478"/>
          <ac:spMkLst>
            <pc:docMk/>
            <pc:sldMk cId="3052867926" sldId="290"/>
            <ac:spMk id="2" creationId="{696E4712-661D-0A29-FC1E-BB000A61E35A}"/>
          </ac:spMkLst>
        </pc:spChg>
        <pc:spChg chg="del">
          <ac:chgData name="Hrishikesh Karandikar" userId="47e21b4e403a1c0d" providerId="LiveId" clId="{1894575E-42F4-4901-AA3F-8CA68D8D8231}" dt="2023-10-22T18:06:36.918" v="212" actId="478"/>
          <ac:spMkLst>
            <pc:docMk/>
            <pc:sldMk cId="3052867926" sldId="290"/>
            <ac:spMk id="3" creationId="{740AE172-468F-26E0-A443-30066242BCC8}"/>
          </ac:spMkLst>
        </pc:spChg>
        <pc:spChg chg="add mod">
          <ac:chgData name="Hrishikesh Karandikar" userId="47e21b4e403a1c0d" providerId="LiveId" clId="{1894575E-42F4-4901-AA3F-8CA68D8D8231}" dt="2023-10-22T18:20:27.680" v="311" actId="20577"/>
          <ac:spMkLst>
            <pc:docMk/>
            <pc:sldMk cId="3052867926" sldId="290"/>
            <ac:spMk id="11" creationId="{B758323F-FB7A-52D4-100E-97F6302245B9}"/>
          </ac:spMkLst>
        </pc:spChg>
        <pc:spChg chg="add mod">
          <ac:chgData name="Hrishikesh Karandikar" userId="47e21b4e403a1c0d" providerId="LiveId" clId="{1894575E-42F4-4901-AA3F-8CA68D8D8231}" dt="2023-10-22T18:21:28.693" v="325" actId="1076"/>
          <ac:spMkLst>
            <pc:docMk/>
            <pc:sldMk cId="3052867926" sldId="290"/>
            <ac:spMk id="13" creationId="{90672C56-56BB-B0B3-E285-24F9ABF71C83}"/>
          </ac:spMkLst>
        </pc:spChg>
        <pc:picChg chg="add mod">
          <ac:chgData name="Hrishikesh Karandikar" userId="47e21b4e403a1c0d" providerId="LiveId" clId="{1894575E-42F4-4901-AA3F-8CA68D8D8231}" dt="2023-10-22T18:21:23.328" v="323" actId="1076"/>
          <ac:picMkLst>
            <pc:docMk/>
            <pc:sldMk cId="3052867926" sldId="290"/>
            <ac:picMk id="4" creationId="{DA3DEC00-8AE7-C4B2-ACB8-FF426F30EE1B}"/>
          </ac:picMkLst>
        </pc:picChg>
        <pc:picChg chg="add mod">
          <ac:chgData name="Hrishikesh Karandikar" userId="47e21b4e403a1c0d" providerId="LiveId" clId="{1894575E-42F4-4901-AA3F-8CA68D8D8231}" dt="2023-10-22T18:21:33.682" v="327" actId="1076"/>
          <ac:picMkLst>
            <pc:docMk/>
            <pc:sldMk cId="3052867926" sldId="290"/>
            <ac:picMk id="5" creationId="{F244ACDF-E7D8-8985-D59F-1549A39A746F}"/>
          </ac:picMkLst>
        </pc:picChg>
        <pc:picChg chg="add del mod">
          <ac:chgData name="Hrishikesh Karandikar" userId="47e21b4e403a1c0d" providerId="LiveId" clId="{1894575E-42F4-4901-AA3F-8CA68D8D8231}" dt="2023-10-22T18:17:40.450" v="272" actId="21"/>
          <ac:picMkLst>
            <pc:docMk/>
            <pc:sldMk cId="3052867926" sldId="290"/>
            <ac:picMk id="6" creationId="{6D2FC0A9-C893-02DC-27F2-B5713DF1D406}"/>
          </ac:picMkLst>
        </pc:picChg>
        <pc:picChg chg="add del mod">
          <ac:chgData name="Hrishikesh Karandikar" userId="47e21b4e403a1c0d" providerId="LiveId" clId="{1894575E-42F4-4901-AA3F-8CA68D8D8231}" dt="2023-10-22T18:17:53.082" v="275" actId="21"/>
          <ac:picMkLst>
            <pc:docMk/>
            <pc:sldMk cId="3052867926" sldId="290"/>
            <ac:picMk id="7" creationId="{EE89B575-1794-A6C6-68B5-0B3BB47CA994}"/>
          </ac:picMkLst>
        </pc:picChg>
        <pc:picChg chg="add mod">
          <ac:chgData name="Hrishikesh Karandikar" userId="47e21b4e403a1c0d" providerId="LiveId" clId="{1894575E-42F4-4901-AA3F-8CA68D8D8231}" dt="2023-10-22T18:20:12.854" v="301" actId="1076"/>
          <ac:picMkLst>
            <pc:docMk/>
            <pc:sldMk cId="3052867926" sldId="290"/>
            <ac:picMk id="8" creationId="{E173A2DE-C246-2B8D-DB7E-1F5BC17EEA44}"/>
          </ac:picMkLst>
        </pc:picChg>
        <pc:picChg chg="add mod">
          <ac:chgData name="Hrishikesh Karandikar" userId="47e21b4e403a1c0d" providerId="LiveId" clId="{1894575E-42F4-4901-AA3F-8CA68D8D8231}" dt="2023-10-22T18:18:52.722" v="288" actId="1076"/>
          <ac:picMkLst>
            <pc:docMk/>
            <pc:sldMk cId="3052867926" sldId="290"/>
            <ac:picMk id="9" creationId="{2797CEAA-FF77-2103-4182-87FB63FEFF29}"/>
          </ac:picMkLst>
        </pc:picChg>
      </pc:sldChg>
      <pc:sldChg chg="addSp delSp modSp new mod">
        <pc:chgData name="Hrishikesh Karandikar" userId="47e21b4e403a1c0d" providerId="LiveId" clId="{1894575E-42F4-4901-AA3F-8CA68D8D8231}" dt="2023-10-22T18:23:13.853" v="352" actId="20577"/>
        <pc:sldMkLst>
          <pc:docMk/>
          <pc:sldMk cId="3000838861" sldId="291"/>
        </pc:sldMkLst>
        <pc:spChg chg="del">
          <ac:chgData name="Hrishikesh Karandikar" userId="47e21b4e403a1c0d" providerId="LiveId" clId="{1894575E-42F4-4901-AA3F-8CA68D8D8231}" dt="2023-10-22T18:09:26.776" v="225" actId="478"/>
          <ac:spMkLst>
            <pc:docMk/>
            <pc:sldMk cId="3000838861" sldId="291"/>
            <ac:spMk id="2" creationId="{8DD6BE84-1366-00B5-1F73-1B3D282F5EF7}"/>
          </ac:spMkLst>
        </pc:spChg>
        <pc:spChg chg="del">
          <ac:chgData name="Hrishikesh Karandikar" userId="47e21b4e403a1c0d" providerId="LiveId" clId="{1894575E-42F4-4901-AA3F-8CA68D8D8231}" dt="2023-10-22T18:09:28.736" v="226" actId="478"/>
          <ac:spMkLst>
            <pc:docMk/>
            <pc:sldMk cId="3000838861" sldId="291"/>
            <ac:spMk id="3" creationId="{64E4A99B-3B7A-19D0-7D21-108FABD9A7A9}"/>
          </ac:spMkLst>
        </pc:spChg>
        <pc:spChg chg="add mod">
          <ac:chgData name="Hrishikesh Karandikar" userId="47e21b4e403a1c0d" providerId="LiveId" clId="{1894575E-42F4-4901-AA3F-8CA68D8D8231}" dt="2023-10-22T18:22:38.001" v="344" actId="20577"/>
          <ac:spMkLst>
            <pc:docMk/>
            <pc:sldMk cId="3000838861" sldId="291"/>
            <ac:spMk id="9" creationId="{277EED21-3AC3-7591-7E68-EAA0435CA876}"/>
          </ac:spMkLst>
        </pc:spChg>
        <pc:spChg chg="add mod">
          <ac:chgData name="Hrishikesh Karandikar" userId="47e21b4e403a1c0d" providerId="LiveId" clId="{1894575E-42F4-4901-AA3F-8CA68D8D8231}" dt="2023-10-22T18:23:13.853" v="352" actId="20577"/>
          <ac:spMkLst>
            <pc:docMk/>
            <pc:sldMk cId="3000838861" sldId="291"/>
            <ac:spMk id="11" creationId="{929DCB22-58A2-4F19-7B03-612783B9207A}"/>
          </ac:spMkLst>
        </pc:spChg>
        <pc:picChg chg="add mod">
          <ac:chgData name="Hrishikesh Karandikar" userId="47e21b4e403a1c0d" providerId="LiveId" clId="{1894575E-42F4-4901-AA3F-8CA68D8D8231}" dt="2023-10-22T18:22:06.732" v="336" actId="1076"/>
          <ac:picMkLst>
            <pc:docMk/>
            <pc:sldMk cId="3000838861" sldId="291"/>
            <ac:picMk id="4" creationId="{687ED8BD-7608-5E70-7BF1-43BCFFD1EFD7}"/>
          </ac:picMkLst>
        </pc:picChg>
        <pc:picChg chg="add mod">
          <ac:chgData name="Hrishikesh Karandikar" userId="47e21b4e403a1c0d" providerId="LiveId" clId="{1894575E-42F4-4901-AA3F-8CA68D8D8231}" dt="2023-10-22T18:22:10.365" v="338" actId="1076"/>
          <ac:picMkLst>
            <pc:docMk/>
            <pc:sldMk cId="3000838861" sldId="291"/>
            <ac:picMk id="5" creationId="{52DC73A5-A7DE-7600-FAF1-0C8BFC6DA2F6}"/>
          </ac:picMkLst>
        </pc:picChg>
        <pc:picChg chg="add mod">
          <ac:chgData name="Hrishikesh Karandikar" userId="47e21b4e403a1c0d" providerId="LiveId" clId="{1894575E-42F4-4901-AA3F-8CA68D8D8231}" dt="2023-10-22T18:22:14.579" v="339" actId="1076"/>
          <ac:picMkLst>
            <pc:docMk/>
            <pc:sldMk cId="3000838861" sldId="291"/>
            <ac:picMk id="6" creationId="{AF99FCD8-01CF-1186-B905-562CC6CA9AAB}"/>
          </ac:picMkLst>
        </pc:picChg>
        <pc:picChg chg="add mod">
          <ac:chgData name="Hrishikesh Karandikar" userId="47e21b4e403a1c0d" providerId="LiveId" clId="{1894575E-42F4-4901-AA3F-8CA68D8D8231}" dt="2023-10-22T18:22:17.513" v="340" actId="1076"/>
          <ac:picMkLst>
            <pc:docMk/>
            <pc:sldMk cId="3000838861" sldId="291"/>
            <ac:picMk id="7" creationId="{8EB06613-C623-B1AC-4A96-C30782B05C2B}"/>
          </ac:picMkLst>
        </pc:picChg>
      </pc:sldChg>
      <pc:sldChg chg="addSp delSp modSp new del mod">
        <pc:chgData name="Hrishikesh Karandikar" userId="47e21b4e403a1c0d" providerId="LiveId" clId="{1894575E-42F4-4901-AA3F-8CA68D8D8231}" dt="2023-10-22T19:54:19.335" v="648" actId="47"/>
        <pc:sldMkLst>
          <pc:docMk/>
          <pc:sldMk cId="426961421" sldId="292"/>
        </pc:sldMkLst>
        <pc:spChg chg="del mod">
          <ac:chgData name="Hrishikesh Karandikar" userId="47e21b4e403a1c0d" providerId="LiveId" clId="{1894575E-42F4-4901-AA3F-8CA68D8D8231}" dt="2023-10-22T19:51:49.246" v="445" actId="478"/>
          <ac:spMkLst>
            <pc:docMk/>
            <pc:sldMk cId="426961421" sldId="292"/>
            <ac:spMk id="2" creationId="{6A69B6E0-65F4-D713-4845-313EA737A976}"/>
          </ac:spMkLst>
        </pc:spChg>
        <pc:spChg chg="mod">
          <ac:chgData name="Hrishikesh Karandikar" userId="47e21b4e403a1c0d" providerId="LiveId" clId="{1894575E-42F4-4901-AA3F-8CA68D8D8231}" dt="2023-10-22T19:53:55.564" v="647" actId="20577"/>
          <ac:spMkLst>
            <pc:docMk/>
            <pc:sldMk cId="426961421" sldId="292"/>
            <ac:spMk id="3" creationId="{65D2D003-B53E-9B8A-6610-42043A137BFB}"/>
          </ac:spMkLst>
        </pc:spChg>
        <pc:spChg chg="add del mod">
          <ac:chgData name="Hrishikesh Karandikar" userId="47e21b4e403a1c0d" providerId="LiveId" clId="{1894575E-42F4-4901-AA3F-8CA68D8D8231}" dt="2023-10-22T19:51:52.834" v="447" actId="478"/>
          <ac:spMkLst>
            <pc:docMk/>
            <pc:sldMk cId="426961421" sldId="292"/>
            <ac:spMk id="5" creationId="{9CB09456-B702-3F08-BBE3-E53FD23C572D}"/>
          </ac:spMkLst>
        </pc:spChg>
        <pc:spChg chg="add mod">
          <ac:chgData name="Hrishikesh Karandikar" userId="47e21b4e403a1c0d" providerId="LiveId" clId="{1894575E-42F4-4901-AA3F-8CA68D8D8231}" dt="2023-10-22T19:51:59.457" v="448" actId="1076"/>
          <ac:spMkLst>
            <pc:docMk/>
            <pc:sldMk cId="426961421" sldId="292"/>
            <ac:spMk id="6" creationId="{4B698299-174C-39A9-D3F6-BBA92FD08670}"/>
          </ac:spMkLst>
        </pc:spChg>
      </pc:sldChg>
    </pc:docChg>
  </pc:docChgLst>
  <pc:docChgLst>
    <pc:chgData name="Hrishikesh Karandikar" userId="47e21b4e403a1c0d" providerId="LiveId" clId="{3D320510-AF8B-4B99-A294-D03C1F5692A0}"/>
    <pc:docChg chg="custSel addSld modSld sldOrd">
      <pc:chgData name="Hrishikesh Karandikar" userId="47e21b4e403a1c0d" providerId="LiveId" clId="{3D320510-AF8B-4B99-A294-D03C1F5692A0}" dt="2023-08-20T14:11:45.195" v="182" actId="1076"/>
      <pc:docMkLst>
        <pc:docMk/>
      </pc:docMkLst>
      <pc:sldChg chg="add ord">
        <pc:chgData name="Hrishikesh Karandikar" userId="47e21b4e403a1c0d" providerId="LiveId" clId="{3D320510-AF8B-4B99-A294-D03C1F5692A0}" dt="2023-08-20T13:56:06.100" v="56"/>
        <pc:sldMkLst>
          <pc:docMk/>
          <pc:sldMk cId="0" sldId="263"/>
        </pc:sldMkLst>
      </pc:sldChg>
      <pc:sldChg chg="add ord">
        <pc:chgData name="Hrishikesh Karandikar" userId="47e21b4e403a1c0d" providerId="LiveId" clId="{3D320510-AF8B-4B99-A294-D03C1F5692A0}" dt="2023-08-20T13:48:53.971" v="52"/>
        <pc:sldMkLst>
          <pc:docMk/>
          <pc:sldMk cId="0" sldId="265"/>
        </pc:sldMkLst>
      </pc:sldChg>
      <pc:sldChg chg="ord">
        <pc:chgData name="Hrishikesh Karandikar" userId="47e21b4e403a1c0d" providerId="LiveId" clId="{3D320510-AF8B-4B99-A294-D03C1F5692A0}" dt="2023-08-20T14:10:46.870" v="161"/>
        <pc:sldMkLst>
          <pc:docMk/>
          <pc:sldMk cId="453952496" sldId="278"/>
        </pc:sldMkLst>
      </pc:sldChg>
      <pc:sldChg chg="addSp delSp modSp ord">
        <pc:chgData name="Hrishikesh Karandikar" userId="47e21b4e403a1c0d" providerId="LiveId" clId="{3D320510-AF8B-4B99-A294-D03C1F5692A0}" dt="2023-08-20T14:10:50.332" v="163"/>
        <pc:sldMkLst>
          <pc:docMk/>
          <pc:sldMk cId="4238790411" sldId="279"/>
        </pc:sldMkLst>
        <pc:picChg chg="add mod">
          <ac:chgData name="Hrishikesh Karandikar" userId="47e21b4e403a1c0d" providerId="LiveId" clId="{3D320510-AF8B-4B99-A294-D03C1F5692A0}" dt="2023-08-20T13:04:59.417" v="1"/>
          <ac:picMkLst>
            <pc:docMk/>
            <pc:sldMk cId="4238790411" sldId="279"/>
            <ac:picMk id="6" creationId="{9F534AF7-C8CA-01D1-A227-39C118D4A807}"/>
          </ac:picMkLst>
        </pc:picChg>
        <pc:picChg chg="del">
          <ac:chgData name="Hrishikesh Karandikar" userId="47e21b4e403a1c0d" providerId="LiveId" clId="{3D320510-AF8B-4B99-A294-D03C1F5692A0}" dt="2023-08-20T13:04:58.591" v="0" actId="478"/>
          <ac:picMkLst>
            <pc:docMk/>
            <pc:sldMk cId="4238790411" sldId="279"/>
            <ac:picMk id="7" creationId="{4FAB60CF-723E-4292-8FC4-AB2A4C8E59CB}"/>
          </ac:picMkLst>
        </pc:picChg>
        <pc:picChg chg="add mod">
          <ac:chgData name="Hrishikesh Karandikar" userId="47e21b4e403a1c0d" providerId="LiveId" clId="{3D320510-AF8B-4B99-A294-D03C1F5692A0}" dt="2023-08-20T13:05:50.962" v="2"/>
          <ac:picMkLst>
            <pc:docMk/>
            <pc:sldMk cId="4238790411" sldId="279"/>
            <ac:picMk id="8" creationId="{E7B50335-C19C-65F1-EE98-D921844381B3}"/>
          </ac:picMkLst>
        </pc:picChg>
      </pc:sldChg>
      <pc:sldChg chg="addSp modSp">
        <pc:chgData name="Hrishikesh Karandikar" userId="47e21b4e403a1c0d" providerId="LiveId" clId="{3D320510-AF8B-4B99-A294-D03C1F5692A0}" dt="2023-08-20T14:00:24.894" v="72" actId="20577"/>
        <pc:sldMkLst>
          <pc:docMk/>
          <pc:sldMk cId="2225802744" sldId="280"/>
        </pc:sldMkLst>
        <pc:graphicFrameChg chg="add mod">
          <ac:chgData name="Hrishikesh Karandikar" userId="47e21b4e403a1c0d" providerId="LiveId" clId="{3D320510-AF8B-4B99-A294-D03C1F5692A0}" dt="2023-08-20T14:00:24.894" v="72" actId="20577"/>
          <ac:graphicFrameMkLst>
            <pc:docMk/>
            <pc:sldMk cId="2225802744" sldId="280"/>
            <ac:graphicFrameMk id="3" creationId="{34A8F8BD-E002-ABC1-5646-487364CA115F}"/>
          </ac:graphicFrameMkLst>
        </pc:graphicFrameChg>
      </pc:sldChg>
      <pc:sldChg chg="addSp delSp modSp ord">
        <pc:chgData name="Hrishikesh Karandikar" userId="47e21b4e403a1c0d" providerId="LiveId" clId="{3D320510-AF8B-4B99-A294-D03C1F5692A0}" dt="2023-08-20T14:10:52.091" v="165"/>
        <pc:sldMkLst>
          <pc:docMk/>
          <pc:sldMk cId="670733538" sldId="283"/>
        </pc:sldMkLst>
        <pc:graphicFrameChg chg="add del mod">
          <ac:chgData name="Hrishikesh Karandikar" userId="47e21b4e403a1c0d" providerId="LiveId" clId="{3D320510-AF8B-4B99-A294-D03C1F5692A0}" dt="2023-08-20T13:07:12.183" v="4"/>
          <ac:graphicFrameMkLst>
            <pc:docMk/>
            <pc:sldMk cId="670733538" sldId="283"/>
            <ac:graphicFrameMk id="3" creationId="{8F75726A-7770-65BA-C541-10C93E5A4798}"/>
          </ac:graphicFrameMkLst>
        </pc:graphicFrameChg>
        <pc:graphicFrameChg chg="mod">
          <ac:chgData name="Hrishikesh Karandikar" userId="47e21b4e403a1c0d" providerId="LiveId" clId="{3D320510-AF8B-4B99-A294-D03C1F5692A0}" dt="2023-08-20T13:17:14.011" v="28"/>
          <ac:graphicFrameMkLst>
            <pc:docMk/>
            <pc:sldMk cId="670733538" sldId="283"/>
            <ac:graphicFrameMk id="4" creationId="{A1445206-2D81-5D19-D27B-7FFF7852887C}"/>
          </ac:graphicFrameMkLst>
        </pc:graphicFrameChg>
      </pc:sldChg>
      <pc:sldChg chg="modSp ord">
        <pc:chgData name="Hrishikesh Karandikar" userId="47e21b4e403a1c0d" providerId="LiveId" clId="{3D320510-AF8B-4B99-A294-D03C1F5692A0}" dt="2023-08-20T14:10:54.285" v="167"/>
        <pc:sldMkLst>
          <pc:docMk/>
          <pc:sldMk cId="1324755114" sldId="284"/>
        </pc:sldMkLst>
        <pc:graphicFrameChg chg="mod">
          <ac:chgData name="Hrishikesh Karandikar" userId="47e21b4e403a1c0d" providerId="LiveId" clId="{3D320510-AF8B-4B99-A294-D03C1F5692A0}" dt="2023-08-20T13:28:57.228" v="48"/>
          <ac:graphicFrameMkLst>
            <pc:docMk/>
            <pc:sldMk cId="1324755114" sldId="284"/>
            <ac:graphicFrameMk id="4" creationId="{A1445206-2D81-5D19-D27B-7FFF7852887C}"/>
          </ac:graphicFrameMkLst>
        </pc:graphicFrameChg>
      </pc:sldChg>
      <pc:sldChg chg="addSp modSp ord">
        <pc:chgData name="Hrishikesh Karandikar" userId="47e21b4e403a1c0d" providerId="LiveId" clId="{3D320510-AF8B-4B99-A294-D03C1F5692A0}" dt="2023-08-20T14:10:59.675" v="169"/>
        <pc:sldMkLst>
          <pc:docMk/>
          <pc:sldMk cId="3564861829" sldId="285"/>
        </pc:sldMkLst>
        <pc:spChg chg="add mod">
          <ac:chgData name="Hrishikesh Karandikar" userId="47e21b4e403a1c0d" providerId="LiveId" clId="{3D320510-AF8B-4B99-A294-D03C1F5692A0}" dt="2023-08-20T13:35:39.881" v="49" actId="767"/>
          <ac:spMkLst>
            <pc:docMk/>
            <pc:sldMk cId="3564861829" sldId="285"/>
            <ac:spMk id="5" creationId="{0CBDF2E8-BD87-E8E3-2EE1-2483840342DE}"/>
          </ac:spMkLst>
        </pc:spChg>
      </pc:sldChg>
      <pc:sldChg chg="addSp delSp modSp add mod ord">
        <pc:chgData name="Hrishikesh Karandikar" userId="47e21b4e403a1c0d" providerId="LiveId" clId="{3D320510-AF8B-4B99-A294-D03C1F5692A0}" dt="2023-08-20T14:11:45.195" v="182" actId="1076"/>
        <pc:sldMkLst>
          <pc:docMk/>
          <pc:sldMk cId="4160676045" sldId="286"/>
        </pc:sldMkLst>
        <pc:spChg chg="del mod">
          <ac:chgData name="Hrishikesh Karandikar" userId="47e21b4e403a1c0d" providerId="LiveId" clId="{3D320510-AF8B-4B99-A294-D03C1F5692A0}" dt="2023-08-20T14:03:52.909" v="79" actId="478"/>
          <ac:spMkLst>
            <pc:docMk/>
            <pc:sldMk cId="4160676045" sldId="286"/>
            <ac:spMk id="2" creationId="{DCAFA8E2-A6BA-4B3B-A638-FB4CA8E54B3C}"/>
          </ac:spMkLst>
        </pc:spChg>
        <pc:spChg chg="del mod">
          <ac:chgData name="Hrishikesh Karandikar" userId="47e21b4e403a1c0d" providerId="LiveId" clId="{3D320510-AF8B-4B99-A294-D03C1F5692A0}" dt="2023-08-20T14:03:47.629" v="77" actId="478"/>
          <ac:spMkLst>
            <pc:docMk/>
            <pc:sldMk cId="4160676045" sldId="286"/>
            <ac:spMk id="3" creationId="{0925314F-5AB3-4D93-9A96-6126E39F448A}"/>
          </ac:spMkLst>
        </pc:spChg>
        <pc:spChg chg="add del mod">
          <ac:chgData name="Hrishikesh Karandikar" userId="47e21b4e403a1c0d" providerId="LiveId" clId="{3D320510-AF8B-4B99-A294-D03C1F5692A0}" dt="2023-08-20T14:03:58.571" v="80" actId="478"/>
          <ac:spMkLst>
            <pc:docMk/>
            <pc:sldMk cId="4160676045" sldId="286"/>
            <ac:spMk id="5" creationId="{9D34B048-A06E-E90D-783A-18EE7C41A0EC}"/>
          </ac:spMkLst>
        </pc:spChg>
        <pc:spChg chg="add mod">
          <ac:chgData name="Hrishikesh Karandikar" userId="47e21b4e403a1c0d" providerId="LiveId" clId="{3D320510-AF8B-4B99-A294-D03C1F5692A0}" dt="2023-08-20T14:07:07.251" v="126" actId="1076"/>
          <ac:spMkLst>
            <pc:docMk/>
            <pc:sldMk cId="4160676045" sldId="286"/>
            <ac:spMk id="9" creationId="{D1341A44-6B22-E9F7-7EEA-B2367E6237C0}"/>
          </ac:spMkLst>
        </pc:spChg>
        <pc:spChg chg="add mod">
          <ac:chgData name="Hrishikesh Karandikar" userId="47e21b4e403a1c0d" providerId="LiveId" clId="{3D320510-AF8B-4B99-A294-D03C1F5692A0}" dt="2023-08-20T14:09:42.188" v="150" actId="1076"/>
          <ac:spMkLst>
            <pc:docMk/>
            <pc:sldMk cId="4160676045" sldId="286"/>
            <ac:spMk id="10" creationId="{A89461D0-52D8-1FA6-B97C-0497E27C106E}"/>
          </ac:spMkLst>
        </pc:spChg>
        <pc:spChg chg="add del mod">
          <ac:chgData name="Hrishikesh Karandikar" userId="47e21b4e403a1c0d" providerId="LiveId" clId="{3D320510-AF8B-4B99-A294-D03C1F5692A0}" dt="2023-08-20T14:07:32.359" v="130" actId="478"/>
          <ac:spMkLst>
            <pc:docMk/>
            <pc:sldMk cId="4160676045" sldId="286"/>
            <ac:spMk id="11" creationId="{C697E501-EC78-1391-EDF4-A7A7ECA78F85}"/>
          </ac:spMkLst>
        </pc:spChg>
        <pc:spChg chg="add mod">
          <ac:chgData name="Hrishikesh Karandikar" userId="47e21b4e403a1c0d" providerId="LiveId" clId="{3D320510-AF8B-4B99-A294-D03C1F5692A0}" dt="2023-08-20T14:07:47.122" v="132" actId="1076"/>
          <ac:spMkLst>
            <pc:docMk/>
            <pc:sldMk cId="4160676045" sldId="286"/>
            <ac:spMk id="13" creationId="{4A6B640C-DB22-A6B9-B668-7B1EC7CD8181}"/>
          </ac:spMkLst>
        </pc:spChg>
        <pc:spChg chg="add mod">
          <ac:chgData name="Hrishikesh Karandikar" userId="47e21b4e403a1c0d" providerId="LiveId" clId="{3D320510-AF8B-4B99-A294-D03C1F5692A0}" dt="2023-08-20T14:08:05.139" v="135" actId="404"/>
          <ac:spMkLst>
            <pc:docMk/>
            <pc:sldMk cId="4160676045" sldId="286"/>
            <ac:spMk id="14" creationId="{0F8C5813-354A-5EE5-D852-2857BB577B09}"/>
          </ac:spMkLst>
        </pc:spChg>
        <pc:spChg chg="add mod">
          <ac:chgData name="Hrishikesh Karandikar" userId="47e21b4e403a1c0d" providerId="LiveId" clId="{3D320510-AF8B-4B99-A294-D03C1F5692A0}" dt="2023-08-20T14:08:20.748" v="138" actId="404"/>
          <ac:spMkLst>
            <pc:docMk/>
            <pc:sldMk cId="4160676045" sldId="286"/>
            <ac:spMk id="15" creationId="{61FE4325-E548-27F4-0E62-ADDD794C2A41}"/>
          </ac:spMkLst>
        </pc:spChg>
        <pc:spChg chg="add del mod">
          <ac:chgData name="Hrishikesh Karandikar" userId="47e21b4e403a1c0d" providerId="LiveId" clId="{3D320510-AF8B-4B99-A294-D03C1F5692A0}" dt="2023-08-20T14:08:31.171" v="140" actId="478"/>
          <ac:spMkLst>
            <pc:docMk/>
            <pc:sldMk cId="4160676045" sldId="286"/>
            <ac:spMk id="16" creationId="{87AFDADE-F85B-B898-CFEC-29B4C60A6047}"/>
          </ac:spMkLst>
        </pc:spChg>
        <pc:spChg chg="add mod">
          <ac:chgData name="Hrishikesh Karandikar" userId="47e21b4e403a1c0d" providerId="LiveId" clId="{3D320510-AF8B-4B99-A294-D03C1F5692A0}" dt="2023-08-20T14:08:45.836" v="143" actId="404"/>
          <ac:spMkLst>
            <pc:docMk/>
            <pc:sldMk cId="4160676045" sldId="286"/>
            <ac:spMk id="17" creationId="{9575DA7E-F9EB-3208-52BE-7F7EBB6536BB}"/>
          </ac:spMkLst>
        </pc:spChg>
        <pc:spChg chg="add mod">
          <ac:chgData name="Hrishikesh Karandikar" userId="47e21b4e403a1c0d" providerId="LiveId" clId="{3D320510-AF8B-4B99-A294-D03C1F5692A0}" dt="2023-08-20T14:09:52.035" v="152" actId="1076"/>
          <ac:spMkLst>
            <pc:docMk/>
            <pc:sldMk cId="4160676045" sldId="286"/>
            <ac:spMk id="19" creationId="{CD27543E-7BBB-260C-69CC-1CB2FA3E2286}"/>
          </ac:spMkLst>
        </pc:spChg>
        <pc:spChg chg="add mod">
          <ac:chgData name="Hrishikesh Karandikar" userId="47e21b4e403a1c0d" providerId="LiveId" clId="{3D320510-AF8B-4B99-A294-D03C1F5692A0}" dt="2023-08-20T14:10:12.062" v="155" actId="404"/>
          <ac:spMkLst>
            <pc:docMk/>
            <pc:sldMk cId="4160676045" sldId="286"/>
            <ac:spMk id="20" creationId="{4EFE579F-0A64-F677-AE6F-C28AFA2A71A9}"/>
          </ac:spMkLst>
        </pc:spChg>
        <pc:spChg chg="add mod">
          <ac:chgData name="Hrishikesh Karandikar" userId="47e21b4e403a1c0d" providerId="LiveId" clId="{3D320510-AF8B-4B99-A294-D03C1F5692A0}" dt="2023-08-20T14:11:45.195" v="182" actId="1076"/>
          <ac:spMkLst>
            <pc:docMk/>
            <pc:sldMk cId="4160676045" sldId="286"/>
            <ac:spMk id="21" creationId="{B256AEE5-4E9D-A063-7B0C-C0656120ABF4}"/>
          </ac:spMkLst>
        </pc:spChg>
        <pc:picChg chg="add del mod">
          <ac:chgData name="Hrishikesh Karandikar" userId="47e21b4e403a1c0d" providerId="LiveId" clId="{3D320510-AF8B-4B99-A294-D03C1F5692A0}" dt="2023-08-20T14:04:36.098" v="88" actId="478"/>
          <ac:picMkLst>
            <pc:docMk/>
            <pc:sldMk cId="4160676045" sldId="286"/>
            <ac:picMk id="6" creationId="{B89CA414-86E7-EBB7-54C3-8E07CC3F4D65}"/>
          </ac:picMkLst>
        </pc:picChg>
        <pc:picChg chg="add mod">
          <ac:chgData name="Hrishikesh Karandikar" userId="47e21b4e403a1c0d" providerId="LiveId" clId="{3D320510-AF8B-4B99-A294-D03C1F5692A0}" dt="2023-08-20T14:11:30.819" v="170" actId="1076"/>
          <ac:picMkLst>
            <pc:docMk/>
            <pc:sldMk cId="4160676045" sldId="286"/>
            <ac:picMk id="7" creationId="{36762C34-3435-7420-0C33-1A2D6F635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F65E-711F-4AAA-900E-2EE73E3CD8A0}" type="datetimeFigureOut">
              <a:rPr lang="en-US" smtClean="0"/>
              <a:t>4/27/2024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9F58B-AF0B-469C-98B8-5C2C5A5B3A8E}" type="slidenum">
              <a:rPr lang="en-US" smtClean="0"/>
              <a:t>‹#›</a:t>
            </a:fld>
            <a:endParaRPr lang="en-US"/>
          </a:p>
        </p:txBody>
      </p:sp>
    </p:spTree>
    <p:extLst>
      <p:ext uri="{BB962C8B-B14F-4D97-AF65-F5344CB8AC3E}">
        <p14:creationId xmlns:p14="http://schemas.microsoft.com/office/powerpoint/2010/main" val="260040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64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68362"/>
          </a:xfrm>
        </p:spPr>
        <p:txBody>
          <a:bodyPr>
            <a:normAutofit/>
          </a:bodyPr>
          <a:lstStyle>
            <a:lvl1pPr>
              <a:defRPr lang="en-US" sz="3400" b="1"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685800" y="1371600"/>
            <a:ext cx="8229600" cy="48768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09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8768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0"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11" name="Content Placeholder 2"/>
          <p:cNvSpPr>
            <a:spLocks noGrp="1"/>
          </p:cNvSpPr>
          <p:nvPr>
            <p:ph sz="half" idx="10"/>
          </p:nvPr>
        </p:nvSpPr>
        <p:spPr>
          <a:xfrm>
            <a:off x="47244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49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spcBef>
                <a:spcPct val="0"/>
              </a:spcBef>
              <a:buNone/>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2"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6673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6"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8"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392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txBox="1">
            <a:spLocks/>
          </p:cNvSpPr>
          <p:nvPr userDrawn="1"/>
        </p:nvSpPr>
        <p:spPr>
          <a:xfrm>
            <a:off x="457200" y="0"/>
            <a:ext cx="8686800" cy="12563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3200" b="1" dirty="0">
                <a:solidFill>
                  <a:srgbClr val="C00000"/>
                </a:solidFill>
                <a:latin typeface="Times New Roman" panose="02020603050405020304" pitchFamily="18" charset="0"/>
                <a:cs typeface="Times New Roman" panose="02020603050405020304" pitchFamily="18" charset="0"/>
              </a:rPr>
              <a:t>Symbiosis International (Deemed University)</a:t>
            </a:r>
            <a:br>
              <a:rPr lang="en-IN" sz="3200" b="1" dirty="0">
                <a:solidFill>
                  <a:srgbClr val="C00000"/>
                </a:solidFill>
                <a:latin typeface="Times New Roman" panose="02020603050405020304" pitchFamily="18" charset="0"/>
                <a:cs typeface="Times New Roman" panose="02020603050405020304" pitchFamily="18" charset="0"/>
              </a:rPr>
            </a:br>
            <a:r>
              <a:rPr lang="en-IN" sz="2000" dirty="0">
                <a:solidFill>
                  <a:srgbClr val="C00000"/>
                </a:solidFill>
                <a:latin typeface="Times New Roman" panose="02020603050405020304" pitchFamily="18" charset="0"/>
                <a:cs typeface="Times New Roman" panose="02020603050405020304" pitchFamily="18" charset="0"/>
              </a:rPr>
              <a:t>Faculty of Engineering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Date Placeholder 5"/>
          <p:cNvSpPr txBox="1">
            <a:spLocks/>
          </p:cNvSpPr>
          <p:nvPr userDrawn="1"/>
        </p:nvSpPr>
        <p:spPr>
          <a:xfrm>
            <a:off x="457200" y="3429000"/>
            <a:ext cx="8686800" cy="39013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668F79E0-1BBD-45DB-88EC-0541AF412182}" type="datetime2">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Saturday, April 27, 2024</a:t>
            </a:fld>
            <a:endParaRPr kumimoji="0" lang="en-IN" sz="2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8" name="Title 1"/>
          <p:cNvSpPr>
            <a:spLocks noGrp="1"/>
          </p:cNvSpPr>
          <p:nvPr>
            <p:ph type="title" hasCustomPrompt="1"/>
          </p:nvPr>
        </p:nvSpPr>
        <p:spPr>
          <a:xfrm>
            <a:off x="457200" y="2057400"/>
            <a:ext cx="8686800" cy="1143000"/>
          </a:xfrm>
        </p:spPr>
        <p:txBody>
          <a:bodyPr>
            <a:normAutofit/>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7" name="Title 1"/>
          <p:cNvSpPr txBox="1">
            <a:spLocks/>
          </p:cNvSpPr>
          <p:nvPr userDrawn="1"/>
        </p:nvSpPr>
        <p:spPr>
          <a:xfrm>
            <a:off x="457200" y="990600"/>
            <a:ext cx="8655424"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2400" b="1" baseline="0" dirty="0">
                <a:solidFill>
                  <a:srgbClr val="C00000"/>
                </a:solidFill>
                <a:latin typeface="Times New Roman" panose="02020603050405020304" pitchFamily="18" charset="0"/>
                <a:cs typeface="Times New Roman" panose="02020603050405020304" pitchFamily="18" charset="0"/>
              </a:rPr>
              <a:t>Department of </a:t>
            </a:r>
            <a:r>
              <a:rPr lang="en-IN" sz="2400" b="1" dirty="0">
                <a:solidFill>
                  <a:srgbClr val="C00000"/>
                </a:solidFill>
                <a:latin typeface="Times New Roman" panose="02020603050405020304" pitchFamily="18" charset="0"/>
                <a:cs typeface="Times New Roman" panose="02020603050405020304" pitchFamily="18" charset="0"/>
              </a:rPr>
              <a:t>Robotics</a:t>
            </a:r>
            <a:r>
              <a:rPr lang="en-IN" sz="2400" b="1" baseline="0" dirty="0">
                <a:solidFill>
                  <a:srgbClr val="C00000"/>
                </a:solidFill>
                <a:latin typeface="Times New Roman" panose="02020603050405020304" pitchFamily="18" charset="0"/>
                <a:cs typeface="Times New Roman" panose="02020603050405020304" pitchFamily="18" charset="0"/>
              </a:rPr>
              <a:t> &amp; Automation Engineering</a:t>
            </a:r>
            <a:endParaRPr lang="en-IN"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4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85800" y="304800"/>
            <a:ext cx="82296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1371600"/>
            <a:ext cx="82296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rot="16200000">
            <a:off x="-2295250" y="3666851"/>
            <a:ext cx="5112233" cy="369332"/>
          </a:xfrm>
          <a:prstGeom prst="rect">
            <a:avLst/>
          </a:prstGeom>
          <a:noFill/>
        </p:spPr>
        <p:txBody>
          <a:bodyPr wrap="square" rtlCol="0">
            <a:spAutoFit/>
          </a:bodyPr>
          <a:lstStyle/>
          <a:p>
            <a:pPr algn="r"/>
            <a:r>
              <a:rPr lang="en-US" sz="1800" b="1" i="0" kern="1200" dirty="0">
                <a:solidFill>
                  <a:schemeClr val="bg1">
                    <a:alpha val="40000"/>
                  </a:schemeClr>
                </a:solidFill>
                <a:effectLst/>
                <a:latin typeface="+mn-lt"/>
                <a:ea typeface="+mn-ea"/>
                <a:cs typeface="+mn-cs"/>
              </a:rPr>
              <a:t>Symbiosis Institute of  Technology, Pune</a:t>
            </a:r>
            <a:r>
              <a:rPr lang="en-US" sz="1800" b="1" i="0" kern="1200" baseline="0" dirty="0">
                <a:solidFill>
                  <a:schemeClr val="bg1">
                    <a:alpha val="40000"/>
                  </a:schemeClr>
                </a:solidFill>
                <a:effectLst/>
                <a:latin typeface="+mn-lt"/>
                <a:ea typeface="+mn-ea"/>
                <a:cs typeface="+mn-cs"/>
              </a:rPr>
              <a:t> </a:t>
            </a:r>
            <a:endParaRPr lang="en-US" sz="1200" b="1" dirty="0">
              <a:solidFill>
                <a:schemeClr val="bg1">
                  <a:alpha val="40000"/>
                </a:schemeClr>
              </a:solidFill>
              <a:latin typeface="Optima LT Std DemiBold" panose="020B0602050508020304" pitchFamily="34" charset="0"/>
            </a:endParaRPr>
          </a:p>
        </p:txBody>
      </p:sp>
    </p:spTree>
    <p:extLst>
      <p:ext uri="{BB962C8B-B14F-4D97-AF65-F5344CB8AC3E}">
        <p14:creationId xmlns:p14="http://schemas.microsoft.com/office/powerpoint/2010/main" val="315599462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49" r:id="rId7"/>
  </p:sldLayoutIdLst>
  <p:hf hdr="0" ftr="0" dt="0"/>
  <p:txStyles>
    <p:titleStyle>
      <a:lvl1pPr algn="ctr" defTabSz="914400" rtl="0" eaLnBrk="1" latinLnBrk="0" hangingPunct="1">
        <a:spcBef>
          <a:spcPct val="0"/>
        </a:spcBef>
        <a:buNone/>
        <a:defRPr lang="en-US" sz="3400" b="1" kern="1200" dirty="0">
          <a:solidFill>
            <a:schemeClr val="tx1">
              <a:lumMod val="95000"/>
              <a:lumOff val="5000"/>
            </a:schemeClr>
          </a:solidFill>
          <a:latin typeface="+mj-lt"/>
          <a:ea typeface="+mj-ea"/>
          <a:cs typeface="+mj-cs"/>
        </a:defRPr>
      </a:lvl1pPr>
    </p:titleStyle>
    <p:bodyStyle>
      <a:lvl1pPr marL="342900" indent="-342900" algn="just" defTabSz="914400" rtl="0" eaLnBrk="1" latinLnBrk="0" hangingPunct="1">
        <a:spcBef>
          <a:spcPct val="20000"/>
        </a:spcBef>
        <a:buClr>
          <a:schemeClr val="tx1">
            <a:lumMod val="95000"/>
            <a:lumOff val="5000"/>
          </a:schemeClr>
        </a:buClr>
        <a:buFont typeface="Arial" pitchFamily="34" charset="0"/>
        <a:buChar char="•"/>
        <a:defRPr sz="32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1pPr>
      <a:lvl2pPr marL="914400" indent="-457200" algn="l" defTabSz="914400" rtl="0" eaLnBrk="1" latinLnBrk="0" hangingPunct="1">
        <a:spcBef>
          <a:spcPct val="20000"/>
        </a:spcBef>
        <a:buClr>
          <a:schemeClr val="tx1">
            <a:lumMod val="95000"/>
            <a:lumOff val="5000"/>
          </a:schemeClr>
        </a:buClr>
        <a:buFont typeface="Wingdings" panose="05000000000000000000" pitchFamily="2" charset="2"/>
        <a:buChar char="Ø"/>
        <a:defRPr sz="28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2pPr>
      <a:lvl3pPr marL="1344613" indent="-430213" algn="l" defTabSz="914400" rtl="0" eaLnBrk="1" latinLnBrk="0" hangingPunct="1">
        <a:spcBef>
          <a:spcPct val="20000"/>
        </a:spcBef>
        <a:buClr>
          <a:schemeClr val="tx1">
            <a:lumMod val="95000"/>
            <a:lumOff val="5000"/>
          </a:schemeClr>
        </a:buClr>
        <a:buFont typeface="Wingdings" panose="05000000000000000000" pitchFamily="2" charset="2"/>
        <a:buChar char="ü"/>
        <a:defRPr sz="24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3pPr>
      <a:lvl4pPr marL="1708150" indent="-336550" algn="l" defTabSz="914400" rtl="0" eaLnBrk="1" latinLnBrk="0" hangingPunct="1">
        <a:spcBef>
          <a:spcPct val="20000"/>
        </a:spcBef>
        <a:buClr>
          <a:schemeClr val="tx1">
            <a:lumMod val="95000"/>
            <a:lumOff val="5000"/>
          </a:schemeClr>
        </a:buClr>
        <a:buFont typeface="Wingdings" panose="05000000000000000000" pitchFamily="2" charset="2"/>
        <a:buChar char="q"/>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4pPr>
      <a:lvl5pPr marL="2246313" indent="-417513" algn="l" defTabSz="914400" rtl="0" eaLnBrk="1" latinLnBrk="0" hangingPunct="1">
        <a:spcBef>
          <a:spcPct val="20000"/>
        </a:spcBef>
        <a:buClr>
          <a:schemeClr val="tx1">
            <a:lumMod val="95000"/>
            <a:lumOff val="5000"/>
          </a:schemeClr>
        </a:buClr>
        <a:buFont typeface="Wingdings" panose="05000000000000000000" pitchFamily="2" charset="2"/>
        <a:buChar char="v"/>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799" y="2090343"/>
            <a:ext cx="8458201" cy="1138773"/>
          </a:xfrm>
          <a:prstGeom prst="rect">
            <a:avLst/>
          </a:prstGeom>
        </p:spPr>
        <p:txBody>
          <a:bodyPr wrap="square">
            <a:spAutoFit/>
          </a:bodyPr>
          <a:lstStyle/>
          <a:p>
            <a:pPr algn="ctr">
              <a:spcBef>
                <a:spcPct val="0"/>
              </a:spcBef>
            </a:pPr>
            <a:r>
              <a:rPr lang="en-IN" sz="3400" b="1" dirty="0">
                <a:solidFill>
                  <a:schemeClr val="tx1">
                    <a:lumMod val="95000"/>
                    <a:lumOff val="5000"/>
                  </a:schemeClr>
                </a:solidFill>
                <a:latin typeface="+mj-lt"/>
                <a:ea typeface="+mj-ea"/>
                <a:cs typeface="+mj-cs"/>
              </a:rPr>
              <a:t>Web Phishing Detection using Machine Learning</a:t>
            </a:r>
          </a:p>
        </p:txBody>
      </p:sp>
      <p:sp>
        <p:nvSpPr>
          <p:cNvPr id="4" name="Subtitle 2"/>
          <p:cNvSpPr txBox="1">
            <a:spLocks/>
          </p:cNvSpPr>
          <p:nvPr/>
        </p:nvSpPr>
        <p:spPr>
          <a:xfrm>
            <a:off x="2971800" y="4419600"/>
            <a:ext cx="2906973" cy="188268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0"/>
              </a:spcAft>
              <a:buClr>
                <a:srgbClr val="000000">
                  <a:lumMod val="75000"/>
                </a:srgbClr>
              </a:buClr>
              <a:buSzPct val="85000"/>
              <a:buFont typeface="Wingdings" pitchFamily="2" charset="2"/>
              <a:buNone/>
              <a:tabLst/>
              <a:defRPr/>
            </a:pPr>
            <a:r>
              <a:rPr kumimoji="0" lang="en-IN" sz="18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Presented </a:t>
            </a:r>
            <a:r>
              <a:rPr lang="en-IN" sz="1800" b="1" dirty="0">
                <a:solidFill>
                  <a:srgbClr val="C00000"/>
                </a:solidFill>
                <a:latin typeface="Times New Roman" panose="02020603050405020304" pitchFamily="18" charset="0"/>
                <a:cs typeface="Times New Roman" panose="02020603050405020304" pitchFamily="18" charset="0"/>
              </a:rPr>
              <a:t>b</a:t>
            </a:r>
            <a:r>
              <a:rPr kumimoji="0" lang="en-IN" sz="18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y </a:t>
            </a:r>
          </a:p>
          <a:p>
            <a:pPr marL="342900" marR="0" lvl="0" indent="-342900" algn="ctr" defTabSz="914400" rtl="0" eaLnBrk="1" fontAlgn="auto" latinLnBrk="0" hangingPunct="1">
              <a:lnSpc>
                <a:spcPct val="90000"/>
              </a:lnSpc>
              <a:spcBef>
                <a:spcPts val="1200"/>
              </a:spcBef>
              <a:spcAft>
                <a:spcPts val="0"/>
              </a:spcAft>
              <a:buClr>
                <a:srgbClr val="C00000"/>
              </a:buClr>
              <a:buSzPct val="85000"/>
              <a:buFont typeface="+mj-lt"/>
              <a:buAutoNum type="arabicPeriod"/>
              <a:tabLst/>
              <a:defRPr/>
            </a:pPr>
            <a:r>
              <a:rPr lang="en-IN" sz="1800" b="1" dirty="0">
                <a:solidFill>
                  <a:srgbClr val="C00000"/>
                </a:solidFill>
                <a:latin typeface="Times New Roman" panose="02020603050405020304" pitchFamily="18" charset="0"/>
                <a:cs typeface="Times New Roman" panose="02020603050405020304" pitchFamily="18" charset="0"/>
              </a:rPr>
              <a:t>Ansh Sharma (22070127011)</a:t>
            </a:r>
          </a:p>
          <a:p>
            <a:pPr marL="342900" marR="0" lvl="0" indent="-342900" algn="ctr" defTabSz="914400" rtl="0" eaLnBrk="1" fontAlgn="auto" latinLnBrk="0" hangingPunct="1">
              <a:lnSpc>
                <a:spcPct val="90000"/>
              </a:lnSpc>
              <a:spcBef>
                <a:spcPts val="1200"/>
              </a:spcBef>
              <a:spcAft>
                <a:spcPts val="0"/>
              </a:spcAft>
              <a:buClr>
                <a:srgbClr val="C00000"/>
              </a:buClr>
              <a:buSzPct val="85000"/>
              <a:buFont typeface="+mj-lt"/>
              <a:buAutoNum type="arabicPeriod"/>
              <a:tabLst/>
              <a:defRPr/>
            </a:pPr>
            <a:r>
              <a:rPr lang="en-IN" sz="1800" b="1" dirty="0" err="1">
                <a:solidFill>
                  <a:srgbClr val="C00000"/>
                </a:solidFill>
                <a:latin typeface="Times New Roman" panose="02020603050405020304" pitchFamily="18" charset="0"/>
                <a:cs typeface="Times New Roman" panose="02020603050405020304" pitchFamily="18" charset="0"/>
              </a:rPr>
              <a:t>Priyanshu</a:t>
            </a:r>
            <a:r>
              <a:rPr lang="en-IN" sz="1800" b="1" dirty="0">
                <a:solidFill>
                  <a:srgbClr val="C00000"/>
                </a:solidFill>
                <a:latin typeface="Times New Roman" panose="02020603050405020304" pitchFamily="18" charset="0"/>
                <a:cs typeface="Times New Roman" panose="02020603050405020304" pitchFamily="18" charset="0"/>
              </a:rPr>
              <a:t> Lathi (22070127048)</a:t>
            </a:r>
          </a:p>
        </p:txBody>
      </p:sp>
      <p:sp>
        <p:nvSpPr>
          <p:cNvPr id="2" name="Rectangle 1">
            <a:extLst>
              <a:ext uri="{FF2B5EF4-FFF2-40B4-BE49-F238E27FC236}">
                <a16:creationId xmlns:a16="http://schemas.microsoft.com/office/drawing/2014/main" id="{089D6865-B9A1-7C25-A92E-2A10091312C7}"/>
              </a:ext>
            </a:extLst>
          </p:cNvPr>
          <p:cNvSpPr/>
          <p:nvPr/>
        </p:nvSpPr>
        <p:spPr>
          <a:xfrm>
            <a:off x="3657600" y="791680"/>
            <a:ext cx="236220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97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481C-3205-EF57-6C20-1CF841590D6B}"/>
              </a:ext>
            </a:extLst>
          </p:cNvPr>
          <p:cNvSpPr>
            <a:spLocks noGrp="1"/>
          </p:cNvSpPr>
          <p:nvPr>
            <p:ph type="title"/>
          </p:nvPr>
        </p:nvSpPr>
        <p:spPr/>
        <p:txBody>
          <a:bodyPr/>
          <a:lstStyle/>
          <a:p>
            <a:r>
              <a:rPr lang="en-GB" dirty="0"/>
              <a:t>Results and discussion</a:t>
            </a:r>
          </a:p>
        </p:txBody>
      </p:sp>
      <p:sp>
        <p:nvSpPr>
          <p:cNvPr id="3" name="Content Placeholder 2">
            <a:extLst>
              <a:ext uri="{FF2B5EF4-FFF2-40B4-BE49-F238E27FC236}">
                <a16:creationId xmlns:a16="http://schemas.microsoft.com/office/drawing/2014/main" id="{C17A35BF-DEC4-474C-779C-D69214F9A752}"/>
              </a:ext>
            </a:extLst>
          </p:cNvPr>
          <p:cNvSpPr>
            <a:spLocks noGrp="1"/>
          </p:cNvSpPr>
          <p:nvPr>
            <p:ph idx="1"/>
          </p:nvPr>
        </p:nvSpPr>
        <p:spPr/>
        <p:txBody>
          <a:bodyPr/>
          <a:lstStyle/>
          <a:p>
            <a:pPr marL="0" indent="0">
              <a:buNone/>
            </a:pPr>
            <a:r>
              <a:rPr lang="en-GB" dirty="0"/>
              <a:t>Following results were recorded after model evaluation:</a:t>
            </a:r>
          </a:p>
          <a:p>
            <a:endParaRPr lang="en-GB" dirty="0"/>
          </a:p>
          <a:p>
            <a:endParaRPr lang="en-GB" dirty="0"/>
          </a:p>
        </p:txBody>
      </p:sp>
      <p:graphicFrame>
        <p:nvGraphicFramePr>
          <p:cNvPr id="4" name="Table 3">
            <a:extLst>
              <a:ext uri="{FF2B5EF4-FFF2-40B4-BE49-F238E27FC236}">
                <a16:creationId xmlns:a16="http://schemas.microsoft.com/office/drawing/2014/main" id="{99F17D5C-3D9C-3D3D-A7A5-660CB6D6E52D}"/>
              </a:ext>
            </a:extLst>
          </p:cNvPr>
          <p:cNvGraphicFramePr>
            <a:graphicFrameLocks noGrp="1"/>
          </p:cNvGraphicFramePr>
          <p:nvPr>
            <p:extLst>
              <p:ext uri="{D42A27DB-BD31-4B8C-83A1-F6EECF244321}">
                <p14:modId xmlns:p14="http://schemas.microsoft.com/office/powerpoint/2010/main" val="3869670003"/>
              </p:ext>
            </p:extLst>
          </p:nvPr>
        </p:nvGraphicFramePr>
        <p:xfrm>
          <a:off x="1524000" y="2275840"/>
          <a:ext cx="6019800" cy="2034879"/>
        </p:xfrm>
        <a:graphic>
          <a:graphicData uri="http://schemas.openxmlformats.org/drawingml/2006/table">
            <a:tbl>
              <a:tblPr firstRow="1" firstCol="1" bandRow="1">
                <a:tableStyleId>{5C22544A-7EE6-4342-B048-85BDC9FD1C3A}</a:tableStyleId>
              </a:tblPr>
              <a:tblGrid>
                <a:gridCol w="3009900">
                  <a:extLst>
                    <a:ext uri="{9D8B030D-6E8A-4147-A177-3AD203B41FA5}">
                      <a16:colId xmlns:a16="http://schemas.microsoft.com/office/drawing/2014/main" val="109494144"/>
                    </a:ext>
                  </a:extLst>
                </a:gridCol>
                <a:gridCol w="3009900">
                  <a:extLst>
                    <a:ext uri="{9D8B030D-6E8A-4147-A177-3AD203B41FA5}">
                      <a16:colId xmlns:a16="http://schemas.microsoft.com/office/drawing/2014/main" val="2230338963"/>
                    </a:ext>
                  </a:extLst>
                </a:gridCol>
              </a:tblGrid>
              <a:tr h="467360">
                <a:tc>
                  <a:txBody>
                    <a:bodyPr/>
                    <a:lstStyle/>
                    <a:p>
                      <a:pPr algn="just">
                        <a:lnSpc>
                          <a:spcPct val="107000"/>
                        </a:lnSpc>
                        <a:spcAft>
                          <a:spcPts val="800"/>
                        </a:spcAft>
                      </a:pPr>
                      <a:r>
                        <a:rPr lang="en-GB" sz="1400" kern="100" dirty="0">
                          <a:effectLst/>
                        </a:rPr>
                        <a:t>Model</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400" kern="100" dirty="0">
                          <a:effectLst/>
                        </a:rPr>
                        <a:t>Accuracy</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970454"/>
                  </a:ext>
                </a:extLst>
              </a:tr>
              <a:tr h="399895">
                <a:tc>
                  <a:txBody>
                    <a:bodyPr/>
                    <a:lstStyle/>
                    <a:p>
                      <a:pPr algn="just">
                        <a:lnSpc>
                          <a:spcPct val="107000"/>
                        </a:lnSpc>
                        <a:spcAft>
                          <a:spcPts val="800"/>
                        </a:spcAft>
                      </a:pPr>
                      <a:r>
                        <a:rPr lang="en-GB" sz="1400" kern="100" dirty="0">
                          <a:effectLst/>
                        </a:rPr>
                        <a:t>Random Forest</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200" kern="100" dirty="0">
                          <a:effectLst/>
                        </a:rPr>
                        <a:t>95%</a:t>
                      </a:r>
                      <a:endParaRPr lang="en-GB"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15133076"/>
                  </a:ext>
                </a:extLst>
              </a:tr>
              <a:tr h="391880">
                <a:tc>
                  <a:txBody>
                    <a:bodyPr/>
                    <a:lstStyle/>
                    <a:p>
                      <a:pPr algn="just">
                        <a:lnSpc>
                          <a:spcPct val="107000"/>
                        </a:lnSpc>
                        <a:spcAft>
                          <a:spcPts val="800"/>
                        </a:spcAft>
                      </a:pPr>
                      <a:r>
                        <a:rPr lang="en-GB" sz="1400" kern="100" dirty="0">
                          <a:effectLst/>
                        </a:rPr>
                        <a:t>KNN</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200" kern="100" dirty="0">
                          <a:effectLst/>
                        </a:rPr>
                        <a:t>94%</a:t>
                      </a:r>
                      <a:endParaRPr lang="en-GB"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3073809"/>
                  </a:ext>
                </a:extLst>
              </a:tr>
              <a:tr h="391880">
                <a:tc>
                  <a:txBody>
                    <a:bodyPr/>
                    <a:lstStyle/>
                    <a:p>
                      <a:pPr algn="just">
                        <a:lnSpc>
                          <a:spcPct val="107000"/>
                        </a:lnSpc>
                        <a:spcAft>
                          <a:spcPts val="800"/>
                        </a:spcAft>
                      </a:pPr>
                      <a:r>
                        <a:rPr lang="en-GB" sz="1400" kern="100" dirty="0">
                          <a:effectLst/>
                        </a:rPr>
                        <a:t>Logistic Regression</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200" kern="100" dirty="0">
                          <a:effectLst/>
                        </a:rPr>
                        <a:t>92%</a:t>
                      </a:r>
                      <a:endParaRPr lang="en-GB"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91495912"/>
                  </a:ext>
                </a:extLst>
              </a:tr>
              <a:tr h="383864">
                <a:tc>
                  <a:txBody>
                    <a:bodyPr/>
                    <a:lstStyle/>
                    <a:p>
                      <a:pPr algn="just">
                        <a:lnSpc>
                          <a:spcPct val="107000"/>
                        </a:lnSpc>
                        <a:spcAft>
                          <a:spcPts val="800"/>
                        </a:spcAft>
                      </a:pPr>
                      <a:r>
                        <a:rPr lang="en-GB" sz="1400" kern="100" dirty="0">
                          <a:effectLst/>
                        </a:rPr>
                        <a:t>Decision Tree</a:t>
                      </a:r>
                      <a:endParaRPr lang="en-GB"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200" kern="100" dirty="0">
                          <a:effectLst/>
                        </a:rPr>
                        <a:t>95%</a:t>
                      </a:r>
                      <a:endParaRPr lang="en-GB"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82415134"/>
                  </a:ext>
                </a:extLst>
              </a:tr>
            </a:tbl>
          </a:graphicData>
        </a:graphic>
      </p:graphicFrame>
    </p:spTree>
    <p:extLst>
      <p:ext uri="{BB962C8B-B14F-4D97-AF65-F5344CB8AC3E}">
        <p14:creationId xmlns:p14="http://schemas.microsoft.com/office/powerpoint/2010/main" val="383627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B004-5B2B-D99A-EF6D-08C2C711CADE}"/>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0248E02-7612-6B44-0251-7DFF25A26017}"/>
              </a:ext>
            </a:extLst>
          </p:cNvPr>
          <p:cNvSpPr>
            <a:spLocks noGrp="1"/>
          </p:cNvSpPr>
          <p:nvPr>
            <p:ph idx="1"/>
          </p:nvPr>
        </p:nvSpPr>
        <p:spPr>
          <a:xfrm>
            <a:off x="685800" y="1371600"/>
            <a:ext cx="8229600" cy="4876800"/>
          </a:xfrm>
        </p:spPr>
        <p:txBody>
          <a:bodyPr>
            <a:noAutofit/>
          </a:bodyPr>
          <a:lstStyle/>
          <a:p>
            <a:pPr marL="0" indent="0">
              <a:lnSpc>
                <a:spcPct val="107000"/>
              </a:lnSpc>
              <a:spcAft>
                <a:spcPts val="800"/>
              </a:spcAft>
              <a:buNone/>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In conclusion, this project has demonstrated the effectiveness of machine learning algorithms in detecting web phishing attempts using a comprehensive dataset of URL and webpage attributes. The high accuracies achieved by K-Nearest </a:t>
            </a:r>
            <a:r>
              <a:rPr lang="en-GB" sz="1600" kern="100" dirty="0" err="1">
                <a:effectLst/>
                <a:latin typeface="Times New Roman" panose="02020603050405020304" pitchFamily="18" charset="0"/>
                <a:ea typeface="Calibri" panose="020F0502020204030204" pitchFamily="34" charset="0"/>
                <a:cs typeface="Mangal" panose="02040503050203030202" pitchFamily="18" charset="0"/>
              </a:rPr>
              <a:t>Neighbors</a:t>
            </a:r>
            <a:r>
              <a:rPr lang="en-GB" sz="1600" kern="100" dirty="0">
                <a:effectLst/>
                <a:latin typeface="Times New Roman" panose="02020603050405020304" pitchFamily="18" charset="0"/>
                <a:ea typeface="Calibri" panose="020F0502020204030204" pitchFamily="34" charset="0"/>
                <a:cs typeface="Mangal" panose="02040503050203030202" pitchFamily="18" charset="0"/>
              </a:rPr>
              <a:t>, Logistic Regression, and Random Forest models emphasize the potential of these techniques in bolstering cybersecurity measures against phishing attacks.</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The study underscores the importance of feature selection and dataset quality in training robust phishing detection models. By leveraging diverse features such as URL structure, webpage content, and domain characteristics, the models were able to discern subtle indicators of phishing attempts with notable accuracy.</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Moving forward, further advancements in machine learning techniques, coupled with continuous updates to datasets reflecting evolving phishing tactics, are essential to stay ahead of cyber threats. Additionally, the integration of real-time monitoring and adaptive learning mechanisms could enhance the agility and responsiveness of phishing detection systems.</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Overall, this research contributes to the ongoing efforts in cybersecurity by providing insights into the efficacy of machine learning in combating web-based phishing attacks. By leveraging the power of data-driven approaches, organizations can fortify their defences and mitigate the risks posed by malicious actors in the digital landscape.</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sz="1600" dirty="0"/>
          </a:p>
        </p:txBody>
      </p:sp>
    </p:spTree>
    <p:extLst>
      <p:ext uri="{BB962C8B-B14F-4D97-AF65-F5344CB8AC3E}">
        <p14:creationId xmlns:p14="http://schemas.microsoft.com/office/powerpoint/2010/main" val="68745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6">
            <a:extLst>
              <a:ext uri="{FF2B5EF4-FFF2-40B4-BE49-F238E27FC236}">
                <a16:creationId xmlns:a16="http://schemas.microsoft.com/office/drawing/2014/main" id="{36762C34-3435-7420-0C33-1A2D6F6358F1}"/>
              </a:ext>
            </a:extLst>
          </p:cNvPr>
          <p:cNvPicPr/>
          <p:nvPr/>
        </p:nvPicPr>
        <p:blipFill>
          <a:blip r:embed="rId2" cstate="print"/>
          <a:stretch>
            <a:fillRect/>
          </a:stretch>
        </p:blipFill>
        <p:spPr>
          <a:xfrm>
            <a:off x="1421826" y="89034"/>
            <a:ext cx="6400800" cy="6355252"/>
          </a:xfrm>
          <a:prstGeom prst="rect">
            <a:avLst/>
          </a:prstGeom>
        </p:spPr>
      </p:pic>
      <p:sp>
        <p:nvSpPr>
          <p:cNvPr id="9" name="TextBox 8">
            <a:extLst>
              <a:ext uri="{FF2B5EF4-FFF2-40B4-BE49-F238E27FC236}">
                <a16:creationId xmlns:a16="http://schemas.microsoft.com/office/drawing/2014/main" id="{D1341A44-6B22-E9F7-7EEA-B2367E6237C0}"/>
              </a:ext>
            </a:extLst>
          </p:cNvPr>
          <p:cNvSpPr txBox="1"/>
          <p:nvPr/>
        </p:nvSpPr>
        <p:spPr>
          <a:xfrm>
            <a:off x="4248508" y="3081995"/>
            <a:ext cx="800100" cy="369332"/>
          </a:xfrm>
          <a:prstGeom prst="rect">
            <a:avLst/>
          </a:prstGeom>
          <a:noFill/>
        </p:spPr>
        <p:txBody>
          <a:bodyPr wrap="square">
            <a:spAutoFit/>
          </a:bodyPr>
          <a:lstStyle/>
          <a:p>
            <a:pPr marL="12700" algn="ctr">
              <a:lnSpc>
                <a:spcPct val="100000"/>
              </a:lnSpc>
              <a:spcBef>
                <a:spcPts val="100"/>
              </a:spcBef>
            </a:pPr>
            <a:r>
              <a:rPr lang="en-IN" b="1" spc="-5" dirty="0">
                <a:latin typeface="Times New Roman"/>
                <a:cs typeface="Times New Roman"/>
              </a:rPr>
              <a:t>Index</a:t>
            </a:r>
            <a:endParaRPr lang="en-IN" dirty="0">
              <a:latin typeface="Times New Roman"/>
              <a:cs typeface="Times New Roman"/>
            </a:endParaRPr>
          </a:p>
        </p:txBody>
      </p:sp>
      <p:sp>
        <p:nvSpPr>
          <p:cNvPr id="10" name="object 8">
            <a:extLst>
              <a:ext uri="{FF2B5EF4-FFF2-40B4-BE49-F238E27FC236}">
                <a16:creationId xmlns:a16="http://schemas.microsoft.com/office/drawing/2014/main" id="{A89461D0-52D8-1FA6-B97C-0497E27C106E}"/>
              </a:ext>
            </a:extLst>
          </p:cNvPr>
          <p:cNvSpPr txBox="1"/>
          <p:nvPr/>
        </p:nvSpPr>
        <p:spPr>
          <a:xfrm>
            <a:off x="4078431" y="575251"/>
            <a:ext cx="1478043"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a:cs typeface="Times New Roman"/>
              </a:rPr>
              <a:t>I</a:t>
            </a:r>
            <a:r>
              <a:rPr spc="5" dirty="0">
                <a:latin typeface="Times New Roman"/>
                <a:cs typeface="Times New Roman"/>
              </a:rPr>
              <a:t>n</a:t>
            </a:r>
            <a:r>
              <a:rPr dirty="0">
                <a:latin typeface="Times New Roman"/>
                <a:cs typeface="Times New Roman"/>
              </a:rPr>
              <a:t>tro</a:t>
            </a:r>
            <a:r>
              <a:rPr spc="10" dirty="0">
                <a:latin typeface="Times New Roman"/>
                <a:cs typeface="Times New Roman"/>
              </a:rPr>
              <a:t>d</a:t>
            </a:r>
            <a:r>
              <a:rPr dirty="0">
                <a:latin typeface="Times New Roman"/>
                <a:cs typeface="Times New Roman"/>
              </a:rPr>
              <a:t>ucti</a:t>
            </a:r>
            <a:r>
              <a:rPr spc="-15" dirty="0">
                <a:latin typeface="Times New Roman"/>
                <a:cs typeface="Times New Roman"/>
              </a:rPr>
              <a:t>o</a:t>
            </a:r>
            <a:r>
              <a:rPr dirty="0">
                <a:latin typeface="Times New Roman"/>
                <a:cs typeface="Times New Roman"/>
              </a:rPr>
              <a:t>n</a:t>
            </a:r>
          </a:p>
        </p:txBody>
      </p:sp>
      <p:sp>
        <p:nvSpPr>
          <p:cNvPr id="13" name="TextBox 12">
            <a:extLst>
              <a:ext uri="{FF2B5EF4-FFF2-40B4-BE49-F238E27FC236}">
                <a16:creationId xmlns:a16="http://schemas.microsoft.com/office/drawing/2014/main" id="{4A6B640C-DB22-A6B9-B668-7B1EC7CD8181}"/>
              </a:ext>
            </a:extLst>
          </p:cNvPr>
          <p:cNvSpPr txBox="1"/>
          <p:nvPr/>
        </p:nvSpPr>
        <p:spPr>
          <a:xfrm>
            <a:off x="5943600" y="1264270"/>
            <a:ext cx="4572000" cy="369332"/>
          </a:xfrm>
          <a:prstGeom prst="rect">
            <a:avLst/>
          </a:prstGeom>
          <a:noFill/>
        </p:spPr>
        <p:txBody>
          <a:bodyPr wrap="square">
            <a:spAutoFit/>
          </a:bodyPr>
          <a:lstStyle/>
          <a:p>
            <a:r>
              <a:rPr lang="en-IN" sz="1800" dirty="0">
                <a:latin typeface="Times New Roman"/>
                <a:cs typeface="Times New Roman"/>
              </a:rPr>
              <a:t>Li</a:t>
            </a:r>
            <a:r>
              <a:rPr lang="en-IN" sz="1800" spc="-10" dirty="0">
                <a:latin typeface="Times New Roman"/>
                <a:cs typeface="Times New Roman"/>
              </a:rPr>
              <a:t>t</a:t>
            </a:r>
            <a:r>
              <a:rPr lang="en-IN" sz="1800" dirty="0">
                <a:latin typeface="Times New Roman"/>
                <a:cs typeface="Times New Roman"/>
              </a:rPr>
              <a:t>erature</a:t>
            </a:r>
            <a:endParaRPr lang="en-IN" dirty="0"/>
          </a:p>
        </p:txBody>
      </p:sp>
      <p:sp>
        <p:nvSpPr>
          <p:cNvPr id="14" name="object 10">
            <a:extLst>
              <a:ext uri="{FF2B5EF4-FFF2-40B4-BE49-F238E27FC236}">
                <a16:creationId xmlns:a16="http://schemas.microsoft.com/office/drawing/2014/main" id="{0F8C5813-354A-5EE5-D852-2857BB577B09}"/>
              </a:ext>
            </a:extLst>
          </p:cNvPr>
          <p:cNvSpPr txBox="1"/>
          <p:nvPr/>
        </p:nvSpPr>
        <p:spPr>
          <a:xfrm>
            <a:off x="6764594" y="2969163"/>
            <a:ext cx="957580" cy="594995"/>
          </a:xfrm>
          <a:prstGeom prst="rect">
            <a:avLst/>
          </a:prstGeom>
        </p:spPr>
        <p:txBody>
          <a:bodyPr vert="horz" wrap="square" lIns="0" tIns="55880" rIns="0" bIns="0" rtlCol="0">
            <a:spAutoFit/>
          </a:bodyPr>
          <a:lstStyle/>
          <a:p>
            <a:pPr marL="266700" marR="5080" indent="-254635">
              <a:lnSpc>
                <a:spcPts val="2080"/>
              </a:lnSpc>
              <a:spcBef>
                <a:spcPts val="440"/>
              </a:spcBef>
            </a:pPr>
            <a:r>
              <a:rPr dirty="0">
                <a:latin typeface="Times New Roman"/>
                <a:cs typeface="Times New Roman"/>
              </a:rPr>
              <a:t>R</a:t>
            </a:r>
            <a:r>
              <a:rPr spc="-10" dirty="0">
                <a:latin typeface="Times New Roman"/>
                <a:cs typeface="Times New Roman"/>
              </a:rPr>
              <a:t>e</a:t>
            </a:r>
            <a:r>
              <a:rPr dirty="0">
                <a:latin typeface="Times New Roman"/>
                <a:cs typeface="Times New Roman"/>
              </a:rPr>
              <a:t>search  Gap</a:t>
            </a:r>
          </a:p>
        </p:txBody>
      </p:sp>
      <p:sp>
        <p:nvSpPr>
          <p:cNvPr id="15" name="object 11">
            <a:extLst>
              <a:ext uri="{FF2B5EF4-FFF2-40B4-BE49-F238E27FC236}">
                <a16:creationId xmlns:a16="http://schemas.microsoft.com/office/drawing/2014/main" id="{61FE4325-E548-27F4-0E62-ADDD794C2A41}"/>
              </a:ext>
            </a:extLst>
          </p:cNvPr>
          <p:cNvSpPr txBox="1"/>
          <p:nvPr/>
        </p:nvSpPr>
        <p:spPr>
          <a:xfrm>
            <a:off x="6030191" y="4709024"/>
            <a:ext cx="1039494" cy="594995"/>
          </a:xfrm>
          <a:prstGeom prst="rect">
            <a:avLst/>
          </a:prstGeom>
        </p:spPr>
        <p:txBody>
          <a:bodyPr vert="horz" wrap="square" lIns="0" tIns="55880" rIns="0" bIns="0" rtlCol="0">
            <a:spAutoFit/>
          </a:bodyPr>
          <a:lstStyle/>
          <a:p>
            <a:pPr marL="12700" marR="5080" indent="76200">
              <a:lnSpc>
                <a:spcPts val="2080"/>
              </a:lnSpc>
              <a:spcBef>
                <a:spcPts val="440"/>
              </a:spcBef>
            </a:pPr>
            <a:r>
              <a:rPr dirty="0">
                <a:latin typeface="Times New Roman"/>
                <a:cs typeface="Times New Roman"/>
              </a:rPr>
              <a:t>Problem </a:t>
            </a:r>
            <a:r>
              <a:rPr spc="5" dirty="0">
                <a:latin typeface="Times New Roman"/>
                <a:cs typeface="Times New Roman"/>
              </a:rPr>
              <a:t> </a:t>
            </a:r>
            <a:r>
              <a:rPr dirty="0">
                <a:latin typeface="Times New Roman"/>
                <a:cs typeface="Times New Roman"/>
              </a:rPr>
              <a:t>Sta</a:t>
            </a:r>
            <a:r>
              <a:rPr spc="-10" dirty="0">
                <a:latin typeface="Times New Roman"/>
                <a:cs typeface="Times New Roman"/>
              </a:rPr>
              <a:t>t</a:t>
            </a:r>
            <a:r>
              <a:rPr dirty="0">
                <a:latin typeface="Times New Roman"/>
                <a:cs typeface="Times New Roman"/>
              </a:rPr>
              <a:t>e</a:t>
            </a:r>
            <a:r>
              <a:rPr spc="-25" dirty="0">
                <a:latin typeface="Times New Roman"/>
                <a:cs typeface="Times New Roman"/>
              </a:rPr>
              <a:t>m</a:t>
            </a:r>
            <a:r>
              <a:rPr dirty="0">
                <a:latin typeface="Times New Roman"/>
                <a:cs typeface="Times New Roman"/>
              </a:rPr>
              <a:t>ent</a:t>
            </a:r>
          </a:p>
        </p:txBody>
      </p:sp>
      <p:sp>
        <p:nvSpPr>
          <p:cNvPr id="17" name="object 12">
            <a:extLst>
              <a:ext uri="{FF2B5EF4-FFF2-40B4-BE49-F238E27FC236}">
                <a16:creationId xmlns:a16="http://schemas.microsoft.com/office/drawing/2014/main" id="{9575DA7E-F9EB-3208-52BE-7F7EBB6536BB}"/>
              </a:ext>
            </a:extLst>
          </p:cNvPr>
          <p:cNvSpPr txBox="1"/>
          <p:nvPr/>
        </p:nvSpPr>
        <p:spPr>
          <a:xfrm>
            <a:off x="4201503" y="5585093"/>
            <a:ext cx="1016000" cy="290464"/>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a:cs typeface="Times New Roman"/>
              </a:rPr>
              <a:t>O</a:t>
            </a:r>
            <a:r>
              <a:rPr spc="5" dirty="0">
                <a:latin typeface="Times New Roman"/>
                <a:cs typeface="Times New Roman"/>
              </a:rPr>
              <a:t>b</a:t>
            </a:r>
            <a:r>
              <a:rPr dirty="0">
                <a:latin typeface="Times New Roman"/>
                <a:cs typeface="Times New Roman"/>
              </a:rPr>
              <a:t>jec</a:t>
            </a:r>
            <a:r>
              <a:rPr spc="-15" dirty="0">
                <a:latin typeface="Times New Roman"/>
                <a:cs typeface="Times New Roman"/>
              </a:rPr>
              <a:t>t</a:t>
            </a:r>
            <a:r>
              <a:rPr dirty="0">
                <a:latin typeface="Times New Roman"/>
                <a:cs typeface="Times New Roman"/>
              </a:rPr>
              <a:t>ive</a:t>
            </a:r>
          </a:p>
        </p:txBody>
      </p:sp>
      <p:sp>
        <p:nvSpPr>
          <p:cNvPr id="19" name="TextBox 18">
            <a:extLst>
              <a:ext uri="{FF2B5EF4-FFF2-40B4-BE49-F238E27FC236}">
                <a16:creationId xmlns:a16="http://schemas.microsoft.com/office/drawing/2014/main" id="{CD27543E-7BBB-260C-69CC-1CB2FA3E2286}"/>
              </a:ext>
            </a:extLst>
          </p:cNvPr>
          <p:cNvSpPr txBox="1"/>
          <p:nvPr/>
        </p:nvSpPr>
        <p:spPr>
          <a:xfrm>
            <a:off x="2173951" y="4932363"/>
            <a:ext cx="1600200" cy="338554"/>
          </a:xfrm>
          <a:prstGeom prst="rect">
            <a:avLst/>
          </a:prstGeom>
          <a:noFill/>
        </p:spPr>
        <p:txBody>
          <a:bodyPr wrap="square">
            <a:spAutoFit/>
          </a:bodyPr>
          <a:lstStyle/>
          <a:p>
            <a:r>
              <a:rPr lang="en-IN" sz="1600" dirty="0">
                <a:latin typeface="Times New Roman"/>
                <a:cs typeface="Times New Roman"/>
              </a:rPr>
              <a:t>M</a:t>
            </a:r>
            <a:r>
              <a:rPr lang="en-IN" sz="1600" spc="-10" dirty="0">
                <a:latin typeface="Times New Roman"/>
                <a:cs typeface="Times New Roman"/>
              </a:rPr>
              <a:t>e</a:t>
            </a:r>
            <a:r>
              <a:rPr lang="en-IN" sz="1600" dirty="0">
                <a:latin typeface="Times New Roman"/>
                <a:cs typeface="Times New Roman"/>
              </a:rPr>
              <a:t>thod</a:t>
            </a:r>
            <a:r>
              <a:rPr lang="en-IN" sz="1600" spc="10" dirty="0">
                <a:latin typeface="Times New Roman"/>
                <a:cs typeface="Times New Roman"/>
              </a:rPr>
              <a:t>o</a:t>
            </a:r>
            <a:r>
              <a:rPr lang="en-IN" sz="1600" dirty="0">
                <a:latin typeface="Times New Roman"/>
                <a:cs typeface="Times New Roman"/>
              </a:rPr>
              <a:t>logy</a:t>
            </a:r>
            <a:endParaRPr lang="en-IN" dirty="0"/>
          </a:p>
        </p:txBody>
      </p:sp>
      <p:sp>
        <p:nvSpPr>
          <p:cNvPr id="20" name="object 14">
            <a:extLst>
              <a:ext uri="{FF2B5EF4-FFF2-40B4-BE49-F238E27FC236}">
                <a16:creationId xmlns:a16="http://schemas.microsoft.com/office/drawing/2014/main" id="{4EFE579F-0A64-F677-AE6F-C28AFA2A71A9}"/>
              </a:ext>
            </a:extLst>
          </p:cNvPr>
          <p:cNvSpPr txBox="1"/>
          <p:nvPr/>
        </p:nvSpPr>
        <p:spPr>
          <a:xfrm>
            <a:off x="1697641" y="3124307"/>
            <a:ext cx="773430" cy="290464"/>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a:cs typeface="Times New Roman"/>
              </a:rPr>
              <a:t>R</a:t>
            </a:r>
            <a:r>
              <a:rPr spc="-10" dirty="0">
                <a:latin typeface="Times New Roman"/>
                <a:cs typeface="Times New Roman"/>
              </a:rPr>
              <a:t>e</a:t>
            </a:r>
            <a:r>
              <a:rPr dirty="0">
                <a:latin typeface="Times New Roman"/>
                <a:cs typeface="Times New Roman"/>
              </a:rPr>
              <a:t>sul</a:t>
            </a:r>
            <a:r>
              <a:rPr spc="-10" dirty="0">
                <a:latin typeface="Times New Roman"/>
                <a:cs typeface="Times New Roman"/>
              </a:rPr>
              <a:t>t</a:t>
            </a:r>
            <a:r>
              <a:rPr dirty="0">
                <a:latin typeface="Times New Roman"/>
                <a:cs typeface="Times New Roman"/>
              </a:rPr>
              <a:t>s</a:t>
            </a:r>
            <a:endParaRPr sz="2000" dirty="0">
              <a:latin typeface="Times New Roman"/>
              <a:cs typeface="Times New Roman"/>
            </a:endParaRPr>
          </a:p>
        </p:txBody>
      </p:sp>
      <p:sp>
        <p:nvSpPr>
          <p:cNvPr id="3" name="TextBox 2">
            <a:extLst>
              <a:ext uri="{FF2B5EF4-FFF2-40B4-BE49-F238E27FC236}">
                <a16:creationId xmlns:a16="http://schemas.microsoft.com/office/drawing/2014/main" id="{69C8703B-54DC-D192-EDC7-814674C14A0C}"/>
              </a:ext>
            </a:extLst>
          </p:cNvPr>
          <p:cNvSpPr txBox="1"/>
          <p:nvPr/>
        </p:nvSpPr>
        <p:spPr>
          <a:xfrm>
            <a:off x="2101562" y="1264270"/>
            <a:ext cx="1600200" cy="342401"/>
          </a:xfrm>
          <a:prstGeom prst="rect">
            <a:avLst/>
          </a:prstGeom>
          <a:noFill/>
        </p:spPr>
        <p:txBody>
          <a:bodyPr wrap="square">
            <a:spAutoFit/>
          </a:bodyPr>
          <a:lstStyle/>
          <a:p>
            <a:pPr marL="266700" marR="5080" indent="-254635">
              <a:lnSpc>
                <a:spcPts val="2080"/>
              </a:lnSpc>
              <a:spcBef>
                <a:spcPts val="440"/>
              </a:spcBef>
            </a:pPr>
            <a:r>
              <a:rPr lang="en-US" sz="1600" dirty="0">
                <a:latin typeface="Times New Roman"/>
                <a:cs typeface="Times New Roman"/>
              </a:rPr>
              <a:t>C</a:t>
            </a:r>
            <a:r>
              <a:rPr lang="en-IN" sz="1600" dirty="0" err="1">
                <a:latin typeface="Times New Roman"/>
                <a:cs typeface="Times New Roman"/>
              </a:rPr>
              <a:t>ontributions</a:t>
            </a:r>
            <a:endParaRPr lang="en-IN" sz="1600" dirty="0">
              <a:latin typeface="Times New Roman"/>
              <a:cs typeface="Times New Roman"/>
            </a:endParaRPr>
          </a:p>
        </p:txBody>
      </p:sp>
    </p:spTree>
    <p:extLst>
      <p:ext uri="{BB962C8B-B14F-4D97-AF65-F5344CB8AC3E}">
        <p14:creationId xmlns:p14="http://schemas.microsoft.com/office/powerpoint/2010/main" val="416067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1AF4-C934-4E2D-B627-B1121C34152D}"/>
              </a:ext>
            </a:extLst>
          </p:cNvPr>
          <p:cNvSpPr>
            <a:spLocks noGrp="1"/>
          </p:cNvSpPr>
          <p:nvPr>
            <p:ph type="title"/>
          </p:nvPr>
        </p:nvSpPr>
        <p:spPr>
          <a:xfrm>
            <a:off x="152400" y="228600"/>
            <a:ext cx="3886200" cy="83820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548782-B6FA-4F16-A61F-6C4C7086AB8E}"/>
              </a:ext>
            </a:extLst>
          </p:cNvPr>
          <p:cNvSpPr txBox="1"/>
          <p:nvPr/>
        </p:nvSpPr>
        <p:spPr>
          <a:xfrm>
            <a:off x="762000" y="1295400"/>
            <a:ext cx="77724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Web phishing is a fraudulent tactic where cybercriminals impersonate legitimate organizations to deceive individuals into sharing sensitive information like passwords or credit card details. They typically use fake emails or websites that closely resemble the real ones. The aim is to trick users into divulging personal data, which can be used for identity theft or financial fraud. Phishing attacks can also occur through text messages or phone calls. Protecting against phishing involves being cautious with electronic communications, verifying the authenticity of websites and requests, and employing security measures like email filtering and multi-factor authentication to mitigate risks.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95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1445206-2D81-5D19-D27B-7FFF7852887C}"/>
              </a:ext>
            </a:extLst>
          </p:cNvPr>
          <p:cNvGraphicFramePr>
            <a:graphicFrameLocks noGrp="1"/>
          </p:cNvGraphicFramePr>
          <p:nvPr>
            <p:extLst>
              <p:ext uri="{D42A27DB-BD31-4B8C-83A1-F6EECF244321}">
                <p14:modId xmlns:p14="http://schemas.microsoft.com/office/powerpoint/2010/main" val="4146017641"/>
              </p:ext>
            </p:extLst>
          </p:nvPr>
        </p:nvGraphicFramePr>
        <p:xfrm>
          <a:off x="685800" y="762000"/>
          <a:ext cx="8077200" cy="5405709"/>
        </p:xfrm>
        <a:graphic>
          <a:graphicData uri="http://schemas.openxmlformats.org/drawingml/2006/table">
            <a:tbl>
              <a:tblPr firstRow="1" bandRow="1">
                <a:tableStyleId>{93296810-A885-4BE3-A3E7-6D5BEEA58F35}</a:tableStyleId>
              </a:tblPr>
              <a:tblGrid>
                <a:gridCol w="1555050">
                  <a:extLst>
                    <a:ext uri="{9D8B030D-6E8A-4147-A177-3AD203B41FA5}">
                      <a16:colId xmlns:a16="http://schemas.microsoft.com/office/drawing/2014/main" val="4053424005"/>
                    </a:ext>
                  </a:extLst>
                </a:gridCol>
                <a:gridCol w="1797750">
                  <a:extLst>
                    <a:ext uri="{9D8B030D-6E8A-4147-A177-3AD203B41FA5}">
                      <a16:colId xmlns:a16="http://schemas.microsoft.com/office/drawing/2014/main" val="2399124938"/>
                    </a:ext>
                  </a:extLst>
                </a:gridCol>
                <a:gridCol w="1463325">
                  <a:extLst>
                    <a:ext uri="{9D8B030D-6E8A-4147-A177-3AD203B41FA5}">
                      <a16:colId xmlns:a16="http://schemas.microsoft.com/office/drawing/2014/main" val="1835732794"/>
                    </a:ext>
                  </a:extLst>
                </a:gridCol>
                <a:gridCol w="1811708">
                  <a:extLst>
                    <a:ext uri="{9D8B030D-6E8A-4147-A177-3AD203B41FA5}">
                      <a16:colId xmlns:a16="http://schemas.microsoft.com/office/drawing/2014/main" val="80463428"/>
                    </a:ext>
                  </a:extLst>
                </a:gridCol>
                <a:gridCol w="1449367">
                  <a:extLst>
                    <a:ext uri="{9D8B030D-6E8A-4147-A177-3AD203B41FA5}">
                      <a16:colId xmlns:a16="http://schemas.microsoft.com/office/drawing/2014/main" val="2260243205"/>
                    </a:ext>
                  </a:extLst>
                </a:gridCol>
              </a:tblGrid>
              <a:tr h="1123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Times New Roman" panose="02020603050405020304" pitchFamily="18" charset="0"/>
                          <a:cs typeface="Times New Roman" panose="02020603050405020304" pitchFamily="18" charset="0"/>
                        </a:rPr>
                        <a:t>Research</a:t>
                      </a:r>
                      <a:r>
                        <a:rPr lang="en-IN" sz="1800" spc="-10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ysClr val="windowText" lastClr="000000"/>
                          </a:solidFill>
                          <a:latin typeface="Times New Roman" panose="02020603050405020304" pitchFamily="18" charset="0"/>
                          <a:cs typeface="Times New Roman" panose="02020603050405020304" pitchFamily="18" charset="0"/>
                        </a:rPr>
                        <a:t>Papers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Times New Roman" panose="02020603050405020304" pitchFamily="18" charset="0"/>
                          <a:cs typeface="Times New Roman" panose="02020603050405020304" pitchFamily="18" charset="0"/>
                        </a:rPr>
                        <a:t>Methodology</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Times New Roman" panose="02020603050405020304" pitchFamily="18" charset="0"/>
                          <a:cs typeface="Times New Roman" panose="02020603050405020304" pitchFamily="18" charset="0"/>
                        </a:rPr>
                        <a:t>Feature</a:t>
                      </a:r>
                      <a:r>
                        <a:rPr lang="en-IN" sz="1800" spc="-5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ysClr val="windowText" lastClr="000000"/>
                          </a:solidFill>
                          <a:latin typeface="Times New Roman" panose="02020603050405020304" pitchFamily="18" charset="0"/>
                          <a:cs typeface="Times New Roman" panose="02020603050405020304" pitchFamily="18" charset="0"/>
                        </a:rPr>
                        <a:t>extraction</a:t>
                      </a:r>
                      <a:r>
                        <a:rPr lang="en-IN" sz="1800" spc="-6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ysClr val="windowText" lastClr="000000"/>
                          </a:solidFill>
                          <a:latin typeface="Times New Roman" panose="02020603050405020304" pitchFamily="18" charset="0"/>
                          <a:cs typeface="Times New Roman" panose="02020603050405020304" pitchFamily="18" charset="0"/>
                        </a:rPr>
                        <a:t>technique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5" dirty="0">
                          <a:solidFill>
                            <a:sysClr val="windowText" lastClr="000000"/>
                          </a:solidFill>
                          <a:latin typeface="Times New Roman" panose="02020603050405020304" pitchFamily="18" charset="0"/>
                          <a:cs typeface="Times New Roman" panose="02020603050405020304" pitchFamily="18" charset="0"/>
                        </a:rPr>
                        <a:t>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5" dirty="0">
                          <a:solidFill>
                            <a:sysClr val="windowText" lastClr="000000"/>
                          </a:solidFill>
                          <a:latin typeface="Times New Roman" panose="02020603050405020304" pitchFamily="18" charset="0"/>
                          <a:cs typeface="Times New Roman" panose="02020603050405020304" pitchFamily="18" charset="0"/>
                        </a:rPr>
                        <a:t>algorithm</a:t>
                      </a:r>
                      <a:endParaRPr lang="en-IN" sz="1800" dirty="0">
                        <a:solidFill>
                          <a:sysClr val="windowText" lastClr="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Accuracy</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222708"/>
                  </a:ext>
                </a:extLst>
              </a:tr>
              <a:tr h="1991949">
                <a:tc>
                  <a:txBody>
                    <a:bodyPr/>
                    <a:lstStyle/>
                    <a:p>
                      <a:r>
                        <a:rPr lang="en-US" sz="1400" dirty="0">
                          <a:latin typeface="Times New Roman" panose="02020603050405020304" pitchFamily="18" charset="0"/>
                          <a:cs typeface="Times New Roman" panose="02020603050405020304" pitchFamily="18" charset="0"/>
                        </a:rPr>
                        <a:t>Phishing Website Detection Using Machine Learning: A Review</a:t>
                      </a:r>
                    </a:p>
                    <a:p>
                      <a:r>
                        <a:rPr lang="en-US" sz="1400" dirty="0">
                          <a:latin typeface="Times New Roman" panose="02020603050405020304" pitchFamily="18" charset="0"/>
                          <a:cs typeface="Times New Roman" panose="02020603050405020304" pitchFamily="18" charset="0"/>
                        </a:rPr>
                        <a:t>By - </a:t>
                      </a:r>
                      <a:r>
                        <a:rPr lang="en-GB" sz="1400" dirty="0" err="1">
                          <a:latin typeface="Times New Roman" panose="02020603050405020304" pitchFamily="18" charset="0"/>
                          <a:cs typeface="Times New Roman" panose="02020603050405020304" pitchFamily="18" charset="0"/>
                        </a:rPr>
                        <a:t>Dr.</a:t>
                      </a:r>
                      <a:r>
                        <a:rPr lang="en-GB" sz="1400" dirty="0">
                          <a:latin typeface="Times New Roman" panose="02020603050405020304" pitchFamily="18" charset="0"/>
                          <a:cs typeface="Times New Roman" panose="02020603050405020304" pitchFamily="18" charset="0"/>
                        </a:rPr>
                        <a:t> Nahla Abbas </a:t>
                      </a:r>
                      <a:r>
                        <a:rPr lang="en-GB" sz="1400" dirty="0" err="1">
                          <a:latin typeface="Times New Roman" panose="02020603050405020304" pitchFamily="18" charset="0"/>
                          <a:cs typeface="Times New Roman" panose="02020603050405020304" pitchFamily="18" charset="0"/>
                        </a:rPr>
                        <a:t>Flayh</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And Marwa Abd Al Hussein Qasim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Feature extraction, using different models to train and detecting malicious websites in real time</a:t>
                      </a:r>
                    </a:p>
                  </a:txBody>
                  <a:tcPr/>
                </a:tc>
                <a:tc>
                  <a:txBody>
                    <a:bodyPr/>
                    <a:lstStyle/>
                    <a:p>
                      <a:pPr>
                        <a:lnSpc>
                          <a:spcPct val="100000"/>
                        </a:lnSpc>
                        <a:spcBef>
                          <a:spcPts val="10"/>
                        </a:spcBef>
                      </a:pP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Decision tree, Random Forest and Support vector machine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spc="5" dirty="0">
                          <a:solidFill>
                            <a:sysClr val="windowText" lastClr="000000"/>
                          </a:solidFill>
                          <a:latin typeface="Times New Roman" panose="02020603050405020304" pitchFamily="18" charset="0"/>
                          <a:cs typeface="Times New Roman" panose="02020603050405020304" pitchFamily="18" charset="0"/>
                        </a:rPr>
                        <a:t>93%,97%,96%</a:t>
                      </a:r>
                      <a:endParaRPr lang="en-IN" sz="1400" dirty="0">
                        <a:solidFill>
                          <a:sysClr val="windowText" lastClr="000000"/>
                        </a:solidFill>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9488629"/>
                  </a:ext>
                </a:extLst>
              </a:tr>
              <a:tr h="2157944">
                <a:tc>
                  <a:txBody>
                    <a:bodyPr/>
                    <a:lstStyle/>
                    <a:p>
                      <a:r>
                        <a:rPr lang="en-US" sz="1400" dirty="0">
                          <a:latin typeface="Times New Roman" panose="02020603050405020304" pitchFamily="18" charset="0"/>
                          <a:cs typeface="Times New Roman" panose="02020603050405020304" pitchFamily="18" charset="0"/>
                        </a:rPr>
                        <a:t>Detecting Phishing Websites Using Machine Learning </a:t>
                      </a:r>
                    </a:p>
                    <a:p>
                      <a:r>
                        <a:rPr lang="en-US" sz="1400" dirty="0">
                          <a:latin typeface="Times New Roman" panose="02020603050405020304" pitchFamily="18" charset="0"/>
                          <a:cs typeface="Times New Roman" panose="02020603050405020304" pitchFamily="18" charset="0"/>
                        </a:rPr>
                        <a:t>By- </a:t>
                      </a:r>
                      <a:r>
                        <a:rPr lang="en-GB" sz="1400" dirty="0">
                          <a:latin typeface="Times New Roman" panose="02020603050405020304" pitchFamily="18" charset="0"/>
                          <a:cs typeface="Times New Roman" panose="02020603050405020304" pitchFamily="18" charset="0"/>
                        </a:rPr>
                        <a:t>Aniket Garje1 , Namrata Tanwani1 , </a:t>
                      </a:r>
                      <a:r>
                        <a:rPr lang="en-GB" sz="1400" dirty="0" err="1">
                          <a:latin typeface="Times New Roman" panose="02020603050405020304" pitchFamily="18" charset="0"/>
                          <a:cs typeface="Times New Roman" panose="02020603050405020304" pitchFamily="18" charset="0"/>
                        </a:rPr>
                        <a:t>Sammed</a:t>
                      </a:r>
                      <a:r>
                        <a:rPr lang="en-GB" sz="1400" dirty="0">
                          <a:latin typeface="Times New Roman" panose="02020603050405020304" pitchFamily="18" charset="0"/>
                          <a:cs typeface="Times New Roman" panose="02020603050405020304" pitchFamily="18" charset="0"/>
                        </a:rPr>
                        <a:t> Kandale1 , Twinkle Zope1 , Prof. Sandeep Gore2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Feature </a:t>
                      </a:r>
                      <a:r>
                        <a:rPr lang="en-IN" sz="1400" dirty="0" err="1">
                          <a:latin typeface="Times New Roman" panose="02020603050405020304" pitchFamily="18" charset="0"/>
                          <a:cs typeface="Times New Roman" panose="02020603050405020304" pitchFamily="18" charset="0"/>
                        </a:rPr>
                        <a:t>extraction,model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training,cross</a:t>
                      </a:r>
                      <a:r>
                        <a:rPr lang="en-IN" sz="1400" dirty="0">
                          <a:latin typeface="Times New Roman" panose="02020603050405020304" pitchFamily="18" charset="0"/>
                          <a:cs typeface="Times New Roman" panose="02020603050405020304" pitchFamily="18" charset="0"/>
                        </a:rPr>
                        <a:t> validation and detecting malicious websites in real time</a:t>
                      </a:r>
                    </a:p>
                  </a:txBody>
                  <a:tcPr/>
                </a:tc>
                <a:tc>
                  <a:txBody>
                    <a:bodyPr/>
                    <a:lstStyle/>
                    <a:p>
                      <a:pPr marL="231775" marR="223520" indent="-1905" algn="l" defTabSz="914400" rtl="0" eaLnBrk="1" latinLnBrk="0" hangingPunct="1">
                        <a:lnSpc>
                          <a:spcPct val="100000"/>
                        </a:lnSpc>
                      </a:pPr>
                      <a:endParaRPr lang="en-IN" sz="1400" kern="1200" spc="-15" dirty="0">
                        <a:solidFill>
                          <a:sysClr val="windowText" lastClr="00000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spc="-15" dirty="0">
                          <a:solidFill>
                            <a:sysClr val="windowText" lastClr="000000"/>
                          </a:solidFill>
                          <a:latin typeface="Times New Roman" panose="02020603050405020304" pitchFamily="18" charset="0"/>
                          <a:ea typeface="+mn-ea"/>
                          <a:cs typeface="Times New Roman" panose="02020603050405020304" pitchFamily="18" charset="0"/>
                        </a:rPr>
                        <a:t>Decision </a:t>
                      </a:r>
                      <a:r>
                        <a:rPr lang="en-IN" sz="1400" kern="1200" spc="-15" dirty="0" err="1">
                          <a:solidFill>
                            <a:sysClr val="windowText" lastClr="000000"/>
                          </a:solidFill>
                          <a:latin typeface="Times New Roman" panose="02020603050405020304" pitchFamily="18" charset="0"/>
                          <a:ea typeface="+mn-ea"/>
                          <a:cs typeface="Times New Roman" panose="02020603050405020304" pitchFamily="18" charset="0"/>
                        </a:rPr>
                        <a:t>Tree,KNN</a:t>
                      </a:r>
                      <a:r>
                        <a:rPr lang="en-IN" sz="1400" kern="1200" spc="-15" dirty="0">
                          <a:solidFill>
                            <a:sysClr val="windowText" lastClr="000000"/>
                          </a:solidFill>
                          <a:latin typeface="Times New Roman" panose="02020603050405020304" pitchFamily="18" charset="0"/>
                          <a:ea typeface="+mn-ea"/>
                          <a:cs typeface="Times New Roman" panose="02020603050405020304" pitchFamily="18" charset="0"/>
                        </a:rPr>
                        <a:t>, Naïve byes,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spc="-15" dirty="0">
                          <a:solidFill>
                            <a:sysClr val="windowText" lastClr="000000"/>
                          </a:solidFill>
                          <a:latin typeface="Times New Roman" panose="02020603050405020304" pitchFamily="18" charset="0"/>
                          <a:ea typeface="+mn-ea"/>
                          <a:cs typeface="Times New Roman" panose="02020603050405020304" pitchFamily="18" charset="0"/>
                        </a:rPr>
                        <a:t>99%,97%,96%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kern="1200" spc="-15" dirty="0">
                        <a:solidFill>
                          <a:sysClr val="windowText" lastClr="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10324479"/>
                  </a:ext>
                </a:extLst>
              </a:tr>
            </a:tbl>
          </a:graphicData>
        </a:graphic>
      </p:graphicFrame>
      <p:sp>
        <p:nvSpPr>
          <p:cNvPr id="2" name="Title 1">
            <a:extLst>
              <a:ext uri="{FF2B5EF4-FFF2-40B4-BE49-F238E27FC236}">
                <a16:creationId xmlns:a16="http://schemas.microsoft.com/office/drawing/2014/main" id="{5F4AC056-41A7-4B71-A536-A01DCB2DDC78}"/>
              </a:ext>
            </a:extLst>
          </p:cNvPr>
          <p:cNvSpPr>
            <a:spLocks noGrp="1"/>
          </p:cNvSpPr>
          <p:nvPr>
            <p:ph type="title"/>
          </p:nvPr>
        </p:nvSpPr>
        <p:spPr>
          <a:xfrm>
            <a:off x="609600" y="-76200"/>
            <a:ext cx="3733800" cy="838200"/>
          </a:xfrm>
        </p:spPr>
        <p:txBody>
          <a:bodyPr>
            <a:normAutofit fontScale="90000"/>
          </a:bodyPr>
          <a:lstStyle/>
          <a:p>
            <a:r>
              <a:rPr lang="en-IN" sz="3800" dirty="0">
                <a:latin typeface="Times New Roman" panose="02020603050405020304" pitchFamily="18" charset="0"/>
                <a:cs typeface="Times New Roman" panose="02020603050405020304" pitchFamily="18" charset="0"/>
              </a:rPr>
              <a:t>Literature Survey</a:t>
            </a:r>
            <a:endParaRPr lang="en-IN" dirty="0"/>
          </a:p>
        </p:txBody>
      </p:sp>
    </p:spTree>
    <p:extLst>
      <p:ext uri="{BB962C8B-B14F-4D97-AF65-F5344CB8AC3E}">
        <p14:creationId xmlns:p14="http://schemas.microsoft.com/office/powerpoint/2010/main" val="67073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1445206-2D81-5D19-D27B-7FFF7852887C}"/>
              </a:ext>
            </a:extLst>
          </p:cNvPr>
          <p:cNvGraphicFramePr>
            <a:graphicFrameLocks noGrp="1"/>
          </p:cNvGraphicFramePr>
          <p:nvPr>
            <p:extLst>
              <p:ext uri="{D42A27DB-BD31-4B8C-83A1-F6EECF244321}">
                <p14:modId xmlns:p14="http://schemas.microsoft.com/office/powerpoint/2010/main" val="605214239"/>
              </p:ext>
            </p:extLst>
          </p:nvPr>
        </p:nvGraphicFramePr>
        <p:xfrm>
          <a:off x="838200" y="381000"/>
          <a:ext cx="8077200" cy="3276600"/>
        </p:xfrm>
        <a:graphic>
          <a:graphicData uri="http://schemas.openxmlformats.org/drawingml/2006/table">
            <a:tbl>
              <a:tblPr firstRow="1" bandRow="1">
                <a:tableStyleId>{93296810-A885-4BE3-A3E7-6D5BEEA58F35}</a:tableStyleId>
              </a:tblPr>
              <a:tblGrid>
                <a:gridCol w="1555050">
                  <a:extLst>
                    <a:ext uri="{9D8B030D-6E8A-4147-A177-3AD203B41FA5}">
                      <a16:colId xmlns:a16="http://schemas.microsoft.com/office/drawing/2014/main" val="4053424005"/>
                    </a:ext>
                  </a:extLst>
                </a:gridCol>
                <a:gridCol w="1797750">
                  <a:extLst>
                    <a:ext uri="{9D8B030D-6E8A-4147-A177-3AD203B41FA5}">
                      <a16:colId xmlns:a16="http://schemas.microsoft.com/office/drawing/2014/main" val="2399124938"/>
                    </a:ext>
                  </a:extLst>
                </a:gridCol>
                <a:gridCol w="1463325">
                  <a:extLst>
                    <a:ext uri="{9D8B030D-6E8A-4147-A177-3AD203B41FA5}">
                      <a16:colId xmlns:a16="http://schemas.microsoft.com/office/drawing/2014/main" val="1835732794"/>
                    </a:ext>
                  </a:extLst>
                </a:gridCol>
                <a:gridCol w="1584675">
                  <a:extLst>
                    <a:ext uri="{9D8B030D-6E8A-4147-A177-3AD203B41FA5}">
                      <a16:colId xmlns:a16="http://schemas.microsoft.com/office/drawing/2014/main" val="80463428"/>
                    </a:ext>
                  </a:extLst>
                </a:gridCol>
                <a:gridCol w="1676400">
                  <a:extLst>
                    <a:ext uri="{9D8B030D-6E8A-4147-A177-3AD203B41FA5}">
                      <a16:colId xmlns:a16="http://schemas.microsoft.com/office/drawing/2014/main" val="2260243205"/>
                    </a:ext>
                  </a:extLst>
                </a:gridCol>
              </a:tblGrid>
              <a:tr h="1064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Research</a:t>
                      </a:r>
                      <a:r>
                        <a:rPr lang="en-IN" sz="1800" spc="-1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Papers</a:t>
                      </a: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Times New Roman" panose="02020603050405020304" pitchFamily="18" charset="0"/>
                          <a:cs typeface="Times New Roman" panose="02020603050405020304" pitchFamily="18" charset="0"/>
                        </a:rPr>
                        <a:t>Methodology</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ysClr val="windowText" lastClr="000000"/>
                          </a:solidFill>
                          <a:latin typeface="Times New Roman" panose="02020603050405020304" pitchFamily="18" charset="0"/>
                          <a:cs typeface="Times New Roman" panose="02020603050405020304" pitchFamily="18" charset="0"/>
                        </a:rPr>
                        <a:t>Feature</a:t>
                      </a:r>
                      <a:r>
                        <a:rPr lang="en-IN" sz="1800" spc="-5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ysClr val="windowText" lastClr="000000"/>
                          </a:solidFill>
                          <a:latin typeface="Times New Roman" panose="02020603050405020304" pitchFamily="18" charset="0"/>
                          <a:cs typeface="Times New Roman" panose="02020603050405020304" pitchFamily="18" charset="0"/>
                        </a:rPr>
                        <a:t>extraction</a:t>
                      </a:r>
                      <a:r>
                        <a:rPr lang="en-IN" sz="1800" spc="-6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ysClr val="windowText" lastClr="000000"/>
                          </a:solidFill>
                          <a:latin typeface="Times New Roman" panose="02020603050405020304" pitchFamily="18" charset="0"/>
                          <a:cs typeface="Times New Roman" panose="02020603050405020304" pitchFamily="18" charset="0"/>
                        </a:rPr>
                        <a:t>technique</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5" dirty="0">
                          <a:solidFill>
                            <a:sysClr val="windowText" lastClr="000000"/>
                          </a:solidFill>
                          <a:latin typeface="Times New Roman" panose="02020603050405020304" pitchFamily="18" charset="0"/>
                          <a:cs typeface="Times New Roman" panose="02020603050405020304" pitchFamily="18" charset="0"/>
                        </a:rPr>
                        <a:t>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5" dirty="0">
                          <a:solidFill>
                            <a:sysClr val="windowText" lastClr="000000"/>
                          </a:solidFill>
                          <a:latin typeface="Times New Roman" panose="02020603050405020304" pitchFamily="18" charset="0"/>
                          <a:cs typeface="Times New Roman" panose="02020603050405020304" pitchFamily="18" charset="0"/>
                        </a:rPr>
                        <a:t>algorithm</a:t>
                      </a:r>
                      <a:endParaRPr lang="en-IN" sz="1800" dirty="0">
                        <a:solidFill>
                          <a:sysClr val="windowText" lastClr="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Accuracy</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222708"/>
                  </a:ext>
                </a:extLst>
              </a:tr>
              <a:tr h="2087880">
                <a:tc>
                  <a:txBody>
                    <a:bodyPr/>
                    <a:lstStyle/>
                    <a:p>
                      <a:pPr marL="354965" marR="347345" algn="l">
                        <a:lnSpc>
                          <a:spcPct val="104200"/>
                        </a:lnSpc>
                      </a:pPr>
                      <a:r>
                        <a:rPr lang="en-US" sz="1400" dirty="0">
                          <a:latin typeface="Times New Roman" panose="02020603050405020304" pitchFamily="18" charset="0"/>
                          <a:cs typeface="Times New Roman" panose="02020603050405020304" pitchFamily="18" charset="0"/>
                        </a:rPr>
                        <a:t>Phishing Website Detection using Machine Learning Algorithm </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Feature </a:t>
                      </a:r>
                      <a:r>
                        <a:rPr lang="en-IN" sz="1400" dirty="0" err="1">
                          <a:latin typeface="Times New Roman" panose="02020603050405020304" pitchFamily="18" charset="0"/>
                          <a:cs typeface="Times New Roman" panose="02020603050405020304" pitchFamily="18" charset="0"/>
                        </a:rPr>
                        <a:t>Extraction,splilting</a:t>
                      </a:r>
                      <a:r>
                        <a:rPr lang="en-IN" sz="1400" dirty="0">
                          <a:latin typeface="Times New Roman" panose="02020603050405020304" pitchFamily="18" charset="0"/>
                          <a:cs typeface="Times New Roman" panose="02020603050405020304" pitchFamily="18" charset="0"/>
                        </a:rPr>
                        <a:t> the data, training and validation</a:t>
                      </a:r>
                    </a:p>
                  </a:txBody>
                  <a:tcPr/>
                </a:tc>
                <a:tc>
                  <a:txBody>
                    <a:bodyPr/>
                    <a:lstStyle/>
                    <a:p>
                      <a:pPr algn="l">
                        <a:lnSpc>
                          <a:spcPct val="100000"/>
                        </a:lnSpc>
                        <a:spcBef>
                          <a:spcPts val="10"/>
                        </a:spcBef>
                      </a:pPr>
                      <a:endParaRPr lang="en-US"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Decision Tree, Random Forest, Support vector machine </a:t>
                      </a:r>
                    </a:p>
                  </a:txBody>
                  <a:tcPr/>
                </a:tc>
                <a:tc>
                  <a:txBody>
                    <a:bodyPr/>
                    <a:lstStyle/>
                    <a:p>
                      <a:pPr marL="325120" marR="318135" indent="635" algn="l" defTabSz="914400" rtl="0" eaLnBrk="1" latinLnBrk="0" hangingPunct="1">
                        <a:lnSpc>
                          <a:spcPct val="104200"/>
                        </a:lnSpc>
                        <a:spcBef>
                          <a:spcPts val="1550"/>
                        </a:spcBef>
                      </a:pPr>
                      <a:r>
                        <a:rPr lang="en-IN" sz="1400" kern="1200" dirty="0">
                          <a:solidFill>
                            <a:schemeClr val="tx1"/>
                          </a:solidFill>
                          <a:latin typeface="Times New Roman" panose="02020603050405020304" pitchFamily="18" charset="0"/>
                          <a:ea typeface="+mn-ea"/>
                          <a:cs typeface="Times New Roman" panose="02020603050405020304" pitchFamily="18" charset="0"/>
                        </a:rPr>
                        <a:t>97.14%</a:t>
                      </a:r>
                    </a:p>
                    <a:p>
                      <a:pPr algn="l"/>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9488629"/>
                  </a:ext>
                </a:extLst>
              </a:tr>
            </a:tbl>
          </a:graphicData>
        </a:graphic>
      </p:graphicFrame>
    </p:spTree>
    <p:extLst>
      <p:ext uri="{BB962C8B-B14F-4D97-AF65-F5344CB8AC3E}">
        <p14:creationId xmlns:p14="http://schemas.microsoft.com/office/powerpoint/2010/main" val="132475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97D5-9B76-40DE-BC15-CD72B8D2676F}"/>
              </a:ext>
            </a:extLst>
          </p:cNvPr>
          <p:cNvSpPr>
            <a:spLocks noGrp="1"/>
          </p:cNvSpPr>
          <p:nvPr>
            <p:ph type="title"/>
          </p:nvPr>
        </p:nvSpPr>
        <p:spPr>
          <a:xfrm>
            <a:off x="685800" y="304800"/>
            <a:ext cx="3505200" cy="707886"/>
          </a:xfrm>
        </p:spPr>
        <p:txBody>
          <a:bodyPr>
            <a:normAutofit/>
          </a:bodyPr>
          <a:lstStyle/>
          <a:p>
            <a:r>
              <a:rPr lang="en-IN" u="heavy" spc="-5" dirty="0">
                <a:uFill>
                  <a:solidFill>
                    <a:srgbClr val="FFFFFF"/>
                  </a:solidFill>
                </a:uFill>
                <a:latin typeface="Times New Roman" panose="02020603050405020304" pitchFamily="18" charset="0"/>
                <a:cs typeface="Times New Roman" panose="02020603050405020304" pitchFamily="18" charset="0"/>
              </a:rPr>
              <a:t>Research Gap</a:t>
            </a:r>
            <a:r>
              <a:rPr lang="en-IN" u="heavy" dirty="0">
                <a:uFill>
                  <a:solidFill>
                    <a:srgbClr val="FFFFFF"/>
                  </a:solidFill>
                </a:u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BDF2E8-BD87-E8E3-2EE1-2483840342DE}"/>
              </a:ext>
            </a:extLst>
          </p:cNvPr>
          <p:cNvSpPr txBox="1"/>
          <p:nvPr/>
        </p:nvSpPr>
        <p:spPr>
          <a:xfrm>
            <a:off x="990600" y="1219200"/>
            <a:ext cx="7848600" cy="150810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Get better accuracy than existing models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computational time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Detecting malicious websites in real time</a:t>
            </a:r>
          </a:p>
          <a:p>
            <a:endParaRPr lang="en-US"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6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A8E2-A6BA-4B3B-A638-FB4CA8E54B3C}"/>
              </a:ext>
            </a:extLst>
          </p:cNvPr>
          <p:cNvSpPr>
            <a:spLocks noGrp="1"/>
          </p:cNvSpPr>
          <p:nvPr>
            <p:ph type="title"/>
          </p:nvPr>
        </p:nvSpPr>
        <p:spPr>
          <a:xfrm>
            <a:off x="685800" y="304800"/>
            <a:ext cx="3886200" cy="838200"/>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25314F-5AB3-4D93-9A96-6126E39F448A}"/>
              </a:ext>
            </a:extLst>
          </p:cNvPr>
          <p:cNvSpPr txBox="1"/>
          <p:nvPr/>
        </p:nvSpPr>
        <p:spPr>
          <a:xfrm>
            <a:off x="838200" y="1691880"/>
            <a:ext cx="79248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Develop a machine learning-based solution for detecting web phishing attempts in real-time. The objective is to create a robust system capable of accurately identifying fraudulent websites that impersonate legitimate entities to steal sensitive information from users. The solution should leverage features such as website content, URL characteristics, and server information to train and deploy a model capable of distinguishing between genuine and phishing websites. The system should be scalable, efficient, and able to adapt to emerging phishing tactics. Evaluation metrics should include accuracy, precision, recall, and F1-score, with a focus on minimizing false positives to enhance user trust and security.</a:t>
            </a:r>
          </a:p>
        </p:txBody>
      </p:sp>
    </p:spTree>
    <p:extLst>
      <p:ext uri="{BB962C8B-B14F-4D97-AF65-F5344CB8AC3E}">
        <p14:creationId xmlns:p14="http://schemas.microsoft.com/office/powerpoint/2010/main" val="334630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923" y="381000"/>
            <a:ext cx="2209800" cy="529953"/>
          </a:xfrm>
          <a:prstGeom prst="rect">
            <a:avLst/>
          </a:prstGeom>
        </p:spPr>
        <p:txBody>
          <a:bodyPr vert="horz" wrap="square" lIns="0" tIns="6668" rIns="0" bIns="0" rtlCol="0" anchor="ctr">
            <a:spAutoFit/>
          </a:bodyPr>
          <a:lstStyle/>
          <a:p>
            <a:pPr marL="6350">
              <a:spcBef>
                <a:spcPts val="50"/>
              </a:spcBef>
            </a:pPr>
            <a:r>
              <a:rPr lang="en-US" spc="-3" dirty="0">
                <a:uFill>
                  <a:solidFill>
                    <a:srgbClr val="FFFFFF"/>
                  </a:solidFill>
                </a:uFill>
                <a:latin typeface="Times New Roman" panose="02020603050405020304" pitchFamily="18" charset="0"/>
                <a:cs typeface="Times New Roman" panose="02020603050405020304" pitchFamily="18" charset="0"/>
              </a:rPr>
              <a:t>Objective:</a:t>
            </a:r>
          </a:p>
        </p:txBody>
      </p:sp>
      <p:sp>
        <p:nvSpPr>
          <p:cNvPr id="3" name="object 3"/>
          <p:cNvSpPr txBox="1">
            <a:spLocks noGrp="1"/>
          </p:cNvSpPr>
          <p:nvPr>
            <p:ph type="body" idx="1"/>
          </p:nvPr>
        </p:nvSpPr>
        <p:spPr>
          <a:xfrm>
            <a:off x="685800" y="1524000"/>
            <a:ext cx="8191500" cy="3544305"/>
          </a:xfrm>
          <a:prstGeom prst="rect">
            <a:avLst/>
          </a:prstGeom>
        </p:spPr>
        <p:txBody>
          <a:bodyPr vert="horz" wrap="square" lIns="0" tIns="6033" rIns="0" bIns="0" rtlCol="0">
            <a:spAutoFit/>
          </a:bodyPr>
          <a:lstStyle/>
          <a:p>
            <a:pPr marL="0" marR="2540" indent="-372110" algn="l">
              <a:lnSpc>
                <a:spcPct val="128600"/>
              </a:lnSpc>
              <a:spcBef>
                <a:spcPts val="48"/>
              </a:spcBef>
              <a:buAutoNum type="arabicPeriod"/>
              <a:tabLst>
                <a:tab pos="378143" algn="l"/>
                <a:tab pos="378460" algn="l"/>
                <a:tab pos="809308" algn="l"/>
                <a:tab pos="1510348" algn="l"/>
                <a:tab pos="2496820" algn="l"/>
                <a:tab pos="2767330" algn="l"/>
                <a:tab pos="4010660" algn="l"/>
                <a:tab pos="4726305" algn="l"/>
                <a:tab pos="5144135" algn="l"/>
                <a:tab pos="5575300" algn="l"/>
                <a:tab pos="5870258" algn="l"/>
                <a:tab pos="6362700" algn="l"/>
                <a:tab pos="6620193" algn="l"/>
                <a:tab pos="7385368" algn="l"/>
                <a:tab pos="7741285" algn="l"/>
                <a:tab pos="8172450" algn="l"/>
                <a:tab pos="8689023" algn="l"/>
              </a:tabLst>
            </a:pPr>
            <a:r>
              <a:rPr lang="en-US" sz="1800" dirty="0">
                <a:solidFill>
                  <a:schemeClr val="tx1"/>
                </a:solidFill>
              </a:rPr>
              <a:t>Identify and classify fraudulent websites accurately: Train a model to differentiate between legitimate and phishing websites by analyzing various features such as website content, URL characteristics, and server information.</a:t>
            </a:r>
            <a:endParaRPr sz="1800" dirty="0"/>
          </a:p>
          <a:p>
            <a:pPr marL="0" marR="2540" indent="-372110" algn="l">
              <a:lnSpc>
                <a:spcPct val="128600"/>
              </a:lnSpc>
              <a:spcBef>
                <a:spcPts val="48"/>
              </a:spcBef>
              <a:buFont typeface="Arial" pitchFamily="34" charset="0"/>
              <a:buAutoNum type="arabicPeriod"/>
              <a:tabLst>
                <a:tab pos="378143" algn="l"/>
                <a:tab pos="378460" algn="l"/>
                <a:tab pos="809308" algn="l"/>
                <a:tab pos="1510348" algn="l"/>
                <a:tab pos="2496820" algn="l"/>
                <a:tab pos="2767330" algn="l"/>
                <a:tab pos="4010660" algn="l"/>
                <a:tab pos="4726305" algn="l"/>
                <a:tab pos="5144135" algn="l"/>
                <a:tab pos="5575300" algn="l"/>
                <a:tab pos="5870258" algn="l"/>
                <a:tab pos="6362700" algn="l"/>
                <a:tab pos="6620193" algn="l"/>
                <a:tab pos="7385368" algn="l"/>
                <a:tab pos="7741285" algn="l"/>
                <a:tab pos="8172450" algn="l"/>
                <a:tab pos="8689023" algn="l"/>
              </a:tabLst>
            </a:pPr>
            <a:endParaRPr lang="en-US" sz="1800" dirty="0">
              <a:solidFill>
                <a:schemeClr val="tx1"/>
              </a:solidFill>
            </a:endParaRPr>
          </a:p>
          <a:p>
            <a:pPr marL="0" marR="2540" indent="-372110" algn="l">
              <a:lnSpc>
                <a:spcPct val="128600"/>
              </a:lnSpc>
              <a:spcBef>
                <a:spcPts val="48"/>
              </a:spcBef>
              <a:buFont typeface="Arial" pitchFamily="34" charset="0"/>
              <a:buAutoNum type="arabicPeriod"/>
              <a:tabLst>
                <a:tab pos="378143" algn="l"/>
                <a:tab pos="378460" algn="l"/>
                <a:tab pos="809308" algn="l"/>
                <a:tab pos="1510348" algn="l"/>
                <a:tab pos="2496820" algn="l"/>
                <a:tab pos="2767330" algn="l"/>
                <a:tab pos="4010660" algn="l"/>
                <a:tab pos="4726305" algn="l"/>
                <a:tab pos="5144135" algn="l"/>
                <a:tab pos="5575300" algn="l"/>
                <a:tab pos="5870258" algn="l"/>
                <a:tab pos="6362700" algn="l"/>
                <a:tab pos="6620193" algn="l"/>
                <a:tab pos="7385368" algn="l"/>
                <a:tab pos="7741285" algn="l"/>
                <a:tab pos="8172450" algn="l"/>
                <a:tab pos="8689023" algn="l"/>
              </a:tabLst>
            </a:pPr>
            <a:r>
              <a:rPr lang="en-US" sz="1800" dirty="0">
                <a:solidFill>
                  <a:schemeClr val="tx1"/>
                </a:solidFill>
              </a:rPr>
              <a:t>Ensure real-time detection: Implement a solution capable of quickly analyzing web pages as users access them, enabling prompt detection and prevention of phishing attempts..</a:t>
            </a:r>
          </a:p>
          <a:p>
            <a:pPr marL="0" marR="2540" indent="-372110" algn="l">
              <a:lnSpc>
                <a:spcPct val="128600"/>
              </a:lnSpc>
              <a:spcBef>
                <a:spcPts val="48"/>
              </a:spcBef>
              <a:buFont typeface="Arial" pitchFamily="34" charset="0"/>
              <a:buAutoNum type="arabicPeriod"/>
              <a:tabLst>
                <a:tab pos="378143" algn="l"/>
                <a:tab pos="378460" algn="l"/>
                <a:tab pos="809308" algn="l"/>
                <a:tab pos="1510348" algn="l"/>
                <a:tab pos="2496820" algn="l"/>
                <a:tab pos="2767330" algn="l"/>
                <a:tab pos="4010660" algn="l"/>
                <a:tab pos="4726305" algn="l"/>
                <a:tab pos="5144135" algn="l"/>
                <a:tab pos="5575300" algn="l"/>
                <a:tab pos="5870258" algn="l"/>
                <a:tab pos="6362700" algn="l"/>
                <a:tab pos="6620193" algn="l"/>
                <a:tab pos="7385368" algn="l"/>
                <a:tab pos="7741285" algn="l"/>
                <a:tab pos="8172450" algn="l"/>
                <a:tab pos="8689023" algn="l"/>
              </a:tabLst>
            </a:pPr>
            <a:endParaRPr lang="en-US" sz="1800" dirty="0">
              <a:solidFill>
                <a:schemeClr val="tx1"/>
              </a:solidFill>
            </a:endParaRPr>
          </a:p>
          <a:p>
            <a:pPr marL="0" marR="2540" indent="-372110" algn="l">
              <a:lnSpc>
                <a:spcPct val="128600"/>
              </a:lnSpc>
              <a:spcBef>
                <a:spcPts val="48"/>
              </a:spcBef>
              <a:buFont typeface="Arial" pitchFamily="34" charset="0"/>
              <a:buAutoNum type="arabicPeriod"/>
              <a:tabLst>
                <a:tab pos="378143" algn="l"/>
                <a:tab pos="378460" algn="l"/>
                <a:tab pos="809308" algn="l"/>
                <a:tab pos="1510348" algn="l"/>
                <a:tab pos="2496820" algn="l"/>
                <a:tab pos="2767330" algn="l"/>
                <a:tab pos="4010660" algn="l"/>
                <a:tab pos="4726305" algn="l"/>
                <a:tab pos="5144135" algn="l"/>
                <a:tab pos="5575300" algn="l"/>
                <a:tab pos="5870258" algn="l"/>
                <a:tab pos="6362700" algn="l"/>
                <a:tab pos="6620193" algn="l"/>
                <a:tab pos="7385368" algn="l"/>
                <a:tab pos="7741285" algn="l"/>
                <a:tab pos="8172450" algn="l"/>
                <a:tab pos="8689023" algn="l"/>
              </a:tabLst>
            </a:pPr>
            <a:r>
              <a:rPr lang="en-US" sz="1800" dirty="0">
                <a:solidFill>
                  <a:schemeClr val="tx1"/>
                </a:solidFill>
              </a:rPr>
              <a:t>Enhance security and user trust: Minimize false positives and false negatives to improve the system's reliability and user confidence in detecting phishing attacks.</a:t>
            </a:r>
            <a:endParaRPr sz="1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97D5-9B76-40DE-BC15-CD72B8D2676F}"/>
              </a:ext>
            </a:extLst>
          </p:cNvPr>
          <p:cNvSpPr>
            <a:spLocks noGrp="1"/>
          </p:cNvSpPr>
          <p:nvPr>
            <p:ph type="title"/>
          </p:nvPr>
        </p:nvSpPr>
        <p:spPr>
          <a:xfrm>
            <a:off x="685800" y="304800"/>
            <a:ext cx="2743200" cy="838200"/>
          </a:xfrm>
        </p:spPr>
        <p:txBody>
          <a:bodyPr>
            <a:normAutofit fontScale="90000"/>
          </a:bodyPr>
          <a:lstStyle/>
          <a:p>
            <a:r>
              <a:rPr lang="en-US" dirty="0">
                <a:latin typeface="Times New Roman" panose="02020603050405020304" pitchFamily="18" charset="0"/>
                <a:cs typeface="Times New Roman" panose="02020603050405020304" pitchFamily="18" charset="0"/>
              </a:rPr>
              <a:t>Methodology and Method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64D220-E5D2-90F2-41A1-FC7CFC211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1955"/>
            <a:ext cx="3352800" cy="6247033"/>
          </a:xfrm>
          <a:prstGeom prst="rect">
            <a:avLst/>
          </a:prstGeom>
        </p:spPr>
      </p:pic>
    </p:spTree>
    <p:extLst>
      <p:ext uri="{BB962C8B-B14F-4D97-AF65-F5344CB8AC3E}">
        <p14:creationId xmlns:p14="http://schemas.microsoft.com/office/powerpoint/2010/main" val="2225802744"/>
      </p:ext>
    </p:extLst>
  </p:cSld>
  <p:clrMapOvr>
    <a:masterClrMapping/>
  </p:clrMapOvr>
</p:sld>
</file>

<file path=ppt/theme/theme1.xml><?xml version="1.0" encoding="utf-8"?>
<a:theme xmlns:a="http://schemas.openxmlformats.org/drawingml/2006/main" name="Symbiosis Theme Theme">
  <a:themeElements>
    <a:clrScheme name="Custom 27">
      <a:dk1>
        <a:sysClr val="windowText" lastClr="000000"/>
      </a:dk1>
      <a:lt1>
        <a:sysClr val="window" lastClr="FFFFFF"/>
      </a:lt1>
      <a:dk2>
        <a:srgbClr val="212745"/>
      </a:dk2>
      <a:lt2>
        <a:srgbClr val="FF0000"/>
      </a:lt2>
      <a:accent1>
        <a:srgbClr val="BF0000"/>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TotalTime>
  <Words>753</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Optima LT Std DemiBold</vt:lpstr>
      <vt:lpstr>Times New Roman</vt:lpstr>
      <vt:lpstr>Wingdings</vt:lpstr>
      <vt:lpstr>Symbiosis Theme Theme</vt:lpstr>
      <vt:lpstr>PowerPoint Presentation</vt:lpstr>
      <vt:lpstr>PowerPoint Presentation</vt:lpstr>
      <vt:lpstr>Introduction</vt:lpstr>
      <vt:lpstr>Literature Survey</vt:lpstr>
      <vt:lpstr>PowerPoint Presentation</vt:lpstr>
      <vt:lpstr>Research Gap:</vt:lpstr>
      <vt:lpstr>Problem Statement</vt:lpstr>
      <vt:lpstr>Objective:</vt:lpstr>
      <vt:lpstr>Methodology and Method</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Shaunak Samvatsar</dc:creator>
  <cp:lastModifiedBy>Ansh Sharma</cp:lastModifiedBy>
  <cp:revision>287</cp:revision>
  <dcterms:created xsi:type="dcterms:W3CDTF">2017-03-04T06:45:08Z</dcterms:created>
  <dcterms:modified xsi:type="dcterms:W3CDTF">2024-04-27T07:53:27Z</dcterms:modified>
</cp:coreProperties>
</file>