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60" r:id="rId6"/>
    <p:sldId id="261" r:id="rId7"/>
    <p:sldId id="263" r:id="rId8"/>
    <p:sldId id="262" r:id="rId9"/>
    <p:sldId id="264" r:id="rId10"/>
    <p:sldId id="265" r:id="rId11"/>
    <p:sldId id="266" r:id="rId12"/>
    <p:sldId id="270" r:id="rId13"/>
    <p:sldId id="271" r:id="rId14"/>
    <p:sldId id="272" r:id="rId15"/>
    <p:sldId id="273" r:id="rId16"/>
    <p:sldId id="274" r:id="rId17"/>
    <p:sldId id="267"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2E4B42-BBEE-D644-BFBE-102FF9AF5643}" v="14" dt="2023-04-16T02:21:35.733"/>
    <p1510:client id="{CB4AA7A1-A950-054D-BB91-1ED90B76D8B9}" v="10" dt="2023-04-15T16:47:07.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6"/>
    <p:restoredTop sz="95878"/>
  </p:normalViewPr>
  <p:slideViewPr>
    <p:cSldViewPr snapToGrid="0" snapToObjects="1">
      <p:cViewPr varScale="1">
        <p:scale>
          <a:sx n="160" d="100"/>
          <a:sy n="160" d="100"/>
        </p:scale>
        <p:origin x="6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 Ujlayan [CSE - 2020]" userId="e34540ff-2673-450e-811d-cb3e1a334116" providerId="ADAL" clId="{342E4B42-BBEE-D644-BFBE-102FF9AF5643}"/>
    <pc:docChg chg="undo custSel addSld delSld modSld sldOrd">
      <pc:chgData name="Ansh Ujlayan [CSE - 2020]" userId="e34540ff-2673-450e-811d-cb3e1a334116" providerId="ADAL" clId="{342E4B42-BBEE-D644-BFBE-102FF9AF5643}" dt="2023-04-16T02:22:23.462" v="470" actId="27614"/>
      <pc:docMkLst>
        <pc:docMk/>
      </pc:docMkLst>
      <pc:sldChg chg="modSp mod">
        <pc:chgData name="Ansh Ujlayan [CSE - 2020]" userId="e34540ff-2673-450e-811d-cb3e1a334116" providerId="ADAL" clId="{342E4B42-BBEE-D644-BFBE-102FF9AF5643}" dt="2023-04-15T18:57:41.494" v="446" actId="1076"/>
        <pc:sldMkLst>
          <pc:docMk/>
          <pc:sldMk cId="1597742459" sldId="256"/>
        </pc:sldMkLst>
        <pc:spChg chg="mod">
          <ac:chgData name="Ansh Ujlayan [CSE - 2020]" userId="e34540ff-2673-450e-811d-cb3e1a334116" providerId="ADAL" clId="{342E4B42-BBEE-D644-BFBE-102FF9AF5643}" dt="2023-04-15T18:57:41.494" v="446" actId="1076"/>
          <ac:spMkLst>
            <pc:docMk/>
            <pc:sldMk cId="1597742459" sldId="256"/>
            <ac:spMk id="2" creationId="{C97F841D-0064-F340-9DE2-A9282FEC79A7}"/>
          </ac:spMkLst>
        </pc:spChg>
        <pc:spChg chg="mod">
          <ac:chgData name="Ansh Ujlayan [CSE - 2020]" userId="e34540ff-2673-450e-811d-cb3e1a334116" providerId="ADAL" clId="{342E4B42-BBEE-D644-BFBE-102FF9AF5643}" dt="2023-04-15T18:26:47.137" v="443" actId="20577"/>
          <ac:spMkLst>
            <pc:docMk/>
            <pc:sldMk cId="1597742459" sldId="256"/>
            <ac:spMk id="3" creationId="{FDF6469F-8F80-594A-B718-93E22374F920}"/>
          </ac:spMkLst>
        </pc:spChg>
      </pc:sldChg>
      <pc:sldChg chg="modSp mod">
        <pc:chgData name="Ansh Ujlayan [CSE - 2020]" userId="e34540ff-2673-450e-811d-cb3e1a334116" providerId="ADAL" clId="{342E4B42-BBEE-D644-BFBE-102FF9AF5643}" dt="2023-04-16T02:13:26.718" v="447" actId="313"/>
        <pc:sldMkLst>
          <pc:docMk/>
          <pc:sldMk cId="2721503969" sldId="257"/>
        </pc:sldMkLst>
        <pc:spChg chg="mod">
          <ac:chgData name="Ansh Ujlayan [CSE - 2020]" userId="e34540ff-2673-450e-811d-cb3e1a334116" providerId="ADAL" clId="{342E4B42-BBEE-D644-BFBE-102FF9AF5643}" dt="2023-04-16T02:13:26.718" v="447" actId="313"/>
          <ac:spMkLst>
            <pc:docMk/>
            <pc:sldMk cId="2721503969" sldId="257"/>
            <ac:spMk id="3" creationId="{CC231FA2-9C66-2F49-B662-BFF6383BB86C}"/>
          </ac:spMkLst>
        </pc:spChg>
      </pc:sldChg>
      <pc:sldChg chg="modSp mod">
        <pc:chgData name="Ansh Ujlayan [CSE - 2020]" userId="e34540ff-2673-450e-811d-cb3e1a334116" providerId="ADAL" clId="{342E4B42-BBEE-D644-BFBE-102FF9AF5643}" dt="2023-04-15T18:06:25.742" v="37" actId="403"/>
        <pc:sldMkLst>
          <pc:docMk/>
          <pc:sldMk cId="3572613502" sldId="258"/>
        </pc:sldMkLst>
        <pc:spChg chg="mod">
          <ac:chgData name="Ansh Ujlayan [CSE - 2020]" userId="e34540ff-2673-450e-811d-cb3e1a334116" providerId="ADAL" clId="{342E4B42-BBEE-D644-BFBE-102FF9AF5643}" dt="2023-04-15T18:06:25.742" v="37" actId="403"/>
          <ac:spMkLst>
            <pc:docMk/>
            <pc:sldMk cId="3572613502" sldId="258"/>
            <ac:spMk id="3" creationId="{5AD706DA-BC94-7248-A569-670A9B429E46}"/>
          </ac:spMkLst>
        </pc:spChg>
      </pc:sldChg>
      <pc:sldChg chg="del">
        <pc:chgData name="Ansh Ujlayan [CSE - 2020]" userId="e34540ff-2673-450e-811d-cb3e1a334116" providerId="ADAL" clId="{342E4B42-BBEE-D644-BFBE-102FF9AF5643}" dt="2023-04-15T18:06:39.066" v="38" actId="2696"/>
        <pc:sldMkLst>
          <pc:docMk/>
          <pc:sldMk cId="4104939188" sldId="259"/>
        </pc:sldMkLst>
      </pc:sldChg>
      <pc:sldChg chg="modSp mod">
        <pc:chgData name="Ansh Ujlayan [CSE - 2020]" userId="e34540ff-2673-450e-811d-cb3e1a334116" providerId="ADAL" clId="{342E4B42-BBEE-D644-BFBE-102FF9AF5643}" dt="2023-04-16T02:15:14.754" v="450" actId="313"/>
        <pc:sldMkLst>
          <pc:docMk/>
          <pc:sldMk cId="167422012" sldId="260"/>
        </pc:sldMkLst>
        <pc:spChg chg="mod">
          <ac:chgData name="Ansh Ujlayan [CSE - 2020]" userId="e34540ff-2673-450e-811d-cb3e1a334116" providerId="ADAL" clId="{342E4B42-BBEE-D644-BFBE-102FF9AF5643}" dt="2023-04-16T02:15:14.754" v="450" actId="313"/>
          <ac:spMkLst>
            <pc:docMk/>
            <pc:sldMk cId="167422012" sldId="260"/>
            <ac:spMk id="3" creationId="{9351B063-B69A-7E46-BF9D-7D24F9144E58}"/>
          </ac:spMkLst>
        </pc:spChg>
      </pc:sldChg>
      <pc:sldChg chg="addSp delSp modSp mod">
        <pc:chgData name="Ansh Ujlayan [CSE - 2020]" userId="e34540ff-2673-450e-811d-cb3e1a334116" providerId="ADAL" clId="{342E4B42-BBEE-D644-BFBE-102FF9AF5643}" dt="2023-04-15T18:10:29.060" v="103" actId="1076"/>
        <pc:sldMkLst>
          <pc:docMk/>
          <pc:sldMk cId="2301682150" sldId="261"/>
        </pc:sldMkLst>
        <pc:spChg chg="mod">
          <ac:chgData name="Ansh Ujlayan [CSE - 2020]" userId="e34540ff-2673-450e-811d-cb3e1a334116" providerId="ADAL" clId="{342E4B42-BBEE-D644-BFBE-102FF9AF5643}" dt="2023-04-15T18:10:29.060" v="103" actId="1076"/>
          <ac:spMkLst>
            <pc:docMk/>
            <pc:sldMk cId="2301682150" sldId="261"/>
            <ac:spMk id="2" creationId="{6EC2FADE-3586-CA42-BB69-AC1B66789BD3}"/>
          </ac:spMkLst>
        </pc:spChg>
        <pc:spChg chg="add del mod">
          <ac:chgData name="Ansh Ujlayan [CSE - 2020]" userId="e34540ff-2673-450e-811d-cb3e1a334116" providerId="ADAL" clId="{342E4B42-BBEE-D644-BFBE-102FF9AF5643}" dt="2023-04-15T18:10:13.056" v="90" actId="478"/>
          <ac:spMkLst>
            <pc:docMk/>
            <pc:sldMk cId="2301682150" sldId="261"/>
            <ac:spMk id="4" creationId="{7446BC51-93B9-8A65-37FE-CD977CEAB001}"/>
          </ac:spMkLst>
        </pc:spChg>
        <pc:spChg chg="add del mod">
          <ac:chgData name="Ansh Ujlayan [CSE - 2020]" userId="e34540ff-2673-450e-811d-cb3e1a334116" providerId="ADAL" clId="{342E4B42-BBEE-D644-BFBE-102FF9AF5643}" dt="2023-04-15T18:10:14.406" v="91" actId="478"/>
          <ac:spMkLst>
            <pc:docMk/>
            <pc:sldMk cId="2301682150" sldId="261"/>
            <ac:spMk id="7" creationId="{BF61379A-DB58-13FE-C63B-CADA1A292057}"/>
          </ac:spMkLst>
        </pc:spChg>
        <pc:picChg chg="del">
          <ac:chgData name="Ansh Ujlayan [CSE - 2020]" userId="e34540ff-2673-450e-811d-cb3e1a334116" providerId="ADAL" clId="{342E4B42-BBEE-D644-BFBE-102FF9AF5643}" dt="2023-04-15T18:10:09.046" v="88" actId="478"/>
          <ac:picMkLst>
            <pc:docMk/>
            <pc:sldMk cId="2301682150" sldId="261"/>
            <ac:picMk id="6" creationId="{4E266704-4F43-4340-992E-22ABA20A4ADF}"/>
          </ac:picMkLst>
        </pc:picChg>
        <pc:picChg chg="del">
          <ac:chgData name="Ansh Ujlayan [CSE - 2020]" userId="e34540ff-2673-450e-811d-cb3e1a334116" providerId="ADAL" clId="{342E4B42-BBEE-D644-BFBE-102FF9AF5643}" dt="2023-04-15T18:10:09.661" v="89" actId="478"/>
          <ac:picMkLst>
            <pc:docMk/>
            <pc:sldMk cId="2301682150" sldId="261"/>
            <ac:picMk id="8" creationId="{F413D9ED-F7D0-D846-8E04-A341CFAB5F95}"/>
          </ac:picMkLst>
        </pc:picChg>
      </pc:sldChg>
      <pc:sldChg chg="addSp delSp modSp mod setBg">
        <pc:chgData name="Ansh Ujlayan [CSE - 2020]" userId="e34540ff-2673-450e-811d-cb3e1a334116" providerId="ADAL" clId="{342E4B42-BBEE-D644-BFBE-102FF9AF5643}" dt="2023-04-15T18:12:36.552" v="159" actId="26606"/>
        <pc:sldMkLst>
          <pc:docMk/>
          <pc:sldMk cId="1770634245" sldId="262"/>
        </pc:sldMkLst>
        <pc:spChg chg="mod">
          <ac:chgData name="Ansh Ujlayan [CSE - 2020]" userId="e34540ff-2673-450e-811d-cb3e1a334116" providerId="ADAL" clId="{342E4B42-BBEE-D644-BFBE-102FF9AF5643}" dt="2023-04-15T18:12:36.552" v="159" actId="26606"/>
          <ac:spMkLst>
            <pc:docMk/>
            <pc:sldMk cId="1770634245" sldId="262"/>
            <ac:spMk id="2" creationId="{891EE5F0-E468-3A4C-B4D6-7046EBE751F8}"/>
          </ac:spMkLst>
        </pc:spChg>
        <pc:spChg chg="add del mod">
          <ac:chgData name="Ansh Ujlayan [CSE - 2020]" userId="e34540ff-2673-450e-811d-cb3e1a334116" providerId="ADAL" clId="{342E4B42-BBEE-D644-BFBE-102FF9AF5643}" dt="2023-04-15T18:10:51.499" v="119" actId="478"/>
          <ac:spMkLst>
            <pc:docMk/>
            <pc:sldMk cId="1770634245" sldId="262"/>
            <ac:spMk id="4" creationId="{A73DFA71-B080-9A6D-2A7A-7B0154D4AF9C}"/>
          </ac:spMkLst>
        </pc:spChg>
        <pc:spChg chg="add del mod">
          <ac:chgData name="Ansh Ujlayan [CSE - 2020]" userId="e34540ff-2673-450e-811d-cb3e1a334116" providerId="ADAL" clId="{342E4B42-BBEE-D644-BFBE-102FF9AF5643}" dt="2023-04-15T18:10:52.336" v="120" actId="478"/>
          <ac:spMkLst>
            <pc:docMk/>
            <pc:sldMk cId="1770634245" sldId="262"/>
            <ac:spMk id="7" creationId="{187C1048-BFA0-5F86-179F-8E8D84223E72}"/>
          </ac:spMkLst>
        </pc:spChg>
        <pc:spChg chg="add">
          <ac:chgData name="Ansh Ujlayan [CSE - 2020]" userId="e34540ff-2673-450e-811d-cb3e1a334116" providerId="ADAL" clId="{342E4B42-BBEE-D644-BFBE-102FF9AF5643}" dt="2023-04-15T18:12:36.552" v="159" actId="26606"/>
          <ac:spMkLst>
            <pc:docMk/>
            <pc:sldMk cId="1770634245" sldId="262"/>
            <ac:spMk id="42" creationId="{1996130F-9AB5-4DE9-8574-3AF891C5C172}"/>
          </ac:spMkLst>
        </pc:spChg>
        <pc:spChg chg="add">
          <ac:chgData name="Ansh Ujlayan [CSE - 2020]" userId="e34540ff-2673-450e-811d-cb3e1a334116" providerId="ADAL" clId="{342E4B42-BBEE-D644-BFBE-102FF9AF5643}" dt="2023-04-15T18:12:36.552" v="159" actId="26606"/>
          <ac:spMkLst>
            <pc:docMk/>
            <pc:sldMk cId="1770634245" sldId="262"/>
            <ac:spMk id="44" creationId="{3623DEAC-F39C-45D6-86DC-1033F6429528}"/>
          </ac:spMkLst>
        </pc:spChg>
        <pc:spChg chg="add">
          <ac:chgData name="Ansh Ujlayan [CSE - 2020]" userId="e34540ff-2673-450e-811d-cb3e1a334116" providerId="ADAL" clId="{342E4B42-BBEE-D644-BFBE-102FF9AF5643}" dt="2023-04-15T18:12:36.552" v="159" actId="26606"/>
          <ac:spMkLst>
            <pc:docMk/>
            <pc:sldMk cId="1770634245" sldId="262"/>
            <ac:spMk id="46" creationId="{A692209D-B607-46C3-8560-07AF72291659}"/>
          </ac:spMkLst>
        </pc:spChg>
        <pc:spChg chg="add">
          <ac:chgData name="Ansh Ujlayan [CSE - 2020]" userId="e34540ff-2673-450e-811d-cb3e1a334116" providerId="ADAL" clId="{342E4B42-BBEE-D644-BFBE-102FF9AF5643}" dt="2023-04-15T18:12:36.552" v="159" actId="26606"/>
          <ac:spMkLst>
            <pc:docMk/>
            <pc:sldMk cId="1770634245" sldId="262"/>
            <ac:spMk id="48" creationId="{94874638-CF15-4908-BC4B-4908744D0BAF}"/>
          </ac:spMkLst>
        </pc:spChg>
        <pc:spChg chg="add">
          <ac:chgData name="Ansh Ujlayan [CSE - 2020]" userId="e34540ff-2673-450e-811d-cb3e1a334116" providerId="ADAL" clId="{342E4B42-BBEE-D644-BFBE-102FF9AF5643}" dt="2023-04-15T18:12:36.552" v="159" actId="26606"/>
          <ac:spMkLst>
            <pc:docMk/>
            <pc:sldMk cId="1770634245" sldId="262"/>
            <ac:spMk id="50" creationId="{5F1B8348-CD6E-4561-A704-C232D9A2676D}"/>
          </ac:spMkLst>
        </pc:spChg>
        <pc:grpChg chg="add">
          <ac:chgData name="Ansh Ujlayan [CSE - 2020]" userId="e34540ff-2673-450e-811d-cb3e1a334116" providerId="ADAL" clId="{342E4B42-BBEE-D644-BFBE-102FF9AF5643}" dt="2023-04-15T18:12:36.552" v="159" actId="26606"/>
          <ac:grpSpMkLst>
            <pc:docMk/>
            <pc:sldMk cId="1770634245" sldId="262"/>
            <ac:grpSpMk id="14" creationId="{166BF9EE-F7AC-4FA5-AC7E-001B3A642F75}"/>
          </ac:grpSpMkLst>
        </pc:grpChg>
        <pc:grpChg chg="add">
          <ac:chgData name="Ansh Ujlayan [CSE - 2020]" userId="e34540ff-2673-450e-811d-cb3e1a334116" providerId="ADAL" clId="{342E4B42-BBEE-D644-BFBE-102FF9AF5643}" dt="2023-04-15T18:12:36.552" v="159" actId="26606"/>
          <ac:grpSpMkLst>
            <pc:docMk/>
            <pc:sldMk cId="1770634245" sldId="262"/>
            <ac:grpSpMk id="28" creationId="{E312DBA5-56D8-42B2-BA94-28168C2A6703}"/>
          </ac:grpSpMkLst>
        </pc:grpChg>
        <pc:picChg chg="del">
          <ac:chgData name="Ansh Ujlayan [CSE - 2020]" userId="e34540ff-2673-450e-811d-cb3e1a334116" providerId="ADAL" clId="{342E4B42-BBEE-D644-BFBE-102FF9AF5643}" dt="2023-04-15T18:10:39.990" v="113" actId="478"/>
          <ac:picMkLst>
            <pc:docMk/>
            <pc:sldMk cId="1770634245" sldId="262"/>
            <ac:picMk id="6" creationId="{107802BB-953C-1345-9997-AC30AAA0B355}"/>
          </ac:picMkLst>
        </pc:picChg>
        <pc:picChg chg="del">
          <ac:chgData name="Ansh Ujlayan [CSE - 2020]" userId="e34540ff-2673-450e-811d-cb3e1a334116" providerId="ADAL" clId="{342E4B42-BBEE-D644-BFBE-102FF9AF5643}" dt="2023-04-15T18:10:40.572" v="114" actId="478"/>
          <ac:picMkLst>
            <pc:docMk/>
            <pc:sldMk cId="1770634245" sldId="262"/>
            <ac:picMk id="8" creationId="{F4262E65-D7FA-0C4B-AAAC-8B7E83E461E5}"/>
          </ac:picMkLst>
        </pc:picChg>
        <pc:picChg chg="add mod">
          <ac:chgData name="Ansh Ujlayan [CSE - 2020]" userId="e34540ff-2673-450e-811d-cb3e1a334116" providerId="ADAL" clId="{342E4B42-BBEE-D644-BFBE-102FF9AF5643}" dt="2023-04-15T18:12:36.552" v="159" actId="26606"/>
          <ac:picMkLst>
            <pc:docMk/>
            <pc:sldMk cId="1770634245" sldId="262"/>
            <ac:picMk id="9" creationId="{2D66868B-A5CB-CF39-9C32-EDE5C1D5066F}"/>
          </ac:picMkLst>
        </pc:picChg>
      </pc:sldChg>
      <pc:sldChg chg="addSp delSp modSp mod ord setBg">
        <pc:chgData name="Ansh Ujlayan [CSE - 2020]" userId="e34540ff-2673-450e-811d-cb3e1a334116" providerId="ADAL" clId="{342E4B42-BBEE-D644-BFBE-102FF9AF5643}" dt="2023-04-16T02:18:00.445" v="451" actId="20578"/>
        <pc:sldMkLst>
          <pc:docMk/>
          <pc:sldMk cId="1908518964" sldId="263"/>
        </pc:sldMkLst>
        <pc:spChg chg="mod">
          <ac:chgData name="Ansh Ujlayan [CSE - 2020]" userId="e34540ff-2673-450e-811d-cb3e1a334116" providerId="ADAL" clId="{342E4B42-BBEE-D644-BFBE-102FF9AF5643}" dt="2023-04-15T18:11:32.912" v="149" actId="26606"/>
          <ac:spMkLst>
            <pc:docMk/>
            <pc:sldMk cId="1908518964" sldId="263"/>
            <ac:spMk id="2" creationId="{94CCA717-F1D4-6642-BFA4-E4F2C35CD1E8}"/>
          </ac:spMkLst>
        </pc:spChg>
        <pc:spChg chg="add del mod">
          <ac:chgData name="Ansh Ujlayan [CSE - 2020]" userId="e34540ff-2673-450e-811d-cb3e1a334116" providerId="ADAL" clId="{342E4B42-BBEE-D644-BFBE-102FF9AF5643}" dt="2023-04-15T18:11:07.260" v="125" actId="478"/>
          <ac:spMkLst>
            <pc:docMk/>
            <pc:sldMk cId="1908518964" sldId="263"/>
            <ac:spMk id="3" creationId="{8C2E93E9-72BC-776F-380F-8EBA16AB360C}"/>
          </ac:spMkLst>
        </pc:spChg>
        <pc:spChg chg="add del mod">
          <ac:chgData name="Ansh Ujlayan [CSE - 2020]" userId="e34540ff-2673-450e-811d-cb3e1a334116" providerId="ADAL" clId="{342E4B42-BBEE-D644-BFBE-102FF9AF5643}" dt="2023-04-15T18:11:19.793" v="146" actId="478"/>
          <ac:spMkLst>
            <pc:docMk/>
            <pc:sldMk cId="1908518964" sldId="263"/>
            <ac:spMk id="6" creationId="{3B62CCAE-D1A4-1E3D-8718-3B95BEA67DFF}"/>
          </ac:spMkLst>
        </pc:spChg>
        <pc:spChg chg="add">
          <ac:chgData name="Ansh Ujlayan [CSE - 2020]" userId="e34540ff-2673-450e-811d-cb3e1a334116" providerId="ADAL" clId="{342E4B42-BBEE-D644-BFBE-102FF9AF5643}" dt="2023-04-15T18:11:32.912" v="149" actId="26606"/>
          <ac:spMkLst>
            <pc:docMk/>
            <pc:sldMk cId="1908518964" sldId="263"/>
            <ac:spMk id="41" creationId="{1996130F-9AB5-4DE9-8574-3AF891C5C172}"/>
          </ac:spMkLst>
        </pc:spChg>
        <pc:spChg chg="add">
          <ac:chgData name="Ansh Ujlayan [CSE - 2020]" userId="e34540ff-2673-450e-811d-cb3e1a334116" providerId="ADAL" clId="{342E4B42-BBEE-D644-BFBE-102FF9AF5643}" dt="2023-04-15T18:11:32.912" v="149" actId="26606"/>
          <ac:spMkLst>
            <pc:docMk/>
            <pc:sldMk cId="1908518964" sldId="263"/>
            <ac:spMk id="43" creationId="{3623DEAC-F39C-45D6-86DC-1033F6429528}"/>
          </ac:spMkLst>
        </pc:spChg>
        <pc:spChg chg="add">
          <ac:chgData name="Ansh Ujlayan [CSE - 2020]" userId="e34540ff-2673-450e-811d-cb3e1a334116" providerId="ADAL" clId="{342E4B42-BBEE-D644-BFBE-102FF9AF5643}" dt="2023-04-15T18:11:32.912" v="149" actId="26606"/>
          <ac:spMkLst>
            <pc:docMk/>
            <pc:sldMk cId="1908518964" sldId="263"/>
            <ac:spMk id="45" creationId="{A692209D-B607-46C3-8560-07AF72291659}"/>
          </ac:spMkLst>
        </pc:spChg>
        <pc:spChg chg="add">
          <ac:chgData name="Ansh Ujlayan [CSE - 2020]" userId="e34540ff-2673-450e-811d-cb3e1a334116" providerId="ADAL" clId="{342E4B42-BBEE-D644-BFBE-102FF9AF5643}" dt="2023-04-15T18:11:32.912" v="149" actId="26606"/>
          <ac:spMkLst>
            <pc:docMk/>
            <pc:sldMk cId="1908518964" sldId="263"/>
            <ac:spMk id="47" creationId="{94874638-CF15-4908-BC4B-4908744D0BAF}"/>
          </ac:spMkLst>
        </pc:spChg>
        <pc:spChg chg="add">
          <ac:chgData name="Ansh Ujlayan [CSE - 2020]" userId="e34540ff-2673-450e-811d-cb3e1a334116" providerId="ADAL" clId="{342E4B42-BBEE-D644-BFBE-102FF9AF5643}" dt="2023-04-15T18:11:32.912" v="149" actId="26606"/>
          <ac:spMkLst>
            <pc:docMk/>
            <pc:sldMk cId="1908518964" sldId="263"/>
            <ac:spMk id="49" creationId="{5F1B8348-CD6E-4561-A704-C232D9A2676D}"/>
          </ac:spMkLst>
        </pc:spChg>
        <pc:grpChg chg="add">
          <ac:chgData name="Ansh Ujlayan [CSE - 2020]" userId="e34540ff-2673-450e-811d-cb3e1a334116" providerId="ADAL" clId="{342E4B42-BBEE-D644-BFBE-102FF9AF5643}" dt="2023-04-15T18:11:32.912" v="149" actId="26606"/>
          <ac:grpSpMkLst>
            <pc:docMk/>
            <pc:sldMk cId="1908518964" sldId="263"/>
            <ac:grpSpMk id="13" creationId="{166BF9EE-F7AC-4FA5-AC7E-001B3A642F75}"/>
          </ac:grpSpMkLst>
        </pc:grpChg>
        <pc:grpChg chg="add">
          <ac:chgData name="Ansh Ujlayan [CSE - 2020]" userId="e34540ff-2673-450e-811d-cb3e1a334116" providerId="ADAL" clId="{342E4B42-BBEE-D644-BFBE-102FF9AF5643}" dt="2023-04-15T18:11:32.912" v="149" actId="26606"/>
          <ac:grpSpMkLst>
            <pc:docMk/>
            <pc:sldMk cId="1908518964" sldId="263"/>
            <ac:grpSpMk id="27" creationId="{E312DBA5-56D8-42B2-BA94-28168C2A6703}"/>
          </ac:grpSpMkLst>
        </pc:grpChg>
        <pc:picChg chg="del">
          <ac:chgData name="Ansh Ujlayan [CSE - 2020]" userId="e34540ff-2673-450e-811d-cb3e1a334116" providerId="ADAL" clId="{342E4B42-BBEE-D644-BFBE-102FF9AF5643}" dt="2023-04-15T18:11:17.981" v="145" actId="478"/>
          <ac:picMkLst>
            <pc:docMk/>
            <pc:sldMk cId="1908518964" sldId="263"/>
            <ac:picMk id="5" creationId="{0A80E11C-0708-1245-B975-EC74B0ED6F57}"/>
          </ac:picMkLst>
        </pc:picChg>
        <pc:picChg chg="del">
          <ac:chgData name="Ansh Ujlayan [CSE - 2020]" userId="e34540ff-2673-450e-811d-cb3e1a334116" providerId="ADAL" clId="{342E4B42-BBEE-D644-BFBE-102FF9AF5643}" dt="2023-04-15T18:11:16.738" v="144" actId="478"/>
          <ac:picMkLst>
            <pc:docMk/>
            <pc:sldMk cId="1908518964" sldId="263"/>
            <ac:picMk id="7" creationId="{E1D24736-0F21-1446-AD0F-42A476870F18}"/>
          </ac:picMkLst>
        </pc:picChg>
        <pc:picChg chg="add mod">
          <ac:chgData name="Ansh Ujlayan [CSE - 2020]" userId="e34540ff-2673-450e-811d-cb3e1a334116" providerId="ADAL" clId="{342E4B42-BBEE-D644-BFBE-102FF9AF5643}" dt="2023-04-15T18:11:32.912" v="149" actId="26606"/>
          <ac:picMkLst>
            <pc:docMk/>
            <pc:sldMk cId="1908518964" sldId="263"/>
            <ac:picMk id="8" creationId="{E0B222A7-56CE-CA38-49D5-3CEC55504EDB}"/>
          </ac:picMkLst>
        </pc:picChg>
      </pc:sldChg>
      <pc:sldChg chg="delSp modSp mod">
        <pc:chgData name="Ansh Ujlayan [CSE - 2020]" userId="e34540ff-2673-450e-811d-cb3e1a334116" providerId="ADAL" clId="{342E4B42-BBEE-D644-BFBE-102FF9AF5643}" dt="2023-04-15T18:13:10.443" v="172" actId="478"/>
        <pc:sldMkLst>
          <pc:docMk/>
          <pc:sldMk cId="2041062743" sldId="264"/>
        </pc:sldMkLst>
        <pc:spChg chg="mod">
          <ac:chgData name="Ansh Ujlayan [CSE - 2020]" userId="e34540ff-2673-450e-811d-cb3e1a334116" providerId="ADAL" clId="{342E4B42-BBEE-D644-BFBE-102FF9AF5643}" dt="2023-04-15T18:13:09.084" v="171" actId="1076"/>
          <ac:spMkLst>
            <pc:docMk/>
            <pc:sldMk cId="2041062743" sldId="264"/>
            <ac:spMk id="2" creationId="{62D791EC-F60D-4C42-A767-7958FAAAD3CC}"/>
          </ac:spMkLst>
        </pc:spChg>
        <pc:picChg chg="del">
          <ac:chgData name="Ansh Ujlayan [CSE - 2020]" userId="e34540ff-2673-450e-811d-cb3e1a334116" providerId="ADAL" clId="{342E4B42-BBEE-D644-BFBE-102FF9AF5643}" dt="2023-04-15T18:13:10.443" v="172" actId="478"/>
          <ac:picMkLst>
            <pc:docMk/>
            <pc:sldMk cId="2041062743" sldId="264"/>
            <ac:picMk id="10" creationId="{11A23FA1-54F0-D94A-9305-5710F3403213}"/>
          </ac:picMkLst>
        </pc:picChg>
      </pc:sldChg>
      <pc:sldChg chg="addSp delSp modSp mod setBg">
        <pc:chgData name="Ansh Ujlayan [CSE - 2020]" userId="e34540ff-2673-450e-811d-cb3e1a334116" providerId="ADAL" clId="{342E4B42-BBEE-D644-BFBE-102FF9AF5643}" dt="2023-04-15T18:14:03.513" v="186" actId="26606"/>
        <pc:sldMkLst>
          <pc:docMk/>
          <pc:sldMk cId="1087473839" sldId="265"/>
        </pc:sldMkLst>
        <pc:spChg chg="mod">
          <ac:chgData name="Ansh Ujlayan [CSE - 2020]" userId="e34540ff-2673-450e-811d-cb3e1a334116" providerId="ADAL" clId="{342E4B42-BBEE-D644-BFBE-102FF9AF5643}" dt="2023-04-15T18:14:03.513" v="186" actId="26606"/>
          <ac:spMkLst>
            <pc:docMk/>
            <pc:sldMk cId="1087473839" sldId="265"/>
            <ac:spMk id="2" creationId="{7F60FAB6-8DC9-6246-891E-88BF598150AE}"/>
          </ac:spMkLst>
        </pc:spChg>
        <pc:spChg chg="add">
          <ac:chgData name="Ansh Ujlayan [CSE - 2020]" userId="e34540ff-2673-450e-811d-cb3e1a334116" providerId="ADAL" clId="{342E4B42-BBEE-D644-BFBE-102FF9AF5643}" dt="2023-04-15T18:14:03.513" v="186" actId="26606"/>
          <ac:spMkLst>
            <pc:docMk/>
            <pc:sldMk cId="1087473839" sldId="265"/>
            <ac:spMk id="36" creationId="{1996130F-9AB5-4DE9-8574-3AF891C5C172}"/>
          </ac:spMkLst>
        </pc:spChg>
        <pc:spChg chg="add">
          <ac:chgData name="Ansh Ujlayan [CSE - 2020]" userId="e34540ff-2673-450e-811d-cb3e1a334116" providerId="ADAL" clId="{342E4B42-BBEE-D644-BFBE-102FF9AF5643}" dt="2023-04-15T18:14:03.513" v="186" actId="26606"/>
          <ac:spMkLst>
            <pc:docMk/>
            <pc:sldMk cId="1087473839" sldId="265"/>
            <ac:spMk id="38" creationId="{3623DEAC-F39C-45D6-86DC-1033F6429528}"/>
          </ac:spMkLst>
        </pc:spChg>
        <pc:spChg chg="add">
          <ac:chgData name="Ansh Ujlayan [CSE - 2020]" userId="e34540ff-2673-450e-811d-cb3e1a334116" providerId="ADAL" clId="{342E4B42-BBEE-D644-BFBE-102FF9AF5643}" dt="2023-04-15T18:14:03.513" v="186" actId="26606"/>
          <ac:spMkLst>
            <pc:docMk/>
            <pc:sldMk cId="1087473839" sldId="265"/>
            <ac:spMk id="40" creationId="{A692209D-B607-46C3-8560-07AF72291659}"/>
          </ac:spMkLst>
        </pc:spChg>
        <pc:spChg chg="add">
          <ac:chgData name="Ansh Ujlayan [CSE - 2020]" userId="e34540ff-2673-450e-811d-cb3e1a334116" providerId="ADAL" clId="{342E4B42-BBEE-D644-BFBE-102FF9AF5643}" dt="2023-04-15T18:14:03.513" v="186" actId="26606"/>
          <ac:spMkLst>
            <pc:docMk/>
            <pc:sldMk cId="1087473839" sldId="265"/>
            <ac:spMk id="42" creationId="{94874638-CF15-4908-BC4B-4908744D0BAF}"/>
          </ac:spMkLst>
        </pc:spChg>
        <pc:spChg chg="add">
          <ac:chgData name="Ansh Ujlayan [CSE - 2020]" userId="e34540ff-2673-450e-811d-cb3e1a334116" providerId="ADAL" clId="{342E4B42-BBEE-D644-BFBE-102FF9AF5643}" dt="2023-04-15T18:14:03.513" v="186" actId="26606"/>
          <ac:spMkLst>
            <pc:docMk/>
            <pc:sldMk cId="1087473839" sldId="265"/>
            <ac:spMk id="44" creationId="{5F1B8348-CD6E-4561-A704-C232D9A2676D}"/>
          </ac:spMkLst>
        </pc:spChg>
        <pc:grpChg chg="add">
          <ac:chgData name="Ansh Ujlayan [CSE - 2020]" userId="e34540ff-2673-450e-811d-cb3e1a334116" providerId="ADAL" clId="{342E4B42-BBEE-D644-BFBE-102FF9AF5643}" dt="2023-04-15T18:14:03.513" v="186" actId="26606"/>
          <ac:grpSpMkLst>
            <pc:docMk/>
            <pc:sldMk cId="1087473839" sldId="265"/>
            <ac:grpSpMk id="8" creationId="{166BF9EE-F7AC-4FA5-AC7E-001B3A642F75}"/>
          </ac:grpSpMkLst>
        </pc:grpChg>
        <pc:grpChg chg="add">
          <ac:chgData name="Ansh Ujlayan [CSE - 2020]" userId="e34540ff-2673-450e-811d-cb3e1a334116" providerId="ADAL" clId="{342E4B42-BBEE-D644-BFBE-102FF9AF5643}" dt="2023-04-15T18:14:03.513" v="186" actId="26606"/>
          <ac:grpSpMkLst>
            <pc:docMk/>
            <pc:sldMk cId="1087473839" sldId="265"/>
            <ac:grpSpMk id="22" creationId="{E312DBA5-56D8-42B2-BA94-28168C2A6703}"/>
          </ac:grpSpMkLst>
        </pc:grpChg>
        <pc:picChg chg="add mod">
          <ac:chgData name="Ansh Ujlayan [CSE - 2020]" userId="e34540ff-2673-450e-811d-cb3e1a334116" providerId="ADAL" clId="{342E4B42-BBEE-D644-BFBE-102FF9AF5643}" dt="2023-04-15T18:14:03.513" v="186" actId="26606"/>
          <ac:picMkLst>
            <pc:docMk/>
            <pc:sldMk cId="1087473839" sldId="265"/>
            <ac:picMk id="3" creationId="{2CC0AC62-A45D-995F-CC8B-C082AF3B332B}"/>
          </ac:picMkLst>
        </pc:picChg>
        <pc:picChg chg="del">
          <ac:chgData name="Ansh Ujlayan [CSE - 2020]" userId="e34540ff-2673-450e-811d-cb3e1a334116" providerId="ADAL" clId="{342E4B42-BBEE-D644-BFBE-102FF9AF5643}" dt="2023-04-15T18:13:23.639" v="184" actId="478"/>
          <ac:picMkLst>
            <pc:docMk/>
            <pc:sldMk cId="1087473839" sldId="265"/>
            <ac:picMk id="4" creationId="{66D70707-785B-8348-BE12-D8C4D18C2F4B}"/>
          </ac:picMkLst>
        </pc:picChg>
      </pc:sldChg>
      <pc:sldChg chg="addSp delSp modSp mod setBg">
        <pc:chgData name="Ansh Ujlayan [CSE - 2020]" userId="e34540ff-2673-450e-811d-cb3e1a334116" providerId="ADAL" clId="{342E4B42-BBEE-D644-BFBE-102FF9AF5643}" dt="2023-04-15T18:14:28.728" v="200" actId="26606"/>
        <pc:sldMkLst>
          <pc:docMk/>
          <pc:sldMk cId="1889624346" sldId="266"/>
        </pc:sldMkLst>
        <pc:spChg chg="mod">
          <ac:chgData name="Ansh Ujlayan [CSE - 2020]" userId="e34540ff-2673-450e-811d-cb3e1a334116" providerId="ADAL" clId="{342E4B42-BBEE-D644-BFBE-102FF9AF5643}" dt="2023-04-15T18:14:28.728" v="200" actId="26606"/>
          <ac:spMkLst>
            <pc:docMk/>
            <pc:sldMk cId="1889624346" sldId="266"/>
            <ac:spMk id="2" creationId="{78630164-67BF-0642-A9AA-179548C235EE}"/>
          </ac:spMkLst>
        </pc:spChg>
        <pc:spChg chg="add">
          <ac:chgData name="Ansh Ujlayan [CSE - 2020]" userId="e34540ff-2673-450e-811d-cb3e1a334116" providerId="ADAL" clId="{342E4B42-BBEE-D644-BFBE-102FF9AF5643}" dt="2023-04-15T18:14:28.728" v="200" actId="26606"/>
          <ac:spMkLst>
            <pc:docMk/>
            <pc:sldMk cId="1889624346" sldId="266"/>
            <ac:spMk id="36" creationId="{1996130F-9AB5-4DE9-8574-3AF891C5C172}"/>
          </ac:spMkLst>
        </pc:spChg>
        <pc:spChg chg="add">
          <ac:chgData name="Ansh Ujlayan [CSE - 2020]" userId="e34540ff-2673-450e-811d-cb3e1a334116" providerId="ADAL" clId="{342E4B42-BBEE-D644-BFBE-102FF9AF5643}" dt="2023-04-15T18:14:28.728" v="200" actId="26606"/>
          <ac:spMkLst>
            <pc:docMk/>
            <pc:sldMk cId="1889624346" sldId="266"/>
            <ac:spMk id="38" creationId="{3623DEAC-F39C-45D6-86DC-1033F6429528}"/>
          </ac:spMkLst>
        </pc:spChg>
        <pc:spChg chg="add">
          <ac:chgData name="Ansh Ujlayan [CSE - 2020]" userId="e34540ff-2673-450e-811d-cb3e1a334116" providerId="ADAL" clId="{342E4B42-BBEE-D644-BFBE-102FF9AF5643}" dt="2023-04-15T18:14:28.728" v="200" actId="26606"/>
          <ac:spMkLst>
            <pc:docMk/>
            <pc:sldMk cId="1889624346" sldId="266"/>
            <ac:spMk id="40" creationId="{A692209D-B607-46C3-8560-07AF72291659}"/>
          </ac:spMkLst>
        </pc:spChg>
        <pc:spChg chg="add">
          <ac:chgData name="Ansh Ujlayan [CSE - 2020]" userId="e34540ff-2673-450e-811d-cb3e1a334116" providerId="ADAL" clId="{342E4B42-BBEE-D644-BFBE-102FF9AF5643}" dt="2023-04-15T18:14:28.728" v="200" actId="26606"/>
          <ac:spMkLst>
            <pc:docMk/>
            <pc:sldMk cId="1889624346" sldId="266"/>
            <ac:spMk id="42" creationId="{94874638-CF15-4908-BC4B-4908744D0BAF}"/>
          </ac:spMkLst>
        </pc:spChg>
        <pc:spChg chg="add">
          <ac:chgData name="Ansh Ujlayan [CSE - 2020]" userId="e34540ff-2673-450e-811d-cb3e1a334116" providerId="ADAL" clId="{342E4B42-BBEE-D644-BFBE-102FF9AF5643}" dt="2023-04-15T18:14:28.728" v="200" actId="26606"/>
          <ac:spMkLst>
            <pc:docMk/>
            <pc:sldMk cId="1889624346" sldId="266"/>
            <ac:spMk id="44" creationId="{5F1B8348-CD6E-4561-A704-C232D9A2676D}"/>
          </ac:spMkLst>
        </pc:spChg>
        <pc:grpChg chg="add">
          <ac:chgData name="Ansh Ujlayan [CSE - 2020]" userId="e34540ff-2673-450e-811d-cb3e1a334116" providerId="ADAL" clId="{342E4B42-BBEE-D644-BFBE-102FF9AF5643}" dt="2023-04-15T18:14:28.728" v="200" actId="26606"/>
          <ac:grpSpMkLst>
            <pc:docMk/>
            <pc:sldMk cId="1889624346" sldId="266"/>
            <ac:grpSpMk id="8" creationId="{166BF9EE-F7AC-4FA5-AC7E-001B3A642F75}"/>
          </ac:grpSpMkLst>
        </pc:grpChg>
        <pc:grpChg chg="add">
          <ac:chgData name="Ansh Ujlayan [CSE - 2020]" userId="e34540ff-2673-450e-811d-cb3e1a334116" providerId="ADAL" clId="{342E4B42-BBEE-D644-BFBE-102FF9AF5643}" dt="2023-04-15T18:14:28.728" v="200" actId="26606"/>
          <ac:grpSpMkLst>
            <pc:docMk/>
            <pc:sldMk cId="1889624346" sldId="266"/>
            <ac:grpSpMk id="22" creationId="{E312DBA5-56D8-42B2-BA94-28168C2A6703}"/>
          </ac:grpSpMkLst>
        </pc:grpChg>
        <pc:picChg chg="add mod">
          <ac:chgData name="Ansh Ujlayan [CSE - 2020]" userId="e34540ff-2673-450e-811d-cb3e1a334116" providerId="ADAL" clId="{342E4B42-BBEE-D644-BFBE-102FF9AF5643}" dt="2023-04-15T18:14:28.728" v="200" actId="26606"/>
          <ac:picMkLst>
            <pc:docMk/>
            <pc:sldMk cId="1889624346" sldId="266"/>
            <ac:picMk id="3" creationId="{C64352FB-21F7-7E29-FDED-E47398326FB6}"/>
          </ac:picMkLst>
        </pc:picChg>
        <pc:picChg chg="del">
          <ac:chgData name="Ansh Ujlayan [CSE - 2020]" userId="e34540ff-2673-450e-811d-cb3e1a334116" providerId="ADAL" clId="{342E4B42-BBEE-D644-BFBE-102FF9AF5643}" dt="2023-04-15T18:14:20.587" v="198" actId="478"/>
          <ac:picMkLst>
            <pc:docMk/>
            <pc:sldMk cId="1889624346" sldId="266"/>
            <ac:picMk id="4" creationId="{938497E0-7250-AE42-A93B-931105B454FE}"/>
          </ac:picMkLst>
        </pc:picChg>
      </pc:sldChg>
      <pc:sldChg chg="delSp modSp mod">
        <pc:chgData name="Ansh Ujlayan [CSE - 2020]" userId="e34540ff-2673-450e-811d-cb3e1a334116" providerId="ADAL" clId="{342E4B42-BBEE-D644-BFBE-102FF9AF5643}" dt="2023-04-15T18:17:22.352" v="268" actId="1076"/>
        <pc:sldMkLst>
          <pc:docMk/>
          <pc:sldMk cId="1318877526" sldId="267"/>
        </pc:sldMkLst>
        <pc:spChg chg="mod">
          <ac:chgData name="Ansh Ujlayan [CSE - 2020]" userId="e34540ff-2673-450e-811d-cb3e1a334116" providerId="ADAL" clId="{342E4B42-BBEE-D644-BFBE-102FF9AF5643}" dt="2023-04-15T18:17:22.352" v="268" actId="1076"/>
          <ac:spMkLst>
            <pc:docMk/>
            <pc:sldMk cId="1318877526" sldId="267"/>
            <ac:spMk id="2" creationId="{73ECD9C1-C60C-C448-B579-2AA2673D6746}"/>
          </ac:spMkLst>
        </pc:spChg>
        <pc:picChg chg="del">
          <ac:chgData name="Ansh Ujlayan [CSE - 2020]" userId="e34540ff-2673-450e-811d-cb3e1a334116" providerId="ADAL" clId="{342E4B42-BBEE-D644-BFBE-102FF9AF5643}" dt="2023-04-15T18:17:01.175" v="254" actId="478"/>
          <ac:picMkLst>
            <pc:docMk/>
            <pc:sldMk cId="1318877526" sldId="267"/>
            <ac:picMk id="4" creationId="{B12F60D0-73B7-5C4F-A744-6B5EED089876}"/>
          </ac:picMkLst>
        </pc:picChg>
      </pc:sldChg>
      <pc:sldChg chg="addSp delSp modSp new del mod setBg">
        <pc:chgData name="Ansh Ujlayan [CSE - 2020]" userId="e34540ff-2673-450e-811d-cb3e1a334116" providerId="ADAL" clId="{342E4B42-BBEE-D644-BFBE-102FF9AF5643}" dt="2023-04-15T18:12:32.370" v="158" actId="2696"/>
        <pc:sldMkLst>
          <pc:docMk/>
          <pc:sldMk cId="4089589497" sldId="268"/>
        </pc:sldMkLst>
        <pc:spChg chg="del">
          <ac:chgData name="Ansh Ujlayan [CSE - 2020]" userId="e34540ff-2673-450e-811d-cb3e1a334116" providerId="ADAL" clId="{342E4B42-BBEE-D644-BFBE-102FF9AF5643}" dt="2023-04-15T18:09:22.229" v="51" actId="478"/>
          <ac:spMkLst>
            <pc:docMk/>
            <pc:sldMk cId="4089589497" sldId="268"/>
            <ac:spMk id="2" creationId="{88421E6E-AF81-2223-A01A-ECCA835C7B7A}"/>
          </ac:spMkLst>
        </pc:spChg>
        <pc:spChg chg="del">
          <ac:chgData name="Ansh Ujlayan [CSE - 2020]" userId="e34540ff-2673-450e-811d-cb3e1a334116" providerId="ADAL" clId="{342E4B42-BBEE-D644-BFBE-102FF9AF5643}" dt="2023-04-15T18:09:24.073" v="52" actId="478"/>
          <ac:spMkLst>
            <pc:docMk/>
            <pc:sldMk cId="4089589497" sldId="268"/>
            <ac:spMk id="3" creationId="{9473ACF0-9DCE-B7AB-0695-74425B7452EA}"/>
          </ac:spMkLst>
        </pc:spChg>
        <pc:spChg chg="add mod">
          <ac:chgData name="Ansh Ujlayan [CSE - 2020]" userId="e34540ff-2673-450e-811d-cb3e1a334116" providerId="ADAL" clId="{342E4B42-BBEE-D644-BFBE-102FF9AF5643}" dt="2023-04-15T18:11:57.737" v="151"/>
          <ac:spMkLst>
            <pc:docMk/>
            <pc:sldMk cId="4089589497" sldId="268"/>
            <ac:spMk id="5" creationId="{D6E9E844-BD1B-9CA2-024A-E73896CC2DD1}"/>
          </ac:spMkLst>
        </pc:spChg>
        <pc:spChg chg="add">
          <ac:chgData name="Ansh Ujlayan [CSE - 2020]" userId="e34540ff-2673-450e-811d-cb3e1a334116" providerId="ADAL" clId="{342E4B42-BBEE-D644-BFBE-102FF9AF5643}" dt="2023-04-15T18:11:40.318" v="150" actId="26606"/>
          <ac:spMkLst>
            <pc:docMk/>
            <pc:sldMk cId="4089589497" sldId="268"/>
            <ac:spMk id="37" creationId="{71B30B18-D920-4E3E-B931-1F310244C1B8}"/>
          </ac:spMkLst>
        </pc:spChg>
        <pc:spChg chg="add">
          <ac:chgData name="Ansh Ujlayan [CSE - 2020]" userId="e34540ff-2673-450e-811d-cb3e1a334116" providerId="ADAL" clId="{342E4B42-BBEE-D644-BFBE-102FF9AF5643}" dt="2023-04-15T18:11:40.318" v="150" actId="26606"/>
          <ac:spMkLst>
            <pc:docMk/>
            <pc:sldMk cId="4089589497" sldId="268"/>
            <ac:spMk id="39" creationId="{C70EF50A-66E6-460A-8AF9-47A10D0D999C}"/>
          </ac:spMkLst>
        </pc:spChg>
        <pc:spChg chg="add">
          <ac:chgData name="Ansh Ujlayan [CSE - 2020]" userId="e34540ff-2673-450e-811d-cb3e1a334116" providerId="ADAL" clId="{342E4B42-BBEE-D644-BFBE-102FF9AF5643}" dt="2023-04-15T18:11:40.318" v="150" actId="26606"/>
          <ac:spMkLst>
            <pc:docMk/>
            <pc:sldMk cId="4089589497" sldId="268"/>
            <ac:spMk id="41" creationId="{54EEEBD9-D37D-42B9-BE64-2C102B1D6E09}"/>
          </ac:spMkLst>
        </pc:spChg>
        <pc:spChg chg="add">
          <ac:chgData name="Ansh Ujlayan [CSE - 2020]" userId="e34540ff-2673-450e-811d-cb3e1a334116" providerId="ADAL" clId="{342E4B42-BBEE-D644-BFBE-102FF9AF5643}" dt="2023-04-15T18:11:40.318" v="150" actId="26606"/>
          <ac:spMkLst>
            <pc:docMk/>
            <pc:sldMk cId="4089589497" sldId="268"/>
            <ac:spMk id="43" creationId="{A2F47212-081A-4E41-8623-C5BD41ADDCA9}"/>
          </ac:spMkLst>
        </pc:spChg>
        <pc:grpChg chg="add">
          <ac:chgData name="Ansh Ujlayan [CSE - 2020]" userId="e34540ff-2673-450e-811d-cb3e1a334116" providerId="ADAL" clId="{342E4B42-BBEE-D644-BFBE-102FF9AF5643}" dt="2023-04-15T18:11:40.318" v="150" actId="26606"/>
          <ac:grpSpMkLst>
            <pc:docMk/>
            <pc:sldMk cId="4089589497" sldId="268"/>
            <ac:grpSpMk id="9" creationId="{259C671B-1B22-4141-A9C0-2E7941FDA7C2}"/>
          </ac:grpSpMkLst>
        </pc:grpChg>
        <pc:grpChg chg="add">
          <ac:chgData name="Ansh Ujlayan [CSE - 2020]" userId="e34540ff-2673-450e-811d-cb3e1a334116" providerId="ADAL" clId="{342E4B42-BBEE-D644-BFBE-102FF9AF5643}" dt="2023-04-15T18:11:40.318" v="150" actId="26606"/>
          <ac:grpSpMkLst>
            <pc:docMk/>
            <pc:sldMk cId="4089589497" sldId="268"/>
            <ac:grpSpMk id="23" creationId="{1D56A4CE-A3F4-4CFF-9A65-C029AC17B7CF}"/>
          </ac:grpSpMkLst>
        </pc:grpChg>
        <pc:picChg chg="add mod">
          <ac:chgData name="Ansh Ujlayan [CSE - 2020]" userId="e34540ff-2673-450e-811d-cb3e1a334116" providerId="ADAL" clId="{342E4B42-BBEE-D644-BFBE-102FF9AF5643}" dt="2023-04-15T18:12:05.502" v="152" actId="1076"/>
          <ac:picMkLst>
            <pc:docMk/>
            <pc:sldMk cId="4089589497" sldId="268"/>
            <ac:picMk id="4" creationId="{DAAA808A-644A-E0B3-A8B2-0048849124B1}"/>
          </ac:picMkLst>
        </pc:picChg>
      </pc:sldChg>
      <pc:sldChg chg="addSp delSp modSp add mod ord setBg">
        <pc:chgData name="Ansh Ujlayan [CSE - 2020]" userId="e34540ff-2673-450e-811d-cb3e1a334116" providerId="ADAL" clId="{342E4B42-BBEE-D644-BFBE-102FF9AF5643}" dt="2023-04-15T18:12:45.248" v="160" actId="20578"/>
        <pc:sldMkLst>
          <pc:docMk/>
          <pc:sldMk cId="3341457063" sldId="269"/>
        </pc:sldMkLst>
        <pc:spChg chg="mod">
          <ac:chgData name="Ansh Ujlayan [CSE - 2020]" userId="e34540ff-2673-450e-811d-cb3e1a334116" providerId="ADAL" clId="{342E4B42-BBEE-D644-BFBE-102FF9AF5643}" dt="2023-04-15T18:12:27.072" v="157" actId="26606"/>
          <ac:spMkLst>
            <pc:docMk/>
            <pc:sldMk cId="3341457063" sldId="269"/>
            <ac:spMk id="2" creationId="{95B87D8F-00C0-F141-8C9A-57A047F1F803}"/>
          </ac:spMkLst>
        </pc:spChg>
        <pc:spChg chg="del">
          <ac:chgData name="Ansh Ujlayan [CSE - 2020]" userId="e34540ff-2673-450e-811d-cb3e1a334116" providerId="ADAL" clId="{342E4B42-BBEE-D644-BFBE-102FF9AF5643}" dt="2023-04-15T18:12:16.917" v="154" actId="478"/>
          <ac:spMkLst>
            <pc:docMk/>
            <pc:sldMk cId="3341457063" sldId="269"/>
            <ac:spMk id="3" creationId="{9351B063-B69A-7E46-BF9D-7D24F9144E58}"/>
          </ac:spMkLst>
        </pc:spChg>
        <pc:spChg chg="add del mod">
          <ac:chgData name="Ansh Ujlayan [CSE - 2020]" userId="e34540ff-2673-450e-811d-cb3e1a334116" providerId="ADAL" clId="{342E4B42-BBEE-D644-BFBE-102FF9AF5643}" dt="2023-04-15T18:12:22.663" v="155" actId="478"/>
          <ac:spMkLst>
            <pc:docMk/>
            <pc:sldMk cId="3341457063" sldId="269"/>
            <ac:spMk id="5" creationId="{567FB2EF-0D96-B1B9-F771-A21811DE27CC}"/>
          </ac:spMkLst>
        </pc:spChg>
        <pc:spChg chg="add">
          <ac:chgData name="Ansh Ujlayan [CSE - 2020]" userId="e34540ff-2673-450e-811d-cb3e1a334116" providerId="ADAL" clId="{342E4B42-BBEE-D644-BFBE-102FF9AF5643}" dt="2023-04-15T18:12:27.072" v="157" actId="26606"/>
          <ac:spMkLst>
            <pc:docMk/>
            <pc:sldMk cId="3341457063" sldId="269"/>
            <ac:spMk id="39" creationId="{1996130F-9AB5-4DE9-8574-3AF891C5C172}"/>
          </ac:spMkLst>
        </pc:spChg>
        <pc:spChg chg="add">
          <ac:chgData name="Ansh Ujlayan [CSE - 2020]" userId="e34540ff-2673-450e-811d-cb3e1a334116" providerId="ADAL" clId="{342E4B42-BBEE-D644-BFBE-102FF9AF5643}" dt="2023-04-15T18:12:27.072" v="157" actId="26606"/>
          <ac:spMkLst>
            <pc:docMk/>
            <pc:sldMk cId="3341457063" sldId="269"/>
            <ac:spMk id="41" creationId="{3623DEAC-F39C-45D6-86DC-1033F6429528}"/>
          </ac:spMkLst>
        </pc:spChg>
        <pc:spChg chg="add">
          <ac:chgData name="Ansh Ujlayan [CSE - 2020]" userId="e34540ff-2673-450e-811d-cb3e1a334116" providerId="ADAL" clId="{342E4B42-BBEE-D644-BFBE-102FF9AF5643}" dt="2023-04-15T18:12:27.072" v="157" actId="26606"/>
          <ac:spMkLst>
            <pc:docMk/>
            <pc:sldMk cId="3341457063" sldId="269"/>
            <ac:spMk id="43" creationId="{A692209D-B607-46C3-8560-07AF72291659}"/>
          </ac:spMkLst>
        </pc:spChg>
        <pc:spChg chg="add">
          <ac:chgData name="Ansh Ujlayan [CSE - 2020]" userId="e34540ff-2673-450e-811d-cb3e1a334116" providerId="ADAL" clId="{342E4B42-BBEE-D644-BFBE-102FF9AF5643}" dt="2023-04-15T18:12:27.072" v="157" actId="26606"/>
          <ac:spMkLst>
            <pc:docMk/>
            <pc:sldMk cId="3341457063" sldId="269"/>
            <ac:spMk id="45" creationId="{94874638-CF15-4908-BC4B-4908744D0BAF}"/>
          </ac:spMkLst>
        </pc:spChg>
        <pc:spChg chg="add">
          <ac:chgData name="Ansh Ujlayan [CSE - 2020]" userId="e34540ff-2673-450e-811d-cb3e1a334116" providerId="ADAL" clId="{342E4B42-BBEE-D644-BFBE-102FF9AF5643}" dt="2023-04-15T18:12:27.072" v="157" actId="26606"/>
          <ac:spMkLst>
            <pc:docMk/>
            <pc:sldMk cId="3341457063" sldId="269"/>
            <ac:spMk id="47" creationId="{5F1B8348-CD6E-4561-A704-C232D9A2676D}"/>
          </ac:spMkLst>
        </pc:spChg>
        <pc:grpChg chg="add">
          <ac:chgData name="Ansh Ujlayan [CSE - 2020]" userId="e34540ff-2673-450e-811d-cb3e1a334116" providerId="ADAL" clId="{342E4B42-BBEE-D644-BFBE-102FF9AF5643}" dt="2023-04-15T18:12:27.072" v="157" actId="26606"/>
          <ac:grpSpMkLst>
            <pc:docMk/>
            <pc:sldMk cId="3341457063" sldId="269"/>
            <ac:grpSpMk id="11" creationId="{166BF9EE-F7AC-4FA5-AC7E-001B3A642F75}"/>
          </ac:grpSpMkLst>
        </pc:grpChg>
        <pc:grpChg chg="add">
          <ac:chgData name="Ansh Ujlayan [CSE - 2020]" userId="e34540ff-2673-450e-811d-cb3e1a334116" providerId="ADAL" clId="{342E4B42-BBEE-D644-BFBE-102FF9AF5643}" dt="2023-04-15T18:12:27.072" v="157" actId="26606"/>
          <ac:grpSpMkLst>
            <pc:docMk/>
            <pc:sldMk cId="3341457063" sldId="269"/>
            <ac:grpSpMk id="25" creationId="{E312DBA5-56D8-42B2-BA94-28168C2A6703}"/>
          </ac:grpSpMkLst>
        </pc:grpChg>
        <pc:picChg chg="add mod">
          <ac:chgData name="Ansh Ujlayan [CSE - 2020]" userId="e34540ff-2673-450e-811d-cb3e1a334116" providerId="ADAL" clId="{342E4B42-BBEE-D644-BFBE-102FF9AF5643}" dt="2023-04-15T18:12:27.072" v="157" actId="26606"/>
          <ac:picMkLst>
            <pc:docMk/>
            <pc:sldMk cId="3341457063" sldId="269"/>
            <ac:picMk id="6" creationId="{B79333F4-2D34-586A-21A9-8E3A535400EE}"/>
          </ac:picMkLst>
        </pc:picChg>
      </pc:sldChg>
      <pc:sldChg chg="addSp delSp modSp add mod">
        <pc:chgData name="Ansh Ujlayan [CSE - 2020]" userId="e34540ff-2673-450e-811d-cb3e1a334116" providerId="ADAL" clId="{342E4B42-BBEE-D644-BFBE-102FF9AF5643}" dt="2023-04-15T18:14:57.614" v="210" actId="26606"/>
        <pc:sldMkLst>
          <pc:docMk/>
          <pc:sldMk cId="1439227170" sldId="270"/>
        </pc:sldMkLst>
        <pc:spChg chg="mod">
          <ac:chgData name="Ansh Ujlayan [CSE - 2020]" userId="e34540ff-2673-450e-811d-cb3e1a334116" providerId="ADAL" clId="{342E4B42-BBEE-D644-BFBE-102FF9AF5643}" dt="2023-04-15T18:14:43.155" v="206" actId="20577"/>
          <ac:spMkLst>
            <pc:docMk/>
            <pc:sldMk cId="1439227170" sldId="270"/>
            <ac:spMk id="2" creationId="{78630164-67BF-0642-A9AA-179548C235EE}"/>
          </ac:spMkLst>
        </pc:spChg>
        <pc:spChg chg="del">
          <ac:chgData name="Ansh Ujlayan [CSE - 2020]" userId="e34540ff-2673-450e-811d-cb3e1a334116" providerId="ADAL" clId="{342E4B42-BBEE-D644-BFBE-102FF9AF5643}" dt="2023-04-15T18:14:57.614" v="210" actId="26606"/>
          <ac:spMkLst>
            <pc:docMk/>
            <pc:sldMk cId="1439227170" sldId="270"/>
            <ac:spMk id="36" creationId="{1996130F-9AB5-4DE9-8574-3AF891C5C172}"/>
          </ac:spMkLst>
        </pc:spChg>
        <pc:spChg chg="del">
          <ac:chgData name="Ansh Ujlayan [CSE - 2020]" userId="e34540ff-2673-450e-811d-cb3e1a334116" providerId="ADAL" clId="{342E4B42-BBEE-D644-BFBE-102FF9AF5643}" dt="2023-04-15T18:14:57.614" v="210" actId="26606"/>
          <ac:spMkLst>
            <pc:docMk/>
            <pc:sldMk cId="1439227170" sldId="270"/>
            <ac:spMk id="38" creationId="{3623DEAC-F39C-45D6-86DC-1033F6429528}"/>
          </ac:spMkLst>
        </pc:spChg>
        <pc:spChg chg="del">
          <ac:chgData name="Ansh Ujlayan [CSE - 2020]" userId="e34540ff-2673-450e-811d-cb3e1a334116" providerId="ADAL" clId="{342E4B42-BBEE-D644-BFBE-102FF9AF5643}" dt="2023-04-15T18:14:57.614" v="210" actId="26606"/>
          <ac:spMkLst>
            <pc:docMk/>
            <pc:sldMk cId="1439227170" sldId="270"/>
            <ac:spMk id="40" creationId="{A692209D-B607-46C3-8560-07AF72291659}"/>
          </ac:spMkLst>
        </pc:spChg>
        <pc:spChg chg="del">
          <ac:chgData name="Ansh Ujlayan [CSE - 2020]" userId="e34540ff-2673-450e-811d-cb3e1a334116" providerId="ADAL" clId="{342E4B42-BBEE-D644-BFBE-102FF9AF5643}" dt="2023-04-15T18:14:57.614" v="210" actId="26606"/>
          <ac:spMkLst>
            <pc:docMk/>
            <pc:sldMk cId="1439227170" sldId="270"/>
            <ac:spMk id="42" creationId="{94874638-CF15-4908-BC4B-4908744D0BAF}"/>
          </ac:spMkLst>
        </pc:spChg>
        <pc:spChg chg="del">
          <ac:chgData name="Ansh Ujlayan [CSE - 2020]" userId="e34540ff-2673-450e-811d-cb3e1a334116" providerId="ADAL" clId="{342E4B42-BBEE-D644-BFBE-102FF9AF5643}" dt="2023-04-15T18:14:57.614" v="210" actId="26606"/>
          <ac:spMkLst>
            <pc:docMk/>
            <pc:sldMk cId="1439227170" sldId="270"/>
            <ac:spMk id="44" creationId="{5F1B8348-CD6E-4561-A704-C232D9A2676D}"/>
          </ac:spMkLst>
        </pc:spChg>
        <pc:spChg chg="add">
          <ac:chgData name="Ansh Ujlayan [CSE - 2020]" userId="e34540ff-2673-450e-811d-cb3e1a334116" providerId="ADAL" clId="{342E4B42-BBEE-D644-BFBE-102FF9AF5643}" dt="2023-04-15T18:14:57.614" v="210" actId="26606"/>
          <ac:spMkLst>
            <pc:docMk/>
            <pc:sldMk cId="1439227170" sldId="270"/>
            <ac:spMk id="77" creationId="{1996130F-9AB5-4DE9-8574-3AF891C5C172}"/>
          </ac:spMkLst>
        </pc:spChg>
        <pc:spChg chg="add">
          <ac:chgData name="Ansh Ujlayan [CSE - 2020]" userId="e34540ff-2673-450e-811d-cb3e1a334116" providerId="ADAL" clId="{342E4B42-BBEE-D644-BFBE-102FF9AF5643}" dt="2023-04-15T18:14:57.614" v="210" actId="26606"/>
          <ac:spMkLst>
            <pc:docMk/>
            <pc:sldMk cId="1439227170" sldId="270"/>
            <ac:spMk id="79" creationId="{3623DEAC-F39C-45D6-86DC-1033F6429528}"/>
          </ac:spMkLst>
        </pc:spChg>
        <pc:spChg chg="add">
          <ac:chgData name="Ansh Ujlayan [CSE - 2020]" userId="e34540ff-2673-450e-811d-cb3e1a334116" providerId="ADAL" clId="{342E4B42-BBEE-D644-BFBE-102FF9AF5643}" dt="2023-04-15T18:14:57.614" v="210" actId="26606"/>
          <ac:spMkLst>
            <pc:docMk/>
            <pc:sldMk cId="1439227170" sldId="270"/>
            <ac:spMk id="81" creationId="{A692209D-B607-46C3-8560-07AF72291659}"/>
          </ac:spMkLst>
        </pc:spChg>
        <pc:spChg chg="add">
          <ac:chgData name="Ansh Ujlayan [CSE - 2020]" userId="e34540ff-2673-450e-811d-cb3e1a334116" providerId="ADAL" clId="{342E4B42-BBEE-D644-BFBE-102FF9AF5643}" dt="2023-04-15T18:14:57.614" v="210" actId="26606"/>
          <ac:spMkLst>
            <pc:docMk/>
            <pc:sldMk cId="1439227170" sldId="270"/>
            <ac:spMk id="83" creationId="{94874638-CF15-4908-BC4B-4908744D0BAF}"/>
          </ac:spMkLst>
        </pc:spChg>
        <pc:spChg chg="add">
          <ac:chgData name="Ansh Ujlayan [CSE - 2020]" userId="e34540ff-2673-450e-811d-cb3e1a334116" providerId="ADAL" clId="{342E4B42-BBEE-D644-BFBE-102FF9AF5643}" dt="2023-04-15T18:14:57.614" v="210" actId="26606"/>
          <ac:spMkLst>
            <pc:docMk/>
            <pc:sldMk cId="1439227170" sldId="270"/>
            <ac:spMk id="85" creationId="{5F1B8348-CD6E-4561-A704-C232D9A2676D}"/>
          </ac:spMkLst>
        </pc:spChg>
        <pc:grpChg chg="del">
          <ac:chgData name="Ansh Ujlayan [CSE - 2020]" userId="e34540ff-2673-450e-811d-cb3e1a334116" providerId="ADAL" clId="{342E4B42-BBEE-D644-BFBE-102FF9AF5643}" dt="2023-04-15T18:14:57.614" v="210" actId="26606"/>
          <ac:grpSpMkLst>
            <pc:docMk/>
            <pc:sldMk cId="1439227170" sldId="270"/>
            <ac:grpSpMk id="8" creationId="{166BF9EE-F7AC-4FA5-AC7E-001B3A642F75}"/>
          </ac:grpSpMkLst>
        </pc:grpChg>
        <pc:grpChg chg="del">
          <ac:chgData name="Ansh Ujlayan [CSE - 2020]" userId="e34540ff-2673-450e-811d-cb3e1a334116" providerId="ADAL" clId="{342E4B42-BBEE-D644-BFBE-102FF9AF5643}" dt="2023-04-15T18:14:57.614" v="210" actId="26606"/>
          <ac:grpSpMkLst>
            <pc:docMk/>
            <pc:sldMk cId="1439227170" sldId="270"/>
            <ac:grpSpMk id="22" creationId="{E312DBA5-56D8-42B2-BA94-28168C2A6703}"/>
          </ac:grpSpMkLst>
        </pc:grpChg>
        <pc:grpChg chg="add">
          <ac:chgData name="Ansh Ujlayan [CSE - 2020]" userId="e34540ff-2673-450e-811d-cb3e1a334116" providerId="ADAL" clId="{342E4B42-BBEE-D644-BFBE-102FF9AF5643}" dt="2023-04-15T18:14:57.614" v="210" actId="26606"/>
          <ac:grpSpMkLst>
            <pc:docMk/>
            <pc:sldMk cId="1439227170" sldId="270"/>
            <ac:grpSpMk id="49" creationId="{166BF9EE-F7AC-4FA5-AC7E-001B3A642F75}"/>
          </ac:grpSpMkLst>
        </pc:grpChg>
        <pc:grpChg chg="add">
          <ac:chgData name="Ansh Ujlayan [CSE - 2020]" userId="e34540ff-2673-450e-811d-cb3e1a334116" providerId="ADAL" clId="{342E4B42-BBEE-D644-BFBE-102FF9AF5643}" dt="2023-04-15T18:14:57.614" v="210" actId="26606"/>
          <ac:grpSpMkLst>
            <pc:docMk/>
            <pc:sldMk cId="1439227170" sldId="270"/>
            <ac:grpSpMk id="63" creationId="{E312DBA5-56D8-42B2-BA94-28168C2A6703}"/>
          </ac:grpSpMkLst>
        </pc:grpChg>
        <pc:picChg chg="del">
          <ac:chgData name="Ansh Ujlayan [CSE - 2020]" userId="e34540ff-2673-450e-811d-cb3e1a334116" providerId="ADAL" clId="{342E4B42-BBEE-D644-BFBE-102FF9AF5643}" dt="2023-04-15T18:14:54.705" v="208" actId="478"/>
          <ac:picMkLst>
            <pc:docMk/>
            <pc:sldMk cId="1439227170" sldId="270"/>
            <ac:picMk id="3" creationId="{C64352FB-21F7-7E29-FDED-E47398326FB6}"/>
          </ac:picMkLst>
        </pc:picChg>
        <pc:picChg chg="add mod">
          <ac:chgData name="Ansh Ujlayan [CSE - 2020]" userId="e34540ff-2673-450e-811d-cb3e1a334116" providerId="ADAL" clId="{342E4B42-BBEE-D644-BFBE-102FF9AF5643}" dt="2023-04-15T18:14:57.614" v="210" actId="26606"/>
          <ac:picMkLst>
            <pc:docMk/>
            <pc:sldMk cId="1439227170" sldId="270"/>
            <ac:picMk id="4" creationId="{D7CB4486-3172-F727-A322-DE1029FB0DA6}"/>
          </ac:picMkLst>
        </pc:picChg>
      </pc:sldChg>
      <pc:sldChg chg="modSp add mod ord">
        <pc:chgData name="Ansh Ujlayan [CSE - 2020]" userId="e34540ff-2673-450e-811d-cb3e1a334116" providerId="ADAL" clId="{342E4B42-BBEE-D644-BFBE-102FF9AF5643}" dt="2023-04-15T18:15:44.441" v="235" actId="1076"/>
        <pc:sldMkLst>
          <pc:docMk/>
          <pc:sldMk cId="2624525726" sldId="271"/>
        </pc:sldMkLst>
        <pc:spChg chg="mod">
          <ac:chgData name="Ansh Ujlayan [CSE - 2020]" userId="e34540ff-2673-450e-811d-cb3e1a334116" providerId="ADAL" clId="{342E4B42-BBEE-D644-BFBE-102FF9AF5643}" dt="2023-04-15T18:15:44.441" v="235" actId="1076"/>
          <ac:spMkLst>
            <pc:docMk/>
            <pc:sldMk cId="2624525726" sldId="271"/>
            <ac:spMk id="2" creationId="{62D791EC-F60D-4C42-A767-7958FAAAD3CC}"/>
          </ac:spMkLst>
        </pc:spChg>
      </pc:sldChg>
      <pc:sldChg chg="addSp delSp modSp add mod ord">
        <pc:chgData name="Ansh Ujlayan [CSE - 2020]" userId="e34540ff-2673-450e-811d-cb3e1a334116" providerId="ADAL" clId="{342E4B42-BBEE-D644-BFBE-102FF9AF5643}" dt="2023-04-15T18:16:22.174" v="247" actId="26606"/>
        <pc:sldMkLst>
          <pc:docMk/>
          <pc:sldMk cId="3866624886" sldId="272"/>
        </pc:sldMkLst>
        <pc:spChg chg="del">
          <ac:chgData name="Ansh Ujlayan [CSE - 2020]" userId="e34540ff-2673-450e-811d-cb3e1a334116" providerId="ADAL" clId="{342E4B42-BBEE-D644-BFBE-102FF9AF5643}" dt="2023-04-15T18:16:22.174" v="247" actId="26606"/>
          <ac:spMkLst>
            <pc:docMk/>
            <pc:sldMk cId="3866624886" sldId="272"/>
            <ac:spMk id="36" creationId="{1996130F-9AB5-4DE9-8574-3AF891C5C172}"/>
          </ac:spMkLst>
        </pc:spChg>
        <pc:spChg chg="del">
          <ac:chgData name="Ansh Ujlayan [CSE - 2020]" userId="e34540ff-2673-450e-811d-cb3e1a334116" providerId="ADAL" clId="{342E4B42-BBEE-D644-BFBE-102FF9AF5643}" dt="2023-04-15T18:16:22.174" v="247" actId="26606"/>
          <ac:spMkLst>
            <pc:docMk/>
            <pc:sldMk cId="3866624886" sldId="272"/>
            <ac:spMk id="38" creationId="{3623DEAC-F39C-45D6-86DC-1033F6429528}"/>
          </ac:spMkLst>
        </pc:spChg>
        <pc:spChg chg="del">
          <ac:chgData name="Ansh Ujlayan [CSE - 2020]" userId="e34540ff-2673-450e-811d-cb3e1a334116" providerId="ADAL" clId="{342E4B42-BBEE-D644-BFBE-102FF9AF5643}" dt="2023-04-15T18:16:22.174" v="247" actId="26606"/>
          <ac:spMkLst>
            <pc:docMk/>
            <pc:sldMk cId="3866624886" sldId="272"/>
            <ac:spMk id="40" creationId="{A692209D-B607-46C3-8560-07AF72291659}"/>
          </ac:spMkLst>
        </pc:spChg>
        <pc:spChg chg="del">
          <ac:chgData name="Ansh Ujlayan [CSE - 2020]" userId="e34540ff-2673-450e-811d-cb3e1a334116" providerId="ADAL" clId="{342E4B42-BBEE-D644-BFBE-102FF9AF5643}" dt="2023-04-15T18:16:22.174" v="247" actId="26606"/>
          <ac:spMkLst>
            <pc:docMk/>
            <pc:sldMk cId="3866624886" sldId="272"/>
            <ac:spMk id="42" creationId="{94874638-CF15-4908-BC4B-4908744D0BAF}"/>
          </ac:spMkLst>
        </pc:spChg>
        <pc:spChg chg="del">
          <ac:chgData name="Ansh Ujlayan [CSE - 2020]" userId="e34540ff-2673-450e-811d-cb3e1a334116" providerId="ADAL" clId="{342E4B42-BBEE-D644-BFBE-102FF9AF5643}" dt="2023-04-15T18:16:22.174" v="247" actId="26606"/>
          <ac:spMkLst>
            <pc:docMk/>
            <pc:sldMk cId="3866624886" sldId="272"/>
            <ac:spMk id="44" creationId="{5F1B8348-CD6E-4561-A704-C232D9A2676D}"/>
          </ac:spMkLst>
        </pc:spChg>
        <pc:spChg chg="add">
          <ac:chgData name="Ansh Ujlayan [CSE - 2020]" userId="e34540ff-2673-450e-811d-cb3e1a334116" providerId="ADAL" clId="{342E4B42-BBEE-D644-BFBE-102FF9AF5643}" dt="2023-04-15T18:16:22.174" v="247" actId="26606"/>
          <ac:spMkLst>
            <pc:docMk/>
            <pc:sldMk cId="3866624886" sldId="272"/>
            <ac:spMk id="77" creationId="{1996130F-9AB5-4DE9-8574-3AF891C5C172}"/>
          </ac:spMkLst>
        </pc:spChg>
        <pc:spChg chg="add">
          <ac:chgData name="Ansh Ujlayan [CSE - 2020]" userId="e34540ff-2673-450e-811d-cb3e1a334116" providerId="ADAL" clId="{342E4B42-BBEE-D644-BFBE-102FF9AF5643}" dt="2023-04-15T18:16:22.174" v="247" actId="26606"/>
          <ac:spMkLst>
            <pc:docMk/>
            <pc:sldMk cId="3866624886" sldId="272"/>
            <ac:spMk id="79" creationId="{3623DEAC-F39C-45D6-86DC-1033F6429528}"/>
          </ac:spMkLst>
        </pc:spChg>
        <pc:spChg chg="add">
          <ac:chgData name="Ansh Ujlayan [CSE - 2020]" userId="e34540ff-2673-450e-811d-cb3e1a334116" providerId="ADAL" clId="{342E4B42-BBEE-D644-BFBE-102FF9AF5643}" dt="2023-04-15T18:16:22.174" v="247" actId="26606"/>
          <ac:spMkLst>
            <pc:docMk/>
            <pc:sldMk cId="3866624886" sldId="272"/>
            <ac:spMk id="81" creationId="{A692209D-B607-46C3-8560-07AF72291659}"/>
          </ac:spMkLst>
        </pc:spChg>
        <pc:spChg chg="add">
          <ac:chgData name="Ansh Ujlayan [CSE - 2020]" userId="e34540ff-2673-450e-811d-cb3e1a334116" providerId="ADAL" clId="{342E4B42-BBEE-D644-BFBE-102FF9AF5643}" dt="2023-04-15T18:16:22.174" v="247" actId="26606"/>
          <ac:spMkLst>
            <pc:docMk/>
            <pc:sldMk cId="3866624886" sldId="272"/>
            <ac:spMk id="83" creationId="{94874638-CF15-4908-BC4B-4908744D0BAF}"/>
          </ac:spMkLst>
        </pc:spChg>
        <pc:spChg chg="add">
          <ac:chgData name="Ansh Ujlayan [CSE - 2020]" userId="e34540ff-2673-450e-811d-cb3e1a334116" providerId="ADAL" clId="{342E4B42-BBEE-D644-BFBE-102FF9AF5643}" dt="2023-04-15T18:16:22.174" v="247" actId="26606"/>
          <ac:spMkLst>
            <pc:docMk/>
            <pc:sldMk cId="3866624886" sldId="272"/>
            <ac:spMk id="85" creationId="{5F1B8348-CD6E-4561-A704-C232D9A2676D}"/>
          </ac:spMkLst>
        </pc:spChg>
        <pc:grpChg chg="del">
          <ac:chgData name="Ansh Ujlayan [CSE - 2020]" userId="e34540ff-2673-450e-811d-cb3e1a334116" providerId="ADAL" clId="{342E4B42-BBEE-D644-BFBE-102FF9AF5643}" dt="2023-04-15T18:16:22.174" v="247" actId="26606"/>
          <ac:grpSpMkLst>
            <pc:docMk/>
            <pc:sldMk cId="3866624886" sldId="272"/>
            <ac:grpSpMk id="8" creationId="{166BF9EE-F7AC-4FA5-AC7E-001B3A642F75}"/>
          </ac:grpSpMkLst>
        </pc:grpChg>
        <pc:grpChg chg="del">
          <ac:chgData name="Ansh Ujlayan [CSE - 2020]" userId="e34540ff-2673-450e-811d-cb3e1a334116" providerId="ADAL" clId="{342E4B42-BBEE-D644-BFBE-102FF9AF5643}" dt="2023-04-15T18:16:22.174" v="247" actId="26606"/>
          <ac:grpSpMkLst>
            <pc:docMk/>
            <pc:sldMk cId="3866624886" sldId="272"/>
            <ac:grpSpMk id="22" creationId="{E312DBA5-56D8-42B2-BA94-28168C2A6703}"/>
          </ac:grpSpMkLst>
        </pc:grpChg>
        <pc:grpChg chg="add">
          <ac:chgData name="Ansh Ujlayan [CSE - 2020]" userId="e34540ff-2673-450e-811d-cb3e1a334116" providerId="ADAL" clId="{342E4B42-BBEE-D644-BFBE-102FF9AF5643}" dt="2023-04-15T18:16:22.174" v="247" actId="26606"/>
          <ac:grpSpMkLst>
            <pc:docMk/>
            <pc:sldMk cId="3866624886" sldId="272"/>
            <ac:grpSpMk id="49" creationId="{166BF9EE-F7AC-4FA5-AC7E-001B3A642F75}"/>
          </ac:grpSpMkLst>
        </pc:grpChg>
        <pc:grpChg chg="add">
          <ac:chgData name="Ansh Ujlayan [CSE - 2020]" userId="e34540ff-2673-450e-811d-cb3e1a334116" providerId="ADAL" clId="{342E4B42-BBEE-D644-BFBE-102FF9AF5643}" dt="2023-04-15T18:16:22.174" v="247" actId="26606"/>
          <ac:grpSpMkLst>
            <pc:docMk/>
            <pc:sldMk cId="3866624886" sldId="272"/>
            <ac:grpSpMk id="63" creationId="{E312DBA5-56D8-42B2-BA94-28168C2A6703}"/>
          </ac:grpSpMkLst>
        </pc:grpChg>
        <pc:picChg chg="del">
          <ac:chgData name="Ansh Ujlayan [CSE - 2020]" userId="e34540ff-2673-450e-811d-cb3e1a334116" providerId="ADAL" clId="{342E4B42-BBEE-D644-BFBE-102FF9AF5643}" dt="2023-04-15T18:16:16.577" v="245" actId="478"/>
          <ac:picMkLst>
            <pc:docMk/>
            <pc:sldMk cId="3866624886" sldId="272"/>
            <ac:picMk id="3" creationId="{2CC0AC62-A45D-995F-CC8B-C082AF3B332B}"/>
          </ac:picMkLst>
        </pc:picChg>
        <pc:picChg chg="add mod">
          <ac:chgData name="Ansh Ujlayan [CSE - 2020]" userId="e34540ff-2673-450e-811d-cb3e1a334116" providerId="ADAL" clId="{342E4B42-BBEE-D644-BFBE-102FF9AF5643}" dt="2023-04-15T18:16:22.174" v="247" actId="26606"/>
          <ac:picMkLst>
            <pc:docMk/>
            <pc:sldMk cId="3866624886" sldId="272"/>
            <ac:picMk id="4" creationId="{813507FC-33E9-309B-E140-68814E83FD5C}"/>
          </ac:picMkLst>
        </pc:picChg>
      </pc:sldChg>
      <pc:sldChg chg="addSp delSp modSp add mod ord">
        <pc:chgData name="Ansh Ujlayan [CSE - 2020]" userId="e34540ff-2673-450e-811d-cb3e1a334116" providerId="ADAL" clId="{342E4B42-BBEE-D644-BFBE-102FF9AF5643}" dt="2023-04-15T18:16:31.919" v="250" actId="26606"/>
        <pc:sldMkLst>
          <pc:docMk/>
          <pc:sldMk cId="2447368700" sldId="273"/>
        </pc:sldMkLst>
        <pc:spChg chg="del">
          <ac:chgData name="Ansh Ujlayan [CSE - 2020]" userId="e34540ff-2673-450e-811d-cb3e1a334116" providerId="ADAL" clId="{342E4B42-BBEE-D644-BFBE-102FF9AF5643}" dt="2023-04-15T18:16:31.919" v="250" actId="26606"/>
          <ac:spMkLst>
            <pc:docMk/>
            <pc:sldMk cId="2447368700" sldId="273"/>
            <ac:spMk id="36" creationId="{1996130F-9AB5-4DE9-8574-3AF891C5C172}"/>
          </ac:spMkLst>
        </pc:spChg>
        <pc:spChg chg="del">
          <ac:chgData name="Ansh Ujlayan [CSE - 2020]" userId="e34540ff-2673-450e-811d-cb3e1a334116" providerId="ADAL" clId="{342E4B42-BBEE-D644-BFBE-102FF9AF5643}" dt="2023-04-15T18:16:31.919" v="250" actId="26606"/>
          <ac:spMkLst>
            <pc:docMk/>
            <pc:sldMk cId="2447368700" sldId="273"/>
            <ac:spMk id="38" creationId="{3623DEAC-F39C-45D6-86DC-1033F6429528}"/>
          </ac:spMkLst>
        </pc:spChg>
        <pc:spChg chg="del">
          <ac:chgData name="Ansh Ujlayan [CSE - 2020]" userId="e34540ff-2673-450e-811d-cb3e1a334116" providerId="ADAL" clId="{342E4B42-BBEE-D644-BFBE-102FF9AF5643}" dt="2023-04-15T18:16:31.919" v="250" actId="26606"/>
          <ac:spMkLst>
            <pc:docMk/>
            <pc:sldMk cId="2447368700" sldId="273"/>
            <ac:spMk id="40" creationId="{A692209D-B607-46C3-8560-07AF72291659}"/>
          </ac:spMkLst>
        </pc:spChg>
        <pc:spChg chg="del">
          <ac:chgData name="Ansh Ujlayan [CSE - 2020]" userId="e34540ff-2673-450e-811d-cb3e1a334116" providerId="ADAL" clId="{342E4B42-BBEE-D644-BFBE-102FF9AF5643}" dt="2023-04-15T18:16:31.919" v="250" actId="26606"/>
          <ac:spMkLst>
            <pc:docMk/>
            <pc:sldMk cId="2447368700" sldId="273"/>
            <ac:spMk id="42" creationId="{94874638-CF15-4908-BC4B-4908744D0BAF}"/>
          </ac:spMkLst>
        </pc:spChg>
        <pc:spChg chg="del">
          <ac:chgData name="Ansh Ujlayan [CSE - 2020]" userId="e34540ff-2673-450e-811d-cb3e1a334116" providerId="ADAL" clId="{342E4B42-BBEE-D644-BFBE-102FF9AF5643}" dt="2023-04-15T18:16:31.919" v="250" actId="26606"/>
          <ac:spMkLst>
            <pc:docMk/>
            <pc:sldMk cId="2447368700" sldId="273"/>
            <ac:spMk id="44" creationId="{5F1B8348-CD6E-4561-A704-C232D9A2676D}"/>
          </ac:spMkLst>
        </pc:spChg>
        <pc:spChg chg="add">
          <ac:chgData name="Ansh Ujlayan [CSE - 2020]" userId="e34540ff-2673-450e-811d-cb3e1a334116" providerId="ADAL" clId="{342E4B42-BBEE-D644-BFBE-102FF9AF5643}" dt="2023-04-15T18:16:31.919" v="250" actId="26606"/>
          <ac:spMkLst>
            <pc:docMk/>
            <pc:sldMk cId="2447368700" sldId="273"/>
            <ac:spMk id="77" creationId="{1996130F-9AB5-4DE9-8574-3AF891C5C172}"/>
          </ac:spMkLst>
        </pc:spChg>
        <pc:spChg chg="add">
          <ac:chgData name="Ansh Ujlayan [CSE - 2020]" userId="e34540ff-2673-450e-811d-cb3e1a334116" providerId="ADAL" clId="{342E4B42-BBEE-D644-BFBE-102FF9AF5643}" dt="2023-04-15T18:16:31.919" v="250" actId="26606"/>
          <ac:spMkLst>
            <pc:docMk/>
            <pc:sldMk cId="2447368700" sldId="273"/>
            <ac:spMk id="79" creationId="{3623DEAC-F39C-45D6-86DC-1033F6429528}"/>
          </ac:spMkLst>
        </pc:spChg>
        <pc:spChg chg="add">
          <ac:chgData name="Ansh Ujlayan [CSE - 2020]" userId="e34540ff-2673-450e-811d-cb3e1a334116" providerId="ADAL" clId="{342E4B42-BBEE-D644-BFBE-102FF9AF5643}" dt="2023-04-15T18:16:31.919" v="250" actId="26606"/>
          <ac:spMkLst>
            <pc:docMk/>
            <pc:sldMk cId="2447368700" sldId="273"/>
            <ac:spMk id="81" creationId="{A692209D-B607-46C3-8560-07AF72291659}"/>
          </ac:spMkLst>
        </pc:spChg>
        <pc:spChg chg="add">
          <ac:chgData name="Ansh Ujlayan [CSE - 2020]" userId="e34540ff-2673-450e-811d-cb3e1a334116" providerId="ADAL" clId="{342E4B42-BBEE-D644-BFBE-102FF9AF5643}" dt="2023-04-15T18:16:31.919" v="250" actId="26606"/>
          <ac:spMkLst>
            <pc:docMk/>
            <pc:sldMk cId="2447368700" sldId="273"/>
            <ac:spMk id="83" creationId="{94874638-CF15-4908-BC4B-4908744D0BAF}"/>
          </ac:spMkLst>
        </pc:spChg>
        <pc:spChg chg="add">
          <ac:chgData name="Ansh Ujlayan [CSE - 2020]" userId="e34540ff-2673-450e-811d-cb3e1a334116" providerId="ADAL" clId="{342E4B42-BBEE-D644-BFBE-102FF9AF5643}" dt="2023-04-15T18:16:31.919" v="250" actId="26606"/>
          <ac:spMkLst>
            <pc:docMk/>
            <pc:sldMk cId="2447368700" sldId="273"/>
            <ac:spMk id="85" creationId="{5F1B8348-CD6E-4561-A704-C232D9A2676D}"/>
          </ac:spMkLst>
        </pc:spChg>
        <pc:grpChg chg="del">
          <ac:chgData name="Ansh Ujlayan [CSE - 2020]" userId="e34540ff-2673-450e-811d-cb3e1a334116" providerId="ADAL" clId="{342E4B42-BBEE-D644-BFBE-102FF9AF5643}" dt="2023-04-15T18:16:31.919" v="250" actId="26606"/>
          <ac:grpSpMkLst>
            <pc:docMk/>
            <pc:sldMk cId="2447368700" sldId="273"/>
            <ac:grpSpMk id="8" creationId="{166BF9EE-F7AC-4FA5-AC7E-001B3A642F75}"/>
          </ac:grpSpMkLst>
        </pc:grpChg>
        <pc:grpChg chg="del">
          <ac:chgData name="Ansh Ujlayan [CSE - 2020]" userId="e34540ff-2673-450e-811d-cb3e1a334116" providerId="ADAL" clId="{342E4B42-BBEE-D644-BFBE-102FF9AF5643}" dt="2023-04-15T18:16:31.919" v="250" actId="26606"/>
          <ac:grpSpMkLst>
            <pc:docMk/>
            <pc:sldMk cId="2447368700" sldId="273"/>
            <ac:grpSpMk id="22" creationId="{E312DBA5-56D8-42B2-BA94-28168C2A6703}"/>
          </ac:grpSpMkLst>
        </pc:grpChg>
        <pc:grpChg chg="add">
          <ac:chgData name="Ansh Ujlayan [CSE - 2020]" userId="e34540ff-2673-450e-811d-cb3e1a334116" providerId="ADAL" clId="{342E4B42-BBEE-D644-BFBE-102FF9AF5643}" dt="2023-04-15T18:16:31.919" v="250" actId="26606"/>
          <ac:grpSpMkLst>
            <pc:docMk/>
            <pc:sldMk cId="2447368700" sldId="273"/>
            <ac:grpSpMk id="49" creationId="{166BF9EE-F7AC-4FA5-AC7E-001B3A642F75}"/>
          </ac:grpSpMkLst>
        </pc:grpChg>
        <pc:grpChg chg="add">
          <ac:chgData name="Ansh Ujlayan [CSE - 2020]" userId="e34540ff-2673-450e-811d-cb3e1a334116" providerId="ADAL" clId="{342E4B42-BBEE-D644-BFBE-102FF9AF5643}" dt="2023-04-15T18:16:31.919" v="250" actId="26606"/>
          <ac:grpSpMkLst>
            <pc:docMk/>
            <pc:sldMk cId="2447368700" sldId="273"/>
            <ac:grpSpMk id="63" creationId="{E312DBA5-56D8-42B2-BA94-28168C2A6703}"/>
          </ac:grpSpMkLst>
        </pc:grpChg>
        <pc:picChg chg="del">
          <ac:chgData name="Ansh Ujlayan [CSE - 2020]" userId="e34540ff-2673-450e-811d-cb3e1a334116" providerId="ADAL" clId="{342E4B42-BBEE-D644-BFBE-102FF9AF5643}" dt="2023-04-15T18:16:25.299" v="248" actId="478"/>
          <ac:picMkLst>
            <pc:docMk/>
            <pc:sldMk cId="2447368700" sldId="273"/>
            <ac:picMk id="3" creationId="{C64352FB-21F7-7E29-FDED-E47398326FB6}"/>
          </ac:picMkLst>
        </pc:picChg>
        <pc:picChg chg="add mod">
          <ac:chgData name="Ansh Ujlayan [CSE - 2020]" userId="e34540ff-2673-450e-811d-cb3e1a334116" providerId="ADAL" clId="{342E4B42-BBEE-D644-BFBE-102FF9AF5643}" dt="2023-04-15T18:16:31.919" v="250" actId="26606"/>
          <ac:picMkLst>
            <pc:docMk/>
            <pc:sldMk cId="2447368700" sldId="273"/>
            <ac:picMk id="4" creationId="{36A9EEB8-B18A-D611-52C2-175E1DC71332}"/>
          </ac:picMkLst>
        </pc:picChg>
      </pc:sldChg>
      <pc:sldChg chg="addSp delSp modSp add mod ord">
        <pc:chgData name="Ansh Ujlayan [CSE - 2020]" userId="e34540ff-2673-450e-811d-cb3e1a334116" providerId="ADAL" clId="{342E4B42-BBEE-D644-BFBE-102FF9AF5643}" dt="2023-04-15T18:16:45.088" v="253" actId="26606"/>
        <pc:sldMkLst>
          <pc:docMk/>
          <pc:sldMk cId="2404596216" sldId="274"/>
        </pc:sldMkLst>
        <pc:spChg chg="del">
          <ac:chgData name="Ansh Ujlayan [CSE - 2020]" userId="e34540ff-2673-450e-811d-cb3e1a334116" providerId="ADAL" clId="{342E4B42-BBEE-D644-BFBE-102FF9AF5643}" dt="2023-04-15T18:16:45.088" v="253" actId="26606"/>
          <ac:spMkLst>
            <pc:docMk/>
            <pc:sldMk cId="2404596216" sldId="274"/>
            <ac:spMk id="77" creationId="{1996130F-9AB5-4DE9-8574-3AF891C5C172}"/>
          </ac:spMkLst>
        </pc:spChg>
        <pc:spChg chg="del">
          <ac:chgData name="Ansh Ujlayan [CSE - 2020]" userId="e34540ff-2673-450e-811d-cb3e1a334116" providerId="ADAL" clId="{342E4B42-BBEE-D644-BFBE-102FF9AF5643}" dt="2023-04-15T18:16:45.088" v="253" actId="26606"/>
          <ac:spMkLst>
            <pc:docMk/>
            <pc:sldMk cId="2404596216" sldId="274"/>
            <ac:spMk id="79" creationId="{3623DEAC-F39C-45D6-86DC-1033F6429528}"/>
          </ac:spMkLst>
        </pc:spChg>
        <pc:spChg chg="del">
          <ac:chgData name="Ansh Ujlayan [CSE - 2020]" userId="e34540ff-2673-450e-811d-cb3e1a334116" providerId="ADAL" clId="{342E4B42-BBEE-D644-BFBE-102FF9AF5643}" dt="2023-04-15T18:16:45.088" v="253" actId="26606"/>
          <ac:spMkLst>
            <pc:docMk/>
            <pc:sldMk cId="2404596216" sldId="274"/>
            <ac:spMk id="81" creationId="{A692209D-B607-46C3-8560-07AF72291659}"/>
          </ac:spMkLst>
        </pc:spChg>
        <pc:spChg chg="del">
          <ac:chgData name="Ansh Ujlayan [CSE - 2020]" userId="e34540ff-2673-450e-811d-cb3e1a334116" providerId="ADAL" clId="{342E4B42-BBEE-D644-BFBE-102FF9AF5643}" dt="2023-04-15T18:16:45.088" v="253" actId="26606"/>
          <ac:spMkLst>
            <pc:docMk/>
            <pc:sldMk cId="2404596216" sldId="274"/>
            <ac:spMk id="83" creationId="{94874638-CF15-4908-BC4B-4908744D0BAF}"/>
          </ac:spMkLst>
        </pc:spChg>
        <pc:spChg chg="del">
          <ac:chgData name="Ansh Ujlayan [CSE - 2020]" userId="e34540ff-2673-450e-811d-cb3e1a334116" providerId="ADAL" clId="{342E4B42-BBEE-D644-BFBE-102FF9AF5643}" dt="2023-04-15T18:16:45.088" v="253" actId="26606"/>
          <ac:spMkLst>
            <pc:docMk/>
            <pc:sldMk cId="2404596216" sldId="274"/>
            <ac:spMk id="85" creationId="{5F1B8348-CD6E-4561-A704-C232D9A2676D}"/>
          </ac:spMkLst>
        </pc:spChg>
        <pc:spChg chg="add">
          <ac:chgData name="Ansh Ujlayan [CSE - 2020]" userId="e34540ff-2673-450e-811d-cb3e1a334116" providerId="ADAL" clId="{342E4B42-BBEE-D644-BFBE-102FF9AF5643}" dt="2023-04-15T18:16:45.088" v="253" actId="26606"/>
          <ac:spMkLst>
            <pc:docMk/>
            <pc:sldMk cId="2404596216" sldId="274"/>
            <ac:spMk id="118" creationId="{1996130F-9AB5-4DE9-8574-3AF891C5C172}"/>
          </ac:spMkLst>
        </pc:spChg>
        <pc:spChg chg="add">
          <ac:chgData name="Ansh Ujlayan [CSE - 2020]" userId="e34540ff-2673-450e-811d-cb3e1a334116" providerId="ADAL" clId="{342E4B42-BBEE-D644-BFBE-102FF9AF5643}" dt="2023-04-15T18:16:45.088" v="253" actId="26606"/>
          <ac:spMkLst>
            <pc:docMk/>
            <pc:sldMk cId="2404596216" sldId="274"/>
            <ac:spMk id="120" creationId="{3623DEAC-F39C-45D6-86DC-1033F6429528}"/>
          </ac:spMkLst>
        </pc:spChg>
        <pc:spChg chg="add">
          <ac:chgData name="Ansh Ujlayan [CSE - 2020]" userId="e34540ff-2673-450e-811d-cb3e1a334116" providerId="ADAL" clId="{342E4B42-BBEE-D644-BFBE-102FF9AF5643}" dt="2023-04-15T18:16:45.088" v="253" actId="26606"/>
          <ac:spMkLst>
            <pc:docMk/>
            <pc:sldMk cId="2404596216" sldId="274"/>
            <ac:spMk id="122" creationId="{A692209D-B607-46C3-8560-07AF72291659}"/>
          </ac:spMkLst>
        </pc:spChg>
        <pc:spChg chg="add">
          <ac:chgData name="Ansh Ujlayan [CSE - 2020]" userId="e34540ff-2673-450e-811d-cb3e1a334116" providerId="ADAL" clId="{342E4B42-BBEE-D644-BFBE-102FF9AF5643}" dt="2023-04-15T18:16:45.088" v="253" actId="26606"/>
          <ac:spMkLst>
            <pc:docMk/>
            <pc:sldMk cId="2404596216" sldId="274"/>
            <ac:spMk id="124" creationId="{94874638-CF15-4908-BC4B-4908744D0BAF}"/>
          </ac:spMkLst>
        </pc:spChg>
        <pc:spChg chg="add">
          <ac:chgData name="Ansh Ujlayan [CSE - 2020]" userId="e34540ff-2673-450e-811d-cb3e1a334116" providerId="ADAL" clId="{342E4B42-BBEE-D644-BFBE-102FF9AF5643}" dt="2023-04-15T18:16:45.088" v="253" actId="26606"/>
          <ac:spMkLst>
            <pc:docMk/>
            <pc:sldMk cId="2404596216" sldId="274"/>
            <ac:spMk id="126" creationId="{5F1B8348-CD6E-4561-A704-C232D9A2676D}"/>
          </ac:spMkLst>
        </pc:spChg>
        <pc:grpChg chg="del">
          <ac:chgData name="Ansh Ujlayan [CSE - 2020]" userId="e34540ff-2673-450e-811d-cb3e1a334116" providerId="ADAL" clId="{342E4B42-BBEE-D644-BFBE-102FF9AF5643}" dt="2023-04-15T18:16:45.088" v="253" actId="26606"/>
          <ac:grpSpMkLst>
            <pc:docMk/>
            <pc:sldMk cId="2404596216" sldId="274"/>
            <ac:grpSpMk id="49" creationId="{166BF9EE-F7AC-4FA5-AC7E-001B3A642F75}"/>
          </ac:grpSpMkLst>
        </pc:grpChg>
        <pc:grpChg chg="del">
          <ac:chgData name="Ansh Ujlayan [CSE - 2020]" userId="e34540ff-2673-450e-811d-cb3e1a334116" providerId="ADAL" clId="{342E4B42-BBEE-D644-BFBE-102FF9AF5643}" dt="2023-04-15T18:16:45.088" v="253" actId="26606"/>
          <ac:grpSpMkLst>
            <pc:docMk/>
            <pc:sldMk cId="2404596216" sldId="274"/>
            <ac:grpSpMk id="63" creationId="{E312DBA5-56D8-42B2-BA94-28168C2A6703}"/>
          </ac:grpSpMkLst>
        </pc:grpChg>
        <pc:grpChg chg="add">
          <ac:chgData name="Ansh Ujlayan [CSE - 2020]" userId="e34540ff-2673-450e-811d-cb3e1a334116" providerId="ADAL" clId="{342E4B42-BBEE-D644-BFBE-102FF9AF5643}" dt="2023-04-15T18:16:45.088" v="253" actId="26606"/>
          <ac:grpSpMkLst>
            <pc:docMk/>
            <pc:sldMk cId="2404596216" sldId="274"/>
            <ac:grpSpMk id="90" creationId="{166BF9EE-F7AC-4FA5-AC7E-001B3A642F75}"/>
          </ac:grpSpMkLst>
        </pc:grpChg>
        <pc:grpChg chg="add">
          <ac:chgData name="Ansh Ujlayan [CSE - 2020]" userId="e34540ff-2673-450e-811d-cb3e1a334116" providerId="ADAL" clId="{342E4B42-BBEE-D644-BFBE-102FF9AF5643}" dt="2023-04-15T18:16:45.088" v="253" actId="26606"/>
          <ac:grpSpMkLst>
            <pc:docMk/>
            <pc:sldMk cId="2404596216" sldId="274"/>
            <ac:grpSpMk id="104" creationId="{E312DBA5-56D8-42B2-BA94-28168C2A6703}"/>
          </ac:grpSpMkLst>
        </pc:grpChg>
        <pc:picChg chg="add mod">
          <ac:chgData name="Ansh Ujlayan [CSE - 2020]" userId="e34540ff-2673-450e-811d-cb3e1a334116" providerId="ADAL" clId="{342E4B42-BBEE-D644-BFBE-102FF9AF5643}" dt="2023-04-15T18:16:45.088" v="253" actId="26606"/>
          <ac:picMkLst>
            <pc:docMk/>
            <pc:sldMk cId="2404596216" sldId="274"/>
            <ac:picMk id="3" creationId="{F78F6829-BB96-F6CA-6DFC-B078D2F45207}"/>
          </ac:picMkLst>
        </pc:picChg>
        <pc:picChg chg="del">
          <ac:chgData name="Ansh Ujlayan [CSE - 2020]" userId="e34540ff-2673-450e-811d-cb3e1a334116" providerId="ADAL" clId="{342E4B42-BBEE-D644-BFBE-102FF9AF5643}" dt="2023-04-15T18:16:38.115" v="251" actId="478"/>
          <ac:picMkLst>
            <pc:docMk/>
            <pc:sldMk cId="2404596216" sldId="274"/>
            <ac:picMk id="4" creationId="{D7CB4486-3172-F727-A322-DE1029FB0DA6}"/>
          </ac:picMkLst>
        </pc:picChg>
      </pc:sldChg>
      <pc:sldChg chg="addSp delSp modSp new mod setBg setClrOvrMap">
        <pc:chgData name="Ansh Ujlayan [CSE - 2020]" userId="e34540ff-2673-450e-811d-cb3e1a334116" providerId="ADAL" clId="{342E4B42-BBEE-D644-BFBE-102FF9AF5643}" dt="2023-04-16T02:22:23.462" v="470" actId="27614"/>
        <pc:sldMkLst>
          <pc:docMk/>
          <pc:sldMk cId="1468167472" sldId="275"/>
        </pc:sldMkLst>
        <pc:spChg chg="mod ord">
          <ac:chgData name="Ansh Ujlayan [CSE - 2020]" userId="e34540ff-2673-450e-811d-cb3e1a334116" providerId="ADAL" clId="{342E4B42-BBEE-D644-BFBE-102FF9AF5643}" dt="2023-04-16T02:21:58.579" v="468" actId="26606"/>
          <ac:spMkLst>
            <pc:docMk/>
            <pc:sldMk cId="1468167472" sldId="275"/>
            <ac:spMk id="2" creationId="{1355E1D7-5E5C-19F5-167D-E3456F7EB5FE}"/>
          </ac:spMkLst>
        </pc:spChg>
        <pc:spChg chg="add del">
          <ac:chgData name="Ansh Ujlayan [CSE - 2020]" userId="e34540ff-2673-450e-811d-cb3e1a334116" providerId="ADAL" clId="{342E4B42-BBEE-D644-BFBE-102FF9AF5643}" dt="2023-04-15T18:18:41.007" v="319" actId="26606"/>
          <ac:spMkLst>
            <pc:docMk/>
            <pc:sldMk cId="1468167472" sldId="275"/>
            <ac:spMk id="36" creationId="{1996130F-9AB5-4DE9-8574-3AF891C5C172}"/>
          </ac:spMkLst>
        </pc:spChg>
        <pc:spChg chg="add del">
          <ac:chgData name="Ansh Ujlayan [CSE - 2020]" userId="e34540ff-2673-450e-811d-cb3e1a334116" providerId="ADAL" clId="{342E4B42-BBEE-D644-BFBE-102FF9AF5643}" dt="2023-04-15T18:18:41.007" v="319" actId="26606"/>
          <ac:spMkLst>
            <pc:docMk/>
            <pc:sldMk cId="1468167472" sldId="275"/>
            <ac:spMk id="38" creationId="{3623DEAC-F39C-45D6-86DC-1033F6429528}"/>
          </ac:spMkLst>
        </pc:spChg>
        <pc:spChg chg="add del">
          <ac:chgData name="Ansh Ujlayan [CSE - 2020]" userId="e34540ff-2673-450e-811d-cb3e1a334116" providerId="ADAL" clId="{342E4B42-BBEE-D644-BFBE-102FF9AF5643}" dt="2023-04-15T18:18:42.165" v="321" actId="26606"/>
          <ac:spMkLst>
            <pc:docMk/>
            <pc:sldMk cId="1468167472" sldId="275"/>
            <ac:spMk id="40" creationId="{CADF4631-3C8F-45EE-8D19-4D3E8426B34A}"/>
          </ac:spMkLst>
        </pc:spChg>
        <pc:spChg chg="add del">
          <ac:chgData name="Ansh Ujlayan [CSE - 2020]" userId="e34540ff-2673-450e-811d-cb3e1a334116" providerId="ADAL" clId="{342E4B42-BBEE-D644-BFBE-102FF9AF5643}" dt="2023-04-15T18:18:42.165" v="321" actId="26606"/>
          <ac:spMkLst>
            <pc:docMk/>
            <pc:sldMk cId="1468167472" sldId="275"/>
            <ac:spMk id="69" creationId="{1996130F-9AB5-4DE9-8574-3AF891C5C172}"/>
          </ac:spMkLst>
        </pc:spChg>
        <pc:spChg chg="add del">
          <ac:chgData name="Ansh Ujlayan [CSE - 2020]" userId="e34540ff-2673-450e-811d-cb3e1a334116" providerId="ADAL" clId="{342E4B42-BBEE-D644-BFBE-102FF9AF5643}" dt="2023-04-15T18:18:42.165" v="321" actId="26606"/>
          <ac:spMkLst>
            <pc:docMk/>
            <pc:sldMk cId="1468167472" sldId="275"/>
            <ac:spMk id="70" creationId="{46FA917F-43A3-4FA3-A085-59D0DC397EFA}"/>
          </ac:spMkLst>
        </pc:spChg>
        <pc:spChg chg="add del">
          <ac:chgData name="Ansh Ujlayan [CSE - 2020]" userId="e34540ff-2673-450e-811d-cb3e1a334116" providerId="ADAL" clId="{342E4B42-BBEE-D644-BFBE-102FF9AF5643}" dt="2023-04-15T18:18:42.165" v="321" actId="26606"/>
          <ac:spMkLst>
            <pc:docMk/>
            <pc:sldMk cId="1468167472" sldId="275"/>
            <ac:spMk id="71" creationId="{3623DEAC-F39C-45D6-86DC-1033F6429528}"/>
          </ac:spMkLst>
        </pc:spChg>
        <pc:spChg chg="add del">
          <ac:chgData name="Ansh Ujlayan [CSE - 2020]" userId="e34540ff-2673-450e-811d-cb3e1a334116" providerId="ADAL" clId="{342E4B42-BBEE-D644-BFBE-102FF9AF5643}" dt="2023-04-15T18:18:42.165" v="321" actId="26606"/>
          <ac:spMkLst>
            <pc:docMk/>
            <pc:sldMk cId="1468167472" sldId="275"/>
            <ac:spMk id="72" creationId="{9CBF007B-8C8C-4F79-B037-9F4C61F9F954}"/>
          </ac:spMkLst>
        </pc:spChg>
        <pc:spChg chg="add del">
          <ac:chgData name="Ansh Ujlayan [CSE - 2020]" userId="e34540ff-2673-450e-811d-cb3e1a334116" providerId="ADAL" clId="{342E4B42-BBEE-D644-BFBE-102FF9AF5643}" dt="2023-04-15T18:18:43.483" v="323" actId="26606"/>
          <ac:spMkLst>
            <pc:docMk/>
            <pc:sldMk cId="1468167472" sldId="275"/>
            <ac:spMk id="76" creationId="{1996130F-9AB5-4DE9-8574-3AF891C5C172}"/>
          </ac:spMkLst>
        </pc:spChg>
        <pc:spChg chg="add del">
          <ac:chgData name="Ansh Ujlayan [CSE - 2020]" userId="e34540ff-2673-450e-811d-cb3e1a334116" providerId="ADAL" clId="{342E4B42-BBEE-D644-BFBE-102FF9AF5643}" dt="2023-04-15T18:18:43.483" v="323" actId="26606"/>
          <ac:spMkLst>
            <pc:docMk/>
            <pc:sldMk cId="1468167472" sldId="275"/>
            <ac:spMk id="77" creationId="{3623DEAC-F39C-45D6-86DC-1033F6429528}"/>
          </ac:spMkLst>
        </pc:spChg>
        <pc:spChg chg="add del">
          <ac:chgData name="Ansh Ujlayan [CSE - 2020]" userId="e34540ff-2673-450e-811d-cb3e1a334116" providerId="ADAL" clId="{342E4B42-BBEE-D644-BFBE-102FF9AF5643}" dt="2023-04-15T18:18:47.965" v="325" actId="26606"/>
          <ac:spMkLst>
            <pc:docMk/>
            <pc:sldMk cId="1468167472" sldId="275"/>
            <ac:spMk id="81" creationId="{1996130F-9AB5-4DE9-8574-3AF891C5C172}"/>
          </ac:spMkLst>
        </pc:spChg>
        <pc:spChg chg="add del">
          <ac:chgData name="Ansh Ujlayan [CSE - 2020]" userId="e34540ff-2673-450e-811d-cb3e1a334116" providerId="ADAL" clId="{342E4B42-BBEE-D644-BFBE-102FF9AF5643}" dt="2023-04-15T18:18:47.965" v="325" actId="26606"/>
          <ac:spMkLst>
            <pc:docMk/>
            <pc:sldMk cId="1468167472" sldId="275"/>
            <ac:spMk id="82" creationId="{3623DEAC-F39C-45D6-86DC-1033F6429528}"/>
          </ac:spMkLst>
        </pc:spChg>
        <pc:spChg chg="add del">
          <ac:chgData name="Ansh Ujlayan [CSE - 2020]" userId="e34540ff-2673-450e-811d-cb3e1a334116" providerId="ADAL" clId="{342E4B42-BBEE-D644-BFBE-102FF9AF5643}" dt="2023-04-15T18:18:47.965" v="325" actId="26606"/>
          <ac:spMkLst>
            <pc:docMk/>
            <pc:sldMk cId="1468167472" sldId="275"/>
            <ac:spMk id="83" creationId="{CADF4631-3C8F-45EE-8D19-4D3E8426B34A}"/>
          </ac:spMkLst>
        </pc:spChg>
        <pc:spChg chg="add del">
          <ac:chgData name="Ansh Ujlayan [CSE - 2020]" userId="e34540ff-2673-450e-811d-cb3e1a334116" providerId="ADAL" clId="{342E4B42-BBEE-D644-BFBE-102FF9AF5643}" dt="2023-04-15T18:18:47.965" v="325" actId="26606"/>
          <ac:spMkLst>
            <pc:docMk/>
            <pc:sldMk cId="1468167472" sldId="275"/>
            <ac:spMk id="86" creationId="{46FA917F-43A3-4FA3-A085-59D0DC397EFA}"/>
          </ac:spMkLst>
        </pc:spChg>
        <pc:spChg chg="add del">
          <ac:chgData name="Ansh Ujlayan [CSE - 2020]" userId="e34540ff-2673-450e-811d-cb3e1a334116" providerId="ADAL" clId="{342E4B42-BBEE-D644-BFBE-102FF9AF5643}" dt="2023-04-15T18:18:47.965" v="325" actId="26606"/>
          <ac:spMkLst>
            <pc:docMk/>
            <pc:sldMk cId="1468167472" sldId="275"/>
            <ac:spMk id="87" creationId="{9CBF007B-8C8C-4F79-B037-9F4C61F9F954}"/>
          </ac:spMkLst>
        </pc:spChg>
        <pc:spChg chg="add del">
          <ac:chgData name="Ansh Ujlayan [CSE - 2020]" userId="e34540ff-2673-450e-811d-cb3e1a334116" providerId="ADAL" clId="{342E4B42-BBEE-D644-BFBE-102FF9AF5643}" dt="2023-04-15T18:18:49.416" v="327" actId="26606"/>
          <ac:spMkLst>
            <pc:docMk/>
            <pc:sldMk cId="1468167472" sldId="275"/>
            <ac:spMk id="91" creationId="{DE91395A-2D18-4AF6-A0AC-AAA7189FED11}"/>
          </ac:spMkLst>
        </pc:spChg>
        <pc:spChg chg="add del">
          <ac:chgData name="Ansh Ujlayan [CSE - 2020]" userId="e34540ff-2673-450e-811d-cb3e1a334116" providerId="ADAL" clId="{342E4B42-BBEE-D644-BFBE-102FF9AF5643}" dt="2023-04-15T18:18:49.416" v="327" actId="26606"/>
          <ac:spMkLst>
            <pc:docMk/>
            <pc:sldMk cId="1468167472" sldId="275"/>
            <ac:spMk id="92" creationId="{7BD08880-457D-4C62-A3B5-6A9B0878C7E9}"/>
          </ac:spMkLst>
        </pc:spChg>
        <pc:spChg chg="add del">
          <ac:chgData name="Ansh Ujlayan [CSE - 2020]" userId="e34540ff-2673-450e-811d-cb3e1a334116" providerId="ADAL" clId="{342E4B42-BBEE-D644-BFBE-102FF9AF5643}" dt="2023-04-15T18:18:49.416" v="327" actId="26606"/>
          <ac:spMkLst>
            <pc:docMk/>
            <pc:sldMk cId="1468167472" sldId="275"/>
            <ac:spMk id="93" creationId="{95FFA5E0-4C70-431D-A19D-18415F6C4009}"/>
          </ac:spMkLst>
        </pc:spChg>
        <pc:spChg chg="add del">
          <ac:chgData name="Ansh Ujlayan [CSE - 2020]" userId="e34540ff-2673-450e-811d-cb3e1a334116" providerId="ADAL" clId="{342E4B42-BBEE-D644-BFBE-102FF9AF5643}" dt="2023-04-15T18:18:49.416" v="327" actId="26606"/>
          <ac:spMkLst>
            <pc:docMk/>
            <pc:sldMk cId="1468167472" sldId="275"/>
            <ac:spMk id="94" creationId="{BBE55C11-4C41-45E4-A00F-83DEE6BB51A8}"/>
          </ac:spMkLst>
        </pc:spChg>
        <pc:spChg chg="add del">
          <ac:chgData name="Ansh Ujlayan [CSE - 2020]" userId="e34540ff-2673-450e-811d-cb3e1a334116" providerId="ADAL" clId="{342E4B42-BBEE-D644-BFBE-102FF9AF5643}" dt="2023-04-15T18:18:51.848" v="329" actId="26606"/>
          <ac:spMkLst>
            <pc:docMk/>
            <pc:sldMk cId="1468167472" sldId="275"/>
            <ac:spMk id="98" creationId="{DE91395A-2D18-4AF6-A0AC-AAA7189FED11}"/>
          </ac:spMkLst>
        </pc:spChg>
        <pc:spChg chg="add del">
          <ac:chgData name="Ansh Ujlayan [CSE - 2020]" userId="e34540ff-2673-450e-811d-cb3e1a334116" providerId="ADAL" clId="{342E4B42-BBEE-D644-BFBE-102FF9AF5643}" dt="2023-04-15T18:18:51.848" v="329" actId="26606"/>
          <ac:spMkLst>
            <pc:docMk/>
            <pc:sldMk cId="1468167472" sldId="275"/>
            <ac:spMk id="99" creationId="{7BD08880-457D-4C62-A3B5-6A9B0878C7E9}"/>
          </ac:spMkLst>
        </pc:spChg>
        <pc:spChg chg="add del">
          <ac:chgData name="Ansh Ujlayan [CSE - 2020]" userId="e34540ff-2673-450e-811d-cb3e1a334116" providerId="ADAL" clId="{342E4B42-BBEE-D644-BFBE-102FF9AF5643}" dt="2023-04-16T02:21:58.590" v="469" actId="26606"/>
          <ac:spMkLst>
            <pc:docMk/>
            <pc:sldMk cId="1468167472" sldId="275"/>
            <ac:spMk id="103" creationId="{1996130F-9AB5-4DE9-8574-3AF891C5C172}"/>
          </ac:spMkLst>
        </pc:spChg>
        <pc:spChg chg="add del">
          <ac:chgData name="Ansh Ujlayan [CSE - 2020]" userId="e34540ff-2673-450e-811d-cb3e1a334116" providerId="ADAL" clId="{342E4B42-BBEE-D644-BFBE-102FF9AF5643}" dt="2023-04-16T02:21:58.590" v="469" actId="26606"/>
          <ac:spMkLst>
            <pc:docMk/>
            <pc:sldMk cId="1468167472" sldId="275"/>
            <ac:spMk id="104" creationId="{3623DEAC-F39C-45D6-86DC-1033F6429528}"/>
          </ac:spMkLst>
        </pc:spChg>
        <pc:spChg chg="add del">
          <ac:chgData name="Ansh Ujlayan [CSE - 2020]" userId="e34540ff-2673-450e-811d-cb3e1a334116" providerId="ADAL" clId="{342E4B42-BBEE-D644-BFBE-102FF9AF5643}" dt="2023-04-16T02:21:43.670" v="456" actId="26606"/>
          <ac:spMkLst>
            <pc:docMk/>
            <pc:sldMk cId="1468167472" sldId="275"/>
            <ac:spMk id="137" creationId="{DE91395A-2D18-4AF6-A0AC-AAA7189FED11}"/>
          </ac:spMkLst>
        </pc:spChg>
        <pc:spChg chg="add del">
          <ac:chgData name="Ansh Ujlayan [CSE - 2020]" userId="e34540ff-2673-450e-811d-cb3e1a334116" providerId="ADAL" clId="{342E4B42-BBEE-D644-BFBE-102FF9AF5643}" dt="2023-04-16T02:21:43.670" v="456" actId="26606"/>
          <ac:spMkLst>
            <pc:docMk/>
            <pc:sldMk cId="1468167472" sldId="275"/>
            <ac:spMk id="139" creationId="{7BD08880-457D-4C62-A3B5-6A9B0878C7E9}"/>
          </ac:spMkLst>
        </pc:spChg>
        <pc:spChg chg="add del">
          <ac:chgData name="Ansh Ujlayan [CSE - 2020]" userId="e34540ff-2673-450e-811d-cb3e1a334116" providerId="ADAL" clId="{342E4B42-BBEE-D644-BFBE-102FF9AF5643}" dt="2023-04-16T02:21:43.670" v="456" actId="26606"/>
          <ac:spMkLst>
            <pc:docMk/>
            <pc:sldMk cId="1468167472" sldId="275"/>
            <ac:spMk id="141" creationId="{95FFA5E0-4C70-431D-A19D-18415F6C4009}"/>
          </ac:spMkLst>
        </pc:spChg>
        <pc:spChg chg="add del">
          <ac:chgData name="Ansh Ujlayan [CSE - 2020]" userId="e34540ff-2673-450e-811d-cb3e1a334116" providerId="ADAL" clId="{342E4B42-BBEE-D644-BFBE-102FF9AF5643}" dt="2023-04-16T02:21:43.670" v="456" actId="26606"/>
          <ac:spMkLst>
            <pc:docMk/>
            <pc:sldMk cId="1468167472" sldId="275"/>
            <ac:spMk id="143" creationId="{BBE55C11-4C41-45E4-A00F-83DEE6BB51A8}"/>
          </ac:spMkLst>
        </pc:spChg>
        <pc:spChg chg="add del">
          <ac:chgData name="Ansh Ujlayan [CSE - 2020]" userId="e34540ff-2673-450e-811d-cb3e1a334116" providerId="ADAL" clId="{342E4B42-BBEE-D644-BFBE-102FF9AF5643}" dt="2023-04-16T02:21:47.289" v="460" actId="26606"/>
          <ac:spMkLst>
            <pc:docMk/>
            <pc:sldMk cId="1468167472" sldId="275"/>
            <ac:spMk id="145" creationId="{783A863A-BB4D-4ECD-8D75-B5B6F03D732A}"/>
          </ac:spMkLst>
        </pc:spChg>
        <pc:spChg chg="add del">
          <ac:chgData name="Ansh Ujlayan [CSE - 2020]" userId="e34540ff-2673-450e-811d-cb3e1a334116" providerId="ADAL" clId="{342E4B42-BBEE-D644-BFBE-102FF9AF5643}" dt="2023-04-16T02:21:45.869" v="458" actId="26606"/>
          <ac:spMkLst>
            <pc:docMk/>
            <pc:sldMk cId="1468167472" sldId="275"/>
            <ac:spMk id="171" creationId="{46FA917F-43A3-4FA3-A085-59D0DC397EFA}"/>
          </ac:spMkLst>
        </pc:spChg>
        <pc:spChg chg="add del">
          <ac:chgData name="Ansh Ujlayan [CSE - 2020]" userId="e34540ff-2673-450e-811d-cb3e1a334116" providerId="ADAL" clId="{342E4B42-BBEE-D644-BFBE-102FF9AF5643}" dt="2023-04-16T02:21:45.869" v="458" actId="26606"/>
          <ac:spMkLst>
            <pc:docMk/>
            <pc:sldMk cId="1468167472" sldId="275"/>
            <ac:spMk id="172" creationId="{1996130F-9AB5-4DE9-8574-3AF891C5C172}"/>
          </ac:spMkLst>
        </pc:spChg>
        <pc:spChg chg="add del">
          <ac:chgData name="Ansh Ujlayan [CSE - 2020]" userId="e34540ff-2673-450e-811d-cb3e1a334116" providerId="ADAL" clId="{342E4B42-BBEE-D644-BFBE-102FF9AF5643}" dt="2023-04-16T02:21:45.869" v="458" actId="26606"/>
          <ac:spMkLst>
            <pc:docMk/>
            <pc:sldMk cId="1468167472" sldId="275"/>
            <ac:spMk id="173" creationId="{9CBF007B-8C8C-4F79-B037-9F4C61F9F954}"/>
          </ac:spMkLst>
        </pc:spChg>
        <pc:spChg chg="add del">
          <ac:chgData name="Ansh Ujlayan [CSE - 2020]" userId="e34540ff-2673-450e-811d-cb3e1a334116" providerId="ADAL" clId="{342E4B42-BBEE-D644-BFBE-102FF9AF5643}" dt="2023-04-16T02:21:45.869" v="458" actId="26606"/>
          <ac:spMkLst>
            <pc:docMk/>
            <pc:sldMk cId="1468167472" sldId="275"/>
            <ac:spMk id="174" creationId="{3623DEAC-F39C-45D6-86DC-1033F6429528}"/>
          </ac:spMkLst>
        </pc:spChg>
        <pc:spChg chg="add del">
          <ac:chgData name="Ansh Ujlayan [CSE - 2020]" userId="e34540ff-2673-450e-811d-cb3e1a334116" providerId="ADAL" clId="{342E4B42-BBEE-D644-BFBE-102FF9AF5643}" dt="2023-04-16T02:21:45.869" v="458" actId="26606"/>
          <ac:spMkLst>
            <pc:docMk/>
            <pc:sldMk cId="1468167472" sldId="275"/>
            <ac:spMk id="175" creationId="{CADF4631-3C8F-45EE-8D19-4D3E8426B34A}"/>
          </ac:spMkLst>
        </pc:spChg>
        <pc:spChg chg="add del">
          <ac:chgData name="Ansh Ujlayan [CSE - 2020]" userId="e34540ff-2673-450e-811d-cb3e1a334116" providerId="ADAL" clId="{342E4B42-BBEE-D644-BFBE-102FF9AF5643}" dt="2023-04-16T02:21:47.289" v="460" actId="26606"/>
          <ac:spMkLst>
            <pc:docMk/>
            <pc:sldMk cId="1468167472" sldId="275"/>
            <ac:spMk id="180" creationId="{1996130F-9AB5-4DE9-8574-3AF891C5C172}"/>
          </ac:spMkLst>
        </pc:spChg>
        <pc:spChg chg="add del">
          <ac:chgData name="Ansh Ujlayan [CSE - 2020]" userId="e34540ff-2673-450e-811d-cb3e1a334116" providerId="ADAL" clId="{342E4B42-BBEE-D644-BFBE-102FF9AF5643}" dt="2023-04-16T02:21:47.289" v="460" actId="26606"/>
          <ac:spMkLst>
            <pc:docMk/>
            <pc:sldMk cId="1468167472" sldId="275"/>
            <ac:spMk id="181" creationId="{3623DEAC-F39C-45D6-86DC-1033F6429528}"/>
          </ac:spMkLst>
        </pc:spChg>
        <pc:spChg chg="add del">
          <ac:chgData name="Ansh Ujlayan [CSE - 2020]" userId="e34540ff-2673-450e-811d-cb3e1a334116" providerId="ADAL" clId="{342E4B42-BBEE-D644-BFBE-102FF9AF5643}" dt="2023-04-16T02:21:47.289" v="460" actId="26606"/>
          <ac:spMkLst>
            <pc:docMk/>
            <pc:sldMk cId="1468167472" sldId="275"/>
            <ac:spMk id="182" creationId="{F6167D22-B2B2-4469-BE4E-6B0DC972E45D}"/>
          </ac:spMkLst>
        </pc:spChg>
        <pc:spChg chg="add del">
          <ac:chgData name="Ansh Ujlayan [CSE - 2020]" userId="e34540ff-2673-450e-811d-cb3e1a334116" providerId="ADAL" clId="{342E4B42-BBEE-D644-BFBE-102FF9AF5643}" dt="2023-04-16T02:21:47.289" v="460" actId="26606"/>
          <ac:spMkLst>
            <pc:docMk/>
            <pc:sldMk cId="1468167472" sldId="275"/>
            <ac:spMk id="183" creationId="{E27E2F65-D0DD-4710-977A-873706F90177}"/>
          </ac:spMkLst>
        </pc:spChg>
        <pc:spChg chg="add del">
          <ac:chgData name="Ansh Ujlayan [CSE - 2020]" userId="e34540ff-2673-450e-811d-cb3e1a334116" providerId="ADAL" clId="{342E4B42-BBEE-D644-BFBE-102FF9AF5643}" dt="2023-04-16T02:21:48.747" v="462" actId="26606"/>
          <ac:spMkLst>
            <pc:docMk/>
            <pc:sldMk cId="1468167472" sldId="275"/>
            <ac:spMk id="187" creationId="{1996130F-9AB5-4DE9-8574-3AF891C5C172}"/>
          </ac:spMkLst>
        </pc:spChg>
        <pc:spChg chg="add del">
          <ac:chgData name="Ansh Ujlayan [CSE - 2020]" userId="e34540ff-2673-450e-811d-cb3e1a334116" providerId="ADAL" clId="{342E4B42-BBEE-D644-BFBE-102FF9AF5643}" dt="2023-04-16T02:21:48.747" v="462" actId="26606"/>
          <ac:spMkLst>
            <pc:docMk/>
            <pc:sldMk cId="1468167472" sldId="275"/>
            <ac:spMk id="188" creationId="{3623DEAC-F39C-45D6-86DC-1033F6429528}"/>
          </ac:spMkLst>
        </pc:spChg>
        <pc:spChg chg="add del">
          <ac:chgData name="Ansh Ujlayan [CSE - 2020]" userId="e34540ff-2673-450e-811d-cb3e1a334116" providerId="ADAL" clId="{342E4B42-BBEE-D644-BFBE-102FF9AF5643}" dt="2023-04-16T02:21:48.747" v="462" actId="26606"/>
          <ac:spMkLst>
            <pc:docMk/>
            <pc:sldMk cId="1468167472" sldId="275"/>
            <ac:spMk id="189" creationId="{22589B50-D615-4630-B6F7-29E99FF2C4AB}"/>
          </ac:spMkLst>
        </pc:spChg>
        <pc:spChg chg="add del">
          <ac:chgData name="Ansh Ujlayan [CSE - 2020]" userId="e34540ff-2673-450e-811d-cb3e1a334116" providerId="ADAL" clId="{342E4B42-BBEE-D644-BFBE-102FF9AF5643}" dt="2023-04-16T02:21:48.747" v="462" actId="26606"/>
          <ac:spMkLst>
            <pc:docMk/>
            <pc:sldMk cId="1468167472" sldId="275"/>
            <ac:spMk id="190" creationId="{B87A83DF-4E7A-4A81-867E-10E29C4BD3EB}"/>
          </ac:spMkLst>
        </pc:spChg>
        <pc:spChg chg="add del">
          <ac:chgData name="Ansh Ujlayan [CSE - 2020]" userId="e34540ff-2673-450e-811d-cb3e1a334116" providerId="ADAL" clId="{342E4B42-BBEE-D644-BFBE-102FF9AF5643}" dt="2023-04-16T02:21:48.747" v="462" actId="26606"/>
          <ac:spMkLst>
            <pc:docMk/>
            <pc:sldMk cId="1468167472" sldId="275"/>
            <ac:spMk id="191" creationId="{435515D7-4CE9-4558-BA93-E245EFB64CD4}"/>
          </ac:spMkLst>
        </pc:spChg>
        <pc:spChg chg="add del">
          <ac:chgData name="Ansh Ujlayan [CSE - 2020]" userId="e34540ff-2673-450e-811d-cb3e1a334116" providerId="ADAL" clId="{342E4B42-BBEE-D644-BFBE-102FF9AF5643}" dt="2023-04-16T02:21:49.669" v="464" actId="26606"/>
          <ac:spMkLst>
            <pc:docMk/>
            <pc:sldMk cId="1468167472" sldId="275"/>
            <ac:spMk id="195" creationId="{1996130F-9AB5-4DE9-8574-3AF891C5C172}"/>
          </ac:spMkLst>
        </pc:spChg>
        <pc:spChg chg="add del">
          <ac:chgData name="Ansh Ujlayan [CSE - 2020]" userId="e34540ff-2673-450e-811d-cb3e1a334116" providerId="ADAL" clId="{342E4B42-BBEE-D644-BFBE-102FF9AF5643}" dt="2023-04-16T02:21:49.669" v="464" actId="26606"/>
          <ac:spMkLst>
            <pc:docMk/>
            <pc:sldMk cId="1468167472" sldId="275"/>
            <ac:spMk id="196" creationId="{3623DEAC-F39C-45D6-86DC-1033F6429528}"/>
          </ac:spMkLst>
        </pc:spChg>
        <pc:spChg chg="add del">
          <ac:chgData name="Ansh Ujlayan [CSE - 2020]" userId="e34540ff-2673-450e-811d-cb3e1a334116" providerId="ADAL" clId="{342E4B42-BBEE-D644-BFBE-102FF9AF5643}" dt="2023-04-16T02:21:49.669" v="464" actId="26606"/>
          <ac:spMkLst>
            <pc:docMk/>
            <pc:sldMk cId="1468167472" sldId="275"/>
            <ac:spMk id="197" creationId="{A692209D-B607-46C3-8560-07AF72291659}"/>
          </ac:spMkLst>
        </pc:spChg>
        <pc:spChg chg="add del">
          <ac:chgData name="Ansh Ujlayan [CSE - 2020]" userId="e34540ff-2673-450e-811d-cb3e1a334116" providerId="ADAL" clId="{342E4B42-BBEE-D644-BFBE-102FF9AF5643}" dt="2023-04-16T02:21:49.669" v="464" actId="26606"/>
          <ac:spMkLst>
            <pc:docMk/>
            <pc:sldMk cId="1468167472" sldId="275"/>
            <ac:spMk id="198" creationId="{94874638-CF15-4908-BC4B-4908744D0BAF}"/>
          </ac:spMkLst>
        </pc:spChg>
        <pc:spChg chg="add del">
          <ac:chgData name="Ansh Ujlayan [CSE - 2020]" userId="e34540ff-2673-450e-811d-cb3e1a334116" providerId="ADAL" clId="{342E4B42-BBEE-D644-BFBE-102FF9AF5643}" dt="2023-04-16T02:21:49.669" v="464" actId="26606"/>
          <ac:spMkLst>
            <pc:docMk/>
            <pc:sldMk cId="1468167472" sldId="275"/>
            <ac:spMk id="199" creationId="{5F1B8348-CD6E-4561-A704-C232D9A2676D}"/>
          </ac:spMkLst>
        </pc:spChg>
        <pc:spChg chg="add del">
          <ac:chgData name="Ansh Ujlayan [CSE - 2020]" userId="e34540ff-2673-450e-811d-cb3e1a334116" providerId="ADAL" clId="{342E4B42-BBEE-D644-BFBE-102FF9AF5643}" dt="2023-04-16T02:21:57.231" v="466" actId="26606"/>
          <ac:spMkLst>
            <pc:docMk/>
            <pc:sldMk cId="1468167472" sldId="275"/>
            <ac:spMk id="203" creationId="{DE91395A-2D18-4AF6-A0AC-AAA7189FED11}"/>
          </ac:spMkLst>
        </pc:spChg>
        <pc:spChg chg="add del">
          <ac:chgData name="Ansh Ujlayan [CSE - 2020]" userId="e34540ff-2673-450e-811d-cb3e1a334116" providerId="ADAL" clId="{342E4B42-BBEE-D644-BFBE-102FF9AF5643}" dt="2023-04-16T02:21:57.231" v="466" actId="26606"/>
          <ac:spMkLst>
            <pc:docMk/>
            <pc:sldMk cId="1468167472" sldId="275"/>
            <ac:spMk id="204" creationId="{7BD08880-457D-4C62-A3B5-6A9B0878C7E9}"/>
          </ac:spMkLst>
        </pc:spChg>
        <pc:spChg chg="add del">
          <ac:chgData name="Ansh Ujlayan [CSE - 2020]" userId="e34540ff-2673-450e-811d-cb3e1a334116" providerId="ADAL" clId="{342E4B42-BBEE-D644-BFBE-102FF9AF5643}" dt="2023-04-16T02:21:57.231" v="466" actId="26606"/>
          <ac:spMkLst>
            <pc:docMk/>
            <pc:sldMk cId="1468167472" sldId="275"/>
            <ac:spMk id="205" creationId="{95FFA5E0-4C70-431D-A19D-18415F6C4009}"/>
          </ac:spMkLst>
        </pc:spChg>
        <pc:spChg chg="add del">
          <ac:chgData name="Ansh Ujlayan [CSE - 2020]" userId="e34540ff-2673-450e-811d-cb3e1a334116" providerId="ADAL" clId="{342E4B42-BBEE-D644-BFBE-102FF9AF5643}" dt="2023-04-16T02:21:57.231" v="466" actId="26606"/>
          <ac:spMkLst>
            <pc:docMk/>
            <pc:sldMk cId="1468167472" sldId="275"/>
            <ac:spMk id="206" creationId="{BBE55C11-4C41-45E4-A00F-83DEE6BB51A8}"/>
          </ac:spMkLst>
        </pc:spChg>
        <pc:spChg chg="add del">
          <ac:chgData name="Ansh Ujlayan [CSE - 2020]" userId="e34540ff-2673-450e-811d-cb3e1a334116" providerId="ADAL" clId="{342E4B42-BBEE-D644-BFBE-102FF9AF5643}" dt="2023-04-16T02:21:58.579" v="468" actId="26606"/>
          <ac:spMkLst>
            <pc:docMk/>
            <pc:sldMk cId="1468167472" sldId="275"/>
            <ac:spMk id="210" creationId="{DE91395A-2D18-4AF6-A0AC-AAA7189FED11}"/>
          </ac:spMkLst>
        </pc:spChg>
        <pc:spChg chg="add del">
          <ac:chgData name="Ansh Ujlayan [CSE - 2020]" userId="e34540ff-2673-450e-811d-cb3e1a334116" providerId="ADAL" clId="{342E4B42-BBEE-D644-BFBE-102FF9AF5643}" dt="2023-04-16T02:21:58.579" v="468" actId="26606"/>
          <ac:spMkLst>
            <pc:docMk/>
            <pc:sldMk cId="1468167472" sldId="275"/>
            <ac:spMk id="211" creationId="{7BD08880-457D-4C62-A3B5-6A9B0878C7E9}"/>
          </ac:spMkLst>
        </pc:spChg>
        <pc:spChg chg="add del">
          <ac:chgData name="Ansh Ujlayan [CSE - 2020]" userId="e34540ff-2673-450e-811d-cb3e1a334116" providerId="ADAL" clId="{342E4B42-BBEE-D644-BFBE-102FF9AF5643}" dt="2023-04-16T02:21:58.579" v="468" actId="26606"/>
          <ac:spMkLst>
            <pc:docMk/>
            <pc:sldMk cId="1468167472" sldId="275"/>
            <ac:spMk id="212" creationId="{1FF9CEF5-A50D-4B8B-9852-D76F7037867E}"/>
          </ac:spMkLst>
        </pc:spChg>
        <pc:spChg chg="add del">
          <ac:chgData name="Ansh Ujlayan [CSE - 2020]" userId="e34540ff-2673-450e-811d-cb3e1a334116" providerId="ADAL" clId="{342E4B42-BBEE-D644-BFBE-102FF9AF5643}" dt="2023-04-16T02:21:58.579" v="468" actId="26606"/>
          <ac:spMkLst>
            <pc:docMk/>
            <pc:sldMk cId="1468167472" sldId="275"/>
            <ac:spMk id="213" creationId="{30684D86-C9D1-40C3-A9B6-EC935C7312E3}"/>
          </ac:spMkLst>
        </pc:spChg>
        <pc:spChg chg="add del">
          <ac:chgData name="Ansh Ujlayan [CSE - 2020]" userId="e34540ff-2673-450e-811d-cb3e1a334116" providerId="ADAL" clId="{342E4B42-BBEE-D644-BFBE-102FF9AF5643}" dt="2023-04-16T02:21:58.579" v="468" actId="26606"/>
          <ac:spMkLst>
            <pc:docMk/>
            <pc:sldMk cId="1468167472" sldId="275"/>
            <ac:spMk id="214" creationId="{1EDF7896-F56A-49DA-90F3-F5CE8B9833AD}"/>
          </ac:spMkLst>
        </pc:spChg>
        <pc:spChg chg="add">
          <ac:chgData name="Ansh Ujlayan [CSE - 2020]" userId="e34540ff-2673-450e-811d-cb3e1a334116" providerId="ADAL" clId="{342E4B42-BBEE-D644-BFBE-102FF9AF5643}" dt="2023-04-16T02:21:58.590" v="469" actId="26606"/>
          <ac:spMkLst>
            <pc:docMk/>
            <pc:sldMk cId="1468167472" sldId="275"/>
            <ac:spMk id="218" creationId="{1996130F-9AB5-4DE9-8574-3AF891C5C172}"/>
          </ac:spMkLst>
        </pc:spChg>
        <pc:spChg chg="add">
          <ac:chgData name="Ansh Ujlayan [CSE - 2020]" userId="e34540ff-2673-450e-811d-cb3e1a334116" providerId="ADAL" clId="{342E4B42-BBEE-D644-BFBE-102FF9AF5643}" dt="2023-04-16T02:21:58.590" v="469" actId="26606"/>
          <ac:spMkLst>
            <pc:docMk/>
            <pc:sldMk cId="1468167472" sldId="275"/>
            <ac:spMk id="219" creationId="{3623DEAC-F39C-45D6-86DC-1033F6429528}"/>
          </ac:spMkLst>
        </pc:spChg>
        <pc:grpChg chg="add del">
          <ac:chgData name="Ansh Ujlayan [CSE - 2020]" userId="e34540ff-2673-450e-811d-cb3e1a334116" providerId="ADAL" clId="{342E4B42-BBEE-D644-BFBE-102FF9AF5643}" dt="2023-04-15T18:18:41.007" v="319" actId="26606"/>
          <ac:grpSpMkLst>
            <pc:docMk/>
            <pc:sldMk cId="1468167472" sldId="275"/>
            <ac:grpSpMk id="8" creationId="{166BF9EE-F7AC-4FA5-AC7E-001B3A642F75}"/>
          </ac:grpSpMkLst>
        </pc:grpChg>
        <pc:grpChg chg="add del">
          <ac:chgData name="Ansh Ujlayan [CSE - 2020]" userId="e34540ff-2673-450e-811d-cb3e1a334116" providerId="ADAL" clId="{342E4B42-BBEE-D644-BFBE-102FF9AF5643}" dt="2023-04-15T18:18:41.007" v="319" actId="26606"/>
          <ac:grpSpMkLst>
            <pc:docMk/>
            <pc:sldMk cId="1468167472" sldId="275"/>
            <ac:grpSpMk id="22" creationId="{E312DBA5-56D8-42B2-BA94-28168C2A6703}"/>
          </ac:grpSpMkLst>
        </pc:grpChg>
        <pc:grpChg chg="add del">
          <ac:chgData name="Ansh Ujlayan [CSE - 2020]" userId="e34540ff-2673-450e-811d-cb3e1a334116" providerId="ADAL" clId="{342E4B42-BBEE-D644-BFBE-102FF9AF5643}" dt="2023-04-15T18:18:42.165" v="321" actId="26606"/>
          <ac:grpSpMkLst>
            <pc:docMk/>
            <pc:sldMk cId="1468167472" sldId="275"/>
            <ac:grpSpMk id="41" creationId="{166BF9EE-F7AC-4FA5-AC7E-001B3A642F75}"/>
          </ac:grpSpMkLst>
        </pc:grpChg>
        <pc:grpChg chg="add del">
          <ac:chgData name="Ansh Ujlayan [CSE - 2020]" userId="e34540ff-2673-450e-811d-cb3e1a334116" providerId="ADAL" clId="{342E4B42-BBEE-D644-BFBE-102FF9AF5643}" dt="2023-04-15T18:18:42.165" v="321" actId="26606"/>
          <ac:grpSpMkLst>
            <pc:docMk/>
            <pc:sldMk cId="1468167472" sldId="275"/>
            <ac:grpSpMk id="42" creationId="{F291099C-17EE-4E0E-B096-C79975050035}"/>
          </ac:grpSpMkLst>
        </pc:grpChg>
        <pc:grpChg chg="add del">
          <ac:chgData name="Ansh Ujlayan [CSE - 2020]" userId="e34540ff-2673-450e-811d-cb3e1a334116" providerId="ADAL" clId="{342E4B42-BBEE-D644-BFBE-102FF9AF5643}" dt="2023-04-15T18:18:42.165" v="321" actId="26606"/>
          <ac:grpSpMkLst>
            <pc:docMk/>
            <pc:sldMk cId="1468167472" sldId="275"/>
            <ac:grpSpMk id="55" creationId="{E312DBA5-56D8-42B2-BA94-28168C2A6703}"/>
          </ac:grpSpMkLst>
        </pc:grpChg>
        <pc:grpChg chg="add del">
          <ac:chgData name="Ansh Ujlayan [CSE - 2020]" userId="e34540ff-2673-450e-811d-cb3e1a334116" providerId="ADAL" clId="{342E4B42-BBEE-D644-BFBE-102FF9AF5643}" dt="2023-04-15T18:18:42.165" v="321" actId="26606"/>
          <ac:grpSpMkLst>
            <pc:docMk/>
            <pc:sldMk cId="1468167472" sldId="275"/>
            <ac:grpSpMk id="56" creationId="{6A54B62D-FC5C-4E1A-8D8B-279576FE5379}"/>
          </ac:grpSpMkLst>
        </pc:grpChg>
        <pc:grpChg chg="add del">
          <ac:chgData name="Ansh Ujlayan [CSE - 2020]" userId="e34540ff-2673-450e-811d-cb3e1a334116" providerId="ADAL" clId="{342E4B42-BBEE-D644-BFBE-102FF9AF5643}" dt="2023-04-15T18:18:43.483" v="323" actId="26606"/>
          <ac:grpSpMkLst>
            <pc:docMk/>
            <pc:sldMk cId="1468167472" sldId="275"/>
            <ac:grpSpMk id="74" creationId="{166BF9EE-F7AC-4FA5-AC7E-001B3A642F75}"/>
          </ac:grpSpMkLst>
        </pc:grpChg>
        <pc:grpChg chg="add del">
          <ac:chgData name="Ansh Ujlayan [CSE - 2020]" userId="e34540ff-2673-450e-811d-cb3e1a334116" providerId="ADAL" clId="{342E4B42-BBEE-D644-BFBE-102FF9AF5643}" dt="2023-04-15T18:18:43.483" v="323" actId="26606"/>
          <ac:grpSpMkLst>
            <pc:docMk/>
            <pc:sldMk cId="1468167472" sldId="275"/>
            <ac:grpSpMk id="75" creationId="{E312DBA5-56D8-42B2-BA94-28168C2A6703}"/>
          </ac:grpSpMkLst>
        </pc:grpChg>
        <pc:grpChg chg="add del">
          <ac:chgData name="Ansh Ujlayan [CSE - 2020]" userId="e34540ff-2673-450e-811d-cb3e1a334116" providerId="ADAL" clId="{342E4B42-BBEE-D644-BFBE-102FF9AF5643}" dt="2023-04-15T18:18:47.965" v="325" actId="26606"/>
          <ac:grpSpMkLst>
            <pc:docMk/>
            <pc:sldMk cId="1468167472" sldId="275"/>
            <ac:grpSpMk id="79" creationId="{166BF9EE-F7AC-4FA5-AC7E-001B3A642F75}"/>
          </ac:grpSpMkLst>
        </pc:grpChg>
        <pc:grpChg chg="add del">
          <ac:chgData name="Ansh Ujlayan [CSE - 2020]" userId="e34540ff-2673-450e-811d-cb3e1a334116" providerId="ADAL" clId="{342E4B42-BBEE-D644-BFBE-102FF9AF5643}" dt="2023-04-15T18:18:47.965" v="325" actId="26606"/>
          <ac:grpSpMkLst>
            <pc:docMk/>
            <pc:sldMk cId="1468167472" sldId="275"/>
            <ac:grpSpMk id="80" creationId="{E312DBA5-56D8-42B2-BA94-28168C2A6703}"/>
          </ac:grpSpMkLst>
        </pc:grpChg>
        <pc:grpChg chg="add del">
          <ac:chgData name="Ansh Ujlayan [CSE - 2020]" userId="e34540ff-2673-450e-811d-cb3e1a334116" providerId="ADAL" clId="{342E4B42-BBEE-D644-BFBE-102FF9AF5643}" dt="2023-04-15T18:18:47.965" v="325" actId="26606"/>
          <ac:grpSpMkLst>
            <pc:docMk/>
            <pc:sldMk cId="1468167472" sldId="275"/>
            <ac:grpSpMk id="84" creationId="{F291099C-17EE-4E0E-B096-C79975050035}"/>
          </ac:grpSpMkLst>
        </pc:grpChg>
        <pc:grpChg chg="add del">
          <ac:chgData name="Ansh Ujlayan [CSE - 2020]" userId="e34540ff-2673-450e-811d-cb3e1a334116" providerId="ADAL" clId="{342E4B42-BBEE-D644-BFBE-102FF9AF5643}" dt="2023-04-15T18:18:47.965" v="325" actId="26606"/>
          <ac:grpSpMkLst>
            <pc:docMk/>
            <pc:sldMk cId="1468167472" sldId="275"/>
            <ac:grpSpMk id="85" creationId="{6A54B62D-FC5C-4E1A-8D8B-279576FE5379}"/>
          </ac:grpSpMkLst>
        </pc:grpChg>
        <pc:grpChg chg="add del">
          <ac:chgData name="Ansh Ujlayan [CSE - 2020]" userId="e34540ff-2673-450e-811d-cb3e1a334116" providerId="ADAL" clId="{342E4B42-BBEE-D644-BFBE-102FF9AF5643}" dt="2023-04-15T18:18:49.416" v="327" actId="26606"/>
          <ac:grpSpMkLst>
            <pc:docMk/>
            <pc:sldMk cId="1468167472" sldId="275"/>
            <ac:grpSpMk id="89" creationId="{7398C59F-5A18-487B-91D6-B955AACF2E50}"/>
          </ac:grpSpMkLst>
        </pc:grpChg>
        <pc:grpChg chg="add del">
          <ac:chgData name="Ansh Ujlayan [CSE - 2020]" userId="e34540ff-2673-450e-811d-cb3e1a334116" providerId="ADAL" clId="{342E4B42-BBEE-D644-BFBE-102FF9AF5643}" dt="2023-04-15T18:18:49.416" v="327" actId="26606"/>
          <ac:grpSpMkLst>
            <pc:docMk/>
            <pc:sldMk cId="1468167472" sldId="275"/>
            <ac:grpSpMk id="90" creationId="{520234FB-542E-4550-9C2F-1B56FD41A1CA}"/>
          </ac:grpSpMkLst>
        </pc:grpChg>
        <pc:grpChg chg="add del">
          <ac:chgData name="Ansh Ujlayan [CSE - 2020]" userId="e34540ff-2673-450e-811d-cb3e1a334116" providerId="ADAL" clId="{342E4B42-BBEE-D644-BFBE-102FF9AF5643}" dt="2023-04-15T18:18:51.848" v="329" actId="26606"/>
          <ac:grpSpMkLst>
            <pc:docMk/>
            <pc:sldMk cId="1468167472" sldId="275"/>
            <ac:grpSpMk id="96" creationId="{7398C59F-5A18-487B-91D6-B955AACF2E50}"/>
          </ac:grpSpMkLst>
        </pc:grpChg>
        <pc:grpChg chg="add del">
          <ac:chgData name="Ansh Ujlayan [CSE - 2020]" userId="e34540ff-2673-450e-811d-cb3e1a334116" providerId="ADAL" clId="{342E4B42-BBEE-D644-BFBE-102FF9AF5643}" dt="2023-04-15T18:18:51.848" v="329" actId="26606"/>
          <ac:grpSpMkLst>
            <pc:docMk/>
            <pc:sldMk cId="1468167472" sldId="275"/>
            <ac:grpSpMk id="97" creationId="{520234FB-542E-4550-9C2F-1B56FD41A1CA}"/>
          </ac:grpSpMkLst>
        </pc:grpChg>
        <pc:grpChg chg="add del">
          <ac:chgData name="Ansh Ujlayan [CSE - 2020]" userId="e34540ff-2673-450e-811d-cb3e1a334116" providerId="ADAL" clId="{342E4B42-BBEE-D644-BFBE-102FF9AF5643}" dt="2023-04-16T02:21:58.590" v="469" actId="26606"/>
          <ac:grpSpMkLst>
            <pc:docMk/>
            <pc:sldMk cId="1468167472" sldId="275"/>
            <ac:grpSpMk id="101" creationId="{166BF9EE-F7AC-4FA5-AC7E-001B3A642F75}"/>
          </ac:grpSpMkLst>
        </pc:grpChg>
        <pc:grpChg chg="add del">
          <ac:chgData name="Ansh Ujlayan [CSE - 2020]" userId="e34540ff-2673-450e-811d-cb3e1a334116" providerId="ADAL" clId="{342E4B42-BBEE-D644-BFBE-102FF9AF5643}" dt="2023-04-16T02:21:58.590" v="469" actId="26606"/>
          <ac:grpSpMkLst>
            <pc:docMk/>
            <pc:sldMk cId="1468167472" sldId="275"/>
            <ac:grpSpMk id="102" creationId="{E312DBA5-56D8-42B2-BA94-28168C2A6703}"/>
          </ac:grpSpMkLst>
        </pc:grpChg>
        <pc:grpChg chg="add del">
          <ac:chgData name="Ansh Ujlayan [CSE - 2020]" userId="e34540ff-2673-450e-811d-cb3e1a334116" providerId="ADAL" clId="{342E4B42-BBEE-D644-BFBE-102FF9AF5643}" dt="2023-04-16T02:21:43.670" v="456" actId="26606"/>
          <ac:grpSpMkLst>
            <pc:docMk/>
            <pc:sldMk cId="1468167472" sldId="275"/>
            <ac:grpSpMk id="109" creationId="{7398C59F-5A18-487B-91D6-B955AACF2E50}"/>
          </ac:grpSpMkLst>
        </pc:grpChg>
        <pc:grpChg chg="add del">
          <ac:chgData name="Ansh Ujlayan [CSE - 2020]" userId="e34540ff-2673-450e-811d-cb3e1a334116" providerId="ADAL" clId="{342E4B42-BBEE-D644-BFBE-102FF9AF5643}" dt="2023-04-16T02:21:43.670" v="456" actId="26606"/>
          <ac:grpSpMkLst>
            <pc:docMk/>
            <pc:sldMk cId="1468167472" sldId="275"/>
            <ac:grpSpMk id="123" creationId="{520234FB-542E-4550-9C2F-1B56FD41A1CA}"/>
          </ac:grpSpMkLst>
        </pc:grpChg>
        <pc:grpChg chg="add del">
          <ac:chgData name="Ansh Ujlayan [CSE - 2020]" userId="e34540ff-2673-450e-811d-cb3e1a334116" providerId="ADAL" clId="{342E4B42-BBEE-D644-BFBE-102FF9AF5643}" dt="2023-04-16T02:21:45.869" v="458" actId="26606"/>
          <ac:grpSpMkLst>
            <pc:docMk/>
            <pc:sldMk cId="1468167472" sldId="275"/>
            <ac:grpSpMk id="156" creationId="{166BF9EE-F7AC-4FA5-AC7E-001B3A642F75}"/>
          </ac:grpSpMkLst>
        </pc:grpChg>
        <pc:grpChg chg="add del">
          <ac:chgData name="Ansh Ujlayan [CSE - 2020]" userId="e34540ff-2673-450e-811d-cb3e1a334116" providerId="ADAL" clId="{342E4B42-BBEE-D644-BFBE-102FF9AF5643}" dt="2023-04-16T02:21:45.869" v="458" actId="26606"/>
          <ac:grpSpMkLst>
            <pc:docMk/>
            <pc:sldMk cId="1468167472" sldId="275"/>
            <ac:grpSpMk id="157" creationId="{6A54B62D-FC5C-4E1A-8D8B-279576FE5379}"/>
          </ac:grpSpMkLst>
        </pc:grpChg>
        <pc:grpChg chg="add del">
          <ac:chgData name="Ansh Ujlayan [CSE - 2020]" userId="e34540ff-2673-450e-811d-cb3e1a334116" providerId="ADAL" clId="{342E4B42-BBEE-D644-BFBE-102FF9AF5643}" dt="2023-04-16T02:21:45.869" v="458" actId="26606"/>
          <ac:grpSpMkLst>
            <pc:docMk/>
            <pc:sldMk cId="1468167472" sldId="275"/>
            <ac:grpSpMk id="170" creationId="{E312DBA5-56D8-42B2-BA94-28168C2A6703}"/>
          </ac:grpSpMkLst>
        </pc:grpChg>
        <pc:grpChg chg="add del">
          <ac:chgData name="Ansh Ujlayan [CSE - 2020]" userId="e34540ff-2673-450e-811d-cb3e1a334116" providerId="ADAL" clId="{342E4B42-BBEE-D644-BFBE-102FF9AF5643}" dt="2023-04-16T02:21:45.869" v="458" actId="26606"/>
          <ac:grpSpMkLst>
            <pc:docMk/>
            <pc:sldMk cId="1468167472" sldId="275"/>
            <ac:grpSpMk id="176" creationId="{F291099C-17EE-4E0E-B096-C79975050035}"/>
          </ac:grpSpMkLst>
        </pc:grpChg>
        <pc:grpChg chg="add del">
          <ac:chgData name="Ansh Ujlayan [CSE - 2020]" userId="e34540ff-2673-450e-811d-cb3e1a334116" providerId="ADAL" clId="{342E4B42-BBEE-D644-BFBE-102FF9AF5643}" dt="2023-04-16T02:21:47.289" v="460" actId="26606"/>
          <ac:grpSpMkLst>
            <pc:docMk/>
            <pc:sldMk cId="1468167472" sldId="275"/>
            <ac:grpSpMk id="178" creationId="{166BF9EE-F7AC-4FA5-AC7E-001B3A642F75}"/>
          </ac:grpSpMkLst>
        </pc:grpChg>
        <pc:grpChg chg="add del">
          <ac:chgData name="Ansh Ujlayan [CSE - 2020]" userId="e34540ff-2673-450e-811d-cb3e1a334116" providerId="ADAL" clId="{342E4B42-BBEE-D644-BFBE-102FF9AF5643}" dt="2023-04-16T02:21:47.289" v="460" actId="26606"/>
          <ac:grpSpMkLst>
            <pc:docMk/>
            <pc:sldMk cId="1468167472" sldId="275"/>
            <ac:grpSpMk id="179" creationId="{E312DBA5-56D8-42B2-BA94-28168C2A6703}"/>
          </ac:grpSpMkLst>
        </pc:grpChg>
        <pc:grpChg chg="add del">
          <ac:chgData name="Ansh Ujlayan [CSE - 2020]" userId="e34540ff-2673-450e-811d-cb3e1a334116" providerId="ADAL" clId="{342E4B42-BBEE-D644-BFBE-102FF9AF5643}" dt="2023-04-16T02:21:48.747" v="462" actId="26606"/>
          <ac:grpSpMkLst>
            <pc:docMk/>
            <pc:sldMk cId="1468167472" sldId="275"/>
            <ac:grpSpMk id="185" creationId="{166BF9EE-F7AC-4FA5-AC7E-001B3A642F75}"/>
          </ac:grpSpMkLst>
        </pc:grpChg>
        <pc:grpChg chg="add del">
          <ac:chgData name="Ansh Ujlayan [CSE - 2020]" userId="e34540ff-2673-450e-811d-cb3e1a334116" providerId="ADAL" clId="{342E4B42-BBEE-D644-BFBE-102FF9AF5643}" dt="2023-04-16T02:21:48.747" v="462" actId="26606"/>
          <ac:grpSpMkLst>
            <pc:docMk/>
            <pc:sldMk cId="1468167472" sldId="275"/>
            <ac:grpSpMk id="186" creationId="{E312DBA5-56D8-42B2-BA94-28168C2A6703}"/>
          </ac:grpSpMkLst>
        </pc:grpChg>
        <pc:grpChg chg="add del">
          <ac:chgData name="Ansh Ujlayan [CSE - 2020]" userId="e34540ff-2673-450e-811d-cb3e1a334116" providerId="ADAL" clId="{342E4B42-BBEE-D644-BFBE-102FF9AF5643}" dt="2023-04-16T02:21:49.669" v="464" actId="26606"/>
          <ac:grpSpMkLst>
            <pc:docMk/>
            <pc:sldMk cId="1468167472" sldId="275"/>
            <ac:grpSpMk id="193" creationId="{166BF9EE-F7AC-4FA5-AC7E-001B3A642F75}"/>
          </ac:grpSpMkLst>
        </pc:grpChg>
        <pc:grpChg chg="add del">
          <ac:chgData name="Ansh Ujlayan [CSE - 2020]" userId="e34540ff-2673-450e-811d-cb3e1a334116" providerId="ADAL" clId="{342E4B42-BBEE-D644-BFBE-102FF9AF5643}" dt="2023-04-16T02:21:49.669" v="464" actId="26606"/>
          <ac:grpSpMkLst>
            <pc:docMk/>
            <pc:sldMk cId="1468167472" sldId="275"/>
            <ac:grpSpMk id="194" creationId="{E312DBA5-56D8-42B2-BA94-28168C2A6703}"/>
          </ac:grpSpMkLst>
        </pc:grpChg>
        <pc:grpChg chg="add del">
          <ac:chgData name="Ansh Ujlayan [CSE - 2020]" userId="e34540ff-2673-450e-811d-cb3e1a334116" providerId="ADAL" clId="{342E4B42-BBEE-D644-BFBE-102FF9AF5643}" dt="2023-04-16T02:21:57.231" v="466" actId="26606"/>
          <ac:grpSpMkLst>
            <pc:docMk/>
            <pc:sldMk cId="1468167472" sldId="275"/>
            <ac:grpSpMk id="201" creationId="{7398C59F-5A18-487B-91D6-B955AACF2E50}"/>
          </ac:grpSpMkLst>
        </pc:grpChg>
        <pc:grpChg chg="add del">
          <ac:chgData name="Ansh Ujlayan [CSE - 2020]" userId="e34540ff-2673-450e-811d-cb3e1a334116" providerId="ADAL" clId="{342E4B42-BBEE-D644-BFBE-102FF9AF5643}" dt="2023-04-16T02:21:57.231" v="466" actId="26606"/>
          <ac:grpSpMkLst>
            <pc:docMk/>
            <pc:sldMk cId="1468167472" sldId="275"/>
            <ac:grpSpMk id="202" creationId="{520234FB-542E-4550-9C2F-1B56FD41A1CA}"/>
          </ac:grpSpMkLst>
        </pc:grpChg>
        <pc:grpChg chg="add del">
          <ac:chgData name="Ansh Ujlayan [CSE - 2020]" userId="e34540ff-2673-450e-811d-cb3e1a334116" providerId="ADAL" clId="{342E4B42-BBEE-D644-BFBE-102FF9AF5643}" dt="2023-04-16T02:21:58.579" v="468" actId="26606"/>
          <ac:grpSpMkLst>
            <pc:docMk/>
            <pc:sldMk cId="1468167472" sldId="275"/>
            <ac:grpSpMk id="208" creationId="{7398C59F-5A18-487B-91D6-B955AACF2E50}"/>
          </ac:grpSpMkLst>
        </pc:grpChg>
        <pc:grpChg chg="add del">
          <ac:chgData name="Ansh Ujlayan [CSE - 2020]" userId="e34540ff-2673-450e-811d-cb3e1a334116" providerId="ADAL" clId="{342E4B42-BBEE-D644-BFBE-102FF9AF5643}" dt="2023-04-16T02:21:58.579" v="468" actId="26606"/>
          <ac:grpSpMkLst>
            <pc:docMk/>
            <pc:sldMk cId="1468167472" sldId="275"/>
            <ac:grpSpMk id="209" creationId="{520234FB-542E-4550-9C2F-1B56FD41A1CA}"/>
          </ac:grpSpMkLst>
        </pc:grpChg>
        <pc:grpChg chg="add">
          <ac:chgData name="Ansh Ujlayan [CSE - 2020]" userId="e34540ff-2673-450e-811d-cb3e1a334116" providerId="ADAL" clId="{342E4B42-BBEE-D644-BFBE-102FF9AF5643}" dt="2023-04-16T02:21:58.590" v="469" actId="26606"/>
          <ac:grpSpMkLst>
            <pc:docMk/>
            <pc:sldMk cId="1468167472" sldId="275"/>
            <ac:grpSpMk id="216" creationId="{166BF9EE-F7AC-4FA5-AC7E-001B3A642F75}"/>
          </ac:grpSpMkLst>
        </pc:grpChg>
        <pc:grpChg chg="add">
          <ac:chgData name="Ansh Ujlayan [CSE - 2020]" userId="e34540ff-2673-450e-811d-cb3e1a334116" providerId="ADAL" clId="{342E4B42-BBEE-D644-BFBE-102FF9AF5643}" dt="2023-04-16T02:21:58.590" v="469" actId="26606"/>
          <ac:grpSpMkLst>
            <pc:docMk/>
            <pc:sldMk cId="1468167472" sldId="275"/>
            <ac:grpSpMk id="217" creationId="{E312DBA5-56D8-42B2-BA94-28168C2A6703}"/>
          </ac:grpSpMkLst>
        </pc:grpChg>
        <pc:picChg chg="add del mod">
          <ac:chgData name="Ansh Ujlayan [CSE - 2020]" userId="e34540ff-2673-450e-811d-cb3e1a334116" providerId="ADAL" clId="{342E4B42-BBEE-D644-BFBE-102FF9AF5643}" dt="2023-04-16T02:21:37.405" v="453" actId="478"/>
          <ac:picMkLst>
            <pc:docMk/>
            <pc:sldMk cId="1468167472" sldId="275"/>
            <ac:picMk id="3" creationId="{4C4B218F-7544-82F9-21EC-2CD50A351408}"/>
          </ac:picMkLst>
        </pc:picChg>
        <pc:picChg chg="add mod">
          <ac:chgData name="Ansh Ujlayan [CSE - 2020]" userId="e34540ff-2673-450e-811d-cb3e1a334116" providerId="ADAL" clId="{342E4B42-BBEE-D644-BFBE-102FF9AF5643}" dt="2023-04-16T02:22:23.462" v="470" actId="27614"/>
          <ac:picMkLst>
            <pc:docMk/>
            <pc:sldMk cId="1468167472" sldId="275"/>
            <ac:picMk id="4" creationId="{EC368803-CF65-A4F9-AD0F-381CA7A9D131}"/>
          </ac:picMkLst>
        </pc:picChg>
      </pc:sldChg>
      <pc:sldChg chg="modSp add del mod">
        <pc:chgData name="Ansh Ujlayan [CSE - 2020]" userId="e34540ff-2673-450e-811d-cb3e1a334116" providerId="ADAL" clId="{342E4B42-BBEE-D644-BFBE-102FF9AF5643}" dt="2023-04-15T18:19:26.676" v="359" actId="2696"/>
        <pc:sldMkLst>
          <pc:docMk/>
          <pc:sldMk cId="3852214111" sldId="276"/>
        </pc:sldMkLst>
        <pc:spChg chg="mod">
          <ac:chgData name="Ansh Ujlayan [CSE - 2020]" userId="e34540ff-2673-450e-811d-cb3e1a334116" providerId="ADAL" clId="{342E4B42-BBEE-D644-BFBE-102FF9AF5643}" dt="2023-04-15T18:19:17.914" v="358" actId="20577"/>
          <ac:spMkLst>
            <pc:docMk/>
            <pc:sldMk cId="3852214111" sldId="276"/>
            <ac:spMk id="2" creationId="{1355E1D7-5E5C-19F5-167D-E3456F7EB5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841D-0064-F340-9DE2-A9282FEC79A7}"/>
              </a:ext>
            </a:extLst>
          </p:cNvPr>
          <p:cNvSpPr>
            <a:spLocks noGrp="1"/>
          </p:cNvSpPr>
          <p:nvPr>
            <p:ph type="ctrTitle"/>
          </p:nvPr>
        </p:nvSpPr>
        <p:spPr>
          <a:xfrm>
            <a:off x="2398381" y="2080621"/>
            <a:ext cx="8915399" cy="2262781"/>
          </a:xfrm>
        </p:spPr>
        <p:txBody>
          <a:bodyPr>
            <a:normAutofit fontScale="90000"/>
          </a:bodyPr>
          <a:lstStyle/>
          <a:p>
            <a:pPr algn="ctr"/>
            <a:r>
              <a:rPr lang="en-US" sz="6600" dirty="0">
                <a:effectLst/>
                <a:latin typeface="Calibri" panose="020F0502020204030204" pitchFamily="34" charset="0"/>
                <a:ea typeface="Calibri" panose="020F0502020204030204" pitchFamily="34" charset="0"/>
                <a:cs typeface="Times New Roman" panose="02020603050405020304" pitchFamily="18" charset="0"/>
              </a:rPr>
              <a:t>Diabetes Prediction Using K-Nearest Neighbor Algorithm</a:t>
            </a:r>
            <a:endParaRPr lang="en-IN" sz="6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FDF6469F-8F80-594A-B718-93E22374F920}"/>
              </a:ext>
            </a:extLst>
          </p:cNvPr>
          <p:cNvSpPr>
            <a:spLocks noGrp="1"/>
          </p:cNvSpPr>
          <p:nvPr>
            <p:ph type="subTitle" idx="1"/>
          </p:nvPr>
        </p:nvSpPr>
        <p:spPr/>
        <p:txBody>
          <a:bodyPr/>
          <a:lstStyle/>
          <a:p>
            <a:r>
              <a:rPr lang="en-US" dirty="0"/>
              <a:t>Submitted BY: </a:t>
            </a:r>
            <a:r>
              <a:rPr lang="en-US"/>
              <a:t>Ansh Ujlayan (209301050)</a:t>
            </a:r>
          </a:p>
          <a:p>
            <a:endParaRPr lang="en-US" dirty="0"/>
          </a:p>
        </p:txBody>
      </p:sp>
    </p:spTree>
    <p:extLst>
      <p:ext uri="{BB962C8B-B14F-4D97-AF65-F5344CB8AC3E}">
        <p14:creationId xmlns:p14="http://schemas.microsoft.com/office/powerpoint/2010/main" val="1597742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60FAB6-8DC9-6246-891E-88BF598150AE}"/>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80-20 split</a:t>
            </a:r>
          </a:p>
        </p:txBody>
      </p:sp>
      <p:sp>
        <p:nvSpPr>
          <p:cNvPr id="4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2CC0AC62-A45D-995F-CC8B-C082AF3B332B}"/>
              </a:ext>
            </a:extLst>
          </p:cNvPr>
          <p:cNvPicPr>
            <a:picLocks noChangeAspect="1"/>
          </p:cNvPicPr>
          <p:nvPr/>
        </p:nvPicPr>
        <p:blipFill>
          <a:blip r:embed="rId2"/>
          <a:stretch>
            <a:fillRect/>
          </a:stretch>
        </p:blipFill>
        <p:spPr>
          <a:xfrm>
            <a:off x="5587994" y="1022135"/>
            <a:ext cx="5640502" cy="4821032"/>
          </a:xfrm>
          <a:prstGeom prst="rect">
            <a:avLst/>
          </a:prstGeom>
        </p:spPr>
      </p:pic>
    </p:spTree>
    <p:extLst>
      <p:ext uri="{BB962C8B-B14F-4D97-AF65-F5344CB8AC3E}">
        <p14:creationId xmlns:p14="http://schemas.microsoft.com/office/powerpoint/2010/main" val="108747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630164-67BF-0642-A9AA-179548C235EE}"/>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70-30 split</a:t>
            </a:r>
          </a:p>
        </p:txBody>
      </p:sp>
      <p:sp>
        <p:nvSpPr>
          <p:cNvPr id="4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64352FB-21F7-7E29-FDED-E47398326FB6}"/>
              </a:ext>
            </a:extLst>
          </p:cNvPr>
          <p:cNvPicPr>
            <a:picLocks noChangeAspect="1"/>
          </p:cNvPicPr>
          <p:nvPr/>
        </p:nvPicPr>
        <p:blipFill>
          <a:blip r:embed="rId2"/>
          <a:stretch>
            <a:fillRect/>
          </a:stretch>
        </p:blipFill>
        <p:spPr>
          <a:xfrm>
            <a:off x="5587994" y="1062385"/>
            <a:ext cx="5640502" cy="4740532"/>
          </a:xfrm>
          <a:prstGeom prst="rect">
            <a:avLst/>
          </a:prstGeom>
        </p:spPr>
      </p:pic>
    </p:spTree>
    <p:extLst>
      <p:ext uri="{BB962C8B-B14F-4D97-AF65-F5344CB8AC3E}">
        <p14:creationId xmlns:p14="http://schemas.microsoft.com/office/powerpoint/2010/main" val="188962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3" name="Group 6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7" name="Rectangle 7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1" name="Rectangle 8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630164-67BF-0642-A9AA-179548C235EE}"/>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dirty="0">
                <a:solidFill>
                  <a:srgbClr val="FEFFFF"/>
                </a:solidFill>
              </a:rPr>
              <a:t>60-40 split</a:t>
            </a:r>
          </a:p>
        </p:txBody>
      </p:sp>
      <p:sp>
        <p:nvSpPr>
          <p:cNvPr id="8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D7CB4486-3172-F727-A322-DE1029FB0DA6}"/>
              </a:ext>
            </a:extLst>
          </p:cNvPr>
          <p:cNvPicPr>
            <a:picLocks noChangeAspect="1"/>
          </p:cNvPicPr>
          <p:nvPr/>
        </p:nvPicPr>
        <p:blipFill>
          <a:blip r:embed="rId2"/>
          <a:stretch>
            <a:fillRect/>
          </a:stretch>
        </p:blipFill>
        <p:spPr>
          <a:xfrm>
            <a:off x="5587994" y="1062385"/>
            <a:ext cx="5640502" cy="4740532"/>
          </a:xfrm>
          <a:prstGeom prst="rect">
            <a:avLst/>
          </a:prstGeom>
        </p:spPr>
      </p:pic>
    </p:spTree>
    <p:extLst>
      <p:ext uri="{BB962C8B-B14F-4D97-AF65-F5344CB8AC3E}">
        <p14:creationId xmlns:p14="http://schemas.microsoft.com/office/powerpoint/2010/main" val="143922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91EC-F60D-4C42-A767-7958FAAAD3CC}"/>
              </a:ext>
            </a:extLst>
          </p:cNvPr>
          <p:cNvSpPr>
            <a:spLocks noGrp="1"/>
          </p:cNvSpPr>
          <p:nvPr>
            <p:ph type="title"/>
          </p:nvPr>
        </p:nvSpPr>
        <p:spPr>
          <a:xfrm>
            <a:off x="3572637" y="2788555"/>
            <a:ext cx="5832619" cy="1280890"/>
          </a:xfrm>
        </p:spPr>
        <p:txBody>
          <a:bodyPr>
            <a:normAutofit fontScale="90000"/>
          </a:bodyPr>
          <a:lstStyle/>
          <a:p>
            <a:r>
              <a:rPr lang="en-US" sz="8000" dirty="0"/>
              <a:t>ROC curve</a:t>
            </a:r>
          </a:p>
        </p:txBody>
      </p:sp>
    </p:spTree>
    <p:extLst>
      <p:ext uri="{BB962C8B-B14F-4D97-AF65-F5344CB8AC3E}">
        <p14:creationId xmlns:p14="http://schemas.microsoft.com/office/powerpoint/2010/main" val="2624525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3" name="Group 6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7" name="Rectangle 7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1" name="Rectangle 8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60FAB6-8DC9-6246-891E-88BF598150AE}"/>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80-20 split</a:t>
            </a:r>
          </a:p>
        </p:txBody>
      </p:sp>
      <p:sp>
        <p:nvSpPr>
          <p:cNvPr id="8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813507FC-33E9-309B-E140-68814E83F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994" y="1176450"/>
            <a:ext cx="5640502" cy="4512402"/>
          </a:xfrm>
          <a:prstGeom prst="rect">
            <a:avLst/>
          </a:prstGeom>
        </p:spPr>
      </p:pic>
    </p:spTree>
    <p:extLst>
      <p:ext uri="{BB962C8B-B14F-4D97-AF65-F5344CB8AC3E}">
        <p14:creationId xmlns:p14="http://schemas.microsoft.com/office/powerpoint/2010/main" val="3866624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3" name="Group 6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7" name="Rectangle 7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1" name="Rectangle 8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630164-67BF-0642-A9AA-179548C235EE}"/>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70-30 split</a:t>
            </a:r>
          </a:p>
        </p:txBody>
      </p:sp>
      <p:sp>
        <p:nvSpPr>
          <p:cNvPr id="8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6A9EEB8-B18A-D611-52C2-175E1DC71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994" y="1176450"/>
            <a:ext cx="5640502" cy="4512402"/>
          </a:xfrm>
          <a:prstGeom prst="rect">
            <a:avLst/>
          </a:prstGeom>
        </p:spPr>
      </p:pic>
    </p:spTree>
    <p:extLst>
      <p:ext uri="{BB962C8B-B14F-4D97-AF65-F5344CB8AC3E}">
        <p14:creationId xmlns:p14="http://schemas.microsoft.com/office/powerpoint/2010/main" val="244736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4" name="Group 10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8" name="Rectangle 11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22" name="Rectangle 121">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630164-67BF-0642-A9AA-179548C235EE}"/>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dirty="0">
                <a:solidFill>
                  <a:srgbClr val="FEFFFF"/>
                </a:solidFill>
              </a:rPr>
              <a:t>60-40 split</a:t>
            </a:r>
          </a:p>
        </p:txBody>
      </p:sp>
      <p:sp>
        <p:nvSpPr>
          <p:cNvPr id="126"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78F6829-BB96-F6CA-6DFC-B078D2F45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994" y="1176450"/>
            <a:ext cx="5640502" cy="4512402"/>
          </a:xfrm>
          <a:prstGeom prst="rect">
            <a:avLst/>
          </a:prstGeom>
        </p:spPr>
      </p:pic>
    </p:spTree>
    <p:extLst>
      <p:ext uri="{BB962C8B-B14F-4D97-AF65-F5344CB8AC3E}">
        <p14:creationId xmlns:p14="http://schemas.microsoft.com/office/powerpoint/2010/main" val="240459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D9C1-C60C-C448-B579-2AA2673D6746}"/>
              </a:ext>
            </a:extLst>
          </p:cNvPr>
          <p:cNvSpPr>
            <a:spLocks noGrp="1"/>
          </p:cNvSpPr>
          <p:nvPr>
            <p:ph type="title"/>
          </p:nvPr>
        </p:nvSpPr>
        <p:spPr>
          <a:xfrm>
            <a:off x="4344462" y="2788555"/>
            <a:ext cx="3503076" cy="1280890"/>
          </a:xfrm>
        </p:spPr>
        <p:txBody>
          <a:bodyPr>
            <a:normAutofit fontScale="90000"/>
          </a:bodyPr>
          <a:lstStyle/>
          <a:p>
            <a:r>
              <a:rPr lang="en-US" sz="8000" dirty="0"/>
              <a:t>RESULT</a:t>
            </a:r>
          </a:p>
        </p:txBody>
      </p:sp>
    </p:spTree>
    <p:extLst>
      <p:ext uri="{BB962C8B-B14F-4D97-AF65-F5344CB8AC3E}">
        <p14:creationId xmlns:p14="http://schemas.microsoft.com/office/powerpoint/2010/main" val="1318877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16" name="Group 10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7" name="Group 1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18" name="Rectangle 1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Title 1">
            <a:extLst>
              <a:ext uri="{FF2B5EF4-FFF2-40B4-BE49-F238E27FC236}">
                <a16:creationId xmlns:a16="http://schemas.microsoft.com/office/drawing/2014/main" id="{1355E1D7-5E5C-19F5-167D-E3456F7EB5FE}"/>
              </a:ext>
            </a:extLst>
          </p:cNvPr>
          <p:cNvSpPr>
            <a:spLocks noGrp="1"/>
          </p:cNvSpPr>
          <p:nvPr>
            <p:ph type="title"/>
          </p:nvPr>
        </p:nvSpPr>
        <p:spPr>
          <a:xfrm>
            <a:off x="2589213" y="4775200"/>
            <a:ext cx="8915399" cy="823448"/>
          </a:xfrm>
        </p:spPr>
        <p:txBody>
          <a:bodyPr vert="horz" lIns="91440" tIns="45720" rIns="91440" bIns="45720" rtlCol="0" anchor="b">
            <a:normAutofit/>
          </a:bodyPr>
          <a:lstStyle/>
          <a:p>
            <a:pPr>
              <a:lnSpc>
                <a:spcPct val="90000"/>
              </a:lnSpc>
            </a:pPr>
            <a:r>
              <a:rPr lang="en-US" sz="3400"/>
              <a:t>Comparison of different data split models</a:t>
            </a:r>
          </a:p>
        </p:txBody>
      </p:sp>
      <p:pic>
        <p:nvPicPr>
          <p:cNvPr id="4" name="Picture 3" descr="Chart, bar chart&#10;&#10;Description automatically generated">
            <a:extLst>
              <a:ext uri="{FF2B5EF4-FFF2-40B4-BE49-F238E27FC236}">
                <a16:creationId xmlns:a16="http://schemas.microsoft.com/office/drawing/2014/main" id="{EC368803-CF65-A4F9-AD0F-381CA7A9D131}"/>
              </a:ext>
            </a:extLst>
          </p:cNvPr>
          <p:cNvPicPr>
            <a:picLocks noChangeAspect="1"/>
          </p:cNvPicPr>
          <p:nvPr/>
        </p:nvPicPr>
        <p:blipFill>
          <a:blip r:embed="rId2"/>
          <a:stretch>
            <a:fillRect/>
          </a:stretch>
        </p:blipFill>
        <p:spPr>
          <a:xfrm>
            <a:off x="2589212" y="634963"/>
            <a:ext cx="6853281" cy="3854971"/>
          </a:xfrm>
          <a:prstGeom prst="rect">
            <a:avLst/>
          </a:prstGeom>
        </p:spPr>
      </p:pic>
    </p:spTree>
    <p:extLst>
      <p:ext uri="{BB962C8B-B14F-4D97-AF65-F5344CB8AC3E}">
        <p14:creationId xmlns:p14="http://schemas.microsoft.com/office/powerpoint/2010/main" val="146816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2AB4-E748-0547-8B2E-425AC65A603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C231FA2-9C66-2F49-B662-BFF6383BB86C}"/>
              </a:ext>
            </a:extLst>
          </p:cNvPr>
          <p:cNvSpPr>
            <a:spLocks noGrp="1"/>
          </p:cNvSpPr>
          <p:nvPr>
            <p:ph idx="1"/>
          </p:nvPr>
        </p:nvSpPr>
        <p:spPr>
          <a:xfrm>
            <a:off x="2592925" y="2280356"/>
            <a:ext cx="8915400" cy="3777622"/>
          </a:xfrm>
        </p:spPr>
        <p:txBody>
          <a:bodyPr/>
          <a:lstStyle/>
          <a:p>
            <a:pPr marL="0" indent="0" algn="just">
              <a:lnSpc>
                <a:spcPct val="115000"/>
              </a:lnSpc>
              <a:spcAft>
                <a:spcPts val="10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Diabetes is a chronic disease that affects millions worldwide, resulting in high blood glucose levels and serious complications. This project aims to develop a machine learning model using the K-Nearest Neighbors algorithm to predict diabetes based on clinical features such as Glucose, Blood Pressure, Skin Thickness, BMI, Insulin, and Age. The objective is to assist healthcare professionals in early identification and provide personalized care. The publicly available Pima Indians Diabetes Database, containing clinical data of women aged 21 or older, will be used. The dataset will be pre-processed, split into training and testing sets, and used to train and evaluate the model. This tool can also help individuals assess their risk of developing diabetes and take preventive measures.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2150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0F93-2101-594E-9BA0-906575C863F7}"/>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5AD706DA-BC94-7248-A569-670A9B429E46}"/>
              </a:ext>
            </a:extLst>
          </p:cNvPr>
          <p:cNvSpPr>
            <a:spLocks noGrp="1"/>
          </p:cNvSpPr>
          <p:nvPr>
            <p:ph idx="1"/>
          </p:nvPr>
        </p:nvSpPr>
        <p:spPr>
          <a:xfrm>
            <a:off x="2589212" y="1682043"/>
            <a:ext cx="8915400" cy="4425245"/>
          </a:xfrm>
        </p:spPr>
        <p:txBody>
          <a:bodyPr>
            <a:normAutofit fontScale="25000" lnSpcReduction="20000"/>
          </a:bodyPr>
          <a:lstStyle/>
          <a:p>
            <a:pPr marL="0" indent="0" algn="just">
              <a:lnSpc>
                <a:spcPct val="115000"/>
              </a:lnSpc>
              <a:spcAft>
                <a:spcPts val="1000"/>
              </a:spcAft>
              <a:buNone/>
            </a:pPr>
            <a:r>
              <a:rPr lang="en-IN" sz="8000" dirty="0">
                <a:effectLst/>
                <a:latin typeface="Calibri" panose="020F0502020204030204" pitchFamily="34" charset="0"/>
                <a:ea typeface="Calibri" panose="020F0502020204030204" pitchFamily="34" charset="0"/>
                <a:cs typeface="Times New Roman" panose="02020603050405020304" pitchFamily="18" charset="0"/>
              </a:rPr>
              <a:t>The dataset used in this project is the Pima Indians Diabetes Database, originally from the National Institute of Diabetes and Digestive and Kidney Diseases</a:t>
            </a:r>
            <a:r>
              <a:rPr lang="en-IN" sz="8000" dirty="0">
                <a:effectLst/>
              </a:rPr>
              <a:t> </a:t>
            </a:r>
            <a:r>
              <a:rPr lang="en-IN" sz="8000" dirty="0">
                <a:effectLst/>
                <a:latin typeface="Calibri" panose="020F0502020204030204" pitchFamily="34" charset="0"/>
                <a:ea typeface="Calibri" panose="020F0502020204030204" pitchFamily="34" charset="0"/>
                <a:cs typeface="Times New Roman" panose="02020603050405020304" pitchFamily="18" charset="0"/>
              </a:rPr>
              <a:t>The medical predictor variables include:</a:t>
            </a:r>
          </a:p>
          <a:p>
            <a:pPr algn="just"/>
            <a:r>
              <a:rPr lang="en-IN" sz="8000" dirty="0">
                <a:effectLst/>
                <a:latin typeface="Calibri" panose="020F0502020204030204" pitchFamily="34" charset="0"/>
                <a:ea typeface="Calibri" panose="020F0502020204030204" pitchFamily="34" charset="0"/>
                <a:cs typeface="Times New Roman" panose="02020603050405020304" pitchFamily="18" charset="0"/>
              </a:rPr>
              <a:t>Pregnancies: the number of times the patient has been pregnant.</a:t>
            </a:r>
          </a:p>
          <a:p>
            <a:pPr algn="just"/>
            <a:r>
              <a:rPr lang="en-IN" sz="8000" dirty="0">
                <a:effectLst/>
                <a:latin typeface="Calibri" panose="020F0502020204030204" pitchFamily="34" charset="0"/>
                <a:ea typeface="Calibri" panose="020F0502020204030204" pitchFamily="34" charset="0"/>
                <a:cs typeface="Times New Roman" panose="02020603050405020304" pitchFamily="18" charset="0"/>
              </a:rPr>
              <a:t>Glucose: plasma glucose concentration a 2 hours in an oral glucose tolerance test.</a:t>
            </a:r>
          </a:p>
          <a:p>
            <a:pPr algn="just"/>
            <a:r>
              <a:rPr lang="en-IN" sz="8000" dirty="0" err="1">
                <a:effectLst/>
                <a:latin typeface="Calibri" panose="020F0502020204030204" pitchFamily="34" charset="0"/>
                <a:ea typeface="Calibri" panose="020F0502020204030204" pitchFamily="34" charset="0"/>
                <a:cs typeface="Times New Roman" panose="02020603050405020304" pitchFamily="18" charset="0"/>
              </a:rPr>
              <a:t>BloodPressure</a:t>
            </a:r>
            <a:r>
              <a:rPr lang="en-IN" sz="8000" dirty="0">
                <a:effectLst/>
                <a:latin typeface="Calibri" panose="020F0502020204030204" pitchFamily="34" charset="0"/>
                <a:ea typeface="Calibri" panose="020F0502020204030204" pitchFamily="34" charset="0"/>
                <a:cs typeface="Times New Roman" panose="02020603050405020304" pitchFamily="18" charset="0"/>
              </a:rPr>
              <a:t>: diastolic blood pressure (mm Hg).</a:t>
            </a:r>
          </a:p>
          <a:p>
            <a:pPr algn="just"/>
            <a:r>
              <a:rPr lang="en-IN" sz="8000" dirty="0" err="1">
                <a:effectLst/>
                <a:latin typeface="Calibri" panose="020F0502020204030204" pitchFamily="34" charset="0"/>
                <a:ea typeface="Calibri" panose="020F0502020204030204" pitchFamily="34" charset="0"/>
                <a:cs typeface="Times New Roman" panose="02020603050405020304" pitchFamily="18" charset="0"/>
              </a:rPr>
              <a:t>SkinThickness</a:t>
            </a:r>
            <a:r>
              <a:rPr lang="en-IN" sz="8000" dirty="0">
                <a:effectLst/>
                <a:latin typeface="Calibri" panose="020F0502020204030204" pitchFamily="34" charset="0"/>
                <a:ea typeface="Calibri" panose="020F0502020204030204" pitchFamily="34" charset="0"/>
                <a:cs typeface="Times New Roman" panose="02020603050405020304" pitchFamily="18" charset="0"/>
              </a:rPr>
              <a:t>: triceps skin fold thickness (mm).</a:t>
            </a:r>
          </a:p>
          <a:p>
            <a:pPr algn="just"/>
            <a:r>
              <a:rPr lang="en-IN" sz="8000" dirty="0">
                <a:effectLst/>
                <a:latin typeface="Calibri" panose="020F0502020204030204" pitchFamily="34" charset="0"/>
                <a:ea typeface="Calibri" panose="020F0502020204030204" pitchFamily="34" charset="0"/>
                <a:cs typeface="Times New Roman" panose="02020603050405020304" pitchFamily="18" charset="0"/>
              </a:rPr>
              <a:t>Insulin: 2-Hour serum insulin (mu U/ml).</a:t>
            </a:r>
          </a:p>
          <a:p>
            <a:pPr algn="just"/>
            <a:r>
              <a:rPr lang="en-IN" sz="8000" dirty="0">
                <a:effectLst/>
                <a:latin typeface="Calibri" panose="020F0502020204030204" pitchFamily="34" charset="0"/>
                <a:ea typeface="Calibri" panose="020F0502020204030204" pitchFamily="34" charset="0"/>
                <a:cs typeface="Times New Roman" panose="02020603050405020304" pitchFamily="18" charset="0"/>
              </a:rPr>
              <a:t>BMI: body mass index (weight in kg/(height in m)^2).</a:t>
            </a:r>
          </a:p>
          <a:p>
            <a:pPr algn="just"/>
            <a:r>
              <a:rPr lang="en-IN" sz="8000" dirty="0" err="1">
                <a:effectLst/>
                <a:latin typeface="Calibri" panose="020F0502020204030204" pitchFamily="34" charset="0"/>
                <a:ea typeface="Calibri" panose="020F0502020204030204" pitchFamily="34" charset="0"/>
                <a:cs typeface="Times New Roman" panose="02020603050405020304" pitchFamily="18" charset="0"/>
              </a:rPr>
              <a:t>DiabetesPedigreeFunction</a:t>
            </a:r>
            <a:r>
              <a:rPr lang="en-IN" sz="8000" dirty="0">
                <a:effectLst/>
                <a:latin typeface="Calibri" panose="020F0502020204030204" pitchFamily="34" charset="0"/>
                <a:ea typeface="Calibri" panose="020F0502020204030204" pitchFamily="34" charset="0"/>
                <a:cs typeface="Times New Roman" panose="02020603050405020304" pitchFamily="18" charset="0"/>
              </a:rPr>
              <a:t>: diabetes pedigree function, which represents the genetic influence of diabetes.</a:t>
            </a:r>
          </a:p>
          <a:p>
            <a:pPr algn="just"/>
            <a:r>
              <a:rPr lang="en-IN" sz="8000" dirty="0">
                <a:effectLst/>
                <a:latin typeface="Calibri" panose="020F0502020204030204" pitchFamily="34" charset="0"/>
                <a:ea typeface="Calibri" panose="020F0502020204030204" pitchFamily="34" charset="0"/>
                <a:cs typeface="Times New Roman" panose="02020603050405020304" pitchFamily="18" charset="0"/>
              </a:rPr>
              <a:t>Age: age of the patient (years).</a:t>
            </a:r>
          </a:p>
          <a:p>
            <a:pPr marL="0" lvl="0" indent="0" algn="l" fontAlgn="base">
              <a:lnSpc>
                <a:spcPct val="115000"/>
              </a:lnSpc>
              <a:spcAft>
                <a:spcPts val="1200"/>
              </a:spcAft>
              <a:buSzPts val="1000"/>
              <a:buNone/>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7261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5B87D8F-00C0-F141-8C9A-57A047F1F803}"/>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K-NEAREST NEIGHBOURS</a:t>
            </a:r>
          </a:p>
        </p:txBody>
      </p:sp>
      <p:sp>
        <p:nvSpPr>
          <p:cNvPr id="47"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79333F4-2D34-586A-21A9-8E3A535400EE}"/>
              </a:ext>
            </a:extLst>
          </p:cNvPr>
          <p:cNvPicPr>
            <a:picLocks noChangeAspect="1"/>
          </p:cNvPicPr>
          <p:nvPr/>
        </p:nvPicPr>
        <p:blipFill>
          <a:blip r:embed="rId2"/>
          <a:stretch>
            <a:fillRect/>
          </a:stretch>
        </p:blipFill>
        <p:spPr>
          <a:xfrm>
            <a:off x="5587994" y="1324017"/>
            <a:ext cx="5640502" cy="4217267"/>
          </a:xfrm>
          <a:prstGeom prst="rect">
            <a:avLst/>
          </a:prstGeom>
        </p:spPr>
      </p:pic>
    </p:spTree>
    <p:extLst>
      <p:ext uri="{BB962C8B-B14F-4D97-AF65-F5344CB8AC3E}">
        <p14:creationId xmlns:p14="http://schemas.microsoft.com/office/powerpoint/2010/main" val="334145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7D8F-00C0-F141-8C9A-57A047F1F803}"/>
              </a:ext>
            </a:extLst>
          </p:cNvPr>
          <p:cNvSpPr>
            <a:spLocks noGrp="1"/>
          </p:cNvSpPr>
          <p:nvPr>
            <p:ph type="title"/>
          </p:nvPr>
        </p:nvSpPr>
        <p:spPr/>
        <p:txBody>
          <a:bodyPr/>
          <a:lstStyle/>
          <a:p>
            <a:r>
              <a:rPr lang="en-US" dirty="0"/>
              <a:t>K-NEAREST NEIGHBOURS</a:t>
            </a:r>
          </a:p>
        </p:txBody>
      </p:sp>
      <p:sp>
        <p:nvSpPr>
          <p:cNvPr id="3" name="Content Placeholder 2">
            <a:extLst>
              <a:ext uri="{FF2B5EF4-FFF2-40B4-BE49-F238E27FC236}">
                <a16:creationId xmlns:a16="http://schemas.microsoft.com/office/drawing/2014/main" id="{9351B063-B69A-7E46-BF9D-7D24F9144E58}"/>
              </a:ext>
            </a:extLst>
          </p:cNvPr>
          <p:cNvSpPr>
            <a:spLocks noGrp="1"/>
          </p:cNvSpPr>
          <p:nvPr>
            <p:ph idx="1"/>
          </p:nvPr>
        </p:nvSpPr>
        <p:spPr/>
        <p:txBody>
          <a:bodyPr>
            <a:normAutofit fontScale="92500" lnSpcReduction="20000"/>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KNN (k-nearest neighbours) is a machine learning algorithm used for both classification and regression tasks. It is a non-parametric method that uses data points in the training set to classify or predict the output for a new data point based on the similarity of its features to those of the training 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algorithm works by calculating the distance between the new data point and the other data points in the training set. It then selects the k-nearest neighbours to the new data point and assigns a label or prediction based on the most common label or the average of the predictions of those k-nearest neighbours.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KNN is a simple yet effective algorithm that can be used for a variety of tasks, but it may not be suitable for large datasets or high-dimensional data due to its computational complexity. Additionally, choosing an appropriate value of k and a suitable distance metric can also impact the performance of the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42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FADE-3586-CA42-BB69-AC1B66789BD3}"/>
              </a:ext>
            </a:extLst>
          </p:cNvPr>
          <p:cNvSpPr>
            <a:spLocks noGrp="1"/>
          </p:cNvSpPr>
          <p:nvPr>
            <p:ph type="title"/>
          </p:nvPr>
        </p:nvSpPr>
        <p:spPr>
          <a:xfrm>
            <a:off x="2431559" y="2309475"/>
            <a:ext cx="8911687" cy="1280890"/>
          </a:xfrm>
        </p:spPr>
        <p:txBody>
          <a:bodyPr>
            <a:normAutofit fontScale="90000"/>
          </a:bodyPr>
          <a:lstStyle/>
          <a:p>
            <a:r>
              <a:rPr lang="en-US" sz="8000" dirty="0"/>
              <a:t>Data Visualization</a:t>
            </a:r>
          </a:p>
        </p:txBody>
      </p:sp>
    </p:spTree>
    <p:extLst>
      <p:ext uri="{BB962C8B-B14F-4D97-AF65-F5344CB8AC3E}">
        <p14:creationId xmlns:p14="http://schemas.microsoft.com/office/powerpoint/2010/main" val="230168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5" name="Rectangle 44">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CCA717-F1D4-6642-BFA4-E4F2C35CD1E8}"/>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Correlation Matrix</a:t>
            </a:r>
          </a:p>
        </p:txBody>
      </p:sp>
      <p:sp>
        <p:nvSpPr>
          <p:cNvPr id="49"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E0B222A7-56CE-CA38-49D5-3CEC5550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843" y="967417"/>
            <a:ext cx="5602804" cy="4930468"/>
          </a:xfrm>
          <a:prstGeom prst="rect">
            <a:avLst/>
          </a:prstGeom>
        </p:spPr>
      </p:pic>
    </p:spTree>
    <p:extLst>
      <p:ext uri="{BB962C8B-B14F-4D97-AF65-F5344CB8AC3E}">
        <p14:creationId xmlns:p14="http://schemas.microsoft.com/office/powerpoint/2010/main" val="190851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9"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2" name="Rectangle 41">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6" name="Rectangle 45">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1EE5F0-E468-3A4C-B4D6-7046EBE751F8}"/>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Bar Chart</a:t>
            </a:r>
          </a:p>
        </p:txBody>
      </p:sp>
      <p:sp>
        <p:nvSpPr>
          <p:cNvPr id="50"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9" name="Picture 8" descr="Chart&#10;&#10;Description automatically generated">
            <a:extLst>
              <a:ext uri="{FF2B5EF4-FFF2-40B4-BE49-F238E27FC236}">
                <a16:creationId xmlns:a16="http://schemas.microsoft.com/office/drawing/2014/main" id="{2D66868B-A5CB-CF39-9C32-EDE5C1D506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7994" y="2586576"/>
            <a:ext cx="5640502" cy="1692150"/>
          </a:xfrm>
          <a:prstGeom prst="rect">
            <a:avLst/>
          </a:prstGeom>
        </p:spPr>
      </p:pic>
    </p:spTree>
    <p:extLst>
      <p:ext uri="{BB962C8B-B14F-4D97-AF65-F5344CB8AC3E}">
        <p14:creationId xmlns:p14="http://schemas.microsoft.com/office/powerpoint/2010/main" val="177063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91EC-F60D-4C42-A767-7958FAAAD3CC}"/>
              </a:ext>
            </a:extLst>
          </p:cNvPr>
          <p:cNvSpPr>
            <a:spLocks noGrp="1"/>
          </p:cNvSpPr>
          <p:nvPr>
            <p:ph type="title"/>
          </p:nvPr>
        </p:nvSpPr>
        <p:spPr>
          <a:xfrm>
            <a:off x="2364324" y="2788555"/>
            <a:ext cx="8911687" cy="1280890"/>
          </a:xfrm>
        </p:spPr>
        <p:txBody>
          <a:bodyPr>
            <a:normAutofit/>
          </a:bodyPr>
          <a:lstStyle/>
          <a:p>
            <a:r>
              <a:rPr lang="en-US" sz="6600" dirty="0"/>
              <a:t>CONFUSION MATRIX</a:t>
            </a:r>
          </a:p>
        </p:txBody>
      </p:sp>
    </p:spTree>
    <p:extLst>
      <p:ext uri="{BB962C8B-B14F-4D97-AF65-F5344CB8AC3E}">
        <p14:creationId xmlns:p14="http://schemas.microsoft.com/office/powerpoint/2010/main" val="20410627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561</TotalTime>
  <Words>479</Words>
  <Application>Microsoft Macintosh PowerPoint</Application>
  <PresentationFormat>Widescreen</PresentationFormat>
  <Paragraphs>32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Diabetes Prediction Using K-Nearest Neighbor Algorithm</vt:lpstr>
      <vt:lpstr>INTRODUCTION</vt:lpstr>
      <vt:lpstr>DATASET DESCRIPTION</vt:lpstr>
      <vt:lpstr>K-NEAREST NEIGHBOURS</vt:lpstr>
      <vt:lpstr>K-NEAREST NEIGHBOURS</vt:lpstr>
      <vt:lpstr>Data Visualization</vt:lpstr>
      <vt:lpstr>Correlation Matrix</vt:lpstr>
      <vt:lpstr>Bar Chart</vt:lpstr>
      <vt:lpstr>CONFUSION MATRIX</vt:lpstr>
      <vt:lpstr>80-20 split</vt:lpstr>
      <vt:lpstr>70-30 split</vt:lpstr>
      <vt:lpstr>60-40 split</vt:lpstr>
      <vt:lpstr>ROC curve</vt:lpstr>
      <vt:lpstr>80-20 split</vt:lpstr>
      <vt:lpstr>70-30 split</vt:lpstr>
      <vt:lpstr>60-40 split</vt:lpstr>
      <vt:lpstr>RESULT</vt:lpstr>
      <vt:lpstr>Comparison of different data split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CLASSIFICATION</dc:title>
  <dc:creator>Akansha Ghosh[CSE - 2020]</dc:creator>
  <cp:lastModifiedBy>Ansh Ujlayan [CSE - 2020]</cp:lastModifiedBy>
  <cp:revision>2</cp:revision>
  <dcterms:created xsi:type="dcterms:W3CDTF">2023-04-15T16:29:51Z</dcterms:created>
  <dcterms:modified xsi:type="dcterms:W3CDTF">2023-04-16T02:22:33Z</dcterms:modified>
</cp:coreProperties>
</file>