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Quattrocento Sans" panose="020B050205000002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d7b7dcd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51d7b7dcd0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351d7b7dcd0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1d7b7dcd0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351d7b7dcd0_2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Idea Submissions Form – Details of the form</a:t>
            </a:r>
            <a:br>
              <a:rPr lang="en-GB" sz="1100"/>
            </a:br>
            <a:r>
              <a:rPr lang="en-GB" sz="1100"/>
              <a:t>Topic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Thesis Abstract</a:t>
            </a:r>
            <a:br>
              <a:rPr lang="en-GB" sz="1100"/>
            </a:br>
            <a:r>
              <a:rPr lang="en-GB" sz="1100"/>
              <a:t>Concept Note </a:t>
            </a:r>
            <a:br>
              <a:rPr lang="en-GB" sz="1100"/>
            </a:br>
            <a:r>
              <a:rPr lang="en-GB" sz="1100"/>
              <a:t>What is the solution Build? </a:t>
            </a:r>
            <a:br>
              <a:rPr lang="en-GB" sz="1100"/>
            </a:br>
            <a:r>
              <a:rPr lang="en-GB" sz="1100"/>
              <a:t>Business use case </a:t>
            </a:r>
            <a:br>
              <a:rPr lang="en-GB" sz="1100"/>
            </a:br>
            <a:r>
              <a:rPr lang="en-GB" sz="1100"/>
              <a:t>(Less than 100 – 200 words) </a:t>
            </a:r>
            <a:br>
              <a:rPr lang="en-GB" sz="1100"/>
            </a:br>
            <a:r>
              <a:rPr lang="en-GB" sz="1100"/>
              <a:t>Judge and filter becomes easy </a:t>
            </a:r>
            <a:endParaRPr/>
          </a:p>
        </p:txBody>
      </p:sp>
      <p:sp>
        <p:nvSpPr>
          <p:cNvPr id="66" name="Google Shape;66;g351d7b7dcd0_2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1d7b7dcd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351d7b7dcd0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Idea Submissions Form – Details of the form</a:t>
            </a:r>
            <a:br>
              <a:rPr lang="en-GB" sz="1100"/>
            </a:br>
            <a:r>
              <a:rPr lang="en-GB" sz="1100"/>
              <a:t>Topic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Thesis Abstract</a:t>
            </a:r>
            <a:br>
              <a:rPr lang="en-GB" sz="1100"/>
            </a:br>
            <a:r>
              <a:rPr lang="en-GB" sz="1100"/>
              <a:t>Concept Note </a:t>
            </a:r>
            <a:br>
              <a:rPr lang="en-GB" sz="1100"/>
            </a:br>
            <a:r>
              <a:rPr lang="en-GB" sz="1100"/>
              <a:t>What is the solution Build? </a:t>
            </a:r>
            <a:br>
              <a:rPr lang="en-GB" sz="1100"/>
            </a:br>
            <a:r>
              <a:rPr lang="en-GB" sz="1100"/>
              <a:t>Business use case </a:t>
            </a:r>
            <a:br>
              <a:rPr lang="en-GB" sz="1100"/>
            </a:br>
            <a:r>
              <a:rPr lang="en-GB" sz="1100"/>
              <a:t>(Less than 100 – 200 words) </a:t>
            </a:r>
            <a:br>
              <a:rPr lang="en-GB" sz="1100"/>
            </a:br>
            <a:r>
              <a:rPr lang="en-GB" sz="1100"/>
              <a:t>Judge and filter becomes easy </a:t>
            </a:r>
            <a:endParaRPr/>
          </a:p>
        </p:txBody>
      </p:sp>
      <p:sp>
        <p:nvSpPr>
          <p:cNvPr id="73" name="Google Shape;73;g351d7b7dcd0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d7b7dc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351d7b7dcd0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Idea Submissions Form – Details of the form</a:t>
            </a:r>
            <a:br>
              <a:rPr lang="en-GB" sz="1100"/>
            </a:br>
            <a:r>
              <a:rPr lang="en-GB" sz="1100"/>
              <a:t>Topic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Thesis Abstract</a:t>
            </a:r>
            <a:br>
              <a:rPr lang="en-GB" sz="1100"/>
            </a:br>
            <a:r>
              <a:rPr lang="en-GB" sz="1100"/>
              <a:t>Concept Note </a:t>
            </a:r>
            <a:br>
              <a:rPr lang="en-GB" sz="1100"/>
            </a:br>
            <a:r>
              <a:rPr lang="en-GB" sz="1100"/>
              <a:t>What is the solution Build? </a:t>
            </a:r>
            <a:br>
              <a:rPr lang="en-GB" sz="1100"/>
            </a:br>
            <a:r>
              <a:rPr lang="en-GB" sz="1100"/>
              <a:t>Business use case </a:t>
            </a:r>
            <a:br>
              <a:rPr lang="en-GB" sz="1100"/>
            </a:br>
            <a:r>
              <a:rPr lang="en-GB" sz="1100"/>
              <a:t>(Less than 100 – 200 words) </a:t>
            </a:r>
            <a:br>
              <a:rPr lang="en-GB" sz="1100"/>
            </a:br>
            <a:r>
              <a:rPr lang="en-GB" sz="1100"/>
              <a:t>Judge and filter becomes easy </a:t>
            </a:r>
            <a:endParaRPr/>
          </a:p>
        </p:txBody>
      </p:sp>
      <p:sp>
        <p:nvSpPr>
          <p:cNvPr id="80" name="Google Shape;80;g351d7b7dcd0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d7b7dcd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51d7b7dcd0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Idea Submissions Form – Details of the form</a:t>
            </a:r>
            <a:br>
              <a:rPr lang="en-GB" sz="1100"/>
            </a:br>
            <a:r>
              <a:rPr lang="en-GB" sz="1100"/>
              <a:t>Topic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Thesis Abstract</a:t>
            </a:r>
            <a:br>
              <a:rPr lang="en-GB" sz="1100"/>
            </a:br>
            <a:r>
              <a:rPr lang="en-GB" sz="1100"/>
              <a:t>Concept Note </a:t>
            </a:r>
            <a:br>
              <a:rPr lang="en-GB" sz="1100"/>
            </a:br>
            <a:r>
              <a:rPr lang="en-GB" sz="1100"/>
              <a:t>What is the solution Build? </a:t>
            </a:r>
            <a:br>
              <a:rPr lang="en-GB" sz="1100"/>
            </a:br>
            <a:r>
              <a:rPr lang="en-GB" sz="1100"/>
              <a:t>Business use case </a:t>
            </a:r>
            <a:br>
              <a:rPr lang="en-GB" sz="1100"/>
            </a:br>
            <a:r>
              <a:rPr lang="en-GB" sz="1100"/>
              <a:t>(Less than 100 – 200 words) </a:t>
            </a:r>
            <a:br>
              <a:rPr lang="en-GB" sz="1100"/>
            </a:br>
            <a:r>
              <a:rPr lang="en-GB" sz="1100"/>
              <a:t>Judge and filter becomes easy </a:t>
            </a:r>
            <a:endParaRPr/>
          </a:p>
        </p:txBody>
      </p:sp>
      <p:sp>
        <p:nvSpPr>
          <p:cNvPr id="87" name="Google Shape;87;g351d7b7dcd0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d7b7dcd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51d7b7dcd0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351d7b7dcd0_0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Frame 466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79300" y="2208815"/>
            <a:ext cx="4573500" cy="233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Name: SAGA</a:t>
            </a:r>
            <a:br>
              <a:rPr lang="en-GB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 (Name, College, Year):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Shivansh</a:t>
            </a: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Ansh</a:t>
            </a: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Geet</a:t>
            </a: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Ashwin), 2</a:t>
            </a:r>
            <a:r>
              <a:rPr lang="en-GB" baseline="30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Year</a:t>
            </a:r>
            <a:br>
              <a:rPr lang="en-GB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Domain/Technical Strengths: </a:t>
            </a:r>
            <a:r>
              <a:rPr lang="it-IT" dirty="0">
                <a:solidFill>
                  <a:schemeClr val="bg1"/>
                </a:solidFill>
              </a:rPr>
              <a:t>AI/ML, Computer Vision, Speech Processing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Contact details for the team lead: 8878505008, 6262644418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Frame 466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" y="0"/>
            <a:ext cx="9144003" cy="5143501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99467" y="441358"/>
            <a:ext cx="8475600" cy="389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i="0" u="none" strike="noStrike" cap="none" dirty="0">
                <a:solidFill>
                  <a:srgbClr val="DB1E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1100" dirty="0">
              <a:solidFill>
                <a:srgbClr val="DB1E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One-line problem statement</a:t>
            </a:r>
          </a:p>
          <a:p>
            <a:pPr>
              <a:spcBef>
                <a:spcPts val="1100"/>
              </a:spcBef>
            </a:pPr>
            <a:r>
              <a:rPr lang="en-US" sz="1600" dirty="0"/>
              <a:t>Real-time communication between hearing-impaired and hearing individuals is still a major barrier in society.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50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Brief context: </a:t>
            </a:r>
          </a:p>
          <a:p>
            <a:r>
              <a:rPr lang="en-US" sz="1600" dirty="0"/>
              <a:t>Millions of people use sign language, yet very few hearing individuals understand it. This gap causes miscommunication, social isolation, and unequal access to services.</a:t>
            </a:r>
          </a:p>
          <a:p>
            <a:endParaRPr lang="en-US" sz="1600"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Who faces this problem (target users)?</a:t>
            </a:r>
          </a:p>
          <a:p>
            <a:pPr>
              <a:spcBef>
                <a:spcPts val="1100"/>
              </a:spcBef>
            </a:pPr>
            <a:r>
              <a:rPr lang="en-US" sz="1600" dirty="0"/>
              <a:t>Hearing-impaired individuals, public service workers, educators, and others.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Frame 466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67678" y="597476"/>
            <a:ext cx="8475600" cy="313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DB1E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AI-Based Solution</a:t>
            </a:r>
            <a:endParaRPr sz="1100" dirty="0">
              <a:solidFill>
                <a:srgbClr val="DB1E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One-liner on what your solution does</a:t>
            </a:r>
          </a:p>
          <a:p>
            <a:pPr>
              <a:spcBef>
                <a:spcPts val="1100"/>
              </a:spcBef>
            </a:pPr>
            <a:r>
              <a:rPr lang="en-US" sz="1600" dirty="0"/>
              <a:t>Our project is an AI-powered tool that translates sign language to text.</a:t>
            </a:r>
          </a:p>
          <a:p>
            <a:pPr>
              <a:spcBef>
                <a:spcPts val="1100"/>
              </a:spcBef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features or functionalities</a:t>
            </a:r>
          </a:p>
          <a:p>
            <a:r>
              <a:rPr lang="en-US" sz="1600" dirty="0"/>
              <a:t>- Sign Language to Text (via webcam + AI)</a:t>
            </a:r>
          </a:p>
          <a:p>
            <a:r>
              <a:rPr lang="en-US" sz="1600" dirty="0"/>
              <a:t> </a:t>
            </a:r>
          </a:p>
          <a:p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AI is used (e.g., NLP, CV, recommendation systems, etc.)</a:t>
            </a:r>
          </a:p>
          <a:p>
            <a:r>
              <a:rPr lang="en-IN" sz="1600" dirty="0"/>
              <a:t>- Computer Vision (OpenCV, </a:t>
            </a:r>
            <a:r>
              <a:rPr lang="en-IN" sz="1600" dirty="0" err="1"/>
              <a:t>MediaPipe</a:t>
            </a:r>
            <a:r>
              <a:rPr lang="en-IN" sz="1600" dirty="0"/>
              <a:t>)</a:t>
            </a:r>
          </a:p>
          <a:p>
            <a:r>
              <a:rPr lang="en-IN" sz="1600" dirty="0"/>
              <a:t>- ML (TensorFlow/</a:t>
            </a:r>
            <a:r>
              <a:rPr lang="en-IN" sz="1600" dirty="0" err="1"/>
              <a:t>Keras</a:t>
            </a:r>
            <a:r>
              <a:rPr lang="en-IN" sz="1600" dirty="0"/>
              <a:t> for sign classification)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Frame 466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99467" y="441358"/>
            <a:ext cx="8475600" cy="372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DB1E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Technology Stack &amp; Implementation Plan</a:t>
            </a:r>
            <a:endParaRPr sz="1100" dirty="0">
              <a:solidFill>
                <a:srgbClr val="DB1E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 stack/tools/frameworks to be used (e.g., Python, Azure, </a:t>
            </a:r>
            <a:r>
              <a:rPr lang="en-GB" sz="1500" dirty="0" err="1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OpenAI</a:t>
            </a: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etc.)</a:t>
            </a:r>
          </a:p>
          <a:p>
            <a:pPr marL="285750" indent="-285750">
              <a:buFontTx/>
              <a:buChar char="-"/>
            </a:pPr>
            <a:r>
              <a:rPr lang="en-IN" sz="1600" dirty="0"/>
              <a:t>Python, OpenCV, </a:t>
            </a:r>
            <a:r>
              <a:rPr lang="en-IN" sz="1600" dirty="0" err="1"/>
              <a:t>MediaPipe</a:t>
            </a:r>
            <a:endParaRPr lang="en-IN" sz="1600" dirty="0"/>
          </a:p>
          <a:p>
            <a:pPr marL="285750" indent="-285750">
              <a:buFontTx/>
              <a:buChar char="-"/>
            </a:pPr>
            <a:r>
              <a:rPr lang="en-IN" sz="1600" dirty="0"/>
              <a:t>TensorFlow/</a:t>
            </a:r>
            <a:r>
              <a:rPr lang="en-IN" sz="1600" dirty="0" err="1"/>
              <a:t>Keras</a:t>
            </a:r>
            <a:endParaRPr lang="en-IN" sz="1600" dirty="0"/>
          </a:p>
          <a:p>
            <a:pPr marL="285750" indent="-285750">
              <a:buFontTx/>
              <a:buChar char="-"/>
            </a:pPr>
            <a:r>
              <a:rPr lang="en-IN" sz="1600" dirty="0"/>
              <a:t>Sign Image/ASL Dataset</a:t>
            </a:r>
          </a:p>
          <a:p>
            <a:pPr marL="285750" indent="-285750">
              <a:buFontTx/>
              <a:buChar char="-"/>
            </a:pPr>
            <a:r>
              <a:rPr lang="en-IN" sz="1600" dirty="0"/>
              <a:t>OpenAI</a:t>
            </a:r>
          </a:p>
          <a:p>
            <a:endParaRPr sz="150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Short development plan (how you’ll execute in 36 hours)</a:t>
            </a:r>
          </a:p>
          <a:p>
            <a:r>
              <a:rPr lang="en-US" sz="1600" dirty="0"/>
              <a:t>- Phase 1: Core Feature Development (0-10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- Phase 2: Integration &amp; Testing (11-20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</a:p>
          <a:p>
            <a:r>
              <a:rPr lang="en-US" sz="1600" dirty="0"/>
              <a:t>- Phase 3: UI Polish &amp; UX Enhancements (21-30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</a:p>
          <a:p>
            <a:r>
              <a:rPr lang="en-US" sz="1600" dirty="0"/>
              <a:t>- Phase 4: Final Testing and Demo Preparation (31-35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  <a:endParaRPr sz="150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title="Frame 466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9467" y="441358"/>
            <a:ext cx="8475600" cy="401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DB1E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Impact &amp; Future Scope</a:t>
            </a:r>
            <a:endParaRPr sz="1100" dirty="0">
              <a:solidFill>
                <a:srgbClr val="DB1E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Expected outcome or value created</a:t>
            </a:r>
          </a:p>
          <a:p>
            <a:pPr>
              <a:spcBef>
                <a:spcPts val="1100"/>
              </a:spcBef>
            </a:pPr>
            <a:r>
              <a:rPr lang="en-US" sz="1600" dirty="0"/>
              <a:t>A working tool for real-time communication between speech-impaired and hearing-impaired individuals.</a:t>
            </a:r>
            <a:endParaRPr sz="150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Potential social, economic, or tech impact</a:t>
            </a:r>
          </a:p>
          <a:p>
            <a:r>
              <a:rPr lang="en-US" sz="1600" dirty="0"/>
              <a:t>- Accessible classrooms, hospitals, and public services.</a:t>
            </a:r>
          </a:p>
          <a:p>
            <a:r>
              <a:rPr lang="en-US" sz="1600" dirty="0"/>
              <a:t>- Empowers inclusion and breaks communication barriers.</a:t>
            </a:r>
            <a:endParaRPr sz="150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next? (How it can scale after the hackathon)</a:t>
            </a:r>
          </a:p>
          <a:p>
            <a:r>
              <a:rPr lang="en-US" sz="1600" dirty="0"/>
              <a:t>-  Mobile App Version</a:t>
            </a:r>
          </a:p>
          <a:p>
            <a:r>
              <a:rPr lang="en-US" sz="1600" dirty="0"/>
              <a:t>-  Voice to Sign Language Conversion</a:t>
            </a:r>
          </a:p>
          <a:p>
            <a:r>
              <a:rPr lang="en-US" sz="1600" dirty="0"/>
              <a:t>-  Support for regional sign languages</a:t>
            </a:r>
          </a:p>
          <a:p>
            <a:r>
              <a:rPr lang="en-US" sz="1600" dirty="0"/>
              <a:t>-  Community-powered dataset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83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990500" y="1940700"/>
            <a:ext cx="5163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 b="1">
                <a:solidFill>
                  <a:srgbClr val="DB1E3E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r>
              <a:rPr lang="en-GB" sz="7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7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sz="7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547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Quattrocento Sans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Ashwin Sarathe</cp:lastModifiedBy>
  <cp:revision>5</cp:revision>
  <dcterms:modified xsi:type="dcterms:W3CDTF">2025-05-10T06:22:00Z</dcterms:modified>
</cp:coreProperties>
</file>