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99998-1DE0-470D-8234-CA6D6783C735}" v="6" dt="2023-05-29T09:33:0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Asthana" userId="d3c7308ff2e0872a" providerId="LiveId" clId="{1CE99998-1DE0-470D-8234-CA6D6783C735}"/>
    <pc:docChg chg="modSld">
      <pc:chgData name="Aditya Asthana" userId="d3c7308ff2e0872a" providerId="LiveId" clId="{1CE99998-1DE0-470D-8234-CA6D6783C735}" dt="2023-05-29T09:34:50.036" v="22" actId="14100"/>
      <pc:docMkLst>
        <pc:docMk/>
      </pc:docMkLst>
      <pc:sldChg chg="addSp delSp modSp mod">
        <pc:chgData name="Aditya Asthana" userId="d3c7308ff2e0872a" providerId="LiveId" clId="{1CE99998-1DE0-470D-8234-CA6D6783C735}" dt="2023-05-29T09:34:50.036" v="22" actId="14100"/>
        <pc:sldMkLst>
          <pc:docMk/>
          <pc:sldMk cId="3471081742" sldId="256"/>
        </pc:sldMkLst>
        <pc:spChg chg="mod">
          <ac:chgData name="Aditya Asthana" userId="d3c7308ff2e0872a" providerId="LiveId" clId="{1CE99998-1DE0-470D-8234-CA6D6783C735}" dt="2023-05-29T09:34:50.036" v="22" actId="14100"/>
          <ac:spMkLst>
            <pc:docMk/>
            <pc:sldMk cId="3471081742" sldId="256"/>
            <ac:spMk id="2" creationId="{4E9609EE-E668-856A-1763-8A9DCC0DA3DB}"/>
          </ac:spMkLst>
        </pc:spChg>
        <pc:spChg chg="add del mod">
          <ac:chgData name="Aditya Asthana" userId="d3c7308ff2e0872a" providerId="LiveId" clId="{1CE99998-1DE0-470D-8234-CA6D6783C735}" dt="2023-05-29T09:34:24.636" v="18" actId="207"/>
          <ac:spMkLst>
            <pc:docMk/>
            <pc:sldMk cId="3471081742" sldId="256"/>
            <ac:spMk id="4" creationId="{CD4A71CD-C4A2-5D7F-F503-6D305184ABDD}"/>
          </ac:spMkLst>
        </pc:spChg>
        <pc:spChg chg="add del mod">
          <ac:chgData name="Aditya Asthana" userId="d3c7308ff2e0872a" providerId="LiveId" clId="{1CE99998-1DE0-470D-8234-CA6D6783C735}" dt="2023-05-29T09:32:34.471" v="5" actId="14100"/>
          <ac:spMkLst>
            <pc:docMk/>
            <pc:sldMk cId="3471081742" sldId="256"/>
            <ac:spMk id="5" creationId="{BCDF2FFC-3EB7-7AFF-B161-1BD91F43FC07}"/>
          </ac:spMkLst>
        </pc:spChg>
        <pc:spChg chg="add del mod">
          <ac:chgData name="Aditya Asthana" userId="d3c7308ff2e0872a" providerId="LiveId" clId="{1CE99998-1DE0-470D-8234-CA6D6783C735}" dt="2023-05-29T09:33:08.925" v="8" actId="21"/>
          <ac:spMkLst>
            <pc:docMk/>
            <pc:sldMk cId="3471081742" sldId="256"/>
            <ac:spMk id="6" creationId="{A8A16B43-2DC4-1409-58C7-227A9B5E8954}"/>
          </ac:spMkLst>
        </pc:spChg>
        <pc:inkChg chg="add del mod">
          <ac:chgData name="Aditya Asthana" userId="d3c7308ff2e0872a" providerId="LiveId" clId="{1CE99998-1DE0-470D-8234-CA6D6783C735}" dt="2023-05-29T09:32:34.471" v="5" actId="14100"/>
          <ac:inkMkLst>
            <pc:docMk/>
            <pc:sldMk cId="3471081742" sldId="256"/>
            <ac:inkMk id="2049" creationId="{34CE0EBB-6F9C-6696-D486-2A585B65885D}"/>
          </ac:inkMkLst>
        </pc:inkChg>
      </pc:sldChg>
    </pc:docChg>
  </pc:docChgLst>
</pc:chgInfo>
</file>

<file path=ppt/ink/ink1.xml><?xml version="1.0" encoding="utf-8"?>
<inkml:ink xmlns:inkml="http://www.w3.org/2003/InkML">
  <inkml:definitions/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6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14A67C-B8E3-4587-B19A-536B2CE09B8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1E76DE-F8B4-407A-AA52-DB456DD54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09EE-E668-856A-1763-8A9DCC0D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19" y="562636"/>
            <a:ext cx="9114504" cy="108918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Department of </a:t>
            </a:r>
            <a:r>
              <a:rPr lang="en-US" sz="4400" b="1" dirty="0" err="1">
                <a:solidFill>
                  <a:srgbClr val="FF0000"/>
                </a:solidFill>
              </a:rPr>
              <a:t>Kayachikitsa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           State Ayurvedic College &amp; Hospital, Lucknow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94A2D-2286-E8C1-4E81-C820895C1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7" y="3788335"/>
            <a:ext cx="10767526" cy="2556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b="1" i="1" u="sng" dirty="0">
                <a:solidFill>
                  <a:srgbClr val="0070C0"/>
                </a:solidFill>
              </a:rPr>
              <a:t>Supervisor</a:t>
            </a:r>
            <a:r>
              <a:rPr lang="en-US" sz="3200" b="1" dirty="0">
                <a:solidFill>
                  <a:srgbClr val="0070C0"/>
                </a:solidFill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                                    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Dr. SANJEEV RASTOGI                                               </a:t>
            </a:r>
            <a:r>
              <a:rPr lang="en-US" sz="1800" b="1" dirty="0"/>
              <a:t>                                             </a:t>
            </a:r>
            <a:r>
              <a:rPr lang="en-US" sz="1800" b="1" dirty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en-US" sz="1800" dirty="0">
                <a:solidFill>
                  <a:schemeClr val="tx1"/>
                </a:solidFill>
              </a:rPr>
              <a:t>HOD, P.G </a:t>
            </a:r>
            <a:r>
              <a:rPr lang="en-US" sz="1800" dirty="0" err="1">
                <a:solidFill>
                  <a:schemeClr val="tx1"/>
                </a:solidFill>
              </a:rPr>
              <a:t>Kayachikitsa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Deptt</a:t>
            </a:r>
            <a:r>
              <a:rPr lang="en-US" sz="1800" dirty="0">
                <a:solidFill>
                  <a:schemeClr val="tx1"/>
                </a:solidFill>
              </a:rPr>
              <a:t>. SAC, </a:t>
            </a:r>
            <a:r>
              <a:rPr lang="en-US" sz="1800" dirty="0" err="1">
                <a:solidFill>
                  <a:schemeClr val="tx1"/>
                </a:solidFill>
              </a:rPr>
              <a:t>Lko</a:t>
            </a:r>
            <a:r>
              <a:rPr lang="en-US" sz="1400" dirty="0">
                <a:solidFill>
                  <a:schemeClr val="tx1"/>
                </a:solidFill>
              </a:rPr>
              <a:t>.                                              </a:t>
            </a:r>
          </a:p>
          <a:p>
            <a:pPr>
              <a:buNone/>
            </a:pP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i="1" dirty="0">
                <a:solidFill>
                  <a:srgbClr val="0070C0"/>
                </a:solidFill>
              </a:rPr>
              <a:t> </a:t>
            </a:r>
            <a:r>
              <a:rPr lang="en-US" sz="1800" b="1" i="1" u="sng" dirty="0">
                <a:solidFill>
                  <a:srgbClr val="0070C0"/>
                </a:solidFill>
              </a:rPr>
              <a:t>Presented by                                                                                                 </a:t>
            </a:r>
            <a:r>
              <a:rPr lang="en-US" sz="1800" b="1" dirty="0">
                <a:solidFill>
                  <a:srgbClr val="7030A0"/>
                </a:solidFill>
              </a:rPr>
              <a:t>                                                                                                                                 DR. </a:t>
            </a:r>
            <a:r>
              <a:rPr lang="en-US" b="1" dirty="0">
                <a:solidFill>
                  <a:srgbClr val="7030A0"/>
                </a:solidFill>
              </a:rPr>
              <a:t>DIVYA ASTHANA</a:t>
            </a:r>
            <a:r>
              <a:rPr lang="en-US" sz="1800" b="1" dirty="0">
                <a:solidFill>
                  <a:srgbClr val="7030A0"/>
                </a:solidFill>
              </a:rPr>
              <a:t>                                                                                                                                    </a:t>
            </a:r>
            <a:r>
              <a:rPr lang="en-US" sz="1800" dirty="0">
                <a:solidFill>
                  <a:srgbClr val="7030A0"/>
                </a:solidFill>
              </a:rPr>
              <a:t>MD 1</a:t>
            </a:r>
            <a:r>
              <a:rPr lang="en-US" sz="1800" baseline="30000" dirty="0">
                <a:solidFill>
                  <a:srgbClr val="7030A0"/>
                </a:solidFill>
              </a:rPr>
              <a:t>st</a:t>
            </a:r>
            <a:r>
              <a:rPr lang="en-US" sz="1800" dirty="0">
                <a:solidFill>
                  <a:srgbClr val="7030A0"/>
                </a:solidFill>
              </a:rPr>
              <a:t> Year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A71CD-C4A2-5D7F-F503-6D305184ABDD}"/>
              </a:ext>
            </a:extLst>
          </p:cNvPr>
          <p:cNvSpPr/>
          <p:nvPr/>
        </p:nvSpPr>
        <p:spPr>
          <a:xfrm>
            <a:off x="634482" y="2080621"/>
            <a:ext cx="11066106" cy="151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the benefits of  participation in structured  weight reduction program focused on obese knee Osteoarthritis : An observational study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DF2FFC-3EB7-7AFF-B161-1BD91F43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49" name="Ink 3">
                <a:extLst>
                  <a:ext uri="{FF2B5EF4-FFF2-40B4-BE49-F238E27FC236}">
                    <a16:creationId xmlns:a16="http://schemas.microsoft.com/office/drawing/2014/main" id="{34CE0EBB-6F9C-6696-D486-2A585B65885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0638" y="719137"/>
              <a:ext cx="19050" cy="45719"/>
            </p14:xfrm>
          </p:contentPart>
        </mc:Choice>
        <mc:Fallback>
          <p:pic>
            <p:nvPicPr>
              <p:cNvPr id="2049" name="Ink 3">
                <a:extLst>
                  <a:ext uri="{FF2B5EF4-FFF2-40B4-BE49-F238E27FC236}">
                    <a16:creationId xmlns:a16="http://schemas.microsoft.com/office/drawing/2014/main" id="{34CE0EBB-6F9C-6696-D486-2A585B65885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08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60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 Boardroom</vt:lpstr>
      <vt:lpstr>Department of Kayachikitsa            State Ayurvedic College &amp; Hospital, Lucknow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Kayachikitsa            State Ayurvedic College &amp; Hospital, Lucknow</dc:title>
  <dc:creator>Aditya Asthana</dc:creator>
  <cp:lastModifiedBy>Aditya Asthana</cp:lastModifiedBy>
  <cp:revision>1</cp:revision>
  <dcterms:created xsi:type="dcterms:W3CDTF">2023-05-29T09:22:42Z</dcterms:created>
  <dcterms:modified xsi:type="dcterms:W3CDTF">2023-05-29T09:34:56Z</dcterms:modified>
</cp:coreProperties>
</file>