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721-AF6E-AEB1-4193-F8DF50C9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38CAF-2382-1156-3EEB-2CF0A7798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CB17-BFB2-C6BA-14C5-398D320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FD8C-6DD8-C578-872B-D335808E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D84-6E9F-859B-9530-173A4FE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B92D-8110-9190-D128-E73A3229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9E86B-3C02-6EA2-9F71-A9D982C4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5FBD-A7C3-5F0F-D98F-BA3D2F05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C671-CA69-8359-C6AE-210948D2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2152-687C-EAB6-ED7A-D504B1C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46EAC-4756-0965-CBD6-C2506B645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DB1B-9564-6141-8621-05B0BF42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F6C3-5E46-915E-C28A-9E7F4880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BFC0-E780-C57A-BF65-B91B5270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8E49-B3C7-3811-38F8-1EEE677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2BC5-F987-BF6C-878C-64DBE3D3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799F-ABA9-D30B-554A-7F7D6C39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21EC-95B0-853E-73FF-58F6991A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0972-548B-E761-012D-2D15440E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EB78-EB0A-3B00-F5D6-1D3DF3EC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45FE-8683-1F26-FC1D-7B647E54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19837-18AD-2774-3556-75B48D47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B14C-EF9F-085D-D777-3B9274C5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ABFF-7ACC-1C49-4F71-4BDFFB9B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766F-EACA-4375-DFA1-A70898BA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C149-1CB3-D57E-876E-F511D42E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5DDB-1BAA-B4B0-D4B9-7EAA44F38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C9B4-8057-6CCF-17F9-88D0F33D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8EF6-ECE4-95D5-D0C7-6303C5B2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A96E7-B760-BA24-966D-87597FCF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CBA4-269D-CB63-5983-415A54AD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83DC-11E8-8A02-7082-98D8015B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489B-07AF-2CC2-9D7A-FF5EAAC2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5314D-E873-1533-7761-6D26627A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A8D5C-7136-961A-8614-0FA6D0CDC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7868-4E1A-9E53-41F8-592DFAB1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64F77-96D7-2D83-B511-9115C4FA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45BEB-98CA-EC47-8975-F18FBC2C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A9B96-2367-9919-3759-E3D0649D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30C-A2A4-E5A4-CE25-D1500D9C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E0861-BE5E-E692-3AF1-9D39F227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B06C-3414-8818-3693-B5F83C8B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2E2F0-0A67-2BBA-4CE3-461A839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E42A6-A43F-E892-01E6-76E0DAF6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A16B1-E788-22CD-4FEE-05F62C7B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C7ACB-03E9-E4BF-98E1-64E215E0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8B3A-7131-2077-EDA1-543312E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1A91-FF62-FBBA-F8F0-80837B06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9FB6D-9303-81EB-26E2-F644BB6D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F0C4-6546-6848-76D9-18D213E1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7243-516A-7918-EF25-6E5630C2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D46B-7F24-8A4B-F296-B7F73B1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4DB9-27BC-1FFF-DECF-933DB29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4793-5C17-A19A-02ED-C36B62886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56F0-8468-4FF0-BA65-291481BDC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32A4-242B-0ED7-F326-1805F06E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4585E-B8E6-BD0A-8C92-05E843F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DEF1-7A82-EAD5-F7FB-920B45EA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D40C2-5E3D-1FE6-F4DB-920CD24C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DEAD-1506-6B0C-5B2C-652A73CF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2DBF-F91E-9ED0-69CB-0AB6BAAF8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1221-BF69-49B9-AACD-DD217C9D26E1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3927-211F-85F0-CD72-CAF50F4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6960-F85B-B306-9A69-AF1217A6B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1585-E1FD-4ABA-A1A4-095D7271F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hyperlink" Target="https://www.goodfreephotos.com/united-states/new-york/other-new-york/sunsest-on-lake-eerie.jpg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https://dedipic.com/3dcartoonmodels-com_-toonkid1_01pointing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blacklistednews.com/article/73394/biotech-pharma-and-healthcare-firms-report-high-levels-of-cybersecurity-incidents-an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freesvg.org/weightlifter-vector-graph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amritd.blogspot.com/2007_08_01_archiv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pxhere.com/en/photo/144187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svgsilh.com/e91e63/image/198014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animated-character-300697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DF35B-2A37-2F0F-DF96-0E2F4321D1D9}"/>
              </a:ext>
            </a:extLst>
          </p:cNvPr>
          <p:cNvSpPr txBox="1"/>
          <p:nvPr/>
        </p:nvSpPr>
        <p:spPr>
          <a:xfrm>
            <a:off x="1876425" y="1695450"/>
            <a:ext cx="129349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GOOD MORNING</a:t>
            </a:r>
          </a:p>
          <a:p>
            <a:endParaRPr lang="en-US" sz="8800" b="1" dirty="0">
              <a:solidFill>
                <a:schemeClr val="bg1"/>
              </a:solidFill>
            </a:endParaRPr>
          </a:p>
          <a:p>
            <a:r>
              <a:rPr lang="en-US" sz="8800" b="1" dirty="0">
                <a:solidFill>
                  <a:schemeClr val="bg1"/>
                </a:solidFill>
              </a:rPr>
              <a:t>       </a:t>
            </a:r>
            <a:r>
              <a:rPr lang="en-IN" sz="8800" b="1" dirty="0">
                <a:solidFill>
                  <a:schemeClr val="bg1"/>
                </a:solidFill>
              </a:rPr>
              <a:t>EVERYONE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621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3466">
        <p15:prstTrans prst="curtains"/>
      </p:transition>
    </mc:Choice>
    <mc:Fallback xmlns="">
      <p:transition spd="slow" advTm="134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82CC71-4BE9-BE5F-F551-9BA530799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342900" y="0"/>
            <a:ext cx="7781925" cy="65151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08A2B9-3231-4DA0-63DF-6172E7CEB1C4}"/>
              </a:ext>
            </a:extLst>
          </p:cNvPr>
          <p:cNvSpPr/>
          <p:nvPr/>
        </p:nvSpPr>
        <p:spPr>
          <a:xfrm>
            <a:off x="5705475" y="195262"/>
            <a:ext cx="6486525" cy="54959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CYBER SECURITY</a:t>
            </a:r>
            <a:endParaRPr lang="en-IN" sz="8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5EB26-E98E-47F5-60A2-3AFACACB9C7C}"/>
              </a:ext>
            </a:extLst>
          </p:cNvPr>
          <p:cNvSpPr/>
          <p:nvPr/>
        </p:nvSpPr>
        <p:spPr>
          <a:xfrm rot="3934267">
            <a:off x="10106025" y="847725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34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530">
        <p15:prstTrans prst="fracture"/>
      </p:transition>
    </mc:Choice>
    <mc:Fallback xmlns="">
      <p:transition spd="slow" advTm="9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2E-052C-890A-ED41-2B72B270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425" y="231775"/>
            <a:ext cx="10515600" cy="1325563"/>
          </a:xfrm>
        </p:spPr>
        <p:txBody>
          <a:bodyPr>
            <a:norm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8800" b="1" i="1" u="sng" dirty="0">
                <a:solidFill>
                  <a:schemeClr val="accent6">
                    <a:lumMod val="75000"/>
                  </a:schemeClr>
                </a:solidFill>
              </a:rPr>
              <a:t>1. STRENGTH</a:t>
            </a:r>
            <a:endParaRPr lang="en-IN" sz="8800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641F-F1FE-EF23-525D-46D18945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400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</a:t>
            </a:r>
          </a:p>
          <a:p>
            <a:endParaRPr lang="en-US" sz="4400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</a:t>
            </a:r>
          </a:p>
          <a:p>
            <a:endParaRPr lang="en-US" sz="4400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QUALITY</a:t>
            </a:r>
            <a:endParaRPr lang="en-IN" sz="4400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4EA55-B63A-D0A5-1C13-D16A54941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4800" y="1401082"/>
            <a:ext cx="4802156" cy="55222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0037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485">
        <p15:prstTrans prst="crush"/>
      </p:transition>
    </mc:Choice>
    <mc:Fallback xmlns="">
      <p:transition spd="slow" advTm="504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8C27-15DE-1EE6-944F-97793D71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870" y="-381000"/>
            <a:ext cx="10515600" cy="2206625"/>
          </a:xfrm>
        </p:spPr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7200" b="1" i="1" u="sng" dirty="0">
                <a:solidFill>
                  <a:schemeClr val="accent5"/>
                </a:solidFill>
              </a:rPr>
              <a:t>2. WEAKNESS</a:t>
            </a:r>
            <a:endParaRPr lang="en-IN" sz="7200" b="1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B379-B031-B27D-6362-8158CB0D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330"/>
            <a:ext cx="10515600" cy="491107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6000" dirty="0">
                <a:solidFill>
                  <a:schemeClr val="accent5"/>
                </a:solidFill>
              </a:rPr>
              <a:t>CODING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sz="6000" dirty="0">
                <a:solidFill>
                  <a:schemeClr val="accent5"/>
                </a:solidFill>
              </a:rPr>
              <a:t>COMMUNICATION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6000" dirty="0">
                <a:solidFill>
                  <a:schemeClr val="accent5"/>
                </a:solidFill>
              </a:rPr>
              <a:t>SKILLS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21A5E-8A22-15AD-6FA2-D9C15AD4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56516" y="1711972"/>
            <a:ext cx="4544884" cy="354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24101-0711-A071-B062-B18C0B568127}"/>
              </a:ext>
            </a:extLst>
          </p:cNvPr>
          <p:cNvSpPr txBox="1"/>
          <p:nvPr/>
        </p:nvSpPr>
        <p:spPr>
          <a:xfrm>
            <a:off x="503366" y="2292998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amritd.blogspot.com/2007_08_01_archiv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5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9534">
        <p14:vortex dir="r"/>
      </p:transition>
    </mc:Choice>
    <mc:Fallback xmlns="">
      <p:transition spd="slow" advTm="195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FB1-78CA-26FE-2C64-400DF3F3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3" y="169182"/>
            <a:ext cx="9161106" cy="1325563"/>
          </a:xfrm>
        </p:spPr>
        <p:txBody>
          <a:bodyPr>
            <a:normAutofit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IN" sz="8000" b="1" i="1" u="sng" dirty="0">
                <a:solidFill>
                  <a:srgbClr val="FF0000"/>
                </a:solidFill>
              </a:rPr>
              <a:t>3.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8008-C97B-DE61-F223-ECFF6A25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1999" y="1825624"/>
            <a:ext cx="12115800" cy="4384675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FF0000"/>
                </a:solidFill>
              </a:rPr>
              <a:t>CHANCE TO SERVE THE COUNTRY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32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sz="32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sz="32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FF0000"/>
                </a:solidFill>
              </a:rPr>
              <a:t>TO BECOME A RAW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D8F54-92D0-FDAB-FD07-6C47CEA5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07634" y="1825625"/>
            <a:ext cx="5458268" cy="4006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6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9807">
        <p14:honeycomb/>
      </p:transition>
    </mc:Choice>
    <mc:Fallback xmlns="">
      <p:transition spd="slow" advTm="298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376-1270-1EF6-A204-5491812D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6" y="365125"/>
            <a:ext cx="8582024" cy="1325563"/>
          </a:xfrm>
        </p:spPr>
        <p:txBody>
          <a:bodyPr>
            <a:norm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IN" sz="8800" b="1" i="1" u="sng" dirty="0">
                <a:solidFill>
                  <a:schemeClr val="accent4"/>
                </a:solidFill>
              </a:rPr>
              <a:t>4.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90E3-30FD-8226-B090-2F55F5E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3600" b="1" dirty="0">
                <a:solidFill>
                  <a:schemeClr val="accent4"/>
                </a:solidFill>
              </a:rPr>
              <a:t>SHORT TEMPER ATTITUDE</a:t>
            </a:r>
          </a:p>
          <a:p>
            <a:pPr marL="0" indent="0">
              <a:buNone/>
            </a:pPr>
            <a:endParaRPr lang="en-IN" sz="3600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b="1" dirty="0">
                <a:solidFill>
                  <a:schemeClr val="accent4"/>
                </a:solidFill>
              </a:rPr>
              <a:t>IMPATIENCE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600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b="1">
                <a:solidFill>
                  <a:schemeClr val="accent4"/>
                </a:solidFill>
              </a:rPr>
              <a:t>HACKERS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7C19B-DB06-5BD2-2800-0E36D554D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8362" y="2933700"/>
            <a:ext cx="4468363" cy="32239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25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557">
        <p15:prstTrans prst="airplane"/>
      </p:transition>
    </mc:Choice>
    <mc:Fallback xmlns="">
      <p:transition spd="slow" advTm="305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1761CF-C3DE-BB4F-14AE-15C7C03C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1962" y="117000"/>
            <a:ext cx="3339600" cy="66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52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406">
        <p14:window dir="vert"/>
      </p:transition>
    </mc:Choice>
    <mc:Fallback xmlns="">
      <p:transition spd="slow" advTm="1140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8|16.1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1. STRENGTH</vt:lpstr>
      <vt:lpstr>2. WEAKNESS</vt:lpstr>
      <vt:lpstr>3. OPPORTUNITY</vt:lpstr>
      <vt:lpstr>4. THREAT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suryanshpartap14@outlook.com</dc:creator>
  <cp:lastModifiedBy>suryanshpartap14@outlook.com</cp:lastModifiedBy>
  <cp:revision>2</cp:revision>
  <dcterms:created xsi:type="dcterms:W3CDTF">2022-09-17T15:58:43Z</dcterms:created>
  <dcterms:modified xsi:type="dcterms:W3CDTF">2022-10-05T08:03:40Z</dcterms:modified>
</cp:coreProperties>
</file>