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Expense Tracker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Minor Project Report</a:t>
            </a:r>
          </a:p>
          <a:p>
            <a:r>
              <a:t>By: Ansh</a:t>
            </a:r>
          </a:p>
          <a:p>
            <a:r>
              <a:t>Institute: Acropolis Institute of Technology and Research</a:t>
            </a:r>
          </a:p>
          <a:p>
            <a:r>
              <a:t>Course/Department: [Insert Course/Department]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Frontend: Vanilla JavaScript for user interactions.</a:t>
            </a:r>
          </a:p>
          <a:p>
            <a:r>
              <a:t>• Backend: Node.js and Python for data handling and analysis.</a:t>
            </a:r>
          </a:p>
          <a:p>
            <a:r>
              <a:t>• Database: MongoDB for efficient data storage.</a:t>
            </a:r>
          </a:p>
          <a:p>
            <a:r>
              <a:t>• Visualization: Bar and pie charts for analysis.</a:t>
            </a:r>
          </a:p>
          <a:p>
            <a:r>
              <a:t>• Architecture Overview: Diagram showing interactions between components.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Sequence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Illustrates the flow of operations:</a:t>
            </a:r>
          </a:p>
          <a:p>
            <a:r>
              <a:t>  - User logs expense → Backend processes request → Data stored in MongoDB → Analysis displayed on UI.</a:t>
            </a:r>
          </a:p>
          <a:p>
            <a:r>
              <a:t>• Add a sequence diagram image (placeholder).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Includes classes and relationships:</a:t>
            </a:r>
          </a:p>
          <a:p>
            <a:r>
              <a:t>  - Expense: Attributes: ID, Date, Amount, Category.</a:t>
            </a:r>
          </a:p>
          <a:p>
            <a:r>
              <a:t>  - User: Attributes: UserID, Name, Email.</a:t>
            </a:r>
          </a:p>
          <a:p>
            <a:r>
              <a:t>  - Relationships: User logs multiple expenses.</a:t>
            </a:r>
          </a:p>
          <a:p>
            <a:r>
              <a:t>• Add a class diagram image (placeholder).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Flow Diagram (DFD)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Level 0: Shows interaction between user and system.</a:t>
            </a:r>
          </a:p>
          <a:p>
            <a:r>
              <a:t>• Level 1: Breaks down processes like data entry, analysis, and storage.</a:t>
            </a:r>
          </a:p>
          <a:p>
            <a:r>
              <a:t>• Add a DFD diagram image (placeholder).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Interface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Show key interfaces:</a:t>
            </a:r>
          </a:p>
          <a:p>
            <a:r>
              <a:t>  - Expense Logging Form.</a:t>
            </a:r>
          </a:p>
          <a:p>
            <a:r>
              <a:t>  - Analysis Dashboard with graphs.</a:t>
            </a:r>
          </a:p>
          <a:p>
            <a:r>
              <a:t>• Add screenshots or mockups for better presentation.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Design and Schema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 Design:</a:t>
            </a:r>
          </a:p>
          <a:p>
            <a:r>
              <a:t>  - MongoDB Collections:</a:t>
            </a:r>
          </a:p>
          <a:p>
            <a:r>
              <a:t>    - Users: Fields - UserID, Name, Email.</a:t>
            </a:r>
          </a:p>
          <a:p>
            <a:r>
              <a:t>    - Expenses: Fields - ExpenseID, Amount, Date, Category, UserID.</a:t>
            </a:r>
          </a:p>
          <a:p>
            <a:r>
              <a:t>• Schema Definition:</a:t>
            </a:r>
          </a:p>
          <a:p>
            <a:r>
              <a:t>  - JSON-like format for MongoDB structure.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Entity-Relationship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Shows relationships between entities like User and Expense.</a:t>
            </a:r>
          </a:p>
          <a:p>
            <a:r>
              <a:t>• Include attributes and cardinalities.</a:t>
            </a:r>
          </a:p>
          <a:p>
            <a:r>
              <a:t>• Add an E-R diagram image (placeholder).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323</Words>
  <Application>Microsoft Office PowerPoint</Application>
  <PresentationFormat>On-screen Show (4:3)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Expense Tracker</vt:lpstr>
      <vt:lpstr>Technical Architecture</vt:lpstr>
      <vt:lpstr>Sequence Diagram</vt:lpstr>
      <vt:lpstr>Class Diagram</vt:lpstr>
      <vt:lpstr>Data Flow Diagram (DFD)</vt:lpstr>
      <vt:lpstr>User Interface Design</vt:lpstr>
      <vt:lpstr>Data Design and Schema Definition</vt:lpstr>
      <vt:lpstr>Entity-Relationship Diagram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Ansh Tolumbia</dc:creator>
  <cp:keywords/>
  <dc:description>generated using python-pptx</dc:description>
  <cp:lastModifiedBy>Ansh Tolumbia</cp:lastModifiedBy>
  <cp:revision>1</cp:revision>
  <dcterms:created xsi:type="dcterms:W3CDTF">2013-01-27T09:14:16Z</dcterms:created>
  <dcterms:modified xsi:type="dcterms:W3CDTF">2024-11-30T09:08:27Z</dcterms:modified>
  <cp:category/>
</cp:coreProperties>
</file>