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244699"/>
            <a:ext cx="9001462" cy="2820473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OWNERSHIP CHAIN</a:t>
            </a:r>
            <a:r>
              <a:rPr lang="en-US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en-US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sz="4400" b="0" dirty="0">
                <a:effectLst/>
              </a:rPr>
              <a:t>Summer Internship </a:t>
            </a:r>
            <a:r>
              <a:rPr lang="en-US" sz="4400" b="0" dirty="0" err="1" smtClean="0">
                <a:effectLst/>
              </a:rPr>
              <a:t>ProjecT</a:t>
            </a:r>
            <a:r>
              <a:rPr lang="en-US" sz="4400" b="0" dirty="0" smtClean="0">
                <a:effectLst/>
              </a:rPr>
              <a:t/>
            </a:r>
            <a:br>
              <a:rPr lang="en-US" sz="4400" b="0" dirty="0" smtClean="0">
                <a:effectLst/>
              </a:rPr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2253803"/>
            <a:ext cx="9001462" cy="4443211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6"/>
                </a:solidFill>
                <a:effectLst/>
              </a:rPr>
              <a:t>Submitted to:</a:t>
            </a:r>
            <a:endParaRPr lang="en-US" dirty="0">
              <a:solidFill>
                <a:schemeClr val="accent6"/>
              </a:solidFill>
              <a:effectLst/>
            </a:endParaRPr>
          </a:p>
          <a:p>
            <a:r>
              <a:rPr lang="en-US" i="1" dirty="0" err="1">
                <a:effectLst/>
              </a:rPr>
              <a:t>DataRitz</a:t>
            </a:r>
            <a:r>
              <a:rPr lang="en-US" i="1" dirty="0">
                <a:effectLst/>
              </a:rPr>
              <a:t> </a:t>
            </a:r>
            <a:r>
              <a:rPr lang="en-US" i="1" dirty="0" smtClean="0">
                <a:effectLst/>
              </a:rPr>
              <a:t>Technologies</a:t>
            </a:r>
          </a:p>
          <a:p>
            <a:endParaRPr lang="en-US" i="1" dirty="0" smtClean="0">
              <a:effectLst/>
            </a:endParaRPr>
          </a:p>
          <a:p>
            <a:r>
              <a:rPr lang="en-US" u="sng" dirty="0" smtClean="0">
                <a:solidFill>
                  <a:schemeClr val="accent6"/>
                </a:solidFill>
                <a:effectLst/>
              </a:rPr>
              <a:t>Submitted by:</a:t>
            </a:r>
          </a:p>
          <a:p>
            <a:r>
              <a:rPr lang="en-US" i="1" dirty="0" err="1" smtClean="0">
                <a:effectLst/>
              </a:rPr>
              <a:t>Anshi</a:t>
            </a:r>
            <a:r>
              <a:rPr lang="en-US" i="1" dirty="0" smtClean="0">
                <a:effectLst/>
              </a:rPr>
              <a:t> Aggarwal</a:t>
            </a:r>
            <a:endParaRPr lang="en-US" i="1" dirty="0" smtClean="0">
              <a:effectLst/>
            </a:endParaRP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u="sng" dirty="0">
                <a:solidFill>
                  <a:schemeClr val="accent6"/>
                </a:solidFill>
                <a:effectLst/>
              </a:rPr>
              <a:t>Under the guidance of Dr. BP </a:t>
            </a:r>
            <a:r>
              <a:rPr lang="en-US" u="sng" dirty="0" smtClean="0">
                <a:solidFill>
                  <a:schemeClr val="accent6"/>
                </a:solidFill>
                <a:effectLst/>
              </a:rPr>
              <a:t>Sharma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/>
                </a:solidFill>
              </a:rPr>
              <a:t>1</a:t>
            </a:r>
            <a:r>
              <a:rPr lang="en-US" u="sng" baseline="30000" dirty="0">
                <a:solidFill>
                  <a:schemeClr val="accent6"/>
                </a:solidFill>
              </a:rPr>
              <a:t>st</a:t>
            </a:r>
            <a:r>
              <a:rPr lang="en-US" u="sng" dirty="0">
                <a:solidFill>
                  <a:schemeClr val="accent6"/>
                </a:solidFill>
              </a:rPr>
              <a:t> Level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141" y="2095500"/>
            <a:ext cx="6529589" cy="39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36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endParaRPr lang="en-US" u="sng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962" y="2343150"/>
            <a:ext cx="4400550" cy="33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91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/>
                </a:solidFill>
              </a:rPr>
              <a:t>MAIN SCREEN AND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165" y="2159894"/>
            <a:ext cx="1983271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96" y="2159894"/>
            <a:ext cx="185670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7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/>
                </a:solidFill>
              </a:rPr>
              <a:t>LOGIN, SIGNUP &amp; FORGET PASSWORD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843" y="2082621"/>
            <a:ext cx="2000745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212" y="2082621"/>
            <a:ext cx="1490372" cy="3695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211" y="2082621"/>
            <a:ext cx="1456383" cy="3695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220" y="2082621"/>
            <a:ext cx="1548325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6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/>
                </a:solidFill>
              </a:rPr>
              <a:t>PROFILE AND SETTING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055" y="2095499"/>
            <a:ext cx="2189058" cy="3931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327" y="2095500"/>
            <a:ext cx="2072427" cy="39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/>
                </a:solidFill>
              </a:rPr>
              <a:t>ATTACHMENT AND DRAWER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871" y="1935920"/>
            <a:ext cx="2227862" cy="4142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26" y="1935921"/>
            <a:ext cx="2291366" cy="41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600"/>
          </a:xfrm>
        </p:spPr>
        <p:txBody>
          <a:bodyPr>
            <a:noAutofit/>
          </a:bodyPr>
          <a:lstStyle/>
          <a:p>
            <a:pPr algn="ctr"/>
            <a:r>
              <a:rPr lang="en-US" sz="3600" i="1" u="sng" dirty="0">
                <a:solidFill>
                  <a:schemeClr val="accent6"/>
                </a:solidFill>
                <a:effectLst/>
              </a:rPr>
              <a:t>Team name:</a:t>
            </a:r>
          </a:p>
          <a:p>
            <a:pPr algn="ctr"/>
            <a:r>
              <a:rPr lang="en-US" sz="3600" i="1" dirty="0">
                <a:effectLst/>
              </a:rPr>
              <a:t> Innovators</a:t>
            </a:r>
          </a:p>
          <a:p>
            <a:pPr algn="ctr"/>
            <a:r>
              <a:rPr lang="en-US" sz="3600" u="sng" dirty="0">
                <a:solidFill>
                  <a:schemeClr val="accent6"/>
                </a:solidFill>
                <a:effectLst/>
              </a:rPr>
              <a:t>Team Members:</a:t>
            </a:r>
          </a:p>
          <a:p>
            <a:pPr algn="ctr"/>
            <a:r>
              <a:rPr lang="en-US" sz="3600" dirty="0">
                <a:effectLst/>
              </a:rPr>
              <a:t>MAYANK SHARMA(LEADER)</a:t>
            </a:r>
          </a:p>
          <a:p>
            <a:pPr algn="ctr"/>
            <a:r>
              <a:rPr lang="en-US" sz="3600" dirty="0">
                <a:effectLst/>
              </a:rPr>
              <a:t>KAMINI JHA</a:t>
            </a:r>
          </a:p>
          <a:p>
            <a:pPr algn="ctr"/>
            <a:r>
              <a:rPr lang="en-US" sz="3600" dirty="0">
                <a:effectLst/>
              </a:rPr>
              <a:t>KOMAL </a:t>
            </a:r>
          </a:p>
          <a:p>
            <a:pPr algn="ctr"/>
            <a:r>
              <a:rPr lang="en-US" sz="3600" dirty="0">
                <a:effectLst/>
              </a:rPr>
              <a:t>ANSHI AGGARWAL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607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</a:rPr>
              <a:t>Why this project ??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</a:t>
            </a:r>
            <a:r>
              <a:rPr lang="en-US" dirty="0" smtClean="0"/>
              <a:t>we purchase something, </a:t>
            </a:r>
            <a:r>
              <a:rPr lang="en-US" dirty="0"/>
              <a:t>a </a:t>
            </a:r>
            <a:r>
              <a:rPr lang="en-US" dirty="0" smtClean="0"/>
              <a:t>bill is </a:t>
            </a:r>
            <a:r>
              <a:rPr lang="en-US" dirty="0"/>
              <a:t>given  to </a:t>
            </a:r>
            <a:r>
              <a:rPr lang="en-US" dirty="0" smtClean="0"/>
              <a:t>the persons </a:t>
            </a:r>
            <a:r>
              <a:rPr lang="en-US" dirty="0"/>
              <a:t>which contains all </a:t>
            </a:r>
            <a:r>
              <a:rPr lang="en-US" dirty="0" smtClean="0"/>
              <a:t>the </a:t>
            </a:r>
            <a:r>
              <a:rPr lang="en-US" dirty="0"/>
              <a:t>necessary </a:t>
            </a:r>
            <a:r>
              <a:rPr lang="en-US" dirty="0" smtClean="0"/>
              <a:t>details.</a:t>
            </a:r>
          </a:p>
          <a:p>
            <a:r>
              <a:rPr lang="en-US" dirty="0" smtClean="0"/>
              <a:t>That bill and that thing will be very useful as a prove of ownership for the user.</a:t>
            </a:r>
          </a:p>
          <a:p>
            <a:r>
              <a:rPr lang="en-US" dirty="0" smtClean="0"/>
              <a:t> But</a:t>
            </a:r>
            <a:r>
              <a:rPr lang="en-US" dirty="0"/>
              <a:t>, many times the </a:t>
            </a:r>
            <a:r>
              <a:rPr lang="en-US" dirty="0" smtClean="0"/>
              <a:t>things get stolen or bill get lost </a:t>
            </a:r>
            <a:r>
              <a:rPr lang="en-US" dirty="0"/>
              <a:t>and therefore we cannot give the proof that the particular thing belongs to </a:t>
            </a:r>
            <a:r>
              <a:rPr lang="en-US" dirty="0" smtClean="0"/>
              <a:t>us.</a:t>
            </a:r>
          </a:p>
          <a:p>
            <a:r>
              <a:rPr lang="en-US" dirty="0" smtClean="0"/>
              <a:t> So, to maintain the ownership , its of high need to maintain the image of that things that show real time, date and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22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6"/>
                </a:solidFill>
              </a:rPr>
              <a:t>Project idea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741" y="2096064"/>
            <a:ext cx="8306873" cy="369513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Ownership Chain </a:t>
            </a:r>
            <a:r>
              <a:rPr lang="en-US" sz="3200" dirty="0"/>
              <a:t>is a "new" approach for </a:t>
            </a:r>
            <a:r>
              <a:rPr lang="en-US" sz="3200" dirty="0" smtClean="0"/>
              <a:t>images management.</a:t>
            </a:r>
          </a:p>
          <a:p>
            <a:pPr algn="ctr"/>
            <a:r>
              <a:rPr lang="en-US" sz="3200" dirty="0" smtClean="0"/>
              <a:t>Our </a:t>
            </a:r>
            <a:r>
              <a:rPr lang="en-US" sz="3200" dirty="0"/>
              <a:t>project makes </a:t>
            </a:r>
            <a:r>
              <a:rPr lang="en-US" sz="3200" dirty="0" smtClean="0"/>
              <a:t>image management </a:t>
            </a:r>
            <a:r>
              <a:rPr lang="en-US" sz="3200" dirty="0"/>
              <a:t>easy by storing </a:t>
            </a:r>
            <a:r>
              <a:rPr lang="en-US" sz="3200" dirty="0" smtClean="0"/>
              <a:t>the images </a:t>
            </a:r>
            <a:r>
              <a:rPr lang="en-US" sz="3200" dirty="0"/>
              <a:t>in the database and which will be used for future reference </a:t>
            </a:r>
            <a:r>
              <a:rPr lang="en-US" sz="3200" dirty="0" smtClean="0"/>
              <a:t>also(to prove the ownership of the user).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24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solidFill>
                  <a:schemeClr val="accent6"/>
                </a:solidFill>
              </a:rPr>
              <a:t>Entity</a:t>
            </a:r>
            <a:endParaRPr lang="en-US" sz="4400" u="sn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48" y="2096064"/>
            <a:ext cx="8577330" cy="3695136"/>
          </a:xfrm>
        </p:spPr>
        <p:txBody>
          <a:bodyPr/>
          <a:lstStyle/>
          <a:p>
            <a:r>
              <a:rPr lang="en-US" sz="4400" u="sng" dirty="0" smtClean="0">
                <a:solidFill>
                  <a:srgbClr val="FF0000"/>
                </a:solidFill>
              </a:rPr>
              <a:t>User:</a:t>
            </a:r>
          </a:p>
          <a:p>
            <a:pPr marL="0" indent="0">
              <a:buNone/>
            </a:pPr>
            <a:r>
              <a:rPr lang="en-US" dirty="0"/>
              <a:t>USER can see the </a:t>
            </a:r>
            <a:r>
              <a:rPr lang="en-US" dirty="0" smtClean="0"/>
              <a:t>image of the bill and of </a:t>
            </a:r>
            <a:r>
              <a:rPr lang="en-US" dirty="0"/>
              <a:t>the things he has purchased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User </a:t>
            </a:r>
            <a:r>
              <a:rPr lang="en-US" dirty="0"/>
              <a:t>can also upload </a:t>
            </a:r>
            <a:r>
              <a:rPr lang="en-US" dirty="0" smtClean="0"/>
              <a:t>the images.</a:t>
            </a:r>
          </a:p>
          <a:p>
            <a:pPr marL="0" indent="0">
              <a:buNone/>
            </a:pPr>
            <a:r>
              <a:rPr lang="en-US" dirty="0" smtClean="0"/>
              <a:t>User </a:t>
            </a:r>
            <a:r>
              <a:rPr lang="en-US" dirty="0"/>
              <a:t>can also change his password if by chance he forgets it, </a:t>
            </a:r>
            <a:r>
              <a:rPr lang="en-US" dirty="0" smtClean="0"/>
              <a:t>or </a:t>
            </a:r>
            <a:r>
              <a:rPr lang="en-US" dirty="0"/>
              <a:t>if he wants to change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183" y="372039"/>
            <a:ext cx="2207989" cy="20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282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6"/>
                </a:solidFill>
              </a:rPr>
              <a:t>SOFTWARE REQUIREMENTS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/>
              <a:t>React </a:t>
            </a:r>
            <a:r>
              <a:rPr lang="en-US" sz="2800" dirty="0" smtClean="0"/>
              <a:t>Native</a:t>
            </a:r>
          </a:p>
          <a:p>
            <a:pPr marL="0" indent="0" algn="ctr">
              <a:buNone/>
            </a:pPr>
            <a:r>
              <a:rPr lang="en-US" sz="2800" dirty="0" smtClean="0"/>
              <a:t>JavaScript</a:t>
            </a:r>
          </a:p>
          <a:p>
            <a:pPr marL="0" indent="0" algn="ctr">
              <a:buNone/>
            </a:pPr>
            <a:r>
              <a:rPr lang="en-US" sz="2800" dirty="0" smtClean="0"/>
              <a:t>Visual </a:t>
            </a:r>
            <a:r>
              <a:rPr lang="en-US" sz="2800" dirty="0"/>
              <a:t>Studio </a:t>
            </a:r>
            <a:r>
              <a:rPr lang="en-US" sz="2800" dirty="0" smtClean="0"/>
              <a:t>Code</a:t>
            </a:r>
          </a:p>
          <a:p>
            <a:pPr marL="0" indent="0" algn="ctr">
              <a:buNone/>
            </a:pPr>
            <a:r>
              <a:rPr lang="en-US" sz="2800" dirty="0" smtClean="0"/>
              <a:t>Node.js</a:t>
            </a:r>
          </a:p>
          <a:p>
            <a:pPr marL="0" indent="0" algn="ctr">
              <a:buNone/>
            </a:pPr>
            <a:r>
              <a:rPr lang="en-US" sz="2800" dirty="0" smtClean="0"/>
              <a:t>Expo</a:t>
            </a:r>
          </a:p>
          <a:p>
            <a:pPr marL="0" indent="0" algn="ctr">
              <a:buNone/>
            </a:pPr>
            <a:r>
              <a:rPr lang="en-US" sz="2800" dirty="0" err="1" smtClean="0"/>
              <a:t>Figma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6602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6"/>
                </a:solidFill>
              </a:rPr>
              <a:t>Hardware Requirements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Windows 7 or </a:t>
            </a:r>
            <a:r>
              <a:rPr lang="en-US" sz="3200" dirty="0" smtClean="0"/>
              <a:t>later</a:t>
            </a:r>
          </a:p>
          <a:p>
            <a:pPr marL="0" indent="0" algn="ctr">
              <a:buNone/>
            </a:pPr>
            <a:r>
              <a:rPr lang="en-US" sz="3200" dirty="0" smtClean="0"/>
              <a:t>Processor- </a:t>
            </a:r>
            <a:r>
              <a:rPr lang="en-US" sz="3200" dirty="0"/>
              <a:t>i3 or </a:t>
            </a:r>
            <a:r>
              <a:rPr lang="en-US" sz="3200" dirty="0" smtClean="0"/>
              <a:t>later</a:t>
            </a:r>
          </a:p>
          <a:p>
            <a:pPr marL="0" indent="0" algn="ctr">
              <a:buNone/>
            </a:pPr>
            <a:r>
              <a:rPr lang="en-US" sz="3200" dirty="0" smtClean="0"/>
              <a:t>Ram- 4GB</a:t>
            </a:r>
          </a:p>
          <a:p>
            <a:pPr marL="0" indent="0" algn="ctr">
              <a:buNone/>
            </a:pPr>
            <a:r>
              <a:rPr lang="en-US" sz="3200" dirty="0" smtClean="0"/>
              <a:t>Android </a:t>
            </a:r>
            <a:r>
              <a:rPr lang="en-US" sz="3200" dirty="0"/>
              <a:t>Phone/Apple Phone</a:t>
            </a:r>
          </a:p>
        </p:txBody>
      </p:sp>
    </p:spTree>
    <p:extLst>
      <p:ext uri="{BB962C8B-B14F-4D97-AF65-F5344CB8AC3E}">
        <p14:creationId xmlns:p14="http://schemas.microsoft.com/office/powerpoint/2010/main" val="2425227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6"/>
                </a:solidFill>
              </a:rPr>
              <a:t>ER DIAGRAM</a:t>
            </a:r>
            <a:endParaRPr lang="en-US" u="sn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595" y="2095500"/>
            <a:ext cx="582528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/>
                </a:solidFill>
              </a:rPr>
              <a:t>0</a:t>
            </a:r>
            <a:r>
              <a:rPr lang="en-US" u="sng" baseline="30000" dirty="0">
                <a:solidFill>
                  <a:schemeClr val="accent6"/>
                </a:solidFill>
              </a:rPr>
              <a:t>th</a:t>
            </a:r>
            <a:r>
              <a:rPr lang="en-US" u="sng" dirty="0">
                <a:solidFill>
                  <a:schemeClr val="accent6"/>
                </a:solidFill>
              </a:rPr>
              <a:t> Level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664" y="2095500"/>
            <a:ext cx="1009314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109</TotalTime>
  <Words>266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OWNERSHIP CHAIN  Summer Internship ProjecT  </vt:lpstr>
      <vt:lpstr>PowerPoint Presentation</vt:lpstr>
      <vt:lpstr>Why this project ??</vt:lpstr>
      <vt:lpstr>Project idea</vt:lpstr>
      <vt:lpstr>Entity</vt:lpstr>
      <vt:lpstr>SOFTWARE REQUIREMENTS</vt:lpstr>
      <vt:lpstr>Hardware Requirements</vt:lpstr>
      <vt:lpstr>ER DIAGRAM</vt:lpstr>
      <vt:lpstr>0th Level DFD</vt:lpstr>
      <vt:lpstr>1st Level DFD</vt:lpstr>
      <vt:lpstr>CLASS DIAGRAM</vt:lpstr>
      <vt:lpstr>MAIN SCREEN AND DASHBOARD</vt:lpstr>
      <vt:lpstr>LOGIN, SIGNUP &amp; FORGET PASSWORD</vt:lpstr>
      <vt:lpstr>PROFILE AND SETTING</vt:lpstr>
      <vt:lpstr>ATTACHMENT AND DRAWER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 CHAIN  Summer Internship ProjecT</dc:title>
  <dc:creator>NEW</dc:creator>
  <cp:lastModifiedBy>NEW</cp:lastModifiedBy>
  <cp:revision>13</cp:revision>
  <dcterms:created xsi:type="dcterms:W3CDTF">2020-07-03T02:44:21Z</dcterms:created>
  <dcterms:modified xsi:type="dcterms:W3CDTF">2020-07-03T06:54:13Z</dcterms:modified>
</cp:coreProperties>
</file>