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C5FF"/>
    <a:srgbClr val="1FA7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9A3123F-3F6C-4C64-A600-FEFDEEB15232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26D1B63-49A8-4E3B-BDE3-B040A1BD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67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123F-3F6C-4C64-A600-FEFDEEB15232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1B63-49A8-4E3B-BDE3-B040A1BD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03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123F-3F6C-4C64-A600-FEFDEEB15232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1B63-49A8-4E3B-BDE3-B040A1BD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924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123F-3F6C-4C64-A600-FEFDEEB15232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1B63-49A8-4E3B-BDE3-B040A1BDA4F5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2491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123F-3F6C-4C64-A600-FEFDEEB15232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1B63-49A8-4E3B-BDE3-B040A1BD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061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123F-3F6C-4C64-A600-FEFDEEB15232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1B63-49A8-4E3B-BDE3-B040A1BD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9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123F-3F6C-4C64-A600-FEFDEEB15232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1B63-49A8-4E3B-BDE3-B040A1BD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125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123F-3F6C-4C64-A600-FEFDEEB15232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1B63-49A8-4E3B-BDE3-B040A1BD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113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123F-3F6C-4C64-A600-FEFDEEB15232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1B63-49A8-4E3B-BDE3-B040A1BD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19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123F-3F6C-4C64-A600-FEFDEEB15232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1B63-49A8-4E3B-BDE3-B040A1BD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80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123F-3F6C-4C64-A600-FEFDEEB15232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1B63-49A8-4E3B-BDE3-B040A1BD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22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123F-3F6C-4C64-A600-FEFDEEB15232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1B63-49A8-4E3B-BDE3-B040A1BD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18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123F-3F6C-4C64-A600-FEFDEEB15232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1B63-49A8-4E3B-BDE3-B040A1BD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62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123F-3F6C-4C64-A600-FEFDEEB15232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1B63-49A8-4E3B-BDE3-B040A1BD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85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123F-3F6C-4C64-A600-FEFDEEB15232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1B63-49A8-4E3B-BDE3-B040A1BD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44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123F-3F6C-4C64-A600-FEFDEEB15232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1B63-49A8-4E3B-BDE3-B040A1BD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23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123F-3F6C-4C64-A600-FEFDEEB15232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1B63-49A8-4E3B-BDE3-B040A1BD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93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3123F-3F6C-4C64-A600-FEFDEEB15232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D1B63-49A8-4E3B-BDE3-B040A1BD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494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BF68E-EDC4-5F0D-676D-AFB059EF0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130" y="230035"/>
            <a:ext cx="10650070" cy="1419471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HACK THE MOUNTAIN</a:t>
            </a:r>
            <a:endParaRPr lang="en-IN" sz="60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6C427-FE6B-78EF-D675-E27B42E4A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017058"/>
            <a:ext cx="7871012" cy="4769224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GREEN QUEEN</a:t>
            </a:r>
          </a:p>
          <a:p>
            <a:pPr algn="ctr"/>
            <a:r>
              <a:rPr lang="en-IN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Team members:-</a:t>
            </a:r>
          </a:p>
          <a:p>
            <a:pPr algn="ctr"/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Anshi Srivastav</a:t>
            </a:r>
          </a:p>
          <a:p>
            <a:pPr algn="ctr"/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Avishka Karn</a:t>
            </a:r>
          </a:p>
          <a:p>
            <a:pPr algn="ctr"/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Jiya Garg</a:t>
            </a:r>
          </a:p>
          <a:p>
            <a:pPr algn="ctr"/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Kirti Morya</a:t>
            </a:r>
          </a:p>
          <a:p>
            <a:endParaRPr lang="en-IN" sz="32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12BC58-BCB6-5EB0-06F7-337F66DB4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520" y="2414273"/>
            <a:ext cx="2677680" cy="267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93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08541FD-3A5F-28DB-39B1-816F3214CCF9}"/>
              </a:ext>
            </a:extLst>
          </p:cNvPr>
          <p:cNvSpPr/>
          <p:nvPr/>
        </p:nvSpPr>
        <p:spPr>
          <a:xfrm>
            <a:off x="2266950" y="833735"/>
            <a:ext cx="7439025" cy="424731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 has tremendous potential to contribute to building a sustainable future</a:t>
            </a:r>
            <a:endParaRPr lang="en-IN" sz="5400" dirty="0">
              <a:ln w="0">
                <a:solidFill>
                  <a:schemeClr val="accent3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5400" dirty="0">
              <a:ln w="0">
                <a:solidFill>
                  <a:schemeClr val="accent3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089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2EEA-2A06-2034-4172-733458388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32998"/>
            <a:ext cx="7729728" cy="118872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NEER SANCHAY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D68C60-6800-9A7B-58CC-0E0A3F348707}"/>
              </a:ext>
            </a:extLst>
          </p:cNvPr>
          <p:cNvSpPr/>
          <p:nvPr/>
        </p:nvSpPr>
        <p:spPr>
          <a:xfrm>
            <a:off x="990600" y="2472035"/>
            <a:ext cx="1058227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How much water of reverse osmosis syste</a:t>
            </a:r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is useable ?</a:t>
            </a:r>
          </a:p>
        </p:txBody>
      </p:sp>
    </p:spTree>
    <p:extLst>
      <p:ext uri="{BB962C8B-B14F-4D97-AF65-F5344CB8AC3E}">
        <p14:creationId xmlns:p14="http://schemas.microsoft.com/office/powerpoint/2010/main" val="125110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64B7-D59A-96BD-105B-261EA85B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507991"/>
            <a:ext cx="6562725" cy="1562481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E65D4-A716-D924-38FB-5920313A8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2438400"/>
            <a:ext cx="6286500" cy="3301627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Reverse Osmosis (R.O system) each 1L of water that is cleaned discharges  about 3L of effluent.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grey water has high amount of TDS so can be used practically anywhere other than for drinking 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CFA12B-E97B-2BAF-F795-74109F71CD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64" r="11722" b="16854"/>
          <a:stretch/>
        </p:blipFill>
        <p:spPr>
          <a:xfrm>
            <a:off x="7452492" y="190500"/>
            <a:ext cx="4251560" cy="6372225"/>
          </a:xfrm>
          <a:prstGeom prst="rect">
            <a:avLst/>
          </a:prstGeom>
          <a:scene3d>
            <a:camera prst="orthographicFront">
              <a:rot lat="300010" lon="14" rev="28"/>
            </a:camera>
            <a:lightRig rig="threePt" dir="t"/>
          </a:scene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14F13D5-175E-A0D4-BF14-174E8EF41667}"/>
              </a:ext>
            </a:extLst>
          </p:cNvPr>
          <p:cNvSpPr/>
          <p:nvPr/>
        </p:nvSpPr>
        <p:spPr>
          <a:xfrm>
            <a:off x="9394043" y="870143"/>
            <a:ext cx="181927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use RO waste water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772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2508-685F-BBA7-026C-7F839A063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0" y="114300"/>
            <a:ext cx="11763375" cy="12192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Stats – usage of water in daily basis</a:t>
            </a:r>
            <a:endParaRPr lang="en-IN" sz="36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147891-DB3E-0D91-EAAF-AB3FC2C41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26" y="1584198"/>
            <a:ext cx="3597500" cy="2168093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flat" dir="t"/>
          </a:scene3d>
          <a:sp3d extrusionH="76200" contourW="44450" prstMaterial="matte">
            <a:bevelT/>
            <a:bevelB w="82550"/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A1EA56-76FF-651A-BD32-D83A20958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413" y="3324225"/>
            <a:ext cx="7894471" cy="2912651"/>
          </a:xfrm>
          <a:prstGeom prst="rect">
            <a:avLst/>
          </a:prstGeom>
          <a:effectLst>
            <a:glow rad="63500">
              <a:schemeClr val="accent4">
                <a:satMod val="175000"/>
                <a:alpha val="43000"/>
              </a:schemeClr>
            </a:glow>
          </a:effectLst>
          <a:scene3d>
            <a:camera prst="orthographicFront"/>
            <a:lightRig rig="flat" dir="t"/>
          </a:scene3d>
          <a:sp3d extrusionH="57150" contourW="44450">
            <a:bevelT/>
            <a:bevelB w="88900"/>
          </a:sp3d>
        </p:spPr>
      </p:pic>
    </p:spTree>
    <p:extLst>
      <p:ext uri="{BB962C8B-B14F-4D97-AF65-F5344CB8AC3E}">
        <p14:creationId xmlns:p14="http://schemas.microsoft.com/office/powerpoint/2010/main" val="412466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C8AC-E653-8D07-013A-17F0CE0A6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371475"/>
            <a:ext cx="11255188" cy="173431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ECONOMY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EAEA7-EB4F-EF3B-20B7-63536EE93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2514600"/>
            <a:ext cx="6248400" cy="322542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 concept of circular economy which aims at converting waste into new raw material , we can repurpose the grey water for diverse purposes like cleaning , washing and gardening.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FA9BB-E064-3BE5-515B-AE386069A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0" y="2343150"/>
            <a:ext cx="5623560" cy="2565272"/>
          </a:xfrm>
          <a:prstGeom prst="rect">
            <a:avLst/>
          </a:prstGeom>
          <a:effectLst>
            <a:glow rad="139700">
              <a:schemeClr val="accent1">
                <a:alpha val="40000"/>
              </a:schemeClr>
            </a:glow>
            <a:reflection stA="99000" endPos="0" dist="50800" dir="5400000" sy="-100000" algn="bl" rotWithShape="0"/>
          </a:effectLst>
          <a:scene3d>
            <a:camera prst="orthographicFront"/>
            <a:lightRig rig="threePt" dir="t"/>
          </a:scene3d>
          <a:sp3d extrusionH="69850" contourW="31750">
            <a:bevelT w="107950"/>
            <a:bevelB w="114300"/>
          </a:sp3d>
        </p:spPr>
      </p:pic>
    </p:spTree>
    <p:extLst>
      <p:ext uri="{BB962C8B-B14F-4D97-AF65-F5344CB8AC3E}">
        <p14:creationId xmlns:p14="http://schemas.microsoft.com/office/powerpoint/2010/main" val="2592137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D8402-D444-6229-8450-FFB95189F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697" y="647140"/>
            <a:ext cx="7729728" cy="1210437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NEER-A way Forward</a:t>
            </a:r>
            <a:endParaRPr lang="en-IN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BE0DC-73AE-C96A-713C-13206DDCD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736" y="2552319"/>
            <a:ext cx="6646164" cy="3886581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ideated to develop NEER to minimize the wastage of grey water generated from RO purifiers.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10T controlled system equipped with sensors and pipelines.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collect ,store and direct water for various purpose.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4419CB-A687-0355-DE82-18A96CE86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005" y="2329643"/>
            <a:ext cx="4374259" cy="3970364"/>
          </a:xfrm>
          <a:prstGeom prst="rect">
            <a:avLst/>
          </a:prstGeom>
          <a:effectLst>
            <a:glow rad="152400">
              <a:schemeClr val="accent5">
                <a:satMod val="175000"/>
                <a:alpha val="99000"/>
              </a:schemeClr>
            </a:glow>
            <a:reflection stA="99000" endPos="0" dist="50800" dir="5400000" sy="-100000" algn="bl" rotWithShape="0"/>
            <a:softEdge rad="12700"/>
          </a:effectLst>
          <a:scene3d>
            <a:camera prst="orthographicFront"/>
            <a:lightRig rig="threePt" dir="t"/>
          </a:scene3d>
          <a:sp3d extrusionH="95250">
            <a:bevelT w="82550" h="88900"/>
            <a:bevelB w="114300"/>
          </a:sp3d>
        </p:spPr>
      </p:pic>
    </p:spTree>
    <p:extLst>
      <p:ext uri="{BB962C8B-B14F-4D97-AF65-F5344CB8AC3E}">
        <p14:creationId xmlns:p14="http://schemas.microsoft.com/office/powerpoint/2010/main" val="168978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6635-5129-CD54-AF45-578663BA8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6" y="942975"/>
            <a:ext cx="8924924" cy="121043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WILL IT WORK?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F424B-9A60-62E6-708D-8112361E3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6" y="2447926"/>
            <a:ext cx="6724650" cy="3762374"/>
          </a:xfrm>
        </p:spPr>
        <p:txBody>
          <a:bodyPr>
            <a:normAutofit fontScale="925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tank will be filled with the ejected waste water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upto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 red mark.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demands, the outlets valves of pipes(one at a time) will open and release water 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automated valves will control the opening and closing of pipes depending on the needs.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E6D258-CA92-85AF-592D-F6D07EB81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357" y="2612250"/>
            <a:ext cx="4927802" cy="2158252"/>
          </a:xfrm>
          <a:prstGeom prst="rect">
            <a:avLst/>
          </a:prstGeom>
          <a:effectLst>
            <a:glow rad="177800">
              <a:schemeClr val="accent4">
                <a:satMod val="175000"/>
                <a:alpha val="40000"/>
              </a:schemeClr>
            </a:glow>
            <a:softEdge rad="12700"/>
          </a:effectLst>
          <a:scene3d>
            <a:camera prst="perspectiveLeft"/>
            <a:lightRig rig="twoPt" dir="t">
              <a:rot lat="0" lon="0" rev="1800000"/>
            </a:lightRig>
          </a:scene3d>
          <a:sp3d extrusionH="76200" contourW="50800" prstMaterial="metal">
            <a:bevelT w="88900"/>
            <a:bevelB w="82550"/>
          </a:sp3d>
        </p:spPr>
      </p:pic>
    </p:spTree>
    <p:extLst>
      <p:ext uri="{BB962C8B-B14F-4D97-AF65-F5344CB8AC3E}">
        <p14:creationId xmlns:p14="http://schemas.microsoft.com/office/powerpoint/2010/main" val="4069145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73596-9A25-3A8E-D279-D22D9E7CA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363631"/>
            <a:ext cx="11229415" cy="1411381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DEALING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A9410-3401-00DA-3A6D-BFF289290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1" y="2324100"/>
            <a:ext cx="6019800" cy="404812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present sensors prices , the bucket would cost less than Rs 1000.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home RO system could be integrated with its compact version.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E646C-8941-F10D-B112-28E309717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59" y="2324100"/>
            <a:ext cx="4131469" cy="3305175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  <a:scene3d>
            <a:camera prst="orthographicFront">
              <a:rot lat="0" lon="300000" rev="0"/>
            </a:camera>
            <a:lightRig rig="twoPt" dir="t"/>
          </a:scene3d>
          <a:sp3d extrusionH="76200" contourW="50800" prstMaterial="dkEdge">
            <a:bevelT w="82550"/>
            <a:bevelB w="82550"/>
          </a:sp3d>
        </p:spPr>
      </p:pic>
    </p:spTree>
    <p:extLst>
      <p:ext uri="{BB962C8B-B14F-4D97-AF65-F5344CB8AC3E}">
        <p14:creationId xmlns:p14="http://schemas.microsoft.com/office/powerpoint/2010/main" val="1489070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1EE89-B82A-DDD5-3E76-C1445F046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561975"/>
            <a:ext cx="11715750" cy="162001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Leading to sustainable future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ACDA5-AB2C-EBAA-C5BB-7FC818CDD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528" y="2501153"/>
            <a:ext cx="10829365" cy="3937747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of this bucket will reduce wastage of water and time 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human efforts and errors.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direct dependence on fresh water.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effective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462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111</TotalTime>
  <Words>291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Rounded MT Bold</vt:lpstr>
      <vt:lpstr>Bookman Old Style</vt:lpstr>
      <vt:lpstr>Times New Roman</vt:lpstr>
      <vt:lpstr>Tw Cen MT</vt:lpstr>
      <vt:lpstr>Circuit</vt:lpstr>
      <vt:lpstr>HACK THE MOUNTAIN</vt:lpstr>
      <vt:lpstr>NEER SANCHAY</vt:lpstr>
      <vt:lpstr>Problem statement</vt:lpstr>
      <vt:lpstr>Stats – usage of water in daily basis</vt:lpstr>
      <vt:lpstr>CIRCULAR ECONOMY</vt:lpstr>
      <vt:lpstr>NEER-A way Forward</vt:lpstr>
      <vt:lpstr>HOW WILL IT WORK?</vt:lpstr>
      <vt:lpstr>DEALING WITH PRICE CONFLICT</vt:lpstr>
      <vt:lpstr>Leading to sustainable future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 THE MOUNTAIN</dc:title>
  <dc:creator>kirti morya</dc:creator>
  <cp:lastModifiedBy>jiyagarg2101@outlook.com</cp:lastModifiedBy>
  <cp:revision>2</cp:revision>
  <dcterms:created xsi:type="dcterms:W3CDTF">2022-09-10T09:22:45Z</dcterms:created>
  <dcterms:modified xsi:type="dcterms:W3CDTF">2022-09-11T11:40:44Z</dcterms:modified>
</cp:coreProperties>
</file>