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3"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31396682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41883-DC39-45D5-803F-1DB73A4E1B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2335533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4037127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294186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4207589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3659518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2312318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19085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181228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113793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41883-DC39-45D5-803F-1DB73A4E1B0A}"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341041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841883-DC39-45D5-803F-1DB73A4E1B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418977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41883-DC39-45D5-803F-1DB73A4E1B0A}"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10363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841883-DC39-45D5-803F-1DB73A4E1B0A}"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56725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5841883-DC39-45D5-803F-1DB73A4E1B0A}"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153655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41883-DC39-45D5-803F-1DB73A4E1B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355666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41883-DC39-45D5-803F-1DB73A4E1B0A}"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43374-058A-4EE6-AF01-01114E200769}" type="slidenum">
              <a:rPr lang="en-IN" smtClean="0"/>
              <a:t>‹#›</a:t>
            </a:fld>
            <a:endParaRPr lang="en-IN"/>
          </a:p>
        </p:txBody>
      </p:sp>
    </p:spTree>
    <p:extLst>
      <p:ext uri="{BB962C8B-B14F-4D97-AF65-F5344CB8AC3E}">
        <p14:creationId xmlns:p14="http://schemas.microsoft.com/office/powerpoint/2010/main" val="229002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41883-DC39-45D5-803F-1DB73A4E1B0A}" type="datetimeFigureOut">
              <a:rPr lang="en-IN" smtClean="0"/>
              <a:t>27-07-2024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243374-058A-4EE6-AF01-01114E200769}" type="slidenum">
              <a:rPr lang="en-IN" smtClean="0"/>
              <a:t>‹#›</a:t>
            </a:fld>
            <a:endParaRPr lang="en-IN"/>
          </a:p>
        </p:txBody>
      </p:sp>
    </p:spTree>
    <p:extLst>
      <p:ext uri="{BB962C8B-B14F-4D97-AF65-F5344CB8AC3E}">
        <p14:creationId xmlns:p14="http://schemas.microsoft.com/office/powerpoint/2010/main" val="1164017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5657" y="135467"/>
            <a:ext cx="9601200" cy="2842863"/>
          </a:xfrm>
        </p:spPr>
        <p:txBody>
          <a:bodyPr>
            <a:normAutofit fontScale="90000"/>
          </a:bodyPr>
          <a:lstStyle/>
          <a:p>
            <a:pPr algn="ctr"/>
            <a:r>
              <a:rPr lang="en-US" sz="6600" b="1" dirty="0" smtClean="0"/>
              <a:t>ANALYZING AMAZON SALE DATA</a:t>
            </a:r>
            <a:br>
              <a:rPr lang="en-US" sz="6600" b="1" dirty="0" smtClean="0"/>
            </a:br>
            <a:r>
              <a:rPr lang="en-US" sz="6600" b="1" dirty="0" smtClean="0"/>
              <a:t>INTERNSHIP PROJECT REPORT</a:t>
            </a:r>
            <a:endParaRPr lang="en-IN" sz="6600" b="1" dirty="0"/>
          </a:p>
        </p:txBody>
      </p:sp>
      <p:sp>
        <p:nvSpPr>
          <p:cNvPr id="3" name="Subtitle 2"/>
          <p:cNvSpPr>
            <a:spLocks noGrp="1"/>
          </p:cNvSpPr>
          <p:nvPr>
            <p:ph type="subTitle" idx="1"/>
          </p:nvPr>
        </p:nvSpPr>
        <p:spPr/>
        <p:txBody>
          <a:bodyPr>
            <a:normAutofit/>
          </a:bodyPr>
          <a:lstStyle/>
          <a:p>
            <a:r>
              <a:rPr lang="en-US" sz="2800" b="1" dirty="0" smtClean="0"/>
              <a:t>ANSHIKA BHATNAGAR</a:t>
            </a:r>
            <a:endParaRPr lang="en-IN" sz="2800" b="1" dirty="0"/>
          </a:p>
        </p:txBody>
      </p:sp>
    </p:spTree>
    <p:extLst>
      <p:ext uri="{BB962C8B-B14F-4D97-AF65-F5344CB8AC3E}">
        <p14:creationId xmlns:p14="http://schemas.microsoft.com/office/powerpoint/2010/main" val="117069897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TABLE OF CONTENTS</a:t>
            </a:r>
            <a:endParaRPr lang="en-IN" sz="4000" b="1" dirty="0"/>
          </a:p>
        </p:txBody>
      </p:sp>
      <p:sp>
        <p:nvSpPr>
          <p:cNvPr id="3" name="Content Placeholder 2"/>
          <p:cNvSpPr>
            <a:spLocks noGrp="1"/>
          </p:cNvSpPr>
          <p:nvPr>
            <p:ph idx="1"/>
          </p:nvPr>
        </p:nvSpPr>
        <p:spPr/>
        <p:txBody>
          <a:bodyPr>
            <a:normAutofit/>
          </a:bodyPr>
          <a:lstStyle/>
          <a:p>
            <a:pPr marL="0" indent="0">
              <a:buNone/>
            </a:pPr>
            <a:r>
              <a:rPr lang="en-US" sz="2000" b="1" dirty="0" smtClean="0"/>
              <a:t>1- PROJECT OVERVIEW</a:t>
            </a:r>
          </a:p>
          <a:p>
            <a:pPr marL="0" indent="0">
              <a:buNone/>
            </a:pPr>
            <a:r>
              <a:rPr lang="en-US" sz="2000" b="1" dirty="0" smtClean="0"/>
              <a:t>2- INTRODUCTION </a:t>
            </a:r>
          </a:p>
          <a:p>
            <a:pPr marL="0" indent="0">
              <a:buNone/>
            </a:pPr>
            <a:r>
              <a:rPr lang="en-US" sz="2000" b="1" dirty="0" smtClean="0"/>
              <a:t>3- PROJECT OVERVIEW </a:t>
            </a:r>
          </a:p>
          <a:p>
            <a:pPr marL="0" indent="0">
              <a:buNone/>
            </a:pPr>
            <a:r>
              <a:rPr lang="en-US" sz="2000" b="1" dirty="0" smtClean="0"/>
              <a:t>4-DETAIL ABOUT PROJECT</a:t>
            </a:r>
          </a:p>
          <a:p>
            <a:pPr marL="0" indent="0">
              <a:buNone/>
            </a:pPr>
            <a:r>
              <a:rPr lang="en-US" sz="2000" b="1" dirty="0" smtClean="0"/>
              <a:t>5- TOOL USE</a:t>
            </a:r>
          </a:p>
          <a:p>
            <a:pPr marL="0" indent="0">
              <a:buNone/>
            </a:pPr>
            <a:r>
              <a:rPr lang="en-US" sz="2000" b="1" dirty="0" smtClean="0"/>
              <a:t>6-DATASET OF PROJECT</a:t>
            </a:r>
          </a:p>
          <a:p>
            <a:pPr marL="0" indent="0">
              <a:buNone/>
            </a:pPr>
            <a:r>
              <a:rPr lang="en-US" sz="2000" b="1" dirty="0" smtClean="0"/>
              <a:t>7-MY DESIGN</a:t>
            </a:r>
            <a:endParaRPr lang="en-IN" sz="2000" b="1" dirty="0"/>
          </a:p>
        </p:txBody>
      </p:sp>
    </p:spTree>
    <p:extLst>
      <p:ext uri="{BB962C8B-B14F-4D97-AF65-F5344CB8AC3E}">
        <p14:creationId xmlns:p14="http://schemas.microsoft.com/office/powerpoint/2010/main" val="2049537280"/>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Project overview</a:t>
            </a:r>
            <a:endParaRPr lang="en-IN" sz="4000" b="1" dirty="0"/>
          </a:p>
        </p:txBody>
      </p:sp>
      <p:sp>
        <p:nvSpPr>
          <p:cNvPr id="3" name="Rectangle 2"/>
          <p:cNvSpPr/>
          <p:nvPr/>
        </p:nvSpPr>
        <p:spPr>
          <a:xfrm>
            <a:off x="685800" y="2638085"/>
            <a:ext cx="10260873" cy="2400657"/>
          </a:xfrm>
          <a:prstGeom prst="rect">
            <a:avLst/>
          </a:prstGeom>
        </p:spPr>
        <p:txBody>
          <a:bodyPr wrap="square">
            <a:spAutoFit/>
          </a:bodyPr>
          <a:lstStyle/>
          <a:p>
            <a:r>
              <a:rPr lang="en-US" dirty="0">
                <a:solidFill>
                  <a:srgbClr val="E6EDF3"/>
                </a:solidFill>
                <a:latin typeface="-apple-system"/>
              </a:rPr>
              <a:t> </a:t>
            </a:r>
            <a:r>
              <a:rPr lang="en-US" dirty="0" smtClean="0">
                <a:solidFill>
                  <a:srgbClr val="E6EDF3"/>
                </a:solidFill>
                <a:latin typeface="-apple-system"/>
              </a:rPr>
              <a:t> </a:t>
            </a:r>
            <a:r>
              <a:rPr lang="en-US" sz="3000" dirty="0" smtClean="0">
                <a:solidFill>
                  <a:srgbClr val="E6EDF3"/>
                </a:solidFill>
                <a:latin typeface="-apple-system"/>
              </a:rPr>
              <a:t>I</a:t>
            </a:r>
            <a:r>
              <a:rPr lang="en-US" dirty="0" smtClean="0">
                <a:solidFill>
                  <a:srgbClr val="E6EDF3"/>
                </a:solidFill>
                <a:latin typeface="-apple-system"/>
              </a:rPr>
              <a:t> </a:t>
            </a:r>
            <a:r>
              <a:rPr lang="en-US" sz="3000" b="0" i="0" dirty="0" smtClean="0">
                <a:solidFill>
                  <a:srgbClr val="E6EDF3"/>
                </a:solidFill>
                <a:effectLst/>
                <a:latin typeface="-apple-system"/>
              </a:rPr>
              <a:t>have done this project as part of the Unified mentor Internship. If you are looking for some remote internship opportunity you can check out </a:t>
            </a:r>
            <a:r>
              <a:rPr lang="en-US" sz="3000" b="0" i="0" u="sng" dirty="0" smtClean="0">
                <a:effectLst/>
                <a:latin typeface="-apple-system"/>
              </a:rPr>
              <a:t>Unified mentor Internship</a:t>
            </a:r>
            <a:r>
              <a:rPr lang="en-US" sz="3000" b="0" i="0" dirty="0" smtClean="0">
                <a:solidFill>
                  <a:srgbClr val="E6EDF3"/>
                </a:solidFill>
                <a:effectLst/>
                <a:latin typeface="-apple-system"/>
              </a:rPr>
              <a:t>, where you can find internship for different technologies in different domains.</a:t>
            </a:r>
            <a:endParaRPr lang="en-IN" sz="3000" dirty="0"/>
          </a:p>
        </p:txBody>
      </p:sp>
    </p:spTree>
    <p:extLst>
      <p:ext uri="{BB962C8B-B14F-4D97-AF65-F5344CB8AC3E}">
        <p14:creationId xmlns:p14="http://schemas.microsoft.com/office/powerpoint/2010/main" val="325911740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INTRODUCTION</a:t>
            </a:r>
            <a:endParaRPr lang="en-IN" sz="4000" b="1" dirty="0"/>
          </a:p>
        </p:txBody>
      </p:sp>
      <p:sp>
        <p:nvSpPr>
          <p:cNvPr id="3" name="Rectangle 2"/>
          <p:cNvSpPr/>
          <p:nvPr/>
        </p:nvSpPr>
        <p:spPr>
          <a:xfrm>
            <a:off x="836023" y="2551837"/>
            <a:ext cx="11142617" cy="2246769"/>
          </a:xfrm>
          <a:prstGeom prst="rect">
            <a:avLst/>
          </a:prstGeom>
        </p:spPr>
        <p:txBody>
          <a:bodyPr wrap="square">
            <a:spAutoFit/>
          </a:bodyPr>
          <a:lstStyle/>
          <a:p>
            <a:pPr algn="ctr"/>
            <a:r>
              <a:rPr lang="en-US" sz="2800" b="0" i="0" dirty="0" smtClean="0">
                <a:solidFill>
                  <a:srgbClr val="BFBFBF"/>
                </a:solidFill>
                <a:effectLst/>
                <a:latin typeface="Google Sans"/>
              </a:rPr>
              <a:t>Sales analysis is </a:t>
            </a:r>
            <a:r>
              <a:rPr lang="en-US" sz="2800" b="0" i="0" dirty="0" smtClean="0">
                <a:solidFill>
                  <a:srgbClr val="FFFFFF"/>
                </a:solidFill>
                <a:effectLst/>
                <a:latin typeface="Google Sans"/>
              </a:rPr>
              <a:t>reviewing your sales data to identify trends and patterns</a:t>
            </a:r>
            <a:r>
              <a:rPr lang="en-US" sz="2800" b="0" i="0" dirty="0" smtClean="0">
                <a:solidFill>
                  <a:srgbClr val="BFBFBF"/>
                </a:solidFill>
                <a:effectLst/>
                <a:latin typeface="Google Sans"/>
              </a:rPr>
              <a:t>. Sales data can help you make better decisions about your product, pricing, promotions, inventory, customer needs other aspects of your business. Sales analysis can be as simple as reviewing your sales figures regularly.</a:t>
            </a:r>
            <a:endParaRPr lang="en-IN" sz="2800" dirty="0"/>
          </a:p>
        </p:txBody>
      </p:sp>
    </p:spTree>
    <p:extLst>
      <p:ext uri="{BB962C8B-B14F-4D97-AF65-F5344CB8AC3E}">
        <p14:creationId xmlns:p14="http://schemas.microsoft.com/office/powerpoint/2010/main" val="216378113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Detail about project</a:t>
            </a:r>
            <a:endParaRPr lang="en-IN" b="1" dirty="0"/>
          </a:p>
        </p:txBody>
      </p:sp>
      <p:sp>
        <p:nvSpPr>
          <p:cNvPr id="3" name="Content Placeholder 2"/>
          <p:cNvSpPr>
            <a:spLocks noGrp="1"/>
          </p:cNvSpPr>
          <p:nvPr>
            <p:ph idx="1"/>
          </p:nvPr>
        </p:nvSpPr>
        <p:spPr/>
        <p:txBody>
          <a:bodyPr>
            <a:noAutofit/>
          </a:bodyPr>
          <a:lstStyle/>
          <a:p>
            <a:pPr marL="0" indent="0">
              <a:buNone/>
            </a:pPr>
            <a:r>
              <a:rPr lang="en-US" sz="2000" dirty="0"/>
              <a:t>Sales management has gained importance to meet increasing competition and the need for improved methods of distribution to reduce cost and to increase profits. Sales management today is the most important function in a commercial and business enterprise. The objective of the project is to Analyze Amazon Sales data to get a substantial data which will help in bringing changes in a business in the future. It will help to reveals flaws in the business model or in the way that one is going about conducting business. Sellers will be able to clearly see where they’re losing money, what the problem is, and reduce their losses accordingly. It facilitates coming up with strategic solutions to problems. This project aims to provide visual understanding of the data using Microsoft Power Bi.</a:t>
            </a:r>
            <a:endParaRPr lang="en-IN" sz="2000" dirty="0"/>
          </a:p>
        </p:txBody>
      </p:sp>
    </p:spTree>
    <p:extLst>
      <p:ext uri="{BB962C8B-B14F-4D97-AF65-F5344CB8AC3E}">
        <p14:creationId xmlns:p14="http://schemas.microsoft.com/office/powerpoint/2010/main" val="195433385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Tool used</a:t>
            </a:r>
            <a:endParaRPr lang="en-IN" sz="4000" b="1" dirty="0"/>
          </a:p>
        </p:txBody>
      </p:sp>
      <p:sp>
        <p:nvSpPr>
          <p:cNvPr id="3" name="Content Placeholder 2"/>
          <p:cNvSpPr>
            <a:spLocks noGrp="1"/>
          </p:cNvSpPr>
          <p:nvPr>
            <p:ph idx="1"/>
          </p:nvPr>
        </p:nvSpPr>
        <p:spPr/>
        <p:txBody>
          <a:bodyPr/>
          <a:lstStyle/>
          <a:p>
            <a:pPr marL="0" indent="0">
              <a:buNone/>
            </a:pPr>
            <a:r>
              <a:rPr lang="en-US" dirty="0"/>
              <a:t/>
            </a:r>
            <a:br>
              <a:rPr lang="en-US" dirty="0"/>
            </a:br>
            <a:r>
              <a:rPr lang="en-US" dirty="0"/>
              <a:t/>
            </a:r>
            <a:br>
              <a:rPr lang="en-US" dirty="0"/>
            </a:br>
            <a:r>
              <a:rPr lang="en-US" sz="6000" dirty="0"/>
              <a:t>Microsoft Excel</a:t>
            </a:r>
            <a:r>
              <a:rPr lang="en-US" sz="6000" dirty="0"/>
              <a:t/>
            </a:r>
            <a:br>
              <a:rPr lang="en-US" sz="6000" dirty="0"/>
            </a:br>
            <a:r>
              <a:rPr lang="en-US" sz="6000" dirty="0"/>
              <a:t>Microsoft Power Bi.</a:t>
            </a:r>
            <a:endParaRPr lang="en-IN" sz="6000" dirty="0"/>
          </a:p>
        </p:txBody>
      </p:sp>
    </p:spTree>
    <p:extLst>
      <p:ext uri="{BB962C8B-B14F-4D97-AF65-F5344CB8AC3E}">
        <p14:creationId xmlns:p14="http://schemas.microsoft.com/office/powerpoint/2010/main" val="183057292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802673"/>
            <a:ext cx="11247120" cy="4951367"/>
          </a:xfrm>
          <a:prstGeom prst="rect">
            <a:avLst/>
          </a:prstGeom>
        </p:spPr>
      </p:pic>
      <p:sp>
        <p:nvSpPr>
          <p:cNvPr id="4" name="TextBox 3"/>
          <p:cNvSpPr txBox="1"/>
          <p:nvPr/>
        </p:nvSpPr>
        <p:spPr>
          <a:xfrm>
            <a:off x="3357154" y="613955"/>
            <a:ext cx="9744892" cy="707886"/>
          </a:xfrm>
          <a:prstGeom prst="rect">
            <a:avLst/>
          </a:prstGeom>
          <a:noFill/>
        </p:spPr>
        <p:txBody>
          <a:bodyPr wrap="square" rtlCol="0">
            <a:spAutoFit/>
          </a:bodyPr>
          <a:lstStyle/>
          <a:p>
            <a:r>
              <a:rPr lang="en-US" sz="4000" b="1" dirty="0" smtClean="0"/>
              <a:t>DATASET OF PROJECT</a:t>
            </a:r>
            <a:endParaRPr lang="en-IN" sz="4000" b="1" dirty="0"/>
          </a:p>
        </p:txBody>
      </p:sp>
    </p:spTree>
    <p:extLst>
      <p:ext uri="{BB962C8B-B14F-4D97-AF65-F5344CB8AC3E}">
        <p14:creationId xmlns:p14="http://schemas.microsoft.com/office/powerpoint/2010/main" val="200978646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My  dashboard designs</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81" y="2065867"/>
            <a:ext cx="5608210" cy="4047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011" y="2065867"/>
            <a:ext cx="5833559" cy="4047549"/>
          </a:xfrm>
          <a:prstGeom prst="rect">
            <a:avLst/>
          </a:prstGeom>
        </p:spPr>
      </p:pic>
    </p:spTree>
    <p:extLst>
      <p:ext uri="{BB962C8B-B14F-4D97-AF65-F5344CB8AC3E}">
        <p14:creationId xmlns:p14="http://schemas.microsoft.com/office/powerpoint/2010/main" val="40968716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090057"/>
            <a:ext cx="7616827" cy="1711234"/>
          </a:xfrm>
        </p:spPr>
        <p:txBody>
          <a:bodyPr>
            <a:noAutofit/>
          </a:bodyPr>
          <a:lstStyle/>
          <a:p>
            <a:r>
              <a:rPr lang="en-US" sz="10000" dirty="0" smtClean="0"/>
              <a:t>THANKYOU</a:t>
            </a:r>
            <a:endParaRPr lang="en-IN" sz="100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9975455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TotalTime>
  <Words>212</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Google Sans</vt:lpstr>
      <vt:lpstr>Celestial</vt:lpstr>
      <vt:lpstr>ANALYZING AMAZON SALE DATA INTERNSHIP PROJECT REPORT</vt:lpstr>
      <vt:lpstr>TABLE OF CONTENTS</vt:lpstr>
      <vt:lpstr>Project overview</vt:lpstr>
      <vt:lpstr>INTRODUCTION</vt:lpstr>
      <vt:lpstr>Detail about project</vt:lpstr>
      <vt:lpstr>Tool used</vt:lpstr>
      <vt:lpstr>PowerPoint Presentation</vt:lpstr>
      <vt:lpstr>My  dashboard designs</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 DATA</dc:title>
  <dc:creator>HP</dc:creator>
  <cp:lastModifiedBy>HP</cp:lastModifiedBy>
  <cp:revision>5</cp:revision>
  <dcterms:created xsi:type="dcterms:W3CDTF">2024-07-27T16:37:27Z</dcterms:created>
  <dcterms:modified xsi:type="dcterms:W3CDTF">2024-07-27T17:21:47Z</dcterms:modified>
</cp:coreProperties>
</file>