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5BCF47-3D3D-49DF-95E5-B6F9C77A7FE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F24BC-E9F2-4017-97D7-7DDD10E8AEEC}" type="slidenum">
              <a:rPr lang="en-IN" smtClean="0"/>
              <a:t>‹#›</a:t>
            </a:fld>
            <a:endParaRPr lang="en-IN"/>
          </a:p>
        </p:txBody>
      </p:sp>
    </p:spTree>
    <p:extLst>
      <p:ext uri="{BB962C8B-B14F-4D97-AF65-F5344CB8AC3E}">
        <p14:creationId xmlns:p14="http://schemas.microsoft.com/office/powerpoint/2010/main" val="348440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5BCF47-3D3D-49DF-95E5-B6F9C77A7FE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F24BC-E9F2-4017-97D7-7DDD10E8AEEC}" type="slidenum">
              <a:rPr lang="en-IN" smtClean="0"/>
              <a:t>‹#›</a:t>
            </a:fld>
            <a:endParaRPr lang="en-IN"/>
          </a:p>
        </p:txBody>
      </p:sp>
    </p:spTree>
    <p:extLst>
      <p:ext uri="{BB962C8B-B14F-4D97-AF65-F5344CB8AC3E}">
        <p14:creationId xmlns:p14="http://schemas.microsoft.com/office/powerpoint/2010/main" val="75592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5BCF47-3D3D-49DF-95E5-B6F9C77A7FE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F24BC-E9F2-4017-97D7-7DDD10E8AEE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0998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5BCF47-3D3D-49DF-95E5-B6F9C77A7FE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F24BC-E9F2-4017-97D7-7DDD10E8AEEC}" type="slidenum">
              <a:rPr lang="en-IN" smtClean="0"/>
              <a:t>‹#›</a:t>
            </a:fld>
            <a:endParaRPr lang="en-IN"/>
          </a:p>
        </p:txBody>
      </p:sp>
    </p:spTree>
    <p:extLst>
      <p:ext uri="{BB962C8B-B14F-4D97-AF65-F5344CB8AC3E}">
        <p14:creationId xmlns:p14="http://schemas.microsoft.com/office/powerpoint/2010/main" val="2911439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5BCF47-3D3D-49DF-95E5-B6F9C77A7FE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F24BC-E9F2-4017-97D7-7DDD10E8AEE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9757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5BCF47-3D3D-49DF-95E5-B6F9C77A7FE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F24BC-E9F2-4017-97D7-7DDD10E8AEEC}" type="slidenum">
              <a:rPr lang="en-IN" smtClean="0"/>
              <a:t>‹#›</a:t>
            </a:fld>
            <a:endParaRPr lang="en-IN"/>
          </a:p>
        </p:txBody>
      </p:sp>
    </p:spTree>
    <p:extLst>
      <p:ext uri="{BB962C8B-B14F-4D97-AF65-F5344CB8AC3E}">
        <p14:creationId xmlns:p14="http://schemas.microsoft.com/office/powerpoint/2010/main" val="2443910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5BCF47-3D3D-49DF-95E5-B6F9C77A7FE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F24BC-E9F2-4017-97D7-7DDD10E8AEEC}" type="slidenum">
              <a:rPr lang="en-IN" smtClean="0"/>
              <a:t>‹#›</a:t>
            </a:fld>
            <a:endParaRPr lang="en-IN"/>
          </a:p>
        </p:txBody>
      </p:sp>
    </p:spTree>
    <p:extLst>
      <p:ext uri="{BB962C8B-B14F-4D97-AF65-F5344CB8AC3E}">
        <p14:creationId xmlns:p14="http://schemas.microsoft.com/office/powerpoint/2010/main" val="1861061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5BCF47-3D3D-49DF-95E5-B6F9C77A7FE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F24BC-E9F2-4017-97D7-7DDD10E8AEEC}" type="slidenum">
              <a:rPr lang="en-IN" smtClean="0"/>
              <a:t>‹#›</a:t>
            </a:fld>
            <a:endParaRPr lang="en-IN"/>
          </a:p>
        </p:txBody>
      </p:sp>
    </p:spTree>
    <p:extLst>
      <p:ext uri="{BB962C8B-B14F-4D97-AF65-F5344CB8AC3E}">
        <p14:creationId xmlns:p14="http://schemas.microsoft.com/office/powerpoint/2010/main" val="307413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5BCF47-3D3D-49DF-95E5-B6F9C77A7FE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F24BC-E9F2-4017-97D7-7DDD10E8AEEC}" type="slidenum">
              <a:rPr lang="en-IN" smtClean="0"/>
              <a:t>‹#›</a:t>
            </a:fld>
            <a:endParaRPr lang="en-IN"/>
          </a:p>
        </p:txBody>
      </p:sp>
    </p:spTree>
    <p:extLst>
      <p:ext uri="{BB962C8B-B14F-4D97-AF65-F5344CB8AC3E}">
        <p14:creationId xmlns:p14="http://schemas.microsoft.com/office/powerpoint/2010/main" val="268519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5BCF47-3D3D-49DF-95E5-B6F9C77A7FE9}"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CF24BC-E9F2-4017-97D7-7DDD10E8AEEC}" type="slidenum">
              <a:rPr lang="en-IN" smtClean="0"/>
              <a:t>‹#›</a:t>
            </a:fld>
            <a:endParaRPr lang="en-IN"/>
          </a:p>
        </p:txBody>
      </p:sp>
    </p:spTree>
    <p:extLst>
      <p:ext uri="{BB962C8B-B14F-4D97-AF65-F5344CB8AC3E}">
        <p14:creationId xmlns:p14="http://schemas.microsoft.com/office/powerpoint/2010/main" val="399103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5BCF47-3D3D-49DF-95E5-B6F9C77A7FE9}"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CF24BC-E9F2-4017-97D7-7DDD10E8AEEC}" type="slidenum">
              <a:rPr lang="en-IN" smtClean="0"/>
              <a:t>‹#›</a:t>
            </a:fld>
            <a:endParaRPr lang="en-IN"/>
          </a:p>
        </p:txBody>
      </p:sp>
    </p:spTree>
    <p:extLst>
      <p:ext uri="{BB962C8B-B14F-4D97-AF65-F5344CB8AC3E}">
        <p14:creationId xmlns:p14="http://schemas.microsoft.com/office/powerpoint/2010/main" val="1180574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5BCF47-3D3D-49DF-95E5-B6F9C77A7FE9}" type="datetimeFigureOut">
              <a:rPr lang="en-IN" smtClean="0"/>
              <a:t>27-07-2024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CF24BC-E9F2-4017-97D7-7DDD10E8AEEC}" type="slidenum">
              <a:rPr lang="en-IN" smtClean="0"/>
              <a:t>‹#›</a:t>
            </a:fld>
            <a:endParaRPr lang="en-IN"/>
          </a:p>
        </p:txBody>
      </p:sp>
    </p:spTree>
    <p:extLst>
      <p:ext uri="{BB962C8B-B14F-4D97-AF65-F5344CB8AC3E}">
        <p14:creationId xmlns:p14="http://schemas.microsoft.com/office/powerpoint/2010/main" val="301194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5BCF47-3D3D-49DF-95E5-B6F9C77A7FE9}" type="datetimeFigureOut">
              <a:rPr lang="en-IN" smtClean="0"/>
              <a:t>27-07-2024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CF24BC-E9F2-4017-97D7-7DDD10E8AEEC}" type="slidenum">
              <a:rPr lang="en-IN" smtClean="0"/>
              <a:t>‹#›</a:t>
            </a:fld>
            <a:endParaRPr lang="en-IN"/>
          </a:p>
        </p:txBody>
      </p:sp>
    </p:spTree>
    <p:extLst>
      <p:ext uri="{BB962C8B-B14F-4D97-AF65-F5344CB8AC3E}">
        <p14:creationId xmlns:p14="http://schemas.microsoft.com/office/powerpoint/2010/main" val="1513850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BCF47-3D3D-49DF-95E5-B6F9C77A7FE9}" type="datetimeFigureOut">
              <a:rPr lang="en-IN" smtClean="0"/>
              <a:t>27-07-2024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CF24BC-E9F2-4017-97D7-7DDD10E8AEEC}" type="slidenum">
              <a:rPr lang="en-IN" smtClean="0"/>
              <a:t>‹#›</a:t>
            </a:fld>
            <a:endParaRPr lang="en-IN"/>
          </a:p>
        </p:txBody>
      </p:sp>
    </p:spTree>
    <p:extLst>
      <p:ext uri="{BB962C8B-B14F-4D97-AF65-F5344CB8AC3E}">
        <p14:creationId xmlns:p14="http://schemas.microsoft.com/office/powerpoint/2010/main" val="39203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BCF47-3D3D-49DF-95E5-B6F9C77A7FE9}"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CF24BC-E9F2-4017-97D7-7DDD10E8AEEC}" type="slidenum">
              <a:rPr lang="en-IN" smtClean="0"/>
              <a:t>‹#›</a:t>
            </a:fld>
            <a:endParaRPr lang="en-IN"/>
          </a:p>
        </p:txBody>
      </p:sp>
    </p:spTree>
    <p:extLst>
      <p:ext uri="{BB962C8B-B14F-4D97-AF65-F5344CB8AC3E}">
        <p14:creationId xmlns:p14="http://schemas.microsoft.com/office/powerpoint/2010/main" val="69238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BCF47-3D3D-49DF-95E5-B6F9C77A7FE9}"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CF24BC-E9F2-4017-97D7-7DDD10E8AEEC}" type="slidenum">
              <a:rPr lang="en-IN" smtClean="0"/>
              <a:t>‹#›</a:t>
            </a:fld>
            <a:endParaRPr lang="en-IN"/>
          </a:p>
        </p:txBody>
      </p:sp>
    </p:spTree>
    <p:extLst>
      <p:ext uri="{BB962C8B-B14F-4D97-AF65-F5344CB8AC3E}">
        <p14:creationId xmlns:p14="http://schemas.microsoft.com/office/powerpoint/2010/main" val="2269294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5BCF47-3D3D-49DF-95E5-B6F9C77A7FE9}" type="datetimeFigureOut">
              <a:rPr lang="en-IN" smtClean="0"/>
              <a:t>27-07-2024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F24BC-E9F2-4017-97D7-7DDD10E8AEEC}" type="slidenum">
              <a:rPr lang="en-IN" smtClean="0"/>
              <a:t>‹#›</a:t>
            </a:fld>
            <a:endParaRPr lang="en-IN"/>
          </a:p>
        </p:txBody>
      </p:sp>
    </p:spTree>
    <p:extLst>
      <p:ext uri="{BB962C8B-B14F-4D97-AF65-F5344CB8AC3E}">
        <p14:creationId xmlns:p14="http://schemas.microsoft.com/office/powerpoint/2010/main" val="1600512825"/>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658" y="104502"/>
            <a:ext cx="10171753" cy="3056709"/>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b="1" dirty="0" smtClean="0"/>
              <a:t>ENTERTAINER DATA ANALYTICS</a:t>
            </a:r>
            <a:r>
              <a:rPr lang="en-US" dirty="0" smtClean="0"/>
              <a:t/>
            </a:r>
            <a:br>
              <a:rPr lang="en-US" dirty="0" smtClean="0"/>
            </a:br>
            <a:r>
              <a:rPr lang="en-US" dirty="0" smtClean="0"/>
              <a:t/>
            </a:r>
            <a:br>
              <a:rPr lang="en-US" dirty="0" smtClean="0"/>
            </a:br>
            <a:r>
              <a:rPr lang="en-US" b="1" dirty="0"/>
              <a:t>INTERNSHIP </a:t>
            </a:r>
            <a:r>
              <a:rPr lang="en-US" b="1" dirty="0" smtClean="0"/>
              <a:t>PROJECT </a:t>
            </a:r>
            <a:r>
              <a:rPr lang="en-US" b="1" dirty="0"/>
              <a:t>REPORT</a:t>
            </a:r>
            <a:endParaRPr lang="en-IN" dirty="0"/>
          </a:p>
        </p:txBody>
      </p:sp>
      <p:sp>
        <p:nvSpPr>
          <p:cNvPr id="3" name="Subtitle 2"/>
          <p:cNvSpPr>
            <a:spLocks noGrp="1"/>
          </p:cNvSpPr>
          <p:nvPr>
            <p:ph type="subTitle" idx="1"/>
          </p:nvPr>
        </p:nvSpPr>
        <p:spPr/>
        <p:txBody>
          <a:bodyPr>
            <a:normAutofit/>
          </a:bodyPr>
          <a:lstStyle/>
          <a:p>
            <a:r>
              <a:rPr lang="en-US" sz="4000" b="1" dirty="0" smtClean="0"/>
              <a:t>ANSHIKA BHATNAGAR</a:t>
            </a:r>
            <a:endParaRPr lang="en-IN" sz="4000" b="1" dirty="0"/>
          </a:p>
        </p:txBody>
      </p:sp>
    </p:spTree>
    <p:extLst>
      <p:ext uri="{BB962C8B-B14F-4D97-AF65-F5344CB8AC3E}">
        <p14:creationId xmlns:p14="http://schemas.microsoft.com/office/powerpoint/2010/main" val="1043115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MY DASHBOARD DESIGN</a:t>
            </a:r>
            <a:endParaRPr lang="en-IN" sz="4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514" y="1541418"/>
            <a:ext cx="10254343" cy="5120640"/>
          </a:xfrm>
        </p:spPr>
      </p:pic>
    </p:spTree>
    <p:extLst>
      <p:ext uri="{BB962C8B-B14F-4D97-AF65-F5344CB8AC3E}">
        <p14:creationId xmlns:p14="http://schemas.microsoft.com/office/powerpoint/2010/main" val="317689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MY DASHBOARD DESIGN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571" y="2050870"/>
            <a:ext cx="9823269" cy="4807130"/>
          </a:xfrm>
        </p:spPr>
      </p:pic>
    </p:spTree>
    <p:extLst>
      <p:ext uri="{BB962C8B-B14F-4D97-AF65-F5344CB8AC3E}">
        <p14:creationId xmlns:p14="http://schemas.microsoft.com/office/powerpoint/2010/main" val="3030988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431" y="2869474"/>
            <a:ext cx="8596668" cy="1320800"/>
          </a:xfrm>
        </p:spPr>
        <p:txBody>
          <a:bodyPr>
            <a:normAutofit/>
          </a:bodyPr>
          <a:lstStyle/>
          <a:p>
            <a:pPr algn="ctr"/>
            <a:r>
              <a:rPr lang="en-US" sz="6000" b="1" dirty="0" smtClean="0"/>
              <a:t>THANKYOU</a:t>
            </a:r>
            <a:endParaRPr lang="en-IN" sz="6000" b="1" dirty="0"/>
          </a:p>
        </p:txBody>
      </p:sp>
    </p:spTree>
    <p:extLst>
      <p:ext uri="{BB962C8B-B14F-4D97-AF65-F5344CB8AC3E}">
        <p14:creationId xmlns:p14="http://schemas.microsoft.com/office/powerpoint/2010/main" val="198096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TABLE OF CONTENT</a:t>
            </a:r>
            <a:endParaRPr lang="en-IN" sz="4000" b="1" dirty="0"/>
          </a:p>
        </p:txBody>
      </p:sp>
      <p:sp>
        <p:nvSpPr>
          <p:cNvPr id="3" name="Content Placeholder 2"/>
          <p:cNvSpPr>
            <a:spLocks noGrp="1"/>
          </p:cNvSpPr>
          <p:nvPr>
            <p:ph idx="1"/>
          </p:nvPr>
        </p:nvSpPr>
        <p:spPr/>
        <p:txBody>
          <a:bodyPr/>
          <a:lstStyle/>
          <a:p>
            <a:pPr marL="0" indent="0">
              <a:buNone/>
            </a:pPr>
            <a:r>
              <a:rPr lang="en-US" b="1" dirty="0"/>
              <a:t>1- PROJECT OVERVIEW</a:t>
            </a:r>
          </a:p>
          <a:p>
            <a:pPr marL="0" indent="0">
              <a:buNone/>
            </a:pPr>
            <a:r>
              <a:rPr lang="en-US" b="1" dirty="0"/>
              <a:t>2- INTRODUCTION </a:t>
            </a:r>
          </a:p>
          <a:p>
            <a:pPr marL="0" indent="0">
              <a:buNone/>
            </a:pPr>
            <a:r>
              <a:rPr lang="en-US" b="1" dirty="0"/>
              <a:t>3- PROJECT OVERVIEW </a:t>
            </a:r>
          </a:p>
          <a:p>
            <a:pPr marL="0" indent="0">
              <a:buNone/>
            </a:pPr>
            <a:r>
              <a:rPr lang="en-US" b="1" dirty="0"/>
              <a:t>4-DETAIL ABOUT PROJECT</a:t>
            </a:r>
          </a:p>
          <a:p>
            <a:pPr marL="0" indent="0">
              <a:buNone/>
            </a:pPr>
            <a:r>
              <a:rPr lang="en-US" b="1" dirty="0"/>
              <a:t>5- TOOL USE</a:t>
            </a:r>
          </a:p>
          <a:p>
            <a:pPr marL="0" indent="0">
              <a:buNone/>
            </a:pPr>
            <a:r>
              <a:rPr lang="en-US" b="1" dirty="0"/>
              <a:t>6-DATASET OF PROJECT</a:t>
            </a:r>
          </a:p>
          <a:p>
            <a:pPr marL="0" indent="0">
              <a:buNone/>
            </a:pPr>
            <a:r>
              <a:rPr lang="en-US" b="1" dirty="0"/>
              <a:t>7-MY DASBOARD DESIGN</a:t>
            </a:r>
            <a:endParaRPr lang="en-IN" b="1" dirty="0"/>
          </a:p>
          <a:p>
            <a:pPr marL="0" indent="0">
              <a:buNone/>
            </a:pPr>
            <a:endParaRPr lang="en-IN" dirty="0"/>
          </a:p>
        </p:txBody>
      </p:sp>
    </p:spTree>
    <p:extLst>
      <p:ext uri="{BB962C8B-B14F-4D97-AF65-F5344CB8AC3E}">
        <p14:creationId xmlns:p14="http://schemas.microsoft.com/office/powerpoint/2010/main" val="298238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t>PROJECT OVERVIEW</a:t>
            </a:r>
            <a:endParaRPr lang="en-IN" sz="4000" b="1" dirty="0"/>
          </a:p>
        </p:txBody>
      </p:sp>
      <p:sp>
        <p:nvSpPr>
          <p:cNvPr id="3" name="Content Placeholder 2"/>
          <p:cNvSpPr>
            <a:spLocks noGrp="1"/>
          </p:cNvSpPr>
          <p:nvPr>
            <p:ph idx="1"/>
          </p:nvPr>
        </p:nvSpPr>
        <p:spPr/>
        <p:txBody>
          <a:bodyPr>
            <a:normAutofit/>
          </a:bodyPr>
          <a:lstStyle/>
          <a:p>
            <a:pPr marL="0" indent="0">
              <a:buNone/>
            </a:pPr>
            <a:r>
              <a:rPr lang="en-US" sz="2500" b="1" dirty="0"/>
              <a:t>I have done this project as part of the </a:t>
            </a:r>
            <a:r>
              <a:rPr lang="en-US" sz="2500" b="1" dirty="0" smtClean="0"/>
              <a:t>Unified Mentor Internship</a:t>
            </a:r>
            <a:r>
              <a:rPr lang="en-US" sz="2500" b="1" dirty="0"/>
              <a:t>. If you are looking for some remote internship opportunity you can check out </a:t>
            </a:r>
            <a:r>
              <a:rPr lang="en-US" sz="2500" b="1" u="sng" dirty="0" smtClean="0"/>
              <a:t>UNIFIED MENTOR </a:t>
            </a:r>
            <a:r>
              <a:rPr lang="en-US" sz="2500" b="1" dirty="0" smtClean="0"/>
              <a:t>, </a:t>
            </a:r>
            <a:r>
              <a:rPr lang="en-US" sz="2500" b="1" dirty="0"/>
              <a:t>where you can find internship for different technologies in different domains.</a:t>
            </a:r>
            <a:endParaRPr lang="en-IN" sz="2500" b="1" dirty="0"/>
          </a:p>
        </p:txBody>
      </p:sp>
    </p:spTree>
    <p:extLst>
      <p:ext uri="{BB962C8B-B14F-4D97-AF65-F5344CB8AC3E}">
        <p14:creationId xmlns:p14="http://schemas.microsoft.com/office/powerpoint/2010/main" val="265728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INTRODUCTION</a:t>
            </a:r>
            <a:endParaRPr lang="en-IN" sz="4000" dirty="0"/>
          </a:p>
        </p:txBody>
      </p:sp>
      <p:sp>
        <p:nvSpPr>
          <p:cNvPr id="3" name="Content Placeholder 2"/>
          <p:cNvSpPr>
            <a:spLocks noGrp="1"/>
          </p:cNvSpPr>
          <p:nvPr>
            <p:ph idx="1"/>
          </p:nvPr>
        </p:nvSpPr>
        <p:spPr/>
        <p:txBody>
          <a:bodyPr/>
          <a:lstStyle/>
          <a:p>
            <a:pPr marL="0" indent="0">
              <a:buNone/>
            </a:pPr>
            <a:r>
              <a:rPr lang="en-US" dirty="0"/>
              <a:t>Normal life can be stressful, and people need to relax. Being entertained by others is a wonderful way to take some time out of life. It can reduce stress and make life's issues easier to face. The media and entertainment industry consists of film, television, radio and print. These segments include movies, TV shows, radio shows, news, music, newspapers, magazines, and books. Entertainment industry is a group of sub-industries devoted to entertainment. Entertainment industry is used to describe the mass media companies that control the distribution and manufacture of mass media </a:t>
            </a:r>
            <a:r>
              <a:rPr lang="en-US" dirty="0" smtClean="0"/>
              <a:t>entertainment</a:t>
            </a:r>
            <a:endParaRPr lang="en-IN" dirty="0"/>
          </a:p>
        </p:txBody>
      </p:sp>
    </p:spTree>
    <p:extLst>
      <p:ext uri="{BB962C8B-B14F-4D97-AF65-F5344CB8AC3E}">
        <p14:creationId xmlns:p14="http://schemas.microsoft.com/office/powerpoint/2010/main" val="139656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DETAIL ABOUT PROJECT</a:t>
            </a:r>
            <a:endParaRPr lang="en-IN" b="1" dirty="0"/>
          </a:p>
        </p:txBody>
      </p:sp>
      <p:sp>
        <p:nvSpPr>
          <p:cNvPr id="3" name="Content Placeholder 2"/>
          <p:cNvSpPr>
            <a:spLocks noGrp="1"/>
          </p:cNvSpPr>
          <p:nvPr>
            <p:ph idx="1"/>
          </p:nvPr>
        </p:nvSpPr>
        <p:spPr/>
        <p:txBody>
          <a:bodyPr/>
          <a:lstStyle/>
          <a:p>
            <a:r>
              <a:rPr lang="en-US" b="1" dirty="0"/>
              <a:t>Entertainer-Basic Info:</a:t>
            </a:r>
            <a:r>
              <a:rPr lang="en-US" dirty="0"/>
              <a:t> It consists of list of 70 Entertainers Name, Birth year and Gender</a:t>
            </a:r>
          </a:p>
          <a:p>
            <a:r>
              <a:rPr lang="en-US" b="1" dirty="0"/>
              <a:t>Entertainer-Breakthrough Info:</a:t>
            </a:r>
            <a:r>
              <a:rPr lang="en-US" dirty="0"/>
              <a:t> It consists of details about the 70 entertainers like breakthrough year, first major award, breakthrough movie name</a:t>
            </a:r>
          </a:p>
          <a:p>
            <a:r>
              <a:rPr lang="en-US" b="1" dirty="0"/>
              <a:t>Entertainer-Last major work Info:</a:t>
            </a:r>
            <a:r>
              <a:rPr lang="en-US" dirty="0"/>
              <a:t> It consists of the details about the 70 entertainers last major work and if died, Year of death details</a:t>
            </a:r>
          </a:p>
        </p:txBody>
      </p:sp>
    </p:spTree>
    <p:extLst>
      <p:ext uri="{BB962C8B-B14F-4D97-AF65-F5344CB8AC3E}">
        <p14:creationId xmlns:p14="http://schemas.microsoft.com/office/powerpoint/2010/main" val="323320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t>Tool used</a:t>
            </a:r>
            <a:endParaRPr lang="en-IN" sz="4000" dirty="0"/>
          </a:p>
        </p:txBody>
      </p:sp>
      <p:sp>
        <p:nvSpPr>
          <p:cNvPr id="3" name="Content Placeholder 2"/>
          <p:cNvSpPr>
            <a:spLocks noGrp="1"/>
          </p:cNvSpPr>
          <p:nvPr>
            <p:ph idx="1"/>
          </p:nvPr>
        </p:nvSpPr>
        <p:spPr/>
        <p:txBody>
          <a:bodyPr/>
          <a:lstStyle/>
          <a:p>
            <a:r>
              <a:rPr lang="en-US" sz="3000" b="1" dirty="0" smtClean="0"/>
              <a:t>Microsoft Excel</a:t>
            </a:r>
          </a:p>
          <a:p>
            <a:r>
              <a:rPr lang="en-US" sz="3000" b="1" dirty="0" smtClean="0"/>
              <a:t>Microsoft </a:t>
            </a:r>
            <a:r>
              <a:rPr lang="en-US" sz="3000" b="1" dirty="0"/>
              <a:t>Power Bi.</a:t>
            </a:r>
            <a:endParaRPr lang="en-IN" sz="3000" b="1" dirty="0"/>
          </a:p>
          <a:p>
            <a:endParaRPr lang="en-IN" dirty="0"/>
          </a:p>
        </p:txBody>
      </p:sp>
    </p:spTree>
    <p:extLst>
      <p:ext uri="{BB962C8B-B14F-4D97-AF65-F5344CB8AC3E}">
        <p14:creationId xmlns:p14="http://schemas.microsoft.com/office/powerpoint/2010/main" val="225790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DATASET OF PROJECT</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951" y="1507445"/>
            <a:ext cx="10741855" cy="4958669"/>
          </a:xfrm>
        </p:spPr>
      </p:pic>
    </p:spTree>
    <p:extLst>
      <p:ext uri="{BB962C8B-B14F-4D97-AF65-F5344CB8AC3E}">
        <p14:creationId xmlns:p14="http://schemas.microsoft.com/office/powerpoint/2010/main" val="423619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DATASET OF PROJECT</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212" y="1606731"/>
            <a:ext cx="9927772" cy="5029199"/>
          </a:xfrm>
        </p:spPr>
      </p:pic>
    </p:spTree>
    <p:extLst>
      <p:ext uri="{BB962C8B-B14F-4D97-AF65-F5344CB8AC3E}">
        <p14:creationId xmlns:p14="http://schemas.microsoft.com/office/powerpoint/2010/main" val="82641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DATASET OF PROJECT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10058400" cy="4500608"/>
          </a:xfrm>
        </p:spPr>
      </p:pic>
    </p:spTree>
    <p:extLst>
      <p:ext uri="{BB962C8B-B14F-4D97-AF65-F5344CB8AC3E}">
        <p14:creationId xmlns:p14="http://schemas.microsoft.com/office/powerpoint/2010/main" val="4014335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29</TotalTime>
  <Words>192</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     ENTERTAINER DATA ANALYTICS  INTERNSHIP PROJECT REPORT</vt:lpstr>
      <vt:lpstr>TABLE OF CONTENT</vt:lpstr>
      <vt:lpstr>PROJECT OVERVIEW</vt:lpstr>
      <vt:lpstr>INTRODUCTION</vt:lpstr>
      <vt:lpstr>DETAIL ABOUT PROJECT</vt:lpstr>
      <vt:lpstr>Tool used</vt:lpstr>
      <vt:lpstr>DATASET OF PROJECT</vt:lpstr>
      <vt:lpstr>DATASET OF PROJECT</vt:lpstr>
      <vt:lpstr>DATASET OF PROJECT</vt:lpstr>
      <vt:lpstr>MY DASHBOARD DESIGN</vt:lpstr>
      <vt:lpstr>MY DASHBOARD DESIGN</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ENTERTAINER DATA ANALYTICS  INTERNSHIP PROJECT REPORT</dc:title>
  <dc:creator>HP</dc:creator>
  <cp:lastModifiedBy>HP</cp:lastModifiedBy>
  <cp:revision>3</cp:revision>
  <dcterms:created xsi:type="dcterms:W3CDTF">2024-07-27T17:09:17Z</dcterms:created>
  <dcterms:modified xsi:type="dcterms:W3CDTF">2024-07-27T17:38:25Z</dcterms:modified>
</cp:coreProperties>
</file>