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6CB5F9-05C8-4A47-90D4-A6C035DEB605}" v="30" dt="2024-05-19T05:08:14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hika Saklani" userId="022aa52201404433" providerId="LiveId" clId="{736CB5F9-05C8-4A47-90D4-A6C035DEB605}"/>
    <pc:docChg chg="undo custSel addSld delSld modSld">
      <pc:chgData name="Anshika Saklani" userId="022aa52201404433" providerId="LiveId" clId="{736CB5F9-05C8-4A47-90D4-A6C035DEB605}" dt="2024-05-19T05:52:09.770" v="1508" actId="20577"/>
      <pc:docMkLst>
        <pc:docMk/>
      </pc:docMkLst>
      <pc:sldChg chg="modTransition">
        <pc:chgData name="Anshika Saklani" userId="022aa52201404433" providerId="LiveId" clId="{736CB5F9-05C8-4A47-90D4-A6C035DEB605}" dt="2024-05-18T14:14:48.902" v="1418"/>
        <pc:sldMkLst>
          <pc:docMk/>
          <pc:sldMk cId="4167884232" sldId="278"/>
        </pc:sldMkLst>
      </pc:sldChg>
      <pc:sldChg chg="modTransition">
        <pc:chgData name="Anshika Saklani" userId="022aa52201404433" providerId="LiveId" clId="{736CB5F9-05C8-4A47-90D4-A6C035DEB605}" dt="2024-05-18T14:14:53.623" v="1419"/>
        <pc:sldMkLst>
          <pc:docMk/>
          <pc:sldMk cId="3220235682" sldId="279"/>
        </pc:sldMkLst>
      </pc:sldChg>
      <pc:sldChg chg="addSp delSp modSp mod modTransition">
        <pc:chgData name="Anshika Saklani" userId="022aa52201404433" providerId="LiveId" clId="{736CB5F9-05C8-4A47-90D4-A6C035DEB605}" dt="2024-05-18T14:14:59.402" v="1420"/>
        <pc:sldMkLst>
          <pc:docMk/>
          <pc:sldMk cId="1489262018" sldId="280"/>
        </pc:sldMkLst>
        <pc:spChg chg="mod">
          <ac:chgData name="Anshika Saklani" userId="022aa52201404433" providerId="LiveId" clId="{736CB5F9-05C8-4A47-90D4-A6C035DEB605}" dt="2024-05-15T03:10:23.033" v="29" actId="1076"/>
          <ac:spMkLst>
            <pc:docMk/>
            <pc:sldMk cId="1489262018" sldId="280"/>
            <ac:spMk id="2" creationId="{E42B1FF0-99C9-A3A0-4C03-E2F0C890217A}"/>
          </ac:spMkLst>
        </pc:spChg>
        <pc:spChg chg="del">
          <ac:chgData name="Anshika Saklani" userId="022aa52201404433" providerId="LiveId" clId="{736CB5F9-05C8-4A47-90D4-A6C035DEB605}" dt="2024-05-15T03:09:26.814" v="3" actId="931"/>
          <ac:spMkLst>
            <pc:docMk/>
            <pc:sldMk cId="1489262018" sldId="280"/>
            <ac:spMk id="3" creationId="{FD024601-23F0-219B-5BF2-51BBD2098A59}"/>
          </ac:spMkLst>
        </pc:spChg>
        <pc:spChg chg="mod">
          <ac:chgData name="Anshika Saklani" userId="022aa52201404433" providerId="LiveId" clId="{736CB5F9-05C8-4A47-90D4-A6C035DEB605}" dt="2024-05-18T13:23:49.889" v="687" actId="2711"/>
          <ac:spMkLst>
            <pc:docMk/>
            <pc:sldMk cId="1489262018" sldId="280"/>
            <ac:spMk id="4" creationId="{7A2243E8-69DF-41F2-7DE8-3DA7FA4DA18F}"/>
          </ac:spMkLst>
        </pc:spChg>
        <pc:spChg chg="add mod">
          <ac:chgData name="Anshika Saklani" userId="022aa52201404433" providerId="LiveId" clId="{736CB5F9-05C8-4A47-90D4-A6C035DEB605}" dt="2024-05-15T03:15:57.165" v="347" actId="478"/>
          <ac:spMkLst>
            <pc:docMk/>
            <pc:sldMk cId="1489262018" sldId="280"/>
            <ac:spMk id="8" creationId="{3CB0D53B-A38F-48CB-DC90-AD1B01D78929}"/>
          </ac:spMkLst>
        </pc:spChg>
        <pc:spChg chg="add mod">
          <ac:chgData name="Anshika Saklani" userId="022aa52201404433" providerId="LiveId" clId="{736CB5F9-05C8-4A47-90D4-A6C035DEB605}" dt="2024-05-15T03:30:28.473" v="606" actId="20577"/>
          <ac:spMkLst>
            <pc:docMk/>
            <pc:sldMk cId="1489262018" sldId="280"/>
            <ac:spMk id="9" creationId="{88863786-DD06-A077-53EE-163C065AC9A6}"/>
          </ac:spMkLst>
        </pc:spChg>
        <pc:spChg chg="add del mod">
          <ac:chgData name="Anshika Saklani" userId="022aa52201404433" providerId="LiveId" clId="{736CB5F9-05C8-4A47-90D4-A6C035DEB605}" dt="2024-05-15T03:31:07.376" v="611" actId="1076"/>
          <ac:spMkLst>
            <pc:docMk/>
            <pc:sldMk cId="1489262018" sldId="280"/>
            <ac:spMk id="10" creationId="{70048D8D-06A3-2390-EB2F-FD267FD5C105}"/>
          </ac:spMkLst>
        </pc:spChg>
        <pc:spChg chg="add mod">
          <ac:chgData name="Anshika Saklani" userId="022aa52201404433" providerId="LiveId" clId="{736CB5F9-05C8-4A47-90D4-A6C035DEB605}" dt="2024-05-15T03:21:37.649" v="394" actId="14100"/>
          <ac:spMkLst>
            <pc:docMk/>
            <pc:sldMk cId="1489262018" sldId="280"/>
            <ac:spMk id="11" creationId="{C324420A-FB34-9021-DF1F-2152EA4BF618}"/>
          </ac:spMkLst>
        </pc:spChg>
        <pc:spChg chg="add mod">
          <ac:chgData name="Anshika Saklani" userId="022aa52201404433" providerId="LiveId" clId="{736CB5F9-05C8-4A47-90D4-A6C035DEB605}" dt="2024-05-15T03:27:49.827" v="533" actId="20577"/>
          <ac:spMkLst>
            <pc:docMk/>
            <pc:sldMk cId="1489262018" sldId="280"/>
            <ac:spMk id="12" creationId="{D9F67C7D-2900-20C7-5FA2-F6CF425318CA}"/>
          </ac:spMkLst>
        </pc:spChg>
        <pc:spChg chg="add mod">
          <ac:chgData name="Anshika Saklani" userId="022aa52201404433" providerId="LiveId" clId="{736CB5F9-05C8-4A47-90D4-A6C035DEB605}" dt="2024-05-15T03:21:40.295" v="395" actId="14100"/>
          <ac:spMkLst>
            <pc:docMk/>
            <pc:sldMk cId="1489262018" sldId="280"/>
            <ac:spMk id="13" creationId="{61D9D56B-DCFF-59BD-E182-7087572E667A}"/>
          </ac:spMkLst>
        </pc:spChg>
        <pc:spChg chg="add del mod">
          <ac:chgData name="Anshika Saklani" userId="022aa52201404433" providerId="LiveId" clId="{736CB5F9-05C8-4A47-90D4-A6C035DEB605}" dt="2024-05-15T03:29:19.176" v="573" actId="47"/>
          <ac:spMkLst>
            <pc:docMk/>
            <pc:sldMk cId="1489262018" sldId="280"/>
            <ac:spMk id="14" creationId="{425BAE2F-64A2-5AAC-4F80-7D6D2C019617}"/>
          </ac:spMkLst>
        </pc:spChg>
        <pc:spChg chg="add mod">
          <ac:chgData name="Anshika Saklani" userId="022aa52201404433" providerId="LiveId" clId="{736CB5F9-05C8-4A47-90D4-A6C035DEB605}" dt="2024-05-15T03:30:33.395" v="607" actId="20577"/>
          <ac:spMkLst>
            <pc:docMk/>
            <pc:sldMk cId="1489262018" sldId="280"/>
            <ac:spMk id="15" creationId="{B2B1F06F-F339-ED2E-36DE-5F9D584955D9}"/>
          </ac:spMkLst>
        </pc:spChg>
        <pc:spChg chg="add mod">
          <ac:chgData name="Anshika Saklani" userId="022aa52201404433" providerId="LiveId" clId="{736CB5F9-05C8-4A47-90D4-A6C035DEB605}" dt="2024-05-15T03:29:38.232" v="580" actId="767"/>
          <ac:spMkLst>
            <pc:docMk/>
            <pc:sldMk cId="1489262018" sldId="280"/>
            <ac:spMk id="16" creationId="{A00D7E94-0B02-B459-038B-92FCCE17B0A3}"/>
          </ac:spMkLst>
        </pc:spChg>
        <pc:spChg chg="add mod">
          <ac:chgData name="Anshika Saklani" userId="022aa52201404433" providerId="LiveId" clId="{736CB5F9-05C8-4A47-90D4-A6C035DEB605}" dt="2024-05-15T03:30:25.036" v="605" actId="20577"/>
          <ac:spMkLst>
            <pc:docMk/>
            <pc:sldMk cId="1489262018" sldId="280"/>
            <ac:spMk id="17" creationId="{2F022D6B-E43D-F9FA-D519-802B9BD8B2B8}"/>
          </ac:spMkLst>
        </pc:spChg>
        <pc:spChg chg="add mod">
          <ac:chgData name="Anshika Saklani" userId="022aa52201404433" providerId="LiveId" clId="{736CB5F9-05C8-4A47-90D4-A6C035DEB605}" dt="2024-05-15T03:31:42.603" v="642" actId="20577"/>
          <ac:spMkLst>
            <pc:docMk/>
            <pc:sldMk cId="1489262018" sldId="280"/>
            <ac:spMk id="18" creationId="{F1BE9ACD-F674-D900-BABA-CD9E3D0494CC}"/>
          </ac:spMkLst>
        </pc:spChg>
        <pc:spChg chg="add mod">
          <ac:chgData name="Anshika Saklani" userId="022aa52201404433" providerId="LiveId" clId="{736CB5F9-05C8-4A47-90D4-A6C035DEB605}" dt="2024-05-15T03:31:56.003" v="643" actId="767"/>
          <ac:spMkLst>
            <pc:docMk/>
            <pc:sldMk cId="1489262018" sldId="280"/>
            <ac:spMk id="19" creationId="{FDED344D-A70A-A19A-C066-A83A51E7778D}"/>
          </ac:spMkLst>
        </pc:spChg>
        <pc:spChg chg="add mod">
          <ac:chgData name="Anshika Saklani" userId="022aa52201404433" providerId="LiveId" clId="{736CB5F9-05C8-4A47-90D4-A6C035DEB605}" dt="2024-05-15T03:32:55.818" v="659" actId="1076"/>
          <ac:spMkLst>
            <pc:docMk/>
            <pc:sldMk cId="1489262018" sldId="280"/>
            <ac:spMk id="20" creationId="{567F1F47-5AFB-9438-3FF5-DA898D10BEF9}"/>
          </ac:spMkLst>
        </pc:spChg>
        <pc:picChg chg="add del mod modCrop">
          <ac:chgData name="Anshika Saklani" userId="022aa52201404433" providerId="LiveId" clId="{736CB5F9-05C8-4A47-90D4-A6C035DEB605}" dt="2024-05-15T03:15:57.165" v="347" actId="478"/>
          <ac:picMkLst>
            <pc:docMk/>
            <pc:sldMk cId="1489262018" sldId="280"/>
            <ac:picMk id="6" creationId="{81BB6380-A769-6DF2-E0FE-A97C4DD1491F}"/>
          </ac:picMkLst>
        </pc:picChg>
      </pc:sldChg>
      <pc:sldChg chg="addSp delSp modSp new mod modTransition">
        <pc:chgData name="Anshika Saklani" userId="022aa52201404433" providerId="LiveId" clId="{736CB5F9-05C8-4A47-90D4-A6C035DEB605}" dt="2024-05-18T14:15:05.752" v="1421"/>
        <pc:sldMkLst>
          <pc:docMk/>
          <pc:sldMk cId="2632168002" sldId="281"/>
        </pc:sldMkLst>
        <pc:spChg chg="mod">
          <ac:chgData name="Anshika Saklani" userId="022aa52201404433" providerId="LiveId" clId="{736CB5F9-05C8-4A47-90D4-A6C035DEB605}" dt="2024-05-18T13:22:25.217" v="683" actId="14100"/>
          <ac:spMkLst>
            <pc:docMk/>
            <pc:sldMk cId="2632168002" sldId="281"/>
            <ac:spMk id="2" creationId="{33B63851-F484-1A1C-44D4-9D69BBE0663D}"/>
          </ac:spMkLst>
        </pc:spChg>
        <pc:spChg chg="mod">
          <ac:chgData name="Anshika Saklani" userId="022aa52201404433" providerId="LiveId" clId="{736CB5F9-05C8-4A47-90D4-A6C035DEB605}" dt="2024-05-18T13:23:01.244" v="686" actId="27636"/>
          <ac:spMkLst>
            <pc:docMk/>
            <pc:sldMk cId="2632168002" sldId="281"/>
            <ac:spMk id="3" creationId="{63C2C7D4-2DAB-B801-49ED-7899574C04C7}"/>
          </ac:spMkLst>
        </pc:spChg>
        <pc:spChg chg="add del mod">
          <ac:chgData name="Anshika Saklani" userId="022aa52201404433" providerId="LiveId" clId="{736CB5F9-05C8-4A47-90D4-A6C035DEB605}" dt="2024-05-18T13:24:38.210" v="691"/>
          <ac:spMkLst>
            <pc:docMk/>
            <pc:sldMk cId="2632168002" sldId="281"/>
            <ac:spMk id="4" creationId="{0211C357-CCA9-8F09-5538-7ABB65CE719C}"/>
          </ac:spMkLst>
        </pc:spChg>
        <pc:spChg chg="add mod">
          <ac:chgData name="Anshika Saklani" userId="022aa52201404433" providerId="LiveId" clId="{736CB5F9-05C8-4A47-90D4-A6C035DEB605}" dt="2024-05-18T13:26:59.743" v="722" actId="20577"/>
          <ac:spMkLst>
            <pc:docMk/>
            <pc:sldMk cId="2632168002" sldId="281"/>
            <ac:spMk id="5" creationId="{92E4C352-449B-A023-60DC-AB514ED509F5}"/>
          </ac:spMkLst>
        </pc:spChg>
        <pc:spChg chg="add mod">
          <ac:chgData name="Anshika Saklani" userId="022aa52201404433" providerId="LiveId" clId="{736CB5F9-05C8-4A47-90D4-A6C035DEB605}" dt="2024-05-18T13:24:38.210" v="691"/>
          <ac:spMkLst>
            <pc:docMk/>
            <pc:sldMk cId="2632168002" sldId="281"/>
            <ac:spMk id="6" creationId="{7C975BDA-A570-A02B-D946-75FFCB1C7777}"/>
          </ac:spMkLst>
        </pc:spChg>
        <pc:spChg chg="add mod">
          <ac:chgData name="Anshika Saklani" userId="022aa52201404433" providerId="LiveId" clId="{736CB5F9-05C8-4A47-90D4-A6C035DEB605}" dt="2024-05-18T13:27:25.080" v="742" actId="20577"/>
          <ac:spMkLst>
            <pc:docMk/>
            <pc:sldMk cId="2632168002" sldId="281"/>
            <ac:spMk id="7" creationId="{B2290AC2-89D8-4A1C-C8A9-47FE132B9DD7}"/>
          </ac:spMkLst>
        </pc:spChg>
        <pc:spChg chg="add mod">
          <ac:chgData name="Anshika Saklani" userId="022aa52201404433" providerId="LiveId" clId="{736CB5F9-05C8-4A47-90D4-A6C035DEB605}" dt="2024-05-18T13:27:40.754" v="759" actId="20577"/>
          <ac:spMkLst>
            <pc:docMk/>
            <pc:sldMk cId="2632168002" sldId="281"/>
            <ac:spMk id="8" creationId="{626057E2-91F5-8CA0-D94A-B1702063F88A}"/>
          </ac:spMkLst>
        </pc:spChg>
        <pc:spChg chg="add mod">
          <ac:chgData name="Anshika Saklani" userId="022aa52201404433" providerId="LiveId" clId="{736CB5F9-05C8-4A47-90D4-A6C035DEB605}" dt="2024-05-18T13:27:58.718" v="776" actId="20577"/>
          <ac:spMkLst>
            <pc:docMk/>
            <pc:sldMk cId="2632168002" sldId="281"/>
            <ac:spMk id="9" creationId="{AC944106-741F-6580-9551-256F1C38F5FF}"/>
          </ac:spMkLst>
        </pc:spChg>
        <pc:spChg chg="add mod">
          <ac:chgData name="Anshika Saklani" userId="022aa52201404433" providerId="LiveId" clId="{736CB5F9-05C8-4A47-90D4-A6C035DEB605}" dt="2024-05-18T13:28:49.207" v="794" actId="20577"/>
          <ac:spMkLst>
            <pc:docMk/>
            <pc:sldMk cId="2632168002" sldId="281"/>
            <ac:spMk id="10" creationId="{42AFEDE8-E574-295F-1AAF-6F357EBE9E7B}"/>
          </ac:spMkLst>
        </pc:spChg>
      </pc:sldChg>
      <pc:sldChg chg="delSp modSp new mod modTransition">
        <pc:chgData name="Anshika Saklani" userId="022aa52201404433" providerId="LiveId" clId="{736CB5F9-05C8-4A47-90D4-A6C035DEB605}" dt="2024-05-19T05:07:25.561" v="1470" actId="20577"/>
        <pc:sldMkLst>
          <pc:docMk/>
          <pc:sldMk cId="3161883176" sldId="282"/>
        </pc:sldMkLst>
        <pc:spChg chg="mod">
          <ac:chgData name="Anshika Saklani" userId="022aa52201404433" providerId="LiveId" clId="{736CB5F9-05C8-4A47-90D4-A6C035DEB605}" dt="2024-05-18T13:36:46.739" v="869" actId="20577"/>
          <ac:spMkLst>
            <pc:docMk/>
            <pc:sldMk cId="3161883176" sldId="282"/>
            <ac:spMk id="2" creationId="{B4F94EEB-3975-EADC-917C-63EA0F36B263}"/>
          </ac:spMkLst>
        </pc:spChg>
        <pc:spChg chg="mod">
          <ac:chgData name="Anshika Saklani" userId="022aa52201404433" providerId="LiveId" clId="{736CB5F9-05C8-4A47-90D4-A6C035DEB605}" dt="2024-05-18T13:59:10.323" v="1115" actId="14100"/>
          <ac:spMkLst>
            <pc:docMk/>
            <pc:sldMk cId="3161883176" sldId="282"/>
            <ac:spMk id="3" creationId="{5B03290F-21F5-93BB-D7F5-CE379AFF38A0}"/>
          </ac:spMkLst>
        </pc:spChg>
        <pc:spChg chg="mod">
          <ac:chgData name="Anshika Saklani" userId="022aa52201404433" providerId="LiveId" clId="{736CB5F9-05C8-4A47-90D4-A6C035DEB605}" dt="2024-05-19T05:07:18.845" v="1468" actId="20577"/>
          <ac:spMkLst>
            <pc:docMk/>
            <pc:sldMk cId="3161883176" sldId="282"/>
            <ac:spMk id="4" creationId="{EAEB9DBC-BA05-8514-4D4C-1A22D884154B}"/>
          </ac:spMkLst>
        </pc:spChg>
        <pc:spChg chg="del mod">
          <ac:chgData name="Anshika Saklani" userId="022aa52201404433" providerId="LiveId" clId="{736CB5F9-05C8-4A47-90D4-A6C035DEB605}" dt="2024-05-18T13:58:53.953" v="1112" actId="478"/>
          <ac:spMkLst>
            <pc:docMk/>
            <pc:sldMk cId="3161883176" sldId="282"/>
            <ac:spMk id="5" creationId="{7B98F9BA-C755-FB29-4A8E-F12D8C695B64}"/>
          </ac:spMkLst>
        </pc:spChg>
        <pc:spChg chg="del">
          <ac:chgData name="Anshika Saklani" userId="022aa52201404433" providerId="LiveId" clId="{736CB5F9-05C8-4A47-90D4-A6C035DEB605}" dt="2024-05-18T13:59:00.298" v="1113" actId="21"/>
          <ac:spMkLst>
            <pc:docMk/>
            <pc:sldMk cId="3161883176" sldId="282"/>
            <ac:spMk id="6" creationId="{C21D28BB-00AC-E7DF-C045-59E3F459FABF}"/>
          </ac:spMkLst>
        </pc:spChg>
        <pc:spChg chg="mod">
          <ac:chgData name="Anshika Saklani" userId="022aa52201404433" providerId="LiveId" clId="{736CB5F9-05C8-4A47-90D4-A6C035DEB605}" dt="2024-05-18T14:00:26.625" v="1141" actId="20577"/>
          <ac:spMkLst>
            <pc:docMk/>
            <pc:sldMk cId="3161883176" sldId="282"/>
            <ac:spMk id="7" creationId="{83BE2BD9-F490-626C-1BA4-AA80E7CE8D33}"/>
          </ac:spMkLst>
        </pc:spChg>
        <pc:spChg chg="mod">
          <ac:chgData name="Anshika Saklani" userId="022aa52201404433" providerId="LiveId" clId="{736CB5F9-05C8-4A47-90D4-A6C035DEB605}" dt="2024-05-19T05:07:25.561" v="1470" actId="20577"/>
          <ac:spMkLst>
            <pc:docMk/>
            <pc:sldMk cId="3161883176" sldId="282"/>
            <ac:spMk id="8" creationId="{6AABA4B1-7D18-CE1C-99F1-8EC4BBAE94F0}"/>
          </ac:spMkLst>
        </pc:spChg>
      </pc:sldChg>
      <pc:sldChg chg="addSp modSp new mod modTransition">
        <pc:chgData name="Anshika Saklani" userId="022aa52201404433" providerId="LiveId" clId="{736CB5F9-05C8-4A47-90D4-A6C035DEB605}" dt="2024-05-18T14:15:18.733" v="1423"/>
        <pc:sldMkLst>
          <pc:docMk/>
          <pc:sldMk cId="784761077" sldId="283"/>
        </pc:sldMkLst>
        <pc:spChg chg="mod">
          <ac:chgData name="Anshika Saklani" userId="022aa52201404433" providerId="LiveId" clId="{736CB5F9-05C8-4A47-90D4-A6C035DEB605}" dt="2024-05-18T14:06:18.148" v="1391" actId="27636"/>
          <ac:spMkLst>
            <pc:docMk/>
            <pc:sldMk cId="784761077" sldId="283"/>
            <ac:spMk id="3" creationId="{511F20B5-77E1-7D2A-06A6-3BD5D0AF8A64}"/>
          </ac:spMkLst>
        </pc:spChg>
        <pc:picChg chg="add mod">
          <ac:chgData name="Anshika Saklani" userId="022aa52201404433" providerId="LiveId" clId="{736CB5F9-05C8-4A47-90D4-A6C035DEB605}" dt="2024-05-18T14:03:44.429" v="1214" actId="14100"/>
          <ac:picMkLst>
            <pc:docMk/>
            <pc:sldMk cId="784761077" sldId="283"/>
            <ac:picMk id="5" creationId="{0B95E428-D8C5-4D6B-1CEE-6A453E5C88C7}"/>
          </ac:picMkLst>
        </pc:picChg>
      </pc:sldChg>
      <pc:sldChg chg="addSp delSp modSp new mod modTransition">
        <pc:chgData name="Anshika Saklani" userId="022aa52201404433" providerId="LiveId" clId="{736CB5F9-05C8-4A47-90D4-A6C035DEB605}" dt="2024-05-18T14:15:35.703" v="1426"/>
        <pc:sldMkLst>
          <pc:docMk/>
          <pc:sldMk cId="202958168" sldId="284"/>
        </pc:sldMkLst>
        <pc:picChg chg="add del mod">
          <ac:chgData name="Anshika Saklani" userId="022aa52201404433" providerId="LiveId" clId="{736CB5F9-05C8-4A47-90D4-A6C035DEB605}" dt="2024-05-18T14:12:05.406" v="1394" actId="478"/>
          <ac:picMkLst>
            <pc:docMk/>
            <pc:sldMk cId="202958168" sldId="284"/>
            <ac:picMk id="3" creationId="{CC452AFF-3317-AF76-99C5-8EE6BC41B66B}"/>
          </ac:picMkLst>
        </pc:picChg>
        <pc:picChg chg="add mod modCrop">
          <ac:chgData name="Anshika Saklani" userId="022aa52201404433" providerId="LiveId" clId="{736CB5F9-05C8-4A47-90D4-A6C035DEB605}" dt="2024-05-18T14:13:18.771" v="1409" actId="1076"/>
          <ac:picMkLst>
            <pc:docMk/>
            <pc:sldMk cId="202958168" sldId="284"/>
            <ac:picMk id="5" creationId="{2967FCE7-2B0B-7A79-1E27-A5B662AE20E1}"/>
          </ac:picMkLst>
        </pc:picChg>
        <pc:picChg chg="add mod modCrop">
          <ac:chgData name="Anshika Saklani" userId="022aa52201404433" providerId="LiveId" clId="{736CB5F9-05C8-4A47-90D4-A6C035DEB605}" dt="2024-05-18T14:14:03.300" v="1416" actId="14100"/>
          <ac:picMkLst>
            <pc:docMk/>
            <pc:sldMk cId="202958168" sldId="284"/>
            <ac:picMk id="7" creationId="{C05C723B-1CA7-3287-FBB8-60234F92B824}"/>
          </ac:picMkLst>
        </pc:picChg>
      </pc:sldChg>
      <pc:sldChg chg="addSp modSp new mod">
        <pc:chgData name="Anshika Saklani" userId="022aa52201404433" providerId="LiveId" clId="{736CB5F9-05C8-4A47-90D4-A6C035DEB605}" dt="2024-05-19T05:52:09.770" v="1508" actId="20577"/>
        <pc:sldMkLst>
          <pc:docMk/>
          <pc:sldMk cId="785867157" sldId="285"/>
        </pc:sldMkLst>
        <pc:spChg chg="mod">
          <ac:chgData name="Anshika Saklani" userId="022aa52201404433" providerId="LiveId" clId="{736CB5F9-05C8-4A47-90D4-A6C035DEB605}" dt="2024-05-18T15:39:58.819" v="1455" actId="20577"/>
          <ac:spMkLst>
            <pc:docMk/>
            <pc:sldMk cId="785867157" sldId="285"/>
            <ac:spMk id="2" creationId="{F6D55BFF-305D-F602-A4EA-CD2C7909FB5D}"/>
          </ac:spMkLst>
        </pc:spChg>
        <pc:spChg chg="add mod">
          <ac:chgData name="Anshika Saklani" userId="022aa52201404433" providerId="LiveId" clId="{736CB5F9-05C8-4A47-90D4-A6C035DEB605}" dt="2024-05-19T05:52:09.770" v="1508" actId="20577"/>
          <ac:spMkLst>
            <pc:docMk/>
            <pc:sldMk cId="785867157" sldId="285"/>
            <ac:spMk id="3" creationId="{FDC85B5F-596B-AA6D-BBB4-941CCD96ADAA}"/>
          </ac:spMkLst>
        </pc:spChg>
      </pc:sldChg>
      <pc:sldChg chg="new del">
        <pc:chgData name="Anshika Saklani" userId="022aa52201404433" providerId="LiveId" clId="{736CB5F9-05C8-4A47-90D4-A6C035DEB605}" dt="2024-05-18T14:16:11.693" v="1428" actId="47"/>
        <pc:sldMkLst>
          <pc:docMk/>
          <pc:sldMk cId="1395702503" sldId="285"/>
        </pc:sldMkLst>
      </pc:sldChg>
      <pc:sldChg chg="new del">
        <pc:chgData name="Anshika Saklani" userId="022aa52201404433" providerId="LiveId" clId="{736CB5F9-05C8-4A47-90D4-A6C035DEB605}" dt="2024-05-18T14:16:24.015" v="1430" actId="47"/>
        <pc:sldMkLst>
          <pc:docMk/>
          <pc:sldMk cId="1929545189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anshika-saklani-77a5a626a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800" dirty="0"/>
              <a:t>Alphabetical Antics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Developed by Anshika Saklani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>
                <a:latin typeface="Algerian" panose="04020705040A02060702" pitchFamily="82" charset="0"/>
              </a:rPr>
              <a:t>objective</a:t>
            </a:r>
            <a:r>
              <a:rPr lang="en-US" sz="40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fontScale="77500" lnSpcReduction="20000"/>
          </a:bodyPr>
          <a:lstStyle/>
          <a:p>
            <a:pPr marL="36900" lvl="0" indent="0">
              <a:buNone/>
            </a:pPr>
            <a:endParaRPr lang="en-US" sz="2400" dirty="0"/>
          </a:p>
          <a:p>
            <a:r>
              <a:rPr lang="en-US" sz="2800" b="0" i="0" dirty="0">
                <a:effectLst/>
                <a:latin typeface="Bahnschrift" panose="020B0502040204020203" pitchFamily="34" charset="0"/>
              </a:rPr>
              <a:t>A word game designed to challenge your linguistic concepts and entertain in C</a:t>
            </a:r>
          </a:p>
          <a:p>
            <a:r>
              <a:rPr lang="en-US" sz="2800" dirty="0">
                <a:latin typeface="Bahnschrift" panose="020B0502040204020203" pitchFamily="34" charset="0"/>
              </a:rPr>
              <a:t>A word game that will help you to enhance your word recognition and vocabulary</a:t>
            </a:r>
          </a:p>
          <a:p>
            <a:r>
              <a:rPr lang="en-US" sz="2800" dirty="0">
                <a:latin typeface="Bahnschrift" panose="020B0502040204020203" pitchFamily="34" charset="0"/>
              </a:rPr>
              <a:t>A word game that foster critical thinking as players will strategize to identify words that fits within each category</a:t>
            </a:r>
          </a:p>
          <a:p>
            <a:pPr marL="0" indent="0">
              <a:buNone/>
            </a:pPr>
            <a:endParaRPr lang="en-US" sz="2800" dirty="0">
              <a:latin typeface="Bahnschrift" panose="020B0502040204020203" pitchFamily="34" charset="0"/>
            </a:endParaRPr>
          </a:p>
          <a:p>
            <a:endParaRPr lang="en-US" sz="2800" dirty="0">
              <a:latin typeface="Bahnschrift" panose="020B0502040204020203" pitchFamily="34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1FF0-99C9-A3A0-4C03-E2F0C8902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534" y="1032387"/>
            <a:ext cx="3706889" cy="816078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DESCRIPTION</a:t>
            </a:r>
            <a:endParaRPr lang="en-IN" sz="4400" dirty="0">
              <a:latin typeface="Algerian" panose="04020705040A02060702" pitchFamily="8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243E8-69DF-41F2-7DE8-3DA7FA4DA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20877" y="1848465"/>
            <a:ext cx="3499807" cy="384113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ptos" panose="020B0004020202020204" pitchFamily="34" charset="0"/>
              </a:rPr>
              <a:t>A Captivating word game featuring various challenges such as isograms, palindromes, anagrams, lipograms and tautonyms. </a:t>
            </a:r>
          </a:p>
          <a:p>
            <a:r>
              <a:rPr lang="en-US" sz="2000" dirty="0">
                <a:latin typeface="Aptos" panose="020B0004020202020204" pitchFamily="34" charset="0"/>
              </a:rPr>
              <a:t>“Test your linguistic skills and creativity in this exciting and diverse word adventures</a:t>
            </a:r>
            <a:r>
              <a:rPr lang="en-US" sz="2000" dirty="0"/>
              <a:t>!”</a:t>
            </a:r>
            <a:endParaRPr lang="en-IN" sz="2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B0D53B-A38F-48CB-DC90-AD1B01D78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88863786-DD06-A077-53EE-163C065AC9A6}"/>
              </a:ext>
            </a:extLst>
          </p:cNvPr>
          <p:cNvSpPr/>
          <p:nvPr/>
        </p:nvSpPr>
        <p:spPr>
          <a:xfrm rot="5146621">
            <a:off x="5326565" y="1123288"/>
            <a:ext cx="1786092" cy="1827895"/>
          </a:xfrm>
          <a:prstGeom prst="teardrop">
            <a:avLst>
              <a:gd name="adj" fmla="val 1322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Isograms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70048D8D-06A3-2390-EB2F-FD267FD5C105}"/>
              </a:ext>
            </a:extLst>
          </p:cNvPr>
          <p:cNvSpPr/>
          <p:nvPr/>
        </p:nvSpPr>
        <p:spPr>
          <a:xfrm rot="9359631">
            <a:off x="7665015" y="716205"/>
            <a:ext cx="1710812" cy="1651623"/>
          </a:xfrm>
          <a:prstGeom prst="teardrop">
            <a:avLst>
              <a:gd name="adj" fmla="val 12628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C324420A-FB34-9021-DF1F-2152EA4BF618}"/>
              </a:ext>
            </a:extLst>
          </p:cNvPr>
          <p:cNvSpPr/>
          <p:nvPr/>
        </p:nvSpPr>
        <p:spPr>
          <a:xfrm rot="342928">
            <a:off x="5422508" y="3440749"/>
            <a:ext cx="1896347" cy="1785244"/>
          </a:xfrm>
          <a:prstGeom prst="teardrop">
            <a:avLst>
              <a:gd name="adj" fmla="val 11857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D9F67C7D-2900-20C7-5FA2-F6CF425318CA}"/>
              </a:ext>
            </a:extLst>
          </p:cNvPr>
          <p:cNvSpPr/>
          <p:nvPr/>
        </p:nvSpPr>
        <p:spPr>
          <a:xfrm rot="13064335">
            <a:off x="9076169" y="2183515"/>
            <a:ext cx="2018470" cy="1721229"/>
          </a:xfrm>
          <a:prstGeom prst="teardrop">
            <a:avLst>
              <a:gd name="adj" fmla="val 13664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13" name="Teardrop 12">
            <a:extLst>
              <a:ext uri="{FF2B5EF4-FFF2-40B4-BE49-F238E27FC236}">
                <a16:creationId xmlns:a16="http://schemas.microsoft.com/office/drawing/2014/main" id="{61D9D56B-DCFF-59BD-E182-7087572E667A}"/>
              </a:ext>
            </a:extLst>
          </p:cNvPr>
          <p:cNvSpPr/>
          <p:nvPr/>
        </p:nvSpPr>
        <p:spPr>
          <a:xfrm rot="17180869">
            <a:off x="7862050" y="3760876"/>
            <a:ext cx="1778077" cy="1813409"/>
          </a:xfrm>
          <a:prstGeom prst="teardrop">
            <a:avLst>
              <a:gd name="adj" fmla="val 12134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5BAE2F-64A2-5AAC-4F80-7D6D2C019617}"/>
              </a:ext>
            </a:extLst>
          </p:cNvPr>
          <p:cNvSpPr txBox="1"/>
          <p:nvPr/>
        </p:nvSpPr>
        <p:spPr>
          <a:xfrm>
            <a:off x="5638800" y="297425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B1F06F-F339-ED2E-36DE-5F9D584955D9}"/>
              </a:ext>
            </a:extLst>
          </p:cNvPr>
          <p:cNvSpPr txBox="1"/>
          <p:nvPr/>
        </p:nvSpPr>
        <p:spPr>
          <a:xfrm rot="20917259">
            <a:off x="8496706" y="2744121"/>
            <a:ext cx="2998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palindromes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0D7E94-0B02-B459-038B-92FCCE17B0A3}"/>
              </a:ext>
            </a:extLst>
          </p:cNvPr>
          <p:cNvSpPr txBox="1"/>
          <p:nvPr/>
        </p:nvSpPr>
        <p:spPr>
          <a:xfrm>
            <a:off x="5638800" y="297425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022D6B-E43D-F9FA-D519-802B9BD8B2B8}"/>
              </a:ext>
            </a:extLst>
          </p:cNvPr>
          <p:cNvSpPr txBox="1"/>
          <p:nvPr/>
        </p:nvSpPr>
        <p:spPr>
          <a:xfrm rot="19842349">
            <a:off x="5650224" y="4019722"/>
            <a:ext cx="1446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tautonyms</a:t>
            </a:r>
            <a:endParaRPr lang="en-I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BE9ACD-F674-D900-BABA-CD9E3D0494CC}"/>
              </a:ext>
            </a:extLst>
          </p:cNvPr>
          <p:cNvSpPr txBox="1"/>
          <p:nvPr/>
        </p:nvSpPr>
        <p:spPr>
          <a:xfrm rot="17961298">
            <a:off x="7232255" y="1639820"/>
            <a:ext cx="251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            lipograms</a:t>
            </a:r>
            <a:endParaRPr lang="en-I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ED344D-A70A-A19A-C066-A83A51E7778D}"/>
              </a:ext>
            </a:extLst>
          </p:cNvPr>
          <p:cNvSpPr txBox="1"/>
          <p:nvPr/>
        </p:nvSpPr>
        <p:spPr>
          <a:xfrm>
            <a:off x="5638800" y="2974258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7F1F47-5AFB-9438-3FF5-DA898D10BEF9}"/>
              </a:ext>
            </a:extLst>
          </p:cNvPr>
          <p:cNvSpPr txBox="1"/>
          <p:nvPr/>
        </p:nvSpPr>
        <p:spPr>
          <a:xfrm rot="2252203">
            <a:off x="8069993" y="4372076"/>
            <a:ext cx="1882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anagrams</a:t>
            </a:r>
            <a:endParaRPr lang="en-IN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262018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63851-F484-1A1C-44D4-9D69BBE0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772391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usage</a:t>
            </a:r>
            <a:endParaRPr lang="en-IN" sz="4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2C7D4-2DAB-B801-49ED-7899574C0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CCCCCC"/>
                </a:solidFill>
                <a:effectLst/>
                <a:latin typeface="-apple-system"/>
              </a:rPr>
              <a:t>Select</a:t>
            </a:r>
            <a:r>
              <a:rPr lang="en-US" b="0" i="0" dirty="0">
                <a:solidFill>
                  <a:srgbClr val="CCCCCC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CCCCCC"/>
                </a:solidFill>
                <a:effectLst/>
                <a:latin typeface="-apple-system"/>
              </a:rPr>
              <a:t>a</a:t>
            </a:r>
            <a:r>
              <a:rPr lang="en-US" b="0" i="0" dirty="0">
                <a:solidFill>
                  <a:srgbClr val="CCCCCC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CCCCCC"/>
                </a:solidFill>
                <a:effectLst/>
                <a:latin typeface="-apple-system"/>
              </a:rPr>
              <a:t>Category</a:t>
            </a:r>
            <a:r>
              <a:rPr lang="en-US" b="0" i="0" dirty="0">
                <a:solidFill>
                  <a:srgbClr val="CCCCCC"/>
                </a:solidFill>
                <a:effectLst/>
                <a:latin typeface="-apple-system"/>
              </a:rPr>
              <a:t>: Choose from five word categories - Isogram, Palindrome, Anagram, Lipogram, or Tautonym.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CCCCCC"/>
                </a:solidFill>
                <a:effectLst/>
                <a:latin typeface="-apple-system"/>
              </a:rPr>
              <a:t>Enter</a:t>
            </a:r>
            <a:r>
              <a:rPr lang="en-US" b="0" i="0" dirty="0">
                <a:solidFill>
                  <a:srgbClr val="CCCCCC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CCCCCC"/>
                </a:solidFill>
                <a:effectLst/>
                <a:latin typeface="-apple-system"/>
              </a:rPr>
              <a:t>a</a:t>
            </a:r>
            <a:r>
              <a:rPr lang="en-US" b="0" i="0" dirty="0">
                <a:solidFill>
                  <a:srgbClr val="CCCCCC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CCCCCC"/>
                </a:solidFill>
                <a:effectLst/>
                <a:latin typeface="-apple-system"/>
              </a:rPr>
              <a:t>Word</a:t>
            </a:r>
            <a:r>
              <a:rPr lang="en-US" b="0" i="0" dirty="0">
                <a:solidFill>
                  <a:srgbClr val="CCCCCC"/>
                </a:solidFill>
                <a:effectLst/>
                <a:latin typeface="-apple-system"/>
              </a:rPr>
              <a:t>: Input any word you want to analyze.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CCCCCC"/>
                </a:solidFill>
                <a:effectLst/>
                <a:latin typeface="-apple-system"/>
              </a:rPr>
              <a:t>Discover</a:t>
            </a:r>
            <a:r>
              <a:rPr lang="en-US" b="0" i="0" dirty="0">
                <a:solidFill>
                  <a:srgbClr val="CCCCCC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CCCCCC"/>
                </a:solidFill>
                <a:effectLst/>
                <a:latin typeface="-apple-system"/>
              </a:rPr>
              <a:t>Word</a:t>
            </a:r>
            <a:r>
              <a:rPr lang="en-US" b="0" i="0" dirty="0">
                <a:solidFill>
                  <a:srgbClr val="CCCCCC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CCCCCC"/>
                </a:solidFill>
                <a:effectLst/>
                <a:latin typeface="-apple-system"/>
              </a:rPr>
              <a:t>Properties</a:t>
            </a:r>
            <a:r>
              <a:rPr lang="en-US" b="0" i="0" dirty="0">
                <a:solidFill>
                  <a:srgbClr val="CCCCCC"/>
                </a:solidFill>
                <a:effectLst/>
                <a:latin typeface="-apple-system"/>
              </a:rPr>
              <a:t>: The program checks the word against the selected category and provides instant feedback on whether it fits the criteria.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CCCCCC"/>
                </a:solidFill>
                <a:effectLst/>
                <a:latin typeface="-apple-system"/>
              </a:rPr>
              <a:t>Repeat</a:t>
            </a:r>
            <a:r>
              <a:rPr lang="en-US" b="0" i="0" dirty="0">
                <a:solidFill>
                  <a:srgbClr val="CCCCCC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CCCCCC"/>
                </a:solidFill>
                <a:effectLst/>
                <a:latin typeface="-apple-system"/>
              </a:rPr>
              <a:t>or</a:t>
            </a:r>
            <a:r>
              <a:rPr lang="en-US" b="0" i="0" dirty="0">
                <a:solidFill>
                  <a:srgbClr val="CCCCCC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CCCCCC"/>
                </a:solidFill>
                <a:effectLst/>
                <a:latin typeface="-apple-system"/>
              </a:rPr>
              <a:t>Exit</a:t>
            </a:r>
            <a:r>
              <a:rPr lang="en-US" b="0" i="0" dirty="0">
                <a:solidFill>
                  <a:srgbClr val="CCCCCC"/>
                </a:solidFill>
                <a:effectLst/>
                <a:latin typeface="-apple-system"/>
              </a:rPr>
              <a:t>: Choose to continue exploring different words and categories or exit the game whenever you're ready.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CCCCCC"/>
                </a:solidFill>
                <a:effectLst/>
                <a:latin typeface="-apple-system"/>
              </a:rPr>
              <a:t>Challenge</a:t>
            </a:r>
            <a:r>
              <a:rPr lang="en-US" b="0" i="0" dirty="0">
                <a:solidFill>
                  <a:srgbClr val="CCCCCC"/>
                </a:solidFill>
                <a:effectLst/>
                <a:latin typeface="-apple-system"/>
              </a:rPr>
              <a:t> </a:t>
            </a:r>
            <a:r>
              <a:rPr lang="en-US" b="1" i="0" dirty="0">
                <a:solidFill>
                  <a:srgbClr val="CCCCCC"/>
                </a:solidFill>
                <a:effectLst/>
                <a:latin typeface="-apple-system"/>
              </a:rPr>
              <a:t>Yourself</a:t>
            </a:r>
            <a:r>
              <a:rPr lang="en-US" b="0" i="0" dirty="0">
                <a:solidFill>
                  <a:srgbClr val="CCCCCC"/>
                </a:solidFill>
                <a:effectLst/>
                <a:latin typeface="-apple-system"/>
              </a:rPr>
              <a:t>: Test your linguistic knowledge and have fun while exploring the fascinating world of words!</a:t>
            </a: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1C357-CCA9-8F09-5538-7ABB65CE7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381991"/>
            <a:ext cx="3706889" cy="430761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2E4C352-449B-A023-60DC-AB514ED509F5}"/>
              </a:ext>
            </a:extLst>
          </p:cNvPr>
          <p:cNvSpPr/>
          <p:nvPr/>
        </p:nvSpPr>
        <p:spPr>
          <a:xfrm>
            <a:off x="1049482" y="1527754"/>
            <a:ext cx="1943100" cy="51954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Narrow" panose="020B0606020202030204" pitchFamily="34" charset="0"/>
              </a:rPr>
              <a:t>Select</a:t>
            </a:r>
            <a:endParaRPr lang="en-IN" sz="3200" dirty="0">
              <a:latin typeface="Arial Rounded MT Bold" panose="020F0704030504030204" pitchFamily="34" charset="0"/>
            </a:endParaRP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B2290AC2-89D8-4A1C-C8A9-47FE132B9DD7}"/>
              </a:ext>
            </a:extLst>
          </p:cNvPr>
          <p:cNvSpPr/>
          <p:nvPr/>
        </p:nvSpPr>
        <p:spPr>
          <a:xfrm>
            <a:off x="2594264" y="2232317"/>
            <a:ext cx="1943100" cy="51954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Narrow" panose="020B0606020202030204" pitchFamily="34" charset="0"/>
              </a:rPr>
              <a:t>Enter</a:t>
            </a:r>
            <a:endParaRPr lang="en-IN" sz="3200" dirty="0">
              <a:latin typeface="Arial Narrow" panose="020B0606020202030204" pitchFamily="34" charset="0"/>
            </a:endParaRP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626057E2-91F5-8CA0-D94A-B1702063F88A}"/>
              </a:ext>
            </a:extLst>
          </p:cNvPr>
          <p:cNvSpPr/>
          <p:nvPr/>
        </p:nvSpPr>
        <p:spPr>
          <a:xfrm>
            <a:off x="1049482" y="3016251"/>
            <a:ext cx="1943100" cy="51954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Narrow" panose="020B0606020202030204" pitchFamily="34" charset="0"/>
              </a:rPr>
              <a:t>Discover</a:t>
            </a:r>
            <a:endParaRPr lang="en-IN" sz="3200" dirty="0">
              <a:latin typeface="Arial Narrow" panose="020B0606020202030204" pitchFamily="34" charset="0"/>
            </a:endParaRP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C944106-741F-6580-9551-256F1C38F5FF}"/>
              </a:ext>
            </a:extLst>
          </p:cNvPr>
          <p:cNvSpPr/>
          <p:nvPr/>
        </p:nvSpPr>
        <p:spPr>
          <a:xfrm>
            <a:off x="2594264" y="3808845"/>
            <a:ext cx="1943100" cy="51954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Narrow" panose="020B0606020202030204" pitchFamily="34" charset="0"/>
              </a:rPr>
              <a:t>Repeat</a:t>
            </a:r>
            <a:endParaRPr lang="en-IN" sz="3200" dirty="0">
              <a:latin typeface="Arial Narrow" panose="020B0606020202030204" pitchFamily="34" charset="0"/>
            </a:endParaRP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42AFEDE8-E574-295F-1AAF-6F357EBE9E7B}"/>
              </a:ext>
            </a:extLst>
          </p:cNvPr>
          <p:cNvSpPr/>
          <p:nvPr/>
        </p:nvSpPr>
        <p:spPr>
          <a:xfrm>
            <a:off x="1049482" y="4601439"/>
            <a:ext cx="1943100" cy="519545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Narrow" panose="020B0606020202030204" pitchFamily="34" charset="0"/>
              </a:rPr>
              <a:t>Challenge</a:t>
            </a:r>
            <a:endParaRPr lang="en-IN" sz="3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168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94EEB-3975-EADC-917C-63EA0F36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Functions/statements/header files used</a:t>
            </a:r>
            <a:endParaRPr lang="en-IN" sz="4400" dirty="0">
              <a:latin typeface="Algerian" panose="04020705040A02060702" pitchFamily="8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3290F-21F5-93BB-D7F5-CE379AFF3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4801204" cy="764782"/>
          </a:xfrm>
        </p:spPr>
        <p:txBody>
          <a:bodyPr/>
          <a:lstStyle/>
          <a:p>
            <a:r>
              <a:rPr lang="en-US" sz="3600" dirty="0">
                <a:latin typeface="Arial Rounded MT Bold" panose="020F0704030504030204" pitchFamily="34" charset="0"/>
              </a:rPr>
              <a:t>Header files</a:t>
            </a:r>
            <a:endParaRPr lang="en-IN" sz="3600" dirty="0">
              <a:latin typeface="Arial Rounded MT Bold" panose="020F07040305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B9DBC-BA05-8514-4D4C-1A22D884154B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13794" y="2768112"/>
            <a:ext cx="4801205" cy="302308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Standard input/output</a:t>
            </a:r>
          </a:p>
          <a:p>
            <a:r>
              <a:rPr lang="en-US" sz="2400" b="1" dirty="0"/>
              <a:t>[</a:t>
            </a:r>
            <a:r>
              <a:rPr lang="en-US" sz="2400" b="1" dirty="0" err="1"/>
              <a:t>stdio.h</a:t>
            </a:r>
            <a:r>
              <a:rPr lang="en-US" sz="2400" b="1" dirty="0"/>
              <a:t>]</a:t>
            </a:r>
            <a:r>
              <a:rPr lang="en-US" sz="2400" dirty="0"/>
              <a:t>: </a:t>
            </a:r>
            <a:r>
              <a:rPr lang="en-US" sz="2400" dirty="0" err="1"/>
              <a:t>printf</a:t>
            </a:r>
            <a:r>
              <a:rPr lang="en-US" sz="2400" dirty="0"/>
              <a:t>(), </a:t>
            </a:r>
            <a:r>
              <a:rPr lang="en-US" sz="2400" dirty="0" err="1"/>
              <a:t>scanf</a:t>
            </a:r>
            <a:r>
              <a:rPr lang="en-US" sz="2400" dirty="0"/>
              <a:t>() ,modified </a:t>
            </a:r>
            <a:r>
              <a:rPr lang="en-US" sz="2400" dirty="0" err="1"/>
              <a:t>scanf</a:t>
            </a:r>
            <a:r>
              <a:rPr lang="en-US" sz="2400" dirty="0"/>
              <a:t>(),</a:t>
            </a:r>
            <a:r>
              <a:rPr lang="en-US" sz="2400" dirty="0" err="1"/>
              <a:t>getchar</a:t>
            </a:r>
            <a:r>
              <a:rPr lang="en-US" sz="2400" dirty="0"/>
              <a:t>() and gets()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String </a:t>
            </a:r>
            <a:r>
              <a:rPr lang="en-US" sz="2400" b="1" dirty="0"/>
              <a:t>[string.h]: </a:t>
            </a:r>
            <a:r>
              <a:rPr lang="en-US" sz="2400" dirty="0" err="1"/>
              <a:t>strlen</a:t>
            </a:r>
            <a:r>
              <a:rPr lang="en-US" sz="2400" dirty="0"/>
              <a:t>() and </a:t>
            </a:r>
            <a:r>
              <a:rPr lang="en-US" sz="2400" dirty="0" err="1"/>
              <a:t>strcmp</a:t>
            </a:r>
            <a:r>
              <a:rPr lang="en-US" sz="2400" dirty="0"/>
              <a:t>()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BE2BD9-F490-626C-1BA4-AA80E7CE8D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16336" y="1885950"/>
            <a:ext cx="5251220" cy="764782"/>
          </a:xfrm>
        </p:spPr>
        <p:txBody>
          <a:bodyPr/>
          <a:lstStyle/>
          <a:p>
            <a:r>
              <a:rPr lang="en-US" sz="3600" dirty="0">
                <a:latin typeface="Arial Rounded MT Bold" panose="020F0704030504030204" pitchFamily="34" charset="0"/>
              </a:rPr>
              <a:t>Statement</a:t>
            </a:r>
            <a:endParaRPr lang="en-IN" sz="3600" dirty="0">
              <a:latin typeface="Arial Rounded MT Bold" panose="020F070403050403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ABA4B1-7D18-CE1C-99F1-8EC4BBAE94F0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6016336" y="2768110"/>
            <a:ext cx="5251220" cy="302308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break statement : used to break the flow of loop.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6188317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B1D3D-5A05-D240-CB4F-E7149D3E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F20B5-77E1-7D2A-06A6-3BD5D0AF8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4" y="4987636"/>
            <a:ext cx="10353763" cy="80937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lgerian" panose="04020705040A02060702" pitchFamily="82" charset="0"/>
              </a:rPr>
              <a:t>This is how the categories will be displayed on the console</a:t>
            </a:r>
            <a:endParaRPr lang="en-IN" sz="2400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95E428-D8C5-4D6B-1CEE-6A453E5C8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3" y="608436"/>
            <a:ext cx="10364411" cy="411942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784761077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67FCE7-2B0B-7A79-1E27-A5B662AE20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77" t="5857" r="8870" b="2536"/>
          <a:stretch/>
        </p:blipFill>
        <p:spPr>
          <a:xfrm>
            <a:off x="5839690" y="519547"/>
            <a:ext cx="6043150" cy="56214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5C723B-1CA7-3287-FBB8-60234F92B8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42"/>
          <a:stretch/>
        </p:blipFill>
        <p:spPr>
          <a:xfrm>
            <a:off x="170375" y="519547"/>
            <a:ext cx="5503062" cy="562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816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5BFF-305D-F602-A4EA-CD2C7909F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379406"/>
            <a:ext cx="10353762" cy="125730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lgerian" panose="04020705040A02060702" pitchFamily="82" charset="0"/>
              </a:rPr>
              <a:t>Thank You!</a:t>
            </a:r>
            <a:endParaRPr lang="en-IN" sz="6000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C85B5F-596B-AA6D-BBB4-941CCD96ADAA}"/>
              </a:ext>
            </a:extLst>
          </p:cNvPr>
          <p:cNvSpPr txBox="1"/>
          <p:nvPr/>
        </p:nvSpPr>
        <p:spPr>
          <a:xfrm>
            <a:off x="7452852" y="5476567"/>
            <a:ext cx="4404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</a:t>
            </a:r>
            <a:r>
              <a:rPr lang="en-US" dirty="0"/>
              <a:t> :https://github.com/Anshika-111105</a:t>
            </a:r>
          </a:p>
          <a:p>
            <a:r>
              <a:rPr lang="en-US" dirty="0" err="1"/>
              <a:t>linkedIn</a:t>
            </a:r>
            <a:r>
              <a:rPr lang="en-US" dirty="0"/>
              <a:t>:</a:t>
            </a:r>
            <a:r>
              <a:rPr lang="en-IN" b="0" i="0" dirty="0">
                <a:solidFill>
                  <a:srgbClr val="E6EDF3"/>
                </a:solidFill>
                <a:effectLst/>
                <a:highlight>
                  <a:srgbClr val="0D1117"/>
                </a:highlight>
                <a:latin typeface="-apple-system"/>
              </a:rPr>
              <a:t> </a:t>
            </a:r>
            <a:r>
              <a:rPr lang="en-IN" b="0" i="0" u="sng" dirty="0">
                <a:effectLst/>
                <a:highlight>
                  <a:srgbClr val="0D1117"/>
                </a:highlight>
                <a:latin typeface="-apple-system"/>
                <a:hlinkClick r:id="rId2"/>
              </a:rPr>
              <a:t>www.linkedin.com/in</a:t>
            </a:r>
            <a:r>
              <a:rPr lang="en-IN" b="0" i="0" u="sng">
                <a:effectLst/>
                <a:highlight>
                  <a:srgbClr val="0D1117"/>
                </a:highlight>
                <a:latin typeface="-apple-system"/>
                <a:hlinkClick r:id="rId2"/>
              </a:rPr>
              <a:t>/anshika-saklani-77a5a626a</a:t>
            </a:r>
            <a:endParaRPr lang="en-IN" b="0" i="0" u="sng">
              <a:effectLst/>
              <a:highlight>
                <a:srgbClr val="0D1117"/>
              </a:highlight>
              <a:latin typeface="-apple-system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5867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{094EE623-C05C-4367-A9EC-C155C3C81766}tf55705232_win32</Template>
  <TotalTime>129</TotalTime>
  <Words>286</Words>
  <Application>Microsoft Office PowerPoint</Application>
  <PresentationFormat>Widescreen</PresentationFormat>
  <Paragraphs>39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Algerian</vt:lpstr>
      <vt:lpstr>-apple-system</vt:lpstr>
      <vt:lpstr>Aptos</vt:lpstr>
      <vt:lpstr>Arial Narrow</vt:lpstr>
      <vt:lpstr>Arial Rounded MT Bold</vt:lpstr>
      <vt:lpstr>Bahnschrift</vt:lpstr>
      <vt:lpstr>Calibri</vt:lpstr>
      <vt:lpstr>Goudy Old Style</vt:lpstr>
      <vt:lpstr>Wingdings</vt:lpstr>
      <vt:lpstr>Wingdings 2</vt:lpstr>
      <vt:lpstr>SlateVTI</vt:lpstr>
      <vt:lpstr>Alphabetical Antics</vt:lpstr>
      <vt:lpstr>objective </vt:lpstr>
      <vt:lpstr>DESCRIPTION</vt:lpstr>
      <vt:lpstr>usage</vt:lpstr>
      <vt:lpstr>Functions/statements/header files used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Alphabetical Antics</dc:title>
  <dc:creator>Anshika Saklani</dc:creator>
  <cp:lastModifiedBy>Anshika Saklani</cp:lastModifiedBy>
  <cp:revision>1</cp:revision>
  <dcterms:created xsi:type="dcterms:W3CDTF">2024-05-15T03:06:35Z</dcterms:created>
  <dcterms:modified xsi:type="dcterms:W3CDTF">2024-05-19T05:52:10Z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