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75221-8275-42F5-A386-A4A359F18F38}" v="3" dt="2024-10-13T10:37:29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u Prasad Shukla" userId="0d60362e310124b6" providerId="LiveId" clId="{D8575221-8275-42F5-A386-A4A359F18F38}"/>
    <pc:docChg chg="custSel addSld modSld modMainMaster">
      <pc:chgData name="Harshu Prasad Shukla" userId="0d60362e310124b6" providerId="LiveId" clId="{D8575221-8275-42F5-A386-A4A359F18F38}" dt="2024-10-13T10:37:29.389" v="5" actId="931"/>
      <pc:docMkLst>
        <pc:docMk/>
      </pc:docMkLst>
      <pc:sldChg chg="modSp modTransition">
        <pc:chgData name="Harshu Prasad Shukla" userId="0d60362e310124b6" providerId="LiveId" clId="{D8575221-8275-42F5-A386-A4A359F18F38}" dt="2024-08-06T14:01:57.091" v="3"/>
        <pc:sldMkLst>
          <pc:docMk/>
          <pc:sldMk cId="17567108" sldId="256"/>
        </pc:sldMkLst>
        <pc:spChg chg="mod">
          <ac:chgData name="Harshu Prasad Shukla" userId="0d60362e310124b6" providerId="LiveId" clId="{D8575221-8275-42F5-A386-A4A359F18F38}" dt="2024-08-06T14:01:45.775" v="1"/>
          <ac:spMkLst>
            <pc:docMk/>
            <pc:sldMk cId="17567108" sldId="256"/>
            <ac:spMk id="2" creationId="{54F32299-1CC5-A8AC-2791-5E60B3323836}"/>
          </ac:spMkLst>
        </pc:spChg>
        <pc:spChg chg="mod">
          <ac:chgData name="Harshu Prasad Shukla" userId="0d60362e310124b6" providerId="LiveId" clId="{D8575221-8275-42F5-A386-A4A359F18F38}" dt="2024-08-06T14:01:45.775" v="1"/>
          <ac:spMkLst>
            <pc:docMk/>
            <pc:sldMk cId="17567108" sldId="256"/>
            <ac:spMk id="3" creationId="{60C1ECCE-BF0F-3E27-0F13-F7189A15904A}"/>
          </ac:spMkLst>
        </pc:spChg>
      </pc:sldChg>
      <pc:sldChg chg="addSp modSp">
        <pc:chgData name="Harshu Prasad Shukla" userId="0d60362e310124b6" providerId="LiveId" clId="{D8575221-8275-42F5-A386-A4A359F18F38}" dt="2024-10-13T10:37:29.389" v="5" actId="931"/>
        <pc:sldMkLst>
          <pc:docMk/>
          <pc:sldMk cId="3755785506" sldId="257"/>
        </pc:sldMkLst>
        <pc:spChg chg="mod">
          <ac:chgData name="Harshu Prasad Shukla" userId="0d60362e310124b6" providerId="LiveId" clId="{D8575221-8275-42F5-A386-A4A359F18F38}" dt="2024-08-06T14:01:45.775" v="1"/>
          <ac:spMkLst>
            <pc:docMk/>
            <pc:sldMk cId="3755785506" sldId="257"/>
            <ac:spMk id="2" creationId="{D85B35A6-6284-B586-353F-95BEDF156ED9}"/>
          </ac:spMkLst>
        </pc:spChg>
        <pc:spChg chg="add mod">
          <ac:chgData name="Harshu Prasad Shukla" userId="0d60362e310124b6" providerId="LiveId" clId="{D8575221-8275-42F5-A386-A4A359F18F38}" dt="2024-10-13T10:37:29.389" v="5" actId="931"/>
          <ac:spMkLst>
            <pc:docMk/>
            <pc:sldMk cId="3755785506" sldId="257"/>
            <ac:spMk id="6" creationId="{F75D9A86-0294-2112-49B1-822D22A7B4BB}"/>
          </ac:spMkLst>
        </pc:spChg>
        <pc:picChg chg="add mod">
          <ac:chgData name="Harshu Prasad Shukla" userId="0d60362e310124b6" providerId="LiveId" clId="{D8575221-8275-42F5-A386-A4A359F18F38}" dt="2024-10-13T10:37:29.389" v="5" actId="931"/>
          <ac:picMkLst>
            <pc:docMk/>
            <pc:sldMk cId="3755785506" sldId="257"/>
            <ac:picMk id="4" creationId="{6443DFF4-F8FE-E073-D48F-A03E6827F59B}"/>
          </ac:picMkLst>
        </pc:picChg>
        <pc:picChg chg="mod">
          <ac:chgData name="Harshu Prasad Shukla" userId="0d60362e310124b6" providerId="LiveId" clId="{D8575221-8275-42F5-A386-A4A359F18F38}" dt="2024-08-06T14:01:45.775" v="1"/>
          <ac:picMkLst>
            <pc:docMk/>
            <pc:sldMk cId="3755785506" sldId="257"/>
            <ac:picMk id="5" creationId="{8E1EA1E1-80C3-903F-7B0E-42C736CCEF16}"/>
          </ac:picMkLst>
        </pc:picChg>
      </pc:sldChg>
      <pc:sldChg chg="modSp mod">
        <pc:chgData name="Harshu Prasad Shukla" userId="0d60362e310124b6" providerId="LiveId" clId="{D8575221-8275-42F5-A386-A4A359F18F38}" dt="2024-08-06T14:01:45.957" v="2" actId="27636"/>
        <pc:sldMkLst>
          <pc:docMk/>
          <pc:sldMk cId="1025555051" sldId="258"/>
        </pc:sldMkLst>
        <pc:spChg chg="mod">
          <ac:chgData name="Harshu Prasad Shukla" userId="0d60362e310124b6" providerId="LiveId" clId="{D8575221-8275-42F5-A386-A4A359F18F38}" dt="2024-08-06T14:01:45.957" v="2" actId="27636"/>
          <ac:spMkLst>
            <pc:docMk/>
            <pc:sldMk cId="1025555051" sldId="258"/>
            <ac:spMk id="2" creationId="{AE167A2F-BFB3-CDDB-5CE3-662E32A9FEE6}"/>
          </ac:spMkLst>
        </pc:spChg>
        <pc:spChg chg="mod">
          <ac:chgData name="Harshu Prasad Shukla" userId="0d60362e310124b6" providerId="LiveId" clId="{D8575221-8275-42F5-A386-A4A359F18F38}" dt="2024-08-06T14:01:45.775" v="1"/>
          <ac:spMkLst>
            <pc:docMk/>
            <pc:sldMk cId="1025555051" sldId="258"/>
            <ac:spMk id="3" creationId="{9BEE72B3-A7B2-959A-5353-72CBE80E19C5}"/>
          </ac:spMkLst>
        </pc:spChg>
      </pc:sldChg>
      <pc:sldChg chg="modSp mod">
        <pc:chgData name="Harshu Prasad Shukla" userId="0d60362e310124b6" providerId="LiveId" clId="{D8575221-8275-42F5-A386-A4A359F18F38}" dt="2024-08-06T14:01:45.775" v="1"/>
        <pc:sldMkLst>
          <pc:docMk/>
          <pc:sldMk cId="3008357574" sldId="259"/>
        </pc:sldMkLst>
        <pc:spChg chg="mod">
          <ac:chgData name="Harshu Prasad Shukla" userId="0d60362e310124b6" providerId="LiveId" clId="{D8575221-8275-42F5-A386-A4A359F18F38}" dt="2024-08-06T14:01:04.673" v="0" actId="14100"/>
          <ac:spMkLst>
            <pc:docMk/>
            <pc:sldMk cId="3008357574" sldId="259"/>
            <ac:spMk id="2" creationId="{5FA9E46E-E428-4359-41E4-ECB615F52A56}"/>
          </ac:spMkLst>
        </pc:spChg>
        <pc:spChg chg="mod">
          <ac:chgData name="Harshu Prasad Shukla" userId="0d60362e310124b6" providerId="LiveId" clId="{D8575221-8275-42F5-A386-A4A359F18F38}" dt="2024-08-06T14:01:45.775" v="1"/>
          <ac:spMkLst>
            <pc:docMk/>
            <pc:sldMk cId="3008357574" sldId="259"/>
            <ac:spMk id="3" creationId="{7232D936-A47C-3FB6-C153-B6938ED206F0}"/>
          </ac:spMkLst>
        </pc:spChg>
      </pc:sldChg>
      <pc:sldChg chg="new">
        <pc:chgData name="Harshu Prasad Shukla" userId="0d60362e310124b6" providerId="LiveId" clId="{D8575221-8275-42F5-A386-A4A359F18F38}" dt="2024-10-02T10:17:59.900" v="4" actId="680"/>
        <pc:sldMkLst>
          <pc:docMk/>
          <pc:sldMk cId="2851872835" sldId="260"/>
        </pc:sldMkLst>
      </pc:sldChg>
      <pc:sldMasterChg chg="modSldLayout">
        <pc:chgData name="Harshu Prasad Shukla" userId="0d60362e310124b6" providerId="LiveId" clId="{D8575221-8275-42F5-A386-A4A359F18F38}" dt="2024-08-06T14:01:45.775" v="1"/>
        <pc:sldMasterMkLst>
          <pc:docMk/>
          <pc:sldMasterMk cId="1876973985" sldId="2147483669"/>
        </pc:sldMasterMkLst>
        <pc:sldLayoutChg chg="delSp">
          <pc:chgData name="Harshu Prasad Shukla" userId="0d60362e310124b6" providerId="LiveId" clId="{D8575221-8275-42F5-A386-A4A359F18F38}" dt="2024-08-06T14:01:45.775" v="1"/>
          <pc:sldLayoutMkLst>
            <pc:docMk/>
            <pc:sldMasterMk cId="1876973985" sldId="2147483669"/>
            <pc:sldLayoutMk cId="2242134797" sldId="2147483687"/>
          </pc:sldLayoutMkLst>
          <pc:picChg chg="del">
            <ac:chgData name="Harshu Prasad Shukla" userId="0d60362e310124b6" providerId="LiveId" clId="{D8575221-8275-42F5-A386-A4A359F18F38}" dt="2024-08-06T14:01:45.775" v="1"/>
            <ac:picMkLst>
              <pc:docMk/>
              <pc:sldMasterMk cId="1876973985" sldId="2147483669"/>
              <pc:sldLayoutMk cId="2242134797" sldId="2147483687"/>
              <ac:picMk id="3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1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7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3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0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1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0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6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18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3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5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5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6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nvironment-ecology-nature-2196690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Love_Coffee.jpg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2299-1CC5-A8AC-2791-5E60B3323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Presentation on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1ECCE-BF0F-3E27-0F13-F7189A159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604-A36D-35F5-A6A8-7DF3BCAE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EF73-A040-D19E-DC42-214B0E5C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7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35A6-6284-B586-353F-95BEDF15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Save tree!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EA1E1-80C3-903F-7B0E-42C736CCEF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2234" y="2366963"/>
            <a:ext cx="6087532" cy="34242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43DFF4-F8FE-E073-D48F-A03E6827F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D9A86-0294-2112-49B1-822D22A7B4BB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commons.wikimedia.org/wiki/File:Love_Coffee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5578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A2F-BFB3-CDDB-5CE3-662E32A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Group member :4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72B3-A7B2-959A-5353-72CBE80E19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Tree are the base of the living </a:t>
            </a:r>
            <a:r>
              <a:rPr lang="en-IN" dirty="0" err="1"/>
              <a:t>oraganism</a:t>
            </a:r>
            <a:r>
              <a:rPr lang="en-IN" dirty="0"/>
              <a:t> </a:t>
            </a:r>
          </a:p>
          <a:p>
            <a:r>
              <a:rPr lang="en-IN" dirty="0"/>
              <a:t>We should save the tree from cutting</a:t>
            </a:r>
          </a:p>
          <a:p>
            <a:r>
              <a:rPr lang="en-IN" dirty="0"/>
              <a:t>They give us </a:t>
            </a:r>
            <a:r>
              <a:rPr lang="en-IN" dirty="0" err="1"/>
              <a:t>shade,fruit</a:t>
            </a:r>
            <a:r>
              <a:rPr lang="en-IN" dirty="0"/>
              <a:t> etc.</a:t>
            </a:r>
          </a:p>
          <a:p>
            <a:r>
              <a:rPr lang="en-IN" dirty="0"/>
              <a:t>Because of trees rainy </a:t>
            </a:r>
            <a:r>
              <a:rPr lang="en-IN" dirty="0" err="1"/>
              <a:t>seasone</a:t>
            </a:r>
            <a:r>
              <a:rPr lang="en-IN" dirty="0"/>
              <a:t> come and enjoy</a:t>
            </a:r>
          </a:p>
        </p:txBody>
      </p:sp>
    </p:spTree>
    <p:extLst>
      <p:ext uri="{BB962C8B-B14F-4D97-AF65-F5344CB8AC3E}">
        <p14:creationId xmlns:p14="http://schemas.microsoft.com/office/powerpoint/2010/main" val="102555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E46E-E428-4359-41E4-ECB615F5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2" cy="5257350"/>
          </a:xfrm>
        </p:spPr>
        <p:txBody>
          <a:bodyPr/>
          <a:lstStyle/>
          <a:p>
            <a:r>
              <a:rPr lang="en-IN" dirty="0"/>
              <a:t>Thank you!</a:t>
            </a:r>
            <a:br>
              <a:rPr lang="en-IN" dirty="0"/>
            </a:br>
            <a:r>
              <a:rPr lang="en-IN" dirty="0"/>
              <a:t>See you at tomorrow till</a:t>
            </a:r>
            <a:br>
              <a:rPr lang="en-IN" dirty="0"/>
            </a:br>
            <a:r>
              <a:rPr lang="en-IN" dirty="0"/>
              <a:t>then keep learning keep </a:t>
            </a:r>
            <a:r>
              <a:rPr lang="en-IN"/>
              <a:t>explporing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D936-A47C-3FB6-C153-B6938ED206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357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67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Presentation on environment</vt:lpstr>
      <vt:lpstr>PowerPoint Presentation</vt:lpstr>
      <vt:lpstr>Save tree!</vt:lpstr>
      <vt:lpstr>Group member :4 </vt:lpstr>
      <vt:lpstr>Thank you! See you at tomorrow till then keep learning keep explporing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Harshu Prasad Shukla</dc:creator>
  <cp:lastModifiedBy>Harshu Prasad Shukla</cp:lastModifiedBy>
  <cp:revision>1</cp:revision>
  <dcterms:created xsi:type="dcterms:W3CDTF">2024-08-06T13:49:08Z</dcterms:created>
  <dcterms:modified xsi:type="dcterms:W3CDTF">2024-10-13T10:37:30Z</dcterms:modified>
</cp:coreProperties>
</file>