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FRACTO — 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Anshika Pandey  </a:t>
            </a:r>
            <a:endParaRPr lang="en-US" dirty="0"/>
          </a:p>
          <a:p>
            <a:r>
              <a:rPr dirty="0"/>
              <a:t>•  Instructor: </a:t>
            </a:r>
            <a:r>
              <a:rPr lang="en-US" dirty="0"/>
              <a:t>Parth Shukla </a:t>
            </a:r>
            <a:endParaRPr dirty="0"/>
          </a:p>
          <a:p>
            <a:r>
              <a:rPr dirty="0"/>
              <a:t>Angular + ASP.NET Core </a:t>
            </a:r>
            <a:endParaRPr lang="en-US" dirty="0"/>
          </a:p>
          <a:p>
            <a:r>
              <a:rPr dirty="0"/>
              <a:t>• SQL Server</a:t>
            </a:r>
            <a:endParaRPr lang="en-US" dirty="0"/>
          </a:p>
          <a:p>
            <a:r>
              <a:rPr dirty="0"/>
              <a:t> • </a:t>
            </a:r>
            <a:r>
              <a:rPr dirty="0" err="1"/>
              <a:t>xUnit</a:t>
            </a:r>
            <a:r>
              <a:rPr dirty="0"/>
              <a:t>/Jasmine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 (Highlights)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463040"/>
          <a:ext cx="8229600" cy="4646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Login &amp; issue JWT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List/search doctors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doctor (Admin)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/api/appointments?doctorId=..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 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/api/appointments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Book appointment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/api/appointments/{id}/status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Approve/Cancel (Admin)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/api/ratings/doctor/{id}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 ratings/average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Submit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80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/uploads/{file}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Serve profile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Users(Id, Username, Email, PasswordHash, Role, CreatedAt)</a:t>
            </a:r>
          </a:p>
          <a:p>
            <a:r>
              <a:t>Doctors(Id, Name, Specialization, City, SlotDuration, ImagePath, CreatedAt)</a:t>
            </a:r>
          </a:p>
          <a:p>
            <a:r>
              <a:t>Appointments(Id, DoctorId, UserId, Date, TimeSlot, Status, CreatedAt)</a:t>
            </a:r>
          </a:p>
          <a:p>
            <a:r>
              <a:t>Ratings(Id, DoctorId, UserId, Score, Comment, CreatedAt)</a:t>
            </a:r>
          </a:p>
          <a:p>
            <a:r>
              <a:t>Specializations(Id, Name)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04D45-FA78-CE3F-533A-DD7CCD5B6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189702"/>
            <a:ext cx="8229600" cy="539365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 bearer tokens; 401/403 for unauthorized/forbidden.</a:t>
            </a:r>
          </a:p>
          <a:p>
            <a:r>
              <a:t>Role checks on Admin endpoints (doctors, approvals).</a:t>
            </a:r>
          </a:p>
          <a:p>
            <a:r>
              <a:t>DTO validation (Required/Range/MaxLength).</a:t>
            </a:r>
          </a:p>
          <a:p>
            <a:r>
              <a:t>Unique slot constraint on (DoctorId, Date, TimeSlot).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Consistent problem-details for 4xx/5xx; exception middleware.</a:t>
            </a:r>
          </a:p>
          <a:p>
            <a:r>
              <a:rPr dirty="0"/>
              <a:t>Angular interceptor handles 401/403</a:t>
            </a:r>
          </a:p>
          <a:p>
            <a:r>
              <a:rPr dirty="0"/>
              <a:t>Graceful validation on forms (appointments, ratings).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xUnit</a:t>
            </a:r>
            <a:r>
              <a:rPr dirty="0"/>
              <a:t> + </a:t>
            </a:r>
            <a:r>
              <a:rPr dirty="0" err="1"/>
              <a:t>Moq</a:t>
            </a:r>
            <a:r>
              <a:rPr dirty="0"/>
              <a:t>: Token service, appointment booking, rating rules.</a:t>
            </a:r>
          </a:p>
          <a:p>
            <a:r>
              <a:rPr dirty="0"/>
              <a:t>Postman collection: auth → browse doctors → book → approve/cancel → rate.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Indexes: Appointments(DoctorId, Date, TimeSlot), Ratings(DoctorId).</a:t>
            </a:r>
          </a:p>
          <a:p>
            <a:r>
              <a:t>Paged endpoints and lightweight DTOs for listings.</a:t>
            </a:r>
          </a:p>
          <a:p>
            <a:r>
              <a:t>Static file caching for /uploads; CDN-ready.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Keyboard navigation; ARIA labels; proper focus states.</a:t>
            </a:r>
          </a:p>
          <a:p>
            <a:r>
              <a:rPr dirty="0"/>
              <a:t>Clear validation hints</a:t>
            </a:r>
            <a:r>
              <a:rPr lang="en-US" dirty="0"/>
              <a:t>.</a:t>
            </a:r>
            <a:endParaRPr dirty="0"/>
          </a:p>
          <a:p>
            <a:r>
              <a:rPr dirty="0"/>
              <a:t>Responsive layout for mobile/desktop.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(Live)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Login/Register → Browse Doctors</a:t>
            </a:r>
          </a:p>
          <a:p>
            <a:r>
              <a:t>Open Doctor Details → Pick slot → Book</a:t>
            </a:r>
          </a:p>
          <a:p>
            <a:r>
              <a:t>Admin approves/cancels → Patient views My Appointments</a:t>
            </a:r>
          </a:p>
          <a:p>
            <a:r>
              <a:t>After visit: Submit rating → Ratings visible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F23052-5C75-EE8C-6787-86939B8EE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Problem &amp; Objectives</a:t>
            </a:r>
          </a:p>
          <a:p>
            <a:r>
              <a:rPr dirty="0"/>
              <a:t>Key Features</a:t>
            </a:r>
          </a:p>
          <a:p>
            <a:r>
              <a:rPr dirty="0"/>
              <a:t>Tech Stack</a:t>
            </a:r>
          </a:p>
          <a:p>
            <a:r>
              <a:rPr dirty="0"/>
              <a:t>System Architecture</a:t>
            </a:r>
          </a:p>
          <a:p>
            <a:r>
              <a:rPr dirty="0"/>
              <a:t>Modules (Frontend &amp; Backend)</a:t>
            </a:r>
          </a:p>
          <a:p>
            <a:r>
              <a:rPr dirty="0"/>
              <a:t>REST API Overview</a:t>
            </a:r>
          </a:p>
          <a:p>
            <a:r>
              <a:rPr dirty="0"/>
              <a:t>Data Model &amp; ERD</a:t>
            </a:r>
          </a:p>
          <a:p>
            <a:r>
              <a:rPr dirty="0"/>
              <a:t>Security &amp; Validation</a:t>
            </a:r>
          </a:p>
          <a:p>
            <a:r>
              <a:rPr dirty="0"/>
              <a:t>Testing Strategy</a:t>
            </a:r>
          </a:p>
          <a:p>
            <a:r>
              <a:rPr dirty="0"/>
              <a:t>Performance &amp; Optimizations</a:t>
            </a:r>
          </a:p>
          <a:p>
            <a:r>
              <a:rPr dirty="0"/>
              <a:t>Accessibility &amp; UX</a:t>
            </a:r>
          </a:p>
          <a:p>
            <a:r>
              <a:rPr dirty="0"/>
              <a:t>Demo Flow &amp; Screenshots</a:t>
            </a:r>
          </a:p>
          <a:p>
            <a:r>
              <a:rPr dirty="0"/>
              <a:t>Results, Challenges, Future Work</a:t>
            </a:r>
          </a:p>
          <a:p>
            <a:r>
              <a:rPr dirty="0"/>
              <a:t>Conclusion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Register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DC2C6D-C2D6-6940-AFBE-E5AE1F42E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Doctor List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A47FD5F-2384-23F2-6C3B-9276BCE88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Doctor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B976B5-2020-101B-D882-BA468D788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Book Appointment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881BB2-C649-40C2-BDCD-25C94C27E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My Appointments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26EED7-2691-C356-A99F-EEF4EBBB4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Submit Rating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520C76-6005-026D-E954-1FC1DAF8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Admin — Manage Doctors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0331D5-88E6-0E68-2DC8-F45B42C13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Admin — Appointments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DA3137-2158-10E8-48F2-CD92AFCA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Admin — Users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298C23-5203-B69C-0C03-1823C724E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Reliable doctor discovery and booking experience.</a:t>
            </a:r>
          </a:p>
          <a:p>
            <a:r>
              <a:t>Prevents slot conflicts; reduces clinic overhead.</a:t>
            </a:r>
          </a:p>
          <a:p>
            <a:r>
              <a:t>Actionable insights with ratings and admin visibility.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Patients struggle to discover doctors and book reliable appointment slots.</a:t>
            </a:r>
          </a:p>
          <a:p>
            <a:r>
              <a:t>Clinics need a simple way to avoid double-booking and manage approvals.</a:t>
            </a:r>
          </a:p>
          <a:p>
            <a:r>
              <a:t>Post-visit ratings help other patients choose doctors confidently.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Designing unique slot enforcement &amp; status transitions.</a:t>
            </a:r>
          </a:p>
          <a:p>
            <a:r>
              <a:t>Data modeling for ratings and averages.</a:t>
            </a:r>
          </a:p>
          <a:p>
            <a:r>
              <a:t>Balancing UX simplicity with validations.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Email/SMS reminders; calendar sync.</a:t>
            </a:r>
          </a:p>
          <a:p>
            <a:r>
              <a:t>Advanced search &amp; filters; availability heatmap.</a:t>
            </a:r>
          </a:p>
          <a:p>
            <a:r>
              <a:t>Doctor-side portal and analytics dashboards.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report (DOCX/PDF).</a:t>
            </a:r>
          </a:p>
          <a:p>
            <a:r>
              <a:t>Backend &amp; Frontend source zips.</a:t>
            </a:r>
          </a:p>
          <a:p>
            <a:r>
              <a:t>DB schema SQL; Postman collection.</a:t>
            </a:r>
          </a:p>
          <a:p>
            <a:r>
              <a:t>Screenshots embedded; Git repo archived.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welcome.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JWT-secured authentication for Patients and Admins.</a:t>
            </a:r>
          </a:p>
          <a:p>
            <a:r>
              <a:t>Doctor catalogue with specialization, city, timings, slot duration.</a:t>
            </a:r>
          </a:p>
          <a:p>
            <a:r>
              <a:t>Appointment booking with unique slot constraint &amp; status transitions.</a:t>
            </a:r>
          </a:p>
          <a:p>
            <a:r>
              <a:t>Doctor ratings with average computation and patient-only posting.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Browse doctors by specialization/city; view profiles and times.</a:t>
            </a:r>
          </a:p>
          <a:p>
            <a:r>
              <a:t>Book appointment with date/time; prevent double-booking.</a:t>
            </a:r>
          </a:p>
          <a:p>
            <a:r>
              <a:t>Manage appointments: Booked → Approved/Cancelled.</a:t>
            </a:r>
          </a:p>
          <a:p>
            <a:r>
              <a:t>Submit ratings after appointment; view averages on doctor cards.</a:t>
            </a:r>
          </a:p>
          <a:p>
            <a:r>
              <a:t>Admin panels for doctors, users, and appointments;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Frontend: Angular (Router, standalone components, </a:t>
            </a:r>
            <a:r>
              <a:rPr dirty="0" err="1"/>
              <a:t>HttpClient</a:t>
            </a:r>
            <a:r>
              <a:rPr dirty="0"/>
              <a:t>/Interceptor).</a:t>
            </a:r>
          </a:p>
          <a:p>
            <a:r>
              <a:rPr dirty="0"/>
              <a:t>Backend: ASP.NET</a:t>
            </a:r>
            <a:r>
              <a:rPr lang="en-US" dirty="0"/>
              <a:t> CORE</a:t>
            </a:r>
            <a:r>
              <a:rPr dirty="0"/>
              <a:t> + Web API (.NET 9), EF Core Code‑First.</a:t>
            </a:r>
          </a:p>
          <a:p>
            <a:r>
              <a:rPr dirty="0"/>
              <a:t>Database: SQL Server (indexes &amp; relationships).</a:t>
            </a:r>
          </a:p>
          <a:p>
            <a:r>
              <a:rPr dirty="0"/>
              <a:t>Auth: JWT (Token Service); Swagger for dev/test.</a:t>
            </a:r>
          </a:p>
          <a:p>
            <a:r>
              <a:rPr dirty="0"/>
              <a:t>File Storage: /</a:t>
            </a:r>
            <a:r>
              <a:rPr dirty="0" err="1"/>
              <a:t>wwwroot</a:t>
            </a:r>
            <a:r>
              <a:rPr dirty="0"/>
              <a:t>/uploads (profile images).</a:t>
            </a:r>
          </a:p>
          <a:p>
            <a:r>
              <a:rPr dirty="0"/>
              <a:t>Testing: </a:t>
            </a:r>
            <a:r>
              <a:rPr dirty="0" err="1"/>
              <a:t>xUnit</a:t>
            </a:r>
            <a:r>
              <a:rPr dirty="0"/>
              <a:t> + </a:t>
            </a:r>
            <a:r>
              <a:rPr dirty="0" err="1"/>
              <a:t>Moq</a:t>
            </a:r>
            <a:r>
              <a:rPr dirty="0"/>
              <a:t>; Jasmine/Karma.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6BC49-6485-4CAE-5C53-C64370BE0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65" y="1130710"/>
            <a:ext cx="7954295" cy="545265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Auth: Login, Register, Guards (Auth/Admin).</a:t>
            </a:r>
          </a:p>
          <a:p>
            <a:r>
              <a:t>Doctor List, Doctor Details (ratings &amp; slots).</a:t>
            </a:r>
          </a:p>
          <a:p>
            <a:r>
              <a:t>Book Appointment flow &amp; My Appointments.</a:t>
            </a:r>
          </a:p>
          <a:p>
            <a:r>
              <a:t>Ratings form (post-appointment).</a:t>
            </a:r>
          </a:p>
          <a:p>
            <a:r>
              <a:t>Admin UI (Doctors, Appointments, Users).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Controllers: Auth, Users, Doctors, Appointments, Ratings, Specializations, Images.</a:t>
            </a:r>
          </a:p>
          <a:p>
            <a:r>
              <a:t>Middleware: CORS, Exception Handling, Static Files.</a:t>
            </a:r>
          </a:p>
          <a:p>
            <a:r>
              <a:t>JWT Token service; policies for Admin-only endpoints.</a:t>
            </a:r>
          </a:p>
          <a:p>
            <a:r>
              <a:t>Swagger for interactive testing (Dev/Test).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905</Words>
  <Application>Microsoft Office PowerPoint</Application>
  <PresentationFormat>On-screen Show (4:3)</PresentationFormat>
  <Paragraphs>151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FRACTO — Capstone Presentation</vt:lpstr>
      <vt:lpstr>Agenda</vt:lpstr>
      <vt:lpstr>Problem Statement</vt:lpstr>
      <vt:lpstr>Objectives</vt:lpstr>
      <vt:lpstr>Key Features</vt:lpstr>
      <vt:lpstr>Tech Stack</vt:lpstr>
      <vt:lpstr>System Architecture</vt:lpstr>
      <vt:lpstr>Frontend Modules</vt:lpstr>
      <vt:lpstr>Backend Modules</vt:lpstr>
      <vt:lpstr>REST API (Highlights)</vt:lpstr>
      <vt:lpstr>Data Model Overview</vt:lpstr>
      <vt:lpstr>ER Diagram</vt:lpstr>
      <vt:lpstr>Security &amp; Validation</vt:lpstr>
      <vt:lpstr>Validation &amp; Error Handling</vt:lpstr>
      <vt:lpstr>Testing Strategy</vt:lpstr>
      <vt:lpstr>Performance &amp; Optimizations</vt:lpstr>
      <vt:lpstr>Accessibility &amp; UX</vt:lpstr>
      <vt:lpstr>Demo Flow (Live)</vt:lpstr>
      <vt:lpstr>Screenshot — Login</vt:lpstr>
      <vt:lpstr>Screenshot — Register</vt:lpstr>
      <vt:lpstr>Screenshot — Doctor List</vt:lpstr>
      <vt:lpstr>Screenshot — Doctor Details</vt:lpstr>
      <vt:lpstr>Screenshot — Book Appointment Flow</vt:lpstr>
      <vt:lpstr>Screenshot — My Appointments</vt:lpstr>
      <vt:lpstr>Screenshot — Submit Rating</vt:lpstr>
      <vt:lpstr>Screenshot — Admin — Manage Doctors</vt:lpstr>
      <vt:lpstr>Screenshot — Admin — Appointments</vt:lpstr>
      <vt:lpstr>Screenshot — Admin — Users</vt:lpstr>
      <vt:lpstr>Results &amp; Impact</vt:lpstr>
      <vt:lpstr>Challenges &amp; Learnings</vt:lpstr>
      <vt:lpstr>Future Work</vt:lpstr>
      <vt:lpstr>Submission Checklist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FRACTO — Capstone Presentation</dc:title>
  <dc:subject/>
  <dc:creator/>
  <cp:keywords/>
  <dc:description>generated using python-pptx</dc:description>
  <cp:lastModifiedBy>anshika</cp:lastModifiedBy>
  <cp:revision>2</cp:revision>
  <dcterms:created xsi:type="dcterms:W3CDTF">2013-01-27T09:14:16Z</dcterms:created>
  <dcterms:modified xsi:type="dcterms:W3CDTF">2025-09-07T09:48:50Z</dcterms:modified>
  <cp:category/>
</cp:coreProperties>
</file>