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5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0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45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88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6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3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1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5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2BD9C1-19CD-4DEB-9B6C-40DDA7BFC81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1756C3C-071A-4D5A-8AD0-E86A89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9F80D-E2CE-2D94-E653-A7A39B44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SUMMARY OF BOOK SALES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E7DD0-E522-171E-7665-10B26C747313}"/>
              </a:ext>
            </a:extLst>
          </p:cNvPr>
          <p:cNvSpPr txBox="1"/>
          <p:nvPr/>
        </p:nvSpPr>
        <p:spPr>
          <a:xfrm>
            <a:off x="1154953" y="2760406"/>
            <a:ext cx="98780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are less then 30 million excellent authors according to the survey.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publishers revenue on books written in English is much more than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People are quite interested in genre fiction books as compare to non fiction.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sales rank of fiction book is  much better the other 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is profit to sell more genre fiction books in language code -Eng.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F2B9-2DE0-7152-880A-7D4FA8BD3639}"/>
              </a:ext>
            </a:extLst>
          </p:cNvPr>
          <p:cNvSpPr txBox="1"/>
          <p:nvPr/>
        </p:nvSpPr>
        <p:spPr>
          <a:xfrm>
            <a:off x="1298496" y="4237733"/>
            <a:ext cx="274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04958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Century Gothic</vt:lpstr>
      <vt:lpstr>Wingdings 3</vt:lpstr>
      <vt:lpstr>Ion Boardroom</vt:lpstr>
      <vt:lpstr>SUMMARY OF BOOK SALES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Dhiman</dc:creator>
  <cp:lastModifiedBy>Anshika Dhiman</cp:lastModifiedBy>
  <cp:revision>1</cp:revision>
  <dcterms:created xsi:type="dcterms:W3CDTF">2025-06-06T09:03:36Z</dcterms:created>
  <dcterms:modified xsi:type="dcterms:W3CDTF">2025-06-06T09:29:25Z</dcterms:modified>
</cp:coreProperties>
</file>