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5"/>
  </p:notesMasterIdLst>
  <p:handoutMasterIdLst>
    <p:handoutMasterId r:id="rId16"/>
  </p:handoutMasterIdLst>
  <p:sldIdLst>
    <p:sldId id="344" r:id="rId2"/>
    <p:sldId id="367" r:id="rId3"/>
    <p:sldId id="376" r:id="rId4"/>
    <p:sldId id="382" r:id="rId5"/>
    <p:sldId id="377" r:id="rId6"/>
    <p:sldId id="378" r:id="rId7"/>
    <p:sldId id="379" r:id="rId8"/>
    <p:sldId id="368" r:id="rId9"/>
    <p:sldId id="383" r:id="rId10"/>
    <p:sldId id="381" r:id="rId11"/>
    <p:sldId id="384" r:id="rId12"/>
    <p:sldId id="380" r:id="rId13"/>
    <p:sldId id="34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39:49.4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163 460 716 0,'0'0'145'0,"0"0"-32"15,0 0-17-15,0 0-9 16,0 0-29-16,0 0-57 16,0-32-2-16,0 32 1 15,0 26-6-15,0 9 1 16,0 4 6-16,0 1-1 15,0-2 1-15,0-7 8 16,24-5-10-16,-3-9 1 0,-4-9-12 16,3-4 7-16,4-4-5 15,4 0 10-15,10-15 17 16,13-22-14-16,-6-6 10 16,7-6-13-16,-15-2 1 15,-6 5 23-15,-17 0-15 16,-14 6 12-16,0 9 36 15,0 11-35-15,0 7 33 16,0 9-55-16,-14 4 1 16,14 0-5-16,-10 0-13 0,3 3 17 15,-7 20-6 1,8 8 14-16,6-2-16 0,0 0 7 16,0 1-13-16,6-1 13 15,25-3-29-15,-3 2 27 16,-4 1-5-16,3-3-12 15,-9-3 17-15,2-3 3 16,-6-8-4-16,-4-1-5 16,-10-6 8-16,0 4-4 15,0-5-13-15,-31 6 2 16,-27-4 6-16,-18-3-66 16,-6-3-78-16,3 0-20 15,-4 0-103-15</inkml:trace>
  <inkml:trace contextRef="#ctx0" brushRef="#br0" timeOffset="377">98 37 559 0,'0'0'150'15,"0"0"-16"-15,0 0-44 16,0 0-20-16,0 0-61 16,0 0-6-16,-66-37-3 15,49 62 0-15,10 12-7 0,0-2 7 16,7-1 0-16,0-8 1 16,0-6-1-16,7-6 0 15,17-6-3-15,-10-3 4 16,7-5-3-16,3 0 4 15,-4 0 9-15,4-16 11 16,-10-13-20-16,-7 1 42 16,-7-1 12-16,0-2-49 15,0 8 2-15,-21 3-9 16,-10 12-54-16,4 8-2 16,-11 0-141-16,14 24-132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1:00.6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0 616 865 0,'0'0'166'0,"0"0"-50"0,0 0 41 15,0 0-90-15,0 0-26 16,0 0-41-16,0 0 15 16,148-58-25-16,-58 53 10 15,6-1 0-15,17 0-3 16,-27 0 14-16,-3-5-11 16,-14 2 0-16,-42 1 12 15,-3-2-13-15,-17 5 3 16,-7-1-2-16,0-5 36 15,0-3-23-15,-24-3 1 16,-4-6-14-16,-23 5-9 16,-1 4 3-16,8 3 6 0,6 2 0 15,7 7 6-15,24-1 4 16,7 3-10-16,0 0 0 16,0 0-3-16,0 0-12 15,0 0 9-15,7 0-12 16,31 5 15-16,6 13 1 15,8 4 2-15,6 4 0 16,11 0 6-16,-10 3-14 16,-15-1 8-16,-16-3 0 15,-4 2-4-15,-24-1-1 0,0-1 3 16,-59 4-55 0,-16 0-107-16,9-7-91 0,5 1-417 15</inkml:trace>
  <inkml:trace contextRef="#ctx0" brushRef="#br0" timeOffset="500">1469 335 839 0,'0'0'171'15,"0"0"-36"-15,0 0-34 16,0 0-5-16,0 0-85 0,0 0-11 16,0 0-2-1,0 34-6-15,0 12 8 0,0 0 0 16,0 6 6-16,0-4-6 16,0 1 0-16,0-4 0 15,0-13 0-15,0-12 10 16,0-10-10-16,0-10 0 15,0 0 2-15,0 0 28 16,0-7-19-16,-7-28 74 16,-17-22-57-16,10-11-20 15,-7-7 15-15,4-7-23 16,3-1 3-16,-6 6-4 16,9 2 2-16,-2 14-1 15,6 16 0-15,7 13 2 0,0 18-11 16,0 8 6-16,0 6-30 15,31 0 28-15,10 0-34 16,21 0 27-16,-18 20 0 16,8 4-47-16,-14 4 37 15,-11 7-7-15,-13 4-17 16,-14 1 17-16,0 3 0 16,-27 3-44-16,-32 3-24 15,-3 0-147-15,28-1-227 16</inkml:trace>
  <inkml:trace contextRef="#ctx0" brushRef="#br0" timeOffset="1567">1795 612 424 0,'0'0'222'16,"0"0"-72"-16,0 0 17 15,0 0-69-15,0 0-25 16,231-168-22-16,-180 127-21 16,-6 2 34-16,-7-7-34 15,-11 0 3-15,-13 1 37 16,-4-4-53-16,-10 3 11 16,0 6-2-16,0 9-21 0,-31 10 14 15,18 7-19-15,-5 12-11 16,5 2 5-16,-18 0-23 15,3 28 29-15,-17 28-2 16,1 20 18-16,20 3-23 16,17-1 7-16,7-4 0 15,0-10-6-15,24-10 5 16,14-15 0-16,-4-13-3 16,4-12-10-16,7-8 10 15,13-6 4-15,11 0 0 16,10-31 16-16,10-13-10 15,1-4-6-15,-15-1 0 16,-16 3 16-16,-8 13-16 0,-20 7 0 16,-10 14 0-16,-14 9-8 15,-7 3 8-15,0 0-8 16,0 3 1-16,7 22-54 16,10 10 35-16,-17-3-15 15,7-9-14-15,-7-6 44 16,0-8-21-16,0-8 32 15,0-1 0-15,0 0 9 16,0 0-11-16,0 0 2 16,0-13 0-16,-24-10 1 15,3 0 5-15,0 0-6 16,-3 3 0-16,4 5 12 16,9 7-15-16,5 6 3 0,-8 2-28 15,7 0 21-15,-17 17-12 16,-4 20 19-16,11 0 0 15,-3 3-9-15,13-6 7 16,7-5-52-16,0-9 9 16,0-8 45-16,20-7-16 15,4-5 16-15,-3 0 4 16,-7 0 2-16,3-5 2 16,-10-15-6-16,7-1-2 15,-8 1 43-15,-6 8-37 16,0 5 22-16,11 1-15 15,-11 6-4-15,7 0-18 16,6 0 3-16,-6 6 1 16,17 11-12-16,-3 3 18 0,10-4-1 15,-4-1 0-15,4-6 12 16,7-6-14-16,-10-3 2 16,9 0 0-16,8-3 7 15,-14-26 7-15,-3-2-14 16,3-12 15-16,-18-9 28 15,-6-8 21-15,-7-6 4 16,0-5-30-16,0 5 27 16,-14 14-52-16,1 16 31 15,-1 15-31-15,4 13-5 16,10 5 2-16,0 3-10 16,0 0-20-16,0 23 19 0,0 28-28 15,0 16 29-15,0 4 0 16,0-6-13-16,0-4 9 15,0-7-98-15,17-5-6 16,-3-10 14-16,-1-10-45 16,11-9-41-16,-10-17-78 15</inkml:trace>
  <inkml:trace contextRef="#ctx0" brushRef="#br0" timeOffset="2186">2975 373 360 0,'0'0'127'0,"0"0"-31"16,0 0 24-16,0 0-25 0,0 0 5 16,0 0-76-16,-38-32-21 15,76 32-3-15,20-3 7 16,25-3 0-16,2-2 10 16,12-1-9-16,-22-5 0 15,-23 3 1-15,0-4 24 16,-28-3 46-16,-11-4 12 15,-13-1 8-15,0-3 3 16,0 6-57-16,0 3 4 16,0 6-38-16,0 9 2 15,-6 2-13-15,-1 0 0 16,7 0-25-16,-18 25 25 16,12 12 0-16,-1 3 0 0,7 0 0 15,0-12-7-15,0-8-9 16,7-2 8-16,17-8 3 15,10-3-11-15,4-4 32 16,13-3-14-16,-6 0-2 16,0 0 7-16,-7-15 1 15,-7-8-4-15,-4-5-4 16,-3-7 12-16,-3 1-2 16,-14 0-2-16,-7 9-8 15,0 9 9-15,0 8-2 16,0 6-7-16,0 2 0 15,0 0-3-15,0 0-16 0,0 0 17 16,0 2-11 0,0 24 7-16,0 3-10 0,0 3 8 15,17 2-16-15,3-3 19 16,18 3-6-16,0-2 9 16,-3-3 2-16,-5-7 0 15,-5-2-6-15,-12-9 6 16,-13 4 0-16,0-5 0 15,-13 0-74-15,-63 4-11 16,-14-2-95-16,-20-4-193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0:33.7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0 414 548 0,'0'0'105'16,"0"0"-3"-16,0 0-5 16,0 0-46-16,0 0-12 15,0 0-2-15,14-5-25 16,24 5 14-16,20 0-9 16,25 0-1-16,6 0-9 0,0 0-3 15,-13 0-8-15,-24 7-50 16,-32 5-203-16,-20 0-370 15</inkml:trace>
  <inkml:trace contextRef="#ctx0" brushRef="#br0" timeOffset="82">14 617 339 0,'0'0'288'0,"0"0"-256"16,0 0 12-16,0 0 32 15,0 0-31-15,0 0 6 16,320 0-24-16,-179 0-27 16,0 0-23-16,-31 0-462 15</inkml:trace>
  <inkml:trace contextRef="#ctx0" brushRef="#br0" timeOffset="1179">1276 577 186 0,'0'0'755'16,"0"0"-625"-16,0 0 28 0,0 0-38 15,-97-161-45-15,66 143-12 16,11 3-52-16,6 6 16 15,-10 5-20-15,17 4 3 16,-7 0-20-16,-17 10-1 16,1 24 11-16,-5 12-5 15,11 5 12-15,17-2-7 16,7 3 0-16,0-4 7 16,7-8-18-16,31-7 11 15,7-12-23-15,-1-9 13 16,-6-12-7-16,3 0 17 15,-3 0 6-15,0-33-2 16,7-17 11-16,-14-13-14 16,3-8 8-16,-10-12 31 15,-17-6-33-15,-7 0 31 0,0 3-3 16,0 12-21-16,-7 14 30 16,-17 19-44-16,10 23 5 15,7 9 11-15,-6 9-10 16,13 0-8-16,0 16 2 15,-11 36-31-15,11 20 25 16,0 19 6-16,0 6 0 16,18-2-1-16,19-7 11 15,-2-11-10-15,16-11 0 16,-6-17-10-16,7-19 7 0,-8-5-36 16,1-17 23-1,-14-8 7-15,0 0 15 0,-4 0-6 16,-3-29 0-16,-10-5 9 15,-7-9-4-15,-7-3-5 16,0 1 0-16,-7-1 0 16,-24 10 12-16,4 11-12 15,10 9 0-15,-4 10-5 16,-3 6 0-16,10 0-17 16,-17 20 22-16,11 17-4 15,-1 6 10-15,21 0-8 16,0-9 2-16,0 0-24 15,0-14 15-15,21-6-31 16,-1-4 12-16,11-8 27 16,-7-2-17-16,-3 0 18 0,10 0 0 15,-11-14 0-15,4-7-1 16,-10 10 1-16,-7 0 0 16,0 5 0-16,-7 6 11 15,0 0-13-15,7 0 2 16,17 0-17-16,-10 3 11 15,17 14 0-15,-4-5 6 16,4-1 0-16,0-5 4 16,-4-4-9-16,18-2 5 15,-7 0 0-15,0-16-5 16,7-19 8-16,-18-5-3 16,-3-17 14-16,-17-3-3 0,-7-8 34 15,0-7-7-15,-24 4-9 16,-10 5 9-16,3 17-26 15,0 20 14-15,17 18 7 16,7 11-32-16,7 0 6 16,0 0-7-16,-7 34-28 15,0 26 18-15,7 21 10 16,0 6 2-16,0-9-2 16,45-1-71-16,7-8-49 15,6-17-104-15,0-18-128 16,11-19-431-16</inkml:trace>
  <inkml:trace contextRef="#ctx0" brushRef="#br0" timeOffset="1722">1867 380 718 0,'0'0'154'15,"0"0"-36"-15,0 0 1 16,0 0-74-16,0 0-36 15,0 0-5-15,179-15 6 16,-83 20-7-16,7 5-3 16,-6-5 0-16,-1 1-5 15,-20 1 11-15,-25-6-6 16,-13-1 9-16,-17 0-6 16,-15 0 20-16,-6 0 2 0,0 0 37 15,0 0 38-15,0 0-50 16,0 0 2-16,0-1-44 15,-6-3 3-15,-15 1-22 16,-3 3 9-16,3 0 2 16,-3 0-10-16,-3 25 11 15,-4 7-1-15,10 0 0 16,14 1 6-16,7-3-16 16,0-4 10-16,0-12-15 15,14-3 2-15,7-5-12 16,3-6 25-16,3 0 0 15,-3 0 5-15,-3-12 13 16,10-13-16-16,-11-3 12 16,-2-1 30-16,-12 5-34 0,-6 11 24 15,0 4 0-15,0 9-20 16,0 0 9-16,0 0-23 16,0 0-21-16,0 20 12 15,0 11-3-15,0 3 12 16,21-8 0-16,10-3 6 15,7-11-19-15,0-6 9 16,-4-6-12-16,11 0 13 16,-28-4-81-16,-17-24-77 15,-10-12-365-15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0:36.5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 42 702 0,'0'0'227'16,"0"0"-126"-16,0 0 19 15,0 0-59-15,0 0-8 16,0 0-50-16,103-40-2 16,-51 38 14-16,-7 2-12 15,-8 0 8-15,-23 0-5 16,3 0 6-16,-10 11-11 16,-7 20-1-16,0 7 1 0,-14 7 10 15,-23 1-7-15,-8 3-1 16,14-12-2-16,10-2 10 15,21-5-11 1,0-10 0-16,0-2 0 0,0-4-5 16,0-8 7-16,0-1-2 15,21 1 6-15,10-6-2 16,-4 0 11-16,11 0-7 16,-14 0-4-16,-3 0 20 15,-14 3-23-15,-7 0 13 16,0 0 0-16,0 4-11 15,0 9 6-15,0 6-4 16,0 10-4-16,0 11 29 0,0 0-28 16,7 5 11-1,3 9-10-15,4-1 4 0,0 6 0 16,3-3-7-16,-17 4 0 16,7-11 6-16,-1-9 4 15,-6-9-2-15,0-11 7 16,0-9-13-16,0-5 20 15,0-9-19-15,-44 0 5 16,-8 0 12-16,-23 0-13 16,2 0-14-16,-9 0 7 15,6-3-175-15,4-11-156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1:02.2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38 426 693 0,'0'0'177'15,"0"0"-49"-15,0 0-44 16,0 0 26-16,0 0-90 15,0 0-2-15,28-15-9 16,-15 21 3-16,-2 14 25 16,3 9-12-16,-8-1-16 15,8 10 40-15,3-1-49 16,-17 3 18-16,7 0-15 16,0-3 12-16,-7-8-12 15,14-9-3-15,-14-9 0 16,7-8-2-16,3-3 11 15,4 0-9-15,6-3 12 0,18-31-8 16,0-6 22-16,0-3-26 16,0 3 3-16,-18 0 14 15,11 9-5-15,-10 5-8 16,-14 8-4-16,0 13 15 16,3-1-14-16,-10 6-1 15,7 0-7-15,0 3-2 16,7 20 6-16,-8 6 3 15,12 2 0-15,-5-2 8 16,-6-1-8-16,17 4 0 16,-17-4 0-16,14-5-6 15,-14-12 13-15,10-5-7 0,-3-6 0 16,6 0 5 0,11-17-12-16,0-18 7 0,-10-2 0 15,10-2 3-15,-18 1 5 16,12 4-8-16,-12 5 0 15,1 9 10-15,-7 14-18 16,-7 4 8-16,0 2 0 16,17 0-6-16,-10 14-5 15,0 12 11-15,14 3 0 16,3-1 7-16,-11-5-17 16,18 3 10-16,-10-12 0 15,3-8 0-15,-3-4 5 16,-4-2-7-16,3-5 2 15,11-32 0-15,-3-13 11 16,3-4-11-16,-11-2 0 0,-2 1 3 16,-5-5 14-16,-13 0-13 15,0 0-4-15,0 6 8 16,0 10 14-16,0 19-17 16,0 14 0-16,-6 11 16 15,6 0-11-15,0 14-20 16,0 32 7-16,0 12 3 15,0 0-5-15,0 3 5 16,13-1 0-16,18-9 0 16,-3-2-12-16,10-9 4 15,6-9-76-15,1-8-85 0,0-8-37 16,-8-15-78-16,-16 0-191 16</inkml:trace>
  <inkml:trace contextRef="#ctx0" brushRef="#br0" timeOffset="196">1180 340 396 0,'0'0'172'0,"0"0"-22"15,0 0-22-15,0 0 9 16,0 0-78-16,0 0-35 16,7-43-3-16,82 37-14 15,14 0 8-15,7 0-15 16,0 2 7-16,-27 4-16 15,-39 0-8-15,-37 0-171 0,-7 0-92 16</inkml:trace>
  <inkml:trace contextRef="#ctx0" brushRef="#br0" timeOffset="638">176 82 511 0,'0'0'178'0,"0"0"-53"0,0 0 2 16,0 0-52-16,0 0-6 15,0 0-36-15,0 0-22 16,-72-19-13-16,72 53 2 16,0-2 0-16,0-1-2 15,0-5 7-15,6-9-5 16,25-2 0-16,4-11 10 16,3-4-5-16,6 0 4 15,-6 0 6-15,0-19 54 16,-17-4-38-16,3-2 29 0,-24-1-7 15,0-6-14 1,0 7 11-16,-24-1-38 0,-28 3-12 16,0 9 8-16,-6 5-5 15,6 9-3-15,1 0 0 16,6 17-61-16,14 23-59 16,17 9-109-16,14 2-198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1:05.3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149 46 624 0,'0'0'172'0,"0"0"-1"15,0 0-64-15,0 0-15 16,0 0 19-16,0 0-65 16,0 0-3-16,7-46-15 0,-7 46-19 15,0 23 6-15,-24 14-7 16,-10 15 3-16,3 8 42 16,0 6-52-16,17-1 13 15,-6 5-3-15,20-2 2 16,0-3-1-16,0 4-12 15,0-4 0-15,27 2-3 16,4-8 7-16,7-1-8 16,7-10-21-16,13-9-130 15,25-21-100-15,13-12-232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1:05.6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0 666 0,'0'0'216'16,"0"0"-105"-16,0 0-56 15,0 0 26-15,0 0-52 16,0 0 41-16,120 40-4 0,-68 3-31 16,-1 11 20-1,1 6-27-15,-21 10-21 0,-4 3 24 16,-3 1-19-16,-24 1-5 16,0-4-7-16,0 6 10 15,-6-2-23-15,-39 2-89 16,-24-8-123-16,-3-10-160 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1:03.6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156 219 786 0,'0'0'188'15,"0"0"-62"-15,0 0-13 16,0 0 6-16,0 0-72 16,0 0 13-16,-86-69-46 15,86 69-5-15,0 20-8 0,0 23 12 16,0 20-12-16,0 11 24 16,0 6-21-16,0 3 10 15,0-5-9-15,0-7 2 16,0-11 2-16,0-11-8 15,0-18-1 1,0-14 1-16,0-8 10 0,0-9-11 16,0 0 13-16,0 0-1 15,0-20 59-15,0-23-67 16,-11-12 8-16,4-11 6 16,-6-10-8-16,-1-7-1 15,7-9-9-15,-10 4 3 16,17 11-8-16,0 10 5 15,0 18 0-15,0 19-5 16,0 7 3-16,31 14-1 0,-4 6-7 16,11 3 9-16,7 0-25 15,0 0 26-15,-1 20-2 16,-6 3-2-16,-17 5-16 16,3 1 13-16,-24-3-3 15,0 2-12-15,0 0 19 16,-7 1-29-16,-38 0-8 15,-6 0-32-15,-11 5-88 16,17-2-68-16,0 2-131 16</inkml:trace>
  <inkml:trace contextRef="#ctx0" brushRef="#br0" timeOffset="968">493 228 585 0,'0'0'201'16,"0"0"-40"-16,0 0-44 15,0 0-12-15,-18-152-3 16,5 140-69-16,-1 7 39 16,-3 5-40-16,17 0-26 15,-14 0 1-15,7 5-7 16,0 21 0-16,-10 6 0 15,17 7 9-15,-7 1-15 0,7 3 6 16,0 0 0-16,0-9-11 16,24-5 14-16,4-7-3 15,-4-12 0-15,-4-10-4 16,4 0 2-16,-3 0 4 16,-7-10-2-16,-4-8 15 15,-3-11-4-15,-7-3-10 16,0-3-1-16,0-1 17 15,0-5-11-15,-24 7-6 16,3 5 1-16,8 7 6 16,-18 8-2-16,17 5-5 15,-3 6 0-15,-4 3 6 16,14 0-21-16,-10 14 14 0,17 14 1 16,0 5-11-16,0 3 12 15,0-1-1-15,24-3 0 16,14-10 7-16,13-7-17 15,8-7 10-15,-1-5 0 16,11-3-10-16,-10 0 22 16,-8-14-12-16,-20-10 7 15,-3 2 1-15,-21-7 11 16,10 1-5-16,-17-1-3 16,0 3 36-16,0 10-40 15,0 1 29-15,0 12-20 16,0 3-5-16,0 0-10 0,0 0-1 15,0 3-4 1,0 28-14-16,0 12 21 0,0 12-3 16,0 10 0-16,0 4 13 15,0 5-23 1,0-3 10-16,0-4 0 0,0-8-7 16,0-4 19-16,0-9-12 15,0-12 0-15,0-8 9 16,0-15-19-16,0-5 10 15,0-6 0-15,0 0 17 16,0-6-10-16,0-31 15 16,0-12-13-16,-11-14 4 15,5-8-8-15,6-7-5 16,-7-10 0-16,7 1-5 0,0 5 17 16,0 5-12-16,0 18 0 15,7 10 5-15,10 17-17 16,3 14 12-16,4 10-7 15,4 8-6-15,10 0-2 16,6 0 12-16,-6 0-7 16,-10 24-17-16,3 1 15 15,-11 9-6-15,4-2-9 16,-17 2 27-16,-7 0-58 16,0-2 18-16,-7 2-19 15,-37-2-40-15,-8 2-6 16,-17 0-117-16,18-2-149 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1:15.7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364 95 436 0,'0'0'303'16,"0"0"-139"-16,0 0-27 16,0 0 3-16,0 0-4 15,0 0-67-15,0 0 12 16,7-20-29-16,-7 9-34 16,0-1 25-16,0-2-26 0,-13 0-8 15,-18 3-8-15,-4 5 10 16,-3 0-11-16,1 6 0 15,-1 0 7-15,0 0-15 16,10 8 8-16,-2 21 0 16,9-1-10-16,-3 8 16 15,3 1-6-15,7-3 0 16,14 3 3-16,0-6-17 16,0-2 14-16,0 0-3 15,35-7 1-15,10-5-1 16,-1 1 3-16,-6-10 0 15,-7 1 3-15,-4-1-11 16,-2 1 8-16,-5 2 0 0,-6 1-9 16,3 0 19-1,-10-4-10-15,-7 3 0 0,0 4-1 16,0-1-9-16,0 9 12 16,-45-1-2-16,1 4 0 15,-8-3 9-15,7-5-10 16,14-4 1-16,11-7 0 15,13 0-2-15,7-2 2 16,0-1-2-16,0 2-4 16,0-1-14-16,0 0 9 15,0 4 3-15,7 6-16 16,13-4 20-16,-2 6 1 0,2 0 3 16,-13 6 0-1,0 2 3-15,-7 8-9 0,0 1 6 16,0 3 0-16,0 0-7 15,-21 0 7-15,1-3 0 16,-11-6-1-16,7 2 1 16,10-7 0-16,7-3 0 15,7 0 3-15,0-3-12 16,0-3 9-16,21 0 0 16,23-5-3-16,8-4 12 15,10-5-11-15,3 0 2 16,4 0 0-16,-4 0-7 15,-20 0-66-15,-18 0-256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1:16.9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289 60 488 0,'0'0'375'0,"0"0"-282"16,0 0 13-16,0 0 2 16,0 0-52-16,0 0 29 15,-14-49-23-15,14 43-37 16,0 4 14-16,14 2-39 16,17 0 2-16,-7 0-1 15,-3 0 6-15,-7 0-7 16,3 19 1-16,-3 1 8 15,-8 4-11-15,-6 1 2 16,0 7 0-16,0 2-4 16,-6 3 16-16,-25 0-12 0,3-3 0 15,11-2 7-15,10-12-12 16,0-3 5-16,7-5 0 16,0-4-3-16,0-5 11 15,7-3-8-15,24 0 0 16,7 0 5-16,20 0-6 15,-6 0 1-15,6 0 0 16,-20-3 2-16,-17-5 3 16,-4 4-5-16,-10 1 0 15,-7 3 8-15,0 0 7 0,0 0-13 16,0 0 1 0,-14 0 12-16,-17 15-10 0,0 5 5 15,4 11-9-15,-4 7 5 16,17 7 6-16,0 13-12 15,14 7 3-15,0 10 20 16,0 2-23-16,0 3 20 16,0 0-5-16,0-6-10 15,0-8 24-15,0-12-26 16,0-9 0-16,0-7 5 16,-10-18 2-16,-11-7-8 15,-17-5-2-15,1-8 5 16,-22 0-3-16,-6-3-2 15,-11-15-58-15,-13-16-93 16,-1-6-344-16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1:27.36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52 6 414 0,'0'0'207'16,"0"0"-151"-16,0 0 60 15,0 0-27-15,0 0 4 16,0 0-13-16,-52 28-52 16,52-25 21-16,0-3-11 15,0 0 4-15,0 0 36 16,0 0-39-16,0 0 10 0,0 0-27 16,24 0-13-1,11 0-5-15,16 0-4 0,25-5 0 16,-11-1 0-16,11 0 9 15,-11 3-9-15,-13-3 0 16,-8 4 5-16,-13-1-13 16,-17 3 8-16,-7 0 0 15,-7 0-5-15,0 0 17 16,0 0-12-16,0 0 0 16,-21 0 4-16,-23 0-4 15,-15 5 1-15,-16 10 1 16,9 6 1-16,8-5 2 0,3 1-5 15,3-6 0-15,18-2 9 16,10-3-15-16,10-3 6 16,14 0 0-16,0-3-4 15,0 0 14-15,0 0-18 16,0 0 8-16,38 0 0 16,13 0-1-16,29 0 4 15,2-12-3-15,7-2 2 16,-13 0 8-16,-17 5-10 15,-22 4 0-15,-9 1 1 16,-4 2-7-16,-10-1 6 16,6 3 0-16,-9-2-3 15,2 2 12-15,-13 0-9 16,0 0 0-16,0 0 0 16,0 0-6-16,0 0 6 0,0 0 0 15,-51 0-1-15,-18 0 6 16,-3 0-1-16,3 0-4 15,11 0 1-15,20 0-8 16,10 0 8-16,15 0-1 16,2 0 0-16,11 0 10 15,0 0-20-15,0 0 4 16,62 0 6-16,34 0-11 16,28 0 11-16,17-21-125 15,-27-5-275-15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2:23.3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29 670 0,'0'0'270'0,"0"0"-166"16,0 0 27-16,0 0-5 16,0 0-93-16,0 0-26 15,55-20-7-15,4 20 1 16,23 0 10-16,-2 0-11 15,9 0-15-15,-31 0-71 16,-6 0-97-16,-21 5-43 0,-31 10-214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0:54.6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515 1335 491 0,'0'0'144'0,"0"0"-67"16,0 0 36-16,0 0 12 15,0 0-56-15,0 0 16 16,0-17-14-16,0 17-26 16,0 0 15-16,0-3-39 15,0 3 19-15,0 0-5 16,0 0-35-16,0 0 22 15,0 0-20-15,0 0 2 16,0 0-4-16,7 0 0 0,-7 0 0 16,7 0-1-16,6 0 4 15,-2 12-4-15,3 2 1 16,6 0 0-16,-3 0-8 16,11 1 10-16,3 0-2 15,13-2 0-15,8 4 10 16,0-3-11-16,6 1 1 15,4-6 0-15,3 1 5 16,1-4 1-16,-4-1-6 16,-18 3 0-16,8-8 5 15,-1 0 2-15,-6 0-7 16,14 0 1-16,-1 0-3 16,11 0 8-16,-11 0-6 0,-6 0 0 15,-1 0 8-15,-6 0-10 16,0 0 2-16,6-4 0 15,-6 0-2-15,0-1 6 16,-1-1-4-16,15 2 0 16,-1-6 6-16,4 5-7 15,-10-1 1-15,-18 1 0 16,-3-1 0-16,-10 0 5 16,3 0-5-16,-10 3 0 15,3-3 6-15,-3 3-9 16,-1 1 3-16,1-3 0 15,10-5 2-15,-3 0 3 16,3-2-5-16,-10 0 0 16,10 4 11-16,-18 5-12 0,1 0 4 15,0-3-3-15,7-3 9 16,-4-1 2-16,18-8-8 16,-4 4-3-16,10-3 8 15,-3 3-14-15,0 2 6 16,-3 0 0-16,3 7-5 15,-11-4 11-15,4-2-6 16,-3 2 0-16,3-1 8 16,-3 3-15-16,-4-1 7 15,-10 2 0-15,-7 2-5 16,0 2 5-16,0 0-61 16,-52 2-143-16,-30 0-298 0</inkml:trace>
  <inkml:trace contextRef="#ctx0" brushRef="#br0" timeOffset="1148">611 897 193 0,'0'0'152'0,"0"0"-45"16,0 0 24-16,0 0-27 15,0 0-50-15,0 0 9 16,0-2-24-16,0 2 0 16,0 0 8-16,0 0-28 0,0 0 15 15,0 0-9-15,0 0-14 16,0 0 11-16,7 0-17 16,0 0 3-16,0 2 17 15,17 12-22-15,-10-2 11 16,10 5-5-16,3-3-4 15,4 1 16-15,-3-1-20 16,10-2 10-16,-1-4 16 16,-6 1-26-16,-3-4 19 15,10 1-16-15,-7-1-1 16,-4 2 9-16,11-1-5 16,7-4-7-16,-8 1 11 0,15 0-5 15,-7 0 3-15,20-1-7 16,4-2 0-16,-4 0 12 15,0 0-10-15,-3 0-4 16,-3 0 10-16,-15 0-3 16,-6 0 12-16,-3 0-3 15,-4 0-10-15,0 0 23 16,-4-5-28-16,11-3 12 16,0-5 2-16,6 2-10 15,1 4 8-15,0-5-13 16,0 3 0-16,-11 0 0 15,-3 3 2-15,-11 4-2 16,-2-4 0-16,2-3 9 16,-3 4-7-16,4-1-2 15,-7 0 3-15,10 1-7 0,-3-1 4 16,3 0 0-16,-11 0 0 16,1 0 7-16,-7 6-9 15,10-5 2-15,-3-4 0 16,0 3 1-16,3-2 4 15,-3 0-5-15,-1 2 0 16,-2-2 9-16,-4 4-8 16,-7 2-1-16,6-1 2 15,-6 3-4-15,0-6 4 16,0 3-2-16,0-2 0 16,7-4-90-16,7-2-64 0,17-4-67 15,-10-2-99-15,3-3-312 16</inkml:trace>
  <inkml:trace contextRef="#ctx0" brushRef="#br0" timeOffset="8900">9 1252 194 0,'0'0'585'0,"0"0"-443"16,0 0 32-16,0 0-38 15,0 0-60-15,0 0-42 0,-6-14-34 16,6 28-4 0,0 14 3-16,0 10 2 0,0 2-2 15,0 1 1-15,0-5 0 16,13-1-7-16,-2-9 6 16,2-8-141-16,-6-8-54 15,0-10-116-15</inkml:trace>
  <inkml:trace contextRef="#ctx0" brushRef="#br0" timeOffset="9324">298 566 222 0,'0'0'293'0,"0"0"-231"15,0 0-14-15,0 0 34 16,0 0-64-16,0 0-10 16,31-3-3-16,-10 20-4 15,-4 0 21-15,4 3-11 16,-14 6-10-16,3-1 22 15,-10 4-17-15,0 5 18 16,0 1-17-16,-24-1-1 0,-14-5 6 16,11-3-12-16,2-9 0 15,12-6-1-15,6-8 11 16,7 0-10-16,0-3 0 16,0 0 10-16,0 0 6 15,0 0 4-15,0 0 21 16,0 0 5-16,20-8-44 15,32-16-4-15,10 2-9 16,-4-1-193-16,-13 5-458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2:23.4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27 364 0,'0'0'324'16,"0"0"-225"-16,0 0-17 15,0 0-10-15,0 0-54 16,227-17-5-16,-151 12-13 16,-11 0-109-16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2:22.8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31 136 703 0,'0'0'200'16,"0"0"-38"-16,0 0-21 16,0 0-7-16,0 0-25 15,0 0-45-15,-31-97 0 16,31 97-52-16,0 0 2 16,0 1-14-16,7 28 2 0,24 9-2 15,20 1 0-15,1 7 0 16,6 0 1-16,4-3 6 15,-3-3-7-15,-1-5 0 16,-13-9-66-16,-7-8-98 16,-25-6-129-16,-13-9-131 15</inkml:trace>
  <inkml:trace contextRef="#ctx0" brushRef="#br0" timeOffset="217">351 61 710 0,'0'0'182'0,"0"0"-40"0,0 0 7 15,0 0-57-15,0 0 7 16,0 0-53-16,-62-61-46 16,48 72 0-16,0 24-6 15,-10 11 6-15,-14 3 3 16,11 2 10-16,-4 0-11 15,17-2-2-15,14-3-141 16,0-6-121-16,21-18-377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2:21.6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0 615 634 0,'0'0'301'0,"0"0"-163"15,0 0 23-15,0 0-56 16,0 0-8-16,0 0-45 16,0 0-31-16,0-52 11 15,0 52-30-15,0 0 4 16,0 0-6-16,0 21 3 0,7 10-3 15,6 9 0 1,-13 3 0-16,0 0 3 0,7-3 0 16,-7-9-3-16,11-8 0 15,-4-11 10-15,-7-7-14 16,6-5 4-16,8 0 0 16,-7 0 12-16,17 0-6 15,21-23 1-15,-1-5-6 16,1-1 15-16,0 3-14 15,-18 9-2-15,-9 3 0 16,2 0-2-16,-13 8 7 16,0 1-5-16,0 5 0 15,3 0-11-15,11 0 8 0,-14 8-2 16,10 12 5 0,-3-2-9-16,-8-2 9 0,8 2-1 15,-3-4 1-15,-11-6-12 16,6-2 7-16,-6-3-5 15,7-3 10-15,0 0-10 16,7 0 16-16,17-11-6 16,14-18 2-16,-8 4 6 15,-9 4-6-15,-4 7-2 16,-17 8 0-16,-7 6-6 16,7 0 6-16,-7 0-2 15,13 0-4-15,5 6 2 16,-5 11-2-16,1-3 6 15,3 4-3-15,-3-4-3 0,7-3-25 16,3-2 17-16,-17-7 9 16,13-2-14-16,4 0 17 15,7-2 4-15,4-26-2 16,3-10 12-16,-8-5-8 16,-2-8 17-16,-18-12 18 15,4-4-19-15,-14-1 15 16,0 7-26-16,0 16 0 15,0 14 31-15,-14 14-33 16,4 11 20-16,10 6-20 16,-7 0-3-16,7 10-8 15,0 26-12-15,0 17 16 16,0 8 0-16,0-1 10 0,0-3-12 16,0-5 2-1,24-10-50-15,-3-4-10 0,3-10-49 16,-3-7-82-16,-8-9-24 15,-2-10-33-15,-11-2-77 16</inkml:trace>
  <inkml:trace contextRef="#ctx0" brushRef="#br0" timeOffset="186">873 595 250 0,'0'0'210'0,"0"0"-90"16,0 0 12-16,0 0 13 0,0 0-145 15,0 0 11-15,52-48 17 16,23 36-28-16,15-1 9 16,-18 3-9-16,-3 4-4 15,-35 4-75-15,-10 2-268 16</inkml:trace>
  <inkml:trace contextRef="#ctx0" brushRef="#br0" timeOffset="635">127 135 620 0,'0'0'176'0,"0"0"-31"15,0 0-69-15,0 0-5 16,0 0-27-16,0 0-40 16,-31-24-4-16,17 34-10 15,-3 18 10-15,3 0 1 16,14-1 9-16,0-5-10 15,0-5 0-15,14-3 1 16,24-10 4-16,0-2 2 0,6-2 1 16,-16 0 21-16,3-16 28 15,-10-10 29-15,-4-6-15 16,-17-6-13-16,0 2-5 16,0-2-25-16,-7 7-8 15,-38 9-20-15,14 7 4 16,-7 12-14-16,4 3 1 15,3 3-8-15,7 37-60 16,17 8-142-16,7 10-67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2:31.5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416 810 452 0,'0'0'265'0,"0"0"-121"16,0 0 7-16,0 0-61 16,0 0 14-16,0 0-14 15,0 0-31-15,51-145 15 16,-51 124-25-16,-14 4-17 15,-17 0 18-15,4 6-46 16,-11 6 14-16,-7 1-18 16,1 4 4-16,-8 0-9 15,1 0 4-15,-1 29 1 16,7 2-7-16,14 10 12 0,4 4-5 16,17 1 0-16,10-1-3 15,0-2-5 1,30-6 0-16,15-7-11 0,0-17 16 15,6-8-28-15,-6-5 31 16,7 0-1-16,-14-18 8 16,-1-12-6-16,-9-4-1 15,-4 2 0-15,-10-5 14 16,-7-3-7-16,-1-3 3 16,-6 5 9-16,0 7-18 15,0 15 25-15,0 7-26 16,0 6 3-16,0 3 0 15,0 0-3-15,0 0 0 16,0 23-8-16,25 9 8 16,-5 4-3-16,11 2 3 0,0-4 0 15,3-5-8-15,4-5 12 16,-7-11-6-16,-3-5 2 16,3-8-8-16,-11 0 2 15,4 0 7-15,-10-8-1 16,3-18 3-16,-3-5 9 15,-7-6-11-15,0 3-1 16,-7-4 4-16,0 3 0 16,0 7-4-16,0 5 0 15,0 12 3-15,0 5 12 16,0 6-15-16,0 0 0 16,0 0-5-16,0 0-4 15,0 0-1-15,0 10 10 0,14 15-10 16,16 3 15-16,15 4-5 15,7-2 0-15,17 0 1 16,3-2-8-16,-7-2 7 16,4-7 0-16,-24 2 0 15,-18-9 5-15,-10-4-7 16,-17-3 2-16,0-2-3 16,0-3-9-16,0 4-10 15,-38-4 22-15,-6 2-14 16,-1-2 29-16,14 0-15 15,17 0 0-15,7 0 2 16,7-9-3-16,0-9 1 0,0-6 0 16,0-5-4-1,21-5 9-15,17 0-5 0,0-2 0 16,6 9 1-16,-6 4-5 16,0 6 5-16,-17 8-1 15,-1 3 0-15,4 4-1 16,-10 2-7-16,3 0 8 15,11 0-4-15,-4 23-10 16,3 2 15-16,-3 7-1 16,-10 2 0-16,10 3 9 15,4 3-13-15,-4-6 4 16,-10-2 0-16,6-7-6 0,4-7 9 16,-24-6-3-1,7-10 0-15,-7-2 5 16,0 0-1-16,0 0 0 0,0 0 2 15,0-23 14-15,-20-9-12 16,-11-4-6-16,17-2 4 16,14-5 6-16,0 7-10 15,0 1-2-15,7 7 0 16,20 5-9-16,25 5 9 16,3 4 0-16,10 6-13 15,1 2-103-15,-5 3-71 16,-16 3-145-16,-11 0-558 15</inkml:trace>
  <inkml:trace contextRef="#ctx0" brushRef="#br0" timeOffset="465">2499 129 315 0,'0'0'491'0,"0"0"-325"16,0 0-35-16,0 0-41 16,0 0-1-16,0 0-44 15,-31-111-22-15,18 108 21 16,-1 3-42-16,-3 0 12 16,3 0-14-16,7 0 10 0,0 0-15 15,-10 3 5-15,10 9 0 16,0 2-4-1,7 3 5-15,-7 6-1 0,7 8 0 16,0 3 6-16,0 13-3 16,0 1-3-16,0 10 0 15,0-2-4-15,0 5 13 16,14-4-9-16,-7 0 0 16,-7 0 11-16,10-3-2 15,-10-2-9-15,0-4 0 16,7-5 21-16,-7-6-18 15,7-5 2-15,-7-12-5 16,14 0 10-16,-7-9-12 16,10-2 2-16,-3-3 0 15,-1 0 2-15,4-5 8 0,4 3-20 16,3-4-93-16,-3 0-131 16,10 0-153-16</inkml:trace>
  <inkml:trace contextRef="#ctx0" brushRef="#br0" timeOffset="1204">2994 269 185 0,'0'0'694'0,"0"0"-541"0,0 0 5 15,0 0-20 1,0 0-53-16,0 0-29 0,0-114-56 15,0 132-5-15,11 21-2 16,-4 18 13-16,-1 6-6 16,-6 3 0-16,0 0 8 15,0 0-3-15,7-9-5 16,-7-2 0-16,7-16-9 16,0-11 4-16,0-10-97 15,3-9-16-15,-10-9-44 16,0 0 40-16,0 0 33 15,0-15-30-15,0-13 49 16,-24-3 21-16,-14-1 43 16,4 1-1-16,-18-2 14 0,-3 8 17 15,14 2 31-15,10 9-3 16,17 5 26-16,4 6-22 16,10 1-4-16,0 2-37 15,0 0-14-15,17 0-1 16,21 0 12-16,21 0-8 15,-8 0 18-15,1 0-16 16,-1 0 11-16,-6 0 15 16,-7 0-12-16,-24 0 29 15,-8 0-14-15,1 0-5 16,-7 0 17-16,0 2-28 16,0 1 4-16,0 4-23 0,0 7-3 15,0 6 3-15,0 9 0 16,0 5 1-16,0 0 1 15,11-5 2-15,2 0-4 16,1-11 0-16,17 0 8 16,-3-12-6-16,9-6-1 15,8 0-1-15,-7 0 14 16,0-20-8-16,-11-2-1 16,-10-7 21-16,-10 0 31 15,-7-5-1-15,0-4-12 16,0 4-26-16,-24 5-1 15,-14 4-11-15,4 10-12 16,-11 10 6-16,14 5-24 0,4 0 2 16,-4 23-130-16,17 13-54 15,14 5-33-15,0 0-188 16</inkml:trace>
  <inkml:trace contextRef="#ctx0" brushRef="#br0" timeOffset="1704">3551 630 725 0,'0'0'163'15,"0"0"6"-15,0 0-62 16,0 0-2-16,0 0-40 0,0 0-57 16,7-36-8-1,0 46-5-15,10 24 5 0,-10 11 0 16,0 11 7-16,7-2-4 15,-14 0-3-15,7-2 8 16,-7-9-11-16,0-9 3 16,10-14 0-16,-10-5-3 15,0-13 9-15,0-2-6 16,0 0 10-16,0 0-9 16,0 0 81-16,0-17-9 15,0-15-63-15,0-10 25 16,0-10-33-16,0-6 9 15,0-4-11-15,0 3 9 0,0 1-9 16,0 9 0 0,0 12 0-16,0 8-3 0,0 9 10 15,7 12-7-15,7 2 0 16,10 6-5-16,3 0-7 16,4 0 11-16,7 6-13 15,-11 22 8-15,4 7-16 16,-10-4 15-16,3 1-15 15,-10-10-14-15,-7-2 26 16,-7-5-52-16,0-1 9 16,0-2 3-16,-14-2-54 15,-38 6-1-15,-16-5-29 16,-5 3-90-16,5-5-260 16</inkml:trace>
  <inkml:trace contextRef="#ctx0" brushRef="#br0" timeOffset="2219">4012 92 726 0,'0'0'173'0,"0"0"-43"15,0 0 7-15,0 0-64 16,0 0-23-16,0 0-19 0,0-31-26 16,21 28 16-16,10-3-21 15,-4 1 3-15,11-1 10 16,-7 0-9-16,-4 1 1 16,-9-1 17-16,-11 6-21 15,-1 0 24-15,-6 0-14 16,0 0-8-16,0 0 12 15,0 0-15-15,0 0 0 16,0 32-2-16,14 4 11 16,-14 16-2-16,0 6-7 15,0-2 3-15,0 10 7 16,0 0-9-16,10-1-1 0,-10 2 0 16,0-10 14-1,0-6-13-15,0-2-1 0,0-13 0 16,0-4-6-16,7-6 11 15,-7-6-5-15,0-9 0 16,0-5 9-16,0-4-16 16,0-2 7-16,-7 4-12 15,-30-4 7-15,-22 3-4 16,4 0-103-16,4-3-57 16,23 0-106-16,11 0-277 15</inkml:trace>
  <inkml:trace contextRef="#ctx0" brushRef="#br0" timeOffset="2598">4662 352 548 0,'0'0'208'0,"0"0"-96"15,0 0 13-15,0 0-64 16,0 0-11-16,0 0-50 16,-58-10 0-16,37 26 2 15,4 4-2-15,17 0 0 0,0-3 0 16,0-3 7 0,10-2-3-16,18-6-3 0,9-6-1 15,1 0 22-15,0 0-2 16,-17-6 57-16,-1-11 2 15,-3-6-44-15,-10 3 28 16,-7 0-41-16,0 3-17 16,0 9-5-16,-31 4-10 15,-3 4-24-15,-4 0-74 16,-7 24-49-16,15 13 7 16,9 9-147-16</inkml:trace>
  <inkml:trace contextRef="#ctx0" brushRef="#br0" timeOffset="2772">4707 916 332 0,'0'0'454'0,"0"0"-372"0,0 0 29 0,0 0-11 15,0 0-25-15,0 0 19 16,-193 134-71-16,90-80-15 15,-7 3-16-15,-10 6-217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2:39.7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344 320 738 0,'0'0'186'0,"0"0"-39"16,0 0-26-16,0 0-25 15,0 0-3-15,0 0-39 16,0 0 3-16,0-31-30 0,0 31-22 16,0 0-10-1,0 20 4-15,0 14 1 0,0 12-2 16,-10 5 11-16,10 1-9 16,-7-1 0-16,0 1 7 15,7-6-10-15,0-9 3 16,0-11-6-16,0-15-5 15,0-8-47-15,0-3 7 16,0 0 22-16,0 0 5 16,-7-20 17-16,0-9-35 15,-10-3 42-15,3 10-8 16,-17 2 5-16,4 2 3 0,-4 5-3 16,-7 1-13-1,4 3 11-15,-4-3 4 0,7 4 1 16,10 0-3-16,8 2 10 15,2 3-7-15,11 0 0 16,0 3 8-16,0 0-13 16,31 0 5-16,28 0 0 15,30 0-5-15,0 0 13 16,8 3-8-16,-8-3 0 16,-17 0 5-16,-3 0-3 15,-31 0-2-15,-11 0 0 16,-20 0 0-16,4 0 9 15,-11 0-4-15,0 0 12 0,0 0-3 16,0 0 26 0,0 0-29-16,0 0-6 0,0 3-5 15,0 9-17-15,0-2 17 16,-11 8 1-16,11-1 5 16,0-3-8-16,0 1 2 15,0-7 0-15,17 1-2 16,11-9-10-16,3 0 12 15,-10 0 0-15,3 0 1 16,-11 0 1-16,1-6 2 16,-4-11-4-16,-3 0 2 15,-7-6 6-15,0 0 5 16,-7-2 13-16,-17-4-8 16,-20 9 19-16,6 2-36 0,-3 10-1 15,-4 8 0-15,14 0-1 16,0 0-4-16,10 0 5 15,8 18 0-15,13 4-9 16,0 7 6-16,0-3-25 16,44-4 2-16,8-5 11 15,-1-5 11-15,8-7 4 16,-1-5 0-16,-6 0-2 16,-7 0 5-16,-21 0-3 15,-11-5 3-15,-13-3 4 16,7-4 20-16,-7 1 4 15,0 1-4-15,0 5 19 16,0 2-24-16,0 3 0 0,0 0-19 16,0 0 9-1,0 0-24-15,7 18 8 0,0 15 4 16,3 14-7-16,4 4 10 16,0 1-3-16,3-1 0 15,-17 0 6-15,7-7-9 16,-7-8 3-16,7-7 0 15,-7-21-7-15,0-2 10 16,0-6-3-16,0 0 5 16,0 0-2-16,0-11 19 15,0-15-22-15,-14-10 0 16,-3-14 5-16,10-3 1 0,0-8-6 16,7-8 0-1,0 3 8-15,0 6-12 0,0 9 4 16,0 9 0-16,7 10-5 15,7 15 5-15,3 5 0 16,4 12-2-16,10 0-12 16,-4 0 7-16,11 3-3 15,0 20-9-15,-7 12 17 16,-4-4-31-16,-3 0 10 16,-17 0-13-16,-7-2-30 15,0-1 14-15,0-2-18 16,-31-5-78-16,-14-5-59 15,-6-5-267-15</inkml:trace>
  <inkml:trace contextRef="#ctx0" brushRef="#br0" timeOffset="338">1603 400 673 0,'0'0'94'0,"0"0"9"16,0 0-15-16,0 0-26 15,0 0-58-15,0 0 11 16,65-2-11-16,10 2-2 16,8 0-2-16,20 2 0 15,-13 4 0-15,-1 0-14 16,-31 2-139-16,-20-2-58 16,-31 6-218-16</inkml:trace>
  <inkml:trace contextRef="#ctx0" brushRef="#br0" timeOffset="488">1833 549 205 0,'0'0'154'0,"0"0"-41"16,0 0 8-16,0 0-21 16,0 0-55-16,244 20-28 15,-168-15-17-15,-4-2-60 16,-7-3-475-16</inkml:trace>
  <inkml:trace contextRef="#ctx0" brushRef="#br0" timeOffset="1815">2827 69 706 0,'0'0'237'15,"0"0"-122"-15,0 0-23 16,0 0 20-16,0 0-64 16,0 0-11-16,-7-69-36 15,7 90 0-15,0 19-1 16,0 11 0-16,0 12 3 15,0-1-1-15,7 1 0 16,13-7-2-16,-6-2 0 16,3-15 10-16,-3-7-10 0,10-12 0 15,-17-12-11-15,0-5-21 16,-7-3-53-16,0 0 39 16,0 0 34-16,0-9-35 15,0-13 13-15,-24-4 24 16,-4-3-21-16,-17 3 21 15,1 1-11-15,-8 5 21 16,14 3-2-16,7 2 12 16,11 10-10-16,13 2 0 15,7 3 0-15,0 0 0 16,0 0 0-16,0 0-5 16,27 0 5-16,35 16 0 0,4 2 3 15,16-6-3-15,-10-4 0 16,4-5-1-16,-11-3 7 15,-13 0-6-15,-14 0 12 16,-14 0-10-16,-17 0 31 16,-7 0-7-16,0 0 10 15,0 0 26-15,0-3-19 16,0-3 3-16,0 4-43 16,0 2 9-16,0 0-24 15,0 0 0-15,-7 16 12 16,7 22-7-16,0-1 11 15,0 3-4-15,0-11 0 16,14-9-14-16,23-9 13 0,-9-11-7 16,3 0 8-16,0 0 16 15,3-21-16-15,-3-9 13 16,0-5 2-16,-24-3-12 16,-7 5 25-16,0-1-15 15,-7-1 3-15,-45 7 2 16,8 8-10-16,-1 2-8 15,7 13 0-15,7 5-14 16,4 0 12-16,10 3-2 16,10 24-5-16,7 6 8 15,0-2-25-15,0-5 12 16,51-3-4-16,18-3 8 0,10-10 1 16,11 0 9-1,-1-10 0-15,-20 0 1 16,-18 0 9-16,-16 0-10 0,-4-6 14 15,0-11-2-15,-18 0 34 16,1 0-23-16,-14 2 17 16,0 5 25-16,0 3-31 15,0 1 7-15,0 4-25 16,0 2-11-16,0 0 3 16,0 0-8-16,-7 31 0 15,-13 12 0-15,-4 14 9 16,10 6-9-16,7 0 0 15,7 2 2-15,0-1-6 0,0-10 4 16,0-6 0 0,0-13-2-16,0-15 10 0,7-10-8 15,0-3 0-15,-7-7 2 16,0 0 0-16,0 0 1 16,0 0 1-16,0-21 24 15,0-15-23-15,0-16 9 16,0-5-14-16,-7-6 3 15,0 0-7-15,0 0 4 16,-3 3 0-16,10 2-1 16,0 11 7-16,0 7-6 15,0 12 0-15,17 7 0 16,-3 9-13-16,6 6 8 16,18 4-4-16,14 2 8 0,-8 0-26 15,8 12 21 1,-14 19-12-16,-7 3-12 0,-11 1 28 15,-13-4-29-15,4-6 14 16,-11-5 0-16,0 1-51 16,-18-7-1-16,-9 0-21 15,-11-2-60-15,7-4 2 16,10-2-156-16</inkml:trace>
  <inkml:trace contextRef="#ctx0" brushRef="#br0" timeOffset="2083">4205 389 684 0,'0'0'130'16,"0"0"-5"-16,0 0-57 15,0 0-13-15,0 0-39 16,0 0-10-16,110 0 3 16,-65 0-7-16,0 0-2 15,-1 0 9-15,-6 0-4 16,-17 0-10-16,-7 0-6 16,-14 0-245-16</inkml:trace>
  <inkml:trace contextRef="#ctx0" brushRef="#br0" timeOffset="2377">4584 12 779 0,'0'0'193'16,"0"0"-80"-16,0 0 9 15,0 0-7-15,0 0-77 16,0 0-15-16,0-17-23 16,6 48-7-16,8 9-5 0,-7 8 21 15,10 1-9-15,-10 5 0 16,0 1 11-16,0-1-13 16,0 1 2-16,0-10 0 15,-7-2-5-15,0-9-4 16,0-8-134-16,7-9-140 15,-7-4-373-15</inkml:trace>
  <inkml:trace contextRef="#ctx0" brushRef="#br0" timeOffset="2725">5034 163 613 0,'0'0'164'16,"0"0"-93"-16,0 0 28 15,0 0-25-15,0 0-69 16,0 0 3-16,-38 12-4 16,38 1-4-16,0-4 12 15,0 0-6-15,0-4-2 16,17-5 9-16,-3 0-10 15,0 0 37-15,3 0-2 16,-3 0 8-16,-7-8 25 0,0-7-48 16,-7 4 6-16,0 4-14 15,0-3-11-15,0 8 5 16,0 2-9-16,-7 0-95 16,-14 2-113-16,-10 30-195 15</inkml:trace>
  <inkml:trace contextRef="#ctx0" brushRef="#br0" timeOffset="2920">5278 481 727 0,'0'0'176'0,"0"0"-115"0,0 0 43 15,-220 149-27-15,151-87-38 16,-13 7-34-16,10-4-10 16,-11-2-158-16,1-9-770 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2:44.3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89 279 686 0,'0'0'232'16,"0"0"-126"-16,0 0 7 0,0 0-7 15,0 0-17 1,0 0-27-16,-89-56-59 0,89 56-3 15,7 0 0-15,31 0-4 16,27 20 4-16,18 8 0 16,-1 8 3-16,-10 3-7 15,-3 0 6-15,-11 5-2 16,-13-10 0-16,-24-5 7 16,-7-4-9-16,-14-7 2 15,0-10-25-15,-7-2-12 16,-21-6 6-16,-17 0 31 15,15 0 0-15,9-23 1 16,14 0-6-16,7-5 5 0,0-7 0 16,14-9-3-16,37 5 3 15,1 2 0-15,-7 5-1 16,-14 9 7-16,-4 9-7 16,-13 3 1-16,-4 5 0 15,-10 6-3-15,0-3 7 16,0 3-4-16,0 0 0 15,0 0 7-15,0 0-14 16,0 0 7-16,0 0-23 16,-10 0 15-16,-4 6-13 15,0 20 21-15,7-1 0 16,7 7 5-16,0-4-10 16,0 4-3-16,7-7 7 15,31-1-7-15,-3-13-5 0,20-2 13 16,-4-6 0-16,-6-3 5 15,6 0-7-15,-6-12 2 16,-11-17 0-16,4-4 5 16,-14-11 0-16,-3-7-5 15,-7-1 20-15,-4 1-9 16,-10-4 24-16,0 9-6 16,0 9-3-16,0 15 10 15,0 9-28-15,-10 6 24 16,10 7-10-16,0 0-17 15,0 0-10-15,0 15-15 16,0 24 20-16,0 11-11 16,0 6 18-16,17 1-7 0,4-5 0 15,3-7-6-15,-4-8-1 16,11-10-70-16,-17-10-43 16,-7-7-19-16,0-6-41 15,-7-4-17-15,0 0-68 16</inkml:trace>
  <inkml:trace contextRef="#ctx0" brushRef="#br0" timeOffset="1042">1038 283 276 0,'0'0'139'15,"0"0"-20"-15,0 0-3 0,0 0-11 16,0 0-27 0,0 0-41-16,-82-40-37 0,89 40 0 15,31 0 11-15,13 0 6 16,8 0 13-16,9 0-9 15,-2 0 4-15,-22 0 6 16,1 0-21-16,-31-3 18 16,-14 3 0-16,0-3 16 15,0 3 50-15,0-3-26 16,0 0-15-16,0 3 3 16,0-6-50-16,0 6 33 15,0 0-36-15,0 0 3 16,0 0-12-16,0 0-10 15,0 18 16-15,0 13-8 16,0 7 17-16,24-4-9 0,3-2 0 16,4-14 6-16,-3 0-12 15,3-10 6-15,-7-1 0 16,-4-7-8-16,1 0 17 16,-4 0-7-16,-3-12 0 15,0-10 6-15,-4-2-8 16,-10-1 0-16,7-7 0 15,-7 1 12-15,0-1-6 16,0 12 0-16,0 9 6 16,0 5-11-16,0 6 21 15,0 0-22-15,0 0-11 16,0 3 8-16,7 23-7 16,0 8 10-16,0-3 0 0,0 1 3 15,17-1-8-15,-18-11 5 16,15-2 0-16,3-7-5 15,-10-2-6-15,3-9 11 16,-3 0 0-16,0 0 0 16,10 0-1-16,-4-24 3 15,4 2-2-15,-17-4 0 16,7 3 10-16,0 1-10 16,3 7 0-16,-10 6 2 15,-7 0-12-15,7 9 10 16,6 0 0-16,5 0-2 15,-5 0-3-15,1 24-1 0,10 1 6 16,-10 1-8 0,0 0 2-16,-7-10-3 15,3 2 5-15,-3-10-1 0,0-1 4 16,-7-7-1-16,7 0 2 16,-1 0 0-16,12 0 11 15,-5-7-11-15,8-11 3 16,3-6-3-16,-3 1 8 15,-4-2-7-15,4 0-1 16,3 6 0-16,-18 0 4 16,8 13-1-16,-7 0-3 15,0 6 0-15,0 0-9 16,17 0 3-16,-3 17 5 16,-4 6 0-16,-3 2-11 0,-8-1 10 15,8-10 2-15,-4-3-2 16,-3-2-1-16,0-6-2 15,0-1 5-15,0-2 0 16,0 0-1-16,3 0 8 16,11-14-5-16,10-11-2 15,-4-1 7-15,-3 0-8 16,4 6 1-16,-11 9 0 16,4 2-6-16,-14 6 6 15,10 3 0-15,-4 0-1 16,8 0-12-16,-4 23 5 15,4 6-31-15,-7 0-92 16,3 2-69-16,3-3-257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2:47.5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 66 650 0,'0'0'196'16,"0"0"-41"-16,0 0-35 16,0 0 13-16,0 0-32 15,0 0-18-15,-37-44-46 16,37 44-28-16,0 0 2 16,0 0-11-16,24 20 0 0,20 15 3 15,1 5 7-15,7 3-7 16,-1 2-3-16,8 1 1 15,-1-6-2-15,-6-6 6 16,-8-8-5-16,-6-6 0 16,-14-12-100-16,-24-2-51 15,0-6-73-15,0 0-68 16</inkml:trace>
  <inkml:trace contextRef="#ctx0" brushRef="#br0" timeOffset="229">385 36 282 0,'0'0'324'0,"0"0"-170"15,0 0-20-15,0 0-33 0,0 0-7 16,0 0-56-16,-14-36-9 16,7 36-15-16,-17 13-2 15,-10 19-8-15,-18 14 21 16,-10-7-16-16,11 10 10 15,6-3-15-15,0-3-4 16,18-3 0-16,9-6-2 16,18-3-43-16,0-7-141 15,0-13-159-15</inkml:trace>
  <inkml:trace contextRef="#ctx0" brushRef="#br0" timeOffset="632">859 66 783 0,'0'0'147'0,"0"0"-46"16,0 0 1-16,0 0-38 15,0 0-22-15,0 0-41 16,0-24 11-16,0 24-24 16,0 0 9-16,0 0-4 0,0 12-3 15,0 2 17-15,0 1-7 16,0-7 0-16,0-6 4 16,0-2-7-16,0 0 3 15,7 0 0-15,3 0 22 16,-3 0-4-16,7-9 17 15,-7-2 31-15,-7 4-32 16,0-1 1-16,0 8-24 16,0 0-11-16,0 0 0 15,0 0-5-15,0 0-82 16,-28 15-139-16,4 20-80 16</inkml:trace>
  <inkml:trace contextRef="#ctx0" brushRef="#br0" timeOffset="783">935 497 428 0,'0'0'365'0,"0"0"-298"16,0 0 40-16,0 0 31 16,0 0-59-16,-320 211-54 15,127-108-25-15,-30 17-180 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12.2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37 452 192 0,'0'0'405'16,"0"0"-219"-16,0 0-77 16,0 0 18-16,0 0-2 15,0 0-56-15,0-11 6 16,0 11-10-16,0 0-32 0,0 0 13 16,0 0-30-16,0 0-4 15,0 0-8-15,0 0 8 16,0 0-12-16,0 0 0 15,0 0-7-15,0 10 2 16,0 14 5-16,-7 8 0 16,-10 4-1-16,10-4 8 15,1 3-7-15,6-4 0 16,0-3 0-16,0-4-11 16,20-9 5-16,18-5-5 15,7-4 10-15,-8-6 1 16,15 0 15-16,-14 0-15 15,0-3 4-15,-4-17 10 0,-10-6-14 16,4-8 20 0,-11-6 20-16,-10-6-36 0,-7 0 24 15,0 1-17-15,-7 8-10 16,-24 5 14-16,0 10-12 16,-3 4-3-16,-4 10 0 15,0 5 4-15,0 3-9 16,4 0 5-16,3 17-64 15,7 20-72-15,17 6-159 16,7 6-312-16</inkml:trace>
  <inkml:trace contextRef="#ctx0" brushRef="#br0" timeOffset="2758">642 1018 481 0,'0'0'282'0,"0"0"-138"16,0 0-3-16,0 0-29 16,0 0-22-16,0 0-28 15,0-36-44-15,0 36 12 16,0 22-30-16,0 16 22 15,0 10 38-15,0 6-41 16,0 9 2-16,0 9 9 0,0 11-26 16,0 5 20-16,0 8-24 15,0-4 3-15,0 6 4 16,0-3-1-16,0 8-6 16,0-1 2-16,0-5 6 15,0-6 1-15,0-7-9 16,0-16 1-16,0-7 1 15,0-10 7-15,0-11-9 16,0-3 0-16,0-3 7 16,0-5-11-16,0-9 4 15,0-9 0-15,0-2-3 16,0-9 14-16,0 0-11 0,0 0 7 16,0 0-6-16,0 0 21 15,0 0-22-15,0 0-13 16,0 0 8-16,-6 0-65 15,-15 0-56-15,-3-3-136 16,24-20-269-16</inkml:trace>
  <inkml:trace contextRef="#ctx0" brushRef="#br0" timeOffset="369287">26 1550 402 0,'0'0'145'0,"0"0"-14"16,0 0-1-16,0 0-28 16,0 0 1-16,0 0-18 15,0-74-12-15,0 68 33 16,0 4-47-16,0 2 13 15,0-4 2-15,0 4-47 16,0 0 26-16,0 0-23 0,0 0-17 16,0 0 16-16,7 0-24 15,-7 0-5-15,0 0 0 16,0 0-7-16,0 20 4 16,0 18 3-16,0 4 0 15,0 4-1-15,0 0 6 16,7-1-5-16,-7-4 0 15,7-5 11-15,0-1-13 16,7-3 2-16,-4-4-17 16,-10-2-46-16,7-3-144 15,0-9-67-15,13-11-85 16</inkml:trace>
  <inkml:trace contextRef="#ctx0" brushRef="#br0" timeOffset="5304">3668 330 18 0,'0'0'401'16,"0"0"-305"-16,0 0 40 15,0 0-48-15,0 0-26 16,0 0-39-16,-38 0 1 15,38 0 10-15,0 0-24 16,0 0 15-16,0 0-1 16,0 0-9-16,0 0 23 15,7-4-26-15,24-2 1 16,0 1 18-16,14 2-28 0,-11 1 19 16,11 2-8-16,-7 0-10 15,-7 0 16-15,-17 0-20 16,-8 0 3-16,8 0-2 15,-14 0 2-15,10 0-3 16,-3 0 0-16,0 14 5 16,-7 9-10-16,0 3 5 15,0-4 0-15,0 6 8 16,-14-5 0-16,-16-3-8 16,-1-2 6-16,10-7 0 15,7-5-2-15,-3-3-4 16,10 0 0-16,0-3-2 15,7 0 8-15,0 2-6 0,0-2 4 16,0 0 0-16,0 0 3 16,0 0-7-16,0 0-17 15,21 0 16-15,17 0-8 16,0 0 9-16,-1 0 0 16,1 15-4-16,-10 10-1 15,3 1 5-15,-11 0 0 16,-13 3-5-16,-7-9 11 15,0-3-6-15,0-3 0 16,-21-5 7-16,-30-6-23 16,-1-3 11-16,15 0-45 15,-1 0 23-15,10 0-33 0,4-6-41 16,3 0-207 0</inkml:trace>
  <inkml:trace contextRef="#ctx0" brushRef="#br0" timeOffset="30674">3995 1564 553 0,'0'0'134'0,"0"0"3"16,0 0-62-16,0 0 10 16,0 0-32-16,0 0-34 15,-31-14 15-15,31 14-26 16,0 0 3-16,0 0 26 16,0 0-34-16,-14 0 13 15,0 0-10-15,-10 17 0 16,11 9 17-16,-1-1-21 15,4 4 0-15,10 3 4 16,0-5 4-16,0-1-10 16,24-2 2-16,13-7 4 15,-2-5-2-15,3-7-3 0,-1-5-1 16,-6 0 17 0,4 0-12-16,-11 0-3 0,3-20 4 15,-9-6 5-15,2-4 2 16,-13-8 5-16,-7 0-3 15,0 2 5-15,0 4-14 16,0 9-12-16,-34 12 2 16,-11 11-46-16,-7 0-83 15,-9 11-296-15</inkml:trace>
  <inkml:trace contextRef="#ctx0" brushRef="#br0" timeOffset="1864">2200 484 473 0,'0'0'175'0,"0"0"-46"16,0 0-18-16,0 0 2 15,0 0-45-15,0 0 9 16,-38-61-18-16,38 56-32 16,0 2 15-16,11 0-42 15,9 3 5-15,11 0 6 16,14 0 0-16,-11 0-8 16,11 3-3-16,-7 14 3 15,-7-3-10-15,-4 6 7 16,-20 0-1-16,-7 6-2 15,0 9-3-15,-21-4 4 16,-16 1 1-16,-15-7-17 0,25-10 17 16,9-4-10-16,11-8 11 15,7-3-9-15,0 0 20 16,0 0-11-16,0 0 0 16,7 0-6-16,17 0-7 15,28 0-6-15,27 0 19 16,10 0 0-16,1 0-69 15,-21-6-292-15</inkml:trace>
  <inkml:trace contextRef="#ctx0" brushRef="#br0" timeOffset="4290">2919 741 508 0,'0'0'248'0,"0"0"-89"16,0 0-78-16,0 0 36 15,0 0-72-15,0 0 2 16,7 5 12-16,10 19-4 16,3 4 15-16,-2 3-37 15,9 7-10-15,-3 7 17 16,-3 10-29-16,3 10 5 15,-10 10 20-15,-8 10-30 16,-6 13 26-16,0 1-21 16,0 2-7-16,0-4 9 0,0-3-6 15,0-7-4-15,0-2-3 16,0-2 13-16,0-8-11 16,0-7-2-16,0-8 0 15,0-17-3-15,0-6 6 16,0-8-3-16,0-9 0 15,0-6 9-15,0-5-10 16,0-4 1-16,0-2 0 16,0 6-6-16,0-4 8 15,0 7-2-15,0-3 0 16,7 2 9-16,-7 4-11 0,0-1 2 16,7 0 0-16,-7 6-5 15,7-3 6-15,3 0-1 16,-10-3 0-16,7 1 6 15,-7-4-16-15,0-5 10 16,0-3-23-16,0-3 17 16,0 0-38-16,0 0-18 15,14-12-69-15,10-30-326 16</inkml:trace>
  <inkml:trace contextRef="#ctx0" brushRef="#br0" timeOffset="681">1340 427 371 0,'0'0'315'0,"0"0"-110"15,0 0-71-15,0 0 1 16,0 0-22-16,0 0-45 16,-20-34 2-16,20 34-37 15,0 0-22-15,-10 5 0 16,-4 29 3-16,-7 6-10 15,4 6 31-15,3-3-31 16,7 0 11-16,7 0-15 16,0-7 0-16,0 2 4 0,0-7-4 15,0-5-39-15,0-3-155 16,21-15-176-16</inkml:trace>
  <inkml:trace contextRef="#ctx0" brushRef="#br0" timeOffset="3503">1839 929 602 0,'0'0'175'15,"0"0"-51"-15,0 0-8 16,0 0-60-16,0 0 2 16,0 0 2-16,0 95-7 15,0-40 22-15,0 13-43 16,0 13 16-16,0 9-11 0,0 11-21 15,0 2 23 1,0-3-24-16,0-3-10 0,-10 0 11 16,3 6-4-1,-7-3-12-15,7-3 3 0,7-5 8 16,-7-18-6-16,7-11-5 16,0-14 0-16,0-10-4 15,0-4 15-15,0-7-11 16,0-2 0-16,0-9 2 15,0-8-2-15,0-4 0 16,0-1 0-16,0-2-5 16,0-2 8-16,0 0-3 15,0 0 0-15,0 0 4 16,0 4-13-16,0 1 9 0,0 0 0 16,0-1-1-16,0-2 0 15,0 1-2 1,0 0-9-16,0-1-31 0,0-2 3 15,0 0-79-15,0 0-42 16,0-24-221-16</inkml:trace>
  <inkml:trace contextRef="#ctx0" brushRef="#br0" timeOffset="370878">1172 1539 480 0,'0'0'126'0,"0"0"0"15,0 0-27-15,0 0-22 0,0 0 11 16,0 0-36 0,0 0-7-16,-69-47 25 0,69 47-58 15,0 0 9-15,0 0-21 16,7 0 0-16,24 0 1 16,7 0 1-16,-4 0-1 15,-3 18-1-15,-7 8 11 16,-24 11-12-16,0 3 1 15,0 8 0-15,-17 1 0 16,-21-3 2-16,4-6-2 16,3-5 1-16,10-15 13 15,11-10-14-15,10-1 0 16,0-9 0-16,0 0 3 16,0 0 3-16,0 0-6 15,0 0 4-15,31 0 4 0,14 0 7 16,20-11-15-16,11-3-1 15,-1 0-10-15,-16 5-186 16,-8 3-139-16</inkml:trace>
  <inkml:trace contextRef="#ctx0" brushRef="#br0" timeOffset="372626">2162 1516 507 0,'0'0'135'16,"0"0"-8"-16,0 0-40 0,0 0 26 16,0 0-31-16,0 0-37 15,-58-6 15-15,58 3-46 16,0 3 5-16,0 0 9 16,0-3-26-16,31-3 20 15,20-2-16-15,22 0-5 16,9-4 26-16,-13 6-24 15,-18 4 1-15,-23 2-4 16,-4 0 9-16,-17 0-10 16,0 0 1-16,0 0 0 15,-1 0-10-15,-6 0 11 16,0 0-1-16,0 0 0 0,0 2 1 16,0 22-1-16,-20 4 0 15,-32 6 0-15,-17 1 4 16,4 2 0-16,7-6-4 15,6-5 0-15,14-4 8 16,25-9-12-16,2-8 4 16,11-5 0-16,0 0-5 15,0 0 9-15,0 0-4 16,0 0 0-16,11 0 16 16,23 0-11-16,4 0-5 15,13-5 0-15,-6 1-2 16,7 4 4-16,-8 0-2 15,1 0 0-15,-7 9 1 0,0 14-10 16,-11-1 9 0,-3 4 0-16,-10 0-7 0,-14-1 8 15,0 1-1-15,0 0 0 16,-14-3 9-16,-48 3-12 16,-10-6 3-16,-17-6 0 15,-8 1 0-15,8-13 6 16,7 1-12-16,23-3-29 15,8 0-105-15,20-5-31 16,17-15-164-16</inkml:trace>
  <inkml:trace contextRef="#ctx0" brushRef="#br0" timeOffset="465236">1481 235 513 0,'0'0'125'0,"0"0"-45"16,0 0 3-16,0 0-12 0,-244-46-6 15,200 43-18-15,-1 3-30 16,7 0 1-16,-7 0-4 15,1 20-6-15,-1 17-6 16,11 4-2-16,3 7 0 16,10 1 1-16,11 2 0 15,10 1-1-15,0-1 0 16,24 1 8-16,14-4-8 16,13-5 0-16,-6-8 0 15,6-12-6-15,1-9 6 16,-7-12-1-16,-1-2-6 15,1 0 14-15,-17 0-6 16,3-11-1-16,-11-9 0 0,-9-8 26 16,2-7-8-1,-13-4 17-15,0-11-5 0,0-1-20 16,0 5 20-16,-13 3-30 16,-12 9 0-16,5 8-3 15,-4 9-7-15,3 5-68 16,-3 10-45-16,10 2-84 15,14 0-153-15</inkml:trace>
  <inkml:trace contextRef="#ctx0" brushRef="#br0" timeOffset="465997">1622 0 432 0,'0'0'206'0,"0"0"-98"16,0 0-40-16,0 0-28 16,0 0-23-16,0 0-10 15,0 32-7-15,0 5 13 16,0 3-11-16,0 2 29 15,0-1-20-15,0-3-4 0,0-5 4 16,0-4-5 0,0-3-6-16,0-6 0 0,0-6 2 15,0-8-6-15,0-3-63 16,0-3-15-16,0 0 20 16,0 0-49-16,0-17-109 15,0-1 76-15,0 2 64 16,0-2 51-16,-6 4 20 15,-19-3 9-15,5 4 21 16,-4 6 12-16,10-4 8 16,7 4 34-16,7-1-15 15,0 5 22-15,0 0-23 16,0 0-32-16,0 3-12 16,7 0-11-16,24 0 3 0,-4 0 6 15,-2 0-10-15,-5 0 10 16,4 0-10-16,-3 0 1 15,-4-2 13-15,-3-2-1 16,-7 4 12-16,-7-2-16 16,0 2-8-16,0 0 17 15,0 0-10-15,0 0-10 16,0 0-1-16,0 14 2 16,0 4 2-16,0-1-4 15,0-3 3-15,0-3-2 16,0-2 4-16,13-6-5 15,-2-3 0-15,9 0 7 16,-13 0 1-16,0 0 1 0,0-8 5 16,-7-7 58-16,0 1-36 15,0-3 13-15,0-1-5 16,0 4-30-16,0 0 8 16,-7 2-22-16,-7 4 2 15,1 2-10-15,-5 6-49 16,-2 0-88-16,-4 0-67 15</inkml:trace>
  <inkml:trace contextRef="#ctx0" brushRef="#br0" timeOffset="466443">1860 172 330 0,'0'0'83'16,"0"0"-75"-16,0 0 49 15,0 0-4-15,0 0-10 16,0 0-9-16,0 114-1 16,0-85-10-16,0 0 12 15,0-6-32-15,0-7 7 16,0-1-3-16,0-6 0 15,0-7-1-15,0-2-5 16,0 0 14-16,0 0 53 16,0 0-3-16,0-16-6 0,0-8-54 15,0-5 2-15,0-1 1 16,0-2-6-16,0 1 0 16,0-1 8-16,-7-3-2 15,7 6-8-15,0 4 0 16,0 5 9-16,0 6-10 15,0 2 1-15,0 10 0 16,0 2-6-16,0 0-9 16,14 0 4-16,-1 0 4 15,-2 11-24-15,-11 9 21 16,0 0-32-16,0 0-59 0,0 1-44 16,-11-2-347-16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3:02.46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0 189 606 0,'0'0'128'0,"0"0"-99"0,0 0 51 16,0 0-15-16,0 0-46 15,0 0 20-15,0 0-28 16,65-43 1-16,-7 17 5 16,25 0-14-16,6-2 25 15,1 5-6-15,-18 3-15 16,4 8 18-16,-39 7-22 16,-9-1-3-16,-21 6 0 15,10 0 10-15,-10 0-13 16,-7 0 3-16,0 0-4 15,0 0-5-15,0 0-1 16,0 11 10-16,-31 23-2 0,-34 13 9 16,-25 7 0-16,1-3-7 15,6-2 0-15,25-3-4 16,13-10 8-16,7-4-4 16,11-6 0-16,10-9-25 15,3-8 21-15,7-3-3 16,7-6 5-16,0 0-6 15,0 0 10-15,0 0-2 16,0 0 0-16,21-6 2 16,16-17-6-16,32-3 4 15,3-2 0-15,4-1-6 16,-4 3 6-16,-10 9 0 16,-28 6 0-16,-9 7 5 15,-25 4-13-15,0 0 8 0,0 0-19 16,0 12 15-16,-25 23-11 15,-33 5 15-15,-25 6 0 16,4-2 7-16,4-3-9 16,23-4 2-16,14-6 0 15,18-5-8-15,13-3 12 16,-3-6-4-16,10-2 0 16,0-3 5-16,10-10-14 15,24-2 9-15,18 0 0 16,30-8-7-16,8-21 12 15,-1-5-5-15,1 2 0 16,-18 1 6-16,-21 7-10 16,-13 10 4-16,-21 9 0 0,-17 2 7 15,0 3-3 1,0 0-3-16,0 0-1 0,-44 12-2 16,-18 16 1-16,-17 3 1 15,3 3 0-15,18 1 0 16,6-7 7-16,28-2-7 15,10-9 0-15,14-6 5 16,0-4-11-16,0-5 6 16,31-2 0-16,28 0-6 15,6 0 6-15,38-28-44 0,-7-7-91 16,-6-4-308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4:05.8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1446 1588 535 0,'0'0'159'0,"0"0"-89"15,0 0 78-15,0 0-43 16,0 0-8-16,-224-24-17 16,203 24-31-16,15 0 25 15,6 0-42-15,0 0-15 16,0 0 13-16,0 0-29 16,27 0-2-16,49 0-1 15,58 0 2-15,58 0 37 16,46-11-35-16,44-3 2 15,13 0-2-15,22 2-1 16,2 0-1-16,-23 4 0 0,-35 2 12 16,-54 6-14-16,-42 0 2 15,-55 0 0-15,-35 0-8 16,-47 0 3-16,-14 0-12 16,-14 12-53-16,0 10-125 15,-59 5-9-15,-37 3-308 16</inkml:trace>
  <inkml:trace contextRef="#ctx0" brushRef="#br0" timeOffset="1018">1466 1605 376 0,'0'0'172'16,"0"0"-62"-16,0 0 38 15,0 0-23-15,0 0-48 16,0 0 14-16,-58-27-47 16,51 27-11-16,-17 23 17 0,3 12-28 15,7 14 18 1,-10 5-2-16,11 8-25 0,6 7 23 16,0 5-29-16,7 4 1 15,0 2 6-15,0-3-1 16,0-8-12-16,14-7-1 15,-1-9 13-15,-6-8-14 16,10-13 1-16,-10-7 0 16,0-5-4-16,24-6 5 15,3-2-1-15,42-10 7 16,27-2-4-16,38 0 9 16,31 0-12-16,3-14 0 0,18-3 2 15,10 3 2 1,-4 3-4-16,1-1 0 0,-15 7 6 15,-13-1-11-15,-41 6 5 16,3 0 0-16,-31 0-1 16,4 0 7-16,-11 0-4 15,-17 0-2-15,-3 0 7 16,-4 2-10-16,-10 4 3 16,-17-3 0-16,-18 0-6 15,-3-1 16-15,-10 2-10 16,-14-1 0-16,7-3 7 15,-7 0-12-15,0 0 6 16,0 0-1-16,7 0 15 16,-7-17-7-16,0-9 0 15,0 0-2-15,7-5 4 0,-7-1-5 16,10-4-5-16,-10-5 0 16,7-5 13-16,0-2-5 15,-7-7 3-15,0-1-9 16,0-8 7-16,0-2 1 15,0-2-10-15,-7-1 0 16,-10 7 1-16,3 2 11 16,-7 7-12-16,-10 5 0 15,0 6 6-15,4 7-12 16,-4 6 6-16,10 6 0 16,-10 9-8-16,-7 6 8 15,-13 8-6-15,-21 0-56 0,-35 16-114 16,-24 28-108-16,-40 7-430 15</inkml:trace>
  <inkml:trace contextRef="#ctx0" brushRef="#br0" timeOffset="1477">2446 1704 556 0,'0'0'145'16,"0"0"-45"-16,0 0 40 15,0 0-33-15,0 0-20 16,0 0 4-16,-24-114-33 16,24 114 6-16,0 0-23 15,0 0-41-15,0 11 8 16,0 29-2-16,0 17-6 0,0 16 37 15,0-2-37-15,0 5 27 16,0-4-18-16,0-3-5 16,0-6 7-16,0-6-11 15,-7-11 0-15,-7-10-4 16,8-7-76-16,-19-14-143 16,12-15-211-16</inkml:trace>
  <inkml:trace contextRef="#ctx0" brushRef="#br0" timeOffset="2010">1786 1982 658 0,'0'0'119'15,"0"0"-59"-15,0 0 50 16,0 0-55-16,0 0-14 16,0 0-28-16,103-60 26 15,-72 46 18-15,-3-1-45 16,-11 7 17-16,-4-1-1 16,-13 6-12-16,0 0 31 15,0 1-32-15,0 2 1 0,0 0-2 16,0 0-3-1,0 0-12-15,7 0 1 0,-7 5-13 16,0 22 10-16,0 10 3 16,0-1 0-16,7 1 2 15,-7 1 5-15,11-1-7 16,-11-3 0-16,0-5 4 16,0-9-8-16,0-3 4 15,0-6 0-15,0-2 1 16,0-1 8-16,-18 1-9 15,-9 0 0-15,-11-4 5 16,7 1-6-16,10-6 1 16,15 0 0-16,6 0 3 15,0 0 9-15,0 0-12 16,0 0 0-16,13 0-18 0,46-3 13 16,37-17-8-16,31 0-28 15,-3 6-112-15,-17 5-167 16,-28 9-428-16</inkml:trace>
  <inkml:trace contextRef="#ctx0" brushRef="#br0" timeOffset="2713">4750 2014 585 0,'0'0'118'16,"0"0"-28"0,0 0 15-16,0 0-26 0,0 0-49 15,0 0 8-15,-45-26-24 16,45 23-6-16,38 3-6 15,31-6 11-15,17 3 6 16,34-8 13-16,-3-1-31 16,3-2 23-16,-17-3-9 15,-13 3-8-15,-32-1 29 16,-27 4-26-16,-10 2 12 16,-21 0 23-16,0-1-23 15,0-2 12-15,0-1-28 0,-21-5 0 16,-3 3-3-16,-21 4-3 15,11 5 0-15,-11 0 0 16,8 4 3-16,12 2-6 16,19 0 3-16,6 0-11 15,0 0 4-15,6 8-6 16,39 14 13-16,24 2 1 16,-4-4 7-16,11-1-4 15,-18-4-4-15,-13 2 2 16,-14-2-8-16,-10 1 8 15,-15-1-2-15,1 5 0 16,-7-3 5-16,0 6-15 16,-20 0-10-16,-25-3-117 15,0 0-10-15,1-3-132 16,13-6-449-16</inkml:trace>
  <inkml:trace contextRef="#ctx0" brushRef="#br0" timeOffset="3055">6321 1413 576 0,'0'0'196'0,"0"0"-70"16,0 0-34-16,0 0-11 0,0 0-47 15,268-63-28-15,-54 52 18 16,54-4-9-16,27 0-14 16,5 2 21-16,-36-1-21 15,-47 5 3-15,-49 1 2 16,-54 5 4-16,-56-1-4 16,-44 4-6-16,-14 0 5 15,0 0-2-15,-7 0 6 16,-51 0-18-16,-45 0-3 15,-32 24-102-15,-12 3-50 16,-18 5-251-16</inkml:trace>
  <inkml:trace contextRef="#ctx0" brushRef="#br0" timeOffset="3959">6397 1639 112 0,'0'0'251'0,"0"0"-113"16,0 0-5-1,0 0 12-15,0 0-49 0,0 0-33 16,31-109 2-16,3 92-20 16,-10 5 24-16,-10 4-3 15,-14 6-18-15,0 2 21 16,0 0-30-16,0 0-20 16,0 0-11-16,0 34 2 15,0 14-10-15,0 18 58 16,0 5-41-16,7 12 10 15,-7 9-11-15,7 13-8 16,-7 7 27-16,0-1-35 16,0-5 11-16,0-21-10 15,0-18 14-15,0-27-10 16,0-14-5-16,0-12 6 0,0-8-3 16,0-6-2-16,0 0-1 15,0 0 6-15,31 0 5 16,27-9 0-16,25-14-11 15,27-3 1-15,10 2-5 16,4 6 5-16,17 3-1 16,10 1 0-16,-3 6-20 15,7 2 17-15,-8-4-21 16,25 5 14-16,4 3 0 16,40 2-1-16,15 0 11 0,6 0-3 15,-24 0 5 1,-34 0-7-16,-24 0 5 0,-42 0 0 15,-34 0-6-15,-34 0 10 16,-21-4-4-16,-17 2 0 16,-7-3 15-16,0-3-15 15,0 7 0-15,0-3 0 16,0 2 6-16,0-1 4 16,0-2-10-16,7-5 0 15,0-4 7-15,-1-3-3 16,1-9-3-16,4-9 8 15,-4-8 3-15,-7-11-3 16,0-11-9-16,0-6 6 16,0-13 2-16,-7-6-1 15,-24-16-7-15,0-9 3 0,-4-2-6 16,-2 9 12-16,-1 16-9 16,-7 23 0-16,0 23 7 15,8 15 5-15,16 11-12 16,-3 8 2-16,3 4-9 15,-3 5 7-15,-10 3 0 16,-4 0 0-16,-27 11-16 16,-25 17 0-16,-37 11-82 15,-28 0-88-15,-30 4-59 16,6 0-109-16</inkml:trace>
  <inkml:trace contextRef="#ctx0" brushRef="#br0" timeOffset="4298">8140 1350 572 0,'0'0'212'15,"0"0"-71"-15,0 0-7 16,0 0-6-16,0 0-11 16,0 0-72-16,0-57-41 0,0 105 10 15,0 24-9 1,0 22 29-16,0 6-5 0,-10 7-22 16,10-2 29-16,-7-6-36 15,-7-3 1-15,14-8 1 16,-14-8 2-16,4-14-8 15,10-18-45-15,0-16-125 16,0-18-103-16,-7-14-215 16</inkml:trace>
  <inkml:trace contextRef="#ctx0" brushRef="#br0" timeOffset="4615">7122 1762 553 0,'0'0'88'15,"0"0"-4"-15,0 0 19 16,0 0-41-16,0 0-7 16,0 0-34-16,224 5-10 15,-217 33 16-15,-7 2-25 16,0 5 5-16,-21 7 51 15,-24-4-33-15,1-5 4 16,20-8-6-16,10-10-14 16,14-10 8-16,0-4-10 15,7-2-1-15,44-7 2 0,32-2-4 16,27 0-8-16,17 0-88 16,-10-14-223-16</inkml:trace>
  <inkml:trace contextRef="#ctx0" brushRef="#br0" timeOffset="5374">9821 1739 199 0,'0'0'510'0,"0"0"-446"16,0 0 33-16,0 0 1 15,0 0-38-15,0 0-6 16,-103-14-39-16,103 14 17 16,0 0 1-16,0 0-33 15,45 0 3-15,34 0 1 16,48-6 8-16,14-5 6 16,-7-1-13-16,-24-2-5 15,-20 4 6-15,-39 3 4 16,-13-2-1-16,-31 0 0 0,-7-2 14 15,0-6 29-15,0-3-50 16,-7-3 20-16,-38 0-22 16,8 3 13-16,-8 3-16 15,7 6 3-15,17 2 0 16,8 4-6-16,2 1 11 16,5 4-5-16,6 0 0 15,0 0-17-15,6 0 13 16,39 20-23-16,31 9 27 15,-4-1 4-15,10-2 5 16,-13 0-9-16,-10-3 0 16,-21-3 9-16,-18-3-15 15,-6 3 6-15,-14 0 0 0,0 3-9 16,0 5 6 0,-34 1-10-16,-11-3-118 0,0-1-57 15,7 1-138-15</inkml:trace>
  <inkml:trace contextRef="#ctx0" brushRef="#br0" timeOffset="6623">11200 1787 703 0,'0'0'143'0,"0"0"4"0,0 0-15 15,0 0-5-15,-75-162-44 16,75 144-40-16,0 4 13 16,0 11-31-16,0 1-19 15,0 2-6-15,17 0-3 16,10 0 3-16,11 2 0 16,-17 24 5-16,3 5-14 15,-10 4 9-15,3 2 0 16,-10-3-3-16,-1-2 14 15,1-10-11-15,0 0 0 16,0-12 3-16,0-7-5 16,3-3 2-16,-10 0 0 0,7 0 10 15,0 0-2 1,14-23-1-16,3-14-7 0,14-6 10 16,-4-3-16-16,-3 4 6 15,0 4 0-15,-11 9-4 16,5 15 13-16,-19 3-9 15,-6 11 0-15,7 0-10 16,7 0 5-16,3 17-9 16,4 12 14-16,-1-1-4 15,-2-2 13-15,2 0-9 16,-2-3 0-16,-5-6-5 16,15-6-8-16,-4-5-7 15,-4-6-1-15,11 0 12 16,0 0 14-16,-3-14-5 0,3-12 0 15,-11-6 6-15,5-2-3 16,-19 5-3-16,8 5 0 16,-14 11 6-16,0 7 7 15,0 6-7-15,0 0-6 16,7 0-15-16,3 6 13 16,4 17-8-16,0 6 10 15,3-4-6-15,-10 0 11 16,14-4-8-16,-4 0 3 15,3-7-20-15,1-6 1 16,-11-5-13-16,4-3 20 16,0 0 10-16,10 0 4 15,-3-6 3-15,3-13-5 16,-4-7 7-16,-6-3-2 16,3 6-1-16,-17 3-3 0,7 9 37 15,-7 5-38-15,0 3 21 16,0 3-21-16,0 0 2 15,7 0-14-15,0 0-3 16,7 20 15-16,16 3-4 16,-5-6 12-16,9-3-13 15,-3-4 5-15,14-8-13 16,-8-2 2-16,-2 0 11 16,9-12 0-16,1-19 0 15,0-12 13-15,-14-5-12 0,-11-7-1 16,-9-2 5-1,-11 0 10-15,0 2-10 0,0 13 15 16,-38 4 3-16,0 9-21 16,0 15 24-16,18 3-26 15,-4 11 8-15,3 0-19 16,4 5 10-16,3 36 1 16,7 19-8-16,7 11 10 15,0 9-3-15,14-8 1 16,37-8-23-16,18-20 15 15,-3-15-34-15,2-20 20 16,-2-9 21-16,-15 0-1 16,1-24 2-16,-7-21 0 0,-1-12 1 15,-13-6 10 1,-10-5-7-16,-14 1 16 0,-7 4 9 16,0 4-27-16,0 6 39 15,0 14-22-15,-7 13-17 16,-7 9 30-16,7 14-27 15,-10 3-3-15,-4 20-2 16,-3 35-11-16,-3 16 8 16,20 9 3-16,7 3 0 15,27-3-4-15,49-8 4 16,20-18 0-16,14-14-3 16,18-20-52-16,-18-11-30 15,-14-9-138-15,-51 0-200 16</inkml:trace>
  <inkml:trace contextRef="#ctx0" brushRef="#br0" timeOffset="7662">1868 1187 512 0,'0'0'126'0,"0"0"15"0,0 0 65 15,0 0-52 1,0 0 4-16,0 0-81 0,0-51-43 16,0 22 30-16,-24 1-32 15,-3-4-2-15,-11-2-6 16,-14 3-17-16,-6-1 7 15,-4 2-14-15,-3 5 2 16,-1 6-6-16,5 4 4 16,2 10 0-16,14-2-5 15,1 7 9-15,16 0-9 16,-3 0 5-16,18 12-6 16,-12 11-8-16,19 6 12 0,-1-3-7 15,7 1 4 1,0-3-10-16,0-7 8 0,13-3 3 15,-6-8 4-15,0-6-9 16,4 0 13-16,-11 0-4 16,0 0 9-16,0 0-6 15,0-17 10-15,0-11-13 16,0-1 0-16,0-4 3 16,0 0 1-16,0-5-4 15,-11 5 0-15,4 4 10 16,7 6-15-16,0 9 5 15,0 8 0-15,0 3-7 16,0 3 8-16,0 0-1 16,0 0 0-16,0 0-21 15,0 0 17-15,0 0 0 0,18 0 4 16,-5 3 1-16,18 3-1 16,-3-1 0-16,16-1-3 15,8-2 7-15,17-2-12 16,10 0-52-16,3 0-69 15,-16 0-80-15,-28-6-205 16</inkml:trace>
  <inkml:trace contextRef="#ctx0" brushRef="#br0" timeOffset="9533">8 690 583 0,'0'0'138'0,"0"0"-71"16,0 0 80-16,0 0-86 0,0 0-15 15,0 0 6 1,0-83-25-16,14 48 21 0,17-1 4 16,-10-7-32-16,3-1 19 15,-11-4-27-15,1 0-1 16,-7-10 19-16,-7 7-28 15,0 5 12-15,0 18 0 16,0 16-14-16,0 9 33 16,0 3-28-16,0 0 0 15,0 6-10-15,-27 34-6 16,-4 14 11-16,-7 4 0 16,17-2 10-16,14-4-11 0,7 0 1 15,0-7 0 1,0-7-5-16,14-9 6 0,7-13-1 15,-11-8 0-15,4-8-2 16,-7 0-4-16,17 0 6 16,3-8 0-16,11-16 11 15,0-3-6-15,0 1-5 16,-4 0 0-16,4 6 9 16,-14 9-16-16,-10 4 7 15,-1 7-2-15,-6 0-7 16,17 0-3-16,-10 7 7 15,10 9 3-15,-3 2-4 16,-7-1 0-16,17-5 6 16,-1-1-2-16,-2-6-8 15,-4-1 5-15,-3-4 5 0,-8 0 0 16,11-6 7 0,-3-20-3-16,3-3-4 0,-3-5 2 15,-4 0 9-15,-17 2-10 16,0 1 17-16,0 6-6 15,0 5-9-15,0 8 15 16,0 6-18-16,0 6 2 16,0 0-5-16,-17 0-3 15,10 18 6-15,0 10-9 16,-7 6 14-16,14 3-7 16,0-5 2-16,0-1 0 15,14-8-11-15,24-6 5 16,0-8 4-16,-4-9-1 0,11 0-11 15,-1 0 11-15,1-15 3 16,7-16 0-16,-1-6-6 16,1 0 11-16,-7 0-5 15,-14 11 0-15,-11 12 9 16,-9 8-12-16,-11 6 3 16,6 0 0-16,-6 0-8 15,7 2-10-15,0 22 18 16,0 1-1-16,-7 1-1 15,7 0-10-15,-7-9 12 16,10-9-1-16,-10-5-11 16,0-3 6-16,0 0 6 15,0 0 4-15,0-8 5 16,0-15-5-16,0-2-4 0,-17-2 0 16,3 5-7-16,1 2 12 15,-12 6-5-15,19 8 0 16,-8 3 2-16,-3 3-9 15,3 0 7-15,-7 19-3 16,-10 16-13-16,7 11 21 16,10-1-5-16,8-1 0 15,6-5 5-15,0-7-15 16,20-15 10-16,11-8-3 16,0-9-6-16,-3 0 10 15,9-3-1-15,-6-23 0 16,7-5 11-16,-17 2-7 0,-1 1-4 15,-2 4 0-15,-18 5 0 16,7 7 12-16,-7 6-12 16,0 6 0-16,0 0 8 15,6 0-18-15,-6 0-3 16,7 12 13-16,17 8-12 16,-10 3 16-16,7-7-4 15,17-4 0-15,-1-3 10 16,8-7-14-16,0-2 4 15,6 0 0-15,-6-5-6 16,7-18 12-16,-8-3-6 16,8-2 0-16,-21 0 11 15,3 4-13-15,-10 7 2 16,-10 9 0-16,3 8-11 0,-3 0 10 16,7 0 1-16,-4 0-3 15,3 16 8-15,-6 7-8 16,-3-3 3-16,9-2 0 15,-13-7-15-15,-7-5 6 16,7-3 9-16,-7-3-5 16,0 0 12-16,0 0 5 15,0-9-12-15,0-14 2 16,-14-3 4-16,-6 1 0 16,-5 2-6-16,5 3 0 15,-4 9 9-15,3 2-8 0,4 9-1 16,3 0 0-1,-6 9-13-15,2 19 7 0,5 15 6 16,6 3 0-16,7-3 6 16,0-1-17-16,7-13 11 15,30-11 0-15,1-10-13 16,-17-8 7-16,10 0 6 16,-4-14 5-16,4-27 5 15,7-13 1-15,-4-15-6 16,-3-2-5-16,0-6 36 15,-31 6-35-15,0 8 22 16,0 11 5-16,0 18-28 16,0 16 31-16,-6 13-27 15,-5 5-3-15,11 0-2 16,-7 33-11-16,7 23 12 0,0 12 0 16,0 1 13-16,52-6-20 15,30-14 7-15,39-15-9 16,27-17 3-16,13-15-109 15,11-2-77-15,-31-14-149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1:09.7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763 761 120 0,'0'0'147'16,"0"0"-69"-16,0 0 12 15,0 0 9-15,0 0-45 16,0 0 23-16,0-3-3 15,0 3-18-15,0 0 6 0,0 0-30 16,0 0-11-16,0 0 12 16,0 0-33-16,0 0 0 15,0 0-3-15,0 0 13 16,0 0-7-16,-6 0-3 16,6 0 0-16,0 0-4 15,0 0 9-15,0 0-5 16,0 0 0-16,0 0 3 15,0 0-6-15,0 0 3 16,0 0 0-16,0 0-7 16,0 0 19-16,0 0-12 15,0 0 0-15,0 0 8 16,0 0-6-16,0 0-2 16,0 0 0-16,0 0 9 0,17 0-3 15,-4 0-6-15,1 0 3 16,10 0 6-16,-10 0 3 15,7 0-12-15,10 3 0 16,13-3 4-16,-13 0 11 16,14 0-15-16,-18 0 11 15,4 0-5-15,-3 0 10 16,-4 0-16-16,7 0 0 16,-10 0 6-16,-1 0 4 15,4 0-10-15,7 0 3 16,-10 0 4-16,17 0 1 15,-11 0-8-15,11 0 0 0,0 0-5 16,-7 0 14-16,-4 0-9 16,-3 0 0-1,-3 0 5-15,10 0-4 0,-10 0-1 16,10 0 0-16,-11 0 7 16,11-3 0-16,0-1-7 15,3 2 0-15,4-1 11 16,-7 0-17-16,14 0 6 15,-18 3 0-15,-3-3-5 16,-3 3 13-16,-4 0-8 16,-3-2 0-16,-7-2 6 15,7-1-2-15,10-1-2 16,-4 0-2-16,4 4 14 16,-3-5-1-16,3 5-12 15,-3-3-1-15,3 5 10 0,-4-4-16 16,-13 4 6-16,11 0 0 15,-12 0-6-15,1 0 14 16,7 0-8-16,-7 0 0 16,3-2 10-16,4 2-17 15,0 0 7-15,-1-4 0 16,5 4-7-16,2-1 16 16,-13-3-9-16,10 4 0 15,-3 0 6-15,-7 0-14 16,7 0 8-16,-4-3 0 0,-3 1-4 15,0-2 14 1,0 2-10-16,6 2 0 16,-2-3 6-16,3 3-13 0,-8 0 7 15,1-3 0-15,-7 0-4 16,7 3 12-16,0-4-8 16,-7 2 0-16,17-1 4 15,-3 0-8-15,0-2 4 16,-4-1 0-16,11 0-3 15,-14 1 9-15,-1 1-6 16,5 2 0-16,-4-1 3 16,-7 0-7-16,6 1 4 15,-6-2 0-15,0 4 0 16,0-2 11-16,0 2-11 16,0 0 0-16,0 0 10 0,0 0-8 15,0 0-2-15,0 0 0 16,0 0 0-16,0 0 10 15,0 0-10-15,0 0 0 16,0 0 6-16,0 0-15 16,0 0 9-16,0 0 0 15,0 0-4-15,0 0-8 16,0 0-31-16,-37 0-111 16,-22 0-190-16</inkml:trace>
  <inkml:trace contextRef="#ctx0" brushRef="#br0" timeOffset="1462">787 301 164 0,'0'0'259'0,"0"0"-144"15,0 0-50-15,0 0-3 16,0 0-9-16,0 0-6 15,0 0-41-15,-6-4 19 0,6 4-7 16,0 0-15-16,0 0 16 16,0 0-17-1,0 0 0-15,0 0 20 0,0 0-16 16,0 0 1-16,0 0-3 16,0 0 5-16,0 0 5 15,13 0-13-15,1 0 6 16,3 6 25-16,4-1-24 15,-7 1 25-15,17-1-19 16,0-1-5-16,3 5 14 16,21-4-9-16,-3 1-3 15,6 3 7-15,0-7-7 16,1 4-11-16,10-3 5 0,-18-3 2 16,1 0 17-16,-1 0-22 15,1 0 0 1,0 0 33-16,-1 0-32 0,-6 0 13 15,0 0-9-15,-8 0 2 16,8 0-4-16,0 0-5 16,-1 0 0-16,1 0-1 15,-7 0 11-15,-11 0-10 16,4 0 0-16,-10 0 7 16,3 0 8-16,-3 0-14 15,-7 0 1-15,10 0 19 16,-11 0-11-16,11 0-5 15,-3 0-5-15,-4 0 12 16,4 0-14-16,-1 0 2 0,-2 0 0 16,2 0-1-16,11-6 13 15,-10 3-12-15,-4 1 2 16,-3-5 6-16,-7 5 8 16,0-1-12-16,-7 3-1 15,6-3 23-15,5 0-18 16,-4-3 2-16,0 1-10 15,6-1 13-15,1-3-15 16,10 2 2-16,-10-3 0 16,3 2-7-16,-10-1 20 15,7 0-13-15,-14 7 0 16,7-4 6-16,-1 4-4 16,-6-2-2-16,11 1 0 0,-4-2 0 15,-1-4 12-15,1-2-12 16,0-1 0-16,0 1 5 15,0 3-14-15,-7 2 9 16,0 2-17-16,0 4-68 16,-7 0-136-16,-44 0-223 15</inkml:trace>
  <inkml:trace contextRef="#ctx0" brushRef="#br0" timeOffset="2570">127 609 255 0,'0'0'254'16,"0"0"-134"-16,0 0 7 15,0 0-31-15,0 0-29 0,0 0-27 16,0-6-29 0,0 6 13-16,0-3-20 0,14 1 2 15,24-2 9-15,7-1-6 16,-8 2 1-16,8 0 6 15,-7 0-10-15,-11 0 16 16,-9 1-18-16,-5-2 1 16,1 4 4-16,-14 0-7 15,0 0-2-15,0 0 0 16,0 0 14-16,0 0-21 16,0 0 7-16,0 0 0 15,0 0-20-15,0 0 26 16,-14 12-6-16,-10 3 0 15,-3-1 12-15,-4 0-7 0,0 0-5 16,3 0 1 0,22-2-7-16,-12-6 13 0,11-1-7 15,7-5 0-15,-6 0 8 16,6 0-7-16,0 0-1 16,0 0 0-16,0 0-4 15,0 0 8-15,13 0-4 16,18 0 0-16,14 0 11 15,-7 0-18-15,-11 4 7 16,4 5 0-16,-10 2-11 16,-11-1 10-16,-3 2 1 15,0-1-3-15,-7 4 9 16,0-3-20-16,0-1 14 0,-7 0 0 16,-38-5-3-1,-6-3 16-15,-11-3-13 0,3 0 0 16,1 0-11-16,0-9-47 15,13-8-105-15,7 0-45 16,7 2-274-16</inkml:trace>
  <inkml:trace contextRef="#ctx0" brushRef="#br0" timeOffset="3234">237 0 430 0,'0'0'216'0,"0"0"-93"16,0 0-89-16,0 0 22 16,0 0-40-16,0 0-5 15,0 0-1-15,0 2-7 0,0 13 8 16,0 5 37 0,-7-2-37-16,1 4-1 0,-8 4-8 15,7 0 10-15,-3-3-9 16,3-7-3-16,0-10 0 15,7-3-4-15,0-3 19 16,0 3-15-16,0-3 0 16,0 2 9-16,24-2-5 15,3 0-4-15,4 4 0 16,-3-4-1-16,-4 0 10 16,-10 0-9-16,10 0 0 15,-17 0 11-15,6 0-8 16,-6 0-3-16,11-4 0 15,-12-1 32-15,-6-4-10 0,0 1 17 16,0 2 10-16,0-2-30 16,0-1 33-16,0 1-28 15,0-2-10-15,0 6 28 16,0-2-41-16,0 2 31 16,0 4 3-16,0-2-35 15,0 2 37-15,0 0-37 16,0 0 0-16,0 0-4 15,0 6-26-15,0 25 30 16,0 3-3-16,0 6 13 16,0 1-18-16,0 7 8 15,0 9-71-15,-13-2-192 16,-32-4-206-16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4:20.8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361 238 389 0,'0'0'151'15,"0"0"6"-15,0 0-74 16,0 0 30-16,0-163-29 16,-7 140-23-16,-7 3 23 0,-3 6-48 15,3 6 1 1,1 1 21-16,-18 4-55 0,3 3 9 16,-10 0-12-1,-6 12 9-15,6 16-19 0,0 7 10 16,11 5 0-16,2 5-10 15,19 4 17-15,6-1-7 16,0 4 0-16,13-3-3 16,39 0-8-16,17-10 5 15,13-7-12-15,-16-4 13 16,-1-5-5-16,-27-3 10 16,-7-2 0-16,-25-7-1 0,-6 0-10 15,0 1 4 1,-13 2 7-16,-42-3 3 0,-17 1 8 15,-4-6-11-15,17-1 0 16,1-2 9-16,13-3-26 16,7 0-10-16,18 0-96 15,13 0 10-15,7-3-73 16,14-36-7-16</inkml:trace>
  <inkml:trace contextRef="#ctx0" brushRef="#br0" timeOffset="1430">629 135 424 0,'0'0'150'0,"0"0"-6"15,0 0-42-15,0 0 18 16,0 0-62 0,0 0-54-16,14 2 32 0,0 36-10 15,-14 10-16-15,0 3 20 16,0 7-28-16,0-3 12 15,0-7-14-15,0-8 10 16,0-11-21-16,0-15 11 16,0-9-66-16,0-5-6 15,0 0-64-15,0 0 56 16,0-3-11-16,0-13-10 16,0-4 1-16,-28 0 44 15,-3 2 56-15,11 1 7 16,-4 6-5-16,10 2 20 15,14 1 45-15,0 2-14 0,0 3 25 16,0-2-51-16,51-4-10 16,8 0 9-16,23-2-25 15,15-2 8-15,-1 6-3 16,-14-1 3-16,-23 2 3 16,-14 2-10-16,-25 2 5 15,-3-1 27-15,-10 3-26 16,-7-3 34-16,0 3 6 15,0 0-26-15,0-3 2 16,-14 3-23-16,-23 0-1 0,-1 0 8 16,-14 21 4-16,14 2-12 15,18 2 0-15,3 0 7 16,17-2-9-16,0-3 2 16,0-2 0-16,6-7-3 15,25-2 14-15,7-9-11 16,14 0 0-16,-14 0 10 15,6-4-4-15,-23-10-6 16,-7 0 0-16,3 0 8 16,-10-3 3-16,0 5-11 15,-7 4 6-15,0 2-3 16,0 3 20-16,0 3-20 16,0 0-1-16,0 0-2 15,7 0 2-15,17 9-2 16,-11 8 0-16,1 0 7 0,10 0-11 15,-3-5 4-15,3-6 0 16,-3-1-1-16,3-5 15 16,3 0-12-16,11-3-2 15,7-17 5-15,-1-6 2 16,-6 3-7-16,-10 3 0 16,3 0-2-16,-18 10 13 15,5 6-13-15,-18 4 2 16,6 0-6-16,1 0-7 15,0 0 12-15,-7 6 1 16,7 5-11-16,-7-2 5 16,0-6 2-16,0 0 4 15,0-3-7-15,0 0 3 0,0 0 8 16,0 0-2 0,-7-3 0-16,-13-9 11 0,2 4-13 15,-2 3 0-15,3 5-2 16,3 0-11-16,0 0 12 15,7 25 1-15,7 4-6 16,0-1 7-16,0-3-8 16,21-1 2-16,10-10-30 15,7-8 12-15,13-6 1 16,1 0 22-16,-1 0 0 16,1-24 5-16,-1-7-5 15,-6-6 3-15,-14-6 2 0,-10-2 18 16,-8-5-20-16,-2-1 19 15,-11 6 6-15,0 10-14 16,0 7 21-16,0 14 0 16,0 8-20-16,0 6 28 15,0 0-43-15,0 2-8 16,0 32 1-16,0 19 14 16,0 1-7-16,-11 3 0 15,5-3 4-15,-1-5-9 16,7-9 7-16,0-3-2 15,0-10 0-15,0-14 8 16,0-5-8-16,0-4 0 16,0-4 3-16,0 0-8 15,0 0 5-15,0-18-5 16,0-11 4-16,0-5-26 0,24 0 5 16,3 3 2-16,-3 3-34 15,4 9 51-15,-11 9-28 16,4 6 5-16,-8 4 19 15,5 0-46-15,-12 0 44 16,1 12-14-16,0 9-20 16,-7 1 32-16,0 4-20 15,0-1 28-15,0-5-6 16,0 0 18-16,0-6-9 16,0-5 0-16,0-3 7 15,0-3-18-15,31-3-6 16,14 0-1-16,20-3-146 0,11-20-236 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4:19.5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505 540 105 0,'0'0'222'0,"0"0"-86"0,0 0-17 16,0 0-17-16,0 0 18 15,-51-160-22-15,34 140 1 16,3 4-18-16,-7 1-12 15,11 6 31-15,10 4-54 16,-7 2-17-16,7 3 28 16,0 0-56-16,0 0 12 15,-7 11-13-15,-7 34 12 16,-3 18 0-16,10 12-11 16,0 14 4-16,7 8 16 15,0 11-12-15,0 1-8 16,0 3 11-16,0 2 0 0,0 1 2 15,0 7-14-15,0 1 0 16,-6-3 4-16,-8-8 1 16,-3-12-5-16,-4-8 2 15,-3-9 17-15,10-6-19 16,-6-6 0-16,2-5 0 16,5-3-7-16,-8-1 14 15,11-1-7-15,-11-1 0 16,7 0 14-16,-3 0-16 15,3 0 2-15,1-3 0 16,6 1-10-16,7-7 16 16,0 0-6-16,0-5 0 15,0-6 12-15,0-3-16 0,0-6 4 16,0-5 0 0,0 0-7-16,0-9 11 0,0 0-4 15,0-2 0-15,0-7 13 16,0-2-19-16,0-4 6 15,0-2 0-15,0 0-8 16,0 0 14-16,0 0-6 16,0 0 0-16,0 0 10 15,0 0-19-15,7 0 9 16,-7 0 0-16,13 4-13 16,1-2 15-16,31 1-2 15,17-3 0-15,24 0 13 0,20 0-14 16,25-3 1-16,10-5 0 15,7 5-6-15,10 0 7 16,-10 3-1-16,0 0 0 16,-14 0 3-16,0 3-11 15,-17 8 8-15,-7 4 0 16,3-5-11-16,-3 0 10 16,11-2 1-16,-5-2 0 15,-6-4 13-15,-3 2-27 16,-11-2 14-16,-10 4 0 15,-10 0-6-15,-11-3 10 16,-3 0-4-16,-10-3 0 16,-14 3 14-16,-4-3-21 15,-10 0 7-15,-3 0 0 16,10 0-10-16,-4 3 13 0,4-3-3 16,7 0 0-16,-11 2 6 15,4-2-13-15,-7 0 7 16,-3 0 0-16,-7 0-12 15,3 0 21-15,-10 0-9 16,0 0 0-16,0 0 17 16,-1-11-21-16,12-10 4 15,-5-7 0-15,1-6-5 16,3-9 9-16,-10-6-4 16,0-8 0-16,7-2 12 15,-7-7-18-15,0-3 6 16,3-9 0-16,-10-7-10 0,0 0 16 15,0-7-6-15,0 0 0 16,0 0 20-16,0 1-26 16,0 0 6-16,0-3 0 15,-10-7-7-15,3 1 14 16,-7 0-7-16,0 8 0 16,7 7 9-16,-10 2-11 15,10 9 2-15,7-1 0 16,0 7-14-16,0-4 25 15,0 1-11-15,0-6 0 16,0-7 9-16,0-6-17 16,0-3 8-16,0 2 0 15,14 0-13-15,3 5 23 0,4 3-10 16,-14 6 0-16,0 7 11 16,-7 11-19-16,0 11 8 15,0 10 0-15,0 10-12 16,0 8 20-16,0 5-8 15,0 7 0-15,0 5 9 16,0 3-29-16,0 0-4 16,0 29-152-16,-14 22 63 15,-24 10-189-15,-14-1-349 16</inkml:trace>
  <inkml:trace contextRef="#ctx0" brushRef="#br0" timeOffset="3689">120 2267 193 0,'0'0'191'0,"0"0"-102"0,0 0 10 16,0 0-27-16,0 0-7 15,0 0-18-15,0 0-9 16,-120-57 13-16,120 57-42 16,7 0-8-16,62 0 5 15,47 0 1-15,50 0 19 16,47 0-17-16,31 0-5 15,17 0 18-15,4 0-20 16,-11 0 8-16,-27 0 5 16,-17 0-11-16,-42 6 21 15,-16-3-9-15,-15-3-14 16,-16 0 36-16,-11 0-36 16,3 0 11-16,4 0 1 15,-14 0-4-15,-20 0 3 16,-25 0-13-16,-20 0 2 0,-24 0 9 15,3 0-3-15,-17 0-8 16,0 0 9-16,0 0 0 16,0 0 4-16,0 0-13 15,7 0 2-15,0 0 0 16,0 0 3-16,-1 0-5 16,1 0 3-16,4 0 11 15,2 0-11-15,1 0-3 16,-7 0 0-16,3-6 6 15,-3 3-6-15,0-3 0 16,14 1-3-16,10-4 18 16,-11 0-16-16,-3 3 1 0,4 1-1 15,-14 2-18-15,10 3 15 16,-10 0 3 0,0 0-5-16,-7 0-12 0,0 0 14 15,0 0-39-15,0 0-92 16,-45 3-13-16,-51 2-507 15</inkml:trace>
  <inkml:trace contextRef="#ctx0" brushRef="#br0" timeOffset="7552">1544 2636 558 0,'0'0'154'16,"0"0"-55"-16,0 0-4 15,0 0 33-15,0 0-10 0,0 0-74 16,0 0 38-16,0 0-37 16,-83-15-6-16,83 5 17 15,0-8-49-15,28-2-1 16,3 0-6-16,6-3 19 15,8 3-18-15,0 3-1 16,0 0 1-16,-18 8-3 16,-20 4 2-16,3 5 0 15,-10 0 0-15,0 0-2 16,0 0-4-16,0 5-2 16,0 15 8-16,0 6-11 15,0 3 14-15,0-3-3 16,0-1 0-16,0 3 16 15,0-2-21-15,-10 1 5 16,3-7 0-16,7-1-7 0,-7-5 9 16,0-2-2-16,7-6 0 15,0 0 14-15,-7-3-20 16,7-3 6-16,0 0 0 16,0 0-7-16,-6 0 7 15,-12 0 0-15,5 0-2 16,-8 0 13-16,11 0-6 15,3 0-5-15,7 0 2 16,-7 0-14-16,7 0 12 16,0 0 0-16,0 0 0 15,0 0-15-15,52 0 14 16,30 0-2-16,14-7 2 0,-6-1-6 16,-8 2-113-16,-23 4-71 15,-21-2-125-15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4:40.1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0 515 672 0,'0'0'140'16,"0"0"-13"-16,0 0-60 15,0 0-14-15,275-38-28 16,-223 38-13-16,-8 18 15 15,-13 10-19-15,-17 6-4 0,-14 3 1 16,0 6 6-16,0 0 5 16,-38-1-16-16,-6-4 2 15,-15-3 3-15,14-13 6 16,8-7-11-16,16-7 0 16,21-5 5-16,0-3-4 15,0 0-1-15,0 0 0 16,0 0 15-16,31 0-12 15,34 0-3-15,18-6 0 16,6-2-1-16,7-4-31 0,1-2-196 16,-18-3-303-1</inkml:trace>
  <inkml:trace contextRef="#ctx0" brushRef="#br0" timeOffset="288">825 140 129 0,'0'0'578'0,"0"0"-419"16,0 0-1-16,0 0-77 16,0 0 29-16,0 0-58 15,-62-115-40-15,124 127 4 16,17 30-10-16,18 19 4 15,-1 15 18-15,-7 19-25 16,-13 2 26-16,-24 3-29 0,-21 1 2 16,-25-13-2-16,-6-2 6 15,-31-6-12-15,-58-6 6 16,-21-8-161-16,0-9-94 16,14-11-352-16</inkml:trace>
  <inkml:trace contextRef="#ctx0" brushRef="#br0" timeOffset="1659">2084 600 558 0,'0'0'173'16,"0"0"-34"-16,0 0-17 15,0 0-20-15,0 0-9 16,0 0-64-16,-21-28 13 16,21 28-30-16,0 16 0 15,0 22 0-15,0 10-1 16,0 4 4-16,0 2 15 15,0 3-23-15,0-2 10 0,7-4-13 16,-7-5 4-16,0-9-1 16,0-8-7-16,0-12 0 15,0-6 1-15,0-8 11 16,0-3-12-16,0 0 12 16,0 0-9-16,-7-17 56 15,-17-14-49-15,3-13-9 16,4-7 10-16,3-14-6 15,8-13-5-15,6-4 0 16,0 1 11-16,0 1-18 16,0 14 7-16,0 12 0 15,0 17-14-15,13 8 13 0,11 15-4 16,14 8-8-16,4 4-32 16,19 2 38-16,-2 2-18 15,-8 27 11-15,-6 8 6 16,-24 3-13-16,-11 3 21 15,-10 0-2-15,0-4-1 16,0-4-10-16,-24 3 13 16,-14-10-21-16,-7-3-18 15,18-1-66-15,3-7-16 16,17-6-26-16,7-5-86 16,0-6-237-16</inkml:trace>
  <inkml:trace contextRef="#ctx0" brushRef="#br0" timeOffset="2725">2589 552 332 0,'0'0'181'0,"0"0"-46"15,0 0-23-15,0 0-61 16,0 0-6-16,0 0-1 15,117-120-25-15,-79 96 16 16,14-4-21-16,-15-1-7 16,1 4 19-16,-17 1-25 0,-7 8 30 15,-14 2-6-15,0 2-19 16,0 3 16-16,-7 3-22 16,-28 6 0-16,-9 0 1 15,-1 0 7-15,0 12-7 16,7 17-1-16,14 8 5 15,11 5-12-15,13 7 7 16,0-3 0-16,0-6-5 16,30-6 9-16,22-5-4 15,0-14 0-15,6-11 7 16,11-4-12-16,3 0 5 16,-3-10 0-16,-11-10-5 15,-6-7 10-15,-14 2-5 16,-18-4 0-16,-13 0 10 0,-7 4-9 15,0-1 2-15,0 0-3 16,0 6 11-16,-14 1-2 16,-6 4-9-16,9 12 0 15,5 3-12-15,-8 0 12 16,7 25-4-16,0 13 4 16,-10 5-4-16,17 3 12 15,0-9-8-15,0 0 0 16,24-14-3-16,21-2-9 15,6-13 9-15,1-8 3 16,6 0-13-16,11-4 22 16,-11-21-9-16,-6-7 0 15,0-3 5-15,-15-13-1 0,-2-8-3 16,-4-7 15-16,-17-3 33 16,-14-1-10-16,0 5 15 15,0 11-14-15,-14 14-23 16,0 11 34-16,-3 14-24 15,17 10-11-15,0 2-4 16,0 0-12-16,-7 23-7 16,7 28 0-16,-7 20 7 15,0 15-2-15,0 6 3 16,0-3-1-16,7-10 0 16,0-9 6-16,0-17-6 15,0-9 0-15,0-19 7 16,0-14-14-16,0-8 9 0,0-3-2 15,0 0 17 1,0 0-14-16,0-17 10 0,0-14-13 16,0-9 6-16,21-3-18 15,10 0 11-15,-3 0-17 16,2 5 12-16,1 8-34 16,-10 7 24-16,-7 14-10 15,3 9-22-15,-3 0 23 16,0 3-29-16,3 20 27 15,-10 8-7-15,-7 3 0 16,0 3 34-16,0-2-4 16,-7 0 4-16,-24-10-10 0,0-2 10 15,17-12 0-15,0-3-3 16,7-4 15-16,7-4-12 16,0 0 0-16,0 0 3 15,0 1-16-15,59 4 18 16,44 0-5-16,31 0 7 15,7-5-7-15,0 4-111 16,-31-4-344-16</inkml:trace>
  <inkml:trace contextRef="#ctx0" brushRef="#br0" timeOffset="3332">5116 534 163 0,'0'0'427'16,"0"0"-379"-16,0 0 41 16,0 0-21-16,0 0 0 15,0 0-16-15,-37-26-49 0,61 23 16 16,17 1 10 0,14-4-18-16,3 0 38 0,1-8-23 15,6-1 5-15,-3-1 14 16,-17 2-34-16,-11 5 18 15,-17 0 7-15,-10 9-7 16,-7-2 26-16,0-7-32 16,0 3 7-16,0-8-14 15,0 0-11-15,-24-4-5 16,-21 0 0-16,4 5 3 16,-4-1-8-16,1 5 5 15,6 4 0-15,14-1-1 16,17 2 14-16,7 4-15 0,0 0 2 15,0 0-17 1,38 0 16-16,27 24-4 0,11 3 5 16,6 5 1-16,-3-3 9 15,-17 0-8-15,-10-4-2 16,-14-2 4-16,-25 1-11 16,-13 1 7-16,0 7-3 15,-37 4-5-15,-36 5-133 16,-16-5-135-16,0-1-349 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4:44.9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97 279 569 0,'0'0'140'0,"0"0"-33"15,0 0-6-15,0 0-2 0,0 0-48 16,0 0-28-16,-97-28 17 16,97 28-34-16,0 0-3 15,0 0-3-15,0 0 9 16,14 0-9-16,31 0 15 16,6 0 0-16,25 0 13 15,-17 0-26-15,-8 0 5 16,-6 0-1-16,-14 0-1 15,-17 0-2-15,-8 2-3 16,-6 10 1-16,0 0-9 16,0 4 12-16,0 4-4 15,-27 3 6-15,-28 0 1 0,3 3-1 16,1-4-6-16,6-1 1 16,11-10-6-16,16-2 10 15,5-6-5-15,13-3 0 16,0 0 6-16,0 0-2 15,0 0-4-15,13 0 0 16,32 0-6-16,0 0 9 16,6 0-3-16,-6 5 0 15,-7 13 0-15,0 2-3 16,-18 0 3-16,-6 3 0 16,-4-3-11-16,-10-4 12 15,0 4-1-15,0-5 0 16,-37-3 10-16,-22-4-6 15,-3-6-4-15,4 2-12 16,6-2-10-16,8-2-91 0,23 0-22 16,4 0-69-16,17 0-224 15</inkml:trace>
  <inkml:trace contextRef="#ctx0" brushRef="#br0" timeOffset="284">630 19 366 0,'0'0'368'0,"0"0"-247"0,0 0 33 15,0 0-37 1,0 0-39-16,0 0-46 0,7-43-32 16,23 79 0-16,15 17 22 15,7 4-22-15,-1 11 27 16,1 4-11-16,-1 6-15 15,-13-1 18-15,-7-4-13 16,-17-4-6-16,-14-8 2 16,0-4 10-16,-38 0-12 15,-51-3 0-15,-21 1-58 16,-11-13-71-16,18-6-96 16,24-18-158-16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4:48.8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44 318 664 0,'0'0'150'15,"0"0"-44"-15,0 0-12 16,0 0-10-16,0 0-62 15,0 0-6-15,-34-17-16 16,34 25 14-16,0 14-12 16,0 8-2-16,0 4 0 15,0 1 0-15,0-5 10 16,0 3-10-16,0-8 0 16,0-2 5-16,0-8-5 15,7-1 0-15,20-7 0 0,4-3-7 16,0-4 18-16,3 0-11 15,11 0 5-15,-7-11 3 16,-7-7-1-16,-4 4-7 16,-3 3 0-16,-10-1 21 15,-7 6-20-15,0 0 39 16,-7 1-7-16,0 0-19 16,0-5 25-16,0-1-26 15,0-1 3-15,0-2 20 16,0 3-35-16,0 2 14 15,0 1 14-15,0 2-24 16,0 4 30-16,0 2-31 16,0 0-2-16,0 0-4 15,-14 5-4-15,14 21 6 16,-7 5 0-16,7 9 7 0,0-2-8 16,0 2 1-16,0 3 0 15,0-4-5-15,0 1 5 16,0-5-78-16,0-4-140 15,0-8-158-15</inkml:trace>
  <inkml:trace contextRef="#ctx0" brushRef="#br0" timeOffset="287">632 0 714 0,'0'0'154'0,"0"0"2"16,0 0-44-16,0 0-36 15,0 0-56-15,0 0-17 16,141 69 39-16,-69-4-14 16,-3 8-12-16,3 9 28 15,-13 1-44-15,-15 3 16 16,-13 0-15-16,-31-7 16 15,0-1-18-15,-7-6 1 16,-75 1-11-16,-21-4-3 16,-38-3-197-16,0-10-221 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4:34.8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0 866 706 0,'0'0'159'15,"0"0"-22"-15,0 0-14 16,0 0-9-16,0 0-48 0,0 0-37 16,0 0 21-16,38-3-24 15,7-17-25-15,6-3 27 16,1-3-28-16,-18 1 22 16,11 5-6-16,-28 6-14 15,-3 2 44-15,-14 6-31 16,0 1-7-16,0 5 8 15,0 0-8-15,0 0-11 16,0 0 3-16,0 0-13 16,0 25 11-16,-14 12 2 15,-3 7 0-15,-11 4-6 16,4-3 16-16,11 4-10 0,-1 0 0 16,14-7 5-16,0-2-5 15,0-11 0-15,0-5 0 16,0-11-8-16,0-4 13 15,0 0-5-15,-7-7 0 16,7 2 3-16,-17-4-15 16,10 0 12-16,-7 0 0 15,-3 0-7-15,10 0 15 16,0 0-6-16,7 0-1 16,0 0 10-16,0 0-10 15,0 0-1-15,0 0-3 16,0 0-4-16,24 0-19 15,28-9 15-15,20-6-8 0,17-8-69 16,8-5-80 0,-8-5-116-16,-13-11-395 0</inkml:trace>
  <inkml:trace contextRef="#ctx0" brushRef="#br0" timeOffset="284">578 420 555 0,'0'0'193'16,"0"0"-99"-16,0 0 53 15,-59-172-55-15,59 152 16 0,0 14-10 16,0 6-46 0,0 0-13-16,0 4-39 0,45 36 0 15,0 23-5-15,13 16 16 16,-6 7-11-16,-1 11 10 15,-6 4-4-15,-14-1 4 16,-10 3-10-16,-21-6 0 16,0-6 1-16,-7-8 0 15,-69-6-2-15,-27-11-78 16,-38-12-187-16,-7-8-235 16</inkml:trace>
  <inkml:trace contextRef="#ctx0" brushRef="#br0" timeOffset="983">1654 886 680 0,'0'0'180'15,"0"0"-73"-15,0 0 4 16,0 0-8-16,0 0-17 15,0 0-55-15,0-34-26 16,0 36-5-16,0 24 2 16,0 14-2-16,0 6 0 15,0 0 13-15,7-3-13 16,0-7 0-16,13-4 0 16,-2-11-5-16,-5-8 10 15,1-4-5-15,10-9 0 16,4 0 8-16,23-6 14 15,4-25-19-15,-3-9 8 0,6-8 18 16,-13 2-26-16,-7 0 8 16,-24 0 10-16,-1 6-16 15,-13 5 13-15,0 10-10 16,0 8-6 0,0 8 0-16,0 3-1 0,-7 6-2 15,1 0-8-15,-1 0 4 16,0 0-10-16,7 21 13 15,0 5-25-15,0 8 24 16,0-3-28-16,0 1 28 16,27-5 3-16,4 3-17 15,7-5 11-15,-10-2-10 0,-4 0 8 16,-4-6 0-16,-6 0-6 16,-14-3 14-16,0-2 0 15,0-1-29-15,-14 1 11 16,-44-6-78-16,-18 0-44 15,-3-6-39-15,3 0-39 16,11 0-275-16</inkml:trace>
  <inkml:trace contextRef="#ctx0" brushRef="#br0" timeOffset="1292">1616 417 547 0,'0'0'112'0,"0"0"-21"0,0 0-20 15,0 0-41-15,0 0 7 16,0 0-20-16,-158 115 0 16,158-76-3-16,17-7-11 15,42-6 24-15,6-9 16 16,-3-11 4-16,-11-6 19 15,-6 0-26-15,-17-3 12 16,-11-22 5-16,-17 0-25 16,0-3 1-16,-10-3-33 15,-49 5-13-15,1 12-35 16,-8 11-156-16,22 3-121 0</inkml:trace>
  <inkml:trace contextRef="#ctx0" brushRef="#br0" timeOffset="1785">2445 586 374 0,'0'0'111'0,"0"0"-13"16,0 0-21-16,0 0 20 15,0 0-2-15,0 0-29 16,-66-34 30-16,66 34-26 16,0 0-6-16,0-4 16 15,0 4-44-15,0 0-1 0,0 0-13 16,0 0-20 0,0 5 3-16,-6 28-2 0,-12 12-3 15,12 7 10-15,-1 5-1 16,7 2-7-16,0-1-2 15,0-6 6-15,0-9-8 16,31-6 2-16,3-9 0 16,-3-4-7-16,7-14-1 15,0-6-58-15,13-4-71 16,1-4-49-16,-1-27-129 16</inkml:trace>
  <inkml:trace contextRef="#ctx0" brushRef="#br0" timeOffset="1985">2290 449 521 0,'0'0'75'16,"0"0"1"-16,0 0-25 16,0 0-21-16,0 0-28 15,0 0 4-15,169-89-11 16,-101 100 5-16,-9 20-83 15,-21 7-32-15,-25 2-123 16</inkml:trace>
  <inkml:trace contextRef="#ctx0" brushRef="#br0" timeOffset="3032">2335 871 295 0,'0'0'175'0,"0"0"-39"16,0 0-3-16,0 0-17 15,244 4-61-15,-148-4-15 16,0 0 3-16,-6-15-35 16,-18 3 19-16,-10-2-3 15,-28 7-11-15,-3-2 45 16,-24 3-13-16,0 3-6 16,-7 3 20-16,0 0-36 15,0 0 8-15,0 0-31 16,0 0-17-16,0 5 14 15,0 19-5-15,0 13 8 0,0-1 0 16,10 2 10-16,4-4-10 16,7-2 0-16,3-6 3 15,3-12-10-15,-3-6 7 16,14-8 0-16,-10 0 16 16,3 0-9-16,0-6 0 15,-11-14-6-15,-6 0 4 16,3-2 5-16,-10 5-7 15,0 2-3-15,-7 10 0 16,7 1 10-16,-7 4-14 16,0 0 4-16,0 0-22 15,14 0 22-15,-4 4-21 0,-3 12 21 16,6 5-6-16,-6-4-5 16,0 0 9-16,10-5-23 15,-10-4-20-15,0-2 23 16,7-6-16-16,3 0 38 15,-3 0-11-15,0-12 21 16,10-11-10-16,-4 0 0 16,-6 4 5-16,3 4-7 15,-10 4 5-15,-7 11-3 16,7 0 3-16,-7 0-3 16,14 0-1-16,3 0-10 15,4 8 4-15,-8 4 5 16,11-4-12-16,-3-2 5 0,3 0 7 15,-10-6-2-15,17 0 4 16,-4 0 0-16,4 0 1 16,0-3 4-16,-3-12-5 15,3 1 9-15,-11-4 24 16,4 2 2-16,-17-5 28 16,0 2-16-16,-7 2-8 15,0 2 22-15,0 9-31 16,0 3-4-16,0 3-6 15,0 0-16-15,0 0-8 16,0 38-14-16,0 13 18 16,0 18-1-16,0 5 1 15,0-2 0-15,0 2 0 16,0-5 9-16,0-6-9 0,0-12 0 16,0-5 3-16,0-15-4 15,0-13 3-15,0-7-2 16,0-11 3-16,0 0 5 15,0 0 14-15,0-11 67 16,0-28-46-16,0-23-23 16,17-9-16-16,-10-12-4 15,7-11 0-15,0-3 7 16,10 0-18-16,-10 8 11 16,-1 17-25-16,4 21 23 15,-10 19-29-15,0 15 3 16,0 12 9-16,0 5-37 15,10 0 14-15,-3 0-36 0,7 14 7 16,10 15 46-16,-25 7-33 16,1 2 8-16,-7 5 21 15,0-4-57-15,-27-1-64 16,-18-9-175-16</inkml:trace>
  <inkml:trace contextRef="#ctx0" brushRef="#br0" timeOffset="3962">4504 392 717 0,'0'0'171'15,"0"0"-63"-15,0 0 2 16,0 0 1-16,0 0-37 15,0 0-59-15,0 0-15 16,0-61-9-16,0 110 9 16,0 11-6-16,0 9 15 15,0 11-7-15,0 3-2 16,0 2 0-16,0-2-2 16,-6-8 7-16,6-18-5 15,0-14 0-15,0-17-30 16,0-12-75-16,0-14-32 15,0 0 17-15,0 0 97 16,0-24-64-16,-7-10 70 0,0-9 9 16,0-2 16-16,-17-1-5 15,3 1 5-15,7 13-3 16,-10 6 29-16,17 12-16 16,1 8 3-16,6 6-3 15,0 0-18-15,0 0-2 16,0 0-10-16,20 17 12 15,11-3 9-15,14-2-9 16,-7-3 4-16,6-7-4 16,-2-2 9-16,2 0-7 0,1 0 4 15,-14 0-4 1,0 0 30-16,-17 0-13 0,-7 0 27 16,-7 0-4-16,0 0-28 15,0 0 18-15,0 0-32 16,0 0 4-16,6 5-8 15,19 14-5-15,-5 1 9 16,11-4 0-16,7-1 6 16,-4-7-12-16,4-5 2 15,0-3 4-15,0 0-8 16,-4-3 15-16,-3-14-7 16,0-5 12-16,-10-2-7 15,-8-1 50-15,5 1-4 16,-18 2 8-16,0 7 5 15,0 7-42-15,0 2-2 0,0 6-20 16,0 0-9-16,0 17-1 16,-24 26 3-16,3 17 7 15,7 9 4-15,-10 6 0 16,3 2-4-16,4 0 0 16,4 6 8-16,6 2-10 15,0-1 2-15,0-1 0 16,7-4-7-16,0-13 9 15,0-12-2-15,0-10 0 16,0-22 10-16,0-11-15 0,0-7 5 16,-10-4 0-1,-18 0 27-15,-23-4 34 0,-25-21-29 16,-14-9-32-16,1-3 11 16,10-3-23-16,10-1-46 15,25-2-74-15,37 0-33 16,7-5-101-16,13-6-517 15</inkml:trace>
  <inkml:trace contextRef="#ctx0" brushRef="#br0" timeOffset="4489">5670 751 781 0,'0'0'113'0,"0"0"-68"15,0 0 71-15,0 0-48 16,0 0-47-16,0 0-3 16,31-8-5-16,10 8-8 15,14 0 12-15,11-3-10 16,-1 3-7-16,-3-3 4 15,-11-3 2-15,-6 3 5 16,-24-2-9-16,-8 2 1 16,-2-3 44-16,-11 0-4 15,0-2 1-15,0-4-44 16,-17-4 6-16,-21 1-12 0,-4-2 8 16,-2 6-2-16,-1-1 10 15,7 1-4-15,7 2-6 16,11 1 0-16,6 2 10 15,14 4-11-15,0 2 1 16,0 0-1-16,0 0-6 16,34 0-16-16,35 0 17 15,34 14 4-15,0 0 4 16,-13-3 14-16,-8-2-1 16,-30 2-5-16,-18 1 28 15,-3-1-34-15,-17 4 8 16,-4 1-12-16,-10 10 2 15,0 11-12-15,-68 5 0 0,-29 7-136 16,1-2-164-16</inkml:trace>
  <inkml:trace contextRef="#ctx0" brushRef="#br1" timeOffset="70063">6946 898 156 0,'0'0'619'0,"0"0"-500"15,0 0 40-15,0 0 34 16,0 0-85-16,0 0-2 16,0 0-37-16,-31 3-29 15,31-6 18-15,0 0-46 16,0-6 16-16,0 0-2 15,0-2-22-15,0-7 12 16,0-3-16-16,0-12 0 16,7-10-4-16,24-16 10 15,6-16-6-15,8-16 0 16,7-7 9-16,-18-5-3 16,-3 4-6-16,-7 16 0 0,-24 17-4 15,0 22 13 1,0 22-9-16,0 11 0 0,-10 11-5 15,-4 0-5-15,-17 5 5 16,3 41 5-16,-9 24-12 16,-1 17 18-16,17 8-6 15,-3 2 0-15,24-12 9 16,0-10-14-16,0-12 5 16,0-12 0-16,0-11-10 15,24-11 14-15,-17-15-4 16,7-8 0-16,3-6-25 15,-3 0 24-15,6-3-18 0,11-20 19 16,0-6 9-16,-10 1-2 16,3 8-7-16,-10 6 0 15,0 8-11-15,-1 6 4 16,18 0-4-16,0 0-8 16,-3 26 13-16,9 5-9 15,1 3 14-15,-7 4-5 16,-3-8 3-16,-4-6-9 15,-4-7 11-15,-6-12-13 16,3-2 11-16,-10-3-26 16,0 0 29-16,7-10 1 15,10-25 3-15,3-8 7 16,-2-5-11-16,-19-4 0 0,1 9 0 16,-7 7 8-1,0 8-8-15,0 12 0 0,0 7 6 16,0 7-15-16,-7 2 9 15,1 0-5-15,-8 0-5 16,3 16 11-16,5 25-1 16,-1 5 0-16,7 3 6 15,0-10-13-15,0-5 7 16,7-8 0-16,17-6-9 16,-4-11 9-16,11-9 0 15,-10 0 0-15,17 0-11 16,0-17 11-16,6-15 0 15,8-2 1-15,-7-6 3 0,-1 3 7 16,-6 8-11-16,-17 9 0 16,-1 9 9-16,-9 8-15 15,2 3 6-15,1 0-3 16,3 0-9-16,-3 12 1 16,0 8 11-16,0-1 0 15,-4-1-4-15,-3-7-9 16,7-2 11-16,-14-9-1 15,0 0-12-15,0 0 30 16,0 0-15-16,0 0 1 16,0-23 16-16,-7-6-17 15,-7 6 0-15,-10-3 0 16,3 8-4-16,4 11 6 16,-4 1-2-16,14 6 0 0,1 0-23 15,-12 0 18-15,5 26 0 16,-8 11 5-16,11 3-1 15,10 0 9-15,0-6-8 16,0-5 0-16,0-10-15 16,0-4 14-16,10-9-30 15,-3-3-15-15,0-3 34 16,7 0-18-16,-8 0 30 16,12-3 26-16,-5-12-19 15,-13 1 10-15,7 6-17 16,-7-1 0-16,0 6 8 15,0 3-1-15,0 0-9 0,0 0 2 16,0 0-24 0,0 3 22-16,14 17-10 0,17 0 12 15,7-1 3-15,0 0 7 16,-4-9-10-16,-3-4 0 16,0-6 8-16,-11 0-8 15,5 0 0-15,2-7 0 16,18-23 10-16,-14-4 0 15,3-3-10-15,-3 8 0 16,0 6 9-16,-10 12-14 16,-15 5 5-16,12 6-3 15,-5 0-4-15,1 0-10 16,3 17 17-16,4 9-2 16,-7-3-1-16,3-6-11 15,-3 0 5-15,-7-5-14 0,-1-7 20 16,-6-2-8-16,0-3 11 15,0 0 5-15,0 0-1 16,0-14 4-16,-13-9-8 16,-18 3 0-16,3 0 17 15,11 6-15-15,-4 6 15 16,-3 4-17-16,17 4-4 16,-6 0-7-16,-1 6 1 15,-17 28 10-15,10 7 5 16,11 1-2-16,10-5-5 0,0-8 2 15,0-9-5 1,24-8-8-16,-10-9 7 0,17-3 6 16,-11 0 7-16,5-15-2 15,-12-20 10-15,11-7 0 16,-3-13-6-16,3-16 19 16,-3-10-11-16,-8 2 7 15,-13 8 9-15,0 16-25 16,0 18 34-16,0 19-17 15,0 13-16-15,-6 5 8 16,-1 3-17-16,7 37-15 16,0 17 4-16,0 15 22 15,0 3-11-15,13-7 0 16,25-3 8-16,21-8-23 16,10-5-14-16,3-12-136 0,3-14-142 15,15-17-345-15</inkml:trace>
  <inkml:trace contextRef="#ctx0" brushRef="#br1" timeOffset="70319">9531 654 879 0,'0'0'107'0,"0"0"9"15,0 0 33-15,0 0-69 0,0 0-46 16,0 0-15-16,24-94-9 16,35 87-4-16,20 7-6 15,10 0 4-15,8 0-15 16,-15 0-39-16,-17 7-132 16,-27 14-5-16,-7 4-86 15,-31 0-164-15</inkml:trace>
  <inkml:trace contextRef="#ctx0" brushRef="#br1" timeOffset="70470">9569 832 592 0,'0'0'149'16,"0"0"-13"-16,0 0-46 0,0 0-90 0,0 0 35 15,0 0-22-15,244 0-10 16,-147 0-6-16,-1 0-3 15,0 0-372-15</inkml:trace>
  <inkml:trace contextRef="#ctx0" brushRef="#br1" timeOffset="70766">10659 663 839 0,'0'0'108'0,"0"0"-7"15,0 0 9-15,0 0-32 16,0 0-25-16,0 0-52 16,-7-17 27-16,21 11-23 15,31 0-1-15,20-5 22 16,11-3-24-16,13 0-1 15,0 0 0-15,-9-1-1 16,-12 9-66-16,-16 6-109 16,-38 0-23-16,-14 0-20 15,0 17-256-15</inkml:trace>
  <inkml:trace contextRef="#ctx0" brushRef="#br1" timeOffset="70911">10793 786 500 0,'0'0'181'0,"0"0"-58"0,0 0 32 16,0 0-62-16,0 0-65 16,0 0-14-16,28 6-11 15,61-6 13-15,21 0-16 16,24-6-45-16,7-3-256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5:46.9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62 818 916 0,'0'0'118'16,"0"0"8"-16,0 0-1 15,0 0-19-15,0 0-56 16,0 0-25-16,-62-114 11 16,62 97-32-16,0-1-1 15,31 3-3-15,0-1 7 16,3 11-7-16,11 1 0 0,0 4 0 16,-1 0-6-16,1 12 6 15,-7 11 0-15,-18 3-2 16,-2 0-1-16,-5 2-3 15,-6-8 6-15,0 0 0 16,-7-6-4-16,0-5 9 16,0-3-5-16,7-6 0 15,3 0 15-15,-3 0-3 16,0 0-9-16,7-24-3 16,3-10 17-16,11-5-17 15,3-2 0-15,-4 4-2 16,11 6 17-16,-14 10-20 0,3 5 5 15,-9 7-6 1,2 5-2-16,4 4-1 0,-3 0 9 16,3 0 0-16,-10 7-6 15,6 15-3-15,-2 4 1 16,-5-2 8-16,-6-2-11 16,7-5 7-16,-4-8-9 15,-3-3 5-15,7-6-28 16,-14 0 32-16,14 0-3 15,3-6 7-15,-3-20 10 16,6-5-2-16,4-6-7 16,-10 8 2-16,0 0 5 15,-4 12 7-15,-10 9-4 16,0 2-9-16,0 6 12 16,0 0-14-16,0 0-3 0,0 11-4 15,0 16-2-15,0 6 9 16,7-1 0-16,-7-7 0 15,14-5-1-15,-7-5 1 16,10-7-6-16,-3-5-3 16,6-3-7-16,-3 0 16 15,11 0 0-15,-4-21 0 16,4-4 4-16,9-3 0 16,-6 2-4-16,-10 1 0 15,-4 10 10-15,-10 9-10 16,-7 4 0-16,0 2 0 15,0 0-8-15,7 0-5 16,0 14 11-16,6 9-5 16,5-1 13-16,2 2-11 0,4-10 5 15,-3 0 0-15,17-9-7 16,0-5-4-16,-4 0 11 16,11-5-8-16,-1-26 19 15,1-10-9-15,-7-7-2 16,0-9 0-16,-18-6 13 15,-13-3-12-15,-7 6 30 16,0 6 8-16,-13 8-38 16,-18 14 30-16,-11 10-31 15,11 13 0-15,-6 9-5 16,-1 3 6-16,3 43-1 16,-2 18 0-16,12 12 9 15,19 4-11-15,6-3 2 0,0-14 0 16,6-11-6-16,39-15-10 15,7-11 4-15,16-18 0 16,12-8-20-16,9 0 30 16,-7-31 2-16,8-15 0 15,-18-6 4-15,-10-5 5 16,-10-8-9-16,-25-4 14 16,-3-5-8-16,-17-1 34 15,-7 12-29-15,0 11-6 16,-21 18 14-16,-16 17-10 15,-8 17-5-15,0 0-3 0,0 35 13 16,1 30-16-16,23 26 2 16,11 13 0-16,10-1-4 15,24-12 10-15,34-16-6 16,32-9 0-16,27-15-44 16,48-13-35-16,34-8-169 15,-6-12-282-15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5:53.6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45 748 238 0,'0'0'247'0,"0"0"-164"16,0 0 64-16,0 0-32 16,0 0-33-16,0 0-2 15,0 0-26-15,-45 26-12 16,45-26 22-16,0 0-29 16,0 0 22-16,0 0 14 15,0 0-23-15,10-16 24 0,11-22-33 16,17-22-35-16,20-17 11 15,1-12-6-15,10-2-9 16,-18 0 0 0,1 4 16-16,-25 16-16 0,-10 11 0 15,-17 17 0-15,0 14 9 16,0 12 4-16,0 12-10 16,-6 5-3-16,-5 0 2 15,-9 0-12-15,-1 14 5 16,-10 29 5-16,7 14-1 0,3 11 13 15,8 13-12 1,13-2 0-16,0 5 9 0,0-10-15 16,0-17 6-16,0-17 0 15,13-19-8-15,-6-13 13 16,0-8-5-16,10 0 0 16,-10 0-3-16,14-4-10 15,10-26 20-15,13-14-7 16,8-4 9-16,-14 8-5 15,-11 11-7-15,4 18 3 16,-10 11-12-16,3 0-2 16,3 0 9-16,4 17 4 0,0 9-13 15,-3 3 1 1,3 2 13-16,-11-6-2 16,5-4 5-16,-12-10-11 0,1-5 8 15,-4-6-6 1,-3 0-3-16,7 0 4 0,10-26 5 15,-3-17 2-15,10-6 11 16,-18-2-13-16,1 5 0 16,-7 15 0-16,-7 8-1 15,0 8 6-15,0 10-5 16,-21 2 0-16,1 3-2 16,-4 0-7-16,-7 8 9 15,10 27 0-15,7 11-3 16,4 5 12-16,10 3-9 15,0-2 0-15,10-6 1 0,25-6-10 16,-4-12 9-16,6-13 0 16,-9-9-7-16,10-6 7 15,7 0 0-15,-1-3 0 16,8-32 12-16,6-5-11 16,4-9-1-16,-17-2 0 15,0 6-4-15,-11 2 13 16,-3 11-9-16,0 15 0 15,-11 5 6-15,-13 12-19 16,0 0 13-16,0 0 0 16,10 0-7-16,-3 20 3 15,-7 3 4-15,0-3 0 16,-7-2 2-16,0-10-17 0,0-2 15 16,0-6 0-1,0 0 0-15,0 0 13 0,0 0-8 16,0-6-5-16,-7-14 11 15,-14 0-13-15,4 0 2 16,-4 3 0-16,1 3-3 16,9 10 7-16,-9 4-11 15,6 0 1-15,-3 0-2 16,3 29 0-16,0 5 8 16,8 13 0-16,6 1-6 15,0-3 16-15,0-10-10 16,6-9 0-16,15-6-14 15,3-14 5-15,4-6-1 0,-4 0 10 16,-4-4-4-16,4-18 14 16,-17-4-4-16,7-3-6 15,-7-2 9-15,0 5-1 16,3 4-7-16,-3 10-1 16,-7 9 7-16,0 3 1 15,0 0-16-15,0 0 8 16,0 23-13-16,7 8 3 15,0 9 11-15,17-3-1 16,-4-6 0-16,11-5 13 16,-10-8-13-16,3-9 0 15,-3-6 5-15,-1-3-13 16,11 0 9-16,0-15-1 16,7-17 9-16,-4-10 4 0,18-4-12 15,-14 6-1-15,7 6 0 16,-21 11-4-16,-11 9 4 15,1 11 0-15,0 3-3 16,10 0-7-16,-10 11 6 16,10 18 4-16,-4 2-2 15,-13 3-20-15,10-8 22 16,-10-6-5-16,0-11-1 16,-7-7-4-16,0-2 10 15,0 0 0-15,0 0 1 16,0-11 8-16,0-15-9 15,-20-2 0-15,-11-3 3 0,17-4 12 16,-10 12-11 0,3 9-4-16,4 5 7 0,3 9-15 15,0 0 8-15,-10 6 0 16,4 34-9-16,-4 9 23 16,10 5-15-16,7-2 1 15,7-10 0-15,0-7-13 16,0-15 13-16,38-9 0 15,-4-8-5-15,4-3 1 16,7 0 4-16,6-28 0 16,1-16 6-16,0-10-1 15,-1-8 2-15,-13-7 2 16,-14 0 22-16,-10-2-30 0,-14 1 47 16,0 11-27-1,0 10-19-15,-7 18 21 0,-7 13-19 16,-10 16-4-16,17 2 0 15,-7 0-6-15,4 37 6 16,3 20 0-16,0 15 6 16,7 11-9-16,0 0 3 15,7-3 0-15,31-12 0 16,7-13-2-16,-1-12-12 16,1-18-73-16,0-11-16 15,6-8-98-15,8-3-33 16,-8-3-134-16</inkml:trace>
  <inkml:trace contextRef="#ctx0" brushRef="#br0" timeOffset="351">3012 612 679 0,'0'0'129'16,"0"0"2"-16,0 0-41 15,0 0-8-15,0 0-47 16,0 0-34-16,0 0 4 16,-75-32-1-16,75 55-4 15,0 6 0-15,0-4 12 16,0-7-14-16,13-4 2 16,18-13 0-16,0-1 0 0,-3 0 11 15,3-1 10-15,-4-19 27 16,-10 0-17-16,-10 3 35 15,-7-3-18-15,0 2-26 16,0 1 17-16,0 0-34 16,-7 8-10-16,-24 3-3 15,11 6-34-15,13 0-43 16,7 3-95-16,0 14-157 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5:55.7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344 529 754 0,'0'0'198'15,"0"0"-78"-15,0 0 17 0,0 0 4 16,0 0-81-16,-103-160-8 16,72 148-13-16,10 4-36 15,4 4 21-15,-4 4-24 16,-3 0 0-16,-3 18-15 0,-4 22 17 16,3 9-2-16,4 5 0 15,10-8 13-15,14-1-23 16,0-6 10-16,0-9-17 15,7-10 14-15,24-8-28 16,-3-10 22-16,3-2 3 16,6 0 12-16,5-25 5 15,13-19-3-15,-14-13-6 16,21-11 40-16,-17-4-21 16,-18-7 18-16,-3 2 8 15,-17-1-34-15,-7 12 38 16,0 12-36-16,0 14-14 0,-24 17 19 15,17 9-12 1,-7 11-8-16,14 3 0 0,0 0 8 16,0 0-25-16,0 20 17 15,0 23 0-15,0 14-7 16,0 9 8-16,0 8-1 16,0 1 0-16,0-1 13 15,0-12-18-15,0-13 5 16,14-11 0-16,10-16-15 15,-3-11 7-15,3-5 8 16,3-6-4-16,11 0 15 16,7-8-10-16,20-27-1 15,-3-8 0-15,3-8-3 16,-13 3 10-16,0 5-7 0,-15 5 0 16,-13 13 11-16,-3 11-16 15,-7 5 5-15,-14 9-7 16,7 0-4-16,10 0-23 15,-10 18 21-15,0 12 8 16,0-1-24-16,-7-3 25 16,6-3 4-16,-6-14 0 15,0-7-10-15,0-2 17 16,0 0-7-16,0 0 2 16,0 0 12-16,0-17-5 15,0-11-9-15,0-2 0 16,-13-1-4-16,6 9 6 15,-17 8-2-15,10 4 0 0,0 10-24 16,0 0 23 0,-10 4-17-16,-7 33 18 0,4 14-7 15,-4 9 13-15,10-3-6 16,14-11 0-16,7-9-4 16,0-11-4-16,0-9-4 15,7-11 3-15,14-6-5 16,3 0 23-16,4 0-9 15,2-23 0-15,8 1 14 16,-10-8-10-16,-4 13-4 16,-10 9 0-16,-7 5-7 15,-1 3 9-15,-6 0-2 16,0 3 0-16,11 17-6 0,-11 3 0 16,7-1 6-16,-7 1 0 15,13-5-4-15,1-4 8 16,10-7-4-16,-3-7 0 15,10 0 13-15,-4-7-12 16,18-27-1-16,10-9 0 16,-14-12-1-16,-3-4 7 15,-7-4-6-15,-10-6 7 16,-15 3 4-16,-6 6 14 16,0 11-19-16,0 21-5 15,0 14 23-15,0 12-19 16,0 2-5-16,-6 0 0 0,-1 16-22 15,-7 29 17-15,0 18 5 16,-10 12 0-16,4 2-6 16,2-8 14-16,11-10-16 15,7-10 5-15,0-21-69 16,0-10 16-16,0-13-58 16,14-5-21-16,10 0 44 15,-3-2-24-15,-4-22 2 16,-10-3-2-16,-7-5-27 15,0 2 17-15,0 0 13 16,-14 10 48-16,-17 0 49 16,-7 6 15-16,1 2 77 15,-8 7 0-15,17 2 34 16,11 3 21-16,17 0-58 0,0 0-14 16,0-3-29-16,38-6-14 15,24-6 18-15,17-1 35 16,10-4-27-16,1 3 24 15,-8 5-34-15,-16 4-11 16,-8 2 21-16,-20 6-41 16,-14 0 12-16,-10 0-11 15,-14 0 10-15,7 0-6 16,-7 0-7-16,0 0 0 16,0 0-14-16,0 2 18 15,-38 16-4-15,-7 8 41 16,-13 3-37-16,13 2 15 15,7 0-19-15,18 0 0 0,20-2-1 16,0-1 7-16,0-8-6 16,0-5 0-16,30-3 10 15,5-12-9-15,10 0 0 16,-8 0 5-16,15-9 1 16,-14-14 2-16,6-2-9 15,-16-4 0-15,3 3 14 16,-17-6-6-16,3 10-1 15,-17 7 12-15,0 7 39 16,0 8-45-16,0 0 0 16,0 0-13-16,0 0-14 15,0 11 9-15,0 15 5 16,0 2 0-16,0-4-4 0,7-7 12 16,20-6-8-1,28-6 0-15,4-5 15 0,30 0-30 16,1-14-25-16,-11-17-190 15,-28-1-348-15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4:46.2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88 297 637 0,'0'0'141'0,"0"0"3"15,0 0-10-15,0 0-33 16,0 0-29-16,0 0-10 15,-45-80-47-15,45 80-4 16,0 26-11-16,0 20 0 16,0 17 13-16,0 5-9 15,0 1-1-15,0-1 0 16,0-7 6-16,0-10-3 16,0-14-6-16,0-11 0 15,0-13-2-15,0-4 11 16,0-9-9-16,0 0 13 0,0 0-12 15,-7-2 61-15,-3-27-13 16,3-8-47 0,7-17 15-16,0-9-13 0,0-12-4 15,0-4 0-15,0-2 10 16,0 7-10-16,0 3 0 16,0 8 0-16,0 11-5 15,7 12 6-15,10 18-1 16,-10 13 0-16,21 6-24 15,2 3 24-15,15 0 0 16,0 0 0-16,0 21-11 16,-14 10 9-16,-4 6 2 15,-20 0-4-15,-7 3 5 0,0 0-3 16,0-3 2 0,-28 3-15-16,-23 0 4 0,-1 3-68 15,-3 1-39-15,11-2-63 16,30-2-139-16</inkml:trace>
  <inkml:trace contextRef="#ctx0" brushRef="#br0" timeOffset="1089">315 494 678 0,'0'0'122'0,"0"0"20"0,0 0-25 16,0 0-40-16,0 0-19 16,0 0-9-16,0-62-41 15,0 62-8-15,-7 8 0 16,7 26 0-16,0 7-8 16,0 1 16-16,0 1-8 15,0-5 0-15,0-7 11 16,0-11-15-16,24-9 4 15,-10-11-16-15,10 0 15 16,-4 0 2-16,1-14 2 16,3-15 2-16,-3-2 5 15,3-6-3-15,-4-3-7 16,5 0 0-16,-19 3 27 0,1 8-26 16,-7 9 14-16,0 8-4 15,0 11-1-15,0 1-20 16,0 0 10-16,0 10-6 15,0 22-10-15,0 2 22 16,0 1-6-16,0-10 0 16,24-5 8-16,-3-11-15 15,10-6 7-15,-4-3-10 16,4 0 5-16,14 0 5 16,-17-15 0-16,9-11 0 15,-6-2 9-15,-10-3-7 16,-11 2-2-16,4 0 0 0,-7 0 8 15,-7 10-1-15,0 1-3 16,0 10-4-16,0 2 13 16,0 6-21-16,0 0 8 15,0 0-17-15,0 26 9 16,0 9 6-16,0 7 2 16,7 1 0-16,0 0 8 15,10-6-17-15,-10-3 9 16,-7-6-1-16,7-4-10 15,-7-7-3-15,0-5-21 16,0-10 11-16,0-2-25 16,0 0 39-16,-7 0-2 15,-10 0 12-15,3 0 0 0,7-11 8 16,7 5-8 0,0-3 0-16,0 4-2 0,0-7-7 15,7 0 3-15,24-2 6 16,-4-6-1-16,4-2 4 15,0-4-3-15,-3-5 0 16,-4-3 4-16,-4-4 7 16,-6-2 2-16,-4-6 13 15,-3 3 20-15,-7 4-23 16,0 4 7-16,0 4 11 16,0 8-29-16,0 9 32 15,0 5-28-15,0 9-7 0,0 0-4 16,0 0-5-16,0 26-5 15,-7 20-4-15,7 8 18 16,-10 6-10-16,10 1 1 16,0-7 0-16,0-9-5 15,0-5 14-15,0-14-9 16,0-9 0-16,0-11-8 16,17-6 1-16,4 0-9 15,3 0 16-15,3-12 10 16,-2-11 0-16,2 1-10 15,4-2 0-15,-7 6 6 16,-3 8-11-16,-1 4 5 16,11 6-5-16,0 0 1 15,-3 6-26-15,10 17 3 16,6 6-28-16,-13 2-94 0,4-3-125 16</inkml:trace>
  <inkml:trace contextRef="#ctx0" brushRef="#br0" timeOffset="1585">1800 466 529 0,'0'0'272'16,"0"0"-200"-16,0 0 41 0,0 0-40 15,0 0-58-15,0 0-1 16,155-8 0-16,-59 8 15 16,0 0-29-16,1 0 21 15,-15 0-9-15,-10 0-9 16,-20-4 15-16,-21 2-17 16,-10-1 1-16,-11 3 25 15,-10-3-9-15,0 0 28 16,0-5-6-16,-10-4-33 15,-25 0-4-15,-16 4-3 16,6 0 0-16,-7 2-6 16,21-1 14-16,7 5-8 15,11 2 0-15,13-3 9 0,0 3-13 16,0 0 4-16,0 0-21 16,24 0 20-16,3 0-1 15,18 5 2-15,0 10 0 16,6 3 10-16,1 2-11 15,-14 3 1-15,6 5 0 16,-6 1-2-16,-24 2 9 16,-14 6-7-16,0-2 0 15,-31 4 4-15,-28 4-16 16,-30 1-168-16,-14 4-483 16</inkml:trace>
  <inkml:trace contextRef="#ctx0" brushRef="#br1" timeOffset="74360">3244 214 618 0,'0'0'183'0,"0"0"-11"15,0 0-17-15,-244 9-45 16,220-3 12-16,3-4-57 0,21-2-33 16,0 0 9-16,0 0-39 15,7 0 14-15,38 0-13 16,31 0 14-16,27-17-3 16,31-11-14-16,-3-4 3 15,-18 4 1-15,-17 5 11 16,-37 6-15-16,-15 5 0 15,-23 7 14-15,-14 1-35 16,-7 4 21-16,0 0-80 16,-14 15 33-16,-30 10-36 15,-8 1-12-15,7-3-11 16,7-9 28-16,18-2 77 0,13-6-10 16,0-6 11-16,-10 3-8 15,17 0 14-15,0-3-6 16,0 0 0-16,0 5 13 15,-7 7-9-15,0 8-3 16,-7 11 1-16,-3 6 36 16,-3 12-29-16,-5 8 22 15,5 0-4-15,6 4-22 16,-3-2 24-16,10-1-29 16,7-1 0-16,-7-12 6 15,7-5 0-15,0-14-6 16,-7-8 0-16,7-13 10 15,0-5-10-15,0 0 1 0,0 0 0 16,0-2 39 0,0-27-40-16,0-9 13 0,0-2-13 15,0 3 16-15,0 10-16 16,0 5 0-16,0 14 0 16,0 2-3-16,0 4 3 15,0 2-1-15,7 0-9 16,17 0 8-16,4 0-2 15,10-4 4-15,-1 2 0 16,8-1-2-16,0-6 13 16,13-2-11-16,1-6 0 15,-8-3 10-15,-13-1-4 0,-7 5-4 16,-17 4 9-16,-14 3 47 16,7 1-40-1,-7 5 34-15,0 3-25 0,0 0-23 16,0 0-1-16,0 0-3 15,0 6-9-15,0 22-8 16,0 12 29-16,0 3-12 16,0 3 0-16,0-3 10 15,0-5-16-15,0-13 6 16,0-11 0-16,0-11-9 16,0-3 16-16,0 0-7 15,0 0 0-15,0-24 10 16,24-9-11-16,3-10 1 0,4 2 0 15,-3 7-6 1,-4 15 15-16,-11 10-9 0,-13 9 0 16,7 0-19-16,17 0 14 15,-10 14-14-15,10 15 19 16,4 2-16-16,3-5-2 16,-4-1 18-16,4-7-2 15,-7-10-1-15,4-2-12 16,3-6 15-16,-11 0 0 15,11 0-3-15,-3-26 11 16,3-5-8-16,0-7 0 16,-18-1 14-16,1-4-20 15,-4 6 6-15,-10 6 0 16,0 11 0-16,0 8 10 16,0 6-10-16,0 6 0 0,0 0-11 15,0 0 6-15,0 20-5 16,0 14 10-16,0 7-2 15,21-1 13-15,-7-1-11 16,10-1 0-16,-10-7 4 16,-1-8-14-16,-2-6 10 15,-11-5-21-15,0-7 10 16,0-1-38-16,0-4 39 16,0 0-4-16,-17 0 14 15,-4 0-7-15,-10 0 7 16,24 0 0-16,-7 0-5 15,14 0 8-15,0 0-6 0,0 0-5 16,0 0-40 0,28 0 1-16,34-21 1 0,17-7 46 15,10-10 5-15,1-5 8 16,-8 4-13-16,-23-1 12 16,-22 8-3-16,-16 3 52 15,-14 7-29-15,-7 2 17 16,0 5 12-16,0 4-55 15,-7 6 20-15,0 5-26 16,-7 0 1-16,8 0-9 16,-12 31 8-16,18 11 0 15,-7 7 1-15,7-3 10 16,0-3-11-16,0-9 0 16,7-8 7-16,11-9-16 0,-5-6 9 15,8-8 0-15,3-3-4 16,-3 0 15-16,3 0-2 15,13-22-9-15,-2 2 9 16,-4-3-9-16,0-3 0 16,-4 8 0-16,4 4-3 15,-10 12 8-15,3 2-5 16,-3 0 0-16,9 14-4 16,-2 12-14-16,-4 2 18 15,-3 0-5-15,3-2-2 16,-10-9 4-16,-1-5 3 15,11-6 0-15,-3-6-8 16,-4 0 4-16,4-8 7 0,10-28-3 16,7-12 6-16,-11-3 5 15,-3-10-11-15,-10 2 18 16,-14 2-12-16,0 5 34 16,0 3-25-16,0 12 8 15,-14 15 5-15,7 7-24 16,7 12 13-16,-10 3-17 15,10 0-11-15,-7 38 6 16,0 15 5-16,0 16 0 16,0 0-4-16,7 0 13 15,0-10-19-15,0-7-70 16,21-17-58-16,10-13-33 0,-10-10-90 16,-4-12 50-16,-3 0-4 15,-14 0-240-15</inkml:trace>
  <inkml:trace contextRef="#ctx0" brushRef="#br1" timeOffset="74670">5520 566 340 0,'0'0'132'15,"0"0"-1"-15,0 0-33 16,0 0-53-16,0 0-35 16,0 0 25-16,0 0 10 15,221-5 1-15,-139-10 29 16,-13-2-26-16,-11 3-21 15,-13 2 39-15,-18 3-33 0,-16 4 7 16,-4 5 24 0,-7 0-38-16,0 0 19 0,0 0-43 15,0 0-3-15,0 18-5 16,0 12 3-16,0 8 2 16,0-1 1-16,0-3 13 15,-7-3-13-15,7-11-1 16,0 0 0-16,0-8-9 15,0-3 9-15,0-3-69 16,0-6-78-16,0 0-73 16,0 0-163-16</inkml:trace>
  <inkml:trace contextRef="#ctx0" brushRef="#br1" timeOffset="74991">6040 309 474 0,'0'0'182'16,"0"0"-83"-16,0 0 37 16,0 0-38-16,0 0-55 15,0 0-18-15,-62-66-25 16,62 69 0-16,0 18-1 16,17-5 13-16,4-2-12 15,10-2 0-15,-11-7 1 16,11-1 0-16,-10-4 4 15,-11 0-5-15,4 0 14 16,-7-9-8-16,-7-8 36 0,0 0-22 16,0-3-19-16,-14 8 8 15,-10 0-9-15,3 12-3 16,4 0-1-16,10 0-61 16,0 32-47-16,7 5-131 15,0 9-459-15</inkml:trace>
  <inkml:trace contextRef="#ctx0" brushRef="#br1" timeOffset="75761">6573 618 540 0,'0'0'206'0,"0"0"-60"15,0 0 4-15,0 0-58 16,-148-146-13-16,103 128-1 15,0 4-54-15,14 9 29 16,4 5-40-16,10 0-7 16,-11 17-1-16,4 20-5 15,4 9 0-15,13 5 0 16,7-3 16-16,0-5-25 16,0-5 9-16,0-13 0 15,13-5-12-15,25-9 10 16,0-8 2-16,-4-3 0 15,18 0 18-15,-14-10-10 0,7-16-8 16,-8-3 0-16,-16-6 7 16,-4-5-4-16,-17-2-3 15,0-4 9-15,0 3 2 16,-17 4 7-16,-11 3-6 16,-16 18-11-16,13 3 4 15,17 11-4-15,-10 4-1 16,10 4 0-16,0 29-2 15,-10 13 2-15,11 5 0 16,13 4 1-16,0-9-11 0,0-3 15 16,13-12-5-1,18-8 0-15,0-11 5 0,11-9-7 16,13-3 2-16,-4 0 0 16,8-9-4-16,-8-17 7 15,-13-3-3-15,-10-2 0 16,-4-3 19-16,-11 0-19 15,1 5 0-15,-4 6 0 16,4 12-8-16,-14 8 10 16,7 3-2-16,0 0 0 15,0 12-11-15,3 19 8 16,-3 3 3-16,-7 0 0 16,7-2-8-16,-7-7 11 15,14-5-3-15,-8-8 0 16,12-4 9-16,2-8-13 0,4 0 4 15,4 0 0 1,10-14 1-16,6-17 4 0,-6-3-5 16,7-1 0-16,-11 7 15 15,-10 5-19-15,-10 12 4 16,3 5 0-16,-3 6-9 16,0 0 6-16,17 0 3 15,13 0-1-15,-9 22-11 16,10 4-69-16,-14 0-183 15,-1-3-252-15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1:28.9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 65 753 0,'0'0'187'16,"0"0"-80"-16,0 0-8 16,0 0 17-16,0 0-26 15,0 0-39-15,0 0 10 16,-45-65-58-16,45 65 8 0,0 0-11 15,0 29-17-15,0 10 17 16,0 19 0-16,0 7 2 16,0 6-10-16,0 10 16 15,0-4-8-15,0-6 3 16,0-14 5-16,0-10-8 16,0-19 0-16,0-15 0 15,17-6-4-15,-10-7 5 16,-7 0-1-16,21 0 0 15,3-20 12-15,14-20 4 16,20-15-9-16,0-5-2 16,-6 6 5-16,-7 14-5 15,-14 12-5-15,-11 16 0 0,4 9 10 16,-3 3-20 0,3 0 10-16,4 0-5 0,-4 6-8 15,3 11 11-15,-3 1 2 16,-10-7 0-16,0-2 3 15,-4-7-8-15,-3-2 5 16,0 0 0-16,-7 0 7 16,0 0 1-16,0 0 5 15,0-22-10-15,-7-7 7 16,-10-3-4-16,-4 7-6 16,-10 10 0-16,11 4-12 15,-11 8 4-15,10 3 8 0,-10 0 0 16,-7 14-1-16,11 26-2 15,-4 17 3-15,10 6 0 16,4 6-12-16,17-9 13 16,0-10-3-16,0-14 2 15,10-16-30-15,18-12 25 16,-4-8-32-16,-4 0 28 16,11 0 3-16,-3-20 12 15,-4-14 3-15,-3-9 5 16,3-6-12-16,-11-2 22 15,1 5-18-15,-4 9-5 16,-10 15 25-16,0 13-25 16,0 6 11-16,0 3-12 0,0 0-10 15,0 0 9 1,0 17-21-16,0 20 22 0,21 4-7 16,0-5 12-16,17-6-5 15,-8-13 0-15,8-7-7 16,-10-10-3-16,3 0 8 15,13 0 2-15,-6-22 3 16,7-13 6-16,-11 1-9 16,-16-3 11-16,-12-6-10 15,-6 0 35-15,0 6-30 16,0 11-6-16,0 12 19 16,0 9-16-16,0 5-1 15,0 0-2-15,0 5-34 16,0 38 29-16,14 11-4 0,10 12 9 15,-3-3-6-15,0-12 6 16,9-8-3-16,-5-11 1 16,-5-10-26-16,-13-10 24 15,0-6-19-15,-7-6 13 16,0 0-3-16,0 0 13 16,-7 0 0-16,-20 0-2 15,-4-13 12-15,0 6-13 16,24 3 3-16,0 4 0 15,7 0-3-15,0 0-5 16,0 0 7-16,0 0-17 16,7 0-12-16,17 0 22 15,10-7-6-15,4-14 14 0,14-7 7 16,-8-15 2-16,8-6-3 16,-1-8 3-16,-13-6-1 15,-7-3 34-15,-10 1-11 16,-14-1-1-16,-7 11 19 15,0 13-43-15,0 16 19 16,0 14-3-16,-21 10-22 16,14 2 4-16,7 0-4 15,-7 16-6-15,-10 31-1 16,10 17 13-16,0 18-6 16,7 1 0-16,0-6-4 15,14-9-8-15,31-14-14 16,-7-20-49-16,6-13-25 0,1-16-69 15,0-5-18-15,-7-5-53 16,-25-25-196-16</inkml:trace>
  <inkml:trace contextRef="#ctx0" brushRef="#br0" timeOffset="159">1337 266 410 0,'0'0'162'15,"0"0"-72"-15,0 0 6 16,0 0 46-16,0 0-67 15,0 0-58-15,-65-14-7 16,103 14-10-16,20 0 26 16,18 0-26-16,-4-6-7 15,-7-3-282-15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6:05.7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2292 755 30 0,'0'0'546'0,"0"0"-438"15,0 0 63-15,0 0 3 0,0 0-96 16,0 0 24 0,0 0-29-16,82-81-30 0,-54 42 26 15,16-10-33-15,-6-8-1 16,0-8 6-16,14-7-34 15,-15-5 9-15,-9-3-15 16,-4 11 12-16,-17 9-1 16,-7 17-12-16,0 18 7 15,0 5 15-15,0 11-12 16,-7 4-1-16,0 5-9 16,-10 0-2-16,10 5-12 15,-14 41 5-15,4 14 9 16,-10 17 2-16,9 1 18 15,5-5-22-15,-1-1 2 16,14-6 0-16,0-12-8 0,0-13 11 16,0-16-3-16,0-11 0 15,21-5 4-15,3-9-4 16,3 0 0-16,18 0 3 16,6 0-5-16,1-21 8 15,-7-4-6-15,-1-1 0 16,-6 3 13-16,-7 3-12 15,-10 9-1-15,-14 6 0 16,0 5-13-16,10 0 13 16,-4 0-13-16,12 16 13 15,-5 16-21-15,-6-1 14 16,10-2 5-16,-3-6-10 0,-4-8-1 16,-3-7 10-16,-8-6 3 15,1-2-4-15,7 0 18 16,3 0-13-16,11-20-1 15,-4-6 4-15,3-7-4 16,-3-8 2-16,-10 1-2 16,3-5 1-16,-17 5 13 15,0 5-5-15,0 4-9 16,-10 11 7-16,-11 3-4 16,-3 9-3-16,11 8 0 15,-1 0-3-15,-10 5-5 16,3 32 8-16,7 15 0 15,-3-1 1-15,17 0-8 0,0-2 7 16,0-9 0-16,24-8 0 16,14-7 10-16,-4-11-11 15,4-7 1-15,0-7 0 16,0 0 1-16,7 0 4 16,13-23-5-16,1-7 0 15,-8-1 16-15,8 0-17 16,-15 3 1-16,1-1 0 15,-7 5-8-15,-14 14 11 16,-10 4-3-16,-8 6 0 16,1 0 1-16,7 0-8 15,3 6 7-15,-10 11-6 0,0 0-7 16,-7-3 3-16,0-5 9 16,0-3-3-16,0-6 5 15,0 0-1-15,0 0 0 16,0 0 0-16,0 0 8 15,0-18-5-15,-7-2-3 16,-17 0 0-16,10-3 15 16,1 6-16-16,-11 0 1 15,3 3 0-15,-3 8-11 16,3 3 11-16,7 3 0 16,-10 0-5-16,-3 17 6 15,-4 21-4-15,10 4 3 16,11 1 0-16,10-3-14 0,0-9 17 15,0-5-3 1,10-9 0-16,18-5 9 0,3-9-14 16,-4-3 5-16,4 0 0 15,7-5 3-15,-17-13 4 16,10-2-7-16,-11 0 0 16,-13-4 13-16,10 2-12 15,-10 5-1-15,-7 6 1 16,0 2-8-16,0 6 13 15,0 3-6-15,0 0 0 16,0 0-10-16,0 0 1 16,0 20 9-16,0 9 0 0,0 3-8 15,21-5 13-15,3-3-5 16,-3-7 0-16,9-8 10 16,1-6-13-16,-3-3 3 15,3 0 0-15,14-9 3 16,-8-14 3-16,5-9-6 15,2-3 0-15,11-1 13 16,-20-4-14-16,9 3 1 16,-6 5 0-16,0 9-7 15,-10 6 7-15,-4 14 0 16,-17 3 0-16,17 0-2 16,-18 6-10-16,1 20 12 15,7 5-7-15,-14 1-4 16,0-7 2-16,0-5 9 15,0-11 0-15,0-3 5 0,0-6-7 16,0 0 2-16,0 0 0 16,0 0 7-16,0-15-2 15,0-8-5-15,-14-3 0 16,7 4 13-16,-17-1-17 16,11 3 4-16,-11 9 0 15,3 2-12-15,7 6 10 16,-3 3-5-16,3 0 7 15,-6 15-4-15,-4 19-4 16,-7 9 8-16,17 2 0 16,-7 1-12-16,4-3 16 15,17-8-4-15,0-10 0 16,0-9 8-16,0-8-18 0,10-8 10 16,4 0 0-16,24-4 6 15,-4-21 2-15,11-13-8 16,7-5 1-16,-15-8 12 15,8-1 4-15,-7-5-10 16,-17-6-6-16,-4 4 16 16,-3-2-3-16,-14 13-14 15,0 13 3-15,0 15 12 16,0 12-3-16,0 8-12 16,-14 0-12-16,-3 40 6 15,-4 16 3-15,14 14 3 16,7-5 0-16,0-2 10 0,0-11-13 15,28-9 3 1,23-12 0-16,4-12-7 0,17-10 13 16,4-9-12-16,13 0-4 15,-10-5-108-15,-20-24-109 16,-21-2-426-16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6:09.1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20 884 327 0,'0'0'148'16,"0"0"-9"-16,0 0-65 0,0 0 11 15,0 0-36-15,0 0 3 16,-21 29 30-16,21-29-44 16,0 0 16-16,0 0 11 15,0-6-11-15,21-17-12 16,3-5-31-16,4-4-9 16,10-8 20-16,-1-6-14 15,22-8 0-15,-1-6-7 16,25 0 11-16,-25 8-14 15,1 21 2-15,-28 14 0 16,-24 14-5-16,-1 3 5 0,5 0-5 16,-4 6 3-1,6 16-6-15,-6 1 0 0,0 3 8 16,0-3 0-16,3-6-8 16,-10-3 17-16,7-6-9 15,-7-4 0-15,0-1 10 16,0-3-16-16,0 0 6 15,0 2 0-15,0-2-3 16,0 0 11-16,0 0-8 16,0 0 5-16,0 0 4 15,0 0 8-15,0 0-17 16,0-2 2-16,0-15-2 0,-24 2 7 16,17 1-7-16,-13 3 0 15,-4 5 10-15,3 3-24 16,-10 3 11-16,3 0-5 15,-9 5-5-15,-1 24 15 16,7 8-2-16,3 6 0 16,11 3 7-16,10 3-16 15,7-10 9-15,0-4 0 16,0-7-8-16,17-4 12 16,-3-5-4-16,17-10 0 15,-10-9 3-15,10 0-7 16,-4 0 4-16,11-11 0 15,7-15 2-15,-14-1 8 16,-4 0-10-16,-3-7 0 16,-3 2 11-16,-7-3-4 0,-4 1-4 15,-3 3-2-15,-7-1 38 16,0 7-37-16,0 5 22 16,0 5-3-16,0 10-14 15,0 5 6-15,0 0-13 16,0 0 0-16,0 0-9 15,0 0-15-15,0 22 24 16,0 13-3-16,0 1 13 16,-7 5-17-16,7 0 7 15,0-8 0-15,0 2-6 16,0-4 12-16,27-9-6 16,4-4 0-16,-3-10 10 15,3-8-11-15,14 0 1 16,-1 0 0-16,8-22 11 0,-7-15 4 15,13-12-15-15,-6-9 0 16,-8-5 11-16,1-2 10 16,-14-6-13-16,-4-6 10 15,-3-1 9-15,-10-2-16 16,3 5-7-16,-17 12-4 16,0 12 12-16,0 12 1 15,0 13-13-15,0 14 0 16,0 6-2-16,0 6 7 15,0 0-10-15,-17 32-4 16,3 28-1-16,-10 20 2 16,4 8 8-16,-11-1 0 0,24-10-6 15,0-6 16-15,7-11-10 16,0-8 0-16,0-10 5 16,7-13-15-16,24-10 10 15,-4-4 0-15,11-11-9 16,14-4-4-16,-1 0 5 15,-6 0-49-15,0-15-54 16,-14-2-14-16,-31 2-88 16,0 4-91-16</inkml:trace>
  <inkml:trace contextRef="#ctx0" brushRef="#br0" timeOffset="204">911 464 398 0,'0'0'189'0,"0"0"-61"16,0 0-31-16,0 0 8 16,0 0-92-16,0 0 10 15,58-52-23-15,38 41 6 16,8-4-1-16,16 4 9 16,-17-2-14-16,0 3-5 15,-27 1-58-15,-31 4-210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6:41.5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62 372 708 0,'0'0'135'0,"0"0"-57"15,0 0 53-15,0 0-35 16,0 0-44-16,0 0 1 16,-62-43-49-16,62 43 0 15,31 11-1-15,20 15 2 16,1 6 13-16,6-1-14 15,4 5-2-15,-17-3 6 16,-18-7-5-16,-2 2-3 16,-19-8 0-16,-6 0 14 15,0-6-17-15,0-8 3 16,0-2-8-16,-17-4 4 16,3 0-37-16,1-8 7 15,13-17-1-15,0-14-12 0,0-5 44 16,44-7-36-16,1 5 39 15,0 9-15-15,-18 6 24 16,4 8-9-16,-10 0 0 16,3 6 8-16,-17 2-7 15,-7 10 4-15,0 2-4 16,0-1 33-16,0 4-29 16,0 0 19-16,0 0-22 15,0 0 9-15,-7 7-9 16,-7 24-2-16,-3 6 0 15,3 7-4-15,14-1 11 16,0-7-7-16,14-1 0 16,24-7 0-16,13-10-8 0,-6-13 8 15,14-5 0-15,-8 0-5 16,1-29 13-16,3-13-8 16,-14-4 0-16,-3-8 8 15,-14-3-8-15,-3-1 7 16,-21-5-5-1,0 4 27-15,0 7-27 0,0 14 30 16,-14 19 9-16,0 7-35 16,14 12 31-16,-17 0-37 15,3 40 0-15,-10 22-15 16,3 10 26-16,14 3-11 16,1-4 0-16,6-2 8 15,0-11-13-15,13-7 5 16,25-17-51-16,7-14-119 0,-18-11-148 15,4-9-130 1</inkml:trace>
  <inkml:trace contextRef="#ctx0" brushRef="#br0" timeOffset="926">966 346 334 0,'0'0'153'15,"0"0"-50"-15,0 0-6 16,0 0 13-16,0 0-62 15,0 0-33-15,0-26 14 0,52 21-11 16,13-7 33 0,-7-2-29-16,4 2-9 0,-20 2 18 15,-12-2-29-15,-5 6 17 16,-19 2 0-16,-6 4-18 16,0 0 28-16,0 0-21 15,0 0 11-15,0 0 30 16,0 0-34-16,0 0 9 15,0 0-24-15,0 0-23 16,0 24 23-16,0 13 0 16,0 3 0-16,0 0 4 15,0-3 6-15,0-2-10 16,0-13 0-16,0-2 7 16,7-11-1-16,7-6-6 15,0-3 0-15,10 0 23 0,-4 0-22 16,11-21 10-16,0-5-11 15,-10-7 12-15,3-1-9 16,-10 0 1-16,-7 2 2 16,0 9 37-16,-7 9-41 15,0 11 27-15,0 3-24 16,0 0-5-16,0 9-10 16,0 22 5-16,0 6 5 15,-14 1 3-15,7-4 14 16,7-10-17-16,0-5 0 15,0-5 3-15,0-12-4 16,0 2 1-16,7-4 0 0,13 0 15 16,11 0-12-16,0-20 14 15,-3 1-17-15,3-5 8 16,-4 3-12-16,-3-1 4 16,7 0 0-16,-3-2 0 15,-4 1 13-15,-3 12-13 16,3 5 0-16,-18 6 0 15,1 0-14-15,14 3 2 16,-11 26 10-16,4 3-7 16,-14-5 15-16,0 2-6 15,0-6 0-15,0-9 2 16,0-3-9-16,0-7 9 16,0-4-2-16,7 0 2 15,-7 0 12-15,21 0-9 0,-4 0-5 16,10-19 2-16,4 6 2 15,-10 2 2-15,-11 5-6 16,4 0 0-16,-7 6 3 16,0 0-6-16,10 0 3 15,3 0 0-15,-6 0-16 16,-3 0 16-16,9 0 0 16,-13 0-1-16,17 0 11 15,-17 0-10-15,7 0 0 16,0 0 1-16,3 0 0 15,3-2 0-15,4-13-1 0,-3 1 0 16,10 2 13 0,-10 2-21-16,3 3 8 0,-11 7-107 15,-6 0-75 1,-7 0-432-16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6:44.1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254 119 567 0,'0'0'180'0,"0"0"-83"16,0 0 32-16,0 0-29 0,0 0-18 16,0 0-4-16,-7-119-56 15,7 119-2-15,0 17-20 16,0 29 6-16,0 17-1 16,-7 5 5-16,-6 4-6 15,-5-5 13-15,-2 0-8 16,13-13-9-16,7-8 0 15,0-12 11-15,0-11-27 16,0-8 16-16,0-12-84 16,0-3-14-16,0 0 1 15,0-29-21-15,0-5 16 16,0 0 12-16,-7 2 25 16,-31 3-17-16,0 7 73 15,1 4-1-15,9 7 20 16,4 4-9-16,17 7 21 0,0 0-21 15,0 0 19-15,7 0-12 16,0 0-7-16,14 0 45 16,45 4-15-16,16-4 15 15,8 0 7-15,6 0-21 16,-10-17 23-16,-10-3-23 16,-24 2 21-16,-11-2 3 15,-10 1-25-15,-10 1 18 16,0-2 10-16,-14 5-49 15,0-1 36-15,0 10-16 16,0 3-18-16,0 3-10 16,-14 0 1-16,-17 15-3 0,3 24 0 15,-3 10 13-15,4 0-13 16,10-3 0-16,17-9 0 16,0-9-4-16,0-8 8 15,0-8-4-15,17-1 0 16,4-11 11-16,10 0 1 15,3 0-12-15,21 0 0 16,-21-23 6-16,18 1 6 16,-14-4-12-16,-7 0 0 15,-11 7 7-15,4 1-4 16,-17 7-3-16,0 5 0 16,-7 6-8-16,7 0 10 15,0 0-4-15,3 0 2 0,-3 13-11 16,0 11 8-16,0-1 3 15,0 0 0-15,0-6-8 16,3-5 14-16,-3-4-6 16,0-6 0-16,-7-2 12 15,13 0-11-15,11 0-1 16,-3-8 0-16,17-18 6 16,0 7 3-16,-18-7-9 15,11 6 0-15,-17 8 10 16,-7 7-14-16,-7 5 4 15,0 0 0-15,7 0-13 16,0 0 3-16,3 14 10 0,4 6 0 16,-14-6 4-16,14 1-6 15,-8-10 2-15,5-2 0 16,-4-3-7-16,-1 0 18 16,8 0-11-16,10-6 0 15,-3-8 14-15,3-3-22 16,-3 0 8-16,10 5 0 15,-11 1-5-15,4 2 12 16,-17 5-7-16,7 4 0 16,-7 0 2-16,10 0-12 15,-3 0 10-15,-1 0 0 16,12 4-11-16,-5 2 23 16,-6-3-12-16,3 0 0 15,-10 0 8-15,0-3-18 16,0 0 10-16,-7 0 0 0,0 0 2 15,0 0 13-15,0 0-15 16,0 0 13-16,0 0-10 16,0 0 37-16,0 0-36 15,0 0 1-15,0 5-10 16,0 19-6-16,0 4 11 16,-14 12 4-16,-10 3 11 15,10 2-12-15,-6 10-3 16,-11 4 0-16,10 10 5 15,-3 0 9-15,3-3-12 16,4-3-2-16,3-13 12 16,7-15-16-16,1-14 4 0,6-13 0 15,0-8 9-15,0 0 1 16,0-6 52-16,0-26 23 16,0-12-82-16,0-20 11 15,0-7-11-15,0-12-3 16,6-9 0-16,8-2 11 15,10 2-11-15,4 4 0 16,10 14 2-16,-1 17-23 16,1 19 18-16,-3 18-14 15,2 15 16-15,-6 5-36 16,7 0 34-16,-3 5-3 16,2 24-14-16,-6 5 7 15,-10 9 3-15,-7 0 10 0,-14 0-13 16,0-6-20-16,0-3 2 15,-21 0-72-15,-24-2-103 16,-6-7-127-16</inkml:trace>
  <inkml:trace contextRef="#ctx0" brushRef="#br0" timeOffset="374">2204 80 459 0,'0'0'262'0,"0"0"-152"16,0 0 32-16,0 0-46 15,0 0-64-15,0 0 10 16,-131-32-31-16,100 53 4 16,24-1-4-16,0-4 0 15,7 2-5-15,0-10-1 16,35-2-5-16,3-6 37 16,-1 0-22-16,-6 0 2 15,-10-6-8-15,-7-6 2 16,-14 4-13-16,0 8 2 0,0 0-135 15,-28 0-177-15,-3 8-530 16</inkml:trace>
  <inkml:trace contextRef="#ctx0" brushRef="#br0" timeOffset="558">2204 546 499 0,'0'0'168'0,"0"0"40"16,0 0-57-16,-97 149-6 0,8-98-76 15,-14 9-50-15,-14 0-13 16,3-6-6-16,4 2-313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24:49.7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78 770 803 0,'0'0'145'0,"0"0"-43"0,0 0 11 15,0 0-6-15,0 0-45 16,0 0-58-16,0 0-4 16,-21 48 0-16,21 11 14 15,0 4-7-15,0 6-7 16,0-3 0-16,0-3 6 16,7-9 3-16,-7-14-9 15,0-14 0-15,0-9 9 16,0-12-10-16,0-5 2 15,0 0-1-15,0 0 33 16,0-8 41-16,0-29-13 16,0-11-61-16,0-8 10 15,0-9-1-15,-17-6-9 16,3-3 0-16,7-1-2 16,-6 4 12-16,2 5-10 0,11 11 0 15,0 13 2-15,0 16-16 16,0 12 14-16,17 8-19 15,11 6 13-15,10 0-30 16,6 6 33-16,-6 19-9 16,0 7-12-16,-10-1 18 15,-11 4-15-15,-17-1-14 16,0 0 18-16,0 1-47 16,0-1-10-16,0 1-40 15,-11-1-65-15,-2-3-59 16,6-3-383-16</inkml:trace>
  <inkml:trace contextRef="#ctx0" brushRef="#br0" timeOffset="898">470 981 164 0,'0'0'502'16,"0"0"-385"-16,0 0 36 15,0 0-58-15,0 0-21 16,0 0-7-16,0-118-43 16,-7 118 16-16,-7 0-40 15,-3 9 0-15,3 25-7 16,-6 10 16-16,2 4-9 0,18-3 0 16,0-1 5-16,0-5-12 15,0-7 7-15,38-12-8 16,7-9 5-16,0-11-18 15,6 0 21-15,-6 0 0 16,0-14 4-16,-8-12 1 16,-16-2-5-16,3-6 0 15,-10-1 21-15,-14 0-20 16,0 2 21-16,0 4-8 16,-7 3-7-16,-17 6-2 15,3 6-5-15,8 11-1 0,-11 3-8 16,3 0-1-1,14 11 10-15,-3 18 0 0,10 2 4 16,0 1-12-16,0-4 8 16,31-8-2-16,13-8-1 15,22-9-9-15,9-3 12 16,8 0 0-16,-11-20 6 16,-3-11-6-16,-18-1 4 15,-6-5-1-15,-17 2 41 16,-11 1 5-16,-17 3 8 15,0 5 14-15,0 6-52 16,0 3 21-16,-11 12-35 16,5 1 1-16,-8 4-6 15,0 9 5-15,-10 34-5 16,-7 16 0-16,10 10 4 0,15 8-10 16,6 0 6-1,0 4 0-15,0 0-1 0,0-5 9 16,0-8-8-16,0-16 0 15,6-20 5-15,-6-12-8 16,0-14 3-16,7-6 0 16,0-4 17-16,-7-30-14 15,7-21 4-15,3-7-7 16,-10-6 8-16,0-7-12 16,0-5 4-16,0-3 0 15,0 0-4-15,0 6 14 16,-10 8-11-16,10 13 1 0,0 15 0 15,0 15-12 1,0 18 7-16,10 8-23 0,18 0 14 16,23 0-11-16,11 22 24 15,-17 7 1-15,-4 3-13 16,-17-1 7-16,-10 3 1 16,-7-2-3-16,-7-4 3 15,0 1-25-15,-34-3-25 16,-18 0-51-16,-3-1-79 15,3-2-72-15,25-8-344 16</inkml:trace>
  <inkml:trace contextRef="#ctx0" brushRef="#br0" timeOffset="1367">1835 867 507 0,'0'0'289'0,"0"0"-225"16,0 0-9-16,0 0 20 16,0 0-20-16,0 0-40 15,275 0 21-15,-210 0-14 0,-6 0-15 16,3 0 24-1,-11-4-15-15,-23 2-1 0,-4-1 23 16,-17 0-19-16,-7-3 31 16,0-2 13-16,0-7-34 15,0-2-1-15,-31 3-28 16,3-3 0-16,-16 5 2 16,6 4 9-16,7 2-13 15,17 6 2-15,0 0 0 16,14 0-11-16,0 0 11 15,0 11 0-15,7 10-5 16,38-1 16-16,6-4-9 16,8-1 9-16,-8-1-7 15,1 4 26-15,-14-4-28 16,-7 6 2-16,-24 8-4 0,-7 9-6 16,-52 6-21-16,-75 0-383 15</inkml:trace>
  <inkml:trace contextRef="#ctx0" brushRef="#br1" timeOffset="91919">4658 586 527 0,'0'0'160'0,"0"0"7"15,0 0-41-15,0 0-34 16,0 0-10-16,0 0 17 16,0 0-58-16,-45-143 11 15,38 143 2-15,7-2-37 16,0 2 25-16,0 0-42 16,0 0 3-16,0 25-6 15,-7 27 5-15,0 16-2 16,1 10 0-16,-1 0 12 15,7 4-3-15,0-5-9 16,0-12 0-16,0-4 1 16,7-13 4-16,6-10-5 15,-6-16 0-15,0-8-10 0,0-10 5 16,-7-4-31-16,0 0 8 16,0-15-2-16,0-13-64 15,-28-4 54-15,-16 1 21 16,6 1-4-16,-7-1 19 15,7 5-4-15,11 6 8 16,3 4-6-16,10 4 11 16,7 6-5-16,0 1 0 15,7 2 6-15,0 3-18 16,0 0 11-16,0 0-19 16,14 0 19-16,31 0-28 15,20 0 29-15,11-15 1 16,13-1 7-16,-10-5-3 0,-17 7-5 15,-24-3 0-15,-11 2 9 16,-2-5-3-16,-19-2 14 16,8-4 3-16,-14 6-13 15,0 3 42-15,0 5-22 16,-14 4-6-16,-3 2 12 16,-10 6-34-16,3 0 10 15,3 0-12-15,7 23 12 16,-10 20-17-16,17 8 5 15,-6 4 0-15,13-1-7 16,0-4 14-16,0-7-7 16,27-8 0-16,18-9 3 15,-7-9-15-15,-1-11 6 0,8-6 6 16,7 0 13-16,-1-23-6 16,1-10-3-16,-1-8-2 15,-13 1 6-15,-10 0 0 16,-11 6-8-16,-10 8 0 15,0 11 2-15,-7 7 13 16,0 8-15-16,0 0 0 16,0 0-21-16,0 14 13 15,0 15 7-15,7-1 1 16,-1 4-3-16,12-7 9 16,-11-5-6-16,6-5 0 15,-6-6 7-15,0-5-15 0,3-4 8 16,4 0-3-16,0 0-5 15,3-2 16-15,11-24 1 16,-4-2-8-16,3-3 8 16,-3-1-9-16,-3 4 0 15,-4 11 0-15,-10 5-2 16,-7 12 8-16,0 0-7 16,7 0 1-16,7 0-13 15,-8 12 0-15,18 7 13 16,-10 5 0-16,0-4-8 15,3-6-3-15,-3-6 10 16,-14-5-9-16,7-3-25 16,-7 0 25-16,7 0-5 0,10-3 15 15,-3-17 8 1,-1-6 0-16,5 6-8 0,-5 3 0 16,-6 9 8-16,0 8-14 15,0 0 6-15,3 0-10 16,4 0 3-16,7 17 2 15,3 0 5-15,3 0 0 16,4-3-19-16,0-8 8 16,-3-3-14-16,3-3 25 15,-11 0-12-15,4 0 20 16,-10-9-8-16,-7-7 0 16,0-8 11-16,3 5 1 15,-10-5-9-15,0 8 5 16,0 4 35-16,0 3-32 15,0 9 25-15,0 0-25 16,0 0-2-16,0 15-18 0,0 27 2 16,-10 19 7-16,10 4-1 15,0 6 10-15,0-1-9 16,0-2 0-16,0-8 7 16,0-6-13-16,0-10 6 15,0-13 0-15,17-11-6 16,-10-8 16-16,-7-11-10 15,0-1 2-15,0 0 2 16,0-13 52-16,0-22-9 16,0-16-45-16,0-12 6 0,7-5 3 15,6-7-11-15,-13 1 0 16,11 5 3 0,-4 12-7-16,-7 9 4 0,0 12 0 15,13 14-2-15,-13 11-7 16,7 8 9-16,7 3-19 15,10 0-3-15,14 14 4 16,7 24 18-16,-18 7-4 16,4 7-7-16,-17-1 9 15,-7-8 2-15,3-11 0 16,-10-16 3-16,0-4-12 16,0-9 9-16,0-1 0 15,-10-2-1-15,-18 0 13 0,-3 0-24 16,11 0 9-16,-11 0-93 15,10 0-37-15,4 0-53 16,10 0-91-16,7-11-307 16</inkml:trace>
  <inkml:trace contextRef="#ctx0" brushRef="#br1" timeOffset="92178">6556 795 389 0,'0'0'270'0,"0"0"-169"16,0 0 31-1,0 0-26-15,0 0-56 0,0 0-7 16,-52-23-27-16,52 23-12 16,45 0 4-16,6 0 1 15,8 0 1-15,10 0-10 16,-18 0-16-16,-13 8-45 15,-10 12-146-15,-22 0-12 16,-6 1-134-16</inkml:trace>
  <inkml:trace contextRef="#ctx0" brushRef="#br1" timeOffset="92308">6556 795 339 0,'89'114'141'0,"-120"-111"-24"0,11 0 23 15,13-1-55 1,7 5-35-16,0-2-22 0,7 6-23 15,44-1-5-15,8-8 0 16,23-2-13-16,8 0-27 16,-8 0-223-16,-3 0-326 15</inkml:trace>
  <inkml:trace contextRef="#ctx0" brushRef="#br1" timeOffset="94095">7247 952 465 0,'0'0'180'16,"0"0"-54"-16,0 0-8 15,0 0-26-15,0 0-43 0,0 0 5 16,27-85 17-16,-3 50-45 16,4 1 15-16,3-6-21 15,-24 3-1-15,-7-4 61 16,0 1-47-16,0 6-1 15,0 2 8-15,-14 10-35 16,-3 10 27-16,10 10-22 16,0 2-9-16,7 0 6 15,-7 0-7-15,0 19-5 16,0 21 1-16,7 15 8 16,0-1-9-16,0 1 5 15,0-1 0-15,0-6-5 0,0-5 9 16,0-3-4-16,7-14 0 15,0-6 9-15,0-11-15 16,0-9 6-16,0 0 0 16,10 0-11-16,11 0 21 15,9-20-10-15,22-15 6 16,3-2 4-16,-4-3-7 16,-6 6-3-16,-8 5 0 15,-13 9-4-15,-10 12 4 16,0 8-5-16,-4 0 3 15,3 0-12-15,-2 20 6 16,-5 8 2-16,-6 1 1 0,7-1-12 16,3-8 20-1,-3-6-3-15,-7-7 0 0,0-7 4 16,10 0-11-16,-3 0 7 16,-1-18 0-16,18-13 7 15,-10-3 0-15,3-7-7 16,-17-1 0-16,-7-1 11 15,0-1-8-15,0 8-3 16,-7 4 0-16,-10 10 4 16,-4 7 1-16,14 15-5 15,-6 0 0-15,2 11-9 16,-2 27 3-16,-1 13 6 16,7 4 0-16,-10-4-5 15,17-3 8-15,0-5-3 16,0-11 0-16,7-10 5 0,17-7-13 15,14-12 8-15,-4-3 0 16,11 0 2-16,10-6 6 16,3-22-8-16,1-6 0 15,-8-4 9-15,1 1-7 16,-8-3-2-16,-6 3 0 16,-7 5-3-16,-10 13 8 15,-1 7-5-15,-2 12 0 16,-5 0-5-16,1 0-9 15,3 17 12-15,-10 15 2 16,0-6-7-16,-7-1 4 16,0-7 3-16,0-10-1 0,7-6 6 15,-7-2-11-15,0 0 7 16,0 0-1-16,0-5 12 16,0-18-5-16,0 0-7 15,0-3 0-15,-14 3 9 16,0 1-12-16,-3 4 3 15,10 7 0-15,-6 9-7 16,-5 2 5-16,5 0 1 16,-1 25-3-16,-10 21 2 15,10 8-2-15,7-6 4 16,7-2 0-16,0-11-10 16,0-10 14-16,0-7-4 15,21-10 0-15,3-8 0 0,3 0-4 16,-3 0 4-16,7-20 0 15,-10-5 2-15,0-4 7 16,3 3-9-16,-17-2 0 16,0 4 10-16,-7 7-7 15,0 9-3-15,0 5 0 16,0 3-4-16,0 0-3 16,0 14 7-16,0 15-5 15,0 5 11-15,0-5-11 16,0-4 5-16,24-7 0 15,-4-10-8-15,11-5 14 16,-3-3-6-16,3 0 0 16,13 0 11-16,1-23-12 0,-7-8 1 15,13-3 0-15,-13-4-2 16,-3 4 12-16,-4 9-10 16,-18 4 0-16,4 13 13 15,-10 5-23-15,7 3 10 16,-7 0-5-16,17 3-11 15,-17 20 20-15,7-2-4 16,-14 0 0-16,0-4 4 16,0-5-13-16,0-6 9 15,0-4 0-15,0-2-4 16,0 0 16-16,0 0-12 16,0-2 0-16,0-16 17 15,0-4-24-15,-21-1 7 16,-3 5 0-16,10 4-7 0,0 6 14 15,-3 8-7-15,4 0 0 16,6 3-9-16,-7 31 0 16,-10 9 9-16,3 8 0 15,-3 0-8-15,10-4 17 16,14-11-9-16,0-10 0 16,0-5 0-16,0-12-11 15,14-9 11-15,17 0 0 16,-3 0 1-16,3-30 9 15,13-6-10-15,-6-13 0 0,-4-6 9 16,4-7 6 0,-14-10-13-16,-3-5 6 0,-14-1 27 15,-7 7-27-15,0 14 10 16,0 22-3-16,0 15-8 16,0 14 14-16,0 6-21 15,0 4-4-15,0 33-2 16,0 23 9-16,-7 11-3 15,-7 4 0-15,7-1 6 16,0-8-13-16,7-9 7 16,0-8 0-16,0-7-6 15,0-7 4-15,0-7-54 16,7-10-114-16,21-7-147 16,10-11-159-16</inkml:trace>
  <inkml:trace contextRef="#ctx0" brushRef="#br1" timeOffset="94406">9640 788 573 0,'0'0'246'16,"0"0"-124"-16,0 0 8 16,0 0-35-16,0 0-44 15,0 0-3-15,-148-51-40 16,141 63 17-16,-10 11-25 15,17 5 2-15,0-2-7 16,0-9 5-16,0 1 0 16,0-10-2-16,7-5 5 0,17-3-3 15,-3 0 5-15,-4 0-1 16,-3-3 17-16,6-11-18 16,-9 2-1-16,-5-5 1 15,-6 0 14-15,0 3-34 16,0 5-20-16,-6 3-175 15,-12 1-301-15</inkml:trace>
  <inkml:trace contextRef="#ctx0" brushRef="#br1" timeOffset="95586">10197 742 742 0,'0'0'142'0,"0"0"-32"15,0 0 40-15,0 0-32 16,0 0-71-16,0 0 39 15,0-97-59-15,-10 90-12 0,-4 1 4 16,-7 6-9 0,-10 0-1-16,0 0-9 0,-3 20 0 15,-4 14-13-15,-6 9 13 16,6 0 0-16,17 5 0 16,11-5 8-16,10-3-19 15,0-11 11-15,0-9-7 16,24-9-7-16,14-8 0 15,-11-3 14-15,18 0-4 16,0-26 17-16,6-13-5 16,-6-10-8-16,0-11 3 15,-8-8 15-15,-16-7-15 16,-4-8 17-16,-10-3 14 16,-7 3-34-16,0 9 38 15,0 14-27-15,0 17-10 0,0 20 28 16,0 18-25-16,0 5 0 15,0 0-4-15,0 19-10 16,0 27 10-16,0 17 0 16,14 11 0-16,-7 4-7 15,-7 2 9-15,0-5-2 16,0-7 0-16,17-14 13 16,-10-8-19-16,0-15 6 15,13-14 0-15,4-8-10 16,7-9 17-16,11 0-7 15,19-11 0-15,-9-21 12 16,0-7-9-16,-15-2-3 0,-9-2 0 16,-4 1-2-16,-17-2 9 15,-7 5-7-15,0 1 0 16,0 9 14-16,-24 13-18 16,-4 10 4-16,-3 6-1 15,4 6-13-15,-4 34 8 16,0 14 6-16,3 3 0 15,11-3 8-15,3-5-12 16,8-6 4-16,6-14 0 16,0-9-14-16,0-9 9 15,20-11-5-15,11 0 8 16,7 0 1-16,7-6-2 16,-7-17 3-16,-4-5 0 0,-3 2-5 15,-11 1 11 1,-2 4-6-16,-5 10 0 0,-13 5 10 15,7 6-20-15,0 0 10 16,10 0-9-16,-3 9-2 16,7 5-11-16,3 1-2 15,-10-7 7-15,10-2-8 16,-4-6 25-16,18 0-11 16,0-9 11-16,14-25 1 15,-1-12 7-15,-6-9-8 16,-1-8 15-16,-6-11-3 15,-10-5 35-15,-4-11-19 16,-10 2-15-16,-14 11 36 16,0 14-47-16,0 23 31 0,0 20-10 15,-7 17-14-15,-17 3 5 16,-21 40-14-16,-7 26 0 16,8 13 0-16,9 5 1 15,18-1-1-15,17-10 0 16,0-4 14-16,0-11-21 15,17-13 7-15,11-10-7 16,3-13 3-16,-4-12-79 16,4-10 3-16,7 0-53 15,-10-12-84-15,-4-17 17 16,-11-3-28-16,-13-2-96 16</inkml:trace>
  <inkml:trace contextRef="#ctx0" brushRef="#br1" timeOffset="95778">11039 417 205 0,'0'0'167'0,"0"0"-30"0,0 0 2 16,0 0-9-16,0 0 16 16,0 0-49-16,-27-20-85 15,85 15 35-15,18-1-27 16,3-2 3-16,-3-2 11 16,-4 2-28-16,4 0 3 15,-18 5-9-15,-6 3-8 16,-21 0-104-16,-18 0-260 15</inkml:trace>
  <inkml:trace contextRef="#ctx0" brushRef="#br1" timeOffset="96225">11872 489 686 0,'0'0'200'15,"0"0"-104"-15,0 0 20 16,0 0-9-16,0 0-71 16,0 0 4-16,-159-111-1 15,132 111-37-15,3 8 10 16,-11 27-12-16,-2 4 0 0,6 7-7 15,3 0 19-15,11-7-12 16,17-3 0-16,0-11 0 16,0-8-9-16,0-3 9 15,24-11 0-15,-3-3-2 16,10 0 7-16,-11 0 2 16,4 0-4-16,-3-15 8 15,10-4-8-15,-11-1-3 16,5 3 0-16,-12 2-2 15,1 6 11-15,3 4-9 16,-10 5 0-16,14 0-9 16,-11 0 5-16,11 0 2 0,-8 14 2 15,5 9-9-15,2-2 9 16,-6 1-76-16,10-10-163 16,4-7-423-16</inkml:trace>
  <inkml:trace contextRef="#ctx0" brushRef="#br1" timeOffset="96637">12174 226 714 0,'0'0'148'0,"0"0"-19"0,0 0 11 16,0 0-76-16,0 0-12 15,0 0-30-15,-14-20-11 16,14 20-5-16,0 0-6 16,0 0 0-16,0 8-9 15,0 4 19-15,0 0-10 16,0 2 0-16,0-6 5 16,0 1-7-16,0-1 2 15,0-4 0-15,0-3-4 16,0-1 2-16,7 0 2 15,7 0 12-15,10 0-8 16,-3 0 25-16,-4-16-14 0,-3 2 12 16,-8-4 26-1,-6 4-44-15,0 5 19 0,0 4-28 16,0 5 12-16,0 0-26 16,0 0-1-16,0 22-101 15,0 16-32-15,0 2-158 16,-6 0-183-16</inkml:trace>
  <inkml:trace contextRef="#ctx0" brushRef="#br1" timeOffset="96825">12294 635 377 0,'0'0'237'0,"0"0"-105"15,0 0 46-15,0 0-65 16,0 0 4-16,0 0-7 0,-51 171-51 15,-4-116 0-15,-4-1-32 16,1 0-5-16,6-2-9 16,-6-4-9-16,-4-2-8 15,4-8-208-15,-1-7-498 16</inkml:trace>
  <inkml:trace contextRef="#ctx0" brushRef="#br1" timeOffset="104316">4895 2589 667 0,'0'0'139'15,"0"0"-24"-15,0 0-3 16,0 0 9-16,0 0-18 16,0 0-65-16,0 0 7 15,-7-13 5-15,7 5-39 16,0-12 22-16,14-12-20 16,24-17-12-16,13-14 7 15,1-11 1-15,10-12-9 0,-11 1 0 16,-6 4 12-16,-24 7-7 15,-14 17-5 1,-7 9 0-16,0 14-7 0,0 6 21 16,-14 15-14-16,-10 5 0 15,10 4 11-15,7 4-25 16,-14 10 14-16,-3 41-2 16,-13 26-14-16,9 17 23 15,11 9-7-15,17-6 0 16,0-11 8-16,0-18-14 15,0-19 6-15,24-24 0 16,-10-10-9-16,-7-12 4 16,10-3 5-16,3 0-2 0,11-40 2 15,21-14 15-15,6-7-15 16,1 5 0-16,-14 13 0 16,-8 15 8-16,-16 13-8 15,3 9 0-15,-3 6-6 16,3 0-1-16,3 21-2 15,18 13 7-15,-14 0-8 16,-10 3 2-16,3-3 8 16,-4-11 0-16,-9-9-4 15,2-8-10-15,-13-6 14 16,7 0 0-16,-7 0-12 16,7-6 23-16,10-28-11 15,-3-15 0-15,7-4 13 0,3-5-18 16,-11 6 5-1,1 4 0-15,-3 8-2 0,-11 15 12 16,0 7-10-16,0 12 0 16,0 6-4-16,0 0 0 15,0 3-15-15,-11 33 19 16,-3 7-10-16,8 11 16 16,6-1-6-16,0-1 0 15,0-4 6-15,6-8-16 16,19-13 10-16,-5-11-1 15,1-14-15-15,3-2 8 16,7 0 8-16,3-18 5 16,11-23-3-16,17-8 12 0,-4-2-14 15,-6 2 0-15,-1 4 3 16,-6 6 6-16,-7 14-9 16,-11 8 0-16,-9 11 6 15,-5 6-23-15,1 0 16 16,3 0 1-16,4 0-15 15,0 20 7-15,-11 3 8 16,-3 1 0-16,-7-8 4 16,0-7-16-16,0-7 12 15,0-2 0-15,0 0-1 16,0 0 17-16,0 0-6 16,-17-5-2-16,-11-12 4 0,-3 3-11 15,10-1-1 1,-3 4 0-16,11 2 0 0,-1 6 11 15,-3 3-11-15,10 0 0 16,-7 0-28-16,-10 28 24 16,3 16 2-16,-3 14 2 15,11-1-8-15,13-9 13 16,0-8-5-16,0-13 0 16,0-11-27-16,24-10 26 15,-4-6-24-15,4 0 25 16,-3-26 6-16,17-11 6 15,-11-9-7-15,11 0-5 16,-7-3 5-16,-10 12-5 16,3 6 0-16,-17 14 0 0,-7 8 17 15,0 9-6-15,0 0-22 16,0 0 8-16,0 26-14 16,0 17 9-16,7 6 8 15,17-4 0-15,-4-5-1 16,11-11 18-16,-3-9-17 15,3-8 0-15,0-12 0 16,10 0 6-16,4 0-4 16,6-26-2-16,4-9 5 15,-14-5 12-15,14 0-17 16,-20 3 0-16,3-1 5 16,-1 7-7-16,-6 9 2 15,-10 10 0-15,0 9-5 0,-4 3 1 16,-3 0 1-16,-1 15-2 15,-2 13-7-15,-4 1-3 16,-7-7 15-16,0-4 0 16,0-9-8-16,0-4 13 15,0-5-5-15,0 0 4 16,0 0 2-16,0-17 12 16,0-9-18-16,0 0 0 15,0 4-3-15,-18-1 20 16,5 11-17-16,-1 4 0 15,-3 8-6-15,3 0 4 16,-7 8-17-16,-3 33 19 0,-3 10 0 16,9 4 13-16,5-1-13 15,6-6 0-15,7-11-3 16,0-11-10-16,0-11 10 16,20-13 1-16,-2-2-3 15,9 0 10-15,4-20 2 16,14-20-7-16,-7-11 5 15,-4-6 0-15,-3-6-4 16,14-6-1-16,-14-2 14 16,-11-1-8-16,-6 4 13 15,-7 11-12-15,-7 10-7 16,0 21 30-16,0 17-27 16,0 9 4-16,0 0-7 0,0 26-13 15,-14 30 13 1,-7 17 0-16,4 4 4 0,17 1-6 15,0-6 2-15,11-9 0 16,23-10-2-16,11-12-85 16,6-19-68-16,1-13-103 15,10-9-25-15</inkml:trace>
  <inkml:trace contextRef="#ctx0" brushRef="#br1" timeOffset="104538">7890 2004 686 0,'0'0'106'0,"0"0"-2"0,0 0-22 16,0 0-77-16,0 0 20 15,0 0-25-15,261-28 6 16,-195 24-11-16,-1 2 5 15,-20 2-125-15,-21 0-58 16,-18 0-128-16</inkml:trace>
  <inkml:trace contextRef="#ctx0" brushRef="#br1" timeOffset="104690">7948 2224 467 0,'0'0'122'0,"0"0"-44"15,0 0 26-15,0 0-51 16,0 0 9-16,0 0-43 16,238-16-19-16,-156 3-44 15,-17 5-546-15</inkml:trace>
  <inkml:trace contextRef="#ctx0" brushRef="#br1" timeOffset="106417">9114 2353 544 0,'0'0'265'0,"0"0"-173"16,0 0 40-16,0 0 11 16,0 0-71-16,0 0-47 0,58-131 28 15,-6 74-52 1,-7-1 27-16,-1 4 7 0,-6 2-27 15,-10 1 32-15,-4 0-31 16,-10-7-6-16,3 4 14 16,-10-6-9-16,-7 5-8 15,0 10 0-15,0 13 16 16,0 15-16-16,0 12 0 16,0 5 0-16,0 0-9 15,0 14-13-15,0 34 22 16,0 18-3-16,0 6 12 15,0-4-9-15,0-2 0 16,0-11 0-16,0-10-4 16,0-8 12-16,0-8-8 0,0-9 0 15,0-2 8-15,0-11-15 16,0-1 7-16,0-6 0 16,27 0-8-16,18 0 20 15,-1-6-12-15,8-19 0 16,10-4 15-16,-10 5-20 15,-1 5 5-15,-17 5 0 16,4 11-9-16,-14 3 10 16,-3 0-1-16,3 15 0 15,-3 10-5-15,-8 1-8 16,5-3 13-16,-11-5 0 16,6-11-7-16,-6-3 11 15,10-4-4-15,4 0 0 16,10-11 8-16,14-19-7 15,-18-1-1-15,4-4 0 0,-17 1-1 16,3-3 11-16,-10 3-10 16,-7 3 0-16,0 2 15 15,0 9-15-15,0 9 0 16,0 8 0-16,-7 3-13 16,-17 0 5-16,3 20 8 15,4 23-5-15,-3 5 16 16,6 1-18-16,3 0 7 15,5-7 0-15,6-7-5 16,0-10 11-16,0-8-6 0,24-8 0 16,3-3 6-1,18-6-16-15,17 0 10 0,-4-9 0 16,1-19 8-16,6-1 1 16,-13 0-9-16,3 0 0 15,-28 4 10-15,4 8-17 16,-24 5 7-16,7 9 0 15,-7 3-6-15,3 0-9 16,-3 0-6-16,0 15 5 16,-7 7-20-16,0-4 32 15,0-4-16-15,0-6 20 16,0-8-14-16,0 0 15 16,0 0-1-16,0 0 0 15,0 0 8-15,0-5-2 16,0-12-6-16,-14 3 0 0,-3-4-4 15,3 1 9-15,7 5-5 16,-7 2 0-16,4 4 8 16,-4 6-21-16,0 0 12 15,-3 16-3-15,-3 19-13 16,-4 8 27-16,10 3-10 16,0-5 0-16,14-8 3 15,0-4-13-15,0-12 10 16,0-9-15-16,0-6 13 15,14-2-31-15,17 0 33 16,-4-2 0-16,11-22 6 16,0-3-7-16,-7-2 1 0,3 3 0 15,-3 1-4-15,-17 5 14 16,3 8-10-16,-10 6 0 16,-7 4 6-16,7 2-21 15,-7 0 13-15,0 2-10 16,0 19 7-16,0-1-5 15,0 0 10-15,0-3 0 16,0-3 4-16,0-6-10 16,7-2 6-16,0-6 0 15,-1 0-2-15,12 0 9 16,9 0-7-16,4-6 5 16,21-16 3-16,-14 0 3 15,13-11-9-15,1 2 4 0,-8-4 15 16,8 1-15-1,0 6 11-15,-15 2-15 0,-16 12 7 16,-4 3-5-16,4 11-4 16,-14 0-2-16,0 0-1 15,10 2-16-15,-17 18 18 16,0-3 1-16,0 1 0 16,0 2 0-16,0-6 0 15,0 0 0-15,0-6-3 16,0-5 10-16,0-3-7 15,0 0 0-15,0 0 3 16,0 0 4-16,0 0-3 16,0 0 4-16,0 0 26 0,0-3-33 15,0-8 23-15,0 3-24 16,0 5 6-16,0-1-6 16,0 4 0-16,0 0 0 15,0 0 0-15,0 0 7 16,0 0-18-16,0 0-22 15,0-2-63-15,0 2-89 16,-7 0-118-16,-10 0-284 16</inkml:trace>
  <inkml:trace contextRef="#ctx0" brushRef="#br1" timeOffset="107676">11380 1970 385 0,'0'0'123'16,"0"0"-7"-16,0 0-24 0,0 0-25 15,0 0 15-15,0 0-37 16,0 0-5-16,-138-57-12 15,94 57-26-15,-1 0 23 16,7 8-18-16,7 12-6 16,-7 9 12-16,4 5-6 15,3 3-6-15,17 3-1 16,-10 1 10-16,24-4-12 16,0-3 2-16,0-5 0 15,0-7-5-15,0-10 11 16,24-10-6-16,4-2 11 15,3 0-10-15,0-16 37 16,3-18-1-16,4-4-1 16,7-8 17-16,-8-8-33 0,1-6 24 15,-3-9-16-15,2-2-25 16,-6-3 41-16,-3 0-33 16,-4 4-10-1,-17 16 23-15,0 14-17 0,-7 14 7 16,0 14 16-16,0 8-29 15,0 4 13-15,0 0-14 16,0 0-25-16,-7 22 14 16,-24 33 11-16,-4 19 6 15,-2 3-6-15,6 1 14 16,10-7-18-16,7-6 4 16,4-11 0-16,10-8-6 15,0-11 16-15,0-10-10 0,10-6 0 16,25-15 5-1,27-4-21-15,10 0 0 0,3 0-63 16,-2-12-49-16,-29-1-170 16,-13 1-186-16</inkml:trace>
  <inkml:trace contextRef="#ctx0" brushRef="#br1" timeOffset="108151">11865 2102 363 0,'0'0'254'0,"0"0"-161"16,0 0-17-16,0 0 3 16,0 0-52-16,0 0-11 15,-11-12-16-15,4 20 1 0,7 10 7 16,0-5-8-16,0-1 0 15,0-6-2-15,0-3 13 16,0-3-11-16,7 0 30 16,4 0 11-16,2-9 31 15,-6-8-19-15,-7-3-2 16,7-1 4-16,-7 2-44 16,0 2 18-16,0 5-29 15,0 4 10-15,0 8-21 16,0 0-31-16,0 0-167 15,0 0-220-15</inkml:trace>
  <inkml:trace contextRef="#ctx0" brushRef="#br1" timeOffset="109065">12456 1778 702 0,'0'0'175'0,"0"0"-82"15,0 0 31-15,0 0-33 0,0 0-45 16,0 0-46-16,0-38 7 15,0 71-7-15,0 10 2 16,-7 2 4-16,-7 1 1 16,4 5-4-16,3-2-3 15,-7-6 0-15,8-10 12 16,6-12-12-16,0-9 0 16,0-6 5-16,0-6 3 15,0 0-7-15,0 0 17 16,0-15 42-16,6-16-53 15,32-10 13-15,0-4-20 16,3 2 2-16,4 6-1 0,-14 12 0 16,0 10-1-16,-24 12 0 15,13 3-2-15,-2 0-6 16,-5 0 8-16,8 12-5 16,3 8-10-16,-10-4 15 15,0 5 0-15,10-10-1 16,-17 0 5-16,17-7-5 15,-17-4 1-15,6 0 0 16,1 0 2-16,3 0 2 16,4-21-4-16,-7-1 2 15,3-4 12-15,-10 0-8 16,0-4-2-16,-7 3-2 16,0-2 33-16,0 3-33 15,0 6 19-15,0 9-2 16,0 9-13-16,0 2-3 0,-7 0-3 15,7 0-28 1,-7 18 27-16,0 17-1 0,-3 6 2 16,10 1 0-16,0-1 14 15,0-10-15-15,10-3 1 16,24-8 0-16,11-12-13 16,7-8 20-16,9 0-7 15,-16 0 3-15,7-16 13 16,-1-10-13-16,-13-3-3 15,-10-1 2-15,3-5 13 16,-18 1-11-16,-6 5 21 16,-7 8 9-16,0 10-30 15,0 9 17-15,0 2-21 0,0 0-3 16,0 0-12-16,0 0 1 16,7 25 14-1,3 9-4-15,4 1 17 16,0 3-15-16,10-4 2 0,3-3-2 15,4-3-10-15,7-2-16 16,-10-9-45-16,3-5-29 16,0-5-96-16,-18-7 4 15,1 0-98-15</inkml:trace>
  <inkml:trace contextRef="#ctx0" brushRef="#br1" timeOffset="109259">13642 1793 420 0,'0'0'165'0,"0"0"-14"16,0 0-6-16,0 0-58 16,0 0 7-16,0 0-61 15,-58-32-24-15,27 64 0 16,-7 7-9-16,-7 8 5 16,11 4-5-16,-4 3 15 15,7-3-30-15,11-3-42 16,13-7-244-16</inkml:trace>
  <inkml:trace contextRef="#ctx0" brushRef="#br1" timeOffset="109725">13962 1490 644 0,'0'0'215'0,"0"0"-100"0,0 0 18 16,0 0-26-16,0 0-44 15,0 0 10-15,0-46-71 16,0 46-2-16,0 32-2 16,0 10 2-16,0 13 17 15,-17 2-17-15,3 0 0 16,0 4 5-16,7-11 2 0,-10-1-7 15,10-11 0-15,7-4 12 16,0-12-8-16,0-1-4 16,0-11-15-16,0-4-9 15,24-6-81-15,-3 0 3 16,10-8-20-16,-17-18-69 16,-14-3 21-16,0 1-53 15,0-1 51-15,0 1 149 16,-31 8 23-16,-4 6 1 15,-9 2 110-15,6 9-41 16,7 3 11-16,24 0-34 16,0 0 3-16,7 0 11 0,0 0-55 15,14 0 7-15,31 0 41 16,6 0-48-16,11 0-6 16,-21-6-152-16</inkml:trace>
  <inkml:trace contextRef="#ctx0" brushRef="#br1" timeOffset="110257">14746 1658 573 0,'0'0'114'15,"0"0"39"-15,0 0-45 16,0 0-39-16,0 0 4 0,0 0-42 16,7-71 5-16,-14 71-35 15,0 0 8-15,7 0-9 16,-7 0 0-16,7 0 0 16,0 8 4-16,0 1 7 15,0-4-11-15,0 1 0 16,0-3 8-16,0 0 9 15,21-3-13-15,-4 0 17 16,4 0 29-16,-8 0-29 16,12-8 28-16,-19-7-21 15,1 4-26-15,-7-1 22 16,0 4-24-16,0 2-6 16,0 6-17-16,-13 0-161 0,-18 3-102 15,3 28-332 1</inkml:trace>
  <inkml:trace contextRef="#ctx0" brushRef="#br1" timeOffset="110421">14887 1930 588 0,'0'0'189'0,"0"0"-102"16,0 0 82-16,0 0-36 15,0 0-72-15,-258 153-32 16,162-98-26-16,0 2-6 16,-1-8-318-16</inkml:trace>
  <inkml:trace contextRef="#ctx0" brushRef="#br1" timeOffset="116533">3953 872 541 0,'0'0'115'0,"0"0"7"16,0 0-70-16,0 0-28 15,282-100 5-15,-162 80-29 16,-17 5-2-16,-20 7-129 15,-38 6-340-15</inkml:trace>
  <inkml:trace contextRef="#ctx0" brushRef="#br1" timeOffset="120698">2674 1315 256 0,'0'0'318'0,"0"0"-246"0,0 0 57 15,0 0 9-15,0 0-17 16,0 0-42-16,-55 8-2 16,55-10-13-16,0-18-36 15,0-6 7-15,17-3-23 16,-3-5 11-16,10 0 12 15,-4-1-30-15,-6-3 13 16,10 5-13-16,-3-5 2 16,3 5 0-16,-10-5-7 15,6 7 0-15,-9 5 0 16,-4 9 9-16,-1 9-9 0,1 8 0 16,-7 0 2-1,0 0-12-15,0 0 3 0,0 0-11 16,0 25 12-16,0 7 3 15,0 5 3-15,0-3 0 16,0-1 5-16,0-3-10 16,0-4 5-16,0-6 0 15,0-9-5-15,0-2 13 16,0-9-8-16,7 0 0 16,-7 0 2-16,7 0-10 15,10 0 8-15,-10-3 0 16,21-14-13-16,-4-3 25 15,7-3-12-15,-4 3 0 0,-3-1 5 16,-10 8-13 0,-7 8 8-16,0 2 0 0,-7 3-4 15,0 0 4-15,0 0-1 16,7 0-12-16,3 10 2 16,11 16 1-16,-15-3 10 15,1 3 0-15,11-3-7 16,-12-9 15-16,1-6-8 15,-7-2 0-15,7-6 3 16,-7 0-9-16,7 0 10 16,0 0-4-16,3 0 9 15,11-20 1-15,10-11-10 16,-4-1 0-16,11 0 5 16,-7 1-10-16,-10 6 5 0,3 5 0 15,-17 7-2 1,0 6 9-16,-7 7-7 0,0 0 0 15,13 0-24-15,-6 0 20 16,17 17-5-16,-10 0 9 16,3-1-8-16,-3-1 11 15,0-9-3-15,-1 1 0 16,-2-7 0-16,-4 0-7 16,6 0 15-16,1-13-8 15,10-18 1-15,-3-9 10 16,3-9-8-16,-3-2 11 15,-15-3-13-15,5-3 35 16,-11 5-26-16,0-2 2 0,0 8 11 16,0 9-13-1,0 11-4-15,0 14 1 0,0 12-2 16,0 0-10-16,-11 4-2 16,11 36-13-16,-13 19 16 15,6 19 8-15,0 2-2 16,7-3-2-16,0-17 0 15,0-14-3-15,21-12 3 16,9-11-21-16,1-11-39 16,-3-12-70-16,3 0-66 15,-10 0-46-15,-15-21-238 16</inkml:trace>
  <inkml:trace contextRef="#ctx0" brushRef="#br1" timeOffset="120894">3516 835 428 0,'0'0'206'16,"0"0"-55"-16,0 0-31 15,0 0-90-15,0 0 13 16,0 0-13-16,262-120-3 16,-173 91-12-16,-24 3-7 15,-20 10-16-15,-31 4-71 16,-14 9-212-16</inkml:trace>
  <inkml:trace contextRef="#ctx0" brushRef="#br1" timeOffset="121281">2784 429 548 0,'0'0'95'16,"0"0"9"-16,0 0-7 16,0 0-9-16,0 0-25 0,0 0-61 15,-59-30 6-15,59 60-15 16,0 7 11-16,-10-3-4 15,10-6 0-15,0 0 5 16,0-12-3-16,0-5-2 16,17-5 0-16,-3-4 18 15,10-2 8-15,4 0 58 16,3-17 25-16,-4-8-42 16,-3-4 28-16,-17-2-40 15,-7 2-16-15,0 4 5 16,0 5-43-16,-38 12-1 15,-27 8-8-15,-11 5-147 16,-13 38-174-16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1:23.0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127 91 520 0,'0'0'151'0,"0"0"30"15,0 0-40-15,0 0-60 16,0 0 19-16,0 0-29 16,-110-63-14-16,104 61 6 0,6-4-33 15,0 3 23-15,0 3-13 16,0 0-28-16,0-3 18 15,0 3-30-15,6-3 0 16,25 0-6-16,4 1 13 16,3-1-6-16,6 0-1 15,1 3 8-15,-7 0-11 16,0 0 3-16,-11 0 0 16,-10 0-5-16,-3 0 13 15,-7 0-8-15,-7 0 0 0,0 0 7 16,0 0-10-1,0 0 3-15,0 0 0 0,0 11-6 16,0 6 13-16,0 6-7 16,0 3 5-16,0 0 5 15,7 8 3-15,0 1-6 16,3 1-3-16,-10 5 16 16,7 1-13-16,0 4-2 15,0 3-4-15,-1 2 6 16,1 4-2-16,0 2-5 15,-7 2 0-15,11 4 3 16,-5-5 5-16,-6-4-8 16,0-6 0-16,0-2 10 15,0-5-6-15,0-10-4 16,0-11 0-16,0-5 15 0,0-8-7 16,0-3-4-16,0-2-3 15,0-2 8-15,0 0 10 16,0 0-13-16,0 0 3 15,-24 0 6-15,-3 0-6 16,-25 0 2-16,8 0-11 16,-8 0-16-16,14 0-24 15,-7 0-72-15,15 0-86 16,9 0-169-16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1:33.5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81 436 0,'0'0'199'16,"0"0"-66"-16,0 0-10 16,0 0-48-16,0 0-20 0,0 0-6 15,14-71-37-15,0 69 24 16,10-1-31-16,-10 3-1 15,17 0 5-15,-11 0 3 16,18 0-12-16,-14 3 0 16,4 8 7-16,-4 1-14 15,-17 8 7-15,-1-3 0 16,-6 6 5-16,0 8-2 16,0-2 35-16,-13 3-10 15,-11 2-24-15,-4-3 25 16,-3-2-28-16,11-3 2 15,2-4 1-15,5-2 10 16,13-3-14-16,0-3 0 16,0-2 3-16,0-1-4 15,20-2 3-15,11-3 0 0,0-4 12 16,-10-2-8-16,10 0 5 16,-4 0-11-16,4 0 8 15,0 0 5-15,-3 0-13 16,-15 0 1-16,5 0 22 15,-18 0-23-15,0 0 23 16,0 0 4-16,0 0-5 16,0 0 28-16,0 0-45 15,-18 0 3-15,5 12 4 16,-8 8-2-16,-3 2 4 16,17 2-14-16,-7 2 2 15,7 0 13-15,-3 2-11 0,3 1 0 16,7 2 0-1,-14 1 8-15,14 2-6 0,0 6-6 16,0-3 1-16,0 3-3 16,0 0 2-16,14-3 0 15,3 3 0-15,-10-2 11 16,7-7-14-16,-14 0 3 16,7-5 0-16,-7-3-5 15,0-3 7-15,0-9-2 16,0-2 0-16,0-4 5 15,-14-2-5-15,-17 0 5 16,-3-3 6-16,-11 0 6 16,7 0-10-16,0-14-7 0,18 2 0 15,-4 4-118 1,17 2-99-16,7 1-163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1:35.0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314 108 603 0,'0'0'250'0,"0"0"-110"0,0 0-18 15,0 0-16-15,0 0-45 16,0 0 14-16,0-94-34 16,-7 90-27-16,0 2-12 15,-13-1 6-15,-5 3-8 16,-12 0 0-16,2 0 5 16,-9 0-8-16,13 15 3 15,-7-1 0-15,17-1-6 16,-3 5 20-16,10 5-14 15,7-3 0-15,7 0-8 16,0 0-4-16,0-3 2 16,31 0 10-16,4 0-7 15,3 3 18-15,6-6-11 0,-13 0 0 16,-10-2 4-16,-7-3-7 16,3-1 3-16,-17-2 0 15,0-3-3-15,0-3-7 16,0 6 6-16,-24-4-18 15,-21 5 22-15,0-2 29 16,1-2-29-16,9-1 0 16,11 2-1-16,17-2-4 15,0-2 3-15,7 0 2 16,0 3-19-16,0-3 17 16,0 3-25-16,0 6 8 15,0-1 12-15,7 4 14 0,0 8-4 16,10-1-3-16,-17 8 2 15,7 2-7-15,-7 2 8 16,0 6-3-16,0 3 10 16,0 0-1-16,0 2 1 15,0 1-2-15,0-2-5 16,0-8 26-16,-17-7-29 16,10-5 2-16,7-2 3 15,0-4 5-15,0-4-5 16,0 1-5-16,31-1 0 15,14-2 23-15,0-6-21 16,-1-3 13-16,1 0-3 16,-18 0-3-16,4 0 0 0,-17-3-9 15,0-6-38-15,-14-2-125 16,10-9-166-16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1:35.8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334 16 528 0,'0'0'193'15,"0"0"-76"-15,0 0 24 16,0 0-13-16,0 0-39 15,0 0 5-15,-51-11-22 0,27 7-56 16,-4 3 23 0,-3 1-35-16,0 0 1 15,4 0 1-15,-11 0 6 0,14 0-12 16,-4 0 0-16,14 0 9 16,-3 0-13-16,4 0 4 15,6 0 0-15,7 10-4 16,0 2 14-16,0 2-10 15,0 6 9-15,0 3-8 16,0 0 39-16,20 6-22 16,-3-4-3-16,-3 3 18 15,0 4-29-15,-7-1 19 16,0 7 1-16,-7-1-23 16,0 2 28-16,0 5-26 15,0 2-1-15,0-1 14 0,-7 4-11 16,-7-3 1-16,7-7-6 15,0-4 12-15,0-3-9 16,-3-7-3-16,3-2 0 16,7-6-3-16,0-5 12 15,0-4-9-15,0-2 0 16,0 0 7-16,0-5-14 16,0 7 7-16,0-3 0 15,24-2-12-15,11 0 24 16,9-3-12-16,8 0 0 15,-7 0 10-15,-7 0-8 16,-8 0-2-16,-16 0-4 0,-7 2 2 16,-7 3-112-1,0 2-86-15,24-7-136 0,21 0-196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1:36.4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 23 569 0,'0'0'217'0,"0"0"-60"16,0 0-32-16,0 0-11 16,0 0-52-16,0 0-1 15,-14-23-49-15,14 23 0 16,0 0 3-16,21 12-13 15,3 14 12-15,-4 5 31 16,-2 15-26-16,9 3 15 16,-3 10-14-16,4 4-18 15,-11 3 25-15,-3-1-26 16,-1 3 2-16,-13 2 7 16,0-1-1-16,0-5-2 15,0-8-7-15,0-10 1 0,0-6 0 16,-27-9-1-16,-18-2 0 15,-6-7-3-15,-11-2-44 16,27 0-32-16,4-5-54 16,7 1-106-16,24-1-104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1:30.0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58 165 687 0,'0'0'111'0,"0"0"-54"0,0 0 20 15,0 0 31-15,0 0-41 16,0 0-43-16,-58-58 1 16,103 45-23-16,20-7 6 15,17 0-5-15,-2 0 6 16,-12 4-9-16,-2 6 0 15,-29 4 3-15,-6 4-1 16,-24 2 5-16,-7 0-6 16,0 0 11-16,0 0-10 15,0 0 26-15,0 0-28 0,0 0 3 16,0 0 4 0,-7 18-5-16,-17 7-2 0,-3 11 0 15,-4 11 7-15,0 6-8 16,3 13 1-16,-2 9 0 15,-1-1-5-15,17-3 5 16,7-8 0-16,7-11 0 16,0-15 4-16,0-8-8 15,0-12 4-15,0-9 0 16,0-5-4-16,0-3 13 16,0 0-9-16,0 0 15 15,-7 0-10-15,-7 0 16 0,-10-14-20 16,10 0 0-1,-3 3 1-15,4-4 3 0,13 6-5 16,0 1 0-16,0-2-1 16,0 5-5-16,0-8 6 15,30-2 0-15,22-2-7 16,0 0 13-16,-1 0-6 16,1-3 0-16,-8 5 8 15,-6 1-10-15,-10 5 2 16,-11 4 0-16,-10 1 13 15,0 2-12-15,-7 2 16 16,0 0-5-16,0 0-5 16,0 0-14-16,0 0 4 0,0 8-2 15,7 22-7 1,0 1 18-16,3 3-6 0,-10-5 0 16,7-4 3-16,-7-8 4 15,0-8-7-15,0-7 0 16,0-2-1-16,7 0 11 15,-7 0-6-15,0 0 13 16,6 0 11-16,1-16 44 16,17-11-61-16,4 2-7 15,-4 2 1-15,3 9-1 16,-9 8-8-16,9 6 4 16,4 0-15-16,0 3 9 0,3 20-2 15,4 4-10-15,-7-1-13 16,-10 1-123-16,3-10-84 15,-10-8-262-15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1:37.5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71 579 0,'0'0'179'16,"0"0"-57"-16,0 0-9 16,0 0 0-16,0 0-51 15,0 0-10-15,-6-51-9 16,6 43-38-16,24 2 19 15,3 3-24-15,4 3 1 16,7 0 2-16,-4 0 4 16,4 6-7-16,-7 8 0 15,-3 6 3-15,-4 3-5 16,-11 0 2-16,-6 0 0 16,-7 3-8-16,0-4 11 15,0 4-4-15,-7-1 1 0,-20 1 0 16,-4 0 7-1,0-5-7-15,17-4 0 0,0-4-5 16,14 0 11-16,0-3-6 16,0 2 0-16,0 2 5 15,28-2-3-15,10-1-2 16,0-2 0-16,13-1 0 16,1-2 6-16,-1-1-6 15,-6-1 0-15,-7 1 9 16,-11-5-17-16,-3 0 8 15,-17 3 0-15,-7-3 10 16,0 0-1-16,0 0 5 0,0 0 30 16,0 0-9-16,0 0 23 15,0 0-40-15,-7 6-15 16,-17 6 9-16,11 2-4 16,-8 4-8-16,-3-2 0 15,17 3 8-15,0 5-15 16,7 1 7-16,0 6 0 15,0 4-4-15,0 0 14 16,0 2-10-16,0 5 0 16,14 5 10-16,3-2-18 15,-10 1 8-15,14-1 0 16,-15-1-5-16,-6-10 16 16,7-10-11-16,-7 0 0 15,0-9 7-15,0-4-16 16,0-3 9-16,-27-4 0 0,-11-4 4 15,-14 0 3-15,8 0-5 16,-8 0-2-16,7-18-44 16,1 7-21-16,6 2-105 15,-7 9-206-15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1:39.0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227 155 576 0,'0'0'246'0,"0"0"-84"16,0 0-29-16,0 0-34 15,0 0-12-15,0 0-32 16,10-121-16-16,-10 110 20 15,-10 1-52-15,3 4 6 16,-7 2-10-16,-7 4 9 16,-3 0-14-16,-7 0 2 15,4 0 0-15,-4 14-3 16,3 7 9-16,4-1-6 16,11 2 0-16,6 3 5 15,7-4-14-15,0 0 9 0,0 1 0 16,0-4-8-16,13-1 8 15,8 0 0-15,10 0 0 16,0 0 9-16,-3-3-14 16,2 4 5-16,1-4 0 15,-17-2-4-15,-7-2 9 16,-7 0-5-16,0-2 0 16,0-2 7-16,0 2-17 15,-7 1 10-15,-31-1 0 16,1-3 0-16,-8 2 9 15,24-7-9-15,-3 0 0 16,10 0 8-16,7 0-17 0,7 0 9 16,0 0 0-1,0 0-6-15,0 0-12 0,0 0 1 16,0 0-10-16,0 6-27 16,7 5 49-16,7 3-6 15,3 4 11-15,-3-2-11 16,-7 8 8-16,0 5 3 15,-7 1-3-15,0 5 8 16,0-1-9-16,0 3 5 16,-7 1-1-16,-14-1 22 15,4-2-16-15,17-5 5 16,0 2-2-16,0-6-4 16,0-6 14-16,17-1-19 0,11-4 0 15,17-4 8-15,-1-2-1 16,8-6 1-16,10-3 7 15,-11 0-13-15,8 0 14 16,-21 0-16-16,-11-9 0 16,-3 0-3-16,-17-1-74 15,-7-5-141-15,0-2-324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1:40.0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 44 392 0,'0'0'191'16,"0"0"-62"-16,0 0-31 16,0 0 16-16,0 0-42 15,0 0-34-15,-7-33-6 16,38 28-25-16,7-1-4 16,-10 6-3-16,9 0 14 15,-6 0-14-15,-10 0 0 16,3 15 1-16,-10-1-6 15,0 1 5-15,-8 1 0 16,-6 4 0-16,0 3 8 0,0 3-8 16,-27 0 0-16,-11-4 0 15,7-2 7-15,10-6-5 16,15 1-2-16,6-7 0 16,0 2 8-16,0-5-12 15,0-2 4-15,0 3 0 16,20-4 6-16,4 2-2 15,11-2-4-15,3 1 2 16,-14-3 7-16,-4 0-3 16,4 0-1-16,-10 0-5 15,0 0 24-15,-14 0-23 16,7 0 8-16,-7 0 4 16,0 0-9-16,0 0 17 15,0 0-2-15,0 0-4 16,0 6 15-16,-14 8-25 0,-17 0 11 15,10 4 6 1,1-2-18-16,9-1 10 0,5 5-14 16,6 6 3-16,0-1 17 15,0 7-16-15,0 2 2 16,6 1 0-16,18 2 1 16,4-3 5-16,-11 0-12 15,4-2 4-15,3-3 0 16,-10-1 1-16,6-3-5 15,-9-5 0-15,-11 1 10 0,0-4-6 16,0-2-4 0,0-1 3-16,-18 0 27 0,-26-3-27 15,-8-5 13-15,-6-6-14 16,6 0 9-16,-6 0-14 16,6 0 3-16,14-3-58 15,7-5 4-15,11-7-80 16,20-2-38-16,0-14-99 15,58-18-253-15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1:40.7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416 61 629 0,'0'0'190'16,"0"0"-40"-16,0 0-28 0,0 0-51 16,0 0-2-16,0 0-9 15,-86-53-39-15,48 50 18 16,-7 3-30-16,1 0 0 16,-1 0 15-16,14 0-20 15,17 0 5-15,-6 0-9 16,-4 4 10-16,10 11 3 15,-3 2-13-15,3 3 5 16,0 9 20-16,7 2-21 16,7 7 6-16,0 4 10 15,0 7-16-15,0-1 26 16,0 4-23-16,0 0 7 16,0-4 21-16,0 1-28 15,0-1 14-15,0-2-3 16,0 0-14-16,0-6 19 0,0-3-23 15,0-2 1 1,0-7 13-16,0-3-4 0,0-1-10 16,0-4 0-16,0-3 10 15,0-5-11-15,0-10 1 16,7 1 0-16,-7-3-4 16,14 0 14-16,-7 0-10 15,24 0 0-15,7 0 5 16,6 0 3-16,8 0-8 15,-7 0 0-15,6 0 1 0,-13 0 10 16,-4 0-11 0,-10 0 0-16,-3 0-11 0,-4 3-5 15,-10 5-96-15,0 1-131 16,0-6-87-16,17-3-673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1:41.6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43 180 0,'0'0'362'0,"0"0"-200"0,0 0-39 16,0 0-4-16,0 0-46 16,0 0-38-16,-45-12-1 15,52 12-27-15,21 0 1 16,16-3 22-16,-6 1-16 15,7-1 38-15,0-2-17 16,-8 0-10-16,-9 0 20 16,-4 3-28-16,-17 2 11 15,7-3 5-15,-14 0-23 16,0 3 23-16,0 0-12 16,0 0-13-16,0 0 27 0,0 0-32 15,0 0 9 1,0 0-9-16,0 0 10 0,0 0-12 15,0 3-1-15,0 14 0 16,0 9-2-16,0-1 12 16,0 4-10-16,0 3 0 15,0-4 12-15,0 6-11 16,0-2-1-16,0 2 0 16,0 6 1-16,0 3 3 15,0 3-4-15,0-3 11 16,0 3-5-16,0-3 4 15,0-6-3-15,0 3-5 16,0-9 11-16,0 1-6 16,0-2-7-16,0 5 0 0,0-3 11 15,0 0-9-15,0-6-2 16,0-8 0-16,0 3 0 16,0-7 6-16,7-3-6 15,-7 1 0-15,10-4 6 16,-10-3-6-16,0-1 0 15,0-1 0-15,0 0 0 16,0-3 11-16,0 3-11 16,0-3 2-16,0 0 6 15,0 0 1-15,0 0-9 16,0 0 0-16,0 0 4 16,0 0 5-16,0 0-9 15,0 0 0-15,-10 0 8 0,-25 0-8 16,-16 6 0-16,-1 3-33 15,14 5-50-15,-6 2-155 16,6 8-72-16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2:38.7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60 666 0,'0'0'228'0,"0"0"-41"16,0 0-52-16,0 0-4 0,0 0-48 16,0 0-71-16,-24-37 18 15,24 37-30-15,0 0 0 16,7 13-4-16,24 16 19 15,7 9-9-15,6 2 19 16,8 3-21-16,0 0 20 16,-1 2-24-16,8 1 0 15,-8-5 4-15,1-8 1 16,-8-4-10-16,-6-9-71 16,-7-9-128-16,-10-5-72 15,-21-6-268-15</inkml:trace>
  <inkml:trace contextRef="#ctx0" brushRef="#br0" timeOffset="250">475 0 701 0,'0'0'210'0,"0"0"-45"16,0 0-74-16,0 0-24 15,0 0-48-15,0 0-9 16,-14 40 2-16,-24 5 7 16,-14 10 3-16,-13 11-7 15,-11 11-11-15,1 11-8 16,16 4-44-16,8-9-190 0,30-6-191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2:40.4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67 653 0,'0'0'198'15,"0"0"-43"-15,0 0-12 16,0 0-27-16,0 0-40 15,0 0 0-15,-13-17-45 0,13 17-9 16,0 0 3-16,0 0-13 16,0 0-7-16,13 8-5 15,18 18 0-15,14 8 26 16,-4 6-23-16,21 0 1 16,-10-3 8-16,6-3 2 15,1-2-13-15,-15-6-1 16,1-7 4-16,-7-1-14 15,-17-7 10-15,3-1-82 16,-24-5-97-16,0 0-131 16,0-1-301-16</inkml:trace>
  <inkml:trace contextRef="#ctx0" brushRef="#br0" timeOffset="287">464 1 248 0,'0'0'464'0,"0"0"-277"16,0 0-47-16,0 0-17 16,0 0-51-16,0 0-7 15,10-14-35-15,-10 14-28 16,0 5-4-16,0 24 2 0,-24 8 0 15,-14 9 21 1,-13-1-18-16,-1 2 8 0,1-5-11 16,6-2-2-16,0-2-64 15,7-10-174-15,11-2-119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3:06.7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 77 601 0,'0'0'210'16,"0"0"-27"-16,0 0 4 0,0 0-36 15,0 0-24-15,0 0-36 16,0 0-46-16,-72-74 27 16,72 71-44-16,0 3-7 15,0 0 15-15,0 0-33 16,0 0 16-16,0 0-19 16,0 0 5-16,21 17-15 15,23 19 10-15,1 8 0 16,13 4-3-16,11 1 19 15,-3 3-16-15,2-3 0 16,-9-1 3-16,-1-3-13 16,-20-7 10-16,-10-10-17 15,-11-7-13-15,-10-13-42 0,-7 0 6 16,0-8-58-16,0 0-61 16,0 0-2-16,-7 0-139 15,-17-21-435-15</inkml:trace>
  <inkml:trace contextRef="#ctx0" brushRef="#br0" timeOffset="223">519 94 360 0,'0'0'389'16,"0"0"-202"-16,0 0-56 15,0 0 26-15,0 0-40 0,0 0-56 16,0-13 1-1,0 13-51-15,0 0 1 0,-24 25-4 16,-21 14-3-16,-6 7 9 16,-8 5-14-16,8 7 10 15,-18 8-20-15,4 10-71 16,-1 2-153-16,-2 2-188 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3:13.18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17 541 761 0,'0'0'169'15,"0"0"-4"-15,0 0-72 16,0 0 33-16,0 0-60 16,0 0-11-16,-17-104 10 0,17 104-53 15,0 0 11 1,0 0-23-16,0 4-1 0,0 28-5 15,17 10 6-15,-3 5 0 16,0 3 1-16,3-7 12 16,-3-3-13-16,0-6 0 15,10-8 11-15,-4-6-12 16,-13-9 1-16,0-11 0 16,24 0 20-16,14-6-17 15,30-47 75-15,42-28-29 16,17-21-35-16,7-13 12 15,-7-2-26-15,-24 4 0 16,-20 20-7-16,-32 25-53 0,-27 33-59 16,-24 32-137-16,-7 3-202 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3:14.0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0 443 816 0,'0'0'191'15,"0"0"-46"-15,0 0-13 16,0 0-32-16,0 0-68 15,0 0 4-15,7-20-36 0,7 38 0 16,10 12 11-16,-3 13-10 16,9 6 19-16,-9-6-5 15,3 3-10-15,-10-6 14 16,7-9-19-16,-4-5 0 16,-3-18-3-16,-8-4 12 15,25-4-9-15,7-18 44 16,27-27 32-16,39-21-12 15,16-12-42-15,4-7-14 16,10-4 1-16,-7 0 0 16,-17 4-9-16,-14 5 0 15,-20 17-82-15,-24 20-68 16,-32 23-296-16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1:30.8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84 503 814 0,'0'0'170'0,"0"0"-21"15,0 0-22-15,0 0-14 16,0 0-29-16,0 0-59 0,-38-49-16 16,38 49-9-16,0 0-4 15,0 3 3-15,0 26-8 16,0 10 6-16,17 16-5 15,-10 5 8-15,0 2 0 16,0-4-4-16,-1-9 13 16,1-15-9-16,4-11 0 15,-11-14 3-15,0-7-2 16,0-2 4-16,0 0-5 16,0 0 27-16,0-2-21 0,0-27 51 15,-18-14-26 1,-9-14-29-16,-4-12 22 0,7-8-24 15,17-6 0-15,7 2-6 16,0 2 14-16,0 2-9 16,38 16 1-16,7 19-26 15,6 13 24-15,8 21-35 16,9 8-8-16,-9 0-26 16,-8 21-84-16,-13 23 2 15,-17 8-24-15,-4 5-101 16,-17 3-251-16</inkml:trace>
  <inkml:trace contextRef="#ctx0" brushRef="#br0" timeOffset="393">115 740 356 0,'0'0'265'0,"0"0"-175"15,0 0-70-15,0 0 57 16,0 0-60-16,0 0 1 15,140-83 19-15,-74 66-9 16,-1-6 13-16,4 3-20 16,-18 3-1-16,-13 3 27 15,-17 5-34-15,-21 2 6 16,7 5 12-16,-7-1-6 16,0 3 26-16,0 0-6 15,0 0 4-15,0 0 12 0,0 0-56 16,0 0 8-16,0 0-13 15,0 0-29-15,0 0 19 16,0 23-5-16,0 6 15 16,0 3 7-16,0-2-4 15,17 2-3-15,-10-6 0 16,7-6 7-16,-1-3-16 16,5-6 1-16,-12-7-84 15,1-4-22-15,-7 0-45 16,0 0-26-16,0-29-340 15</inkml:trace>
  <inkml:trace contextRef="#ctx0" brushRef="#br0" timeOffset="736">565 314 384 0,'0'0'167'0,"0"0"-37"0,0 0 6 16,0 0-52-16,0 0-45 15,0 0-6-15,-59-18-33 16,59 18-4-16,0 0 3 16,0 9-18-16,0 8 19 15,0-3 0-15,7-1 7 16,17-3-15-16,-10-7 8 16,0-3 0-16,0 0 14 0,10 0-7 15,-10 0 40 1,3-5 32-16,-10-9-8 0,6-7 16 15,-13 1-30-15,0 0 3 16,0 0-5-16,0 6-49 16,0 6 2-16,-13 5-8 15,-5 0-21-15,-2 3 18 16,-4 0-20-16,3 20-52 16,7 14-75-16,7 0-55 15,7 3-95-15</inkml:trace>
  <inkml:trace contextRef="#ctx0" brushRef="#br0" timeOffset="1868">981 465 765 0,'0'0'153'15,"0"0"-28"-15,0 0 0 16,0 0-7-16,0 0-69 16,0 0 6-16,0 0-36 15,-52-54-12-15,52 54-14 16,0 0 1-16,7 9-3 15,31 19-2-15,0 10 22 16,3 4-11-16,-3-2 0 16,0 0 3-16,-7-8-3 15,-17-7 0-15,-1-4 0 16,-6-5-5-16,-7-4 10 0,0-6-5 16,0-4 0-16,-27-2 4 15,-4 0 4-15,3 0-8 16,11-5 0-16,17-21-3 15,0-8-3-15,0-12 6 16,38-5-3-16,13-6 6 16,1 2-8-16,0 7 6 15,-15 7-1-15,-6 16 7 16,-10 5 2-16,-7 11-3 16,-4 6 17-16,-10 3-7 0,0 0 22 15,0 0-36 1,0 0 0-16,0 0-4 0,0 0-5 15,0 0 7-15,0 0 0 16,0 12-12-16,0 23 4 16,0 1 8-16,0 10 0 15,7 2-2-15,14 1-4 16,16-1 5-16,-6-7-18 16,4-7-8-16,-11-6 23 15,-10-10-7-15,-8-8 9 16,-6-5-5-16,0-5 11 15,0 0-5-15,0 0 1 16,-27 0 0-16,-25-12 24 16,-10-9-24-16,4 1 0 15,20 10-5-15,24 1 15 0,14 6-21 16,0 3 6-16,0 0-49 16,24 0 38-16,11-3 1 15,16-2 15-15,-6-7-1 16,7-5 12-16,10-3-7 15,-4-3-4-15,0-6 4 16,-6 4 14-16,-14-4-4 16,-7-3 33-16,-11-3 15 15,-13-1-27-15,-7-4 32 16,0-5-30-16,0 1-30 16,-27 5 18-16,-11 7-24 15,7 12 5-15,17 9 1 0,7 11 3 16,7 0-10-1,0 0 0-15,0 0-20 0,0 29 15 16,0 16-4-16,0 12 9 16,0 3-1-16,0 0 0 15,0-3-2-15,28-8-41 16,3-3-49-16,0-15-11 16,3-8-56-16,-3-12-68 15,-7-11-27-15,-24 0-292 16</inkml:trace>
  <inkml:trace contextRef="#ctx0" brushRef="#br0" timeOffset="2006">1737 417 421 0,'0'0'264'16,"0"0"-115"-16,0 0 34 0,0 0-96 16,0 0-47-16,0 0-38 15,110-66 5-15,-20 58-14 16,6 1-269-16</inkml:trace>
  <inkml:trace contextRef="#ctx0" brushRef="#br0" timeOffset="3234">2817 314 809 0,'0'0'160'0,"0"0"-46"16,0 0 23-16,0 0-32 15,0 0-35-15,0 0-8 0,-110-83-42 16,110 83-4-16,-7 0-16 16,-7 11-8-16,-17 23 2 15,-13 18 0-15,6 11 6 16,10 0-4-16,11 6 3 15,17-4 1-15,0-10 0 16,31-10-3-16,7-16-5 16,7-18-11-16,-1-11 4 15,1 0 8-15,-11-6 14 16,-3-28 6-16,0-11 0 16,-3-12-7-16,-4-12 16 15,-17-6-17-15,-7 1 8 0,0 2 17 16,0 13-29-16,-31 7 15 15,-7 18 0-15,11 11-14 16,2 17 23-16,5 6-25 16,13 0 0-16,-17 0-13 15,3 32 7-15,-3 11 6 16,4 11 0-16,6 9 2 16,14 0-11-16,0 0 9 15,20-4 0-15,39-4-11 16,3-12 12-16,10-15-1 15,-3-10 0-15,10-18 4 16,-10 0-1-16,-11-3-3 16,1-23 1-16,-22-6 8 15,8-7 1-15,-7-5-6 16,-11 2 18-16,-3-1-20 0,-10 8 27 16,-14 7-18-16,0 11-6 15,0 8 6-15,0 6 0 16,0 3-11-16,0 0 0 15,0 0-21-15,0 14 20 16,0 24-21-16,0 10 22 16,14 4-8-16,3-7 0 15,4-10 5-15,10-9 2 16,-11-9-11-16,4-11 5 16,-3-6 7-16,3 0 0 15,-3 0 2-15,-7-12 8 16,10-17-7-16,-4-5 1 0,-3-3 5 15,-3 11-3-15,-7 7-6 16,-7 9 0-16,0 7 25 16,0 1-19-16,0 2-7 15,0 0 1-15,7 0-29 16,10 5 27-16,-3 21-21 16,24 9 23-16,-4-7-7 15,4 1 3-15,7-11 4 16,6-8 0-16,8-10-1 15,3 0-8-15,-11-6 9 16,1-25 0-16,-1-11 4 16,-13-13 9-16,-10-4-9 0,-11-10 19 15,-17-6-15-15,0 7 30 16,-17 2-25-16,-28 18-9 16,10 13 26-16,5 15-27 15,9 12 13-15,11 8-16 16,10 0-6-16,-7 16-3 15,7 31-10-15,0 18 19 16,0 6-3-16,0-2 1 16,0-6 1-16,38-5-24 15,6-16-50-15,8-8 3 16,6-16-82-16,18-15-48 16,-31-3-32-16,-1 0-72 15,-37-24-197-15</inkml:trace>
  <inkml:trace contextRef="#ctx0" brushRef="#br0" timeOffset="3378">4251 262 148 0,'0'0'360'0,"0"0"-222"16,0 0-15-16,0 0 17 15,0 0 16-15,0 0-108 16,-107-54-36-16,190 45-7 16,20 1-4-16,10-1-1 15,-16 1-104-15,-32-1-309 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4:33.6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72 597 105 0,'0'0'488'0,"0"0"-402"16,0 0 21-16,0 0 33 15,0 0-15-15,0 0-48 16,0 0 6-16,-45 38-9 16,45-35-30-16,0-3 16 15,0 0-29-15,7 0-9 16,10 0 0-16,4-20-14 15,17-6-4-15,6-10 0 16,8-6 4-16,6-5 0 0,-6-3-8 16,0-4 0-16,-15 0 4 15,-6 0 5 1,-10-1-9-16,-14 6 0 0,-7 9 8 16,0 12-1-16,0 5-7 15,0 11 0-15,-7 4-3 16,-14 5 0-16,4 3 3 15,-17 0 0-15,-4 17 11 16,7 23-21-16,4 11 10 16,20 10 0-16,-4 8-7 15,11 2 15-15,0-6-8 0,18-4 0 16,16-7 3-16,4-11-17 16,-7-9 14-16,7-14-15 15,-11-8 13-15,11-9-26 16,7-3 28-16,-8 0 0 15,1-12 5-15,-3-14-8 16,-11-3 3-16,-4-10 0 16,-3-1 3-16,-10 0 8 15,0 5-11-15,-7 14 0 16,0 2 6-16,0 14 10 16,0 1-15-16,0 4 1 15,0 0-4-15,0 0-2 16,0 0-3-16,0 23-1 15,0 9 8-15,7-3-2 16,7 2 2-16,3-5-6 0,11-3 4 16,-4-9-20-1,3-5 11-15,11-8-3 0,0-1 9 16,6 0 0-16,15 0 6 16,-1-21-1-16,-6-8 0 15,-7-5 5-15,-14-3-5 16,-18-1 0-16,-13-2 7 15,0 6 3-15,0 8-8 16,0 12 13-16,0 8-1 16,0 6-8-16,0 0-12 15,0 0 3-15,0 15-9 16,0 13 6-16,0 9 6 0,18 3-5 16,2 0 5-16,4 1-14 15,-3-8 10-15,0 2-5 16,-4-6-24-16,-10-4 13 15,-7-2-23-15,0-8 3 16,0-1 6-16,0-8-3 16,0-1 16-16,0-5 14 15,0 0 7-15,0 0 8 16,0 0-8-16,0 0 0 16,0 0 0-16,0-10-3 15,0 0-3-15,0 2 5 16,0-4-2-16,0-2-6 15,6 2 7-15,19-8 2 0,2-1-5 16,25-6 12 0,-8-10-7-16,8-1 0 0,-7-2 0 15,-8 0 11-15,-23 0-8 16,10-2 19-16,-24-1 12 16,0 6-7-16,0 5 10 15,0 12-5-15,0 9-13 16,0 5 28-16,0 3-43 15,0 3-4-15,-7 0-10 16,-10 32-10-16,10 17 20 16,0 7 0-16,1 1 4 15,6 0-8-15,0-2 3 0,0-16-21 16,0-1-20 0,20-15-56-16,11-8 1 0,0-10-40 15,-3-5-11-15,-4 0 17 16,-11-5-5-16,-6-16-126 15</inkml:trace>
  <inkml:trace contextRef="#ctx0" brushRef="#br0" timeOffset="170">1561 377 20 0,'0'0'209'0,"0"0"-142"16,0 0 45-16,0 0-48 15,0 0-58-15,0 0 19 16,31-11 27-16,34 11-22 15,11 0-12-15,-18-12-7 16,-6 1 3-16,-21 2-14 0,-24-2-10 16,-7 2-105-16</inkml:trace>
  <inkml:trace contextRef="#ctx0" brushRef="#br0" timeOffset="598">925 60 244 0,'0'0'206'0,"0"0"-107"16,0 0-38-16,0 0-1 16,0 0-48-16,0 0 2 15,-73 20-14-15,63-4 7 16,10-3-8-16,0-2 1 16,0-6-6-16,10 1 6 15,18-6 4-15,3 0 32 16,7 0 20-16,-11 0 3 15,-3-9 42-15,-3-8-18 0,-14-2-20 16,-7 1 7 0,0 1-38-16,0 0 6 0,-7 3-28 15,-24 2-10-15,-3 7-1 16,-11 5-26-16,14 0-82 16,3 8-35-16,4 21-113 15,18 11-409-15</inkml:trace>
  <inkml:trace contextRef="#ctx0" brushRef="#br0" timeOffset="902">0 754 674 0,'0'0'98'16,"0"0"-25"-16,0 0 15 15,0 0-34-15,0 0-52 16,0 0 23-16,354 38 37 16,-155-38-19-16,32 0 2 15,6 0-22-15,-14 0-18 16,-30-3 6-16,-38 0-11 15,-28-3-10-15,-48-2-98 16,-24-12-531-16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1:17.3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1350 488 857 0,'0'0'137'0,"0"0"-12"15,0 0-7-15,0 0-18 16,0 0-34-16,0 0-34 15,0 0 19-15,0 0-26 16,7 0-6-16,-7 0 24 16,-7-4-39-16,-24-1 12 15,-14 0-16-15,1 1 10 16,-8 2-10-16,7 2 0 16,4 0 0-16,-4 0-6 15,8 0 9-15,6 0-3 0,10 0 0 16,14 0 3-16,-3 0-9 15,10 0 6-15,0 0 0 16,0 0-9-16,0 2 0 16,0 4 8-16,0 8-1 15,0 4 4-15,0 10-4 16,0 7 2-16,0-1 0 16,0 11 1-16,0 2 8 15,0-2-6-15,0 4 14 16,0-1-16-16,0-2 23 15,0-1-21-15,0 4 2 16,0 0 7-16,0-1-5 16,0 3-7-16,-7 2 3 0,0-5 6 15,7-8-7-15,0-6-2 16,0-13 0-16,0-10 1 16,0-5 8-16,0-6-9 15,0 0 3-15,0 0 2 16,0 0 19-16,0 0-5 15,0 0-6-15,0 0 15 16,0 0-25-16,0 0 11 16,0 0-14-16,0 0 10 15,0 0-6-15,0 0-4 16,0 0 0-16,0 0-4 16,0 0 6-16,7 0-7 0,24 5 4 15,14 1 1 1,13 3 7-16,7-3-7 0,18-4 0 15,6-2-4-15,8 0-18 16,-8 0-47-16,-44 0-128 16,-45 0-650-16</inkml:trace>
  <inkml:trace contextRef="#ctx0" brushRef="#br0" timeOffset="1690">1099 2006 525 0,'0'0'237'16,"0"0"-100"-16,0 0 20 15,0 0-49-15,0 0-30 16,0 0 5-16,0 0-22 16,21-63-28-16,-21 57 3 15,0 1-23-15,-7 1 10 16,-14 4-23-16,-3-2 4 0,3 2-8 16,-3 0 6-16,-7 0-2 15,4 0 0-15,-4 14 4 16,10 6-8-16,-3 3 4 15,17 0-1-15,1 2-6 16,6 1 6-16,0 0 1 16,13-1-1-16,32-1-17 15,0-1 17-15,6-7-13 16,1-1 13-16,-7-1-11 16,-14 0 10-16,-1 1 2 15,-16 2 0-15,0 0-6 16,-14-3-1-16,0 0 4 15,0-2 3-15,0 0-7 16,-14 2 13-16,-24-3-6 0,1 3 0 16,-8-5 6-16,17-3-7 15,-3-1 1-15,11 0 0 16,9-5-4-16,11 0 8 16,0 0-4-16,0 0 0 15,0 0 9-15,0 0-19 16,0 0 4-16,0 0-34 15,0 0 2-15,0 1-22 16,18 7 30-16,-5 13 22 16,-13 5-30-16,0 10 32 15,0 5 6-15,0 5 0 0,0 2-1 16,0 1 6 0,0 2-5-16,-6-2 0 0,6-6 7 15,0-7-5-15,0-4-2 16,0-6 0-16,0-6 16 15,6-4-15-15,1-3 11 16,17-8 2-16,-3 1-3 16,10-6 29-16,-4 0-20 15,4 0-5-15,0 0 14 16,-10 0-29-16,3 0 10 16,-17-6-10-16,7-12-16 15,-7 2-106-15,-1-9-156 16</inkml:trace>
  <inkml:trace contextRef="#ctx0" brushRef="#br0" timeOffset="2821">2344 1808 570 0,'0'0'180'15,"0"0"-37"-15,0 0-3 16,0 0-52-16,0 0-36 16,0 0-27-16,13-64-21 15,12 64-3-15,-5 0-1 16,11 10-5-16,-17 16 2 16,0 9 6-16,3-1 2 0,-17 0 0 15,0 3 2-15,0 0-1 16,0-4-5-16,-10-3 1 15,-4-1 2-15,0-6-2 16,0-7-2-16,14 1 0 16,-10-2 6-16,10-1-7 15,0-5 1-15,0-6 0 16,0 0-1-16,0-1 3 16,0-2-2-16,0 0 7 15,10 0-7-15,11 0 22 16,10 0 3-16,-4 0 13 15,11 0 9-15,-7-8-38 0,3-1 14 16,-3 4 6-16,0 2-18 16,-17 0 23-16,-7 3-22 15,-7 0-9-15,0 0 5 16,0 0-5-16,0 0-3 16,0 0 0-16,0 0-4 15,-7 17 2-15,-7 6 4 16,-3 8 1-16,3-3 11 15,1 4-11-15,-5 0-3 16,12-1 0-16,-1 6 12 16,7-3-13-16,0 0 1 15,0 5 0-15,0-3-4 16,0 5 9-16,0-4-5 16,0 3 0-16,7-3 6 15,-1 0-6-15,12-3 0 0,-18-2 0 16,7-6-2-16,-7-3 6 15,0-1-4-15,0-4 0 16,-7-1 5-16,-38-3-3 16,0-2-2-16,-23-4 0 15,2-6 5-15,8-2 0 16,6 0-5-16,7 0 0 16,8-5-3-16,6-9-7 15,10-3-117-15,21-4-99 16,0-13-193-16</inkml:trace>
  <inkml:trace contextRef="#ctx0" brushRef="#br1" timeOffset="80518">3619 756 478 0,'0'0'264'15,"0"0"-64"-15,0 0-38 16,0 0-22-16,0 0-15 0,0 0-48 15,-37-45 6-15,37 45-38 16,0 0-20-16,0 0 6 16,0 0-22-16,0 0-8 15,0 0-1-15,20 16 13 16,11 13-11-16,14 6 1 16,6 5 0-16,1 0 11 15,6 0-13-15,4 3-1 16,-10-9 0-16,-1 0 19 15,1-8-34-15,-14-9 15 16,-17-2-72-16,-8-10-28 16,4-2-115-16,-17-3 9 15,0 0-25-15,0 0-236 16</inkml:trace>
  <inkml:trace contextRef="#ctx0" brushRef="#br1" timeOffset="80735">4094 764 596 0,'0'0'209'0,"0"0"-47"16,0 0-38-16,0 0 10 15,0 0-49-15,0 0-19 16,-10-37-59-16,-11 41 3 16,-10 24-19-16,-14 18 15 15,1 2-6-15,-8 10 1 0,0 5 1 16,8 2-4-1,9 5-151-15,4-8-107 0,7-3-406 16</inkml:trace>
  <inkml:trace contextRef="#ctx0" brushRef="#br2" timeOffset="114723">3647 2461 764 0,'0'0'257'0,"0"0"-156"16,0 0 30-16,0 0-28 15,0 0-6-15,0 0-47 16,38-4-39-16,-31 4 12 0,-1 14-23 16,12 18 0-1,-11 8 18-15,6 3-18 0,-6 0 18 16,10-3-18-16,-10-9 8 15,0-8-5-15,7-9-2 16,-7-4-1-16,3-8 0 16,18-2 9-16,23 0 11 15,32-40 40-15,34-23-24 16,-4-8-4-16,4-10-27 16,-21 7-5-16,-13 0 4 15,-18 11 1-15,-20 14-10 16,-21 24-47-16,-17 16-65 15,-7 9-76-15,-14 0-296 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4:58.5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171 673 672 0,'0'0'140'0,"0"0"-14"0,0 0-12 15,0 0-48-15,0 0-13 16,0 0 23-16,0 0-20 16,0 15 2-16,21-15-21 15,-1-4-5-15,11-13 11 16,0-3-19-16,7-2 15 15,-11-1-1-15,4-3-26 16,-3 3 20-16,3 0-20 0,-11 6-6 16,-9 5 20-1,-11 4-21-15,0 8 5 0,0 0-7 16,0 0-3-16,0 0-1 16,0 0-9-16,0 0-7 15,0 23 17-15,0 11 4 16,0 6 0-16,0 4-3 15,0-8 9-15,0 4-9 16,0-3-1-16,0-3 0 16,0-2-7-16,0-9 8 15,0-3-1-15,0-6 0 16,0-2-13-16,-17-7 10 16,-4 1-6-16,-3-3 9 15,-4-3 3-15,-3 0-1 0,11 0 2 16,3 0 0-16,3 0 4 15,7 0-7-15,0 0-1 16,7 0 3-16,0 0-9 16,0 0 6-16,0 0 0 15,0 0 0-15,21 0-13 16,23 0 13-16,25 0 0 16,-3 0 2-16,-1-9-6 15,11 1 0-15,-18-1-13 16,0 1-33-16,-6 2-75 15,-14-2-95-15,-14-1-120 16,-10-3-467-16</inkml:trace>
  <inkml:trace contextRef="#ctx0" brushRef="#br0" timeOffset="524">474 156 695 0,'0'0'185'16,"0"0"-60"-16,0 0 4 16,0 0-28-16,0 0-61 0,0 0-19 15,-217 10 6 1,183 34-20-16,-18 4 11 0,14 13 2 15,-7 10-5-15,8 6 8 16,6 6-22-16,17 3 8 16,14-3-9-16,0-1 10 15,7-1-12-15,44-4 2 16,18-8 0-16,3-11-1 16,18-8 8-16,-8-13-7 15,8-13 0-15,-11-10 1 16,10-14 2-16,-13 0-3 15,-4 0 3-15,-3-26 16 16,-11-9-18-16,1-5 51 16,3-13 12-16,-11-7-29 15,-16-11 16-15,-11-13-24 0,-24-11-4 16,0-7 9-16,0-6-29 16,-45 1 7-16,-20 4-7 15,-25 9 6-15,1 11-13 16,-1 17 4-16,1 17 0 15,17 21-10-15,3 22-7 16,4 6-14-16,-4 20-62 16,4 34-107-16,6 19-206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5:26.4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4119 921 757 0,'0'0'155'16,"0"0"-26"-16,0 0 11 15,0 0-63-15,0 0-10 0,0 0-49 16,-135-71-12-16,98 71 6 16,2 14-6-16,-3 9-6 15,21 5 0-15,10 2-3 16,7-2-2-16,0 1 5 16,0-7 0-16,38-5-8 15,0-6 14-15,7-7-6 16,-7-4 0-16,-4 0 8 15,-10 0 2-15,-10-17-9 16,-7-9 0-16,0-3 11 16,-7-2-5-16,0-1-3 15,0 4 21-15,-28 2-25 16,-3 6 24-16,-7 6-24 16,4 11 0-16,-4 3-10 15,0 0 11-15,18 14-1 0,9 12 0 16,11 3-5-16,0-3-1 15,55-6-1-15,4-6 3 16,6-12-4-16,4-2 10 16,-4 0-2-16,0-16 5 15,4-19 0-15,-24-5 10 16,0-9-8-16,-32-2 10 16,-6-3 58-16,-7-1-44 15,0 4 23-15,-13 11-10 16,-18 8-34-16,10 15 25 15,4 12-23-15,-4 5-11 16,-10 8 0-16,4 44 5 0,-4 25-6 16,10 20 0-16,11 20 11 15,10 12-15-15,0 8 4 16,10 6 0-16,18 0-5 16,-11-6 13-16,-17-8-16 15,7-17-1-15,-7-26-40 16,7-27 24-16,-1-25-40 15,8-22 53-15,3-12 0 16,18-12 23-16,3-33-11 16,-1-16 11-16,8-2-7 15,-31-5 20-15,-7 2-24 16,-7-2 1-16,0 5-6 16,-35 8-5-16,-16 9-33 0,13 18-124 15,7 2-118-15,31 9-196 16</inkml:trace>
  <inkml:trace contextRef="#ctx0" brushRef="#br0" timeOffset="436">5171 470 741 0,'0'0'195'0,"0"0"-86"16,0 0 32-16,0 0-45 15,0 0-27-15,0 0-14 16,-110-124-41-16,72 124 5 16,0 0-14-16,0 7 8 15,4 18-16-15,17 7 3 16,3 5 0-16,14 5-8 15,0 5 12-15,0 1-4 16,14-2 0-16,30 0 10 16,1 0-11-16,7-4 1 15,-8 4 0-15,1 3 2 16,-14-7 6-16,-10 2-8 16,-8-11 0-16,-13-7 4 15,0-6-14-15,0-8 10 0,-13-4 0 16,-39-5-11-1,-6-3 3-15,-1 0-38 0,14 0-43 16,14 0-30-16,25-14 7 16,6-21-46-16,13-13-60 15</inkml:trace>
  <inkml:trace contextRef="#ctx0" brushRef="#br0" timeOffset="2032">5370 524 421 0,'0'0'234'0,"0"0"-53"16,0 0-35-16,0 0-9 0,0 0-46 16,0 0-11-1,7-94 3-15,-7 94-70 0,0 17-13 16,0 29-8-16,0 17 8 16,0 8 14-16,0 4-14 15,0-7 0-15,10-2-3 16,4-9 14-16,7-11-11 15,3-12 0-15,-10-14-4 16,-8-9 3-16,1-7-57 16,-7-4 0-16,0 0 52 15,0-10-7-15,0-21-2 16,-7-6 1-16,-20-3-2 16,-11-3 13-16,-7 2-5 0,1 8 8 15,-1 1 15-15,7 9-10 16,11 9 16-16,9 6-14 15,5 5 1-15,13 1-12 16,0 2 4-16,0 0-1 16,7 0-8-16,37 0 18 15,25 0-2-15,10 0-1 16,-10 0 5-16,-4 0-10 16,-13 0-1-16,-14 0 0 15,-1 0 20-15,-16 0-19 16,-7 0 26-16,-4 0-13 15,-3 0-9-15,7 13-4 0,-7 7-1 16,24 9 0-16,-11 6 1 16,4 1 8-16,-3-1-9 15,3-7 0-15,-10 0 6 16,-7-8-15-16,0-2 9 16,-7-7-2-16,0-2-5 15,0-6-5-15,0-1 11 16,-21-2-7-16,7 0 5 15,-10 0-5-15,17-19 8 16,0-13 0-16,0-2-4 16,7-3-9-16,0 2 13 15,0 9 0-15,0 6-1 16,21 4-9-16,10 7 7 0,7 0 3 16,3 6-6-1,4 0 6-15,-14 3 0 0,7 0 0 16,-18 0 5-16,4 0-13 15,-3 0 8-15,-7 0-7 16,3 21 1-16,-10-4-9 16,0 5 15-16,-7-1 0 15,6-7 2-15,1-2-7 16,-7-7 5-16,0-5 0 16,11 0 16-16,-11 0-16 15,7 0 36-15,-1-3 27 16,1-17-60-16,7 0 23 15,3 1-18-15,-3-2-3 16,7 4 0-16,3 3 5 0,-17 5-10 16,17 9 0-1,-17 0-20-15,6 0 18 0,8 3-15 16,-4 17 16-16,-3 0-6 16,-7 1-21-16,10-5-5 15,-17-4-2-15,7-4-7 16,7-2 25-16,-8-6-16 15,-6 0 15-15,18 0 17 16,-5 0 1-16,8-6 5 16,3-14-5-16,4 1 4 15,-4 1-6-15,-4 1 2 16,4 5 0-16,-10 7-4 16,0 5 5-16,10 0-2 0,3 0 1 15,4 0-16 1,7 8 4-16,-7 4-38 0,-3-3 19 15,3-1 26-15,-11-5-10 16,4-3 15-16,-10 0 0 16,0 0 3-16,3-3 2 15,-3-17-3-15,-14-3 12 16,0-8 30-16,0-1-17 16,0-5 27-16,-31 8-14 15,-4 7-34-15,-2 8 15 16,-1 10-21-16,0 4 0 15,17 0-6-15,-3 20 11 0,17 12-5 16,7-1 0 0,0-5-17-16,0-2 17 0,14-11-22 15,17-5 6-15,0-8 13 16,3 0 6-16,-3 0 2 16,0 0-5-16,-3-14 5 15,3-3 14-15,-18 0-4 16,-6 6 21-16,4 2 20 15,-11 3-16-15,0 6 6 16,0 0-46-16,0 6-25 16,0 41 9-16,-18 12 16 15,-2 18 2-15,-11 6 1 16,10 5 8-16,4 4-10 16,-4 2-1-16,15-2 4 15,6-3-8-15,0-4 5 0,0-10-1 16,6-12 0-1,1-14 9-15,0-13-9 0,-7-7 0 16,0-12-10-16,0-6 7 16,-14-8-20-16,-23-3 23 15,-15 0 32-15,0-3-24 16,-6-12 14-16,20-9-13 16,0 0-6-16,11-1 11 15,17-9-14-15,10-12-8 16,0-17-44-16,51-14-46 15,25-9-18-15,-1 3-72 16,-16 3-130-16</inkml:trace>
  <inkml:trace contextRef="#ctx0" brushRef="#br0" timeOffset="2473">5913 135 714 0,'0'0'147'0,"0"0"-14"0,0 0-52 16,0 0-11-16,0 0-54 15,0 0-14-15,7-8-4 16,-7 25-13-16,0 6 15 16,0-3-1-16,0-4 8 15,0-6-7-15,7-8 2 16,7-2 1-16,10 0 30 16,3 0-8-16,4-14 43 15,0-12 15-15,-17 1-28 16,0-4 9-16,-7 0-22 15,-7 0-27-15,0 4 22 0,0 8-35 16,-28 2 5 0,-3 12-7-16,0 3-11 0,11 12-4 15,-11 31-144-15,24 15-125 16,0 10-411-16</inkml:trace>
  <inkml:trace contextRef="#ctx0" brushRef="#br0" timeOffset="-1117">34 533 726 0,'0'0'155'16,"0"0"-10"-16,0 0-27 16,0 0 6-16,0 0-26 15,0 0-45-15,0 0 13 16,0-101-30-16,0 101-22 15,0 0 2-15,0 18-12 0,0 13-4 16,0 12 8 0,0 5 6-16,-7 7-10 0,0 5-4 15,7 3 5-15,-7 3-1 16,7-5 0 0,0 1-4-16,0-11 0 0,0-5 10 15,7-9-14-15,21-6 4 16,16-7 0-16,1-14-8 15,7-6 12-15,-1-4-4 16,11 0 3-16,3-12 8 16,-13-14-7-16,-7-3-4 15,-1-2 0-15,-20 0 4 16,-10-1 0-16,-14 4-4 16,0 2 0-16,0 6 10 15,0 3-9-15,0 9-1 0,-24 2 0 16,10 6-13-16,-6 0 9 15,-4 0 4-15,3 8-3 16,4 18 9-16,10 3-11 16,0 8 5-16,7 3 0 15,0-4-8-15,0 2 8 16,24-6 0-16,4-6 0 16,3-10-4-16,6-3-1 15,-2-8 5-15,-4-5 0 16,0 0-12-16,-4 0 19 15,-10-20-7-15,4-6 0 16,0-6 10-16,3-5-8 0,-4 0-2 16,-3 0 0-16,-17 8-2 15,7 12 8-15,-7 9-6 16,0 4 6-16,0 4 3 16,0 0-18-16,0 0 6 15,0 20-1-15,0 15-9 16,0 8 18-16,7-3-5 15,14 0 0-15,3-9 10 16,-3-6-16-16,3-7 6 16,-11-10 0-16,-6-4-7 15,0-4 8-15,17 0-1 16,-3-6 0-16,3-20 8 16,-3-5-1-16,3-4-7 15,-4 1 0-15,-3 6-7 16,-3 7 11-16,-7 11-4 0,-7 10 0 15,0 0 2-15,7 0-11 16,0 0 5-16,10 2 4 16,-10 15-15-16,7 3 21 15,-8-2-6-15,12-2 0 16,-5-1-14-16,8-7 8 16,-4-5-14-16,-3 0-18 15,7-3 35-15,3 0-1 16,-4-9 4-16,11-17 1 15,-7-5 10-15,-3-5-8 0,-7-2-3 16,-7 1 0 0,-7 5 8-16,0 13 0 0,0 1-8 15,-14 13 3-15,-14 5 11 16,-3 0-21-16,0 0 7 16,4 11 0-16,10 18-8 15,10-1 8-15,7 4 0 16,0-3-2-16,0-7-35 15,24-2 14-15,21-11-20 16,-11-7 18-16,4-2 17 16,0 0 10-16,-18-11-2 15,4-15 3-15,-10 3 7 16,-7-5 5-16,-7 5-6 0,0 8 8 16,0 5 32-1,0 4-34-15,0 6 7 0,0 0-22 16,0 11-9-1,-7 38 6-15,-7 16 3 0,8 18 0 16,6 3-4-16,0 5 11 16,0-2-7-16,0-3 0 15,0 0 8-15,0-9-13 16,0-12 5-16,0-13 0 16,0-18-7-16,-7-14-3 15,-4-11 4-15,-2-9 3 16,-18 0 2-16,3 0-4 15,-10-31 5-15,-6-4 0 16,6-8 3-16,10-3 1 0,11 1-4 16,17-1 0-16,0 2-28 15,17-3 26-15,49-5-24 16,16-5 4-16,21-9 21 16,7-5-7-16,4-4 8 15,-4-2 0-15,-21-6 6 16,-17 0 2-16,-27-2-7 15,-14-4 8-15,-24 9 31 16,-7 11-28-16,0 15 29 16,-38 17-6-16,4 13-32 15,3 14 35-15,0 7-38 16,10 3 3-16,-3 17-8 16,17 32 8-16,7 19-3 15,0 12 0-15,0 6 8 16,45 0-11-16,7-9 3 0,-1-12 0 15,11-16-11 1,-10-17 11-16,-1-16 0 0,-6-10 0 16,-7-6-11-16,3 0 9 15,-3-31 2-15,6-11 0 16,-6-16 2-16,-17-5 6 16,-11-8-8-16,-10-7 0 15,0 1 8-15,-24 8 6 16,-14 15-14-16,11 23 0 15,10 13 14-15,10 16-4 0,7 2-7 16,0 6-3 0,0 45-14-16,-7 26 10 0,-7 14 4 15,7 3 0-15,-3-4-8 16,10-10 14-16,0-17-6 16,0-15 0-16,0-16 8 15,0-13-19-15,10-13 11 16,11-6-5-16,3 0-4 15,3 0 7-15,11-22 2 16,0-7 0-16,-4-3 11 16,11 10-10-16,-14 7-1 15,-7 9 0-15,-3 6-13 16,10 0-1-16,-11 0 7 16,11 15-8-16,-10 4-61 15,-14 2-9-15,0-4-74 0,-7-6-84 16,0-8-138-16</inkml:trace>
  <inkml:trace contextRef="#ctx0" brushRef="#br0" timeOffset="-911">1643 730 776 0,'0'0'112'15,"0"0"25"-15,0 0-71 16,0 0-52-16,0 0-1 0,0 0-13 16,275-8-104-16,-179 8-239 15</inkml:trace>
  <inkml:trace contextRef="#ctx0" brushRef="#br0" timeOffset="4831">1701 2205 671 0,'0'0'193'15,"0"0"-66"1,0 0 14-16,0 0-44 0,0 0-14 15,-51-149-2-15,44 143-56 16,7 6 29-16,-7 0-43 16,7 0-9-16,-7 0-4 15,-10 29-15-15,-11 14 17 16,-2 15 5-16,-1-1 6 16,10 2-10-16,14-1-1 15,7-7 0-15,0-2-1 16,14-9 8-16,31-9-7 15,6-13 0-15,18-10 6 16,-11-8-1-16,8 0-2 16,-8-17-2-16,4-20 16 0,-10-6-9 15,-15-8 4-15,-9-7 15 16,-14-7-18-16,-14-1 30 16,0 6-39-16,-14 9 7 15,-31 7-7-15,1 13 0 16,-1 11 0-16,-7 6-1 15,14 11 1-15,11 3-15 16,-4 0 15-16,17 14-61 16,14 29 1-16,0 14-101 15,21 8 1-15,41 2-100 0,10-4-346 16</inkml:trace>
  <inkml:trace contextRef="#ctx0" brushRef="#br0" timeOffset="5858">2533 2405 623 0,'0'0'188'0,"0"0"-43"16,0 0-17-16,0 0-49 16,0 0-29-16,0 0 22 15,-140-137-28-15,115 133 10 16,5 4-43-16,-4 0 1 15,3 0-19-15,-10 24 7 16,17 8 0-16,1 5-7 0,2 5 13 16,11 1-6-16,0 0 0 15,24-5-17-15,21-13 14 16,0-10-35-16,6-10 26 16,-6-5-3-16,-11 0 30 15,4-29-12-15,-7-13 14 16,-10-16-11-16,10-13 42 15,-11-12-24-15,-9-9-4 16,3 2 32-16,-14 3-49 16,0 10 20-16,0 21-2 15,0 18-20-15,-7 18 31 16,0 14-32-16,7 6 0 16,0 0-8-16,0 14-9 0,0 38 17 15,0 22-10-15,0 15 20 16,14 3-6-16,6-7-4 15,18-14 0-15,0-16-7 16,0-18 14-16,6-14-8 16,-9-9 1-16,-4-11-7 15,6-3 2-15,8 0 5 16,0-29 0-16,20-13 1 16,4-4 10-16,-17-1-11 15,-8 6 0-15,-16 3 8 16,-4 9-11-16,-10 13 3 15,-1 16 0-15,-6 0-6 0,3 0-6 16,4 20-3 0,0 11 0-16,-14 3-24 0,7 0 15 15,0-13-25-15,-7-7 6 16,0-6 41-16,0-8-6 16,0 0 8-16,0 0 13 15,0-2-11-15,0-21 16 16,-28-6-18-16,4 6 0 15,-3 0 18-15,-4 6-14 16,10 7 10-16,4 5-14 16,-4 5 2-16,14 0-11 15,-17 18 9-15,17 22 0 16,1 4-5-16,6 6 11 16,0-4-6-16,0-6 0 0,37-11-10 15,-9-12 8-15,10-6-16 16,-7-8 17-16,-4-3-3 15,4 0 8-15,7-31 2 16,0-13-5-16,-4-6 10 16,-3-13 2-16,-17-9-2 15,-14-8 20-15,0 0 13 16,0 4-37-16,-7 23 18 16,-21 17-3-16,4 13-20 15,11 13 22-15,-5 10-24 16,18 0-2-16,-6 18-3 15,6 36 0-15,0 24 5 16,0 7 0-16,0 0 8 0,31-7-7 16,13-15-1-16,1-11 0 15,0-12-6-15,-1-6-6 16,1-6-31-16,7-8-64 16,-1-8-137-16,8-9-184 15</inkml:trace>
  <inkml:trace contextRef="#ctx0" brushRef="#br0" timeOffset="6326">3919 2320 526 0,'0'0'205'0,"0"0"-203"0,0 0 13 15,0 0 50-15,0 0-26 16,0 0 15-16,251 0-8 16,-186 0-11-16,-3 0 10 15,-17 0-13-15,-17 0 11 16,-4 0 1-16,-17 0-27 16,-7 0 32-16,0 0-3 15,0-9-6-15,0-6-14 16,-38-4-19-16,-7-1-7 15,-13 0 0-15,13 0 7 16,-7 5 0-16,28 4-7 16,10 8 0-16,14 3 5 0,0 0-2 15,0 0-4-15,0 0 1 16,14 5-6-16,24 16 6 16,7 2 0-16,-1-3 0 15,8 5 2-15,-7-1 4 16,-7-2-6-16,-11 1 0 15,-3 0 6-15,-10-4-14 16,-7 5 8-16,-7 1 0 16,0 1-8-16,-52 6-4 15,-20-3-195-15,-11-4-178 16</inkml:trace>
  <inkml:trace contextRef="#ctx0" brushRef="#br0" timeOffset="7200">5112 2259 665 0,'0'0'166'16,"0"0"-64"-16,0 0 7 16,0 0-13-16,0 0-49 15,0 0-8-15,-82-60-39 16,82 60-3-16,24 12 3 15,10 16 9-15,18 1-8 16,10-1 5-16,-11 1 2 16,-13 3-8-16,-10-4 0 15,-15-5-3-15,-13-3-3 16,0-2-2-16,0-8-29 0,-7-1 19 16,-20-9-24-16,-11 0 11 15,24 0 29-15,4-5 2 16,10-16-11-16,0-4 8 15,0-4 2-15,31-2-9 16,7-3 12-16,0-4-2 16,6 2 3-16,-9-2 10 15,3-2-8-15,-8 3 0 16,-2 3-4-16,-4 5 35 16,-10 9-12-16,-14 8 9 15,0 6 26-15,0 6-40 16,0 0 9-16,-14 0-26 15,-10 0-2-15,3 12 0 16,-3 17 4-16,11 8-4 16,-1 0 0-16,14 0 8 0,0 0-10 15,0-5 2 1,14-1 0-16,23-5-3 0,1-9 3 16,14-5 0-16,-1-9 0 15,8-3 0-15,-8 0-5 16,-6-12 5-16,-7-16 0 15,-7-10 6-15,-17-5 2 16,-14-11-8-16,0-8 23 16,0-5 11-16,0 2 39 15,-24 10-40-15,-4 13-8 16,4 16 39-16,10 8-63 0,0 16 28 16,14 2-26-1,0 0-1-15,0 22-4 0,0 36-11 16,0 19 13-16,7 6 2 15,31 5 1-15,-10-13-3 16,9-12 0-16,-6-12-49 16,-3-13-73-16,3-16-82 15,-11-10-61-15,-13-8-119 16</inkml:trace>
  <inkml:trace contextRef="#ctx0" brushRef="#br0" timeOffset="8202">5704 2237 408 0,'0'0'220'0,"0"0"-125"0,0 0 85 16,0 0-115-16,0 0-64 15,0 0 32-15,103-40-18 16,-48 34 14-16,3 3-9 16,-13 0-17-16,-11 0 19 15,-3-3-17-15,-7 0 0 16,-10-4 30-16,0 1-10 15,-7 0 34-15,0-2-5 16,-7 2-15-16,0 0 23 16,0 4-28-16,0 2-12 15,0 3-3-15,0 0-19 16,0 0-1-16,0 0 0 16,0 23-12-16,0 9 13 0,0 5 0 15,0-1 1-15,0-1 7 16,0-9 1-16,17-9-9 15,10-6 0-15,-9-8 6 16,9-3-4-16,-3 0-1 16,4 0-1-16,3-25 17 15,-7-3-8-15,-11-5-9 16,-13-1 7-16,0-6 0 16,0 6 7-16,0 2-14 15,0 12 13-15,0 12 17 16,0 5-26-16,0 3-4 15,0 0 0-15,0 5-11 0,0 25 8 16,0 3 3-16,0 11 0 16,0-5-3-16,0 1 10 15,7-3-7-15,14-8 0 16,10-9-13-16,0-8 10 16,-4-10-14-16,4-2 17 15,0 0-9-15,4-22 19 16,2-13-8-16,1-5-2 15,-7-3 8-15,-10 4-8 16,-7 4 0-16,-8 12 0 16,5 9 3-16,-4 11 4 15,-7 3-7-15,6 0 0 16,8 8-17-16,3 15 6 0,-3 6 8 16,0-1 3-1,-7-4-10-15,10-4 5 0,-10-9 5 16,0-2-9-16,0-4-12 15,0-3 14 1,-1-2-1-16,12 0 4 0,-12 0-1 16,15-16 10-16,-4-13 2 15,11 1-7-15,-4-3 9 16,-4-1-11-16,5 7 2 16,-12 5 0-16,8 5-6 15,-4 9 8-15,-3 6-4 16,0 0-1-16,10 14-17 15,-11 15 20-15,5 2-29 16,-11-7 0-16,6-2 27 0,1-7-22 16,3-4 24-16,-10-8 0 15,-7-3 7-15,14 0-5 16,0 0 1-16,17-9 1 16,-11-13 4-16,11-7 3 15,-7 6-9-15,-3 0 1 16,-7 6 8-16,3 5-8 15,-3 9-3-15,-8 3-2 16,18 0-5-16,-10 26-15 16,7 9 16-16,-11-1-32 15,11 3-166-15,-14-5-120 16</inkml:trace>
  <inkml:trace contextRef="#ctx0" brushRef="#br0" timeOffset="10320">7870 1885 593 0,'0'0'378'16,"0"0"-238"-16,0 0 11 15,0 0 2-15,-7-146-71 16,-3 137-18-16,3 9-11 16,7 0-22-16,0 0-19 15,0 26-12-15,0 29 0 16,0 24 0-16,17 16 11 15,-10 13-8-15,0 4-3 16,6-3 13-16,-6-2-17 16,-7-11 4-16,0 1 0 15,7-11-2-15,-7-12 2 16,0-20-9-16,11-19-23 16,-5-17-31-16,1-13 34 0,0-5-24 15,17-5 40-15,-3-33-2 16,-7-20 15-16,3-5-18 15,-17-2-21-15,0-3-11 16,-31-2 25-16,-21 2-15 16,-30 5-9-16,10 6 38 15,10 14-16-15,10 8 27 16,25 15 1-16,27 10 9 16,0 1-17-16,0 9 7 15,37-6 0-15,42-3 2 16,11-2 9-16,-1-2-11 15,-6-2 0-15,-18 0 5 0,-20 4-1 16,-7 2-4 0,-11 3 0-16,-10 0 4 0,4 4 4 15,-14 2-3 1,-7 0-5-16,17 0 4 0,-17 0-5 16,0 0 1-16,0 0 0 15,0 0-7-15,0 0 17 16,0 0-10-16,0 0 7 15,0-3-4-15,0 3 27 16,0-5-9-16,-10-1-6 16,-11 0-4-16,0 0-3 15,-9 6-9-15,16 0 1 16,-3 0-14-16,-4 3 12 16,14 20-15-16,-10 6 17 0,3 7-3 15,14-7 10-15,0-3-12 16,0-6 5-1,7-12-20-15,31 1 14 0,7-9 6 16,-15 0 0-16,-2 0 6 16,-4-11 2-16,-10-7-7 15,0-2 3-15,-14 0 3 16,6 3 7-16,-6-3-12 16,0 12 4-16,0-1 20 15,0 9-25-15,0 0 6 16,0 0-7-16,0 9-19 15,11 13 14-15,9 7 5 16,4 3 0-16,4-7-4 0,3-2 12 16,7-12-8-16,3-5 0 15,14-6 1-15,3 0 0 16,1-12-1-16,-8-25 0 16,8-5-1-16,-21-9 11 15,-7-10-10-15,-18-2 23 16,-6-5-8-16,-7-1 38 15,0 9-29-15,-7 8 8 16,-13 13 11-16,-4 15-39 16,10 15 12-16,0 2-16 15,14 7 13-15,0 0-26 16,0 34 0-16,0 21 13 0,0 13-2 16,0 6 11-1,0-3-9-15,28 2 0 16,3-14 8-16,13-10-15 0,-6-12 7 15,-3-17-10-15,-4-9 0 16,6-11 7-16,-2 0 3 16,3-6 0-16,-1-22 9 15,-6-6-5-15,-3-6-4 16,-4-6 0-16,-24 0 2 16,0 3 6-16,0 6-8 15,0 5 0-15,0 16 10 16,0 4-8-16,0 9-2 15,0 3 0-15,0 0-9 16,0 0-2-16,0 23 11 16,0 10-1-16,0 17 2 0,7 1-9 15,7 4 8-15,-8-1 0 16,19-8-4-16,-19-6-4 16,8-12-2-16,-7-4-6 15,-7-10-4-15,0-11 8 16,0 0-3-16,0-3-25 15,0 0 19-15,-21 0-22 16,-16 0 29-16,-8-9 3 16,31-2-28-16,7 5 32 15,7 0-5-15,0 0 12 16,7-2-14-16,24-6 15 16,28-4-1-16,6-1 0 15,4-7 7-15,3-3-11 0,-14-3 4 16,11-7 0-16,-11-5 24 15,-6 5-16-15,-14-4 28 16,-7 9 5-16,-17-1-21 16,-8 3 32-16,-6 4-16 15,0 5-26-15,-20 3 8 16,-11 8-12-16,0 9-6 16,3 3 0-16,-9 7 7 15,6 36-9-15,10 14 2 16,21 8 0-16,0-2-1 15,0-5 12-15,45-15-10 16,6-8-1-16,1-13 11 0,6-11-25 16,11-2 13-1,-17-9-113-15,-8 0-161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5:49.1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366 30 103 0,'0'0'125'16,"0"0"-68"-16,0 0-56 16,0 0-1-16,0 0-286 15</inkml:trace>
  <inkml:trace contextRef="#ctx0" brushRef="#br0" timeOffset="767">366 30 434 0,'-141'37'161'16,"141"-42"-33"-16,0-1 6 0,0-6-6 15,0 4-55-15,0 2-1 16,0 4 2-16,0-5-17 15,0 5 2-15,0-1-19 16,0-3-31-16,0 6 18 16,0-2-27-16,-14-1 0 15,4 0-2-15,-11 3 9 16,7 0-7-16,-10 0 0 16,-3 0 3-16,3 12-14 0,3 2 11 15,-3 7 0 1,3-5-6-16,4 1 13 0,10 3-7 15,7 0 0-15,0 0-4 16,0 2-5-16,14 5 8 16,24-4 1-16,0 2-5 15,6-2 8-15,-13-3-3 16,-3-3 0-16,-4 0 1 16,-4 1-9-16,5-4 8 15,-19 0 0-15,8-2-2 16,-14-2-1-16,0 3-1 15,0 0 3-15,0 8-2 0,-31-1-3 16,-3-1 6 0,-11 5 0-16,7-4-1 0,7-3 7 15,4-5-6-15,10-4 0 16,3-6-11-16,7 2 8 16,7-2-27-16,0 1 21 15,0-3 5-15,0 0-18 16,0 0-4-16,0 0 4 15,14 0 18-15,3 0-8 16,-10 0 12-16,0 12-12 16,-7 5 9-16,0 12-23 15,0 7 26-15,0 7 2 16,-7 4 4-16,-17 1 5 16,10-5-8-16,7-3 2 15,7-3 4-15,0-3-2 0,0-5 2 16,21-3 5-16,17-10-11 15,-7-4 32-15,13-9-23 16,1-3 8-16,-4 0 22 16,21 0-27-16,-3-20 10 15,-1-11-16-15,-6-4-7 16,-28-2-4-16,-24 3-272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5:55.1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0 534 414 0,'0'0'231'0,"0"0"-79"16,0 0 0-16,0 0-41 15,0 0-31-15,0 0-22 16,0 0 2-16,24-25 12 16,-24 25-46-16,0-4 15 15,7 4-7-15,-7 0-31 16,0 0 26-16,0 0-29 15,0 0 0-15,7 0-6 16,0 0-7-16,10 28 10 0,10 2-7 16,4 1 20-16,-3 4-12 15,-4-9 2-15,3-4 0 16,-3-5-1-16,-10-3 9 16,3-4-8-16,-10-2 0 15,0-5 7-15,-7 2-14 16,0-2 7-16,7 0 0 15,0-3 13-15,-7 0-9 16,17 0 15-16,-3 0 17 16,24-17-5-16,13-20 2 15,21-18-29-15,4-4-4 16,7-8 8-16,-4-1 0 0,-4-4-8 16,-9-5 0-16,-8 4-1 15,-3 0-2-15,-27 14-59 16,-15 16-109-16,-13 14-125 15,0 18-589-15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1:22.1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468 100 423 0,'0'0'366'15,"0"0"-206"-15,0 0-29 16,0 0-40-16,0 0 0 16,0 0-50-16,0-57 24 15,0 51-15-15,0-3-18 16,0 3 7-16,0 1-31 16,-14 0-6-16,-10-1 0 15,-4 0 3-15,-3 6-5 16,7 0 0-16,10 0 3 0,1 0-16 15,6 0 13-15,7 0 0 16,0 14-8-16,0 9 15 16,0 3-7-16,7 0 0 15,30-1 4-15,8-1-11 16,-10-4 7-16,9-4 0 16,-13 1-8-16,-3 1 14 15,-11-4-6-15,-10-1 0 16,-7 0-6-16,0 0-2 15,0 3 2-15,-24-5 6 16,-28 0-9-16,-6-3 0 16,13-8-2-16,7 0-1 15,11 0 12-15,9 0-4 16,12 0 5-16,-1 0-1 16,7-5 10-16,0 2-1 0,0 1-8 15,0-2-1-15,0 4-15 16,7 0 7-16,17 0 0 15,-4 0 3-15,4 12 2 16,-17 14-20-16,0 8 21 16,-7 6 2-16,0 6 0 15,0 5-5-15,-14 7 5 16,-23-1 0-16,-1-3 2 16,10-6 6-16,-3-5 0 15,24-6 9-15,1-5-17 16,6-9 22-16,0-3-21 15,0-6 5-15,34 1 18 0,4-4-21 16,13-5 31-16,1-3-23 16,-7-3-6-16,-8 0 17 15,-13 0-18-15,-24 0-4 16,0 0 0-16,0 0-121 16,-17 0-96-16,-10 0-186 15</inkml:trace>
  <inkml:trace contextRef="#ctx0" brushRef="#br0" timeOffset="278345">0 1123 594 0,'0'0'144'0,"0"0"-62"16,0 0 34-16,0 0 3 15,0 0-40-15,0 0-58 16,0 0 13-16,0 0-33 0,289-14 13 15,-169 0 17-15,4-3-26 16,-11 3 1-16,-10 5-6 16,-37 6-20-16,-35 3-188 15,-31 0-755-15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5:57.5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253 206 653 0,'0'0'102'0,"0"0"58"16,0 0-50-16,0 0-28 15,0 0 7-15,0 0-37 16,0-86-2-16,0 78 2 16,0 5-33-16,0 0 26 0,0 3-29 15,0-4-6 1,-7 3 3-16,-14 1-11 0,-10 0-2 15,4 0 0-15,-11 0 3 16,0 0-9-16,0 11 6 16,24 7 0-16,-10 0-12 15,18 0 18-15,-1 2-6 16,7 0 0-16,0 1 0 16,0-2-9-16,7-2 9 15,23 4 0-15,8-5-13 16,-10 4 2-16,10 0 9 15,-7-2 1-15,-11-4-22 16,4-3 19-16,-10 0-5 16,0-4 7-16,-14-2-8 0,0 1 1 15,0 2 6-15,0 7 3 16,0 0 0-16,-21-1-7 16,-17-3 7-16,7-2 0 15,11-4-6-15,6-5 15 16,-3 0-9-16,17 0 0 15,-7 0 6-15,-7 0-3 16,14 0-3-16,-7 0 0 16,7 0 0-16,0-3 9 15,0 1-9-15,0 2 0 16,0 0-13-16,0 0 12 0,0 0-29 16,0 0 20-1,14 7-5-15,0 14 11 0,-7 4 3 16,10 7-5-16,-17-1 6 15,0 7-2-15,0-3 2 16,0-2 0-16,7-2-4 16,0-2 14-16,6-5-10 15,5-6 9-15,2-3-8 16,11-2 28-16,7-5-20 16,-4-3 6-16,18-5 24 15,10 0-35-15,-4 0 24 16,8-11-14-16,2-14-11 15,-23-10-6-15,-24-3-155 16,-21-7-506-16</inkml:trace>
  <inkml:trace contextRef="#ctx0" brushRef="#br0" timeOffset="6385">3072 14 573 0,'0'0'153'0,"0"0"-57"15,0 0 30-15,0 0-43 16,0 0-8-16,0 0-18 16,-31 0-33-16,31 0 27 15,0 0-22-15,7-2-10 16,24-1 1-16,14-1-9 16,6 2-11-16,1-1 4 15,-1 3 2-15,1 0 10 16,-14 0-16-16,-11 0 5 15,-3 0 3-15,-10 0 1 16,-14 0-9-16,0 0 0 16,0 0 4-16,0 0-14 15,0 0 10-15,0 5 0 0,0 13 0 16,0 2 1 0,0 9 23-16,-7 0 2 0,7 5-20 15,-7 3 28-15,1 6-30 16,-1-1 4-16,7 5 3 15,0-3 1-15,-11 0-12 16,11-1 0-16,0 0 10 16,0 0-11-16,0 0 1 15,0 3 0-15,0-4-4 16,0-1 12-16,0-8-8 16,0-1 0-16,0-7 7 15,0-1-11-15,0-4 4 0,0 0 0 16,0-3-4-1,0-3 12-15,0-2-8 0,0-4 0 16,0 4 4-16,0-4-7 16,0 1 3-16,0-3 0 15,0-4-5-15,0 1 13 16,0-3-8-16,0 0 0 16,0 0 5-16,0 0-2 15,0 0-3-15,0 0 1 16,-7 0-2-16,-37 0 15 15,-22 0-28-15,-9-9-80 16,-4-8-239-16,10 3-522 16</inkml:trace>
  <inkml:trace contextRef="#ctx0" brushRef="#br0" timeOffset="13960">394 1121 318 0,'0'0'249'16,"0"0"-79"-16,0 0-25 15,0 0-22-15,0 0-23 16,0 0-38-16,0-21 16 0,0 21-38 16,0 0-20-16,0 0 17 15,0 0-31-15,0 0 2 16,0 0-8-16,0 0 11 15,0 0-24-15,0 0 13 16,0 13 0-16,10 9-1 16,-3 1 10-16,7 3-9 15,-1 0 0-15,11 3 6 16,-10 0-7-16,10-1 1 16,4 0 0-16,3-6-2 15,-4-1 11-15,18-1-9 16,-14-3 0-16,14-3 11 15,6 1-9-15,8-1-2 0,16-3 0 16,-3 2 3-16,11-6 6 16,-1 2-9-16,-9-7 0 15,2 1 8-15,-3-3-13 16,11 4 5-16,-7-2 0 16,3-2-4-16,-10 0 11 15,3 0-7-15,-4 0 0 16,5 0 6-16,2 0-9 15,-9 0 3-15,9 0 0 16,-2-11 0-16,-12-4 10 16,-2 5-10-16,-14-2 0 15,-8-2 6-15,-9 2-8 16,3 1 2-16,-4-7 0 0,4 2-2 16,0-5 12-1,-3 4-10-15,3 3 0 0,-11-1 6 16,11 4-10-16,-17 0 4 15,10 2 0-15,-17 3-6 16,7-1 13-16,-14 3-7 16,7 1 0-16,-7 1 11 15,0-4-14-15,0 6 3 16,0-3 0-16,0 3 6 16,0 0 3-16,0-7-7 15,0 5 1-15,0 0 8 16,0-2-8-16,0 4-3 0,0 0 0 15,0-2-1-15,0 2 8 16,0 0-7-16,0 0 0 16,0 0 8-16,0 0-8 15,0 0 0-15,0 0 0 16,0 0-7-16,0 0 11 16,0 0-4-16,0 0 0 15,0 0 8-15,0 0-13 16,0 0 5-16,0 0 0 15,10-3-7-15,4-6 15 16,-1-2-8-16,5 2 0 16,-5 4 7-16,-13 5-12 15,0 0 5-15,0 0 0 16,0 0-7-16,0 0 12 16,0 0-5-16,0 0 0 0,0 0 7 15,0 0-13-15,0 0 6 16,0 0 0-16,0 0-8 15,0 0-1-15,0 0 8 16,0 0-4-16,-7 0-15 16,-23 0 17-16,-15 0 3 15,0 1 0-15,-6 6 1 16,23-1 6-16,-3-6-7 16,17 2 0-16,-3-2 7 15,10 0-11-15,0 0 4 16,7 0 0-16,-6 0-6 15,-1 0 12-15,7 0-6 0,0 0 0 16,0 0 3-16,0 0-16 16,0 0-9-16,0 0-16 15,13 0 35-15,18 0-25 16,4-8 28-16,-4-6 0 16,6 3 6-16,-16 2-9 15,3 3 3-15,-3 0 0 16,3 3-5-16,-3-2 10 15,3 2-5-15,-11 3 0 16,1 0 5-16,0 0-19 16,3 0 14-16,-3 8-3 15,0 13-7-15,-4 0 3 16,4 0 7-16,-8 2 0 0,-6-3-37 16,0-3-71-16,0 1-168 15,-13-4-456-15</inkml:trace>
  <inkml:trace contextRef="#ctx0" brushRef="#br0" timeOffset="14829">404 1046 502 0,'0'0'194'0,"0"0"-88"0,0 0-19 16,0 0 18-16,0 0-62 16,0 0-2-16,0-8-16 15,0 8-17-15,0 6 0 16,-24 17-8-16,-7 3 0 16,17 2 17-16,-6 1-7 15,-5 2-10-15,12 3 7 16,-1-2-2-16,-3-6 5 15,10-6-10-15,7-6 0 16,0-5-5-16,0-7 12 16,0-2-7-16,0 0 15 15,0 0-14-15,0 0 35 16,7-20 9-16,10-10-18 0,4 1 5 16,-1 0-28-16,-9 3 12 15,-5 3-4-15,1 3-7 16,0 5 5-16,0 2-10 15,0 7 0-15,3-1-4 16,4 6 4-16,-7-3 0 16,17 2 0-16,10 2-6 15,11 0-3-15,7 0-26 16,23 2-118-16,-9 10-100 16,23-1-349-16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6:13.3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7 301 540 0,'0'0'126'0,"0"0"-55"15,0 0-13-15,0 0 1 16,0 0-10-16,0 0-44 15,-7 0 17-15,7 0-10 16,0 4-9-16,0 12 26 16,0 1-24-16,0-2-2 15,0 2 12-15,31-5-5 16,-3-3-4-16,10-4 6 0,6-5-11 16,8 0 24-1,-7 0-6-15,-1-5 27 0,-6-16 28 16,-10 1-21-16,3-9-7 15,-7-2-16-15,-4-6-27 16,-6-3 29-16,-14 2-26 16,0 2-4-16,0 4 11 15,0 7-2-15,0 7-6 16,0 4-5-16,-14 5 14 16,1 7-28-16,6-2 13 15,-11 4 0-15,12 0-9 16,-15 0-3-16,-3 0 13 15,10 13 0-15,0 5-4 16,-3-6-3-16,3 0-7 0,8-4-14 16,6-2 22-16,0-3-22 15,0-3 27-15,0 0 1 16,0 0-13-16,0 0 5 16,6 0 4-16,39 0 4 15,20-11-2-15,11-11 13 16,-4-4-11-16,-3 3 0 15,-17 8 3-15,-25 7-5 16,-3 8 2-16,-24 0 0 16,0 0-10-16,7 0 2 15,-7 8 8-15,7 17-1 16,10 4-5-16,-10-1-3 16,-7 2 9-16,0-7 0 0,0-3-5 15,0-4 5-15,0 2-66 16,0-1-117-16,0-9-171 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6:14.3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0 294 767 0,'0'0'115'15,"0"0"11"-15,0 0-28 0,0 0-17 16,0 0-6-16,0 0-53 15,0-46-19-15,0 46-3 16,0 11-19-16,0 22 19 16,0 6 0-16,0 4 6 15,0 3-5-15,0 0-1 16,0-3 0-16,0-9-6 16,0-14 19-16,0-9-13 15,7-8 0-15,-1-3 6 16,-6 0 9-16,14 0-14 0,3-3-1 15,11-22 12 1,-4-1-3-16,-3 0-9 0,-8 4 0 16,11-1 10-16,-17 5-17 15,7 4 7-15,-7 8 0 16,-7 6-8-16,10 0-5 16,4 0-16-16,0 6 9 15,10 11-10-15,-4 6 28 16,-2-2-20-16,2-5-6 15,1-2 27-15,-11-5-32 16,4-3 24-16,-7-6 9 16,0 0-5-16,0 0-2 15,3 0 7-15,-3 0 0 16,0-15-1-16,-7 4 9 16,7 2-8-16,-7 1 0 0,0 6 7 15,0-2-11-15,0 4 4 16,0 0-6-16,13 0 1 15,-6 4-10-15,24 10 15 16,-17-4 0-16,10 0-6 16,3-5-2-16,-2-5 6 15,5 0 2-15,-2 0-5 16,-4 0 12-16,-10-5-7 16,6-13 0-16,-9-2 10 15,-11-5 4-15,0-4 4 0,0 0 6 16,0-2 21-1,-17 6-44-15,-11 7 20 0,-10 4-21 16,-6 8-8-16,13 3 5 16,-4 3-6-16,-10 0-83 15,28 15-71-15,-3 13-140 16</inkml:trace>
  <inkml:trace contextRef="#ctx0" brushRef="#br0" timeOffset="535">1007 57 555 0,'0'0'137'0,"0"0"-51"16,0 0 64-16,0 0-48 16,0 0-33-16,0 0 21 15,7-57-72-15,-7 57 4 16,0 0-22-16,0 11-13 16,0 21 11-16,0 11 2 15,0 5 0-15,0-2-4 16,0 5 11-16,0-2-7 0,0-3 0 15,0-9 5-15,0-6-1 16,0-7-4-16,0-10-4 16,7-9-4-16,-7-2-71 15,0-3 8-15,0 0 9 16,0 0-15-16,0-22-28 16,0-2 45-16,-7-1 30 15,-24-1 24-15,10 3-10 16,-10 3 16-16,4 8 0 15,10 1 6-15,-4 8-6 16,14 3 5-16,7 0 14 16,0 0 6-16,0 0-23 15,0 0-2-15,45 0 13 0,13 0-10 16,15 0 13-16,2-2-16 16,1-4-3-16,-18-3-79 15,-13 0-321-15</inkml:trace>
  <inkml:trace contextRef="#ctx0" brushRef="#br0" timeOffset="5524">1746 343 262 0,'0'0'188'0,"0"0"-6"15,0 0-4-15,0 0-6 0,0 0-83 16,0 0-55-16,0 0 67 15,18-49-50-15,-18 35-1 16,0 0-3-16,0 2-25 16,0 4 18-16,0-1-40 15,-18 3 9-15,-2 6-18 16,-11 0 1-16,3 0 8 16,-10 0-4-16,8 23 9 15,2 6-6-15,4 2 1 16,10-5-1-16,14 0-13 15,0-6 0-15,0-6-9 16,0 0 23-16,14-5-26 16,10-6 25-16,-3-3-10 15,10 0 11-15,3 0-3 16,-3-8 5-16,0-13-2 0,-10 4 0 16,-8 3 14-1,-2 3-14-15,-5 7 0 0,-6 2 3 16,0 2 17-16,0 0-19 15,0 0 4-15,0 0-5 16,0 0-17-16,0 0 13 16,0 17 3-16,14 6 1 15,17 0-9-15,28-1 9 16,6-7-43-16,11-7-141 16,-18-5-262-16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1:35.1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315 389 808 0,'0'0'184'0,"0"0"-36"16,0 0-45-16,0 0 17 15,0 0-47-15,0 0-41 16,-59-17-6-16,46 40-18 0,-18 22-8 16,-14 18 32-16,0 14-30 15,1 10 23-15,9 7-25 16,11 5 3-16,10 1-3 16,14 1 7-16,0-10-7 15,21-8 0-15,31-8-2 16,23-16-3-16,15-10-63 15,20-21-122-15,10-13-62 16,-3-15-137-16</inkml:trace>
  <inkml:trace contextRef="#ctx0" brushRef="#br0" timeOffset="321">961 918 476 0,'0'0'344'0,"0"0"-162"16,0 0-50-16,0 0 18 15,0 0-71-15,0 0-21 16,0 0-4-16,-69-75-48 16,63 75-3-16,6 0-3 15,0 17-14-15,-14 24 6 16,0 7 8-16,-3 9 0 15,3 1-5-15,7-1 8 16,7-8-3-16,0-6 0 16,14-9-7-16,31-11-8 15,23-6-3-15,-2-12-69 0,16-5 33 16,-3 0-69-16,4-5-16 16,-7-21-98-16,-18-6-543 15</inkml:trace>
  <inkml:trace contextRef="#ctx0" brushRef="#br0" timeOffset="980">1518 797 336 0,'0'0'363'0,"0"0"-244"0,0 0 19 16,0 0-26-16,0 0-55 15,0 0 13-15,-96-79-19 16,96 79-25-16,0 0 17 16,0 0-29-16,0 0-3 15,0-4-11-15,21 2-3 16,44 0 3-16,42-4-1 16,23 2 15-16,4 0-18 15,-7 0 4-15,-30 1-2 16,-15 0-5-16,-47-2-71 15,-4 2 4-15,-31 0 24 16,0 0-9-16,0-2-10 16,-31-1-88-16,-14 0 52 0,0 3 71 15,18 3 34-15,13 0 18 16,4 0-5-16,10 0-13 16,0 0 23-16,0 0-12 15,0 0 1-15,-14 20 29 16,0-3-14-16,7 6 41 15,-10 4-23-15,3 9-10 16,7 10 16-16,-6 3-34 16,2 4 4-16,5 8 4 15,6-1-21-15,0-6 9 16,0-11-13-16,0-12 3 16,0-13-5-16,6-4 2 15,-6-12 0-15,0 1 7 16,0-3 0-16,0 0 5 0,0 0-12 15,-27 0-19-15,-4 0 18 16,10 0-12-16,4-5 13 16,10 5-3-16,0-3 11 15,7 3-14-15,0-3 6 16,0 3-23-16,21 0 3 16,34 0-21-16,24-6 41 15,17-2 0-15,8-6-62 16,2-6-87-16,-10-9-81 15,1-5-276-15</inkml:trace>
  <inkml:trace contextRef="#ctx0" brushRef="#br0" timeOffset="1393">2931 730 445 0,'0'0'313'0,"0"0"-174"15,0 0-10-15,0 0-62 16,0 0-33-16,0 0-34 16,-13-9 8-16,6 46-8 15,7 12 9-15,0-1-9 16,-7 4 21-16,7-4-18 16,-7-5 4-16,7-10 2 15,0-7-6-15,0-14 7 16,0-6-10-16,0-6 1 0,0 0 26 15,-10 0 59-15,10-8 50 16,-7-24-56-16,7-13-78 16,-7-7 26-16,-7-11-28 15,-3-5 2-15,3-1 3 16,1-1-1-16,-5 6-4 16,11 9 0-16,7 13 5 15,0 10-17-15,0 15 12 16,0 8-32-16,25 9 6 15,19 0-62-15,8 0-13 16,-1 26-18-16,8 8-35 0,-21 10-71 16,-18 0-365-16</inkml:trace>
  <inkml:trace contextRef="#ctx0" brushRef="#br0" timeOffset="1506">2931 730 544 0</inkml:trace>
  <inkml:trace contextRef="#ctx0" brushRef="#br0" timeOffset="1587">2931 730 544 0,'-123'140'122'0,"150"-140"5"0,11 0-11 0,14-6-48 15,6-3-16-15,18 4-36 16,13-2 4-16,-6 5-17 16,-4-1 0-16,-11 3-6 0,-16 0-95 15,-18 0-112 1,-3 0-80-16</inkml:trace>
  <inkml:trace contextRef="#ctx0" brushRef="#br0" timeOffset="1940">3564 789 311 0,'0'0'248'0,"0"0"-82"16,0 0-34-16,0 0-12 16,0 0-35-16,0 0-21 15,-24-59-22-15,24 59-13 16,0 0-29-16,0 0-6 15,0 16-4-15,-7 16 10 16,7 2-5-16,0 6 5 16,0 0 0-16,0-3 0 15,0 1 0-15,14-7-1 0,24-8-3 16,13-5 4-16,1-13-1 16,-1-5 2-16,1 0 0 15,-7-20 40-15,-7-14 8 16,-8-7 36-16,-16-1-5 15,-14-5-24-15,0 2-1 16,0 2-39-16,-51 6-14 16,-15 6 3-16,-9 11-4 15,9 11-2-15,4 9-15 16,11 0-133-16,6 23-100 16,18 3-190-16</inkml:trace>
  <inkml:trace contextRef="#ctx0" brushRef="#br0" timeOffset="2264">3746 0 551 0,'0'0'408'0,"0"0"-252"16,0 0-19-16,0 0-37 0,0 0-85 16,0 0-5-1,90-11 13-15,23 51 0 0,4 20 27 16,-7 15-40-16,4 13-7 16,-25 15 12-16,-10 2-4 15,-10 10-9-15,-24-6 1 16,-18-4 5-16,-10-8-3 15,-17-5-5-15,0-9-10 16,-38-6 9-16,-44-6-180 16,-14-3-236-16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6:21.7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 13 651 0,'0'0'140'15,"0"0"-57"-15,0 0 25 0,0 0-39 16,0 0-65-16,0 0 6 16,-31 0-10-16,24 24 0 15,7 1-1-15,0 1 11 16,0-3-10-16,17-9 4 15,10-5 7-15,11-9 0 16,-7 0 1-16,14 0 32 16,-18-12 55-16,4-10-44 15,-17-4-21-15,0 0 8 16,-14 4-42-16,0 4 28 16,0 10-28-16,0 8-52 15,-41 0-144-15,3 8-269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6:20.4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4 152 822 0,'0'0'156'0,"0"0"-2"16,0 0-40-16,0 0-46 15,0 0-6-15,0 0-62 16,0-29 6-16,0 44-6 15,0 19-1-15,0 17 1 16,0 9 0-16,0 3 1 16,0 9-2-16,0-7 1 15,7-8 0-15,-7-11 0 16,10-11 12-16,-10-15-13 16,0-14 1-16,0-4 0 15,0-2 9-15,0 0-9 16,0 0 21-16,0-22 13 15,0-16-33-15,0-7 27 0,0-7-17 16,0-8-10-16,0-3 12 16,0-3-10-16,0 6-3 15,0 6 0-15,0 5 11 16,0 9-15-16,14 12 4 16,6 7-13-16,5 13 3 15,2 2-3-15,4 6-7 16,0 0 11-16,7 0-22 15,-11 4 23-15,-3 10-18 16,-10 6-6-16,-14-3 27 16,0 5-54-16,0-2 20 15,0-2-4-15,-45-1-74 16,-20 3-3-16,-4-7-119 0,25 2-217 16</inkml:trace>
  <inkml:trace contextRef="#ctx0" brushRef="#br0" timeOffset="915">465 112 245 0,'0'0'539'0,"0"0"-394"15,0 0-37-15,0 0 17 16,0 0-74-16,0 0-4 16,-66-109-1-16,49 106-40 15,10 3 4-15,-6 0-10 16,-5 0-9-16,-2 17-2 16,-1 15 12-16,4 2-1 15,3 3 0-15,14 1-22 16,0-7 22-16,0-5-21 15,0-6 0-15,7-12 17 16,7-3-17-16,3-5 21 16,4 0-4-16,3 0 11 0,-4-16 7 15,-6-4-14-15,3-3 2 16,-10 0 24 0,-7-3 2-16,0 4 14 0,0-2 6 15,0 7-33-15,0 3 25 16,0 2-24-16,0 10-15 15,0 2 7-15,0 0-8 16,0 0-15-16,0 0 3 16,0 14-2-16,0 12 13 15,0 5 1-15,31 1 0 16,-3-3-9-16,16-8 9 16,1-6-4-16,-7-6 0 15,6-9 4-15,-16 0-1 0,3 0 1 16,-17-3 0-1,3-19 7-15,-3-4 0 0,-1-3-7 16,-6-3 9-16,4 1-3 16,-11 5 9-16,0 6-1 15,0 9-13-15,0 8 31 16,0 3-32-16,0 0 0 16,0 0 0-16,0 0-35 15,0 20 30-15,0 14 3 16,0 9 4-16,0-3-14 15,0 1 12-15,13-10 0 16,15-8-1-16,-11-12-7 16,4-8 4-16,3-3 4 15,-4 0 0-15,11-11 11 16,7-17-5-16,-10-5-6 0,3-1 0 16,6 0 13-1,-9 3-12-15,3 2-1 0,-11 6 0 16,-2 8-8-16,2 7 8 15,-13 8 0-15,10 0-1 16,-3 6-18-16,0 20 15 16,0 6-1-16,3-5-11 15,-10-1 14-15,0-3-28 16,17-9 8-16,-11-5 2 16,1-4-24-16,10-5 25 15,-3 0-32-15,3-2-55 16,3-29-61-16,-9-13-450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1:24.1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602 201 671 0,'0'0'190'0,"0"0"-18"0,0 0-33 16,0 0-34-16,0 0-10 15,0 0-33-15,-59-74-7 16,59 72 6-16,0-2-43 16,0 4 15-16,0 0-28 15,0 0 5-15,0 0-19 16,14 0 9-16,13 17 0 15,11 14-12-15,7 9 19 16,0 9-7-16,-8 9 0 16,1 5 8-16,-17-1-14 15,3 7 6-15,-17-4 0 16,-7-2-4-16,0-2 11 16,-7-7-7-16,-38-6 0 0,1-5 10 15,-18-5-18-15,10-4 8 16,1-11-33-16,6-7-15 15,10-4-69-15,11-5-16 16,4-7-114-16,9 0-221 16</inkml:trace>
  <inkml:trace contextRef="#ctx0" brushRef="#br0" timeOffset="633">1557 152 424 0,'0'0'219'0,"0"0"-52"15,0 0-11-15,0 0-27 16,0 0-53-16,0 0-15 0,0-25-22 15,0 25-14-15,0 0 8 16,-13 2-30-16,-11 24 2 16,3 9 4-16,-10 8-2 15,0 10 4-15,17 5 2 16,-6 8-3-16,9 2 24 16,11 3-29-16,0 1 16 15,0-6-9-15,18-3-5 16,26-9 3-16,15-5-10 15,-1-6 1-15,11-9 5 16,3-9-6-16,-3-10 0 16,-17-10-107-16,-18-5-188 15</inkml:trace>
  <inkml:trace contextRef="#ctx0" brushRef="#br0" timeOffset="6714">416 1421 554 0,'0'0'237'16,"0"0"-66"-16,0 0-16 15,0 0-39-15,0 0-42 16,0 0 15-16,0 0-41 16,0-86-10-16,0 75 12 15,0 0-26-15,0 2 20 16,0 1-19-16,0 3-16 16,0-5 11-16,0 5-20 15,-31-1 0-15,-14 0-2 0,1 6 19 16,-8 0-21-16,-6 0 4 15,6 0 0-15,14 6-5 16,0 11 5-16,18 9-6 16,-4 3 6-16,10 8-28 15,14 0 23-15,0-1-1 16,0-4-26-16,14-3 30 16,30-6-33-16,1-6 31 15,7 1-8-15,3-4 23 16,-21 0-14-16,-3 3 3 15,-10 1 0-15,3 1-9 16,-17-1 7-16,-7-4 2 0,0 2-2 16,0-1-5-1,-7 2 6-15,-31 1 1 16,-7-5 0-16,0-3-11 0,1-10 5 16,16 3 6-16,11-3-13 15,10 0 25-15,7 0-14 16,0 0 2-16,0 0 0 15,0 0-6-15,0 0 6 16,0 0-23-16,0 11 4 16,0 6-22-16,7 9 38 15,0 8 3-15,10 3 0 16,-10 5 4-16,7 1 1 16,-14 6-5-16,7 0 5 15,-7 6-2-15,0-4 20 0,0-5-20 16,0-6 1-16,0-6 8 15,0-5-5-15,10-7-7 16,-3-4 0-16,7-4 6 16,-1-9 1-16,5 0-7 15,9-5 0-15,4 0 26 16,7 0-17-16,-4 0 7 16,-10 0-12-16,-3-10 10 15,-4 4-28-15,-17 4-26 16,0 2-198-16,0 0-153 15</inkml:trace>
  <inkml:trace contextRef="#ctx0" brushRef="#br0" timeOffset="7524">1179 1425 229 0,'0'0'434'0,"0"0"-267"15,0 0-26-15,0 0-19 16,0 0-39-16,0 0 5 15,14-66-3-15,-14 57-48 16,0 1 18-16,-14-4-47 16,-17 4 0-16,11 2 10 0,-18 3-9 15,0 3-6 1,11 0-1-16,-4 0 9 0,10 0-14 16,-3 0 3-16,3 6 0 15,-3 13-6-15,10 7 10 16,8 9-4-16,-1 8 0 15,7 5 5-15,0 7 4 16,0-1-3-16,0-3 4 16,0 6 31-16,0-2-39 15,13-1 23-15,1 1-6 16,-7-4-18-16,10 0 25 16,-17 1-23-16,0-3-1 15,0-1 10-15,0 1 1 16,0-9-12-16,0-3-1 0,0-6 7 15,0-5-7-15,0-6 0 16,0-9 0-16,0 1-2 16,0-9 12-16,0 2-10 15,0-2 0-15,0-3 6 16,0 3-15-16,0 0 9 16,7-3 0-16,7 3-3 15,0 0 18-15,10-3-13 16,3 3-2-16,-3-3 11 15,7 0-11-15,-10 0 0 16,3 0 0-16,-10 0-4 16,-1 0-76-16,1 0-36 15,3 0-131-15,21 0-194 0</inkml:trace>
  <inkml:trace contextRef="#ctx0" brushRef="#br0" timeOffset="8402">2115 1304 172 0,'0'0'364'0,"0"0"-227"15,0 0-7-15,0 0-41 0,0 0-8 16,0 0-19-16,-31-28-29 16,31 28 11-16,0 0-25 15,0 0-14-15,31-3 16 16,-4 3-18-16,11 0 9 15,-7 0 0-15,-4 0-7 16,-3 0 10-16,-17 0-15 16,-7 0 4-16,7 0 2 15,-7 0-3-15,0 0-3 16,0 0 4-16,7 0 5 16,-7 18 13-16,0 4-6 0,0 9 25 15,0 13 34 1,0-2-52-16,0 10 5 0,0-1 3 15,-14 4-23 1,-3-4 24-16,3 3-30 16,1-5 2-16,6-1 20 0,-11 3-18 15,12-2 1-15,6 0-1 16,0-3 3-16,0 0 1 16,0-3-10-16,0-4 0 15,0 1 2-15,0-2 4 16,0-4-6-16,6-2 0 15,-6-1 10-15,0 0-11 16,0-8 1-16,0 3 0 16,0-8-8-16,0-1 15 15,0-3-7-15,0-3 0 0,0-2 8 16,0-1-8-16,0-2 0 16,0-3 0-16,0 0-6 15,0-1 10-15,0-2-4 16,-6 0 0-16,-15 0 4 15,-10 0 4-15,-7 0-8 16,-7 0-19-16,18 0-21 16,-4 0-96-16,17 0-82 15,7-11-21-15,7-7-338 16</inkml:trace>
  <inkml:trace contextRef="#ctx0" brushRef="#br0" timeOffset="306726">268 1058 222 0,'0'0'92'0,"0"0"-31"16,0 0 32-16,0 0-27 16,0 0-10-16,0 0-29 15,0 0-12-15,0 0 12 16,-58 0-14-16,58 0-3 16,0 0 16-16,0 0-22 15,0 0 18-15,0 0-22 16,27 0 7-16,18 0 39 15,31 0-23-15,9 0 13 0,15-2 2 16,10-7-7-16,7 0 3 16,-10 1-13-16,-21 0-21 15,-11 2 17-15,-16 3-14 16,-21 0-3-16,-18 3 2 16,-3 0 4-16,-17 0-7 15,0 0 1-15,0 0-27 16,-17 0 27-16,-24 0-2 15,-21 0-5-15,-3 0-41 16,6 0-5-16,-9 0 37 16,9 0 9-16,1 0 7 15,-4-9-6-15,20 0 6 0,5 4 0 16,13-3 0 0,17 4 9-16,0 3-9 0,7 1 0 15,0 0-7-15,0 0-4 16,0 0-84-16,0 0-132 15,20 0-38-15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7:17.6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0 172 0,'0'0'417'16,"0"0"-396"-16,0 0-16 15,0 0 17-15,0 0 22 16,0 0 38-16,124 6-18 0,-41-6-36 15,20 0 9 1,10 0-30-16,4 0-5 0,-14 0-4 16,-27 0-121-16,-24-6-519 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7:26.8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0 681 831 0,'0'0'163'0,"0"0"-24"15,0 0-1-15,0 0-14 16,0 0-78-16,0 0-14 16,0-32-17-16,0 32-8 15,7 12 10-15,10 14-1 16,4 5-4-16,-8 1 11 16,12 2-22-16,5 3 14 15,-9-2-11-15,3-4-2 16,-10-5 7-16,7-6-9 15,-15-12 0-15,5-4 4 16,-4-4 0-16,6 0 16 0,18-32 39 16,4-17-24-16,20-16 5 15,-4-7-31-15,-6-8 0 16,7-9 19-16,-1-11-27 16,8-12 9-16,-8 1-10 15,-6 11-17-15,-14 26-33 16,-17 28-92-16,-14 31-153 15,0 15-185-15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7:24.2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127 477 81 0,'0'0'694'0,"0"0"-557"0,0 0 11 15,0 0-2-15,0 0-35 16,0 0-31-16,0 0-9 15,0-77-50-15,0 77 5 16,0 0-16-16,-7 26-7 16,-24 8 21-16,11 6-20 15,-4 6 1-15,17 6 7 16,0 1-3-16,7 2-9 16,0 2 0-16,0-3 5 15,14-8-5-15,17-5 0 16,6-13 0-16,-2-8-2 15,3-11 3-15,-1-7-2 0,1-2-5 16,0 0-26 0,-10-2-5-16,9-27-63 0,-6-11-49 15,-10-11-37-15,-7-4-93 16,-14 1-89-16</inkml:trace>
  <inkml:trace contextRef="#ctx0" brushRef="#br0" timeOffset="190">127 477 474 0,'-96'-111'103'16,"72"88"-17"-16,17 0 15 16,7 3-12-16,0 6-13 15,0 2-16-15,31 4-48 16,20-1-11-16,25 3 0 0,10 6 11 16,10 0-14-1,-6 0 2-15,-15 0-40 0,-37 3-74 16,-31 20-55-16,-7 6-151 15</inkml:trace>
  <inkml:trace contextRef="#ctx0" brushRef="#br0" timeOffset="1281">120 669 201 0,'0'0'148'0,"0"0"-74"15,0 0 65-15,282-6-24 16,-203-11-44-16,4 3-18 0,-39 0 3 16,1 4 9-16,-38 5-25 15,0 2 18-15,-7 3-2 16,0 0-28-16,0 0 11 16,0 0-31-16,0 0-7 15,0 0-1-15,0 3-1 16,0 14 1-16,0 3 0 15,0 1 1-15,10-1 8 16,-3-6-9-16,7 0 0 16,0-6 1-16,-8-3 5 15,5-5-6-15,3 0 2 16,-1 0-1-16,11 0 16 16,4-7-16-16,-4-13 1 0,-3 0 9 15,3-4-7 1,-11 2 7-16,1 5 3 0,3-1-13 15,-10 13 17-15,-7 2-18 16,7 3 0-16,7 0-3 16,-7 0-12-16,10 19 10 15,-3 8 4-15,-7 4-9 16,10-5 5-16,-3 0 2 16,-1-3 3-16,1-9-5 15,-4-6-6-15,-3-2 10 16,-7-6-1-16,7 0 2 15,0-3 6-15,7-16-6 0,3-8 0 16,4-1 3-16,3 2 2 16,-11 3-5-16,1 9 0 15,-7 8 3-15,-7 6-9 16,0 0 6-16,17 0-13 16,-3 17 7-16,7 9 5 15,10 0-2-15,-7-3 3 16,3-6-13-16,11-8 11 15,-7-9-11-15,-11 0 13 16,11 0-10-16,-10-4 16 16,-7-15-6-16,3-7 1 15,-3 3 3-15,0 0 6 16,-4 3-5-16,-3 2 11 16,0 7 14-16,-7 6-16 15,0 2 11-15,0 3-13 0,0 0-12 16,0 0 0-1,6 22-24-15,8 21 24 0,-14 10-1 16,7 3 7-16,-7 1-6 16,10-5 0-16,-10-1 2 15,7-14-1-15,0-2-1 16,-7-15 0-16,0-6-3 16,7-8 6-16,-7-6-3 15,0 0 7-15,0 0 1 16,0-11 41-16,-7-24-16 15,-7-8 16-15,14-14-2 16,0-8-46-16,0-8 8 0,0 0-9 16,0 3 7-16,7 11-3 15,0 7-4-15,-7 12 0 16,0 12-4-16,14 8 4 16,3 11-7-16,11 9-8 15,9 0 6-15,1 0 0 16,7 9 2-16,0 14-11 15,-11 8 9-15,-3 3-20 16,-7-2 26-16,-24-1-4 16,0-5-21-16,0-4 24 15,0-4-14-15,-31-1-8 16,-7-6-6-16,0-1-38 16,11-2 0-16,-4-6-67 0,17 2-56 15,14-4-86 1</inkml:trace>
  <inkml:trace contextRef="#ctx0" brushRef="#br0" timeOffset="2204">2135 423 473 0,'0'0'198'15,"0"0"-92"-15,0 0 9 16,0 0 7-16,0 0-30 15,0 0-31-15,31-146 1 0,-31 143-8 16,0 3-31-16,0 0-18 16,0 0-5-16,7 26-10 15,0 17 0-15,-7 9 17 16,0 5-7-16,7-1 0 16,-7-3 7-16,7-6-3 15,3-9-4-15,-3-9 0 16,-7-9-6-16,7-9 5 15,-1-8 0-15,-6-3-4 16,0 0 3-16,0 0-7 16,0-18 9-16,0-7-17 15,-13-7 17-15,-18 3-8 16,0 1 5-16,10 0 2 16,1 10-13-16,-4 10 9 15,17 2 4-15,7 6 1 0,0 0-4 16,0 0-13-16,13 0-2 15,32 0 16-15,14 9 6 16,2-4-4-16,5-2 1 16,-1-3 0-16,4 0-4 15,-18 0 8-15,-13 0-4 16,-17 0 1-16,-4-5 8 16,-10-1 3-16,-7 0 1 15,0 0 3-15,0 3 10 16,0 1-19-16,0 2 6 15,0 0-13-15,0 0-18 16,0 0 4-16,14 15 10 0,-1 1 4 16,12-2-5-16,-5-2-11 15,4-3 14-15,-3-9-2 16,10 0 8-16,7 0-4 16,-4 0 2-16,-3-11-1 15,-10-4 20-15,-4-2 4 16,-10 3 27-16,-7-1-5 15,0 5-5-15,0 0 13 16,0 7-31-16,0 0-7 16,0 3-4-16,-7 0-13 15,-17 20 0-15,3 29-1 16,7 16 7-16,-3 13-11 16,10 11 5-16,7 2 0 0,0 0 0 15,-7-9 6 1,1-6-6-16,-1-13 0 0,-4-15-19 15,11-7 17-15,-7-13-6 16,-6-8 8-16,-1-9-7 16,-10-7 6-16,-14-4 1 15,-7 0 5-15,11-4 2 16,-11-16-1-16,1-5-6 16,13-9 0-16,3-9 5 15,11-6-2-15,17-3-3 16,0 3 0-16,7 4-42 15,62 7-38-15,20 10-71 0,21 5-84 16,17 9-150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7:32.7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273 95 576 0,'0'0'180'16,"0"0"-47"-16,0 0 25 15,0 0-61-15,0 0-13 16,0 0-1-16,0 0-32 0,7-29 19 16,-1 27-36-1,-6-4 5-15,0 3 15 0,0-5-39 16,0 2 16-16,0-3-27 15,0 1 6-15,-6-1-20 16,-22 3 10-16,4 4 0 16,-4-2-1-16,-2 4 11 15,5 0-10-15,5 0 0 16,-11 0-1-16,17 0-13 16,-7 6 14-16,4 9-2 15,4 2-4-15,-1 0-19 16,3 3 25-16,11 0 0 15,0 0-16-15,0 0 7 16,0-5 6-16,18-1 2 16,9-3-8-16,4 0 13 0,-10 1-4 15,3-1 0-15,-4 3 5 16,-2 1-16-16,-11-1 11 16,-7 3 0-16,0-2-2 15,0 2 8-15,0 0-6 16,-7 0 0-16,-31-3 1 15,7 0-5-15,10-2 4 16,-3 0-21-16,10-4 18 16,-6-2-36-16,9-3 38 15,11-3-7-15,0 0 8 16,0 0 9-16,0 0-9 16,0 0 0-16,0 0 0 0,0 0-12 15,0 0 12-15,0 0 0 16,0 11-22-16,0 6 8 15,11 9 8-15,-4 0 6 16,-7 11-4-16,7-3 17 16,-1 7-13-16,-6 1 0 15,0 1 6-15,0 3-4 16,0-6-2-16,0-3 0 16,7-11 6-16,10-7 5 15,-3-4-6-15,0-9-5 16,0 1 8-16,10-7 5 15,-17 0-10-15,6 0 2 16,5 0 11-16,-11-10-5 0,-1-13-6 16,1 3-5-1,-7-3-82-15,0 3-98 0,17 3-164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7:37.0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230 39 889 0,'0'0'194'16,"0"0"-42"-16,0 0 17 15,0 0-70-15,0 0-33 16,0 0-32-16,-24-39-30 15,41 73 10-15,11 15-13 16,16 11 9-16,18 2 21 16,-3 1-26-16,-1-6 7 15,7-2-12-15,4-7 11 16,-10-7-4-16,-15-7-7 16,8-9-10-16,-21-10-15 0,-4-5-115 15,-16-10-105-15,-11 0-117 16,0 0-469-16</inkml:trace>
  <inkml:trace contextRef="#ctx0" brushRef="#br0" timeOffset="200">777 11 767 0,'0'0'182'15,"0"0"-28"-15,0 0 9 16,0 0-70-16,0 0-29 15,0 0-49-15,-72 34 17 0,20 23 42 16,-7 10-51 0,-16 4-3-16,-21 12-20 0,-8 8-6 15,-9 12-69-15,3 3-271 16,14 6-531-16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7:33.4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284 241 462 0,'0'0'244'0,"0"0"-110"15,0 0 15-15,0 0-55 16,0 0 14-16,0 0-16 0,17-46-23 16,-17 43-1-16,0-5-35 15,-17 2-8-15,3-2 8 16,-10 2-32-16,-4 3 17 16,-3 3 2-16,4 0-19 15,-4 0 15-15,7 0-13 16,10 0-3-16,0 0 0 15,7 0 17-15,1 3-17 16,-5 11 0-16,11 3 3 16,0 6 2-16,0 2-5 15,0 4 4-15,0 3 25 16,0 2-26-16,0 3 25 16,0 2-3-16,0 5-18 15,0 2 24-15,0-1-22 16,0 2 0-16,0 1 11 0,0 6-17 15,-7-5 14-15,-6 3-16 16,6-4 5-16,0-8-3 16,-10-3-3-16,17-8 0 15,0-12 4-15,0-6 9 16,0-5-13-16,0-6 0 16,0 0 6-16,0 0-10 15,0 0 4-15,0 0 0 16,0 0-5-16,0 0 20 15,31 0-15-15,6 0 0 16,8 0 5-16,-11 0-3 16,-3 0-2-16,-10 0-17 0,-4 0-47 15,4 0-133-15,3 0-215 16</inkml:trace>
  <inkml:trace contextRef="#ctx0" brushRef="#br0" timeOffset="925">2501 7 708 0,'0'0'222'0,"0"0"-94"16,0 0 0-16,0 0 6 16,0 0-70-16,0 0-12 15,-7-27-40-15,21 36-2 16,31 27 0-16,6 14 0 15,15 10 19-15,-4 3 13 16,-4 8-35-16,-13 1 24 16,-18 1-18-16,-9 0-10 15,-18-11 16-15,0 1-18 16,-18-8-1-16,-33-1 0 16,-21-2-13-16,-11-10-54 15,7-1-73-15,4-10-133 0,7-8-154 16</inkml:trace>
  <inkml:trace contextRef="#ctx0" brushRef="#br0" timeOffset="2297">321 1239 445 0,'0'0'296'0,"0"0"-190"16,0 0 22-16,0 0-8 15,0 0-32-15,0 0-37 16,-6-23 11-16,6 23-39 16,0 0-13-16,0 0-10 15,0 3 9-15,20 17-9 16,11 2 0-16,0 2 9 16,-3 4-3-16,9-5-6 15,1 5 0-15,7-5 0 0,6 3 10 16,1-6-10-16,20 0 0 15,11-5 4-15,6-7 1 16,7 0-5-16,-6-4 0 16,-1 1 2-16,-23-5 6 15,9 0-8-15,-16 0 0 16,-8 0 7-16,15 0-6 16,2 0-1-16,5 0 0 15,9 0 7-15,7-9 3 16,1-7-10-16,-1-2 0 15,-10-2 11-15,-3-3 0 16,-11 3-10-16,-13 0 2 16,-14 1 17-16,0-1-18 0,-8-4 19 15,-9 5-15-15,3-1 0 16,-10 2 6-16,-7 4-10 16,7 5 0-16,-14 4 7 15,0 2 4-15,10-3-11 16,-10 0-2-16,0 6 7 15,0-2-11-15,0 2 7 16,0 0-3-16,0 0 0 16,0 0-2-16,0 0 2 15,0 0 0-15,0 0-8 16,0 0-4-16,-10 0 12 16,-11 0 0-16,-17 8 4 0,-7 4 5 15,8-1-9-15,-8 1 0 16,-7-4 4-16,8-2-12 15,2 0 8-15,11-4 0 16,18-2-7-16,2 0 13 16,11 0-6-16,0 0 0 15,0 0 6-15,0 0-18 16,0 0 3-16,31-8 9 16,0-12-10-16,21-6 16 15,-8 3-6-15,8 3 0 16,0 3 3-16,-15 8-10 15,-16 6 7-15,3 3 0 16,-10 0-9-16,0 0 5 16,3 5 2-16,-3 13 2 15,-1 2 0-15,1 0-5 0,3 0 5 16,-3-3 0-16,-7 1-7 16,0 0-27-16,-7-5-115 15,0 4-81-15,0 0-315 16</inkml:trace>
  <inkml:trace contextRef="#ctx0" brushRef="#br0" timeOffset="3075">187 1318 607 0,'0'0'170'0,"0"0"-50"16,0 0-13-16,0 0-23 0,0 0-1 15,0 0-40-15,31-33 0 16,-31 33-11-16,0 0-31 15,0 0-2-15,-7 17 2 16,-17 9 6-16,-3 2 27 16,3 1-29-16,3-3-3 15,4-1 8-15,10-5-3 16,0-8-7-16,7-4 0 16,0-6 6-16,0-2 1 15,0 0-2-15,0 0 13 16,0-8 23-16,14-20-34 15,17-9 2-15,0-4-3 16,10-7-1-16,14-1 4 0,-3 6-9 16,-18 15 0-1,11 10-6-15,-14 13 9 0,0 5-3 16,-4 0 0-16,11 0-8 16,0 26-1-16,6 2 9 15,8 10 0-15,0-1-6 16,20-1-118-16,17-7-89 15,1-4-351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7:41.7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0 337 0,'0'0'103'16,"0"0"-64"-16,0 0 20 16,0 0-32-16,0 0-24 15,0 0-3-15,75 20-41 16,-75 3-302-16</inkml:trace>
  <inkml:trace contextRef="#ctx0" brushRef="#br0" timeOffset="7871">832 824 217 0,'0'0'39'15,"0"0"-32"-15,0 0-7 16,0 0-39-16,0 0-66 15</inkml:trace>
  <inkml:trace contextRef="#ctx0" brushRef="#br0" timeOffset="8305">140 461 629 0,'0'0'158'0,"0"0"-6"16,0 0-21-16,0 0-17 15,0 0-12-15,0 0-61 16,0 0-2-16,0 0-8 15,0 0-28-15,0 0 20 16,7 0-23-16,11 0 4 0,2 11 2 16,1 4 0-16,-4 5-6 15,4 1 2-15,-4 9 9 16,-3 1-6-16,-1 1-5 16,-6-4 0-16,10-8-2 15,-17-8 5-15,14-7-3 16,-7-5 1-16,17 0 7 15,21-14 7-15,41-31-3 16,41-24-10-16,28-11 5 16,3-9-4-16,10-2-6 15,-3 2-12-15,-17-6-184 16,-38-4-233-16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1:40.4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12 491 554 0,'0'0'209'0,"0"0"-62"16,0 0-24-16,0 0 14 15,0 0-47-15,0 0-3 16,0 0-11-16,0-63-55 15,0 63 24-15,0 0-45 16,0 0 2-16,0 15-16 16,0 21 20-16,0 13-6 15,0 6 0-15,0 2 15 0,0 5-17 16,0 1 2-16,0-11 0 16,7-12 0-16,7-17 6 15,-7-9-6-15,-7-9 0 16,7-5 13-16,-7 0-13 15,0 0 1-15,0-2 2 16,0-30 43-16,0-16-34 16,0-15-6-16,0-11-6 15,0-7 20-15,10-7-21 16,-10-3 1-16,7-3 0 16,-7 8-9-16,7 11 22 15,0 15-13-15,17 20 0 0,-4 12 2 16,11 8-24-16,4 11 15 15,16 9-28-15,11 0-18 16,3 0-122-16,-13 25 11 16,-14 16-24-16,-24 13-94 15,-14 6-277-15</inkml:trace>
  <inkml:trace contextRef="#ctx0" brushRef="#br0" timeOffset="366">225 625 370 0,'0'0'143'16,"0"0"-52"-16,0 0-17 15,0 0 16-15,0 0-54 16,0 0-12-16,7 3 11 0,31-8-25 16,0-13 11-16,20 1 5 15,11-3-17-15,-3 0 20 16,-1 3-24-16,-20 5 6 15,-8 4 23-15,-13 2-26 16,-10 1 3-16,-7 2 15 16,-7-1 6-16,0 4 45 15,0 0-40-15,0 0-11 16,0 0 7-16,0 0-24 16,0 7-9-16,0 24 0 0,0 6 13 15,-7 6-18-15,7 0 5 16,-14-3 0-16,14-3-3 15,0-3 19-15,0-5-32 16,0-9 9-16,0-6-186 16,14-10-10-16,0-4-210 15</inkml:trace>
  <inkml:trace contextRef="#ctx0" brushRef="#br0" timeOffset="710">745 234 496 0,'0'0'125'0,"0"0"11"0,0 0-29 16,0 0-28-16,0 0-65 16,0 0 2-16,-97-23-28 15,97 43 12-15,0-1 0 16,0 2-2-16,7-10 17 15,17-2-15-15,4-6 0 16,-4-3 0-16,-3 0 19 16,3 0-17-16,-11-9 9 15,-6-8 18-15,-7-6-18 16,0 3 37-16,0 6-41 16,0 0 1-16,-14 8-16 15,-10 6 4-15,11 0-19 0,-8 6 10 16,4 28-97-1,10 12-55-15,7 5-213 0</inkml:trace>
  <inkml:trace contextRef="#ctx0" brushRef="#br0" timeOffset="1582">1085 568 483 0,'0'0'189'15,"0"0"-78"-15,0 0-14 16,0 0 44-16,0 0-83 16,0 0 7-16,-110-93-16 15,110 93-43-15,0 0 1 16,0 0-7-16,0 0-1 0,7 22-14 16,24 7 21-16,3 5-6 15,21 0 0-15,-13-3 16 16,2 4-17-16,-6-4 1 15,-7-2 0-15,-17-6-3 16,-14-1 3-16,0-4-4 16,0-4 0-16,-21 0-36 15,-10-5 30-15,0-7-6 16,11-2 16-16,13 0 6 16,7-14-6-16,0-14-1 0,7-9-3 15,44-12 4-15,14-9 7 16,18-1-7-16,-14 4 0 15,-18 8-5-15,-23 11 18 16,-21 11-13-16,-7 8 30 16,0 8-18-16,0 1 29 15,0 4-27-15,0 4-8 16,-7 0-12-16,0 0 11 16,0 0-5-16,-7 24 0 15,14 4 9-15,0 9-16 16,0 3 7-16,0 3 0 15,14-1-2-15,31 4 8 16,-7-8-6-16,6-5 0 16,-9-7-5-16,3-5-3 15,-14-10 8-15,-24-5 0 0,0-3-12 16,0-3-2-16,0 0 12 16,-31 0-16-16,-7 0 18 15,-7-5 22-15,18-7-22 16,3 4 0-16,17 4-1 15,7 2 1-15,0 2-1 16,0 0-6-16,0-6-5 16,13-2 12-16,25-6 4 15,14-10-1-15,17-7 4 16,-11-10 0-16,7-1-7 16,-13-7 6-16,-7-2 1 15,-21-4 20-15,-11-5-15 0,-13-5 6 16,0 2 31-16,0 5-39 15,-13 19 29-15,-11 10 20 16,10 15-50 0,7 8 39-16,0 6-48 0,7 0-17 15,0 42 11-15,-7 16 4 16,-3 14 2-16,10 2 0 16,0 0 11-16,0-5-16 15,10-6 5-15,18-9-29 16,10-17-43-16,-7-11-103 15,10-15-61-15,-3-11-31 16</inkml:trace>
  <inkml:trace contextRef="#ctx0" brushRef="#br0" timeOffset="1758">1938 382 432 0,'0'0'171'0,"0"0"-78"0,0 0 36 15,0 0-41-15,0 0-76 16,0 0-12-16,-90-28-17 16,173 25 17-16,20 0 0 15,17-3-104-15,-10-2-187 16</inkml:trace>
  <inkml:trace contextRef="#ctx0" brushRef="#br0" timeOffset="2639">2374 285 806 0,'0'0'84'15,"0"0"-7"-15,0 0 10 0,0 0-10 16,0 0 7 0,0 0-84-16,-13-29 2 0,102 18 23 15,38 0-17-15,-3-3-3 16,-21-1-5-16,-27 4 9 15,-31 5-10-15,-32 3 1 16,-6 3 0-16,-7 0 24 16,0 0-23-16,0 0 53 15,-7 0-12-15,-30 0-30 16,-8 3-11-16,-14 29-1 16,8 16 0-16,6 10-6 15,0 7 18-15,18 3-12 16,-4 4 0-16,24-4 5 15,0-5-14-15,7-8 9 0,0-12 0 16,0-12-5-16,0-11 13 16,0-9-8-16,0-5 0 15,0-6 2-15,0 0 1 16,-17 0-3-16,-11-2 0 16,-9-18-4-16,6 0 7 15,10 5-3-15,7 4 0 16,14 5 0-16,0 3-17 15,0-3 15-15,0 0-10 16,45-4 2-16,13-4 14 16,22-4-4-16,2-2 0 15,-13 0 1-15,-11 6-13 16,-20 2 12-16,-17 0 0 0,-14 4 3 16,10 2 12-16,-17 0-15 15,0 4 0-15,0-1 3 16,0 3 15-16,0 0-18 15,0 0-1-15,7 3-2 16,-7 23-14-16,13 11 15 16,-6-3 2-16,0 5 0 15,0-7-3-15,10-6 3 16,-10-11 0-16,7-10-1 16,3-5 13-16,4 0-11 0,-1 0 6 15,11-25-4-15,7-10 7 16,0 1-9-16,7 3-1 15,-11 7 0-15,-3 7 10 16,0 15-18-16,-10 2 8 16,3 0-23-16,-4 29 20 15,-13 5-113-15,-7-1-140 16,0-9-165-16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8:09.0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1086 352 192 0,'0'0'311'0,"0"0"-169"15,0 0-16-15,0 0 8 16,0 0-47-16,0 0 7 16,13-49 3-16,-13 43-27 15,0 6 15-15,0 0-30 0,0 0-12 16,0 0 5-16,0 0-47 16,0 0 13-16,0 0-14 15,0 0 7-15,0 0-11 16,0 11 6-16,-6 13-2 15,-8 5 11-15,-10 1 0 16,3 8-7-16,-10 2-4 16,17 8 9-16,-17 1-2 15,11 3-7-15,9-1 0 16,5 1-2-16,6-1 10 16,0-5-8-16,0-3 0 15,6-7 3-15,25-1-3 16,0-6 0-16,-3-7 0 15,10-2-4-15,0-9-2 16,-1-4-14-16,-2-7-36 0,-4 0-65 16,0 0-75-16,-11-12-237 15</inkml:trace>
  <inkml:trace contextRef="#ctx0" brushRef="#br0" timeOffset="654">1842 369 604 0,'0'0'173'16,"0"0"-57"-16,0 0 1 16,0 0-8-16,0 0-40 15,0 0-21-15,0-8 1 16,0 8-37-16,0 0 13 15,0 0-4-15,0 0-16 16,-10 0 26-16,3 0-27 16,-14 2-3-16,-10 18 17 15,11 6-10-15,-11-6-8 0,10 11 2 16,-10-8 7 0,7 11-6-16,-3-2-3 0,3 2 0 15,10 8-1 1,0-1 3-16,7 2-2 0,7 0 0 15,0 3 0-15,7-9-10 16,38-3 10-16,-1-6 0 16,8-7 8-16,0-1-8 15,-1-12-5-15,1-2-14 16,-8-3-127-16,-13-3-140 16</inkml:trace>
  <inkml:trace contextRef="#ctx0" brushRef="#br0" timeOffset="8171">2227 163 524 0,'0'0'179'0,"0"0"-43"16,0 0-25-16,0 0-14 15,0 0-33-15,0 0-12 16,0-9 6-16,0 9-38 15,0 0 12-15,0-7-11 16,-24 3-18-16,-21-2 2 16,-20 0-5-16,-31 0 0 15,-25 1-6-15,-20 2 13 16,-27-3-7-16,-18 1 0 16,-6-1 7-16,-1 3-11 15,14-3 4-15,32 1 0 16,19-1-3-16,32-2 11 0,31-4-8 15,13 0 0 1,14-2 8-16,7 3-9 0,4 2 1 16,10 1 0-16,-11 5-6 15,-3 3 4-15,11 0 2 16,-11 0 0-16,0 0-5 16,10 25-3-16,0 4 8 15,4 11 0-15,10 3-7 16,7 11 12-16,0 7-5 15,0 2 0-15,0 8 3 16,0 6-8-16,0 6 5 16,0 6 0-16,0-1-7 15,0 1 11-15,0-7-4 16,0-1 0-16,0-7 4 0,0-17-8 16,0-11 4-16,0-9 0 15,7-11-5-15,0-15 13 16,10-2-8-16,-17-9 0 15,7 0 4-15,0 0-8 16,14 0 4-16,34 0 0 16,24-6 12-16,48-14-5 15,35 3 1-15,30 3-8 16,18 2 6-16,3 4-11 16,18-6 5-16,-8 5 0 15,-30 6 1-15,-8-3 5 16,-30 4-6-16,0 2 0 15,-14 0 7-15,-7 0-13 16,-14 0 6-16,-17 0 0 16,-6 8 1-16,-18 4-1 0,-4-4 0 15,-16 3-1-15,-15-2 8 16,1-3-12-16,-7-6 5 16,0 0 0-16,-11 0-5 15,4 0 14-15,-10 0-9 16,3-15 2-16,-17-4 1 15,7-13 10-15,-8-11-12 16,5-8-1-16,-11-2 33 16,7-3-23-16,-7-1 34 15,0 0-27-15,0-12-13 0,6 0 9 16,1-2-13 0,0-1 0-16,-7 7-2 0,0 8 14 15,0 14-12-15,0 11 12 16,0 7-8-16,0-1 19 15,-20 3-23-15,-4-5 0 16,-21 1-5-16,-7 1-5 16,-37 8 4-16,-42 8 1 15,-54 10-6-15,-53 0-19 16,-30 20-70-16,10 17-48 16,21 1-102-16,34-1-397 15</inkml:trace>
  <inkml:trace contextRef="#ctx0" brushRef="#br0" timeOffset="16766">1876 1141 595 0,'0'0'242'0,"0"0"-111"16,0 0 10-16,0 0-35 15,0 0-29-15,0 0-31 16,0 0-38-16,-13-18 9 15,13 33-15-15,0 16 4 16,0 6 54-16,0 9-44 16,0 3 8-16,0-4 4 0,0 4-26 15,13-3 21-15,18 5-23 16,7-8 1-16,14 3 1 16,-8-15 3-1,8-5-5-15,0-12 0 0,-8-2 7 16,1-6-7-16,0-4 4 15,-1-2-4-15,-16 0 4 16,3 0 2-16,-10-20 3 16,3-5-4-16,-11-1 2 15,-6 6 11-15,-7-6-17 16,0 9 7-16,-7 3 11 0,-20 0-16 16,-11 2 1-16,-7 12-4 15,7-6 6-15,8 6-14 16,9 0 8-16,14 0-2 15,-10 6-2-15,17 8-6 16,0 6 9-16,0-3-5 16,17 3-5-16,11 0 1 15,9-2 9-15,8-1 1 16,7 3 3-16,-1-6 2 16,-13 0-5-16,-7-2 0 15,-17-1 5-15,-7-2-14 16,0 0 9-16,-7-2 0 15,0 6-2-15,0-2-5 16,-28 9 7-16,-17 3-3 0,-13 0-26 16,-4 2-32-16,10-5-73 15,25 4-94-15,3-5-161 16</inkml:trace>
  <inkml:trace contextRef="#ctx0" brushRef="#br0" timeOffset="17868">3042 1950 835 0,'0'0'138'0,"0"0"-35"0,0 0 55 16,0 0-88-16,0 0-48 16,0 0-13-16,79-160 3 15,-48 123 33-15,-7-9-29 16,-10 3 13-16,-7 6 5 16,-7-1-19-16,0 4 26 15,0 9-23-15,0 1-12 16,-14 16 12-16,7 0-12 15,-3 4-6-15,10 4 0 0,-7 0 0 16,0 0-5-16,-7 12-7 16,-3 22 11-16,-3 21-4 15,13-4 5-15,0 6 0 16,7-6-2-16,0-1 7 16,7-5-10-16,20-13 5 15,11-7-11-15,-7-16 4 16,0-9-7-16,-4 0 14 15,4 0 2-15,-10-14 8 16,10-18-1-16,-10 6-7 16,3-5 2-16,-11 5-4 15,-6 6 9-15,-7 8-9 0,0 10 14 16,0 2-12 0,0 0 2-16,0 0-4 15,0 0-21-15,0 9 18 0,0 8-7 16,0 9 10-16,0-1 0 15,7-1 5-15,10-2-8 16,-3-10 3-16,7-7-3 16,3-5-8-16,-11 0 9 15,18 0 2-15,0-9 6 16,4-13-3-16,-11-4 10 16,-10-2-13-16,-8 7 3 15,-6-4 3-15,0 1-3 16,0 8-3-16,0 7 8 15,0 7-7-15,0 2 2 16,0 0-3-16,0 0-11 0,0 0 5 16,25 18-11-16,-12 8 17 15,18 6 0-15,-3 0-4 16,-4-1-1-16,-4-2 3 16,-2-1-27-16,-5-2 18 15,-6-12-22-15,-7-2 1 16,0-6 2-16,0-6-10 15,0 0 28-15,-20 0 11 16,-11 0 1-16,17 0 0 16,-10 0-8-16,24 0-4 15,0 0-2-15,0 0-27 16,0 0 19-16,24 0-32 0,10-12 29 16,4-14 23-16,7-13 2 15,-7-5 0-15,-11 0 7 16,4-6 2-16,-17-1-4 15,3-1 20-15,-10 7-3 16,-7 7 35-16,0 13-28 16,0 5 14-16,0 14 7 15,0 6-23-15,0 0 3 16,0 0-30-16,0 0-5 16,0 14-5-16,0 23-19 15,0 9 29-15,14 5 0 16,-7-1 0-16,17-6-12 15,-11 0-71-15,18-10-26 16,-10-11 19-16,-4-3-65 16,-3-14-45-16,-14-6-102 0</inkml:trace>
  <inkml:trace contextRef="#ctx0" brushRef="#br0" timeOffset="18032">3902 1720 366 0,'0'0'113'0,"0"0"-37"16,0 0-76-16,0 0 15 16,0 0-15-16,0 0 4 15,168 0 19-15,-99 0-23 0,-4 0-46 16,-20 0-235-16</inkml:trace>
  <inkml:trace contextRef="#ctx0" brushRef="#br0" timeOffset="18401">3255 1549 407 0,'0'0'192'0,"0"0"-176"15,0 0-2-15,0 0-13 16,0 0 10-16,0 0 7 0,0 26-14 16,0-14 10-16,24-6-12 15,-3-1 9-15,3-2 28 16,-3-3 7-16,3 0 9 16,-4 0 23-16,-6 0-17 15,3-14 15-15,-10-12 25 16,-7 0-36-16,0-3 3 15,0 4-26-15,-7 5-13 16,-17 6 0-16,4 2-24 16,2 10-10-16,18 2 2 15,0 0-24-15,0 16-136 16,0 19-27-16,45 11-200 0</inkml:trace>
  <inkml:trace contextRef="#ctx0" brushRef="#br0" timeOffset="20852">4545 1861 86 0,'0'0'687'16,"0"0"-599"-16,0 0-4 15,0 0-9-15,0 0-2 16,0 0-10-16,178-123-14 16,-154 105 10-16,-10 0-6 15,-7 0-12-15,-7 4 7 16,0-7-28-16,0 10-4 15,0 4 13-15,0 3-29 16,0 4 16-16,0 0-16 16,0 0-14-16,0 0 10 15,0 0-30-15,0 25 33 0,0 10-8 16,0 6 18-16,0-5-8 16,0 4-1-16,0-9 3 15,7 1-12-15,0-6 9 16,-7-12-12-1,0-3-3-15,0-5-57 0,0-6 5 16,0 0 21-16,-7 0 46 16,-7 0 0-16,0 0 0 15,4 0 5-15,10 0-11 16,0 0 4-16,0 0-3 16,10-6 2-16,25-11 1 15,16-3-3-15,11 0 5 16,4-14 0-16,2-2-1 15,-16 3 12-15,-18-5-8 16,-10-7 2-16,-24 8 15 0,0-12 40 16,0 7-30-16,-6 1 6 15,-18 13 16-15,3 6-29 16,4 13 10-16,10 3-11 16,7 6-18-16,0 0-7 15,-7 0 3-15,7 23-26 16,-7 25 21-16,0 13 5 15,0 4 3-15,0-1-3 16,7-5 4-16,0-4-14 16,0-10 10-16,14-13-24 15,0-18 1-15,10-11-12 16,-10-3 31-16,6 0 4 0,4-17 3 16,4-21 9-1,3 0-11-15,0 5-1 0,-4 2 2 16,-9 6 8-16,2 10-8 15,-13 11-2-15,-7 4-1 16,17 0-3-16,-3 0-15 16,7 20-1-16,3 9 19 15,-4 0-8-15,4 1 9 16,4-2 0-16,3-6 8 16,-10-14-11-16,3-2 3 15,-4-6 0-15,4 0 9 16,7-2-4-16,-3-24 1 15,3-6-6-15,6 1 7 16,-9 2-6-16,-4 3-1 16,-3 6 0-16,-8 7-1 0,-2 6 9 15,-4 7-9-15,6 0 1 16,1 0-23-16,-7 9 22 16,17 15-20-16,-10-6-2 15,3 3-12-15,4-4-5 16,-8-5 31-16,-2-4 3 15,-4-2-3-15,-7-6 9 16,0 0 2-16,0 0 8 16,0-20 14-16,0-9-17 15,0 1 37-15,0-1-12 0,-18 3-27 16,-2 12 30 0,6-1-15-16,-3 10-16 0,10 5-4 15,-7 0-18-15,-3 12 12 16,10 22-1-16,0 5 11 15,7 10-12-15,0 0-6 16,0-1-11-16,0-5 21 16,14-5-54-16,17-13 29 15,7-14 4-15,-7-2-5 16,-4-9 19-16,-3 0 0 16,-3-14 11-16,-7-17 10 15,-4-7-8-15,-10-7 20 16,0-4 17-16,0 3-23 15,-17 1 22-15,-11 14-19 16,-3 1-9-16,0 22-10 0,11 8-3 16,6 0 3-16,4 6-10 15,10 31 9-15,0 9-10 16,0 5 3-16,10-2-13 16,18-4 19-16,9-13-36 15,15-12 22-15,-14-12 9 16,6-8 7-16,-16 0 4 15,3 0-4-15,-17-22 3 16,3-4 15-16,-10-3-16 16,-7 1 39-16,0 2-4 0,0 9-21 15,0 6 14 1,0 8-23-16,0 3-2 0,0 0-5 16,0 0-17-16,0 8-9 15,13 12 25-15,1 6-9 16,-3-1 2-16,9-2-30 15,-13-8 9-15,10-4 15 16,-3-11-8-16,0 0 22 16,0 0 0-16,3 0 0 15,-4-20 9-15,1-3-8 16,-3-5 4-16,-5 5 23 16,1 3-8-16,0 9 3 15,-7 3-3-15,0 8-19 16,7 0-2-16,0 0-2 15,10 8-25-15,-3 14 19 0,6 7 9 16,5-4-1-16,2-2-1 16,4-8-28-16,0-4 25 15,7-11-9-15,-4 0 14 16,-3-20-1-16,7-14 7 16,-17-9-6-16,3-6 15 15,-24-9 1-15,0 2 37 16,0-10-24-16,-11 3-4 15,-16 6 24-15,-4 14-30 16,3 15 16-16,11 13-9 16,10 15-22-16,0 0-8 15,-6 35-7-15,6 24 10 0,7 22-4 16,0-2 10-16,0 3-3 16,20-6-2-16,25-13 1 15,14-12-8-15,9-19-5 16,5-21-2-16,2-11 7 15,-3 0 14-15,-3-25-5 16,-17-18 3-16,-1-3-1 16,-13 3 3-16,-17 3-7 15,-7 11 0-15,3 14 7 16,-17 2 0-16,0 13-6 16,7 0-1-16,6 0-27 15,1 28 17-15,10 7 2 16,-17 5 7-16,0-3-9 15,10-3 1-15,-10-8-8 16,0-9-18-16,-7-5 8 0,14-10 27 16,-14-2-10-16,0 0 10 15,0 0 28-15,0-6-14 16,0-19-7-16,0-1 6 16,-7-2-8-16,-24-1 23 15,3 9-22-15,4 6-5 16,-3 8-1-16,3 6-16 15,3 0 8-15,4 12 1 16,-11 22 7-16,4 3-1 16,17 3 1-16,7-3-6 15,0-11 3-15,0-9-16 16,18-9 4-16,9-8 7 0,11 0 8 16,7-8 5-16,-8-23-3 15,15-12-1-15,-18-9 11 16,-3-5-8-16,0-14 19 15,-17-6 14-15,-7-4-18 16,-7-4 20-16,0 5-26 16,0 11-9-16,-21 14 15 15,4 21-12-15,3 20 4 16,7 14-11-16,1 22-19 16,-12 49 13-16,11 13 2 15,1 11 8-15,6-4-7 16,0-11 8-16,13-3-10 15,32-18-69-15,17-9-88 0,-4-13-36 16,1-17-236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8:31.0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68 739 0,'0'0'172'15,"0"0"-26"-15,0 0-19 16,0 0-21-16,0 0-24 15,0 0-34-15,0 0-41 16,-14-68-7-16,14 86-28 16,0 27 28-16,0 7 12 0,0 11-9 15,0 0 9 1,0-6-12-16,0 0 4 0,0-11 0 16,0-15-3-16,0-11-1 15,0-15 1-15,0-5 9 16,0 0-2-16,0 0 11 15,0-5-4-15,7-15 1 16,7-11-16-16,-1 5 0 16,11 0-2-16,4 1 11 15,3 7-11-15,-17 10 2 16,3 8-6-16,-10 0 1 16,-1 0-16-16,1 0 2 15,-7 14 10-15,7 12-26 16,-7-3 13-16,0-1-7 15,0-4 0-15,0-4 15 0,0-8-20 16,7 0 13-16,10-6 19 16,-3 0-19-16,10 0 21 15,4 0 0-15,3-6 4 16,13-14 0-16,-9 2-3 16,20-1-1-16,-11-1 0 15,-2 0 6-15,2-6-1 16,-6 6-1-16,-14 3 0 15,-3 3 32-15,-14 2-15 16,-7 0 5-16,0-2 14 16,0 3-23-16,0-3 10 15,0-5-16-15,-21 12-8 0,4 1 12 16,3 1-14 0,0 5-1-16,14 0 0 0,0 0 3 15,0 0-6-15,-13 0-6 16,2 11 4-16,-2 15 2 15,6-6 3-15,7 5 0 16,0-5-3-16,0 3 10 16,7 3-9-16,17-6 2 15,3-6 0-15,11 3 5 16,-7-2-5-16,3-4 0 16,11-5-2-16,7-6 9 15,9 0-7-15,-9 0 0 16,-18 0-61-16,-16 0-71 15,-18-6-241-15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8:32.6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116 267 495 0,'0'0'97'0,"0"0"-41"16,0 0 72 0,0 0-25-16,0 0-30 0,0 0 5 15,90-95-39-15,-90 81 10 16,0 3 15-16,0 2-30 15,-21 6-6-15,-3 0-27 16,4 3 5-16,-11 0-6 16,10 0 4-16,-10 15-3 15,7 16-2-15,10 0 3 16,7 3-2-16,0 4 0 16,7-1 5-16,0-11-13 15,7-1 8-15,31-8 0 16,0-8-2-16,14-9 7 15,-1 0-3-15,1 0 8 16,-8-12-10-16,1-10 20 0,-17-4-17 16,-4-5-1-16,-11 2 9 15,-6 1-6-15,-7 2 18 16,0 9 3-16,0 6-16 16,0 4 25-16,0 7-34 15,0 0-1-15,0 0-19 16,0 18-10-16,0 7 29 15,17 7 0-15,4-7 8 16,10 7-7-16,-10-15 0 16,10-3-1-16,-18-2 3 15,11-12 0-15,-10 0-2 16,7 0 12-16,-4 0-11 0,4-17 14 16,3-3-12-16,-11-3-4 15,1 8 2-15,0-4 1 16,3 4-3-16,-3 6 0 15,-14 7 5-15,7 2-10 16,-7 0 5-16,7 0-20 16,10 0 18-16,-3 2-17 15,6 10 19-15,-3 0 0 16,-3-4 1-16,0 3-3 16,3-11 2-16,-10 0 0 15,0 0-3-15,0 0 2 16,-7 0 1-16,0 0 0 15,7 0 3-15,3 0 1 16,4-8-4-16,-7 2 0 16,-1-5-2-16,8 11 5 0,-3-6-4 15,9 6 1-15,-13 0-25 16,17 0 4-16,-10 0-12 16,7 0 11-16,3 0 17 15,13 6-9-15,15-6 14 16,-7 0 0-16,6 0 1 15,-23 0 1-15,-4-12 1 16,-10 4-3-16,-14 2 28 16,0 0 1-16,0-2 17 15,0 2 5-15,0 6-28 0,0 0 14 16,0 0-37 0,0 0-1-16,-7 0-2 0,0 26 6 15,-17 14-3-15,3 9 0 16,7 7 5-16,-10 4-5 15,11 4 0-15,-1-7 0 16,3-9-1-16,11-8 6 16,0-14-5-16,0-12 0 15,0-11 2-15,0-3 3 16,0 0 0-16,0 0 12 16,0-29 28-16,0-16-43 15,0-7 7-15,0-10-9 16,11-4 4-16,-4 3-3 0,13 0-1 15,-3 6 0 1,4 5-1-16,10 15 2 0,-10 12-2 16,3 10 1-16,-4 12-19 15,1 3 13-15,3 0-23 16,-3 18 11-16,-4 5 15 16,-3 5-34-16,-14 3 11 15,0-5-22-15,0 0-29 16,0-3 12-16,0-1-34 15,0 1-60-15,0-8-64 16,-14-4-232-16</inkml:trace>
  <inkml:trace contextRef="#ctx0" brushRef="#br0" timeOffset="863">1770 89 362 0,'0'0'308'15,"0"0"-174"-15,0 0 7 16,0 0-21-16,0 0-38 16,0 0-25-16,7-89-3 15,-7 89-31-15,0 0-23 16,0 6-14-16,0 26-18 16,0 11 32-16,0 5 5 15,-20 1-1-15,9-4 4 16,4-7-8-16,7-13 0 15,0-7 4-15,0-10 3 0,0-8-5 16,0 0 4-16,0 0 2 16,0 0 24-16,0-11-25 15,0-12-4-15,0 0-6 16,0 3 6-16,0-6-5 16,-13 10 2-16,6 7-8 15,0 3 2-15,-3 6 6 16,10 0-4-16,0 0 4 15,0 0-26-15,0 0 15 16,0 8 7-16,17 10 4 16,3-7-1-16,18-3 1 15,0-2 0-15,0-6 4 0,-4 0 2 16,-3 0-1-16,0 0 6 16,-17-14-11-16,0-3 17 15,3 3-5-15,-17-5 4 16,7 12 13-16,-7-4-19 15,0 4 14-15,0 7-19 16,0 0-2-16,0 0-6 16,7 0-21-16,6 7 14 15,1 6-1-15,3 5 17 16,4-10-6-16,-4 4 0 16,-3-1 0-16,0-11-8 15,10 6 7-15,-11-6 1 16,1 0 3-16,3 0 6 15,-10-11-7-15,0-4 5 16,-7 4-7-16,0-2 28 0,0 8-9 16,0 3 10-16,0 2 0 15,0 0-29-15,0 0-8 16,0 7-18-16,-7 32 24 16,-10 18 0-16,3 14 2 15,1 15 0-15,-1 11 2 16,3 12 3-16,-9-1-5 15,-4-2 0-15,10 3 0 16,-7-6 0-16,11-26 1 16,-4-15-1-16,1-30 21 15,13-18-14-15,-14-14 19 16,-10 0 23-16,-21-8 7 0,-20-35-15 16,-11-8-41-16,-6-24-4 15,9 4-25-15,8 0-90 16,20 8-85-16,28 5-72 15,3 7-639-15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9:35.5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0 152 846 0,'0'0'195'15,"0"0"-130"-15,0 0 28 16,375 0 56-16,-121-9-60 16,28-14-72-16,-10-6-17 15,-25-2 0-15,-40 2-213 16,-66-2-682-16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9:33.3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72 758 721 0,'0'0'140'16,"0"0"-12"-16,0 0-6 0,0 0 14 16,0 0-45-1,0 0-32-15,-72-6 9 0,72 6-45 16,0 0-14-16,20 0-9 16,25 0 3-16,20 0-3 15,32 0 8-15,9 0 3 16,-9 0-4-16,-25-3-7 15,-3-3 0-15,-18 3 0 16,-23 3 10-16,-4-2-10 16,-24 2 0-16,0 0 8 15,0 0-4-15,0 0 0 16,0-9-4-16,0 1 13 16,-31-6-4-16,0-1-6 15,3 4-3-15,-3-1 3 16,11 3-3-16,3 1 0 0,10 2 0 15,0 3-8-15,7 0 18 16,0 3-10-16,0 0 0 16,0 0 1-16,0 0-15 15,24 0 7-15,10 3 7 16,11 14-11-16,7 4 21 16,-8-1-10-16,8 0 0 15,-14 2 7-15,-14-1-12 16,-4 0 5-16,-6 0 0 15,-14-3-5-15,0 1 10 16,-7 2-5-16,-44 2 0 16,-15-4-55-16,8 1-87 0,20-6-94 15,14 1-119-15</inkml:trace>
  <inkml:trace contextRef="#ctx0" brushRef="#br0" timeOffset="394">1348 526 769 0,'0'0'202'16,"0"0"-56"-16,0 0-24 15,0 0 2-15,0 0-75 0,0 0-2 16,-90-137-1-16,90 137-42 15,0 0 10-15,-7 0-14 16,-6 6-17-16,-5 28 14 16,-2 9 3-16,3 6 0 15,17 2-2-15,0 3 13 16,0 3-11-16,24 0 0 16,27-2 5-16,8-1-10 15,9-5 5-15,-9-9 0 16,-1-3 1-16,-6-11 12 15,-21-4-13-15,-24-7 0 16,0-7 6-16,-7 3-23 16,-14-4 11-16,-38-5-4 15,-16-2 7-15,2 0-45 0,1-5-24 16,-4-18-21-16,11-6-121 16,-8-5-132-16</inkml:trace>
  <inkml:trace contextRef="#ctx0" brushRef="#br0" timeOffset="1970">1571 509 821 0,'0'0'182'0,"0"0"-55"15,0 0 4-15,0 0-12 16,0 0-63-16,0 0 2 0,0-59-49 15,0 59-1-15,0 8-16 16,14 23-2-16,7 21 10 16,3 10-1-16,-4 16 15 15,11 2-14-15,-17 2 0 16,0-5 9-16,17-11-10 16,-7-11 1-16,-11-16 0 15,1-10-6-15,3-14 5 16,-17-6-22-16,0-9-23 15,0 0 21-15,0-12 7 16,0-24 10-16,-24-8 8 16,-20-2-10-16,-1-3 11 0,0 9-1 15,18 6 0-15,-4 14 0 16,17 6-5-16,7 8 5 16,7 6 0-16,0 0 5 15,0 0-5-15,21 0 0 16,17 0-6-16,27 0 14 15,4 0-4-15,3 0-4 16,4 0 0-16,-18 0-5 16,-6 0 13-16,-15 0-8 15,-23 0 0-15,-14 0 8 16,0 0-4-16,0 0-2 16,0 0 6-16,0 0 30 15,-27-17-26-15,-4 8-12 0,-14 1 0 16,7 5 3-16,0 3-16 15,25 0 9-15,-8 14 4 16,11 18-14-16,3 2 27 16,7 1-13-16,0-7 0 15,24-6 8-15,21-4-9 16,-11-10 1-16,4-5 0 16,-7-3-1-16,-11 0 10 15,11 0-8-15,-10-11 1 16,-11-9 11-16,-3-3-13 15,0-2 0-15,-7 2 0 16,0 5 2-16,0 6 15 16,0 10-17-16,0 2 0 15,0 0 3-15,0 0-11 0,0 0-2 16,0 0 3-16,14 20-9 16,-7 0 29-16,17 0-13 15,-4 0 0-15,-3-3 5 16,-3 0-14-16,0-3 9 15,3-8-14-15,-3 0 12 16,7-3-50-16,3-3 48 16,3 0-2-16,-3 0 6 15,7-17-2-15,-3-6 2 16,-4-3 0-16,3-2-1 16,-3 2 12-16,-3 3-11 15,-7 9 0-15,-4 5 5 16,-3 3-11-16,-7 6 6 0,7 0 0 15,-7 0-10 1,7 0 7-16,-7 0 3 0,7 0 0 16,-1 0 4-16,-6 0-8 15,0 0 4-15,0 0 0 16,0-2 21-16,0-7-19 16,0 0 19-16,-13 3-21 15,-1 4 11-15,-3 2-18 16,10 0 7-16,0 0-7 15,0 0 1-15,0 13 6 16,7 17 0-16,0 4 0 16,0 3 6-16,14-3-15 0,24-5 9 15,13-6-22-15,1-8 17 16,6-15-3-16,4 0 8 16,-3 0 0-16,-8-30 7 15,-13-7 6-15,0-8-7 16,-24-7 20-16,-1-12 30 15,-13 0-47-15,0-2 22 16,0 8-7-16,-20 16-23 16,3 19 41-16,3 12-28 15,7 8-8-15,7 3-6 16,0 3-13-16,0 37 13 16,0 17-4-16,0 8 15 0,0 1-15 15,0-6 4-15,0-2 0 16,14-15-2-16,-7-7 11 15,10-16-9-15,-10-8 0 16,-7-12 5-16,13 0-3 16,-13 0 2-16,14-3-3 15,10-22 15-15,-3-13-3 16,10-2-13-16,7 0 0 16,-1 1 5-16,-2 7-12 15,-11 9 7-15,-3 12-5 16,-4 7-2-16,-3 4-27 15,-8 0 20-15,1 17 2 16,-7 15-35-16,0 2 35 16,-13 1-5-16,-1-4 17 15,-3-5-4-15,17-6 15 0,0-6-11 16,0-2 0-16,0-1 5 16,31 0-4-16,-1-2-1 15,5-6 0-15,16 0 4 16,1-3 7-16,10 0-21 15,-17 0 10-15,-11 2-68 16,-10 4-25-16,-24 6-82 16,0 2-140-16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5:39.9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314 387 709 0,'0'0'196'0,"0"0"-55"0,0 0-37 15,0 0-2-15,0 0-70 16,0 0-30-16,0 0 18 15,24-36-3-15,4 36-17 16,-4 0 0-16,-3 7 11 16,-4 8-10-16,-3 5-1 15,-8 2 0-15,1 4 7 16,-7 1 8-16,0-1-15 16,0-4 0-16,-20 1 8 15,-4-6-3-15,10-6-5 16,7-2 0-16,7-6-3 15,0-3 15-15,0 0-12 16,0 0 0-16,0 0 8 0,0 0 6 16,0 0-14-16,14 0 0 15,30 0 20-15,8 0-9 16,17 0-5-16,-4 0-6 16,-6 0 11-16,-1 0-20 15,-20 0 9-15,-14-3-15 16,-10 0-71-16,-14-3-181 15,0 1-57-15</inkml:trace>
  <inkml:trace contextRef="#ctx0" brushRef="#br0" timeOffset="457">455 99 596 0,'0'0'200'16,"0"0"-57"-16,0 0-8 15,0 0-43-15,0 0 0 16,0 0-47-16,-244-69-28 16,199 78 34-16,8 22-49 15,2 12-1-15,-3 8 19 16,14 12-12-16,4 6-3 15,13 11-5-15,7 6 13 16,0-1-10-16,7-2-3 16,44-6 0-16,25-5-1 0,10-9 17 15,27-14-16-15,4-18 0 16,4-11 10-16,-4-18-13 16,3-2 4-16,-10-4-1 15,-14-31 18-15,-13-11-11 16,-18-9 49-16,-13-7 3 15,-8-10-31-15,-20-8 41 16,-24-11-51-16,0-3-7 16,-44-4 10-16,-39 4-7 15,-20 16-14-15,-24 19 0 16,-7 22-8-16,-7 24-2 16,24 13-57-16,14 24-123 0,44 25-197 15</inkml:trace>
  <inkml:trace contextRef="#ctx0" brushRef="#br0" timeOffset="245780">2219 161 514 0,'0'0'200'0,"0"0"-62"16,0 0-16-16,0 0-54 15,0 0 40-15,0 0-62 16,0 0-1-16,-65-89 20 15,58 85-45-15,-10 0 36 16,3 4-37-16,-7 0 0 16,-10 6-26-16,-13 25 7 15,-1 18 0-15,7 11-13 0,11 9 18 16,3 5-5-16,17 0 0 16,7-2-4-16,0-9-4 15,7-3-26-15,37-9-18 16,-13-13 32-16,7-13-50 15,-3-16 34-15,-5-7 23 16,1-2 8-16,-3 0 0 16,-4-5 5-16,-3-18 0 15,-14 0 9-15,-7-3 1 16,0-1-10-16,0-1 16 16,0 3-11-16,0 6 34 15,0 4-19-15,0 3-10 16,0 4 24-16,-7 2-26 0,7 6-1 15,0 0-7 1,0 0-1-16,0 0-14 0,0 0 6 16,0 12-3-16,7 17-6 15,23 7 21-15,8 5-3 16,7-2 0-16,-11 1-5 16,4-2-10-16,-14-9 15 15,-3-4-32-15,-14-5 14 16,-7-6-55-16,0 0 17 15,0-2-20-15,-28-2-50 16,-16-10 90-16,6 0-45 16,7 0 75-16,17 0-2 0,7-12 16 15,7-8-3-15,0-1 21 16,0-1-21-16,21-2 28 16,3-4-29-16,14-7 3 15,-11 1 42-15,4 0-38 16,-10 3 22-16,-11 5 16 15,-10 5-36-15,0 5 37 16,0 2-22-16,0 2-2 16,0 3 8-16,0 7-32 15,0 2 25-15,0 0-27 16,0 0-6-16,0 0 2 16,0 14-16-16,0 17 20 15,0 3 0-15,0 2-7 0,0-6-1 16,0-1 7-16,28-9-10 15,16-6 0-15,-6-8 11 16,0-6 0-16,-4 0 1 16,4 0 10-16,0-23-11 15,-7-3 0-15,-4 1 11 16,4 0-11-16,-10 1 0 16,3 1 0-16,-10 6-6 15,-7 9 13-15,0 2-7 16,3 6 0-16,-3 0-3 15,0 0-5-15,6 0 7 16,1 16-1-16,-4-1-13 0,-3-1 7 16,0-5 6-1,-7 0-23-15,0-9 0 0,0 0 21 16,0 0 4-16,0 0 0 16,0-3 8-16,0-17 5 15,-24 0-9-15,10 0 17 16,-6 6-16-16,-4 2 22 15,17 9-14-15,0 3-8 16,-7 0-5-16,4 0-11 16,3 8 11-16,-7 21 0 15,7 5-5-15,7-2 2 16,0-3-39-16,0-6-25 16,14-9 33-16,10-5-36 15,4-6 38-15,-4-3 8 16,-11 0 12-16,1 0 8 0,-7-12 4 15,10 0 0 1,-17 6 19-16,0 1-17 0,0 5 13 16,7 0-15-16,0 0-2 15,7 0-4-15,10 3 5 16,-3 8 1-16,3-5-7 16,3-1 4-16,4-5 3 15,0 0-4-15,-4 0 10 16,-2-16-3-16,-12-7-3 15,1-9 9-15,-4 1 38 16,-3-9-16-16,-7-3 22 16,0-3-22-16,0 1-8 0,0 1 25 15,0 13-18-15,0 8-4 16,0 12 37-16,-7 8-46 16,7 3 16-16,0 0-33 15,0 14-6-15,0 26-5 16,0 12 11-16,0 2 0 15,14 0-7-15,7-2-54 16,10-9-28-16,-11-10-56 16,11-12-78-16,-17-12-272 15</inkml:trace>
  <inkml:trace contextRef="#ctx0" brushRef="#br0" timeOffset="246136">3220 579 68 0,'0'0'419'0,"0"0"-317"15,0 0-22-15,0 0-1 16,0 0-3-16,0 0-70 16,-66-37-6-16,97 37-1 15,21 0 1-15,13 0 21 16,18 0-14-16,-11-9-4 16,-3-6 3-16,-18 5 6 15,-30 1 1-15,3 4-5 16,-24-1 35-16,0 0 32 15,0-6-48-15,0 4 17 16,0-1-9-16,-24 3-29 16,3 4 11-16,-10 2-17 15,4 0 0-15,3 0-3 0,3 17 8 16,4 17-5 0,10 9 0-16,7 5 7 0,0-1-14 15,38-5 7-15,14-11 0 16,6-6-4-16,11-12-3 15,3-11-46-15,4-2-88 16,-4-5-194-16</inkml:trace>
  <inkml:trace contextRef="#ctx0" brushRef="#br0" timeOffset="246717">4843 484 695 0,'0'0'135'16,"0"0"-11"-16,0 0-30 0,0 0 22 16,0 0-64-16,0 0-34 15,-141-85-16-15,113 85 4 16,-3 26-6-16,4 11 0 15,10 3 15-15,-4 2-25 16,21 1 10-16,0-5-1 16,0-4-13-16,7-6-1 15,24-10 9-15,-4-9-10 16,4-6-8-16,-3-3 19 16,-4 0 5-16,-10-6 0 15,3-14 4-15,-10-7 10 0,-7-1-14 16,6-6 13-16,-6-1-10 15,0 7 24-15,0 7-25 16,0 11-1-16,0 6 31 16,0 4-30-16,0 0-4 15,0 4-6-15,0 21 5 16,0 13-10-16,14 4 13 16,38-1-51-16,17-4-35 15,3-14-177-15,3-10-295 16</inkml:trace>
  <inkml:trace contextRef="#ctx0" brushRef="#br0" timeOffset="247181">5585 613 641 0,'0'0'126'16,"0"0"-30"-16,0 0 18 15,0 0-57-15,66-148 16 16,-49 114-45-16,-10-4-11 16,0 7 41-16,-7 8-49 15,0 6 30-15,0 5-2 16,0 7-37-16,0 5 24 0,0 0-24 15,0 0-20 1,0 0 15-16,0 11-15 0,0 21 20 16,-7-1 0-16,7 5 3 15,0 5-19-15,20-3 16 16,18-2-1-16,0-1-13 16,-7-7 1-16,-3 1 13 15,-15-8 0-15,-2-3 0 16,-5-6-14-16,-6 0 14 15,0-6-16-15,0 2 8 16,-30-2-16-16,-8 0 21 16,-14-6 3-16,18 0-40 0,-4 0-1 15,14-4-68 1,17-12-85-16,7-16-202 0</inkml:trace>
  <inkml:trace contextRef="#ctx0" brushRef="#br0" timeOffset="248728">6008 93 610 0,'0'0'196'0,"0"0"-77"16,0 0 31-16,0 0-52 16,0 0-28-16,0 0-34 15,-44-37-27-15,44 53-18 0,0 28 8 16,0 13 1-1,0 6 4-15,0 6 3 0,0-5-7 16,13 6 0-16,5-10 9 16,2-8-11-16,4-16 2 15,-3-10-10-15,0-11 1 16,-4-13-65-16,-17-2 11 16,0 0 14-16,0-5-7 15,0-21 50-15,-7-6-21 16,-31 1 20-16,-7-6-5 15,1 6 10-15,13-1 2 16,10 9 0-16,7 7 5 0,4 3-2 16,10 8-3-1,0 2 0-15,31 3-9 0,14 0 13 16,13 0-4-16,-13 0 0 16,13 3 8-16,4 5-11 15,-10-2 3-15,-1-2 0 16,-6-4 25-16,0 0-22 15,-18 0 23-15,-10 0 11 16,-3 0-20-16,-14 0 54 16,0-4-32-16,0-2-5 15,-7-2-9-15,-31 5-20 16,1 0-5-16,9 3 0 16,-10 0 7-16,14 14-15 15,-3 18 8-15,9 5 0 16,12 1-13-16,6-8 15 0,0-1-2 15,6-3 0-15,25-12-23 16,7-5 15-16,7-9-6 16,0 0 14-16,-11 0-11 15,4-15 24-15,-14-7-13 16,-3-7 0-16,-15-3 11 16,1-2 3-16,-7 5-11 15,0 3 5-15,0 10 30 16,0 7-36-16,0 3 23 15,-7 6-25-15,7 0-11 16,-6 15 10-16,6 17-8 16,-7 5 9-16,7-3-1 0,0-8 6 15,0-3-5-15,20-7 0 16,4-4 7-16,14-6-10 16,-10-6 3-16,16 0 0 15,1 0 7-15,0-26 7 16,-1 0-14-16,1-3 0 15,-14 4 5-15,-3-4-4 16,3 10-1-16,-18 1 0 16,5 10-8-16,-12 8 10 15,-6 0-8-15,7 0-2 16,7 0-18-16,-7 17 12 16,-7-3-4-16,7-5-2 15,-7-1 16-15,0-8-15 0,0 0 19 16,0 0 0-1,0 0 11-15,0 0-4 0,0-12-7 16,-7-4 0-16,-14 4 1 16,-3 1 7-16,10 2-8 15,8 9 0-15,-8 0-10 16,14 0 3-16,-10 14-6 16,10 20 13-16,0 7-8 15,0-5 4-15,0-1 0 16,10-7 4-16,24-10-40 15,11-15 37-15,17-3-13 16,-4 0 16-16,1-31-5 0,-1-7 24 16,-13-11-14-1,-7 1 35-15,-7-6-10 0,-24-6 44 16,-7 3-31-16,0-4-14 16,0 7 39-16,-25 9-52 15,12 10 22-15,-8 15-11 16,11 14-22-16,3 6 15 15,0 0-20-15,7 26-14 16,-7 31-7-16,0 14 29 16,7 10-8-16,0-2 0 15,0-1 12-15,0-12-20 16,0-9 8-16,7-9 0 16,0-16-10-16,7-10 18 15,-4-13-8-15,-10-9 0 16,0 0 5-16,7 0-6 0,7-2 1 15,-1-30 0-15,18-8-3 16,0-3 12-16,-3-2-9 16,3 2 0-16,-11 5 2 15,11 10-26-15,-17 8 22 16,10 14-29-16,-3 6 23 16,3 0-70-16,3 11 44 15,-9 18 2-15,2 3-33 16,-13-4 50-16,-7 1-32 15,0-3 41-15,0-3-10 16,-7-3 13-16,-13-6 3 16,2-6 0-16,5 1 11 0,13-6-14 15,0-3 3 1,0 0 0-16,0 2-7 0,13-2 13 16,32 0-6-16,14 0 0 15,16 0-19-15,8 0-66 16,-18 0-207-16</inkml:trace>
  <inkml:trace contextRef="#ctx0" brushRef="#br0" timeOffset="249725">8787 290 170 0,'0'0'551'0,"0"0"-432"16,0 0 28-16,0 0-70 15,0 0-5-15,0 0-40 16,-90-40-26-16,69 40 2 16,8 20-8-16,-11 11 0 15,10 4-11-15,14 2 14 16,0 0-3-16,0-2 0 16,38-10 4-16,-4-5-11 15,4-11 7-15,0-9 0 16,0 0 10-16,-11-9-3 15,-3-22 0-15,-10-3 8 0,-7-4-9 16,-7-1 62-16,0 7-25 16,0 6-16-16,-14 6 37 15,-7 6-62-15,-10 8 13 16,7 6-15-16,-3 0 5 16,13 0-14-16,-10 4 9 15,17 12 0-15,7 4-13 16,0-3 1-16,14 1 11 15,38-4-2-15,9-2 3 16,5-7-4-16,16-5 4 16,-16 0 0-16,-8 0 6 0,-6-14 11 15,-15-12-14 1,-6-3 35-16,-17-4-7 0,-14-5 46 16,0-8-39-16,0 1-6 15,0 2 26-15,-21 5-57 16,-3 13 23-16,18 11-1 15,-8 8-15-15,14 6 18 16,0 0-26-16,0 0-10 16,0 37 3-16,0 23 0 15,0 23 7-15,0 17 0 16,0 14 10-16,0 3-15 16,0 3 5-16,0-5 0 15,7-12-8-15,0-7 11 0,13-7-7 16,11-17 4-1,0-18-21-15,-3-22 11 0,9-12-5 16,1-17 15-16,7-3-7 16,-7-6 21-16,-4-34-14 15,-3-17 0-15,-17-12 9 16,-14 0-9-16,0 1 0 16,-72 8-10-16,-25 11 0 15,-44 15-165-15,7 14-111 16,7 9-469-16</inkml:trace>
  <inkml:trace contextRef="#ctx0" brushRef="#br0" timeOffset="280239">10293 330 155 0,'0'0'612'16,"0"0"-466"-16,0 0 20 15,0 0-58-15,0 0-9 16,0 0 8-16,0 0-74 0,-7-65 23 16,0 65-22-1,7 0-30-15,-11 0 19 0,5 0-23 16,-22 7 0-16,-3 17 1 15,0 7 12-15,11 4-13 16,6 2 0-16,14 5 4 16,0-1-17-16,0-5 13 15,34-1-10-15,11-9-5 16,17-9-12-16,-11-11 24 16,8-6-1-16,-8 0 4 15,-13-12-7-15,0-16 7 16,-17-6 0-16,-14-10 6 0,-7-4 16 15,0-9-18 1,0-9 10-16,-14-5-12 0,-17 8 21 16,10 14-20-16,-3 18-3 15,17 14 42-15,0 7-41 16,0 8 18-16,1 2-19 16,6 0 3-16,0 0-17 15,0 40-2-15,0 11 16 16,13 10-5-16,1-4 19 15,17-3-14-15,-10-3 0 16,10-4 7-16,-7-10-25 16,3-9 18-16,-3-11-20 15,-10-8 14-15,7-7-25 16,-11-2 26-16,11 0 5 16,-1-2 0-16,4-24-10 0,-3-5 10 15,3-1 0 1,-10 9-8-16,0 6 22 0,-14 11-14 15,0 6 0-15,0 0-4 16,10 0-13-16,-3 0 7 16,6 15 10-16,1 8-15 15,10-1 3-15,-3-4 8 16,10-4-15-16,-17-3 2 16,17-7 1-16,-11-4 16 15,4 0 0-15,4 0-9 16,-4-4 26-16,7-21-17 15,-11-4 0-15,11-2 10 0,-10-6-16 16,3 5 6 0,-10 6 0-16,-7 12-5 0,0 8 11 15,-7 6-6-15,0 0 0 16,6 0-9-16,19 11-6 16,-12 10 15-16,1-1-29 15,-4-6 14-15,-3-6-37 16,0-3 47-16,-7-5-2 15,0 0 7-15,0 0 5 16,0 0-4-16,0-7-1 16,0-13 5-16,-14-3 12 15,-10 5-17-15,4 7 15 16,-4 2-10-16,10 7 6 0,-10 2-11 16,10 0-6-1,-7 6-6-15,-3 22 18 0,11 3-6 16,13 7 0-16,0-1-27 15,0-6 11-15,20-2-22 16,11-6 10-16,7-12 19 16,0-6-37-16,-4-5 35 15,-3 0 7-15,-10 0 8 16,3-16-6-16,-10-10 2 16,-8-3 0-16,-6 1 6 15,0-4 4-15,0 3 5 16,0 10 13-16,0 10-20 15,0 6 36-15,0 3-44 16,0 0 0-16,-6 17-4 0,-1 15 4 16,7 5 3-16,0 0-3 15,0-3 11-15,31-5-11 16,3-6 0-16,4-6 0 16,-7-11-8-16,-4-6 19 15,11 0-11-15,-7 0 0 16,-3-20 10-16,2-6-10 15,1-5 0-15,-10-4 0 16,3 1-1-16,-10 3 11 16,0 7-10-16,3 10 0 15,-3 9 6-15,-1 5-23 16,11 0 17-16,-10 0 0 16,17 23-13-16,-10 2 13 0,3 7-6 15,-4-6 6 1,1-1-35-16,10-5 33 0,-7-2-18 15,-3-8 20-15,-8-6-11 16,5-4 16-16,-5 0-5 16,8 0 0-16,3-12 7 15,7-14-3-15,-3-2-4 16,-4-3 0-16,-4-4 1 16,11-2 12-16,-10 0-13 15,3 6 0-15,-10 7 7 16,6 17-11-16,-9 3 4 15,-5 4-7-15,8 0 2 0,0 22-11 16,3 11 16-16,-10 4 0 16,7-6 5-16,-7-5-11 15,0-10 6-15,-7-6 0 16,10-8-5-16,-10-2 15 16,0 0-10-16,0 0 7 15,0-5-1-15,0-18 8 16,-10-7-12-16,-4 3 0 15,-7 1 23-15,-3 0-14 16,-3 3-3-16,9 10 0 16,5 3-2-16,-1 10-12 15,-10 0 5-15,3 23 1 16,4 17-12-16,3 11 23 0,7 1-11 16,7-6 0-1,0-3 0-15,14-12-12 0,24-8 0 16,-7-11-7-16,3-6 18 15,-3-6-25-15,0 0 26 16,-3-18 0-16,-4-11 11 16,-10-5-11-16,-8-3 0 15,-6-3 0-15,0 9 29 16,0 5-25-16,0 12 19 16,0 8 7-16,0 6-30 15,0 0 11-15,0 0-11 16,0 3-8-16,0 26-8 15,0 8 30-15,18-3-14 16,16-3 0-16,4-7 6 0,0-5-25 16,-1-8 16-16,-9-11 3 15,3 0-15-15,0 0 17 16,-4-22-2-16,4-10 0 16,-3-7 11-16,-4-2-13 15,3 4 2-15,-3 6 0 16,-10 10-10-16,3 13 19 15,-10 8-11-15,0 0 2 16,7 0-20-16,0 17 9 16,-4 12 6-16,4 0 5 15,-1-7-6-15,-6-7-7 16,4-7 6-16,-11-6 5 16,0-2 2-16,0 0 5 0,0 0-5 15,0-8 3 1,-24-12-3-16,-7-3 14 0,10 1-6 15,-10 5-8-15,17 5 8 16,1 4-4-16,-5 8-4 16,11 0-13-16,1 0 10 15,6 28-5-15,0 15 8 16,0 8 0-16,31 4-17 16,13-7 8-16,1-7-19 15,0-13-36-15,-1-14 11 16,-2-12 2-16,2-2 51 15,1-5 0-15,-7-32 5 0,7-14 5 16,-8-6 13 0,-9-9 21-16,-11-6 35 0,-17 1-41 15,0-2 19-15,0 3-19 16,0 15-28-16,-24 21 36 16,10 20-29-16,14 12 3 15,-7 2-20-15,7 28-13 16,0 32 13-16,0 20-2 15,0 3 10-15,0 0-14 16,0-10 6-16,14-9-40 16,10-13-48-16,4-10-81 15,-4-16-8-15,-17-11-181 16</inkml:trace>
  <inkml:trace contextRef="#ctx0" brushRef="#br0" timeOffset="280977">13229 358 452 0,'0'0'133'0,"0"0"-34"16,0 0-45-16,0 0-12 15,0 0-42-15,0 0 14 16,-17-7 0-16,68 14-13 16,11-3 7-16,-3-4 27 15,6 0-27-15,-7 0 12 16,-3-9 9-16,-20-11-5 0,-4 0 60 15,-11-6-21 1,-9 0 2-16,-4 1 23 0,-7 5-53 16,0 2 24-16,-18 10-7 15,-2 5-50-15,-1 3 21 16,-3 0-23-16,10 35 0 16,-3 13-9-16,3 9 21 15,14 0-12-15,0-2 0 16,0-10 5-16,7-11-13 15,24-5 8-15,7-11 0 16,-4-12-11-16,21-6 22 16,-13 0-11-16,13-18 0 15,3-17 13-15,-13-4-13 16,0-1 0-16,-18-6 0 16,4 6 16-16,-17 3-3 0,3 8-2 15,-10 14 0-15,-7 10 0 16,7 5-8-16,6 0-3 15,1 9-11-15,10 20-8 16,-3 8 21-16,10 3-2 16,-17-7 0-16,3-1-7 15,3-11-6-15,-6-10 13 16,10-6 0-16,-17-1-7 16,17-4 19-16,-3 0-12 15,10-6 0-15,3-26 9 16,4-5 12-16,14-8-21 15,-15-4 0-15,1 2 41 16,-17 2-37-16,-14 5 27 0,-7 6-9 16,0 11-18-16,0 9 33 15,0 8-37-15,0 6 3 16,0 0-11-16,0 0 3 16,0 9-2-16,0 17 6 15,0 5 2-15,0 3-11 16,0 0 10-16,24 1 0 15,7-4-16-15,3 1-4 16,4-5 20-16,7 1 0 16,-8 0 1-16,1-3-7 15,-10 1 6-15,-11 0 0 16,-3-6-12-16,-14-3 13 16,0-3-3-16,-7 0-11 0,-45-2-36 15,-10-1-6-15,-17-2-128 16,4-3-154-16</inkml:trace>
  <inkml:trace contextRef="#ctx0" brushRef="#br0" timeOffset="293879">7875 2123 855 0,'0'0'148'0,"0"0"-64"16,0 0 0-16,0 0 10 15,69-186-58-15,-48 138 2 16,-8-1 7-16,-13 6-24 16,0 5 48-16,0 8-48 15,0 4-1-15,0 11 18 16,-13 9-30-16,6 4 7 0,7 2-15 16,0 0 1-1,0 0-23-15,0 20 15 0,0 14 7 16,0 6-7-16,0 0 21 15,38-3-14-15,6 3 0 16,8-5 7-16,-7 1-14 16,6-1 7-16,-6-7 0 15,0-4-8-15,-18-7 20 16,-20-6-12-16,-7-5 0 16,0-1-6-16,0 1-8 15,-52 2-9-15,-13 2-25 16,7-2-21-16,3-2-62 15,20-4-1-15,28-2-36 16,7 0-126-16</inkml:trace>
  <inkml:trace contextRef="#ctx0" brushRef="#br0" timeOffset="288553">270 1869 536 0,'0'0'235'16,"0"0"-63"-16,0 0-61 15,0 0 0-15,0 0 3 0,0 0-63 16,0 0 24-1,-28-24-30-15,28 24-21 0,0 0 12 16,0-2-36-16,14 2 0 16,17-6 5-16,14 6 6 15,-1-2 4-15,8-2-15 16,-18 4 0-16,11 0-3 16,-14 0 3-16,-11 0 0 15,-2 0 0-15,-11 0 12 16,-7 0-12-16,0 0 0 15,0 0 2-15,0 0-18 16,0 0 16-16,0 0 0 0,0 14-6 16,-7 4 16-1,-17 2-10-15,3 3 0 0,-10-6 3 16,10-3-11-16,-3-3 8 16,11-2 0-16,6-4-1 15,7-5 12-15,0 4-12 16,0-4 1-16,0 0 0 15,0 0-8-15,0 0 8 16,0 0-4-16,0 0 2 16,27 2-15-16,11 7 17 15,0 2 0-15,0 10-1 16,-11-5-16-16,-3 10 12 16,-10-4 5-16,0 2 0 15,-14-4 5-15,0 0-9 0,0-3 4 16,0-2 0-16,-42-1-5 15,-19-6 5-15,-5-1-4 16,-9-7-16-16,16 0-65 16,8 0 21-16,20 0-13 15,17-18-21-15,14-8-51 16,0-20-202-16</inkml:trace>
  <inkml:trace contextRef="#ctx0" brushRef="#br0" timeOffset="288988">634 1453 614 0,'0'0'216'0,"0"0"-45"16,0 0-36-16,0 0-3 16,-237-71-84-16,199 71 21 15,-14 18-45-15,1 30-20 16,-14 12 28-16,13 15-31 15,-3 10 13-15,21 6-5 16,10 10 11-16,17 5-20 16,7-6 0-16,0-9 5 15,31-14-10-15,27-14 5 16,14-15 0-16,4-13 0 16,13-15 17-16,1-12-17 15,13-8 0-15,-14 0 7 0,8-30 1 16,-1-19-1-16,-14-6-7 15,-16-5 30-15,-22-14-22 16,-13-9 50-16,-31-17-21 16,0-9-35-16,-38 10 25 15,-37 10-27-15,-21 26 0 16,-21 14-2-16,-17 21 20 16,13 10-18-16,18 16 0 15,24 2-27-15,34 8 18 16,21 35-123-16,24 9-114 15,7-4-167-15</inkml:trace>
  <inkml:trace contextRef="#ctx0" brushRef="#br0" timeOffset="290121">1559 1739 736 0,'0'0'174'0,"0"0"-40"0,0 0-22 16,0 0-20-16,0 0-89 16,0 0 18-16,120-51-4 15,-37 37-4-15,13 2-6 16,7-2-7-16,-6 0 7 15,-15 5-1-15,-23 1-6 16,-32 4 0-16,-17 2-1 16,-10 2 1-16,0 0-2 15,0 0-60-15,-10 12-50 16,-31 4 64-16,-4-1-80 16,7-7 4-16,0 1 72 15,25-6 15-15,-18-1 37 0,10-2 5 16,4 0-4-16,3 0 50 15,0 0-3-15,8 0 37 16,6 0 2-16,0 0-54 16,0 0 13-16,0 9-44 15,0 14 14-15,0 14 9 16,0 9-9-16,0 8 6 16,0 4 18-16,0-1-29 15,0 3-2-15,0-3-9 16,0 0 3-16,6-6-13 15,1-8-124-15,-7-8-167 16</inkml:trace>
  <inkml:trace contextRef="#ctx0" brushRef="#br0" timeOffset="290518">2109 2154 239 0,'0'0'488'0,"0"0"-346"15,0 0-16-15,0 0-10 16,0 0-66-16,0 0 10 16,14-71-40-16,3 71-10 15,11 0-18-15,9 3 8 16,1 19 0-16,14 4-11 16,-1 3 25-16,-6 2-14 0,0-2 0 15,-7-4 2 1,-18-1-16-16,-13-5 14 0,-7-1-6 15,0-7-6-15,-14-2-34 16,-23-7 46-16,9-2 0 16,4 0 1-16,10 0 8 15,7-16-6-15,7-13-3 16,0-11 0-16,7-15 8 16,45-2-4-16,13 3-4 15,-6 14 0-15,-4 14-12 16,-21 14 12-16,-3 12-41 15,0 0-28-15,-4 0-86 16,4 18-85-16,-10 7-438 0</inkml:trace>
  <inkml:trace contextRef="#ctx0" brushRef="#br0" timeOffset="292265">2893 2134 585 0,'0'0'221'0,"0"0"-73"0,0 0-51 16,0 0 16-16,0 0-63 15,0 0-21-15,-96-117 24 16,82 117-52-16,0 0 24 0,-10 0-25 16,4 17 0-1,-4 17-6-15,3 6 6 0,14 4 0 16,7-2-4-16,0-4-7 15,0-7 0-15,28-8-43 16,9-14-11-16,1-7 57 16,0-2-7-16,-10 0 15 15,-4-23 3-15,3-5 9 16,-3-7 5-16,-10-6 24 16,3 2-18-16,-10 2 34 15,-7 3-31-15,0 11 7 16,0 9 17-16,0 8-41 15,0 6 25-15,0 0-34 16,0 0-1-16,0 0-10 16,0 8-13-16,0 18 24 0,0 9-1 15,28-1 15-15,2-2-14 16,1-9 0-16,-3-4-9 16,-4-10 2-16,3-3-18 15,-2-6 25-15,-5 0-4 16,4-3 23-16,-3-18-16 15,-7-4-3-15,3-4 5 16,-10-5-1-16,-7-3-2 16,0 2-2-16,0 4 20 15,0 8-5-15,0 9-3 16,0 9-4-16,0 5 0 16,0 0-16-16,0 0 6 0,0 2-11 15,0 24 0 1,0 11 23-16,0 6-10 0,0-4 0 15,38-1-16-15,6-10 15 16,-9-8-54-16,-4-7 12 16,0-11 32-1,-4-2-14-15,-3 0 25 0,4 0 0 16,-4-25 5-16,-4-5-2 16,-3-3-3-16,-10-6 0 15,-7 3 20-15,0-1-13 16,0 3 17-16,0 8 7 15,0 6-30-15,-7 8 34 16,1 10-35-16,-5-1 0 16,4 3-4-16,7 0-6 15,0 0 8-15,0 5-16 0,-6 18 18 16,6 8-6-16,0 1 6 16,0-3-23-16,13-1 20 15,11-6-42-15,4-3 29 16,10-9 2-16,-7-4 11 15,-4-6-12-15,4 0 15 16,-7 0 0-16,4-6-1 16,3-19 18-16,-4-1-17 15,-3-2 0-15,-17 2 9 16,-7-5 31-16,0 5-28 0,0 0 1 16,-21 9 27-1,-3 5-30-15,11 10 2 0,13 2-12 16,-7 0-6-16,7 6 0 15,0 28-12-15,0 9 18 16,0 2 4-16,0-5 8 16,0-3-12-16,27-5 0 15,-3-9 8-15,-10-9-19 16,10-2 11-16,-10-11-5 16,0-1-6-16,17 0 20 15,-11 0-9-15,4-18 0 16,-3-6 12-16,3 2-16 15,-3-7 5-15,-8-3-1 0,18 1 0 16,-10 3 7 0,3 8-7-16,-17 11 0 0,17 6 9 15,-17 3-27-15,13 0 10 16,5 14 7-16,-5 15-11 16,-6 5-19-16,3-2 23 15,4-1-23-15,-14-8-15 16,17-6 43-16,-17-8-22 15,6-7 25-15,5-2-11 16,-5 0 14-16,1 0-3 16,10-5 2-16,4-21 5 15,9-11 1-15,-6 0-8 16,-3-3 0-16,-4 2 20 16,-17 7-19-16,-7 6 32 15,0 8-9-15,0 5-18 16,0 12 12-16,0 0-18 0,0 0-26 15,0 26 25-15,0 13-5 16,0 7 6-16,0-3 0 16,20-3-13-16,-2-3 12 15,2-5-40-15,4-9 16 16,-10-1 20-16,0-4-32 16,-7-7 21-16,3-5 0 15,-10-3-21-15,0 0 34 16,0-3-21-16,0 0 24 15,0 0-10-15,0 0 23 16,0 0-13-16,0-10 0 16,0 5 8-16,0-3-23 15,0-4 6-15,0-2-12 0,0 0 21 16,21-4-19-16,10-1 19 16,13-1 0-16,1-3 6 15,0-3-2-15,6-3-2 16,-6-5 10-16,-11 0 38 15,4-3-24-15,-14 3 28 16,-3 2-13-16,-21 6-4 16,0 7 32-16,0 7-35 15,-14 6-20-15,-24 6-14 16,0 0 9-16,11 20-9 16,10 19 0-16,10 14 6 15,7-2-13-15,0-3 7 0,45-4 0 16,-1-16-6-16,8-3-8 15,-1-13-35-15,18-12-32 16,10 0-100-16,-3-8-157 16</inkml:trace>
  <inkml:trace contextRef="#ctx0" brushRef="#br0" timeOffset="293361">6008 1700 667 0,'0'0'364'0,"0"0"-223"15,0 0-32-15,0 0 16 16,0 0-37-16,0 0-61 16,0 0 26-16,-31-58-53 0,31 92 0 15,0 24-14-15,0 17 22 16,0 1-8-16,0-1 0 15,0-10 6-15,0-7-8 16,0-13 2-16,0-10 0 16,18-15-7-16,-12-9 0 15,1-11-11-15,-7 0-14 16,7 0 8-16,0-34 12 16,-7-6-3-16,0-3-3 15,0 0 11-15,-21 9-5 16,-10 2 12-16,-6 10 0 15,16 7 1-15,-3 7-15 16,17 5 14-16,0 0 0 16,7 3-11-16,0 0-6 15,0 0 16-15,14 0-6 0,38 11 7 16,9-2-10-16,5-9 10 16,9 0 0-16,-9 0 1 15,-15-20 14-15,-6-8-15 16,0-8 1-16,-32 3 5 15,-13-5 28-15,0-1-18 16,0 1 13-16,0 9 10 16,-27 10-33-16,10 10 22 15,-4 7-23-15,-3 2 5 16,10 5-15-16,-13 35 5 0,3 18 0 16,3 9-4-1,11 2 16-15,10 0-12 0,0-6 0 16,0-12 4-16,24-11-9 15,-10-14 5-15,10-17 0 16,-4-9-4-16,11 0 17 16,7-12-13-16,7-27 0 15,-4-8 11-15,-3-1-14 16,-7 11 3-16,-11 11 0 16,-13 12-1-16,-7 11 8 15,11 3-8-15,2 0 1 16,-6 31-9-16,17 12-7 15,-3 0 16-15,-7 3 0 16,10-6-4-16,3-8-31 16,-3-9 25-16,7-13-2 0,-3-6 10 15,3-4-13-15,-4 0 15 16,4-24 0-16,0-7 6 16,-3-6 6-16,-4-5-12 15,-11-4 2-15,-13-1 1 16,0 8 32-16,0 10-33 15,-30 6 8-15,9 12 5 16,-3 11-4-16,3 0-12 16,7 11 1-16,8 29 0 15,-5 6-11-15,11-3 11 16,0-3 0-16,0-7-7 16,24-9 20-16,14-4-13 15,-10-9 0-15,9-5-38 0,15-6-34 16,0 0-173-16,6 0-320 15</inkml:trace>
  <inkml:trace contextRef="#ctx0" brushRef="#br0" timeOffset="295439">8639 1514 672 0,'0'0'226'16,"0"0"-115"-16,0 0 62 15,0 0-18-15,0 0-58 16,0 0-17-16,24-143-77 16,-24 143 0-16,0 20-6 15,0 26-12-15,0 17 15 16,0 8 0-16,7 4 10 16,13-1-9-16,-3-3-1 0,11-2 0 15,-4-12-3-15,-10-14-3 16,0-9-32-1,-8-17-66-15,12-11-26 0,-18-6 65 16,0 0 20-16,0-17 16 16,0-15 18-16,-24-5-32 15,-11-3 42-15,-10 0-10 16,-10 1 11-16,4 1 8 16,-1 9-3-16,25 9 13 15,3 5 40-15,17 10-41 16,7 3 22-16,0-1-39 15,0 3-20-15,0 0 20 16,31 0-6-16,3 3 6 16,21 2 14-16,-20 1-1 15,9-6-10-15,-6 3 11 0,-7-3-13 16,-3 0 39-16,2 0-29 16,1 0 7-16,-3 0 12 15,3 3-23-15,-4 6 5 16,4 7-12-16,0 10 7 15,4 9-17-15,20 7 10 16,-4 1 0-16,-6 0-3 16,-4-6 14-16,-3-6-11 15,-14-8 0-15,-10-5 5 16,-14-10-20-16,0-4 15 16,0-4 0-16,0 0-13 15,-31 0 29-15,-4-12 11 0,-2-8-27 16,6-1 8-16,10-1-11 15,21-1 3-15,0-6-20 16,0-5 14-16,28-3-7 16,9 2 13-16,15 7 0 15,-14 8 5-15,0 9-16 16,-18 7 11-16,4 4 0 16,4 0-9-16,-4 0-4 15,-10 21 13-15,17 5 0 16,-11 5 1-16,4 1-15 15,-10 2 14-15,0-3 0 16,3-8-4-16,-10-9 13 16,0-5-9-16,-7-5 0 0,7-4 6 15,0 0 9-15,10 0-12 16,-4-16 9-16,18-10 4 16,-10-8-3-16,10 3-6 15,-10-1-6-15,10 3 8 16,-25 10-2-16,8 2-7 15,-7 8 0-15,0 9-1 16,3 0-4-16,-3 0 0 16,0 9-4-16,7 8-3 15,3 2 2-15,-10 0 2 16,-7-9-15-16,7-4 16 16,6-4-45-16,-6-2 46 15,0 0 0-15,4 0 6 16,2-5-1-16,1-12 1 0,10 0 0 15,-3 0-4-15,3 6 13 16,-10 5-9-16,-1 6 0 16,-6 0-3-16,17 0-11 15,-10 2 14-15,10 16-3 16,4 2-6-16,9-3-44 16,8-9 0-16,0-5 17 15,0-3 34-15,-8 0 0 16,-9-17 4-16,-4-5 12 15,-10-5 37-15,-7-1-19 16,-7-3 43-16,0 2-27 16,-7 3-28-16,-24 4 26 15,10 10-40-15,0 6-1 0,11 6 1 16,3 0-6-16,7 0-9 16,-7 9 8-16,7 14-9 15,0-3-2-15,0 3-11 16,7-6-13-16,17-6 27 15,-3-4-40-15,3-7 49 16,-10 0-2-16,6 0 10 16,-2 0-1-16,-12 0-4 15,1 0-1-15,-7 0 45 16,7-4-31-16,-7 1 30 16,0 3-15-16,0 0-25 15,0 0-12-15,0 20-19 0,-7 23 25 16,-13 14 9-16,3 12 6 15,10 2-15-15,7 9 2 16,0 9 8-16,0-3 4 16,31 3 10-16,-4-7-1 15,-10-8-9-15,-17-2 1 16,0-6-15-16,0-11 0 16,0-10 12-16,-24-13-19 15,10-16 7-15,1-4 0 16,-11-9 5-16,-7-3 7 15,-4 0 11-15,-9 0-9 16,-1-9-7-16,-7-17 9 16,1-5-16-16,6-3-9 15,14-9-11-15,24-9-134 0,7-7-18 16,0-17-95-16,0-3-453 16</inkml:trace>
  <inkml:trace contextRef="#ctx0" brushRef="#br0" timeOffset="295877">9261 1367 658 0,'0'0'125'0,"0"0"3"16,0 0-35-16,0 0-52 15,0 0-20-15,0 0-21 16,-21 18 0-16,14 11 2 15,7 3 8-15,0-7-2 16,7-2-6-16,38-3-2 0,0-8 35 16,-1-10-18-1,1-2 50-15,-17 0 12 0,-4 0-35 16,-11-2 25-16,-6-14-42 16,-7 6-16-16,0-8-8 15,0 4-3-15,-37 3-16 16,-15 0-54-16,-13 8-122 15,-4-1-38-15,4 4-504 16</inkml:trace>
  <inkml:trace contextRef="#ctx0" brushRef="#br0" timeOffset="299723">2175 2964 704 0,'0'0'171'16,"0"0"-54"-16,0 0 26 0,0 0-57 15,0 0 8-15,0 0-19 16,0 0-63-16,0-47 44 16,0 47-56-16,0 0 2 15,0 13-14-15,0 17 23 16,0 16-11-16,0 0 0 16,0 6 14-16,0-4-14 15,10-3 0-15,10-2 0 16,1-3-4-16,-4-9 14 15,4-5-10-15,-14-11 0 16,17-6 6-16,-17-6-26 16,6-3 12-16,5 0 8 0,2-6 5 15,18-25 6 1,-7-1-7-16,-3 1-4 0,-4 5 13 16,-17 3-12-16,-7 5-1 15,0 4 0-15,0-1 20 16,0 5-7-16,0 2-13 15,0-2 0-15,-18 8 12 16,5-1-27-16,6 3 15 16,7 0 0-16,0 0-18 15,0 0 22-15,0 0-4 16,0 0 0-16,0 0 2 16,0 3-12-16,7 11 10 15,24 2 0-15,20 8-9 0,-6 2 19 16,6 3-10-1,-6 2 0-15,-17-5 10 0,-4-1-16 16,-4 1 6-16,-9-6 0 16,-5 3-14-16,-6-3 15 15,0-3-1-15,-17 3 0 16,-17-2-27-16,-11-8-5 16,0-4-123-16,15-2 11 15,9-4-22-15,21 0-76 16,0-18-105-16</inkml:trace>
  <inkml:trace contextRef="#ctx0" brushRef="#br0" timeOffset="300534">3000 3089 760 0,'0'0'130'16,"0"0"-12"-16,0 0-40 15,0 0 3-15,0 0-76 16,0 0-1-16,185-34 12 16,-119 26-5-16,-1 2-5 15,-13 2 2-15,-8 4 6 16,-20 0-12-16,-10 0-2 16,-14 0 0-16,0 0-6 15,0 0 6-15,0 0 0 16,0 0-1-16,0 0 1 0,-7 4-4 15,-6 12 4-15,6 6 0 16,-4 3-1-16,11 3 11 16,-7 1-10-16,7 2 0 15,0 9 13-15,0 3-22 16,0 0 9-16,0 3 0 16,0-12-6-16,0-6 14 15,0-10-8-15,0-10 0 16,0-5 11-16,0-3-19 15,0 0 8-15,0 0 0 16,-13 0-1-16,-11 0 10 16,10-11-9-16,0 2 0 0,14 0 12 15,0 3-17-15,0-2 5 16,0-6-4-16,7-3-14 16,38-15 22-16,6-6-4 15,15-3 0-15,-5 0 13 16,-16 9-15-16,-17 7 2 15,-11 11 0-15,-17 0 23 16,0-1-21-16,0 4 40 16,0-1 14-16,0 6-42 15,0 3 54-15,0 3-54 16,0 0-6-16,0 0-8 16,0 7-11-16,0 27 11 15,7 20-7-15,-7 14 25 0,7 13-25 16,0 10 7-1,-7 7 0-15,0-1-3 0,0 0 10 16,0-3-7-16,0-3 0 16,0-4 11-16,6-19-34 15,8-19 20-15,10-26-40 16,7-17 30-16,21-6 18 16,-1-18-5-16,15-27 8 15,-8-17 5-15,-6-2 9 16,-28-2-22-16,-17 6 3 15,-7 0-4-15,-21 8 1 16,-41 12 0-16,-3 12-52 16,6 17-137-16,21 3-85 0,32 1-415 15</inkml:trace>
  <inkml:trace contextRef="#ctx0" brushRef="#br0" timeOffset="303317">4791 3183 44 0,'0'0'283'0,"0"0"-165"16,0 0-4-16,0 0-2 0,0 0 30 15,0 0-43-15,-21-45 10 16,15 33-12-16,6 1-57 16,-7 0 60-16,-4 2-52 15,-2 0-13-15,6 4 41 16,-7 3-74-16,-3 2 16 15,-11 0-18-15,-3 0 2 16,11 31-10-16,-11-1 8 16,17 8 0-16,14-1-10 15,0 0 15-15,0-5-5 16,14-10 0-16,24-1-2 16,-11-13-14-16,11-8 13 15,-14 0 3-15,-3 0-8 0,3-24 19 16,-11-7-11-16,-6 1 0 15,-7-2 17-15,0-3-17 16,0 4 0-16,-13 5 0 16,-18 6-3-16,17 11 10 15,-10 7-7-15,17 2 0 16,-14 0-14-16,14 0 8 16,-10 28 6-16,10 4 0 15,7 5-13-15,0 0 13 16,31-2 0-16,21-10-4 15,6-5 5-15,-6-20-5 16,0 0 4-16,-8 0 0 16,-13-8 4-16,-3-13 4 15,-18-1-8-15,-3 2 29 0,-7 0-28 16,0 3 52-16,0 8-34 16,0 6-15-16,0 3 28 15,0 0-32-15,0 0-1 16,0 37 0-16,0 17 1 15,7 18-5-15,6 6 5 16,12-1 0-16,-12-1-11 16,1-7 19-16,-7-9-8 15,3-11 0-15,-3-15 14 16,-7-11-21-16,0-14 7 16,0-9 0-16,0 0 8 15,0 0 4-15,0-26-9 16,-7-14-1-16,-3-14 14 0,-4-15-7 15,7-12-9-15,7-3 0 16,-7-3-6-16,7 2 12 16,-6 10-6-16,6 12 0 15,0 15-3-15,0 14-12 16,27 16 10-16,11 10-26 16,13 8 24-16,-6 0-33 15,7 8 28-15,-21 24 11 16,-4 5-63-16,-17 3 47 15,-10 3-25-15,0-6-22 16,0-3 37-16,-30-9-45 16,16-3 32-16,-10-8 32 0,10-6-33 15,7-5 35 1,7-3-11-16,0 0 17 0,0 0-15 16,7 0-2-16,31 0 17 15,-4-17-12-15,11-3 24 16,-7 3-13-16,-7-9 1 15,-11 0 0-15,4 0 25 16,-10-6-24-16,0 4 57 16,-14 0-1-16,0 5-40 15,0 3 55-15,0 6-36 16,0 5-18-16,0 0 33 16,-7 7-50-16,0 2 17 15,7 0-18-15,-7 0-24 16,0 22 24-16,0 18-1 15,-3 12 3-15,10 8-5 0,0 0 8 16,0-8-5-16,17-13 0 16,11-10 3-16,3-14-17 15,0-15 14-15,-4 0 0 16,4 0-2-16,-3-18 8 16,3-13-6-16,-7-3 0 15,-4-7 22-15,-6 5-22 16,3 1 0-16,-3 1 0 15,0 11 6-15,-14 8-2 16,7 10-4-16,-7 5 0 0,10 0-10 16,-3 10 8-1,0 23-10-15,7 1 12 0,-8 1-15 16,12-1 17-16,-12-9-2 16,1-5 0-16,0-8-23 15,0-9 19-15,0-3-9 16,10 0 13-16,-3-3-12 15,0-21 16-15,-7-7-4 16,10 3 0-16,-4 0 17 16,1-4-19-16,3 6 2 15,4 6 0-15,-14 6-9 16,10 11 9-16,-10 3 0 16,0 0-1-16,7 3-17 15,3 22 12-15,3 4-6 16,-6 3-19-16,3-6 23 0,-3-7-31 15,7-4 20 1,-11-10 18-16,4-5-7 0,0 0 6 16,3 0 2-16,-3-23 0 15,6-5 16-15,-13-4-14 16,3 3 12-16,-3-2 15 16,-7 0-27-16,0 2 41 15,0 6-23-15,0 3-19 16,0 9 40-16,0 8-37 15,0 3 2-15,0 0-6 16,0 0-14-16,7 23 10 16,14 15 4-16,-4 2 0 15,4-3-14-15,-4-3 21 0,-3-11-7 16,-8-7 0-16,8-6 5 16,-7-5-13-16,3-5 8 15,-10 0 0-15,14 0 0 16,0-17 1-16,10-6-1 15,-3-3 0-15,-8-2 18 16,11 2-19-16,-10 6 1 16,3 3 0-16,-10 5-8 15,0 6 8-15,0 3 0 16,0 3 0-16,0 0-4 16,10 0-6-16,-10 21 10 15,0 1-7-15,6-1-17 16,-13-1 27-16,7-4-3 0,4-6 0 15,-11-5 3-15,6-5-9 16,1 0 6-16,-7 0 0 16,7 0-15-16,0 0 15 15,10-3 0-15,-3-12-1 16,7 2 17-16,-14 0-16 16,10 0 0-16,-10 4 1 15,6 3-19-15,-6 4 18 16,10 2-7-16,4 0-12 15,3 2-42-15,4 16 57 16,3 2-20-16,-11-4-7 16,18-3 26-16,-7-5-21 15,-4-5 26-15,4-3-6 0,0 0 21 16,-17 0-15-16,7-15 0 16,3-10 1-16,-10-1 15 15,-14-3-12-15,0 1 18 16,0 2 30-16,0 4-44 15,-21 4 31-15,-10 7-39 16,10 2 10-16,4 9-25 16,10 0 13-16,0 0 2 15,-6 32-12-15,13 6 16 16,0-2-12-16,0-5-10 16,0-9-50-16,0-7 55 15,27-9-34-15,-3-3 47 16,4-3-8-16,-4 0 26 0,-4 0-11 15,-2-17 30-15,-5 3 0 16,-6-1 55-16,-7 4-50 16,0 2 6-16,0 3 13 15,0 6-51-15,0 0 30 16,0 0-40-16,0 0-31 16,0 35 24-16,-13 17 3 15,-18 11 4-15,10 10 0 16,-3 10 22-16,3 9-23 15,-3 17 1-15,17 2 0 16,7 12-10-16,0 3 11 16,0-3-1-16,7-15 0 15,17-10 22-15,-17-24-22 0,0-20 0 16,-7-19 0-16,0-15-10 16,0-12 11-16,0-8-1 15,0 0 39-15,-21 0-10 16,-30-17 20-16,-18-14-49 15,4-6 4-15,-4-6-17 16,10-9 13-16,8-8-22 16,20 0 5-16,31-9-82 15,0 1 40-15,24-1-62 16,34 1-63-16,1 7-61 16,-14 4-182-16</inkml:trace>
  <inkml:trace contextRef="#ctx0" brushRef="#br0" timeOffset="303746">6239 2886 583 0,'0'0'150'15,"0"0"-59"-15,0 0-26 0,0 0 25 16,0 0-85-16,0 0-2 16,-38-46-6-16,38 64 17 15,0 1-5-15,0-1-9 16,7-1 8-16,24-3 12 15,-4-5-15-15,-3-6 10 16,-3-3 41-16,-4 0-40 16,4 0 71-16,-14-23-20 15,-1-6-47-15,-6 1 58 16,0-1-64-16,0 3 6 16,0 3-11-16,-13 12-6 15,-18 5-6-15,3 6-43 16,-16 0-167-16,6 14-30 0,7 14-639 15</inkml:trace>
  <inkml:trace contextRef="#ctx0" brushRef="#br0" timeOffset="304636">8023 2833 716 0,'0'0'191'0,"0"0"-69"0,0 0-20 15,-7-149 24-15,0 134-73 16,7 6 32-16,0 9-51 16,0 0-24-16,-6 12-20 15,6 36-8-15,0 21 18 16,0 17 4-16,0 3 23 15,0-4-27-15,0-2 0 16,13-8 0-16,-6-12-5 16,10-24 5-16,-17-15 0 15,7-14 0-15,0-10 24 16,0 0-19-16,-7 0 8 16,0-22-6-16,7-15 2 15,-7-7-9-15,7 1 0 16,10 4-5-16,-3 7 22 0,6 12-17 15,-9 11 0-15,9 7-10 16,4 2-8-16,4 0 4 16,10 11 10-16,-7 21-8 15,-18 8-8-15,1 3 15 16,-7 0 5-16,-7-3-41 16,0-9 40-16,-7-5-56 15,-31-9 11-15,-6-5 12 16,-8-7-59-16,7-5 22 15,18 0-32-15,3 0-57 16,24 0 71-16,0-14-102 16</inkml:trace>
  <inkml:trace contextRef="#ctx0" brushRef="#br0" timeOffset="306159">8566 3104 264 0,'0'0'454'0,"0"0"-302"16,0 0-39-16,0 0-11 16,0 0 1-16,0 0-88 15,-30-52 13-15,30 52-28 16,0 0 2-16,20 14-18 16,25 15 16-16,6 5 0 15,18 5-3-15,3 5 23 0,11-1-20 16,-14-3 0-1,-28-2 8-15,-10-10-22 0,-24-8 14 16,-7-6-1-16,0-8-10 16,-21-6 7-16,-24 0 4 15,-6 0 0-15,13-20 14 16,7-9-15-16,17-2 1 16,14-10 0-16,0-4 1 15,52-3 13-15,6-1-14 16,18 3 0-16,-11 15 6 15,-3 7-17-15,-17 10 11 16,-18 6 0-16,-3 5-5 0,-10 3 15 16,0 0-11-16,-7 0 1 15,10 0-2-15,-17 0-14 16,7 3 16-16,-7-3 0 16,0 0-10-16,0 0 31 15,0 0-21-15,0 0 8 16,0 0-1-16,-24 0 11 15,3-6-18-15,-3-5 0 16,4 5 0-16,-1 6 7 16,-3 0-10-16,10 0 3 15,-10 11-1-15,10 18-11 16,7 8 12-16,1 0 0 16,6 1-4-16,0-7 18 15,13-5-16-15,18-9 2 16,4-9-13-16,-4-8-1 0,-1 0 14 15,-2 0 0-15,3-17 1 16,-17-9 18-16,-1 1-19 16,-2-4 0-16,-11 0 9 15,0 1 25-15,0 3-32 16,0-1 9-16,0 8 5 16,0 7-1-16,0 8 0 15,0 3-15-15,0 0-16 16,0 12 9-16,0 19-2 15,0 6 9-15,7 0-2 16,13-3 24-16,18-6-22 16,0-4 0-16,-11-7 8 0,11-8-13 15,-7-9 5 1,7 0 0-16,-10 0 7 0,2-15 12 16,1-10-19-16,-3-3 0 15,-4-4 9-15,-3 0-16 16,-8 7 7-16,5 5 0 15,-12 8-8-15,-6 6 21 16,0 6-13-16,0 0 0 16,7 0-16-16,0 0 2 15,0 3 5-15,0 8 5 16,-7-1-13-16,10-8 17 16,-10 1 0-16,0-3 0 15,0 0 4-15,0 0-11 0,0 0 7 16,0 0 0-1,0 0 0-15,0-5 6 0,-17-7-6 16,-4 0 0-16,-3 7-12 16,11 2 0-16,-8 3-6 15,11 0 18-15,-4 8-15 16,7 30 30-16,7 7-15 16,0 7 0-16,0-1 5 15,52-8-30-15,-8-11 25 16,15-12 0-16,10-13-18 15,-18-7 41-15,1 0-23 16,-8-10 0-16,-6-19 6 16,-10 1 1-16,-15-1 2 0,5-5-2 15,-11-1 29-15,-7 4-24 16,0 2 11-16,0 6-20 16,-25 7 18-16,19 4-25 15,-8 9 4-15,7 3 0 16,7 0-14-16,0 25 19 15,0 15-5-15,0 7 0 16,0-2 5-16,14-5-27 16,24-9 14-16,-1-11-1 15,8-16-10-15,0-4 24 16,13 0-5-16,8-20 0 16,2-15 9-16,-2-5-11 15,-8 3 2-15,-27 0 0 16,0 1 16-16,-31 0-4 15,0 2 15-15,0 0-18 0,0 11 5 16,-24 3-12-16,10 10-2 16,14 10 0-16,0 0-8 15,0 8-7-15,0 26 15 16,21 3 0-16,17 3 8 16,-1-2-29-16,8 1 21 15,0-5 0-15,-11 1-15 16,-10-7 33-16,-3-3-18 15,-21-7 0-15,0-1-19 16,0-3 18-16,-14-2-87 16,-44-2 1-16,-11 0-69 0,-3-2-272 15</inkml:trace>
  <inkml:trace contextRef="#ctx0" brushRef="#br0" timeOffset="310432">3969 4652 362 0,'0'0'424'16,"0"0"-305"-16,0 0 9 0,0 0-6 15,0 0-53-15,0 0 10 16,0 0-40-16,0 0-26 16,-44-27 7-16,75 21-6 15,27 3-14-15,18 0 0 16,3 0 15-16,10 0-21 15,-6 0 6-15,-11 1 0 16,-3-4-1-16,-11 0 5 16,-20 0-4-16,-17 3 0 15,-15 3 14-15,-6-3-10 0,0 1-4 16,0-6 0-16,0-2 44 16,-34-4-41-1,-18 0-3-15,-9-1 0 0,9 5 16 16,0-2-16-16,15 0 0 15,9 4 0-15,11 2-5 16,3 3 10-16,14 0-5 16,0 3 0-16,0 0-13 15,14 0 9-15,31 0-17 16,17 3 21-16,3 12-3 16,-7-1 8-16,-6 3-5 15,-1 0 0-15,-13 0 12 16,0 3-19-16,-17 3 7 15,3-3 0-15,-24 3-9 16,0-3 6-16,0 3 3 0,-24 3 0 16,-35-3-59-16,1-6-60 15,-1-3-81-15,22-8-132 16</inkml:trace>
  <inkml:trace contextRef="#ctx0" brushRef="#br0" timeOffset="310844">5200 4381 761 0,'0'0'186'0,"0"0"-65"15,0 0 13-15,0 0-54 16,0 0-35-16,0 0 17 15,-89-97-54-15,82 97 5 16,-7 0-13-16,-3 0 0 16,-4 23-4-16,15 3 4 15,-12 8 0-15,18-3-8 16,0 3 12-16,0 4-4 16,18-3 0-16,9 2 7 15,18-3-12-15,-1 0 5 16,15 1 0-16,-14-2-8 15,6-3 8-15,-20-5 0 0,0-5 0 16,-10-3 2-16,-14-2-17 16,-7-4 15-16,0-2-30 15,0-4 19-15,-38-2-43 16,-14-3 41-16,1 0-42 16,-1 0-39-16,14 0-11 15,18-8-87-15,13-16-135 16</inkml:trace>
  <inkml:trace contextRef="#ctx0" brushRef="#br0" timeOffset="315095">5592 4424 258 0,'0'0'195'16,"0"0"-71"-16,0 0 28 15,0 0-36-15,0 0 5 16,0 0-1-16,0 0-39 16,24-120-10-16,-24 112 11 15,0 1-54-15,0 7 31 16,0 0-36-16,0 0-16 15,0 0-14-15,0 24-4 16,0 16 11-16,0 13-8 16,0 11 26-16,0-1-18 15,7 0 0-15,7-9 3 16,-7-11-18-16,17-13-25 0,-17-6-56 16,7-9-15-16,-8-7-75 15,5-8-13-15,-11 0-105 16</inkml:trace>
  <inkml:trace contextRef="#ctx0" brushRef="#br0" timeOffset="315565">5554 4599 273 0,'0'0'117'0,"0"0"-9"16,0 0-3-16,0 0-48 15,0 0 2-15,0 0-41 16,-20-21-13-16,20 19-10 15,31-1 8-15,20 0-3 0,15-3 6 16,23-5 6 0,0 0-10-16,-9-1-1 0,-19 3 9 15,-16 3-5-15,-24 4-5 16,-14 2 0-16,-7-3 9 16,0 3-7-16,0 0 16 15,0 0 5-15,0 0-16 16,-7 0 17-16,-14 5-20 15,-10 15-4-15,11 3 10 16,2 3 1-16,18-3-11 16,0 4 0-16,0-9 8 15,0 0-17-15,0-4 9 0,18-5 0 16,-5-9 7 0,18 0 3-16,-3 0-4 0,3 0-6 15,-11-9 6-15,4-8 17 16,-17-5-9-16,0-4 23 15,-7 0 16-15,0 1-39 16,0 4 17-16,0 4-31 16,-31 6-3-16,4 5-3 15,-4 6-23-15,3 0-75 16,11 0-62-16,3 0-245 16</inkml:trace>
  <inkml:trace contextRef="#ctx0" brushRef="#br0" timeOffset="316075">6304 4499 400 0,'0'0'168'0,"0"0"-133"15,0 0 11-15,0 0-44 16,0 0 5-16,0 0 27 15,96 51-23-15,-65-20 24 16,-3 1-11-16,-11 0-11 16,-10-4 8-16,-7-2-20 15,0-3 2-15,0-6-3 16,0-3 11-16,-14-5-19 0,-10-6 8 16,3-3-19-16,11 0 16 15,3 0 3-15,7-23 0 16,0-3 8-16,0-6 3 15,31-2-11-15,7-3 0 16,7 2 4-16,-11 4-2 16,-17 3 3-16,4 4-5 15,-21 8 36-15,0 4-1 16,0 6 43-16,0 4-33 16,0 2-29-16,0 0 3 15,0 0-19-15,0 0 0 16,0 0-14-16,-7 17 23 15,0 2-9-15,0 1 0 16,7-2 5-16,0 2-10 0,0 3 7 16,0-3-2-16,21-3 0 15,17-3-6-15,-7-5-4 16,13-6-91-16,-2-3-105 16,-5 0-459-16</inkml:trace>
  <inkml:trace contextRef="#ctx0" brushRef="#br0" timeOffset="316864">7690 4327 717 0,'0'0'134'0,"0"0"-22"0,0 0-30 16,0 0 5-16,0 0-87 16,0 0 0-16,0 40-9 15,0 6 14-15,0 0-5 16,0-4 0-16,0-1 5 15,0-10-4-15,0-8-1 16,0-9 0-16,7-8-3 16,10-3 19-16,-4-3-14 15,1 0 10-15,3-3-8 16,11-17 31-16,-4-6-29 0,-3 0 29 16,-4-3 20-16,3 1-55 15,1 0 30-15,-4 5-25 16,-10 9 3-16,0 8 0 15,-7 6-8-15,7 0-6 16,0 0 6-16,3 14-26 16,-3 12 26-16,0 3 0 15,7-4 3-15,-1-2-7 16,-2-12 4-16,-4 1 0 16,-1-10-3-16,-6-2 15 15,7 0-12-15,0 0 0 16,10 0 6-16,-3-16 6 15,14-11-12-15,-4 5 0 16,-11-1-3-16,12 6 15 0,-12 2-12 16,1 7 0-16,3 6 1 15,4 2-17-15,3 0 8 16,-3 8 3-16,3 15-4 16,-11 3-11-16,8-1 7 15,-14-5-61-15,-7-3-68 16,0-8-63-16,0-9-211 15</inkml:trace>
  <inkml:trace contextRef="#ctx0" brushRef="#br0" timeOffset="317202">7786 3921 545 0,'0'0'159'0,"0"0"-72"16,0 0-31-16,0 0-3 15,0 0-53-15,0 0 0 16,-7 34 0-16,7-8 12 16,0 0-12-16,0-6 0 15,31-9 0-15,-3-6 31 16,16-5 6-16,-6 0 24 15,7 0 18-15,-14-10-42 16,-18-13 37-16,-6 0-14 0,-7 0-42 16,0-3 21-16,0 7-39 15,-7 4-6-15,-24 6 0 16,-3 9-140-16,3 0-74 16,17 20-190-16</inkml:trace>
  <inkml:trace contextRef="#ctx0" brushRef="#br0" timeOffset="317765">9395 3861 87 0,'0'0'733'0,"0"0"-612"0,0 0-25 16,0 0-7-16,0 0 10 15,0 0-70-15,-141-97 9 16,110 97-38-16,11 17 12 16,-11 20-20-16,10 15 8 15,7-1 0-15,14 6-3 16,0-2 10-16,0-1-7 15,28 1 0-15,10-5 4 16,6-3-5-16,-6-2 1 16,-4-2 0-16,4-3-5 15,-21-5 16-15,-10-7-11 16,-7-2 0-16,0-3 2 0,0-3-8 16,-17-6 6-16,-28-3 0 15,-13-5-4-15,0-3 15 16,-1-3-22-16,8 0-19 15,20 0-87-15,17 0 5 16,14-23-96-16,7-17-192 16</inkml:trace>
  <inkml:trace contextRef="#ctx0" brushRef="#br0" timeOffset="319309">9625 3928 597 0,'0'0'184'15,"0"0"-54"-15,0 0 7 16,0 0-82-16,0 0-44 0,0 0-11 16,0 42 12-16,0 13-11 15,0 4 15-15,0 4-10 16,0 5 17-16,0-1-23 16,0-2 0-16,0-6 5 15,0-12 6-15,0-10-11 16,0-14 0-16,0-9-1 15,7-8-4-15,7-6-35 16,-4 0 18-16,-10 0 13 16,0-20-11-16,0-8 14 15,0-1 5-15,-17-5-2 16,-10 2-12-16,-4 2 13 0,0 5 2 16,17 8-5-16,7 6 17 15,0 2-12-15,7 7 0 16,0 2 9-16,0 0-22 15,21 0 8-15,31 0 5 16,16 0-6-16,5 0 14 16,9 0-8-16,-10 0 0 15,4-4 9-15,-25-1-12 16,-13-4 3-16,-7 3 0 16,-24 1 27-16,0 0-18 15,-7 1 52-15,0-1-2 16,0-1-42-16,0 4-2 15,-31 2-15-15,-7 0 0 0,4 0-6 16,3 11 14 0,10 15-8-16,-3 2 0 0,17 4 2 15,0-1-11-15,7-2 9 16,0-7 0-16,0-4-5 16,21-10 9-16,10-5-11 15,0-3 7-15,-10 0 0 16,10 0-8-16,-11-17 8 15,-6-6 0-15,3-2 3 16,-10-4 7-16,7 0-10 16,-14 1 17-16,7 8-12 15,-7 5 40-15,0 10-39 0,0 5 6 16,0 0-12-16,0 1-23 16,0 25 23-16,0 3-3 15,6 3 12-15,5-7-13 16,3-4 4-16,6-4 0 15,-3-8 1-15,11-7 14 16,3-2-12-16,7 0-3 16,-1-6 5-16,15-19 1 15,0-8-6-15,6 3 0 16,-6-4-3-16,-15 8 15 16,1 3-12-16,-17 6 0 15,-7 8 3-15,-4 9-8 16,-3 0 5-16,7 0-8 15,-1 0-1-15,5 9-11 16,-18 2 17-16,6 1 3 0,1-9-10 16,-7-1-4-16,0-2 14 15,0 0 0-15,0 0 18 16,0 0-10-16,0-11-2 16,0-6-6-16,-7 0 4 15,-17-1-7-15,11 7 3 16,-8 3 0-16,11 6-7 15,-11 2-3-15,14 0 9 16,-17 7 0-16,10 25-1 16,1 11-7-16,13 3 9 15,0-6 0-15,0-7-6 16,6-10 8-16,22-8-8 0,17-12-4 16,6-3 7-1,18 0-8-15,-11-18 11 0,11-13 0 16,-10-3 32-16,-8-7-30 15,-13-1 39-15,-17-9 2 16,-8-1-19-16,-2-2 58 16,-11 4-56-16,0 8-14 15,0 11 27-15,-11 14-33 16,5 8 21-16,6 9-27 16,0 0 8-16,-7 2-20 15,7 39-14-15,0 13 26 16,-14 12 0-16,14 3 8 15,-7-6-8-15,7-10 0 0,-10-10 9 16,10-8-17 0,0-12 8-16,0-12 0 0,0-5-2 15,0-6 11-15,0 0-9 16,0 0 0-16,0 0 14 16,0 0 0-16,0-22-14 15,0-7 0-15,17-9-1 16,4 4 6-16,3 0-5 15,3 5 0-15,-3 4-3 16,-3 7-14-16,-4 7 13 16,-3 11-24-16,6 0 25 15,5 0-57-15,-12 8 41 0,1 13 2 16,-14-2-13-16,10 4 25 16,-10-2-4-16,0 1 9 15,0 4-12-15,0-1 18 16,-24 0-6-16,11-1 0 15,13-2 7-15,0-4-13 16,20-4 6-16,32-2-14 16,30-6 10-16,1-6-40 15,13 0-29-15,0 0-69 16,-13-9-137-16,-25-8-445 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33:09.7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4200 2684 526 0,'0'0'495'0,"0"0"-348"15,0 0-27-15,0 0 19 16,0 0-41-16,0 0-80 16,0-23 11-16,14 23-27 15,10 0 9-15,11 20-11 16,9 12 1-16,8 2-1 15,3 3 5-15,-4-1 5 16,8 2-10-16,-8-6 0 0,-6-6-13 16,0-6-36-1,-18-11-147-15,4-9-99 0,0 0-198 16</inkml:trace>
  <inkml:trace contextRef="#ctx0" brushRef="#br0" timeOffset="180">4757 2567 810 0,'0'0'202'16,"0"0"-54"-16,0 0 13 16,0 0-84-16,0 0-45 15,-172 151 20-15,97-65-36 0,10 0-10 16,-1-6-6-16,-3-6-121 15,4-11-556-15</inkml:trace>
  <inkml:trace contextRef="#ctx0" brushRef="#br1" timeOffset="74178">1904 2346 416 0,'0'0'247'0,"0"0"-100"16,0 0-26-16,0 0-51 15,0 0-20-15,0 0-26 16,-11-8 7-16,11 8-22 15,17 0-8-15,4 20 21 16,17 17 13-16,0 0 1 16,0 8-2-16,-4 8-18 15,-3 1 15-15,-11 6-20 16,-2 3 3-16,-18 2 2 16,0 4-15-16,-24 0 9 0,-49-4 1 15,-9-7-11-15,-1-10 0 16,11-14-67-16,27-11-133 15,21-8-117-15</inkml:trace>
  <inkml:trace contextRef="#ctx0" brushRef="#br1" timeOffset="74773">2354 2350 482 0,'0'0'141'15,"0"0"16"-15,0 0-34 16,0 0-41-16,0 0 1 16,0 0-32-16,0-29 0 15,0 29 4-15,0 0-29 16,0 0 7-16,0 0-10 16,0 0-14-16,0 0 7 15,7 0-16-15,10 0 0 16,11 3 22-16,9 17-16 15,1 11 7-15,0 7-10 0,-4 13-3 16,4 12 19-16,0 8-15 16,-7 1-1-16,-17 7 9 15,-14 1-5-15,0 3-4 16,-69 4-3-16,-41-2-5 16,-31 1-76-16,0-12-170 15,17-14-321-15</inkml:trace>
  <inkml:trace contextRef="#ctx0" brushRef="#br1" timeOffset="-85888">1034 170 343 0,'0'0'293'15,"0"0"-150"-15,0 0 10 16,0 0-63-16,0 0-6 15,0 0-13-15,0-93-20 16,0 81 18-16,0 4-33 0,-7 2-11 16,-7 4 20-16,0-2-41 15,-10 0 14-15,-14 4-18 16,4 0 13-16,-11 4-11 16,7 14-2-16,1-2 0 15,16 4-11-15,-3 3 17 16,10-3-6-16,7 3 0 15,7 3 9-15,0-1-17 16,0 1 8-16,21 1 0 16,17-1-12-16,-7 1 17 15,13-4-5-15,-16 0 0 16,3 0 10-16,-11-6-16 16,-2-3 6-16,-18-2 0 15,0 0-7-15,0-7 11 16,0 1-9-16,-18 2 5 0,-19-5-21 15,2 3 19-15,4-3-16 16,0 0 6-16,11-3 9 16,6 0-20-16,4 0 23 15,10 0 0-15,0 0 7 16,0 0-11-16,0 0 4 16,0 0-21-16,0 0 15 15,17 0-23-15,-3 0 29 16,-1 0 0-16,5 17-22 15,-12 9 10-15,-6 8 7 0,0 9 5 16,0 2-9 0,0 1 21-16,-6 3-12 0,-18-6 6 15,10-6 0-15,7-3 9 16,0-6-15-16,7-4 0 16,0-1 21-16,7-7-13 15,20-1 11-15,11-4 7 16,7-2-14-16,0-6 39 15,6 0-31-15,1-3 4 16,-8 0-10-16,-13 0-1 16,-10 0-10-16,-21 0-3 15,0 0-14-15,-14 0-112 16,-37 0-286-16</inkml:trace>
  <inkml:trace contextRef="#ctx0" brushRef="#br1" timeOffset="-85018">1948 117 535 0,'0'0'201'0,"0"0"-40"16,0 0-57-16,0 0-7 16,0 0-31-16,0 0 10 15,-31-66-35-15,18 66 8 16,-5-2 2-16,-2 2-31 16,-4 0 21-16,-4 0-28 0,-17 0-13 15,-6 0 18 1,-11 8-12-16,4 6-6 0,6-6 0 15,0 4 12-15,21-6-13 16,11 5 1-16,6 1 0 16,14 4-7-16,0 2 7 15,0 2 0-15,0 4 0 16,7-3 15-16,7 5-18 16,-1 3 3-16,5 5 0 15,2 9 7-15,-13 6 0 16,10 2 5-16,-10 7 21 15,0-5-32-15,0 5 39 0,-7-4-30 16,0-6-7 0,0 1 17-16,7-9-11 0,-7 3-6 15,7-15 1-15,-7-4 8 16,0-8-8-16,0-3-4 16,10-8 0-16,-10-2-7 15,7-1 16-15,-7 1-9 16,14 0 0-16,-7 1 9 15,-7-2-10-15,6 1 1 16,5 0 0-16,-4 3-4 16,6-6 10-16,1 2-6 15,3 2 0-15,-3-2 11 16,-7 1-14-16,0 0 3 16,-7-3 0-16,0 0-3 15,7 0 10-15,-7 0-7 0,10 0 0 16,4 0 9-16,6 0-11 15,11 0 2-15,7 0-5 16,14 0 2-16,-1 0-75 16,1 0-50-16,6 0-87 15,-6 0-88-15,-7 3-301 16</inkml:trace>
  <inkml:trace contextRef="#ctx0" brushRef="#br1" timeOffset="-83861">2746 45 499 0,'0'0'187'0,"0"0"-29"16,0 0-49-16,0 0-70 16,0 0 4-16,0 0-36 15,31-43 3-15,-10 41 7 16,3 2-10-16,7 0 1 16,3 0-8-16,4 0 6 15,-7 14 1-15,-4 3-7 0,-10 3 0 16,-10 6-1-16,-7-1 14 15,0 4-13-15,0 0 0 16,-7-4 12-16,-24 1 2 16,0-6-10-16,11 3 9 15,-1-3-7-15,4-3 4 16,10 0-8-16,0-8-2 16,7-1 5-16,0-2-9 15,0 0 8-15,14 0-4 16,31-6 8-16,-1 0 0 15,1 0 4-15,0 0 0 16,-7 0-3-16,-11-3 29 0,-3 0-28 16,-10 0 5-1,-14 3 10-15,7 0-23 0,-7 0 21 16,0 0-22-16,0 0 4 16,0 0 3-16,0 0-8 15,0 0 0-15,0 6 10 16,-21 17-7-16,-3 5 7 15,10 3-10-15,-6 1 0 16,9 5 1-16,5-3 5 16,6-2-6-16,0 5 10 15,0-1-4-15,6 3 10 16,19-2-5-16,-12-1-6 16,11-1 21-16,-10-7-25 0,-7 1 6 15,-7-6-6-15,0-3 11 16,0 0-4-16,0-3-7 15,-31-2-1-15,-3-4 32 16,-18-6-32-16,-10-5 14 16,-3 0-11-16,6 0 12 15,8 0-11-15,6-5-4 16,7-6-14-16,7-1-48 16,18 1-147-16,6-1-197 15</inkml:trace>
  <inkml:trace contextRef="#ctx0" brushRef="#br1" timeOffset="-73205">910 1452 423 0,'0'0'162'15,"0"0"-25"-15,0 0-22 16,0 0-4-16,0 0-22 16,0 0-14-16,0-32-31 15,0 32 29-15,0 0-37 16,0 0-10-16,0 0 6 15,0 0-29-15,0 0 4 16,-17 0-7-16,3 9 6 16,-7 11-10-16,-3 9 4 15,4 0 0-15,-4 5 1 16,3 3 10-16,-3 3-11 16,10 3 0-16,7 2 9 15,0 7-9-15,0-1 0 0,7-2 0 16,0-3-3-1,0-9 9-15,0-3-6 0,14-8 0 16,0-7 7-16,10-1-7 16,-3-4 0-16,-8 0 0 15,11-5-5-15,-17-1 14 16,7-3-9-16,-4-5 0 16,-10 4-38-16,0-4-27 15,0 0-65-15,0 0-26 16,7 0-39-16,14 0-220 15</inkml:trace>
  <inkml:trace contextRef="#ctx0" brushRef="#br1" timeOffset="-72359">1384 1423 551 0,'0'0'145'0,"0"0"4"16,0 0-42-16,0 0-7 15,0 0-39-15,0 0-26 0,0-20 21 16,0 20-40-16,0 0 5 16,0 0 5-16,0 0-21 15,0 0 4-15,0 0-9 16,7 0 1-16,24 14-5 15,-10 7 4-15,10 4 0 16,-4 4 5-16,-10 2 5 16,4 1-7-16,-7-1-3 15,-7 1 4-15,10-1-6 16,-17 3 2-16,0-2 0 16,0 6 2-16,0-2 9 15,0 2-10-15,0 1-1 16,-17-5 3-16,3-2-5 15,0-3 3-15,-10-7-1 16,4 1 0-16,13 3 9 0,-17-9-14 16,10 0 5-16,0-2-44 15,7-8 1-15,7-3-58 16,0 0-3-16,0-2-16 16,0-2-50-16,14 0-75 15</inkml:trace>
  <inkml:trace contextRef="#ctx0" brushRef="#br1" timeOffset="-71566">2251 1334 389 0,'0'0'184'16,"0"0"-36"-16,0 0-6 16,0 0-44-16,0 0-16 15,0 0-18-15,0-14-35 16,0 14 17-16,0 0-29 16,0 0-6-16,0 0 9 15,0 0-12-15,-24 3-4 16,-4 17-2-16,-3 6 9 15,4 2-10-15,-4 4-1 16,0 5 0-16,3 0-3 0,11 6 11 16,-3 3-8-16,13 0 0 15,7 5 5-15,0-2-10 16,0-1 5-16,7-5 0 16,24-4-1-16,-4-3 8 15,4-8-7-15,-10-5 0 16,10-3-14-16,-18-6-49 15,11-2-75-15,-10-4-127 16</inkml:trace>
  <inkml:trace contextRef="#ctx0" brushRef="#br1" timeOffset="-70800">2687 1332 286 0,'0'0'293'16,"0"0"-179"-16,0 0 37 16,0 0-55-16,0 0-32 15,0 0-7-15,-13-21-39 16,13 21 2-16,0 0 1 15,-7 0-19-15,-17 7 3 16,-4 15 2-16,-3 9-5 0,0 1 9 16,18 5-5-16,-18 2-6 15,10 5 2-15,-3-1 8 16,3 3-6-16,14 3-4 16,7 2 0-16,0 1 2 15,0-7-1-15,38 4-1 16,14-7 0-16,20-7 9 15,4-7-5-15,20-5-4 16,-13-3-89-16,-32-6-201 16</inkml:trace>
  <inkml:trace contextRef="#ctx0" brushRef="#br0" timeOffset="-749">4328 1390 921 0,'0'0'174'0,"0"0"-49"16,0 0 48-16,0 0-78 15,0 0-29-15,0 0-26 16,0-15-39-16,0 15 12 16,20 15-13-16,1 15 0 15,17 13 18-15,0 6-15 16,13-1 6-16,-13 4-5 15,13-3 11-15,1-4-21 16,-7 2 6-16,6-17 0 16,-20-4-4-16,-10 0-1 15,-14-15-91-15,-7 1-109 0,0-9-135 16,0-3-513-16</inkml:trace>
  <inkml:trace contextRef="#ctx0" brushRef="#br0" timeOffset="-546">4830 1332 708 0,'0'0'277'16,"0"0"-102"-16,0 0-29 16,0 0-59-16,0 0-32 15,0 0-51-15,-59 49 21 16,28 10 27-16,-7 13-49 0,-13 8 18 15,-8 9-21 1,-6 13-27-16,7-5-125 0,3-2-244 16</inkml:trace>
  <inkml:trace contextRef="#ctx0" brushRef="#br0" timeOffset="-1594">4328 223 897 0,'0'0'174'15,"0"0"14"-15,0 0-20 16,0 0-71-16,0 0-4 16,0 0-60-16,-24-29-12 0,24 29-16 15,6 4 3 1,18 26-8-16,4 16 0 15,17 2 8-15,-1 1-8 0,15 6 1 16,3-4-1 0,-4-5 3-16,-6-7 11 0,-1-7-14 15,-13-6 0-15,-7-9-27 16,-24-9-17-16,0-2-88 16,-7-6-105-16,0 0-92 15</inkml:trace>
  <inkml:trace contextRef="#ctx0" brushRef="#br0" timeOffset="-1370">4757 191 139 0,'0'0'713'0,"0"0"-528"0,0 0-37 15,0 0 3-15,0 0-31 16,0 0-73-16,0-46 9 15,0 46-52-15,0 25 0 16,-17 21 6-16,-27 20-5 16,-1 3 18-16,-7 2-23 15,1 1-6-15,-1-7-21 16,-6 1-147-16,6-3-145 16,7-11-481-16</inkml:trace>
  <inkml:trace contextRef="#ctx0" brushRef="#br1" timeOffset="304649">3289 1841 327 0,'0'0'240'16,"0"0"-103"-16,0 0-15 0,0 0-40 15,0 0-9-15,0 0-35 16,7-29-16-16,-7 29 2 15,0 0-22-15,0 0-3 16,0 0 1-16,0 0-12 16,0 0 5-16,0 12-2 15,0 6 9-15,0 6 6 16,0-6-3-16,0-2-5 16,7-4 2-16,7-6-10 15,3-1 6-15,-3-5 6 16,-1 0-2-16,5 0 13 15,-12 0-9-15,-6-17 2 16,7-3 36-16,-7 0 26 0,0-4 5 16,0 6-19-16,0 6-25 15,0 1-2-15,0 7-27 16,-13 4-19-16,-11 0-44 16,3 4-158-16,-3 36-291 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41:06.4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6743 97 660 0,'0'0'185'16,"0"0"-29"-16,0 0-68 15,0 0 37-15,0 0-53 16,0 0-35-16,0-97-3 15,0 97-34-15,0 39 0 16,0 22-16-16,7 14 39 16,0 7-23-16,7 4 0 15,3-6 0-15,-10-8-8 16,14-24 11-16,-4-14-3 16,-10-16 0-16,0-13 18 15,-7-5-18-15,0 0 7 0,0 0-4 16,0-23 43-1,6-11-44-15,1-9 7 0,7 3-9 16,3 3 21-16,-3 8-23 16,10 9 2-16,-10 6 0 15,0 14-14-15,3 0 7 16,10 0 7-16,4 14-8 16,-10 15 7-16,3 5-3 15,-10-5 4-15,-14-4-4 16,0-2-12-16,0-2 16 15,-7-3 0-15,-38-5-4 16,0-2-44-16,8-9 25 0,9 2-21 16,4-4-50-16,17 0-22 15,7 0-75-15,0-14-66 16,21-9-332-16</inkml:trace>
  <inkml:trace contextRef="#ctx0" brushRef="#br0" timeOffset="1494">7180 372 446 0,'0'0'233'0,"0"0"-84"16,0 0-29-16,0 0-6 15,0 0-47-15,0 0 2 16,-7-100-1-16,7 100-54 16,0 0 20-16,0 0-34 15,7 5-12-15,52 24 0 16,30 11 12-16,21 2 0 0,-3-1 1 15,-21-4 19-15,-18-3-20 16,-30-8 0-16,-17-6 0 16,-14-5-15-16,-7-4 13 15,0-4 2-15,-38 3 0 16,-21-4 17-16,1-6-18 16,20 0 1-16,17 0 0 15,4-18-18-15,17-11 18 16,0-5 0-16,17-9-5 15,18-5 8-15,20 2-3 16,-14 6 0-16,-10 14 0 16,0 9-10-16,-17 9 10 0,-7 8 0 15,0 0-6-15,-7 0 2 16,17 0 3-16,-17 0 1 16,7 0 0-16,-7 0-14 15,6 0 14-15,-6 0 0 16,0 0-3-16,0 0 21 15,0 0-18-15,0 0 0 16,0 0 9-16,0 0 12 16,0 0-21-16,-6 0 0 15,-18-6-2-15,3 6 4 16,-3 0-3-16,-4 0 1 16,-3 11 0-16,11 18-16 15,-4 5 16-15,24 0 0 0,0 4-5 16,0-7 12-16,7-2-10 15,24-7 3-15,-1-13-5 16,-2-6-13-16,3-3 12 16,-10 0 6-16,9-14 0 15,-9-17 20-15,3-4-19 16,-10 1 24-16,3-3-7 16,-10 3 38-16,-7 8-40 15,0 8-3-15,0 13 11 16,0 5-10-16,0 0-17 15,0 0 3-15,0 3-41 16,7 23 36-16,7 8-2 0,17 3 7 16,-4-9-3-16,4-5 13 15,7-5-12-15,-11-16 2 16,4-2 0-16,0 0-12 16,-3 0 12-16,3-20 0 15,7-6-1-15,6 1 17 16,-9-1-16-16,-4 3 0 15,6 3 5-15,-16 3-15 16,3 6 10-16,-17 5 0 16,0 3-4-16,-7 3 2 15,0 0-1-15,14 0-17 16,-8 0-37-16,-6 6 57 16,0-3-27-16,0-1 27 15,0-2-9-15,0 0 29 16,0 0-19-16,0 0 19 0,0-8-11 15,-6-9 18-15,-8-1-23 16,0 6-2-16,-3 4 5 16,3 6 11-16,7 2-20 15,-7 0 2-15,-3 0-15 16,4 28 0-16,6 12 15 16,7 6 0-16,0 0-10 15,0-6-11-15,27-6-2 16,11-12-4-16,7-9-13 15,-1-8 32-15,-6-5-19 16,7 0 27-16,-18-20-5 16,4-14 16-16,0-6-11 0,-3-1 9 15,-11-1-9 1,-3 5 57-16,-14 5-45 0,0 6 23 16,0 9 10-16,0 6-40 15,-7 8 17-15,0 3-22 16,-10 0-21-16,17 9 17 15,0 21-11-15,0 17 15 16,0-1-2-16,7-3-3 16,31-9 3-16,6-8-30 15,8-12 14-15,-1-11 1 16,1-3 17-16,3-6 0 16,3-29 7-16,1-8 7 15,-14 1-12-15,-1-1 13 0,-13 3-10 16,-24 3 53-1,0 9-46-15,-7 4 1 0,0 7 31 16,0 5-38-16,0 4 13 16,0 6-19-16,0 2-4 15,0 0-10-15,0 0-7 16,0 2 18-16,0 24-16 16,14 9 24-16,17 1-5 15,-4 5 0-15,-3-2 2 16,-3-1-22-16,3-7 20 15,-3 2 0-15,-4-15-5 16,-17-6 14-16,0-3-9 0,0-9 0 16,0 0 5-1,0 0-23-15,-17 2 18 0,-35-2-200 16,0 0-248-16</inkml:trace>
  <inkml:trace contextRef="#ctx0" brushRef="#br0" timeOffset="-4883">1390 272 461 0,'0'0'384'16,"0"0"-260"-16,0 0 22 15,0 0-70-15,0 0-2 16,0 0-5-16,0 0-68 16,-21-46 22-16,21 46-23 15,0 17-1-15,-7 20-13 0,-3 12 14 16,-4 5 0-16,14 0-3 16,0 0 21-16,0-2-18 15,0-6 0-15,0-12 4 16,0-8-12-16,24-9 8 15,-3-9 0-15,10-8 3 16,3 0 13-16,11 0-11 16,0-25-5-16,6-13 5 15,-6 1 3-15,-14 3-8 16,0 2 0-16,-17 6-7 16,-7 10 29-16,-7 1-22 15,0 7 0-15,0 2 7 16,0 1-10-16,-21 2 3 0,4 3 0 15,3 0-10 1,7 0 8-16,7 0 2 0,0 0 0 16,0 0-1-16,0 0-20 15,0 0 21-15,0 5 0 16,7 7-1-16,14-1 13 16,10 1-13-16,-1 1 1 15,8 8 0-15,-10 2-8 16,17 3 8-16,-15-1 0 15,-9 4-4-15,-7-3 13 16,-4-1-9-16,-10-2 0 16,0 0 2-16,-17 0-17 0,-35 0-25 15,-6-3-109-15,-1-3-31 16,22 0-190-16</inkml:trace>
  <inkml:trace contextRef="#ctx0" brushRef="#br0" timeOffset="-4012">2294 363 694 0,'0'0'100'0,"0"0"22"0,0 0-46 16,0 0-63-16,0 0-3 16,0 0-10-16,76-12 0 15,-31 10 1-15,-8 2 17 16,-9-3-12-16,-4 0 16 16,-17 0-9-16,0 3 31 15,-7 0-37-15,0 0 6 16,0 0 19-16,0 0-28 15,0 0 26-15,0 0-11 16,0 0-19-16,0 0 31 0,0 0-31 16,0 0 0-1,0 25-3-15,0 13 10 0,0 10 0 16,0 4-7-16,0-3 7 16,0-1 2-16,0-5-9 15,0-6 0-15,0-7-1 16,0-12 15-16,0-6-14 15,0-9 0-15,0 3 2 16,-7-1-17-16,-10-2 15 16,3 3 0-16,-7-3 0 15,4-3 14-15,10 0-14 16,0 0 0-16,7 0 2 16,0 0-22-16,0-3 20 15,0-14 0-15,24-6-9 16,11-2 13-16,3-7-4 0,-1 1 0 15,1-7 5-15,-3 4-12 16,-4 3 7-16,-7-1 0 16,-4 3 0-16,1 7 18 15,-4 2-2-15,-3 5 12 16,0 4-8-16,-14 6 42 16,0 1-40-16,0 4 3 15,0 0-2-15,0 0-10 16,0 0-22-16,0 6 9 15,0 34 0-15,0 17-12 16,0 15 12-16,0 8 0 16,0 6-6-16,0 4 19 0,10 6-13 15,-10 1 0 1,0 0-14-16,0-9-31 0,7-16-47 16,-7-24-2-16,20-28-12 15,4-20 68-15,4 0 38 16,3-8 20-16,-10-29 15 15,-4-6 52-15,-4-15-58 16,-6-5-7-16,-7 0-9 16,0 1 2-16,0 5-30 15,-13 14-19-15,-11 17-136 16,3 12-127-16</inkml:trace>
  <inkml:trace contextRef="#ctx0" brushRef="#br0" timeOffset="-1461">3563 206 609 0,'0'0'178'0,"0"0"-50"16,0 0-15-16,0 0-14 15,0 0-37-15,0 0 3 16,-103-69-65-16,72 81 1 15,0 24 3-15,3 11 10 16,4 7-14-16,17 6 0 16,7 5 2-16,0 4-4 0,0-1 2 15,38-7 0 1,7-13-3-16,7-13 17 0,6-15-14 16,0-18 0-16,4-2 2 15,-3-8-5-15,-1-29 3 16,-6-11 0-16,-14-10 10 15,-1-5 4-15,-16-5-12 16,-4-1-2-16,-17 0 8 16,0 11 28-16,0 12-11 15,0 13-14-15,-17 13 21 16,10 11-29-16,0 7 23 16,7 2-26-16,-7 0-4 15,1 11-6-15,-1 35-6 0,-4 17 16 16,11 8-3-1,0 5 16-15,0-5-13 0,11-12 0 16,9-10 4-16,4-18-14 16,-3-17 10-16,0-8 0 15,10-6-4-15,6 0 19 16,8-8-15-16,0-15 0 16,0-8 3-16,-11-7-3 15,11 1 0-15,-8 2 0 16,-6 7-2-16,-17 13 12 15,0 7-17-15,-4 8 7 16,4 0-42-16,0 0 27 0,-1 17-16 16,-2 0 11-16,-4 0 18 15,-7-8-36-15,0-3 30 16,0-6 2-16,0 0 6 16,0 0 7-16,0-2-7 15,0-19 0-15,-7-5 2 16,-17 2 11-16,3 0-13 15,4 1 0-15,3 8 10 16,0 7 4-16,-3 8-14 16,3 0 0-16,1 12-13 15,-1 30 16-15,-10 13-3 16,17 3 0-16,7 0 4 16,0-6-18-16,0-9 14 15,0-12-21-15,21-13 17 16,3-10-52-16,3-8 34 0,-3 0 3 15,-3 0 18-15,-4-26-8 16,4-2 9-16,-14-12 0 16,-1 0 0-16,5-6 15 15,-11-3-11-15,0 4 16 16,0-1-15-16,-17 15 32 16,3 13-36-16,0 10 1 15,7 8-2-15,-17 0-2 16,17 8 2-16,-17 30-7 15,10 13 17-15,8 4-18 0,6-4 8 16,0-11 0 0,6-6-3-16,25-13-11 0,-3-10 13 15,10-11-15-15,0 0-1 16,6 0 8-16,-6-26 9 16,-10-6 0-16,-4-2 0 15,-4-3 11-15,-13 0-11 16,3 3 12-16,-10 5-11 15,0 6 42-15,0 6-37 16,0 11 1-16,0 3 3 16,0 3-9-16,0 0-2 15,0 20-15-15,0 26 16 16,14 5-7-16,7 7 7 16,3-4 0-16,-3-8-4 15,-4-6-10-15,-3-6-6 0,-8-11-5 16,1-6-21-1,-7-6 39-15,0-8-52 0,0-3-12 16,-27 0 8-16,-11 0-8 16,7 0 23-16,10-6 34 15,14-8 14-15,7 3-7 16,0 3 7-16,7 0-8 16,38-4 3-16,-11 2 0 15,18-4 5-15,3 0 0 16,-3-6 4-16,-8 1 13 15,-9-7 8-15,-11 0 37 16,-10-3 15-16,-1-5-41 0,-2 3 20 16,-11 2 6-1,0 6-27-15,0 8 15 0,0 7-34 16,0 8-5-16,0 0-6 16,0 0-5-16,0 8-2 15,0 30-6-15,0 6 8 16,0-2 0-16,13 0 0 15,1-7 0-15,10-7-4 16,-10-8 9-16,0-8-5 16,3-7 0-16,-3-5-45 15,-1 0 42-15,5 0-3 16,-12-5 6-16,15-18-1 16,-4-2 14-16,-3-1-13 15,0 0 0-15,0 5 2 16,-4 11-2-16,-3 4 0 0,0 6 0 15,-1 0-9-15,1 0 0 16,0 11 4-16,10 12 4 16,-10 0 2-16,7-3-16 15,-7-3 15-15,0-3-14 16,3-8-7-16,-3-3-41 16,0-3 62-16,7 0-4 15,3 0 8-15,-3-23-8 16,6-3 4-16,4 0 0 15,-3 0 0-15,3 10 8 16,-3 7-8-16,-4 6 0 16,-3 3 2-16,-8 0-18 0,8 3 14 15,3 20-5-15,-3 0-4 16,0-6 11-16,3-6-3 16,-3-8 3-16,13-3-2 15,-3 0-3-15,7-8 5 16,-10-21 0-16,3-2 7 15,-10-1 0-15,-14-2 17 16,7 2 9-16,-7 4-21 16,0 2 39-16,0 6-37 15,-7 6 0-15,-7 8 9 16,4 6-23-16,-4 0-3 16,0 6-11-16,-3 25 14 15,3 9-4-15,7 3 4 0,7-8 0 16,0-4-10-1,0-9 17-15,0-4-7 0,7-5 0 16,7 3 6-16,-4 4-16 16,-3 8 10-16,-7 15 0 15,0 8-2-15,0 15 13 16,0 9-11-16,-31 7 5 16,0 4-1-16,18 6 33 15,-1-7-19-15,14-2 2 16,0-5 35-16,0-13-54 15,0-11 28-15,0-13-22 16,0-19 2-16,0-7 2 0,0-11-7 16,0-4-4-1,0 0 55-15,-31 0-25 0,3 0 29 16,-34-13-52-16,4-7-4 16,-7-3-6-16,3-8-97 15,21-3-84-15,3-12-88 16,21-14-672-16</inkml:trace>
  <inkml:trace contextRef="#ctx0" brushRef="#br0" timeOffset="-1030">4763 93 376 0,'0'0'196'0,"0"0"-73"16,0 0-20-16,0 0-38 15,0 0-3-15,0 0-60 16,7-18-1-16,-7 18-1 15,0 0-8-15,0 22 4 16,0 3 4-16,0 2 0 16,7-4 19-16,37-6-9 0,1-6 32 15,7-8 28-15,-1-3-6 16,-13 0 41-16,-7-14-44 16,-10-6-7-16,-14-6 32 15,-7-3-51-15,0 1 3 16,-14 2-34-16,-38 3 6 15,-13 11-20-15,-11 12-10 16,11 0-165-16,20 29-109 16</inkml:trace>
  <inkml:trace contextRef="#ctx0" brushRef="#br0" timeOffset="4558">2428 1832 453 0,'0'0'235'0,"0"0"-113"15,0 0-4-15,0 0-65 16,0 0 7-16,0 0-7 16,0 0-7-16,83-27 21 15,-69 11-29-15,10 2 12 0,-17 3 9 16,-1 2-39-16,-6 3 31 16,0 4-19-16,0-1-17 15,7 3 6-15,-7 0-18 16,0 0-3-16,0 0 0 15,7 0-12-15,0 20 1 16,10 9 8-16,-10 1 3 16,-7 3-1-16,7-2 6 15,-7-5-5-15,0-4 0 16,0-4 10-16,0-10-12 0,0 1 2 16,0-6-20-1,0 2 18-15,0-2-14 0,-7 0 16 16,-17 3 12-16,3 0-2 15,-3-4-4-15,4 1-6 16,13 0 0 0,7-3-2-16,0 0 8 0,0 0-6 15,0 0 0-15,7 0-4 16,31 0 4-16,13 0 0 16,8-12 1-16,6-2-10 15,-10 2 9-15,3-1-35 16,-20-2-28-16,-10 4-64 15,-21-1-55-15,-7 6-188 16</inkml:trace>
  <inkml:trace contextRef="#ctx0" brushRef="#br0" timeOffset="4978">2607 1438 690 0,'0'0'171'16,"0"0"-29"-16,0 0 8 15,0 0-86-15,0 0-7 16,0 0-49-16,-254 34 2 16,202 25-2-16,0 17-7 0,18 9-1 15,-4 12 2-15,21 4 17 16,17 5-20-16,0-4 1 15,38-6 0-15,38-14-1 16,13-14 2-16,0-22-1 16,8-20 4-16,6-18 8 15,-7-8-2-15,7-14-7 16,14-37-1-16,10-16 64 16,1-10 3-16,-32-6-3 15,-17 1 0-15,-48-2-39 16,-31 2 25-16,0-1-42 15,-65 0-5-15,-32 8-2 16,-30 18-3-16,0 17-14 16,-14 25 9-16,24 15-124 15,7 0-108-15,14 21-399 0</inkml:trace>
  <inkml:trace contextRef="#ctx0" brushRef="#br0" timeOffset="39409">4031 1706 670 0,'0'0'176'15,"0"0"-30"-15,0 0 26 16,0 0-67-16,0 0-14 16,0 0-6-16,0 0-41 15,0 0 20-15,-69-10-44 16,69 10 0-16,0 0-19 0,17-4-1 15,35-2 0-15,37-6 6 16,21-4 0-16,24-4 7 16,-17 0-13-16,-4 0 0 15,-47 8-3-15,-22 7 7 16,-30 1-4-16,-14 4 0 16,0 0-5-16,0 0 0 15,0 0-45-15,-27 0 20 16,-11 0 19-16,7 13-17 15,3-2 9-15,11-3-5 0,4-2 18 16,6 0-5 0,7 0 11-16,-18-3 0 0,18 0-2 15,-6 2 11-15,-1 5-12 16,7 9 3-16,-7 4-14 16,0 11 7-16,7 6-1 15,0 5 8-15,0 2-3 16,0 1 14-16,0-3-11 15,0-2 0-15,0-8 5 16,-7-12-9-16,7-10 4 16,0-3 0-16,0-10-5 15,-10 0-9-15,-4 0 14 16,-7 0 0-16,-3 0 10 16,-3-6-10-16,3-2 0 15,17 2 0-15,-7 6-2 0,7 0 7 16,7 0-8-16,0 0 3 15,0 0-42-15,0 0-29 16,35 0-36-16,26 0 38 16,19 0 64-16,9-6 5 15,0-22 5-15,1-7 16 16,-25-11-10-16,-3-2 53 16,-21-10-15-16,-10 1-6 15,-7 12 37-15,-24 7-41 16,0 13 28-16,0 6-6 15,0 12-42-15,-17 4 22 16,10 3-39-16,-13 0 0 16,-4 31-2-16,-4 30 0 15,11 16 0-15,-4 17 0 0,14 15 4 16,7 11-7-16,-10 6 3 16,3 2 0-16,0-1-4 15,7-12 0-15,0-16-15 16,0-33-42-16,0-30-1 15,0-30 41-15,31-6 6 16,21-42 15-16,-8-21 34 16,8-15-26-16,-24 4 26 15,-4 3-9-15,-24 13-21 16,0 7 3-16,-14 10-7 16,-48 16-11-16,10 8-38 15,1 11-98-15,23 6-63 16,11 0-121-16</inkml:trace>
  <inkml:trace contextRef="#ctx0" brushRef="#br0" timeOffset="40054">5860 1701 804 0,'0'0'136'0,"0"0"18"16,0 0-46-16,-52-166-5 15,14 137-1-15,-6 6-78 16,-1 15 14-16,0 5-38 16,4 3 11-16,-14 0-11 15,21 29 0-15,3 8 0 16,10 11-7-16,21 4 1 16,0 0 6-16,21-4 0 15,37-3 0-15,11-5-2 16,-4-2 2-16,-6-6 0 15,-8-6-10-15,-20 3 19 16,-7-7-14-16,-17 4 5 16,-7-1-9-16,0 1 0 0,-17 0-6 15,-17-6 9-15,-11-3 5 16,-7-6-17-16,-3-5-14 16,21-6-62-16,10 0-30 15,10 0 11-15,14 0-77 16,0-26 29-16,7-12-94 15,31-6 78-15</inkml:trace>
  <inkml:trace contextRef="#ctx0" brushRef="#br0" timeOffset="41470">5839 1775 217 0,'0'0'173'0,"0"0"-36"16,0 0-22-16,117-145-4 16,-103 116 14-16,3 5-30 15,-10 7 14-15,-7 7-45 16,0 6-11-16,0 4 13 0,0 0-62 15,7 0-8-15,0 35-17 16,0 14 21-16,3 7-1 16,-10 5 1-16,7-3 0 15,0-5 2-15,-1-10 3 16,1-11-10 0,11-12-35-16,-12-9-63 0,1-11 57 15,-7 0 8-15,0 0 35 16,0-16-8-16,0-13 3 15,0 0 7-15,-13 0-7 16,-18 4 1-16,0 1 1 16,10 10 6-16,4 5 0 0,10 7-12 15,0 2 28 1,7 0-16-16,0 0 0 0,0 0-15 16,0 0 13-16,38 0 2 15,0 0 9-15,6 0 5 16,8 0 0-16,0-4-11 15,-1-1 0-15,-20 0 2 16,3-1 24-16,-16 0-12 16,-11 0 4-16,-1 3 34 15,-6-2-29-15,0-1 21 16,0 3-25-16,-6 0-8 16,-25 3-16-16,-7 0 2 15,3 0 0-15,4 0 0 0,0 12 3 16,11 16-3-1,13 4 0-15,7 5 2 0,0-3-12 16,0-5-2-16,27-7-22 16,11-7 23-16,0-10-32 15,7-5 37-15,-18 0 1 16,4 0 5-16,0-16 10 16,-17-4-7-16,0 0-2 15,-14-7 37-15,0 5-25 16,0-1 20-16,0 7-12 15,0 4-17-15,0 6 10 16,0 6-14-16,-7 0-9 16,7 0 5-16,0 18-9 15,0 7 13-15,0 1 0 0,0-4 5 16,7-5-14-16,17-5 1 16,-4-4-10-16,5-4 7 15,-5-4-12-15,11 0 23 16,-3 0 0-16,-11-15 2 15,10-2 4-15,-3-4-5 16,-3 1-1-16,-4 4 2 16,-3 4 8-16,-7 6-10 15,7 6 0-15,3 0-12 16,-10 0 10-16,13 3-10 16,4 12-16-16,-10-4-23 15,0-3-26-15,-4-5 40 16,-3-3 2-16,0 0 20 0,0 0 15 15,-7 0 7-15,0-11 13 16,0-7 41-16,0 2-39 16,0 2 20-16,-21-1-18 15,-17 4-10-15,7 8-5 16,4 3-1-16,-11 0-8 16,14 23 0-16,10 17 2 15,14 3-6-15,0 0 4 16,7-7-65-16,31-12-3 15,0-10-3-15,6-14 37 16,1 0 1-16,0 0 33 16,-4-23 7-16,-3-8 22 0,0-9 33 15,0-7 19-15,-18-4-31 16,-3 0 2-16,-10-7 18 16,-7 7-49-16,0 11 24 15,0 11-13-15,0 15-20 16,-7 8 40-16,7 6-52 15,-10 0-3-15,10 13-3 16,0 26-13-16,-7 16 19 16,7 4 0-16,-7-4 7 15,7-4-11-15,0-5 4 16,0-9-10-16,0-5-2 16,0-16-68-16,0-7 22 15,0-9 35-15,0 0 23 0,0 0 25 16,0-14-20-1,0-15-3-15,14 4 0 0,-4-4 9 16,11 4-11-16,-7 4 0 16,3 11 5-16,-3 6-19 15,6 4 9-15,4 0-17 16,-3 20 16-16,-4 11-67 16,-3 1-22-16,-7-3 21 15,-7-9 25-15,7-5 46 16,-7-10-7-16,0 0 10 15,0-2-4-15,0-3 5 16,0 3-1-16,7 3 0 0,10-3-5 16,-3-3-58-1,30 0-481-15</inkml:trace>
  <inkml:trace contextRef="#ctx0" brushRef="#br0" timeOffset="41732">7682 1672 812 0,'0'0'157'0,"0"0"17"16,0 0-81-16,0 0-27 16,0 0-66-16,0 0 19 15,-34 18-25-15,34 19 6 16,0 5 0-16,0 4 2 0,0-3 8 15,0-3-20-15,14-5 0 16,6-10-145-16,4-10-18 16,7-15-110-16,4 0-296 15</inkml:trace>
  <inkml:trace contextRef="#ctx0" brushRef="#br0" timeOffset="41914">7655 1517 344 0,'0'0'276'0,"0"0"-132"16,0 0-24-16,0 0-58 0,0 0-57 15,0 0 2 1,82-103-4-16,-41 103-3 0,4 9-13 16,-14 19 12-16,-7 9-77 15,-24 9-35-15,0 4-39 16,-17-2-368-16</inkml:trace>
  <inkml:trace contextRef="#ctx0" brushRef="#br0" timeOffset="42859">7675 1793 48 0,'0'0'405'0,"0"0"-305"16,0 0-24-16,0 0-32 15,0 0 1-15,0 0 14 0,224-38-36 16,-193 32 15-1,-11 1-3-15,-6-1-5 0,-14 3 25 16,0 3-17-16,0 0-1 16,0 0 2-16,0 0-39 15,0 0-4-15,0 9 0 16,0 14 8-16,0 3 7 16,0-1-11-16,0-7 0 15,0-2 1-15,10-7 6 16,11-9-7-16,-7 0 11 15,3 0-10-15,4 0 34 16,3 0-7-16,-11-5 4 0,1-7 13 16,0 0-38-1,-4 3 16-15,-10 1-13 0,7 5-5 16,0 0 3-16,-7 3-8 16,7 0-4-16,0 0-4 15,0 0-10-15,10 0 17 16,-3 0-3-16,-1 6 4 15,-2 2 0-15,-4-4 0 16,6-1 0-16,-6-1-3 16,-7-2 13-16,7 0-10 15,10 0 2-15,4 0 10 16,3-14-15-16,-3 3 3 16,-1-1-3-16,-10 6-4 0,4 4-6 15,0 2 3 1,-7 0-11-16,-7 0-34 0,17 0 35 15,-10 6-31 1,7-1 11-16,-1-2 20 0,-2 1-14 16,9-4 15-16,11 0 9 15,-10 0 10-15,10 0 7 16,-24-18-5-16,7 4 23 16,-8-7 35-16,-6 4 3 15,0 0 5-15,0 3-10 16,0 6-21-16,0 2 27 15,0 6-22-15,0 0-35 16,0 0-7-16,0 25-7 16,-13 18 7-16,-15 6 0 0,4 2 3 15,3 0-6-15,-3 1 3 16,4-7 0-16,9-6-3 16,5-9 16-16,-1-7-13 15,7-11 0-15,0-4 0 16,0-8-4-16,0 0 12 15,0 0-5-15,0-20 61 16,0-19-53-16,24-16-4 16,3-1-7-16,-3-8 8 15,-10-2-5-15,0 3-3 16,10 4 0-16,-10 10-5 16,10 11 9-16,-11 15-10 15,1 12 6-15,3 8-41 0,-3 3 10 16,14 0-24-16,-4 5 9 15,7 19 18-15,-18 5-48 16,-13 5 25-16,0 3-32 16,0-3-22-16,0 0 45 15,-37-2-52-15,-8-10-127 16</inkml:trace>
  <inkml:trace contextRef="#ctx0" brushRef="#br0" timeOffset="43700">8975 1384 651 0,'0'0'167'0,"0"0"18"16,0 0-65-16,0 0-41 15,0 0 8-15,0 0-71 16,41-100-16-16,-41 134-17 15,0 15 17-15,0 4 6 16,-20 2-6-16,-1 1 15 16,4-6-12-16,10-4-3 15,7-9 0-15,0-9-1 16,0-8 4-16,0-8-6 16,0-9-14-16,0-3-46 15,7 0 44-15,17-9 5 16,-17-17 14-16,6 3-8 0,-13-3 14 15,0 6-9-15,0 6 3 16,0 3-6-16,0 8-3 16,0 3-1-16,0 0-12 15,-6 0 12-15,6 3 2 16,0 14 8-16,0-2 0 16,0-4-12-16,13-5 11 15,11-5-8-15,4-1 9 16,3 0 11-16,7 0 1 15,-11-7-11-15,-3-7 12 16,-3-1-7-16,-4 4 37 16,-10 2-30-16,0 3 2 0,-7 6 22 15,0 0-33 1,0 0-8-16,0 0-11 0,0 9 1 16,7 11-4-16,-7-5 12 15,7-7-17-15,-1-3 17 16,12-5 0-16,-5 0 6 15,11 0 0-15,-3 0 11 16,-7-2 0-16,10-12-10 16,-17-4 17-16,-7 4 40 15,0 0-32-15,0 5 28 16,0 3 3-16,0 6-43 16,0 0-14-16,0 6-22 15,-38 31 22-15,-7 15 6 0,1 8 8 16,9 0-14-1,-9 5 0-15,13-4 2 16,0 5-2-16,10 2 0 0,21 4 0 16,0-4-3-16,7-8 11 15,24-9-8-15,-17-13 0 16,-8-9 7-16,-6-4-17 16,0-8 10-16,-20-2-7 15,-32-9-7-15,-10-4 27 16,-3-2-28-16,-11 0 0 15,11-8-93-15,0-15-7 16,10-8-173-16,20-13-409 16</inkml:trace>
  <inkml:trace contextRef="#ctx0" brushRef="#br0" timeOffset="44312">9900 1661 623 0,'0'0'165'0,"0"0"-51"0,0 0-15 16,0 0-18-16,0 0-64 16,0 0 27-16,58-8-12 15,-34-2-26-15,-10 5 22 16,10-3-28-16,4 1 0 16,-15 5 6-16,5-1-1 15,-5 3-5-15,-6 0 0 16,0-3 8-16,-7 3-11 15,0 0 3-15,0-3 0 16,0 0-1-16,0-3 7 16,0-2-6-16,-14-2 0 0,-6-3 1 15,-11 5 9 1,10-4-10-16,4 4 0 0,3 2 5 16,1-1 6-16,2 5-11 15,11 0 0-15,0 2 7 16,0 0-17-16,0 0 10 15,31 0-13-15,28 2 3 16,16 13 16-16,-16-3-6 16,-8 2 0-16,-6-3 10 15,-7 3-13-15,-7 0 3 16,-4 4 0-16,-13-4-3 16,-4-2 18-16,-3-4-15 15,-7 5 0-15,0 3 6 0,-17-2-24 16,-24 3-20-1,-4-6-174-15,0 1-241 0</inkml:trace>
  <inkml:trace contextRef="#ctx0" brushRef="#br0" timeOffset="45520">10945 1575 673 0,'0'0'128'16,"0"0"27"-16,0 0-59 16,0 0-12-16,0 0-31 15,0 0-48-15,14-5-2 16,17 30-3-16,0 7 2 16,3-1 14-16,-3 1-16 15,0-7 0-15,-17-5 1 0,-7-6 10 16,-7-5-11-1,0-3 0-15,0-3 0 0,0-1-8 16,-14 2 9-16,-17-4-1 16,0 0 0-16,10 0-28 15,8 0 14-15,6 0 5 16,7-6-8-16,0-14 0 16,27-3-27-16,32-11 44 15,10-3 4-15,13-4 4 16,-17 1-8-16,-6 9 0 15,-21 8 4-15,-18 6 4 16,-9 5-7-16,-11 4 35 16,0 2 5-16,0 0-29 15,0 6 11-15,-24 0-13 0,3 0-8 16,-10 0-1-16,17 19-1 16,-3 5 0-16,17 5-4 15,0 2 9-15,0-2-5 16,31-3 0-16,7-10-2 15,13-3-2-15,8-13-10 16,10 0 14-16,-11 0-6 16,-6-26 19-16,-1-9-12 15,-6-8-1-15,-14-8 7 16,-11-4 20-16,-6-7-6 16,-14-4 19-16,7-3 21 15,-7 8-33-15,0 19 9 16,0 16 17-16,0 15-40 0,0 11 20 15,0 0-34-15,0 20-23 16,-7 32 21-16,7 19 2 16,0 12 0-16,0-3 0 15,0-2 0-15,0-11-9 16,0-12-83-16,17-12-81 16,18-17-10-16,-4-12-146 15,-11-14-201-15</inkml:trace>
  <inkml:trace contextRef="#ctx0" brushRef="#br0" timeOffset="47949">13428 1143 632 0,'0'0'247'0,"0"0"-82"16,0 0-19-16,0 0-1 16,0 0-63-16,0 0-30 15,-14-100-12-15,7 100-35 16,7 32-8-16,0 25 3 15,0 18 0-15,0 10 0 16,-7 9 0-16,-10 9 0 0,-4 11 2 16,-10 4 11-16,-6-3-13 15,-8-7 0-15,10-15 1 16,5-12-15-16,9-23 5 16,21-22-43-16,0-18 24 15,0-18-35-15,21 0 59 16,30-26-5-16,14-26 18 15,-3-10-2-15,-17-7-6 16,-24 1-1-16,-14-1 0 16,-7 0 10-16,-7 9-11 15,-38 3 1-15,-7 15 0 16,1 9-15-16,6 11 15 16,7 7 0-16,25 10-2 15,13 1 6-15,0 2-9 16,0 2 5-16,13-5-23 0,56-1 15 15,-4 1 8 1,11 2 0-16,-11-3-8 0,-20 0 14 16,0 0-6-16,-14-3 0 15,-11 4 10-15,-6-1-11 16,-4 3 1-16,-10 0 0 16,0 3 17-16,0-3-7 15,0-3 2-15,0 1-10 16,0-4 11-16,0 3-23 15,-24 1 10-15,4 5 0 16,-4 0-15-16,3 0 15 16,-3 0 0-16,10 11 0 0,0 12 2 15,4 3-18 1,10-4 16-16,0-1-27 0,0-7 26 16,31-2-32-16,7-10 33 15,7-2-1-15,-8 0 3 16,-9 0-3-16,-4 0 1 15,-17-11 0-15,-7-1 4 16,0 1 5-16,0 2-4 16,0 2-5-16,0 4 12 15,0 3-7-15,0 0-5 16,0 0 0-16,0 0-6 16,0 0-11-16,0 0 17 15,7 10 0-15,24-4-2 0,-4-6-7 16,11 0 10-1,7 0-1-15,-7-16 7 0,-11-16 9 16,4-9-15-16,-10-7 14 16,3-3-10-16,-11-10 49 15,-13 2-30-15,0-8-1 16,0 2 23-16,-13 10-44 16,-11 13 26-16,-4 16-14 15,11 15-11-15,3 8 6 16,7 3-9-16,0 5-10 15,-10 38-2-15,10 23 19 16,7 13-7-16,0 8 0 0,0-10 6 16,7-9-24-1,31-16 18-15,-7-9-30 0,0-17 15 16,-4-15-33-16,18-11 39 16,0 0 9-16,6-8 0 15,1-27 10-15,-14-2-10 16,-7-3 0-16,-17 0 11 15,-14-3 0-15,0 7 6 16,0 1-5-16,0 12-7 16,-7 12 18-16,7 8-23 15,0 3-4-15,-7 0 1 16,7 31-25-16,0 15 28 16,0 8 0-16,0 4-15 0,0-7 10 15,14-5-42 1,-1-9 0-16,11-9 43 0,-17-5-26 15,-7-11 30-15,0-4 0 16,0-5-8-16,0-3-3 16,0 0 1-16,-7 0-4 15,-17 0-3-15,17 0 19 16,7 0-4-16,0-15-11 16,0-7-30-16,38-4 41 15,14-8-35-15,6-4 33 16,-6 2-11-16,-7 1 24 15,-15 1-9-15,-9 3 10 16,-14 2 8-16,3 0 31 16,-10 12-22-16,0 5 3 0,0 10 5 15,0 2-35 1,0 0-1-16,-31 14-24 0,0 25 25 16,4 11 8-16,20-1-8 15,7-4 0-15,0-2-4 16,21-15 1-16,23-8-8 15,8-11-17-15,6-9-47 16,4 0-30-16,-20-3-162 16</inkml:trace>
  <inkml:trace contextRef="#ctx0" brushRef="#br0" timeOffset="49392">11774 1323 78 0,'0'0'383'0,"0"0"-277"15,0 0 19-15,0 0 13 0,0 0-27 16,0 0 5-16,0 0-57 16,-35 0 6-16,35 0 19 15,0 0-69-15,0 0 37 16,0 0-16-16,0 0-34 15,0 0 25-15,0 0-27 16,28 0 0-16,24 0 2 16,23-8 12-16,15-6-11 15,6 2-3-15,-14 1-34 16,-23 3-32-16,-32 8-116 16,-10 0-30-16,-17 0-65 15</inkml:trace>
  <inkml:trace contextRef="#ctx0" brushRef="#br0" timeOffset="50060">12138 1361 641 0,'0'0'144'0,"0"0"-29"16,0 0-5-16,0 0-65 16,0 0 36-16,0 0-28 15,-7-34-40-15,7 34 14 0,-6 0-27 16,-1 16-12-16,7 16 0 16,-11 11 24-16,11-1-10 15,0 1-2-15,0-8 9 16,0-7-9-16,11-8 0 15,-4-5 0-15,13-9-4 16,-3-6 18-16,4 0-14 16,10-4 0-16,-4-18 13 15,4-3-16-15,-10-4 3 16,-4 3 0-16,-3 3-1 16,0 3 16-16,-14 8-15 15,0 7 0-15,0 2 11 16,0 3-14-16,0 0 3 0,0 0-5 15,0 0-3-15,0 3 1 16,0 14 7-16,0 3 0 16,17-3 7-16,-10 0-27 15,0-5 18-15,6-5 2 16,-6-3-7-16,-7-1-16 16,0-3 23-16,7 0 0 15,10 0 0-15,-10-14-10 16,7-7 10-16,-7 1 0 15,10 1-5-15,-3 1 20 16,-7 2-15-16,17 1 0 0,-11 4 4 16,8 5-19-1,10 3 15-15,-7 3-8 0,-3 0 2 16,-1 17-31-16,4 9 36 16,-17 3-5-16,7-3-26 15,-4-7 31-15,-3-4-54 16,0-7 2-16,0-2-1 15,-7-6-114-15,7 0-254 16</inkml:trace>
  <inkml:trace contextRef="#ctx0" brushRef="#br0" timeOffset="51849">2672 3150 427 0,'0'0'415'0,"0"0"-296"15,0 0 16-15,0 0-20 16,0 0-73-16,0 0 4 16,-6-34-30-16,30 34-15 15,-11 0 5-15,8 0-6 16,-14 0 0-16,3 16-8 0,-10 10 8 15,0 6-5 1,0 5 5-16,-10 1 0 0,-18-1-5 16,-3-6 6-16,11-8-1 15,3-8 0-15,10-9 17 16,7-5-17-16,0-1 0 16,0 0 0-16,0 0 3 15,0 0-3-15,24 0 0 16,20 0 7-16,15-13 5 15,-1-1-5-15,1 2-7 16,3 6-20-16,-28 3-94 16,-3 3-125-16,-17 0-167 0</inkml:trace>
  <inkml:trace contextRef="#ctx0" brushRef="#br0" timeOffset="52266">2793 2787 666 0,'0'0'131'0,"0"0"31"16,0 0-48-16,0 0-7 16,0 0-41-16,-217-18-60 15,166 76-2-15,6 20 1 0,0 10 9 16,7 10-5-1,11 1-9-15,3 7 0 0,17-3-4 16,7-3 8-16,0-3-4 16,31-16 0-16,27-16 5 15,1-22-19-15,23-20 10 16,8-23 4-16,-1 0 3 16,0-29 1-16,21-34 13 15,18-14 59-15,-11-17-16 16,-21-6 20-16,-20-3-43 15,-42-3-13-15,-34-2 32 16,0-6-54-16,-59 7 13 0,-44 16-15 16,-24 22-13-1,-14 32 7-15,24 20-4 0,14 17-24 16,27 23-22-16,32 34-96 16,6 20-76-16,24 4-191 15</inkml:trace>
  <inkml:trace contextRef="#ctx0" brushRef="#br0" timeOffset="69622">4230 3302 141 0,'0'0'496'0,"0"0"-321"16,0 0 2-16,0 0-14 16,0 0-44-16,0 0 4 15,-103-146-23-15,96 135-49 16,7 6 19-16,0 5-26 0,0 0-32 16,0 0 8-16,0 0-19 15,0 0-1-15,-10 18 0 16,-4 12 2-16,7 13-3 15,0-3 1-15,7-4 0 16,-7 2-1-16,7-6 4 16,0-13-3-16,0-2 0 15,0-11 8-15,0-6-13 16,0 0 5-16,0 0 0 16,0-20 5-16,21-26 0 15,10-11-2-15,3-12-3 16,4-4 11-16,-7-13-10 15,7-3-1-15,-4 0 0 16,-3 21-5-16,-7 22 11 16,-10 23-6-16,-7 17 0 0,-7 6 1 15,0 0-12-15,7 9 8 16,6 28-3-16,5 12-6 16,-5 11 15-16,1-3-3 15,3-12 0-15,-10-6-1 16,7-17-9-16,-7-8 5 15,0-8 5-15,-7-6-8 16,0 0 5-16,10 0 3 16,11 0 0-16,3-20 4 15,10-15 0-15,-3 1-4 16,-10 5 0-16,-4 1-3 16,-3 11 9-16,-7 11-6 0,-7 6 0 15,6 0-7 1,5 15 4-16,3 19-9 0,-8 11 12 15,1 1-8-15,7 0-12 16,-4 0-24-16,-10-9-27 16,14-3-62-16,-7-6-17 15,7-4-20-15,3-10-31 16,-3-3-22-16,-1-5-136 16</inkml:trace>
  <inkml:trace contextRef="#ctx0" brushRef="#br0" timeOffset="70221">4942 3282 162 0,'0'0'203'16,"0"0"-20"-16,0 0-24 16,0 0-29-16,0 0-6 0,0 0-27 15,7-124-8-15,-21 102 5 16,-10 2-38-16,-4 6 11 16,4 3-17-16,-3 6-37 15,10 5-1-15,-4 0-12 16,-3 5 0-16,3 23-5 15,4 7 10-15,3 1-5 16,7 1 0-16,7-3-9 16,0-1 9-16,7-11-49 15,17-5-12-15,4-11 40 16,3-6-17-16,0 0 38 0,-11 0 9 16,1-11-7-1,3-13 11-15,-10-1-13 0,3-1 5 16,-10 4 28-16,0 4-29 15,-7 7 21-15,0 8-12 16,0 3-13-16,0 0-1 16,7 0-32-16,0 17 33 15,17 6-9-15,-11-1 10 16,1 2-1-16,10-10 0 16,-10 1 10-16,17-13-11 15,-11-2 1-15,5 0 0 16,2-2 4-16,-10-23 0 15,4-5-4-15,-14-2 3 16,7-5 7-16,-14 3 7 16,0-8 0-16,0 4 15 0,0 10 17 15,0 10-43-15,-14 16 17 16,14 2-22-16,-7 0-1 16,7 2-4-16,0 27-28 15,0 14 32-15,0 9 0 16,-7-1 6-16,7 0-6 15,0-8 0-15,0-3-64 16,7-12-44-16,14-4-24 16,9-11-42-16,-5-9-45 15,-12-4-116-15</inkml:trace>
  <inkml:trace contextRef="#ctx0" brushRef="#br0" timeOffset="70951">5155 3227 56 0,'0'0'325'0,"0"0"-201"16,0 0 7-16,0 0-2 16,0 0-84-16,0 0-28 15,0-25-17-15,45 22 42 16,17-3-21-16,-4 6 26 16,-6 0-22-16,-8 0-15 15,-16 0 7-15,-4 0-15 16,-10 0 8-16,-8 0-1 15,-6 0-6-15,11 0 17 16,-11 0-1-16,0 0 2 0,0 0 24 16,0 0-16-1,0 0 22-15,0 0-10 0,0 0-22 16,0 0 11-16,0 0-30 16,-11 0-8-16,-2 0 2 15,-8 12 6-15,-3 8 0 16,10 6 0-16,14-1-6 15,0 1-5-15,0-9 6 16,7-3-19-16,24-5 22 16,14-9-7-16,-11 0 9 15,11 0 8-15,-14-20-4 16,7-8 8-16,-18-7-10 0,4-5 0 16,4-11 30-1,-4-12-10-15,-10 3 16 0,-1 3-10 16,-6 10-19-16,-7 19 32 15,0 15-10 1,0 6-18-16,0 7-13 0,-13 0-3 16,-8 23 3-16,-3 22-1 15,10 8 10-15,7 4-8 16,7 0-1-16,0-6 0 16,7-5-2-16,14-10 10 15,10-7-8-15,-11-9 0 16,4-8 2-16,-10-9-14 15,-7-3 12-15,10 0-3 16,-10 0 2-16,14-3 2 16,3-17 13-16,-11-3-14 0,12 3 8 15,-5 6-11-15,-6 8 3 16,10 3 0-16,-3 3-7 16,-4 0 1-16,10 0 2 15,4 17-1-15,-10 1-32 16,3 0 17-16,-10-3-65 15,10-3-17-15,3-6-75 16,4-6-119-16,7 0-287 16</inkml:trace>
  <inkml:trace contextRef="#ctx0" brushRef="#br0" timeOffset="71828">6823 3130 561 0,'0'0'294'16,"0"0"-147"-16,0 0-31 15,0 0-1-15,0 0-38 16,0 0-24-16,-86-102 6 15,41 102-58-15,0 0 10 16,0 15-11-16,-6 13 0 16,13 6 0-16,14 3 0 15,3-3 0-15,15-2-4 16,6-1 8-16,0-5-4 0,6-9 0 16,39-3-21-1,0-8 21-15,-1-6-27 0,1 0 27 16,0 0-5-16,-18-20 15 15,4-3-7-15,-24-3 1 16,7 1 2-16,-7-1 17 16,-7 0-13-16,0 6 4 15,0 9 14-15,0 8-25 16,0 3-2-16,0 0-1 16,0 0-27-16,0 18 22 15,0 6 0-15,0 8 5 16,0-3 2-16,0-7 6 15,17-4-8-15,11-10 0 0,16-8-4 16,-6 0 0 0,7-2 7-16,-1-27-3 0,8-2 2 15,-7-6 13-15,-1-1-15 16,-23-2 9-16,-4 5-9 16,-17 4 29-16,0 5-24 15,0 12 5-15,0 6 11 16,0 8-14-16,0 0-12 15,0 0 5-15,0 14-18 16,14 18 11 0,7 5 7-16,23-3 0 0,-6-1-8 15,0-7-4-15,-7 1 12 16,-17-7 0-16,-1-6-4 16,-6 0-8-16,-7 0 4 0,0-2-3 15,0 2 6-15,-13-2-8 16,-25-1 9-16,-7-3-3 15,0-2-84-15,1 0-27 16,16-6-113-16,14 0-188 16</inkml:trace>
  <inkml:trace contextRef="#ctx0" brushRef="#br0" timeOffset="72443">8232 3004 868 0,'0'0'135'0,"0"0"5"16,0 0-39-16,0 0-4 15,0 0-67-15,0 0-23 16,-44 81 9-16,37-18-7 16,7-3 0-16,0 3 21 15,0-1-30-15,0 1 23 0,0-2-9 16,0-10-12-16,0-6 12 15,0-16-14-15,0-9 0 16,0-12 0-16,0-8 13 16,0 0-13-16,0 0 17 15,0 0 14-15,0-28 60 16,0-23-82-16,0-12-7 16,0-6 2-16,7-2 7 15,6 2-11-15,5 6 0 16,-5 3 7-16,-6 3-13 15,7 8 6-15,3 12 0 16,-3 17-7-16,0 8-16 16,17 12 4-16,6 0 7 0,15 10-14 15,0 21 23 1,-8 10-10-16,-13 1-9 0,-17-2 22 16,-7-7-32-16,-7-3 22 15,0-5-6-15,-7-7-35 16,-31-2 30-16,-7 2-63 15,8-4-81-15,16 1-43 16,14-5-186-16</inkml:trace>
  <inkml:trace contextRef="#ctx0" brushRef="#br0" timeOffset="73311">8920 3216 344 0,'0'0'329'0,"0"0"-199"16,0 0 14-16,0 0-33 16,0 0-43-16,0 0 19 15,10-151-34-15,-41 131-15 16,-7 5-4-16,1 4-31 16,2 6 14-16,-3 5-17 15,8 0 2-15,9 1-13 16,-3 29 11-16,3 4 0 15,14 1-3-15,0 1 10 16,7-4-7-16,0-6 0 0,7-3-7 16,21-9 3-1,17-8-8-15,-1-6 12 0,-6 0 4 16,0 0 4-16,-18-6-2 16,5-14-2-16,-12-3 1 15,-6-3 9-15,0-5-2 16,-7 2 14-16,0-1 18 15,0 12-41-15,0 9 32 16,0 6-14-16,0 3-17 16,0 0-8-16,0 0-13 15,0 20 12-15,0 11-6 16,-14 4 21-16,14-3-10 16,0-4 0-16,0-5 6 15,0-3-7-15,14-6 1 0,17-8 0 16,-10-3-5-16,3-3 11 15,3 0-6-15,4 0 6 16,-7-21-1-16,-3-1 4 16,-7-4-8-16,10-3-1 15,-17 1 7-15,-7 5 6 16,0 6-3-16,0 6 0 16,0 6-10-16,0 5 7 15,0 0-7-15,0 0-19 16,0 19 16-16,0 12 3 15,0 3 2-15,0 1-2 16,0-4 4-16,0-2-10 16,0-5 6-16,0-6 0 0,0 0-11 15,0-10 8-15,13-5-1 16,5-3-2-16,2 0 6 16,11 0 8-16,-3-14-8 15,3-9 0-15,-1 0 5 16,5-2 6-16,-4-1-11 15,0 3 0-15,-4 9 3 16,-3 5-12-16,-17 9 9 16,14 0-3-16,-14 0-3 15,17 17-13-15,-17 0 17 16,6 1 0-16,-2-4 0 16,-4-3-9-16,6-6 5 15,-6-5-9-15,0 0-8 16,10 0-60-16,-3 0 13 0,-14-2-51 15,0-18-49-15,0 0-161 16</inkml:trace>
  <inkml:trace contextRef="#ctx0" brushRef="#br0" timeOffset="73691">9130 2776 470 0,'0'0'153'15,"0"0"-23"-15,0 0-28 0,0 0-32 16,0 0-27-16,0 0-43 16,-24-7-1-16,17 25 1 15,0 2 22-15,0-2-1 16,0-4-9-16,7-6-8 15,0-5 11-15,0 0-11 16,7-3 21-16,14 0 32 16,3 0 11-16,3-14 1 15,-10-6-12-15,-3 0-15 16,-14 0 16-16,0 0-52 0,0 3-4 16,0 3-2-1,-20 4-58-15,2 10-30 0,-2 0-27 16,13 15-36-16,7 19-173 15</inkml:trace>
  <inkml:trace contextRef="#ctx0" brushRef="#br0" timeOffset="74422">10048 3157 505 0,'0'0'316'16,"0"0"-155"-16,0 0-15 16,0 0-28-16,0 0 2 0,-28-154-40 15,28 146-37 1,-10 2 10-16,10 6-50 0,0 0 14 15,0 0-17-15,0 0-5 16,0 6 4-16,-7 17-11 16,0 8 12-16,7 1 5 15,0-3-5-15,0-8 0 16,0 1 0-16,14-12 10 16,10-4-18-16,3-6 8 15,11 0 0-15,-7 0 5 16,7 0 1-16,-17-6-6 15,-8-8 3-15,5 6 7 16,-11 2-5-16,-7 2-5 0,0 4 0 16,0 0-7-1,0 0 7-15,0 0 0 0,0 0-1 16,0 0-19-16,0 0 19 16,6 16-1-16,8-2 2 15,10-2-3-15,-3-7 7 16,10 1-4-16,14-6 0 15,-1 0 6-15,8 0-7 16,-14-6 1-16,-4-11 0 16,-10 0 8-16,-3-6-2 15,-11 0-6-15,-10-3 2 16,0 3 11-16,0 1-20 0,-31 4 7 16,0 10-17-16,-7 5-1 15,18 3-107-15,6 0-77 16,14 20-46-16,0 6-143 15</inkml:trace>
  <inkml:trace contextRef="#ctx0" brushRef="#br0" timeOffset="74714">10729 3053 656 0,'0'0'201'0,"0"0"-36"16,0 0-44-16,0 0-1 16,0 0-45-16,0 0-13 0,0-74-32 15,0 74-25-15,0 0-10 16,0 25-8-16,10 7 13 16,4 3-1-16,-8-4 6 15,1-1-5-15,11-4 0 16,-12-2 9-16,1-7-21 15,-7-5-4-15,0-4-106 16,7-2-10-16,0-6-128 16,-7 0-29-16</inkml:trace>
  <inkml:trace contextRef="#ctx0" brushRef="#br0" timeOffset="75001">10753 2799 269 0,'0'0'308'0,"0"0"-176"0,0 0-16 16,0 0-11-16,0 0-43 15,0 0-11-15,-38-18-42 16,38 18-8-16,0 4-2 16,0 4-8-16,0-2 9 15,14-4 0-15,10-2 0 16,-11 0 25-16,11 0 10 15,-3-5 4-15,-7-18 14 16,3-3-27-16,-17-3 5 16,0 4-25-16,0-1-6 15,-17 13-3-15,-11 0-72 0,-3 13-43 16,18 0-16-16,-1 14-198 16</inkml:trace>
  <inkml:trace contextRef="#ctx0" brushRef="#br0" timeOffset="75824">11241 2667 819 0,'0'0'184'15,"0"0"-43"-15,0 0 2 0,0 0-47 16,0 0-44-16,0 0-29 15,-72-43-21-15,72 99-2 16,-11 11 3-16,11 5 8 16,0-1-6-16,0-5-5 15,0 0 0-15,0-9 0 16,0-8 5-16,0-15-5 16,0-8 0-16,0-15-10 15,0-5 1-15,11-6-46 16,-4 0 3-16,-1 0 46 15,-6-23-7-15,0-5 13 16,0-4 0-16,0-4-1 16,0 9-3-16,-13 1 0 0,-18 8 4 15,10 7-13-15,4 6 14 16,10-1-1-16,0 6 0 16,7 0-9-16,0 0 6 15,0 0-14-15,7 0 16 16,38 6-7-16,-1-3 16 15,8-3-8-15,6 0 4 16,4 0 3-16,-10-6 3 16,-7-14-3-16,-18-3 7 15,4-3 31-15,-17-1-4 16,-14-3 14-16,0-1-6 16,0 2-27-16,-21 10 9 0,-3 1-24 15,-3 10-3-15,9 5 8 16,5 3-10-16,-1 0-2 15,-10 25 0-15,3 18 6 16,4 11-11-16,3 6 5 16,14 0 0-16,0-3-4 15,0-11 8-15,0-8-4 16,0-15 0-16,0-9 6 16,14-11-15-16,17-3 9 15,0 0 0-15,-4-17 1 16,11-15 7-16,-7-5-8 15,4-1 1-15,-4 5 7 16,-1 4-10-16,-2 9 2 16,3 12 0-16,0 8-9 0,-11 0 6 15,11 8 3-15,-3 21 0 16,-4 6 0 0,4-5-7-16,-11 2 7 0,3-9 0 15,4-9-2-15,-3-2-10 16,3-12-17-16,-3 0-24 15,-14 0-53-15,-1 0-29 16,-6-6-120-16,-6-14-458 16</inkml:trace>
  <inkml:trace contextRef="#ctx0" brushRef="#br0" timeOffset="78773">12451 2725 777 0,'0'0'191'0,"0"0"-43"15,0 0-36-15,0 0-3 16,0 0-47-16,0 0-11 16,0-17-1-16,0 19-42 15,0 26-8-15,0 21 0 0,0 14 2 16,0 9 4-16,0-1-6 15,0-5 0-15,7-3-1 16,0-9 16-16,7-8-15 16,3-12 0-16,-3-11 10 15,-8-12-21-15,-6-7 11 16,0-4-11-16,0 0 4 16,0-15-26-16,0-13-29 15,-6-7 14-15,-25 4-6 16,-7 0 18-16,-7 7-18 15,4 8 24-15,10 1 25 0,0 9-20 16,10-1 17-16,14 6 0 16,7 1-14-1,0 0 16-15,0 0-38 0,28 0 23 16,34 0 8-16,10 0 26 16,11 0-11-16,-11-9 15 15,-21-6-9-15,-6 7 49 16,-14 0-26-16,-24-1 8 15,-7 3 38-15,0 4-44 16,0-2 27-16,0 4-16 16,0 0-41-16,0 0-3 15,0 0-1-15,-7 15 1 16,-7 14-13-16,7 2 21 0,7 0-8 16,0 1 0-1,0-4 2-15,14-7-16 0,17-5 14 16,-3-7-1-16,3-9-11 15,-4 0 6-15,-3 0 6 16,-3-14 0-16,-4-12 7 16,-17-8-11-16,0 0 4 15,0-1 0-15,-17 1-8 16,-18 8 22-16,-9 1-14 16,6 7 0-16,7 7 4 15,10 8-20-15,-3 3 14 16,10 0 2-16,8 9-14 0,6 16 10 15,0 10 4 1,27 2 0-16,49-5 5 0,27-10-12 16,7-10 7-16,-3-12 0 15,-28 0 4-15,-11-6 13 16,-23-17-16-16,-24-3-1 16,3-6 9-16,-17 4 9 15,-7-1-6-15,0 7 7 16,0 5 25-16,0 5-43 15,0 6 27-15,0 6-28 16,0 0-9-16,0 18 7 16,0 25-7-16,0 10 9 15,0 11-5-15,0 1 20 16,13-2-15-16,-6 3 0 16,-7-8 9-16,7-10-19 0,3-14 10 15,-3-18 0 1,-7-6-7-16,7-10 18 0,-7 0-11 15,0 0 11-15,0 0-4 16,0-20 20-16,0-23-27 16,0-12 1-16,0-8-4 15,-7-8 16-15,0-6-13 16,7-3 0-16,0 3 4 16,0 11-11-16,0 17 7 15,7 15 0-15,0 20-8 16,7 8 4-16,10 6 2 15,4 0-4-15,16 0-13 16,-6 12 6-16,7 8 9 0,-1 6-13 16,-13-4 10-1,-10 4-41-15,-14 3 17 0,-7-4-5 16,0-1-66-16,-21-2-14 16,-23-2-12-16,-8-3-81 15,7-5-110-15</inkml:trace>
  <inkml:trace contextRef="#ctx0" brushRef="#br0" timeOffset="79516">14139 2888 602 0,'0'0'233'16,"0"0"-95"-16,0 0-51 15,0 0 26-15,0 0-56 16,0 0-30-16,-89-81-10 16,68 84-7-16,-10 26-10 15,11 2 0-15,3 6 5 16,17 3-16-16,0 1 11 16,0-5 0-16,0-12-6 15,31-7 22-15,0-11-16 16,3-6 8-16,4 0-3 15,0 0 14-15,-18-21-19 16,4-5 0-16,-10-5 8 16,-14-1 6-16,0-4-14 0,0 1 0 15,-21 4 12-15,-16 5-5 16,-1 12-7-16,0 5 0 16,17 9-7-16,-3 0-3 15,10 3 10-15,8 26 0 16,6 5 4-16,0 3-17 15,13-6 13-15,32-8 0 16,13-11-4-16,11-6 14 16,-10-6-10-16,-8 0 0 15,-6-14 9-15,-7-18-4 16,-7-2-5-16,-18-3 0 16,1-4 17-16,-14-1-11 0,0-1 33 15,0 11-1 1,0 6-28-16,0 9 42 0,-7 15-38 15,0 2-2-15,1 0-12 16,-1 25-12-16,-4 28 12 16,-2 20 0-16,13 7 6 15,0 6-9-15,0 5 3 16,0 4 0-16,0 5-3 16,0-1 17-16,0-1-14 15,13-18 0-15,5-19-24 16,2-31 12-16,11-18-42 15,7-12 54-15,-4-17 6 16,18-32-5-16,-7-28 46 0,-8-9-4 16,-23 0-41-16,-14 6 13 15,-14 15-15-15,-68 22-5 16,-4 17-3-16,-10 26-68 16,20 0-101-16,38 23-226 15</inkml:trace>
  <inkml:trace contextRef="#ctx0" brushRef="#br0" timeOffset="80547">4216 4434 675 0,'0'0'102'16,"0"0"46"-16,0 0-75 0,0 0 8 16,0 0 5-16,0 0-31 15,148-163 22-15,-120 127-35 16,-4 1-10-16,-4-9 7 16,-13 7-38-16,-7 10 11 15,0 1-3-15,0 8 1 16,0 9-1-16,0 4-9 15,0 5 0-15,0 0-13 16,-7 0 7-16,-6 0 6 16,-1 8-13-16,-10 21 19 15,24-1-13-15,0 4 2 16,0 0-13-16,24-1 10 0,10 0-7 16,4-7 15-1,7-2-2-15,-14-2 10 0,-4 0-12 16,-17-5 4-1,-3-1 0-15,-7-3-12 0,0 3 12 16,0-5 0-16,0 1-3 16,-37-5 10-16,-1-3-5 15,-14-2-2-15,7 0 0 16,1 0-10-16,6 0-51 16,10 0-37-16,11-17-5 15,17-6-24-15,0-6-50 16,24-10-250-16</inkml:trace>
  <inkml:trace contextRef="#ctx0" brushRef="#br0" timeOffset="82125">4832 3920 689 0,'0'0'98'15,"0"0"32"-15,0 0-18 16,0 0-40-16,0 0 20 15,0 0-70-15,-38-34-9 16,38 62-10-16,0 17 2 16,0 13 23-16,0 5-20 15,7 2 3-15,13-1 21 16,-2-8-27-16,9-4-2 16,-10-13-3-16,-3-10 12 0,0-12-6 15,-7-8-6 1,-7-6 0-16,0-3-4 0,0 0 9 15,0 0-5-15,0-5 0 16,-7-20-26-16,-21-11 25 16,-3 2 1-16,-6 3 0 15,-1-1-12-15,10 12 12 16,4 9-1-16,10 5 1 16,8 3-22-16,6 3 19 15,0 0-5-15,0 0-16 16,0 0 21-16,37 0-20 15,22 0 23-15,23 0-2 16,15 0 5-16,6 0 3 0,-14-11-6 16,-17-1 2-1,-20 5-4-15,-21 6 5 0,-17 1-3 16,-14 0 0-16,0 0 6 16,0 0-5-16,0 0-1 15,0 0 0-15,-21 0 15 16,-24 0-9-16,-6 0 1 15,-1 0-7-15,1 6 13 16,6 2-15-16,14 7 2 16,10 3-3-16,11 4-6 15,10 0 4-15,0-2 5 16,10-3 0-16,32-5 7 0,19-10-6 16,-2-2-1-1,-8 0 0-15,-6 0 8 0,-14-8-4 16,-17-9-4-16,-7-3 1 15,-7 0 9-15,0 0-5 16,0 3-5-16,0 2 0 16,-7 10-9-16,-7-1 9 15,-3 6-1-15,10 0 0 16,0 0-12-16,7 11 8 16,0 15 5-16,0 0 0 15,38 0 2-15,7-12-1 16,13-3-1-16,1-5 4 15,-1-6 8-15,-3 0-9 16,-21 0-3-16,4-20 3 0,-7-3 4 16,-10-3-1-16,-4-2-6 15,-3 5 0-15,-14 5 11 16,7 10-11-16,0 3 0 16,-1 2 1-16,12 3-12 15,2 0 4-15,11 0 7 16,-3 6-7-16,3 14 9 15,0-4-8-15,-11-1 6 16,-6-5-7-16,-7-2-1 16,3-6-8-16,-10-2 16 15,0 0-1-15,0 0 11 16,0 0 0-16,-31-17-10 16,0-1 0-16,4 2-8 0,-4 1 12 15,-7 7-4-15,17 1 0 16,-10 7-10-16,18 0 3 15,-1 0 2-15,7 15 5 16,7 14-14-16,0 6 18 16,0-5-4-16,21-1 0 15,23-6 0-15,1-9-10 16,7-5-1-16,6-9 5 16,-6 0-6-16,-1 0 18 15,-6-18-6-15,-7-4 0 16,-7-4 10-16,-11-5-1 15,-6-1-6-15,-4-3 6 0,-10-3 34 16,0-6-28-16,0 1 3 16,-17 5 14-16,-10 10-27 15,-4 8 26-15,17 12-21 16,7 5-8-16,-3 3 7 16,10 0-9-16,0 11-12 15,0 26 7-15,0 7 10 16,0 7-4-16,0-3-1 15,0-2 0-15,17-6-5 16,-10-3 12-16,-7-8-7 16,7-9 0-16,-7-11 8 15,0-7-12-15,0-2 4 16,0 0 0-16,0 0 25 0,0 0-22 16,0-20 6-16,0 0-9 15,0-5 9-15,24-1-12 16,3 3 3-16,4 3 0 15,7 6-6-15,-10 2 6 16,-4 10-6-16,-4 2 6 16,4 0-16-16,-10 0 6 15,7 8 8-15,-11 18-7 16,-10-1-2-16,0-5-3 16,0 6 14-16,0-3 0 15,-24-6 3-15,17-6-8 16,0-2 5-16,7-6 0 15,0-3-8-15,0 0 12 16,38 0-4-16,14 0 1 16,13 0 14-16,0 0-26 0,-3 0 11 15,4 6-68-15,-8 2-9 16,-6 9-144-16,-8-5-75 16</inkml:trace>
  <inkml:trace contextRef="#ctx0" brushRef="#br0" timeOffset="82284">7373 4371 495 0,'0'0'133'0,"0"0"-103"0,0 0-30 15,0 0-257 1</inkml:trace>
  <inkml:trace contextRef="#ctx0" brushRef="#br0" timeOffset="85989">2363 4937 595 0,'0'0'177'16,"0"0"-81"-16,0 0 31 15,0 0-35-15,0 0-53 16,0 0 1-16,0 0-34 16,-24-4 5-16,24 4 11 15,0 0-18-15,7 0 21 16,24-1-3-16,7-5-13 16,-1 0 38-16,-9-2-38 15,3 2 8-15,-11 0 14 0,5-2-27 16,-19 8 10-16,1 0-14 15,-7 0 8-15,0 0-17 16,7 0 9-16,-7 0 0 16,0 2-3-16,0 10-14 15,0 8 17-15,-14 3 12 16,-23 3-6-16,-1 2 1 16,3-2-7-16,4-3 0 15,7-3 0-15,11-15 0 16,13-2 0-16,0-3-1 0,0 0-7 15,0 3 3 1,24 0 10-16,10-3-1 0,11 6 4 16,-7-6 3-16,6 0-10 15,-6 8-1-15,-10 0 4 16,-4 7-15-16,-11-4 10 16,5 4 1-16,-18-3-2 15,0 1-9-15,0 0 9 16,0 0-3-1,-24-1 5-15,-14 2 0 0,-7-3 0 16,0 1 0-16,-6-3 0 16,16-4-53-16,4 1-44 15,7-6-27-15,17 0-86 16,7 0-133-16</inkml:trace>
  <inkml:trace contextRef="#ctx0" brushRef="#br0" timeOffset="86415">2487 4711 295 0,'0'0'295'0,"0"0"-138"16,0 0-29-16,0 0 3 16,0 0-35-16,-231-113-44 15,211 113 20-15,-1 0-52 16,-10 34-8-16,0 14-13 15,4 20 4-15,-4 10-3 0,10 11 0 16,-3 5 9-16,24 3-9 16,0-3 0-16,0-5 3 15,38-12-10-15,20-8 7 16,18-29 0-16,13-18 0 16,15-19 5-16,6-3 4 15,17-14 1-15,-3-21-6 16,-18-1 33-16,-27-7 0 15,-3-9 17-15,-31-5 0 16,-8-17-35-16,-23-15 25 16,-14-11-28-16,0 0-15 15,-69 9 1-15,-10 22-2 16,-10 24-10-16,-14 27 7 0,13 10-20 16,15 8 22-1,23 14-89-15,32 32-86 0,13 11-27 16,7 2-328-16</inkml:trace>
  <inkml:trace contextRef="#ctx0" brushRef="#br0" timeOffset="87197">4147 5129 667 0,'0'0'198'0,"0"0"-58"15,0 0-44-15,0 0 24 16,0 0-52-16,0 0-15 16,-27-109-11-16,17 109-34 0,10 0-1 15,0 0-7 1,0 6-7-16,0 20-3 0,0 8 20 15,0-3-8-15,0 1-2 16,0-12 4-16,31-2-4 16,6-7 5-16,1-9-5 15,7-2 12-15,-4 0-5 16,4-17 7-16,-14-11 1 16,0-19 5-16,-17-1 30 15,6-12-30-15,-10-7 2 16,-3 11 12-16,-7 8-29 15,0 13 32-15,0 15-17 16,-7 12-18-16,-3 8 6 0,3 0-8 16,0 0 0-16,-6 25-6 15,6 28 12-15,-17 15 4 16,17 15-10-16,0 14 3 16,0-2-5-16,7 13 2 15,-7 0 0-15,-3 7-1 16,3 6 8-16,0 1-16 15,7-16-11-15,0-24-33 16,0-24 36-16,24-27-15 16,11-17 19-16,9-14 11 15,1 0 2-15,7 0 0 16,-8-31 0-16,1-15 5 0,-14-3 3 16,-10-2-6-1,-15-12-2-15,-6-3 0 0,0 3-2 16,-51 6-36-1,-14 7-97-15,-11 17-82 0,4 8-57 16,3 1-271-16</inkml:trace>
  <inkml:trace contextRef="#ctx0" brushRef="#br0" timeOffset="87594">3955 4912 558 0,'0'0'117'16,"0"0"-16"-16,0 0-38 16,0 0 0-16,0 0-58 15,0 0-5-15,-38-18-1 16,38 24-4-16,0 12 10 15,0-4-2-15,0-5 4 16,24-7-2-16,14-2 24 16,7 0-10-16,-11-2 52 15,-3-21-5-15,-10-7-6 16,-4-1 17-16,-17-3-38 16,0-3 6-16,0 3-4 0,-45 5-40 15,-13 9 2 1,-4 2-3-16,10 16-11 0,14 2 6 15,11 0-74-15,10 31-70 16,17 15-42-16,0 3-194 16</inkml:trace>
  <inkml:trace contextRef="#ctx0" brushRef="#br0" timeOffset="88305">5385 4969 582 0,'0'0'319'0,"0"0"-222"15,0 0 41-15,0 0-27 16,0 0-28-16,0 0-28 0,-58-54-53 16,58 65-2-1,0 22-8-15,0 11 8 0,-14 5 25 16,14-4-24-16,0-5 1 15,0-5 5-15,0-7 3 16,0-8-12-16,0-8 2 16,0-12 0-16,0 0 11 15,0 0-6-15,0 0 2 16,0-6 28-16,0-31 25 16,0-15-34-16,0-8-26 15,0-8 1-15,7-8 7 16,0 12-4-16,0 11-4 15,-7 23 0-15,0 12 6 16,0 16-6-16,0 2 0 0,7 6-19 16,10 38 15-16,-3 17-10 15,13 8 14-15,4-1-1 16,14-8 11-16,6-5-8 16,1-15-2-16,6-11 0 15,-13-9-5-15,0-6 10 16,-14-14-5-16,0 0 0 15,-18 0 1-15,1 0 7 16,3-27-5-16,-10-15 3 16,0-13 11-16,-7-5-12 15,0-5 8-15,0 2-7 16,-31 12 8-16,17 5-24 16,-10 23 10-16,17 14-11 0,1 9 3 15,6 0-46-15,0 20-91 16,0 29-14-16,0 9-92 15,13 1-171-15</inkml:trace>
  <inkml:trace contextRef="#ctx0" brushRef="#br0" timeOffset="88700">6186 5149 642 0,'0'0'223'0,"0"0"-80"0,0 0-39 16,0 0 13-16,0 0-71 16,0 0 0-16,-110-77-16 15,86 77-19-15,11 0-14 16,-1 25 3-16,4 7 0 16,10 0-3-16,0-4 6 15,0 1-3-15,0-10 0 16,30-7 5-16,-5-6-6 15,9-3 1-15,-3-3 0 16,0 0 29-16,-4-7-24 16,-13-18 13-16,-4-3 26 15,-10-9-22-15,0-1 13 16,0-5-35-16,-17 3 8 16,-10 3-18-16,-4 11 6 15,17 8 4-15,-3 11-3 0,17 7-94 16,0 7-60-16,0 29-83 15,24 9-152-15</inkml:trace>
  <inkml:trace contextRef="#ctx0" brushRef="#br0" timeOffset="89797">6572 4989 778 0,'0'0'178'0,"0"0"-30"16,0 0-32-16,0 0-25 0,0 0-22 16,0 0-53-16,-97-97-3 15,97 97-13-15,0 23-5 16,0 14-3-16,0 0 14 16,7 0-6-16,0-5 0 15,17-7 10-15,-3-5-18 16,3-8 8-16,-4-10 0 15,-2-2-7-15,-5 0 16 16,1 0-9-16,3 0 14 16,4-17-8-16,-14-9 10 15,0-2-7-15,10-4-9 16,-10 1 23-16,0 11-16 16,6 3-7-16,-6 12 0 15,-7 5 2-15,24 0-9 0,-17 0-6 16,14 25 11-16,3 6-6 15,-10 6-4-15,-7-5 12 16,10-6 0-16,-10-15 8 16,-1-3-9-16,1-8 1 15,-7 0-4-15,7 0-8 16,0 0 11-16,3 0 1 16,-3 0 0-16,7-8 9 15,0-3-9-15,3-7 0 16,-10 10 0-16,7 0-4 15,-7 2 6-15,3 6-2 0,4 0 0 16,-1 0-25-16,11 0 22 16,-3 2-8-16,-7 10-26 15,10 2 27-15,-4 3-37 16,-2-8 30-16,2 0-10 16,4-7-17-16,-10-2 38 15,7 0 0-15,-4 0 6 16,-3 0 0-16,6-2 7 15,-9-16-7-15,-4-5 9 16,-1-3-3-16,-6-2 11 16,0-1-4-16,0 4-4 15,0 5 11-15,-24 6-20 16,-3 0 0-16,-4 14 0 0,3 0-15 16,4 0 11-1,11 19 4-15,6 10 0 0,7 0-6 16,0-4-5-16,0-5-10 15,0 0 8-15,13-8-21 16,1-4 7-16,10-2-10 16,-10-6 4-16,0 0 32 15,-7 0-4-15,3 0 5 16,-3 0 0-16,-7-9 8 16,0 4-4-16,7-1-4 15,-7 6 0-15,7 0-2 16,6 0 2-16,5 0-1 15,2 0-2-15,4 0 6 16,4 0-9-16,3 6 6 0,0-1-10 16,3-2 4-16,-3-3-9 15,7 0 15-15,6 0 0 16,-16-8 4-16,3-24-4 16,-17-5 1-16,3-9 5 15,-17-11 48-15,0-6-20 16,0-2 16-16,-38 4 4 15,0 10-19-15,0 14 20 16,11 12-21-16,10 15-7 16,10 10-6-16,7 0-21 15,0 0-15-15,0 40 0 16,0 17 15-16,0 12 8 16,7 3-8-16,24-4-26 0,0 1-35 15,-4-12-91 1,4-11 11-16,-3-20-87 0,-11-10-151 15</inkml:trace>
  <inkml:trace contextRef="#ctx0" brushRef="#br0" timeOffset="90472">7572 4900 353 0,'0'0'147'15,"0"0"-52"-15,0 0 11 16,0 0-61-16,0 0-36 15,0 0-9-15,127-40 0 0,-61 40 0 16,2 0 1 0,5 2 5-16,-5 5-6 0,-9-7 10 15,-14 0 2-15,-25 0 16 16,4 0-3-16,-17 0 20 16,-7 0 55-16,0-14-35 15,0-6 2-15,0 1-15 16,0 3-36-16,-17 2 1 15,3 5-12-15,7 6 3 16,7 3-8-16,0 0-2 16,-7 6-12-16,7 23 9 15,0 7 10-15,0 2-9 16,0-3 4-16,7-7-23 0,24-8 23 16,-10-3-34-1,10-11 34-15,-4-6-2 0,11 0 5 16,0-3 0-16,7-26 5 15,-8-8-2-15,-9-6 34 16,-4-3-19-16,-10 1 17 16,-7-12 5-16,-7 5-15 15,0 1 25-15,-7 8-26 16,-14 5-7-16,4 13 20 16,3 11-35-16,7 7 15 15,7 7-18-15,0 0 0 16,0 0-4-16,0 24-17 15,14 16 19-15,17 9-2 16,-10 2 5-16,3 0-3 0,-4-5 0 16,4 0 5-16,-3-8-11 15,3-13 6-15,-3-14 0 16,-1-3-12-16,11-8 12 16,0 0 0-16,-3 0 1 15,3 0 12-15,0-8-8 16,-18 2-5-16,18 1 0 15,-3 5-7-15,10 0 8 16,6 0-2-16,-16 0-24 16,10 14-82-16,-7 15-78 15,-11 0-205-15</inkml:trace>
  <inkml:trace contextRef="#ctx0" brushRef="#br0" timeOffset="90984">9687 4745 781 0,'0'0'92'16,"0"0"-64"-16,0 0 54 15,0 0-49-15,0 0-22 0,0 0-11 16,41 0 7-16,4 0 5 16,6 0-10-16,11 0-2 15,3 0 20-15,-6-8-10 16,3 0 13-16,-11-10 14 16,-16 4-11-16,-11-3 24 15,-10 3-2-15,-14-4-4 16,0 2 20-16,0-4-57 15,-7 2 7-15,-31 1-14 16,10 5 7-16,4 4-9 16,11 8 2-16,6 0-2 15,7 0-17-15,0 0 19 16,0 0 0-16,0 0 0 0,7 20 3 16,37 1 6-16,1 1-9 15,0 4 0-15,-1-6 3 16,-9 5 1-16,-11 1-4 15,-4 0 0-15,-9-3 5 16,-11 2-18-16,0 4-17 16,-17-5-162-16,-28 1-47 15,0-6-407-15</inkml:trace>
  <inkml:trace contextRef="#ctx0" brushRef="#br0" timeOffset="94754">10560 4632 331 0,'0'0'440'0,"0"0"-301"0,0 0-28 16,0 0-33-16,0 0 12 16,0 0-58-16,0 0-18 15,-58-44 1-15,58 44-6 16,0 0-9-16,6 10 8 15,32 15 0-15,7 9 28 16,7 4-36-16,6 1 1 16,0 1 3-16,-6-3 10 15,-14-4-14-15,-17-8 0 16,-4-6 3-16,-17-4-15 16,0-3 11-16,0-7-15 0,-7 1 1 15,-38-6 5-15,7 0-8 16,7 0-3-16,18-20 21 15,13-12-11-15,0-7 10 16,44-5-14-16,39-7 12 16,3 14 3-16,-11 5 0 15,-23 9 0-15,-14 9 6 16,-18 6-2-16,-13 2 1 16,4 6 2-16,-11-8 28 15,0 4-20-15,0-1 23 16,0 2-11-16,0 1-22 15,-11-2 3-15,4 4-8 0,7 0 0 16,-6 0-1-16,-1 0-19 16,0 9 20-16,0 20 3 15,7 10 5-15,0 7-5 16,0 0-3-16,34-3 0 16,21-5-1-16,4-13-9 15,13-14 8-15,4-11-3 16,6 0 5-16,-16-6 3 15,9-33-2-15,-16-5 3 16,-8-7 6-16,-6-12 1 16,-14 0 4-16,-17-6 14 15,-8-3-18-15,-6 10 29 16,0 7-27-16,0 16-4 0,-6 19 26 16,-8 11-35-16,14 9 15 15,-10 0-15-15,-4 12-32 16,0 34 26-16,-10 19 9 15,3 6-3-15,4 1 3 16,17-6 6-16,0-9-18 16,0-11 4-16,0-9-105 15,10-6 17-15,18-19-58 16,-11-4-46-16,-3-8-40 16,-14 0-207-16</inkml:trace>
  <inkml:trace contextRef="#ctx0" brushRef="#br0" timeOffset="95535">11664 4606 421 0,'0'0'144'0,"0"0"-29"16,0 0-9-16,0 0-50 15,0 0-50-15,0 0-6 16,75-12 41-16,-16 12-24 16,6 0 22-16,11 0 3 15,-18 0-19-15,1 0 21 16,-15 0-30-16,-6 0 6 15,-24 0 19-15,-4 0-28 16,-10 0 25-16,0 0 25 16,0-6-12-16,0 1 18 15,0-4-65-15,0 5-1 16,0 4 8-16,0 0-9 16,0 0-10-16,0 4-6 0,0 20 16 15,0 4 0 1,0 0 0-16,0 1 0 0,42-7 14 15,-5-4-8-15,22-12 1 16,-4-6-3-16,3 0 2 16,-13 0 2-16,-7-15-8 15,-18-2 0-15,-6 0 23 16,-7 0-16-16,-7 0 26 16,0-1 0-16,0 10-26 15,0 2 17-15,0 6-24 16,0 0-7-16,0 0 1 15,0 0-22-15,0 14 28 0,0 9-1 16,0 3 9-16,10-6-10 16,4 0 2-16,-7-3 0 15,0-11-5-15,0-1 5 16,3-2-5-16,-3-3 5 16,0 0 0-16,7 0 3 15,-1 0-3-15,11 0 0 16,-3-11 3-16,-4 3 9 15,4-4-12-15,3 6 0 16,-10 0 3-16,-1 4-16 16,5 2 11-16,2 0-11 15,-6 0 11-15,3 0-22 16,-10 6 23-16,0 2-9 16,0 4 3-16,0-7-5 15,-7-2 8-15,7 0 3 0,-7-3-7 16,0 0 8-16,10 0 0 15,-3 0 0-15,0 0 0 16,13 0-9-16,-2 0 9 16,2 0 0-16,-13 0 0 15,10 0 6-15,-10 0-13 16,-7 0 6-16,7 0-36 16,0 0-14-16,0 3-35 15,24 14-27-15,-11 0-41 16,11 3-200-16</inkml:trace>
  <inkml:trace contextRef="#ctx0" brushRef="#br0" timeOffset="97183">13723 4455 778 0,'0'0'153'0,"0"0"3"16,0 0-3-16,0 0-37 15,0 0-3-15,0 0-66 16,-7-127-22-16,7 130-25 16,0 34 6-16,0 20-6 15,0 15 0-15,0 8 6 16,0 9-6-16,0 13 1 16,-20 16-1-16,-4 5 0 15,3 2 12-15,-3-8-12 16,3-16 0-16,15-24-8 15,6-26 7-15,0-25-50 0,0-14 10 16,27-12 34-16,18-14 7 16,17-30 2-16,-4-7-2 15,-13-12 8-15,-25-7-5 16,-13 6-3-16,-7-11 0 16,0-2-1-16,0 6-12 15,-20 8 5-15,-18 14-12 16,7 16-10-16,10 12 27 15,8 14-10-15,13 7 13 16,0 0-3-16,0 0-18 16,0 0 13-16,34 0-4 15,28 0 12-15,3 0-2 16,11 0 2-16,3-5 0 0,3 0 2 16,-23-10 8-16,-8 1-10 15,-20 5 0-15,-17 1 4 16,3 2 5-16,-17 0-8 15,0-2 28-15,0 2 5 16,-17 1-31-16,-10-5 7 16,-11 10-10-16,7 0-5 15,-4 0-5-15,5 10 10 16,5 15 0-16,5 7 0 16,13 2 3-16,7-3-5 15,0-2 2-15,0-3-2 16,14-6-8-16,17-9 10 15,-11-2 0-15,18-9-1 16,-7 0 10-16,-3 0-6 0,3-5-3 16,-11-10 5-16,-3-5-1 15,-10-3 0-15,-7 2-4 16,0 3 0-16,0 9 13 16,0 3-13-16,0 6 0 15,0 0-8-15,7 0 2 16,7 0-9-16,3 15 15 15,4 3-6-15,3 3 15 16,3-4-9-16,11-2 0 16,0-10 0-16,13-5-10 15,1 0 10-15,0-2 0 16,-1-28 1-16,1-1 8 16,-14-6-8-16,-1-6-1 0,-16-5 5 15,-4-4 3-15,-17-5-8 16,0 0 22-16,0 5 6 15,-10 9-21-15,-11 6 14 16,8 15-9-16,2 12-10 16,4 10 10-16,7 0-12 15,0 12-4-15,0 32 2 16,0 7-6-16,-13 6 8 16,6 3 0-16,7-3 0 15,0-3-1-15,0-2 1 16,0-18 0-16,27-5-8 15,11-9-8-15,-7-20 16 0,14 0 0 16,-8 0 0-16,15-24 3 16,-18-5 1-16,4-10-4 15,-14-1 0-15,-17 0 16 16,0 0-13-16,-7 9-3 16,0 8 2-16,0 14-7 15,0 3 8-15,0 6-3 16,0 0 0-16,7 0-22 15,-7 32 16-15,7 5 6 16,-7 3 0-16,7 3-2 16,3-6 2-16,-3 2 0 15,7-6-4-15,-1-5-10 16,-2-2 11-16,-11-9-7 0,7-5 5 16,-7-11-5-1,0-1 1-15,0 0-19 0,0 0 10 16,0 0-22-16,0-1 10 15,0-19-14-15,0 0 31 16,0-3 8-16,27-2-18 16,18-3 15-16,0-2 5 15,-1-4-19-15,1-1 21 16,0-2-4-16,-8 3 5 16,-9 8-6-16,-4 4 6 15,-24 12 0-15,0-1 17 16,0 8-4-16,0 3 27 15,0 0-40-15,-7 0-22 16,-31 24 22-16,1 6-1 0,9 5 1 16,4-7 0-16,24 0 8 15,0 1-2-15,14-3-6 16,30-6 0-16,18-5 8 16,-3-8-2-16,13-7-4 15,-10 0 12-15,-17 0-8 16,-18-16-12-16,-13-7-44 15,-14-2-162-15,-21-4-681 16</inkml:trace>
  <inkml:trace contextRef="#ctx0" brushRef="#br0" timeOffset="98521">2408 6392 563 0,'0'0'289'16,"0"0"-132"-16,0 0 0 15,0 0-45-15,0 0 10 16,0 0-57-16,0 0-17 16,0-105-26-16,0 105-20 15,0 0-3-15,0 0 1 16,0 13 0-16,0 14-9 15,0 4 12-15,-24 6-3 0,-7-3 0 16,10 4 5-16,7-13-6 16,7-7 4-16,7-4-6 15,0-6 0-15,28-8-34 16,23 0 33-16,-6 0 0 16,14 0 4-16,-15-8-4 15,1-4 4-15,-7 4 0 16,-7-4 0-16,-11 4 0 15,4-3 3-15,-3 5-3 16,-14-3 0-16,0 0 4 16,3 7 2-16,-10-10-3 15,0 4 13-15,0 2-4 16,0-5 22-16,0 0-21 16,0 4-1-16,0 5 13 15,-10 2-20-15,10 0 1 0,0 0-6 16,-7 2-15-16,7 27 15 15,0-3 0-15,0 0 1 16,0-1-3-16,0-5 4 16,0 0-2-16,0-3 0 15,7-2-23-15,10 2-15 16,-3-9-67-16,10 4-93 16,-17-12-61-16,7 0-133 15</inkml:trace>
  <inkml:trace contextRef="#ctx0" brushRef="#br0" timeOffset="98926">2748 6032 655 0,'0'0'137'0,"0"0"-4"0,0 0-15 15,-237-86 0-15,192 84-62 16,7 2 6-16,0 0-48 15,11 37-9-15,-18 23 10 16,1 14-10-16,6 14 2 16,17 9-7-16,4 13 6 15,17-2 0-15,24-2-6 16,41-3 1-16,32-14-3 16,6-24 8-16,24-22-6 0,-10-29 7 15,3-14-3-15,7-8 10 16,-17-35-6-16,0-8 24 15,-13-18 43-15,-15-3-28 16,-23-5 2-16,-28-17-5 16,-31-6-26-16,0-9 17 15,-24 6-25-15,-49 0-9 16,-23 21-2-16,-7 19 0 16,-10 31 0-16,16 20-4 15,8 12-32-15,24 19-32 16,20 25-121-16,24 9-99 15,11 3-324-15</inkml:trace>
  <inkml:trace contextRef="#ctx0" brushRef="#br0" timeOffset="108555">3896 6478 29 0,'0'0'670'16,"0"0"-501"-16,0 0-7 16,0 0-12-16,0 0-47 15,0 0-15-15,0 0-5 0,-37-20-43 16,37 20-3 0,0 0-11-16,0 0-19 0,0 0 16 15,0 0-23-15,-7 9 0 16,7 16-3-16,-7 7 7 15,7-1-4-15,0 1 0 16,0-1 6-16,7-11-16 16,31-11 6-16,-11-4-1 15,18-5-5-15,-7 0 11 16,13-14-1-16,-13-17 6 16,-7-12 0-16,-10 3 7 15,-21-11-8-15,0-1-4 0,0-3 9 16,0 16-6-16,0 7 10 15,0 19 6-15,0 5-19 16,0 8 12-16,0 0-13 16,-7 0-8-16,0 33 3 15,0 18 1-15,-3 18 4 16,10 11 0-16,0 14 7 16,0 12-8-16,0 5 1 15,10 15 0-15,11 8-3 16,10-5 6-16,-4-15-6 15,11-31 0-15,-7-28-29 16,-11-35 19-16,-6-14-7 16,10-6 20-16,-10-12-1 15,10-34 7-15,-3-22 2 16,-8-15 0-16,-2-8-2 0,-11-4 1 16,0 11-7-1,0 16-11-15,-38 17-19 0,-20 14-93 16,-11 11-77-16,-3 6-99 15,-4 0-312-15</inkml:trace>
  <inkml:trace contextRef="#ctx0" brushRef="#br0" timeOffset="108958">3821 6224 447 0,'0'0'208'15,"0"0"-76"-15,0 0-20 16,0 0-27-16,0 0-54 16,0 0-26-16,0-21-5 15,0 21-15-15,0 0 15 16,0 0 1-16,0 0 0 15,0 0 22-15,0 0 0 16,0 0 2-16,0 0 22 16,31-16-11-16,-11-4 22 15,-9-6 15-15,-4-3-16 0,-7 3 23 16,0 6-52 0,0 6-10-16,0 0-4 0,0 12-12 15,-7 2-2-15,-4 0 0 16,11 0-22-16,0 5-74 15,0 32-29-15,0 3-38 16,18 9-129-16,47-4-390 16</inkml:trace>
  <inkml:trace contextRef="#ctx0" brushRef="#br0" timeOffset="111856">8322 6530 59 0,'0'0'563'0,"0"0"-513"16,0 0 33-16,0 0-2 15,0 0-49-15,0 0-8 16,82-12-8-16,-30 12-8 16,6 0 19-16,8 0-13 15,9 0 26-15,-9 0-6 16,9 0-23-16,-30 0 18 16,0 0-24-16,-32-8 10 15,-6 2 37-15,-7-6 5 16,0-2-3-16,0-9-36 0,-7-3-5 15,-30 1 15-15,-1-1-27 16,-4 6 0-16,18 8 0 16,11 7 10-16,6 5-11 15,7 0 0-15,0 0-23 16,0 5 22-16,7 19-5 16,44 5 6-16,15-4-1 15,-8 4 9-15,-3-4-8 16,-21-5 0-16,-3 0 2 15,-10-6-8-15,-11-2 6 16,-10-1 0-16,0 4-2 16,-10 2-14-16,-42 3-108 15,-13-3-155-15</inkml:trace>
  <inkml:trace contextRef="#ctx0" brushRef="#br0" timeOffset="114804">4942 6498 520 0,'0'0'234'0,"0"0"-49"15,0 0-55-15,0 0-50 16,0 0 18-16,0 0-38 16,0-88-14-16,0 88-14 15,0 0-27-15,0 0-10 16,0 14-5-16,0 20 10 0,0 6 0 16,-7 3 1-16,7 3-1 15,0-12 4-15,0-3-1 16,14-7-3-16,6-11 0 15,4-7 4-15,-10-6-11 16,10 0 16-16,11 0-9 16,2-32 7-16,15-4 3 15,-7-2-10-15,-8 4 0 16,-6 3 0-16,-17 11 2 16,0 3-2-16,-14 11 0 15,7 6-2-15,3 0 3 16,-10 0-4-16,21 3-9 0,-14 20 10 15,17 2-7-15,-11-2 4 16,1-3 0-16,3-14 4 16,-3 0-44-16,-14-4 27 15,0-2 13-15,7 0 5 16,7 0 4-16,3-14-4 16,4-6 0-16,3 3 0 15,-17 9 7-15,-1 2-7 16,1 6 0-16,7 0-13 15,10 0 7-15,7 14 0 16,-3 9 3-16,9-9-4 16,-6-8-33-16,4 0 22 15,-11-6 10-15,-4 0 8 16,4 0-3-16,-10-6 4 16,-14-14-1-16,0-3 18 0,0-3-16 15,0 1 26-15,0-1-7 16,-14 0-16-16,-3 12 15 15,-3 3-20-15,13 5 1 16,-17 6-2-16,17 0-6 16,-14 20 7-16,21 11 0 15,0 6-7-15,0-11 2 16,14-6-24-16,17-3 2 16,-4-8 24-16,-3-6-14 15,-10-3 17-15,0 0 0 0,-4 0 1 16,-3 0-3-1,-7 0 2-15,0 0 0 0,0 0-2 16,0 0 5-16,7 0-6 16,14 0-7-16,16 3-1 15,15 2-9-15,0-5-40 16,-1 0 12-16,1 0 34 16,3-25 11-16,-21-1 3 15,-3-17 2-15,0-3 7 16,-17-5 41-16,-7-6-17 15,-7-1 13-15,0 13 0 16,-21 8-32-16,-3 11 35 16,10 20-18-16,7 6-17 15,-3 0-14-15,3 17-5 16,7 35 5-16,0 8-1 0,0 2 7 16,0 2-6-16,31-7 0 15,7-12-71-15,-4-7-40 16,-3-13-43-16,-7-13-96 15,-10-12-84-15</inkml:trace>
  <inkml:trace contextRef="#ctx0" brushRef="#br0" timeOffset="115419">6104 6441 388 0,'0'0'53'0,"0"0"2"16,0 0 50-16,268 0-10 0,-158-6-31 15,-7 0-19-15,-13 1 13 16,-15 2 6-16,-37-3-21 16,-10 6 7-16,-11-5-18 15,-10 5 11-15,-7 0 42 16,0-9-6-16,-7-2-12 16,-24-1-67-16,-7 0 1 15,0 10-1-15,18 2 0 16,-11 0 0-16,17 0-4 15,0 20 10-15,7 6-7 16,7 5 1-16,0-5-3 16,28-1-8-16,23-10 1 15,-6-4-6-15,7-11 14 0,-1 0 4 16,-13 0-2 0,-7-26 2-16,-3 1 5 0,-4-13 1 15,-11-1-2-15,-6-5 5 16,-7-2 25-16,0 2-27 15,0 6 37-15,-7 7-20 16,-6 13-16-16,-1 10 21 16,4 8-28-16,10 0-3 15,-7 14-11-15,7 23 6 16,0 12 5-16,0-3 0 16,0 0 2-16,24-4-4 15,-4-8 2-15,11-5 0 0,-10-9 0 16,3-11-6-16,-3-4 3 15,3-5 1-15,-4 0 2 16,18-8 11-16,0-15-6 16,-4 9-5-16,-10 2 0 15,-3 1 11-15,3 11-16 16,-3 0 5-16,10 0-5 16,0 3-6-16,3 17 10 15,4 0-52-15,13-6-112 16,1 3-139-16,0-11-449 15</inkml:trace>
  <inkml:trace contextRef="#ctx0" brushRef="#br0" timeOffset="116892">9728 6429 573 0,'0'0'433'0,"0"0"-248"16,0 0-11-16,0 0-78 15,0 0 1-15,0 0-65 16,-14-88-29-16,14 100-3 16,0 30-4-16,0 12 4 15,0 7 0-15,14 4 1 0,17-7-8 16,-7-7 12 0,-3-2-5-16,-15-9 0 0,1-15 10 15,-7-7-10-15,0-13 0 16,0-5 3-16,0 0 4 15,0 0-5-15,0-11 13 16,0-26 6-16,0-9-9 16,0-18-12-16,0-4 0 15,0-3 2-15,0-4-11 16,7 2 9 0,17 6 0-16,-3 16-1 0,3 17-21 15,-3 16 19-15,3 15-12 0,3 3-18 16,18 0 24-1,-7 29-22-15,-7 8 19 0,-18 1-7 16,-13-1-24-16,0-3 18 16,0-2-12-16,-13-13-1 15,-11-1 30-15,10-10-32 16,0-2 10-16,14-6 11 16,0 0-13-16,0 0 17 15,14 0-20-15,31 0 35 16,13-12 3-16,0-8-2 15,4-5-1-15,-3-3 3 16,-8-2 5-16,-13 5 4 16,-10 4 9-16,-11 10-2 15,-17 4 44-15,0 7-14 16,0 0-7-16,0 0-28 0,0 0-14 16,0 0-2-16,0 0-18 15,0 18 20-15,0 9-8 16,0-1 13-16,7-1-5 15,13-2 0-15,-2-3 11 16,9-12-14-16,11-2 3 16,7-6 0-16,13 0 10 15,1 0-5-15,2-20-5 16,-26 0 4-16,-4-4 4 16,-24-1 3-16,-7 0 10 15,0-1 2-15,-21-5 1 16,-24 11-22-16,1 5 0 15,-8 10-2-15,14 5-6 0,-6 0 3 16,16 0 3-16,11 14 0 16,17 12-4-16,0 5 4 15,7-8-3-15,61-3-1 16,22-5 3-16,20-4 1 16,-14-11 0-16,0 0 0 15,-13 0 1-15,-18-11 3 16,4-7-4-16,-28-2 2 15,4 0 8-15,-21-1 3 16,-17-1 12-16,-7 5-3 16,0 8 33-16,0 7-54 15,0 2 12-15,0 0-13 16,-14 11-19-16,7 36 19 0,-3 3 0 16,10 10 0-16,0 3-1 15,0 6 5-15,0-6-4 16,0-3 0-16,0-3 7 15,17-14-11-15,-3-12 4 16,-14-17 0-16,7-8-3 16,-7-6 12-16,0 0-3 15,0-8 21-15,0-35 3 16,0-15-12-16,0-13-18 16,-21-11 4-16,4-1-8 15,-11-4 12-15,11 5-8 0,10 1 0 16,7 7 7-1,0 11-13-15,38 12 6 0,28 25-25 16,23 12 22-16,7 14-33 16,-6 8 18-16,-15 36-10 15,-30 7-24-15,-38 6-3 16,-7-5-31-16,-31-4-70 16,-34-1 2-16,-18-8-133 15</inkml:trace>
  <inkml:trace contextRef="#ctx0" brushRef="#br0" timeOffset="119274">554 7747 884 0,'0'0'138'16,"0"0"6"-16,0 0-5 15,0 0-48-15,0 0-33 16,0 0-14-16,0 0-43 0,-89-14 13 16,72 52 4-16,3 2-6 15,0 11 19-15,7-8-22 16,1 2 7-16,-5-1 3 15,4-13-16-15,7-5 4 16,-7-12-7-16,7-3 8 16,0-11-13-16,0 0 5 15,0 0-19-15,0 0 13 16,38 0-8-16,21 0 14 16,6 0 18-16,4-5-9 15,-18-7-11-15,-6-2 9 0,-7 2-7 16,-4-8 9-16,-10 9-1 15,-10-3-4-15,-7 2 2 16,-7 6-4-16,0-2 13 16,0 2-10-16,0 0 9 15,0-5 11-15,0 8-24 16,-7-2 8-16,-7 5-3 16,14 0-3-16,-6 0 16 15,6 0-19-15,0 0 0 16,-7 0-9-16,-11 25 9 15,12 13 0-15,-1 1 0 16,0 7 6-16,7 4-6 16,0-6 0-16,0 0 0 0,7-5 0 15,6-13-7 1,5-3-10-16,-5-15-47 16,1-8-56-16,-7 0-103 0,3 0-89 15,-3-31-105-15</inkml:trace>
  <inkml:trace contextRef="#ctx0" brushRef="#br0" timeOffset="119701">599 7542 693 0,'0'0'163'16,"0"0"15"-16,0 0-44 15,-217-101-6-15,166 93-27 16,13 8-48-16,0 0-10 0,4 8-20 15,-4 24-22-15,0 11 18 16,0 8-14-16,11 7-4 16,-4 13 5-16,0 4-3 15,17 7-3-15,14 4 0 16,0 3 0-16,38-1-7 16,45-4-1-16,27-10 2 15,17-15-1-15,28-4 11 16,6-27-4-16,-3-10 3 15,-3-18 3-15,-21 0 6 16,-10-38-7-16,-11-19 7 16,-16-14 37-16,-25-18-13 15,-21-14 15-15,-33-11-18 0,-18-6-16 16,-52 0 23 0,-68 3-40-16,-42 22 8 0,-41 18-17 15,-24 21 6-15,18 24 3 16,30 26 0-16,48 6-12 15,55 20-24-15,32 43-86 16,37 5-101-16,7 15-266 16</inkml:trace>
  <inkml:trace contextRef="#ctx0" brushRef="#br0" timeOffset="124422">2280 7490 440 0,'0'0'337'0,"0"0"-186"16,0 0-18-16,0 0-61 0,0 0-7 15,0 0 14-15,0 0-76 16,0 0 10-16,-110-82-13 16,73 107 2-16,-8 8-7 15,7 5 7-15,0-6-2 16,24-1 2-16,8 1 2 16,6-6-7-16,0-1 3 15,27 7-8-15,28-1 6 16,4 1 2-16,-1 7 0 15,0-7-5-15,-6 5 14 16,-14-5-9-16,-14-6 0 16,-10-1 1-16,-1-11-8 15,-13 4 5-15,0-10-2 0,-6 4-1 16,-32-6 10-16,-14 2-4 16,-6-8-1-16,6 0-21 15,14 0-40-15,11 0-79 16,17 0-70-16,10-8-191 15</inkml:trace>
  <inkml:trace contextRef="#ctx0" brushRef="#br0" timeOffset="125838">2549 7567 427 0,'0'0'299'0,"0"0"-132"0,0 0-25 16,0 0-24-16,0 0-58 15,0 0-21-15,0-43-39 16,0 61 10-16,0 13-10 16,0 15 1-16,0 5 0 15,0 1 3-15,0-3 3 16,0-4-5-16,0 1-2 16,0-3 2-16,13-12-6 15,-6-11 4-15,0-8-12 16,-7-10-15-16,0-2-36 15,0 0 39-15,0 0 11 16,0-8-2-16,0-18 13 16,-14 1-3-16,-10-4 5 0,4 2-2 15,-4 9 10 1,10-3-5-16,0 1 6 0,0 8-9 16,4 7 7-16,3-1-7 15,7 6 0-15,0-2-5 16,0 2 9-16,0 0-8 15,0 0 2-15,0 0-12 16,31 0 10-16,14 0 6 16,0 0-2-16,-1 0 9 15,-9 0-5-15,-11 0 7 16,-4 0 3-16,-3 0-3 16,4 0 8-16,10 0-11 0,-3 2-2 15,3 9 18 1,-1-5-21-16,-2 9 6 0,-4 2-9 15,-10 3 2-15,-7 0 2 16,-7 3-3-16,0-3-1 16,0 0 4-16,0-9 4 15,0 3-3-15,0-14-5 16,0 0 2-16,0 0 8 16,0 0-9-16,0 0 5 15,0 0 11-15,0-14-17 16,0-11 0-16,0-7 0 15,0-5 4-15,0 6-2 16,24 4-2-16,-4 9 0 16,4 5-5-16,-3 13 0 15,17 0 5-15,0 26 0 0,-11 6-6 16,11 5-1-16,-17-3 7 16,-4-3 0-16,3-8-2 15,-13-9 8-15,11-2-6 16,-18-12 0-16,0 0 2 15,0 0 2-15,6 0-3 16,-6 0 0-16,0 0 9 16,7-12-4-16,7-13-4 15,-7 5-2-15,10-3 0 16,-3 9-5-16,-7-1 5 16,10 10 0-16,-3-1-5 15,-1 6-9-15,18 0 0 0,-17 0 12 16,17 13-7-16,-10 11 7 15,3 2-10-15,-10-12-7 16,6-2 6-16,-9-12-16 16,-11 0 28-16,0 0 0 15,0 0 2-15,13 0 12 16,-13 0-13-16,14-6 0 16,3-6-2-16,-3 4 3 15,0-4-1-15,-1 4 0 16,5 2 5-16,-11 0-11 15,-1 6 6-15,8 0 0 16,-4 0-4-16,11-5 2 16,-7 5 2-16,17 0-1 0,0-6-1 15,3-3-6 1,4-2 5-16,-7-3 3 0,-17 2 5 16,-1 7 2-16,-13-10-6 15,0 3 17-15,0-1 11 16,0-5 0-16,-27-2-20 15,-4 3 4-15,3 3 0 16,4 8-8-16,4-3-10 16,-4 9 5-16,3 0-9 15,4 9 5-15,3 22 4 16,0 0-2-16,14 1-1 16,0 0-32-16,0-6 0 15,7-1 1-15,14-5 5 16,10 6 28-16,0 5-9 0,-4 1 10 15,-3 5-3-15,-3-3 3 16,-7 4 0-16,-4 0 0 16,-3-8 4-16,0-4 4 15,-7 0-5-15,0-11 15 16,0 1 10-16,0-10-17 16,0 2 11-16,0-2-11 15,0 0-9-15,-7 0 17 16,-17 2-17-16,3-2 0 15,-3 0-1-15,-10-1-1 16,-4-5-3-16,-14 0-145 16,8 0-147-16,-1 0-380 0</inkml:trace>
  <inkml:trace contextRef="#ctx0" brushRef="#br0" timeOffset="126223">3288 7333 391 0,'0'0'247'0,"0"0"-136"15,0 0-41-15,0 0-67 0,0 0 3 16,0 0-6-16,24 31 5 15,-10-11-4-15,-1-2-1 16,-6-4 0-16,17-14 5 16,-17 0-1-16,14 0-4 15,-4 0 37-15,-3 0 18 16,0-26 17-16,-4-5-1 16,-10-1-23-16,0 1 20 15,0 5-41-15,-10 6-9 16,-18 12-18-16,11 8-19 15,-11 0 14-15,4 2-26 16,24 36-136-16,0-1-24 0,31 3-193 16</inkml:trace>
  <inkml:trace contextRef="#ctx0" brushRef="#br0" timeOffset="127145">4539 7582 448 0,'0'0'138'0,"0"0"-37"16,0 0-3-16,0 0-14 15,0 0-48-15,0 0-31 16,55-26-5-16,-3 20 30 16,13-2-13-16,-6 2-5 15,-8 0 14-15,-6-2-2 16,-7 5-21-16,-14 0 10 15,-10 3-11-15,-14 0-2 16,0 0 0-16,0 0-3 16,0 0-19-16,0 0-55 15,-31 0 59-15,10 0 1 16,-3 0-5-16,10 0 22 0,1 0-3 16,6 0 8-16,-4 0-4 15,-2 6-1-15,6 8 0 16,0 6 1-16,-10 11 3 15,10 7-4-15,0 1 10 16,7 10-10-16,0-4 21 16,-7 2-9-16,7-4-9 15,0 2 11-15,0-13-14 16,0-1 0-16,0-5 0 16,0-6 0-16,0-3-94 15,-7-8-260-15</inkml:trace>
  <inkml:trace contextRef="#ctx0" brushRef="#br0" timeOffset="127517">4928 7822 568 0,'0'0'121'0,"0"0"-13"15,0 0-23-15,0 0-24 16,0 0-61-16,0 0 4 15,21 6-9-15,-8 19 10 16,11 4-2-16,-3 0-3 16,3-4 0-16,-3-5 2 15,-7 0 0-15,-4-2-2 0,-3-10 0 16,0-2 4 0,-7-1-10-16,0-5 3 0,0 0-5 15,0 0 8-15,-14 0 11 16,-3 0 7-16,-11-19-8 15,4-7-6-15,24-3-2 16,0-11-2-16,0-4 0 16,59 5 4-16,9 2-4 15,5 3-20-15,-12 16-24 16,-2 7-14-16,-14 11-2 16,-1 0-46-16,-6 0-85 15</inkml:trace>
  <inkml:trace contextRef="#ctx0" brushRef="#br0" timeOffset="128314">5578 7802 476 0,'0'0'173'0,"0"0"-38"0,0 0-42 16,0 0-37-16,0 0-8 16,0 0-22-16,-148-69-14 15,127 69-9-15,-3 0 5 16,-3 7-12-16,-4 11 4 0,7 14 0 16,10-6-4-16,7 0 4 15,7 5-2-15,0-5 1 16,0-6-10-16,21-8 6 15,3-12-9-15,14 0 14 16,-11 0 14-16,-3 0-14 16,-10-6 6-16,0-14 3 15,3 0 1-15,-17 3 22 16,7-3 5-16,-7 0 5 16,0 3 9-16,0 8-41 15,0 3 17-15,0 6-17 16,0 0-10-16,0 0-4 0,0 0-23 15,0 26 27-15,0 0 7 16,14-1-4-16,3 1-3 16,3-6 0-16,1-8 6 15,10-1-7-15,-7-3 1 16,-10-8 0-16,6 0-6 16,-2 0 13-16,-5 0 0 15,8-19 1-15,-11-7-8 16,4 0 14-16,-7 0-5 15,0 1-5-15,0-4 12 16,-7 9-14-16,0 7 4 16,10 5-5-16,-10 8 4 15,7 0-10-15,0 0-1 0,0 13-8 16,6 18 7 0,5 4 4-16,-5 1 3 0,-6-4 2 15,7-1 2-15,-4-11-4 16,4-6 0-16,-7-8 0 15,0-6 0-15,-7 0 8 16,7 0-2-16,0-20 18 16,10-17-23-16,-4-3 16 15,12-11-7-15,-5 7-10 16,-13 5 6-16,7 7-1 16,-4 9-5-16,-3 9 0 15,0 14 2-15,-7 0-9 16,14 0-30-16,-7 26-28 15,10 12-81-15,-4 1-115 0,1-2-165 16</inkml:trace>
  <inkml:trace contextRef="#ctx0" brushRef="#br0" timeOffset="129814">6173 7905 540 0,'0'0'145'15,"0"0"-44"-15,0 0 4 16,0 0-23-16,0 0-54 16,0 0 6-16,13-83-11 15,-13 72 5-15,0-1 24 0,0 3-14 16,0-2 6-16,0 5-11 16,0 4-27-16,0 2 3 15,0 0-9-15,0 0-18 16,-6 0 16-16,-1 13 2 15,0 14 3-15,-4-1-2 16,5-1 7-16,6-2-15 16,0 3 7-16,0-12-6 15,0-3 1-15,0-8-6 16,6-3 11-16,12 0-2 16,-5 0 4-16,8 0 10 0,3-14-5 15,-3-6-6 1,3-3 20-16,-10 9-21 0,10-6 10 15,-11 1-2-15,1 12-4 16,10-4-4-16,-10 11 0 16,10 0-9-16,-3 0 8 15,-1 11-15-15,4 15 8 16,-10 5 8-16,-14 1-26 16,7-1 26-16,3-5-8 15,4-6 7-15,-7-12-9 16,7-2 4-16,3-6-3 15,-3 0 5-15,6 0 8 16,11-20 9-16,0-12-7 16,-10 1-4-16,-7-3 22 15,3 2-15-15,-10 7 11 0,-7-4 0 16,7 9-13-16,-7 7 6 16,0 5-8-16,0 8-3 15,6 0-4-15,1 0-7 16,4 0-5-16,2 21 9 15,1 11-2-15,-7-6 7 16,10 5-11-16,-17 0 9 16,7 1-4-16,-7-13-2 15,0 1 8-15,7-2 0 16,-7-12-19-16,0-6 13 16,0 0-6-16,0 0 9 15,0 0-1-15,0 0-23 0,0 0 17 16,0 0 5-1,0 0 5-15,0 0-3 0,0-6-28 16,0-6 16-16,21-8 8 16,16 6-14-16,1-3 1 15,0-9 16-15,0 6 0 16,-11-6 4-16,-3 2 0 16,-3 11 12-16,-14-7 26 15,0 3-9-15,-7 9 17 16,0-5-2-16,0 2-26 15,-7 4-5-15,-14 7-13 16,4 0-11-16,3 0 11 0,1 5 2 16,-11 29 0-1,17-2 0-15,7-1 6 16,0 6-11-16,0-11 3 0,0 0-4 16,7-1-3-16,10-13-7 15,3-4 8-15,11-8 1 16,-3 0 5-16,3 0 15 15,13 0-14-15,-23-14 3 16,17-3 3-16,-14-3-6 16,-3 0 2-16,10-6-2 15,-11 9 5-15,4 3-5 16,-17 14-1-16,0 0-1 16,7 0-4-16,3 0-7 15,-3 0 12-15,-1 14 0 16,-6 3-5-16,4-9 0 0,-4-2 1 15,-7 0 4-15,0-6-3 16,0 0 9-16,0 0-6 16,0 0 10-16,0 0-9 15,-7 0 13-15,-17-12-13 16,3 7 0-16,4 2-2 16,-4-3-6-16,7 6 3 15,-3 0-4-15,3 0 16 16,1 20-11-16,2 6 3 15,11 0-8-15,0-1 5 16,0-1-10-16,0-5 7 16,0-7 5-16,11-9-31 0,2-3 29 15,8 0 3-15,3 0 3 16,4-9 11-16,3-14-13 16,-7-5 16-16,-4-9 16 15,-6-7-6-15,3-1 21 16,-10-1-10-16,-7-8-7 15,0 8 8-15,0 0-29 16,0 15 6-16,0 11-3 16,0 8-10-16,0 12 5 15,0 0-8-15,0 0-13 16,0 26 5-16,0 17-5 16,0 14 8-16,0-4-1 15,0-3 12-15,0-4-4 16,7 3-2-16,14-10-88 0,16 5-78 15,8-13-110-15,7-5-230 16</inkml:trace>
  <inkml:trace contextRef="#ctx0" brushRef="#br0" timeOffset="130270">7906 7905 577 0,'0'0'172'16,"0"0"-74"-16,0 0-14 15,0 0-35-15,0 0-27 16,0 0-19-16,120-6 7 0,-62 6 16 16,-13 0-15-16,7 0 21 15,-1 0 5-15,-13-12 0 16,-10 4 13-16,-11-3-20 15,-3-2 12-15,-14 0 19 16,0 0-13-16,0 0-5 16,0-4-42-16,-21 2 7 15,-10 4-9-15,7 4 12 16,10-1-11-16,7 3 7 16,7 5-1-16,0 0-9 15,0 0 3-15,0 0-17 16,7 13 13-16,17 5 2 0,-10 9 2 15,17-10 3-15,-4 8 2 16,4 1 2-16,-3 0-7 16,-11-6 0-16,-10 0-1 15,-7-3 2-15,0-9-2 16,-7 10-6-16,-45-4-101 16,-16 3-109-16,-11-3-192 15</inkml:trace>
  <inkml:trace contextRef="#ctx0" brushRef="#br0" timeOffset="152960">8879 7727 123 0,'0'0'543'0,"0"0"-397"15,0 0-5-15,0 0-15 16,0 0-47 0,0 0 8-16,0-128-29 0,-11 122-36 15,11 0 14-15,-6 6-29 16,6 0-3-16,-7 0-4 16,-7 0-15-16,-17 0 14 15,10 26-8-15,-3 0 18 16,17-3-14-16,7 2 5 15,0 1-16-15,7 1 13 16,31-1-31-16,14-8 23 16,-1 3 3-16,1 2 8 15,-8-3-6-15,-13 5 6 16,-10-11 0-16,-4 4-6 16,-10 2-1-16,-7-9 5 0,0 3 1 15,0 4-9-15,-31-4 10 16,-7-2 1-16,-13-10 2 15,6 4-3-15,18-6-82 16,-4 0-74-16,17 0-88 16,14-26-376-16</inkml:trace>
  <inkml:trace contextRef="#ctx0" brushRef="#br0" timeOffset="153220">9315 7448 680 0,'0'0'160'16,"0"0"5"-16,0 0-67 15,0 0-24-15,0 0-42 16,0 0-32-16,-7 37-5 16,7 20-3-16,0 8 16 15,0 4-5-15,0-5-3 16,0-8 0-16,0-4-4 15,0-18-1-15,0-5-97 16,7-21-34-16,0-8-29 16,0 0 25-16,-7 0-137 15</inkml:trace>
  <inkml:trace contextRef="#ctx0" brushRef="#br0" timeOffset="153386">9253 7747 138 0,'0'0'125'0,"0"0"-29"0,0 0 53 16,0 0-65-16,0 0-40 16,0 0-15-16,83-20 3 15,0 20 11-15,20-11-35 16,0 8 0-16,0-2-8 16,-14 5-103-16,-27 0-419 0</inkml:trace>
  <inkml:trace contextRef="#ctx0" brushRef="#br0" timeOffset="154518">9900 7745 629 0,'0'0'160'0,"0"0"-4"16,0 0-80-16,0 0-16 15,0 0-29-15,0 0-20 16,-148-81 21-16,124 81-30 16,3 0-2-16,1 0 0 15,3 18 1-15,3 13-1 0,0-2 0 16,14 8-1-16,0-5-7 16,0-14-19-16,28 1-35 15,16-5 26-15,1-14 13 16,0 0 19-16,-1 0 4 15,-6-9 0-15,-17-7 5 16,3-5-5-16,-17 1 16 16,0 8 20-16,-7-6 7 15,0 5-3-15,0 0-4 16,0 6-17-16,0 7 1 16,0 0-20-16,0 0-13 15,0 0 5-15,0 9-3 16,0 15 11-16,0-6 0 15,0-6 4-15,0 3-15 0,6-10 9 16,25 1 2-16,-10-6-3 16,10 0 12-16,-4 0-9 15,11-6 1-15,-7-11 7 16,-3 2-8-16,-4 2 5 16,-4 0-5-16,-2 0 0 15,-11 8 6-15,-1-8-5 16,1 8-1-16,-7-1 2 15,7 3-7-15,-7 3 5 16,0 0 0-16,0 0-1 16,0 0 4-16,0 0-9 0,0 0 6 15,0 0 0 1,0 0 2-16,0 0 3 0,0 0-5 16,-7 0 0-16,-6 0 6 15,-12 0 3-15,12 3-9 16,-1 21-2-16,14 2-4 15,0-2 4-15,0 8-1 16,0-6 3-16,14-6-53 16,17-9 11-16,13-11 12 15,1 0 29-15,0 0-2 16,-4-24 6-16,-3-3 5 16,-14-11 31-16,-3-10 20 15,-15-7 15-15,1-2 1 16,-7-6-18-16,0 6 20 0,0 0-58 15,0 8 8-15,0 22-4 16,-7 9-20 0,7 10 14-16,-6 8-17 0,6 0-23 15,0 28 3-15,0 26 12 16,0 12 8-16,0 2 0 16,0-5 6-16,13-6-5 15,4-11-1-15,-3-8-4 16,-7-19-2-16,-7-7-20 15,0-9-13-15,0-3 31 16,0 0 8-16,0 0 10 16,0 0-10-16,0 0 0 15,7-9-2-15,3-14-20 0,4 3 15 16,7 0-4-16,3 0-11 16,-4 9 13-16,-2-1-7 15,-5 12 2-15,-6 0 1 16,0 0-47-16,-7 23 16 15,0 4 12-15,0-1 25 16,0-8 6-16,7-3 1 16,10 2 0-16,4-5 2 15,3-3-2-15,3-9 0 16,11 5 0-16,7-5-9 16,20 0-7-16,18 0-80 15,6 0-177-15</inkml:trace>
  <inkml:trace contextRef="#ctx0" brushRef="#br0" timeOffset="156183">11746 7676 804 0,'0'0'163'0,"0"0"-23"0,0 0-33 16,0 0-12-16,0 0-46 16,0 0-25-16,-38-37-22 15,38 37-2-15,0 0-3 16,0 23-12-16,0 5 15 16,0 4 0-16,0-12 5 15,0 4-5-15,0-17 0 16,7-1 6-16,0-1-7 15,0-5 1-15,3 0 0 16,-10 0 11-16,7 0-11 16,7 0 21-16,10-13 9 15,-3-11-20-15,3-1 3 16,3-1-12-16,-3 0-1 0,-10 6 9 16,0 3-7-16,3 14-2 15,-10 3 0-15,7 0-17 16,-1 0 16-16,5 9-15 15,2 14 3-15,4 2 11 16,-10 1-5-16,7-12 7 16,-14 1 0-16,3-10-26 15,-3 1 19-15,-7-6-6 16,7 0 13-16,-7 0 6 16,7 0-6-16,6-11 10 15,5-4-8-15,2-4 7 0,-13 1-9 16,3 4 0-1,4 2 0-15,-7 7-3 16,-7 2 1-16,7 3 2 0,0 0-14 16,10 0-4-16,-10 14 11 15,13 6 2-15,-2-2-11 16,-5 1 10-16,1-6-33 16,0-8 24-16,-4-3 3 15,-10-2-12-15,7 0 21 16,7 0 5-16,-7-2-2 15,17-16 11-15,-10-7-6 16,-1-1-1-16,-6 6 6 16,3 3-9-16,-3 8 22 15,-7 4-22-15,0 5 2 16,7 0-6-16,0 0-7 0,-7 0-8 16,14 0 10-1,3 20 5-15,-3-3-2 0,0 3 5 16,10-6 0-16,-18-2-4 15,15-7-7-15,-11 4 10 16,4-9 1-16,0 0-5 16,10 0 3-16,-10 0 2 15,0-14 0-15,-14 8 4 16,6 0 5-16,-6-3-9 16,0 9 0-16,0 0 5 15,0 0-10-15,11 0 4 16,2 0-13-16,-6 0 13 0,17 0-8 15,11 0 8-15,3 0-8 16,6 0 0-16,1 0 1 16,-7 0 7-16,0-17 1 15,-11-3 4-15,-3 0 0 16,-17-5-3-16,0 2 16 16,-7-3 3-16,0 6 11 15,0 8-10-15,0 7-10 16,0 5-1-16,0 0-10 15,0 0-12-15,0 17-7 16,7 14 19-16,17 7-13 16,3-4-11-16,4-3 8 15,-3-5 11-15,-4-6-10 16,-17 4 9-16,-7-11-10 0,0 0-33 16,0-8 11-16,0 3-7 15,-21-8 18-15,-10 5 21 16,0-5-32-16,18 0-17 15,6 0 36-15,7 0-13 16,0 0 28-16,0-5-8 16,13-3 10-16,18-10-3 15,14-8 10-15,-7 7-1 16,-4-13 17-16,11-5 17 16,0-1 31-16,-1-7-27 15,-13-1 13-15,-3-3 12 0,-4-2-37 16,-10 0 19-1,-7 5-21-15,-7 9-16 16,0 17 48-16,0 14-30 0,0 6-12 16,0 0-18-16,0 26-16 15,0 19 10-15,0 24-8 16,-7 0 27-16,7-9-20 16,0-6 7-16,0-2-6 15,31-18-26-15,-4-3-66 16,4-13 16-16,0-4-30 15,-3-14-85-15,-11 0-179 16</inkml:trace>
  <inkml:trace contextRef="#ctx0" brushRef="#br0" timeOffset="156374">13376 7556 508 0,'0'0'131'0,"0"0"9"15,0 0 3-15,0 0-102 16,0 0-41-16,0 0 0 15,134-20-4-15,-75 20-205 16</inkml:trace>
  <inkml:trace contextRef="#ctx0" brushRef="#br0" timeOffset="157321">14108 7339 951 0,'0'0'152'0,"0"0"-5"0,0 0-6 15,0 0-50-15,0 0-34 16,0 0-17-16,0-89-37 16,0 89-6-16,0 32 0 15,0 10-4-15,0 16 3 0,0 8 4 16,0-10 0-16,11 7-2 16,3-5 12-16,-8-7-10 15,1-14 0-15,-7-10 2 16,17-14-5-16,-17-8 3 15,0-5 0-15,0 0 11 16,0 0-7-16,0 0 12 16,7-5 4-16,-7-21-19 15,7 7 1-15,0-7-2 16,7 8 0-16,-7 4 0 16,17 3-6-16,7 11 4 15,-4 0-9-15,11 0-24 16,-7 0 26-16,3 11-30 0,-3 15 17 15,-10-6 14-15,-4-3-13 16,-17-3 18-16,0-1 1 16,0-11-32-16,0 3 13 15,-24 1-7-15,-10-6 28 16,-11 0 10-16,7 0-3 16,14 0-7-16,24 0 0 15,0 0 8-15,0 0-9 16,0 0 1-16,17 0-22 15,28 0 14-15,13 0-7 16,8-13 15-16,9-14 0 16,-16 1 3-16,-1-2-3 15,-6 2 0-15,-7-6 0 16,-14 4 18-16,-11-1-9 0,-3 1 33 16,-10 2-13-1,-7 9-4-15,0-3 23 0,-13 15-48 16,-25-2-2-16,0 7-2 15,-7 0 2-15,14 25 2 16,4 13 0-16,27 6 0 16,0 1-7-16,0-13 7 15,38-7 0-15,6-5-6 16,-2-8 8-16,13-12-5 16,-11 0-28-16,-9 0-54 15,-11 0-95-15,-24 0-230 16</inkml:trace>
  <inkml:trace contextRef="#ctx0" brushRef="#br0" timeOffset="159132">9804 8464 359 0,'0'0'307'0,"0"0"-204"0,0 0 25 16,0 0 5-16,0 0-69 15,0 0-32-15,20-18 14 16,11 6-33-16,0 0 9 16,-10 4 3-16,3-4-1 15,-17 6 15-15,-7-2-12 16,0-4 11-16,0 1 1 15,0 3-37-15,0 2 17 16,0 0-19-16,0 6 1 16,-7 0-2-16,-3 0-8 15,-11 0-3-15,-10 0 4 0,-3 26 8 16,9-1 0-16,12 1-4 16,6 0 6-16,7-2-6 15,0-6 4-15,0 3-1 16,20-10-8-16,18 3 7 15,0-7 2-15,-3-2 0 16,9-5 6-16,-6 0 2 16,0 0-8-16,0 0 0 15,0-12 12-15,-4-2-6 16,-10-3-3-16,-10-3-3 16,-1 8 7-16,-13 3 1 15,11 4 2-15,-11 5-2 16,0-5 5-16,0 5-13 15,0 0 0-15,7 0-3 0,-7 0-19 16,0 0 18-16,0 0-15 16,7 5 15-16,-1 8 0 15,8 0 8-15,-7-1-4 16,-7-7 0-16,10-2 2 16,-10-3-2-16,14 0 3 15,-14 0-3-15,7 0 15 16,0 0-11-16,17 0 0 15,-3 0-3-15,10-8 4 16,-11-10 5-16,4 3-10 16,-3 5 0-16,-4 2-2 15,-10 8 5-15,-7 0-3 16,0 0 0-16,0 0-11 0,0 0 7 16,7 0-15-16,0 0 13 15,-7 13-2-15,13-8 5 16,-13 3 3-16,7-7 0 15,4 5 3-15,-11-6-6 16,13 0 3-16,-6 0 0 16,17 0 1-16,-3 0 1 15,3-15 3-15,4 5-5 16,-4-5 9-16,-11 10-11 16,-6-1 2-16,0 6-1 0,-7 0-6 15,24 0-16 1,-3 0 13-16,17 6 5 0,6 6-19 15,8 1 13-15,6-8-15 16,1-5 0-16,3 0 16 16,-18 0-6-16,-16 0 16 15,-4-10 0-15,-10-5 5 16,-7 4 0-16,-1-3 0 16,-6 2 23-16,0 6 14 15,0-2-16-15,0 8 1 16,0 0-11-16,0 0-15 15,0 0-2-15,0 0-12 16,0 28 3-16,0 15 0 16,7 9 12-16,24-2-2 15,0 8 0-15,7-9 7 0,-10 3 0 16,-4-18-6 0,-4-6 0-16,-6-13 2 0,-4-15 5 15,-10 0-8-15,0 0 22 16,0 0-5-16,0-32 77 15,0-13-69-15,0-13-22 16,0 1-2-16,0 0 4 16,0-1-5-16,0 7 0 15,0 8 0-15,0 4-7 16,0 13-1-16,0 8-6 16,0 10 10-16,7 8-32 15,14 0 5-15,3 0-4 0,3 0-6 16,-3 20 30-16,-3 0-7 15,-4-3 10 1,-10-3 2-16,0 1-5 0,-7 2-5 16,0-3-8-16,-14 3-37 15,-24-2 15-15,-6 3-64 16,13-5-51-16,10-8-59 16,21-5-236-16</inkml:trace>
  <inkml:trace contextRef="#ctx0" brushRef="#br0" timeOffset="159995">11767 8191 675 0,'0'0'164'0,"0"0"-30"0,0 0-2 16,0 0-66-16,0 0-53 15,0 0-13-15,0 0-15 16,0 35 15-16,0 1 17 16,0 10-15-16,0 3 12 15,0-10-11-15,0 4-1 16,0-10 4-16,0-15 1 16,7-11-7-16,-7-7 0 0,10 0 5 15,-10 0 11 1,7-7-5-16,-7-19-10 0,0 1-1 15,0 0-2-15,0 7 2 16,-24 4 0-16,10 3-12 16,0 11 9-16,4-6-16 15,10 6 10-15,0 0 6 16,-14 0-27-16,14 0 30 16,0 6-10-16,0 5-9 15,14 3-12-15,31-2 20 16,10-12 11-16,3 0 2 15,1 0 4-15,-8 0-5 16,-6-12 4-16,-14-2 2 16,-10-3 5-16,-15 3-1 15,1 8 43-15,-7-6 2 0,0 4-28 16,0 8 15-16,0-6-33 16,0 6-8-16,-7 0-4 15,1 0-16-15,-1 6 18 16,-7 20-5-16,14-6 10 15,0 5-5-15,0-5 0 16,0-2-12-16,0-6 6 16,27-4-8-16,4-8 14 15,7 0-5-15,-3 0 11 16,9-8 1-16,-13-10 2 16,0-2-8-16,-17 0 13 15,-7-3 4-15,-7 9 17 0,0 2 33 16,0 4-44-1,0 8 7-15,0 0-27 0,0 0-4 16,0 0-14-16,0 20-8 16,0 20 22-16,-7 15 0 15,0-4 7-15,0 6-7 16,-3-6 0-16,3 6 5 16,7-5-8-16,-14-7 3 15,7-1 0 1,0-12 2-16,-10-14-2 0,10-3-2 15,-6-9 2-15,-18-6 0 16,-4 0 4-16,-20 0 12 16,-3-6-13-16,6-20-3 15,1-8-16-15,20-9-128 16,31-2-73-16,0-4-115 0</inkml:trace>
  <inkml:trace contextRef="#ctx0" brushRef="#br0" timeOffset="160149">12836 8459 245 0,'0'0'636'0,"0"0"-480"16,0 0-40-16,0 0-13 16,0 0-103-16,0 0-149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2:57.2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42 247 650 0,'0'0'197'0,"0"0"-76"15,0 0 59-15,0 0-9 16,0 0-53-16,0 0-57 15,-45 7 3-15,45-7-43 16,0 0-18-16,0 0 17 16,21 0-19-16,23-18 29 15,22-17-29-15,23 0 6 16,7-2-4-16,11 1-1 0,-4 4-2 16,-24 3 1-1,-17 9-1-15,-34 12 0 0,-22 4-41 16,-6 4-86-16,0 0-38 15,-20 26-15-15,-25 9-74 16,-6-7-271-16</inkml:trace>
  <inkml:trace contextRef="#ctx0" brushRef="#br0" timeOffset="1297">420 146 370 0,'0'0'218'15,"0"0"-61"-15,0 0 25 16,0 0-89-16,0 0 8 15,0 0-30-15,-10 0-27 16,10 9-18-16,-7 25-21 0,-7 15 10 16,0 9 28-16,-3 4-13 15,3 1 9-15,7-2-26 16,7-5-7-16,0-4-1 16,0-7 3-16,0-11-8 15,0-10 0-15,0-10 6 16,0-8-7-16,0-6 1 15,0 0 0-15,0 0 23 16,-6 0-20-16,-19-6 15 16,5-11-18-16,-11 2 3 15,17 4-6-15,-10 6 3 16,10-1-6-16,7 6 2 16,7 0-11-16,0 0 15 0,0 0 0 15,0 0-17 1,0 0 16-16,0-3-27 0,0 0-29 15,14-6 39-15,24-2 18 16,7-6 23-16,6-9-11 16,1-3-9-16,-1-2 14 15,-6 0-12-15,0 2 2 16,-7 11 11-16,-25 8-9 16,-6 6 21-16,-7 4-13 15,0 0-15-15,0 0-3 16,0 0 1-16,0 4-21 15,0 21 19-15,0 7 2 0,0-1 4 16,7-5-4 0,-7 0 6-16,10-10-6 0,-3-2 0 15,0-8-2-15,-7-2-5 16,7-4-3-16,0 0 10 16,10 0 0-16,4-6 1 15,-1-14 1-15,5-3-2 16,-19 9 0-16,8 2 3 15,-4 6 2-15,-10 6-5 16,7 0 0-16,7 0-9 16,-7 0 6-16,17 0-6 15,-3 3-2-15,-8 12 4 16,11-10-11-16,4 1-17 0,-11-3-3 16,4-3-7-1,3 0 39-15,-3-6 6 0,3-20 9 16,10-14 9-16,4-9-16 15,0-8 33-15,-7-7 15 16,-4 6-4-16,-3 6 3 16,-17 15-34-16,-7 11 5 15,0 15 37-15,0 7-39 16,0 4 10-16,0 0-28 16,0 0 7-16,0 13-16 15,0 29-1-15,-7 24 10 16,0 20 5-16,-3 14 2 15,3 9-7-15,7 13 0 16,-7 10 6-16,0-4-11 16,0-2 5-16,7-17-27 0,0-26-13 15,0-20-68-15,7-26 1 16,14-20 58-16,10-14 13 16,0-3 28-16,-4-11-14 15,4-29 22-15,0-21 19 16,-3-7-19-16,-15-10 13 15,-2-7-11-15,-11 0 0 16,-11-2 10-16,-40 13-12 16,-8 12 2-16,1 19-4 15,0 14 11-15,6 12-6 16,21 9-3-16,17 1 0 16,4 5 7-16,10-2-7 0,0 4-14 15,17-8 0-15,35-9 3 16,20-12 11-16,10-8 11 15,8 0-7-15,-25 3 3 16,-13 5-6-16,-21 12 2 16,-7 6 37-16,-17 7-3 15,-7 4 27-15,0 0-22 16,0 0-28-16,0 0 1 16,0 0-15-16,0 0-15 15,0 23 13-15,13 9 3 16,1 2-1-16,3 7 0 15,-3-5 7-15,-7-1-13 0,7-4 6 16,-4-9 0 0,4-6-8-16,-7-8 7 0,0-6-97 15,-7-2-20-15,0 0-71 16,0 0-70-16,0-31-352 16</inkml:trace>
  <inkml:trace contextRef="#ctx0" brushRef="#br0" timeOffset="1635">1455 166 536 0,'0'0'152'16,"0"0"-20"-16,0 0-22 16,0 0-50-16,0 0-20 15,0 0-38-15,-45-16-4 0,45 16 1 16,0 5-7-16,0 0 7 15,0 1-5-15,11-2 6 16,9-4 36-16,1 0 3 16,3 0 50-16,-10-10-2 15,3-13-25-15,-10 1 13 16,0-4-37-16,-7 6-14 16,0 6 11-16,0-1-34 15,0 7 3-15,0 6-4 16,-14 2-25-16,-10 0 13 0,3 5-29 15,-3 26-28 1,17 15-114-16,7 2-70 0,0 5-337 16</inkml:trace>
  <inkml:trace contextRef="#ctx0" brushRef="#br0" timeOffset="1920">1960 411 797 0,'0'0'194'15,"0"0"-33"-15,0 0 5 16,0 0-47-16,0 0-41 16,0 0-41-16,-75-42-2 15,75 42-28-15,0 0-1 0,0 0-12 16,0 24-6-16,24 4 12 15,3 9-1-15,4-5 8 16,7-7-7-16,0 1 0 16,-4-6-14-16,-3-9 13 15,-17-4-111-15,3-5-132 16,-10-2-62-16,-7 0-229 16</inkml:trace>
  <inkml:trace contextRef="#ctx0" brushRef="#br0" timeOffset="2105">1960 411 592 0,'59'-47'185'0,"-80"41"-23"0,14 3-15 15,7 3-30-15,0 0-46 16,0 0-63-16,0 6-4 16,-17 26-2-16,10 7-2 15,-7 4 12-15,-3 6-12 16,4-3-16-16,-8-6-211 15,4-3-500-15</inkml:trace>
  <inkml:trace contextRef="#ctx0" brushRef="#br0" timeOffset="2435">344 921 692 0,'0'0'246'0,"0"0"-174"16,0 0 50-16,0 0-26 16,0 0-78-16,0 0-18 15,148 0 13-15,0 0 10 16,31-6 15-16,27-5-24 15,4-4 4-15,3-2-14 16,4 1 6-16,-18 1-3 0,-13 1-7 16,-38 2-6-16,-32 1 0 15,-40 7-55-15,-38-1-149 16,-31 5-96-16,-7 0-322 16</inkml:trace>
  <inkml:trace contextRef="#ctx0" brushRef="#br0" timeOffset="16009">2507 204 656 0,'0'0'205'16,"0"0"-107"-16,0 0-1 16,0 0 2-16,0 0-55 15,0 0 19-15,-7-78-34 16,0 76-13-16,0 2 0 16,1 0-11-16,6 0-5 15,0 0 0-15,0 0-1 16,0 11-5-16,0 6 6 15,0-3 0-15,0-5-8 16,0-1 13-16,0-5-5 0,0 0 0 16,0 0 4-16,13-3-1 15,1 0-3-15,3 0 0 16,-3 0 15-16,0 0-5 16,-4-11-4-16,-3 2 17 15,-7 2-22-15,0 0 29 16,0-1-30-16,0 2-3 15,-7 3-4-15,-17 3-30 16,-7 0-46-16,17 9-159 16,-13 16-101-16</inkml:trace>
  <inkml:trace contextRef="#ctx0" brushRef="#br0" timeOffset="16470">2538 555 426 0,'0'0'308'0,"0"0"-225"15,0 0-16-15,0 0 26 0,0 0-37 16,0 0-46 0,0-2 25-16,0 2-32 0,0 0-3 15,0 0 7-15,0 0 2 16,0 0-9-16,0 0 15 16,0 0-12-16,7 0 17 15,0 0-20-15,-7 0 0 16,0 0 10-16,0 0-1 15,0 0-5-15,0 0 25 16,0 0-11-16,0 0 36 16,0 0-40-16,0-3-13 15,0-3-2-15,0 3 1 0,0 0-2 16,0 3 1-16,0 0-34 16,-7 0 15-16,0 0-58 15,7 0-19-15,0 0 2 16,-7 0-97-16,7 0-106 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3:16.4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65 1135 773 0,'0'0'123'0,"0"0"-10"0,0 0 18 15,0 0-32-15,0 0 0 16,0 0-69-16,-65-29 8 16,65 29-19-16,0-3-9 15,0 3-11-15,38-2 1 16,20-2 0-16,24 2 8 16,8-4 0-16,-11 3-8 15,3-5 0-15,-16 2 11 16,-4 0-8-16,-28 0-3 15,-10 4 0-15,-17 2 15 0,-7 0-13 16,0 0 11-16,0-6 17 16,0-2-26-16,-21-4 18 15,-16 0-22-15,-1-2 0 16,0 3-3-16,0 0 8 16,17 2-5-16,1 3 0 15,-4 3 3-15,10 0-10 16,-3 1 7-16,10 2 0 15,7 0-8-15,0 0 12 16,0 0-4-16,0 0 0 16,0 0-23-16,31 2 23 0,14 19-1 15,6 1 1 1,-6 4-9-16,0-3 18 0,-1 3-9 16,-6 2 0-16,-17-6 8 15,-1 7-17-15,-9-3 9 16,-11 2-26-16,0 1-75 15,-18 0-130-15,-9-6-129 16</inkml:trace>
  <inkml:trace contextRef="#ctx0" brushRef="#br1" timeOffset="160880">1296 7933 539 0,'0'0'192'15,"0"0"-84"-15,0 0 9 16,0 0-48-16,0 0-26 0,0 0-6 16,0 0-37-1,148-80 13-15,-110 80-11 16,-7 12 8-16,-4 11-14 0,-10 4 4 16,-10 11-5-16,-7 2-3 15,0 3 12-15,-38 6-4 16,-13 2 0-16,-15-2 10 15,5-3-8-15,9-9-2 16,24-11 0 0,4-16-7-16,24-4 13 0,0-6-6 15,0 0 14-15,0 0-10 16,31 0 39-16,21 0-1 16,6-10-19-16,1-4 28 15,10-1-34-15,-4 1-1 16,4 2-11-16,-4 4 4 0,-7-1-9 15,-13 9 0-15,-14 0-99 16,-17 0-163-16,-14 0-644 16</inkml:trace>
  <inkml:trace contextRef="#ctx0" brushRef="#br1" timeOffset="161351">2008 7653 613 0,'0'0'204'0,"0"0"-95"0,0 0-46 15,0 0-37-15,0 0-12 16,0 0-10-16,-28 55 8 15,-3-21-10-15,0 0 11 16,11-5-2-16,13-7-11 16,0-5 0-16,7-11 4 15,0-3 1-15,0-3-5 16,0 0 6-16,0 0 47 16,0-14 38-16,0-18-59 15,0-2 6-15,21-5-24 0,10-5 16 16,13 7-30-16,-16 6 0 15,3 7 2-15,-18 10 5 16,1 9-7-16,-4 2 0 16,4 3 3-16,0 0-11 15,17 3 8-15,-10 16-5 16,10 10-5-16,-11 5 8 16,4 1 2-16,-3 5 0 15,3 3-86-15,-10-4-120 16,10 2-357-16</inkml:trace>
  <inkml:trace contextRef="#ctx0" brushRef="#br1" timeOffset="161869">2661 7833 624 0,'0'0'176'15,"0"0"-63"-15,0 0-16 16,0 0-65-16,0 0-14 16,0 0-16-16,117-57 8 15,-86 57-13-15,-17 0 3 16,3 17-2-16,-10 1-8 0,-7 2 7 15,0-1 3-15,0 2 0 16,0-4 3-16,-31-3 2 16,10-3-5-16,4-2 0 15,3-6-4-15,14 3 11 16,0-6-7-16,0 0 4 16,0 0 0-16,0 0 13 15,0 0-9-15,0 0-3 16,7 0 11-16,31 0-9 15,0 0-7-15,13 0 0 16,-6 5 7-16,0 6-12 16,-8 1 5-16,-2 2 0 0,-4 1-8 15,-17-1 6-15,-8-2 0 16,-6-1 1 0,0 0-5-16,-20-1 4 0,-25-6 2 15,-13 2 0-15,-18-3-1 16,18-3-8-16,-1 0-26 15,14 0-110-15,14 0-124 16</inkml:trace>
  <inkml:trace contextRef="#ctx0" brushRef="#br1" timeOffset="162307">3335 7516 680 0,'0'0'149'15,"0"0"-43"-15,0 0-14 16,0 0-69-16,0 0-7 16,0 0-15-16,-31 43 1 15,17-12 1-15,0 1 8 16,8-1-11-16,-5-3 0 15,11-8 6-15,0-8-4 16,0-9-2-16,0-3 0 0,0 0 11 16,0 0-1-16,0-15 17 15,24-10-3-15,-10 0 2 16,3-1 22-16,4-3-23 16,-7 3-13-16,10 1 9 15,-11 1-17-15,12 11 0 16,-19 4-3-16,8 9 8 15,0 0-18-15,10 0 8 16,-3 14-2-16,10 14-8 16,-18 3 6-16,11 5 5 15,-17 3-76-15,7-1-114 16,-7-1-155-16</inkml:trace>
  <inkml:trace contextRef="#ctx0" brushRef="#br1" timeOffset="162626">3796 7734 599 0,'0'0'155'15,"0"0"-55"-15,0 0-23 16,0 0-47-16,0 0 0 15,0 0-25-15,161 13 0 16,-147 13 1-16,-14 8 3 16,0 3-4-16,0 1 8 0,-7-1-10 15,-38-3 14-15,11-5-13 16,3-6-2-16,7-6 10 16,24-5-5-16,0-7-2 15,0 2 7-15,24-5-6 16,21-2 25-16,13 0-13 15,11 0-11-15,3 0-7 16,-20 0-63-16,-28 0-259 16</inkml:trace>
  <inkml:trace contextRef="#ctx0" brushRef="#br1" timeOffset="166405">4638 8064 401 0,'0'0'266'15,"0"0"-141"-15,0 0-7 16,0 0-25-16,0 0-29 16,0 0 13-16,0 0-34 15,0 0 0-15,0-2 12 16,0 2-38-16,0 0 24 16,0 0-18-16,10 0-21 15,18 0 13-15,10 0-15 0,20 0 0 16,-6 0 2-16,10-3 10 15,-4-2-12-15,1-3 0 16,-15-2 7-16,-6 2-9 16,0-1 2-16,-24 0 0 15,6 4 2-15,-9-4 10 16,-11-2-12-16,0-1 0 16,0-2 5-16,0 0-3 15,-24 0-2-15,-7-4 0 16,-4-1-2-16,-10 4 8 15,15 1-6-15,-1 8 0 16,17 3 4-16,14 3-10 16,0 0 6-16,0 0 0 0,0 0-8 15,14 0 9-15,30 6-1 16,18 6 0-16,4 2 6 16,-1-3-1-16,-20 0-5 15,6 4 0-15,-13-1-4 16,-7 6 13-16,-10 3-9 15,-15 3 0-15,-6 5 2 16,0 3-17-16,0 0 10 16,-51 1-93-16,-15-1-145 15,-16 1-312-15</inkml:trace>
  <inkml:trace contextRef="#ctx0" brushRef="#br1" timeOffset="61281">15823 4002 796 0,'0'0'103'0,"0"0"-22"16,0 0 21-16,0 0-53 0,0 0-12 15,0 0-23-15,-21-20-4 16,21 20-11-16,31 0 1 15,21 0 0-15,6-2 14 16,8-4-5-16,3-8-9 16,-11 2 13-16,0-5-7 15,1 5 14-15,-21 1-6 16,-14-4-11-16,-10 7 37 16,-8 0-31-16,-6-4 29 15,0 0 8-15,0 1-45 16,-20-4 15-16,-11 2-16 0,0 1 3 15,3 1-4-15,4 1 6 16,11 8-5-16,6 2 0 16,7 0 13-16,0 0-19 15,0 0 6-15,0 0-5 16,0 0-8-16,13 0 11 16,25 9 2-16,7 8 0 15,7 0 17-15,-1 3-19 16,1-3 2-16,-14 4 0 15,-1-4-7-15,-23-1 8 16,-7 2-1-16,-7-1 0 16,0 5-18-16,-21 5 16 15,-37 1-164-15,-11 4-118 0</inkml:trace>
  <inkml:trace contextRef="#ctx0" brushRef="#br1" timeOffset="63957">17226 3491 546 0,'0'0'251'16,"0"0"-154"-16,0 0-14 16,0 0 0-16,0 0-60 15,0 0-22-15,-24-12 16 0,62 12-14 16,13 0 43-16,11 0-2 16,-3 0-16-16,-1 0 36 15,-6 0-46-15,-15 0-2 16,-6 0 4-16,-17 0-5 15,-7 0-12-15,-7 0-3 16,7 0 5-16,-7 3-20 16,0 6 15-16,0 2 0 15,0 4-8-15,-7 2 25 16,-24 5-17-16,-3-2 0 16,-11 3 12-16,7-6-13 15,-13 1 1-15,13-4 0 16,0-6 2-16,17-4 11 0,14-2-13 15,-3 1 0-15,10-3 7 16,0 0-14-16,0 0 7 16,0 0 0-16,0 0-7 15,10 0 7-15,18 0 0 16,17 0 0-16,6 5 11 16,1 4-19-16,-1 6 8 15,-6 1 0-15,-14 2-11 16,0 1 9-16,-17 2 1 15,-7-4 1-15,-7 0-4 16,0 1-10-16,0-4 9 16,-38-3 5-16,-14 1-4 15,-6-10 22-15,-18-2-18 0,11 0 0 16,6 0 5-16,15 0-17 16,6 0-69-16,17 0-72 15,11-6-45-15,10-8-423 16</inkml:trace>
  <inkml:trace contextRef="#ctx0" brushRef="#br1" timeOffset="64421">18106 3528 673 0,'0'0'226'0,"0"0"-113"15,0 0 49-15,0 0-62 16,0 0-39-16,0 0 0 16,0-37-50-16,0 37 18 15,0 0-29-15,-7 0 4 16,7 0-20-16,0 0 10 16,-7 0 6-16,7 0-1 15,-6 14 11-15,-1 3-10 16,7 0 0-16,0 3 13 15,0 2-6-15,0 2-7 16,27-1 0-16,4-1 7 16,-10 2 9-16,10-2-13 0,-7 1-3 15,3-3 9-15,-10 3-9 16,-3-6 0-16,-7-2 0 16,0-4-4-16,-7-2 17 15,0-1-13-15,0 4 0 16,0-1 12-16,-28 3-3 15,-9-5-9-15,-8-6 0 16,-7-1 3-16,8-2 14 16,-15 0-17-16,15 0 0 15,-1 0-50-15,7-11-69 16,24-24-118-16,14-7-155 16</inkml:trace>
  <inkml:trace contextRef="#ctx0" brushRef="#br1" timeOffset="64534">18106 3528 757 0</inkml:trace>
  <inkml:trace contextRef="#ctx0" brushRef="#br1" timeOffset="64610">18106 3528 757 0,'38'-152'115'0,"-7"146"-28"0,7-2 21 0,20 2-72 0,25 3 13 15,3 0-8-15,3 3-41 16,-6 0 16-16,-18 0-16 15,-34 0-110-15,-31 0-281 16</inkml:trace>
  <inkml:trace contextRef="#ctx0" brushRef="#br1" timeOffset="57995">11859 3922 563 0,'0'0'146'0,"0"0"-17"16,0 0-9-16,0 0-24 15,0 0 2-15,0 0-63 16,0 0 28-16,-83-37-13 15,83 37-36-15,0-2 32 16,0-1-34-16,0 3-6 16,0-3-3-16,17-1 22 15,28 4-25-15,7-5 0 0,6 2 11 16,-6 0-15 0,6-2 4-16,-6 1 0 0,3 4-7 15,-14-2 20-15,-3 2-13 16,-14 0 0-16,-10 0 7 15,-8 0-19-15,-6 0 12 16,0 0 0-16,0 0-8 16,0 0-7-16,0 0 13 15,0 2 0-15,-6 16 2 16,-25 2-3-16,-4-3 3 16,-9 6 0-16,-1-3-1 15,7-1 13-15,14-1-12 0,3-4 0 16,14-8 7-16,1-3-17 15,6 0 10-15,0-3 0 16,0 0-6-16,0 0 19 16,0 0-13-16,0 0 0 15,6 0-6-15,32 0-5 16,7 0 11-16,0 5 0 16,-4 1-7-16,-10 8 7 15,0 4-5-15,-4 5 5 16,-3-1-1-16,-3 7-16 15,-4-1 17-15,-17 7 0 16,0-4-11-16,0 0 13 16,0-5-3-16,-24-3 1 15,-21-3 0-15,-6-5-1 16,-8-4 1-16,1-5 0 0,-11-3-3 16,11-3 15-16,13 0-12 15,7 0 0-15,18 0-34 16,13 0 22-16,7-6-72 15,0-11-63-15,20-3-96 16,56-10-171-16</inkml:trace>
  <inkml:trace contextRef="#ctx0" brushRef="#br1" timeOffset="58306">12653 4114 594 0,'0'0'155'15,"0"0"-82"-15,0 0 30 16,0 0 6-16,0 0-76 16,0 0 19-16,-52-20-10 15,52 17-40-15,21-3 8 16,17 1-10-16,13-4 1 15,8 3 1-15,10 0 13 16,-11-2-15-16,7 0 0 16,-3-2-13-16,-10 5-34 15,-25 0-117-15,-20 5-45 16,-7-4-30-16</inkml:trace>
  <inkml:trace contextRef="#ctx0" brushRef="#br1" timeOffset="58564">12883 3940 349 0,'0'0'241'0,"0"0"-64"0,0 0-44 15,0 0-31-15,0 0 16 16,0 0-52-16,-10-55 25 16,10 53-27-16,0 2-34 15,0 0 14-15,0 0-44 16,0 2 0-16,0 26-9 15,0 10 21-15,0 8-12 0,0 2 0 16,0 1 9-16,0-1-13 16,-7 1 4-16,0-9 0 15,7-6-7-15,0-4-26 16,0-12-76-16,0-3-23 16,0 0-88-16,0-10-144 15</inkml:trace>
  <inkml:trace contextRef="#ctx0" brushRef="#br1" timeOffset="59136">13402 3956 492 0,'0'0'237'0,"0"0"-119"15,0 0 15-15,0 0-19 16,0 0-55-16,0 0 1 15,0-43-33-15,0 43-19 16,0 0-14-16,0 0 6 16,0 9 0-16,0 17-11 15,-10 3 20-15,10-1-9 16,-14 6 0-16,8-2 7 16,-1-1-12-16,7-2 5 0,0-12-25 15,0-8 0 1,0-3-21-16,0-6 39 0,13 0 5 15,11 0 4-15,-3-12 9 16,10-5-11-16,-3-1 0 16,-4 1 7-16,-4 6 3 15,-6 0-3-15,3-1 8 16,-3 4-13-16,-7-4 37 16,10-2-26-16,-10 2 4 15,0-2 15-15,0 3-26 16,0-1 9-16,-7 7 20 15,0-2-16-15,0 5 32 16,0-1-39-16,0 0-10 16,0 3 0-16,0 0 0 15,0 0-4-15,0 0 2 0,-7 3 0 16,0 20-4-16,0 6 4 16,7 2 0-16,0 6 0 15,0 4 10-15,0-4-10 16,0-1 0-16,0-1-2 15,0-4-6-15,0-5-68 16,0-4-104-16,7-4-27 16,0-9-213-16</inkml:trace>
  <inkml:trace contextRef="#ctx0" brushRef="#br1" timeOffset="59392">13801 4014 474 0,'0'0'284'0,"0"0"-145"0,0 0-19 15,0 0-38-15,0 0-17 16,0 0-65-16,0-20 0 16,21 49-10-16,10 5 21 15,14 0-11-15,-8 3 0 16,15 0 10-16,-7-4-8 15,-7-6-2-15,-4-6-57 16,-10-2-69-16,-3-7-92 0,3-9-222 16</inkml:trace>
  <inkml:trace contextRef="#ctx0" brushRef="#br1" timeOffset="59608">14156 4002 417 0,'0'0'248'0,"0"0"-144"0,0 0-57 15,0 0 17-15,0 0-26 16,0 0-6-16,-80 86 10 16,63-46-41-16,10 0 15 15,-6 3-13-15,6-6 11 16,0-3-21-16,-3-5 7 0,10-12-164 15,-7-5-108-15</inkml:trace>
  <inkml:trace contextRef="#ctx0" brushRef="#br1" timeOffset="59905">14045 3954 569 0,'0'0'142'0,"0"0"-32"16,0 0 11-16,0 0-46 16,0 0-71-16,0 0 10 15,-30-6-14-15,30 40 0 0,0 7 11 16,0 7-1 0,0 7-10-16,10 4 11 0,-10-3-2 15,7-2 1-15,0-9-10 16,-1-8 0-16,1-8 0 15,11-10 3-15,-5-7-6 16,-13-9-86-16,7-3-88 16,-7 0 29-16,0 0-218 15</inkml:trace>
  <inkml:trace contextRef="#ctx0" brushRef="#br1" timeOffset="60064">13911 4319 145 0,'0'0'149'0,"0"0"-54"15,0 0 55-15,0 0-12 16,0 0-51-16,0 0-11 16,-44-42-45-16,81 27-16 15,15 1 4-15,17 0-13 16,3 0-6-16,4-1 0 16,-11 4-132-16,-7 2-353 15</inkml:trace>
  <inkml:trace contextRef="#ctx0" brushRef="#br1" timeOffset="60530">14654 3985 413 0,'0'0'396'15,"0"0"-306"-15,0 0 2 16,0 0 19-16,0 0-48 16,0 0-37-16,-89-43 5 15,89 43-23-15,-7 0-7 16,0 0-1-16,-10 12 9 16,10 2-1-16,7 3-8 15,-7 0 0-15,7 4 4 16,0-1 0-16,0 2-4 15,7-2 1-15,24 3 12 0,-4-3 1 16,11 3-14-16,-7-4 0 16,-3 2 6-16,3-1 0 15,-7 3-6-15,-11-3 4 16,1 3 8-16,-7-3-1 16,-7-4-7-16,0-1-3 15,0-3 25-15,0-4-22 16,0 4 4-16,0-4 0 15,-28-2 2-15,-9-3 8 16,-15-3-18-16,14 0-32 16,0 0-53-16,11 0-88 15,10-17-55-15,17-26-150 0</inkml:trace>
  <inkml:trace contextRef="#ctx0" brushRef="#br1" timeOffset="60727">14682 3924 686 0,'0'0'147'0,"0"0"-28"15,0 0-14-15,0 0-75 16,0 0-3-16,0 0-27 16,185-26 4-16,-123 26-3 15,-3 0-1-15,-8 0-39 0,8 4-170 16,-8 11-399-16</inkml:trace>
  <inkml:trace contextRef="#ctx0" brushRef="#br2" timeOffset="70170">12127 4532 764 0,'0'0'178'0,"0"0"-58"15,0 0 37-15,0 0-81 16,0 0-14-16,0 0-12 15,0 0-43-15,7-6 34 0,-7 6-40 16,0 0 0 0,0 20 43-16,0 2-29 0,0 1 20 15,0 3-20-15,0 0-5 16,0 3 10-16,0-4-20 16,0-5 0-16,0 0 1 15,0-2 12-15,0-8-13 16,7 2 0-16,-7-4 11 15,0-2-16-15,0 3 5 16,6-1 0-16,-6 1-8 16,0-3 20-16,7 3-12 15,4-4 0-15,2-2 7 16,1 3-11-16,17-1 4 16,7 1 0-16,-4 0 7 0,11 0 0 15,0-1-7-15,13-3 0 16,18 2 11-16,13-4-13 15,8 0 2-15,-1 0 0 16,0 0 1-16,7 0 6 16,-7 0-7-16,-20 0 0 15,-11 0 13-15,-13-4-19 16,-14 2 6-16,-18 2 0 16,-2-3-7-16,-18 3 18 15,0 0-11-15,0 0 0 16,0 0 6-16,0 0-6 15,7 0 0-15,-7 0 0 16,0 0-4-16,0 0 13 0,0 0-9 16,0 0 0-16,0 0 11 15,0 0 9-15,0-2-17 16,0 2 0-16,0-3 23 16,0-3-14-16,0-6-4 15,0-2-8-15,0-8 15 16,0-5-6-16,6-1-9 15,8-9 0-15,3-3 11 16,-3-6 0-16,0 0-11 16,3-2 0-16,-10 5 13 15,-7 3-27-15,0 8 14 16,-31 7-124-16,-34 7-341 0</inkml:trace>
  <inkml:trace contextRef="#ctx0" brushRef="#br0" timeOffset="820">3445 955 566 0,'0'0'274'0,"0"0"-123"16,0 0 4-16,0 0-35 16,0 0 5-16,0 0-56 15,-28-86-36-15,22 72 23 16,-18-4-45-16,17 7 20 15,-14-1 0-15,4 7-29 16,3 2 17-16,-10 3-19 0,3 0 0 16,-10 0-9-16,-3 3 6 15,3 19 3-15,7 4 0 16,3 9 5-16,14 2-16 16,7 3 11-16,0-7 0 15,0 3-8-15,21-14-1 16,17-4 2-16,0-7 3 15,-11-11-9-15,11 0 6 16,-7 0 7-16,0-3 0 16,-10-17 3-16,-1 0 6 0,-9-6-9 15,-5 1 0 1,-6-4 10-16,0 6-5 0,0 6-5 16,0 9 0-16,0 3 10 15,0 5-5-15,0 0-5 16,0 0 0-16,0 0-18 15,0 0 14-15,14 18 0 16,10 6 4-16,-3-2-4 16,10-4 11-16,3-1-7 15,4-3 0-15,0-2-5 16,0-4 0-16,-11-5-88 16,4-3-136-16,-10 0-100 15,3 0-384-15</inkml:trace>
  <inkml:trace contextRef="#ctx0" brushRef="#br0" timeOffset="1949">5350 517 800 0,'0'0'264'0,"0"0"-150"16,0 0 7-16,0 0 46 15,0 0-122-15,0 0-4 0,-28-100-38 16,28 112-3 0,0 25 0-16,0 14-1 0,0 15 1 15,0-3 3-15,0 6 0 16,0-6-3-16,0-4 0 16,0-7 9-16,0-12-9 15,0-12 0-15,0-14 0 16,0-8-9-16,0-6 19 15,0 0-10-15,7 0 6 16,0 0 4-16,-7-20 5 16,14-8-15-16,3-3 0 15,4 2-9-15,10 3 13 16,-11 6-4-16,18 6 0 16,-7 11-3-16,3 3-6 0,21 0 6 15,-20 8 0-15,3 19-9 16,-7 4 5-16,-4-3 7 15,-3-2 0-15,-17-6 5 16,0-3-15-16,-7-9 10 16,0-2-8-16,-7-6 4 15,-38 0-20-15,-13 0 20 16,-1 0-118-16,-16-14-123 16,16-3-192-16</inkml:trace>
  <inkml:trace contextRef="#ctx0" brushRef="#br0" timeOffset="1173">4263 931 712 0,'0'0'118'0,"0"0"2"16,0 0-10-16,0 0-1 16,0 0-73-16,0 0-8 15,-82 0-28-15,82 0 8 16,27 6-8-16,28 0 13 15,17 0-6-15,11 0 16 16,-4-6-19-16,4 0 1 16,-8 0-5-16,-16 0-2 15,-21 0-57-15,-18 0-177 16,-20 0-90-16</inkml:trace>
  <inkml:trace contextRef="#ctx0" brushRef="#br0" timeOffset="1419">4604 774 455 0,'0'0'318'0,"0"0"-179"0,0 0-32 16,0 0 41-16,0 0-69 16,0 0-24-16,-38-57-26 15,38 57-20-15,0 6-4 16,0 19-5-16,0 7 2 15,0 5 13-15,0 3-12 16,0 3 8-16,0-3-11 16,7-3 12-16,6-2-10 15,-2-3-2-15,3-4-32 16,6-3-159-16,4-10-244 0</inkml:trace>
  <inkml:trace contextRef="#ctx0" brushRef="#br1" timeOffset="5784">3534 1415 678 0,'0'0'183'15,"0"0"-13"-15,0 0-43 16,0 0-29-16,0 0-23 16,0 0-54-16,0 0 6 15,-13-34-3-15,13 34-18 16,0 0 11-16,0 0-17 16,37 0 5-16,22 0-5 0,23 20 8 15,8 11-8 1,13 3 13-16,21 9-6 15,10 3 1-15,0 3-8 0,0 2 1 16,0 1 3 0,-10 2 0-16,-4 0-4 0,-3 0 0 15,-3-2 8-15,-11 0-10 16,-14-10 2-16,-17-5 0 16,-13-8-5-16,-14-5 6 15,-8-6-1-15,-13-6 0 16,-3-3 7-16,-14-3-10 15,0-3 3-15,10 2 0 16,-17-5-5-16,7 0 8 16,0 0-3-16,-7 0 0 15,7 0 9-15,-7 0-7 16,0 0-2-16,0 0 0 16,0 0 23-16,0 0 0 0,6 0 12 15,1 0-5-15,4-11-26 16,2-3 16-16,-6-9-14 15,-7-8-5-15,14-7 23 16,3-14-15-16,-10-5-7 16,7-6-2-16,0-8 13 15,-14 2-16-15,17 1 3 16,-10 2 0-16,6 0-1 16,5 1 1-16,2 2 0 15,4 7-1-15,-3 9 13 0,-7 6-17 16,3 14 5-1,-3 3 0-15,-7 7-3 0,-7 8 3 16,0 6-7-16,0 3-41 16,0 0-97-16,0 0-147 15,-31 0-530-15</inkml:trace>
  <inkml:trace contextRef="#ctx0" brushRef="#br1" timeOffset="12018">5168 2584 582 0,'0'0'212'0,"0"0"-33"15,0 0-24 1,0 0-49-16,0 0 17 0,0 0-60 15,0 0 11-15,-45-111-4 16,45 108-53-16,0 1 28 16,-10 2-39-16,10 0 8 15,0 0-22-15,0 0 8 16,-7 0-5-16,0 22-2 16,0 12 9-16,-7 12-2 15,4-1 0-15,10 7 5 16,0-4-23-16,0-2 18 15,0-5-25-15,0-10 15 16,24-11-36-16,-10-8 26 16,17-7 3-16,-11-5 3 15,4 0 5-15,-17 0 9 0,7-9 0 16,-14-16 5-16,0 0 10 16,0-10-15-16,-7-2 0 15,-20-3 7-15,-4 5-8 16,-7 4 1-16,0 8 0 15,10 8-5-15,-2 7 17 16,-1 5-15-16,10 3 3 16,7 0-12-16,-3 17-5 15,10 18 16-15,7 2-3 16,0 5 1-16,0-4-82 16,38-3 37-16,14-10 19 15,-8-9 18-15,15-9 1 0,-15-7 0 16,1 0 10-16,-14 0 3 15,-3-12 10-15,-4-9-13 16,-11 0 19-16,-6-3-3 16,0 5 39-16,-7 1-39 15,0 7 9-15,0 6 13 16,0 5-36-16,0 0 22 16,0 0-24-16,0 0-11 15,0 2 6-15,0 23-17 16,0 16 22-16,0 8 1 15,0 8 10-15,0 6-11 16,0 2 0-16,0-4 4 16,0-10-12-16,10-11 8 15,-10-20 0-15,7-9-3 16,-7-9 16-16,0-2-13 0,0 0 8 16,0-5-7-16,0-23 16 15,0-12-17-15,0-6 0 16,0-8-3-16,-7-7 17 15,7-7-14-15,0 2 0 16,0 0 3-16,0 13-11 16,0 6 8-16,0 13 0 15,14 14-6-15,0 5-14 16,10 13 13-16,-3 2-18 16,10 0-20-16,-4 0 32 15,4 12-32-15,-7 16 24 16,-10 3 13-16,-7 4-15 0,-7-1 5 15,0-8-24-15,0-3-26 16,0-6 37-16,-7-8-11 16,0-4 11-16,-10-1 30 15,10-2-26-15,7-2 27 16,0 0 0-16,0 0 3 16,0 0-8-16,0 0 5 15,0 0 0-15,7-2-9 16,24-19-18-16,13-2 27 15,8-3-2-15,6-5 8 16,-6 2-11-16,-7 0 6 16,-14 4-1-16,-18 5 35 15,-13 2-19-15,0 4 45 0,0 0-4 16,0 3-40 0,-6 2 13-16,-15 4-30 0,4-1 0 15,-4 6 0-15,7 0 6 16,-3 0-6-16,3 0 0 15,1 23 5-15,13 5-15 16,0 1 10-16,0 4 0 16,0-3-7-16,20-4 2 15,18-10-3-15,0-4 1 16,-11-9 0-16,11-3-1 16,0 0 9-16,-10-5-1 15,-11-15 7-15,3-7 5 0,4 1-6 16,-17-5 14-1,0 3-18-15,0 0 27 0,-7 4-28 16,0 4 10-16,0 6 7 16,0 5-11-16,0 4 0 15,0 5-7-15,0 0 9 16,0 0-22-16,0 0 10 16,0 0-11-16,24 23 0 15,-3 5 19-15,17 7-12 16,-11-1 7-16,11 3-14 15,0-6 7-15,-7 2-1 16,3-12 8-16,-10 0-6 16,-17-7 4-16,0-6-1 15,-7-4-6-15,0-4-23 16,0 0 32-16,0 0-45 0,-21 0 26 16,-3-12 9-16,10-8 9 15,8-5 1-15,6-7 0 16,0 0 7-16,6-5-18 15,46 2 11-15,7 7-20 16,9 6-26-16,-2 10-68 16,-15 9-59-16,-6 3-96 15</inkml:trace>
  <inkml:trace contextRef="#ctx0" brushRef="#br1" timeOffset="13268">6663 2624 432 0,'0'0'203'16,"0"0"-102"-16,0 0 27 15,0 0-18-15,0 0-62 16,0 0 1-16,-110-97-30 15,86 97-7-15,10 0-3 16,1 0-4-16,-5 6-5 16,5 16 0-16,13 10 4 15,0 2-13-15,0-3 9 0,0-2 0 16,13-9-7-16,12-2 16 16,-5-10-9-16,4-5 0 15,-3-3 1-15,-7 0-3 16,3 0 3-16,-3-5-1 15,-8-10 7-15,1-2 5 16,0-6 6-16,-7 3 17 16,11-3-10-16,-11 0 29 15,0 3-28-15,0 6-12 16,0 9 18-16,0 1-30 16,0 4 19-16,0 0-21 15,0 0-25-15,0 9 23 0,0 20-12 16,20 2 14-1,-6 0-1-15,10-6 13 0,-3 3-12 16,3-12 0-16,-11-7 3 16,1-1-6-16,3-8 3 15,-3 0 0-15,-7 0 13 16,17 0-4-16,-10-12-3 16,6-4-6-16,-9-4 7 15,9-1-9-15,-6 1 2 16,3 5 0-16,-10 2-2 15,7 7 12-15,-7 3-10 16,3 3 0-16,-3 0-16 0,0 0 8 16,7 6-3-1,-1 14 11-15,5-3-9 16,-5 0 4-16,-6-2 3 0,10-4-6 16,-10-4-25-16,0-6 29 15,0 3-24-15,0-4 19 16,7 0 5-16,-4 0 2 15,11 0 2-15,-8-4 0 16,11-10 6-16,-10 3-8 16,0 2 2-16,10 4 0 15,-17 5-8-15,7 0-5 16,10 0 2-16,-4 8-22 16,4 9 9-16,4 1 16 0,3-5 5 15,0 2 3 1,-11-4-7-16,5-5 14 0,-5-6-7 15,11 0 0-15,-10 0 3 16,10 0-9-16,-4-11 6 16,-3-12 0-16,-10-2 17 15,-7-2-15-15,-7-4 31 16,0-1-8-16,0 1-10 16,0 6 25-16,-21 2-37 15,-10 8 3-15,11 6 1 16,-11 7-7-16,17 2 0 15,0 0-8-15,-10 17 8 16,17 15-6-16,7 2 6 16,0 6 0-16,0-6-2 15,0-5 4-15,7-10-4 16,7-4-4-16,3-10-18 0,4-5 17 16,3 0 2-16,-10 0 5 15,6-16 9-15,4-17 1 16,-3-6 4-16,3-9 20 15,3-4-19-15,-9-2 29 16,-11 0-20-16,-7 2 17 16,0 3 5-16,0 9-37 15,-25 14 19-15,12 12-20 16,13 11 0-16,-7 3-5 16,7 0-3-16,0 20-18 15,0 30 5-15,0 12 23 0,0 6-10 16,20-2 0-1,18 0 3-15,0-9-19 0,0-8-11 16,0-12-113-16,6-11-21 16,-2-15-179-16</inkml:trace>
  <inkml:trace contextRef="#ctx0" brushRef="#br1" timeOffset="15426">4507 768 426 0,'0'0'300'0,"0"0"-181"16,0 0 10-16,0 0-23 15,0 0 12-15,0 0-50 16,0-5-15-16,0-15 25 16,0-3-46-16,0-2 21 15,-10-10-16-15,3-2-25 0,0-6 29 16,7-2-37-16,0-2 0 16,0-4-1-16,14 5 8 15,24 4-11-15,-7 7 0 16,-11 12 10-16,-2 10-18 15,2 4 8-15,11-1 0 16,21 1-13-16,20 8 17 16,35 1-4-16,23 0 0 15,28 0 11-15,18 0-18 16,9 0 7-16,1 0 0 16,-31 0-11-16,-14 0 21 15,-14 0-10-15,-24 0 0 16,-13 0 6-16,-8 0-15 0,-17 0 9 15,-6 0 0-15,-14 0-5 16,-14-4 16-16,-18-1-11 16,-6 2 0-16,-7 0 8 15,0-2 0-15,0-1-8 16,0-3 16-16,0-5 18 16,0-4-21-16,0 2-13 15,-20-4 0-15,6-1 10 16,-17 4-18-16,0 0 8 15,10 6 0-15,1 2-9 16,9 6 18-16,11 0-9 16,0 3 0-16,0 0 9 0,0-3-22 15,0 3 13-15,0 0-3 16,0 0-9-16,0 0-18 16,31 18 30-16,7 5 0 15,14-7 6-15,6 8-18 16,-6-5 12-16,-1 5 0 15,-6-4-7-15,-14-1 15 16,-10-1-8-16,-15-2 0 16,-6 3-6-16,0-3-4 15,-51 4-25-15,-21 3-53 16,-25 3-84-16,-6-4-186 16</inkml:trace>
  <inkml:trace contextRef="#ctx0" brushRef="#br1" timeOffset="22061">7447 312 707 0,'0'0'175'16,"0"0"-40"-16,0 0-54 15,0 0 1-15,0 0-33 16,0 0-45-16,0 0 22 16,-34-55-26-16,17 55 0 15,-4 0-7-15,-3 14 11 0,-4 11-4 16,15 7 0-1,-5 3 6-15,12 2-12 0,6-3 6 16,0-2 0-16,0-6-9 16,24-7 12-16,10-4-6 15,-3-6-3-15,7-9 3 16,-11 0 1-16,11 0 2 16,-14-6 0-16,4-14 10 15,-21-3 4-15,10-9-14 16,-10-2 26-16,-7-3-23 15,0 0 39-15,0 3-32 16,-18 5-9-16,-2 9 4 0,-11 7-3 16,10 8-2-16,-10 5 0 15,11 0-7-15,-11 0-4 16,17 24 11-16,0 7 0 16,4 3-9-16,10 3 14 15,0-3-5-15,31-2 0 16,20-3-11-16,18-12 4 15,3-6 3-15,4-8 4 16,3-3 2-16,-17 0 6 16,-17 0-8-16,-1-20 0 15,-23 3 7-15,-7 3 11 16,-7-3 0-16,-7 5 18 16,0 6 23-16,0 0-49 15,0 4 20-15,0 2-30 16,0 0 15-16,0 0-31 0,0 11 2 15,0 29 11-15,0 12-14 16,0 8 30-16,0 2-13 16,0 2 0-16,0-4 7 15,0-9-10-15,0-5 3 16,0-15 0-16,10-8-10 16,-3-12 19-16,-7-7-9 15,0-4 0-15,0 0 11 16,0 0 7-16,0-5-11 15,0-28-5-15,0-16-1 16,0-10 9-16,0-10-10 16,0-8 0-16,7 6 11 0,-7 8-20 15,7 5 9-15,6 9-7 16,5 13-2-16,-5 9-15 16,1 11 13-16,10 6-2 15,-3 8-34-15,10 2 35 16,-11 0-36-16,4 6 5 15,-10 20 24-15,0-1-31 16,-14 7 23-16,0-6-15 16,0-6-3-16,0 4 30 15,-14-6-13-15,-6-1 3 16,-4-5 22-16,17-6-46 16,0-3 23-16,7-3 11 15,0 0 1-15,0 0 9 0,14 0-5 16,16-9 10-1,8-14 4-15,7-1 7 0,-11-6-11 16,11 2 17-16,-7 2-15 16,-17 3 23-16,9 5-13 15,-16 7 11-15,-14 2 28 16,11 4-20-16,-11-2 19 16,0 5-3-16,0 2-25 15,0 0 14-15,0 0-36 16,0 0 3-16,0 0-9 15,0 0-6-15,0 0-1 16,0 6 5-16,-11 20 8 16,4 2-3-16,7-2 3 15,0-3-35-15,7-3 22 0,31-9-18 16,0-5 31-16,7-6-3 16,6 0 12-16,-13 0-2 15,0-11-6-15,-11-7-1 16,-3-2 30-16,-10 4-21 15,-14-5 39-15,0 1 3 16,0 0-47-16,0 2 31 16,-7 8-35-16,0 4 1 15,-3 4-11-15,10 2 15 16,0 0-5-16,0 0 0 16,0 0-27-16,0 5 25 15,0 20-1-15,10 4 0 16,18 9-5-16,17-2-8 0,-8 1 16 15,-6-2-1-15,-3-1-6 16,3-9-8-16,-24-4 5 16,-7-7-24-16,0-5 15 15,0 0-26-15,0-7 39 16,-14-2 2-16,-17 0-2 16,10 0 2-16,11-14 4 15,10-18 0-15,0-8 12 16,0-5 0-16,55-7-1 15,10 1-10-15,-6 0 15 16,10 4-16-16,-11 14 0 16,-6 7 0-16,-8 6-13 0,1 11 12 15,-17 9-3-15,-11 0-43 16,-4 2-67-16,-13 33-25 16,0 1-115-16</inkml:trace>
  <inkml:trace contextRef="#ctx0" brushRef="#br1" timeOffset="23423">9338 354 360 0,'0'0'195'0,"0"0"-63"16,0 0-26-16,0 0-6 15,0 0-13-15,0 0-54 16,-96-137 14-16,96 137-16 0,-14 0-24 15,7 0-14-15,-10 17 7 16,3 18 0-16,1 4-4 16,6 2 11-16,7-1-7 15,0-9 0-15,0-8 5 16,0-9-18-16,0-8 13 16,14-6-11-16,-1 0 1 15,11 0 19-15,-3 0-9 16,-7-10 0-16,3-6 10 15,-3-1-9-15,0 2-1 16,3 1 0-16,-17 6 13 16,7 2-4-16,-1 6-3 0,-6 0-6 15,0 0 5-15,0 0-17 16,7 0 4-16,7 8 8 16,3 4-5-16,4 0 9 15,10-7-4-15,0-2 0 16,-4-3 10-16,11 0 0 15,0-6-10-15,-4-20 0 16,4-5 23-16,-7-3-9 16,-10-3 32-16,-4-3 12 15,-3-3-27-15,-14 0 32 16,0 3-39-16,0 5-8 16,0 10 34-16,-14 10-43 15,7 9 14-15,7 4-13 16,0 2 7-16,-10 0-30 15,10 0 9-15,-7 31-4 0,7 15-6 16,0 5 24-16,0 1-8 16,7-7 0-16,17-1-31 15,-4-13-18-15,4-8-52 16,-10-5-27-16,0-13 41 16,-4-2-51-16,-3-3 29 15,0 0-5-15,-7 0-39 16,0-17-44-16,0-3 92 15,-38-4-17-15,0 5 113 16,-6-1 9-16,-1 0 95 16,11 7 7-16,10 3 33 0,10 7-13 15,7 3-39 1,7 0-14-16,0 0 3 0,0 0-72 16,7 0 3-16,31 0 13 15,27 0-16-15,0 0 47 16,18 0-27-16,-1-3-7 15,-9-8 25-15,-12 2-33 16,-2-3 18-16,-14 4-8 16,-25 0-11-16,-3 1 37 15,-17 5-8-15,0-1-2 16,0 1 42-16,0-2-39 16,0 4 5-16,0 0-39 15,-17 0 12-15,-3 0-19 16,6 6 7-16,-3 20 0 15,10 3-9-15,7 1 16 0,0-1-7 16,0-5 0-16,0-4 8 16,24-10-22-16,-4-3 14 15,-6-5 0-15,10-2-11 16,-10 0 22-16,0 0-11 16,3-9 3-16,-10-13 8 15,-7-4-1-15,0-5-4 16,0 0 9-16,0 1 29 15,0 7-24-15,-7 10 7 16,-17 0-9-16,10 11-10 0,-10 2-10 16,3 0 2-1,-9 0 0-15,2 15-8 0,4 19 6 16,10 3 2-16,14 0 0 16,0-5 9-16,0-10-19 15,0-4 10-15,31-7-6 16,14-5-4-16,6-6 9 15,1 0 1-15,6-3 0 16,-6-17 12-16,-7-6-9 16,-1 3-3-16,-6 1 0 15,-10 2 1-15,-4 3 8 16,-10 2-9-16,10 4 0 16,-11 7 11-16,1 4-18 15,3 0 7-15,4 0-7 16,0 18-4-16,-4 11 0 15,-3 0 11-15,-1 1 0 0,4-4 6 16,-3-3-11-16,7-9 5 16,10-8 0-16,7-6-7 15,6 0 4-15,29-6-3 16,2-25-48-16,-9-18-256 16</inkml:trace>
  <inkml:trace contextRef="#ctx0" brushRef="#br1" timeOffset="27013">13217 214 616 0,'0'0'257'0,"0"0"-120"16,0 0-13-16,0 0 24 15,0 0-47-15,0 0-44 16,0 0 13-16,0-14-35 15,0 14-21-15,0 0 29 16,0 0-38-16,0 0 17 16,0 0-10-16,0 0-2 15,0 0 1-15,0 0-11 0,0 0 0 16,0 0-3-16,0 0 13 16,-24 2-10-16,-21 21 0 15,-20 9 1-15,-18 14 2 16,-13 0-3-16,0 2 0 15,13 1-3-15,11-7 15 16,13-6-12-16,29-18 0 16,16-3 9-16,14-9-20 15,0-3 11-15,0-1 0 16,0 4-9-16,14 3 5 16,44 3 4-16,11-1 0 15,-4-4 12-15,11 1-22 16,-4-3 10-16,10 1 0 15,-9 1-10-15,-5 0-33 16,-16-1-31-16,-14 2-95 0,-24-2-113 16,-14 5-179-16</inkml:trace>
  <inkml:trace contextRef="#ctx0" brushRef="#br1" timeOffset="28006">11494 589 439 0,'0'0'210'16,"0"0"-75"-16,0 0-8 15,0 0-40-15,0 0-1 16,0 0-41-16,-20 17-18 16,20-15 13-16,0-2-33 15,13 0 21-15,18 0-8 16,14 0-17-16,7-2 15 16,6-4-18-16,0 1 0 15,11 2 1-15,3 0 9 16,-3 3-10-16,-10-3 0 15,-15 0 11-15,-13 0-14 16,-17 0 3-16,-14 0 0 0,0-3 8 16,0-5 4-16,0-4-8 15,0-1-4-15,-45 1 12 16,8 1-5-16,-15 3-7 16,14 2 0-16,11 6 4 15,-4 0 6-15,10-2-10 16,14 2 0-16,-17 0 10 15,17 0-7-15,7 0-3 16,0 3 0-16,0 0-1 16,0 0 2-16,0 0-2 0,7 0-1 15,24 0 2 1,14 12 1-16,-1-1-1 0,-2 4 0 16,2-1-3-16,-13 0 10 15,-10 1-7-15,-4-1 0 16,-10 5 4-16,-7 5-18 15,-7 2-97-15,-44 2-137 16,-1 1-288-16</inkml:trace>
  <inkml:trace contextRef="#ctx0" brushRef="#br1" timeOffset="30148">13750 457 347 0,'0'0'352'0,"0"0"-220"0,0 0-9 16,0 0-20-16,0 0-47 15,0 0 8-15,-69-62-24 16,48 58-27-16,1 4 19 16,-4 0-32-16,-7 0 0 15,10 4-5-15,7 18 9 16,4 7-4-16,3 2 0 16,7 1 4-16,0-4-10 15,0-2 6-15,38-3-2 16,0-9-7-16,13-8 4 15,-13-6 5-15,7 0 8 0,-18 0 0 16,-3-20 6 0,-3-3-14-16,-14-3 0 0,-7-2 14 15,0-1-10-15,0 2 9 16,0-1 4-16,-28 8-13 16,4 10 7-16,4 4-11 15,-11 6 0-15,10 0-14 16,-3 0 17-16,17 16-3 15,0 10 0-15,7 0-18 16,0 3 17-16,14-6-30 16,31-6 16-16,0-6 10 15,13-8 0-15,-6-3 5 0,9 0 0 16,-16 0 6 0,-10 0 3-16,-5-9-8 0,-16 2 8 15,-3-6 50-15,-5 8-19 16,-6 2 31-16,0 0-18 15,0 3-33-15,0 0-8 16,0 0-12-16,0 17-10 16,0 26 2-16,0 18 16 15,0 3-7-15,0 5-1 16,0 3 6-16,0-4-9 16,0-5 3-16,0-10 0 15,0-17-4-15,0-16 11 16,7-8-7-16,-7-9 0 0,0-3 7 15,0 0 9 1,0-18-8-16,0-19-7 0,0-12 8 16,0-5-1-16,0-6-8 15,0-9 0-15,0 1 8 16,0-1-12-16,0 4 4 16,0 13 0-16,0 12-7 15,0 11 8-15,7 15-1 16,31 5 0-16,7 7-18 15,6 2 14-15,1 0-13 16,-7 14-8-16,-8 9 17 16,-9-3-43-16,-11 1-3 15,-10-5-6-15,-7 1-8 16,0-3 35-16,0 1-4 0,-17-1-2 16,-4-6 21-16,-3 2-28 15,24-7 32-15,0-1-4 16,0-2-2-16,0 0 0 15,24 0-7-15,7 0 27 16,10 0 12-16,21 0-4 16,-10-17 1-16,6-6 24 15,-20 0-11-15,0-2 19 16,-17-1-2-16,3-3 5 16,-18-3 28-16,8 1-47 15,-14 3 16-15,0-1 9 16,0 3-37-16,0 6 27 15,-14 6-36-15,-3 5-4 0,17 6 0 16,-7 3-2-16,7 0 1 16,0 0 0-16,0 20-11 15,0 18 12-15,0 7 0 16,0 4 0-16,18-3-9 16,9-6 9-16,-3-9-2 15,4-2-1-15,9-9-21 16,-12-8 17-16,2-4 5 15,-3-8 2-15,-3 0 4 16,3 0 5-16,3 0-9 16,-3-14 9-16,-17-6-5 15,0-1 16-15,-7-1-12 0,0-3 0 16,0-5 12-16,0 7-13 16,0 5-7-16,-7 8 0 15,0 7 8-15,7 0-10 16,0 3 2-16,0 0 0 15,0 0-12-15,0 0-6 16,7 3 18-16,14 11-1 16,10 0-1-16,-11 1-9 15,11 2 11-15,0 0 0 16,-3 1-13-16,-4 2 14 16,-3-4-1-16,-8-1 0 15,5-1-6-15,-12-2-4 16,-6-1 7-16,0-2-10 15,0-4 6-15,0 1-16 16,0-6 14-16,0 0 3 0,0 0-21 16,0 0 27-1,0 0 21-15,-6-9-15 0,-1-7 14 16,7-5-14-16,0-2-3 16,0-9-2-16,7-1 12 15,30-10-13-15,22 0 0 16,6-3 0-16,11 6-9 15,-11 9-9-15,4 11-20 16,-28 17 0-16,-10 3-56 16,-17 25 10-16,-14 18-103 0,0 9-343 15</inkml:trace>
  <inkml:trace contextRef="#ctx0" brushRef="#br1" timeOffset="31386">15833 431 522 0,'0'0'195'0,"0"0"-51"15,0 0-31-15,0 0-36 16,0 0 1-16,0 0-34 15,-24-77-11-15,4 77-29 0,-11 0-1 16,0 0-6-16,-4 23-1 16,5 11 4-16,16 3 1 15,-3 1 3-15,17 0-4 16,0-11 0-16,0-1-13 16,0-6 13-16,24-9-22 15,3-7 19-15,-3-4-5 16,7 0 15-16,-17 0-7 15,7-12 8-15,3-11-3 16,-11-3 12-16,11-5 11 16,-17-6-6-16,7 2 47 15,-14-2-39-15,0 9 18 16,0 8 13-16,0 6-50 16,0 11 27-16,0 3-38 0,0 0 6 15,0 0-20-15,0 31 9 16,0 3 5-16,0 8 0 15,7-7 13-15,17-3-13 16,10-3 0-16,-3-7 1 16,7-4-5-16,0-10 4 15,-4-5-1-15,-3-3-1 16,0 0-5-16,-3 0 4 16,-4-5 3-16,-4-16 0 15,5-8 2-15,-5 1 4 16,-6 3-6-16,3 4 0 15,-10 13 6-15,-7 2-4 16,0 6-2-16,7 0-6 0,-7 0-2 16,14 9-12-16,3 17 20 15,-3-1-1-15,-1-2 9 16,5-6-11 0,-5-8 3-16,-6-4 0 0,7-5-4 15,-4 0 4-15,4 0 0 16,7 0-2-16,10 0 7 15,6-8-6-15,-9-10 1 16,10-1 0-16,-7 4-6 16,-11 7 10-16,-13-1-4 0,3 7 0 15,-3 2-13 1,7 0 12-16,-7 0-16 0,17 0-10 16,-10 14 25-16,6 0-26 15,-2 1 16-15,-5-8 12 16,11 2-14-16,-10-5 8 15,0-4 6-15,10 0 0 16,-17 0 2-16,7 0 3 16,-1-10-5-16,-2-6 0 15,9-4 10-15,-13-3-3 16,-7-3-2-16,0 0 1 16,0 1 40-16,0-4-24 15,-7 9-7-15,-24 2-11 16,4 4 9-16,3 12-16 15,-4 2 3-15,11 0-2 16,-4 14-12-16,8 21 18 16,-4 1-4-16,17 6 0 0,0-9 1 15,0-8-7-15,0-1-3 16,0-10-29-16,24-6 21 16,-4-8-16-16,4 0 33 15,-3 0 0-15,10-8 12 16,-4-17-8-16,4-7-4 15,0-6 0-15,-10-5 23 16,-14-5-11-16,-7-3 31 16,0-2-4-16,0 11-33 15,0 7 29-15,0 19-22 0,-7 10-11 16,0 6 3 0,7 0-5-16,0 12-7 0,0 27 7 15,0 19 0-15,0 5 2 16,14 0-2-16,10-5 0 15,3-5-11-15,4-4-24 16,7-9-123-16,7-12-101 16,0-12-314-16</inkml:trace>
  <inkml:trace contextRef="#ctx0" brushRef="#br1" timeOffset="31750">17394 312 658 0,'0'0'228'0,"0"0"-96"16,0 0-45-16,0 0-11 16,0 0-70-16,0 0 9 15,38 0-15-15,21 22 0 16,9 1 5-16,5 0 3 15,-5-3-7-15,-9 0-1 16,-8-3 4-16,-13-6 11 16,-7 1-12-16,-17-6-3 15,-7-4 0-15,-7 1 13 16,0-3-12-16,0 3 6 0,0 0 23 16,0 6-26-1,-45 2 16-15,-13 9-15 0,-1 3-2 16,-3 3-6-16,4 0-62 15,13 3-161-15,7-7-436 16</inkml:trace>
  <inkml:trace contextRef="#ctx0" brushRef="#br1" timeOffset="32429">18553 300 722 0,'0'0'162'16,"0"0"-33"-16,0 0-55 15,0 0 7-15,0 0-63 16,0 0-8-16,45-29-1 0,-31 29-1 15,-14 0-16 1,7 15 8-16,-7 5-24 0,0 6 17 16,-14-1 13-16,-31 3-6 15,-7 4 15-15,15-9-8 16,-8-3 4-16,24-3-11 16,4-6 6-16,10-2-10 15,7-3 5-15,0 0-1 16,0-4 0-16,0 4 11 15,0 3-11-15,0 0 0 16,0 5 2-16,0 0-2 16,38 0 0-16,14 1-3 15,6-1-11-15,11 1-67 16,10-2-32-16,-10-1-190 0</inkml:trace>
  <inkml:trace contextRef="#ctx0" brushRef="#br1" timeOffset="34032">18997 492 714 0,'0'0'122'15,"0"0"24"-15,0 0-32 16,0 0-53-16,0 0-3 15,0 0-29-15,-21-44-22 0,11 44-1 16,10 0-6 0,0 0-6-16,0 20-8 0,0 6 22 15,0 4-8-15,0-3 0 16,0-1 5-16,0 0-12 16,0-3 7-16,0-10 0 15,17 0-4-15,10-8-9 16,-2-5 6-16,2 0-4 15,11 0 11-15,-7-18 9 16,-11-3-9-16,5-8 0 16,-19 3 4-16,-6-6 9 15,0 4-12-15,0-4 8 0,-20 7-5 16,-18 4 11 0,0 7-13-16,-7 8-2 0,8 6 0 15,9 0-3-15,-10 9 2 16,14 17 1-16,4 2-1 15,13 4-7-15,7-1 8 16,0 1 0-16,13-6-5 16,39-7-7-16,17-4 10 15,10-6-1-15,3-9 2 16,1 0-12-16,-18 0 13 16,-13-14 0-16,-14-4 5 15,-7-2 5-15,-4-3-6 16,-10 1 9-16,-10 1 4 15,-7 1 34-15,0 9-6 16,0-1 2-16,0 9 11 0,0 3-52 16,0 0 13-16,0 0-19 15,0 9-18-15,0 25 10 16,0 10 8-16,0 7 0 16,0 3-3-16,0 1 11 15,0-2-8-15,0 0 0 16,0-11 9-16,7-2-15 15,-7-14 6-15,7-9 0 16,-7-11-3-16,7-6 18 16,-7 0-15-16,0 0 12 15,0-21-10-15,0-16 11 16,0-11-13-16,0-6 0 0,0-6-2 16,-7-3 16-1,7 0-14-15,0-1 0 0,0 5 4 16,0 10-20-16,31 12 16 15,-4 15-2-15,4 13-5 16,14 9-17-16,-7 0 15 16,-4 3-4-16,11 23-17 15,-14-1 20-15,0 3-31 16,-11 4 4-16,-6-1 5 16,-14 3-37-16,0-2 22 15,0-3 14-15,-20-7-35 16,-18-1 10-16,-7-13-58 15,7-2-33-15,24-6 70 0,14 0 79 16,0 0 19 0,0 0 28-16,7 0-29 0,17-3 5 15,4-8 2-15,10-1 12 16,6-2 18-16,15-6-43 16,-1-3 10-16,4-2 10 15,-10-1 0-15,-1-3 29 16,-13 3-20-16,-10-2-3 15,-4-1 27-15,-17 3-17 16,-7-2 20-16,0 2-10 16,0 1-40-16,-7 1 12 15,-17 7-30-15,3 5 0 0,7 7-5 16,4 5-3-16,-4 0 3 16,7 0-1-16,1 26 6 15,-12 11-2-15,18 6 2 16,0 2 0-16,0 3-5 15,0-7-4-15,31-4-8 16,21-5-6-16,-1-9-8 16,18-12 30-16,-10-11-19 15,-1 0 20-15,-6 0 1 16,-8-8 11-16,1-13-12 16,-14-5 0-16,-17-2 9 15,0-6 7-15,-14 0 4 16,0-1-9-16,0 4 21 15,-28 5-29-15,4 6 9 16,10 8-12-16,7 10 10 0,7 2-23 16,0 0 12-16,0 0-5 15,0 20-4-15,0 11 6 16,14 3 4-16,0 4 0 16,17 2-14-16,-7-3 10 15,3 0-19-15,-13-2 9 16,3-6 11-16,-10-7-25 15,-7-11 27-15,0-2-7 16,0-6-35-16,0-3 26 16,0 0-23-16,-24 0 40 15,3 0 26-15,8 0-18 16,-4-12-1-16,17-10-7 0,0-7 13 16,0-8-8-16,30-9-5 15,29-3 0-15,10 7-6 16,-4 8-1-16,-7 10-24 15,-6 13-10-15,-7 8-15 16,-14 3 29-16,-11 3-31 16,4 26-8-16,-3 2-38 15,-14 3-71-15,10-5-158 16</inkml:trace>
  <inkml:trace contextRef="#ctx0" brushRef="#br1" timeOffset="34603">21153 526 491 0,'0'0'164'15,"0"0"-25"-15,0 0-54 0,0 0 25 16,0 0-68-16,0 0-2 16,-79-123 23-16,61 115-34 15,5 4 17-15,-8 4-46 16,-3 0 8-16,3 9-14 16,-10 22 6-16,11 4 0 15,2 2-9-15,18-5 9 16,0-7 0-16,0-5 0 15,0-5-29-15,31-7 13 16,-10-5-28-16,10-3 44 16,0 0-1-16,-10 0 9 15,10-9-8-15,-18-2 2 0,1-4 9 16,-7 4 0 0,3 2 3-16,-10 7 0 0,7 2-1 15,0 0-11-15,-7 0-4 16,14 0-2-16,10 8-6 15,-4 15 4-15,11-6 6 16,-3-1-4-16,3-1-5 16,7-9-1-16,-1-3 10 15,15-3 0-15,-18 0 6 16,11-14 0-16,-14-14-2 16,0-10 27-16,-24-8 38 15,0-2-18-15,-7-10 29 16,0-1-12-16,0 1-42 0,-31 7 14 15,-4 8-28 1,4 17-4-16,7 11 16 0,11 10-15 16,13 5-15-16,-14 0 6 15,7 26-3-15,-10 25-9 16,3 12 12-16,14 6 0 16,0-1-7-16,0-5-2 15,24-9-51-15,4-7-83 16,9-13-60-16,-6-11-78 15,4-12-186-15</inkml:trace>
  <inkml:trace contextRef="#ctx0" brushRef="#br1" timeOffset="35353">21459 497 319 0,'0'0'206'0,"0"0"-83"15,0 0-22-15,0 0-44 16,0 0 2-16,0 0-28 15,-121-37-22-15,121 37-9 16,24 0-11-16,21 0 11 16,13 0 32-16,18 0-29 15,-11 0 25-15,-13 0-21 16,-7 0 6-16,-14 0 35 16,-11 0-33-16,-6-3 51 15,-7-6 14-15,3 1-41 16,-10 5 49-16,0-3-50 15,0 6 5-15,0 0-30 0,0 0-13 16,0 0-6 0,0 15-19-16,-10 13 25 0,3 9 14 15,0-6-14-15,7 1 0 16,0-9 1-16,7-8 10 16,17-6-11-16,-3-7 0 15,10-2 9-15,0 0 9 16,-4 0-18-16,-3-17 1 15,-10-6 5-15,-7-3 10 16,0-5-16-16,-7-1 0 16,0 1 10-16,0 2-8 15,-14 6-2-15,-17 7 0 0,4 6-8 16,2 10 5-16,-2 0 3 16,-4 10-2-16,0 20 2 15,10 8-5-15,8 2 5 16,2-6 0-16,11-5-8 15,0-6 7-15,0-6 0 16,18-10-3-16,9 1-10 16,18-8 6-16,-7 0 9 15,-1 0-1-15,8-15 9 16,0-8 1-16,-11-3-10 16,-3 4 0-16,7-2 9 15,-17 7-6-15,3 3-3 16,3 8 0-16,-3 6-8 0,-10 0 4 15,10 0 4 1,-10 0 0-16,0 18-12 0,3 4 2 16,-10 1 3-16,0 6 7 15,-1-6-12-15,1-4 20 16,10-1-8-16,-3-7 0 16,7 1 8-16,3-7-3 15,-3 1-5-15,16-6-10 16,1 0 6-16,0 0-140 15,-4-11-152-15</inkml:trace>
  <inkml:trace contextRef="#ctx0" brushRef="#br1" timeOffset="35713">22466 174 746 0,'0'0'161'0,"0"0"-24"15,0 0-58-15,0 0-26 16,0 0-46-16,0 0 1 16,89 32 4-16,-30-15-12 15,-14-3 0-15,6-6 8 16,-6 1 7-16,0-6-13 15,-14 5 18-15,3-2-18 0,-10 3 39 16,-3-3-33-16,-15-1 4 16,-6 0 18-16,0 5-25 15,0 1 1-15,0 6 0 16,0 9 1-16,-27 5 13 16,-18 7-20-16,-6 4 0 15,-1 1 0-15,7-8-343 16</inkml:trace>
  <inkml:trace contextRef="#ctx0" brushRef="#br1" timeOffset="36721">23948 0 659 0,'0'0'169'15,"0"0"-49"-15,0 0-49 16,0 0 0-16,0 0-34 16,0 0-34-16,-193 68 29 15,135-31-28-15,0 1 1 16,-4 1 14-16,-4-1-14 0,8-4 2 16,-11-2-5-16,11-6 8 15,-1-6-3-15,8-3-7 16,13-6 0-16,14-5 1 15,10-1 10-15,14-5-11 16,0 4 0-16,0-2 2 16,45 6-2-16,13 2 16 15,25-2 1-15,6 0 15 16,0 1-30-16,-16 2 9 16,-5 4-11-16,-16 2-3 15,-24 3-5-15,-28 6-228 16,0-4-216-16</inkml:trace>
  <inkml:trace contextRef="#ctx0" brushRef="#br1" timeOffset="39441">23903 480 765 0,'0'0'192'16,"0"0"-65"-16,0 0 8 16,0 0-51-16,0 0-36 15,0 0 12-15,7-71-48 16,-7 71 10-16,0 0-22 0,0 0-4 16,0 0-5-16,0 0-7 15,0 14 16-15,-7 11-11 16,0 1 18-16,7 0-7 15,0 0 0-15,0-7 0 16,0-7-12-16,31-3 8 16,-3-9 4-16,10 0 5 15,6 0 3-15,-6-17-4 16,0-12-4-16,-10-3 12 16,-4-2-3-16,-11 0-8 15,-13-1 4-15,0 1 33 16,-7 0-38-16,-23 3 10 0,-15 8-10 15,0 9 7-15,11 8-16 16,3 6 9 0,0 0 0-16,3 7-16 0,11 21 21 15,10 0-5-15,7 0 0 16,0 4-13-16,14-1 7 16,31-5-8-16,24-9 12 15,3-9-14-15,17-8 26 16,-6 0-10-16,-8 0 0 15,-16-14 13-15,-15-6-2 16,-16 1 4-16,-21-1 19 16,3 2 35-16,-10 1-43 15,0 5 1-15,0 6-8 0,0 6-8 16,0 0-5 0,0 0-6-16,0 12-10 0,0 34-2 15,0 14 19-15,0 11-7 16,0 4 0-16,0 2 11 15,0-6-15 1,0-2 4-16,0-12 0 0,0-14-6 16,0-15 10-16,0-10-4 15,0-10 0-15,0-8 15 16,0 0-11-16,0-2-1 16,-10-33 5-16,-4-13-3 15,0-13 4-15,14-4-9 0,0-10 0 16,0-4 5-1,0-2-9-15,21 7 4 16,10 8 0-16,-10 17-11 0,3 21-1 16,-11 12 9-16,11 12-4 15,-3 4-44-15,10 4 41 16,-4 21-20-16,-2 12-12 16,-5 6 12-16,-13-1-59 15,-7 1 14-15,0-2 27 16,0-8-34-16,0-4 28 15,-7-8-28-15,-7-7 27 16,-17-7 28-16,18-2-25 16,-1-5 37-16,7 0 15 15,7 0 1-15,0 0 29 16,7-6-3-16,31-14-9 0,3-1 16 16,14-1-18-1,-3-3 17-15,-8-5 11 0,-9 2-21 16,-4-1 30-16,-11 1-36 15,-2 2 7-15,-5 0 31 16,-13 3-36-16,0 6 25 16,0-4 3-16,0 8-36 15,0-1 27-15,0 2-36 16,0 4 5-16,-7 2-6 16,1 3-1-16,-1 0 0 15,-4 3-2-15,-2 0-7 16,-1 8 5-16,7 25 4 15,-10 6 0-15,17 10-10 0,0-1 17 16,17-5-8 0,17-8 1-16,11-10-28 0,0-11 23 15,-1-14 3-15,1 0 2 16,-7 0 8-16,0-11 3 16,0-17-11-16,-25-4 19 15,8-5-19-15,-21-3 38 16,0-1-31-16,0 2-4 15,0 7 22-15,0 6-17 16,0 10-8-16,-7 10 0 16,7 3 14-16,0 3-24 15,0 0 10-15,0 0-2 0,0 29-15 16,7 13 21-16,31 7-4 16,0 2 0-16,6 1 6 15,-6-9-15-15,7-5 9 16,-18-7 0-16,-13-9-15 15,3-7 4-15,-17-10 11 16,0-2-1-16,0-3-31 16,0 0 24-16,-44 0-6 15,6-11 14-15,7-10 7 16,10 2 1-16,14-6-8 16,7-5 0-16,7-7 7 15,52-6-12-15,16-5 5 16,22 2-25-16,-8 12 13 15,-17 13-49-15,-20 19 32 0,-8 2 10 16,-13 0-43-16,-17 17-15 16,0 15-34-16,3-2-32 15,-17-1 3-15,0-9-55 16,7-6 21-16,-7-5 111 16,0-6 63-16,0-3 20 15,0 0 157-15,0 0 14 16,0 0-31-16,0-14-52 15,0-6-19-15,0-3-11 16,0-3-26-16,-7 0 21 16,0-2-28-16,-10 5-17 15,-4 6 24-15,-3 2-38 16,11 7 14-16,-1 8-26 16,-3 0 5-16,3 0-14 15,-7 15 5-15,-10 18 2 0,18 10-7 16,6 3 8-16,7-3-1 15,0-6 0-15,7-5 12 16,20-10-27-16,4-7 15 16,0-12 0-16,-4-3-5 15,-2 0 11-15,-5 0-3 16,11-23-1-16,-10-3 15 16,-4-6-10-16,-3 2-7 15,-14-2 1-15,0 3 31 16,0 9-29-16,0 6 22 0,0 8-16 15,0 3 3-15,0 3-15 16,0 0 3-16,-7 15-5 16,7 16-5-16,0 7 12 15,0-2-2-15,14-4 2 16,16-7 14-16,15-5-18 16,-17-8 2-16,3-6 0 15,-4-6-2-15,-3 0 7 16,-3 0-5-16,3 0 4 15,-3-20 8-15,9-6-9 16,-9-5-3-16,3-7 0 16,-3 4-4-16,-11 5 8 15,4 7-4-15,-14 10 0 16,7 6 15-16,-7 6-25 16,0 0 10-16,7 0-12 0,6 24 4 15,5 1 7-15,-5 7 1 16,1-6 0-16,-4-7 10 15,4-2-16-15,0-8 6 16,-7-3 0-16,10-6-11 16,-3 0 1-16,-1 0 10 15,18 0-3-15,-3-12 14 16,3-5-15-16,0-3 4 16,-4-2 0-16,11 4-6 15,-7 7 8-15,-10 2-2 16,3 9 0-16,-10 0-18 15,-1 0 11-15,11 5-14 16,-3 16 0-16,3-1 19 0,-3-3-24 16,10-3 15-16,-11-3 3 15,-3-7-4-15,-3-4 9 16,0 0 3-16,3 0 0 16,-10 0 10-16,0-18-2 15,0-4-3-15,-7-10 23 16,0-3-27-16,0 1 27 15,0-4-23-15,-7 8-4 16,-17 4 14-16,3 11-15 16,-3 10 0-16,4 5-3 0,-5 0-8 15,12 23 7 1,-8 20 4-16,14 8 0 0,7-2-3 16,0-4 3-16,0-13 0 15,7-6 0-15,14-15-10 16,3-8 4-16,-10-3 6 15,-1 0 0-15,11 0 12 16,-3-26-4-16,3-8-8 16,4-6 0-16,-11-5 11 15,-4-10 2-15,-13 0-3 16,0 6-8-16,0 7 28 16,0 8-28-16,0 11 9 15,-6 11-2-15,-1 6 1 16,-4 6-13-16,11 0 3 15,0 15-8-15,0 25-4 0,0 9 17 16,18 5-5-16,-5 2 0 16,11 0 9-16,-3-8-25 15,0-5-3-15,-4-9-85 16,4-5-25-16,9-9-78 16,8-8-51-16,7-10-223 15</inkml:trace>
  <inkml:trace contextRef="#ctx0" brushRef="#br1" timeOffset="39733">27534 217 520 0,'0'0'228'0,"0"0"-88"0,0 0-1 16,0 0-28-16,0 0-49 15,0 0 13-15,0 0-29 16,-27-64-39-16,34 64-7 15,30 9 5-15,15 17-5 16,6 3 0-16,1-1 13 16,3-2-10-16,-18-3-3 15,-9-3 0-15,-4-6 11 16,-24-2-10-16,0-3 14 16,-1-4 16-16,-6 1-28 15,0 5 8-15,-6 9-11 0,-53 9 0 16,-17 8-9-1,-3 6-51-15,-3-3-278 16</inkml:trace>
  <inkml:trace contextRef="#ctx0" brushRef="#br1" timeOffset="46783">11584 2550 648 0,'0'0'236'16,"0"0"-101"-16,0 0-17 16,0 0 17-16,0 0-33 15,0 0-45-15,0 0 36 0,-104 0-68 16,104 3 10-16,0-1-6 16,0 2-20-16,0-2 6 15,0-2-15-15,7 0 5 16,38 0-20-16,17 0 26 15,17 0-11-15,10 0 3 16,8 0 16-16,-8-6-19 16,-6 1 0-16,-11-1 2 15,-21 3-6-15,-13 1 4 16,-14 2 0-16,-17 0-4 16,-7 0 16-16,0 0-15 15,0 0 3-15,0 0-1 0,0 0-15 16,-38 11 20-1,-13 12-4-15,-8-3 0 0,-3 0 16 16,18 0-20-16,2-6 4 16,5 3 0-16,6-5-9 15,17-4 9-15,7-2 0 16,0-6-2-16,7 3 12 16,0-3-13-16,0 0 3 15,0 0 0-15,0 0-20 16,0 0 7-16,21 0-17 15,23 6 26-15,15 2 4 16,17 10-6-16,-18 1 6 16,0 7-3-16,-20 6-12 15,0 2 12-15,-17-3 3 16,-14 1-1-16,-7-7 5 0,0-1-7 16,0-5 3-16,-35-1 0 15,-16-7-7-15,-18-3 7 16,4-5 0-16,-11-3 0 15,17 0 9-15,1 0-18 16,6 0 8-16,8-6-65 16,13 1 1-16,24-4-99 15,7 0-44-15,0-2-160 16</inkml:trace>
  <inkml:trace contextRef="#ctx0" brushRef="#br1" timeOffset="47081">12398 2776 569 0,'0'0'249'15,"0"0"-162"-15,0 0 27 16,0 0 2-16,0 0-52 15,0 0-10-15,-41-9-48 16,69 9 9-16,41 0-9 16,10 0-1-16,10 0-2 15,0 0 3-15,-13 0 6 0,3 0-12 16,-17 0 0 0,-21 0-34-16,-17-3-106 0,-24 0-110 15,0 0-312-15</inkml:trace>
  <inkml:trace contextRef="#ctx0" brushRef="#br1" timeOffset="47345">12653 2570 139 0,'0'0'609'0,"0"0"-448"15,0 0-22-15,0 0-2 16,0 0-64-16,0 0 15 15,-17-94-10-15,17 94-44 0,0 0 4 16,0 0-38-16,0 14 0 16,0 26-12-16,0 5 26 15,0 7-14-15,0-1 0 16,17 1 10-16,-17-6-18 16,0-6 8-16,0-6 0 15,0-2-1-15,0-7-187 16,0-2-96-16,0-9-330 15</inkml:trace>
  <inkml:trace contextRef="#ctx0" brushRef="#br1" timeOffset="47914">13320 2476 797 0,'0'0'176'0,"0"0"-32"16,0 0-48-16,0 0 1 15,0 0-49-15,0 0-44 16,0-36-8-16,0 64 4 16,0 6 0-16,0 8 8 15,-17 1 6-15,3 3-14 16,7-1 0-16,-7-2 7 0,-3-6-11 15,17-5 4 1,0-11 0-16,0-10-2 0,0-6 15 16,0-3-13-16,24-2 0 15,21 0 4-15,13 0-2 16,1 0-2-16,3-7 0 16,-21-2-5-16,-10 3 18 15,-17 2-13-15,-4-1 0 16,-3 0 10-16,-7-3-4 15,0-4-3-15,0-3-3 16,0-2 34-16,0-3-26 16,0 4 36-16,-17 1-18 15,10 3-24-15,0 7 41 0,0 2-32 16,7 0-2 0,-7 3 10-16,7 0-8 0,0 0-11 15,0 0 0-15,-7 11-2 16,-3 21-6-16,10 8 8 15,-7 6 0-15,7-1-1 16,0 4 15-16,0-3-20 16,0-4 6-16,0-1-103 15,0-10-89-15,0-8-194 16,0-6-513-16</inkml:trace>
  <inkml:trace contextRef="#ctx0" brushRef="#br1" timeOffset="48188">13832 2650 561 0,'0'0'314'0,"0"0"-182"16,0 0-2-16,0 0-3 15,0 0-91-15,0 0-14 16,-17-29-16-16,55 58-6 15,13 5 34-15,8 1-28 16,3 2 13-16,-11-5-19 16,8-2 10-16,-14-1-8 15,-1-3-2-15,-6-6-58 16,-10-6-134-16,-4-8-101 0,-24-3-297 16</inkml:trace>
  <inkml:trace contextRef="#ctx0" brushRef="#br1" timeOffset="48402">14290 2633 655 0,'0'0'189'0,"0"0"-96"0,0 0 10 16,0 0-45-16,0 0-43 15,0 0 57-15,-179 120-49 16,144-71-2-16,4-4 0 0,-6-5-12 15,16-5-9 1,-10-4 0-16,17-8-23 0,7-9-82 16,7-8-113-16,0-6-57 15,0 0-244-15</inkml:trace>
  <inkml:trace contextRef="#ctx0" brushRef="#br1" timeOffset="48658">14111 2573 501 0,'0'0'133'0,"0"0"18"16,0 0-16-16,0 0-16 15,0 0-11-15,0 0-43 0,0-100-5 16,0 100-53 0,0 8 5-16,0 32-15 0,0 18 6 15,0 6-3-15,0 3 25 16,0-1-15-16,-7-6-6 15,7-6-4-15,0-8 12 16,0-6-27-16,0-9 15 16,0-11-95-16,0-5-57 15,0-10-81-15,17-5-86 16</inkml:trace>
  <inkml:trace contextRef="#ctx0" brushRef="#br1" timeOffset="48883">13815 2836 377 0,'0'0'247'15,"0"0"-110"-15,0 0 5 16,0 0-65-16,0 0-19 16,0 0-53-16,83-20 7 15,-32 20 33-15,8 0-44 16,16 0 14-16,-3 6-15 15,4-4-1-15,7 1-80 16,-18-3-328-16</inkml:trace>
  <inkml:trace contextRef="#ctx0" brushRef="#br1" timeOffset="49332">14743 2561 723 0,'0'0'187'15,"0"0"-53"-15,0 0-24 16,0 0 18-16,0 0-72 16,0 0-23-16,-44-40 9 15,27 40-33-15,3 6-6 16,-7 14-3-16,14 3 12 0,7 2-10 15,0 1-2-15,0 0 0 16,0 0 0-16,0 0 9 16,0-4-9-16,28 1 0 15,-4 0 10-15,10 0-7 16,4-2-3-16,0-5 0 16,0 2 4-16,0-2 5 15,-18 2-9-15,1-4 0 16,-11 3 8-16,-3-3-14 15,-7 0 6-15,0 4 0 16,0-4-10-16,-7 1 22 16,-31-1-12-16,-6-6 0 15,-15 4 9-15,-10-6-11 16,4-4 2-16,7-2-38 16,20 0-72-16,7 0-76 0,17 0-18 15,14-31-49-15,14-15-441 16</inkml:trace>
  <inkml:trace contextRef="#ctx0" brushRef="#br1" timeOffset="49514">14809 2486 788 0,'0'0'159'16,"0"0"-68"-16,0 0 18 15,0 0-18-15,0 0-58 0,0 0-6 16,103-47-27-1,-41 47 0-15,-4 0-8 0,1 16-35 16,-8 2-151-16,-6-5-174 16</inkml:trace>
  <inkml:trace contextRef="#ctx0" brushRef="#br1" timeOffset="50038">15706 2753 881 0,'0'0'132'0,"0"0"-46"16,0 0 4-16,0 0 0 15,0 0-70-15,0 0 0 16,0-21-19-16,45 21 10 16,6 0 2-16,15 0-13 15,3 0 0-15,3 0 7 16,-3-2 3-16,-11-3-10 16,-6-5 0-16,-21 2 9 15,-18 0-2-15,-6-5-6 16,-7 0 11-16,0-4 39 0,0-3-45 15,0-3 2 1,-20-1-2-16,-11 8 8 0,-7-2-10 16,3 7-4-16,11 6 1 15,11-1-2-15,6 6 6 16,7 0-5-16,0 0 0 16,0 0 0-16,0 3-7 15,20 16 7-15,18 5 0 16,7-2 0-16,0 1 9 15,-1-4-9-15,-9-1 0 16,-4-3 12-16,-18 5-13 16,-13-1 1-16,0 10-12 15,-20 9 10-15,-63 4-203 0,-13 1-179 16</inkml:trace>
  <inkml:trace contextRef="#ctx0" brushRef="#br1" timeOffset="62405">17174 2362 544 0,'0'0'206'0,"0"0"-68"15,0 0 3-15,0 0-17 16,0 0-46-16,0 0 17 16,0 0-52-16,-103-121-2 15,103 118-15-15,7 3-11 16,45 0-12-16,6 0-3 16,7 3 6-16,4 17-7 15,-17 3 1-15,-21 6 0 0,-17 1-1 16,-14 8 1-1,0 8-5-15,-25 5 5 0,-26 7 0 16,-21-5 6 0,3-9-5-16,17-10-1 0,18-11 0 15,17-12 14-15,10-2-14 16,7-4 0-16,0-1 1 16,0 2-4-16,0-6 3 15,24 2 0-15,17-2 16 16,21 0-11-16,3 0 15 15,18 0-20-15,-11 0 5 16,-3 0-12-16,-4 0 7 16,-6 0-26-16,-4 0-127 0,-4 0-160 15,-6 0-191-15</inkml:trace>
  <inkml:trace contextRef="#ctx0" brushRef="#br1" timeOffset="63021">17982 2258 453 0,'0'0'326'0,"0"0"-198"16,0 0-5-16,0 0-28 15,0 0-17-15,0 0-51 16,-58-103 17-16,58 98-44 0,21 2 15 15,30 0-12-15,1 3-3 16,17 0 0-16,-11 0 2 16,7 0 13-16,-13 0-4 15,-7 0 0-15,-8 0-8 16,-16 9 31-16,-4-4-33 16,-10 1 2-16,0 3-3 15,-7-1 10-15,0 3-10 16,0 7 0-16,0 8 1 15,-21-1 26-15,-10 7-26 16,-13-4 5-16,-1 1 6 16,0-1 5-16,7-5-12 0,11-2-5 15,3-8 3-15,24-1-11 16,-7-6 8 0,7-4 0-16,0 1 3 0,0-3 12 15,0 0-11-15,0 0-4 16,14 0 13-16,30 0-6 15,11 0-7-15,4 0 0 16,-1 0-4-16,-6 0 11 16,0 12-7-16,-1 14 0 15,1 5 0-15,-14 3-16 16,-14 4 16-16,-18-1 0 16,-6 0-11-16,0-3-3 15,-30-6 14-15,-29-5 0 16,-6-5 12-16,-25-9-13 0,8-9 1 15,6 0 0-15,18 0-7 16,13 0-71-16,18 0-36 16,9 0-70-16,11 0-162 15</inkml:trace>
  <inkml:trace contextRef="#ctx0" brushRef="#br2" timeOffset="68752">13609 2250 870 0,'0'0'156'0,"0"0"-22"0,0 0-14 15,0 0-4-15,0 0-64 16,0 0-17-16,0 0 23 16,0 0-53-16,0 0 23 15,-7 0 3-15,7 0-31 16,-7 0 47-16,7 0-34 16,0 0-7-16,0 0 18 15,0 0-12-15,0 0 1 16,0 0-2-16,0 0 3 15,0-12 7-15,0-5-21 16,0-3 0-16,0-8 9 16,0-1 2-16,0-10-11 15,0-8 0-15,7-8 13 0,7-2-16 16,10 9 3 0,-11 5 0-16,1 12-3 0,-14 8 13 15,7 6-10-15,-7 8 0 16,0 4 11-16,0-1-16 15,0 0 5-15,0 3 0 16,0 3-12-16,7-3 12 16,-7 3 0-16,10 0 0 15,-10-3 6-15,7 3-22 16,14 0 16-16,17 0 0 16,13 0-7-16,25 3 11 15,3 3-4-15,10-6 0 16,1 0 9-16,-8 0-18 15,1 0 9-15,-18 0 0 0,-6 0 0 16,-22 0 7-16,-16 0-7 16,-11 0 0-16,-10 0 14 15,0 0-21-15,0 0 7 16,0 0 0-16,0 0-8 16,0 0 14-16,0 0-6 15,0 0 0-15,0 0 13 16,0 0-19-16,0 0 6 15,0 0 0-15,0 0-7 16,0 0 10-16,0 0-3 16,0 0 0-16,0 0 16 15,0 0-14-15,0 0-2 16,0 0 0-16,0 6-13 0,0 8 12 16,0 9 1-16,0 9 0 15,0 2 16-15,7 0-18 16,7-3 2-16,-7 4 0 15,0 1-10-15,3 13-2 16,-10 6-83-16,0 5-282 16</inkml:trace>
  <inkml:trace contextRef="#ctx0" brushRef="#br0" timeOffset="82277">22896 1698 773 0,'0'0'189'16,"0"0"-36"-16,0 0 3 16,0 0-55-16,0 0-23 15,0 0-48-15,-7-17-19 16,7 17-3-16,0 6 2 16,0 23-10-16,0 13 0 15,0 9 12-15,0 3 1 16,0 4-12-16,0-1-1 0,0-11 9 15,0-6 3 1,0-9-12-16,0-11 0 0,0-12 10 16,0-2-9-16,0-6-1 15,0 0 0-15,0 0 24 16,0 0 18-16,0-2 22 16,0-20-20-16,0-13-39 15,-14-9 15-15,-3-13-20 16,-4-11 0-16,15-6-5 15,-5-4 11-15,11 10-6 16,0 7 0 0,0 10 7-16,0 6-22 0,24 13 15 15,-3 10-3-15,10 4-8 16,14 12-14-16,13 6 20 16,18 0-1-16,3 0-19 0,3 24 23 15,-23 6-19-15,-21 2 6 16,-8-1 14-16,-23 1-41 15,-7-3 7-15,0-4 2 16,-7 4-43-16,-44 0-3 16,-11 2-59-16,-10 1-79 15,6-4-51-15</inkml:trace>
  <inkml:trace contextRef="#ctx0" brushRef="#br0" timeOffset="82945">23401 1916 773 0,'0'0'134'15,"0"0"-12"-15,0 0 5 16,0 0-59-16,0 0-13 15,0 0-20-15,-38-41-23 16,38 41-7-16,0 0-5 16,21 0 0-16,17 26-13 15,14 5 17-15,6 4-4 16,-13-1 0-16,-1-5 10 0,-13-3-15 16,-17-6 5-16,3-6 0 15,-17-3-7-15,0-5-4 16,-17-3-32-16,-28-3 36 15,1 0-37-15,9 0 15 16,4-3 5-16,31-9 24 16,0-4-10-16,0-2 3 15,0-5 7-15,31-6 0 16,11-2 1-16,13-6-4 16,-4-3 3-16,8 0 0 15,-15 0-4-15,1 3 14 16,-18 5-10-16,-2 7 15 15,-12 1-6-15,-6 4 31 16,-7 3-15-16,0 0 2 0,0 8 9 16,0 6-32-1,0-2 16-15,0 5-20 0,0 0-14 16,-14 0 14-16,-6 20-6 16,-11 15 6-16,17 5 8 15,-3 3-2-15,17 2-6 16,0-2 0-16,0-6 4 15,17-2-5-15,17-7 1 16,4-8 0-16,-7-5 3 16,7-5 6-16,-10-5-9 15,3-5 0-15,-11 0 10 16,4 0-22-16,-3 0-17 16,-21-7-54-16,0-5-52 0,0 3-183 15</inkml:trace>
  <inkml:trace contextRef="#ctx0" brushRef="#br0" timeOffset="85321">24416 1703 681 0,'0'0'156'0,"0"0"-7"16,0 0-61-16,0 0 5 15,0 0-39-15,0 0-36 0,-83-68 23 16,69 68-38-16,1 0 0 15,-11 5-6-15,17 27 7 16,-7 12-4-16,4 1 0 16,10 9 7-16,0 0-8 15,0-2 1-15,37-6 0 16,8-10-4-16,0-4 5 16,6-11-1-16,1-11 0 15,10-10 4-15,-4 0-11 16,-6 0 7-16,-7-10 0 0,-18-14 6 15,4-5 2 1,-7-5-8-16,-10-5 19 0,0-4-13 16,-14-3 30-16,6 3-12 15,-6 6-13-15,0 5 27 16,0 10-31-16,0 8 15 16,0 8-2-16,0 2-16 15,0 4 5-15,0 0-9 16,-6 0-20-16,6 29 19 15,0 17-8-15,0 11 9 16,0 3 0-16,0-9 6 16,0-8-20-16,13-11 7 15,11-12-14-15,7-6 15 16,-3-8-5-16,-4-6 11 0,3 0 0 16,11 0 6-1,0-20-4-15,0-6-2 0,7-2 0 16,6-3-4-16,-16-4 11 15,20 1-7-15,-21 5 0 16,-3 9 8-16,0 7-12 16,-11 13 4-16,-13 0-8 15,7 0 4-15,-4 19-19 16,-3 6 19-16,-7 1-9 16,0-6-13-16,0-9 22 15,0-8-1-15,7-3 5 16,-7 0 0-16,7 0 10 15,0-5 2-15,-7-16-8 0,0-7 6 16,0 0-8 0,0 2-2-16,0 3 0 0,-7 3 5 15,-7 8 5-15,-10 7-18 16,4 5 8-16,-4 0-9 16,-4 14 3-16,-10 23 6 15,18 9 0-15,-4 3-6 16,17-4 7-16,7-4-1 15,0-16 0-15,0-5-11 16,7-8 4-16,17-12 6 16,-4 0 1-16,11 0 1 15,-3-6 5-15,9-20-6 0,-6-8 0 16,-3-9 10-16,3-6-4 16,-17-8-1-1,10-6 0-15,-4 1 30 0,-6-2-32 16,-14 7 14-16,0 17 3 15,0 15-15-15,0 11 33 16,0 10-20-16,0 4-7 16,0 0-11-16,0 14-18 15,-14 29 18-15,1 12 0 16,13 8 10-16,0-1-14 16,0 5 4-16,27-10 0 15,18-6-6-15,-7-13-13 16,6-13-4-16,1-11-10 0,-14-9-4 15,3-5 30 1,-10 0 7-16,7 0 0 0,-10-5-8 16,-7-18 14-16,3-5-6 15,-10-7 0-15,-7-1 12 16,0 1-13-16,0 7 1 16,-7 8 0-16,-10 5 7 15,10 12-6-15,0 3-2 16,-7 0-7-16,7 6 1 15,-10 26 0-15,3 2 7 16,8 9 0-16,6-4-4 16,0-4 0-16,0-7 4 15,20-8-2-15,18-11 0 16,7-4-3-16,6-5 5 16,1 0 0-16,-7-2 1 0,6-19 4 15,-6-7-5-15,-7-3 0 16,-11-1 13-16,-3-2-7 15,-3 3-6-15,-4 8 2 16,-3 6 8-16,-7 11-5 16,0 6-5-16,-1 0 0 15,5 0-17-15,2 14 8 16,-6 9 9-16,0 3 0 16,0-4-8-16,3-7 9 15,-3-1-1-15,-7-8 0 16,7-3 6-16,7 0-10 15,-7-3 4-15,10 0 0 16,-3 0 1-16,6 0 0 16,4-17-1-16,7-7 0 0,-10 2 13 15,0-1-12-15,-4 0-1 16,-3 8 0-16,-8 5-1 16,-6 6 4-16,0 4-3 15,7 0 0-15,4 0-14 16,2 6 6-16,1 14 8 15,-7 3 0-15,0-3-6 16,10-8 6-16,-3-4 0 16,0-2 0-16,3-4 11 15,3-2-10-15,11 0-1 0,7 0 0 16,-3 0 4-16,9-16 3 16,1-10-7-1,0 0 0-15,-7 3 9 0,-8 3-6 16,-2 0-3-16,-4 6 0 15,-10 8-1-15,-7 2 2 16,6 4-1-16,-2 0 0 16,3 0-13-16,-8 15 5 15,1-4 8-15,0 1 0 16,-7-6-7-16,0 0 11 16,10-6-4-16,-10 0 0 15,0 0 7-15,0 0 7 16,0 0-5-16,0-20-9 15,0-2 10-15,0-1-1 16,0 2-9-16,-24 10 0 0,4 2 7 16,-4 3-17-16,3 6 6 15,-3 0-1-15,-4 17-4 16,-2 23 6-16,16 3 3 16,3 9 0-16,11-7 6 15,0-5-14-15,0-7 8 16,38-13 0-16,0-10-7 15,14-6 11-15,6-4-4 16,11 0 0-16,-4 0 8 16,-6-24-6-16,3-1-2 15,-11-9 0-15,-13 0 7 16,-11-7-1-16,-2-2 4 0,-19 6 15 16,-6 6-19-1,0 5 36-15,0 11-22 0,-6 7-17 16,-5 8-1-16,-9 0-2 15,-1 5 0-15,4 33-3 16,-4 10 11-16,14 9-13 16,7 1 5-16,0-7 0 15,0-4-3-15,28-8 4 16,23-5-2-16,25-8-7 16,7-9-74-16,-11-5-42 15,-21-12-201-15</inkml:trace>
  <inkml:trace contextRef="#ctx0" brushRef="#br0" timeOffset="87330">22999 2859 800 0,'0'0'183'0,"0"0"-23"16,0 0-11-16,0 0-57 0,0 0 1 15,0 0-42-15,0 0-28 16,0-43 3-16,0 43-26 15,0 0 0-15,0 23-1 16,0 13-1-16,0 11 2 16,0 1 0-16,0 1 2 15,0-4 0-15,0-1 0 16,0-10-2-16,0-5 0 16,0-10 8-16,0-7-5 15,0-6-3-15,0-6 1 16,0 0-2-16,0 0 9 15,0 0-8-15,0 0 23 0,0-6-9 16,0-22 29-16,0-10-43 16,0-10 0-16,7-9 5 15,17-4-5-15,-10-2 0 16,10 9 0-16,-17 8 7 16,6 12-7-16,-13 11 0 15,7 12 4-15,-7 7-17 16,7 4 7-16,3 0-19 15,4 0-4-15,14 15-18 16,3 11 47-16,-7 0-25 16,-10 1-4-16,-8 5 18 15,-6 0-22-15,0-6 24 16,0-1 2-16,0-5 3 0,-6-8 2 16,-1-3 2-16,0-7 0 15,7-2-7-15,0 0 7 16,0 0 0-16,0 0 9 15,0 0-2-15,0 0 2 16,0 0-9-16,0 0 0 16,14 0-10-16,13 0 6 15,11 6 4-15,7 5 0 16,-8 6-2-16,8 7-2 16,-14 6 3-16,-10 3-5 15,-8-2-6-15,-13-3 11 16,0-5 1-16,0-5-1 15,0-4 5-15,-34 0-11 16,-21-5 7-16,-3-1 0 0,-25-5 3 16,11-3-3-1,-4 0 0-15,25 0-2 0,6 0 3 16,24-6-2-16,8-8-34 16,13 0-56-16,0-3-65 15,0-1-85-15,51-8-217 16</inkml:trace>
  <inkml:trace contextRef="#ctx0" brushRef="#br0" timeOffset="87871">23800 2890 700 0,'0'0'137'0,"0"0"9"16,0 0-18-16,0 0-58 16,0 0 4-16,0 0-37 15,0-37-3-15,-14 37-19 16,-3 0-3-16,-10 0-12 15,3 20 0-15,-4 6 6 0,4 3-11 16,3 5 5-16,4 5 0 16,17-1 1-16,0 2 7 15,0-3-8-15,11-7 0 16,16-2 4-16,18-12-5 16,-1-4 1-16,1-12 0 15,0 0 15-15,-7 0-13 16,-4-15 16-16,-10-13 36 15,-10-6-8-15,-7-3 21 16,-7-9-31-16,0 3-1 16,0 0-1-16,-14 6-28 15,-17 5 6-15,4 10-12 16,-4 7 4-16,3 4-16 16,-3 11 7-16,11 0-13 0,-5 0 1 15,19 14-90-15,-1 15-19 16,7 2-73-16,0 0-114 15,13-2-467-15</inkml:trace>
  <inkml:trace contextRef="#ctx0" brushRef="#br0" timeOffset="88418">24357 2907 868 0,'0'0'175'0,"0"0"11"0,0 0-46 16,0 0-34-16,0 0-65 15,0 0-41-15,-7-25 0 16,7 42-6-16,0 20 6 16,0 9-5-16,0 8 15 15,0 0-10-15,0 1 0 16,0-8 9-16,0-9-14 15,0-12 5-15,0-11 0 16,0-10 2-16,0-5 9 16,0 0 0-16,0 0 62 15,0-23-9-15,0-12-34 16,-10-9-28-16,3-5-2 0,-7-3 2 16,7 0 11-16,-10 1-13 15,4 3 0-15,6 5 5 16,-7 11-10-16,14 7 5 15,0 14 0-15,0 3-5 16,0 7 3-16,0 1-1 16,0 0 1-16,14 0-17 15,23 0 6-15,1 25 12 16,14 7 1-16,6 8-7 16,1 3 9-16,-1 2-2 15,-13-1 0-15,-7-7 5 16,-14-2-17-16,-17-5 12 15,-7 2 0-15,0-7-7 0,-24 1 1 16,-35 0-31-16,1-3-9 16,-11-3-38-16,17-6-25 15,15-2-72-15,16-4-68 16,21-6-191-16</inkml:trace>
  <inkml:trace contextRef="#ctx0" brushRef="#br0" timeOffset="89161">24911 2936 860 0,'0'0'185'0,"0"0"-52"16,0 0 8-1,0 0-24-15,0 0-87 0,0 0-3 16,-28-32-25-16,28 32 4 16,0 12-12-16,0 14-3 15,0 14 9-15,0 9 10 16,0 2-1-16,0 3-8 16,0 0 1-16,0-8 5 15,0-9-6-15,0-11-1 16,0-12 0-16,0-6 1 15,0-8 11-15,7 0-10 16,-7 0 23-16,0 0 45 0,0-10 6 16,0-22-62-16,0-9-12 15,0-7 3-15,0-6 7 16,0-3-12-16,0-1 0 16,0 1 8-16,0 6-14 15,7 5 6-15,0 12 0 16,0 12-6-16,3 9 10 15,-10 11-4-15,7 2 0 16,-7 0-19-16,14 2 18 16,-1 24-14-16,12 6 15 15,-5 2-8-15,-3-2 13 16,4-1-5-16,0-8 0 0,3-6 3 16,7-6-14-16,-11-4 11 15,1-7 0-15,3 0-8 16,-3 0 18-16,10-7-10 15,-1-12 0-15,-2-10 10 16,-4 3-13-16,-10-4 3 16,10 9 0-16,-10 3-4 15,-1 7 14-15,-13 8-10 16,0 3 0-16,0 0-4 16,7 0-7-16,-7 14-2 15,0 21 13-15,7 7-14 16,-7 7 25-16,0-3-11 15,0 0 0-15,0-6 4 16,10-6-19-16,-10-5 11 0,0-6-80 16,0-6-21-16,0-5-87 15,7-10-82-15,14-2-246 16</inkml:trace>
  <inkml:trace contextRef="#ctx0" brushRef="#br0" timeOffset="89640">25743 2882 793 0,'0'0'167'0,"0"0"-8"16,0 0-31-16,0 0-41 0,0 0-65 16,0 0-18-1,0 11 4-15,0 20 3 0,0 9-5 16,0 9 11-16,-17 0-16 15,-4-1 27-15,7 1-27 16,-10-6 1-16,17-11 8 16,-6-13 0-16,6-10-10 15,7-6 0-15,0-3 7 16,0 0 7-16,0 0 55 16,0-6 6-16,0-25-10 15,7-15-60-15,13-8 4 16,11-4-9-16,-3-5 9 15,-4-2-15-15,7 2 6 16,-4 0 0-16,4 8-6 0,-10 15 15 16,3 12-9-16,-4 13 0 15,-20 13 3-15,7 2-17 16,11 0 13-16,2 20-6 16,4 25-9-16,-3 12 15 15,-14 6 1-15,0 4 0 16,-7-10 6-16,10-3-13 15,-3-11 7-15,0-9-42 16,6-5-31-16,1-13-119 16,10-10-46-16,-10-6-80 0</inkml:trace>
  <inkml:trace contextRef="#ctx0" brushRef="#br0" timeOffset="89831">25719 3004 623 0,'0'0'117'0,"0"0"-56"16,0 0-46-16,0 0 20 15,0 0 45-15,275 0-16 16,-172 0-31-16,-14 0-21 16,-13 0-12-16,-24 0-26 15,-32 0-280-15</inkml:trace>
  <inkml:trace contextRef="#ctx0" brushRef="#br0" timeOffset="90442">26840 2615 529 0,'0'0'262'0,"0"0"-144"16,0 0 27-16,0 0-4 15,0 0-58-15,0 0 11 16,0-129-9-16,0 119-46 16,0-2 20-16,0 3-41 15,0 4-11-15,-7 2 10 16,0 3-10-16,-10 0-7 16,-4 0 0-16,-10 8 2 15,4 21-10-15,-4 11 8 16,0 6 0-16,10 2-5 15,14 7 12-15,7-3-7 16,0 1 0-16,0 2 2 0,35-6-13 16,20-3 10-1,-4-7-4-15,-6-2-5 0,-11-2 7 16,-3-6 3-16,-10-4 0 16,-11 1 2-16,-10-6-10 15,0-3 8-15,0 1 0 16,-17-7-7-16,-28 0 10 15,-13-5-3-15,-7-6 2 16,-11 0 5-16,4 0 0 16,10-2-7-16,10-13 0 15,14 1-3-15,25-4 1 16,6 1-23-16,7-3-63 0,0-8-103 16,51-4-57-16,15 1-136 15</inkml:trace>
  <inkml:trace contextRef="#ctx0" brushRef="#br0" timeOffset="92162">26795 3960 722 0,'0'0'184'0,"0"0"-70"16,0 0 29-16,0 0-48 16,0 0-14-16,0 0-15 15,31-41-34-15,-31 41 21 16,0-2-19-16,0-2-11 15,0 2 11-15,0-3-27 16,-24-3 4-16,-7 3-5 16,-21 0 4-16,-20 5-6 15,-31 0-4-15,-10 0 0 0,-22 0 0 16,-19 3 12-16,-8 4-12 16,-10 3 0-16,4-5 13 15,-11 4-18-15,0 0 5 16,0 2 0-16,-13 1 0 15,-1-1 5-15,-6 4-5 16,6-1 0-16,1 0 8 16,6 1-11-16,24 1 3 15,15 2 0-15,26-2-4 16,25-4 10-16,31-3-6 16,13-4 0-16,7-2 7 15,14-3-9-15,18 0 2 16,-11 0 0-16,24 0-1 0,-7 0 12 15,7 0-11 1,0 0 0-16,0 0 7 0,0 0-10 16,0 0 3-16,0 0 0 15,0-14-8-15,0 3 7 16,0-4 1-16,13 1 0 16,5-3-16-16,2 0 8 15,4-3-4-15,11-6-7 16,9 0 16-16,1-3-19 15,0 7 21-15,0 2 0 16,-8 6 2-16,-6-1-7 16,-10 7 6-16,-14 1 0 15,0 5-6-15,10-1 13 16,-17 3-7-16,7 0 0 0,-7 0 2 16,0 0-10-16,0 0 8 15,0 0 0-15,0 0-8 16,0 0 1-16,0 0 5 15,0 0 1-15,0 12-4 16,-24 13-3-16,-21 4 8 16,-13 11 0-16,-25-3-1 15,11 3 7-15,-4 3-6 16,4-3 0-16,3-2 7 16,4-5-9-16,27-4 2 15,11-15 0-15,9-5-5 16,18-4 5-16,0 2 0 15,0 1 0-15,0 9 7 16,45 4-9-16,31 1 2 0,27 0 0 16,14 2 4-16,17-1-4 15,7-6-140-15,-14-3-418 16</inkml:trace>
  <inkml:trace contextRef="#ctx0" brushRef="#br3" timeOffset="144855">15252 4755 628 0,'0'0'203'16,"0"0"-36"-16,0 0-39 16,0 0-9-16,0 0-60 15,0 0 1-15,0 0 24 16,18-24-60-16,-18 24 7 15,0 0-30-15,0 0 11 16,-18 0-16-16,-2 0 4 16,-18 0 0-16,10 0-8 15,-3 0 15-15,7 0-7 16,17 0 0-16,1 0 5 16,6 0-14-16,0 0 9 0,0 0 0 15,0 0-4 1,0 0 13-16,0 9-9 0,0 11 0 15,0 5 2-15,-7 13-13 16,7 2 11-16,0 8 0 16,0 4-3-16,0 4 14 15,0 8-11-15,0 3 0 16,0 0 3-16,0-1-10 16,0-13 7-16,0-3 0 15,0-13-4-15,0-11 13 16,0-9-9-16,0-6 0 15,0-5 2-15,0 0-8 16,13 0 6-16,5 2 0 16,2-2 11-16,4-4 1 0,4-2-1 15,10 0-10 1,-7 4 8-16,3-2-7 0,-10 1-2 16,-10 0 0-16,-14 0-5 15,0 0-20-15,0 0-91 16,0 5-105-16,0-4-102 15,0-4-418-15</inkml:trace>
  <inkml:trace contextRef="#ctx0" brushRef="#br3" timeOffset="145994">15500 5083 625 0,'0'0'181'0,"0"0"-8"0,0 0-56 15,0 0-19-15,0 0-18 16,0 0-37-16,0-46-6 16,0 46-12-16,-10 0-25 15,10 0 0-15,0 0-17 16,0 23 5-16,0 9 3 15,0 10 9-15,0 1 0 16,0-3 2-16,17-3 10 0,-3-2-12 16,10-9 0-1,-4-6 3-15,1-6-14 0,3-8 11 16,-3-6 0-16,10 0 0 16,6 0 8-16,1 0 1 15,-10-14-9-15,-4-4 5 16,-11-2 0-16,-6 0-2 15,0-5-3-15,-7 1 31 16,0 5-19-16,0 1 28 16,0 7-9-16,-7 2-29 15,0 3 21-15,1 6-23 16,-1 0 0-16,0 0-6 16,7 0-21-16,0 12 23 15,0 14 0-15,0 4-5 16,0-1 0-16,14-3-40 0,23-5 34 15,-2-7 14-15,10-12-17 16,-8-2 18-16,1 0 0 16,7 0 2-16,-18-16-1 15,4-13 0-15,-17 1-1 16,10-7 19-16,-24-2-17 16,0 1 41-16,0 0-9 15,0 8-9-15,0 2 26 16,-7 6-42-16,-10 11 13 15,10 4-5-15,0 5-10 16,7 0-8-16,-7 0 1 16,1 0-28-16,-1 34 20 0,7 18 2 15,-11 13 6-15,11 7 0 16,0 2 10-16,0 1-14 16,11 2 4-1,-4 2-30-15,13-1-16 0,4-15-44 16,-3-17 4-16,10-24 58 15,7-16-10-15,-11-6 38 16,4 0 0-16,-3-31 0 16,-11-3 15-16,-3-9 16 15,-14-3 27-15,0-9-6 16,0-2-47-16,-14-3 9 16,-17 9-14-16,-7 8 5 15,11 12-17-15,-4 7 11 0,10 8 1 16,-3 6-10-1,10 5 8-15,7 2-4 0,7 1 6 16,0 2-37-16,0 0 1 16,0-4-40-16,0-4 1 15,35-6 40-15,9-9 27 16,8-6 8-16,3-5 0 16,-14-4 2-16,-3 2-6 15,-7-1 6-15,-10-1-2 16,-4 4 42-16,-17 8-7 15,0 4 43-15,0 7-7 16,0 10-34-16,0 5 15 16,0 0-49-16,0 0-3 15,0 5-12-15,0 32-12 0,0 14 24 16,0 7 0-16,7 2 5 16,6-6-11-16,1-8 6 15,10-9-22-15,-3-12-36 16,-4-7-25-16,-3-12-23 15,0-6-8-15,3 0-82 16,-17 0-75-16</inkml:trace>
  <inkml:trace contextRef="#ctx0" brushRef="#br3" timeOffset="146122">16315 5077 381 0,'0'0'159'16,"0"0"-98"-16,0 0-51 0,0 0-7 15,0 0-6-15,282-31-335 16</inkml:trace>
  <inkml:trace contextRef="#ctx0" brushRef="#br3" timeOffset="146791">17367 4812 621 0,'0'0'298'0,"0"0"-155"0,0 0-12 0,0 0-52 16,0 0-20-16,0 0-59 16,0-9-11-16,0 48 7 15,0 16 7-15,0 5-3 16,0 2 0-16,0-4 2 15,0-7-4-15,0-11 2 16,0-14 0-16,0-9-2 16,0-11-4-16,0-2-11 15,0-4 11-15,0 0 6 16,0 0-5-16,0-15 5 16,-14-5-13-16,-10 0 7 15,-14 0-54-15,0 0 48 16,11 2 8-16,-4 7 4 15,10 3-7-15,15 2 7 0,6 3 0 16,0 3-1-16,0-3-8 16,0 3 6-16,20 0-18 15,18 0 21-15,7 0-5 16,-1 0 5-16,8 0 0 16,6-5 2-16,-6-1 8 15,-14 3-9-15,0 0-1 16,-25 3 1-16,-6 0-2 15,-7 0 1-15,0 0-3 16,0 3-3-16,0 20-2 16,17 3 8-16,-10 5 0 15,7-3 6-15,7-5-4 0,-4-8-2 16,4-7 0 0,-15-4 2-16,12-4 7 0,-5 0 1 15,-6 0 3-15,7-21 28 16,-4-4 36-16,-10 0-37 15,0-5-4-15,0 2-9 16,-17 2-26-16,-10 3-2 16,-4 6-22-16,0 8-74 15,3 9-24-15,14 0-192 16,14 0-318-16</inkml:trace>
  <inkml:trace contextRef="#ctx0" brushRef="#br3" timeOffset="151134">18213 5003 777 0,'0'0'158'0,"0"0"-59"16,0 0 11-16,0 0-32 0,0 0 4 15,0 0-43 1,0 0-18-16,-38-6-8 0,38 6-5 16,21 0-8-16,16 0 0 15,15 17 6-15,0 4 2 16,-1 4-8-16,-6 7 0 15,-14-4-10-15,0 2 12 16,-24-5-2-16,-7-3 0 16,0 2-11-16,0-6 5 15,-7-3-8-15,-24-9 5 16,7-6-3-16,3 0 24 16,14 0-12-16,0-21 7 15,7-3 0-15,0-8-14 16,0-5 3-16,7-6 4 15,31 0-7-15,14 0 12 0,-1 12-5 16,-6 11 0-16,0 8 4 16,-11 12-18-16,-3 0 12 15,0 3 0-15,-11 22-13 16,5 7 17-16,-12 0-2 16,-6-1 0-16,-7-5 3 15,0-1-6-15,0-1 3 16,0-8 0-16,0 2-12 15,0-7-56-15,0-2-71 16,0-4-54-16,-7-5-168 0</inkml:trace>
  <inkml:trace contextRef="#ctx0" brushRef="#br3" timeOffset="151465">18708 4700 162 0,'0'0'479'16,"0"0"-348"-16,0 0-14 16,0 0-49-16,0 0-32 15,0 0-34-15,-65-24-2 16,65 48 0-16,0-1 0 16,0-3 2-16,0-6-2 15,27-6 0-15,11-4 1 16,13-4 20-16,-6 0-20 0,0-4 39 15,-14-12 44-15,-17-2-41 16,-1 1 38-16,-13 3-52 16,0 2-19-16,0 4 8 15,0 2-18-15,-27 6-26 16,-4 0 18-16,0 0-102 16,3 20-32-16,11 15-70 15,17 5-265-15</inkml:trace>
  <inkml:trace contextRef="#ctx0" brushRef="#br3" timeOffset="152633">19310 5080 532 0,'0'0'255'0,"0"0"-131"16,0 0 21-16,0 0-36 15,0 0-66-15,0 0 18 16,-97-98-37-16,73 98-20 16,11 0-3-16,-18 0-1 15,3 4 0-15,-10 21-3 16,0 4 4-16,25 3-2 16,6-4 1-16,7-2-13 15,0-9 9-15,7-6-28 0,20-2 16 16,4-9 12-1,7 0 8-15,-11 0 4 0,-2 0-6 16,-12 0 4-16,1-9 12 16,-14 7-14-16,0 2 21 15,0 0 11-15,0 0-31 16,0 0 12-16,0 0-17 16,0 0-13-16,0 25 8 15,0 19-3-15,0 9 8 16,0 9 0-16,0 6 12 15,0-3-17-15,0 1 5 16,0-3 0-16,0-7-3 16,0-3 13-16,0-11-10 15,0-4 0-15,0-16 8 0,0-7-12 16,0-10 4-16,0-5 0 16,-7 0 3-16,-27 0 10 15,-21 0 2-15,-4-11-3 16,8-18-2-16,13-3 0 15,17-7-10-15,21-13 0 16,0-14-17-16,52-5-6 16,30-9-2-16,-3-3 1 15,11 0-6-15,-8 3 23 16,-9 5 7-16,-12 10 0 16,-9 8-3-16,-24 11 12 0,-11 8-9 15,-10 11 28 1,-7 6-2-16,0 7 35 0,0 5-25 15,0 4-11 1,0-1 21-16,0 6-45 0,0 0 6 16,-7 0-7-16,0 0-5 15,-3 0-3-15,-4 17 5 16,0 17 3-16,-10 9-9 16,17 9 13-16,7-1-4 15,0 1 0-15,0-9 8 16,0-7-11-16,0-10 3 15,17-9 0-15,-3-5-9 16,-7-9 9-16,7 0-2 16,-7-3 1-16,10 0 2 0,3 0 5 15,4-6-6 1,4-11 0-16,-4 0 0 0,-3 3 7 16,-4-1-7-16,-3 7 0 15,-1 6 7-15,-6 2-13 16,17 0 6-16,-3 0-5 15,-4 0-3-15,11 4-6 16,3 10 14-16,-11-2 0 16,11-1 3-16,-10-8-11 15,3-3 8-15,-4 0 0 16,11 0-1-16,0-19 10 16,-3-22-7-16,3-4-2 15,-4-7 10-15,-9-3 10 0,-18 2-7 16,0 0 12-1,0 5 26-15,-7 9-39 0,-11 5 14 16,-2 10-7-16,13 13-16 16,0 8 16-16,7 3-19 15,0 0-18-15,0 28 14 16,0 24-11-16,0 17 15 16,0 2 0-16,0-2 8 15,14-12-24-15,13-14-6 16,-3-9-51-16,7-14 15 15,-17-9-81-15,0-11 6 16,-7 0-57-16,-7-5-71 0,0-27-390 16</inkml:trace>
  <inkml:trace contextRef="#ctx0" brushRef="#br3" timeOffset="152783">19856 4895 392 0,'0'0'266'0,"0"0"-139"15,0 0-26-15,0 0-75 16,0 0-18-16,0 0-6 16,289-26-2-16,-193 23-56 15,-6-9-384-15</inkml:trace>
  <inkml:trace contextRef="#ctx0" brushRef="#br3" timeOffset="153181">20479 4474 725 0,'0'0'146'0,"0"0"-15"16,0 0-42-16,0 0-77 16,0 0 17-16,0 0-8 15,237-54 4-15,-179 54 26 16,-13 0-28-16,-7 2 4 15,0 20-3-15,-7 5-23 16,-4 7 28-16,-10 12-19 16,-3 6 7-16,0 5 36 0,-7 3-36 15,0-1 12-15,3 4-8 16,-3 4-19-16,0 2 18 16,0-4-20-16,-1-2 0 15,1-3 4-15,4-11 6 16,-4-6-10-16,-7-12 0 15,6-5 7-15,1-6-6 16,-7-6-1-16,0-3 0 16,0-2 0-16,0-1 10 15,0 1-10-15,-38 5 0 16,-27 0-6-16,-17 1-56 16,-8-4-339-16</inkml:trace>
  <inkml:trace contextRef="#ctx0" brushRef="#br1" timeOffset="156806">1451 6369 796 0,'0'0'181'0,"0"0"-4"0,0 0-47 15,0 0-25-15,0 0-38 16,0 0-29-16,0-14 3 16,0 14-41-16,31 0 6 15,0 0-9-15,13 0 10 16,-9 0-7-16,-4 0 0 15,-18 8-3-15,-2 21-7 16,-11 10 8-16,0 5 2 16,-18 11-18-16,-33-4 29 15,-8 2-11-15,-9-6 0 16,9-10 8-16,15-8-7 16,16-9-1-16,11-11 0 0,17-6-2 15,0-1 12 1,0-2-10-16,0 3 0 0,0-3 8 15,38 0-2-15,13 0-4 16,8 0 1-16,3-3 5 16,-4-2-1-16,0-1-7 15,-13 0 0-15,-14 6-10 16,-17 0-82-16,-14 0-237 16,0 0-413-16</inkml:trace>
  <inkml:trace contextRef="#ctx0" brushRef="#br1" timeOffset="157320">2076 5995 779 0,'0'0'190'0,"0"0"-58"16,0 0 37-16,0 0-73 16,0 0-25-16,0 0-31 15,35-46-36-15,-35 46-4 16,0 9-2-16,0 13 2 16,0 7-3-16,0 3 12 15,0-3-9-15,-7-3 0 0,0-10 8 16,0-2-13-16,0-5 5 15,7-3 0-15,-7-6-5 16,7 0 17-16,0 0-12 16,0 0 10-16,0 0-10 15,0 0 30-15,0-15-23 16,0-13-2-16,14-3-1 16,7-1 3-16,3 1-7 15,-3 5 0-15,-4 6 7 16,-3 5-11-16,-14 9 4 0,6 6 0 15,1 0-8 1,10 0 3-16,-3 12 5 0,7 10-3 16,3 7 6-16,-3 3-13 15,-4-1 10-15,-10 10-24 16,6 1-121-16,-13 10-157 16,7 2-310-16</inkml:trace>
  <inkml:trace contextRef="#ctx0" brushRef="#br1" timeOffset="157848">2647 6272 507 0,'0'0'353'0,"0"0"-224"0,0 0-20 16,0 0-21-16,0 0-48 16,0 0-12-16,14-94-28 15,14 94 0-15,9 0-7 16,-6 14 5-16,0 12 2 16,-10 8 0-16,-21 3-4 15,0 3 2-15,0 4-8 16,-31-4 10-16,3-9 1 15,4-14 3-15,4-8-4 0,13-7 1 16,-3-2 6-16,10 0-1 16,0 0-4-16,0 0 6 15,0 0 31-15,0 0-29 16,0 0 6-16,10 0-9 16,17-5 4-16,11 2-14 15,14 3 3-15,-8 0 0 16,1 0-7-16,-7 8 7 15,-11 15 0-15,4 3 0 16,-17 5 0-16,-4 3-8 16,-3-5 8-16,-7 0 0 15,0-9 3-15,-24-6 3 16,-20 0-1-16,-15-5 0 16,1-9 1-16,-1 0 2 15,-10 0-8-15,18 0-8 0,-1-17-52 16,21 0-99-16,11-3-131 15</inkml:trace>
  <inkml:trace contextRef="#ctx0" brushRef="#br1" timeOffset="158346">2995 5984 870 0,'0'0'170'0,"0"0"-33"16,0 0-2-16,0 0-79 15,0 0-10-15,0 0-28 16,30-23-11 0,-16 23-10-16,0 8 3 0,0 15 0 15,3 2-5-15,-17 1 9 16,0 1-4-16,0-9 0 15,0 0 4-15,0-10-1 16,0-4-3-16,0-4 0 16,0 0 7-16,0 0-2 15,0 0 5-15,0-4 17 16,0-12-10-16,0-4 7 0,7-6-24 16,-7 3 0-1,7 0 3-15,6 1 4 0,-2 4-7 16,2 1 0-16,-6 3 6 15,7 2-11-15,-7 6 5 16,3 6 0-16,-3 0-7 16,14 0-5-16,3 4 12 15,-3 21 0-15,3 7-3 16,-4 2-7-16,-6 3 1 16,3-3-64-16,4 4-68 15,-4-1-89-15,4 0-211 16</inkml:trace>
  <inkml:trace contextRef="#ctx0" brushRef="#br1" timeOffset="158756">3624 6289 850 0,'0'0'164'16,"0"0"0"-16,0 0-29 15,0 0-54-15,0 0-21 16,0 0-28-16,0-97-24 16,31 97-6-16,13 0 3 0,1 0-5 15,7 23 0-15,-18 9-2 16,-3 2-6-16,-7 6 8 15,-24 2 0-15,0 5-8 16,0 4 5-16,-24-5 3 16,-21-1 0-16,-6-5 4 15,6-8-3-15,7-9-1 16,24-11 0-16,1-4-3 16,13-8 10-16,0 0-7 15,0 0 0-15,0 0 4 16,20 0-11-16,25 0 10 15,24 0-3-15,3 0 0 16,11 0-106-16,-1 0-127 0,-24 0-296 16</inkml:trace>
  <inkml:trace contextRef="#ctx0" brushRef="#br1" timeOffset="159281">4514 6524 630 0,'0'0'151'0,"0"0"-42"0,0 0-10 15,0 0-43-15,0 0-51 16,0 0-4-16,124-25 15 15,-48 19-15-15,-1 0 22 16,4-4 9-16,-3 0-7 16,-17 2 19-16,-22-1-4 15,-16 5-16-15,-21-1 20 16,0 2 3-16,0-5 23 16,0-6-6-16,-7-1-37 15,-31-8-19-15,-6 5-8 16,2 5 0-16,5 0 1 15,6 6 9-15,10-2-10 16,4 3 0-16,10 4 3 0,7-2 8 16,0 4-11-16,0 0 0 15,0 0 0-15,0 0 0 16,24 0 0-16,21 0 0 16,13 15 5-16,1 2-4 15,-1 3-1-15,4 3 0 16,-17 0-1-16,-11-3 10 15,-3 2-9-15,-17-4 0 16,-14 5 0-16,0-1-11 16,-28 10 1-16,-41-1-133 15,-13 10-259-15</inkml:trace>
  <inkml:trace contextRef="#ctx0" brushRef="#br1" timeOffset="170315">5989 6174 632 0,'0'0'135'15,"0"0"20"-15,0 0-45 16,0 0-38-16,0 0 22 15,0 0-47-15,21-155-21 16,-21 146 21-16,0 4-40 16,0 2 23-16,0 3-30 0,0 0 7 15,0 0-16-15,0 0-5 16,-21 8 14-16,-3 16 2 16,11 2 10-16,-1 3-12 15,14 5 0-15,0 0 7 16,0 3-14-16,34 3 7 15,11-3 0-15,-7 6-7 16,6-4 12-16,-13-1-5 16,-10-5 0-16,-14-3 3 15,-7-7-20-15,0-6 16 16,0-5-3-16,-7-4-6 16,-14-5-13-16,-10-3 23 15,11 0-3-15,-4 0 12 0,10-11 2 16,0-9-8-1,4-6-3-15,10-3 6 0,0-5 9 16,0-3-15-16,10-3 0 16,25-3-11-16,16 4 10 15,18 1-66-15,-11 12-34 16,-13 9 8-16,-7 8-99 16,-17 6-19-16,-4 3-428 15</inkml:trace>
  <inkml:trace contextRef="#ctx0" brushRef="#br1" timeOffset="170756">6529 5986 475 0,'0'0'196'16,"0"0"-61"-16,0 0-24 15,0 0 2-15,0 0-50 16,0 0-10-16,0-54 7 15,0 54-56-15,0 0 13 16,0 5-17-16,0 16 0 16,0 1 7-16,-7 2-1 15,0-2-6-15,-6 1 8 16,2-5 3-16,4-7-11 16,1-6 0-16,6-1 5 15,0-4-3-15,0 0 5 16,0 0 5-16,0-6 35 0,0-17-43 15,24-3 9-15,3-2-13 16,-3 2 6-16,4 0-9 16,-4 3 3-16,-10 3 0 15,-1 9 0-15,-6 8 9 16,-7 0-9-16,0 3 0 16,17 0-12-16,-3 20 1 15,10 14 11-15,-10 6 0 16,7 3-6-16,-4 6-37 15,-3 3-71-15,6-4-78 16,-3-3-156-16</inkml:trace>
  <inkml:trace contextRef="#ctx0" brushRef="#br1" timeOffset="171147">6997 6327 554 0,'0'0'160'0,"0"0"5"16,0 0-60-16,0 0-37 16,0 0-4-16,0 0-54 15,82-75-2-15,-68 75-8 0,7 11 10 16,3 15-10-16,-17 9 0 15,0 1 3-15,-7 8-10 16,0-4 7-16,0-3 0 16,-28-5-2-16,-3-7 11 15,0-2-9-15,10-6 0 16,8-3 1-16,2-5-1 16,11-6 0-16,0-1 0 15,0-2-1-15,0 4 12 16,0-1-11-16,0 2 0 15,18 1 7-15,33-1-3 16,1 1-4-16,13 0-63 0,4 0-84 16,3-4-232-1</inkml:trace>
  <inkml:trace contextRef="#ctx0" brushRef="#br1" timeOffset="171686">7612 6464 532 0,'0'0'131'0,"0"0"-13"0,0 0-27 0,0 0 4 16,0 0-48-16,0 0-43 0,-24-23 6 15,48 23-1-15,7 0-9 16,10 0 8-16,4-3 2 16,0-5 0-16,6-1 1 15,4 1-8-15,-13-4 14 16,2 0-17-16,-13 1 0 16,-17 6 2-16,-7-5 13 15,-7 2-11-15,0 2 2 16,0-5 0-16,0-3 10 15,-7 6-16-15,-14-4 0 16,-16 0-1-16,-1 4 8 16,3 0-7-16,5 2 0 0,16 2 7 15,3 1-2-15,11 3-3 16,0-2-2-16,0 2 13 16,18-3-3-16,19 3-3 15,5 0-7-15,13 0 9 16,-14 0-9-16,4 5 0 15,-7 16 0-15,-8 1-4 16,-2 6 10-16,-4 5-6 16,-3-8 0-16,-11-1 3 15,-10-2-17-15,0-1 14 16,0 1-13-16,-17-2-101 16,-28-3-119-16,0 0-438 15</inkml:trace>
  <inkml:trace contextRef="#ctx0" brushRef="#br1" timeOffset="175550">8678 6101 600 0,'0'0'152'0,"0"0"-7"16,0 0-32-16,0 0 8 15,0 0-61-15,0 0 4 16,0 0 19-16,31-143-50 15,-24 134 29-15,-7 6-16 16,0 0-33-16,0 3 47 16,0 0-59-16,0 0 6 0,0 0-7 15,0 0-11-15,-7 26 11 16,-17 9 3-16,3 10 5 16,-10 4-3-16,18 5-5 15,-8 9 0-15,11 3-5 16,3 2 17-16,7 1-12 15,0-10 0-15,0-6 3 16,17-16-3-16,4-12 0 16,17-13 0-16,-1-6 2 15,8-6 13-15,-11 0-15 16,4 0 0-16,-14 0 3 16,-3 0-3-16,-14-12 1 15,0-10-1-15,-7-13 0 16,0-3 11-16,0 2-11 0,-14 0 0 15,-17 6 0-15,-3 7-17 16,-4 5 17-16,0 7-14 16,7 11 12-16,10 0-102 15,8 0-31-15,-11 18-37 16,17 7-92-16,7 1-253 16</inkml:trace>
  <inkml:trace contextRef="#ctx0" brushRef="#br1" timeOffset="176164">9266 6070 608 0,'0'0'196'0,"0"0"-31"16,0 0-47-16,0 0-28 15,0 0-1-15,0 0-53 16,0-44-16-16,0 44-16 16,0 6 10-16,0 20-14 15,0 12 0-15,0 7 7 16,0 3 2-16,0 1-6 16,-10-3-3-16,-4-1 8 0,-7-5 5 15,15-11-9 1,-12-9-4-16,11-8 3 0,7-11 2 15,0 4-5-15,0-5 0 16,0 0 16-16,0 0-10 16,0 0 6-16,14 0-8 15,17-10 2-15,7-3-1 16,-10 1-5-16,9 0 0 16,-6 1-1-16,7 2 10 15,-10 0-9-15,3-2 0 16,-11 3 3-16,-3-4-4 15,-3-1 1-15,-14-2 0 16,7-2-2-16,-7-1 22 16,0 4-19-16,0 0 17 0,0 5-10 15,0 1 22-15,-7 2-26 16,7 0-3-16,-7 6 11 16,7 0 3-16,0 0-15 15,-7 0 0-15,-3 6 0 16,10 24-7-16,0 3 7 15,0 10 0-15,0 3-6 16,0 3 21-16,0-1-15 16,0 6 0-16,0-5 4 15,0 2-19-15,0-2-131 16,0-6-189-16</inkml:trace>
  <inkml:trace contextRef="#ctx0" brushRef="#br1" timeOffset="181769">7781 7999 650 0,'0'0'184'0,"0"0"-47"15,0 0-3-15,0 0-39 16,0 0-22-16,0 0-39 16,-42-48-1-16,42 48 13 15,0 0-38-15,0 0 15 16,0 0-22-16,0 0 10 16,14 0-2-16,24 0-9 15,7 0 0-15,6 0 4 0,1 0 7 16,6 0-10-16,-13 0-1 15,0 0 3-15,-7-4-5 16,-18-1 2-16,-6-1 0 16,-4 1 7-16,-10-7 2 15,0 1-3-15,0 0-5 16,0-7 7-16,-31 4-7 16,-6 2-1-16,9 1 0 15,-3 5-5-15,7 1 15 16,10 1-10-16,7 3 0 15,0 1 4-15,7-5-9 16,0 5 5-16,0 0 0 0,0 0-9 16,0 0 8-1,0 0 1-15,7 0 0 0,14 0 0 16,10 12 1-16,7 3-1 16,-11 2 0-16,11 2-3 15,-7 5 12-15,-10 4-9 16,-4 1 0-16,-17-3 4 15,0-1-18-15,0-2 14 16,-7-6-44-16,-31 3-73 16,0-6-98-16,-6-2-148 15</inkml:trace>
  <inkml:trace contextRef="#ctx0" brushRef="#br1" timeOffset="179554">5790 7922 219 0,'0'0'505'0,"0"0"-337"0,0 0-32 16,0 0-13-16,0 0-38 16,0 0-46-16,-17-72 21 15,17 64-34-15,7 5-4 16,24 0-5-16,6 3-5 16,8 0-9-16,0 0-3 15,-1 0 3-15,-9 17-3 16,-4 6 0-16,-17 3 0 15,-4 3-2-15,-10 2 7 16,0 6-8-16,-24 0 3 0,-21 0 0 16,-6 3 5-1,-8-5-5-15,8-3 0 0,13-10 2 16,7-8 13-16,17-8-15 16,14-6 0-16,0 0 6 15,0 0 23-15,0 0 17 16,14 0-5-16,24-8-20 15,13-10-7-15,8 4-13 16,9 2-1-16,-9 3 3 16,-1 4-6-16,-6 3 3 15,-14 2-6-15,-7 0-18 16,-18 0-153-16,1 0-111 16,-14 0-294-16</inkml:trace>
  <inkml:trace contextRef="#ctx0" brushRef="#br1" timeOffset="180056">6529 7442 625 0,'0'0'268'0,"0"0"-139"15,0 0-2-15,0 0-8 16,0 0-55-16,0 0-7 16,0-49-51-16,0 49-5 15,0 6-2-15,0 17 4 0,-7 5-3 16,-6 4 1-16,-5-3 7 16,-2-4-6-16,6-2 1 15,4-3-3-15,3-11 0 16,7-3 12-16,0-6-12 15,0 0 3-15,0 0 0 16,0 0 32-16,0 0-8 16,7-24-8-16,17-1-11 15,7-1 5-15,-4 0-13 16,4 1 0-16,-10 1 6 16,10 4-4-16,-18 7-2 0,1 3 0 15,-3 8-4-15,-5 2-1 16,8 0 4-16,0 12 0 15,3 13 1-15,4 3-11 16,-4 1 11-16,4-1 0 16,-15 5-8-16,8-5-57 15,-14 3-85-15,0-2-141 16,0-6-421-16</inkml:trace>
  <inkml:trace contextRef="#ctx0" brushRef="#br1" timeOffset="181205">7389 7787 375 0,'0'0'334'0,"0"0"-180"16,0 0-27-16,0 0 1 15,0 0-43-15,0 0-19 16,0-77 7-16,0 57-47 16,-14 3 28-16,7 0-17 15,-10 6-18-15,10 2 18 16,-14 3-37-16,8 6 3 15,-5 0-3-15,-9 0 5 16,3 0-5-16,-14 15 0 0,4 7 3 16,3 7-8-16,0-1 5 15,10 10 0-15,14 0-4 16,7 1 14-16,0 1-10 16,0-9 0-16,7-5-8 15,31-5-2-15,-10-13 1 16,16-5 8-16,-6-3-11 15,0 0 24-15,7-9-12 16,-18-14 0-16,-3 0 5 16,-10-1-3-16,-7 0 0 15,-7-2-2-15,0 3 12 16,0 7-6-16,0 3 7 0,0 8-13 16,0 5 8-1,0 0-14-15,0 0 6 0,0 3-4 16,0 25-9-16,0 12 21 15,0 4-8-15,0 4 0 16,0 3 2-16,0 1-6 16,0-7 4-16,0-2 0 15,0-3-3-15,0-9 14 16,0-5-22-16,0-2 8 16,0-10-113-16,0-8-75 15,0-5-135-15,0-1-288 16</inkml:trace>
  <inkml:trace contextRef="#ctx0" brushRef="#br1" timeOffset="185521">9452 7594 734 0,'0'0'216'0,"0"0"-64"16,0 0-4-16,0 0-22 15,0 0-48-15,0 0-9 16,-38-58-24-16,31 58-24 15,7 0 2-15,-10 9-19 16,3 18-4-16,7 14 12 0,0 7 0 16,0 4 0-1,0 0-12-15,0-1 2 0,17-5-2 16,-3-3 2-16,-7-9-2 16,0-8 0-16,-1-6-80 15,5-3-49-15,-11-5-149 16,0-10-176-16</inkml:trace>
  <inkml:trace contextRef="#ctx0" brushRef="#br1" timeOffset="185810">9548 7681 704 0,'0'0'205'16,"0"0"-73"-16,0 0-1 0,0 0-64 15,0 0-13-15,0 0-3 16,79-87-40-16,-34 87 24 16,-7 0-24-16,-1 0-6 15,-9 8 3-15,3 15-8 16,-17 5 0-16,3 9 3 16,-17 2 7-16,0 2-5 15,-24 2-5-15,-14 0 4 16,-7 3 16-16,11-9-18 15,3-5 11-15,24-12-5 0,7-9-2 16,0-3-2 0,52-4 4-16,23-4 2 0,22 0 14 15,6 0-24-15,-24 0-3 16,-10 0-51-16,-42 0-206 16,-17 0-611-16</inkml:trace>
  <inkml:trace contextRef="#ctx0" brushRef="#br1" timeOffset="188208">8754 7673 410 0,'0'0'247'15,"0"0"-115"-15,0 0 5 0,0 0-16 16,0 0-54-16,0 0 9 15,0-2-7-15,0 2-29 16,0 0 34-16,0 0-48 16,0 0-4-16,0 0 7 15,0 0-22-15,0 0 7 16,0 0-14-16,-7 2 5 16,-17 15-10-16,10 3 5 15,-10 0 0-15,10-3-6 16,7 1 18-16,1-1-13 15,6-3 1-15,0 1 0 16,0 1-4-16,0-1 4 16,0-4 0-16,0 4-3 0,0-1 11 15,20 3-8-15,18 3 0 16,0 0 4-16,0 3-9 16,-4 3 5-16,-3-4 0 15,-17 2-5-15,10-4 15 16,-10-3-10-16,-8-6 0 15,-6-5 2-15,0-1-8 16,0 1 6-16,0 0 0 16,0 2-1-16,0 1 9 15,-20-3-8-15,-11-1 0 16,-7-2 2-16,11 0-13 16,-18-3-35-16,14 0-66 15,10 0-28-15,4 0-75 0,10-8-131 16</inkml:trace>
  <inkml:trace contextRef="#ctx0" brushRef="#br1" timeOffset="188405">8702 7736 440 0,'0'0'256'15,"0"0"-164"-15,0 0 47 16,0 0-15-16,0 0-63 15,0 0-2-15,45-71-56 16,20 59-2-16,18-2-1 0,20 2-20 16,0-2-141-1,-14 3-306-15</inkml:trace>
  <inkml:trace contextRef="#ctx0" brushRef="#br0" timeOffset="191615">1846 5895 777 0,'0'0'140'0,"0"0"-33"16,0 0 20-16,0 0-40 15,-165-160 7-15,151 149 3 16,7 1-45-16,7 5 9 16,0 5-33-16,0-2 2 0,0 2 12 15,0 0-36 1,0 0-2-16,0 0-4 0,59 2 4 15,37 27-9-15,69 14 5 16,55 2 0-16,76 1-1 16,62 3 12-16,40 5-11 15,25-3 0-15,-14 1 7 16,-23 0-1-16,-22-13-6 16,-10 5 0-16,-27-10-3 15,-18-3 8-15,-20-3-5 16,-21-5 0-16,-10 1 4 15,-10-2-4-15,-28 1 0 16,-17 0 0-16,-28 0-1 0,-17-3 6 16,-34-3-5-1,-11-3 0-15,-27-6 8 0,-3-4-11 16,-1-4 3-16,-9 0 0 16,2 0 0-16,-2 0 7 15,2 0-7-15,-16 0 0 16,-8 0 8-16,-13 0-11 15,7 0 3-15,-32 0 0 16,5 2-6-16,-5 2 12 16,-13-2-6-16,7 1 0 15,0 0 3-15,0 3-14 16,3 0 11-16,11-1 0 16,-14-2-6-16,10 0 10 15,-10-3-8-15,-7 0-6 0,0 0-63 16,0 0-10-16,0 0-66 15,-52 0-40-15,-23-9-257 16</inkml:trace>
  <inkml:trace contextRef="#ctx0" brushRef="#br0" timeOffset="192318">8028 5455 697 0,'0'0'89'0,"0"0"28"15,0 0 1-15,0 0-32 16,0 0 3-16,0 0-56 16,0 2-5-16,-51 24-8 0,-46 14-4 15,-37 9 64-15,-24 6-36 16,-34 2 6-16,-22 2-1 15,-30 4-28-15,-44 3 12 16,-39 3-4-16,-24 2-20 16,-24 0 20-16,11-2-19 15,17 0-7-15,20 2 10 16,31 10 0-16,4 5-11 16,27 2 0-16,14-1 10 15,28-9-4-15,30-11-8 16,28-13 0-16,41-11 5 15,11 0 0-15,17-7-5 16,10 4 0-16,-4-2 12 0,8-5-15 16,16-5 3-1,-2-10 0-15,23-3-3 0,7-6 12 16,11-3-9-16,3-1 0 16,3-2 7-16,7 0-12 15,-10 2 5-15,-14 4 0 16,11-3-8-16,-4 3 14 15,10-8-6-15,11 3 0 16,10-4 6-16,0 0-13 16,0 0 7-16,0 0 0 15,0 0-11-15,0 0-7 16,0 0 9-16,17-9-26 16,21-7-75-16,-4-4-159 15,-27 2-199-15</inkml:trace>
  <inkml:trace contextRef="#ctx0" brushRef="#br0" timeOffset="198828">10672 7833 740 0,'0'0'185'0,"0"0"-66"15,0 0 32-15,0 0-69 16,0 0-46-16,0 0 5 15,0 0-31-15,0-2 6 16,0 7-16-16,0 12 5 16,0 6 2-16,18 3-6 15,-5 0-1-15,-6-1 7 16,7-2 2-16,-7-6-9 16,-7-8 0-16,10-3 6 0,-10-6-4 15,7 0 1 1,0 0 10-16,0 0 70 0,24-12-35 15,3-22 4-15,28-13-34 16,-4-9-12-16,1-3 5 16,-1 1-11-16,4 3 0 15,-17 13 5-15,-18 10 0 16,-2 13-10-16,-12 7-17 16,-6 6-101-16,10 6-68 15,-10 0-128-15,0 0-313 16</inkml:trace>
  <inkml:trace contextRef="#ctx0" brushRef="#br0" timeOffset="201778">12216 6953 93 0,'0'0'772'0,"0"0"-607"15,0 0-31-15,0 0-55 16,0 0 12-16,0 0-44 15,-96-149 2-15,51 144-23 0,1-1-25 16,6 6 28-16,14 0-24 16,-4 0 0-16,-3 0 13 15,4 1-9-15,-11 14-9 16,0 6 0-16,17 1 11 16,4 7-17-16,10 5 6 15,1 6 0-15,6 9-4 16,0 6 14-16,0 2-10 15,0 9 0-15,13 2 9 16,4 6-1-16,-3 9-6 16,-7 0 3-16,7 9 34 15,-4 5-38-15,-3 9 25 16,-7 8 10-16,0 1-29 16,0-1 19-16,0-3-23 15,0-8 2-15,-17-10 7 0,3-17-2 16,0-16-10-16,-3-15 0 15,10-12 7-15,7-15-7 16,0-8 0-16,0-4 0 16,0-4 1-16,0-2 5 15,0 0-6-15,0 0 0 16,0 0 9-16,0 3-19 16,0-3 10-16,7 3 0 15,24 3-7-15,0-4 22 16,14-2-14-16,-11 0-1 0,4 0 8 15,0 0-5-15,-18 0-3 16,-2 0-22-16,-12-8-28 16,1-9-82-16,7-8-145 15,17-13-253-15</inkml:trace>
  <inkml:trace contextRef="#ctx0" brushRef="#br0" timeOffset="202386">12601 7373 740 0,'0'0'202'16,"0"0"-33"-16,0 0-42 15,0 0-4-15,0 0-24 16,0 0-64-16,0-77 20 15,0 77-32-15,0 0-23 0,0 0 0 16,0 8-5-16,0 24 5 16,-17 11-7-16,3 0 17 15,1-3-9-15,-5-9-1 16,18-5 0-16,-6-6-5 16,6-12 10-16,0-5-5 15,0-3 3-15,0 0 4 16,0 0 11-16,0-17-13 15,24-17-3-15,3-15 8 16,4-2-2-16,-10-4-3 16,10-5-2-16,0 12 9 15,-11 8-11-15,-13 20-1 16,10 14 0-16,-17 6-10 0,7 0 4 16,14 0-3-1,10 26 5-15,7 5 7 0,-11 4-9 16,11 5 6-16,-7 5-49 15,3 4-52-15,-3 3-149 16,7-7-98-16</inkml:trace>
  <inkml:trace contextRef="#ctx0" brushRef="#br0" timeOffset="202884">13409 7750 758 0,'0'0'166'16,"0"0"-83"-16,0 0 35 16,0 0-18-16,0 0-79 15,0 0-2-15,0 0-17 16,-17-26 5-16,55 26-10 15,14 0 11-15,6 0-6 16,11 0-2-16,-18 0 11 16,-6 0-2-16,-14 0-7 15,-10 0-1-15,-14 0 22 16,6 0-16-16,-13 0 36 16,0-5 5-16,0-6-28 15,0-4 14-15,-7 1-34 0,-20 0 11 16,-11 2-22-16,7 1 15 15,10 5-4-15,8 0 0 16,13 6 9-16,0 0-11 16,0 0 2-16,0 0-7 15,0 0 1-15,0 0-7 16,27 0 13-16,11 17 0 16,7 1 10-16,-7-2-11 15,-4 4 1-15,-3 1 0 16,0-1-8-16,-17 3 11 15,-8-1-7-15,-6 7-46 0,0-3-114 16,-30-3-112-16</inkml:trace>
  <inkml:trace contextRef="#ctx0" brushRef="#br0" timeOffset="203264">14558 6944 662 0,'0'0'269'0,"0"0"-159"16,0 0 23-16,0 0-30 16,0 0-28-16,0 0-66 15,-83-31-7-15,70 82 13 16,-5 23-3-16,5 15 18 16,-1 11-8-16,14 9-8 15,0-1 9-15,0 2-18 16,0-11-5-16,27-10 2 15,4-13 10 1,7-12-9-16,7-15-3 0,-7-12-55 0,-4-12-116 16,4-16-150-16</inkml:trace>
  <inkml:trace contextRef="#ctx0" brushRef="#br0" timeOffset="203535">14878 7473 831 0,'0'0'147'16,"0"0"-16"-16,0 0-20 16,0 0-72-16,0 0-39 0,0 0-7 15,6 72 7-15,15-21 0 16,-14 6 10-16,0 0-4 15,3-2-6-15,-3-4 0 16,-7-11-6-16,7-12-94 16,-7-7-75-16,0-13-97 15,7-8-259-15</inkml:trace>
  <inkml:trace contextRef="#ctx0" brushRef="#br0" timeOffset="204081">14840 7241 231 0,'0'0'358'0,"0"0"-246"0,0 0-15 16,0 0-18-16,0 0-4 16,0 0-65-16,103-97-4 15,-65 97 4-15,6 23-2 16,1 14 2-16,-17 15-10 15,3 8 5-15,-25 5 1 16,-6 2-6-16,0-2 0 16,-44-6 6-16,-8-6 5 15,14-13-11-15,11-18 0 16,10-13 0-16,17-4-8 0,0-1 8 16,0-1 0-1,0 5 0-15,24 0 11 0,3-2-9 16,11-2 0-16,7 1 4 15,-7-5-6-15,-1 0 1 16,8 0-1-16,-17 0 3 16,9-3 7-16,-16-4-6 15,3-3 1-15,-17-1 1 16,7 2 59-16,-7-5-15 16,-7 0 1-16,0 2 26 15,0 0-49-15,0 7 33 16,0 2-13-16,0 3-30 15,0 0-4-15,0 0-14 16,0 3-17-16,0 20 15 0,0 8 2 16,10 2-1-16,-3-6 1 15,0-1-8-15,6-3 4 16,-6-7-90-16,4-4-7 16,-4-6-46-16,-1-3-31 15,-6-3-59-15,0 0-276 16</inkml:trace>
  <inkml:trace contextRef="#ctx0" brushRef="#br0" timeOffset="204393">15349 7453 395 0,'0'0'223'0,"0"0"-65"16,0 0-36-16,0 0-24 0,0 0-42 15,0 0-46-15,-104-63-10 16,104 74 0-16,0 16-4 15,0 3 4-15,0-1 4 16,0 0 9-16,25-6-13 16,2-6 0-16,-3-5 3 15,4-8 1-15,-4-4 0 16,-4 0-1-16,4 0 25 16,-10-4-14-16,0-14 57 15,-14-6-14-15,0 6-34 16,0-3 7-16,0 4-30 15,-21 5-17-15,8 9 15 0,-5 3-77 16,11 0-39-16,7 24-63 16,0 8-119-16</inkml:trace>
  <inkml:trace contextRef="#ctx0" brushRef="#br0" timeOffset="205589">15823 7639 963 0,'0'0'155'0,"0"0"-9"0,0 0-25 16,0 0-27-16,0 0-71 16,0 0 16-16,-58-94-30 15,44 94 0-15,-10 0-18 0,3 11 3 16,-17 21 6-16,11 5-4 15,10-1 10-15,10-1-7 16,7-9 1-16,0-6-26 16,7-6 22-16,24-8-33 15,-4-6 35-15,4 0-6 16,0 0 16-16,-3 0 2 16,-11-15-2-16,-10 4-4 15,-1-3 43-15,-6 0-26 16,0 5 9-16,0 0-1 15,0 6-28-15,0 3 30 16,0 0-31-16,0 0-1 0,0 0-5 16,-6 32-20-16,-1 17 26 15,0 10-1-15,-10 8 17 16,10 4-16-16,0 3 0 16,7 4 1-16,0-1-8 15,0-3 7-15,0-8 0 16,0-7 1-16,0-7 12 15,0-12-13-15,0-11 0 16,0-12 0-16,0-9-9 16,0-8 9-16,0 0 0 15,-7 0 19-15,-31-15-14 16,-13-21 12-16,6-12-14 16,14-7 5-16,10-8-7 0,21 3 2 15,0 3-3-15,0 6 0 16,38 2 5-16,14 6-8 15,-1 3 3-15,15-3 0 16,2-3-9-16,12 1 9 16,-5-10 0-16,-10 1 1 15,-13-3 14-15,-7 2-15 16,-21 1 0-16,-10 0 5 16,-14 0-1-16,0-1 4 15,0 10-5-15,-14 5 14 16,-10 15-9-16,3 7 4 15,14 9-12-15,0 9 5 16,7 0-15-16,0 0 6 16,0 40 3-16,0 18-15 0,0 10 31 15,0 3-15-15,14-5 0 16,14-6 0-16,-4-7-8 16,-4-17 10-16,4-14-2 15,-10-7 0-15,0-10-1 16,-4-5 0-16,-3 0 1 15,0 0-10-15,0 0 0 16,17-7 13-16,3-20-3 16,4-2 4-16,-3 1 10 15,-4 5-14-15,-3 9 0 16,-11 11 0-16,11 3-12 16,-1 0 1-16,11 0-12 15,0 0 22-15,-3 9-32 0,-4 2 30 16,-17-8-4-16,6-3 1 15,-6 0-10-15,3 0 22 16,4 0-6-16,17-26 14 16,-3-14-8-16,3-9-1 15,-11-4 5-15,-3-8-6 16,-17-2 31-16,0-2-28 16,0 2 6-16,-24 9 3 15,-7 7-7-15,11 16 7 16,6 11-7-16,-3 12-6 15,10 8 1-15,7 0-4 16,0 23-11-16,0 31 6 0,0 14 8 16,0 12-3-1,0-5 0-15,17-4 1 0,11-7-10 16,-15-14-24-16,11-9-34 16,-10-13-19-16,-7-11-101 15,3-8-44-15,-10-9-35 16,0 0-149-16</inkml:trace>
  <inkml:trace contextRef="#ctx0" brushRef="#br0" timeOffset="205735">16669 7470 577 0,'0'0'170'0,"0"0"-5"0,0 0-16 16,0 0-80-16,0 0-42 15,0 0-27-15,141-32 4 16,-52 32-16-16,1 15-34 15,-18-4-163-15</inkml:trace>
  <inkml:trace contextRef="#ctx0" brushRef="#br0" timeOffset="206671">18106 7287 777 0,'0'0'152'16,"0"0"-16"-16,0 0-1 0,0 0-16 15,0-163-17-15,0 146-49 16,0 9-6-16,0 4 2 15,0 4-47-15,0 0 10 16,0 6-12-16,0 29-13 16,0 16 1-16,0 15 12 15,0 8 0-15,0 4-2 16,0-7 11-16,0-6-9 16,0-8 0-16,0-10 4 15,0-13-10-15,0-14 6 16,11-11 0-16,-5-7-1 15,-6-2-48-15,0 0 38 16,0 0 2-16,0-14-8 0,0-17-37 16,-17-9-8-1,-28-3 19-15,-6 2 19 0,-1 1 11 16,1 12 13-16,23 5 0 16,-3 9 3-16,24 7-9 15,1 6 6-15,6 1 0 16,0 0-4-16,0 0 13 15,0 0-11-15,6 0 2 16,39 0 0-16,20 0-6 16,18 0 8-16,-11 0-2 15,4 0 0-15,-18 0 11 16,-13 0-11-16,-14 0 0 16,-17 0 2-16,-1 0-12 0,-2 5 10 15,-11-5 0-15,0 3-2 16,0 3-6-16,0 7 8 15,0 11 0-15,0 5 1 16,0 4 1-16,0-2-2 16,0-1 0-16,0-7 1 15,20-6 12-15,-6-8-11 16,10-7 3-16,4-2-3 16,3 0 31-16,0 0-21 15,-4-14 25-15,11-9 6 16,-14-5-20-16,-3-4 28 15,-14-3-20-15,-7 1-21 0,0-3 5 16,-21 0-15-16,-24 5-7 16,-13 7 2-16,-4 13-28 15,-3 12-67-15,13 0-91 16,7 3-176-16</inkml:trace>
  <inkml:trace contextRef="#ctx0" brushRef="#br0" timeOffset="208048">19124 7590 649 0,'0'0'112'0,"0"0"-75"0,0 0 138 15,0 0-66 1,0 0-26-16,0 0 16 0,-7-20-75 16,21-3 14-16,0-5-13 15,10-4-8-15,-4-5 32 16,11-2-36-16,-10-7 25 16,3-1-12-16,-17 2-20 15,-7-3 8-15,0 5-1 16,0 8-8-16,0 7 10 15,0 8-15-15,-7 8 0 16,-10 6-5-16,17 6 5 16,-7 0-5-16,-14 4 5 15,4 30-1-15,-4 12-12 0,8 8 13 16,6 9 0 0,7-1-4-16,0 1 14 0,14-15-10 15,13-13 0-15,18-9-12 16,6-9 2-16,4-11-5 15,4-6 15-15,-1 0-9 16,-6-13 23-16,-7-17-12 16,-15-4-2-16,-9 0 4 15,-14-1 4-15,-7 3-1 16,0 7 6-16,0 2 6 16,0 8-9-16,-7 7-7 15,-7 2-3-15,7 6-1 16,1 0-12-16,-12 3 8 15,5 23 5-15,-1 5-3 0,14 4 12 16,0 2-9-16,0-3 0 16,27-8-2-16,18-9-9 15,7-5-1-15,16-9 12 16,5-3-6-16,2 0 26 16,-9-21-20-16,-15-13 0 15,-6-8 1-15,-7-11 17 16,-18-3-8-16,-9-5 19 15,-11 7 32-15,0 9-52 16,-11 7 31-16,-2 13-22 16,-8 10-13-16,14 10 35 15,-3 5-39-15,10 0 0 0,0 0-1 16,-7 28-15 0,-7 29 15-16,0 26 0 0,4 20 9 15,3 11-12-15,0 10 3 16,-6 4 0-16,-12 9-2 15,-2-2 6-15,3-15-11 16,17-23-15-16,7-31-19 16,0-29 38-16,24-21-19 15,28-16 20-15,13 0-9 16,18-33 22-16,-4-13-6 16,-11-9-5-16,-23-2 2 15,-24-8 1-15,-4-7-3 16,-17-2 0-16,0-1-4 0,-17 4 3 15,-28 11-4 1,-13 9 3-16,6 10-14 0,-6 7 7 16,20 11 4-16,17 9 5 15,21 2-5-15,0 7-2 16,0-6 3-16,7-4-7 16,51-5 0-16,15-8 0 15,9-3 9-15,1-9 2 16,-18-1-2-16,-13-5 18 15,-1 1-16-15,-13-3 13 16,-14-1-8-16,-10 2 37 16,-7 8-31-16,-7 10 3 15,0 12 10-15,0 9-15 16,0 8 0-16,0 0-9 16,-7 5-16-16,-14 38 12 0,-3 19-4 15,-7 13 8 1,17 0 0-16,7-7 10 0,7-5-10 15,0-8 0-15,7-13 3 16,24-6-17-16,-10-8-8 16,10-14-42-16,-10-6 8 15,9-8-99-15,1 0-41 16,-24-14-88-16,0-22-516 16</inkml:trace>
  <inkml:trace contextRef="#ctx0" brushRef="#br0" timeOffset="208195">20310 7144 556 0,'0'0'174'0,"0"0"-32"0,0 0-86 15,0 0-12-15,0 0-41 16,220-65 5-16,-130 65-16 16,6 0-1-16,-20 0-257 15</inkml:trace>
  <inkml:trace contextRef="#ctx0" brushRef="#br0" timeOffset="208477">20881 6758 802 0,'0'0'147'0,"0"0"-5"16,0 0 11-16,0 0-93 15,0 0-42-15,0 0-18 16,89 72 0-16,-10-1 17 16,11 12-15-16,-1 6 34 15,-6 3-3-15,-32 5-24 16,-6-6 24-16,-31-8-31 16,-14-6 1-16,0-11-3 15,-14-9 0-15,-38-12-32 16,-9-10-115-16,-12-12-124 15,-2-20-524-15</inkml:trace>
  <inkml:trace contextRef="#ctx0" brushRef="#br0" timeOffset="212556">21627 6255 611 0,'0'0'144'16,"0"0"-9"-16,0 0-18 16,0 0-45-16,0 0 20 15,0 0-46-15,0 0-11 16,-14-48 14-16,14 48-48 0,0 0 18 16,0 0-5-1,0 0-7-15,0 0 32 0,7 0-25 16,24 0 4-16,-3 0 16 15,3 0-28-15,-7 0 0 16,-4 0-6-16,-13 14 11 16,7 12-14-16,3 8 3 15,-10 14 0-15,-7 12-8 16,14 6 22-16,-7 6-14 16,10-1 0-16,-3-2 15 15,-8 0 5-15,19-3-17 16,-19-4-3-16,8 1 18 0,-7-3-3 15,0 0-15 1,3 0 0-16,-3 3 10 0,0 6-13 16,0 0 3-16,0 2 0 15,0 0-1-15,-7 0 10 16,0 2-9-16,0 0 0 16,0 2 10-16,0-4-2 15,0 4-6-15,0-4 3 16,0-5 22-16,0-1-15 15,0-1 2-15,0-11-14 16,0-7 11-16,0-3-6 16,10-11-5-16,-10-1 0 15,7-5-1-15,-7-6 21 16,0-3-20-16,7-3 0 16,-7-5 4-16,0-1-6 0,0-1 2 15,0-5 0-15,0 1-6 16,0-3 21-16,0 0-15 15,0 0 0-15,0 0 9 16,0 0-1-16,0 0-8 16,-7 0 0-16,-24 0-1 15,-14 0 14-15,-13 0-26 16,-1-3-4-16,-16 1-191 16,16-5-208-16</inkml:trace>
  <inkml:trace contextRef="#ctx0" brushRef="#br0" timeOffset="221708">1550 5692 565 0,'0'0'346'0,"0"0"-248"15,0 0 33-15,0 0 18 16,0 0-7-16,0 0-73 16,0 0-23-16,0 3 22 15,0-3-52-15,0 0 21 0,0 0-16 16,0 0-8 0,0-9 0-16,0-2-13 0,0-3 0 15,0-1 2-15,0 1 6 16,0-6-8-16,0 0 0 15,0-8 15-15,0-4-23 16,0-5 8-16,0 3 0 16,0 2-3-16,0 11 6 15,7 11-3-15,0 6 0 16,-7 4 9-16,0 0-16 16,0 0 7-16,0 0 0 15,0 0-15-15,14 0 14 0,24-2 1 16,13-1 0-1,32-6 14-15,6-2-19 16,8-7 5-16,6 2 0 0,-14-1-8 16,-24 5 14-16,-27 3-6 15,-17 6 0-15,-14 1 10 16,-7 2-18-16,0 0 8 16,0 0 0-16,0 0-8 15,0 0 13-15,0 0-5 16,0 0 0-16,0 0 11 15,0 0-19-15,0 0 8 16,10-3 0-16,-3 0-7 16,7 0 17-16,-1-2-10 15,5 1 0-15,-18 4 8 16,13 0-15-16,-13 0 7 16,0 0 0-16,0 0-7 0,0 0 11 15,0 0-4-15,0 0 0 16,0 0 13-16,0 0-27 15,0 0 14-15,0 0-6 16,7 9-10-16,7 17 13 16,3 1 3-16,-10 1 0 15,14 2 13-15,-4-1-19 16,4 9 6-16,3-2 0 16,-11 7-13-16,-13 15-32 15,0 1-132-15,-13 4-291 16</inkml:trace>
  <inkml:trace contextRef="#ctx0" brushRef="#br0" timeOffset="222935">3001 8237 869 0,'0'0'120'0,"0"0"6"16,0 0 14-16,0 0-41 15,0 0-6-15,0 0-50 16,-13-32 4-16,13 32-8 16,0 0-27-16,0 0 21 15,0 0-29-15,0 0-2 16,0 0-3-16,0 0 1 0,0 9 0 15,0 10-2-15,0 8 7 16,0 1-8-16,7 4 3 16,-1-1 0-16,1-3 1 15,0-2 3-15,3-6-4 16,-10-9 0-16,7 1 9 16,0-7-10-16,0 2 1 15,0-5 0-15,7 1-6 16,3-3 11-16,4 0-5 15,16 0 3-15,1 0 6 16,21 0-2-16,-1-3-7 16,4-8 0-16,-4 0-2 15,15 2 5-15,-11 3-3 16,-4 0 0-16,0 6 10 16,-6 0-16-16,-7 0 6 0,6 0 0 15,-13 0-5 1,-7 0 8-16,-3 0-3 0,-4 0 0 15,-11 0 8-15,1-2-8 16,-14 2 0-16,0 0 0 16,0 0-3-16,7 0 6 15,-7 0-3-15,0 0 0 16,0 0 7-16,0-4-4 16,0 4-3-16,0 0 0 15,0 0 16-15,0-8-11 16,0 0 22-16,0-4-6 15,0-2-15-15,0 2 11 0,0-2-15 16,0-3 0-16,0-1 5 16,0-4-1-16,0 2-6 15,10 0 0-15,-10 3-7 16,0 0-16-16,0 8-101 16,-10-2-285-16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1:44.1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12 232 352 0,'0'0'294'0,"0"0"-147"16,0 0-44-16,0 0 33 15,0 0-43-15,0 0-34 16,0-78 20-16,0 75-61 16,0 3 27-16,0 0-24 15,0 0-17-15,0 11-8 16,0 24-14-16,0 16 18 16,0 12-10-16,0 3 22 15,0-3-12-15,0-7 1 16,0-7 19-16,0-11-22 0,0-13 2 15,24-11 0 1,-3-5 7-16,10-6 3 0,-4-3-10 16,11 0 2-16,7-3 11 15,-7-20-6-15,-1-2-7 16,-2-1 0-16,-11 0-6 16,-3 6 17-16,-21 3-11 15,0 9 0-15,6 8 11 16,-6 0-14-16,0 0 3 15,0 0-15-15,11 0 12 16,-4 17-19-16,6 9 22 16,-6 2 0-16,17-2 10 15,-10-1-16-15,7-7 6 16,3-5 0-16,-4-6-10 0,4-7 10 16,-3 0 0-16,3 0 4 15,4-12 11-15,-11-14-7 16,-3-2-8-16,-14-3 0 15,0-7 12-15,0-2-3 16,0 0 2-16,-21 3-6 16,-10 3 11-16,-7 8-3 15,11 8-13-15,3 8 2 16,10 7-3-16,-3 0 6 16,17 3-5-16,-7 0 0 15,-7 0-13-15,0 6-2 0,-10 14-7 16,10 1-95-16,8 0-21 15,6 0-67-15,0-7-47 16,0-3-305-16</inkml:trace>
  <inkml:trace contextRef="#ctx0" brushRef="#br0" timeOffset="1063">665 405 459 0,'0'0'143'0,"0"0"-48"16,0 0 4-16,0 0 8 15,0 0-57-15,0 0 13 16,0-11-29-16,0 11-28 16,0 0-6-16,0 9 0 15,0 13 0-15,0 1 2 16,7 3 11-16,14-4-13 15,3-1 0-15,-3-4 5 16,10-6-10-16,0-5 5 16,-11-6 0-16,11 0 15 15,-3 0-11-15,3-6 23 0,-11-17 17 16,4-3-1-16,-17-4 32 16,7-8-60-16,-4-1 22 15,-10-5 10-15,0 5-46 16,0 1 22-16,0 13-7 15,0 5-7-15,0 11 22 16,0 6-29-16,0 3-2 16,0 0 0-16,0 0-27 15,0 23 27-15,0 14 0 16,0 3 3-16,21 3-17 16,-1 0 14-16,5-3 0 15,5 1-4-15,-9-8-15 0,0-5 17 16,-4-4-17-16,-10-10-13 15,-7-3 30-15,0-8-39 16,0-3 8-16,0 0 31 16,0 0 2-16,0 0-7 15,0 0 7-15,-7 0-15 16,-10 0 14-16,10 0-38 16,0 0 16-16,7 0 20 15,0 0-33-15,0 0 19 16,14 0-9-16,24-8 26 15,6-15-4-15,8-8 9 16,10-10-5-16,3-5 30 16,-13-2-27-16,-8-6 39 0,-13-1 9 15,-17-2-6 1,-14 3 30-16,0-1-46 0,0 13 23 16,-7 7-2-16,-24 9-31 15,17 14 21-15,-3 8-40 16,17 4 8-16,0 0-16 15,-7 34-4-15,-6 20 12 16,6 19-2-16,0-6 18 16,7 5-17-16,0-4 1 15,0-5-25-15,7-12-56 16,13-13-115-16,11-19-3 16,0-9-117-16,-24-10-253 15</inkml:trace>
  <inkml:trace contextRef="#ctx0" brushRef="#br0" timeOffset="1222">1384 347 414 0,'0'0'204'16,"0"0"-42"-16,0 0-39 15,0 0 14-15,0 0-78 16,0 0-22-16,0 0-37 16,134-67 7-16,-24 58-11 15,0 3 4-15,-3-1-218 16,-28-3-158-16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7:18.1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601 557 693 0,'0'0'207'15,"0"0"-73"-15,0 0 19 0,0 0-57 16,0 0-45-16,0 0-28 15,0 0-16-15,0 0 4 16,7 21-9-16,-7 15 0 16,0 7 27-16,0 3-27 15,0 5 17-15,0 1 5 16,0-4-24-16,0-7 19 16,0-7-19-16,0-12 1 15,0-12-2-15,0-8 10 16,0-2-9-16,0 0 34 15,0 0 46-15,0-8 13 16,0-24-44-16,-7-17-42 0,-3-10 1 16,3-11-7-16,0-10-1 15,7-5 0-15,0-7 16 16,0-2-19-16,0 0 3 16,0 5 0-16,0 12-14 15,24 17 4-15,-10 20 10 16,0 20-8-16,-7 8-13 15,17 12 19-15,-3 0-36 16,16 6-8-16,1 28 34 16,-10 13-40-16,3 6 6 15,-7 5 29-15,-17-1-27 16,-7 0 37-16,0-8-6 16,0-7-30-16,-31-1 16 0,-7-6-68 15,3-2-26-15,4-4-43 16,1-4-134-16,16-1-303 15</inkml:trace>
  <inkml:trace contextRef="#ctx0" brushRef="#br0" timeOffset="1079">904 760 214 0,'0'0'557'16,"0"0"-423"-16,0 0 0 0,0 0-24 15,0 0-38-15,0 0-40 16,0-46-32-16,7 46 0 16,24 0-10-16,14 18 10 15,-11 7 0-15,11 7 8 16,-14-5-8-16,0 3 0 15,-18-4 1-15,1-6-11 16,-14-4 9-16,0-4 1 16,0-6 0-16,0-3-20 15,0-3 20-15,-14 0 1 16,7 0 5-16,-6 0-12 0,2-21-22 16,11-1 24-1,0-7 4-15,0-4-16 0,31-5 12 16,0-5 4-16,-3 3 0 15,3 6-10-15,-11 8 5 16,-2 9 5-16,-18 5 1 16,0 12 11-16,0 0-4 15,0 0-7-15,0 0 4 16,0 0-10-16,-11 14-9 16,4 12 14-16,7 0 0 15,0 3 12-15,0-4-15 16,0-5 3-16,24 0 0 0,14-8-8 15,3-9 9 1,4-3-1-16,17 0 7 0,-10-15 1 16,-8-14-1-16,-9 1-4 15,-4-6 0-15,-7-6 18 16,-11-3 27-16,-6-3-5 16,-7 3 44-16,0 6-45 15,0 9 30-15,0 10-36 16,-13 10-7-16,6 5 16 15,7 3-45-15,0 0-4 16,-11 29 2-16,11 24-3 16,-6 22 5-16,6 14 0 15,0 11 0-15,0 11-6 16,0 18 6-16,0 11-1 16,-7-3 1-16,7-2-32 0,-7-29-62 15,7-35-17-15,0-28-11 16,0-31 37-16,20-12 49 15,18 0 36-15,7-41 0 16,0-10 8-16,-8-18-2 16,-16-2-6-16,-14-6 5 15,-7 2-7-15,0 10 6 16,-34 4-4-16,-18 12 6 16,-3 9 3-16,3 9-7 15,18 9-2-15,10 4 7 16,17 7 5-16,7 0-10 15,0-1 5-15,7-5-7 0,45-11 5 16,16-4-7 0,-2 1 2-16,-1-1 0 0,-20 6-4 15,-8 3 5-15,-6 9-1 16,-17 2 27-16,0 11-9 16,-14-3 40-16,0 4-30 15,0 0-28-15,0 0 0 16,0 20-19-16,10 11 19 15,-3 10 3-15,-7-7 11 16,7 0-12-16,0-9-2 16,-7-1 1-16,7-7-11 15,0-5-31-15,-7-10-67 16,0-2-3-16,0 0-134 16,0-2-226-16</inkml:trace>
  <inkml:trace contextRef="#ctx0" brushRef="#br0" timeOffset="1371">1898 514 541 0,'0'0'128'0,"0"0"-41"0,0 0-16 16,0 0-59-16,0 0-6 15,0 0 4-15,-14 17-9 16,35-5 0-16,-1-6 19 0,4-6-19 15,-3 0 37 1,3 0 38-16,-3-4-14 0,-14-12 20 16,10-4-46-16,-10-3-2 15,-7 5 15-15,0 3-38 16,0 4 4-16,-24 9-15 16,3 2-27-16,-10 0 27 15,3 8-120-15,22 30-37 16,6 5-158-16</inkml:trace>
  <inkml:trace contextRef="#ctx0" brushRef="#br0" timeOffset="1664">2321 717 755 0,'0'0'167'0,"0"0"-41"16,0 0-28-16,0 0-30 15,0 0-65-15,0 0-3 16,0 0 0-16,65 51 2 16,-34-19 10-16,14 3-8 15,-11-4-4-15,21-2 4 16,-21-11 5-16,4 1-1 15,-7-10-8-15,-10-7-13 0,-4-2-49 16,-17 0-90-16,0 0-46 16,0-11-331-16</inkml:trace>
  <inkml:trace contextRef="#ctx0" brushRef="#br0" timeOffset="1848">2534 714 548 0,'0'0'129'15,"0"0"-20"-15,0 0 30 16,0 0-55-16,0 0-43 16,0 0-31-16,-28-15 1 15,11 44-11-15,3 9 0 16,1 2 2-16,6 3-7 16,7-4-30-16,0-1-297 0</inkml:trace>
  <inkml:trace contextRef="#ctx0" brushRef="#br0" timeOffset="2425">3328 306 502 0,'0'0'215'0,"0"0"-128"15,0 0-36-15,0 0-33 16,0 0-17-16,0 0-1 15,-31 8 0-15,24 6 1 16,7-2 15-16,0-10-17 16,0 1 1-16,0-3 0 15,0 0 9-15,0 0-9 16,14 0 23-16,10 0 58 16,-17-11-30-16,0-7 17 15,-7 2-24-15,0-2-16 16,0 4 37-16,0 3-56 15,0 2 2-15,0 9-11 0,-14 0-26 16,-10 0 4-16,10 32-140 16,-6 16-119-16</inkml:trace>
  <inkml:trace contextRef="#ctx0" brushRef="#br0" timeOffset="2790">3431 763 160 0,'0'0'584'0,"0"0"-514"15,0 0-33-15,0 0 13 0,0 0-49 16,0 0-1-16,-82 35 7 15,82-9-1-15,0-1 3 16,0-8-9-16,0-3 3 16,0-6 5-16,24-4-6 15,-10-4 13-15,-1 0 35 16,4 0 1-16,4 0 47 16,-4-15-29-16,-3-2-4 15,-14-3 3-15,0 4-50 16,0-5 10-16,0 4-22 15,-14 2-3-15,-10 4-6 16,10 8-2-16,8 3-128 0,6 0-75 16,0 0-191-16</inkml:trace>
  <inkml:trace contextRef="#ctx0" brushRef="#br0" timeOffset="2909">3431 763 531 0</inkml:trace>
  <inkml:trace contextRef="#ctx0" brushRef="#br0" timeOffset="3224">3431 763 531 0,'238'-163'211'0,"-238"159"-72"0,0 4-50 16,0-2-35-16,24 2-52 16,17-2 2-16,14-2 10 0,-4-1-13 15,8 2 4 1,-1 1 4-16,-13-6 0 0,-7 6-2 15,-18 0-7-15,-13-1 1 16,-7 0 3-16,0-3 4 16,0-3 0-16,0-2 86 15,-13-3-73-15,-15-3-10 16,-10 2-11-16,7 4 0 16,4 0 3-16,10 2-2 15,3 4-1-15,14 1 0 0,0 4 13 16,0-2-11-1,0 2 1-15,0 0 5 0,21 0-16 16,16 0 6 0,8 0 2-16,-7 2 0 0,-11 12 6 15,4 5-8-15,-7-1 2 16,-17 3 0-16,-7 4-13 16,0 4-1-16,0 5-158 15,-38 7-106-15</inkml:trace>
  <inkml:trace contextRef="#ctx0" brushRef="#br0" timeOffset="3619">0 1266 669 0,'0'0'219'16,"0"0"-157"-16,0 0-3 15,385-5 75-15,-72-21-9 16,65-9-40-16,28 1-48 15,3 2 9-15,-24 7-38 16,-31 7 2-16,-48 10-2 0,-62 2 1 16,-58 6-9-16,-38 0 0 15,-31 0 0-15,-14 0-1 16,-14 0 2-16,-20-3-1 16,-17 1 0-16,-15 2-59 15,-30 0-213-15,-7 0-762 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7:24.3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362 574 195 0,'0'0'573'0,"0"0"-360"16,0 0-68-16,0 0-6 15,0 0-65-15,0 0-7 16,-128-146 3-16,101 135-59 15,-4 2 16-15,3 9-12 16,4 0-8-16,-3 0-9 16,-11 24 2-16,14 13 0 15,3 11-9-15,14 3 21 0,7 4-12 16,0-4 0 0,21-7-1-16,24-10-12 15,6-17-12-15,1-9 23 0,-1-8-11 16,-6 0 22-16,0-8-9 15,-21-18 0-15,3-3 7 16,-20-1-5-16,-7-5 3 16,0-2-5-16,0-1 18 15,0 7-5-15,0 11-5 16,-7 12-6-16,1 4 5 16,6 4-12-16,0 0 5 15,0 15-1-15,0 18-17 16,6 5 27-16,19 0-9 15,2-4 0-15,4-3 6 0,7-8-9 16,6-6 3 0,15-2-13-16,6-10-22 0,25-5-129 15,-1 0-48-15,-13 0-159 16</inkml:trace>
  <inkml:trace contextRef="#ctx0" brushRef="#br0" timeOffset="519">1060 145 757 0,'0'0'165'16,"0"0"-11"-16,0 0 4 0,0 0-64 16,0-145 32-1,-7 145-40-15,7 0-70 0,0 0-6 16,0 28-10-16,0 21-2 15,0 19-9-15,0 11 11 16,0 3 0-16,0 6 1 16,0-5 13-16,0-1-14 15,0-12 0-15,7-10 5 16,-1-17-7-16,1-20 2 16,0-9 0-16,0-14 1 15,3 0 10-15,-3 0 1 16,7-14 9-16,0-21-18 15,17-5 14-15,-11 0-17 16,4-3 0-16,-3 5 2 0,10 2 8 16,-10 10-10-16,3 9 0 15,7 12 2-15,-4 5-19 16,11 0 14-16,7 20-4 16,-1 17-1-16,-6 8-12 15,-3 1 16-15,2 0-3 16,1-1-3-16,-17-4 0 15,-4-13 4-15,-17-11-2 16,0-8 5-16,0-9-21 16,-38 0 15-16,-37 0 6 15,-22-26-6-15,-6-2-42 16,-7 2-96-16,-3 3-119 16,3 6-319-16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7:23.4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76 320 773 0,'0'0'193'0,"0"0"-55"16,0 0-1-16,0 0-6 15,0 0-68-15,0 0-4 16,-76-61 8-16,76 60-65 16,7-3 19-16,55 1-21 15,3-3 10-15,25 4-4 16,6-2-4-16,7 2-2 16,7-1 7-16,4 3 7 0,-4-4-14 15,-21 3 0-15,-6 1 1 16,-39 0-11-16,-23 0-57 15,-14 0-131-15,-7 0-52 16,-21 0-133-16</inkml:trace>
  <inkml:trace contextRef="#ctx0" brushRef="#br0" timeOffset="287">468 74 542 0,'0'0'231'0,"0"0"-76"0,0 0 1 15,0 0-47-15,0 0-18 16,0 0 16-16,-7-74-63 16,7 74-3-16,0 0-41 15,0 2 3-15,0 27-13 16,14 11 11-16,10 8-1 15,-4 1 6-15,-6 6 9 16,3 2-15-16,4-3 0 16,-14-3 3-16,-7 4-9 15,0-7-84-15,0-5-134 16,0-3-106-16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7:40.9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5 708 0,'0'0'118'0,"0"0"30"15,0 0-52-15,0 0-9 16,0 0-40-16,0 0-36 15,-7-20 3-15,52 40 14 0,27-1-18 16,24 5 41-16,7-4-41 16,4 3-5-16,-18-3 11 15,-30-3-2 1,-8 3-12-16,-23-3-2 0,-11 0 7 16,-10 3 4-16,-7-2-5 15,0-1-6-15,0 3 4 16,-14 3 14-16,-30 8-11 15,-39 6-7-15,-6 3-15 16,-1 3-172-16,1 3-667 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7:41.7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640 109 706 0,'0'0'224'0,"0"0"-70"15,0 0-56-15,0 0-18 0,0 0 8 16,0 0-71-16,0-6 26 16,0 12-20-16,0 11-16 15,-38 9 52-15,-21 7-39 16,-23 7 4-16,-7 7 3 16,-15-2-13-16,15 1-13 15,13-3-1-15,32-9 7 16,9-5-8-16,18-9 1 15,10-7 0-15,7 0-8 16,0 0 12-16,24 2-4 16,42 0 0-16,9 1 10 15,28 2-7-15,1-1-3 0,12 3-23 16,-2-4-91-16,-11 2-175 16,-14 0-133-16</inkml:trace>
  <inkml:trace contextRef="#ctx0" brushRef="#br0" timeOffset="1355">1097 589 718 0,'0'0'238'0,"0"0"-76"15,0 0-49-15,0 0 23 16,0 0-80-16,0 0-16 15,-65-112 1-15,58 112-33 16,7 0-4-16,-17 15-4 0,-4 16 0 16,14 9-4-16,0 6 4 15,7 0 0-15,0-3-5 16,41-7-2-16,21-10 4 16,-3-8-9-16,16-15 9 15,-9-3-7-15,-8 0 10 16,-20-15 0-16,-17-13 1 15,-11-10 14-15,-10-5-15 16,0 1 0-16,-24-4 14 16,-21 5-9-16,-13 10-4 0,6 9-1 15,1 7 1 1,13 12 11-16,0 3-12 0,17 0 0 16,-3 15 8-16,24 14-29 15,0 5 21-15,17 3 0 16,49 0-3-16,30-5-5 15,21-16 8-15,10-7 0 16,-17-9 3-16,-20 0-7 16,-15 0 4-16,-23-21 0 15,-14-6 0-15,-18-2 16 16,-13-2-9-16,-7-1 24 16,0 7-18-16,0 4 42 15,-20 10-35-15,13 5-9 16,-10 6-2-16,10 0 0 15,0 29-9-15,-7 19 0 16,7 18 9-16,7 5-15 0,0 12 6 16,0 0 0-16,0-3-8 15,0-5 26-15,0-15-18 16,0-15 0-16,0-16 5 16,0-15-13-16,0-10 10 15,0-4-2-15,0 0 19 16,0-27-11-16,0-24 0 15,-17-9-8-15,3-8 4 16,-17-3-8-16,17-5 4 16,1 8 0-16,6 0-6 15,7 6 13-15,0 9-9 0,34 13 2 16,11 14-35-16,7 15 35 16,3 11-33-16,3 0 1 15,-6 23 26-15,-8 8-31 16,-6 4 22-16,-24-1-8 15,-7 1-21-15,-7-5 34 16,0-4-35-16,-31 0 10 16,3-6 17-16,4-9-43 15,17-2 24-15,7-9 8 16,0 0-8-16,0 0 32 16,0 0-19-16,31 0 24 15,21-5 3-15,-1-15 9 16,15-1-12-16,2-5 0 15,-9 1 5-15,-7 0 7 16,-15-4-5-16,-6 5 9 0,-10-1 32 16,-21 2-27-16,0 3 27 15,0 3-8-15,0 8-36 16,0 6 28-16,-21 3-32 16,4 0 0-16,-4 18-10 15,4 15 18-15,10 2-8 16,7-4 0-16,0 2-10 15,24-11 2-15,14-5-9 16,14-11 17-16,-1-6-15 16,-6 0 25-16,14-3-10 15,-15-21 0-15,-6-1 7 16,-10-3-7-16,-4-4 0 0,-24 0 0 16,0-1 12-1,0 1-3-15,0 9 6 0,0 9-12 16,-7 8 5-16,7 6-6 15,0 0-2-15,0 23-2 16,0 18-15-16,20 3 25 16,18 9-8-16,7-5 0 15,-11-5 4-15,4-6-12 16,0-12 8-16,-24-7 0 16,3-10-5-16,-10-5 13 15,-7-3-8-15,0 0 9 16,0 0-6-16,0-23 9 15,0-2-12-15,-7-4 0 0,7 4-5 16,0-1 3-16,34 0-5 16,35 1-34-16,14 4-54 15,3 4-42-15,-4 6-122 16,-23 8-129-16</inkml:trace>
  <inkml:trace contextRef="#ctx0" brushRef="#br0" timeOffset="2441">3573 592 388 0,'0'0'298'0,"0"0"-131"0,0 0-53 16,0 0 9-16,0 0-31 15,17-169-61-15,-41 152 42 16,3 2-42-16,-3 9-21 15,-14 6-4-15,11 0 4 16,-11 4-10-16,7 33 0 16,10 3 4-16,8 9-15 15,13-6 11-15,0-3 0 16,0-9-5-16,20-8 12 16,18-6-7-16,0-11 0 15,-4-6 6-15,11 0-4 16,0-9-2-16,-14-12 0 0,-4-1 4 15,-10 2 7 1,-10-5-11-16,0 2 6 0,-7 0 1 16,0 8 13-16,0 4-20 15,0 11 0-15,0 0-2 16,0 0 1-16,0 26 1 16,0 2 0-16,7 4 6 15,17-6-14-15,-3-3 8 16,10-12 0-16,6-6-7 15,-9-5 18-15,17 0-11 16,-14 0 0-16,13-8 7 16,-16-12-6-16,10 0-1 0,-14 3 0 15,-11 3 4 1,-6 8 11-16,0 0-15 0,0 6 0 16,10 0 4-16,4 0-16 15,-7 0 12-15,17 12 0 16,-11 2-7-16,-3 3 15 15,-3-3-8-15,0-5 0 16,3-4 6-16,-10-1-14 16,7-4 8-16,-7 0 0 15,17 0-5-15,-11-6 15 16,11-9-10-16,4 1 0 16,-4-3 7-16,-3 6-13 15,3-1 6-15,3 4 0 16,4 8-10-16,-10 0 0 15,3 0-5-15,-10 2-7 0,-1 10-24 16,-2 2 41-16,-4-6-19 16,-1 1 17-16,8-9-5 15,-7 0 3-15,10 0 9 16,4 0 0-16,3-22 10 16,-3-7 3-16,-15-6-5 15,-6 2 11-15,0-8 44 16,0 4-53-16,-13 2 18 15,-32 7-18-15,7 8-2 16,0 14 6-16,-3 6-14 16,17 0 0-16,3 34-11 15,-3 15 21-15,17 3-10 0,7-3 0 16,0-7 2 0,0-7-14-16,14-15 12 0,10-6-8 15,4-14-3-15,3 0 5 16,0-20 6-16,3-23 0 15,-3-14 12-15,-10-12 1 16,3-5-4-16,-17-6 17 16,-7 3 38-16,0 2-47 15,0 18 8-15,-7 21 1 16,-7 14-23-16,4 20 23 16,3 2-26-16,7 12-1 15,0 36-19-15,0 15 27 16,0 11-7-16,31 3 0 15,0-2-9-15,-4-4 7 16,4-7-94-16,-3-13-94 0,9-17-146 16</inkml:trace>
  <inkml:trace contextRef="#ctx0" brushRef="#br0" timeOffset="2748">5213 60 474 0,'0'0'342'0,"0"0"-228"0,0 0-23 15,0 0-56 1,0 0 2-16,0 0-13 0,213 15-8 16,-117 7 32-16,-13 4-45 15,-11-1 11-15,-10-1-9 16,-17-4 3-16,-25-6 13 15,-6 0-15-15,-4-3 6 16,-10 4 26-16,0 11-36 16,-24 11 30-16,-34 11-11 15,-18 15-15-15,-13 3 10 16,3 6-16-16,-11-1-13 16,8-11-132-16,7-9-431 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7:50.2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0 263 625 0,'0'0'137'0,"0"0"11"0,0 0-69 16,0 0-3-16,0 0-23 15,0 0-48-15,66-34 12 16,-8 31-17-16,11 0 6 16,-4 3 16-16,1-3-18 15,2-1 11-15,-9-1 4 16,6-3-11-16,-3-4 4 15,-17 4-12-15,-11-6 6 0,-10-1 18 16,-17-2-11-16,-7-2 32 16,0-2-5-16,-14-5-28 15,-37 6-7-15,-1 4-5 16,-3 4 4-16,14 3-8 16,3 4 4-16,14-2 0 15,17 5 1-15,7 2 13 16,0 0-14-16,0 0 0 15,0 0 5-15,38 12-14 16,20 11 18-16,11-1-7 16,3 4 10-16,-13-1 2 15,-14 1-6-15,-8 0-8 16,-12-3 6-16,-5 0-6 16,-20 0 0-16,0 0 0 15,-7-1-10-15,-62 4-34 0,-3-3-119 16,-10 1-105-16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7:47.1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151 221 519 0,'0'0'195'0,"0"0"-39"0,0 0-4 16,0 0-32-16,0 0 10 15,0 0-30-15,0 0-68 16,-134-26 58-16,134 25-48 16,0 1-27-16,0 0 28 15,0 0-37-15,0 0 1 16,31-4-7-16,28-5 10 15,30 4-3-15,14-5-7 16,0 2 2-16,-7 2-5 16,-27 4 9-16,-27 2-6 15,-12 0 0-15,-16 0 16 16,-3 0-19-16,-11 0 3 16,0 0-2-16,0 6-16 0,-38 16 27 15,-14 9-9-15,-10 1 0 16,4-1 15-16,-1-2-16 15,8-3 1-15,-1 0 0 16,7-9-3-16,21-7 3 16,18-3 0-16,-1-4 0 15,7-3 18-15,0 0-27 16,0 0 9-16,0 0-10 16,24 0 1-16,10 6-6 15,18-4 15-15,10 4 0 16,-4 6 22-16,0-1-28 15,-13 6 6-15,0 9 0 16,-14-3-10-16,-11 3 11 0,-13 2-1 16,-7-2 0-16,0-1 9 15,-13 3-10-15,-46-4 1 16,-23-7 0-16,-8-5-6 16,-6-7 14-16,13-5-8 15,11 0 0-15,3 0 13 16,25-8-29-16,16-9 11 15,14 5-53-15,14-9 1 16,28-4-145-16,55-12-82 16,27-3-152-16</inkml:trace>
  <inkml:trace contextRef="#ctx0" brushRef="#br0" timeOffset="304">901 507 499 0,'0'0'245'16,"0"0"-71"-16,0 0-52 16,0 0-18-16,0 0-6 15,0 0-59-15,-62-17-18 16,100 14-11-16,20-5-10 15,18-4 16-15,6 3-14 16,-3 1-2-16,11 2 0 0,-15 4 13 16,-16 2-30-16,-21 0-37 15,-25 0-112-15,-13 0 2 16,0 0-70-16,-13-6-161 16</inkml:trace>
  <inkml:trace contextRef="#ctx0" brushRef="#br0" timeOffset="510">1107 256 536 0,'0'0'135'0,"0"0"31"16,0 0-39-16,0 0-40 16,0 0-47-16,0 0-29 0,-14 20 8 15,14 11 13-15,0 12-4 16,0 0 16-16,0 6-34 15,0 2 0-15,0 0-3 16,0 1 7-16,0-1-28 16,0-8-98-16,0-8-217 15</inkml:trace>
  <inkml:trace contextRef="#ctx0" brushRef="#br0" timeOffset="1000">1795 194 806 0,'0'0'199'0,"0"0"-92"16,0 0 27-16,0 0-31 15,0 0-55-15,0 0-5 16,-59-113-43-16,59 113 0 15,0 20-3-15,0 15 11 16,0 7-8-16,7 4 0 16,17 6 6-16,-3-4-18 15,10-2 12-15,-4-8 0 16,11-8 0-16,-7-10 6 16,7-8-11-16,-4-12 5 15,-3 0 0-15,0 0 0 0,-10-14 2 16,-7-9-2-16,-4-6 5 15,-10-2 12-15,0-3-13 16,0 2-4-16,0 7 6 16,0 8 7-16,0 10-7 15,0 7-1-15,0 0-5 16,0 0-6-16,0 25 6 16,0 16-1-16,0 8 3 15,0 0-6-15,0-4 4 16,7 1 0-16,7-6-2 0,-8-6-14 15,1-5-56 1,-7-6-137-16,0-8-133 0,0-10-408 16</inkml:trace>
  <inkml:trace contextRef="#ctx0" brushRef="#br0" timeOffset="1272">2338 258 750 0,'0'0'167'0,"0"0"-17"15,0 0 9-15,0 0-90 16,0 0-25-16,0 0-44 16,21-14 0-16,16 46 2 0,22 1 4 15,-1 5-6-15,18-6 1 16,-11 2 17-16,-3-5-24 15,-10-1 6-15,-14-5-112 16,-18-5-52-16,-13-5-127 16,-7-4-277-16</inkml:trace>
  <inkml:trace contextRef="#ctx0" brushRef="#br0" timeOffset="1493">2795 227 606 0,'0'0'190'0,"0"0"-41"16,0 0-20-16,0 0-96 15,0 0 7-15,0 0-5 16,-154 77-6-16,109-28 12 16,-7-1-36-16,15 1-2 15,-8-6-3-15,17 0 14 16,4-6-25-16,4-9 11 15,20-8-127-15,0-8-36 16,0-12-100-16,6 0-180 16</inkml:trace>
  <inkml:trace contextRef="#ctx0" brushRef="#br0" timeOffset="1727">2744 150 540 0,'0'0'160'0,"0"0"3"0,0 0-46 16,0 0-39-16,0 0-60 16,0 0-13-16,-28 100 27 15,21-37-2-15,7 3-3 16,0-7 18-16,0-2-45 16,0-2 9-16,0-12-9 15,7-3 17-15,14-14-34 16,-14-1-47-16,-7-13-122 15,0-10-123-15</inkml:trace>
  <inkml:trace contextRef="#ctx0" brushRef="#br0" timeOffset="1917">2455 424 494 0,'0'0'185'15,"0"0"-131"-15,0 0 29 16,0 0 18-16,244-14-72 16,-155 12 14-16,1-5-29 15,-8 7-13-15,-23 0-2 16,-21 0-258-16</inkml:trace>
  <inkml:trace contextRef="#ctx0" brushRef="#br0" timeOffset="2348">3480 118 696 0,'0'0'203'0,"0"0"-76"16,0 0 11-16,0 0-39 15,0 0-27-15,0 0-1 0,0-57-60 16,0 57 13 0,0 0-24-16,0 8 0 0,-7 16-4 15,-4 1 5-15,11 4-1 16,0 0 0-16,0-1 14 16,31-2-14-16,7 0 0 15,0-6 2-15,-4 2 0 16,-3-2 0-16,0-2-2 15,-10 1 0-15,-7 1 16 16,3-2-16-16,-10-3 0 16,-7-7 3-16,0 0-12 15,0-5 9-15,0 0 0 16,0 0-4-16,-24 0 21 0,-21-3-16 16,-14 0-1-1,1 0 2-15,6 0-10 0,15 0-137 16,16 0-51-16,11-12-15 15,10-8-162-15</inkml:trace>
  <inkml:trace contextRef="#ctx0" brushRef="#br0" timeOffset="2509">3552 61 475 0,'0'0'218'16,"0"0"-91"-16,0 0-14 0,0 0-83 15,0 0-4 1,254-60-26-16,-219 60-19 0,-4 15-182 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7:34.2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712 366 666 0,'0'0'176'15,"0"0"1"-15,0 0-48 16,0 0-14-16,0 0-28 15,0 0-37-15,0 0 25 0,51-20-27 16,-51 20-9-16,0 0 12 16,0 0-39-16,-14 0 15 15,-47 9-5-15,-19 19-21 16,-23 9 24-16,-10 9-25 16,10 0 3-16,13 3 2 15,18-7-1-15,21-4-4 16,6-7 0-16,28-5 13 15,3-10-17-15,14-4 4 16,0 0 0-16,7-4-9 16,44 0 9-16,32 7 0 15,20-1 0-15,7 0 7 0,4 4-18 16,-4-1 0 0,-14 1-66-16,-7-2-30 0,-6 2-146 15,-32-5-154-15</inkml:trace>
  <inkml:trace contextRef="#ctx0" brushRef="#br0" timeOffset="1560">1303 772 750 0,'0'0'193'0,"0"0"-23"16,0 0-45-16,0 0-36 16,0 0-14-16,0 0-41 15,-148-94 7-15,110 91-32 16,4 3-8-16,-4 0 13 16,14 0-14-16,10 17 0 15,7 9 0-15,7 8 6 16,0 3-6-16,21-2 0 15,24-8-6-15,6-3 3 16,4-10-7-16,4-6 10 16,-1-8 0-16,1 0 11 0,-21-2-6 15,-1-18-5 1,-23-4 3-16,-14 2 1 0,0-6-1 16,0-4-3-16,-38-1 4 15,-6 3 9-15,-8 4-10 16,7 7-3-16,4 10 0 15,3 9-11-15,7 0 8 16,0 0 3-16,18 11-4 16,13 12 6-16,0 5-6 15,7 1 4-15,44 3 0 16,18-4-10-16,3-5 7 16,11-11 3-16,6-10 0 15,-24-2 10-15,-3 0-12 16,-17-8 2-16,-18-9 0 15,-13-1 7-15,3 1 0 0,-17 0 10 16,0 6 29-16,0 2-30 16,0 6 26-16,0 3-28 15,-7 0-10-15,-10 18-8 16,10 21 3-16,7 15 1 16,-6 4 0-16,6 1 12 15,0-1-12-15,0-6 0 16,0-5 1-16,0-8-12 15,0-14 14-15,0-7-3 16,0-12 0-16,0-6 14 16,0 0-9-16,-7-9-2 15,-7-29 2-15,-3-13-4 0,10-6-1 16,0-9 0 0,7-3 0-16,-7 4 12 0,7 2-13 15,0 8 1-15,0 13 0 16,0 13-12-16,0 12-2 15,21 14-6-15,23 3 8 16,1 0-35-16,7 23 39 16,-1 9-16-16,-13 2-36 15,0-3-3-15,-17-5-65 16,-21 0-16-16,0-7 18 16,0-8-15-16,0-2 23 15,0-5 48-15,-7-4 70 16,-7 0-5-16,7 0 12 15,0 0 3-15,7 0 27 16,0 0-8-16,0 0 12 0,0-13-15 16,35-6-22-16,16-4 25 15,18-9-11-15,-4-2 12 16,-6 0 12-16,-15 5-17 16,-13 4 29-16,-24 2 5 15,-7 0-12-15,0 3 32 16,0-3-42-16,0 6 2 15,-14 0-1-15,-17 11-35 16,4 3 18-16,3 3-21 16,-4 0 7-16,11 11-18 15,10 19 11-15,7 6 0 16,0 1-3-16,0 4 11 16,38-10-9-16,14-4 1 0,-1-9 0 15,8-9-5-15,-8-5 6 16,1-4-1-16,-7 0 1 15,-8 0 15-15,-6-6-15 16,-3-6-1-16,-4 1 1 16,-17-1 2-16,0-2 2 15,-7 2-5-15,0 1 20 16,0-3-14-16,0 2 20 16,0-2-23-16,0 6 3 15,0-1 3-15,-7 6-9 16,7 1 0-16,0 2 0 15,0 0 6-15,0 0-16 16,0 0 10-16,0 0-3 16,0 19-15-16,7 4 20 0,31 0-2 15,6-3 0-15,1 0 14 16,0-3-15-16,-8 3 1 16,5-2 0-16,-11 2-5 15,-7-3 5-15,-11-1 0 16,-6-5-2-16,-7-2 4 15,0-5-6-15,0-2 4 16,-13-2 0-16,-32 0 7 16,7 0-2-16,0 0-5 15,18-15 0-15,13-7 16 16,7-4-20-16,0-8 4 16,58-9-3-16,14-5-12 0,35-3-9 15,-4 8 3-15,-13 13 7 16,-11 16-58-16,-11 14 20 15,-30 0-7-15,-17 12-43 16,-7 15-33-16,-14 9-78 16,0-5-298-16</inkml:trace>
  <inkml:trace contextRef="#ctx0" brushRef="#br0" timeOffset="2135">3418 683 343 0,'0'0'188'0,"0"0"-35"0,0 0-18 15,0 0-28 1,0 0 0-16,0 0-43 0,-18-111 4 16,-9 105-12-16,-11 4-53 15,0 2 32-15,0 0-34 16,4 14 7-16,3 20-8 16,0 6 0-16,24 3 0 15,7-6 0-15,0-2 3 16,24-13-7-16,21-4 4 15,0-13-5-15,6-5-2 16,-6 0 10-16,0-3-3 16,-1-23 2-16,-16 1 12 15,-14-4-11-15,3 4 8 16,-17-1 1-16,0 6 47 0,0 8-44 16,0 7 8-16,0 5-9 15,0 0-4-15,0 0-18 16,0 14 8-16,0 11 0 15,27 7-7-15,4-8 7 16,7-6-6-16,14-5-3 16,6-13-28-16,11 0 35 15,-4-15 2-15,11-23 0 16,-11-10-3-16,-13-6 6 16,-14-6-3-16,-18-9 24 15,-20 0-15-15,0 4 40 16,0 5-10-16,-37 11-16 15,2 18 40-15,4 13-52 0,24 18 11 16,0 0-22 0,7 29 10-16,0 34-10 0,0 15 0 15,0 4 5-15,21 1-12 16,3-6 7-16,-3-8-20 16,3-17-54-16,-10-13-102 15,6-19-60-15,-3-11-14 16,-10-9-80-16</inkml:trace>
  <inkml:trace contextRef="#ctx0" brushRef="#br0" timeOffset="2834">3899 578 419 0,'0'0'195'0,"0"0"-77"16,0 0-6-16,0 0-2 16,0 0-66-16,0 0-12 15,-89-52-32-15,126 52 0 16,29 3 29-16,16-3-13 15,15 0 25-15,6 0 0 16,-14-3-38-16,-30-2 23 16,-15 5-15-16,-20 0-6 15,-10 0 35-15,-7 0-23 16,-7 0 9-16,0 0 9 16,0 0-29-16,0 0 26 15,0 0-6-15,-21 0-21 16,-3 0 8-16,11 11-13 15,-1 11 0-15,3 11-1 16,11 1 11-16,0-6-11 0,0-2 1 16,18-6 0-16,16-9-1 15,11-8 4-15,-1-3-3 16,1 0 7-16,0-20 8 16,-14-11-15-16,-4-6 11 15,-27 0-7-15,0-4 53 16,0 4-42-16,-27 0 5 15,-25 5 2-15,1 14-14 16,-11 5 10-16,17 13-18 16,-7 0 6-16,18 13-13 15,-11 20 7-15,14 12 0 0,25 7-1 16,6-1 8-16,0-5-9 16,44-9 2-16,22-11 0 15,2-9-8-15,5-14 8 16,2-3 0-16,4 0-6 15,-3-25 20-15,-11-4-14 16,-10-3 0-16,-3 6 4 16,-25 1-7-16,4-1 3 15,-10 12 0-15,-4 2 0 16,-3 10 1-16,0 2-7 16,10 0 2-16,3 20 4 15,-3 11-9-15,-3 3 9 16,3 1 0-16,-3-4 0 15,-4-6 5-15,-3-1-11 16,-1-8 6-16,11-3-25 0,-10-3 20 16,7 0-70-16,17-10-31 15,6 0-12-15,1 0-254 16</inkml:trace>
  <inkml:trace contextRef="#ctx0" brushRef="#br0" timeOffset="3166">5395 315 651 0,'0'0'187'0,"0"0"-48"0,0 0-35 16,0 0 5-16,0 0-95 15,0 0-11-15,0 0 51 16,106 34-46-16,-64-14 28 15,19 0-18-15,-9-3-18 16,0 3 30-16,-1-3-29 16,-6 0-1-16,-7-2 5 15,-18-3 7-15,-6-4-12 16,-4-2 0-16,-10-1 7 16,0 5-4-16,-10 6 10 15,-31 6-10-15,-21 8 9 16,10 1-12-16,1 0-1 15,6-2-199-15,0-4-320 16</inkml:trace>
  <inkml:trace contextRef="#ctx0" brushRef="#br0" timeOffset="3763">6612 300 604 0,'0'0'185'16,"0"0"-35"-16,0 0-46 16,0 0 6-16,0 0-32 15,0 0-42-15,45-8-5 16,-97 39-17-16,-17 12 27 16,-20 0 2-16,-21 3-40 15,20-6 17-15,1-6-20 16,31-5 7-16,20-9-1 15,10-3-6-15,11-3 0 16,17-2-9-16,0 2 8 16,17-3 1-16,49 1 10 15,16-4-8-15,14-5 13 16,21 0-15-16,-3 3 0 0,-18 2-1 16,-7 6-132-16,-23 4-123 15,-22 2-381-15</inkml:trace>
  <inkml:trace contextRef="#ctx0" brushRef="#br0" timeOffset="5197">7182 572 522 0,'0'0'307'0,"0"0"-151"0,0 0-40 15,0 0 9 1,0 0-69-16,0 0-16 0,-165-82-20 16,158 82-14-16,-7 7-4 15,7 22-2-15,7 3 0 16,0 5-6-16,0 3 15 16,7-3-9-16,31-5 0 15,7-10-17-15,6-8 17 16,8-14-14-16,6 0 14 15,4 0-6-15,-18-20 16 16,-13-5-10-16,-17-4 2 16,-14 0 5-16,-7-3 14 0,0-1-19 15,-35 4 1 1,-10 3 16-16,-16 10-12 0,-5 5-3 16,15 8-4-16,-1 3 2 15,7 0-9-15,21 4 7 16,11 26 0-16,13 1-8 15,0 4 7-15,37-1 1 16,29-6 0-16,30-11-4 16,0-8-3-16,7-9 7 15,-3 0 0-15,-21-14-4 16,-20-12 17-16,-15-4-13 16,-13-1 11-16,-10 0-7 15,-21-4 71-15,0 8-16 16,0-2-14-16,-14 11 13 15,-6 8-56-15,2 5 31 16,12 5-30-16,-1 7 13 0,0 36-19 16,0 22 3-16,7 16 0 15,0 8-8-15,0 4 17 16,0 5-9-16,0-7 0 16,21-14 6-16,-4-22-6 15,-4-18 0-15,-6-17 0 16,0-11-11-16,-7-9 27 15,0 0-16-15,7-18 8 16,0-23 2-16,-7-21-7 16,0-3-3-16,0-6 0 15,-21-5-8-15,1 0 13 0,-11 1-5 16,24 10 0 0,7 8 4-16,0 13-19 0,0 13 15 15,27 9-25-15,35 10 23 16,-3 12-27-16,6 0 16 15,-3 0 5-15,-28 22-17 16,-10 8 16-16,-17-2-10 16,-7-3-16-16,0 1 31 15,-7-3-40-15,-30-3 14 16,6-8-9-16,3-4-16 16,21-5 27-16,-3-3 1 15,10 0 4-15,0 0 13 16,17 0-42-16,35-20 52 15,-1-5-6-15,1-1 12 16,6 0-10-16,-6 0 4 0,-1 0 0 16,-13 0 3-1,0-5 7-15,0 3 5 0,-24 2 20 16,-7 3 4-16,-7 6 32 16,0 6-30-16,-7 2-19 15,-14 6 15-15,-10 3-28 16,0 0-9-16,17 12 0 15,-6 16 8-15,9 8-14 16,11 0 6-16,0-1 0 16,0-4-6-16,11-6 10 0,16-5-4 15,25-8 0 1,10-3 8-16,3-9-6 0,-6 0-2 16,-1 0 0-16,-3-23 0 15,-21-3 5-15,-10-4-5 16,-10 3 0-16,-7-2 15 15,-7-3-9-15,0 7-6 16,0 5 0-16,-14 6 4 16,7 8 7-16,7 6-11 15,0 0 0-15,0 8-4 16,0 27 0-16,7 7 4 16,24 5 0-16,-3-5-9 15,10-5 15-15,-1-8-6 16,1-3 0-16,-10-10 5 15,-15-1-14-15,5-6 9 0,-11-4 0 16,-7-2-10-16,0 0 6 16,0 0 4-16,-7-3 0 15,-24 0 0-15,-7 0 0 16,4 0 0-16,9-12 0 16,12-10-9-16,6-7 9 15,7-5 0-15,20-1-1 16,32 0-12-16,6 8 6 15,-2 4-7-15,-5 2-37 16,1 8 17-16,-1 8-92 16,-6 5-60-16,-7 0-53 15,-11 0-290-15</inkml:trace>
  <inkml:trace contextRef="#ctx0" brushRef="#br0" timeOffset="6305">9407 508 716 0,'0'0'153'15,"0"0"13"-15,0 0-49 16,0 0-56-16,0 0 22 16,0 0-56-16,-134-139 2 15,110 139-6-15,-3 0-12 16,3 11-13-16,-4 28 2 15,4 4 0-15,17 7-9 0,7-4 10 16,0-6-1-16,14-11 0 16,31-13 8-16,6-13-8 15,11-3 0-15,-10 0 2 16,-1-25 3-16,-13-1-4 16,-10-5-1-16,2 1 5 15,-16-1 8-15,-7-3 2 16,-7 5 11-16,0 3-12 15,0 10 27-15,0 4-39 16,0 6 3-16,0 6-5 16,-14 0 5-16,14 3-7 0,-7 28 2 15,7 7 0 1,0 1-10-16,0-1 11 0,0-3-1 16,14-10 0-16,24-9 9 15,0-6-11-15,7-10 2 16,6 0 0-16,8 0-5 15,-8-20 5-15,-6-9 0 16,-7 1-1-16,-18-4 19 16,4 1-18-16,-10 2 0 15,-14 9 3-15,7 8-9 16,-7 7 6-16,0 5 0 16,7 0-2-16,10 0-9 15,-10 23 11-15,14 5 0 16,-4-1 1-16,3-6-11 15,1 0 10-15,-4-7 0 0,-10-5-3 16,7-3-31 0,3-6 33-16,4 0 1 0,17-4 0 15,-1-16-7-15,5 2 7 16,-5-3 0-16,1 1-2 16,0 0 13-16,-17 2-11 15,-4 13 0-15,-3 5-4 16,-7 0-9-16,6 0 0 15,4 11 4-15,4 8 8 16,10 0-60-16,-3-9 49 16,2-4-9-16,1-6 13 15,-17 0-4-15,7 0 13 0,3 0-1 16,-10-10 13 0,3-15-3-16,-10 0 16 0,-7-3-3 15,0-4-6-15,0 1 34 16,-7 0-40-16,-31 8 2 15,0 5-2-15,0 10 4 16,1 8-13-16,-8 0-2 16,17 20-2-16,-3 17-9 15,11 12 11-15,3-7 0 16,17-1-2-16,0-9 5 16,0-13-5-16,24-8 2 15,7-11 0-15,10 0-15 16,4-9 15-16,-1-24 0 15,8-8 2-15,-21-4 15 16,0-7-17-16,-11-2 4 0,-20-3 1 16,0-3 27-16,0 6-27 15,0 7 11-15,-7 13 22 16,-6 11-35-16,6 15 23 16,-3 8-26-16,3 0-1 15,0 26-10-15,-14 25 11 16,11 12 0-16,-4 8-8 15,14 7 28-15,0-4-41 16,0-3-29-16,38-15-244 16,27-20-349-16</inkml:trace>
  <inkml:trace contextRef="#ctx0" brushRef="#br0" timeOffset="22308">719 1919 630 0,'0'0'149'0,"0"0"-8"16,0 0-26-16,0 0-2 15,-231-37-1-15,180 27-67 0,13 2 49 16,10 2-35-16,4 4-35 16,17-1 51-16,7 3-50 15,0-4-3-15,0 4-1 16,0 0-8-16,7-2-13 16,45-1 0-16,30 0 0 15,28-2 10-15,18 5-10 16,-18 0 0-16,-4 0 1 15,-10 0 9-15,-16 0-10 16,-19 0 0-16,-16 0 9 16,-24 2-23-16,-14 7 14 15,-7-7 0-15,0 5-4 0,0 1-2 16,0 3 5 0,-7 10 1-16,-31 4 0 15,-14 4 6-15,1-5-6 0,6-2 0 16,-7-8-3-16,22-2 14 15,-5-4-11-15,11-2 0 16,17-4 5-16,-7-2-10 16,14 0 5-16,0 0 0 15,0 0-6-15,0 0 4 16,0 0-2-16,21 0-9 16,24 0 5-16,6 0-2 15,25 0 10-15,-18 0 0 16,1 0-7-16,-14 0 15 0,-1 25-8 15,-6 7 0 1,0 3 7-16,-17 2-20 0,-15 0 13 16,-6-3 0-16,0-5-11 15,0-5 21-15,-27-6-15 16,-25-3 5-16,-16-6 0 16,-5-7 13-16,-2 2-13 15,16-4 0-15,15 0-6 16,13 0 3-16,10 0-4 15,14 0-47-15,7 0-46 16,0 0-28-16,0 0-118 16,35 0-123-16</inkml:trace>
  <inkml:trace contextRef="#ctx0" brushRef="#br0" timeOffset="22607">1540 2144 690 0,'0'0'139'0,"0"0"5"15,0 0 2-15,0 0-72 16,0 0-16-16,0 0-34 15,45-51-16-15,0 51 0 0,23 0-8 16,-2 0 0 0,9 0-5-16,5 0 13 0,9 0-16 15,-7 0-43-15,-23 0-104 16,-21 0-65-16,-25 0-192 16</inkml:trace>
  <inkml:trace contextRef="#ctx0" brushRef="#br0" timeOffset="22848">1860 1902 527 0,'0'0'203'0,"0"0"-34"15,0 0-26-15,0 0-70 16,0 0-72-16,0 0 28 15,-7 48-4-15,7-6 1 16,7-1 7-16,0 5-25 16,10-1-1-16,-10 1-7 15,0-3 0-15,-7 0-31 16,7-6-214-16,0-3-435 16</inkml:trace>
  <inkml:trace contextRef="#ctx0" brushRef="#br0" timeOffset="23183">2654 1578 624 0,'0'0'279'0,"0"0"-151"16,0 0 25-16,-51-152-27 15,40 141-61-15,11 11 17 16,-6 0-73-16,-1 9-2 16,0 37-1-16,0 19 6 0,-7 11 9 15,4 9-20 1,3 3 0-16,-7-2 23 0,0 3-11 16,-3-10-13-16,17-4 0 15,0-10 18 1,0-8-18-16,31-8 0 0,21-6-11 15,13-11 6-15,18-10-90 16,13-15-79-16,24-7-90 16,11 0-314-16</inkml:trace>
  <inkml:trace contextRef="#ctx0" brushRef="#br0" timeOffset="23622">3277 1862 576 0,'0'0'199'0,"0"0"-69"15,0 0-19-15,0 0 8 16,0 0-76-16,0 0-13 16,-45-49-30-16,45 67 24 15,0 13-22-15,0 5-2 16,0 1 3-16,0 2-8 15,14-9 8-15,17-1-3 16,7-9 0-16,6-10 11 16,8-2-7-16,-8-8-4 15,8 0 1-15,-7-4 4 0,-11-16 2 16,-10 0-7 0,-3-3 7-16,-4 0 6 15,-17 1 22-15,0 8 23 0,0 2-24 16,0 9 17-16,0 3-51 15,0 0 6-15,0 0-6 16,0 0-3-16,0 25 0 16,0 10 3-16,0 2 0 15,0 7-4-15,0-5 7 16,0 4-6-16,0-4-46 16,0-1-183-16,0-9-147 15</inkml:trace>
  <inkml:trace contextRef="#ctx0" brushRef="#br0" timeOffset="23890">3899 1853 553 0,'0'0'282'15,"0"0"-120"-15,0 0 7 16,0 0-66-16,0 0-30 15,0 0-29-15,-45-44-31 16,76 56-12-16,14 16 3 16,7 10 5-16,6-4-8 15,7 0 3-15,-6-2-4 16,10-3 0-16,-11-9-75 16,0-6-80-16,-20-5-27 0,0-9-88 15,-17 0-157-15</inkml:trace>
  <inkml:trace contextRef="#ctx0" brushRef="#br0" timeOffset="24077">4322 1892 80 0,'0'0'393'0,"0"0"-287"16,0 0-22-16,0 0 49 16,0 0-37-16,0 0-45 15,-127-43 15-15,106 47-63 16,-3 21 16-16,10 10 24 15,-10 2-35-15,4 0 16 0,-4 0-24 16,10 0 6 0,7-9-20-16,-7-4-33 0,14-10-136 15,-7-5-77-15</inkml:trace>
  <inkml:trace contextRef="#ctx0" brushRef="#br0" timeOffset="24363">4150 1819 426 0,'0'0'175'0,"0"0"-62"15,0 0 7-15,0 0-19 0,14-146-4 16,-14 134-16-16,0 7-27 16,0 5 24-16,0 0-69 15,0 17-5-15,10 26-6 16,-10 8 23-16,7 6-18 15,-7-3-3-15,0-5 2 16,0 0-11-16,0-8 9 16,0-5 0-16,0-10-2 15,0-10-131-15,0-1-15 16,0-9-97-16,0-1-286 16</inkml:trace>
  <inkml:trace contextRef="#ctx0" brushRef="#br0" timeOffset="24541">3906 1939 225 0,'0'0'261'16,"0"0"-136"-16,0 0 5 0,0 0-47 16,0 0-72-16,0 0-1 15,192 2 41-15,-109 12-45 16,-11 1 19-16,-10-1-25 15,-10-6-7-15,-8 2-91 16,-9-8-494-16</inkml:trace>
  <inkml:trace contextRef="#ctx0" brushRef="#br0" timeOffset="24961">4693 1793 693 0,'0'0'161'0,"0"0"6"15,0 0-40-15,0 0-41 16,0 0 3-16,0 0-39 16,0-86-7-16,0 86-8 15,0 0-16-15,0 0-20 16,0 0 1-16,0 11 0 15,0 12-6-15,0 0 6 0,0 0 0 16,0 3-3-16,14-1 22 16,14 1-19-16,9 2 0 15,8-1 3-15,-7 0-13 16,0 3 10-16,-11-7 0 16,-3 0-1-16,-10-3 13 15,-7-3-12-15,0-3 0 16,-7-2 2-16,0-8-21 15,0-4 17-15,0 0-29 16,-28 0 29-16,-16 0-20 16,-8 0-15-16,7-2-75 15,14-12-58-15,4-6-21 0,17 0-81 16</inkml:trace>
  <inkml:trace contextRef="#ctx0" brushRef="#br0" timeOffset="25053">4693 1793 417 0</inkml:trace>
  <inkml:trace contextRef="#ctx0" brushRef="#br0" timeOffset="25153">4693 1793 417 0,'97'-119'186'0,"-84"104"-79"0,8 3 10 0,10 9-92 16,7 3-8-16,13 0-16 16,1 0 6-16,-7 12-14 15,-18 6-220-15</inkml:trace>
  <inkml:trace contextRef="#ctx0" brushRef="#br0" timeOffset="25402">4972 1235 609 0,'0'0'366'0,"0"0"-255"16,0 0 27-16,0 0-37 16,0 0-70-16,0 0-1 0,127 26-17 15,-44 43-10 1,-11 22 41-16,-3 9-44 0,-18 8 33 16,-6 1-33-16,-25-6 13 15,-13-5-12-15,-7-13-1 16,-7-4-45-16,-51-16-173 15,-25-8-417-15</inkml:trace>
  <inkml:trace contextRef="#ctx0" brushRef="#br0" timeOffset="31582">732 2419 220 0,'0'0'196'0,"0"0"-65"15,0 0-56-15,0 0 4 0,0 0-12 16,0 0-23-16,0 0 36 15,-34-20-24-15,34 20-31 16,0 0 18-16,0 0-35 16,0 0 6-16,-10 0 7 15,10 0-14-15,0 0 5 16,0 0-8-16,0 0-2 16,0 0 33-16,0-3-3 15,0 0 15-15,0 3 22 16,0-3-38-16,0 1 18 15,0-1-18-15,0 3-24 16,0 0 28-16,0 0-34 16,0 0 0-16,0 0 1 0,0 0 5 15,0 0-7-15,0 0 0 16,0 0-10-16,0 0 4 16,0 0-2-16,17 0 8 15,10 0 4-15,11 0 4 16,14 3-8-16,10 5 0 15,-4-3 7-15,7 0-16 16,11-1 9-16,-4-4-13 16,24 0-16-16,18 0-89 15,-11-11-96-15,-31-15-516 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8:07.1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85 294 516 0,'0'0'155'0,"0"0"-5"16,0 0-3-16,0 0 2 15,0 0-46-15,0 0-5 16,-85-20-23-16,85 20-54 0,0 0 20 16,0-3-41-16,27 1 0 15,31-2 0-15,25 2 10 16,6-4-10-16,8 0 0 16,-8-2 8-16,-6 2-10 15,-4-2 2-15,-17-1 0 16,-28 3-4-16,-3 3 12 15,-17-2-8-15,-14-1 0 16,0 3 9-16,0-8 1 16,0-1-10-16,0-4 2 15,0-5 0-15,-14 1 7 16,-17 3-9-16,3 0 0 16,-9 0 9-16,-1-3-14 15,0 2 5-15,10 5 0 0,11 6-7 16,-3-1 15-16,13 8-8 15,7 0 0-15,0 0 4 16,0 0-16-16,0 0 12 16,0 0-5-16,14 0-8 15,30 22 16-15,8 4-3 16,17 3 0-16,-11-3 12 16,-13 0-18-16,-1-1 6 15,-23 1 0-15,-7 0-9 16,-14-3 9-16,0 11-12 15,-59 3-78-15,-20 3-141 16,-17-4-188-16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8:14.3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14 501 529 0,'0'0'231'0,"0"0"-89"16,0 0 4 0,0 0-51-16,0 0 1 0,0 0-65 15,-7-63-11-15,7 63-20 16,0 0-8-16,0 0 7 15,0 17 0-15,0 9 1 16,0-4 1-16,0 4 1 16,7-3-2-16,24 0 0 15,0 0 10-15,-4 0-10 16,11-1 0-16,-7 2 7 16,-10-7-16-16,-8 0 10 15,5 7-1-15,-5-11 0 16,-13 1 10-16,0 1-13 15,0-1 3-15,0-6-4 16,0 4-9-16,-20-4 12 16,-25-4-10-16,0-4 11 0,1 0-97 15,-1 0-19-15,21 0-70 16,10-6-130-16</inkml:trace>
  <inkml:trace contextRef="#ctx0" brushRef="#br0" timeOffset="178">21 407 233 0,'0'0'302'16,"0"0"-238"-16,0 0 16 0,0 0-62 16,0 0-12-1,261-29-6-15,-202 29-43 0,-1 0-444 16</inkml:trace>
  <inkml:trace contextRef="#ctx0" brushRef="#br0" timeOffset="445">461 90 480 0,'0'0'212'0,"0"0"-32"15,0 0-20-15,0 0-54 0,0 0-8 16,0 0-45 0,-10-90-38-16,65 116-15 0,-4 23 7 15,1 11-3-15,-1 12 29 16,-6 11-31-16,-7 2 11 16,-18 9 4-16,-6-5-2 15,-14-4-13-15,0-2-2 16,0-2-4-1,-58-4-35-15,-25-3-239 0,4 6-664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1:46.6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220 244 805 0,'0'0'130'0,"0"0"-8"16,0 0-27-16,0 0-2 16,0 0 4-16,0 0-66 15,-27-43 7-15,16 43-14 16,5 0-15-16,-15 17-14 16,-10 29 5-16,-7 13 0 15,11 10-5-15,10 3 13 16,10-3-8-16,7-6 0 15,0-12 13-15,0-14-23 16,17-17 10-16,17-14 0 16,4-6 1-16,0 0 13 0,7-17-10 15,-1-23-4 1,8-9 18-16,-14-12-17 0,-11-4-1 16,-20-1 0-16,-7-5 14 15,0 5-8-15,-21 9 4 16,-23 11 0-16,6 14 5 15,0 13-10-15,11 13-5 16,-4 6 0-16,3 0-14 16,-3 11 14-16,0 29 0 15,-3 12 0-15,3 11 10 16,17 9-20-16,14-1 10 16,0 3 0-16,28-5-14 0,40-9 15 15,5-14-1 1,16-12 0-16,-6-17-8 0,-1-11 0 15,-3-6 8-15,4 0 0 16,-8-8-6-16,-16-19 20 16,-8-7-14-16,-6-3 0 15,-7-3 11-15,-24-6-13 16,-14 3 2-16,0 3 0 16,0 11 12-16,0 13 3 15,-7 10-15-15,7 6 0 16,0 0-14-16,0 8 10 15,0 27-4-15,0 5 8 16,0 6-8-16,0-1 19 16,0-8-11-16,0-5 0 15,0-10 8-15,27-5-28 0,4-8 20 16,0-9 0-16,4 0-17 16,9 0 26-16,-13-17-9 15,0-8 0-15,-3-7 8 16,-4 1-8-16,-11-9 0 15,-6 5 0-15,7 4 4 16,-14 11 15-16,0 11-19 16,0 6 0-16,10 3 13 15,-10 0-37-15,7 3 16 16,7 20 8-16,0 6-11 16,3-1 22-16,-3-5-11 15,17-3 0-15,-11-8 6 0,11-6-20 16,4-6 14-1,9 0 0-15,1-10-4 0,0-21 21 16,-7-9-17-16,-14-8 0 16,-4-7 8-16,-13-10 20 15,-7-3-26-15,0-8 11 16,-21 5 19-16,-9 14-26 16,-1 15 14-16,10 14-11 15,7 23 3-15,-3 5-15 16,10 0 3-16,-13 41-2 15,-11 24-13-15,10 21 26 16,4 3-11-16,17-7 0 16,0-4 3-16,0-12-25 0,51-15-6 15,18-17-58 1,3-16-35-16,11-18-148 0,-1 0 6 16,-16-6 14-16</inkml:trace>
  <inkml:trace contextRef="#ctx0" brushRef="#br0" timeOffset="181">1413 355 474 0,'0'0'188'0,"0"0"-32"15,0 0 4-15,0 0 2 16,0 0-113-16,0 0-18 16,0 0-22-16,97-117-7 0,-15 102 6 15,1 7-5 1,-11 6-6-16,-10 2-60 0,-4 0-225 15,-13 0-173-15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8:12.5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 94 747 0,'0'0'101'15,"0"0"64"-15,0 0-87 16,0 0 11-16,0 0-26 15,0 0-24-15,0-94-5 0,0 94-34 16,-10 14-5 0,3 26-10-16,0 14 30 0,7 9-13 15,-7 6-2-15,7 5 9 16,0 6 0-16,0 3-9 16,0 0 0-16,0-3 0 15,0-11 9-15,31-13-9 16,10-9 0-16,14-16-58 15,17-5-12-15,18-12-74 16,6-7-49-16,7-7-456 16</inkml:trace>
  <inkml:trace contextRef="#ctx0" brushRef="#br0" timeOffset="278">521 426 155 0,'0'0'460'0,"0"0"-334"16,0 0 11-16,0 0-28 15,0 0-51-15,0 0-48 16,-31-40-10-16,76 65 0 16,-7 7 6-16,-4 8 7 15,11 4-13-15,-7-5 0 16,7-2 7-16,-1 0-8 15,-6-11 1-15,-10 0-16 16,3-9-103-16,-11-3-225 0</inkml:trace>
  <inkml:trace contextRef="#ctx0" brushRef="#br0" timeOffset="503">992 388 534 0,'0'0'223'16,"0"0"-102"-16,0 0-62 15,0 0 9-15,0 0-61 16,0 0 0-16,-58 38 47 0,44-9-37 16,1 5 13-1,-12 4-21-15,12-5 1 0,-11-2-5 16,10-6-5-16,0-1-25 15,7-10-63-15,7-8-123 16,0-6-70-16,0 0-258 16</inkml:trace>
  <inkml:trace contextRef="#ctx0" brushRef="#br0" timeOffset="748">862 374 236 0,'0'0'173'16,"0"0"-23"-16,0 0-20 15,0 0-2-15,0 0-49 0,0 0-16 16,0-60-35 0,0 60-26-16,0 15-4 0,0 13 1 15,0 12 1-15,7 6 22 16,0-6-20-16,-7 4 14 16,0-5-12-16,6-2 6 15,1-6-5-15,-7-5-5 16,7-8-8-16,4-4-22 15,-11-14-120-15,0 0-43 16,0 0-86-16</inkml:trace>
  <inkml:trace contextRef="#ctx0" brushRef="#br0" timeOffset="915">563 583 17 0,'0'0'396'0,"0"0"-340"0,0 0 58 16,0 0-40-16,0 0-7 16,254-11-47-16,-189 11-20 15,4 0 12-15,-10 0-12 16,-8 0-168-16</inkml:trace>
  <inkml:trace contextRef="#ctx0" brushRef="#br0" timeOffset="1404">1350 297 731 0,'0'0'130'0,"0"0"-16"15,0 0-6-15,0 0-66 16,0 0-21-16,0 0-21 16,-14 0 0-16,14 32-11 15,0-4 14-15,0 7-3 16,0-1 0-16,21-3 14 0,3-5-15 16,4-6 1-16,2-9-2 15,-2-6-8-15,-4-5 3 16,7 0 7-16,-10-13 6 15,-1-13 3-15,-3-3 2 16,-10-2-7-16,7 5-3 16,-14 6 36-16,7 3-5 15,-7 8 9-15,0 7-4 16,0 2-36-16,0 0 17 16,0 0-18-16,0 0-18 15,0 26 9-15,0 13 12 16,0 5-3-16,0 2 0 15,0-7 11-15,0-2-12 0,0-3 1 16,0-5-34 0,10-3-79-16,11-14-73 0,10 2-190 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8:11.5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 36 559 0,'0'0'173'15,"0"0"-36"-15,0 0-17 0,0 0-7 16,0 0-30 0,0 0-14-16,0 0-8 0,-37-26-56 15,37 23 17-15,27 1-22 16,11-2 4-16,13 4-6 15,11 0 2-15,-3 0 0 16,6 0-1-16,-13 0 11 16,10 0-10-16,-21 0 0 15,-3 0 3-15,-7 0-8 16,-18 0 6-16,-13 0-1 16,0 0 0-16,0 4-16 15,0 4 12-15,0 4 4 16,-13 2 0-16,-18 0 5 15,-7 1-4-15,-3 1-1 16,3-2 1-16,0 1 8 0,7-1-9 16,10 0 0-16,-3-4 5 15,11-5-10-15,6-2 5 16,7-3 0-16,0 0-2 16,0 0 12-16,0 0-10 15,0 0 0-15,0 0 3 16,0 0-11-16,0 0 8 15,31 0-11-15,3 8 1 16,11 4 7-16,17 6-1 16,-4-1-5-16,0 2-21 15,-6 1 28-15,-14 0-13 16,-11 1 13-16,-16-4-7 16,-11 2 0-16,0 5 6 15,-11-4 1-15,-40 5 2 0,-15-5-1 16,-16-8 1-16,3-4 0 15,-4-8 2-15,8 0 9 16,16 0-11-16,8 0 0 16,13-6 2-16,24-5-14 15,14-3-57-15,0-4-102 16,14-2-116-16</inkml:trace>
  <inkml:trace contextRef="#ctx0" brushRef="#br0" timeOffset="327">725 307 376 0,'0'0'287'0,"0"0"-120"16,0 0-13-16,0 0-95 16,0 0-5-16,0 0-50 15,52-34-1-15,-1 34-2 16,8-2 11-16,9 2-12 16,5 0 0-16,2-3 1 0,1 3-4 15,-4 0 3-15,-13 0 0 16,-15 0-3-16,-20 0-127 15,-24 0-96-15,0 0-423 16</inkml:trace>
  <inkml:trace contextRef="#ctx0" brushRef="#br0" timeOffset="636">1007 82 566 0,'0'0'187'0,"0"0"-3"16,0 0-52-16,0 0-35 15,0 0-11-15,0 0-69 0,-14-29 14 16,14 29-31-16,0 11 12 16,0 21-8-16,0 3-2 15,14 1-2-15,0 5 8 16,3-1 7-16,-3-6-15 15,-1 3 0-15,11 0-22 16,-10-3-108-16,0-2-165 16,10-3-510-16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8:15.9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0 218 478 0,'0'0'299'0,"0"0"-152"16,0 0-38-16,0 0-8 16,0 0-59-16,0 0-23 15,75-25 2-15,-16 25-15 16,6 0 25-16,25 0-15 16,-1 0-3-16,-6 0 49 0,-11 0-45 15,-10 0 1-15,-11 0 2 16,-23 0-17-16,-4-7 13 15,-17-1 2-15,-7-1 1 16,7 0 33-16,-7-11-39 16,0 3 5-16,0-3-8 15,0 3 5-15,-21 3-17 16,-3 0 2-16,-14 2 0 16,4-2-5-16,-4 2 5 15,0 7 0-15,10-4-1 16,11 3 14-16,10 6-14 15,1 0 1-15,6-5 0 16,0 5-1-16,0 0 1 0,0 0-4 16,6 0-2-16,32 25-1 15,14 7 7-15,20-1 0 16,4 3 5-16,-1 1-6 16,-9-1 1-16,-22-2 0 15,-13-1-2-15,-10-5 7 16,-21 5-6-16,0-5 1 15,-65 5-105-15,-42 1-126 16,-10-1-475-16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8:21.7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103 337 539 0,'0'0'261'16,"0"0"-93"-16,0 0-43 0,0 0-1 15,0 0-64-15,0 0 29 16,-103-16-30-16,103 16-27 15,0 0 26-15,0-7-42 16,0 7 6-16,0 0-10 16,7 0 5-16,45-6-15 15,10 0 6-15,24-3-5 16,3 4 11-16,0-8-9 16,8 1-5-16,-8-2 1 15,-24 4 16-15,-3 2-18 16,-34 8 1-16,-21 0-57 15,-7 0-56-15,0 0-116 0,-28 0-44 16,-17 6-398-16</inkml:trace>
  <inkml:trace contextRef="#ctx0" brushRef="#br0" timeOffset="321">275 65 649 0,'0'0'199'0,"0"0"-33"0,0 0-10 16,0 0-57-16,0 0-1 16,0 0-16-16,-51-65-60 0,51 65 16 15,0 0-38-15,-7 14 8 16,-3 23-13-16,10 9 8 15,0 5-3-15,0 1 13 16,0-1 3-16,0 0-6 16,10-2-10-16,-3-11 4 15,6-7-6-15,-6-3 2 16,0-8 0-16,-7-2-1 16,7-10-45-16,10 4-104 15,-3-7-110-15,17 1-183 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8:25.9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223 240 420 0,'0'0'437'16,"0"0"-273"-16,0 0-28 15,0 0-15-15,0 0-35 16,0 0-78-16,-51-58 26 16,44 58-13-16,7 0-17 15,0 0 31-15,0 0-33 16,0 0 5-16,0 0-7 0,0 8 19 16,0 8-17-16,0 4-2 15,0 0 5-15,0 6-1 16,7-9-3-16,6 6-1 15,11-6 3-15,-3 3 15 16,0-3-16-16,3 3-2 16,7-6 6-16,-11 4 2 15,-13 2-6-15,7-6-2 16,-4 3 0-16,-10-3 20 16,0-2-20-16,0 0 0 15,0-4 1-15,0 2 8 16,-10-1-9-16,-11 3 0 15,-16-5 9-15,9-2 10 16,-17-3-19-16,1-2 0 0,-1 0 7 16,7 0-22-1,-7 0-9-15,15 0-120 0,16 0-150 16,14 0-495-16</inkml:trace>
  <inkml:trace contextRef="#ctx0" brushRef="#br0" timeOffset="207">154 132 657 0,'0'0'285'16,"0"0"-115"-16,0 0-14 16,0 0-63-16,0 0-61 0,0 0 24 15,217-123-50-15,-152 123-5 16,4 0 0-16,-17 0-1 15,-14 20-2-15,-25 11-187 16,-13 9-202-16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8:23.3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179 163 606 0,'0'0'155'0,"0"0"-42"0,0 0 17 16,0 0-46-16,0 0 20 15,0 0-27-15,-179-17-25 16,179 17 27-16,0 0-50 16,0-3-11-16,0 3-18 15,27 0 19-15,18 0-19 16,31 0 2-16,-1 0 10 16,4 0-9-16,-10 0-3 15,-10 0 0-15,-8 0-2 16,-6 0 18-16,0 0-16 0,-18 0 0 15,-17 0 5 1,4 0-6-16,-14 0 1 16,0 0 0-16,0 0-2 0,0 0 5 15,0 0-3 1,-7 17 0-16,-17 3 1 0,-3 6 12 16,-18-3-13-16,7 0 0 15,0 0-1-15,-6 2 13 16,-1-5-12-16,0-2 0 15,18-4 7-15,10-6-11 16,3-2 4-16,14-4 0 16,-7-2-4-16,7 0 18 15,0 0-14-15,0 0 0 16,0 0 3-16,0 0-6 16,0 0 3-16,0 0 0 0,21 0-15 15,23 0 21-15,18 0-6 16,4 4 0-16,-1 7 5 15,4 0-11-15,-11 6 6 16,-6 12 0-16,-8 0-5 16,-13 8 6-16,-17 6-1 15,-7-6 0-15,-7 3 1 16,0-3-10-16,-7-11 9 16,-38-6 0-16,-13-6-7 15,-18-5 22-15,-13-9-15 16,3 0 0-16,-4 0-8 15,15-3 2-15,10-5-53 0,27-4-44 16,14-2-32-16,24-3-100 16,10-3-363-16</inkml:trace>
  <inkml:trace contextRef="#ctx0" brushRef="#br0" timeOffset="498">1097 249 467 0,'0'0'339'0,"0"0"-175"0,0 0-49 15,0 0 29 1,0 0-79-16,0 0-1 0,-76-86-28 16,76 86-28-16,0 6-16 15,0 23 8-15,24 16 0 16,21-2 8-16,0 5 3 16,20 1-11-16,-7-3 0 15,4-6 12-15,-10-6-13 16,-1-2 1-16,-6-10-5 15,-11-4-34-15,-10-3-134 16,-10-10-30-16,-7-5-143 16</inkml:trace>
  <inkml:trace contextRef="#ctx0" brushRef="#br0" timeOffset="743">1616 257 538 0,'0'0'206'0,"0"0"-91"16,0 0 69-16,0 0-102 15,0 0-62-15,0 0 10 16,-134 12-29-16,82 22 28 16,-6-3-3-16,6 7-24 15,7-7 25-15,-6 6-27 0,6-5 0 16,1-4 1-1,13 1-1-15,17-6-28 0,-3-6-135 16,17-5-101-16,0-7-87 16</inkml:trace>
  <inkml:trace contextRef="#ctx0" brushRef="#br0" timeOffset="1104">1372 160 461 0,'0'0'206'15,"0"0"-43"-15,0 0-30 16,0 0-9-16,0 0-25 0,0 0-65 16,0 0 33-16,-24-38-41 15,24 38-17-15,0 0 16 16,0 0-20-16,0 0-5 15,0 13 0-15,0 24 2 16,0 10 0-16,0 11-2 16,0 3 1-16,-7 4 1 15,0-8 4 1,0 1-6-16,7-7 0 0,0-12 9 16,0-1-8-16,0-9-1 15,0-7 0-15,0-4-13 16,0-12 8-16,0-6-68 0,0 0-51 15,0 0-49 1,0 0-100-16</inkml:trace>
  <inkml:trace contextRef="#ctx0" brushRef="#br0" timeOffset="1340">1014 469 583 0,'0'0'94'0,"0"0"-60"16,0 0 64-16,0 0-1 15,0 0-22-15,224-34 2 0,-114 10-53 16,24 5 1 0,-7 4-25-16,-10-2 14 0,-35 17-29 15,-37 0-45-15,-24 0-150 16,-21 17-319-16</inkml:trace>
  <inkml:trace contextRef="#ctx0" brushRef="#br0" timeOffset="2153">2238 34 714 0,'0'0'172'0,"0"0"-3"15,0 0-71-15,0 0 11 16,0 0-84-16,0 0-16 16,-7-34-9-16,7 54 10 15,0 14-10-15,0 4 0 16,0 1 11-16,0 2-7 16,-7-1-4-16,-10-3 0 15,4-5-2-15,-1-4 22 16,-3-11-20-16,10-5 0 0,7-4 4 15,0-8-11-15,0 0 11 16,0 0-4-16,0 0 9 16,7 0 7-16,30 0-15 15,15 0-1-15,0-6 8 16,-1 0-16-16,-6 6 8 16,-14-2 0-16,0-1-1 15,-18 0 13-15,1 3-12 16,-7-11 0-16,-7-4 8 15,7-4 0-15,-7 1 1 16,0-2 13-16,0-5 45 16,0 8-48-16,-7-4 25 15,0 10-14-15,-7 2-20 16,8 9 34-16,6 0-40 16,0 0-3-16,0 0-1 0,0 0 0 15,0 9 0-15,0 20 0 16,0 10 1-16,0-1-9 15,0-1 8-15,0 3 0 16,0-9-3-16,0 1 18 16,0 0-34-16,0-1 12 15,-7 0-145-15,7 3-58 16,0-8-214-16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8:31.8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3593 1760 853 0,'0'0'166'15,"0"0"-102"-15,0 0 29 0,0 0 1 16,0 0-38-16,0 0 18 15,0 0-26-15,0-8-1 16,0 8 1-16,0 0-30 16,-38 0 25-16,-3 0-9 15,-28 8-21-15,-3 4 19 16,-24-3-27-16,-18 1 7 16,-20-2-3-16,-14 4 0 15,-13-6-2-15,-11 6-7 16,-21-10 2-16,-6 2 0 15,-1 1-1-15,22-2-1 16,30 3 0-16,27-6 7 16,35 0-8-16,11 0 1 0,16 0 0 15,15 0-6 1,-15 0 7-16,-10 0-1 0,-3-9 0 16,-3 6 11-16,2-3-11 15,11 4 0-15,11 2 1 16,30 0-9-16,14 0 9 15,-3-6-1-15,10 6 0 16,-7 0 15-16,-7-6-17 16,1 0 2-16,-11 4 0 15,-4 2-7-15,-3 0 7 16,-14 0 0-16,1 0 0 16,13 0 9-16,17 0-10 0,0 0 1 15,7 0 0-15,1 0-10 16,-5 0 12-16,4 0-2 15,0 0 0-15,-6 0 5 16,6 0-5-16,-17 2 0 16,10 4 0-16,-17 0-7 15,10-6 7-15,-3 6 0 16,17-6-3-16,7 0 15 16,-6 0-12-16,6 0 0 15,0 0 1-15,0 0-8 16,0 0 7-16,-14 0 0 15,-3 0 3-15,3 0 8 16,7 0-11-16,0 0 0 0,7 0 3 16,0 0-3-16,0 0 0 15,0 0 0-15,0 0 0 16,0 0 15-16,0 0-12 16,0 0 21-16,-7-18-22 15,-3-2 14-15,3-5-16 16,0-7 0-16,-7-2 4 15,8-6 4-15,-12-12-8 16,5-7 0-16,6-16 7 16,0-7-17-16,0-8 10 15,7 2 0-15,0-1-6 16,0 9 17-16,0 0-13 0,0 9 2 16,21-4 0-1,-14 1-9-15,6 6 9 0,-2-4 0 16,-5 3 0-16,-6 7 10 15,0 4-10-15,7 10 0 16,-7 5 0-16,7 15-10 16,-7 5 10-16,0 8 0 15,0 9-2-15,0 4 13 16,0 2-11-16,0 0 0 16,0 0 3-16,0 0-21 15,0 0 16-15,0 0 2 16,0 0 0-16,0 0 10 15,0 0-10-15,0 0 0 16,0 0 4-16,0 0-9 16,0 0 5-16,0 0 0 0,0 0 0 15,0 0 12-15,0 0-13 16,0-12 1-16,0-9 0 16,0-4-14-16,0 0 14 15,0 1 0-15,0 5-1 16,0 4 4-16,0 6-3 15,0 4 0-15,0 2 2 16,0 3-9-16,0 0 7 16,0 0 0-16,0 0-1 15,0 0-3-15,0 0-1 16,0 8 2-16,-14 33 3 16,-3 2-10-16,-3 5 10 0,-1 1 0 15,-10-6-1-15,17 0 11 16,-17-3-10-16,7 0 0 15,4-14 0-15,13-3-13 16,0-15 13-16,7-8 0 16,0 0-5-16,0 0 13 15,0 0-8-15,0-12 0 16,0-27-19-16,7-10 19 16,13-8-18-16,4 3 18 15,-3 2 0-15,10 3-10 16,-10 6 9-16,3 3 1 15,3 3-2-15,4 6-12 16,-7 11 13-16,-3 6 1 0,10 10-4 16,-4 4-1-16,25 0 5 15,10 6 0-15,10 17 1 16,4 6-12-16,-4 2 7 16,10 5-93-16,-6-3-85 15,-11-2-235-15</inkml:trace>
  <inkml:trace contextRef="#ctx0" brushRef="#br0" timeOffset="1701">564 525 655 0,'0'0'169'16,"0"0"-16"-16,0 0-39 16,0 0 14-16,0 0-60 15,0 0-16-15,-76-40-4 16,69 40-43-16,0 8 10 16,1 24-12-16,-5 8-2 15,11 2 15-15,-7 8-9 16,7-5-7-16,0-2 5 15,0-9 10-15,0-2-13 16,0-18-2-16,0-2 0 0,0-7-3 16,0-5 7-1,0 0-4-15,0 0 22 0,0-17-15 16,0-17 48-16,0-12-48 16,0-8-5-16,0-4 2 15,0 1-3-15,0-2-1 16,7-2 0-16,10 4 16 15,-3 6-20-15,0 5 4 16,-7 9 0-16,10 8-6 16,-3 11 6-16,-7 13 0 15,10 5-2-15,10 0-4 16,-3 0 3-16,4 14 3 16,3 12-1-16,-11 6-10 15,-2-2 2-15,-11 6 6 0,-7-5-4 16,0-5-15-16,0 0 12 15,0-6-35-15,-7 5-31 16,-31-11-2-16,0 4-77 16,7-4-63-16,4-3-192 15</inkml:trace>
  <inkml:trace contextRef="#ctx0" brushRef="#br0" timeOffset="2849">660 479 655 0,'0'0'137'15,"0"0"-5"-15,0 0-38 16,0 0-25-16,0 0-11 16,0 0-57-16,45-43 0 15,-18 49 0-15,4 16 8 16,-3 7-9-16,3 9 0 15,-11-8 4-15,11 11-5 16,-17-6 1-16,-4-7 0 16,-3-2 2-16,-7-9 4 15,0-5-6-15,0-4 0 16,0-8 1-16,0 0-1 16,-7 0 0-16,-17-12 0 0,10-7 0 15,8-7 2 1,-5 0-6-16,11 0 4 0,0-3 0 15,0 4-3-15,17 2 3 16,-3 0 0-16,10 3-2 16,4 3 5-16,-21-1-5 15,10 8 2-15,-10-2 0 16,-7 10 0-16,0-2 3 16,0 2-3-16,0-2 14 15,0 4-6-15,0 0-9 16,0 0 1-16,0 0-9 15,0 4 3-15,-7 12 6 16,7 8 0-16,0-1-3 0,0-3 11 16,0-1-9-16,21-4 1 15,16-5 0-15,1-6-7 16,14-4 9-16,-8 0-2 16,1-9 0-16,0-11 12 15,-18-11-15-15,4 5 3 16,-10-5 0-16,-14-3 28 15,10-3 10-15,-17-1 11 16,0 7 19-16,0-6-52 16,0 17 25-16,0 5-3 15,-17 10-21-15,17 5 5 16,-7 0-22-16,-7 20 0 16,0 26-11-16,14 10 22 15,-10 13-11-15,10 14 0 0,-7 8 1 16,0 15-5-16,0 11 5 15,1-4-1-15,-8-5 0 16,4-25-1-16,10-18 1 16,0-22-27-16,0-17-16 15,10-20 18-15,10-6 6 16,1 0 19-16,3-14 0 16,-3-21 10-16,3-5-6 15,-10-11-4-15,-8-5 0 16,-6 3 2-16,0-4-2 15,-6 6 0-15,-32 1 0 16,10 13 2-16,-10 9-3 16,8 8 1-16,16 11-1 0,7 6-11 15,7 3 12-15,0-5-4 16,0 5-8-16,14-12-29 16,23 1 41-16,15-12-2 15,6-7 7-15,4 0-7 16,-17 1 2-16,-4 0 0 15,-3 4 1-15,-7-1 7 16,0 4 4-16,-17 2-3 16,-7 5 4-16,0 12 30 15,-7 3-34-15,0 0 2 16,0 0-11-16,0 18-11 16,0 16 10-16,0 9 1 15,0 2 0-15,0-7-3 16,0-4 3-16,0-5 0 0,6-4 1 15,12-8 9-15,-5-5-10 16,-6-7 0-16,0-5-58 16,0 0-5-16,-7 0-35 15,10-25-45-15,-10-15-37 16,0-3-37-16,0-6-121 16</inkml:trace>
  <inkml:trace contextRef="#ctx0" brushRef="#br0" timeOffset="3167">1643 405 281 0,'0'0'193'0,"0"0"-63"16,0 0-30-16,0 0 44 0,0 0-85 16,0 0 23-1,-123-123-24-15,112 123-20 0,11 0-36 16,0 0-2-16,0 17 0 16,0 3 3-16,0 0-6 15,18-11 3-15,2-4 0 16,4 1 6-16,-10-6 1 15,10 0-1-15,-3 0 19 16,-8 0-9-16,5-6 28 16,-11-8-13-16,-7-3-12 15,0-3 25-15,0 0-38 16,0 0 6-16,-7 2-12 0,-17 10 7 16,3 5-20-16,4 3 10 15,3 0-23-15,7 26-34 16,7 14-50-16,0 0-97 15,0 6-222-15</inkml:trace>
  <inkml:trace contextRef="#ctx0" brushRef="#br0" timeOffset="3421">1853 493 664 0,'0'0'148'16,"0"0"-8"-16,0 0-22 16,0 0-61-16,0 0-36 0,0 0-19 15,-10-14-2-15,48 34 2 16,0 6 8-16,6 3-3 16,-6-3-7-16,14 1 0 15,-1 3-4-15,-6-4 4 16,0-1 0-16,-8-5 0 15,-9 0-36-15,-4-12-158 16,-24-4-144-16</inkml:trace>
  <inkml:trace contextRef="#ctx0" brushRef="#br0" timeOffset="3653">2125 414 437 0,'0'0'191'0,"0"0"-66"16,0 0-19-16,0 0-34 16,0 0-68-16,0 0 28 15,-66 48-1-15,53-13-24 16,-11 7 10-16,3 1-14 16,4 6 1-16,-4-3-4 15,1-1 0-15,2-5-155 16,12-3-585-16</inkml:trace>
  <inkml:trace contextRef="#ctx0" brushRef="#br0" timeOffset="6076">829 1360 715 0,'0'0'162'0,"0"0"-29"15,0 0-52-15,0 0 38 16,0 0-60-16,0 0-8 16,-59-54 0-16,59 54-36 15,-7 0 10-15,0 0-25 16,-10 2 9-16,-3 27-11 16,-5 5 2-16,12-2 0 15,-1 3-5-15,14-5 13 16,0-1-8-16,0-3 0 15,0-6 2-15,27-14-6 16,11-1 4-16,0-5 0 16,7 0 8-16,-18-5-5 0,-3-24-2 15,-10 3 7-15,-14-5 0 16,0-4-5-16,-7-1-3 16,-31-2 0-16,-13 5 1 15,13 7-1-15,4 2 0 16,-4 10-3-16,14 14 7 15,-4 0-16-15,4 0 7 16,4 14 5-16,6 15-9 16,14 2 3-16,0 4 6 15,7-4 0-15,51-8 5 16,7-5-11-16,18-13 6 16,-7-5 0-16,-4 0 1 0,-3-9 1 15,-25-15-2-15,-16-2 10 16,-14-1-7-16,-14-8 10 15,0-4-2-15,0-2-6 16,0 4 23-16,-28 0-8 16,4 9 9-16,3 13 2 15,8 13-28-15,2 2 40 16,11 0-41-16,-13 0-2 16,-8 34-2-16,-3 20-5 15,3 15 7-15,4 17 3 16,3 11 6-16,14 14-9 15,0 6 0-15,0 3 0 16,0 1-5-16,0-8 5 0,7-21 0 16,10-23-1-1,-3-26 2-15,0-17-6 0,0-26 1 16,3 0 2-16,-3 0 2 16,10-26 0-16,-4-23 5 15,4-2 1-15,-10-7 9 16,0 7-12-16,-14-6-3 15,0 14-7-15,0 9 3 16,-21 14-47-16,-10 3-56 16,11 8-48-16,9 9-96 15,11 0-110-15</inkml:trace>
  <inkml:trace contextRef="#ctx0" brushRef="#br0" timeOffset="8117">1815 1249 645 0,'0'0'141'15,"0"0"-1"-15,0 0-50 16,0 0-7-16,0 0 1 15,0 0-40-15,-68-121 12 16,68 121-37-16,0 0-11 16,0 14-16-16,0 30 4 0,0 9 4 15,0 3 4-15,10 0 6 16,-3-4-10-16,7-9 0 16,-1-3 5-16,4-9-10 15,-10-5 6-15,0-18-1 16,-7-2 0-16,0-4-10 15,0-2-38-15,0 0-7 16,0 0-22-16,-20-10-40 16,-11-16 3-16,-7 0 70 15,17 3 35-15,-3 3-39 16,4 0 48-16,-5 3 0 16,19 3 0-16,6 8 2 0,0 6-1 15,0 0 14-15,0 0-15 16,24 0 7-16,20 0-1 15,15 0 7-15,13 0-8 16,-3 0 29-16,-4 0-9 16,4-13 19-16,-28 0 14 15,-10-7-8-15,-7-5 15 16,-10-1-18-16,-14 0-4 16,0-3 16-16,0-2-28 15,-24-3-4-15,-11 8-4 16,-2 0-16-16,6 15 11 15,10 5 3-15,14 6-16 16,-3 0 1-16,10 0-6 0,-7 37-2 16,7 3-8-16,0 11 20 15,0 5-9-15,0-5-1 16,17 0 2-16,4-5-5 16,10-9 3-16,-11-11 0 15,4-9-1-15,-3-9 7 16,3-8-6-16,-10 0 0 15,7 0 2-15,9-6 9 16,1-16-11-16,-3-4 0 16,3-3 1-16,-11 1 9 15,-2 11-10-15,-5 3 0 16,-13 8 4-16,7 6-13 16,0 0 9-16,10 6-14 15,-3 19 4-15,0-1 14 0,0-2-4 16,17-5 0-16,-7-8 3 15,-4-4-5 1,-6-2 2-16,3-3 0 0,-3 0 4 16,7 0-4-16,3-14 4 15,-4-3-4-15,-2-3 8 16,-12 0 3-16,1 0-11 16,0-3 0-16,-7 6-3 15,0 5 10-15,0 7-7 16,0 5 0-16,0 0 1 15,0 0-6-15,7 0-9 16,0 25 9-16,10 7-6 16,-3 3 14-16,10-7-3 0,-3-8 0 15,-8-3 3-15,11-9-2 16,-17-2-1-16,7-6-8 16,-7 0 3-16,10 0 10 15,-3-26-1-15,10-5-3 16,-17-6 6-16,0 3-1 15,0-1-6-15,-7 3 0 16,0 10 2-16,0 10 1 16,0-2-3-16,0 11 0 15,0 3 6-15,0 0-13 16,0 0 1-16,0 9 3 16,6 13-7-16,18 7 12 0,11 0-2 15,-4 3 0-15,0-4 5 16,-4 0-5-16,-10-2 0 15,4-3 2-15,-7-3-10 16,-7-6 8-16,-7-2 0 16,0-1 0-16,0-2-2 15,-14-3-5-15,-24-1-9 16,-7-5-55-16,-6 0-41 16,-8 0-74-16,1-20-116 15</inkml:trace>
  <inkml:trace contextRef="#ctx0" brushRef="#br0" timeOffset="8456">2579 982 710 0,'0'0'120'16,"0"0"-3"-16,0 0-44 15,0 0-38-15,0 0-35 16,0 0 1-16,-24 0-9 16,24 14 18-16,0-2-10 15,17-6 7-15,10-6-5 16,4 0 33-16,7 0-4 16,-10-11 1-16,-4-10 20 0,-4-4-38 15,-20-4 14-15,0 3-8 16,0 6-18-16,-20 6 3 15,-18-1-5-15,0 15-7 16,4 0-69-16,3 3-96 16,17 29-92-16,4 4-503 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8:57.1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189 186 596 0,'0'0'191'15,"0"0"-18"-15,0 0-61 16,0 0 57-16,0 0-75 15,0 0-6-15,0 0-20 16,7-43-57-16,-7 43 22 16,0 0-33-16,0 22 0 15,0 25-22-15,0 19 36 16,0 5-14-16,0 6 0 16,0 0 14-16,0-3-15 15,0-7 1-15,7-8 0 16,-7-7-5-16,14-7 15 15,-14-11-10-15,0-8 0 0,0-11-25 16,0-7-49-16,0-4-100 16,0-4-68-16,0 0-38 15</inkml:trace>
  <inkml:trace contextRef="#ctx0" brushRef="#br0" timeOffset="351">24 303 548 0,'0'0'127'0,"0"0"16"16,0 0 2-16,-7-154-53 0,7 122 10 16,0 3-62-16,7 7-9 15,24 2 33-15,7 3-62 16,14 2 19-16,6 7-21 15,7 2 19-15,4 6-26 16,-4 0 7-16,-13 6 0 16,-14 20-18-16,0 2 19 15,-18 6-1-15,4 3 0 16,-24 3 10-16,0 7-11 16,-17-2 1-16,-24 1 0 15,-21-1-6-15,-10-4 10 16,10-5-8-16,3-7-8 15,22-6-80-15,16-6 3 16,14 0-72-16,7-8-131 0</inkml:trace>
  <inkml:trace contextRef="#ctx0" brushRef="#br0" timeOffset="1478">671 629 508 0,'0'0'250'0,"0"0"-154"15,0 0 37-15,0 0-23 16,0 0-59-16,0 0 11 15,0-58-2-15,0 57-38 16,0-3 29-16,0 1-39 16,0 3-4-16,0 0-8 15,0 0-5-15,0 0 0 16,-18 12-7-16,5 10 12 16,-8 7-4-16,21-3 4 15,0 2 0-15,0 1-3 16,0 0 20-16,21-7-17 0,10-4 0 15,6-7 3 1,-9-8-9-16,-4-3 6 0,4 0 0 16,-4 0 5-16,-17-17 10 15,6-15-11-15,-6 1-4 16,-7-3 8-16,0 0-13 16,0-1 5-16,-20 7 0 15,-11 2 2-15,3 11 19 16,4 7-18-16,10 8-3 15,-10 0-5-15,4 0-6 16,-11 17 0-16,3 11 11 16,4 4-6-16,17 0 15 15,7-4-9-15,0-2 0 16,24-6-1-16,28-6-15 0,6-8 6 16,8-6 10-16,2 0-12 15,-9-4 8-15,-8-18 4 16,-6-7 0-16,-14-2 2 15,-17-1-5-15,0-2 3 16,-14 3 0-16,0-1 25 16,0 6-21-16,0 9 27 15,0 9-16-15,0 2-11 16,-7 6 8-16,7 0-12 16,0 0-26-16,-7 17 25 15,7 23-18-15,-7 11 19 16,7 7 0-16,0-4 3 15,0-2-11-15,0-3 8 0,14-10 0 16,-7-10-5 0,-1-12-13-16,-6-9 12 0,0-8-18 15,0 0-8-15,-13 0 31 16,-25 0-32-16,-7-8 33 16,18-12 5-16,3 3 11 15,10 3-16-15,14 5 0 16,0 4 8-16,0 5-8 15,0-4 0-15,0 2-8 16,14-2 3-16,30-4-12 16,8-3 17-16,10-1 0 15,-21-8 5-15,4-2-10 16,-8-7 5-16,1-5 0 0,0-10-3 16,-3-7 22-16,-5-6-9 15,-5-8 24-15,-12-4-10 16,-6 0 38-16,-7 9-38 15,0 16-5-15,0 22 43 16,0 16-51-16,0 6 24 16,0 0-35-16,0 6-25 15,-14 40 17-15,-10 20-2 16,4 17 10-16,3 0-6 16,17-6 21-16,0-9-15 15,0-10 0-15,10-10 5 16,17-11-23-16,4-8-66 15,0-15-65-15,-10-8-14 16,-1-6-90-16,-9-3-204 0</inkml:trace>
  <inkml:trace contextRef="#ctx0" brushRef="#br0" timeOffset="2258">1314 523 496 0,'0'0'141'0,"0"0"-56"15,0 0-4-15,0 0-72 16,0 0 10-16,0 0 12 16,0 0 8-16,158-15 21 15,-93-1-32-15,-6-5 7 16,-15-5 35-16,-13 2-39 0,-10-2 54 16,-4-9-1-16,-17 1-39 15,0-6 40-15,0 3-56 16,0 2-8-16,0 10 44 15,-17 10-58-15,10 6 26 16,0 9-11-16,7 0-11 16,0 0-12-16,-7 9 1 15,-7 35 0-15,-10 27-25 16,4 20 38-16,-11 15-13 16,7 14 0-16,-4 15 11 15,-3 11-20-15,-7 10 9 16,11-7 0-16,-4-14-9 15,17-33 8-15,14-30-14 16,0-23 3-16,0-18-10 16,0-14 11-16,31-8-21 0,4-9-3 15,9 0 29-15,8-20-6 16,10-27 12-16,-4-6 0 16,-13-15 3-16,-18-13-17 15,-2 1 14-15,-25-6 0 16,0 6-14-16,-14 11 8 15,-24 6 6-15,-7 15-1 16,1 11 1-16,6 11-11 16,17 11 11-16,4 7 0 15,17 2-6-15,0-2 23 0,0-4-17 16,0-8 0-16,45-4 10 16,23-3-21-16,5-2 11 15,2 1 0-15,-9 0-6 16,-15 4 16-16,-6 4-10 15,-21 6 4-15,-10 3 2 16,-14 2 46-16,0 3-36 16,0 1-9-16,0 5 31 15,0 0-28-15,0 0-10 16,0 0 0-16,0 5-34 16,0 26 33-16,0 10-2 15,-7 10 3-15,7-5-6 16,0 0 16-16,0-7-10 15,0-7 0-15,7-11-23 16,13-11-19-16,-3-10-62 0,-3 0-55 16,10 0 47-16,-10-28-136 15,0-15-216-15</inkml:trace>
  <inkml:trace contextRef="#ctx0" brushRef="#br0" timeOffset="2587">1998 334 390 0,'0'0'166'0,"0"0"-38"16,0 0-3-16,0 0-40 0,0 0-23 15,0 0-15-15,-90-39-45 16,90 39 15-16,-6 0-17 16,-5 10 0-16,11 11-6 15,0-5 6-15,0-4 0 16,0-3 0-16,0-4 16 15,24-5-11-15,-3 0 11 16,-4 0 6-16,4-8 51 16,3-12-36-16,-17 0 23 15,-7 0 1-15,0 6-52 16,0 3 36-16,0 2-45 16,0 3 8-16,0 6-25 15,-14 0-4-15,-10 0-90 16,10 26-20-16,-3 17-58 15,17 8-358-15</inkml:trace>
  <inkml:trace contextRef="#ctx0" brushRef="#br0" timeOffset="2888">2204 517 780 0,'0'0'133'15,"0"0"-31"-15,0 0 49 0,0 0-66 16,0 0-56 0,0 0 6-16,0-28-35 0,14 28 0 15,10 17-11-15,14 9 28 16,-4 2-17-16,4 0 0 15,0 1 9-15,0-2-18 16,-11-4 9-16,4-7 0 16,7 1-7-16,-11-5-115 15,-9-9-72-15,-5-3-183 16</inkml:trace>
  <inkml:trace contextRef="#ctx0" brushRef="#br0" timeOffset="3102">2455 421 681 0,'0'0'112'0,"0"0"25"15,0 0-12-15,0 0-78 16,0 0 6-16,0 0-48 16,-117 42-5-16,104-6 17 15,-18 3 1-15,0 4-18 16,-7 5 0-16,3 1-11 15,-2-1-95-15,6-5-209 16</inkml:trace>
  <inkml:trace contextRef="#ctx0" brushRef="#br0" timeOffset="3555">299 1172 271 0,'0'0'389'0,"0"0"-274"15,0 0 2-15,0 0 12 0,0 0-24 16,0 0-71-16,-65 0 17 16,65-3-27-16,7 1-20 15,58-7 30-15,56 0-28 16,47-5 32-16,56-3 24 16,13-3-54-16,21-6 8 15,-4-3-16-15,4 3 11 16,-28 1-10-16,-30 2-1 15,-46 8 0-15,-26 1-6 16,-39 5 22-16,-24 2-16 16,-13 1 0-16,-21 3 13 15,-24 0-16-15,-7 0 3 0,0 0 0 16,0 0-9 0,0 1-55-16,0 2-74 0,0-4-104 15,0-6-451-15</inkml:trace>
  <inkml:trace contextRef="#ctx0" brushRef="#br0" timeOffset="7336">2796 257 394 0,'0'0'182'0,"0"0"-96"15,0 0 24-15,0 0-22 16,0 0-6-16,0 0 7 16,0 0-66-16,31-60-1 15,-31 60 8-15,0 0-15 16,0 0-15-16,0 0 0 15,0 0-4-15,0 0-17 0,0 0 19 16,0 6 2-16,-14 11-3 16,7 3 19-16,-3 3-16 15,10 0 0-15,0 0 5 16,0-3-13-16,0-3 8 16,17-3 0-16,3-8-4 15,11-6 18-15,0 0-14 16,-3 0 1-16,-4-3 11 15,-10-11-7-15,6-9-5 16,-9 0 0-16,-11-2 26 16,0-4-23-16,0 0 27 15,0 6-14-15,0 7-12 0,-11 4 14 16,-9 6-18-16,6 6-1 16,-10 0-11-16,-4 0-21 15,-10 14-25-15,8 8-114 16,9 4-165-16</inkml:trace>
  <inkml:trace contextRef="#ctx0" brushRef="#br0" timeOffset="8018">2878 721 525 0,'0'0'93'0,"0"0"47"16,0 0-61-16,0 0-11 15,0 0 4-15,0 0-54 16,0-15 24-16,0 15-10 16,0 0-28-16,0 0 8 15,0 0-12-15,0 0-3 16,0 0-8-16,0 15 9 16,0 13 2-16,0 1 0 15,0-3 4-15,0-4-8 16,7-2 4-16,10-9 0 15,-3-5 1-15,0-2 13 0,3-4-14 16,-10 0 1 0,7 0 9-16,10-7 12 0,-11-13-20 15,1 0 23-15,0-2 52 16,-4-4-47-16,-10 0 22 16,0 1-4-16,0 1-38 15,0 1 37-15,0 3-46 16,-10 10 0-16,-4 0 3 15,7 8 2-15,0 2-12 16,-6 0 4-16,-11 0-47 16,3 20 48-16,-10 8-171 15,17 4-89-15,7 2-439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13.8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38 226 916 0,'0'0'106'15,"0"0"0"-15,0 0 25 16,0 0-73-16,0 0-14 15,0 0-37-15,-38-17 8 16,76 17-23-16,7 0 8 16,13 0 0-16,11 0-1 15,-4 5 13-15,1 5-12 16,3-5 0-16,-4-5-13 16,-7 0-58-16,-13 0-137 0,-14 0-52 15,-24-15-465-15</inkml:trace>
  <inkml:trace contextRef="#ctx0" brushRef="#br0" timeOffset="215">231 0 655 0,'0'0'166'0,"0"0"-28"15,0 0 1-15,0 0-69 16,0 0-24-16,0 0-34 15,0 9 3-15,0 27-1 0,0 11 4 16,0 3 0-16,0 3 26 16,0-2-38-16,0 0 1 15,0-2-7-15,0-3 4 16,0-9-9-16,0-6-261 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13.0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348 380 732 0,'0'0'220'0,"0"0"-69"16,0 0-54-16,0 0 13 15,0 0-34-15,0 0-31 16,0 0 16-16,0 0-49 16,-14-126 22-16,-17 121-11 15,0 1-14-15,-13 4 0 0,9 0-9 16,-10 4 0-16,8 24-12 15,-8 7 14-15,14 4-2 16,10 5 0-16,8-1 10 16,13-1-25-16,0-5 15 15,0-3-37-15,20-11 30 16,25-5-43-16,0-12 29 16,-1-6 10-16,1 0 18 15,-7-6-7-15,-11-17 0 16,-3 3 2-16,-10-6 2 0,0 0 8 15,-4 6-11 1,-10 1 31-16,0 4-30 0,0 6 40 16,0 7-26-16,0 2-10 15,0 0 7-15,0 0-13 16,0 0-5-16,0 2 1 16,0 22-2-16,0 4 6 15,14 2 0-15,24-6 2 16,-4-1-21-16,18-3-7 15,-8-5-34-15,18-8-11 16,-3-7-84-16,6 0-15 16,-13 0-81-16,-1-13-386 15</inkml:trace>
  <inkml:trace contextRef="#ctx0" brushRef="#br0" timeOffset="526">898 220 499 0,'0'0'278'15,"0"0"-131"-15,0 0-29 16,0 0 29-16,-45-166-30 16,21 146-50-16,17 3 32 15,-6 6-58-15,13 5-5 16,0 6 14-16,0 0-45 16,0 0 12-16,0 0-17 15,0 17-19-15,0 26 9 16,0 14 10-16,0 3 0 15,0 5-5-15,13-1 19 16,-6-4-14-16,7-12 0 16,-4-8 7-16,4-8-19 0,-7-15 12 15,0-4 0-15,-7-12-7 16,0-1 25-16,0 0-18 16,7 0 0-16,-7 0 12 15,10 0 10-15,4-11-20 16,-1-9 0-16,12 0 1 15,-5 0 15-15,4 8-18 16,4 4 0-16,10 5 0 16,-1 3-18-16,-2 0 13 15,10 20 5-15,-15 11-14 16,1 1 14-16,-17-4-2 0,0 1 2 16,-7-5-4-1,-7-8-15-15,0-5 19 0,0 1 0 16,-41-7-10-16,-14-2 6 15,-11-3-4-15,1 0 8 16,13 0-39-16,8-20 39 16,13 4-64-16,24-5 2 15,7-5-52-15,38 0-138 16,34 1-448-16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39:47.4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69 67 137 0,'0'0'507'0,"0"0"-353"15,0 0-23-15,0 0-7 16,0 0-3-16,0 0-53 0,-69-67-8 16,69 67-42-16,0 0-17 15,0 0-2-15,0 28-19 16,0 21 20-16,0 16-1 16,7 10 7-16,3 4 0 15,4 4-6-15,-7 1 0 16,0-10-7-16,17-17 16 15,-3-21-9-15,-8-15 0 16,5-13 7-16,-12-8-13 16,1 0 13-16,7-8-7 15,17-23 36-15,0-15-34 16,-3-5 10-16,2-4 2 0,1-3-13 16,-3 1 8-1,-14 15-9-15,-4 11 0 0,-3 16 6 16,-7 12 1-16,0 3-10 15,0 0 3-15,7 9-42 16,6 22 33-16,5 15 6 16,-5 3 6-16,1-4-5 15,-7 1 11-15,17-3-9 16,-3-12 0-16,-4-5-9 16,4-14 9-16,-15-7-26 15,12-5 13-15,-11 0 7 16,13-5 12-16,-6-27-4 15,10-11 10-15,-3-5-5 0,-4-13 31 16,-3-2-21-16,-8-2-7 16,1 8 12-16,-7 5-21 15,0 15 23-15,0 11-14 16,0 9-3-16,0 10 0 16,0 7-7-16,0 0-10 15,0 0 9-15,0 0-72 16,0 0-26-16,0 16-106 15,0 10 19-15,0 0-157 16</inkml:trace>
  <inkml:trace contextRef="#ctx0" brushRef="#br0" timeOffset="1207">1032 108 663 0,'0'0'159'0,"0"0"2"16,0 0-46-16,0 0 20 15,0 0-66-15,0 0-46 16,-45-49-7-16,45 49-16 16,0 0-11-16,0 18 8 15,0 19-10-15,0 14 13 16,0 12 0-16,0 4 4 0,0-3-6 15,0 3 2 1,0-14 0-16,7-7 0 0,-7-17 13 16,14-15-15-1,-14-11 2-15,10-3 0 0,-3 0 5 16,0 0-4-16,7-5 14 16,10-27 1-16,10-11-11 15,4 0 1-15,-7 5-6 16,0 10 2-16,-18 14-2 15,-6 12 1-15,-7 2-1 16,0 0 0-16,7 0-26 16,17 5 18-16,-3 21 2 0,10 3-2 15,-4 0 0 1,4 1 6-16,0-2-1 0,-3-4 3 16,-4-7-18-16,-4-5 12 15,5-7-2-15,-12-5-7 16,1 0 14-16,17 0 1 15,-4-20 0-15,28-14 5 16,-20-6 3-16,10-3-3 16,-8 3-5-16,-6 9 0 15,-10 7 1-15,-7 13 1 16,-4 8-2-16,-10 3 0 16,7 0-9-16,7 0 8 15,-1 0-12-15,5 12 3 16,2 4 8-16,-13 4-17 15,10-5 4-15,-10-6 11 0,-7-4-7 16,7-5 5-16,-7 0 6 16,0 0 0-16,0 0 19 15,0 0-14-15,0-10 2 16,0-11-6-16,-14 3 3 16,-10 2 12-16,4 4-14 15,2 6 7-15,5 3-7 16,-1 3-2-16,-3 0-14 15,-4 23 4-15,-10 22 10 16,11 13 12-16,-5-3-12 16,19-4 0-16,6-11-6 15,0-8-13-15,6-13-2 0,19-9 6 16,-5-10-5 0,4 0 18-16,4 0 0 0,3-24 2 15,0-10 9-15,3-6-4 16,-3 0-5-16,-7 3 3 15,-17 11 2-15,0 12 9 16,-7 6-5-16,0 8 10 16,0 0-13-16,0 0-6 15,0 0-14-15,7 22 7 16,6 7 7-16,18 2 2 16,0-5-2-16,14-6 0 15,-11-6-5-15,11-8-6 16,0-6 11-16,6 0 0 15,-13-17 4-15,0-15 6 16,0-10-8-16,-18-10 1 0,5-8 18 16,-19-9-10-16,-6-2 29 15,0-4-3-15,-6 11-15 16,-25 20 27-16,6 15-10 16,19 20-7-16,-8 9-24 15,7 0-8-15,0 18-10 16,-10 33 8-16,10 18 2 15,0 6 8-15,7-3-8 16,0-10 0-16,0-9-4 16,24-9 2-16,4-10-17 15,-15-11-41-15,12-9-14 16,-5-8-10-16,-3-6-25 0,4 0-33 16,-14-8 5-16,10-18-114 15</inkml:trace>
  <inkml:trace contextRef="#ctx0" brushRef="#br0" timeOffset="1380">2204 357 391 0,'0'0'160'0,"0"0"-9"16,0 0-31-16,0 0-70 16,0 0-12-16,0 0-36 15,272-69 17-15,-138 48-13 16,0 10-2-16,-24 6-8 15,-7 5-103-15,-27 0-501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1:53.0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888 318 706 0,'0'0'82'0,"0"0"27"16,-110-158-43-16,103 104-24 15,7 6 17-15,0 16-54 16,0 9 15-16,0 20 48 15,20 3-52-15,18 0-27 16,21 40 11-16,23 26 0 16,1 16-16-16,-11 22 19 15,-14 1-3-15,-20 7 0 16,-21-1 6-16,-17 6-16 0,-10 0 10 16,-48 4 0-16,-8-10-10 15,-16-5 15-15,6-9-5 16,4-5 0-16,13-6 12 15,15-4-15-15,13-4 3 16,24-10 0-16,7-7-7 16,0-19 16-16,58-10-9 15,32-15 0-15,37-11 11 16,21-6-7-16,13 0-4 16,-2 0 0-16,-12 0-1 15,-30-3 6-15,-27 3-5 16,-32 0 0-16,-27 0 11 15,-17 0-20-15,-14 0 9 0,0 0 0 16,0 0 8-16,-7 0 6 16,-45 0-3-16,-13 19-3 15,-24 15 11-15,-8 15-16 16,1 23-3-16,7 17 0 16,13 19 36-16,18 24-27 15,13 17 12-15,14 8-13 16,17 7 6-16,14 6 1 15,0 2-15-15,45 8 2 16,0 15 18-16,13 8-8 16,11 11-4-16,-11 12 2 15,-6 8 5-15,-7 9-7 0,-8-5-8 16,-16-7 0-16,-14-22-3 16,-7-20 23-16,-14-26-20 15,-37-26 0-15,-32-24 7 16,-6-23 3-16,-14-25-4 15,-32-19 25-15,-19-17 9 16,-25-21-30-16,-14-8 1 16,1-2-11-16,23-38 12 15,28-15-33-15,35-15-37 16,64-19-82-16,42-24-82 16,28-18-369-16</inkml:trace>
  <inkml:trace contextRef="#ctx0" brushRef="#br0" timeOffset="767">2817 1350 54 0,'0'0'431'0,"0"0"-313"0,0 0 26 16,-18-146-47-16,11 114 7 15,-6 3-8-15,-11 7-33 16,3 5 3-16,-17 2-33 16,-7 10-28-16,-6 5 3 15,-8 0-5-15,-6 5-3 16,3 24 0-16,11 8 12 15,13 9-14-15,10 5 2 16,15 11 0-16,13 5-12 16,0 1 12-16,58 4 0 15,14 0-6-15,25-4 3 0,16-2-2 16,-3-6 5-16,-7-3 0 16,-7-3-9-16,-27-8 14 15,-24-6-5-15,-24-4 0 16,-21-3 7-16,0-2-20 15,-14-2 13-15,-48-3 0 16,-10-6-12-16,-18-9 21 16,1-4-9-16,17-7 0 15,-4 0 18-15,18 0-15 16,6-22-3-16,7-3-43 16,21-15-15-16,17-15-93 15,7-13-18-15</inkml:trace>
  <inkml:trace contextRef="#ctx0" brushRef="#br0" timeOffset="2452">3460 1032 745 0,'0'0'121'15,"0"0"-42"-15,0 0-2 16,0 0-58-16,0 0-13 16,0 0-6-16,0 121 8 0,0-36 3 15,0 12-11 1,0 6 3-16,0 6 9 0,0 1-4 16,0-6-7-16,6-6-1 15,12-21 14-15,-5-18-12 16,11-21-2-16,-10-15 0 15,0-12 5-15,-14-11-5 16,0 0 0-16,0-17-2 16,0-26-10-16,-28-8 2 15,-9-4 10-15,-15 1 0 16,-10 8-15-16,4 9 11 16,6 8 4-16,7 9-2 15,18 6 2-15,10 8-5 16,10 1 5-16,7 2-3 15,0 3-9-15,0 0-5 0,14 0 17 16,30 3-4-16,25 8 8 16,20-5-12-16,8-3 8 15,-1-3 0-15,-10 0-2 16,-10 0 10-16,-18 0-8 16,-20 0 0-16,-14 0 8 15,-10 0 5-15,-14 0 4 16,7 0 4-16,-7 0 23 15,0 0-32-15,0 0 24 16,0 0-23-16,0 0-4 0,0 0-4 16,-14 0-5-1,-17 0 0-15,-7 9-12 0,-7 19 22 16,1 12-10-16,9 0 0 16,18 0 7-16,10-6-24 15,7-4 17-15,0-12-6 16,24-6-7-16,4-9-3 15,3-3 16-15,7 0 0 16,-11 0 13-16,-3-22-6 16,4-7-7-16,-11-6 0 15,-3 4 16-15,-8 2-7 16,1 9-5-16,0 9 13 16,-7 6-8-16,0 5 3 15,0 0-12-15,0 0-13 16,10 0 12-16,4 22-27 0,7 13 28 15,10-1 0-15,0 0 5 16,13-9-7-16,-9-1 2 16,3-10 0-16,-7-9-8 15,-4-5 21-15,-3 0-13 16,4-2 0-16,3-29 14 16,13-10-8-16,1-5-6 15,7 1 0-15,-15 2 1 16,1 3 7-16,-10 14-8 15,-4 6 0-15,-17 9 11 16,6 11-25-16,1 0 14 16,10 0-5-16,7 8-13 15,-3 12 14-15,3 1 4 16,-4-5 0-16,-3-1-1 0,-17-9-15 16,0-4 16-16,0-2 0 15,-7 0 3-15,0 0 12 16,0-2-15-16,0-21 0 15,0 0 13-15,-7 0-16 16,-7 3 3-16,-10 5 0 16,4 7-7-16,6 3 9 15,-3 5-2-15,3 0 0 16,-7 5-14-16,-3 29-3 16,-7 12 17-16,17 8 0 15,14 7-9-15,0-2 8 16,25-10 1-16,26-12 0 15,8-14-22-15,-1-15 16 0,18-8-10 16,-11 0 16-16,4-20-2 16,-11-19 16-16,1-14-12 15,-15-3-2-15,-6-13 5 16,-10-8 28-16,-4-3-24 16,-10 1 8-16,-14 4 28 15,0 15-39-15,0 13 28 16,0 25 0-16,0 8-33 15,0 14 44-15,0 0-45 16,0 0-7-16,0 0 2 16,0 43-29-16,0 17 34 15,17 17 0-15,-17 5 5 0,0-1-16 16,0-4 11 0,0-9 0-16,0-7-4 0,0-16 21 15,0-14-17-15,0-13 0 16,0-10 2-16,0-8-10 15,0 0 13-15,0 0-5 16,0 0 23-16,0-8-18 16,0-21 13-16,0-14-18 15,0-2 3-15,27-7-8 16,4 4 5-16,7 1 0 16,-11 5 0-16,-2 8 19 15,-12 8-19-15,1 6 0 16,-7 8 1-16,-7 10-24 15,10 2 22-15,4 0-26 16,-7 6 8-16,14 19-20 0,-11 9 31 16,-10 4-2-16,0-1-6 15,-10 0 4-15,-32-5 8 16,4-7 4-16,1-5-6 16,23-9 14-16,7-8-8 15,7 1 0-15,0 1 3 16,0 4-11-16,52 5 10 15,13 6-2-15,17 0 0 16,8 0-2-16,-4-3-39 16,-17-9-302-16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16.5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667 635 483 0,'0'0'424'0,"0"0"-237"0,0 0-82 16,0 0 17-16,0 0-36 15,0 0-52-15,0 0 37 16,52-20-56-16,-52 20 3 16,0 0 31-16,0 0-44 15,-14 0 16-15,-38 15-13 16,-23 12 4-16,-28 14 10 15,-1 1-22-15,-9 7 0 16,10-6-9-16,24-3 28 16,34-15-19-16,14-7 0 15,31-13 5 1,0-5-26-16,0 0 21 0,38 0 0 16,20 3-9-16,25 0 23 15,6 0-14-15,-16-1 0 16,16 7 14-16,-7 3-41 0,8 1 12 15,6 8-69-15,-10 2-52 16,-10 3-179-16,-11-4-140 16</inkml:trace>
  <inkml:trace contextRef="#ctx0" brushRef="#br0" timeOffset="1461">1252 920 242 0,'0'0'526'0,"0"0"-349"0,0 0-62 16,0 0 18-16,0 0-73 16,0 0-7-16,-52-54-8 15,31 54-41-15,-3 0 37 16,-3 0-41-16,3 0 0 15,3 0-7-15,4 14 14 16,17 9-7-16,0 5 0 16,0 4-4-16,0-4-10 15,17-4 14-15,28-7 0 16,0-8-17-16,-4-9 28 16,4 0-11-16,-14 0 0 15,-1-4 13-15,-16-18-3 16,-7-7-10-16,-7-2 0 0,0-1 23 15,-14-5-20-15,-30-1 16 16,-15 8-17-16,-3 7 14 16,11 8-10-16,6 10-6 15,0 5 0-15,18 0-17 16,3 8 19-16,17 21-2 16,7 5 0-16,0 3 9 15,51 0-22-15,18 1 13 16,10-12 0-16,11-7-10 15,-1-7 20-15,-6-12-10 16,-25 0 0-16,-6 0 15 0,-15-9-9 16,-23-8-6-1,3 0 0-15,-10 0 51 0,-7 2-30 16,0 6 27-16,0 7-8 16,0 2-38-16,0 0 13 15,0 0-15-15,0 31-4 16,21 21-17-16,-4 17 30 15,11 11-9-15,-4 5 0 16,-4 10 12-16,11 4-23 16,-17-1 11-16,0-15-12 15,3-23-1-15,-3-29-31 16,-14-23 44-16,0-8 3 16,0-10 6-16,0-39 19 15,0-20-28-15,0-11 0 16,0-7-4-16,0 3 11 0,0-8-7 15,-14 1 0-15,4-5 11 16,3 12-17-16,7 12 6 16,0 20 0-16,0 18-13 15,0 20 16-15,0 11-3 16,31 3 0-16,7 0-16 16,-1 11 7-16,5 18 0 15,-11 4-34-15,-7 0 27 16,-18 1-65-16,-6 1 12 15,0-4 20-15,-24-3-34 16,-20 1 7-16,-1 0 21 16,11-4-34-16,10-1 20 0,17-10-27 15,7-9 39-15,0-5 38 16,31 0 19-16,3 0 2 16,4-2 8-16,0-19 10 15,-1-4 48-15,-2 0-36 16,3-8 10-16,-7 2 30 15,-11-4-42-15,4 4 34 16,-17 2-1-16,-7 4-14 16,0 5 28-16,0 3-31 15,0 6-5-15,0 5 26 16,-7 2-63-16,7 4 27 16,-7 0-31-16,-3 0-17 15,3 12 10-15,0 17 4 0,7 2 3 16,0 1-4-1,0-4-15-15,14-2-3 0,24-6 13 16,7-9 7-16,23-7-13 16,-9-4 15-16,-1 0 0 15,-13-15 5-15,-14-11 12 16,-17 0-15-16,-1-5-1 16,-13-6 7-16,0 3 25 15,0-4-28-15,0 7 5 16,0 8 23-16,-13 9-27 15,6 11 18-15,7 3-24 16,0 0-19-16,0 9 17 16,0 25-15-16,0 8 17 15,20 7-5-15,18 1 20 0,0-6-15 16,7 2 0-16,-18-6 7 16,4-9-23-16,-17-1 16 15,3-13 0-15,-10-6-7 16,-7-5-9-16,0-6-7 15,0 0 7-15,-7 0 14 16,-17-11-12-16,-3-18 14 16,3 0 0-16,17-5-7 15,7-3 16-15,0-4-9 16,38 2 0-16,13 2-34 16,8 8 12-16,6 12-52 15,4 8-43-15,-4 9-23 16,-20 0-112-16,-7 16-119 0</inkml:trace>
  <inkml:trace contextRef="#ctx0" brushRef="#br0" timeOffset="2609">3067 986 540 0,'0'0'257'0,"0"0"-103"16,0 0-23-16,0 0-35 15,0 0-37-15,-58-146 15 0,37 132-47 16,-3 6-13 0,3 8 9-16,4 0-12 0,3 0-11 15,1 5 0-15,-1 24 3 16,4-1-9-16,-4 3 6 16,14 1 0-16,0-6-9 15,0-6 18-15,31-6-9 16,-11-5 0-16,11-9 9 15,-10 0-6-15,10 0-3 16,-17-9 0-16,17-14 6 16,-18-5 8-16,1-4-14 15,-4 1 16-15,-3 0-15 16,-7 5 47-16,0 3-44 16,0 12 4-16,0 8 32 15,0 3-28-15,0 0-9 0,0 0-3 16,14 31-8-16,10 9-5 15,4 3 13-15,9-3 0 16,8-3-11-16,0-11 27 16,-7-6-16-16,-4-11 0 15,4-6 10-15,-14-3-14 16,3 0 4-16,4-3 0 16,-3-18 3-16,-4-5 11 15,-3 1-14-15,3-1 0 16,-4 3 12-16,-2 6-21 15,-12 11 9-15,1 3 0 16,0 3-7-16,0 0-3 16,17 0 10-16,-10 15 0 15,0 2 4-15,10-3-14 0,-17-5 10 16,6-3 0-16,-6-3-13 16,4-3 23-16,-11 0-10 15,6 0 0-15,8 0 13 16,0 0-16-16,10-9 3 15,3-9 0-15,11 4-9 16,-14 0 18-16,4 3-9 16,-4 2 0-16,-10 6-18 15,10 3 12-15,-10 0-32 16,6 6 0-16,-3 14 33 16,4 3-28-16,3-3 30 15,4-4 1-15,2-3-2 16,-9-11-8-16,10-2 12 0,0 0 0 15,-3 0 1-15,2 0 9 16,8-20-10-16,-10-3 0 16,-4 1 13-16,-17-7 4 15,-7 3-4-15,0-2 3 16,0 2 24-16,-7 3-33 16,-17 6 2-16,-14 8-9 15,10 9 12-15,4 0-28 16,11 0 12-16,-1 15 4 15,-3 13-11-15,17 4 17 0,-7-4-6 16,7-2 0 0,0-3 4-16,0-6-15 0,0-8 11 15,7-4 0-15,10-5-16 16,10 0 30-16,-3-9-14 16,4-21 0-16,3-11 15 15,0-7-20-15,-4-7 5 16,-9-4 0-16,-12 1 31 15,-6 4-29-15,0-1 28 16,0 15-12-16,0 9-1 16,-17 14-2-16,10 11-15 15,7 6 2-15,0 20-12 16,0 28 1-16,0 21 9 16,24 3 0-16,4-4 13 15,3-5-21-15,0-8 8 0,-4-10-79 16,11-11-27-16,-7-14-107 15,-3-14-81-15,-4-6-269 16</inkml:trace>
  <inkml:trace contextRef="#ctx0" brushRef="#br0" timeOffset="2915">4855 631 547 0,'0'0'141'16,"0"0"21"-16,0 0-32 15,0 0-16-15,0 0-23 16,0 0-39-16,7-59 22 0,-7 59-36 16,14 0-35-16,10 0-3 15,14 0 1-15,13 17-1 16,8-4 1-16,-1 0 15 16,-6-3-16-16,-8 0 0 15,-13-2 0-15,-10 0-7 16,3 1 7-16,-17 0 0 15,-7 2-3-15,0 3 6 16,0 9-3-16,-38 3 0 16,-34 3-15-16,-4-1 15 15,-6 6-136-15,16 1-95 16,15-7-340-16</inkml:trace>
  <inkml:trace contextRef="#ctx0" brushRef="#br0" timeOffset="3394">6323 497 507 0,'0'0'357'0,"0"0"-228"0,0 0-2 16,0 0-51-16,0 0 27 15,0 0-87-15,0-46-14 16,0 46-2-16,0 0 6 15,-24 18-6-15,-10 13 0 16,-11 3 9-16,-6 6-7 16,-18 3-2-16,-14 3 0 15,4-1 2-15,4-8 13 16,23-7-15-16,21-15 0 16,17-5 5-16,14-7-8 15,0 0 3-15,0-3 0 0,14 0 6 16,48 0 10-16,10 0-16 15,24 0 0-15,-6 0 12 16,-15 0-31-16,-16 0-99 16,-8 8-130-16,-13 7-193 15</inkml:trace>
  <inkml:trace contextRef="#ctx0" brushRef="#br0" timeOffset="4904">6767 698 810 0,'0'0'153'0,"0"0"-10"16,0 0-54-16,0 0-15 15,0 0-15-15,0 0-54 16,-117-52-3-16,79 69-2 15,0 14 7-15,0 7-10 16,18-1 3-16,13 0 0 16,7 0-10-16,0-8 13 15,7-7-9-15,44-10-7 16,15-9-18-16,16-3 19 16,1-3-2-16,-25-26 14 0,-6-2-12 15,-38 3 19 1,-4-4-7-16,-10 3 0 0,0 1 9 15,-45 2-14-15,-17 3 5 16,11 6 0-16,-8 8-10 16,21 9-2-16,11 0 12 15,3 0-1-15,10 18 9 16,7 4-19-16,7 7 11 16,0-1 0-16,59-4-10 15,23-4 23-15,8-9-13 16,-4-11 0-16,-11 0 7 15,-16 0-4-15,-15-20 0 16,-13-3 2-16,-17-3 78 0,-7 1-35 16,-7 1 42-16,0 2-21 15,0 10-47-15,0 4 42 16,0 8-57-16,0 0-2 16,0 2-10-16,0 38-7 15,0 17 12-15,0 12 0 16,0 9 12-16,0 2-14 15,-14 0 2-15,0-3 0 16,4-9-11-16,3-13 24 16,7-18-13-16,0-18 0 15,0-12 8-15,0-7-9 16,0 0 1-16,0 0 0 16,0-37 67-16,0-12-63 15,0-14 6-15,0-5-10 16,0-7 15-16,7-1-15 0,3 1 0 15,-10 9 0-15,14 21-12 16,-7 13 19-16,7 17-7 16,10 9 0-16,3 4-14 15,4 2 2-15,14 0-3 16,-7 0-3-16,-11 0 5 16,-9 0 0-16,-5 0 13 15,-13 0 0-15,0 11-2 16,0 4-19-16,0 4 21 15,-38 2-17-15,1-7 1 16,2 0-14-16,11-8 1 0,17-3 28 16,7-3-38-1,0 0 31-15,0 0-2 0,0 0 10 16,24 0-10-16,4 0 16 16,17-9-6-16,13-16 0 15,11-7 14-15,-4-5-14 16,-6-3 0-16,-8 5 0 15,-13 1 18-15,-21 3-8 16,-10 5 40-16,-7 3-1 16,0 3-46-16,0 3 40 15,-24 2-43-15,-4 7 13 16,4 6-30-16,4 2 10 16,-11 0 7-16,17 10 0 15,-3 22 8-15,10 9-10 16,7-2 2-16,0 1 0 0,0-6-15 15,24-5 6-15,4-8-11 16,9-5 14-16,8-6-20 16,0-8 23-16,0-2 3 15,-1 0 0-15,-6 0-4 16,-4-15 4-16,-3-7 0 16,-7-1 1-16,-10-6 19 15,-7 6-19-15,-7-3-1 16,0 7 6-16,0 7 3 15,0 4-9-15,0 8 0 0,0 0 0 16,0 0-5 0,0 0-1-16,0 14 5 0,0 14 1 15,0 3-11-15,7 7 11 16,10 2 0-16,-3 0-2 16,13 0 12-16,4-5-10 15,7-5 0-15,0-6 2 16,-10-7-13-16,-11-9 11 15,-10-2 0-15,-7-6-5 16,0 0 24-16,0 0-19 16,0 0 0-16,-24-11 11 15,-4-12-29-15,-3-3 17 16,17 3 1-16,7 1-8 16,7-7 10-16,21 3-11 15,44-3-33-15,18 1-46 0,-1 2 32 16,-9 6-47-16,-5 5-13 15,-16 7 48-15,-14 6-7 16,-11 2 24-16,-3 0-29 16,-3 0-35-16,-21 0 14 15,0 16-36-15,0 4-159 16</inkml:trace>
  <inkml:trace contextRef="#ctx0" brushRef="#br0" timeOffset="6051">8644 740 210 0,'0'0'415'0,"0"0"-247"0,0 0-14 16,0 0-4-1,0 0-64-15,0 0-10 0,28-146 23 16,-28 132-67-16,-21 6 22 16,-10 4-42-16,-7 4-1 15,0 0-12-15,4 4 1 16,-4 26 0-16,7 11-10 15,11 2 18-15,13 0-8 16,7-3 0-16,0-6 3 16,14-11-13-16,23-9 10 15,8-8 0-15,-11-6-10 16,4 0 23-16,7 0-13 16,-7-17 0-16,-7-12 10 0,-4-2-8 15,-3-4-2 1,-17-1 0-16,0-2 23 0,-7 8-19 15,0 6 27-15,0 9-6 16,0 10-22-16,0 5 23 16,0 0-26-16,0 0-7 15,0 16-3-15,0 17 4 16,0 6 6-16,0-1 0 16,0-5 9-16,31-6-15 15,-10-9 6-15,3-2 0 16,-4-10-7-16,4-4 18 15,4-2-11-15,3 0 0 16,7 0 10-16,-4-14-4 16,4-9-6-16,0 1 0 0,-18-1-5 15,4 3 19-15,-10 6-14 16,-7 8 0-16,-7 2 9 16,0 4-34-16,0 0 25 15,0 29-1-15,7 11-25 16,-7 1 37-16,10-5-11 15,-3-1 0-15,7-12 1 16,0-6-18-16,3-9 17 16,10-8 0-16,4 0-14 15,7-2 25-15,7-21-11 16,-11-3 0-16,4 6 11 16,0 0-16-16,-7 3 5 15,-4 6 0-15,-3-1-12 0,-10 9 19 16,0 3-7-1,3 0 0-15,-3 3-29 0,-7 17 27 16,6 3-30-16,-2 0-10 16,-4 1 35-16,6-11-33 15,1-1 40-15,3-7-1 16,-3-5 4-16,17 0-7 16,-10 0 4-16,10-9 0 15,-11-16 30-15,-6-4-25 16,3-2 46-16,-17-4-13 15,0 1-28-15,0 3 39 16,0-1-42-16,0 6-7 0,-31 12 14 16,17 5-11-16,-10 9-3 15,4 0 0-15,-11 20-6 16,10 21-1-16,-3 1 7 16,10 4 0-16,14-6-18 15,0-12 16-15,0-4-2 16,0-16-2-16,14-8 1 15,10 0 3-15,4 0 2 16,10-28 0-16,6-6 4 16,1-12 8-16,0-3-12 15,-8-5 25-15,1 0-19 16,-17-1 31-16,-14 4-14 16,-7 2-14-16,0 6 27 15,0 12-24-15,0 14-6 16,-7 11-6-16,7 6 16 0,-7 0-34 15,0 37 10-15,7 23 8 16,0 14-12-16,0 1 18 16,7-4-6-16,21-6 0 15,9-12-75-15,-6-13-14 16,0-18-96-16,4-13-93 16,9-9-53-16</inkml:trace>
  <inkml:trace contextRef="#ctx0" brushRef="#br0" timeOffset="6346">10480 489 846 0,'0'0'138'15,"0"0"31"1,0 0-12-16,0 0-73 0,0 0 10 16,0 0-78-16,0 0-10 15,-117-38-6-15,117 56 6 16,21 4-6-16,31 1 0 15,6 1 5-15,4-4 17 16,3-4-20-16,-13-1-2 16,-7-7 3-16,-21-3 15 15,-11 2-16-15,-6-5-2 16,-7-2 6-16,0 0-14 16,0 6 8-16,0 8 0 15,-44 9-5-15,-29 9 24 0,-9 9-43 16,-8-2-96-16,15 1-255 15</inkml:trace>
  <inkml:trace contextRef="#ctx0" brushRef="#br0" timeOffset="7369">11704 412 732 0,'0'0'211'15,"0"0"-92"-15,0 0 29 16,0 0-55-16,0 0-30 16,0 0 23-16,0 0-62 15,7-32 6-15,-7 32-30 16,0 3 6-16,-38 23-10 0,-20 8 4 15,-18 8 0-15,-10 4 3 16,-3-3 7-16,6-6-10 16,25-8 0-16,20-6 13 15,31-12-20-15,7-5 7 16,0 2 0-16,7 2-15 16,58 0 28-16,25 1-13 15,37 2 0-15,7-2 11 16,-3 1-33-16,3-1-18 15,-14 0-82-15,-30 2-66 16,-25-3-126-16</inkml:trace>
  <inkml:trace contextRef="#ctx0" brushRef="#br0" timeOffset="8811">12437 688 623 0,'0'0'251'0,"0"0"-105"16,0 0-8-16,0 0-2 16,0 0-61-16,0 0 18 15,-45-94-61-15,24 91-26 16,-10 3 12-16,-6 0-12 16,9 0-6-16,-17 18 0 15,14 8 13-15,18 2-19 0,6 10 6 16,7-2 0-1,14 2-18-15,44-7 21 0,18-11-3 16,-4-8 0-16,4-12 13 16,-11 0-13-16,-10-15 0 15,-21-19 3-15,-3-6 5 16,-24-6 2-16,-7 0-10 16,0-2 22-16,0 2-11 15,-38 6 10-15,-6 8-21 16,9 12 4-16,-3 14-21 15,7 6 14-15,4 0 3 16,-4 10-4-16,17 24 12 0,4 3-10 16,10 6 2-1,0-1-12-15,55-7-4 0,10-3 2 16,18-16 11-16,-11-11-7 16,4-1 16-16,-18-4-6 15,-13 0 0-15,-14-9 1 16,-4-7 3-16,-10-2 5 15,-10 4-1-15,-7 2 39 16,0 4-44-16,0 5 44 16,0 3-41-16,0 0 10 15,0 0-32-15,0 17 1 16,0 24 15-16,0 19-13 16,0 11 28-16,0 3-15 0,0 0 0 15,0 1 6 1,7-12-17-16,-7-9 11 0,0-15 0 15,7-15-7-15,0-16 20 16,-7-8-13-16,0 0 0 16,0 0 9-16,7-6 8 15,-7-28-17-15,0-17 0 16,7-11-2-16,3-13 19 16,-3-11-17-16,0 0 0 15,0 0 6-15,-1 9-20 16,1 14 14-16,4 14 0 15,-4 15-7-15,-1 14 21 16,1 11-14-16,7 7 0 16,3 2-19-16,4 0 12 0,10 11-22 15,-4 18 6-15,-3 5 17 16,-10 4-54-16,-14-5 27 16,7-1-11-16,-7-6-14 15,0-5 27-15,0-8-34 16,0-4 9-16,0-3 20 15,0-4-49-15,-7-2 85 16,7 0 5-16,0 0-1 16,0 0 22-16,0 0-26 15,24-14 0-15,-3-6 8 16,17-9 6-16,6-2-3 16,8-2 12-16,-14-6-14 15,-4 6 17-15,-3-2-3 0,-7 3 19 16,-17 4 24-1,-7 5-53-15,0 6 51 0,0 6-15 16,0 5-47-16,0 6 9 16,-17 0-11-16,3 0 0 15,-7 6-23-15,-3 16 37 16,18 4-14-16,6 3 0 16,0 2 11-16,6-3-25 15,39-2 14-15,14-3 0 16,2-9-9-16,-2-5 18 15,-1-6-9-15,-6-3 0 16,0 0 10-16,-22-12-8 0,-2-13-2 16,-11-1 0-16,-3-3-4 15,-14-2 19-15,0 6-15 16,0-4 0-16,0 9 12 16,0 8-10-16,-7 4-2 15,0 8 0-15,7 0-14 16,0 0 2-16,0 28 12 15,14 9-6-15,24 6 15 16,0 1-22-16,-4-5 13 16,4-1 0-16,-21-7-12 15,4-5 15-15,-15-6-5 16,-6-9 2-16,0-5-48 16,0-3 43-16,0-3-42 15,0 0 6-15,-13 0 25 16,-11-18 6-16,10-2 10 0,14-8-6 15,0-3 5-15,0-10-14 16,58-7 15-16,18-1-28 16,13 7-34-16,-23 14-20 15,-8 18 15-15,-6 10 13 16,-21 0-41-16,-7 29 47 16,-17 8-63-16,-7 3-140 15</inkml:trace>
  <inkml:trace contextRef="#ctx0" brushRef="#br0" timeOffset="9401">14596 611 439 0,'0'0'247'0,"0"0"-104"0,0 0-3 15,0 0-41-15,-24-162-60 16,3 127 27-16,-10 4-35 16,11 4-8-16,-4 14 18 15,10 5-35-15,7 8 9 16,-10 0-15-16,3 0-9 15,-7 19 9-15,-3 19 0 16,-7 4 3-16,18 7-8 16,6-6 10-16,7-9-5 15,0-5 0-15,0-12 4 16,31-12-16-16,-11-5 12 16,11 0 0-16,-10 0 4 15,-7-11 3-15,10-9-7 0,-17 0 0 16,-7 0 14-1,7 0-15-15,-7 5 1 0,0 10 0 16,0 2-6-16,0 3 6 16,0 0-5-16,17 8 2 15,3 15-2-15,11 1-1 16,4-2 6-16,-4-5 0 16,6-6-15-16,1-7 10 15,14-4 5-15,-1 0-4 16,8-32 9-16,6-4 0 15,-3-13-5-15,-10-3 0 16,-25-5 29-16,-3-6-11 0,-17-6 42 16,-7 1 30-16,0 0-64 15,0 13 27 1,-20 21-24-16,2 14-14 0,11 17 18 16,1 3-33-16,-8 17-9 15,-3 40 8-15,-4 17 1 16,-3 12 0-16,17 0 0 15,7-9 2-15,0-9-20 16,0-13-24-16,0-15-66 16,24-14-10-16,4-12-74 15,-4-14-17-15,-4 0-74 16</inkml:trace>
  <inkml:trace contextRef="#ctx0" brushRef="#br0" timeOffset="10159">14943 360 500 0,'0'0'129'16,"0"0"-49"-16,0 0 13 16,0 0-90-16,0 0 28 15,0 0 22-15,244-4-35 16,-161 4 37-16,-11 0-19 16,4 0 8-16,-18 0 18 15,-20 0-34-15,0 0 21 16,-17-2-18-16,-21-1-19 15,0 3 31-15,0 0-25 0,0 0 2 16,0 0 8 0,0 0-23-16,-21 0-5 0,-3 18 0 15,3 13 13-15,-3 3-15 16,17 1 2-16,7-1 0 16,0-6-3-16,0-1 16 15,0-11-13-15,14-1 0 16,10-7 7-16,4-5-9 15,3-3 2-15,-1 0 0 16,8 0 6-16,-10-14 13 16,-4-14-15-16,-10-7 24 15,-1-3 10-15,-13-1 28 16,0 2-51-16,0 5 5 16,0 9 14-16,-20 9-24 15,-11 9-4-15,3 5-6 16,-10 0 5-16,8 0-17 0,9 28 12 15,-3 3 0-15,17 9-13 16,7 3 18-16,0-6-5 16,7-5 0-16,24-6-12 15,13-12-8-15,-6-3 17 16,14-11 3-16,-7 0-6 16,-4 0 18-16,-3 0-12 15,-7-8 0-15,0-7 10 16,-4-1-7-16,-3-2-3 15,4-2 0-15,3 3-8 16,-11 3 19-16,-13 5-11 0,3 6 0 16,-10 3 8-1,14 0-29-15,0 3 12 0,3 26 9 16,-3 5-12-16,-14 0 5 16,7 0 7-16,0-5 0 15,6-9 1-15,11-8-22 16,-3-10 21-16,3-2 0 15,-3 0-5-15,23 0 18 16,-6-14-13-16,7-9 0 16,0-3-17-16,-14 1-5 15,-4 2-105-15,-20 3-180 16,0 3-435-16</inkml:trace>
  <inkml:trace contextRef="#ctx0" brushRef="#br0" timeOffset="10574">16618 394 857 0,'0'0'181'0,"0"0"-44"16,0 0-21-16,0 0 11 15,0 0-76-15,0 0 15 16,-193-135-14-16,193 135-50 16,0 0 17-16,0 0-19 0,0 0-4 15,31 9-15-15,21 11 24 16,20 4-5-16,17-1 0 16,-6-4 20-16,6 1-22 15,1 0 2-15,-18-2 0 16,-14-4-9-16,4 0 16 15,-17-5-7-15,-18-1 0 16,-9-5 11-16,-18 0-19 16,0-1 8-16,0-2 0 15,0 0-10-15,0 4 12 16,-24 2-2-16,-42 4 0 16,-9 10-12-16,-8 6 9 15,4 3-172-15,10-3-233 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30.1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172 19 570 0,'0'0'233'16,"0"0"-69"-16,0 0-63 15,0 0 21-15,0 0-11 0,0 0-79 16,0 0 43 0,-172-11-19-16,172 11-55 0,0 0 32 15,0 0-33-15,0 0 0 16,0 0-17-16,31 0 23 16,14 0-6-16,20 0 0 15,17 0 17-15,1 0-12 16,3 0-5-16,3 0 0 15,-13 0 5-15,-11 0 10 16,-20 0-15-16,-14 3 0 16,-10 0 8-16,-21 2-22 15,0-2 14-15,0 5 0 16,0 2-11-16,0 4 20 16,-7 9-9-16,-21-1 0 0,-27 4 21 15,4 0-23-15,-1 3 2 16,0-4 0-1,1-4-6-15,13-5 17 0,17-5-11 16,-3-5 0-16,24-6 11 16,0 0-18-16,0 0 7 15,0 0 0-15,0 0-6 16,0 0 14-16,11 0-8 16,23 0 0-16,18 0 6 15,16 0-12-15,-9 0 6 16,-1 0 0-16,-6 0-17 15,-7 26 22-15,-1 9-5 16,-13 7 0-16,-17 9 6 0,-14 4-19 16,0 0 13-16,-14-4 0 15,-30-9-15-15,-15-10 19 16,-3-9-4-16,-3-11 0 16,0-6 8-16,-11-6-29 15,17 0 20-15,1-3 1 16,6-15-20-16,21-2 9 15,1 0-15-15,16 0-23 16,14-1-115-16,0-4-40 16,31 0-263-16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33.1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0 138 508 0,'0'0'201'0,"0"0"-168"16,0 0-30-16,0 0 56 16,0 0-17-16,0 0 10 15,244-6 28-15,-175 6-51 16,3 0 29-16,-14 0 14 16,4 0-54-16,-27 0 42 15,-4 0-16-15,-18-6-16 0,-13 0 44 16,0-5-48-16,0-1 11 15,0-4-26 1,-34-2 6-16,-4 2-10 16,0 1-5-16,-6 4 0 0,23 2 10 15,-3 3 1-15,10 0-2 16,14 6 6-16,0 0 1 16,0 0-7-16,0 0-9 15,0 0-1-15,14 0-16 16,17 21 20-16,14 1-3 15,6 6 0-15,1 4 19 16,-8-1-22-16,1 1 3 0,-24-1 0 16,-4-2-9-1,-17-3 9-15,0 0 0 0,-24-1-63 16,-41-5-234-16,-18 3-162 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31.1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28 166 760 0,'0'0'177'15,"0"0"-74"-15,0 0 37 16,0 0-83-16,0 0-9 15,0 0-48-15,-24-7 14 16,24 42-18-16,0 11 4 16,0 5 0-16,0 1 0 15,0-3 15-15,31-3-15 16,13-15 0-16,1-11 10 16,7-12 1-16,-1-8-7 15,1 0-4-15,-1-11 43 0,-13-12-31 16,0 0 42-16,-24-3 8 15,3 4-53-15,-17-2 48 16,0 4-36-16,0 6-2 16,0 9 30-16,0 5-43 15,0 0 5-15,0 0-11 16,0 0-16-16,7 28 4 16,14 15 12-16,-8 8 0 15,11 0-8-15,7 2 20 16,-10-3-12-16,0-3 0 15,3-5 1-15,-4-5-15 16,4-5-100-16,-10-9-75 16,-7-8-90-16,-7-7-231 0</inkml:trace>
  <inkml:trace contextRef="#ctx0" brushRef="#br0" timeOffset="247">798 240 740 0,'0'0'227'16,"0"0"-138"-16,0 0 12 15,0 0-29-15,0 0-70 16,0 0 15-16,38 31-11 16,7 7 13-16,-1 5 25 0,15-1-34 15,-8-1-2-15,1-2-8 16,-1-1 16-1,-6-10-35-15,-7-5-28 0,-7-15-171 16,-4-8-58-16,-9 0-337 16</inkml:trace>
  <inkml:trace contextRef="#ctx0" brushRef="#br0" timeOffset="433">1221 280 579 0,'0'0'171'16,"0"0"-42"-16,0 0 20 15,0 0-62-15,0 0-65 16,0 0-3-16,-103 5-11 0,72 33-8 16,10 2 2-16,-10 3 14 15,4 2-12-15,3-4-4 16,-7-1 3-16,17-6-16 16,0-11-47-16,14-12-176 15,0-11-123-15</inkml:trace>
  <inkml:trace contextRef="#ctx0" brushRef="#br0" timeOffset="666">1087 274 359 0,'0'0'255'0,"0"0"-109"16,0 0-4-16,0 0 26 16,0 0-83-16,0 0-6 15,0-131-32-15,0 131-34 0,0 6-20 16,0 28 7-16,0 17 0 15,0 10-7-15,7 3 7 16,10 0 0-16,-3-3-5 16,6-13 24-16,-2-9-19 15,-5-13 0-15,-13-6-97 16,0-11-71-16,0-9-137 16</inkml:trace>
  <inkml:trace contextRef="#ctx0" brushRef="#br0" timeOffset="839">894 377 657 0,'0'0'148'0,"0"0"11"16,0 0-75-16,0 0-45 16,0 0-26-16,0 0 7 15,148-14-20-15,-52 5 0 16,1 3-1-16,-15 4-28 15,-16-1-268-15</inkml:trace>
  <inkml:trace contextRef="#ctx0" brushRef="#br0" timeOffset="1229">1541 177 736 0,'0'0'162'0,"0"0"-20"16,0 0-64-16,0 0 46 16,0 0-47-16,0 0-76 15,-62-54 13-15,62 54-14 16,0 3 0-16,0 16-15 16,10 7 27-16,4 0-12 15,0 5 0-15,10 4 10 16,-4 2-16-16,11-3 6 15,7 0 0-15,-3 4-7 16,2-1 17-16,1-3-10 0,-7 1 0 16,-3-7 6-1,-15-2-15-15,-2-6 9 0,-4-3 0 16,-7-5-7-16,0-7 20 16,0-2-14-16,-24 0 1 15,-11-3 0-15,-20 0 12 16,-3 0-12-16,6 0-6 15,7-6-68-15,1-17-170 16,30-14-131-16</inkml:trace>
  <inkml:trace contextRef="#ctx0" brushRef="#br0" timeOffset="1388">1682 0 538 0,'0'0'184'0,"0"0"-72"15,0 0-86-15,0 0 12 16,0 0-36-16,282 25-2 16,-210-4-4-16,-3-4-263 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30.4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0 223 828 0,'0'0'181'0,"0"0"-89"16,0 0 39-16,0 0-58 15,0 0-63-15,0 0 11 16,0-5-21-16,21 5 0 15,31 0-4-15,10 0 24 16,10 0-20-16,3 0 0 16,4 0 6-16,11 0-20 0,-8 0 14 15,-23 0-12-15,-8-3-62 16,-33-3-99-16,-18-3 28 16,0 1-165-16</inkml:trace>
  <inkml:trace contextRef="#ctx0" brushRef="#br0" timeOffset="246">310 49 273 0,'0'0'423'15,"0"0"-300"-15,0 0 39 16,0 0-58-16,0 0-8 16,0 0-23-16,-45-49-53 15,45 49 16-15,0 0-36 0,0 0 0 16,0 20 0-16,24 18 20 15,-3 1-13-15,-4 10-2 16,-3-1 5-16,-7 1 2 16,6 0-12-16,5-3 0 15,-5-4-3-15,1-5 3 16,3-3-11-16,-3-10-163 16,0-4-101-16,-7-3-322 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34.1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82 669 439 0,'0'0'301'0,"0"0"-162"15,0 0 19-15,0 0-93 16,0 0 22-16,0 0-29 15,-82-20-38-15,82 17 48 16,0 3-55-16,0 0-9 0,0-3 13 16,38 0 4-1,20-3-21-15,25 0 12 0,6 4-3 16,0 2 26-16,-23 0-34 16,-15 0-1-16,-13 0 18 15,-24 0-10-15,-14 0-8 16,0 0 0-16,0 0 6 15,0 17-14-15,-14 9 8 16,-31 8 0-16,-6 3 1 16,-8-3 13-16,8-9-14 15,13-7 0-15,17-10 11 16,11 2-16-16,3-10 5 0,7 0 0 16,0 0-4-16,0 0 14 15,0 0-10-15,0 0 0 16,0 0 19-16,0 0-27 15,0 0 8-15,31 0 0 16,21 6-15-16,6 2 20 16,11 9-5-16,-11 3 0 15,-13 2 8-15,-7 4-19 16,-17 3 11-16,-8-3 0 16,-13-3-14-16,0-3 20 15,0-3-6-15,-27-6 0 16,-35-2 10-16,-17-9-10 15,-18 0 0-15,1 0 0 16,14 0-11-16,16 0-21 16,22 0-43-16,26-6-13 0,18 1-85 15,0-4-103-15</inkml:trace>
  <inkml:trace contextRef="#ctx0" brushRef="#br0" timeOffset="258">825 863 821 0,'0'0'165'16,"0"0"-91"-16,0 0 17 15,0 0-40-15,0 0-45 0,0 0 15 16,103-3-14-16,-20 3-6 15,-4 0 16-15,-10 0-14 16,-18 0-3-16,-23 0 0 16,-11 0-107-16,-17 0-72 15,0 0-163-15</inkml:trace>
  <inkml:trace contextRef="#ctx0" brushRef="#br0" timeOffset="465">1011 697 545 0,'0'0'219'0,"0"0"-23"16,0 0-77-16,0 0 42 0,0 0-71 15,0 0-76-15,-24-37 2 16,24 54-16-16,0 21 0 16,0 10 4-16,0 1 18 15,13 2-19-15,5 0-3 16,2 4 9-16,4-9-16 15,-10-3 7-15,17-9-147 16,-10-11-179-16</inkml:trace>
  <inkml:trace contextRef="#ctx0" brushRef="#br0" timeOffset="778">1712 188 896 0,'0'0'178'15,"0"0"-22"-15,0 0-50 16,0 0 2-16,0 0-28 16,0 0-63-16,0 0-18 15,-79-2 1-15,62 84 0 16,-4 24 0-16,7 9 0 15,-3 4 0-15,3-1 3 16,14-7 14-16,0-8-17 16,0-14 0-16,45-12 8 15,14-20-28-15,16-11 20 0,15-14-108 16,20-24-55-16,0-8-130 16,-7-14-283-16</inkml:trace>
  <inkml:trace contextRef="#ctx0" brushRef="#br0" timeOffset="1207">2314 646 658 0,'0'0'195'16,"0"0"-46"-16,0 0-22 15,0 0-32-15,0 0-24 16,0 0-71-16,-31-32 0 0,31 46-8 15,0 18 10-15,0 5-2 16,0 3 0-16,0 4 9 16,0-8-14-16,31-8 5 15,0-7 0-15,3-13-4 16,11-8 24-16,-7 0-20 16,-1 0 4-16,-6-17 12 15,-10-9 12-15,0-2 23 16,-11-1-23-16,4-2 25 15,-7 5-51-15,-7 4 23 16,0 9 8-16,0 8-29 0,0 5 32 16,0 0-36-1,0 0-5-15,0 20-9 0,0 20 4 16,-7 9 10-16,0 2 0 16,7 4 12-16,0-7-39 15,0-2-14-15,7-5-135 16,24-14-85-16,10-10-480 15</inkml:trace>
  <inkml:trace contextRef="#ctx0" brushRef="#br0" timeOffset="1428">3019 735 762 0,'0'0'241'16,"0"0"-150"-16,0 0 58 15,0 0-54-15,0 0-86 16,0 0-15-16,13-3 6 16,18 31 0-16,-3 4-3 15,17-1 11-15,-8-2-8 16,15-1 0-16,-7 0-13 16,6-8-129-16,1-8-153 15,-21-12-588-15</inkml:trace>
  <inkml:trace contextRef="#ctx0" brushRef="#br0" timeOffset="1613">3321 669 762 0,'0'0'143'0,"0"0"-16"16,0 0-61-16,0 0-59 15,0 0 15-15,0 0-10 16,-213 176-12-16,189-123 3 15,17-8 15-15,7-2-20 16,0-9 2-16,0-5-12 16,0-9-99-16,0-11-285 15</inkml:trace>
  <inkml:trace contextRef="#ctx0" brushRef="#br0" timeOffset="3917">3107 592 575 0,'0'0'131'0,"0"0"0"15,0 0-36-15,0 0 15 0,0 0-43 16,0 0-37 0,-24-12 45-16,24 12-38 0,0 0 7 15,0 0 25-15,0 0-64 16,0 0 22-16,0 5-27 16,0 21 17-16,0 12 3 15,7 10-14-15,17 8 4 16,-10 6 5-16,-1 1 4 15,-2 5-19-15,-4 1 0 16,-7-4 13-16,7-4-15 16,-7-16 2-16,6-5 0 15,1-17-7-15,-7-9-41 16,7-8-35-16,3-6-61 16,-3 0-52-16,-7-14-51 0,0-15-300 15</inkml:trace>
  <inkml:trace contextRef="#ctx0" brushRef="#br0" timeOffset="4156">3046 934 101 0,'0'0'417'0,"0"0"-276"16,0 0 4-16,0 0-38 15,0 0-54-15,0 0 2 16,-20-26-54-16,26 24 31 15,25-1-17-15,14 0-3 16,0-3-3-16,13 1-9 0,1-1 0 16,23 1-3-1,1-4 3-15,3-3-43 0,-11 0-183 16,-9 4-253-16</inkml:trace>
  <inkml:trace contextRef="#ctx0" brushRef="#br0" timeOffset="4582">3961 555 628 0,'0'0'208'0,"0"0"-75"0,0 0-13 16,0 0-9-16,0 0-71 15,0 0 35-15,0-20-51 16,0 20-12-16,0 0 10 16,0 0-16-16,0 0-6 15,0 0 0-15,0 8 7 16,0 12-14-16,0 0 7 16,0 0 0-16,0 5-3 15,0 1 9-15,14 2-6 16,23 1 0-16,-2 3 16 15,3-3-17-15,-1-2 1 16,-6-1 0-16,-10 1 12 16,-7-1 0-16,3-4-9 15,-17-2-2-15,0-6 21 16,0 1-19-16,0-8-3 0,0-3 0 16,-31-1 11-16,-27-3 0 15,-1 0-11-15,-17 0 0 16,11-3-120-16,14-11-51 15,13-4-94-15,21-4-230 16</inkml:trace>
  <inkml:trace contextRef="#ctx0" brushRef="#br0" timeOffset="4723">4064 535 641 0,'0'0'106'0,"0"0"-25"0,0 0-61 15,0 0-9-15,0 0-22 16,0 0-141-16</inkml:trace>
  <inkml:trace contextRef="#ctx0" brushRef="#br0" timeOffset="4979">4521 0 797 0,'0'0'182'0,"0"0"-120"15,0 0 16-15,0 0-47 0,0 0-19 16,0 0 57-16,107 191-18 16,-49-91-6-16,1 6 12 15,-8 4-48-15,-13-3 30 16,-7-6-35-16,-31-7 14 15,0-11-14-15,-17-9-4 16,-48-8-25-16,-25-15-234 16,-13-3-709-16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40.1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96 207 516 0,'0'0'273'0,"0"0"-179"15,0 0 7-15,0 0-42 16,0 0 24-16,0 0-56 16,0 0-14-16,-96-7 21 15,96 7-20-15,0 0-11 16,31 0 17-16,20 0-14 16,18 0 42-16,10-8-25 15,-3-2-19-15,-11 0 44 16,-13 1-44-16,-22-6 37 0,-9 3 4 15,-4 1-36-15,-10 4 34 16,-7-2-41-16,0-3 9 16,0 0-1-16,-14-2-10 15,-23-3 0-15,-8 2-2 16,-7 2 10-16,8 1-11 16,-1 6 3-16,7 1 0 15,7 2-16-15,17 3 21 16,8 0-5-16,6 0 0 15,0 0 9-15,0 0-20 0,0 0 11 16,20 0-3-16,25 14-13 16,17 14 17-16,-4 4-1 15,1 3 0-15,-1 2 14 16,-13-1-14-16,-14-1 0 16,-11-1 0-16,-9-2-12 15,-11-4 12-15,0 4 0 16,-45 0-1-16,-17-4-207 15,11-3-20-15,16-1-298 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41.5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168 94 989 0,'0'0'172'16,"0"0"-11"-16,0 0-5 0,0 0-92 15,0 0 14-15,0 0-78 16,-59-94 9-16,42 145-28 15,-10 21 21-15,9 14-2 16,-2 11 0-16,6 5 24 16,4 4-20-16,10 4-4 15,0-11 0-15,10-8-3 16,24-13 10-16,11-12-7 16,7-19 0-16,10-5-11 15,-4-14 3-15,14-11-99 16,4-9-90-16,6-8-24 15,-16 0-248-15</inkml:trace>
  <inkml:trace contextRef="#ctx0" brushRef="#br0" timeOffset="426">701 646 440 0,'0'0'416'16,"0"0"-243"-16,0 0-53 15,0 0-7-15,0 0 5 16,0 0-75-16,-52-103 15 16,52 103-58-16,0 0 9 15,0 0-31-15,0 17 11 16,0 12 11-16,0 6-4 0,0-1 24 16,21-4-24-1,10-1 4-15,0-9 0 0,3-8-17 16,-3-6 17-16,7-6 0 15,-11 0-13-15,-3 0 33 16,-3-14-14-16,-4-7-6 16,-3-1 9-16,-7-2 27 15,-7 2-26-15,7 7 17 16,-7 4 7-16,0 9-26 16,0 2 16-16,0 0-24 15,0 0-14-15,0 0 2 16,0 25-13-16,0 14 25 15,0 2-3-15,0 5 23 0,0-4-37 16,0-1 17-16,0-2-150 16,0-4-8-1,17-8-126-15,-3-8-82 0</inkml:trace>
  <inkml:trace contextRef="#ctx0" brushRef="#br0" timeOffset="787">1241 723 672 0,'0'0'206'0,"0"0"-76"15,0 0-10-15,0 0 24 0,0 0-96 16,0 0 28 0,-21-94-45-16,21 94-14 0,0 0-34 15,0 0 14-15,0 0-9 16,0 2-5-16,0 19 22 15,0 5-5-15,0-1 0 16,31 9 6-16,-4 0-14 16,11 1 8-16,7 3 0 15,-7-7-5-15,6 0 18 16,-23-8-13-16,-7-3 0 16,-4-3 6-16,-10-5-15 15,0-1 9-15,0-2 0 16,0-4-9-16,-10 5 28 15,-42-5-19-15,-6-2 0 0,-25-3-5 16,4 0-70-16,10 0-184 16,18-8-200-16</inkml:trace>
  <inkml:trace contextRef="#ctx0" brushRef="#br0" timeOffset="967">1302 560 665 0,'0'0'177'16,"0"0"-14"-16,0 0-56 16,0 0-25-16,0 0-64 15,0 0-13-15,148-26-10 16,-82 55-1-16,-8 6-134 16,-6-2-128-16</inkml:trace>
  <inkml:trace contextRef="#ctx0" brushRef="#br0" timeOffset="1215">1945 574 916 0,'0'0'170'0,"0"0"-56"16,0 0-4-16,0 0-84 15,0 0-4-15,0 0-22 16,135 72 0-16,-84-32 0 0,1 0 1 16,-1 3 11-16,1-3-12 15,-7-3 0-15,-8-6-78 16,-13-7-83-16,-10-14-119 16,-14-5-187-16</inkml:trace>
  <inkml:trace contextRef="#ctx0" brushRef="#br0" timeOffset="1372">2375 832 244 0,'0'0'351'0,"0"0"-213"0,0 0-12 16,0 0-24-16,0 0-9 15,0 0-24-15,-117-57-67 16,86 57 18-16,-6 11-20 16,9 12 0-16,-3 0-6 0,0-3 6 15,17-3-6 1,8-3-88-16,6-9-95 0,0-5-37 15</inkml:trace>
  <inkml:trace contextRef="#ctx0" brushRef="#br0" timeOffset="1619">2375 832 502 0,'-148'-246'177'16,"155"212"0"-16,-7 2-40 15,0 9-26-15,7 9-10 16,-7 8-47-16,0 6 18 15,0 0-72-15,0 6-22 0,0 31 18 16,0 20-14-16,0 8 18 16,-14 2 0-16,1-1 20 15,13-3-24-15,0-9 4 16,0-5 0-16,0-12-15 16,0-12-12-16,20-13-123 15,4-12-24-15,4 0-67 16,-4-6-325-16</inkml:trace>
  <inkml:trace contextRef="#ctx0" brushRef="#br0" timeOffset="1684">2375 832 336 0</inkml:trace>
  <inkml:trace contextRef="#ctx0" brushRef="#br0" timeOffset="1755">2375 832 336 0,'-161'-26'227'0,"154"23"-91"0,7 3-29 0,0 0-65 0,13 0-42 15,46 0 7-15,23 0 4 16,8 0-11-16,-1-14-99 15,1-4-283-15</inkml:trace>
  <inkml:trace contextRef="#ctx0" brushRef="#br0" timeOffset="2024">2857 74 618 0,'0'0'230'16,"0"0"-92"-16,0 0 18 0,0 0-68 16,0 0 22-16,0 0-33 15,-14-57-59-15,45 77-2 16,34 28-8-16,18 21-8 16,-4 12 28-16,-4 13-15 15,-23 5-1-15,-28 11-12 16,-24-2 16-16,0 1-26 15,-83 2 10-15,-51-5-57 16,-27-12-205-16,-11-11-717 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40.7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17 731 0,'0'0'186'0,"0"0"-74"16,0 0-3-16,0 0-43 16,0 0 15-16,0 0-80 15,66-17 2-15,-15 17 11 16,8 0 5-16,-8 0 10 0,-6 0 11 15,-7 0-37-15,-7 0 38 16,-18 0-41-16,-13 0 0 16,7 0-4-16,0 17 20 15,-7 3-16-15,0 4 0 16,0 1 4-16,-14 7-7 16,-30-1 3-16,-1 3 0 15,-13 0 2-15,13-5 16 16,-7-3-18-16,21-9 0 15,11-5 8-15,13-6-18 16,0-6 10-16,7 0 0 16,0 0 7-16,0 0 18 15,0 0-24-15,0 0-1 16,7 0 13-16,27 0-19 16,11 0 6-16,10 2 0 0,-3 7-11 15,-8 8 18-15,-3 6-7 16,-10 3 0-16,-6 3 1 15,-12 2-14-15,-6-8 13 16,-7-1 0-16,0-5-14 16,-14-2 24-16,-30-4-10 15,-15-5 0-15,-16-4 4 16,-1 2-6-16,17-4 2 16,1 0-67-16,27 0-28 15,17 0-117-15,14 0-97 16</inkml:trace>
  <inkml:trace contextRef="#ctx0" brushRef="#br0" timeOffset="251">585 292 903 0,'0'0'91'0,"0"0"50"15,0 0-45-15,0 0-47 16,0 0-33-16,0 0-10 16,31-17-6-16,34 17 0 15,18 0 15-15,6 0-20 16,-6 0 5-16,-11 0-20 16,-21 0-57-16,-27 0-143 0,-24 0-86 15</inkml:trace>
  <inkml:trace contextRef="#ctx0" brushRef="#br0" timeOffset="450">846 104 646 0,'0'0'216'16,"0"0"-45"-16,0 0 1 16,0 0-94-16,0 0-33 15,0 0-45-15,-17-15 0 16,17 47-3-16,0 14 3 15,10 8 0-15,4 0 11 0,7 0 3 16,-11 1-10-16,11-4-4 16,-8-5-10-16,5-6-55 15,2-15-350-15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45.5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90 0 989 0,'0'0'117'0,"0"0"1"16,0 0-33-16,0 0-42 16,0 0-43-16,0 0 0 15,0 59-25-15,0-4 45 16,0-1-20-16,0 0 0 15,0-1 5-15,0-14-14 0,0-7 10 16,0-15-1 0,0-16 0-16,-7-1 21 0,7 0-21 15,0 0 13-15,0 0-11 16,0-10 50-16,0-16-6 16,20-2-46-16,5-1 6 15,2 3 10-15,11 9-16 16,-7 2 0-16,7 13 2 15,3 2-21-15,-3 0 14 16,0 11 5-16,-1 14-14 16,-9 8 7-16,-11-5 4 15,-17-2 3-15,0-6-7 16,0-2-9-16,-52-13 16 16,-9-3 0-16,-12-2-9 15,-16 0-117-15,-7 0-94 0,6-7-186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2:01.2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68 280 754 0,'0'0'163'15,"0"0"-60"-15,0 0-6 0,0 0 28 16,0 0-9-16,0 0-66 16,-68-52 5-16,68 49-49 15,6-2-4-15,49-4-2 16,42-11 10-16,44-6-5 15,20-8-5-15,18-5 4 16,-10 4-8-16,-35 9 5 16,-45 6-1-16,-44 11 0 15,-25 7 6-15,-20 2-13 16,0 0-21-16,0 0-70 16,-13 0 31-16,-18 0-22 15,-4 0 36-15,-3 5-24 16,1 3-5-16,23-4 63 0,-10-1 18 15,10 0 1-15,-10-1 1 16,-4 1 3-16,4-3-4 16,11 0 26-16,-1 0-10 15,14 0 29-15,0 0-19 16,0 9-25-16,-7 11 4 16,-17 15 4-16,10 15-9 15,-10 7 31-15,4 10-15 16,6-4 16-16,-3-4-10 15,3-4-17-15,7-7 15 16,7-11-18-16,-7-5 17 16,7-12-1-16,0-12-9 15,-7-5-3-15,7-3-4 16,-10 0-2-16,-18 0 26 0,-3 0-19 16,-13-3 7-16,6-9-13 15,4 4 7-15,3 0-3 16,17 6-5-16,-3 2 0 15,17 0-9-15,0 0 8 16,0 0-3-16,0 0 3 16,0 0-27-16,10 0 25 15,31 0-19-15,28 0 22 16,13-18 17-16,22-13-11 16,-8-3-5-16,0-1 2 15,-24 7 8-15,-20 4-8 16,-14 7-3-16,-14 9 1 0,-17 1 21 15,-7 7-14-15,0 0 5 16,0 0-13-16,0 0-12 16,0 9 5-16,0 20 3 15,0 8 4-15,0 1 5 16,0-2-2-16,0 1-3 16,0-3 0-16,0-10 7 15,0-7-9-15,0-11 2 16,0-6 0-16,0 0 12 15,13 0-9-15,12-23 11 16,9-17-12-16,11-6 8 16,6 3-9-16,-13 12-1 15,-7 13 0-15,-10 13-1 0,3 5 1 16,-4 0-5-16,11 3 3 16,7 23-8-16,-10 5 2 15,-4 1 8-15,-4 1-73 16,4-4-169-16,-10-9-201 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44.5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188 274 742 0,'0'0'140'0,"0"0"-17"16,0 0 8-16,0 0-64 15,0 0-4-15,0 0-12 16,-45-108-50-16,39 108 34 16,-12 0-35-16,-2 0 0 15,-4 19-24-15,-11 22 34 16,11 3-10-16,10 6 0 16,14-1 10-16,0-10-25 0,0-10 15 15,14-10-3-15,17-13-13 16,7-6 17-16,-4 0-1 15,-3-20 7-15,0-14 5 16,-3-5 23-16,-15-7 0 16,5 5 6-16,-18 2 24 15,0 4-61-15,0 9 28 16,0 10-19-16,0 10-6 16,0 2 15-16,0 4-22 15,0 0-15-15,0 0 6 16,0 24-7-16,0 7 16 15,0 2 0-15,13 9-21 0,32-5-15 16,0-6-101 0,13-6-41-16,11-7-56 0,3-12-224 15</inkml:trace>
  <inkml:trace contextRef="#ctx0" brushRef="#br0" timeOffset="253">890 182 717 0,'0'0'134'16,"0"0"-38"-16,0 0 18 16,0 0-55-16,0 0-48 0,0 0-11 15,-42-14 5-15,84 14-5 16,19 0 0-16,-2 0 17 15,6 0-18-15,-3 0 1 16,-28 0-63-16,-16 0-18 16,-18 0-73-16,0 0 3 15,0-8-227-15</inkml:trace>
  <inkml:trace contextRef="#ctx0" brushRef="#br0" timeOffset="429">890 182 197 0,'158'-131'163'0,"-158"114"-25"16,0-1-71-16,-7 8 60 0,7 4 19 15,-10 6-53 1,3 0-40-16,7 0-29 0,-7 6-24 16,7 22 0-16,0 6 0 15,0 6 20-15,0 7-19 16,0-8-1-16,14-2 0 16,10-5-4-16,-11-4 4 15,-6-5-94-15,-7-9-281 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46.9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31 213 671 0,'0'0'210'0,"0"0"-51"16,0 0-46 0,0 0 2-16,0 0-64 0,0 0-30 15,-31-33-1-15,52 33-12 16,17 0-8-16,30 0 0 15,5 0 12-15,16 0-5 16,7 0-7-16,7-4 0 16,-6-5 22-16,-15 1-12 15,-16-1-4-15,-29 6 21 16,-13 0-21-16,-24 1 30 16,0-5-22-16,0 2 2 15,0-7 36-15,0 2-48 16,0-5 9-16,-10 1-13 15,-24-4 17-15,-11 4-25 0,0 2 8 16,1 2 0 0,6 1-16-16,7 3 19 0,17 3-3 15,7 0 0-15,7 3 19 16,0-3-22-16,0 3 3 16,0 0 0-16,7 0-18 15,31 0 15-15,14 0 3 16,23 12 0-16,-10 5 15 15,11 3-20-15,-11 6 5 16,-20-4 0-16,-7 4-17 16,-24 3 16-16,-14-2 1 15,0 6-3-15,-38-2-21 16,-34 1-119-16,-11-7-168 0,8 1-672 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09:47.7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409 581 915 0,'0'0'150'15,"0"0"-40"-15,0 0-3 16,0 0 2-16,0 0-45 15,0 0-55-15,0-12 62 16,0 9-66-16,28 0 1 16,9 3-3-16,8 0 19 15,0 0-22-15,13 0 0 16,-6 0 5-16,10 3-15 16,-4 6 10-16,1-3 0 0,-8-2 5 15,-13-4 13-15,-17 0-13 16,-11 0 2-16,-10 4 3 15,0-4-1-15,0 2-9 16,0 2 0-16,-10 4-6 16,-32 6 15-16,-2 3-9 15,-18 3 0-15,17 0 9 16,0 0-15-16,4-2 6 16,3-1 0-16,1-3-5 15,-8 0 18-15,24-8-13 0,4 0 0 16,17-6 5-1,0 0-12-15,0 0 7 0,0 0 0 16,0 0-5-16,24 3 4 16,10 2 1-16,11 10 0 15,10-3 5-15,4-2-8 16,-1 5 3-16,1-1 0 16,-8 4-6-16,-13 2 16 15,-7 1-10-15,-10 7 0 16,-15 0 0-16,-6-3-18 15,0 1 18-15,0-6 0 16,-44 0-9-16,-8-11 19 16,-6-7-10-16,-8-2 0 15,-2 0-34-15,9 0 26 16,8 0-93-16,-1-5-53 0,14-7-45 16,18 4-226-16</inkml:trace>
  <inkml:trace contextRef="#ctx0" brushRef="#br0" timeOffset="2427">4597 640 909 0,'0'0'48'0,"0"0"56"15,0 0-3-15,0 0-73 16,0 0 15-16,0 0-42 16,96 0 22-16,-23 0-8 15,-5 0-8-15,-2-8 9 16,2-4-16-16,-16-2-10 0,-18-7-54 15,-3 2-159 1,-31-4-109-16</inkml:trace>
  <inkml:trace contextRef="#ctx0" brushRef="#br0" timeOffset="2630">4872 388 678 0,'0'0'120'15,"0"0"36"-15,0 0-29 16,0 0-78-16,0 0-25 15,0 0-12-15,-24 41-12 16,24-4 34-16,0 3-18 16,14 8 37-16,10 7-49 15,-10-1 9-15,-1 4-5 16,-13-4-7-16,0-6-2 16,0-8-179-16,-6-8-426 0</inkml:trace>
  <inkml:trace contextRef="#ctx0" brushRef="#br0" timeOffset="1379">3270 563 903 0,'0'0'186'15,"0"0"-25"-15,0 0-43 16,0 0 11-16,0 0-57 16,0 0-63-16,-59-57 19 15,59 57-28-15,7 0 0 16,31 17-12-16,14 9 25 15,13 2-13-15,0 4 0 0,18-1 4 16,-8 1-9-16,-2-4 5 16,-11-2-8-16,-4-6-37 15,-20-9-148-15,-18-11-14 16,-13 0-98-16,-7-2-429 16</inkml:trace>
  <inkml:trace contextRef="#ctx0" brushRef="#br0" timeOffset="1581">3758 495 632 0,'0'0'163'16,"0"0"5"-16,0 0-46 16,0 0-16-16,0 0 13 15,0 0-57-15,-38-89-16 16,38 89-46-16,0 14-13 16,-20 23 7-16,-11 14 1 15,-7 4 5-15,-3-1 5 0,-14-3 12 16,13-2-17-16,-13-6 0 15,28-11-8-15,-4-12-21 16,24-9-168-16,7-11-12 16,0 0-7-16,0-5-196 15</inkml:trace>
  <inkml:trace contextRef="#ctx0" brushRef="#br0" timeOffset="1840">3662 289 613 0,'0'0'213'0,"0"0"-22"15,0 0-45 1,0 0-45-16,0 0-24 0,0 0-27 16,0-63-46-16,0 80-8 15,0 23-4-15,0 20 8 16,0 3 26-16,0 5-24 16,0-1 6-16,0-5 10 15,0-2-2-15,0-7-16 16,0-14 0-16,0-7 7 15,0-10-12-15,7-8 5 16,0-8-99-16,-7-6-82 16,0 0-152-16,0 0-312 15</inkml:trace>
  <inkml:trace contextRef="#ctx0" brushRef="#br0" timeOffset="2017">3129 585 653 0,'0'0'185'0,"0"0"-33"16,0 0-19-16,0 0-104 16,0 0-8-16,0 0 18 15,251-4-3-15,-138 4 14 16,-3 0-50-16,7 0 2 16,-3-6-6-16,-18-3-94 15,-24 0-222-15</inkml:trace>
  <inkml:trace contextRef="#ctx0" brushRef="#br0" timeOffset="454">1358 559 91 0,'0'0'921'15,"0"0"-763"-15,0 0-16 16,0 0 33-16,0 0-109 15,0 0-31-15,0-62-5 16,0 62-29-16,0 0-2 0,0 29-4 16,0 16 5-16,0 16-9 15,0 1 9-15,0 1 0 16,0-11-6-16,28-15 16 16,3-14-10-16,6-11 0 15,-2-9 0-15,3-3-6 16,6 0 6-16,-6-8 0 15,-7-10 7-15,-10-6 10 16,-8-1-17-16,-13 3 14 16,0 4-9-16,0 4 34 15,0 8-38-15,0 3 7 0,0 3 4 16,0 0-10 0,0 0-2-16,0 3 0 0,0 23-8 15,0 8-7-15,0 6 15 16,0 2 0-16,0 2-2 15,0-6 5-15,18-2-6 16,-11-4-80-16,6-10-102 16,-13-1-84-16,7-16-212 15</inkml:trace>
  <inkml:trace contextRef="#ctx0" brushRef="#br0" timeOffset="837">2149 660 825 0,'0'0'181'0,"0"0"-29"16,0 0-8-16,0 0-39 15,0 0-12-15,0 0-76 16,-7-63 20-16,7 63-37 16,0 0 12-16,0 0-29 15,0 6 16-15,0 14 1 16,0 6-17-16,0 3 29 15,7 2-12-15,24 1 0 16,14 2 16-16,-1-4-17 16,1-4 1-16,-7 1 0 15,-11-9-6-15,-3 3 13 16,-10-3-7-16,-7-7 0 0,-7 3 11 16,0-2-21-1,0-4 10-15,0 1 0 0,-14 2-5 16,-37-2 18-16,-25-3-13 15,4-4 1-15,-4-2-1 16,11 0-19-16,13 0-128 16,14 0-86-16,14-5-53 15,24-27-313-15</inkml:trace>
  <inkml:trace contextRef="#ctx0" brushRef="#br0" timeOffset="989">2159 575 426 0,'0'0'405'15,"0"0"-245"-15,0 0-60 0,0 0 52 16,0 0-109-16,0 0-36 16,227-87-13-16,-182 87 6 15,0 20-13-15,-14 6-35 16,-4-3-233-16</inkml:trace>
  <inkml:trace contextRef="#ctx0" brushRef="#br0" timeOffset="4325">5618 97 643 0,'0'0'178'0,"0"0"-15"16,0 0-9-16,0 0-56 15,0 0 4-15,0 0-70 16,-96-31-23-16,13 31 15 15,-20 0-5-15,-20 0-5 16,-25 0-3-16,-17 2 1 16,-28 12 4-16,-30 1-16 15,-28 2 0-15,-24 0 5 16,-21 4 15-16,-7-3-20 16,14 0 0-16,7-3 9 15,45-6-10-15,14-4 1 16,23-2 0-16,15-3-6 15,13 0 20-15,3 0-14 16,15 0 0-16,-5 3 4 0,11 0-10 16,8 3 6-16,16-1 0 15,-10 4-11-15,13-4 26 16,18-2-15-16,14 0 0 16,23-3 11-16,22 0-23 15,6 0 12-15,0 0 0 16,4 0-5-16,-21 3 18 15,3 3-13-15,1 2 0 16,23-2 4-16,4-3-24 16,24-1 20-16,0-2 0 15,0 0-9-15,0 0 10 16,0 0-1-16,0 4 0 16,0-2 4-16,0 4-16 0,0 0 12 15,0 5 0 1,0 6-7-16,0 4 20 0,0 1-13 15,0 7 0-15,24 3 2 16,4 2 8-16,2 5-9 16,8 5 3-16,-3 4 15 15,-4 6-4-15,6 8-8 16,-16 5-7-16,3 5 11 16,-3 11 0-16,-14 8-11 15,10 6 0-15,-17 1 2 16,0-7 17-16,0-16-19 15,0-16 0-15,0-13 6 16,0-17-11-16,7-9 5 0,-7-12 0 16,0-5-4-16,7-3 22 15,-1 0-18-15,1 0 0 16,-7 0 9-16,11 0-8 16,16 0-1-16,11 0 0 15,20 0 12-15,39 0 7 16,37 0-19-16,45 0 0 15,41 0 7-15,34-11-5 16,18-3-2-16,20 2 0 16,4-2-4-16,-21 3 19 15,-17-1-15-15,-28-3 0 16,-17 2 2-16,-3-5-14 16,-11 1 12-16,-13-1 0 15,0 2-10-15,-18 1 12 0,4 4-2 16,-17 2 0-16,-7 1 4 15,-14 5-14-15,-14 3 10 16,-3 0 0-16,-7 0-12 16,4 0 17-16,9 0-5 15,5 0 0-15,13 0 0 16,-1 0-9-16,-23 0 9 16,-20 0 0-16,-22 0-11 15,-30 0 17-15,-14-6-6 16,-10 3 0-16,-15 1 7 0,-6-2-14 15,7 4 7 1,0-2 0-16,4 2-3 0,2-3 13 16,1 0-10-16,17-3 0 15,-10 0 4-15,3 1-10 16,-11-2 6-16,-6 5 0 16,-7 2-5-16,0 0 19 15,0-3-14-15,0 0 0 16,0 1 5-16,0-10-2 15,0 1-3-15,0-9 0 16,0-3 4-16,0-9 14 16,0-5-18-16,0-5 0 15,0-13 10-15,0-5-8 0,0-9-2 16,0-5 0 0,-7-9 12-16,-6 0 2 0,6-2-14 15,-10 2 0-15,3 0 14 16,7 6-14-16,0 2 0 15,7 6 0-15,0 13 2 16,-7 6 9-16,7 14-11 16,-10 10 0-16,10 9 17 15,0 5-18-15,0 6 1 16,0 4 0-16,0-1-7 16,-7 3 14-16,7 0-7 15,-7 0 0-15,-7 0-9 16,-10 0-3-16,-48 0 0 15,-100 17-3-15,-103 17 14 0,-117 3-198 16,-96-8-430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1:27.0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65 675 252 0,'0'0'357'16,"0"0"-210"-16,0 0 28 15,0 0-56-15,0 0 4 16,0 0-13-16,0-149-37 0,-7 132 36 15,0 6-72-15,7 5 21 16,0 0 3-16,0 6-53 16,0 0 31-16,0 0-39 15,0 38 4-15,0 16-21 16,0 17 17-16,0 12 0 16,0-2-2-16,0-1 34 15,0-9-32-15,0-14 0 16,0-11 2-16,0-12-13 15,0-12 11-15,0-7 0 16,0-9-6-16,0-6 33 16,0 0-27-16,0 0 0 15,0-12 8-15,-17-36-2 16,3-18-6-16,1-17 0 16,13-14-8-16,0-7 29 0,0-1-21 15,0 2 0-15,20 3 7 16,4 9-26-16,-10 8 19 15,7 2 0-15,3 17-14 16,-3 11 35-16,3 20-21 16,3 12 0-16,18 21-8 15,6 0-22-15,18 21 21 16,-4 27 9-16,4 15-18 16,-24 6-7-16,-24-1 25 15,-15-2-11-15,-6-9-47 16,0-6 51-16,-44-6-49 15,-8-3-12-15,-13-5 3 0,-4-3-85 16,4-6-5-16,6 1-118 16,15-3-390-16</inkml:trace>
  <inkml:trace contextRef="#ctx0" brushRef="#br0" timeOffset="1800">584 909 175 0,'0'0'412'16,"0"0"-237"-16,0 0-25 0,0 0-23 16,0 0-36-1,0 0-50-15,0-79 44 0,-24 70-51 16,4 6-9-16,-11 3 8 15,10 0-19-15,-3 0-14 16,-3 22 0-16,-4 19 10 16,0 8-18-16,17 1 8 15,14 4 0-15,0-13-10 16,0 0 24-16,31-10-14 16,7-9 0-16,3-7 8 15,-3-10-16-15,0-5 8 16,-1 0 0-16,1-16 5 0,-10-16 14 15,-4-4-19 1,-17-5 0-16,-7-2 12 0,0-6-16 16,0 4 4-16,-7 5 0 15,-24 8-1-15,10 15 17 16,-3 5-16-16,17 10 0 16,0 2 12-16,7 0-38 15,-17 11 25-15,17 21 1 16,0 4-7-16,0 5 18 15,0-9-11-15,0-7 0 16,38-2 9-16,-7-9-20 16,7-5 11-16,-4-9 0 15,-3 0-9-15,7-4 25 16,0-21-16-16,-18-7 0 16,4-2 12-16,-10-9-15 0,-7 3 3 15,-7 2 0-15,0 13-3 16,0 11 13-16,0 9-10 15,0 5 0-15,0 0 8 16,0 0-28-16,0 26 14 16,0 20 6-16,7 8-10 15,0 5 18-15,10-2-8 16,-3-2 0-16,6-9 16 16,-2-7-26-16,-5-10 10 15,-6-7 0-15,-7-7-11 16,0-9 18-16,0-6-7 15,0 0 0-15,-27 0 11 0,-18-17-6 16,7-13-5-16,0 9 0 16,25-3-6-16,6 7 11 15,7 8-5-15,0 7 0 16,0 2 9-16,0 0-23 16,7 0 14-16,20 0 0 15,18 0-9-15,0 0 10 16,6 0-1-16,11-5 0 15,-4-13 23-15,1-11-26 16,-8-2 3-16,-6-9 0 16,-14-6-10-16,-3-8 10 15,-11-6 0-15,-17-3 4 16,0-3 21-16,0-2-21 0,-17 8-4 16,-4 11 5-1,-10 15 36-15,17 17-28 0,7 11 5 16,1 6-6-1,6 2 2-15,0 45-14 0,0 18 0 16,0 21 3-16,0-1-15 16,0 5 12-16,20-5 0 15,11-14-7-15,-3-10 23 16,-4-18-32-16,-11-15-18 16,12-11-125-16,-19-14 26 15,1-3-22-15,-7 0 38 16,0-28 21-16,0-12-94 0,0-7 112 15,-7 5-125-15,-30 5 203 16,-1 3 28-16,0 5 79 16,17 5 4-16,-3 6 16 15,17 5-32-15,0 7 15 16,7 6-44-16,0 0-62 16,0 0 15-16,38 0-19 15,14-5 0-15,13-6-2 16,11-3 24-16,6-9-22 15,-9-1 8-15,-12-1 1 16,-9-1 39-16,-24-2 3 16,-4-4 5-16,-24 3 40 15,0-2-75-15,0 6 50 16,0 2-12-16,-18 9-54 16,5 8 62-16,13 6-67 0,-7 0 5 15,0 8-5-15,0 38 21 16,-3 22-21-16,3 20 0 15,7 16 13-15,0 16-13 16,-7 6 0-16,7 3 0 16,0-3-7-16,0-6 25 15,0-17-18-15,0-21 0 16,0-24 2-16,7-27-29 16,17-20 24-16,3-11 3 15,18 0-22-15,-7-22 33 16,7-22-11-16,-1-15 0 15,-23-8 8-15,-4-12-22 0,-17-7 14 16,0 6 0 0,-7 11-15-16,-31 15 5 0,-13 11 10 15,-1 8 0-15,8 6-4 16,-1 10-20-16,14 2 24 16,17 10 0-16,14 0-14 15,0 4 19-15,0 3-10 16,59-6-14-16,16-2 19 15,11-4-17-15,-3-6 17 16,-8-1 0-16,-23-4-13 16,-7-2 32-16,-18-4-19 15,-10 0 0-15,-3 4 14 0,-14 5 21 16,0 5-35-16,0 7 3 16,0 2 27-1,0 6-9-15,0 0-21 0,0 0 0 16,-7 17 5-16,-6 23-21 15,-12 11 16-15,19-2 0 16,6-3-7-16,0-9 21 16,0-9-14-16,20-4 0 15,-9-10-35-15,-5-9-6 16,1-5-117-16,-7 0-32 16,0-17 62-16,0-31-291 15</inkml:trace>
  <inkml:trace contextRef="#ctx0" brushRef="#br0" timeOffset="2093">2022 541 362 0,'0'0'228'0,"0"0"-123"16,0 0-35-16,0 0 25 16,0 0-74-16,0 0 46 15,-128 48-43-15,128-25-10 16,0-8 8-16,52-7-3 15,3-8-2-15,3 0 54 16,-6 0-58-16,-24-14 26 16,-4-9 5-16,-24 0-39 0,0-3 51 15,0 1-56 1,0 7 13-16,-31 4-26 16,10 8 12-16,-10 6 1 0,4 0 0 15,9 20-34-15,5 23 8 16,13 6-156-16,0 2-131 15</inkml:trace>
  <inkml:trace contextRef="#ctx0" brushRef="#br0" timeOffset="2343">2517 806 739 0,'0'0'162'16,"0"0"-59"-16,0 0 39 0,0 0-79 16,0 0-1-16,0 0-62 15,-59 25 4-15,97 19 13 16,14-4-17-16,6-3 0 16,-6-5-1-16,-1-6 21 15,4-7-31-15,-13-7 11 16,-5-1-133-16,-19-11-106 15,-12 0-230-15</inkml:trace>
  <inkml:trace contextRef="#ctx0" brushRef="#br0" timeOffset="2525">2726 763 476 0,'0'0'173'15,"0"0"-19"-15,0 0-28 0,0 0-63 16,0 0-33-16,0 0-26 15,-58 55-4-15,34-1 45 16,-14 4-31-16,11-4 0 16,-4 0-14-16,0-2-10 15,10-10-8-15,-17-5-473 16</inkml:trace>
  <inkml:trace contextRef="#ctx0" brushRef="#br0" timeOffset="4574">3875 675 588 0,'0'0'196'16,"0"0"18"-16,0 0-96 16,0 0-18-16,0 0 11 15,0 0-53-15,14-83 44 16,-14 83-70-16,0 0-19 16,0 0 13-16,0 0-18 15,0 29-8-15,-7 11 0 16,-14 15 24-16,11 1-27 15,10 3 3-15,0 5 0 16,0-7-5-16,38-5 18 16,13-9-13-16,-6-9 0 0,7-10 14 15,-8-13-23-15,-6-9 9 16,14-2 0-16,-15 0-14 16,-16-13-38-16,-11-19-62 15,-10-12-44-15,-31-7-111 16,-27-6-38-16</inkml:trace>
  <inkml:trace contextRef="#ctx0" brushRef="#br0" timeOffset="4735">3875 675 300 0,'-96'-179'172'0,"82"140"-48"16,-3 8-42-16,17 4 28 0,0-6-77 16,24 4 25-16,48-1-53 15,17 3 20-15,8 13-32 16,-8 12 7-16,-24 2-42 15,-27 5-62-15,-38 26-217 16</inkml:trace>
  <inkml:trace contextRef="#ctx0" brushRef="#br0" timeOffset="5212">3734 698 84 0,'0'0'216'0,"0"0"-146"15,0 0 32-15,0 0-21 16,0 0-16-16,0 0 10 0,320 20-60 16,-224-20 17-16,-7 0-32 15,-23 0 9-15,-22 0-26 16,-13 0-1-16,-24 0-75 16,-7 0-32-16,0 0-6 15,0 0 85-15,0 0 46 16,-7 0 75-16,-3 0 113 15,3-2-82-15,0-2-15 16,7 4 30-16,0 0-68 16,0 0 22-16,0 0-47 15,0 0-20-15,0 9-16 16,0 23 10-16,7 7-2 0,17 9 10 16,4 1 13-16,3-6-19 15,-11-5-4-15,11-16 9 16,-17-8-14-16,3-5 5 15,-10-9 0-15,0 0 18 16,7-5-12-16,10-33 97 16,10-16-63-16,-3-5-29 15,-17-5 39-15,10 1-50 16,-10 6 0-16,-7 9 1 16,3 16 20-16,-10 15-21 15,0 8 0-15,0 9-29 16,0 0-43-16,7 20-244 15,-7 14 74-15</inkml:trace>
  <inkml:trace contextRef="#ctx0" brushRef="#br0" timeOffset="7155">5010 760 352 0,'0'0'320'15,"0"0"-167"-15,0 0-52 16,0 0-14-16,0 0 12 16,0 0-72-16,-38-76 11 15,14 76-38-15,-4 25 0 0,4 13-12 16,-3-1 24-16,20 3-12 16,-4-3 0-16,11-3 8 15,0-5-27-15,0-9 19 16,24-12-11-16,7-8-1 15,4 0-6-15,-4 0 18 16,0-20 0-16,-4-3 8 16,-10-2-10-16,-3 0 2 15,-7 1 0-15,-7 7-1 16,0 5 23-16,0 10-22 16,0 2 0-16,0 0 15 15,0 0-36-15,0 11 15 16,7 14 6-16,7 7-9 15,3-6 22-15,10-3-13 0,18-9 0 16,-7-11 8-16,13-3-15 16,-6 0 7-16,14-20 0 15,-8-17 0-15,-6-13 11 16,-7-6-11-16,-7-7 0 16,-18-8 19-16,-6 2 1 15,-7-2-19-15,0-1 1 16,-7 12 40-16,-30 8-34 15,9 18 17-15,4 20 7 16,3 11-20-16,-3 3 18 16,4 12-30-16,-4 33 0 15,10 18-15-15,14 12 27 16,0 2-12-16,7 0 0 0,44-8 13 16,-6-6-24-16,7-15 11 15,-1-13 0-15,-13-13-13 16,7-10 23-16,-7-9-10 15,-8-3 0-15,-2 0 17 16,-14-12-19-16,17-17 2 16,-18-5 0-16,5 0-3 15,-5-6 12-15,-13 6-9 16,0 2 0-16,0 12 19 16,0 9-24-16,0 5 5 15,0 6 0-15,0 0-15 16,0 14 4-16,0 27 11 15,14 7 0-15,3-3 16 0,4-2-26 16,3-9 10 0,4-10 0-16,2-11-11 0,-9-6 19 15,10-7-8-15,7 0 0 16,7-20 17-16,-1-18-17 16,-2-7 0-16,-12-2 0 15,1 2-7-15,-17 1 13 16,-14 2-6-16,7 6 0 15,-7 13 21-15,0 11-20 16,0 12-1-16,0 0-13 16,7 3-2-16,10 31 5 15,4 9 10-15,3 0 0 16,3-3 16-16,4-8-21 0,-3-6 5 16,10-12 0-1,-1-12-9-15,1-2 14 0,0 0-5 16,7-14 3-16,-4-17 19 15,4-9-22-15,-1-3 0 16,-6-3 4-16,0 3-12 16,-7 5 8-16,-17 12 0 15,-1 13 0-15,1 8 13 16,3 5-14-16,-3 0 1 16,10 0-1-16,-3 11-25 15,0 9 26-15,-4-1 0 16,-4 2-5-16,1-7 21 15,-3-10-16-15,-11 4 0 16,6-8 3-16,-6 0-7 0,0 0 10 16,0 0-6-16,0-8 3 15,-6-16 16-15,-19 1-19 16,-5 3 0-16,2 3 2 16,-3 5-21-16,10 10 19 15,-3 2 0-15,4 0-17 16,-11 27 24-16,10 15-7 15,4 3 0-15,17-3 8 16,0-4-30-16,10-7 22 16,25-8 0-16,-4-8-10 15,6-12 14-15,1-3-4 16,-3 0 0-16,-4-18 4 0,0-11-14 16,-18 1 10-16,1-3 0 15,-7 5-5-15,-7 6 25 16,0 4-20-16,0 12 0 15,0 4 9-15,0 0-34 16,17 0 21-16,4 14 4 16,10 9-14-16,-4 2 29 15,11-4-15-15,0-7 0 16,0-5 3-16,-4-9-25 16,11 0 22-16,-1-15 0 15,-6-16-8-15,-7-3 30 16,-10-9-22-16,-4-9 0 15,-10-5 14-15,-7-1 17 0,0 4-28 16,-7 15-2-16,-10 10 61 16,3 14-54-16,14 10 25 15,0 5-33-15,-7 0-2 16,0 40-13-16,7 14 15 16,0 12 0-16,0 0-11 15,0-3 28-15,7-6-17 16,7-9 0-16,0-8-75 15,-4-11-12-15,-3-12-84 16,-7-10-11-16,7-7 58 16,-7-7 57-16,0-22-42 15,0-6 43-15,0-3 38 16,-24 3 17-16,-11 4 11 16,-2 2 4-16,6 9 52 0,10 9-16 15,4 5 4-15,17 3 2 16,0 3-32-16,0 0 2 15,17 0-15-15,35 0-1 16,13 9 17-16,-7-2-1 16,4 1-16-16,-10-1 0 15,-25-4 15-15,4 3 2 16,-17-6-13-16,3 2 20 16,-17-2 54-16,0 0-61 15,0 4 42-15,0-2-5 16,0 4-53-16,0 9 22 15,7 3-23-15,-7 10 0 16,0 0-2-16,7 3 15 0,0 1-13 16,-7-4 0-16,7-2-5 15,-7-3-3-15,0-11-220 16,0-10-152-16</inkml:trace>
  <inkml:trace contextRef="#ctx0" brushRef="#br0" timeOffset="7514">7743 343 440 0,'0'0'203'16,"0"0"-75"-16,0 0-9 16,0 0-70-16,0 0 14 0,0 0-47 15,0 0 0-15,0-57-25 16,0 66 9-16,0 8 0 15,0-6-5-15,0-5 13 16,0-6-8-16,0 0 0 16,0 0 13-16,0 0 2 15,17 0 4-15,4-17 15 16,-7-3 79-16,3 0-107 16,-10 2 22-16,-7 2 13 15,0 2-34-15,0 5 30 16,0-3-37-16,-24 5 0 15,17 7-18-15,-7 0 7 0,0 16-1 16,-3 21-68-16,10 3-178 16,7 6-134-16</inkml:trace>
  <inkml:trace contextRef="#ctx0" brushRef="#br0" timeOffset="8289">8032 587 677 0,'0'0'147'0,"0"0"-47"0,0 0 18 16,0 0-41-16,0 0-31 0,0 0 11 16,-28-99-53-1,28 99 28-15,-10 0-32 0,-11 4-11 16,-16 24-3-16,9 10 14 15,-3-1 0-15,11 3-2 16,20 0 19-16,0-9-17 16,0 1 0-16,20-12 3 15,11-6-15-15,4-11 12 16,9-3 0-16,1 0 4 16,0-22 17-16,-8-7-18 15,-16-6-3-15,-11 1 14 16,-10-4 20-16,0-1-29 15,0-1 12-15,-44 3 5 0,6 3 3 16,0 14-20-16,17 11 4 16,11 6 5-16,3 3-28 15,-7 14 14-15,8 25 0 16,-8 11-9-16,4-7 31 16,10-1-22-16,0-4 0 15,0-7 9-15,10-5-23 16,10-6 14-16,11-9 0 15,4-11-3-15,9 0 33 16,1 0-30-16,7-22 0 16,-8-7 18-16,-6 3-24 15,-7-1 6-15,-3 3 0 16,-4 4 29-16,-10 6-9 16,-8 8-14-16,1 6-6 0,4 0 19 15,-4 0-48-15,-1 8 29 16,8 18 0-16,-7 0-14 15,3-1 31-15,4 1-17 16,-7-9 0-16,0 1 11 16,7-11-24-16,3-3 13 15,-3-4 0-15,-1 0-1 16,18 0 23-16,0-4-22 16,21-21 0-16,-8 0 16 15,1-4-27-15,0 3 11 16,-11 0 0-16,-3 6-11 15,0 9 26-15,-10 8-15 0,-7 3 0 16,16 0 4-16,-16 14-30 16,3 12 26-16,-17 3 0 15,0-1-18-15,0-2-79 16,7-6-103-16,-7-11-148 16</inkml:trace>
  <inkml:trace contextRef="#ctx0" brushRef="#br0" timeOffset="9121">103 1516 478 0,'0'0'138'0,"0"0"-35"16,0 0-34-16,0 0-53 15,0 0 40-15,309-12-22 16,-78 20-1-16,51 10 67 16,51-4-87-16,52-6 21 15,45-4-20-15,45-4-1 16,51-6-10-16,0-20-3 16,-7-3 0-16,-24 4-1 15,11 2 9-15,-25 0-8 16,-7 3 0-16,-57 3 17 15,-91 8-20-15,-82 9 3 0,-58 0 0 16,-45 0 13-16,-7 3-8 16,-17-3 20-16,3 0 27 15,-17 0-51-15,1 0 48 16,-15-17-41-16,-17 0-3 16,-10-1 15-16,-21 4-7 15,-10 9-13-15,-24 2 0 16,-7 3 19-16,0 0-25 15,0 0 6-15,0 0-38 16,-20 0 12-16,-25 0-112 16,-14 12-193-16</inkml:trace>
  <inkml:trace contextRef="#ctx0" brushRef="#br0" timeOffset="9840">9211 238 317 0,'0'0'271'0,"0"0"-164"16,0 0-56-16,0 0 72 15,0 0-76-15,0 0-23 16,0 0 40-16,0 0-61 16,0 0 37-16,0 0-21 15,-13 6-13-15,-5 2 16 16,-2 6-22-16,6 3 0 16,4 0-9-16,3 4 26 15,7-5-17-15,0-1 0 16,0-7 10-16,24-5-15 15,-10 0 5-15,17-3 0 0,-4 0 18 16,-3 0 2 0,-3 0 6-16,-4-11 24 0,-10-1-39 15,-7 1 55-15,0-4-49 16,0 5-13-16,-7 0-4 16,-17 8 11-16,3 2-11 15,-10 0 0-15,11 14-128 16,-4 23-26-16,17 6-286 15</inkml:trace>
  <inkml:trace contextRef="#ctx0" brushRef="#br0" timeOffset="10184">9359 772 573 0,'0'0'135'0,"0"0"-86"0,0 0 34 15,0 0-83-15,0 0 10 16,0 0-17-16,0 0 20 16,0 46-13-16,0-18 0 15,0-5 12-15,0 1 2 16,14-8-8-16,10-7-1 15,-3-3 47-15,3-6-28 16,-4 0 55-16,11 0 25 0,-17-15-44 16,3-7 57-16,-17-4-72 15,7 3-26-15,-7 6 25 16,0 6-31-16,0 7-13 16,-24 4 0-16,-21 0-139 15,-20 7-187-15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1:45.1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43 776 0,'0'0'215'0,"0"0"-62"15,0 0-14-15,0 0-41 16,0 0-3-16,0 0-46 0,-55-43-11 16,55 43-29-16,0 0-9 15,0 20 0-15,0 23-9 16,0 23 9-16,0 14-2 16,0 5 2-16,0-4 0 15,0-5 1-15,17-4-1 16,-3-4-90-16,10-5-167 15,3-3-225-15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1:45.5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 0 726 0,'0'0'119'0,"0"0"11"15,0 0-14-15,0 0-86 16,0 0-19-16,0 0 8 16,-13 65-9-16,13-22 22 0,0-3-4 15,0 9-10-15,0-3 4 16,0 5-19-16,0 6 1 16,0 6 0-16,6-6-4 15,12-5-125-15,2-15-250 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1:57.8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368 314 544 0,'0'0'185'0,"0"0"-69"16,0 0 22-16,0 0-35 15,0 0-41-15,0 0 16 16,0-156-45-16,0 141 4 16,0 10 15-16,0 0-44 15,0 5 27-15,-17 0-35 16,-10 0 8-16,-11 5-26 16,-7 20 18-16,7 4 0 15,11-4-3-15,17 7 10 16,10-1-10-16,0 1 3 0,0 5 0 15,37-3-10-15,8 3 10 16,0-3 0-16,-7-2-2 16,-1-1 13-16,-2 2-11 15,-4-11 0-15,-11 0 2 16,-9-4-10-16,-11-4 8 16,0 1 0-16,0-1-3 15,-31 0 17-15,-35-2-14 16,-9-4 0-16,-8-2-5 15,11-6 0-15,10 0-44 16,21 0-8-16,17 0-4 16,10 0-80-16,14-9 3 15,14-20-333-15</inkml:trace>
  <inkml:trace contextRef="#ctx0" brushRef="#br0" timeOffset="311">692 215 716 0,'0'0'159'16,"0"0"-44"-16,0 0-4 16,0 0 23-16,0 0-90 15,0 0-9-15,-35-26-35 16,35 42-5-16,0 22-3 15,0 17 8-15,0 1 0 16,0 4-1-16,0 6 17 16,0 0-16-16,7-9 0 0,0-11 1 15,0-12-13-15,0-17-25 16,0-5-118-16,3-12-21 16,-10 0-69-16,0 0-90 15</inkml:trace>
  <inkml:trace contextRef="#ctx0" brushRef="#br0" timeOffset="1671">544 517 271 0,'0'0'162'0,"0"0"-60"15,0 0 19-15,0 0-44 0,0 0-5 16,0 0-56-16,-45-42-16 16,62 42 0-16,11 0 18 15,16 0-7-15,8 0 22 16,-7-6-13-16,-1 0 5 15,1-3 14-15,-7 4-28 16,-24-1 32-16,3 3 15 16,-17 1-25-16,0 2 25 15,0-4-42-15,0 4 1 16,0 0-4-16,0 0-8 16,7 0-10-16,0 0-3 15,13 20 6-15,4 12-7 16,4 8 9-16,3 2 0 0,0 2 7 15,-4-7 2 1,-3-3-9-16,-10-8 0 0,-7-6 7 16,-7-9-22-1,0-5 15-15,0-6-7 0,0 0 5 16,-14 0 4-16,-10 0 6 16,4-22-8-16,6-7-12 15,14-3 3-15,0-5 9 16,0 0 0-16,14-2-9 15,30 0 18-15,1 11-9 16,0 8 0-16,-8 8 1 16,-9 7-10-16,3-1 9 15,-10 6 0-15,-4 0-6 16,-17 0 3-16,13 0-2 16,-6 6 5-16,0 17-10 15,-7 3-3-15,0 1 13 0,7 1 0 16,0-3-4-16,-7-8 16 15,10-6-12-15,-3-2 0 16,-7-9 3-16,0 0-2 16,7 0 5-16,0 0-4 15,0-3 30-15,0-20-24 16,10-3-8-16,-3 1 0 16,-1 1 5-16,-2 2-12 15,2 8 7-15,1 5 0 16,-7 3-6-16,-7 6 4 15,7 0 2-15,3 0-7 16,-3 12-9-16,7 11 9 16,-7-1 1-16,0-2 6 0,10-5-5 15,-10-4 12-15,6-6-7 16,-13-1 0-16,7-4 7 16,0 0-17-16,4 0 10 15,9-9 0-15,4-14-1 16,-3-2 7-16,0-1-6 15,9 3 0-15,-16 8 10 16,3 7-13-16,-10 5 3 16,0 3 0-16,0 0-12 15,10 0-7-15,-3 18 19 0,0-1-1 16,10 0 2 0,3-5-8-16,4-7 7 0,-3-5 0 15,3 0 1-15,7 0 7 16,-8-14-8-16,-2-9 2 15,3-6 12-15,-17 0-10 16,-1-2 2-16,-2 2-4 16,-11 7 43-16,0 4-44 15,0 7 24-15,0 6-16 16,-17 5 4-16,3 0-22 16,-10 0 9-16,3 22 0 15,7 9-10-15,-3 1 10 16,17-3-11-16,0-7-6 0,0-7-15 15,31-6 29 1,7-9-7-16,-11 0 10 0,-2 0-1 16,-5 0 8-16,-3-12-7 15,-17 0 18-15,7 3-15 16,-7 2 40-16,0 1-8 16,0 3-16-16,0 3 3 15,0 0-22-15,0 9-23 16,0 31 8-16,-7 17 15 15,-10 14 16-15,3 12-16 16,8 8 1-16,-1 9-5 16,7 1 7-16,0-7-3 15,0-8 1-15,0-15 18 16,0-9-19-16,0-9 0 16,0-19 1-16,0-17-13 0,0-8 12 15,0-9 0-15,0 0 16 16,-18 0 24-16,-16 0 81 15,-18-20-109-15,-3-6-6 16,4 0-6-16,-1 1 4 16,14-4-4-16,18 1 0 15,6-7-19-15,14-6-19 16,0-7-38-16,52-9-25 16,27-6-25-16,10-3-131 15,-6 7-240-15</inkml:trace>
  <inkml:trace contextRef="#ctx0" brushRef="#br0" timeOffset="2117">1273 0 663 0,'0'0'130'0,"0"0"-42"0,0 0 10 15,0 0-52-15,0 0-25 16,0 0-21-16,0 0 0 15,-45 66-1-15,45-35 1 16,0-2 0-16,7-7 5 16,20-4 3-16,4-10 12 15,0-5 0-15,-3-3-7 16,3 0 80-16,0-8-38 16,-11-13-7-16,-6-1 10 15,-14-4-55-15,0 3 26 16,0 3-29-16,0 3 8 0,-14 6-23 15,-17 5-40 1,4 6-81-16,-4 0-18 0,10 3-177 16</inkml:trace>
  <inkml:trace contextRef="#ctx0" brushRef="#br0" timeOffset="8467">2597 243 410 0,'0'0'228'16,"0"0"-83"0,0 0-30-16,0 0-3 0,0 0-22 15,0 0-33-15,0 0 30 16,-7-6-33-16,7 6-1 15,0 0 19-15,-14 0-66 16,14 0 27-16,-7 0-20 16,-17 0-1-16,10 0-6 15,-17 0-6-15,17 0 0 16,1 0-10-16,6 9 11 16,7 0-1-16,0 2 0 15,0-5-5-15,0 2-5 0,0-5-17 16,7 0 27-16,6-3-17 15,1 0 34-15,3 0-17 16,4-6 4-16,-14-8 10 16,10-3 0-16,-17 3-14 15,0 0 0-15,0 4 1 16,0 8 11-16,0 2-12 16,0 0 0-16,0 0-25 15,-24 0-4-15,3 6-64 16,-10 19-101-16,25 7-52 15,6 2-456-15</inkml:trace>
  <inkml:trace contextRef="#ctx0" brushRef="#br0" timeOffset="8831">2710 643 512 0,'0'0'213'0,"0"0"-150"15,0 0 32-15,0 0-61 16,0 0-9-16,0 0-4 16,-38 9-11-16,38 0-2 15,0-4-8-15,0 4 6 0,31-7 25 16,-17 2-27-16,6-4 22 15,-2 0 23-15,-5 0-26 16,-6 0 46-16,-7 0-8 16,0-6-31-16,0-6 40 15,0 1-47-15,-7-4-10 16,-24 7-12-16,11 2 15 16,-11 4-32-16,10 2 2 15,8 0-140-15,-5 0-4 16,18 2-123-16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2:10.2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58 266 819 0,'0'0'124'0,"0"0"-84"16,0 0 64-16,0 0 20 16,0 0-91-16,0 0 13 15,-58 11-46-15,65-9 3 16,44 2-3-16,18-4 2 16,21 0 9-16,6 0-5 15,-7 0 11-15,-3-4-14 16,-10-3-3-16,-31 1-39 0,-25-3-110 15,-20-2-136 1,0-4-298-16</inkml:trace>
  <inkml:trace contextRef="#ctx0" brushRef="#br0" timeOffset="195">193 0 559 0,'0'0'172'0,"0"0"-22"15,0 0-63-15,0 0-43 16,0 0 25-16,0 0-31 16,-14 197 25-16,21-122-1 15,6-4-33-15,-6 3 1 0,4-2-30 16,-11-8-7-16,0-11-244 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2:09.1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2538 462 908 0,'0'0'129'15,"0"0"14"-15,0 0-13 16,0 0-51-16,0 0 15 16,0 0-84-16,-45-36-8 15,52 56-4-15,31 14 16 16,7 15-14-16,13-1 0 16,0 1 9-16,11-3 1 15,-3-2-10-15,-8-6 0 0,1-3-1 16,-15-7 16-1,1-5-30-15,-14-9 11 0,-17-6-186 16,-14-8-58-16,0 0-118 16</inkml:trace>
  <inkml:trace contextRef="#ctx0" brushRef="#br0" timeOffset="257">3071 411 474 0,'0'0'271'0,"0"0"-116"16,0 0 15-16,0 0-101 16,0 0-53-16,0 0 41 15,-134 77-26-15,96-28 20 16,10 0-7-16,-3-1-20 0,1-2 29 16,9 2-48-16,7-5-5 15,-10 0 9-15,3-6 4 16,15-11-26-16,6-6-22 15,0-11-114-15,0-9 50 16,0 0-46-16,0 0 5 16,34-29 41-16,11-14-129 15</inkml:trace>
  <inkml:trace contextRef="#ctx0" brushRef="#br0" timeOffset="499">2980 442 25 0,'0'0'556'0,"0"0"-383"16,0 0-26-16,0 0-24 15,0 0-9-15,0 0-39 16,0-108 3-16,0 108 3 16,0 0-81-16,0 29 3 15,-13 19 14-15,-5 12-7 16,5 3 26-16,13-1-35 16,0 1-1-16,0 0 14 15,0-5-1-15,0-4-13 16,0-8 0-16,7-3 12 15,-1-12-31-15,5-8-21 16,-11-6-113-16,0-8-13 16,0-6-162-16</inkml:trace>
  <inkml:trace contextRef="#ctx0" brushRef="#br0" timeOffset="689">2589 783 662 0,'0'0'202'0,"0"0"-69"16,0 0-60-16,0 0-27 15,0 0-25-15,245-69 44 16,-156 55-42-16,0 2-21 16,15 1-2-16,-15-1-2 15,-10-4-251-15</inkml:trace>
  <inkml:trace contextRef="#ctx0" brushRef="#br0" timeOffset="-1572">55 654 739 0,'0'0'49'0,"0"0"33"15,0 0 42-15,0 0-52 16,0 0 10-16,0 0-58 16,-55 0-2-16,55 0-13 15,0 0-2-15,18 0-7 16,19 0 0-16,15 0 10 16,13 0 5-16,11 0-15 0,-11 0 0 15,-6 0-3 1,-15 0 14-16,-20 0-11 0,-3 5 0 15,-14 1 4-15,-7 3-19 16,7 0 15-16,-7 2 0 16,0 9-12-16,0 6 30 15,-45 5-4-15,-6-3-4 16,-1-4 1-16,7-7 8 16,11-3-19-16,-4-6 0 15,24-2 5-15,-10-2 8 16,17-2-13-16,7 1 0 15,0 0-13-15,0-1 4 16,0 2-16-16,31-2 25 0,11 4 15 16,2-3-5-1,8 3-8-15,-7-1-2 0,-8 7 8 16,8 2-15-16,-14 6 7 16,-17 6 0-16,0 2-11 15,-4 1 13-15,-10 0-2 16,0-6 0-16,0 2 4 15,-31-5-1-15,-7-6 2 16,-20-4-5-16,-11-8 15 16,4-2 2-16,6 0-17 15,14 0 0-15,8-8-45 16,16-7-3-16,11 1-59 16,10-4-102-16,24-13-246 15</inkml:trace>
  <inkml:trace contextRef="#ctx0" brushRef="#br0" timeOffset="-1048">795 611 601 0,'0'0'261'15,"0"0"-119"-15,0 0-27 16,0 0 30-16,0 0-97 16,0 0 8-16,-21-29-27 0,21 29-25 15,0 0-4 1,0 0 0-16,0 26 0 0,0 15-5 16,0 8 18-16,0 4-13 15,0 5 0-15,0-7 11 16,0-5-16-16,7-9 5 15,14-11 0-15,16-9-14 16,8-17 24-16,7 0-10 16,-1 0 7-16,1-26 7 15,-1 0-2-15,-20-2-12 16,0-4 0-16,-24 5 35 16,0-3-35-16,-7 7 35 0,0 6 6 15,0 6-39 1,0 8 45-16,0 3-47 0,0 0 5 15,0 0-13-15,0 0-5 16,0 26 13-16,0 8-8 16,0 8 23-16,0-1-20 15,0-2 5-15,0-1 0 16,0-4-8 0,14-3 9-16,10-5-2 0,-17-5-35 15,13-5-162-15,-13-7-63 16,10-9-73-16</inkml:trace>
  <inkml:trace contextRef="#ctx0" brushRef="#br0" timeOffset="-643">1627 611 366 0,'0'0'436'16,"0"0"-347"-16,0 0 77 15,0 0-73-15,0 0-15 16,0 0 4-16,-97-77-51 16,97 77 33-16,-10 0-42 15,10 0-17-15,0 0-3 16,0 0-2-16,0 11 0 16,0 15 3-16,0 4 16 15,31-5-13-15,7 3-6 0,0-2 8 16,-4-3-11-16,18 0 5 15,-14-1-2-15,-8-4 0 16,-2 1 19-16,-11 1-20 16,-10-2 1-16,0 2 0 15,-7-1-6-15,0-1 8 16,0-4-2-16,-7-2 0 16,-24-4 18-16,-3 3-9 15,-21-2-7-15,-4-3-2 16,8-3-12-16,6-3-119 15,0 0-67-15,18 0-32 16,27-32-212-16</inkml:trace>
  <inkml:trace contextRef="#ctx0" brushRef="#br0" timeOffset="-472">1513 474 609 0,'0'0'215'16,"0"0"-99"-16,0 0-24 15,0 0-2-15,0 0-80 16,0 0 19-16,134-86-29 16,-103 86-4-16,-3 3-4 15,-4 23-177-15,-10-1-452 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3:13.11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103 460 503 0,'0'0'108'0,"0"0"-23"0,0 0-39 16,0 0 38-16,0 0-7 15,0 0-49-15,0 0 1 16,-103 0-29-16,103 0 0 16,0 0-1-16,0 0 5 15,0 0-4-15,7 0 0 16,30 0 1-16,8 0 41 15,14 0-17-15,6 0 1 16,17 0 40-16,22 0-22 16,16 0-1-16,21 0-13 0,14 0-15 15,6 0 23 1,18-8-34-16,-17-4 0 0,-4 4 8 16,-3-3 0-16,-1-1-11 15,18-2 1-15,14-1 5 16,6-2-4-16,1 0-3 15,-7-4 0-15,-11 2-3 16,-3-1 6-16,7 3-3 16,6-3 0-16,8-1 8 15,6 5-8-15,-6 2 0 16,13-4 0-16,-3 7-2 16,-10-1 11-16,-1 4-9 15,-16-1 0-15,-11 6 9 16,3 1-9-16,4-1 0 15,14 3 0-15,-1-7-4 0,1 5 9 16,0-4-5-16,-25 0 0 16,1 1 2-16,-4 2-8 15,-17-3 6-15,-10-2 0 16,-11-2-1-16,14 3 2 16,-17-2-1-16,10-1 0 15,-3 3 10-15,-10 1-11 16,2 1 1-16,-19 2 0 15,-8-1-7-15,0 2 14 16,-6-4-7-16,-18 3 0 16,-6 0 10-16,10 0-14 15,-18 0 4-15,-6 1 0 0,-7-1-9 16,-11 0 14 0,4 3-5-16,-10 0 0 0,3 0 8 15,-4 0-15-15,11 0 7 16,0 0 0-16,4 0-7 15,3 0 12-15,6 3-5 16,-13 0 0-16,-3-1 7 16,-11 1-11-16,-10-3 4 15,-7 0 0-15,0 0-10 16,0 0 10-16,-38 0-29 16,-38 0 0-16,-34 6-148 15,-24 0-91-15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2:05.8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37 573 0,'0'0'174'0,"0"0"-83"16,0 0 11-16,0 0-30 15,0 0-45-15,0 0-22 16,0 5-3-16,0 4-2 15,0-1 0-15,0-3 4 16,24 4 4-16,-10-3-7 16,6-2 9-16,18-2-7 15,-7-2 19-15,-10 0-4 0,3 0 25 16,-10 0 32-16,-8 0-28 16,-6-13 4-16,0-2-10 15,0 0-24-15,0 1 16 16,-6 2-33-16,-15 4 4 15,4 2-11-15,-4 4-13 16,7 2 17-16,-10 0-36 16,17 0-50-16,-6 0 18 15,13 0-54-15,0 0-45 16,20 0-118-16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3:17.64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314 496 421 0,'0'0'179'16,"0"0"-63"-16,0 0-35 15,0 0 13-15,0 0 1 0,0 0-59 16,14-15 9-16,-14 15-10 16,0 0-15-16,0 0 29 15,0 0-35-15,0 0-4 16,0 0 4-16,6 0-2 15,25 0-9-15,0 0 5 16,28 3-5-16,6 3 37 16,42 2-28-16,23-8 8 15,42 0 17-15,14 0-26 16,20 0 14-16,11 0-19 16,3-10 4-16,17-5-2 15,24-3-8-15,21 2 0 16,7-7-4-16,0 3 9 0,-7 0-5 15,14 2 0 1,6 5 6-16,18 1-9 0,-7 0 3 16,-17 0 0-16,-21 4-4 15,-11-1 18-15,-9-2-14 16,-18 4 0-16,-17-6 1 16,-10-2-9-16,-11-1 8 15,-13-4 0-15,0 2-10 16,-11 1 20-16,-10 3-10 15,-34 2 0-15,3 1 7 16,-31 3-11-16,11 3 4 16,-4-5 0-16,-7-1-6 15,10 3 15-15,4-4-9 0,-7-1 0 16,17 6 8-16,-6-2-14 16,-4 0 6-16,-7 4 0 15,-14 2-7-15,4-2 19 16,-14 1-12-16,-4-2 0 15,-6 4 2-15,-11-1-6 16,-13 0 4-16,-8-3 0 16,-20 4-12-16,-3-1 20 15,-14 3-8-15,0 0 0 16,-7 0 9-16,0 0-13 16,0-4 4-16,0 4 0 15,-52 0-3-15,-37 0 2 16,-35 0 1-16,-34 0 0 15,-4 0 11-15,8 0-16 16,13 0 5-16,6 7 0 0,-6-1-7 16,0 2 9-16,-20 0-2 15,-11 1 0-15,-7-1 2 16,-27-1-18-16,-31-2 16 16,-32 1 0-16,-33 1-7 15,-39 14 17-15,-23 2-10 16,10 5 0-16,13 2 11 15,35 1-19-15,49-3 8 16,12 4 0-16,-2-4-8 16,10-2 17-16,-14-3-9 15,13-6 0-15,18-3 8 0,17-5-8 16,18-1 0-16,9-1 0 16,4-2-4-16,25 4 9 15,13-3-5-15,17-1 0 16,27 1 7-16,1 0-14 15,-1 3 7-15,1 2 0 16,-28 3-8-16,-24 3 15 16,-31 5-7-16,-13 4 0 15,-1 3 4-15,17-5-9 16,28-8 5-16,38-2 0 16,35-8 2-16,30-3 1 15,24-3-3-15,0 0 0 16,14 0 11-16,0 0-7 0,0 0-4 15,0 0 0 1,0 0-8-16,0 0 13 0,0 3-5 16,21 3 0-16,24-1 8 15,6 1-13-15,11 6 5 16,-17-1 0-16,-18 0-7 16,4 1 13-16,-10-4-6 15,-4 0 0-15,-3-1 7 16,-7-1-17-16,-1-4 10 15,-6 4 0-15,0-3-11 16,7 2 16-16,4 1-5 16,16 3 0-16,49 0 9 15,41-9-4-15,55 0-5 0,27 0 0 16,25-4-4-16,2-10 13 16,12 0-9-16,-8 3 0 15,-13 5 8-15,-25 0-15 16,-44 3 7-16,-45 3 0 15,-34 0-13-15,-41 0 13 16,-22 0 0-16,-6 0 0 16,-13 0-18-16,-77 0 18 15,-58 5 0-15,-51 19 4 16,-45 1-12-16,-31 7 13 16,7-3-5-16,3-1 0 15,4-2 1-15,-4-3-2 16,10-9 1-16,63-8 0 15,75-6 0-15,58 0 12 0,42 0-12 16,17 0 0-16,17 0 2 16,49-14-4-16,30 0 2 15,21-4 0-15,10 4-6 16,7-1 6-16,-7 4 0 16,21 0 0-16,7 0 13 15,7-4-17-15,-4 3 4 16,3-2 0-16,-26 0-11 15,-19 3 19-15,-26 2-8 16,-32 4 0-16,-34 1 7 16,-24 4-7-16,0 0 6 15,-7-2-4-15,-51-4-2 0,-49 6 0 16,-40 0 0-16,-29 6 0 16,-34 20-5-16,11 2 5 15,0-3 0-15,6-1 5 16,28-2-11-16,10-1 6 15,45-7 0-15,28-3-3 16,44-8 15-16,31-3-18 16,7 0 6-16,0 0-17 15,0 2 10-15,0 2-7 16,7 4 14-16,7 4-4 16,10-7 6-16,7 1-3 15,-4-3 1-15,18-3 0 16,0 0-3-16,-8 0 3 0,-9 0 0 15,-11 0-1 1,-10 0 13-16,-7 0-12 0,0 0 0 16,-24 0-2-16,-28 0-8 15,-20 0 10-15,-17 0 0 16,-8 0-6-16,-6 0 10 16,21 0-4-16,16 0 0 15,36-3 3-15,9 3-7 16,21-3 4-16,0 3 0 15,0 0-3-15,0 0 4 16,0 0-4-16,21 0 3 16,30 12 0-16,39 11-8 15,26-1 8-15,25-1 0 16,24-5-2-16,14-6 13 0,3-8-11 16,14-2 0-16,-13 0 6 15,-5-2-10-15,-23-10 4 16,-41 3 0-16,-49 9-5 15,-27 0 15-15,-24 0-11 16,-14 0 1-16,0 0-2 16,0 0-9-16,0 0 11 15,0 0-2-15,-28 9-7 16,-17 11 18-16,-37 0-8 16,-8 5-1-16,-20 1 7 15,-17-3-13-15,17-3 6 16,7-7 0-16,34-3-8 15,31-5 17-15,25-5-9 0,13 0 0 16,0 0 5-16,0 0-15 16,7 0 10-16,44 0 0 15,39-15-8-15,13 2 19 16,38-4-11-16,17 0 0 16,10 2 8-16,18 4-14 15,-7-3 6-15,20-1 0 16,-6-4-6-16,-8 1 9 15,-23-2-3-15,-21 6 0 16,-21 1 7-16,-30 1-12 16,-25 0 5-16,-13 6 0 15,-1-2-8-15,-6-1 20 16,17 0-12-16,10 1 0 16,24-1 12-16,14 1-13 0,24-1 1 15,31 0 0-15,-3 1 3 16,3 2 6-16,-17 4-9 15,-17 2 0-15,-11 0 7 16,-10 0-6-16,-7 0-1 16,11 0 0-16,3-6-8 15,10-4 21-15,14-1-13 16,0 0 0-16,0-3 9 16,-7 3-17-16,-17-1 8 15,-14-2 0-15,0 2-7 16,4-2 9-16,-4-2-2 0,31-8 0 15,14-5 6 1,-1 4-10-16,1-1 4 0,-14 5 0 16,-24 7-5-16,-20 0 9 15,-8 3-4-15,-16 2 0 16,-1 1 9-16,-3 2-14 16,3 0 5-16,4 1 0 15,3-1-7-15,11-2 12 16,13 2-5-16,0-6 0 15,1 1 6-15,-15-1-10 16,-10-2 4-16,-3 2 0 16,-10 1-5-16,6 0 9 0,4-1-4 15,-4 4 0 1,17-1 8-16,15 1-10 0,-1 1 2 16,0 2 0-16,-6-1-9 15,-11 0 17-15,-17 4-8 16,-35-1 0-16,-3-1 7 15,-17 4-15-15,-7 0 8 16,0 0 0-16,0 0 16 16,0 0-12-16,0 0 2 15,0 0-6-15,0 0 12 16,0 0-18-16,0 0 6 16,0 0 0-16,0 0-9 15,0 0 9-15,7 0 0 16,-7 0 0-16,0 0 10 15,0 0-10-15,0 0 0 0,0 0 0 16,0 0-1-16,0 0 2 16,0 0-1-16,14 0 0 15,3 0-10-15,4-2 7 16,-8 2 3-16,-2 0 0 16,-4 0-8-16,-7-3 9 15,0 3-1-15,0 0 0 16,0 0 13-16,0-2-21 15,-7-2 8-15,-17-1 0 16,10-4-7-16,-10 4 9 16,10-1-2-16,0 0 0 15,7 3 16-15,-3-2-17 0,-4-1 1 16,-6 3 0-16,-18-2-12 16,-21-2 12-16,-23 4-11 15,-21 3 10-15,-45 0-41 16,-24 0 36-16,-14 0-5 15,-13 15-19-15,-18-4 25 16,11 1-9-16,-18-4 14 16,4-2-3-16,-3-2-38 15,-14-4 20-15,-1 0-19 16,1 0 12-16,7 0 26 16,-7 0-22-16,-14 0 24 15,-7 2 0-15,3 3 11 16,-10 4-14-16,-10 0 3 15,0 2 0-15,0-3-2 0,17-1 2 16,21-7 0-16,31 0 1 16,10 0 9-16,3 0-10 15,11 0 0-15,-4 0 6 16,-16 0-9-16,19 0 3 16,4 0 0-16,32 0-2 15,26-4 8-15,18 1-6 16,7 3 0-16,6 0 0 15,-6 0-8-15,0 3 8 16,0 12 0-16,13-4-1 16,11-2 10-16,20-3-9 0,15-4 0 15,-1-2 4 1,10 0-5-16,-3 0 1 0,0 0 0 16,4 0 2-16,-4 0 12 15,10 0-12-15,-3 0-1 16,24 0 7-16,-7 0 10 15,7 0-16-15,0 0-2 16,0 0 7-16,0 0 4 16,-7 0-11-16,7-2 0 15,-17-4 6-15,10 0-7 16,0-5 1-16,-6-1 0 16,-18-2-4-16,-7 0 10 15,-14 2-6-15,-6 6 0 16,-7 6 0-16,-18 0-14 15,-13 0 14-15,-1 0 0 0,-6 11-6 16,14-2 16 0,13 0-10-16,18-6 0 0,27 0 5 15,10-3-10-15,21 0 5 16,0 0-11-16,21 0 9 16,34 0 4-16,10-17 0 15,11-3-2-15,-4 0 9 16,-7-3-9-16,-3 3 0 15,-10 0 0-15,-7 3 14 16,-1-3-9-16,-9 2 7 16,2-2-1-16,-6 9-1 15,-10 3 2-15,-21 8-12 0,0 0 4 16,0 0 7 0,0 0-10-16,-34 0-1 0,-28 8 4 15,-17 15 10-15,-4-1-16 16,14-2 2-16,11-2 0 15,20-8-3-15,11-6 12 16,13-1-9-16,4-3 0 16,10 0 8-16,0 0-15 15,0 0 7-15,0 0 0 16,31 0 0-16,13-11 10 16,1-1-10-16,0 9 0 15,-1 3-7-15,8 0 3 16,6 0-121-16,25 0-146 0,-4-9-597 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2:49.7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35 701 627 0,'0'0'210'0,"0"0"-38"0,0 0-55 16,0 0 29-16,0 0-69 15,0 0-3-15,-35-146-3 16,35 143-55-16,0 3 35 16,0 0-42-16,0 0-2 15,0 0-6-15,0 0-1 16,0 5 0-16,0 28-10 16,21 3 23-16,10 7-13 15,-10 0 0-15,3-3 4 16,-4-2-12-16,1-10 8 0,-4-10 0 15,-3-13-1 1,-7-3 10-16,-7-2-9 0,7 0 0 16,10-5 3-16,-3-24-1 15,-1-8-2-15,-6 0 0 16,-7 3-1-16,11 8 19 16,-11 6-18-16,0 11 0 15,0 7 3-15,0 2-21 16,6 0 16-16,8 2 2 15,10 21-14-15,-3 3 25 16,3 2-12-16,-3-2 1 16,-1-3-24-16,4-9 19 15,-10-2-23-15,10-6 28 16,-17-6-13-16,7 0 18 16,0 0-5-16,3-14 0 0,-4-15 9 15,-6-9-9-15,-7-2 0 16,0-3 0-16,0 6-3 15,0 6 22-15,0 5-19 16,0 12 0-16,0 8-19 16,0 3 1-16,-7 3-142 15,1 0-42-15,-8 3-54 16,4 15-28-16</inkml:trace>
  <inkml:trace contextRef="#ctx0" brushRef="#br0" timeOffset="931">630 340 577 0,'0'0'178'0,"0"0"-28"16,0 0-10-16,0 0-35 16,0 0-43-16,0 0 28 15,0-142-56-15,0 142-21 16,0 0-13-16,0 29-1 15,7 16 1-15,6 15 0 16,5 2 8-16,-5 4-10 16,-6 0 2-16,0-6 0 15,0-6-4-15,0-13 18 16,3-13-14-16,-3-14 0 16,0-10 3-16,-7-4-6 0,0 0 10 15,0 0-7-15,0-6 15 16,7-17 0-16,0-3-15 15,-1 6 0-15,5 2 4 16,-4 8-12-16,0 6 8 16,6 4 0-16,1 0-8 15,10 0-16-15,14 6 24 16,7 17-4-16,-11 0-29 16,4 0 33-16,-7-3-34 15,-4-8 34-15,4-4-11 16,-17-8 11-16,-4 0 0 15,-10 0 0-15,7-8 3 16,-7-21-1-16,0-3-2 0,0-2 0 16,0 0 13-16,0-2 0 15,-7 6-2-15,-10 2 5 16,-4 4-14-16,4 13 25 16,10 5-24-16,1 6-3 15,-1 0 0-15,0 0-17 16,7 28 17-16,0 13 0 15,0 4 6-15,0 2-8 16,0-5 2-16,38-5 0 16,6-8-7-16,-9-9 14 15,9-11-7-15,-6-4 0 16,-7-5 4-16,-3 0-8 16,3 0 4-16,-11-20 0 0,-3-3 1 15,-10 1 12-15,0-1-13 16,-7 0 0-16,0 6 5 15,0 9-8-15,0 4 3 16,0 4 0-16,0 0-9 16,7 4-12-16,0 21 21 15,17 9 0-15,-17-2 9 16,14-7-16-16,3-1 7 16,-11-11 0-16,1-4-10 15,-4-6 4-15,-3-3 6 16,7 0 0-16,-7-9 2 15,10-19 1-15,-3-7-3 0,-7 4 0 16,17 3-7-16,-17 8 16 16,6 10-9-16,-6 8 0 15,0 2 2-15,10 0-18 16,-3 2 13-16,7 25 3 16,3 4-16-16,-10-2 12 15,10-4-30-15,-17 1-106 16,6-3-81-16,1-3-72 15</inkml:trace>
  <inkml:trace contextRef="#ctx0" brushRef="#br0" timeOffset="1736">2280 555 727 0,'0'0'165'16,"0"0"-52"-16,0 0 12 16,0 0-2-16,0 0-89 15,0 0-3-15,-65-49-31 16,65 66 0-16,14 17-19 16,10 7 24-16,3-1-5 15,4 3 0-15,7-3 14 16,-11-6-14-16,4-6 0 0,0-5 0 15,-10-11-11-15,3-9 13 16,-10-3-2-16,-1 0 0 16,12 0 14-16,-12-21-5 15,11-4-9-15,-17-4 0 16,7 0-4-16,0-1 4 16,-7 4 0-16,-7 9 0 15,0 7 14-15,0 10-14 16,10 0 0-16,-3 0-15 15,0 15 3-15,6 14 7 16,12 5 5-16,-5-5 0 16,4-4 7-16,4-8-14 15,3-10 7-15,7-5-18 16,-11-2 7-16,4 0 9 16,0-12 2-16,-4-16-2 0,-3-1 21 15,-10-5-19-15,-14-3 0 16,0-3 0-16,0 0 14 15,0 0-12-15,-14 6 5 16,-10 11 6-16,18 11-2 16,-8 12 1-16,7 0-12 15,7 6-8-15,0 29-4 16,0 10 12-16,0 1 0 16,27-3-4-16,11-6 3 15,14-11-2-15,-7-12-24 0,6-12-8 16,1-2 25-1,-1 0-4-15,-13-8 14 0,0-18-5 16,-11-5 23-16,-3-1-18 16,-17-5 0-16,-7 0 4 15,0-3 29-15,0 3-23 16,-13 5 3-16,-11 12 20 16,17 9-26-16,-7 11 6 15,7 0-13-15,7 9-2 16,0 28-12-16,0 9 14 15,0 0 0-15,0 2-1 16,21-2-3-16,16-6-6 16,1-6-91-16,7-5-119 15,13-15-65-15</inkml:trace>
  <inkml:trace contextRef="#ctx0" brushRef="#br0" timeOffset="2537">3765 721 692 0,'0'0'138'16,"0"0"0"-16,0 0-38 15,0 0-45-15,0 0 16 16,0 0-54-16,73-152 18 15,-49 127 13-15,-10 4-46 16,-8-2 32-16,-6 9 9 0,0 0-36 16,0 5 37-16,0 6-39 15,0 3-1-15,0 0-4 16,0 0-12-16,0 12 5 16,7 22 7-16,17 6 0 15,-3 6-5-15,10-6 5 16,-10-3-4-16,3-8 1 15,-11-6-35-15,1-3 31 16,3-9-13-16,-10-2-22 16,-7-4 25-16,0 1-55 15,0-3-18-15,-24 0 81 16,10-3-14-16,1 0 23 16,-5 0 0-16,18 0 0 0,0-6 2 15,0-8-1-15,0-3-1 16,0 3 1-16,11-4 7 15,23 1-8-15,-3-3 0 16,14-3 7-16,-7 0-11 16,-11-2 11-16,4-1-7 15,-10 0 37-15,-11-3-20 16,-10 7 37-16,0-1-11 16,0 8-21-16,0 4 33 15,0 5-39-15,-10 4-15 16,10 2-1-16,-14 0-10 15,7 0 10-15,0 17 0 0,0 14 11 16,7 6-14 0,0 4 3-16,14-7 0 0,24-5-7 15,0-10 14-15,3-7-7 16,4-7 0-16,-1-5 4 16,-6 0-4-16,7 0 0 15,-14-11 0-15,-4-10 1 16,-9-1 12-16,-5-4-13 15,-13 2 2-15,0-1 6 16,0 3 21-16,0 5-25 16,-13 5-1-16,2 10 0 15,4 2-3-15,7 0 0 16,0 2-10-16,0 18-4 16,0 6 14-16,0 3-109 0,0-7-90 15,0-2-73-15</inkml:trace>
  <inkml:trace contextRef="#ctx0" brushRef="#br0" timeOffset="3421">4556 603 357 0,'0'0'179'0,"0"0"-67"15,0 0 23-15,0 0-73 16,0 0 30-16,0 0-35 15,0-48-17-15,0 37 20 16,0 2-51-16,0 3 16 16,0 0 22-16,0 1-46 15,0 2 35-15,0 3-31 16,0 0 5-16,0 0-2 0,0 0-8 16,0 0 0-1,-7 0-9-15,1 5 2 0,-1 16 7 16,7 5 0-16,-7 2 2 15,7-3-2-15,0-1 0 16,0-2 0-16,7-5-2 16,20 1 20-16,4-7-18 15,0-2 0-15,3-3 2 16,-3-6-13-16,-7 0-43 16,-3 0-77-16,-14 0-82 15,-7 0-433-15</inkml:trace>
  <inkml:trace contextRef="#ctx0" brushRef="#br0" timeOffset="4291">5461 512 570 0,'0'0'227'0,"0"0"-112"15,0 0 17-15,0 0-50 0,0 0-36 16,0 0 20-16,-134-118-49 15,120 118-2-15,0 0-15 16,0 0 7-16,-17 26-7 16,18 9 0-16,2 8 8 15,4 0-12-15,7-3 4 16,0-3 0-16,0-9-4 16,24-10 11-16,4-7-12 15,-4-8 5-15,4-3 0 16,-11 0 2-16,3-3-2 15,-2-17 0-15,-5-5 9 16,-13-4 7-16,7-3-5 0,-7-2 32 16,0-3-30-16,0 2 41 15,0 7-40-15,0 8-1 16,0 11 3-16,0 9-2 16,0 0-14-16,0 0 0 15,0 11-17-15,0 21 4 16,0 10 13-16,14 2 0 15,3-4-4-15,11-9 16 16,3-7-12-16,0-8 0 16,3-7 4-16,11-9-13 15,-8 0 9-15,1 0 0 16,7-21 0-16,-18-7 15 0,11-3-15 16,-14 0 0-16,-10-4 11 15,0 6-11-15,-7 4 0 16,-7 11 0-16,0 8-1 15,10 6 12-15,-3 0-21 16,0 2 10-16,7 24-6 16,10 11-8-16,-11-2 14 15,1-1 0-15,10-5-8 16,-10-7 13-16,0-10-5 16,10-4 0-16,-17-8-3 15,6 0-14-15,5 0 17 16,9-25 0-16,4-9 9 15,-3-6 3-15,9-1-12 16,-6 6 0-16,-3 11 8 0,-11 3-7 16,-10 16-1-16,14 5 0 15,-11 0-10-15,10 17 3 16,11 20 7-16,-17 3 0 16,7 3-57-16,3 0-95 15,7-8-139-15,3-7-417 16</inkml:trace>
  <inkml:trace contextRef="#ctx0" brushRef="#br0" timeOffset="5845">6967 358 628 0,'0'0'284'0,"0"0"-172"16,0 0-4-16,0 0 3 15,0 0-69-15,0 0-5 16,0 0-29-16,-207-101 12 16,183 133-26-16,10 11 6 15,14 3 0-15,0-1-3 16,0-3 6-16,7-7-3 15,24-12 0-15,4-5-5 0,9-10 4 16,-6-8-24-16,7 0 25 16,-14 0-12-16,-4-17 17 15,-9-9-5-15,-12-2 0 16,1-7 12-16,-7-5 5 16,0 0 1-16,-24 3-5 15,-10 3 32-15,-4 11-38 16,0 6 6-16,7 8-13 15,11 9 6-15,-4 0-7 16,10 26 1-16,0 14 0 16,14 5-16-16,0-2 16 15,14-3 0-15,37-5-2 16,18-13-9-16,-3-10 9 0,16-12 2 16,-10 0 0-1,-3 0-6-15,-24-12 8 0,-11-10-2 16,-10-3 23-16,-17-2-22 15,0 1 59-15,-7 1-13 16,0 8-20-16,0 9 34 16,0 4-50-16,0 4 3 15,0 0-14-15,0 18-6 16,0 27 6-16,0 17 0 16,0 10 5-16,0 3-15 15,0 5 10-15,0-2 0 16,0-1-2-16,0-9 20 0,0-8-18 15,0-20 0 1,0-17 0-16,0-11-10 0,0-12 14 16,0 0-4-1,0-28 23-15,0-19-7 0,0-18-10 16,0-13-6-16,7-2 5 16,3-3-13-16,-10 4 8 15,7 4 0-15,0 12-4 16,-7 14 20-16,7 22-16 15,-7 9 0-15,20 14-9 16,4 4-5-16,14 0-20 16,7 15 6-16,0 5 23 15,-18 3-66-15,-3-3 40 0,-10 3-13 16,-14 0-11 0,0 3 43-16,0 2-30 0,-21 1 21 15,-16 0 18-15,6-11-16 16,10 0 13-16,11-12 6 15,10-6 0-15,0 0-11 16,0 0 20-16,10 0-9 16,35-20 7-16,-11-11 14 15,18-4-21-15,-15-2 7 16,1 3-3-16,-7 2 35 16,-10 1-29-16,3-1 0 15,-10 4 10-15,-1-1-6 16,-13 6 19-16,0 0-4 15,0 3-22-15,0 6 41 0,0 0-45 16,-13 4-2-16,6 5-1 16,0 5 3-16,-3 0-10 15,3 4 3-15,-7 33 4 16,14 8-6-16,0 4 6 16,0-1 0-16,0-4-5 15,21-10 11-15,23-5-11 16,1-10 5-16,7-7-10 15,9-10-8-15,-9-2 18 16,-18 0 0-16,11 0 1 16,-14-19 16-16,-17-8-17 15,10-1 0-15,-17-6 9 16,-7-6 4-16,0 3-7 0,0 3-2 16,0 8 14-1,0 9 1-15,-7 5-13 0,7 10-6 16,-7 2 12-16,7 0-34 15,0 0 22-15,0 16 0 16,0 13-18-16,0 3 28 16,7-1-10-16,13 3 0 15,11 4-7-15,7-4-10 16,-3-3 11-16,-4-2 6 16,0-7-12-16,-11-2 12 15,4-5 0-15,-17-6 0 16,-7-4 4-16,0-3-21 0,0-2 17 15,0 0-13-15,-17 0 12 16,-17-2-2-16,-4-18 3 16,14-5 0-16,17-4 15 15,7-9-5-15,0-4-10 16,51-7 0-16,11 0-8 16,-3 10 18-16,-15 13-17 15,8 12 7-15,-14 8-46 16,-11 6 32-16,11 0-61 15,-14 20-9-15,-3 14-7 16,-7 3-97-16,-8-3-57 16,5-5-95-16</inkml:trace>
  <inkml:trace contextRef="#ctx0" brushRef="#br0" timeOffset="6450">8731 472 84 0,'0'0'488'0,"0"0"-350"0,0 0 43 16,0 0-58-16,0 0-40 15,0 0 30-15,-14-149-65 16,-10 132 3-16,3 6-6 16,-3 5-44-16,3 6 13 15,-3 0-14-15,4 11 0 16,-4 21-12-16,10 8 15 16,7 3-3-16,7-3 0 15,0-4 8-15,14-9-28 16,17-8 7-16,-4-10-19 15,11-6 30-15,-7-3-15 0,-10 0 17 16,3-14 3 0,-4-9 12-16,4-5-5 0,-17-1 1 15,-7-3 4-15,0 1 40 16,0 5-51-16,0 12 28 16,0 6 2-16,0 8-27 15,0 0-4-15,0 0-3 16,0 25-12-16,0 12-7 15,21-2 23-15,3-4-4 16,-3-5 0-16,16-9-34 16,8-9 31-16,7-5-3 15,-1-3 6-15,1 0-7 16,-1-22 12-16,-13-10-5 0,0-5 0 16,-17-6 18-16,-4-9 2 15,-17-7 13-15,0-4-17 16,0-4 54-16,-24 5-64 15,-4 16 14 1,4 14 8-16,17 21-16 0,0 11 6 16,7 0-18-16,0 15-17 15,0 33 0-15,0 20 15 16,0 9 2-16,0 4-1 16,7-4 17-16,14-11-37 15,-4-14-9-15,11-13-99 16,3-13-5-16,0-18-58 0,-11-8 22 15,-6 0-22-15,3-13-145 16</inkml:trace>
  <inkml:trace contextRef="#ctx0" brushRef="#br0" timeOffset="7138">9315 389 238 0,'0'0'128'0,"0"0"55"16,0 0-24-16,0 0-83 16,0 0-5-16,0 0-17 15,-134-103-28-15,134 103 11 16,0 0-37-16,0 0 0 15,17 0-6-15,21 0 20 16,3 0-1-16,14 3-10 16,4-3 7-16,-15 0 13 15,1 0-15-15,-24 0 26 16,-8 0 30-16,-13 0-36 16,11 0 53-16,-11 0-14 0,0 0-17 15,0 0 46-15,0 0-57 16,0 0-20-16,-11 0-19 15,5 0 4-15,-1 23-5 16,-7 14 1-16,14 11 0 16,0-4-7-16,0-7 7 15,0-11 0-15,14-7-5 16,10-10 15-16,-4-9-10 16,11 0 0-16,-3 0 7 15,3-14 1-15,0-15-8 16,-11-5 0-16,-13-4 11 15,0-7 5-15,-7-1 10 0,0 1-15 16,-27 1 2-16,-18 13-2 16,14 11-11-16,3 12 0 15,4 8-5-15,4 0 6 16,-4 16-1-16,3 25 0 16,-3 7 1-16,17 1-9 15,7-5 8-15,0-8 0 16,0-11-5-16,14-4 15 15,17-16-14-15,7-5 4 16,6 0 0-16,8 0 2 16,-7-26-2-16,6-2 0 15,-6-5-2-15,0 1 19 16,-18 0-17-16,11 9 0 0,-14 6 3 16,4 6-13-16,-4 11 10 15,3 0 0-15,4 0-8 16,7 14 14-1,-4 14-8-15,-3 1 2 0,0-7-10 16,-3 0-1-16,3-9-27 16,-11-8 2-16,4-5 20 15,4 0-67-15,3 0 17 16,-18-25-150-16,-2-10-280 16</inkml:trace>
  <inkml:trace contextRef="#ctx0" brushRef="#br0" timeOffset="51577">406 1221 555 0,'0'0'367'16,"0"0"-189"-16,0 0-31 16,0 0-40-16,0 0-53 15,0 0-9-15,0 0-17 16,14-17-19-16,-14 17 18 16,0 0-24-16,0 14 2 15,0 15 7-15,-28 8-4 16,-2 6 7-16,2 0-8 0,-10 0-1 15,14-7 0-15,10-4-6 16,14-9 0-16,0-9-2 16,0-2 10-16,14-4-8 15,38-2 0-15,10-3 3 16,3-3-2-16,0 0-1 16,4 0 0-16,-17 0 0 15,-1-9 11-15,-13-2-11 16,-17-1 0-16,3 1 4 15,-17 3 1-15,6-4-5 16,-13 3 0-16,0-5 6 16,0 0 5-16,0 0-5 15,-13 2 3-15,-18 1-5 16,-7-1 8-16,10 4-12 16,4 5 0-16,10 0-3 0,8 3 10 15,6 0-7-15,0 0 0 16,0 0-3-16,0 0-7 15,0 0 8-15,0 6 2 16,6 14-6-16,25-3 14 16,4 0-8-16,9 3 0 15,1-3 2-15,7 0-5 16,-14 3 3-16,-1-6 0 16,-16-2-2-16,-11-1 7 15,-10 1-10-15,0 5 0 16,-17-2-65-16,-34 1-15 15,-15 8-104-15,-9-1-114 0,23 5-402 16</inkml:trace>
  <inkml:trace contextRef="#ctx0" brushRef="#br0" timeOffset="52341">1503 1656 525 0,'0'0'428'0,"0"0"-252"0,0 0-25 16,0 0-5-16,0 0-60 15,0 0-32-15,-45-89-5 16,45 89-46-16,0 14-3 16,0 35-7-16,0 22 7 15,0 18 10-15,0 2-10 16,0-5 0-16,7-12 5 15,10-8-2-15,-10-17-3 16,7-15 0-16,0-17 7 16,-14-8-12-16,10-6 7 15,-10-3-2-15,0 0 26 16,0-38-23-16,0-16 8 16,-10-14 9-16,-4-12-20 0,-7-14 18 15,-10-9-18-15,1-1 0 16,9 10-6-16,7 20 9 15,4 25-3-15,10 23 0 16,0 15 4-16,0 11-14 16,17 0 6-16,28 0-15 15,6 5 14-15,1 21-10 16,-14 8-2-16,-11 1 5 16,-3 5-19-16,-24-3 22 15,0-2-11-15,0-4-26 16,-7-2 9-16,-24-4-56 15,11-5-20-15,-4-2-2 0,17-10-50 16,7-2-59-16,0-6-92 16</inkml:trace>
  <inkml:trace contextRef="#ctx0" brushRef="#br0" timeOffset="54091">1816 1601 338 0,'0'0'340'15,"0"0"-164"-15,0 0-11 16,0 0-15-16,0 0-54 16,0 0-27-16,-31-74 4 15,31 74-46-15,0 0-23 16,0 0-4-16,14 0-9 0,30 15 9 16,18 13 0-16,4 6 4 15,-8 1-7-15,-6-2 3 16,-14 2 0-16,-14-1-4 15,-24-2 9-15,0-1-10 16,-18-8-21-16,-26-9-67 16,-1-11 39-16,0-3 25 15,25 0 29-15,6-32-9 16,14-7 20-16,0-9-11 16,0-5 0-16,34 8 1 15,11 4 0-15,-14 15-1 16,0 10 0-16,-17 8 5 0,6 4 2 15,-3 4-8-15,4 0 1 16,-7 0 0-16,3 0-5 16,-3 12 7-16,0 2-2 15,10 1 0-15,-11 5 3 16,11 2-3-16,-10 2 0 16,0 1 1-16,10-4-1 15,-3-5 0-15,3-4 0 16,-11-10-1-16,8-2 12 15,-4 0-8-15,-3-5 10 16,0-15 5-16,3-8 30 16,-17-4-21-16,0 1 0 15,-7-4 26-15,-31 3-41 0,-6 4 14 16,-15 2-6 0,4 9-19-16,-3 11 9 0,13 6-10 15,0 0 0 1,25 0-14-16,6 20 21 0,4 12-7 15,10 8 0-15,0 6 1 16,37-3-5-16,22-1 4 16,10-7 0-16,3-13-2 15,-3-7 6-15,-4-15-4 16,4 0 0-16,-11-3 3 16,1-31 2-16,-1-3-5 15,-13-3 0-15,-1 3 5 16,-13 2 1-16,-10 3-6 15,3 7 0-15,-10 10 7 16,0 7-10-16,-4 5 3 0,4 3-6 16,6 0 3-16,11 11-7 15,-10 15 10-15,3 0 0 16,-10-6 0-16,-7-3-7 16,3-12 7-16,-10-2 0 15,0-3-3-15,0 0 7 16,0 0-4-16,0-5 12 15,0-15-11-15,0-6 6 16,0 0-7-16,-24 1 0 16,-7 5-2-16,10 6 9 15,-10 5-9-15,4 9 2 16,3 0-27-16,-4 5 23 16,-3 27-2-16,18 11 6 0,6 8-5 15,7 1-1-15,0-3 6 16,41-6 0-16,14-15-12 15,3-8 11-15,8-14 1 16,9-6 0-16,-2 0-2 16,-5-23 5-16,-2-12-3 15,-15-4 4-15,-13-1 3 16,-17-1-5-16,-4 1 1 16,-17 0 0-16,0 3 20 15,-31 6-19-15,-7 11 7 16,-13 11-9-16,23 6 8 15,-3 3-20-15,10 0 8 16,11 29 2-16,10 14-10 0,0 6 14 16,0 10-4-16,10-2 0 15,11-6 0-15,10-10-7 16,3-12 2-16,4-15-15 16,7-14 18-16,6 0-7 15,1-3 9-15,0-31 2 16,-8-13 4-16,1 0 0 15,-14-5-6-15,-10-2 1 16,-21 8 13-16,0 0-10 16,0 12 13-16,0 11 5 15,0 12-21-15,0 8 13 0,0 3-14 16,0 0-17 0,0 8 12-16,0 21-6 0,10 11 11 15,4 0 0-15,-1 3 2 16,11-1-4-16,-3-1 2 15,3-1-14-15,-3-7 11 16,-7-3-8-16,3-7 11 16,-10-6-5-16,0-6-3 15,-7-5 3-15,0-6-12 16,0 0-40-16,-31 0 49 16,3 0 8-16,4-3 0 15,17-14 9-15,7 3-5 16,0-7 6-16,0 1-10 15,0-5 1-15,45-8-10 0,13-3 8 16,4 1 1-16,-3 2 0 16,-8-5 9-16,-13 7-9 15,-4 0 5-15,-10 5-1 16,-17 9 30-16,-7 8-14 16,0 3 5-16,0 6-11 15,0 0-14-15,-13 0-6 16,-5 9 1-16,-2 26 5 15,6 7-5-15,4 7 5 16,10-6 0-16,0 2-5 16,17-1-4-16,10-5 7 15,11-1 2-15,-14-10 0 16,-10-8-5-16,0-5 5 0,-7-10 0 16,-7-2-5-16,0-3 3 15,-21 0 1-15,-37 0-11 16,-11 0 12-16,-3-6 0 15,20-2-23-15,7 2-50 16,21-6-49-16,24-7-114 16</inkml:trace>
  <inkml:trace contextRef="#ctx0" brushRef="#br0" timeOffset="55417">4862 1719 842 0,'0'0'151'16,"0"0"3"-16,0 0-43 15,0 0-25-15,52-183-5 16,-45 145-46-16,-7 1 8 16,0 5-14-16,-7-2-22 15,-24 6 26-15,-7 5-23 0,4 3-8 16,-4 9 10 0,14 5-4-16,17 6-7 0,0 0-1 15,0 2-18-15,0 33 14 16,0 19 2-16,-3 12 2 15,10 6-3-15,0-4 12 16,10 0-9-16,18-11 0 16,3-10 2-16,-4-19-4 15,-2-14 2-15,12-14 0 16,-2 0 5-16,3-16 1 16,6-25 3-16,-6-10-3 15,0-3-1-15,-4-1 8 16,-3 7-13-16,0 13 0 15,-17 15 3-15,-7 11 1 0,10 9-8 16,4 0 3-16,-1 7-15 16,11 27 11-16,-7 6 1 15,-3 5-4-15,0-3 5 16,-11-12-19-16,-3-10 8 16,-7-12 3-16,0-8-1 15,0 0 12-15,0 0 0 16,0-5 6-16,0-24 5 15,0-8-4-15,-7 0-7 16,-24 3 8-16,0 5-4 16,3 12 11-16,-3 8-15 15,18 9-6-15,-1 0 2 16,-3 0-5-16,10 24 9 16,0 15-1-16,0 7 3 15,7-1-6-15,0-2 4 0,7-14-1 16,14-9-10-16,16-8 7 15,-12-10 4-15,2-2 0 16,-3 0 0-16,-3 0 4 16,-14-17-4-16,0 6 1 15,3-4-2-15,-10 5 9 16,0 0-8-16,0 2 0 16,0 8 4-16,0 0-12 15,0 0 7-15,0 0-18 16,0 12 14-16,7 13-10 0,13-2 15 15,11-3 0 1,-3-9 1-16,3-7-5 0,7-4 4 16,-7 0 0-16,-11-9 4 15,11-20 4-15,-17-8-6 16,0 0 17-16,-14-3-5 16,0 3 13-16,0 3-15 15,0 10-8-15,0 11 17 16,0 3-18-16,0 10-3 15,0 0 0-15,0 4-24 16,31 27 24-16,6 6-1 16,8 3 0-16,-17 3-8 15,3-5 1-15,-18-7-10 0,-13-3 16 16,7-5-22 0,-7-8 7-16,0-5-7 0,0-3-21 15,0-7 25-15,0 0-5 16,0 0 25-16,0 0 20 15,7-3-16-15,10-21 8 16,4-10-12-16,10-5 3 16,7-4-6-16,-4-6 3 15,-10 6 0-15,-10 3 11 16,-7 0-9-16,-7 0 28 16,0 0-6-16,0 6-13 15,-14 5 30-15,-7 9-35 16,4 9 14-16,3 8-2 15,1 3-14-15,2 0-8 0,4 14-3 16,-6 26 5-16,-1 17-9 16,14 0 12-16,0 3-1 15,0 1 0-15,34-10-5 16,-3-9-8-16,7-10-48 16,7-11-62-16,-7-19-48 15,-4-2-43-15,-3-2-84 16</inkml:trace>
  <inkml:trace contextRef="#ctx0" brushRef="#br0" timeOffset="55559">5966 1524 312 0,'0'0'220'16,"0"0"-63"-16,0 0 20 16,0 0-86-16,0 0-91 0,0 0 12 15,59-14-12-15,-1 14 0 16,4-3-260-16</inkml:trace>
  <inkml:trace contextRef="#ctx0" brushRef="#br0" timeOffset="56030">6943 1181 468 0,'0'0'415'0,"0"0"-267"0,0 0-5 15,0 0-58-15,0 0-52 16,0 0-33-16,-7-32 0 16,31 52-10-16,3 3 19 15,4 6-9-15,-17 0 0 0,3 2 7 16,-17 2-10 0,0 5 3-16,0 3-2 0,-38-5-3 15,-13 2 6-15,6-7-1 16,7-5 0-16,18-12 1 15,9-5 7-15,11-9-5 16,0 0-3-16,0 0 21 16,0 0-18-16,45 0 12 15,24 0-4-15,27-9-7 16,14-5 2-16,10 2-6 16,-3 10-63-16,-20 2-150 15,-22 0-238-15</inkml:trace>
  <inkml:trace contextRef="#ctx0" brushRef="#br0" timeOffset="56607">7744 1575 266 0,'0'0'644'0,"0"0"-503"15,0 0 11-15,0 0-39 16,0 0-57-16,0 0 2 15,31-160-25-15,-11 146-17 16,-3 6 4-16,-3-1-17 16,-14 6 8-16,0 3-3 15,0 0-2-15,0 0 11 16,0 0-17-16,0 0 0 0,0 0-4 16,0 0-18-1,0 26 21-15,0 8-5 0,0 6 12 16,0-3-7-16,0 3 1 15,14-9 0-15,17-7 0 16,7-10 2-16,-4-9-2 16,11-5 5-16,0 0 4 15,16-8-4-15,-9-21-5 16,-7-8 0-16,-11-3 9 16,-10-5-4-16,-3-10 14 15,-21 1 20-15,0-3-23 16,0 0 24-16,-7 11-25 0,-21 11-7 15,4 15 21-15,17 12-27 16,1 8 5-16,-1 0-7 16,7 0 1-16,0 12-3 15,0 16-7-15,0 12 9 16,0 8-4-16,0-3 7 16,13 5-3-16,1-1 0 15,10-1-5-15,-3-5-3 16,10-3-52-16,-11-9-31 15,11-11-14-15,-3-11-71 16,-4-9-35-16,-3 0 2 16,-21-31-72-16,0-6-150 15</inkml:trace>
  <inkml:trace contextRef="#ctx0" brushRef="#br0" timeOffset="57614">8314 1404 241 0,'0'0'160'0,"0"0"-3"0,0 0-16 15,0 0-9-15,0 0-39 16,0 0-47-16,-58-32-36 15,79 32 2-15,34 0-10 16,-4 0 14-16,8 0-12 16,-1 0 10-16,-6 0-5 15,-8 0-8-15,-6 0 19 16,-17 0-6-16,-11 0 27 16,-3-8 53-16,-7-9-9 15,0-3-17-15,-7 0-19 16,-17 6-14-16,3 2 11 15,-3 9-34-15,18 3 3 0,6 0-15 16,0 0-1-16,-7 26 1 16,7 8 0-16,0 0 3 15,0-2-7-15,0-3 4 16,0-7 0-16,20-2-1 16,4-3 11-16,14-5-10 15,3-9 0-15,4-3 5 16,10 0-3-16,-14 0 1 15,4-15-3-15,-7-4 5 16,-14-5 5-16,-10-1-4 16,0-1-6-16,-8 6 4 15,5 6 1-15,-11 8-5 16,0 6 0-16,0 0-3 0,7 0-2 16,-1 0 2-16,1 9-7 15,0 11 10-15,7 0-5 16,-4-6 5-16,4-2 0 15,-7-4-3-15,0-2 12 16,10-4-9-16,-3-2 0 16,6 0 1-16,4 0 7 15,-3 0-8-15,3-8 0 16,-3 0-5-16,3 2 18 16,-10-3-15-16,-1 6 2 15,-6 1 0-15,10 2-10 16,-10 0 10-16,7 0 0 0,3 0-9 15,-3 0-13-15,0 11 22 16,-1-6-1-16,5-1-1 16,-5-2-8-16,1-2 10 15,3 0 0-15,4 0-1 16,10 0 14-16,-4-20-13 16,-2-5 0-16,5 5 4 15,-16 2-5-15,0 6 2 16,-14 7-1-16,7 5 0 15,0 0-6-15,3 0 2 16,11 5-2-16,3 13-3 16,-4-4-1-16,4-8-26 15,-10-3 30-15,14-3-6 16,3 0 18-16,6-3-6 16,1-19 0-16,-3-7 7 0,-4-2 2 15,-18-4-4-15,5 0 13 16,-18 1 17-16,0 5-27 15,0 9 15-15,0 12 1 16,0 6-24-16,0 2 8 16,0 0-8-16,0 0-11 15,-18 22 10-15,12 10-8 16,-1-1 9-16,0 3 0 16,7-5 1-16,0-1-5 15,7-2-23-15,24-3-4 16,3-5 23-16,4-7-22 15,0 0 24-15,-7-5 5 0,-18-3-17 16,-13 3 4-16,0-1-51 16,-38 4-112-16,-34-1 33 15,-17-2-138-15</inkml:trace>
  <inkml:trace contextRef="#ctx0" brushRef="#br0" timeOffset="58174">7365 1100 544 0,'0'0'232'15,"0"0"-62"-15,0 0-14 0,0 0-55 16,0 0-27-16,0 0-8 16,7-24-41-16,-7 24-23 15,0 0-2-15,0 0-4 16,0 16 4-16,0 4 0 16,0-3 0-16,11-3 6 15,23-4-4-15,11-5 0 16,-7-5 13-16,6 0-11 15,-6 0 28-15,-10-9 25 16,-11-14-4-16,3-3 13 16,-20 2-33-16,0-2-7 15,0 3-1-15,0 5-19 16,-44 4-6-16,-8 12 0 16,-6 2-31-16,-1 14-108 0,8 25-298 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4:18.6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0 849 755 0,'0'0'196'16,"0"0"-95"-16,0 0 67 15,0 0-34-15,0 0-59 16,0 0 5-16,0 0-36 15,0-19-13-15,0 7 9 16,0-5-35-16,14-8 9 0,30-7-13 16,15-14 13-16,10-6-10 15,10-7-4-15,-4-2 0 16,-9-1-2-16,-4-7 12 16,-28 0-10-16,-10-2 0 15,-17 5 7-15,-7 14-7 16,0 12 0-16,-7 14 0 15,-24 15-6-15,-14 4 10 16,1 3-4-16,-1 4 0 16,4 0 5-16,10 17-14 15,-7 18 9-15,10 11 0 16,4 13-6-16,4 7 13 16,20 8-7-16,0-2 0 0,0 2 7 15,13 1-17-15,25-10 10 16,-3-8 0-16,-4-11-10 15,6-14-1-15,-9-13 4 16,3-7 4-16,7-9-10 16,0-3 7-16,-11 0 6 15,4 0 0-15,-10-11 1 16,-4-9 7-16,-10-6-8 16,6-5 0-16,-6-7 12 15,0 1-13-15,4 3 1 0,-11 8 0 16,0 15-3-1,0 5 9-15,0 6-6 0,0 0 0 16,0 0-13-16,0 8 10 16,0 24-5-16,0 11 8 15,0 1-5-15,6-3 13 16,8-3-8-16,10-9 0 16,-3-10 4-16,-1-7-10 15,-2-4 6-15,-11-8 0 16,-1 0-7-16,18 0 13 15,11-32-6-15,10-10 0 16,-1-4 13-16,-6-3-5 16,-17 7-8-16,-11 2 0 15,-3 3 0-15,-7 8 5 16,0 9-5-16,0 8 0 16,0 10 15-16,0 2-19 0,0 0 4 15,0 0-10-15,0 0-2 16,7 14 3-16,7 18 9 15,3 1 0-15,3 11 6 16,1-1-13-16,10-4 7 16,0-1 0-16,-4-6-15 15,-3-7 6-15,-10-6 8 16,0-1-4-16,-14-4-5 16,0-8 0-16,0 2 10 15,-7-4-14-15,-20-1 5 16,-18-3 15-16,0 0-6 0,7 0 0 15,18 0 9 1,3 0-13-16,3 0 4 0,14 0-1 16,0 0-11-16,0 0-10 15,0-7-5-15,20-1 18 16,25-6-1-16,24-15 10 16,10-10 0-16,10-16 2 15,1-3 0-15,-15 1 5 16,-16 7-7-16,-21-3 34 15,-18 9-24-15,-13-6 27 16,-7 8 5-16,0 7-24 16,-7 9 21-16,-31 9-38 0,18 12 6 15,6 5-1-15,7 0 1 16,-3 25-7 0,3 21 0-16,7 11 5 0,0 6-8 15,0-3 3-15,0 0 0 16,0-6-1-16,24-2 10 15,-3-13-10-15,3-7 1 16,-4-11-25-16,-6-11 15 16,3-4-70-16,-10-6 1 15,-7 0-1-15,7 0-32 16,-7-20 10-16,0-5-41 16,0-1 21-16,0-2 8 15,-7 1 28-15,-31 5-25 16,-13 2-10-16,13 3 48 15,0 3 73-15,24 5 7 16,8 0 90-16,6 9 55 0,0-2-59 16,0-2-31-16,0 2-19 15,13-2-28-15,25 4 26 16,0-2-2-16,20-4-34 16,8 0 14-16,3-2-19 15,3 2-4-15,-10 2 1 16,-28 3-259-16,-17-3-417 15</inkml:trace>
  <inkml:trace contextRef="#ctx0" brushRef="#br0" timeOffset="545">660 101 345 0,'0'0'342'0,"0"0"-218"16,0 0-2-16,0 0 2 16,0 0-44-16,0 0-15 15,-45-27-24-15,45 27-39 16,0 0 7-16,0 12 3 16,0-1-6-16,0-2 4 15,0 0-2-15,0-6-8 16,7 3 0-16,0-3 5 15,7-3-5-15,17 0 7 16,-11 0 13-16,11 0 32 16,-7 0-32-16,-10 0 27 15,0-3-7-15,-14-9-20 16,0-8 38-16,0 2-45 16,0-1-6-16,-14 2 10 0,-17 0-11 15,4 5-6-15,-11 3 0 16,0 9-16-16,18 0 7 15,2 0-1-15,11 26-90 16,7 17-57-16,14 9-211 16,62 5-306-16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5:18.6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93 104 0,'0'0'134'0,"0"0"-109"16,0 0-25-16,0 0-3 15,0 0-47-15</inkml:trace>
  <inkml:trace contextRef="#ctx0" brushRef="#br0" timeOffset="630">24 296 757 0,'0'0'184'0,"0"0"-108"16,0 0 14-16,0 0 64 15,0 0-49-15,0 0-2 0,-24-23-31 16,24 23-44-16,0-3 19 16,0 1-40-16,13-7-5 15,32-5 1-15,17-4 8 16,41-2-11-16,31 1 0 15,28-1 8-15,10 0-15 16,-11 5 7-16,-44 7 0 16,-41 1-6-16,-45 5 19 15,-24 2-13-15,-7 0 0 16,0-3 8-16,0-3-16 16,-45-1 8-16,-13-6 0 15,-18-2-3-15,4 5 15 16,-4-5-12-16,1 1 0 0,16 3 6 15,21 2-8 1,11 4 2-16,20 1 0 0,7 1-4 16,0 3 14-16,0 0-10 15,14 0 0-15,37 0-10 16,25 0 2-16,20 9 8 16,-10 11 0-16,-10 3-8 15,-1 0 17-15,-16 1-9 16,-14-6 0-16,-18 3 3 15,-10-4-16-15,-17 3 12 16,0 1-3-16,-31 1-9 16,-41 4-10-16,-17-1-64 15,-1-2-107-15,15 0-114 16,30 3-354-16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5:22.0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96 246 695 0,'0'0'161'0,"0"0"-75"15,0 0 51-15,0 0-30 16,0 0-18-16,0 0-1 16,-96-23-45-16,96 21 1 15,20-7-44-15,39 0 2 0,17-2 3 16,34 2-5-1,10 4 0-15,4-1 2 0,-4 1 9 16,-10-5-11-16,-21 5 0 16,-23-3 2-16,-22 3-1 15,-19 1-1-15,-19 4 0 16,-6-3 8-16,0 3 1 16,0-8 5-16,-24-5 2 15,-17 0-15-15,-21-7 2 16,-3 3-3-16,20 3 0 15,-6-4 3-15,27 7 10 16,10 5-12-16,7 0-1 0,7 4 3 16,0 2-5-1,0-4 2-15,0 4-11 0,38 0 9 16,6 0-9-16,29 0 11 16,2 14 0-16,-3 7 7 15,-10-1-14-15,-17 3 7 16,-17-3 0-16,-15 6-5 15,-13-1 4-15,0 9 1 16,-58 4 0-16,-25 1-9 16,-3-1-6-16,4-1-129 15,30-3-110-15,14-2-260 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5:19.9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0 253 779 0,'0'0'187'0,"0"0"-88"15,0 0-3-15,0 0 7 16,0 0-75-16,0 0-5 16,72-123-20-16,-34 120 12 15,13 3-18-15,-13 0 3 0,14 0 0 16,-14 18-10 0,-1 5 10-16,-16-5 0 0,-7 6 0 15,-14-1-2-15,0 3-2 16,0 5 4-16,-45 4 0 15,-20-1-1-15,6-5 10 16,8-13-9-16,27-7 0 16,17-6 10-16,7-3-2 15,0 0-6-15,0 0 6 16,0 0-4-16,24 0 2 16,10 0-6-16,11 0 0 15,13 0 11-15,-13 0-15 16,0 6 4-16,0 8 0 0,-15 3-12 15,1 3 12 1,-17-3 0-16,-7 3 0 0,-7 3 1 16,0 1 0-16,-38-6-1 15,-27 0 0-15,-11-4 8 16,11-5 2-16,-11-3-20 16,32-6-14-16,9 0-150 15,18 0-118-15</inkml:trace>
  <inkml:trace contextRef="#ctx0" brushRef="#br0" timeOffset="465">1148 89 1002 0,'0'0'155'0,"0"0"-18"16,0 0-27-16,0 0-18 16,0 0-65-16,0 0-24 15,-31-22-3-15,31 52-9 16,0 9 9-16,0 9 0 16,0 4 11-16,0-1-13 15,0-5 2-15,7-9 0 0,31-14-9 16,-7-12 12-1,-4-8-3-15,4-3 0 0,7 0 10 16,-10 0 9-16,-4-17-18 16,-4-3-1-16,-2 0 19 15,-18 3-14-15,0 5 21 16,0 4 16-16,0 5-37 16,0 3 31-16,0 0-36 15,0 0-16-15,0 7 12 16,0 20-7-16,13 11 11 15,8-1 0-15,3-3 9 16,-10-2-29-16,3-1 19 0,-3-3-102 16,-7-1-49-1,-7-5-158-15,13-10-264 0</inkml:trace>
  <inkml:trace contextRef="#ctx0" brushRef="#br0" timeOffset="803">2080 176 819 0,'0'0'154'15,"0"0"-10"-15,0 0-1 16,0 0-57-16,0 0-14 16,0 0-32-16,-41-57-28 15,41 57-7-15,0 0-5 16,0 8 0-16,0 18 2 0,0 0 4 15,27 5 13-15,4 1-16 16,-3-1 0-16,10 1 12 16,-8-4-7-16,-2-2-5 15,-4-7 2-15,-10 5 1 16,-7-10 9-16,3 0-15 16,-10 1 0-16,0-7 1 15,0 4 1-15,0-4-2 16,-17 1 0-16,-28-1-3 15,-13-2-42-15,-1-6-152 16,8 0-214-16</inkml:trace>
  <inkml:trace contextRef="#ctx0" brushRef="#br0" timeOffset="961">2135 71 715 0,'0'0'222'0,"0"0"-69"15,0 0-6-15,0 0-49 16,0 0-61-16,0 0-36 16,199-70-2-16,-161 76-3 15,-17 23-243-15,-14 6-418 16</inkml:trace>
  <inkml:trace contextRef="#ctx0" brushRef="#br0" timeOffset="2702">1066 539 545 0,'0'0'222'16,"0"0"-82"-16,0 0-33 15,0 0-10-15,0 0-2 16,0 0-74-16,0 0 4 15,-14-15-13-15,14 15-7 0,0 0 26 16,0 0-25 0,0 0-3-16,0 0 22 0,0 0-24 15,0 0 23-15,0 0 4 16,0 0-20-16,0 0 24 16,0 0-32-16,0 0 2 15,-7 7 0-15,-17 15 14 16,-4 6-16-16,-9 7 0 15,-8 2-6-15,7 0-55 16,18 0-186-16,20-5-184 0</inkml:trace>
  <inkml:trace contextRef="#ctx0" brushRef="#br0" timeOffset="2936">1815 432 906 0,'0'0'139'16,"0"0"-21"-16,0 0 20 15,0 0-106-15,0 0-32 16,0 0-3-16,-24 64 3 0,-3-12 4 15,-11-1-4-15,-14 0-55 16,1-2-113-16,6-7-231 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5:25.4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0 260 860 0,'0'0'164'0,"0"0"-84"16,0 0 40-16,0 0-38 16,0 0-17-16,0 0-58 15,59-8 0-15,16 8 17 16,35 0-4-16,11 0 13 16,9 0 5-16,4-9-37 15,-13-5 24-15,-25 2-17 16,-38 4-2-16,-27 2 6 0,-17 4-6 15,-14-2-6 1,0-4 28-16,0-6-13 0,0-6 25 16,0-3-40-16,0-3 4 15,-31 1 5-15,-3 1-8 16,-4 5-1-16,0 4 0 16,7 6 8-16,4 1-10 15,-4 5 2-15,24 0 0 16,7 3-12-16,0 0 12 15,0 0 0-15,0 0-4 16,0 0-7-16,45 0 11 16,13 20 0-16,25 3 7 15,-1 0-4-15,-10 3-3 0,-3 0 0 16,-10 0-3-16,-15-1 15 16,-16-5-12-16,-11 0 0 15,-17 0-3-15,0 3-8 16,-52 0 4-16,-37 5 3 15,-7 1-28-15,-1 0-140 16,29 2-113-16,16 4-318 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5:24.4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1520 73 776 0,'0'0'183'0,"0"0"-116"0,0 0-12 16,0 0 26-1,0 0-43-15,220-36-36 0,-196 62 27 16,-17 8-22-16,-7 8 9 16,0 4 26-16,0 0-35 15,-38 0 16-15,1-6-14 16,9-6 0-16,-3-11 1 16,17-6-10-16,14-8 0 15,0-9 3-15,0 0 4 16,0 0-7-16,28 0 5 15,27-20 2-15,10-3 3 16,8 1-10-16,-12 1 0 16,-2 7-3-16,-14 2 9 15,-15 4-6-15,-9 2 0 0,-14 3 4 16,-7 3-12-16,7 0 8 16,-7 0-7-16,7 0-1 15,3 15 4-15,-3 5 4 16,7-1 0-16,-1 1 5 15,12-2-5-15,-5-7 0 16,-3-8 0-16,11-3 10 16,23 0-9-16,11-8 22 15,17-24 44-15,-3 1-29 16,-17-4 16-16,-15 2-10 16,-13 0-3-16,-17-4 16 15,-7 0-33-15,-7 1 7 16,-14 0-1-16,-44 8-27 0,-25 8 8 15,7 11-11-15,11 9 0 16,13 0-12-16,22 4 5 16,2 32 4-16,4 17-49 15,17 8-101-15,7 11-135 16,0 0-907-16</inkml:trace>
  <inkml:trace contextRef="#ctx0" brushRef="#br0" timeOffset="-832">142 177 545 0,'0'0'326'0,"0"0"-207"15,0 0-52-15,0 0-30 16,0 0 2-16,0 0-33 16,116-66 22-16,-85 66-6 15,-3 0-21-15,3 0 20 16,-7 0-20-16,-3 11-1 15,-15 6 4-15,-6 6 4 16,0 0-8-16,0 2 8 16,-20 4-3-16,-18-2 23 15,-7-5-28-15,14-10 0 0,18-6 8 16,6-3 2-16,7-3-10 16,0 0 0-16,0 0 5 15,0 5-10-15,27 1 6 16,4-1-1-16,7 1 11 15,0 3-6-15,-4 2-5 16,4 1 0-16,-14 2 5 16,-3 3-11-16,3 0 6 15,-24 3 0-15,0 0 2 16,0 6 8-16,-38 2-5 16,-31 4 4-16,-10-3-9 15,-3-7-14-15,16 1-150 16,22-8-167-16</inkml:trace>
  <inkml:trace contextRef="#ctx0" brushRef="#br0" timeOffset="-607">881 417 767 0,'0'0'111'16,"0"0"-27"-16,0 0 41 15,0 0 26-15,0 0-57 16,0 0-44-16,-110 149-6 16,51-104-39-16,-9 4-4 0,2-6-2 15,15 0-26 1,13-3-112-16,17-9-139 0,21-11-464 16</inkml:trace>
  <inkml:trace contextRef="#ctx0" brushRef="#br0" timeOffset="2849">423 1375 596 0,'0'0'191'0,"0"0"-75"16,0 0 24-16,0 0-33 16,0 0 24-16,0 0-52 15,0 0-10-15,-106-37-27 16,123 37-36-16,21 0-6 16,13 0 0-16,1 0 14 15,-7 0-15-15,-11 17 1 16,-3 5 0-16,-24 10-6 15,-7 7 16-15,0 8-10 16,-28 7 0-16,-27-6 8 16,-3-2-6-16,6-13-2 15,15-15 0-15,16-6 1 0,14-6 5 16,0-3-6-16,7-3 4 16,0 0 4-16,0 0 15 15,0 0-3-15,14 0-9 16,31 0-3-16,20-14 1 15,24-4-5-15,8 7-4 16,-1 0-22-16,7 0-109 16,-7 2-207-16,1-6-323 15</inkml:trace>
  <inkml:trace contextRef="#ctx0" brushRef="#br0" timeOffset="3397">1317 1178 884 0,'0'0'150'0,"0"0"-11"16,0 0-40-16,0 0-35 16,0 0-19-16,0 0-45 15,62-41 4-15,4 38-3 16,-1 3 6-16,4 0-7 15,-11 0 0-15,-6 0 8 16,-1 0-10-16,-20 12 2 16,-10-6 0-16,-4 0-8 15,-17-4 9-15,0-2-3 16,0 0 2-16,0 12-7 0,-17 8 7 16,-28 5 19-16,-6 7 3 15,-22-3-1-15,15-3-15 16,13-4-3-16,7-8-3 15,25-5 9-15,2-7-16 16,11-2 7-16,0 0 0 16,0 0 4-16,0 0-3 15,18 0-1-15,26 0 1 16,22 0 3-16,-1 0 13 16,4 0-17-16,-11 0 0 15,-6 10-6-15,-8 4 9 16,-6 2-3-16,-7 2 0 15,-17-1 5-15,-7 5-17 0,-7-1 12 16,-7 5 0-16,-38-4 5 16,-30-2-4-16,2-6 6 15,-16-7-6-15,7-4-1 16,9-3 0-16,5 0-119 16,23 0-92-16,31 0-110 15</inkml:trace>
  <inkml:trace contextRef="#ctx0" brushRef="#br0" timeOffset="3840">1713 811 796 0,'0'0'134'0,"-275"-59"-22"16,127 44-38-16,-7 15 17 15,-17 0-57-15,11 23-27 16,3 34 25-16,10 20-32 16,14 15 7-16,17 17-5 15,7 13 10-15,27 12-10 16,38 13-2-16,39-7 0 16,6-3-3-16,79-8-5 15,41-15 4-15,21-17-1 16,14-28 3-16,23-32-1 0,29-31 3 15,16-6 0 1,15-32 18-16,-15-27-15 0,-3-16 12 16,-27-17 52-16,-1-8 24 15,-27-4-4-15,-24-6-45 16,-51-10 0-16,-56-9 15 16,-34-8-51-16,-28 2 13 15,-106 9-19-15,-58 18 4 16,-45 19-12-16,-14 24 7 15,-4 31-17-15,56 28-9 16,44 6-121-16,59 34-136 16,51 6-265-16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5:30.5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115 123 613 0,'0'0'209'16,"0"0"-89"-16,0 0 9 15,0 0-42-15,0 0 16 0,0 0-51 16,-38-54-32-16,38 54 4 16,0 0-17-16,-14 22-7 15,14 24 11-15,-14 14-11 16,14 6 30-16,-14-1-21 15,14 2-4-15,0-8 27 16,0-4-24-16,0-7 12 16,0-13-17-16,0-13 14 15,0-10-9-15,0-9-8 16,0-3 0-16,0 0 36 16,0 0 13-16,0-15 25 15,7-19-18-15,-7-14-52 16,0-10 26-16,0-7-30 0,0-10 3 15,0-4 6 1,0 2-4-16,-17 7-5 0,10 16 0 16,0 20 10-16,0 17-11 15,7 14 1-15,0 3-17 16,0 11 10-16,0 38-21 16,0 20 28-16,0 17-1 15,0-3 13-15,14-4-27 16,10-7 15-16,-3-6-53 15,-21-3-27-15,0 0-145 16,-45 2-234-16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1:43.1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650 10458 663 0,'0'0'209'0,"0"0"-31"15,0 0-23-15,0 0-37 16,0 0-67-16,0 0 13 0,-20-97-30 15,20 97-23-15,0 0-9 16,0 3-1-16,0 31-1 16,20 15 0-16,-2 11 2 15,2 9 0-15,11 6-2 16,-17 12 0-16,0 8-6 16,10 5-29-16,-17 3-27 15,-7-11-174-15,7-12-199 16</inkml:trace>
  <inkml:trace contextRef="#ctx0" brushRef="#br0" timeOffset="-412">599 8417 595 0,'0'0'170'15,"0"0"1"-15,0 0-52 16,0 0-38-16,0 0 38 16,0 0-63-16,0 0 7 15,-31-92 0-15,31 92-58 0,0 0 1 16,0 18-6-16,0 25 0 15,24 20-4-15,7 22 4 16,-17 24 0-16,6 17 0 16,-9 11-2-1,2 6 1-15,1-1-115 0,0-12-120 16,-4-16-239-16</inkml:trace>
  <inkml:trace contextRef="#ctx0" brushRef="#br0" timeOffset="-1335">451 6607 532 0,'0'0'282'0,"0"0"-118"16,0 0 1 0,0 0-68-16,0 0-47 0,0 0 10 15,0-37-60-15,0 37-6 16,0 17 6-16,7 18 0 16,7 10 4-16,3 7-4 15,3 4-16-15,5 5 0 16,-12 5-103-16,1-1-19 15,-7 1 26-15,-7 0-171 16</inkml:trace>
  <inkml:trace contextRef="#ctx0" brushRef="#br0" timeOffset="-2849">1 0 442 0,'0'0'321'15,"0"0"-228"-15,0 0 2 16,0 0 7-16,0 0-64 15,0 0 45-15,0 0-35 16,0 43-24-16,0-26 33 16,0 3-38-16,0 3 14 0,0 0-3 15,6 2-21-15,1 10 10 16,0 5-19-16,7 11 11 16,10 9-12-16,-17 12 1 15,7 14 0-15,3 13 0 16,-17 13-114-16,7 20-47 15,-7 5-156-15</inkml:trace>
  <inkml:trace contextRef="#ctx0" brushRef="#br0" timeOffset="5490">1290 621 768 0,'0'0'280'0,"0"0"-99"0,0 0-50 15,0 0 14-15,0 0-57 16,0 0-60-16,-38-92 24 16,38 92-52-16,-14 9 0 15,-3 30-10-15,-10 22 22 16,-4 7-12-16,-7 7 0 15,-7-1 11-15,7-5-11 16,11-7 0-16,3-15-13 0,17-16-18 16,0-20-76-16,7-11 23 15,0 0 31-15,0-6 16 16,0-25 37-16,0-15-38 16,0-17 38-16,24-5-9 15,-3-15 15-15,10-9-6 16,-4 0 0-16,-3 10 2 15,-3 21-5-15,-14 25 3 16,-7 14 0-16,0 18-2 16,7 4 2-16,17 0 0 15,-4 23-5-15,18 28-4 16,0 20-3-16,0 12 12 16,-18 6 0-16,5 0-6 15,-19-9 13-15,8-9-7 16,-7-2 0-16,0-17-65 0,3-15-56 15,-10-11-84-15,0-18-75 16</inkml:trace>
  <inkml:trace contextRef="#ctx0" brushRef="#br0" timeOffset="5496">1066 881 263 0,'0'0'246'16,"0"0"-178"-16,0 0 35 15,0 0-80-15,0 0-12 16,0 0-7-16,31 14 2 16,35-8-1-16,-1-6 14 0,18 0 17 15,-1-15 16-15,-3-13-7 16,-3-10 10-16,-18-1 29 16,-13-13-28-16,-14-5 4 15,-17-3 7-15,-14-2-35 16,0 7 29-16,0 11-23 15,0 19-3-15,-21 11 34 16,-3 5-44-16,3 9 6 16,-10 0-31-16,4 15 11 15,-4 24-23-15,7 13 12 16,24 11 0-16,0 9-6 16,0-5 11-16,38 3-5 15,13-13 0-15,1-9 4 0,10-13-19 16,-18-12-2-16,8-12-18 15,-7-9 32-15,-11-2-23 16,-3 0 26-16,0-11 0 16,-24-14 8-16,7-4-7 15,-14 0-1-15,0 1 0 16,0 8 1-16,0 5 11 16,0 13-10-16,0 2 1 15,0 0 9-15,0 0-24 16,7 22 0-16,23 13 12 15,-16-4-6-15,17-5 11 16,-3-3-5-16,3-6 0 0,-7-5 9 16,3-6-14-1,4-6 5-15,-10 0 0 0,10 0 0 16,-18-24 6-16,12-4-6 16,-19-7 2-16,-6-2 16 15,0-3-5-15,0 0-6 16,-17 3 10-16,-17 6 39 15,-11 7-55-15,7 10 8 16,-6 9-9-16,6 5 11 16,10 0-20-16,-3 9 9 15,11 20 0-15,9 7-10 16,11 4 10-16,0-3-7 16,0 1 1-16,31-13-38 0,14-5 42 15,0-8-15 1,-1-12 17-16,1 0-15 0,-17 0 19 15,3 0-4-15,-11-20 0 16,-9-3 14-16,-11 3-11 16,0 2-3-16,0 8 2 15,0-2 27-15,0 4-22 16,-11 2 3-16,-3 3-8 16,8 0 14-16,6 0-25 15,0 3 9-15,-7 0-9 16,0 0-3-16,0 0-3 15,-3 3-18-15,3 17-59 16,7 2-82-16,0 4-16 16,0 0-59-16,0-3-393 0</inkml:trace>
  <inkml:trace contextRef="#ctx0" brushRef="#br0" timeOffset="6097">2387 786 560 0,'0'0'159'15,"0"0"-17"-15,0 0-25 16,0 0-7-16,0 0-59 16,0 0 30-16,0 0-33 15,-17-37-47-15,17 37 0 0,0 12-1 16,-14 22 0-16,14 11 0 15,-7 12 16-15,7 10-16 16,0 7 0-16,0 12 7 16,0 5-6-16,0 3-1 15,0 1 0-15,0-3-3 16,14-4 16-16,-1-14-13 16,-13-11 0-16,11-15 6 15,-11-16-11-15,0-15 5 16,0-11 0-16,0-6 14 15,-31 0-13-15,-7-2 79 16,-14-24-51-16,-6-6-28 0,0-2 32 16,13-9-33-1,0-9 6-15,14-11 11 0,17-8-2 16,14-9-15-16,0-6 0 16,21 1 5-16,41 2-15 15,17 8 10-15,17 10 0 16,7 8-9-16,-3 2 22 15,3 12-13-15,-24 0 0 16,-3 9 8-16,-11 0-14 16,-20 5 6-16,-14 6 0 15,-17 9 19-15,-7 5-13 16,-7 7 34-16,0 2-17 16,0 0-12-16,0 0-13 0,0 0 2 15,-7 2-18-15,-14 23 9 16,-3 11 13-16,-3 3-4 15,3 4 0-15,17 0 10 16,7 0-20-16,0-6 10 16,7-6 0-16,30-7-10 15,8-13 13-15,0-8-3 16,6-3 0-16,-6-3 8 16,-7-26-4-16,-11-3-4 15,-9-4 0-15,-5-4 28 16,-13-3-26-16,0-3 35 15,-24 3-17-15,-10 5-11 16,-11 13 2-16,7 8-11 16,7 8 0-16,4 9-11 0,-4 0-9 15,10 5-8-15,-10 30-78 16,18 8-151-16,-11 4-101 16</inkml:trace>
  <inkml:trace contextRef="#ctx0" brushRef="#br0" timeOffset="6459">1207 1275 30 0,'0'0'876'0,"0"0"-776"0,0 0 21 16,0 0-26-16,0 0-21 15,0 0-30-15,-13-11-32 16,13 11 31-16,51-8-43 16,46-10 1-16,57-5 34 15,53-5-27-15,37-6 26 16,10 2-32-16,-10 3 14 15,-31 6-9-15,-41 12-7 16,-38 5 0-16,-61 6-9 16,-29 0-9-16,-37 0-56 0,-7 9-65 15,-7 14-67-15,-72 5-51 16</inkml:trace>
  <inkml:trace contextRef="#ctx0" brushRef="#br0" timeOffset="6702">1407 1358 433 0,'0'0'254'0,"0"0"-93"15,0 0-23-15,0 0-12 16,0 0-82-16,0 0-29 16,179-29 62-16,-31 9-9 0,23-2 9 15,22-7-19 1,6 0-49-16,8 1 31 0,-15 8-40 15,-27 0 4-15,-17 8-4 16,-24 1 5-16,-28 5-10 16,-27 6-51-16,-31-2-228 15,-38-3-450-15</inkml:trace>
  <inkml:trace contextRef="#ctx0" brushRef="#br0" timeOffset="-2400">234 1993 706 0,'0'0'220'0,"0"0"-96"16,0 0 15-16,0 0-66 16,0 0-31-16,0 0-7 15,0-23-28-15,-13 34-7 16,13 18 0-16,-7 11 8 15,7 6-9-15,0 7 1 16,0 11 0-16,0 11-2 16,0 7-31-16,0 10-35 15,31 19-5-15,-4 10-103 16,11 7 105-16,7 6-94 16,-1 1-14-16</inkml:trace>
  <inkml:trace contextRef="#ctx0" brushRef="#br0" timeOffset="250203">778 2893 627 0,'0'0'274'0,"0"0"-177"16,0 0 32-16,0 0 14 15,0 0-67-15,0 0-11 16,0 0-19-16,-52 0-29 15,52 0 15-15,21 0-2 16,3-17 5-16,10-5-2 16,4-2-33-16,-7 2 19 15,0 1-4-15,3-1-12 16,-3 5 12-16,-10 2-15 16,-4 6 0-16,-10 7 9 15,-7 2-3-15,0 0-6 16,0 0 0-16,0 0 1 15,0 0-8-15,0 11 2 0,0 14 5 16,0 8-6-16,0 4 13 16,0 3-7-16,0 0 0 15,0 0 4-15,0 0-3 16,0-3-1-16,0 0 0 16,7-8 2-1,7-6-2-15,-14-7 0 0,6-6 0 16,-6-5 7-16,0-3-15 15,0-2 8-15,0 3-9 16,0-3-2-16,-27 0 21 16,-4 0-10-16,-7 0 3 15,4 0 7-15,3 0-8 16,10 0-2-16,4 0 0 0,17 0-2 16,0 0 2-16,0 0 0 15,0 0-1-15,0 0-28 16,24 0 17-16,34 0-3 15,8-10 2-15,9-5 1 16,-9-2-49-16,3-3-30 16,-11 3-40-16,-13 5-32 15,-32 4-58-15,-13 2-379 16</inkml:trace>
  <inkml:trace contextRef="#ctx0" brushRef="#br0" timeOffset="250737">984 2467 768 0,'0'0'175'16,"0"0"-24"-16,0 0-36 15,0 0-6-15,0 0-68 16,0 0 5-16,-206-63-14 16,154 77-27-16,-17 27 15 15,4 7-12-15,-11 13-7 16,18 10 19-16,13 3-17 16,18 6-2-16,9 6-1 0,18 3 11 15,0-6-13-15,45 0 2 16,31-6 0-16,13-12 9 15,14-4-6-15,-6-16-3 16,6-11 0-16,-7-14 9 16,-20-14-9-16,10-6 0 15,-11 0 1-15,-9-26 13 16,2-13-4-16,-2-7 27 16,-15-11 4-16,1-9-19 15,-14-13 25-15,-14-14-34 0,-24-12 4 16,0-1 14-1,-38 5-25-15,-38 18 4 0,-20 18-7 16,0 19 6-16,-14 17-13 16,13 19 4-16,8 10-5 15,17 0-4-15,10 31-5 16,34 20-67-16,18 12-57 16,10 3-242-16,31 3-770 15</inkml:trace>
  <inkml:trace contextRef="#ctx0" brushRef="#br0" timeOffset="254387">3202 2562 470 0,'0'0'350'0,"0"0"-184"15,0 0-41-15,0 0-19 16,-45-167 0-16,31 145-56 15,-3 5 12-15,10 8-4 16,0 7-37-16,7 2 24 16,-13 0-45-16,2 0 8 15,-16 14-17-15,-18 29 10 16,-7 17-1-16,-6 11 0 16,13 3 11-16,14 4-16 15,24-7 5-15,7-5 0 16,0-3-7-16,28-9 10 15,27-11-3-15,3-15 0 0,8-10-14 16,-8-18 13-16,11 0-10 16,-11-3 11-16,-6-26-6 15,0-8 17-15,-21-5-11 16,-1-7 0-16,-9 0 13 16,-7 1-15-16,-14 10 2 15,0 9 0-15,0 12-2 16,0 9 4-16,0 5-2 15,0 3 0-15,0 0-3 16,0 0-6-16,0 0 2 16,17 11 2-16,4 18-10 15,23 6 15-15,1 1-10 16,7-4 4-16,-1 3-14 16,-13-6 13-16,0-1 7 0,-17-6-20 15,-21-4 9-15,0-4-45 16,0-3 5-16,0-2-12 15,-7-6-11-15,-24-3 63 16,10 0-12-16,-3 0 23 16,17-14 4-16,7-12 2 15,0-5-1-15,0-3 14 16,31-7-16-16,28-5 19 16,-1 3-22-16,-6 6 0 15,-8 6 17-15,-13 5-15 16,-17 6 30-16,-14 3 11 0,0 0-35 15,0 3 42 1,0 2-31-16,0 1-15 0,0 5 18 16,0 3-20-16,-14 0-2 15,14 3 0-15,-7 0-26 16,0 17 9-16,-10 23 14 16,10 16 3-16,7-3-4 15,0 2 4-15,38-10 0 16,21-8-2-16,16-11-7 15,-3-12 9-15,-3-14 0 16,-10 0 0-16,-8 0-4 16,-6-23 8-16,-14-5-4 15,-4-4 3-15,4 0 9 0,-17 6-9 16,3 4-3 0,-17 10 4-16,0 7 2 0,7 5-6 15,-7 0-10-15,7 0 2 16,-7 26-7-16,14 6 10 15,-7-1 5-15,10 0-67 16,-3-8 32-16,-7-9-27 16,-1-5 21-16,1-6 18 15,-7-3 5-15,0 0 18 16,0 0 6-16,0-24 3 16,-7-1-6-16,-13-1-2 15,-4 0 5-15,-4 10 14 16,4 3-19-16,10 8 26 15,14 5-26-15,-6 0-1 16,-1 5-1-16,-4 28-9 0,-2 10 10 16,6-3-3-16,7-1 0 15,0-7 2-15,7-15-30 16,24-3-4-16,6-14 31 16,-9 0-8-16,3 0 12 15,-4-20-4-15,-10 1 18 16,4-1-14-16,-14 4 9 15,-7 6-9-15,10 2 42 16,-10 1-32-16,0 5-3 16,0 2-7-16,0 0 0 15,0 0-14-15,7 22 12 16,0 4 4-16,14-3-7 0,3-6 5 16,3-3 0-16,11-8-4 15,-7-6 12-15,-3 0-8 16,2-6 8-16,1-28-6 15,-3-15 26-15,-11-5 16 16,-3-8 8-16,-7-5 10 16,-7 2-37-16,0-1 22 15,0 12-19-15,-14 10-24 16,-3 16 32-16,10 16-19 16,-7 12-7-16,14 0-10 15,0 24-19-15,0 33 19 16,0 17-3-16,0 9 11 0,0-4-13 15,0-7 5-15,21-11-9 16,10-15-27 0,7-15-61-16,-11-14 24 0,-3-14-3 15,-17-3-11-15,0 0 44 16,-7-20-1-16,0-11 9 16,-14-5 32-16,-31 3-16 15,1-1 19-15,13 2 0 16,3 12 6-16,4 5-1 15,17 15 4-15,0 0-6 16,7 0-3-16,0 15-4 16,0 8 4-16,45-3 0 15,38-6 7-15,6-8-6 16,7-6-1-16,1 0 0 0,-25 0 9 16,-14-15 2-16,-20 1 1 15,-7 0 28-15,-17-1 5 16,-14-5 46-16,0 1-42 15,0-5-23-15,-14 8 25 16,-24 4-50-16,0 10 25 16,11 2-26-16,-4 0 9 15,10 19-19-15,11 19 10 16,10 4 0-16,0 4-7 16,31-2 17-16,21-8-10 15,13-4 0-15,11-9-86 0,6-12-64 16,-3-8-237-1</inkml:trace>
  <inkml:trace contextRef="#ctx0" brushRef="#br0" timeOffset="254923">6454 2885 880 0,'0'0'163'0,"0"0"-58"15,0 0 19-15,0 0-48 16,0 0-47-16,-127-155 23 15,113 153-52-15,8 2 11 16,-8 0-11-16,-17 0-6 16,-7 25 1-16,-7 13 5 15,18 5 0-15,-4 2-9 16,31-2 9-16,0-6-2 16,0-6-11-16,14-11-35 15,23-8 48-15,1-12-23 16,7 0 23-16,-7 0-8 0,-11-8 18 15,-3-12-10-15,-17-3 11 16,7-3-6-16,-7 3 18 16,-7 2-12-16,0 13-4 15,10 3 21-15,-10 5-24 16,0 0-4-16,0 0 0 16,0 13-23-16,0 17 19 15,21 4 4-15,10 1 0 16,3-1-4-16,28-6-5 15,3-2-57-15,4-9-118 16,3-14-190-16</inkml:trace>
  <inkml:trace contextRef="#ctx0" brushRef="#br0" timeOffset="255356">7231 2441 618 0,'0'0'318'16,"0"0"-180"-16,0 0-25 15,0 0-28-15,0 0-4 16,0 0-56-16,-85-131 0 15,60 131-25-15,5 0 7 0,-4 9-15 16,3 19 8-16,4 7 0 16,10 6-13-16,7 7 15 15,0 6-2-15,0 0 0 16,31 6 9-16,27 3-20 16,11-3 11-16,-10-3 0 15,-1-2-15-15,-6-10 4 16,-21-5 11-16,-4-14-1 15,-10-9 0-15,-17-5-7 16,0-7 8-16,-17 1-13 16,-41-6-13-16,-25 0 26 15,4 0-33-15,3 0-51 16,25 0-66-16,13-3-26 0,31-15-57 16,7-10-186-16</inkml:trace>
  <inkml:trace contextRef="#ctx0" brushRef="#br0" timeOffset="256893">7589 2459 758 0,'0'0'199'0,"0"0"-49"16,0 0-20-16,0 0-24 15,0 0-91-15,0 0-15 16,-7 8-2-16,-7 47 2 0,-3 6 2 15,3 9-2 1,8 1 2-16,-1-8-8 0,7 0 8 16,0-8-2-16,0-9 0 15,13-15 17-15,18-9-35 16,-10-12-8-16,-7-10-68 16,10 0 33-16,-17-10-6 15,0-18 34-15,-7-6 20 16,0-3-20-16,-7 0 26 15,-31 3-2-15,0 5 3 16,-7 8-2-16,18 8 16 16,10 4-4-16,10 5 24 15,7 4-25-15,0 0-5 0,17 0 2 16,28 0 0 0,20 13 0-16,11-5 1 0,3-5-1 15,3-3 1-15,-23 0 11 16,-8 0-8-16,-13 0 4 15,-24 0 1-15,3 0 37 16,-17 0-4-16,0 0 18 16,0 0 17-16,0 0-22 15,0-3 8-15,-17-3-63 16,-4 6 0-16,-3 0-12 16,-3 0 7-16,-4 4 5 15,3 24-1-15,4 9 3 16,4 4-5-16,20-2 3 15,0-2 0-15,0-11-17 0,6-9 11 16,22-9-10 0,10-8 14-16,-7 0-2 0,7 0 4 15,-11-14 0-15,-3-8 1 16,-3-7 6-16,-8-3-1 16,-13 2-1-16,0 1 32 15,0 5-24-15,0 10 16 16,0 6-15-16,0 5-11 15,0 3-6-15,0 0-4 16,0 0-4-16,0 20 6 16,0 17 5-16,0 2 2 15,11-1-2-15,23-6 0 0,11-7-3 16,6-5 7-16,-6-11-4 16,7-6 1-1,10-3 13-15,-4 0-13 0,-6-24 4 16,6-9 1-16,-13-7 6 15,0 0-7-15,-21 4 5 16,-4 6 6-16,-6 7-7 16,3 12-1-16,-17 7-8 15,21 4-15-15,-7 0 12 16,10 6-15-16,-4 14 11 16,4 4 5-16,-10-2-29 15,10-5 9-15,-10-5-17 16,-7-7 10-16,0-5 28 0,-7 0-11 15,0 0 12 1,0-8 10-16,0-18 3 0,0-5-11 16,-7-1 2-16,-14 1 1 15,-3 6 15-15,-3 1-10 16,-4 10-8-16,0 6-2 16,10 8-16-16,7 0 13 15,-10 16-2-15,17 25 0 16,7 4-6-16,0 4 11 15,7-3 0-15,38-10-5 16,0-7-17-16,6-14 21 16,-6-10-2-16,6-5 1 15,1 0-5-15,0-17 7 16,-8-20 0-16,1-9 18 0,-14-5-16 16,-17-7 37-16,-14 1 10 15,0 0-21-15,0 0 23 16,0 9-36-16,-14 12 1 15,-3 18 12-15,10 11-25 16,0 7 4-16,7 0-7 16,0 29-33-16,-7 23 25 15,0 13 8-15,7 4 0 16,0-4-1-16,0-4 12 16,0-10-11-16,0-11 0 15,0-5 5-15,0-13-13 16,0-8 8-16,0-2 0 15,0-10-6-15,0-2 13 0,0 0-7 16,0 0 5-16,0-14 2 16,21-17-9-16,10-6 2 15,7-2-10-15,-11 4 4 16,4 3-19-16,-10 12 13 16,3 11-16-16,-4 9-42 15,4 0 25-15,-3 6-31 16,10 20 16-16,-10 5 6 15,-14 4-9-15,-7-3 40 16,0-4 11-16,0-5 4 16,0-6-1-16,-21-6 9 15,0-5 0-15,4-4-1 0,17 2 12 16,0-4-11-16,0 2 0 16,0-2 6-16,0 4-5 15,31-2-1-15,28-2-2 16,9 0-76-16,-2 0-435 15</inkml:trace>
  <inkml:trace contextRef="#ctx0" brushRef="#br0" timeOffset="257763">9910 2901 722 0,'0'0'191'0,"0"0"-84"16,0 0 38-16,0 0-54 16,0 0-34-16,0 0-6 15,-62-88-49-15,55 88 6 16,-7 0-8-16,1 21-11 16,-11 9 6-16,10 5 5 0,14-7 0 15,0-1-7-15,0-7 10 16,14-6-3-16,10-2 0 15,3-8 8-15,4-4-12 16,-10 0 8-16,3 0-4 16,-4-22 9-16,-13-6 3 15,-7-4-12-15,0-2 8 16,0 1 0-16,0 6 14 16,-13 7-16-16,-8 5 7 15,-3 6-1-15,10 9-12 0,-10 0-5 16,17 7 5-1,-7 30-6-15,14 5-3 0,0 1 9 16,14-5-3-16,31-9-5 16,0-13-24-16,13-8 25 15,4-8-5-15,-4 0 12 16,1 0 3-16,-8-24-3 16,-13-8 1-16,-7-8 18 15,-17 0-9-15,-14-6 41 16,0 1-4-16,0 4-27 15,0 7 38-15,-14 11-37 16,-3 13-8-16,10 3 10 16,7 7-16-16,-7 0-13 15,0 17 6-15,-6 32-13 0,2 19 8 16,-9 15 5-16,13 9 0 16,0 10-7-16,-10 13 12 15,10 11-5-15,-7 6 0 16,0-4-25-16,14-14-1 15,0-25-22-15,0-31-26 16,21-33 33-16,17-25 27 16,6 0 14-16,15-40 24 15,-1-15 16-15,1-10 14 16,3-10-29-16,-35 1-8 16,-3 0-4-16,-24 2-13 15,0 6-11-15,-24 7-76 16,-34 10-115-16,6 11-188 15</inkml:trace>
  <inkml:trace contextRef="#ctx0" brushRef="#br0" timeOffset="258827">10969 2682 763 0,'0'0'159'0,"0"0"-97"0,0 0 26 16,0 0 8-16,0 0-42 15,0 0-52-15,58-49 10 16,-13 41-12-16,0-1 0 15,-14-2 2-15,-4 2 0 16,-10 6-2-16,-3-2 0 16,0 5 8-16,-14 0-18 15,17 0 10-15,-17 0-6 16,7 0-5-16,-7 0 4 16,0 0 7-16,0 0 0 15,0 0 11-15,0 0-14 0,0 0 3 16,0 0-12-1,0 0 10-15,0 31-20 0,0 15 22 16,-7 8 0-16,-3 6 7 16,10 0-5-16,0 0-2 15,0-11 0-15,0-7-1 16,0-10 1-16,0-6 0 16,0-9-2-16,0-9 15 15,0-5-13-15,0-3 0 16,0 0 1-16,-14 0-1 15,-7-9 2-15,11-7 4 16,3 1-6-16,7 4 10 16,0 5-18-16,0 1 8 15,0 1-10-15,7-2-2 0,38 2-31 16,24-2 23-16,-11-6 18 16,7-2-16-16,-20 0 16 15,-14-3 2-15,-7 2 0 16,-10 1 9-16,-14 2 6 15,0 4 26-15,0 5 10 16,0 1-33-16,0 2 17 16,0 0-35-16,0 0-3 15,0 0 0-15,0 8-9 16,0 12 12-16,0-4 3 16,0 2 7-16,0-7-14 15,0-2 4-15,0-3-37 16,14-6 20-16,-1 0-13 0,11 0 30 15,-3 0-10 1,10 0 15-16,0 0-7 0,-4-6 2 16,4 0 0-16,-10 3-11 15,-4 1 7-15,-3 2-6 16,-7 0 2-16,7 0-28 16,3 0 29-16,3 8-15 15,-2-2-13-15,-5-3 30 16,1-3-16-16,0 0 21 15,-4 0 7-15,4-12-2 16,-14-16 25-16,0-15 28 16,0-6-13-16,0-6 26 15,0 1-25-15,-14 3 7 16,-3 8 12-16,3 9-29 0,1 11 17 16,6 14-20-16,7 4-24 15,0 5 3-15,0 0-12 16,0 34-19-16,0 20 11 15,0 12 12-15,0-1-14 16,0 1 10-16,20-8-68 16,1-12-1-16,10-12-95 15,7-12-41-15,0-10-121 16</inkml:trace>
  <inkml:trace contextRef="#ctx0" brushRef="#br0" timeOffset="260358">11842 2837 123 0,'0'0'464'0,"0"0"-318"16,0 0-27 0,0 0-13-16,0 0-55 0,0 0-45 15,-51-44-6-15,95 44 2 16,25 12 2-16,3-4-4 16,4-5 8-16,-4-3-3 15,-10 0-5-15,-21 0 0 16,-10 0 5-16,-17 0 3 15,-4-8-3-15,-3-13 5 16,-7-1 14-16,0-3 47 16,-7 1-39-16,-24 2 3 15,7 7 6-15,-3 6-36 0,20 9 9 16,0 0-14-16,-10 0-7 16,17 24 0-16,0 10 7 15,0 3 0-15,0 0 0 16,31-5 10-16,7-7-10 15,13-8 0-15,1-8-13 16,-1-6 11-16,1-3-3 16,-7 0 5-16,-7 0 0 15,-11-12 9-15,-3-9-9 16,-17 3 0-16,-7-11 8 16,0 0 3-16,0 1-11 15,-7 1 1-15,-17 11 14 16,10 7-8-16,1 9-3 0,-5 0-4 15,5 3-8 1,6 25 2-16,0 9 6 0,7 1 0 16,0-9-5-16,0-4-23 15,7-10-20-15,13-10-10 16,11-5 19-16,0 0 32 16,-3 0 7-16,3-17 0 15,-18-3 0-15,-6 0 12 16,-7 0-8-16,0 0 27 15,0 5-6-15,0 4 20 16,0 6-21-16,0 2-9 16,0 3 0-16,0 0-15 0,-7 0 0 15,1 8-1 1,-15 18 4-16,11 3-7 0,3 2 4 16,7-3 0-16,0 3-3 15,-7 1 10-15,7 3-7 16,0 1 0-16,-7 8 7 15,7 5-14-15,-7-1 7 16,7 4 0-16,0 5-5 16,0 4 11-16,0 6-6 15,0-1 0-15,0-3 7 16,0-3-11-16,21-11 4 16,-14-9 0-16,10-6-9 15,-10-14 17-15,0-6-8 16,-7-11 0-16,0 0 7 15,0-3 0-15,0 0 7 0,0 0 33 16,0-28 22-16,-21-13-60 16,-10-9-3-16,7-11-6 15,10-8-28-15,7 0 26 16,7 4-22-16,0 2 5 16,14 6 14-16,38-3-20 15,10 0 23-15,-4 0-1 16,-6 3 3-16,-8-4-2 15,1 7 3-15,-18 3-1 16,-9 5 34-16,-5 9-32 16,-13 8 22-16,0 7 7 15,0 7-25-15,0 6 18 0,0 4-22 16,0 2 0-16,0 3 0 16,0 0 0-16,0 0-4 15,0 0-4-15,0 14-13 16,0 23 14-16,0 15 5 15,0 8 0-15,0-2-8 16,0-8 17-16,31-9-9 16,-3-15 0-16,3-12-2 15,-11-12-4-15,-2-2 6 16,2 0 0-16,4-22 12 16,-3-16-1-16,3-5-6 15,-17-2 7-15,7 2-2 16,-1 5 1-16,-2 9-10 0,-4 13-1 15,6 7 10-15,-6 6-5 16,7 3-5-16,10 0 0 16,7 0-15-16,-3 0 6 15,9 15 9-15,-6-7 0 16,-10 1-13-16,-7-4 17 16,10 1-4-16,-17 0 0 15,6-6 9-15,5 3-12 16,-5-3 3-16,18 0 0 15,4 0 6-15,-4 0 2 16,0-20 0-16,-4-2 15 16,-10-5-21-16,-10 1 45 0,-7-5-31 15,0 2-14 1,0 4 14-16,-24 2-7 0,3 9-9 16,4 8 0-16,10 6-5 15,-6 0-7-15,-1 14 8 16,-3 18 4-16,10 8-15 15,7 2 8-15,0-1 4 16,0-2 1-16,7-1-26 16,17-6 21-16,3-5 3 15,-3 0-13-15,-10-1 12 16,-14-1-74-16,0 1-19 16,-38-4-110-16,-41-2-245 15</inkml:trace>
  <inkml:trace contextRef="#ctx0" brushRef="#br0" timeOffset="-1806">355 5115 496 0,'0'0'262'16,"0"0"-81"-16,0 0-46 16,0 0-37-16,0 0 9 15,0 0-58-15,0-129-5 16,0 126 15-16,0 3-52 16,0 0-7-16,0 0 0 15,0 18 1-15,0 13-10 16,13 15 9-16,12 5 0 15,-5 12-3-15,4 8 5 16,-3 10-4-16,-7 7-61 16,-4 1-117-16,-3-1-84 0,-7-4-452 15</inkml:trace>
  <inkml:trace contextRef="#ctx0" brushRef="#br0" timeOffset="261326">860 4183 711 0,'0'0'162'15,"0"0"-9"-15,0 0-56 16,0 0 11-16,0 0-59 16,0 0-44-16,7-35 2 15,31 35-7-15,3 20 0 16,-10 8-1-16,-7 5 0 15,-10 4-4-15,-14 3 5 0,0 0 0 16,-14-1-10-16,-24-4 13 16,0-9-3-16,18-12 0 15,3-8 9-15,17-4-8 16,0-2 0-16,0 0 7 16,0 0 33-16,7 0-18 15,17-2 23-15,13-16-27 16,8 4-5-16,-4-3-13 15,14 0-1-15,-3 2-27 16,-7 5-66-16,-11 1-109 0,-10 3-83 16,-3 1-458-1</inkml:trace>
  <inkml:trace contextRef="#ctx0" brushRef="#br0" timeOffset="261746">984 3872 758 0,'0'0'170'0,"0"0"-7"0,0 0-34 16,0 0-58-16,0 0-6 16,-220-78-58-16,175 104-3 15,-6 20-4-15,-11 20 9 16,10 19-8-16,1 12-1 15,6 13 0-15,31 0-7 0,14-1 9 16,0-6-2-16,45-11 0 16,44-18-25-16,7-17 5 15,8-17-4-15,-8-18 19 16,7-18-6-16,-7-4 18 16,7-12-7-16,11-30 24 15,-4-16 9-15,0-13 21 16,-7-9 3-16,-20-6-21 15,-25-5 21-15,-27-6-33 16,-31-5 0-16,0 11 13 16,-58 8-33-16,-46 18 5 15,-23 19-9-15,-7 17-5 16,17 21-7-16,28 8 5 0,20 14-43 16,35 43-58-1,23 15-113-15,11 8-167 0</inkml:trace>
  <inkml:trace contextRef="#ctx0" brushRef="#br0" timeOffset="262497">2119 4043 828 0,'0'0'120'0,"0"0"-24"0,0 0 32 15,0 0-44 1,0 0-21-16,0 0-45 0,-45-57-9 16,114 49 5-16,34-5-14 15,27 2 3-15,-2 2-5 16,-18 3 11-16,-28 4-18 16,-37 2 2-16,-21 0-109 15,-24 0-11-15,0 0-9 16,-52 8-38-16,-23 4-71 15</inkml:trace>
  <inkml:trace contextRef="#ctx0" brushRef="#br0" timeOffset="262574">2349 3991 320 0,'0'0'255'16,"0"0"-145"-16,0 0 17 0,0 0-40 16,0 0-64-16,0 0-7 15,0 35-16-15,0 14 0 16,-7 10 34-16,7 10-24 15,-7 2 15-15,7-2-22 16,0-3 5-16,0-7-16 16,0-6 2-16,0-8-221 15</inkml:trace>
  <inkml:trace contextRef="#ctx0" brushRef="#br0" timeOffset="262907">2562 4468 642 0,'0'0'174'0,"0"0"-32"0,0 0-22 15,0 0-33-15,0 0-40 16,0 0-47-16,24-28 2 16,14 51-6-16,14 6 4 15,-1 2 0-15,8 3 1 16,-15-2 1-16,1-3-2 15,-14-1 0-15,-24-8-4 16,-7-2-1-16,0-10-35 16,-17-5-29-16,-18-3 43 15,-3 0-10-15,8-9 36 0,9-14 7 16,21-2-3 0,0-7 14-16,14-2-18 0,61-7 0 15,22 5-4-15,19 4-41 16,-6 12-46-16,-20 17-60 15,-39 3-105-15</inkml:trace>
  <inkml:trace contextRef="#ctx0" brushRef="#br0" timeOffset="264536">3387 4480 734 0,'0'0'123'0,"0"0"33"15,0 0-56-15,0 0-8 16,0 0-40-16,-89-146-15 0,72 140 23 16,10 4-47-16,0 2-1 15,0 0-12-15,-7 11-18 16,-3 21 11-16,-10 8 7 16,3 5 0-16,17 4-8 15,7-3-3-15,0-10-41 16,0-8-43-16,38-12-23 15,-7-14 83-15,3-2 15 16,-3 0 20-16,-11-11 10 16,11-15-8-16,-7-2 38 0,-10-3 40 15,-7-1-20 1,0 6 6-16,0 3-16 0,-7 12-8 16,0 2 24-16,0 7-53 15,0 2-2-15,0 0-11 16,0 0-39-16,0 11 32 15,0 18-2-15,0 10 9 16,7-4 4-16,17-1 0 16,7-6-8-16,-4-10-3 15,4-6-28-15,-3-7 32 16,-4-5-12-16,7 0 15 16,-4 0 6-16,-13-23 1 15,10-3-7-15,-3-5 15 16,-4-3-11-16,-10 0 37 15,0 5-28-15,-7 11-4 0,0 10 27 16,0 8-31 0,0 0 6-16,0 0-11 0,0 0-41 15,0 28 30-15,13 13 10 16,11-1 2-16,-3-4-8 16,10-3 6-16,7-11-32 15,-4-7 18-15,4-9 0 16,0-6 12-16,7 0 3 15,-1-9 0-15,-6-20 4 16,-4-5-4-16,-3-3 0 16,-17-6 7-16,-14 0 0 15,0 3 20-15,0 3-8 0,0 11-2 16,-20 9 1-16,-5 8-12 16,19 6-6-16,-1 3 0 15,0 0-30-15,0 17 24 16,7 24 3-16,0 5 6 15,0 4-19-15,14-3-4 16,24-8-4-16,-11-10-17 16,11-9-35-16,13-12 51 15,-13-8 5-15,14 0 20 16,-14-17 5-16,6-19-3 16,-6-5 21-16,-17-4 22 15,-14 1-19-15,-7 10 36 16,0 0-32-16,0 11-5 0,0 12 15 15,0 2-40 1,-7 9-2-16,7 0-2 0,-14 12-30 16,0 28 34-16,-10 9 0 15,17 1 0-15,7 3 0 16,0-9 1-16,0-6-1 16,0-9 0-16,0-10-19 15,21-6 18-15,-4-8-4 16,11-5 3-16,3 0-2 15,6-8 8-15,8-24-2 16,0-3-2-16,6-1 10 16,-6-5-3-16,-10 4-7 15,-5 9 0-15,-5 10 0 0,-12 7 0 16,-6 11 0-16,14 0-2 16,3 0-19-16,7 15 20 15,-4 10-27-15,-3 3-32 16,-3-2 34-16,-7-8-30 15,3-4 39-15,-3-9 13 16,-1-5 2-16,-6 0 2 16,11 0 1-16,-5 0-1 15,18-22 28-15,7-9-24 16,-4-4 24-16,-3-5 16 16,-10 0-21-16,-4-3 34 15,-17 1-27-15,0 4-4 0,0 6 11 16,0 10-37-1,0 13 5-15,0 6-5 0,0 3-18 16,0 0 6-16,0 32-9 16,0 11 21-16,0 2-8 15,0 3-2-15,14-4-17 16,0-5 18-16,10-4-21 16,-4-9 26-16,-13-6-11 15,4-6 7-15,-5-5-4 16,-6-9 12-16,0 0-10 15,0 0 9-15,-6 0-26 16,-32 0 10-16,0 0-48 16,7 0-44-16,10 0 68 15,21 0-48-15,0 0 4 0,0 0 22 16,45 0 11 0,7 0 52-16,13-12 4 0,4-13-3 15,-4-10 41-15,-6 1 10 16,-8 0 44-16,-13 2-3 15,-14 1-26-15,-17 8 36 16,-7 0-7-16,0 6-34 16,0 6 5-16,-24 2-67 15,10 9 6-15,-7 0-12 16,-3 2-4-16,18 27 10 16,-1 9 0-16,7 2 4 15,0 3-12-15,7-4 8 16,23-5-24-16,15-4-34 0,0-11-82 15,-4-13-77-15,4-6-461 16</inkml:trace>
  <inkml:trace contextRef="#ctx0" brushRef="#br0" timeOffset="265565">6929 3965 909 0,'0'0'161'0,"0"0"-42"15,0 0 12-15,0 0 12 16,0 0-101-16,0 0-15 15,0 0-27-15,-7 9-13 16,7 68 8-16,-7 18 5 16,7-1 0-16,-7-6-1 15,7-7 13-15,0-13-12 16,0-16 0-16,0-15-8 16,0-18 4-16,0-6-89 15,0-11-13-15,0-2 44 16,0-2-14-16,0-30-26 15,0-5-55-15,-31 0 87 0,0 3 36 16,-13 5-33-16,16 6 67 16,-10 12-9-16,25 5 8 15,-5 6 1-15,18 0 0 16,0 0 0-16,0 17-4 16,24-3 4-16,21-5 0 15,14-6 15-15,23-3-6 16,-10 0 32-16,4-22 10 15,-18-5 25-15,-20-7 16 16,0-7 3-16,-17-1-31 16,-8-7 25-16,-13 0-38 15,0 4 26-15,0 2-21 16,-6 12-47-16,-8 13 31 0,0 9-26 16,7 9-9-16,-3 0-5 15,3 9-2-15,0 37 0 16,-7 14-8-16,-3 12 20 15,3-1-14-15,8-5 4 16,6-9 0-16,0-14-7 16,0-12 19-16,0-13-12 15,6-13 0-15,19-5-31 16,2 0 31-16,11 0-5 16,0-23 5-16,-1-2 5 15,-2-4 4-15,-11 6-9 16,-10 8 0-16,-7 7 10 0,-1 6-18 15,5 2 8 1,3 0-20-16,-1 10-5 0,18 15-14 16,-3 5 12-16,-4-10-1 15,7-3-22-15,-11-11 36 16,11-6-1-16,-10 0 15 16,3 0 4-16,-10-6 8 15,0-17-12-15,-8-2 14 16,-6-7-13-16,0 1 33 15,0 2-19-15,0 5 4 16,-6 11 10-16,-8 5-22 16,7 8 7-16,-17 0-14 0,17 8-24 15,7 24 20 1,-7 5 4-16,7 3 0 0,0-3-9 16,0-3-57-16,21-5-88 15,17-7-132-15,-8-7-344 16</inkml:trace>
  <inkml:trace contextRef="#ctx0" brushRef="#br0" timeOffset="266262">8806 3894 724 0,'0'0'185'15,"0"0"-28"-15,0 0-16 16,0 0-31-16,-44-152-16 0,13 130-48 15,7 4 0 1,-4 7-21-16,4 8-15 0,-4 3-10 16,-2 0 0-16,-15 34 0 15,7 12-12-15,10 6 14 16,15 5-2-16,13 5 0 16,0 7 9-16,7-6-14 15,37-3 5 1,1-5 0-16,-4-10-11 0,4-2 13 15,-7-5-2-15,-7-7 0 16,-18-5 6-16,-6-10-12 16,-7-1 6-16,0-9 0 0,0 2-14 15,-27-2 11-15,-25-3 3 16,-16-3-1-16,9 0-14 16,7 0-21-16,28 0-46 15,24-14-22-15,0-15-22 16,62-14-213-16</inkml:trace>
  <inkml:trace contextRef="#ctx0" brushRef="#br0" timeOffset="268106">9686 3897 814 0,'0'0'92'0,"0"0"18"16,0 0-40-16,0 0-70 16,0 0-5-16,0 0-6 15,0 0 11-15,-30 86 2 16,30-57 11-16,10-4-12 16,35-5 40-16,13-12 15 15,0-8 43-15,1 0-31 16,-14 0-13-16,-14-25 35 15,-4-7-51-15,-17 2-1 16,-10-5-18-16,0 3-9 16,0 3-20-16,-62 9 9 15,-17 9-47-15,-17 11-118 0,0 0-164 16</inkml:trace>
  <inkml:trace contextRef="#ctx0" brushRef="#br0" timeOffset="269239">1029 5630 312 0,'0'0'466'15,"0"0"-358"-15,0 0-7 0,0 0 11 16,0 0-42-16,0 0-42 16,-155-12 18-16,155 12-42 15,0 0 5-15,0 0-9 16,38 0 12-16,20 0 5 15,14 0 10-15,11 0-13 16,-14 0 23-16,-11 0-34 16,-20 0 5-16,-17 0-8 15,-15 0 13-15,-6 0-16 16,0 0 3-16,0 0-4 16,0 0-6-16,0 2 1 15,-13 16 9-15,-18 5 6 16,-14-1 3-16,18 3-1 0,-4-9-8 15,10-2 0-15,11-8-6 16,3 0 12-16,7-5-6 16,0 4 0-16,0-3-5 15,7 6 0-15,24 5 5 16,0 0 0-16,6 2-6 16,-2-1 6-16,-4 6 0 15,-11 0 0-15,4 6 0 16,-10-3-5-16,-7 2 5 15,-7-5 0-15,0 0-11 16,0-2 12-16,0-7-1 16,-27-2 0-16,-11-4 7 0,-21-5-3 15,-3 0-4-15,4 0-11 16,6 0-43-16,15-5-112 16,23-19-75-16,14-15-224 15</inkml:trace>
  <inkml:trace contextRef="#ctx0" brushRef="#br0" timeOffset="269666">1311 5198 485 0,'0'0'218'16,"0"0"-87"-16,0 0 10 15,-245-81-42-15,180 76-2 16,-4 5-17-16,4 0-57 15,-4 37-3-15,-3 20-16 0,20 20-4 16,15 15 2-16,30 17 13 16,7 13-12-16,20 13-3 15,39-6 2-15,3-6-1 16,10-23 1-16,4-17-2 16,-4-23 0-16,10-23 7 15,-16-17-7-15,16-20 0 16,1 0 1-16,13-28 27 15,14-26-13-15,-7-7 40 16,11-11 11-16,-25-5-24 16,-24-8 15-16,-13-10-19 15,-28-8-17-15,-24-3 18 0,0 1-36 16,-24 5 4-16,-59 5-5 16,-13 12 11-16,-14 12-13 15,-17 20 0-15,10 19-16 16,7 23 9-16,14 9-76 15,13 15-104-15,14 27-82 16,18 13-248-16</inkml:trace>
  <inkml:trace contextRef="#ctx0" brushRef="#br0" timeOffset="277352">2466 5484 353 0,'0'0'512'0,"0"0"-355"0,0 0-42 16,0 0 19-1,0 0-64-15,0 0-16 0,0 0 2 16,24-38-46-16,-3 33 10 15,16-4-18-15,8 0 10 16,20 2-12-16,4-2 0 16,3 0 0-16,4 4-4 15,-4-1 14-15,-17-3-10 16,-20 3 0-16,-18 6-23 16,-17-3-11-16,0 3-38 15,0 0-8-15,-45 0-21 16,0 0-16-16,8 0 28 15,6 0 25-15,10 9 20 16,7-4 37-16,-3-1 7 0,10 2 0 16,0-4 2-16,7 1 3 15,0 0 10-15,-7-1 30 16,7 3-16-16,0 8 13 16,-6 4-28-16,6 9 12 15,0 8 29-15,0 11-22 16,0 13 23-16,0 5-20 15,0 6-20-15,0 5 10 16,0-3-26-16,0-8 3 16,0-15-1-16,-7-12 8 15,-4-18-10-15,11-5 0 16,0-11 5-16,0-2 1 16,0 0 2-16,0 0 4 15,-6-20 2-15,-15-5-7 16,-3-1-7-16,3 0 0 0,-10 0 4 15,-7 1-6-15,18 5 2 16,-4 8 0-16,10 4-8 16,14 5 14-16,-7 3-6 15,7 0 0-15,0 0-35 16,0 0 10-16,31 0-16 16,14 0 18-16,13 0 21 15,8 0-11-15,16-32 13 16,1-8 4-16,-4-5 2 15,-11-1 7-15,-9 0 6 16,-14 0 23-16,-14-1 3 16,-11 3 1-16,-6 7 4 0,-14 5 12 15,0 12-24-15,0 9 16 16,0 6-37-16,0 5-6 16,0 0-11-16,0 0-3 15,0 25-14-15,0 26 16 16,0 18 1-16,0 19 0 15,0 19 0-15,-7 13 0 16,0 8-1-16,-7-5 6 16,8-3-5-16,-12-11 0 15,11-18-42-15,7-17 0 16,0-19-40-16,0-24 44 16,7-14 35-16,17-11-11 15,-3-6 14-15,3 0 7 16,-3-12-5-16,3-24 23 0,-10-13 8 15,-8-8 1-15,-6-12 5 16,0-5-34-16,0 0-3 16,-20 8-2-16,-25 8-13 15,0 19-3-15,1 15-56 16,13 16-77-16,10 8-89 16,21 0-439-16</inkml:trace>
  <inkml:trace contextRef="#ctx0" brushRef="#br0" timeOffset="279624">4230 5590 734 0,'0'0'128'0,"0"0"20"0,0 0-14 16,0 0-34-16,0 0-13 16,-45-161-22-16,24 148-30 15,8 4 11-15,-11 5-41 16,-4 4-3-16,4 0-2 15,-3 0 0-15,-11 35-2 16,7 11 2-16,3 13 0 16,11 7-6-16,17 3 6 15,0-1 0-15,38-7-1 16,20-13-45-16,1-19 3 16,3-17 8-16,3-12 9 15,-13 0 22-15,-8-29 1 0,-13-15 3 16,-10-7 5-16,-21-9 3 15,0 0 2-15,0-5 24 16,-28 5-8-16,-9 8 11 16,-1 9-30-16,0 18 17 15,17 11-3-15,4 8-18 16,3 6-6-16,1 0-10 16,-1 29 2-16,-3 25-1 15,10 14 16-15,7 6-4 16,0 3 0-16,44-5-29 15,32-15-19-15,10-20-1 0,-10-20 4 16,-1-13 36 0,-16-4-5-16,-21-9 14 0,-11-20 8 15,-3-12-3-15,-10 0 24 16,-7-7 41-16,0 1-41 16,-7 10 21-16,0 11-22 15,0 15-3-15,0 7 12 16,0 4-37-16,0 0-3 15,0 29-20-15,0 23 20 16,0 19-5-16,0 12 8 16,0 0 0-16,0 0 1 15,0-9 8-15,0-13-9 0,0-12 0 16,0-15 5 0,0-18-10-16,7-10 5 0,-7-6 0 15,0 0 22-15,0 0-21 16,0-26 27-16,0-17-28 15,0-16 12-15,0-10-15 16,0-8 3-16,0-6 0 16,24 3-4-16,-11 2 12 15,11 18-9-15,-3 20 1 16,-7 9-11-16,3 18 3 16,-3 3 1-16,10 10-14 15,10 0 15-15,11 0-36 16,-7 0 31-16,-7 23-2 15,-11 8-30-15,-6 4 18 16,-14 4-19-16,0 2 12 0,0-4 32 16,0-3-24-16,-14-8 21 15,-13-6-20-15,-11-6-11 16,7-8 17-16,10-6-13 16,-3 0 30-16,17 0-13 15,-6 0 23-15,13-8-10 16,0-1 0-16,0 0 0 15,0 3-3-15,0 0 3 16,0 4 0-16,20-4-8 16,11 0 8-16,7 2 0 15,7-6 0-15,13-4 4 16,1-9-7-16,6-5 3 16,18-9 0-16,-15-4-2 0,-9 1 13 15,-15-3-11 1,-9 3 20-16,-18 3 2 0,-17 6 19 15,0 2 6-15,0 5-7 16,-7 11 20-16,-17 1-53 16,10 7 5-16,1 5-12 15,-5 0-21-15,5 12 19 16,6 21 1-16,7 10 1 16,0 9-6-16,0-3 4 15,0 0-3-15,20-7-14 16,4-7-40-16,4-10 47 15,-4-8-16-15,4-11 2 16,-4-6 17-16,7 0 1 16,-11-11 8-16,11-18 0 0,-10-5 5 15,-7-3 3 1,10 2-2-16,-17-5 14 0,-7 6 38 16,0 0-41-16,0 5 14 15,0 5 2-15,0 8-28 16,0 6 20-16,0 9-25 15,0 1-1-15,20 0-3 16,4 9-31-16,14 25 33 16,0 6 1-16,-11 3-27 15,4 2 26-15,-10 3-10 16,-4-1 12-16,-3-5-7 16,0-6-5-16,-1-6 12 15,-13-6-2-15,0-11-15 0,0-8 15 16,0-1-22-16,0-4 22 15,0 0 2-15,-20-14 3 16,13-18 10-16,-7-3-4 16,14-7-3-16,0-4 1 15,0 0-7-15,52 3-12 16,-1 9-20-16,8 14-39 16,-1 17-30-16,-13 3-54 15,-7 0-55-15,-18 29-192 16</inkml:trace>
  <inkml:trace contextRef="#ctx0" brushRef="#br0" timeOffset="280937">6286 5652 621 0,'0'0'185'0,"0"0"-34"16,0 0-28-16,0 0-7 15,0 0-55-15,0 0-21 16,-141-114-12-16,131 114-23 16,-11 0-10-16,0 15-1 15,-10 27 6-15,0 12-5 16,18 9 9-16,13-3-5 16,0-9 1-16,0-10-44 0,13-15 1 15,18-18-1-15,0-8 41 16,-3 0-3-16,3-6 12 15,-11-22-4-15,-2-9 11 16,2-6 9-16,-6-3 33 16,3-5-34-16,-10 2 8 15,-7 12 38-15,0 8-34 16,0 15 15-16,0 11-2 16,0 3-41-16,0 0 2 15,0 0-7-15,0 35-14 16,0 7 2-16,0 13 14 15,21-1-2-15,3-5 0 0,3-6 9 16,4-15-13 0,0-8 4-16,-10-9 0 0,10-7-11 15,-4-4 16-15,4 0-5 16,0-4 5-16,-3-27 1 16,3-15 4-16,-4-3-10 15,11 1 0-15,-14 5 4 16,-10 12-3-16,0 17-1 15,-14 8 0-15,0 6-1 16,6 0-3-16,5 2-8 16,-4 24 3-16,6 9-4 15,-6-1 10-15,10-4 3 16,-10 0 0-16,-7-10-7 16,14-6 5-16,-7-8-13 0,0-6 3 15,10 0 5-15,-10 0 14 16,13-6-7-16,-2-14 4 15,9-3 6-15,-3 1-9 16,-10 5-1-16,7 2 0 16,3 9-6-16,-17 2 7 15,17 4-2-15,-11 0 0 16,8 0-16-16,10 4 16 16,-10 14-17-16,3 2 1 15,-11-4 12-15,12-1-8 16,-19-1 9-16,15-8-1 15,-14-2 9-15,17-4-4 16,-3 0 5-16,16-18-4 0,1-18 15 16,14-3-14-16,-7 2 2 15,-1 0 4-15,-6 3-1 16,-4 8 3-16,-10 9-10 16,-10 9 6-16,-7 2-11 15,10 6 5-15,-3 0-14 16,-7 6 7-16,7 16-15 15,-4 7 9-15,-10 3-14 16,7-10 11-16,-7-5 3 16,0-12 7-16,7-2 6 15,-7-3 6-15,0 0-5 16,0 0 20-16,0-5 1 0,0-15-16 16,0-6 20-16,0 3-20 15,-14 1 18 1,-10 7-3-16,3 8-20 0,4 3 9 15,-4 4-10-15,-3 0-10 16,-3 31 2-16,10 18 2 16,-4 8 6-16,14 3-3 15,7-9-21-15,0-10 1 16,0-13-9-16,14-14 3 16,24-14 25-16,6 0-10 15,1-14 14-15,7-29 8 16,6-8-3-16,-6-9 20 15,-8-6 27-15,-13 0-7 16,-10 1 23-16,-21-1-33 16,0 0-1-16,0 6 4 0,0 14-30 15,0 18 20-15,0 16-16 16,0 12-7-16,-7 0-10 16,7 14-8-16,0 33 1 15,0 15-5-15,-7 16 34 16,0 5-17-16,7 2 0 15,0-5-18-15,0-3-31 16,0-11-63-16,38-11-28 16,7-13-81-16,13-11-246 15</inkml:trace>
  <inkml:trace contextRef="#ctx0" brushRef="#br0" timeOffset="281400">8397 5624 732 0,'0'0'84'0,"0"0"25"16,0 0 3-16,0 0-112 16,0 0 3-16,0 0-10 15,59-8 14-15,-1 8-2 16,11 0 8-16,-4 0-10 15,-13 0 35-15,-1 0-11 16,-20 0 5-16,-7-10 40 0,-17 2-28 16,-7-3 16-16,0-4 13 15,0-2-36-15,0-5 6 16,-24 1-43-16,-3 4 2 16,-11 0-2-16,7 9 7 15,10 4-7-15,4 2 0 16,17 2 6-16,0 0-18 15,0 0 12-15,0 0-10 16,0 2 7-16,31 19-8 16,7 4 11-16,6 4 0 15,8-1 5-15,0 4-5 16,-15-3 0-16,-2-5 0 0,-18 0-4 16,-10-4 4-1,-7 3-1-15,-31 0-82 0,-41 3-102 16,-31-4-140-16</inkml:trace>
  <inkml:trace contextRef="#ctx0" brushRef="#br0" timeOffset="290750">9374 5310 745 0,'0'0'201'0,"0"0"-56"0,0 0-4 16,0 0-20-1,0 0-54-15,0 0-41 0,0 0 16 16,0-44-38-16,-7 44 2 15,7 15-6-15,-7 28-1 16,-7 11 1-16,7 6 0 16,0-3 1-16,-3 1-2 15,10-2 3-15,0-4-2 16,-7-9 0-16,7-9 11 16,0-14-11-16,0-8 0 15,0-3 0-15,0-7 13 16,0 1-11-16,0-3 18 15,0 0 66-15,0-14-50 16,0-26-8-16,-7-21-25 16,7-10 3-16,0-18-3 0,0-8 0 15,0-3-3 1,0 6 1-16,0 14 7 0,0 15-10 16,0 12 2-16,0 22 0 15,0 11-8-15,0 8 8 16,0 12-18-16,7 0-11 15,31 0-37-15,20 0 43 16,-6 24 3-16,0 1-16 16,-22 1 25-16,-16 0-29 15,3-3 23-15,-17-1 5 0,0 4-44 16,-17 5 33 0,-27 1-51-16,-8 5-56 0,-6-3-39 15,20 1-145-15</inkml:trace>
  <inkml:trace contextRef="#ctx0" brushRef="#br0" timeOffset="295082">9257 3957 276 0,'0'0'338'0,"0"0"-228"0,0 0-29 16,0 0 4-16,0 0-39 15,0 0-16-15,-90-78 8 16,83 78-22-16,7 0 16 16,0 0 2-16,0 0-15 15,0 0 19-15,0 0-24 16,0 0 1-16,0 0 32 15,0-2-27-15,0-1 31 16,0 3-1-16,0-2-16 16,0 2 28-16,0-4-35 15,0-2-3-15,0 1 26 16,0-6-45-16,0-4 8 0,0 4-13 16,0-1 11-16,0 1-6 15,0 5-5-15,-6-3 0 16,6 4 5-16,-7 2 4 15,7 3-9-15,0 0 0 16,0 0 0-16,0 0-8 16,-7 8-4-16,7 35 2 15,0 18-3-15,0 10 19 16,0 3-6-16,0 0 0 16,0 1 9-16,0-6-16 15,0-12 7-15,0-8 0 16,7-12-4-16,0-6 2 15,-1-11-32-15,-6-9-32 16,0-2-52-16,0-6-17 16,0-3-8-16,0 0 14 0,0-12-43 15,0-19-196-15,0 3 115 16</inkml:trace>
  <inkml:trace contextRef="#ctx0" brushRef="#br0" timeOffset="296477">9013 4280 126 0,'0'0'149'0,"0"0"-39"15,0 0 29-15,0 0-60 16,0 0 6-16,0 0-40 16,-45-26-14-16,45 26-4 15,0 0-25-15,31 0-2 16,10 0 23-16,4 0-12 16,-1-3 31-16,1-3-9 0,7 3-19 15,-14-2 17-15,-8 3-11 16,-9-2 25-16,-21 2 5 15,0 2-14-15,0 0 50 16,0 0-31-16,0 0-16 16,0 0 2-16,0 0-40 15,0 0 11-15,0 0-12 16,0 0-7-16,0 0-2 16,7 11 4-16,10 12 5 15,-3 6 1-15,7 2-1 16,3 1 0-16,7 2 0 15,-4-3 6-15,-10-5-8 16,-3-6 2-16,-7-9-1 0,-7-5-7 16,0-1-38-16,0-5 22 15,0 0 8-15,0 0-5 16,-7 0 15-16,-7 0 6 16,4 0-26-16,3-8 16 15,7-12-19-15,0-2 6 16,0 1 20-16,0 1-10 15,17 0 6-15,4 6 6 16,17 2 1-16,-11-2-8 16,11 5 8-16,-14 2 0 15,-10-1 1-15,-7 8 7 16,-7 0-8-16,0 0 6 0,7 0-4 16,-7 0 5-16,0 0-7 15,17 0 0-15,-10 0 0 16,13 10 7-16,-2 10-11 15,2 6 4-15,1 0 0 16,3 2-1-16,-4-5 4 16,18-1-3-16,-7-2 2 15,7-11 4-15,-17-3-2 16,-1-6-2-16,4 0-1 16,-3 0 19-16,3-15-20 15,-3-10 6-15,3-12 10 16,-10 0 1-16,-1-1 11 15,-2 0-20-15,2 13 13 16,-13 11 20-16,0 8-32 16,0 6 7-16,0 0-16 0,0 0-19 15,0 12 7-15,0 14 12 16,7 2 0-16,7-2-1 16,3-6 4-16,4-3-3 15,-14-5 0-15,17-11-1 16,-17 3-2-16,6-4 3 15,5 0 0-15,2 0 0 16,-6-8 0-16,10-13 0 16,-3-1 0-16,-4 2 7 15,-3 3-7-15,-7 4 0 0,-1 6 1 16,1 4-6 0,4 3 5-16,-11 0-7 0,6 0-2 15,15 5-17-15,-7 13 25 16,17-1-13-16,0 0-12 15,3-8 21-15,-10-3-20 16,7-6 24-16,-10 0-10 16,3 0 16-16,-4 0-5 15,-6-15 0-15,-14-6 3 16,7 3 0-16,-7-3-3 16,0-2 0-16,0 0 21 15,0 0-16-15,0 7 11 16,0 4-5-16,-7 3-7 15,-7 6 12-15,8 0-16 16,-1 3-4-16,0 0-4 0,-10 0 2 16,10 6 6-16,-7 11 0 15,7 3-5-15,7 6-3 16,0-3-14-16,0 0-8 16,0-3 22-16,0 0-7 15,14 0 15-15,0 2 0 16,-7 2 4-16,-7 7-14 15,10 1 10-15,-10 7 0 16,7 7-6-16,6 5 14 16,1 4-8-16,10 2 0 15,4-2 7-15,3-4-1 16,-11-5-3-16,4-3 0 0,-10-10 16 16,-14-4-15-16,0-5 9 15,0-7-1-15,0-6-12 16,0-6 14-16,0 1-10 15,-14-6-3-15,-23 0 36 16,-15 0-32-16,7 0 11 16,-6-20-11-16,6-5 0 15,7-4-10-15,31-7-4 16,7-22-67-16,0-5-8 16,59-8-231-16</inkml:trace>
  <inkml:trace contextRef="#ctx0" brushRef="#br0" timeOffset="298278">9680 5427 711 0,'0'0'101'0,"0"0"2"15,0 0-8-15,0 0-27 16,0 0-62-16,0 0-1 16,-52 11-3-16,52 15 2 15,0 0-4-15,0-1 1 0,0 1 8 16,0 0-7 0,0-1-2-16,14-1 6 0,-7-8-6 15,17-4 1-15,-4-9-1 16,11-3 2-16,-3 0-1 15,10 0 17-15,-7-23-10 16,-4-3-8-16,-3-3 24 16,-10 1 6-16,-7 2 15 15,-7 6 13-15,0 9-36 16,0 5 9-16,0 3-18 16,0 3-11-16,0 0-4 15,0 0-17-15,0 9 16 16,0 19-6-16,0 1 18 15,0-1-13-15,10-5 4 16,18-6-13-16,3-6 12 0,-4-7-15 16,11-4 16-16,0 0-6 15,6-15 15-15,-6-13-9 16,-3-10 0-16,-4 2 4 16,-1 1 1-16,-16-5-5 15,-7 6 0-15,-7 3 18 16,0 8-16-16,0 9 20 15,0 8-10-15,0 6-9 16,0 0-6-16,0 2-16 16,0 35 15-16,0 12-11 15,0 5 23-15,14 4-12 16,10-10 4-16,-3-2-16 0,10-10 13 16,-25-10-26-16,1-5-8 15,-7-13 1-15,0-5-34 16,0-3 54-16,0 0 15 15,-20 0 1-15,6-19 15 16,4 1-13-16,3 1-2 16,7 0 11-16,0 0-5 15,0-3-6-15,7-3 0 16,30-9 2-16,1-5-7 16,7-9 5-16,6-2 0 15,-6-3 1-15,-7 3 9 16,-10 1-10-16,-4 7 17 15,-11 6 9-15,-13 6 44 16,0 13-18-16,0 6-10 16,0 9 19-16,0 0-46 0,0 0-15 15,0 6-1-15,-13 40-23 16,-1 13 17-16,-3 16 7 16,10 0 0-16,7-7-1 15,0-5 11-15,0-11-10 16,7-12 0-16,17-16-29 15,-4-14 7-15,-6-10-9 16,24 0 31-16,0-10-3 16,0-18 14-16,6-6-11 15,-16 0 1-15,-4 11 10 16,-10 9-15-16,-8 5 4 16,1 9-3-16,11 0 0 0,-5 15-27 15,18 19 28-15,-10 9-4 16,3 0-146-16,-10-7-58 15,6-4-324-15</inkml:trace>
  <inkml:trace contextRef="#ctx0" brushRef="#br0" timeOffset="299036">11753 5078 873 0,'0'0'137'16,"0"0"-25"-16,0 0 17 15,0 0-42-15,0 0-76 16,0 0-11-16,-72 25 0 16,58 38 0-16,4 9 6 15,3 2-3-15,7 1-3 16,0-4 0-16,0-8 1 0,0-15-1 16,0-16-3-16,0-13-72 15,0-13-28-15,0-6 34 16,0 0 7-16,0-8 29 15,0-23 3-15,-7-7 15 16,-21-4 15-16,-3 1 0 16,1 2 3-16,2 7-2 15,4 12 6-15,10 8 9 16,7 7 32-16,7 5-42 16,0 0-6-16,0 0-2 15,21 9-3-15,24 7 1 16,13-1 4-16,4-10 0 15,-4-1-9-15,-6-4 13 0,-14 0-4 16,-18 0 0 0,5 0 7-16,-19 0-3 0,1 0 6 15,-7 0 5-15,7-4 15 16,-7 4-27-16,0 0 0 16,0 0-3-16,0 9-11 15,14 20 10-15,-4 5 1 16,4 0 0-16,17-5 1 15,-4-9 4-15,11-9-5 16,7-8 7-16,-7-3-1 16,6 0 10-16,-16-25 5 15,3-10 36-15,-10-2 21 0,-15-4-36 16,-6 5 10 0,0-1-7-16,-20 2-35 0,-25 10-10 15,7 7-2-15,-6 13-24 16,9 5-31-16,11 0-121 15,17 23-99-15,7 6-439 16</inkml:trace>
  <inkml:trace contextRef="#ctx0" brushRef="#br0" timeOffset="310734">12637 5107 264 0,'0'0'162'0,"0"0"-37"16,0 0-42-16,0 0 6 16,0 0-7-16,0 0-41 15,65-175 33-15,-65 146-26 16,10 0-12-16,-10 7 22 16,0 5-26-16,0 3 1 15,0 4-13-15,0 5-13 16,0 5-4-16,-10 0-3 15,10 0-18-15,-7 0 10 16,0 15-3-16,-7 19 11 16,8 5 0-16,6 8 8 15,0 1-18-15,0-3 10 16,34 2-17-16,11-2 14 0,-1 4-19 16,8-4 22-16,-7 1 0 15,-1-2 7-15,-13-10-12 16,-3-3 5-16,-11-8 0 15,-17-3-9-15,0-6 8 16,0 4-2-16,-17-4 2 16,-42 2-6-16,-6-1-5 15,-11-6-19-15,18-9-27 16,13 0-10-16,25 0-48 16,20-6-25-16,0-31-176 15</inkml:trace>
  <inkml:trace contextRef="#ctx0" brushRef="#br0" timeOffset="312225">13245 4889 528 0,'0'0'110'0,"0"0"-76"15,0 0-6-15,0 0-27 16,0 0 7-16,0 0 28 15,0 155-20-15,0-92 0 16,0 2-4-16,0 1 2 16,0-3-9-16,0-12-5 15,0-8 3-15,0-17-2 16,0-9-1-16,0-11-2 0,0-6-15 16,0 0-42-16,0 0 47 15,0-21-92-15,-7-9-25 16,-3-8 112-16,-4-2 8 15,0 0 9-15,8 0 9 16,-1 9-3-16,-4 11 25 16,11 11 46-16,0 4-42 15,0 5-8-15,0 0-27 16,18 0 0-16,26 5-7 16,15 4 16-16,6-4-9 15,11-2 0-15,-11-3 10 0,11 0-7 16,-32 0-3-1,-6 0 0-15,-17 0 12 0,-21 0-9 16,0-6 44-16,0 0 26 16,0 1-58-16,0 0 15 15,-7 1-30-15,-17 4 0 16,10 0 0-16,-17 0 8 16,4 0-8-16,3 23 0 15,-4 8 2-15,-3 6-8 16,11 4 6-16,2-2 0 15,5-4-3-15,13-6 12 16,0-12-9-16,0-8 0 16,0-7-14-16,20-2 8 15,11 0 6-15,0-11 0 16,4-17 4-16,-5-4 9 0,1-6-13 16,-10-4 1-1,3 5 8-15,-17 8 12 0,0 9-5 16,-7 8-1-16,0 10 21 15,0 2-34-15,0 0-4 16,7 0-13-16,6 28 12 16,-2 4-5-16,9 2 8 15,-6-5 0-15,10-6-2 16,-3-7 8-16,3-7-6 16,-10-6 0-16,-1-3 4 15,5 0-9-15,2 0 5 16,-13-8 0-16,17-12 5 0,-17-3 0 15,7 3-5-15,-7 0 0 16,3 2 14-16,4-2-20 16,-7 9 6-1,0-1 0-15,-1 6-7 0,5 6 9 16,-11 0-2-16,0 0 0 16,0 0-14-16,0 0 1 15,0 0 12-15,0 0 1 16,0 0-12-16,0 0 5 15,0 0 7-15,0 0 0 16,0 0-20-16,0 0 17 16,-17 0-11-16,-4 10 14 15,-3 9 0-15,3 7 6 16,-3 3-6-16,17 5 0 16,0 0 9-16,7-5-14 0,0-3 5 15,7-6 0-15,31-7-7 16,14-9 7-16,6-4 0 15,11 0-1-15,3-17-3 16,-3-21 4-16,-18-5 0 16,-13-6 0-16,-10-4 13 15,-4-1-5-15,-17-7 32 16,-7-2-3-16,0 6-16 16,0 6 18-16,0 11-17 15,0 14-8-15,-7 9 42 0,7 11-55 16,-10 6 9-1,10 0-10-15,0 17-28 0,0 29 27 16,-7 17 1-16,0 6 0 16,0-1-6-16,0-5 9 15,7-5-3-15,0-14 0 16,0-11 12-16,0-11-20 16,0-10 8-16,0-9 0 15,0-3-9-15,0 0 16 16,0 0-7-16,0 0 0 15,0-21 17-15,0 0-27 16,0-9 10-16,0 2 0 16,21-1-16-16,3 3 9 15,3 6-14-15,4 9 10 16,-10 8-21-16,3 3 20 0,-10 0-31 16,-7 22-8-16,-7 13 51 15,0 2-27-15,-7 3 27 16,-31-6-5-16,10-11 18 15,4-5-13-15,24-12 0 16,0 0 0-16,0-4-4 16,0 4 5-16,31-4-1 15,28-2 11-15,16 0-11 16,22 0-13-16,-8 0-108 16,-17 0-230-16</inkml:trace>
  <inkml:trace contextRef="#ctx0" brushRef="#br0" timeOffset="313920">1104 7273 878 0,'0'0'152'16,"0"0"-33"-16,0 0 6 15,0 0 15-15,0 0-47 16,0 0-46-16,0 0 11 15,0 0-36-15,-31-65-13 16,31 65-1-16,0 0-4 16,0 0-8-16,0 0 3 0,-7 1-22 15,-6 20 20-15,-11 12 3 16,3 1 0-16,4-1 3 16,3 1 3-16,14-7-6 15,0-10 0-15,0-8 9 16,0-4-21-16,0-2 11 15,0-3-5-15,31 0 1 16,-3 0 0-16,2 0 5 16,8 0 0-16,-10 0 5 15,3-3-6-15,-11-2 1 16,4 1 0-16,-10-4-2 16,10-4 14-16,-17 1-12 0,0-3 3 15,7-4 0-15,-14-2 12 16,0 3 0-16,0 3-10 15,0 3 34-15,0 4-36 16,0 3 13-16,0 4-5 16,0-4-2-16,0 4-14 15,0 0 5-15,0 0-10 16,0 0 6-16,0 15-6 16,0 13 10-16,0 4 0 15,0 4 4-15,0-1-12 16,0-3 8-16,0-2-51 15,0-2-12-15,0-6-99 16,7-5-129-16,-7-6-155 0</inkml:trace>
  <inkml:trace contextRef="#ctx0" brushRef="#br0" timeOffset="314348">1170 6825 703 0,'0'0'174'0,"0"0"-68"15,0 0-31-15,0 0 9 16,0 0-83-16,-231 77 0 0,180 12 7 16,-1 13 1-16,21 1 8 15,4 0-10-15,20 0-5 16,7-3 8-16,0-4-10 15,27-3 2-15,18-19-2 16,24-17-3-16,10-16 1 16,10-21-1-16,14-20 3 15,4 0 21-15,3-15-18 16,0-27 77-16,10-16 33 16,-23-5-34-16,-15-14 9 15,-17-9-29-15,-34-9-14 16,-24-4 8-16,-7-1-32 15,-38 8-9-15,-51 15-9 0,-28 17 2 16,-10 20-10 0,-14 14 3-16,14 18-15 0,10 8 7 15,14 11-89-15,27 32-72 16,18 12-112-16,20-1-382 16</inkml:trace>
  <inkml:trace contextRef="#ctx0" brushRef="#br0" timeOffset="317203">2229 7188 482 0,'0'0'371'16,"0"0"-251"-16,0 0 4 16,0 0-25-16,0 0-12 15,0 0-38-15,0 0-34 16,-7-24 11-16,58 22-24 16,11-1 3-16,10-3 5 15,4 0-3-15,-4 1-7 0,-13 0 0 16,-21-1 7-16,-14 6-5 15,-24-4-2-15,0 4 0 16,0 0-7-16,0 0-31 16,-24 0 0-16,-14 0 1 15,3 0-28-15,-2 0 22 16,12 0 1-16,12 0 37 16,6 0-6-16,0 0 13 15,0 0-2-15,7 0 0 16,-7 4 0-16,7 7-8 15,0 9 8-15,0 9-1 16,0 4-11-16,0 10 17 16,0 3-5-16,0 5 0 0,0 4 7 15,-10-3 1 1,3-4-8-16,0-8 4 0,0-8-7 16,-7-9 11-16,-3-13-8 15,4 0 1-15,-1-10 6 16,3 0 2-16,-2 0-4 15,-1 0-2-15,0-15 8 16,4 4-6-16,3 0-1 16,7 2-4-16,0 3 3 15,0 4-8-15,0-1 1 16,7 3-26-16,44-4 28 16,18-4-12-16,14-4 14 0,-4-7 2 15,3-5 2 1,-6-5 2-16,-11-5-5 0,-13-3 15 15,-14-3 49 1,-18-2-8-16,-20-1 21 0,0 3-1 16,0 4-24-16,0 9 27 15,-7 7-44-15,-6 5-13 16,6 10 19-16,0 5-40 16,7 0-2-16,0 0 0 15,0 31-20-15,0 26 18 16,-10 29 0-16,-4 15 2 15,0 18 3-15,-10 7-3 16,-3 11 0-16,-4 12 0 16,0-3 8-16,3-20-21 15,14-32 12-15,4-40-60 0,10-31 53 16,0-17-15-16,0-6 15 16,24 0 5-16,14-40 6 15,14-23 9-15,6-23-12 16,7-14 0-16,-3 1-2 15,-27 6 2-15,-35 19-6 16,0 18-25-16,-52 12-76 16,-27 19-27-16,-10 13-2 15,13 9-42-15,17 3-101 16</inkml:trace>
  <inkml:trace contextRef="#ctx0" brushRef="#br0" timeOffset="319317">4010 7162 826 0,'0'0'144'15,"0"0"-15"-15,0 0-31 0,0 0-6 16,0 0 0-16,0 0-72 16,0 0 13-16,-121-117-33 15,94 117 5-15,-11 11-17 16,-7 29 9-16,8 9 3 15,9 11-9-15,18 0 19 16,10 0-10-16,0-9 0 16,10-8 7-16,31-11-21 15,4-15 7-15,7-11-3 16,-8-6-2-16,1 0 24 16,0-15-10-16,-14-13 8 15,0-7-6-15,-18-11 19 16,-13-7-8-16,0-10 1 0,0-4 22 15,0 5-33-15,-38 11 7 16,-6 16-3-16,6 12 1 16,4 14-20-16,9 9 9 15,5 0-3-15,-4 24-3 16,10 24 3-16,7 15 4 16,7 9 0-16,0-3 6 15,35-7-12-15,26-8 6 16,-2-14-28-16,17-14 19 15,-4-9-25-15,-14-14 28 16,-13-3 2-16,0 0 4 0,-14-3 7 16,-4-20-4-1,-10-3-3-15,-3-3 37 0,-14 1-25 16,0 2 29-16,0 9-7 16,0 9-13-16,0 2 31 15,0 6-40-15,0 0-12 16,0 0 0-16,0 7-32 15,0 29 30-15,0 15-9 16,-21 12 22-16,11 8-17 16,-11 0 6-16,1 2 0 15,3-7-1-15,-4-12 14 16,4-14-13-16,10-12 0 16,0-17 5-16,7-4-10 15,0-7 8-15,0 0-3 0,0-14 26 16,0-23-26-16,0-9 9 15,0-17-9-15,0-9 3 16,0-5-10-16,24 3 7 16,-3 17-4-16,3 16-3 15,-4 19-2-15,1 4 9 16,10 10-3-16,-17 2-18 16,10 3 21-16,3 3-16 15,-3 0-10-15,-3 0 18 16,-4 23-45-16,-10 8 15 15,0 7 4-15,-7-4-7 16,0-3 20-16,0-5-23 16,0-12 3-16,0-5 19 15,0-6-3-15,7-3 16 0,7 0 5 16,3 0 4-16,10 0 4 16,4-23-3-16,7-8 1 15,0-4 23-15,7-7-21 16,-4-5 26-16,-3 2 1 15,-1-1-25-15,-23 6 32 16,3 9-6-16,-17 2-4 16,0 9 30-16,0 6-33 15,0 6-5-15,-17-2-15 16,10 8 2-16,7 2-14 16,-7 0 4-16,1 0-22 0,-8 34 24 15,4 15 2 1,3 2-1-16,7 3 0 0,0-5-26 15,0-9 4-15,7-11-23 16,30-13 9-16,1-10 29 16,7-6 7-16,0 0 0 15,6-6 9-15,-6-19-5 16,-7-6 24-16,-11-4 8 16,-10-2-12-16,-3-1 24 15,-14 2-33-15,0 8 3 16,0 7 1-16,0 10-18 15,0 8 13-15,0 3-14 16,0 0-22-16,7 3 9 0,17 26-10 16,-3 8 22-1,-1 3 0-15,4-1-21 0,-3-1 18 16,-4-4-5-16,4-9 1 16,-14-1-3-16,10-7 10 15,-17-9-1-15,0-3-1 16,0-1-20-16,0-4 18 15,0 0-11-15,-17 0 16 16,-4 0 8-16,14-11-8 16,7-12-16-16,0-6 13 15,21-5-22-15,37-6 21 16,18 5-27-16,0 7-43 16,-18 16-3-16,1 12-34 15,-8 0-10-15,-13 6-4 0,-7 21-7 16,-17 6-3-16,-1-4-106 15,-13-6 108-15,0-9 95 16,0-9 38-16,0-5 100 16,0 0 146-16,7 0 4 15,-7 0-55-15,0-11-124 16,0-9-35-16,0-3 26 16,-7-3-31-16,-13 1-5 15,-11 5 20-15,17 2-45 16,-17 4 15-16,10 12-16 15,-9 2-13-15,9 0 11 16,-10 12-6-16,0 18 8 16,17 11-7-16,0-1 6 15,14-4-28-15,0-7-5 0,0-9-26 16,21-11 45-16,3-9-12 16,4 0 27-16,3 0-6 15,-11-3 14-15,4-11-8 16,-10-4 9-16,-7 10 0 15,0 0 17-15,3 4-12 16,-10 4-8-16,7 0-6 16,0 0-17-16,14 14 13 15,3 10-16-15,-4-7-49 16,11-6-17-16,7-5 12 16,-4-6 52-16,4 0 15 15,-7 0 13-15,-3-20-6 16,-4-12 40-16,-4-5 44 0,4-9 0 15,-10 1-16-15,-14-7-2 16,0-2 26-16,0 2-28 16,0 10-4-16,-14 7-3 15,8 19-40-15,-1 7 17 16,7 9-34-16,0 0-13 16,0 25 0-16,0 25-4 15,0 12 17-15,7 1 0 16,-1-6-12-16,8-5 2 15,3-13-73-15,-3-7-23 16,-7-10-25-16,14-13-20 16,-4-9-33-16,3 0-40 15,-13-3-96-15</inkml:trace>
  <inkml:trace contextRef="#ctx0" brushRef="#br0" timeOffset="319985">6062 7273 172 0,'0'0'241'0,"0"0"-74"16,0 0-85-16,0 0-48 15,0 0-29-15,0 0-6 16,45-39 2-16,20 39 13 16,4 0 10-16,-3 0 2 15,-15 0 26-15,-6 0 4 16,-21 0-4-16,-10 0 15 16,-14 0-1-16,0 0 9 15,0 0 1-15,0 0-19 0,0 0-4 16,0 0-30-16,0 0-19 15,0 5-8-15,0 15-11 16,0 14 15-16,-7 7 0 16,7-1 10-16,0-4-12 15,0-7 2-15,7-6-18 16,20-11 16-16,11-10 2 16,0-2 0-16,-7 0 10 15,-4-5-9-15,-3-15 12 16,-10-6-9-16,-7-3 7 15,-7-5 25-15,0 0-27 16,0-3 7-16,-14-3 9 16,-24 6-20-16,1 8 12 0,9 8-17 15,-3 9 1-15,10 9-9 16,-3 0-1-16,-3 12 9 16,3 21 0-16,3 9 1 15,11-2-7-15,10-1 6 16,0-5-6-16,17-5-2 15,11-5-15-15,9-8 4 16,1-7 18-16,7-9-7 16,6 0 8-16,1 0 0 15,-14-9 2-15,0-11-1 16,-11 0 2-16,-3-3-3 16,4 1 8-16,-11 4-2 0,-3 4 5 15,-7 9-11 1,6 5 0-16,5 0-6 0,2 0-5 15,4 23 8-15,-10 5-1 16,0 3 6-16,3 3-4 16,-3-2 2-16,-7-3 0 15,-1-7-2-15,12-7 2 16,-18-6-6-16,7-1-21 16,-7-8-136-16,0 0-101 15</inkml:trace>
  <inkml:trace contextRef="#ctx0" brushRef="#br0" timeOffset="321066">3477 8228 808 0,'0'0'204'0,"0"0"-58"0,0 0-19 16,0 0-3-16,0 0-55 16,0 0-36-16,0-69-7 15,0 69-26-15,0 20-2 16,-11 23-5-16,11 18 7 16,0 4 1-16,0 1-1 15,0-6 0-15,0-6 2 16,0-11 7-16,18-9-9 15,9-8 0-15,18-9 6 16,0-11-6-16,13-6 0 16,4 0 0-16,-11-6 9 15,8-16-2-15,-8-4-6 0,-20-5 7 16,-10-1-3-16,-4-2 1 16,-17 2-6-16,0 4 0 15,0 2 19-15,-10 6-17 16,-11 6 4-16,-3 5-6 15,17 7 10-15,7 2-12 16,0 0 2-16,0 0 0 16,0 0-11-16,0 0 11 15,0 0-2-15,7 4-1 16,31 17 6-16,7 2-5 16,13-3 2-16,-6 1 0 15,10-3 0-15,-11 0 5 16,-13 5-5-16,-10 0 0 15,-11 3 6-15,-17 2-7 0,-17 6 1 16,-73 3-13-16,-40 6-38 16,-22 1-276-16,11-5-894 15</inkml:trace>
  <inkml:trace contextRef="#ctx0" brushRef="#br0" timeOffset="324141">4811 8185 837 0,'0'0'147'16,"0"0"-17"-16,0 0 13 16,0 0-46-16,0 0-21 15,0 0 6-15,0 0-52 16,0 0 22-16,-45-85-38 16,45 91-7-16,0 33 3 15,0 22-8-15,-10 13 25 16,10 6-2-16,-7 3-17 15,7 6 6-15,-7-4-14 16,7-5 6-16,0-11-11 16,0-17 8-16,0-18-3 15,0-15 0-15,0-9 16 0,0-8-16 16,0-2 0-16,0 0 6 16,0 0 32-16,0-17-22 15,0-21-10-15,0-4 3 16,-14-7 6-16,14-5-14 15,0-9-1-15,-7-6 4 16,7-8-9-16,0-3 5 16,0-2 0-16,0-2-5 15,0 7 13-15,0 12-8 16,14 7 0-16,7 10-5 16,3 2-9-16,7 17 5 15,-11 9 2-15,18 14-2 16,0 6-12-16,-3 0 19 0,9 9 2 15,-6 26-22-15,0 11 16 16,-11 10-11-16,-3 1 17 16,-10 5-12-16,-14-6 1 15,0-2 7-15,-20-4-3 16,-18-6-29-16,-14-9 27 16,14-10-54-16,1-2-38 15,9-3-17-15,4 0-110 16,17-3-13-16,7-5-223 15</inkml:trace>
  <inkml:trace contextRef="#ctx0" brushRef="#br0" timeOffset="324782">5179 8617 791 0,'0'0'101'15,"0"0"31"-15,0 0-6 16,0 0 9-16,0 0-61 15,0 0-33-15,-7-37-11 16,7 42-24-16,0 27-6 16,0 11 20-16,0 6-19 15,-7-1 23-15,0 1-23 16,7-3 4-16,0-9-2 16,0-9 4-16,0-7-7 15,14-7 0-15,10-8-78 0,-10-6-31 16,-1 0-57-16,12-4-52 15,-12-27-139-15</inkml:trace>
  <inkml:trace contextRef="#ctx0" brushRef="#br0" timeOffset="325102">5261 8304 580 0,'0'0'146'0,"0"0"-11"15,0 0-9-15,0 0-71 16,0 0-39-16,0 0 7 16,-89 64-20-16,82-24 19 15,7-5-21-15,0-7 7 0,0-2-4 16,0-6 4-16,31-5-8 16,-10-7 7-16,-8-8 3 15,11 0-3-15,-3-3 15 16,-4-26-7-16,-3-2 42 15,-14-6-35-15,0 3-1 16,0 0-14-16,-7 8-1 16,-17 10-12-16,-3 14 5 15,-4 2-53-15,17 12-11 16,7 31-45-16,7 11-118 16,0 3-310-16</inkml:trace>
  <inkml:trace contextRef="#ctx0" brushRef="#br0" timeOffset="325776">5640 8646 783 0,'0'0'192'16,"0"0"-86"-16,0 0 15 15,0 0-18-15,0 0-48 16,0 0 9-16,-97-106-61 15,83 106 4-15,-3 29-14 16,-3 16 12-16,13 4-5 16,7 2 0-16,0-2 5 15,0-9-18-15,27-9 13 0,18-11-8 16,0-11-2-16,6-9 4 16,1 0 6-16,10-11 5 15,-11-23 4-15,-6-12 10 16,0-12-19-16,-18-8 1 15,4-6 22-15,-10-4-22 16,-21 1 30-16,0 7-2 16,0 14-9-16,0 14 21 15,-14 19-31-15,7 15 1 16,0 6-1-16,7 0-10 16,-17 44-5-16,10 27 5 15,-7 18 0-15,8-1-1 16,6 1 1-16,0-13 0 0,0-6-5 15,0-19 13 1,6-13-8-16,8-19 0 0,-7-9-6 16,3-10-2-16,-3 0 5 15,7-10 3-15,7-27-4 16,10-5 16-16,0-4-12 16,-4 6 0-16,-3 9-7 15,-3 8-2-15,3 14-5 16,-4 9-13-16,5 0 24 15,-5 9-45-15,-6 25 31 16,3 6 4-16,-17 6-5 16,0-4 8-16,0-4 10 15,0-4 0-15,-7-11-11 16,7-6 17-16,0-4-10 0,7-4 4 16,21-3-3-16,9-2-13 15,1-4 8-15,7 0-105 16,0 0-54-16,13 0-118 15,1 0-310-15</inkml:trace>
  <inkml:trace contextRef="#ctx0" brushRef="#br0" timeOffset="327028">6974 8906 744 0,'0'0'206'0,"0"0"-60"15,0-155 4-15,0 92-53 16,0 1-8-16,0-7-53 16,0 0-16-16,0 6 31 15,0 4-49-15,0 7 17 16,0 12 2-16,0 14-20 16,0 11 29-16,-7 14-30 15,7 1 1-15,-7 0-8 16,0 19-4-16,-3 39-1 15,-11 24 5-15,7 10 14 16,4 1-5-16,10-3-2 16,0-13 0-16,24-12-7 15,21-10 12-15,-1-21-5 0,1-20 0 16,-7-10 3-16,14-4-4 16,-1-9 1-16,8-26 0 15,-1-8 9-15,0-5-5 16,-3 3-4-16,-13 3 0 15,-18 12 9-15,-4 13-10 16,-2 5 1-16,-12 12 0 16,1 0-13-16,17 0-1 15,-10 14 4-15,0 13 7 16,0-1-42-16,-4-4 30 16,-3-8-12-16,-7-8-6 15,0-3 32-15,0-3-13 16,0 0 14-16,0 0 28 0,0-11-27 15,0-13 10 1,0 1-11-16,-24 3 7 0,3 6-15 16,-3 3 8-16,10 5 0 15,-6 6-3-15,-4 0-2 16,-14 0-1-16,-7 29 5 16,11 6 1-16,-4 1-10 15,24 4 10-15,14-3-16 16,0-5 5-16,28-10-76 15,10-9 14-15,13-11 35 16,-13-2 33-16,0 0 0 16,-18-6 6-16,4-14-1 0,-17 0 17 15,0 1-12 1,-7 1 21-16,0 4 7 0,0 5-23 16,0 9 16-16,0 0-26 15,0 0-15-15,0 3 13 16,0 20-13-16,0 0 10 15,0 1 5-15,21-6-10 16,3-5 6-16,3-11-10 16,4-2 14-16,0 0 8 15,-10-6-1-15,10-17 4 16,-17-3 2-16,6-2-2 16,-9 0 29-16,2-1-14 15,-6 3 7-15,-7 10 21 16,0 3-50-16,0 11 19 15,0 2-23-15,0 0-9 0,0 0 3 16,7 23-19-16,10 11 25 16,-3 6 0-16,17-3 9 15,-10 3-9-15,10-6 0 16,3 1 5-16,-3-6-10 16,0-7 5-16,-17-5 0 15,-14-5-5-15,0-3-28 16,0-4 8-16,0-5 17 15,0 0 8-15,0 0-10 16,0-5 10-16,0-21-19 16,20-12 13-16,42-10-7 15,10-8 13-15,4-11 0 0,-11-5 7 16,-6 1-1 0,-21-6-5-16,-1 0 11 0,-16-3 39 15,-11 8-31-15,-10 9 13 16,0 14 7-16,0 15-25 15,-10 15 30-15,-4 9-35 16,0 10-7-16,1 29-3 16,-11 40-6-16,-7 17 6 15,3 8 0-15,11-5 9 16,17-6-10-16,0-12 1 0,0-11 0 16,17-11-7-1,-3-12-3-15,17-13-65 0,-10-11-79 16,-4-10-74-16,-4-3-41 15,-13-12-457-15</inkml:trace>
  <inkml:trace contextRef="#ctx0" brushRef="#br0" timeOffset="327164">8339 8595 442 0,'0'0'188'0,"0"0"-147"16,0 0-39-16,0 0 7 15,230-26-9-15,-189 17-532 16</inkml:trace>
  <inkml:trace contextRef="#ctx0" brushRef="#br0" timeOffset="327651">9346 8060 942 0,'0'0'117'0,"0"0"-31"16,0 0-11-16,0 0-52 15,244-51-16-15,-168 67 7 0,-11 33-11 16,-13 11-3-16,-21 8 13 16,-24 10-8-16,-7-4 17 15,-14 1-10-15,-55-7-12 16,-13-8 19-16,-15-8-16 16,-6-13 0-16,14-12 3 15,16-14 0-15,29-9-12 16,20-4 4-16,17 0 2 15,7-20-1-15,0-9 1 16,0-5 0-16,31-6-8 16,7 5 19-16,-4 9-11 15,4 9 0-15,-7 14 2 0,-11 3-8 16,18 0 6-16,0 24 0 16,7 7-7-16,-1 9 15 15,-9-1-8-15,3 7 0 16,-7-3-40-16,0-3-160 15,-11-8-297-15</inkml:trace>
  <inkml:trace contextRef="#ctx0" brushRef="#br0" timeOffset="329517">10051 8589 859 0,'0'0'139'0,"0"0"-26"0,0 0 2 16,0 0-66-16,0 0-4 16,0 0-23-16,148-152-18 15,-121 126 14-15,4 3-14 16,-24 3 6-16,-7 3 65 16,0 0-63-16,0-3 20 15,0 3-28-15,-7 6 6 16,-7 5-12-16,-3 3 2 15,10 3 0-15,1 0-9 16,-1 14-8-16,0 23 17 16,-10 11 0-16,17 1 3 15,0-3-8-15,0-3 5 0,0-9 0 16,31-8-4 0,13-5 5-16,1-12-1 0,0-9 0 15,6 0 1-15,1 0-7 16,6-28 6-16,-6-11 0 15,3-12 6-15,-14-10 5 16,-10-7-11-16,-7-3 7 16,-24-4-1-16,0 1 31 15,0 11-32-15,-17 6 5 16,-4 20 17-16,-3 17-18 16,4 14 0-16,13 6-9 0,-17 15-6 15,10 41-2 1,-10 25 2-16,3 15 6 15,21 1-2-15,0-8 11 0,0-12-9 16,0-10 0-16,31-14 9 16,-3-16-17-16,9-11 8 15,1-11 0-15,-10-12-7 16,3-3 7-16,7 0 0 16,13-23 0-16,-13-11 13 15,-4-9-8-15,-3-1-5 16,-24 1 0-16,-7 1 0 15,0 5 5-15,0 11-5 16,0 9 0-16,0 11 12 16,-7 6-23-16,0 0 11 15,1 3-16-15,-19 34 14 0,5 12-10 16,3 5 12-16,10-5 0 16,7-7 10-16,0-7-14 15,0-9 4-15,0-9 0 16,24-5-11-16,-10-10 6 15,17-2 5-15,-11 0-5 16,11 0 17-16,7-23-14 16,-4 0 2-16,-3-4 0 15,7-3-3-15,-10 4 7 16,-4 10-4-16,-17 1 0 16,-1 10 12-16,1 5-17 15,-7 0 5-15,0 0-6 0,0 0-7 16,7 22 0-16,3 7 13 15,-3-1-3-15,0-2 14 16,-7-3-13-16,7-6 2 16,-7-6 0-16,7-7-14 15,0-1 14-15,3-3 0 16,-3 0-2-16,14-3 11 16,3-17-9-16,3-6 0 15,-3 4 0-15,-3-2-5 16,3 10 9-16,-24 2-4 15,7 6 0-15,-7 4 12 16,0 2-17-16,0 0 5 16,7 0-14-16,0 0 6 15,6 14-2-15,-2 2 10 16,2-1-2-16,-6-1 11 0,7-5-10 16,3-3 1-16,-10-6-1 15,7 0-17-15,3 0 23 16,-3 0-5-16,0-6 0 15,10-8 19-15,-4-3-19 16,-6 0 0-16,3 8 2 16,-10 6-11-16,-7 3 9 15,14 0 0-15,0 0-8 16,10 0 2-16,-11 6 6 16,12 5 0-16,-5-2 2 0,-6-6-12 15,3-3 10 1,-3 0 0-16,10 0-4 0,-10 0 17 15,-1-17-13-15,12-3 0 16,-25-6 8-16,0-3-6 16,0 3-2-16,0 1 0 15,0 8-1-15,-25 5 10 16,12 9-9-16,-1 3 0 16,4 0-18-16,-4 21 11 15,7 11-1-15,7 7 8 16,0 1-10-16,0-6 19 15,0-4-9-15,31-5 0 16,-10-8-5-16,3-6-10 16,-4-2 14-16,11-9 1 15,-10 0-8-15,10 0 16 0,-11 0-8 16,5 0 0-16,-5-3 6 16,4-3-11-16,-10 1 5 15,0-1 0-15,10 3-8 16,-17 3 17-16,0 0-9 15,6 0 0-15,-6 0-3 16,3 0-9-16,-3 0 12 16,0 0 0-16,0 0-6 15,0 3 11-15,-7-1-5 16,7 2 0-16,3-2-4 16,-3-2-6-16,-7 3-3 15,7 0 11-15,0 0-10 16,0 0-1-16,6 3 13 0,5-3 0 15,-5-1-15-15,18-2 6 16,-3 0 1-16,10 0 8 16,-1 0-7-16,1-17 18 15,-17-12-11-15,-7-2 9 16,10-12-9-16,-17-6 55 16,-7-8-25-16,0-8-3 15,0-4 21-15,0-2-37 16,0 8 21-16,-7 11-6 15,0 17-24-15,-10 13 32 16,3 14-34-16,7 8 0 16,-7 0-4-16,-3 20-2 0,-4 31 6 15,-9 20 0 1,16 7 5-16,7-2-20 0,7-4 12 16,0-6-67-16,0-6-26 15,7-15-84-15,7-10-52 16,-8-18-18-16,5-14-122 15</inkml:trace>
  <inkml:trace contextRef="#ctx0" brushRef="#br0" timeOffset="329856">12379 8514 31 0,'0'0'571'0,"0"0"-458"16,0 0-27-16,0 0 22 15,0 0-57-15,0 0-19 16,175-160-19-16,-137 146-9 15,0-1 15-15,-11 7-2 0,-10 3-2 16,-3-3 37-16,-7 8-31 16,-7-5 24-16,0 5 16 15,0-2-11-15,0 2-17 16,0 0-33-16,0 0 3 16,0 0-11-16,0 0 8 15,0 6-5-15,0 14-6 16,0 5 22-16,0-1-9 15,7 1-2-15,-7 1 0 16,17 2-5-16,-17-5 12 16,7 0-7-16,-7-3 0 15,0-3 4-15,0 0-11 0,0-2-47 16,-45-5-117 0,-6-3-37-16,-1-7-508 0</inkml:trace>
  <inkml:trace contextRef="#ctx0" brushRef="#br0" timeOffset="335993">13221 8265 397 0,'0'0'228'15,"0"0"-66"-15,0 0 5 16,0 0-21-16,0 0-53 0,0 0 9 16,31-131-38-16,-17 105-16 15,3 0 16-15,-10-2-22 16,0 5 5-16,7-3-4 16,-14 6-37-16,0 4 26 15,0 7-20-15,0 3-10 16,0 3 4-16,-21 3-6 15,14 0-2-15,-17 0 1 16,3 5 0-16,-3 26-2 16,4 10 3-16,13 11 0 15,7 2-9-15,0 0-7 16,13-2 11-16,15-3-1 16,3-8-1-16,0-3-1 0,-4-3 8 15,-9-7-3 1,-5-8-4-16,-13-2 6 0,0-8 1 15,0-3-1-15,0 1-10 16,0 1 9-16,-24-4-18 16,-17 4 15-16,-21-6-8 15,11-1-31-15,6-2-31 16,10 0-36-16,25 0-46 16,10 0 13-16,0-17-90 15,24-11-196-15</inkml:trace>
  <inkml:trace contextRef="#ctx0" brushRef="#br0" timeOffset="340776">13702 7987 351 0,'0'0'96'16,"0"0"-48"-16,0 0 40 15,0 0-36-15,0 0 6 0,0 0-43 16,0 0-9 0,-6-13 1-16,6 13-6 0,0 0-1 15,0 0 3-15,0 0 4 16,0 0-7-16,0 0 0 15,0 0 5-15,0 0-6 16,0 0 4-16,0 0-2 16,0 0 32-16,-7 0-26 15,7 0 13-15,0 0-14 16,-7 0 2-16,7 0-6 16,0 0-2-16,0 0-10 15,-14 0-35-15,-3 0-32 16,3 3 11-16,0 5-56 0,14-6-5 15,-6 2 124 1,6-4 3-16,0 0 12 0,0 0 55 16,0 0-14-16,0 0 22 15,0 0-11-15,0 0-13 16,0 0 9-16,0 0-32 16,0 0-8-16,0 0 18 15,0 0-26-15,0 0 22 16,0 0-4-16,-11 14-28 15,-3 9 15-15,1 15-17 16,-11 12 0-16,3 17 17 16,7 7-7-16,-3 12-9 15,10 2 1-15,0-2 11 16,7-3-11-16,0-15-2 0,0-7 0 16,0-16-1-16,0-7 9 15,0-18-16-15,7-9 7 16,-7-11-137-1,7 0-66-15,10-20-226 0</inkml:trace>
  <inkml:trace contextRef="#ctx0" brushRef="#br0" timeOffset="342202">13458 8394 261 0,'0'0'134'0,"0"0"-60"15,0 0-36-15,0 0-1 0,0 0 2 16,0 0-37-16,128-69 16 16,-77 53-1-16,14-4-10 15,-3-1 21-15,-3 1-18 16,-1 4-8-16,1 1 3 16,-21 9 1-16,-14 3-6 15,-17 3 0-15,-7 0 1 16,0 0-10-16,0 0-1 15,0 0 10-15,0 0-14 16,-14 0 27-16,-3 0-13 16,3 0 0-16,0 7 8 15,4-5-1-15,3 1-2 0,0-1-4 16,0 2 31-16,0-2-30 16,-10 3 10-16,3 8-2 15,-6 0-1-15,-4-1 1 16,10 6-10-16,-10-3 2 15,10 6 6-15,0 5-4 16,7 3-4-16,7 5 0 16,0 1 9-16,0-5-11 15,0-1 2-15,0-5 0 16,21-10-4-16,-7-3 7 16,3-11-3-16,4 0 3 15,3 0 3-15,-4-17 10 16,4-15-12-16,-3-5-3 0,-7-3 37 15,3-3-22 1,-3 6 0-16,-14 9 34 0,7 4-35 16,-7 14 17-16,0 4-24 15,0 6-6-15,0 0 3 16,0 0-5-16,0 3-18 16,0 23 13-16,0 5 8 15,0-2-3-15,0-7 0 16,0-5 1-16,17-5-6 15,-10-4 8-15,0-5-3 16,6-3 0-16,-6 0 9 16,10 0-9-16,4 0 0 0,10-26 2 15,3-8-6 1,-3 0 5-16,0 3-1 0,-10 5 0 16,-7 6 10-16,3 5-10 15,-10 7 0-15,0 1 0 16,-1 6-5-16,-6-3 5 15,0 4 0-15,0 0-6 16,0 0 7-16,0-2-3 16,0 2 2-16,0 0-1 15,0 0-11-15,0 0 9 16,0 0-4-16,0 0 3 16,0 0 1-16,0-4 3 15,0 4 0-15,0 0 5 0,0 0-12 16,-6 11 7-1,-8 21 0-15,-3 7-2 0,3 5 11 16,7 2-9-16,7-11 0 16,0-3-2-16,0-14-6 15,0-6 3-15,0-9-18 16,14-3 22-16,10 0-2 16,-4 0 3-16,18-31 0 15,7-12 10-15,-7-3-16 16,-11-9 6-16,4 1 0 15,-10 0 1-15,-11 0 15 16,-10 8-13-16,0 1 20 16,0 7-7-16,0 9 20 15,0 12-20-15,0 9 3 0,0 5 7 16,-10 3-25-16,10 0-2 16,0 0-3-16,-14 38-7 15,7 15 2-15,0 16 9 16,-17 6 0-16,-3-4 0 15,3 0 9-15,3-11-9 16,7-11 0-16,-3-15 8 16,10-17-15-16,7-11 7 15,0-3 0-15,0-3 0 16,0 0 14-16,0-14-7 16,24-20-7-16,4-4 7 15,3 4-14-15,-11 5 7 16,4 12 0-16,-10 6-7 0,-14 8-3 15,7 3 9-15,0 0-18 16,0 0-24-16,10 0 41 16,-17 9-14-16,7 5-5 15,-7 9 19-15,0 8-24 16,0 6 26-16,0 6 0 16,-14-3 3-16,-10-3-5 15,10-8 2-15,1-12 0 16,13-5-4-16,0-10 11 15,0-2-7-15,13 0 2 16,53 0 4-16,23 0 10 16,31-20-16-16,-3-2-7 0,4 4-74 15,-42 7-338-15</inkml:trace>
  <inkml:trace contextRef="#ctx0" brushRef="#br0" timeOffset="344613">3319 9989 794 0,'0'0'216'16,"0"0"-110"-16,0 0 41 16,0 0-26-16,0 0-40 0,0 0-14 15,0 0-28 1,6-100-13-16,-6 100 15 0,0 0-33 16,11 0 1-16,-11 0-9 15,0 0-14-15,0 12 7 16,0 16-5-16,0 9 12 15,0 3 7-15,0 1-5 16,0-7-2-16,0 1 0 16,0-10 12-16,14-5-12 15,23-6 0-15,-2-8-10 16,20-6 6-16,3 0-7 16,1 0 11-16,-8-4 0 15,-13-9 7-15,-17 1-9 16,-4 4 2-16,-3-6 0 15,-7-3 5-15,-1-4-5 16,-6 1 0-16,0-3 0 0,0 3 10 16,-6 0-14-16,-15 6 4 15,-3 3-2-15,10 7-7 16,7 2 6-16,0-1 3 16,7 3-1-16,0 0 0 15,0 0-4-15,0 0 5 16,0 0-15-16,35 17 7 15,3 7 8-15,6-6 0 16,1 3-2-16,-7-4 11 0,-11 1-9 16,4-4 0-1,-24 0-2-15,-7 6-7 0,0 3 0 16,-52 3-44-16,-30 2-65 16,-4 4-187-16,17-1-291 15</inkml:trace>
  <inkml:trace contextRef="#ctx0" brushRef="#br0" timeOffset="345176">4993 9887 1001 0,'0'0'149'16,"0"0"-32"-16,0 0-12 16,0 0-11-16,0 0-52 15,0 0-40-15,0-29-4 16,-7 66-6-16,-13 20 8 15,6 9 2-15,4 6 9 16,3 11-11-16,7-4 0 16,0 3 10-16,0-15-12 15,0-21 2-15,0-20 0 0,0-18-2 16,0-8 17-16,0 0-9 16,0-17 22-16,0-35 40 15,0-19-34-15,-7-18-25 16,7-8-5-16,-7 0 3 15,0 2 2-15,0 4-9 16,-10 2 0-16,10 15 4 16,0 14-4-16,7 26 0 15,0 14 0-15,0 17-8 16,21 3-7-16,41 0 1 16,3 20-2-16,18 23-11 15,-18 11 22-15,-14 9-27 16,-33 3 18-16,-18-3 12 15,-11 2-54-15,-61-2-28 0,-38 3-49 16,-10 0-133-16,23-6-128 16</inkml:trace>
  <inkml:trace contextRef="#ctx0" brushRef="#br0" timeOffset="346924">5210 10250 154 0,'0'0'797'16,"0"0"-697"-16,0 0 46 0,0 0-45 16,0 0-6-16,0 0-42 15,0-106-36-15,0 106-17 16,38 0 0-16,13 17 0 15,14 15-3-15,4 5 9 16,-3 3-10-16,-8 0 4 16,-20-1 0-16,-14-7-9 15,-10-6 8-15,-14-10-7 16,0-3-16-16,0-5-13 16,-45-8 32-16,0 0-12 15,1 0-4-15,13 0 12 16,24-21 15-16,0 3-6 0,7-12 2 15,0-1 5 1,24-3-14-16,27-4 5 0,22 1 0 16,-5 3-6-16,-9 6 9 15,-21 7-1-15,-18 10 1 16,-6 5 7-16,-4 2-6 16,-10 4 0-16,0 0-1 15,0 0-2-15,0 0-5 16,0 28-15-16,0 11 12 15,0 7 18-15,0 0-8 16,0-1-1-16,0-5 1 16,0-5-2-16,7-9 1 0,7-13-5 15,10-7 1-15,-3-6-6 16,10 0 10-16,-4-17 4 16,-3-16 3-16,4-11-1 15,-11-4-4-15,-3-7 18 16,-14-5 0-16,0 6-9 15,0 2 24-15,-14 3-12 16,-24 12-16-16,0 9 17 16,0 11-24-16,4 14 0 15,3 3-2-15,0 0-9 16,11 31 11-16,-4 14 0 16,24 8 0-16,0-2-6 15,0-2 6-15,30-6-12 16,29-12-23-16,-8-11-12 15,11-14 33-15,-3-6 11 0,6 0 3 16,-6-15-5-16,-4-10 5 16,-4-7 0-16,-6 4-6 15,-18 0 14-15,-3 4-8 16,-10 10 0-16,-7 6 4 16,0 8-8-16,0 0 4 15,3 0-6-15,-3 0 5 16,0 3-21-16,0 11 17 15,-7-6-9-15,0-5-8 16,0-3 21-16,0 0-15 16,0 0 16-16,0 0 10 15,0 0-5-15,-7 0 6 0,-17-3 1 16,3-4-8 0,-3 6 22-16,4 1-26 0,-1 0 4 15,-3 0-4-15,10 14 2 16,-3 17-4-16,17 7 2 15,0 1 0-15,0-1-7 16,0-7 7-16,38-8-33 16,6-9 18-16,1-11-12 15,7-3 19-15,6 0 6 16,4-14 2-16,-4-15-2 16,-6-5 2-16,-14-3 0 15,-11-3 22-15,-3 0 5 16,-10-1 27-16,-7 2-2 0,-7 7-14 15,0 10 19 1,0 10-27-16,0 9-9 0,-7 3-21 16,-7 0 0-16,-10 20 0 15,4 29 0-15,13 14 4 16,7 2-10-16,0 1 6 16,0-3 0-16,27-9-1 15,11-8 7-15,0-14-9 16,7-21 3-16,-7-11-6 15,13 0 4-15,1-20 2 16,6-20 0-16,-13-9 10 16,-7 0-3-16,-25 1-7 0,1 2 1 15,-14 0 9 1,0 12 4-16,0 9-10 0,0 8-3 16,0 10 5-1,0 5-3-15,0 2-6 0,0 0-2 16,0 17-33-16,24 17 32 15,-3 12-9-15,-4 0-27 16,4-1 33-16,10 4-20 16,-11-6 4-16,11-6 1 15,-10-9 1-15,-11-10 21 16,-3-6-17-16,-7-7-17 16,0-2 17-16,0-3-1 15,0 0 20-15,0 0 14 16,0-20-13-16,0-16 20 15,21-14-8-15,17-4 0 0,20-7-9 16,0 8 1-16,-3 7-5 16,-27 9 4-16,3 8 1 15,-24 6 8-15,7 5 3 16,-8 5-2-16,-6 7 21 16,11 3-30-16,-11 3 8 15,0 0-13-15,0 0-11 16,0 0-1-16,0 25-22 15,0 16 34-15,0 2-2 16,0 5 2-16,0 1 0 16,20-6-1-16,1-1-12 15,3-4 13-15,7-7-15 0,-10-2 9 16,-1-7-2-16,4-1 8 16,-17-7-4-16,-7-4 2 15,0 0-25-15,-45-4 27 16,-20-1 0-16,-17-5-17 15,9 0-28-15,-9 0-60 16,37 0-65-16,21 0-158 16</inkml:trace>
  <inkml:trace contextRef="#ctx0" brushRef="#br0" timeOffset="348326">8679 9796 1064 0,'0'0'87'0,"0"0"62"16,0 0-38-16,0 0-37 16,0 0-23-16,0 0-49 15,0 0 1-15,-45-21-3 16,45 70 0-16,7 19-1 15,-7 3 1-15,0 13 0 16,0 0-2-16,0 0 12 16,0-9-10-16,0-16 0 0,0-18-18 15,0-15-17 1,0-15-61-16,0-7-5 0,-7-4 22 16,-6-10 23-16,-5-27 37 15,-2-13-39-15,-11-3-3 16,10 4 56-16,-17 10-2 15,18 7 7-15,-4 9-5 16,10 11 12-16,7 10-7 16,7 2 0-16,0 0 0 15,0 0-7-15,0 7 3 16,34 17 4-16,28-6 0 16,24-7 8-16,11-8-8 15,2-3 14-15,-20 0 11 16,-3-23 37-16,-24-10-1 15,-15-3 20-15,-9-4-9 0,-4-6-31 16,-10-2 25-16,-14 2-9 16,0 9-29-16,0 11 9 15,-14 12-28-15,-3 8-5 16,10 6-3-16,0 0-1 16,-7 12-5-16,-3 33 3 15,-10 16 2-15,2 10-1 16,19 0 1-16,-1 4 0 15,7-4-4-15,0-11 11 16,0-14-9-16,0-17 2 16,0-15-44-16,13-9 29 15,18-5-2-15,0 0 17 0,4-5-4 16,3-21 10 0,6-6-6-16,-13 4 0 0,-3 11 4 15,-4-1-7-15,-10 13 3 16,-1 2-2-16,11 3-3 15,7 0-10-15,4 3 5 16,3 14 1-16,-1 3 0 16,1 3 1-16,-3-5 6 15,-5-8 2-15,1-4 1 16,-3-6 6-16,3 0-7 16,7-28 9-16,-11-12-9 15,4-6 28-15,-10-6-3 16,-11 4-1-16,-10 2 9 0,0 9-22 15,0 12 11 1,-10 4-13-16,-11 13 2 0,7 5-19 16,8 3 8-16,-12 0-9 15,-2 40-1-15,-4 11 13 16,3 9-3-16,14 6 0 16,7-3 4-16,0-5-7 15,21-16 3-15,23-13 0 16,1-16-11-16,20-13 9 15,-3 0 2-15,11-31 0 16,-15-14 11-16,-3-4-6 16,-14 3-5-16,-3 1 2 0,-14 7-1 15,-10 13 3-15,-7 11-4 16,-7 8 0-16,7 6 7 16,0 0-15-16,10 0 3 15,-3 23 3-15,-1 7-10 16,4 8 12-16,-17-3 0 15,14-7-5-15,-7-5 9 16,0-11-8-16,10-4 4 16,-10-8 0-16,7 0-3 15,10 0 8-15,3-8-5 16,4-15 2-16,-3-1 9 16,-4 2-11-16,7 2 0 15,-17 3 6-15,-1 8-13 16,-6 4 7-16,10 5 0 15,-10 0-2-15,7 0-7 0,10 16 7 16,-10 2 2-16,0-1-7 16,10 0-1-16,-4-6 4 15,-6-5 4-15,17-6-4 16,14 0 10-16,-1-8-6 16,15-21 0-16,-8-5 8 15,1 4-10-15,-21 8 2 16,-17 8 0-16,10 8 1 15,-10 6 0-15,10 0-1 16,10 9 0-16,11 16-19 16,-1 7 14-16,1-1-109 15,-7 3-100-15,0-2-267 0</inkml:trace>
  <inkml:trace contextRef="#ctx0" brushRef="#br0" timeOffset="349465">3477 11322 618 0,'0'0'166'0,"0"0"0"16,0 0-41-16,0 0 7 15,0 0-16-15,0 0-41 0,-24-101-10 16,24 101-37 0,0 0-26-16,0 0-2 0,0 18-12 15,0 13 12-15,0 12-6 16,0 3 15-16,0 0-10 15,0-4 1-15,0-2 0 16,24-5-1-16,3-4 6 16,25-5-5-16,-1-16 0 15,18-10 2-15,-3 0-3 16,2 0 1-16,4-18 0 16,-13-11 13-16,-14 3-11 15,-1 1-2-15,-26 2 9 16,-5 5-3-16,-13 2 5 0,0-2 3 15,0 7-12 1,-13-1 10-16,-5 4-12 0,5 5 0 16,-1 0-5-16,14 3 6 15,0 0-3-15,0 0 2 16,0 0 0-16,0 0-12 16,0 0 11-16,0 0-5 15,20 0 3-15,18 8 5 16,7 15-2-16,7 1 0 15,6-2 7-15,0 4-16 16,-6-1 9-16,-14-1 0 16,-14-5-4-16,-17 2 5 15,-7 2-2-15,-24-2-78 0,-42 3-101 16,-23-1-129-16</inkml:trace>
  <inkml:trace contextRef="#ctx0" brushRef="#br0" timeOffset="355307">5100 11468 629 0,'0'0'198'15,"0"0"-36"-15,0 0-24 16,0 0 21-16,0 0-55 16,0 0-9-16,0 0-18 15,0-135-44-15,0 135 17 16,0 0-24-16,0 0-18 16,0 0-4-16,0 0-4 15,0 38 0-15,7 13-14 16,13 14 28-16,-3 10-14 15,4-4 0-15,3-2 3 16,-3-7-10-16,-8-4 7 16,-6-15 0-16,11-14-2 15,-18-12 16-15,0-11-14 0,0-6 0 16,0 0 4-16,0 0 11 16,0-15-14-16,-18-19-1 15,-16-17 1-15,-4-13 15 16,-7-4-16-16,8-12 0 15,9-3 3-15,4-3-16 16,17 1 13-16,7 2-4 16,0 2-5-16,21 13-14 15,17 22 20-15,-7 18-1 16,6 16-20-16,-2 12 15 16,3 0-15-16,6 25 11 15,1 21 8-15,-7 12-26 0,-24-1 29 16,-8-4-9-1,-6 0-41-15,0 1 18 0,-27-3-92 16,-25 4-53-16,8-4-111 16,13-8-455-16</inkml:trace>
  <inkml:trace contextRef="#ctx0" brushRef="#br0" timeOffset="356358">5468 11790 655 0,'0'0'147'16,"0"0"-27"-16,0 0-20 0,0 0-13 16,0 0 2-16,0 0-65 15,0-44 24-15,0 44-44 16,0 0-1-16,0 0-6 15,0 27-13-15,0 7 16 16,0 4-4-16,0-4 12 16,0-2-8-16,0-6 0 15,10-3 3-15,11-12-4 16,3-4 1-16,-4 1 0 16,1-8 2-16,3 0 9 0,-3 0-2 15,3-10 3-15,-11-13-9 16,11-5 25-16,-10-7-4 15,0-5-9-15,-7 3 10 16,3 9-16-16,-10 11-5 16,0 8 6-16,0 9-8 15,0 0-4-15,0 0-16 16,0 12-4-16,7 22 9 16,0 9 20-16,7-6-7 15,3-5 0-15,-3-12 3 16,-1-10-14-16,11 0 10 15,-17-10 1-15,0 0-13 16,14 0 21-16,-4 0-8 16,-3-20 1-16,6-3 11 15,-9-2-10-15,-4-3-2 0,-7 6 0 16,0 2 4 0,0 8 5-16,0 7-9 0,0 5 0 15,0 0 0-15,0 0-3 16,13 0-13-16,1 23 9 15,10 6-8-15,-3-1 15 16,-4 1-2-16,-10-7 2 16,0 2-40-16,-7-7 27 15,0 0-20-15,0-4-28 16,0-3 18-16,-14-4-24 16,4-4 2-16,3-2 21 15,7 0 44-15,0 0 12 0,0 0-12 16,7-14 2-16,37-6-11 15,11-8 10-15,-3-7-1 16,0-1 9 0,-8-8-3-16,-16 4 32 0,-4-3 19 15,-17 0-12-15,-7-3 22 16,0 4-30-16,0 5 21 16,0 5-14-16,-14 12-40 15,-3 9 34-15,10 7-16 16,7 4-21-16,0 0-1 15,0 23-13-15,-7 26 3 16,7 14-6-16,0 5 28 16,-7-5-12-16,7-6 0 0,0-11 4 15,0-9-11 1,0-10 7-16,0-13-7 0,0-10 5 16,14-4-35-16,10 0 35 15,3-2 1-15,11-23 2 16,7-1 8-16,-7 0-9 15,-18 6 0-15,4 11-2 16,-10 7 16-16,0 2-28 16,10 0 13-16,-3 2-9 15,10 18 2-15,-18 4-4 16,11-1 6-16,-3 0-27 16,10-7-144-16,14-10-51 0</inkml:trace>
  <inkml:trace contextRef="#ctx0" brushRef="#br0" timeOffset="358083">7166 11682 797 0,'0'0'71'15,"0"0"-38"-15,0 0 37 16,0 0 0-16,0 0-53 16,0 0-1-16,7-3-16 15,17 32 0-15,10 5 1 16,-3 9 7-16,0 0-8 16,-3-3 0-16,3-6 10 15,-24-3-13-15,0-7 3 0,-7-10 0 16,0-7-5-1,-14 3-2-15,-24-7-14 0,0-3-28 16,11 0-13-16,9 0 59 16,12 0 3-16,6-15 0 15,0-10 4-15,17-9-1 16,62-9-3-16,17-9 0 16,18-6 9-16,-11 4-4 15,-31 9-3-15,-34 7 19 16,-14 5 56-16,-17 7-50 15,0 2 36-15,-7 7 14 16,0 8-31-16,0 7 10 16,0 2-37-16,-7 0-14 15,-31 15-10-15,7 25 8 16,3 14-3-16,22 9 0 0,6-1 8 16,0-5-10-16,34-8 2 15,11-11 0-15,6-10-17 16,-6-11 17-16,0-11 0 15,-1-6-7-15,1 0 18 16,0-26-3-16,-1-14-8 16,-6-5 7-16,-10-7-3 15,-4-2 2-15,-17-1-1 16,-7 7 26-16,0 7-28 16,0 13 20-16,0 14-21 0,0 5 10 15,0 9-14 1,0 0 2-16,7 0-16 0,10 26 9 15,3 17 0-15,4 2 7 16,-3 4 0-16,10 1-21 16,-10-3 18-16,3-4-30 15,3-3 13-15,-20-9 18 16,10-7-39-16,-17-8 19 16,0-3-21-16,0-8-7 15,-17-5 32-15,-17 0 3 16,-11 0 10-16,-7 0-24 15,8 0-48-15,13-8 40 16,7 2 9-16,17 2 21 16,7 2-7-16,0 2 14 15,31-6-32-15,27-5 22 0,25-3 20 16,13-6-9-16,-7-6 16 16,-16-6-12-16,-5 3 34 15,-30-1 0-15,-17 1 5 16,-7 3 7-16,-14 0-27 15,0 1 35-15,0 1-11 16,0 10-31-16,0 6 34 16,-7 5-47-16,0 3-3 15,7 0-1-15,-7 3-16 16,0 25 16-16,7 7 0 0,0-1 6 16,0-3-12-1,0-5 6-15,0-6-3 0,14-6 1 16,0-2-44-16,-7-9 18 15,3 0-4-15,-3-3 5 16,13 0 18-16,-2 0 9 16,9-18 0-16,-3-5 3 15,4-8 7-15,-4 0-10 16,-4 5 4-16,-2 6 3 16,-12 14 18-16,-6 6-24 15,7 0 2-15,0 0-6 16,0 17-19-16,17 12 22 15,-10-1 0-15,6 1 4 16,11-11-12-16,7-10 8 16,14-8 0-16,6 0-10 15,1-20 16-15,-8-15-6 16,-13-5 0-16,-7-2 12 0,-10-7-3 16,-14-6 9-16,3-2 20 15,-10-3 25-15,0 3-40 16,0 6 16-16,-10 11 8 15,-11 11-26-15,7 13 13 16,-10 7-23-16,17 9-9 16,-7 0-2-16,-3 34-13 15,-10 29 13-15,-4 24-3 16,17 0 15-16,14 7-16 16,0-5 4-16,21-11 0 0,30-19-10 15,11-21 9-15,-3-23-7 16,6-15-4-16,11 0 12 15,-4-44 14-15,3-11-14 16,-16-7 1-16,-21-4 18 16,-7-2-11-16,-24 0 19 15,-7-5 8-15,0 10-30 16,0 12 25-16,0 16-23 16,-14 15-6-16,3 18 14 15,5 2-15-15,-1 20-9 16,0 39-5-16,-7 19 14 15,4 9 3-15,3-3-3 16,0-9 0-16,7-10-15 16,0-8-10-16,0-10-72 15,0-12-36-15,0-19-137 0,24-16-84 16</inkml:trace>
  <inkml:trace contextRef="#ctx0" brushRef="#br0" timeOffset="358243">9738 11544 656 0,'0'0'165'15,"0"0"-151"-15,0 0 1 16,0 0-14-16,0 0 7 0,237 0-16 16,-192 0-218-1</inkml:trace>
  <inkml:trace contextRef="#ctx0" brushRef="#br0" timeOffset="358976">10911 11288 950 0,'0'0'93'0,"0"0"37"15,0 0-13 1,0 0-35-16,0 0 23 0,0 0-62 16,-18-133-18-16,11 133-24 15,7 18-1-15,0 25 0 16,0 23-4-16,0 8 12 15,0 6-9-15,0-3 1 16,0-6 0-16,25-8-3 16,-12-11 11-16,11-12-8 15,-10-11 0-15,-7-15 4 16,0-6-19-16,0-8-25 16,-7 0-8-16,0 0 46 0,0-19-26 15,0-18-12 1,-45-7 16-16,-7-1-22 0,-6 5 18 15,0 6-2-15,20 11 30 16,17 8-11-16,21 9 20 16,0 6-9-16,0 0 0 15,0 0-16-15,34 0 13 16,42 4-4-16,-4 1 7 16,25-5-1-16,-1 0 14 15,-14 0-13-15,-13 0 3 16,-24 0 12-16,-18 0 0 15,-20-3-15-15,-7 1 11 16,0 2 33-16,0 0-33 16,0 0 18-16,0 0-29 15,0 0-2-15,0 11-4 0,0 21 4 16,0 4 2-16,0 1-1 16,0-5 9-16,17-9-8 15,18-9 0-15,3-8 10 16,-1-6-4-16,1 0-6 15,0-6 1-15,-3-14 16 16,-11-5-7-16,-18-1-10 16,-6-6 3-16,0 1 4 15,-30-3-14-15,-22 4 1 16,0 13-87-16,1 16-78 16,6 1-181-16</inkml:trace>
  <inkml:trace contextRef="#ctx0" brushRef="#br0" timeOffset="359500">12368 11456 68 0,'0'0'650'0,"0"0"-548"0,0 0 16 16,0 0-4-16,0 0-51 15,0 0 25-15,-58-74-16 16,58 59-38-16,0 4 23 15,0 2-32-15,-7 4 1 16,7-1 11-16,-7 6-30 16,0 0 4-16,0 0-11 15,-10 0-14-15,-3 9 1 16,-4 17 13-16,3 8 0 16,7 0-6-16,14 3 14 15,0 0-8-15,0 0 0 16,28-5 2-16,10-1-13 15,-8-2 11-15,-2-3 0 0,3-4-8 16,-17-4 14-16,-7-2-6 16,-7-1 0-16,0-4-29 15,0 1 22-15,-21-6-45 16,-17-3-14-16,-7-3-29 16,8 0-67-16,9 0-12 15,11-7-56-15,17-18-340 16</inkml:trace>
  <inkml:trace contextRef="#ctx0" brushRef="#br0" timeOffset="360938">12733 11167 561 0,'0'0'175'16,"0"0"-1"-16,0 0-22 15,0 0-12-15,0 0-24 16,0 0-85-16,-7-65-29 15,0 96-2-15,-10 21 8 16,10 8-8-16,0 8 0 16,0 1 12-16,7-4-7 15,0 1-5-15,0-8 0 16,0-16-2-16,0-10 2 0,0-12-6 16,0-12-47-1,0-8-25-15,0 0 41 0,0 0 19 16,-13-11 5-16,-12-18-5 15,-2-2-14-15,-4-7 32 16,17 7 0-16,-10 5 11 16,24 6-11-16,0 5 2 15,0 11 4-15,0 4 2 16,24 0-6-16,42 0-2 16,16 0 0-16,8 0 8 15,6-3-8-15,-24 0 0 16,-14 0 0-16,-20 0-5 15,-21 3 16-15,-10-3-3 16,-7 3 21-16,0 0-14 16,0 0 38-16,0 0-29 15,0-3-17-15,-7 3 9 16,-23 0-16-16,5 0 0 0,5 0-1 16,-11 0 2-16,10 18-6 15,-10 7 5-15,11 8 0 16,13-3-10-16,7 2 14 15,0-10-4-15,0-1 0 16,14-13-4-16,16-5 4 16,5-3 0-16,-4 0 2 15,0-3 9-15,-17-17-7 16,6-5-4-16,-10-7 13 16,-10 1-9-16,0 0 24 0,0 7-3 15,0 10-21 1,0 8 41-16,0 6-45 0,0 0-2 15,0 0-6-15,0 26-17 16,0 5 25-16,0 4 0 16,0-4 5-16,0-5-14 15,21-9 9-15,-7-8-5 16,10-3-3-16,3-6 6 16,4 0 2-16,7 0 1 15,0-15 8-15,-4-10-4 16,4-1-5-16,0 3 0 15,-17 2 5-15,3 7 5 16,-4 6-10-16,-13 4 0 16,10 4-6-16,-3 0-3 15,10 10-4-15,-17 10-3 0,0-1 15 16,-7-5-47-16,7-4 43 16,0-5 1-16,-7-5-3 15,0 0-1-15,0 0 8 16,0 0 0-16,0 0 11 15,0 0 2-15,0 0-13 16,-21 0 0-16,4 0-16 16,-4 0 6-16,-10 0 6 15,18 18 4-15,-1 0-8 16,14 4 7-16,0-6 0 0,0 2-14 16,20-7 8-1,25-3-6-15,7-5 13 0,6-3 0 16,4 0-4-16,-17-17 12 15,0-14-8-15,-11-6 5 16,-3-9 0-16,-11-3 44 16,-9-11-14-16,-11-3-1 15,0-2 29-15,0-1-48 16,0 8 26-16,0 16-9 16,0 16-31-16,0 15 35 15,0 11-36-15,0 0-8 16,0 33 7-16,-11 31-30 15,5 16 31-15,-1 3 0 16,7-3 11-16,0-6-17 16,0-16 6-16,0-13 0 0,0-16-2 15,7-15 8 1,-1-8-6-16,-6-4 0 0,0-2 11 16,11 0-1-16,-4 0-9 15,6-17 5-15,1-11-1 16,17-2 4-16,14-1-9 15,-7 3 0-15,6 8-1 16,-9 6-14-16,3 8 3 16,-8 6-25-16,-2 0 28 15,-4 0-56-15,-10 23 23 16,-14-3-7-16,0 5 3 16,0-1 45-16,-14-5-6 0,0 1 7 15,14-2-6 1,0-1 12-16,0-3-6 0,0-2 0 15,42-4 8-15,19-2-19 16,-2 0-30-16,6 2-119 16,-3 2-257-16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2:05.4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 22 662 0,'0'0'147'16,"0"0"-39"-16,0 0 17 15,0 0-54-15,0 0 9 16,0 0-51-16,0-23-20 15,-14 23-13-15,-10 26 4 16,10 6 0-16,7-1-1 16,7-5 5-16,0-1-4 15,0-8 0-15,0-2 1 16,21-7-4-16,3-5 5 0,14-3-2 16,-11 0 26-16,4-9-10 15,-17-10 46-15,3-7 1 16,-17 3-45-16,0-2 14 15,0 4-32-15,-31 4-18 16,0 11-21-16,4 6-85 16,-4 0-23-16,10 15-91 15,-3 16-131-15</inkml:trace>
  <inkml:trace contextRef="#ctx0" brushRef="#br0" timeOffset="590">445 414 711 0,'0'0'98'16,"0"0"-82"-16,0 0 64 15,282-42-14-15,-169 21-54 16,-3 1-12-16,-7 3-19 15,-20-1-215-15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1:44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312 3377 750 0,'0'0'216'15,"0"0"-49"-15,0 0-22 16,0 0-29-16,0 0-26 16,0 0-64-16,-24-51-9 15,24 51-17-15,0 17-17 16,0 17 15-16,11 24-2 15,9 4 8-15,4 13-6 16,-17 9 5-16,7-2-3 16,-14 1 0-16,0 5-12 0,0-11-141 15,0-14-156-15,0-11-654 16</inkml:trace>
  <inkml:trace contextRef="#ctx0" brushRef="#br0" timeOffset="-987">82 79 638 0,'0'0'260'0,"0"0"-90"15,0 0-36-15,0 0-40 16,0 0-9-16,0 0-10 16,-82-79-68-16,82 79 0 15,0 0-7-15,0 30-1 16,0 10-7-16,17 11 12 15,-3 9-4-15,-1 15 0 16,4 10 13-16,-3 9-10 16,-7 10-3-16,0-1 0 15,0 2-4-15,3 1 1 16,-3-9-202-16,0-5-364 16</inkml:trace>
  <inkml:trace contextRef="#ctx0" brushRef="#br0" timeOffset="-523">192 1730 761 0,'0'0'255'16,"0"0"-79"-16,0 0-25 16,0 0-24-16,0 0-69 15,0 0-10-15,0-50 15 16,0 50-42-16,-7 0 6 16,7 0-27-16,0 14-11 15,0 26 4-15,0 17 7 0,0 7 0 16,0 7 0-16,17 3 11 15,4-6-14-15,3 9 3 16,-3 6-101-16,23 4-120 16,-13 4-265-16</inkml:trace>
  <inkml:trace contextRef="#ctx0" brushRef="#br0" timeOffset="360703">801 1674 671 0,'0'0'199'0,"0"0"0"16,0 0-66-16,0 0-23 16,0 0 11-16,0 0-80 15,0 0 14-15,0-61-4 0,0 59-33 16,0 2 36-16,0 0-48 15,0 0-1-15,0 0 5 16,0 0-10-16,0 0 0 16,0 0 0-16,0 0-22 15,0 8 22-15,0 12 0 16,0 3 0-16,0-3-5 16,17 3 10-16,-3 0-5 15,13 0 0-15,4 3 8 16,0-6-14-16,3 3 6 15,-3-3 0-15,-7 0-5 16,-3-7 5-16,-14 5 0 16,0-1-1-16,-7 1 8 15,0-2-8-15,0-10 1 16,0 0 0-16,0-4-13 0,0 2 11 16,-14-4 2-16,-17 0-11 15,-3 0-7-15,-18 0-37 16,7 0-70-16,8-4-75 15,23-18-82-15,-3-4-414 16</inkml:trace>
  <inkml:trace contextRef="#ctx0" brushRef="#br0" timeOffset="360796">801 1674 371 0</inkml:trace>
  <inkml:trace contextRef="#ctx0" brushRef="#br0" timeOffset="360883">801 1674 371 0,'0'-106'300'0,"0"101"-142"0,0 1 19 0,0-1-103 0,51 1-65 16,25 2-7-16,13-1 9 16,-10 3-14-16,-3 0 3 15,-31 0-119-15,-25 0-123 16,-9 0-453-16</inkml:trace>
  <inkml:trace contextRef="#ctx0" brushRef="#br0" timeOffset="361347">1107 1336 606 0,'0'0'188'0,"0"0"-64"16,0 0-8-16,0 0-23 16,0 0-37-16,-217-149 18 15,186 138-38-15,-3 9-26 16,3 2 21-16,-7 0-31 15,-14 31 0-15,1 18-2 16,6 10 12-16,-6 13-10 16,13 10 0-16,3 6 5 15,11 5 7-15,24 4-11 16,0 3 1-16,14-1 3 16,48 2 1-16,24-12-6 15,21-15 0-15,16-22 8 0,11-26-6 16,7-25-2-1,0-1 10-15,-13-25 26 0,-12-21 17 16,-12-5 33-16,-29-17-25 16,-16-1-31-16,-21-11 26 15,-25-6-30-15,-13-8-11 16,-7-3 6-16,-51 5-9 16,-31 1-9-16,-21 13-3 15,-11 21 0-15,-13 23-14 16,10 17 11-16,11 17-6 15,17 0 4-15,6 39-88 16,25 22-41-16,13 3-104 16,8 4-280-16</inkml:trace>
  <inkml:trace contextRef="#ctx0" brushRef="#br0" timeOffset="365174">2327 1488 969 0,'0'0'148'0,"0"0"12"15,0 0-32-15,0 0-24 16,0 0-23-16,0 0-33 0,-65-123 0 16,65 123-37-1,0 0-1-15,0 0-20 0,0 5 2 16,0 27 3-16,0 14-8 16,14 11 25-16,10 1-12 15,-4-4 0-15,5-6 5 16,-5-5-6-16,4-12 1 15,-17-11-1-15,0-11-6 16,7-9-6-16,-14 0 10 16,0 0 3-16,7 0 0 15,-7 0 13-15,6-20-9 16,12-9 2-16,-11-8-5 16,6 6 8-16,-6 8-8 15,4 8-1-15,-11 10 1 0,6 5-6 16,-6 0 5-16,0 0-8 15,14 0 3-15,0 14-14 16,10 6 15-16,-3 0 4 16,3-6 0-16,-4-2-13 15,-3-6 10-15,-10-6 3 16,0 0-11-16,-7 0 19 16,7 0-8-16,7-12 11 15,3-22-8-15,-3-11 13 16,6-16-14-16,-2-8 5 15,-5-8 2-15,-6-6 2 16,0 12-5-16,-7 20-6 16,0 19 5-16,0 18-7 15,0 11 2-15,0 3-7 16,0 0 6-16,0 11-65 0,0 32-32 16,0 15-12-16,0 7-106 15,0-2-109-15,0-7-466 16</inkml:trace>
  <inkml:trace contextRef="#ctx0" brushRef="#br0" timeOffset="366477">2871 1625 95 0,'0'0'593'0,"0"0"-495"15,0 0-59-15,0 0 22 16,0 0 4-16,0 0-37 16,6 0 24-16,15-20-1 15,10-4 2-15,-10-2 44 0,10-4-33 16,-18-4-11-16,5-6 12 15,-12-3-22-15,-6-6 7 16,0 1-10-16,0-1-35 16,-30 3 27-16,2 15-25 15,4 11 9-15,10 8-2 16,-3 12-8-16,17 0-5 16,-7 0-1-16,0 29-25 15,-7 28 19-15,1 21 6 16,2 1 0-16,11-4-1 15,0-9 10-15,0-12-9 16,18-8 0-16,2-12-11 16,-6-15 8-16,3-7-32 15,-10-9-8-15,7-3 32 16,10 0-5-16,-3 0 16 0,9-17 4 16,-2-9 1-16,3 1 6 15,-10 5-11-15,-4 2 0 16,3 10-6-16,4 8 9 15,4 0-4-15,3 0 1 16,0 2-12-16,-4 18 4 16,-3-2-2-16,-3-4 1 15,-7-5 9-15,-4-7-28 16,-3-2 26-16,14 0 2 16,-4 0 0-16,3-19 17 0,1-10-13 15,3 0-4 1,-17-10 31-16,0 4-26 0,-7-3 8 15,0 9 14-15,0 4-25 16,-14 8 25-16,0 6-27 16,-3 8 0-16,10 3-1 15,0 0-14-15,1 8 9 16,-1 33-5-16,0 7 11 16,7 3 3-16,0-2-3 15,7-11-5-15,20-10 2 16,11-8-21-16,-7-11 23 15,-4-9-3-15,18 0 4 16,0 0 3-16,0-20-2 0,-8-6-1 16,-6 1 3-1,-10 1 10-15,-7 0-13 0,-7 6 0 16,3 6 5-16,-10 9-3 16,0 3-2-16,7 0-1 15,-7 0-4-15,14 0-21 16,-1 23 22-16,4 0-1 15,4 0-13-15,-14-3 10 16,10-9-10-16,-10-2 5 16,-7-3 8-16,7-6-8 15,-7 0 13-15,7 0 14 16,0-9-7-16,10-16 11 16,4-7-18-16,3 1 0 15,3 1 3-15,4 8 0 0,-17 7-3 16,10 9 0-16,-4 6-9 15,-6 0 7-15,17 6-10 16,-10 23-44-16,-4 3-105 16,-3 2-123-16</inkml:trace>
  <inkml:trace contextRef="#ctx0" brushRef="#br0" timeOffset="368928">4655 1402 621 0,'0'0'184'0,"0"0"-61"16,0 0 2-16,0 0-23 16,0 0 7-16,0 0-62 0,-21-40-20 15,21 40-13-15,0 0-5 16,7 0-13-16,21 0 4 15,10 14 0-15,13 15-6 16,-6 11 6-16,7 3 0 16,-1 6-2-16,-6-5 10 15,-14-6-9-15,-7-9 1 16,-17-6 0-16,-7-12-8 16,0-3-39-16,-7-4 15 15,-38-4 23-15,0 0-9 16,8-4 14-16,6-18 2 15,31-7 4-15,0-7 5 16,17-12-7-16,41-2 0 16,25-4 3-16,-11 5 6 15,-14 3-7-15,-13 9 25 0,-14 6-1 16,-17 5 24-16,-7 6-22 16,-7 6 3-16,0 6 14 15,0 4-20-15,0 4 13 16,0 0-38-16,-7 0-16 15,-14 14 14-15,-10 24 3 16,0 5-1-16,11 8 0 16,13-3 0-16,7-1 0 15,0-5 0-15,0-7-11 16,20-6 6-16,25-11 0 16,7-6 2-16,-1-12-9 15,11 0 14-15,-3 0-2 0,-8-22 2 16,1-7 2-16,-7-5 4 15,-8 3-8-15,-9 2 0 16,-11 6 6-16,-10 11-4 16,0 4-2-16,-7 8 0 15,0 0 3-15,7 0-10 16,10 0-7-16,-3 14 3 16,6 9 3-16,-3-6-23 15,-10-3 0-15,0-8-4 16,-7-3 7-16,7-3 22 15,-7 0-3-15,0 0 9 16,0 0 26-16,0-20-24 16,-21-9 5-16,-9 4 28 0,-1-1-33 15,3 6 25 1,-3 6-14-16,17 7-8 0,-10 7-5 16,-3 0 0-16,3 15-1 15,-4 23-2-15,11 6 1 16,17 0-5-16,0-1 2 15,0-9-14-15,31-8-3 16,14-12 0-16,6-8 22 16,-6-6-8-16,0 0 16 15,-8-6-8-15,-9-19 0 16,-4-1 0-16,-17 0 19 16,7 0-6-16,-14 7 15 0,0 8 19 15,0 4-33 1,0 7 10-16,0 0-24 0,0 0-4 15,0 7-4-15,0 15-9 16,0 6 17-16,13 4 0 16,18-6 4-16,0-3-9 15,14-7 5-15,-17-10-21 16,9-6 18-16,-6 0-9 16,4 0 12-16,-4-26 2 15,13-4 9-15,-6-8-11 16,-10 4 0-16,-4 5 4 15,-11 9-9-15,5 11 5 16,-18 9 0-16,7 0-4 16,-1 0-10-16,8 0-1 15,0 18 1-15,10 2-24 0,-17-7 15 16,-7-1-19-16,0-6 10 16,0-6 29-16,0 0 2 15,0 0 1-15,0 0 1 16,-7-18 8-16,-17 0-2 15,10 3-5-15,-13 2-2 16,3 8 0-16,-7 5 3 16,3 0-6-16,-3 18 3 15,11 19 0-15,20 3-11 16,0 0 7-16,0-3-17 16,34-11 12-16,21-12-30 15,-3-11 24-15,6-3 12 0,0 0 3 16,1-29 5-1,-14-5-4-15,-8-9 36 0,-13-3 38 16,-17-12-31-16,-7 2 20 16,0-1-3-16,0 2-27 15,-24 13 18-15,-3 10-43 16,10 18 8-16,3 11-2 16,7 3-15-16,0 0-1 15,0 41-11-15,-3 18 12 16,10 18-5-16,0 0 5 15,0-5 0-15,10-9-2 16,11-9 8-16,-14-8-12 16,6-12-7-16,5-11-44 15,-5-14 13-15,1-9 7 16,17 0 37-16,14-12 3 0,13-22 6 16,-13-6-6-16,7 5-3 15,-22 7 6-15,-9 14-11 16,-4 6 5-16,-3 8 0 15,-7 0-4-15,17 0-16 16,-10 18 16-16,17 6 4 16,-18-4-13-16,8-6 13 15,3-5-27-15,-3-9 20 16,3 0-5-16,3 0 23 16,-9-11-11-16,9-15 0 0,-10-4 10 15,-3-1-8-15,0-3-2 16,-14 6 0-16,0-1 22 15,0 8-22-15,0 2 19 16,-14 10-4-16,-17 9-8 16,4 0-14-16,-4 9 4 15,17 25 3-15,-3 12-11 16,17-3 9-16,0 0 2 16,0-9 0-16,31-8 4 15,0-6-6-15,13-11 2 16,-9-9 0-16,16 0-4 15,-6 0 4-15,6-12 0 16,4-11 2-16,-20 3 8 16,3-2-10-16,0-1 0 15,-18 4 4-15,4 6-8 0,-3 8 4 16,-4 2 0-16,4 3-4 16,10 0-24-16,-11 6 16 15,-13 8 2-15,10 0-9 16,-10-8 17-16,-7-1-14 15,0-5 16-15,0 0-4 16,0 0 14-16,0 0-1 16,0-16 28-16,0-7-32 15,-17-1 8-15,3 4-13 16,-6-5 0-16,-11 11 0 16,0 2 5-16,3 9-9 15,-3 3 4-15,4 0-19 0,-4 25 10 16,7 16 7-1,10 5 2-15,0-1-5 0,14-5 3 16,0-11-1-16,0-12-6 16,28-8 3-16,10-9 1 15,-1 0 7-15,1-12-2 16,7-22 10-16,0-11 0 16,-1-8-6-16,-9-1 9 15,3-9-1-15,-21-3 20 16,-10-2-8-16,-7 3-6 15,0 7 17-15,0 12-25 16,0 20 18-16,0 17-1 16,0 9-24-16,-7 0-3 15,-4 21-10-15,5 37-1 16,-1 13-2-16,7 9 21 0,0-3-8 16,0-12 0-16,24-7-5 15,10-9-36-15,18-18-142 16,-1-8-248-16</inkml:trace>
  <inkml:trace contextRef="#ctx0" brushRef="#br0" timeOffset="370116">8664 1563 826 0,'0'0'77'15,"0"0"38"-15,0 0 12 16,0 0-84-16,0 0-1 16,0 0-25-16,0 0 17 15,83-72 13-15,-59 54-26 0,-4-2 19 16,-13 0-8-16,0 0-24 16,-7 1 36-16,0-1-24 15,0 5-7-15,0 1 10 16,-7 8-16-16,0 3-6 15,-6 3-1-15,-18 0-16 16,3 3 16-16,-10 23 0 16,1 8 8-16,13 5-17 15,10 2 10-15,14 2-1 16,0-6 0-16,7-3-12 16,37-5 8-16,1-9-6 15,14-11 7-15,-4-6-5 0,-4-3 1 16,-6 0 7-1,-11-6-6-15,-3-17 16 0,-10-3-9 16,-4 1-1-16,-10-4 5 16,-7 6 1-16,0 3-2 15,0 9-4-15,0 4 13 16,0 7-9-16,0 0-8 16,7 4-6-16,0 22-8 15,17 2 7-15,-11 4 7 16,1-3-6-16,3-10 9 15,-3-2-49-15,-7-11 10 16,0-3 8-16,-7-3 5 16,17 0 23-16,-10 0 1 0,14 0 3 15,3-20 0 1,10-5 10-16,4-4-10 0,-7 3 0 16,7 3 0-16,-18 8-4 15,-6 10 4-15,3 5 0 16,-10 0-3-16,0 0-15 15,7 9 17-15,-7 11-10 16,17 0 7-16,-17-6-6 16,6-1 2-16,4-6 8 15,-3-7-4-15,0 0 8 16,10 0-4-16,-10 0 7 16,0-20-4-16,-4-6 14 15,4-2-7-15,-14-4 3 0,0-2 14 16,0 2-18-16,0 6 16 15,-14 6 6-15,-17 9-24 16,7 8 8-16,-4 3-15 16,4 0 0-16,-3 18-6 15,10 13 0-15,10 6 6 16,7 0 0-16,0-6-10 16,0-4 0-16,17-10-2 15,10-12 12-15,4-5-7 16,7 0 16-16,-10 0-6 15,10-25 4-15,-14-10-1 16,3-7 2-16,-13-10-5 16,10-8-2-16,-10-9 20 15,-7 1-20-15,-7-1 27 0,0 12 3 16,0 17-23 0,0 19 41-16,0 16-26 0,0 5-5 15,-7 0-18-15,7 23-22 16,0 32 22-16,0 18-5 15,0 8 11-15,17 2-15 16,17-6 9-16,-3-1-76 16,0-10-59-16,-3-11-158 15,-11-9-509-15</inkml:trace>
  <inkml:trace contextRef="#ctx0" brushRef="#br0" timeOffset="370822">10280 1445 100 0,'0'0'858'16,"0"0"-718"-16,0 0 1 16,0 0-37-16,0 0-20 15,0 0-66-15,-148-109-4 16,148 109-14-16,-13 26-13 15,-1 17 6-15,4 5 7 16,10-2-7-16,0-3 2 16,0-11-30-16,31-9-18 0,13-12 25 15,-13-11-15-15,14 0 33 16,-18 0 9-16,4-20 2 16,-3-13 1-16,-18 0 4 15,-10-1-6-15,0-3 15 16,0 2-14-16,-10 9 28 15,-18 10-7-15,-3 9-20 16,4 7 3-16,-18 3-5 16,14 29 0-16,18 4-5 15,6 8 8-15,7-4-7 16,20-3 4-16,56-11-11 16,3-14 2-16,4-12 10 0,6 0-1 15,-7-18 13 1,-16-19-7-16,-8-9 4 0,-6-2 10 15,-21-4 16-15,-24-3 36 16,-7-1-24-16,0 5 8 16,0 4 14-16,-28 13-48 15,4 14 10-15,10 12-11 16,14 8-19-16,0 0-3 16,0 37 1-16,0 26 0 15,0 25-12-15,0 12 23 16,0 12-11-16,0 11 0 15,-7 8 5-15,-10 7-11 16,10 4 6-16,0-12 0 16,-6-19-4-16,13-28-35 15,0-35-7-15,7-28 7 0,37-20 39 16,-6-11-3 0,14-35 6-16,-8-17-1 0,-9-6 16 15,-11-10-9-15,-17-2-18 16,-7 4-33-16,0 8-213 15,0 11-188-15</inkml:trace>
  <inkml:trace contextRef="#ctx0" brushRef="#br0" timeOffset="371293">11625 1191 787 0,'0'0'250'0,"0"0"-118"16,0-155-12-16,-17 112 8 15,-11 9-49-15,4 11-35 16,3 9-1-16,14 8-39 16,-10 3 6-16,3 3-10 0,-10 0-20 15,-3 26 20-15,-11 23 0 16,17 13 1-16,11 7-8 16,10 3 10-16,0-1-3 15,31-6 0 1,14-2 7-16,-1-5-10 0,8-4 3 15,-14-6 0-15,-11-1-7 16,-9-7 13-16,-12-3-7 16,-6-9 1-16,0-5-28 15,-13-3 24-15,-32-9-27 16,-17 1-33-16,4-9 2 16,-1-3-71-16,15 0-38 15,30 0-62-15,14-20-143 16</inkml:trace>
  <inkml:trace contextRef="#ctx0" brushRef="#br0" timeOffset="372627">11920 1192 541 0,'0'0'305'16,"0"0"-185"-16,0 0 16 15,0 0-4-15,0 0-14 16,0 0-66-16,0-119-49 15,0 136-3-15,-6 29-20 16,-5 20 20-16,-3 11 20 16,14 0-13-16,0 5 0 15,0-10-7-15,0-3 2 0,14-23-4 16,3-15 2 0,4-11-48-16,-4-11-23 0,-3-9-68 15,-7 0 22-15,-7-17 29 16,0-20-1-16,0-6 45 15,-7-3-36-15,-24 0 60 16,-7-2 20-16,4 8 15 16,3 6 70-16,10 11 9 15,4 11-30-15,10 4 24 16,7 8-44-16,0 0-27 16,0 0-17-16,0 0-10 15,24 0 10-15,4 14 0 0,10-3 7 16,13 0 2-16,-6-2-8 15,13-3-1-15,-6 2 12 16,10 1-7-16,-11 2 5 16,-16 1-10-16,-4-1 9 15,-7 4-4-15,-10 3-4 16,-14 0-1-16,0 3 15 16,0-1-13-16,0 0 19 15,0 0-8-15,0 0-13 16,-7-6 15-16,0-5-15 15,-10-4 0-15,17-1 5 16,0-4 2-16,0 0-6 16,0 0 6-16,0 0-7 0,0-26 10 15,31-11-10 1,20-1 0-16,8-5-4 0,-8 8 9 16,1 7-5-16,-14 8 0 15,-8 6 7-15,-2 12-17 16,-11 2 10-16,-3 0 0 15,0 0-9-15,-4 25 2 16,4 7 5-16,-14 3 2 16,7-10 0-16,-7-2 1 15,13-7-1-15,-6-4 0 16,10-6-4-16,-3 0 7 16,10-6-3-16,-10 0 10 15,7 0-8-15,10-17 19 16,-11-6-14-16,11 0-5 0,0-1 3 15,-3 8 6-15,-11 7-11 16,-3 5 0-16,-8 4 0 16,-6 0-11-16,7 0 9 15,-7 0-11-15,18 10 7 16,-12 8-3-16,-6-5 9 16,7 4 0-16,0-11 11 15,0-3-16-15,-7-3 5 16,7 0 0-16,10 0-9 15,-3 0 15-15,6-3-6 16,18-3 0-16,-7-8 4 16,7 9-7-16,7 5 3 15,-18 0 0-15,11 0-10 0,-7 0 6 16,3 0 4-16,-3 0-2 16,-10 0 7-16,17 0-6 15,-7 0 1-15,-4-11 0 16,-3-10 14-16,-17 1 0 15,-7-6 17-15,0 1 28 16,0-1-35-16,-20 3 24 16,-18 3-29-16,21 14-18 15,-4-2 26-15,21 5-27 16,0 3 0-16,0 0-1 16,-14 11-18-16,-3 21 19 15,-4 11 0-15,8 2 3 0,-5 3-6 16,5 7 4-16,-1 2-1 15,14 1 0-15,0 1 9 16,0 8-9-16,0 6 0 16,0 8 4-16,0 4 8 15,0 1 0-15,0 3-4 16,0-12 32-16,0-8-28 16,0-12 15-16,-7-17-13 15,-10-9-12-15,10-17 19 16,-7-8-21-16,-17 0 0 15,4-6 24-15,-28 0-23 16,-4 0 14-16,1-23-15 16,-1-11-4-16,8-12-27 15,13-11-108-15,31-14-118 16,7-3-225-16</inkml:trace>
  <inkml:trace contextRef="#ctx0" brushRef="#br0" timeOffset="373039">12625 973 99 0,'0'0'642'0,"0"0"-508"16,0 0-30-16,0 0-31 15,0 0-36-15,0 0-31 16,-120 3-6-16,89 27 6 16,17-3-2-16,14-1 17 15,0-1-19-15,0-1 3 16,14-11 14-16,24-4-16 15,13-6 47-15,1-3 52 16,-7 0-43-16,-14-3 20 16,-11-11-35-16,-9-7-1 0,-11 3 1 15,0-6-43-15,-18 4-2 16,-47 6-46-16,-17 11-180 16,-8 3-202-16</inkml:trace>
  <inkml:trace contextRef="#ctx0" brushRef="#br0" timeOffset="376347">2204 2650 856 0,'0'0'129'0,"0"0"-7"16,0 0-4-16,0 0-52 15,0 0 40-15,0 0-49 16,0 0-13-16,20-64 14 15,-20 64-56-15,0 0 21 16,0 17-23-16,0 38 7 16,0 21-14-16,-31 22 7 15,-3 7 0-15,-4 1 8 0,-7-3 6 16,14-20-14 0,18-19 0-16,6-14 5 0,7-16-6 15,0-5 1-15,14-15 0 16,37-2-9-16,25-12 22 15,34 0-13-15,3-12 0 16,11-19 11-16,-28 3-6 16,-20 5-5-16,-38 3 0 15,-31 2 2-15,0 3 7 16,-7-3-9-16,0-9 0 16,-14 4 11-16,-24 3-18 15,-7 6 7-15,7 3 0 0,1 2-11 16,16 6 13-16,4 3-2 15,10 0 0-15,7 0 3 16,0 0-17-16,0 0 14 16,24 17 0-16,34 9-16 15,8 6 22-15,16 2-6 16,1 0 0-16,-11 1 10 16,-10 2-15-16,-11-6 5 15,-23-5 0-15,-11 0-7 16,-17-1 7-16,0 1 0 0,-38 0-3 15,-37 11-12 1,-28 1-103-16,-1 1-154 0,8-2-181 16</inkml:trace>
  <inkml:trace contextRef="#ctx0" brushRef="#br0" timeOffset="420539">3751 3075 809 0,'0'0'145'0,"0"0"-14"0,0 0-27 16,0 0-14-16,0 0-6 15,-14-153-61-15,7 146 16 16,0 7-7-16,-3 0-31 15,3 0 6-15,-7 0-7 16,-17 0 0-16,4 16-3 16,-11 13 7-16,7 3-4 15,11 13 0-15,6 7 1 16,14 11-11-16,0-4 10 16,0 4 0-16,41-2-5 15,14-7 7-15,-3-8-2 16,-8-6 0-16,-9 0 4 15,-11-14-8-15,-10-1 4 0,-8 1 0 16,-6-12-7 0,0 3 7-16,0 1 0 0,-44 2 0 15,-8-9-49-15,-6-2 22 16,-1-9-66-16,8 0-17 16,13 0-27-16,31-12-77 15,7-16-164-15</inkml:trace>
  <inkml:trace contextRef="#ctx0" brushRef="#br0" timeOffset="421971">4263 2917 604 0,'0'0'276'0,"0"0"-130"0,0 0-8 15,0 0-36-15,0 0-85 16,0 0-15-16,0-6-2 15,0 49 0-15,0 17-4 16,0 15 5-16,0-1-1 16,0 9 9-16,0-3 0 15,0-6-9-15,0-16 0 16,7-15 7-16,7-15-16 16,-4-11-48-16,-3-17-80 15,-7 0 71-15,0-6 20 16,0-25-31-16,0-6 10 15,-38-3 56-15,-13 0 5 16,-8 0 6-16,-3 6 0 0,4 1 21 16,13 15 10-16,18-3 16 15,3 12-7-15,24 7-4 16,0 2-20-16,0 0-16 16,37 0-6-16,29 2 0 15,30 4 12-15,7-6-4 16,17 0-2-16,-10 0 2 15,-20 0 8-15,-21 0-10 16,-42 0 0-16,-3-3 3 16,-24 3 6-16,0 0 5 15,0-5 37-15,0-1 3 16,-10-6 17-16,-11 6-71 0,-10 4-1 16,-3 2 0-1,3 0-15-15,0 20 16 0,10 18 0 16,15 13 6-16,-1 0-14 15,7-10 8-15,0-5 0 16,34-10-4-16,11-9 0 16,-1-14-25-16,1-3 17 15,-14 0 12-15,-3-9 11 16,3-16-10-16,-18-7 0 16,-2 1 18-16,-11 0 3 15,0-4 15-15,0 6-10 16,0 9-21-16,-18 12 24 15,12 5-20-15,6 3-8 0,0 0-2 16,0 0-27 0,0 11 10-16,0 18 13 0,0 5 8 15,13-2-8-15,18-7 4 16,7-7 0-16,-10-4 0 16,9-6-3-16,8-8 0 15,-7 0 2-15,0 0-3 16,6-14 0-16,-9-12 4 15,-4 1 0-15,0-7 2 16,-11 7 4-16,-6 5-6 16,3 7 0-16,-17 8 7 15,7 5-18-15,0 0 9 16,7 0-18-16,3 5 15 16,-3 8-11-16,-7-5 15 0,-7 4-5 15,6-12 5-15,-6 0 1 16,0 0 3-16,0 0 0 15,0 0 16-15,0-15-18 16,-20-3-1-16,-4 7 7 16,3 6 1-16,7 5-16 15,-3 0-1-15,-3 24-4 16,20 18 7-16,0 9 6 16,0 1-2-16,27-7-12 15,25-19-51-15,10-12-4 16,3-14 25-16,4 0 12 15,-4-26 29-15,-13-13 4 16,-1-13-1-16,-6-5 32 0,-14-12 14 16,-17 0 30-1,-8-4-22-15,-6-8-2 0,0 4 5 16,-13 12-17-16,-18 16-6 16,10 23 15-16,14 14-26 15,-3 12 3-15,10 0-26 16,0 46-47-16,0 20 43 15,0 17 4-15,0 6 0 16,0-5-1-16,-7-2 12 16,0-8-11-16,7-11 0 15,0-15-10-15,0-22-15 16,0-20-42-16,0-6 55 0,0 0 12 16,0 0 1-16,14-23 21 15,17-11-22-15,0-4 1 16,13-1-4-16,-9 1 3 15,3 8 0-15,-7 11-3 16,-18 14-1-16,11 5-2 16,-10 0-9-16,0 24-24 15,-7 6 20-15,-7 2-8 16,10 2 18-16,-10-3 2 16,0-5 5-16,7-6 2 15,-7 3 0-15,7-11 2 16,14 2-4-16,-4-6 2 15,10 0-5-15,18-4-8 16,13 1-78-16,25-5-61 16,13 0-198-16</inkml:trace>
  <inkml:trace contextRef="#ctx0" brushRef="#br0" timeOffset="423355">6725 3323 249 0,'0'0'718'0,"0"0"-564"16,0 0-22 0,0 0-28-16,0 0-23 0,0 0-72 15,-96-102-4-15,96 110-5 16,0 23 0-16,0 7-17 15,0 7 28-15,7 1-11 16,0-3 0-16,13-3 8 16,-3-11-14-16,-3-4 6 15,7-10 0-15,-4-10-2 16,4-2 5-16,-15-3-3 16,12 0 9-16,2-18-6 15,4-16 27-15,11-5-26 16,-11-1-3-16,-4 4 27 15,-2 10-25-15,-12 13 12 16,1 8-15-16,-7 5 13 0,7 0-24 16,7 0 11-16,3 5-15 15,11 21 2-15,-11 5 4 16,-3 1 9-16,6-6-4 16,-9-9 16-16,2-3-12 15,1-6 0-15,3-4 0 16,-10-4-11-16,-7 0 7 15,7 0 4-15,7 0 9 16,3-12-2-16,4-11 2 16,-1-3-9-16,-3 6 1 15,-3 6-4-15,-7 3 3 16,0 5 0-16,-7 6-3 0,0 0 4 16,0 0-5-16,0 0-10 15,17 17-33-15,-10 9 45 16,14 0-12-16,-4-1 14 15,3-5-5-15,-6-8-8 16,10-6-2-16,-10-6 4 16,10 0 6-16,10 0 3 15,-3-24 2-15,7-7 0 16,-10 0 12-16,3 2-5 16,-7 0 7-16,-17 7 0 15,-7 10-13-15,0 12 42 16,0 0-32-16,0 0-10 0,0 0-2 15,0 0-34 1,0 9 21-16,0 14 9 16,0 8 10-16,13-5-14 0,8-12 9 15,3 3-19-15,-3-14 18 16,-4 0-13-16,-3-3 14 16,-1 0 0-16,11-6 4 15,-3-13 6-15,-4 1-5 16,-3 2-5-16,-14 6 28 15,0 10-25-15,0 0 11 16,0 0-14-16,7 0-30 16,0 12 12-16,17 14-4 15,3-1-9-15,11 1-22 0,-7-6-11 16,14-14 35 0,-11-6 27-16,4 0-4 0,7-6 6 15,-7-20 4-15,-7-11 20 16,-18-3 36-16,-13-5-15 15,0 7 15-15,0 0-12 16,-7 13-31-16,1 14 28 16,6 11-38-16,0 0-7 15,0 0 0-15,0 25-33 16,0 19 33-16,0 13-2 16,13-12-3-16,1 4-2 15,10-3-46-15,-17-6-5 16,7-11 21-16,-7-7-13 15,-7-10 29-15,0-2-6 16,0-10-31-16,0 0 47 0,0 0 11 16,0 0 5-16,0 0 9 15,0-22-6-15,0 2-8 16,6-6 0-16,12-5 6 16,2-3-1-16,11-3-5 15,7-11 0-15,-4-6 15 16,4-2-11-16,-7-7 36 15,-3-2 1-15,-11-4-13 16,-3 3 33-16,-14 15-27 16,0 8-4-16,0 17 32 15,0 20-43-15,-7 6-3 16,0 0-16-16,-10 20-34 0,3 35 21 16,0 14 7-1,-3 8 12-15,17 2-6 0,0 3 1 16,0-19-2-16,0-1-60 15,17-17-100-15,11-13-1 16,3-18-126-16,-11-8-430 16</inkml:trace>
  <inkml:trace contextRef="#ctx0" brushRef="#br0" timeOffset="423503">8444 3311 494 0,'0'0'205'0,"0"0"-94"15,0 0-55-15,0 0-32 16,0 0-23-16,0 0-1 16,258-26-69-16,-199 26-565 15</inkml:trace>
  <inkml:trace contextRef="#ctx0" brushRef="#br0" timeOffset="425061">9252 3552 552 0,'0'0'195'0,"0"0"-56"15,0 0-9-15,0 0-52 16,0 0 23-16,0 0-43 16,90-166-11-16,-70 123 36 15,4-7-39-15,-10-14 28 16,0-2-34-16,-14-2-30 16,0-6 29-16,0 13-37 15,0 12 0-15,0 18 40 16,-21 23-38-16,14 2 22 15,7 6-24-15,-17 0-15 16,-10 43 13-16,-4 14-19 0,-7 20 21 16,17 6 4-16,4 0 1 15,17 1-5-15,0-2 0 16,0-19 9-16,10-12-12 16,11-19 3-16,-7-13 0 15,3-13-10-15,4-6 7 16,16 0 3-16,1-20 1 15,21-17 6-15,-1-8 5 16,1 1-12-16,-22 13 0 16,-13 11 1-16,-10 14 0 15,-7 6-2-15,7 0-1 16,10 0-33-16,7 32 35 0,-11-1-20 16,1 7 5-16,-4 1 14 15,4-7-18-15,-4-7 15 16,-3-13-6-16,0-4-1 15,3-8 2-15,-10 0 8 16,13 0 1-16,11-3 2 16,14-19 4-16,0-4-4 15,-1 0-2-15,-9 1 5 16,-4 5-3-16,-18 2-2 16,5 10 0-16,-18 6-6 15,0 2 6-15,0 0-4 16,0 0-23-16,0 5-69 15,0 15 92-15,7-3-5 0,-7-6 5 16,0-2-7 0,0-6 12-16,0-3-1 0,0 0 7 15,0 0-3-15,0 0 21 16,0-12-13-16,-18-13-6 16,-9-1-3-16,-11 3-1 15,-7 3-2-15,7 12 0 16,4 8-1-16,10 0-7 15,-7 14 3-15,10 23-2 16,8 14 0-16,13 1 7 16,0-1 0-16,0-7-1 15,27-13-1-15,4-9 2 16,7-13-30-16,-4-9 13 16,4 0 10-16,0-6 10 0,-7-25-3 15,3-6 22-15,-10-12-1 16,-10 3 21-16,-7 6-4 15,-7 3-21-15,0 17 30 16,0 6-31-16,0 11-7 16,0 3-9-16,0 0 0 15,0 0-6-15,-14 26-15 16,7 11 21-16,7 3-2 16,0-3 2-16,0 0 0 15,31-17-4-15,4-3-30 16,-4-10 28-16,7-7 3 15,-11 0 3-15,11-4 0 16,-7-18 0-16,-4-10 0 0,-10 1 4 16,-3-12 10-16,-7 0-14 15,-7 3 3-15,0 14 2 16,0 6 21-16,0 14-24 16,0 6-1-16,0 0-2 15,0 0-24-15,0 32 17 16,0 3-1-16,0 4 18 15,0 1-21-15,0-6 9 16,24-5-31-16,11-7 1 16,16-4-5-16,-6-18 38 15,0 0 0-15,-8 0 2 16,1 0-2-16,-17-20 0 0,3-12 0 16,-17 1 5-1,-7-9 7-15,0 3-10 0,0 0 6 16,-31 6-6-16,10 16 19 15,7 9-21-15,-3 6 0 16,17 0-8-16,-7 13-21 16,7 26 29-16,0 6 0 15,0-2 0-15,0-5-8 16,31-10-35-16,-3-5-32 16,10-17 39-16,-7-6 5 15,-4 0 31-15,4-6-3 16,0-26 9-16,-17 1 1 15,-14-12 4-15,0 3 36 16,0-4-3-16,-24 14-23 16,3 7 15-16,7 17-8 0,7 6-24 15,-3 0-4-15,3 15-16 16,-7 29 11-16,8 14-6 16,6-1 17-16,0-2-12 15,0-9-2-15,37-7-139 16,15-7-24-16,0-12-170 15</inkml:trace>
  <inkml:trace contextRef="#ctx0" brushRef="#br0" timeOffset="425340">11305 2954 860 0,'0'0'194'0,"0"0"-32"16,0 0-10-16,0 0-42 16,0 0-110-16,0 0 0 15,0 3-37-15,0 72 37 16,0 13 21-16,0 6-18 16,-14 3 3-16,4 2-5 15,-4-8 9-15,7-8-20 16,7-11-124-16,0-22-164 0,0-11-494 15</inkml:trace>
  <inkml:trace contextRef="#ctx0" brushRef="#br0" timeOffset="427084">11704 3641 526 0,'0'0'322'16,"0"0"-258"-16,0 0 67 15,0 0-32-15,0 0-59 16,0 0 7-16,7-115-30 15,17 92-8-15,-11-2 21 16,5 5-25-16,-11-6 38 16,-1 0 9-16,-6 2-33 15,0 6 23-15,0 3-30 16,0 1 16-16,0 2-7 16,0 7-12-16,-6 5-14 15,-12 0 5-15,-2 0-24 16,-11 25 17-16,3 14 4 15,-3 14 3-15,24 1-2 16,7 3 2-16,0-5 0 0,31-9 0 16,21-3-5-16,20-21-1 15,-3-7-8-15,10-12 13 16,4 0-10-16,-18-17 21 16,4-17-10-16,-11-21 0 15,-13-5 8-15,-7-17-3 16,-18-6-5-16,-20-5 0 15,0-1 30-15,0 12-29 16,-44 16 25-16,16 27-4 16,-3 14-18-16,24 17 19 15,-7 3-23-15,-10 12-24 0,-7 39 17 16,-10 30 7 0,3 16 3-16,7 3-3 0,11-3 7 15,20-8-11-15,0-18 4 16,0-14-14-16,27-14 0 15,18-11-42-15,0-21-1 16,6-8 19-16,-6-3 15 16,0 0 16-16,-14-20 7 15,-11-20 0-15,-3-2 0 16,-17-11 6-16,0-1-6 16,0 2 15-16,0 13-14 15,0 7 36-15,-17 18-17 0,17 8-1 16,-7 6-11-1,7 0-8-15,-6 12-20 0,6 28 5 16,-7 5 15-16,7 7-1 16,0-4 1-16,0-10 0 15,0-7-10-15,0-8 8 16,13-6-36-16,18-9 22 16,-3-4-4-16,3-4 15 15,0 0 3-15,-4 0 2 16,4-12 1-16,-10-11 3 15,3 8-4-15,-17 2 2 16,0 1 9-16,0 6 0 16,-7 4-11-16,0 2 1 15,0 0-8-15,6 0-4 16,1 0 2-16,10 8 6 16,-10 9-4-16,0 3 5 0,0-11 2 15,0 2-5-15,-7-5-1 16,10-6-3-16,-10 0 9 15,7 0 2-15,0 0 1 16,7 0 11-16,3-17-14 16,4-4 6-16,-8 8-6 15,-6-5 0-15,-7 10 0 16,11 1-4-16,-11 7 14 16,0 0-12-16,13 0 2 15,-6 0-27-15,7 0 11 16,3 9-20-16,4 3-26 0,-7 0 32 15,10-7-5-15,-11-2 33 16,-6 0-1-16,10-3 3 16,-10 0-8-16,0 0 8 15,7 0 0-15,-4-9 20 16,-3-11-16-16,0-5 37 16,-7-1-5-16,0-6-13 15,0 7 36-15,0 5-33 16,-24 2-8-16,3 10-18 15,-3 8-11-15,4 0 4 16,-4 3 4-16,17 26 5 16,0-4-12-16,7 1 4 15,0 0-12-15,0-9 4 16,0-4-27-16,31-4 38 16,-18 3 3-16,18-12 0 0,-10 0-4 15,3 0 4-15,-10 0 0 16,6 0-6-16,11 0 14 15,-17 0-8-15,3-6 0 16,-10 0 4-16,0 4-6 16,0 2 2-16,-7 0-5 15,7 0-1-15,10 0-41 16,-3 6 11-16,-7 9 20 16,6-8-11-16,-13 4 25 15,11-4-27-15,-4-2 24 16,0-5-5-16,-7 0 12 15,6 0-3-15,8 0 1 0,3 0 0 16,4 0-1 0,3 0 1-16,4 0 0 0,3 3-4 15,-4 0 6-15,4-3-2 16,0 0 0-16,-10 0 8 16,9 0-5-16,-2-26 5 15,3-5 36-15,0-12 32 16,-10-18-20-16,-15-4 24 15,-6-15-6-15,0-3-39 16,0 3 30-16,-20 9-36 16,-11 19 1-16,10 21 20 15,-3 17-48-15,17 10 15 16,0 4-17-16,-6 4-5 0,-11 44-8 16,3 26 2-1,-3 18 11-15,17 0-5 0,7-7 1 16,0-5-33-16,58-14-77 15,11-17-80-15,3-16-18 16,-3-15-357-16</inkml:trace>
  <inkml:trace contextRef="#ctx0" brushRef="#br0" timeOffset="427236">13241 3400 983 0,'0'0'97'0,"0"0"-34"0,0 0-57 16,265-18-6-16,-176 18-1 16,-31 0-281-16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8:53.3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101 88 649 0,'0'0'248'0,"0"0"-110"0,0 0 31 16,0 0-33-16,0 0-60 15,0 0 5-15,0-88-60 16,0 88-20-16,0 0-2 16,0 20-17-16,-18 23 18 15,-2 14-6-15,-4 20 17 0,3 12-10 16,14-1-1-1,7 9 1-15,0-14-7 0,21-13 9 16,23-25-3 0,1-8 0-16,0-23-5 0,6-8 2 15,1-6-13-15,0 0 16 16,-1-20-5-16,-6-12 8 16,-7-5-3-16,-14-8 11 15,-11-4-4-15,-13 9 1 16,0-3-1-16,0 15-4 15,0 10 29-15,0 12-32 16,0 6 6-16,-6 0-6 16,6 0-12-16,0 0 11 15,0 0-10-15,0 12 0 16,0 8 3-16,0 11 9 0,27 1-1 16,11-6 0-1,7-1 11-15,13 1-11 0,4-6 0 16,-10 4 4-16,-8-6-8 15,-16-3 4-15,-11 2 0 16,-10-3-3-16,-7 4-1 16,0 2 2-16,-24 5 0 15,-14 1-15-15,-7 0-36 16,11 0-94-16,3-7-57 16,24 5-64-16,7-10-528 15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18:54.1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0 427 862 0,'0'0'143'0,"0"0"1"16,0 0-34-16,0 0-26 16,0 0-53-16,0 0-29 15,28-42-4-15,40 64-2 16,-2 12 4-16,16 9-7 16,1 3 6-16,-25 11 1 0,1-8 0 15,-21 2 3-15,-18-5-7 16,-3-15 4-16,-17-5 0 15,0-14-4-15,0-4-10 16,-10-8-11-16,3 0-5 16,7 0 30-16,0-14 23 15,17-18-23-15,42-19-1 16,13-13-13-16,4-4 18 16,-1 3-4-16,-16 2 0 15,-21 0 11-15,-18 11 4 16,-6 9 1-16,-14 8 9 15,0 10 22-15,0 14-20 0,0 3 8 16,0 8-26-16,-7 0-9 16,-14 8-10-16,-9 35-10 15,9 11 20-15,4 10 4 16,17-2-1-16,0 1-3 16,7-18 0-16,37-1 5 15,1-12-8-15,17-19 3 16,10-13 0-16,17 0-7 15,8-6 7-15,6-25 0 16,-7-15 5-16,-27 1 5 16,-17-18-4-16,-25-5-6 15,-10-4 1-15,-17 1 25 16,0 7-16-16,0 13 12 0,0 19 11 16,0 12-22-16,0 15 14 15,-7 5-23-15,7 0 6 16,0 0-16-16,-10 0-3 15,10 34-10-15,-7 23 16 16,0 24 10-16,0 9-5 16,1-9 0-16,6 2 2 15,0-6-8-15,0-19 6 16,0-8-2-16,20-16-19 16,18-5-75-16,-7-20-34 15,-10-4-53-15,-8-5-46 16,-13 0-175-16</inkml:trace>
  <inkml:trace contextRef="#ctx0" brushRef="#br0" timeOffset="1049">1424 447 389 0,'0'0'198'0,"0"0"-18"16,0 0-15-16,0 0-94 15,0 0-69-15,0 0 23 16,175-26-11-16,-86 26 17 15,1 0 15-15,-15 0-24 16,-16 0 13-16,-14 0-15 16,-25 0-19-16,-3 0 16 15,-17 0-14-15,0 0-1 0,0 0 32 16,0 0-6 0,0 0 8-16,0 0-25 0,0 6-3 15,0 8-16-15,0 6-4 16,0 3 12-16,0 9 3 15,0-7 3-15,7 7-6 16,14-6 0-16,17-7 5 16,-7-6-1-16,13-6-1 15,-9-7-3-15,3 0 16 16,6 0-14-16,-6-7 13 16,-10-19 6-16,-4-6 9 15,-11-5 22-15,-13-3-16 0,0 5-9 16,0 9 9-1,0 6-31-15,0 15 8 0,0 5-13 16,0 0 2-16,0 0-9 16,0 3-6-16,0 23-2 15,0 13 5-15,0-1 16 16,0-4-6-16,0 3 0 16,18-11 5-16,2-6-13 15,-6-4 8-15,3-16-12 16,-3 7 10-16,-7-7-12 15,7 0 14-15,17 0 1 16,-7-12 4-16,10-9 4 16,-10 3-9-16,-3 6 0 15,3-8-1-15,-4 14 4 16,-6 0-3-16,10 0 0 0,-10 6-9 16,10 0 3-16,-3 6-24 15,3 20 1-15,-10 10 24 16,-8-3-6-16,1 1 11 15,0-5-2-15,3-9 6 16,4-6-5-16,-7-14 1 16,0 0 0-16,10 0 4 15,-3 0-3-15,13-5 19 16,18-24-4-16,0-3-11 16,-7-6 13-16,-1 2-10 15,1-2 0-15,7 4 21 16,-11-9-22-16,-3 18-1 15,-17 5 18-15,-14 6-24 0,7 14 21 16,-7 0-21-16,0 0-18 16,0 0 16-16,0 19-27 15,0 15 29-15,0 10-4 16,0-7 14-16,0 3-10 16,0-9 0-16,10-11 0 15,-3-3-8-15,0-3 2 16,7-7 6-16,3-2-4 15,-3-5 12-15,-1 0-8 16,12 0 2-16,-12 0 2 16,8 0 4-16,3-17-7 15,-3-3-1-15,3 6 8 0,-4-6 0 16,-2 7-8 0,-12 8 0-16,1 0 1 0,7 5-10 15,3 0 8-15,-3 0-6 16,0 5 0-16,-1 15-9 15,-2 6 12-15,3 0 2 16,-1-1-82-16,-6 4-64 16,10-9-254-16</inkml:trace>
  <inkml:trace contextRef="#ctx0" brushRef="#br0" timeOffset="2940">4119 178 794 0,'0'0'154'16,"0"0"-21"-16,0 0-32 15,0 0-31-15,0 0-45 16,0 0-25-16,0 0-8 15,0 57 5-15,0 21 3 0,0 10 1 16,7-5-1-16,10 0 0 16,-3-17-1-16,-7-12 13 15,10-14-20-15,-17-19 8 16,0-11-100-16,0-10 31 16,0 0 24-16,0 0 29 15,-17-19-51-15,-21-18 12 16,-3-3 50-16,-14 1 3 15,3 3 4-15,1 10 10 16,16 12-10-16,-2 3 14 16,13 11 36-16,24 0-52 15,-7 0 7-15,7 0-7 16,0 0 0-16,31 11-4 0,34-3 4 16,11-8 0-16,3 0 17 15,10-5-16-15,-13-24 9 16,-11-8 6-16,-13-12 0 15,-15-9 52-15,-6-1-6 16,-24-9 4-16,-7 5 0 16,0 9-30-16,0 16 3 15,-14 15-2-15,-3 15-19 16,10 8 16-16,1 0-34 16,-8 26-30-16,-3 31 20 15,10 20 6-15,0 12 4 16,7-1 0-16,0-5 8 0,20-17-12 15,18-9 4 1,7-15-6-16,-7-21 4 0,0-10-60 16,6-11 41-16,1 0 12 15,0-25 9-15,-11-8 2 16,-3-3 1-16,-10-4-3 16,-21 14 5-16,0 15 1 15,0 5-6-15,0 6 0 16,10 0-16-16,11 12-5 15,3 22 9-15,10 3 12 16,4-6-5-16,-7-11 5 16,3-2-20-16,4-12-7 15,-7-6 12-15,7 0 10 0,-11 0 3 16,-9-13 2 0,2-13 8-16,-13-4-3 0,-7-8 14 15,0 1 18-15,0 3-21 16,-7 3 11-16,-24 5-18 15,11 6-8-15,-4 8-1 16,3 12-1-16,0 0-18 16,-3 15 14-16,10 22 5 15,8 6-3-15,6 3 3 16,0-7-6-16,6-1 4 16,32-15-35-16,-3-3 5 15,9-6 4-15,-13-8-8 16,-17-6 13-16,10 0 6 15,-17 0 16-15,7 0-5 0,-7-14 6 16,0 1 0-16,-7 0 1 16,0 8 8-16,0 5-7 15,17 0-2-15,-4 0-13 16,18 0 7-16,14 13-26 16,0 5-13-16,-4-4 17 15,4-9-2-15,10-5 14 16,-21 0 1-16,4-23 15 15,-14-17 5-15,-3-5 13 16,-14-18 42-16,-7-8 19 16,0-9-27-16,0-6 10 15,0 5-16-15,-14 10-23 16,-31 20 19-16,21 19-33 0,3 21 7 16,8 11-13-16,13 0-3 15,-7 37-22-15,-4 32 19 16,-2 33 3-16,13 7 0 15,0 0 0-15,0-15-4 16,7-18-24-16,24-18-117 16,6-12-14-16,-2-20-55 15,-4-21-368-15</inkml:trace>
  <inkml:trace contextRef="#ctx0" brushRef="#br0" timeOffset="3197">5484 376 382 0,'0'0'206'0,"0"0"-135"16,0 0-12-16,0 0-59 15,0 0 29-15,245 25-20 16,-111-19-9-16,0 2-41 16,-11 4-346-16</inkml:trace>
  <inkml:trace contextRef="#ctx0" brushRef="#br0" timeOffset="3817">6537 644 810 0,'0'0'147'0,"0"0"-37"16,0 0 14-16,0 0-15 15,0 0-74-15,0 0-14 16,-66-120 19-16,59 120-40 16,-10 0-4-16,3 6-22 15,-17 25 26-15,11 1 0 16,6 6 0-16,14-5 0 15,0-2-5-15,41-6-1 0,14-6-1 16,4-10-14-16,-15-4 9 16,1-5 9-16,-17 0 3 15,-11 0 0-15,-10-20 16 16,-7 0-16-16,0-3 19 16,0 3 17-16,0 6-22 15,0 2 14-15,0 6-26 16,-7 6 0-16,7 0-2 15,0 0-18-15,0 0 3 16,0 11 10-16,0 16 5 16,21-13 0-16,16 3 0 15,-9-11 0-15,17-6-7 16,-1 0 6-16,1 0 1 0,-14 0 2 16,7-11 3-16,-18-15 1 15,-6 6-6-15,-4-5 8 16,-10-1-1-16,0-1-1 15,0 10 0-15,-10 3 2 16,3 8 0-16,7 6-13 16,0 0 5-16,0 9-32 15,0 28 27-15,17 7-1 16,18-5 6-16,9 4-1 16,1-12 3-16,0 1-2 15,-7-4 0-15,-18-5 0 16,4-9-9-16,-17-2 9 0,-7-10-2 15,0 2 2-15,-7-2-21 16,-44-2 21-16,-18 0-13 16,4 0-31-16,-1 0-98 15,15 0-203-15</inkml:trace>
  <inkml:trace contextRef="#ctx0" brushRef="#br0" timeOffset="5895">7551 516 828 0,'0'0'143'0,"0"0"-1"15,0 0-34-15,0 0-30 16,0 0-46-16,0 0-27 0,38-52-5 15,20 78 0 1,18 14-2-16,-18 3 2 0,4 7-2 16,-21 3-5-16,-10-2 11 15,-17-8-4-15,-4-3 0 16,-10-14 4-16,0-9-15 16,-17-11 9-16,-21-6-43 15,11 0 23-15,3-6 7 16,24-26 15-16,0-5 0 15,0-8-1-15,51-7-1 16,11 9 0-16,4 4 2 16,-8-5-5-16,-20 13 6 15,-7-1-1-15,-17 7 8 16,-1-1-4-16,-13 0 10 0,0 6 8 16,0 9-10-16,0 2 24 15,0 5-36-15,0 4-4 16,-13 4-6-16,-8 30-8 15,-3 12 18-15,17 9 0 16,0-4 4-16,7 0-8 16,0-11 4-16,21-8-14 15,17-9-1-15,6-9-32 16,1-14 47-16,0 0-2 16,6-7 2-16,1-23-1 15,-7-11 1-15,6 5 0 0,-13-10 18 16,-11 0-16-1,-9 3 32-15,-12 12 5 0,-6-1-16 16,0 18 21-16,0 8-26 16,0 1-8-16,0 5-10 15,0 0-8-15,0 25-15 16,7 18 23-16,17 9 0 16,-3-7 1-16,17 5-1 15,-11-6 0-15,4-6-5 16,-7-12-7-16,-17 0 0 15,-7-12-17-15,0 3-13 16,0-14 20-16,-31 0-15 16,-6-3-16-16,-15 0 24 15,24-6-7-15,-3-6 36 16,18-2 0-16,2 9 2 0,11 5-3 16,0 0 1-1,11 0-18-15,23 0 16 0,11 0 0 16,6 0 2-16,-6 0 0 15,0 0 2-15,-7 0 1 16,6-24 0-16,-6-4-3 16,-10-1 32-16,-4 2 2 15,-4-11 30-15,-2 0-1 16,-18-1-34-16,0 7 25 16,0 6-23-16,0 7 1 15,0 13 10-15,0 0-37 16,0 6 1-16,0 0-6 0,0 20-35 15,0 23 33 1,0 3 2-16,0-7 0 0,27 4 0 16,11-17 0-16,7-6-3 15,-1-8-6-15,-6-7-13 16,-17-5 20-16,3 0-8 16,-17 0 10-16,6-5 9 15,-6-15-2-15,-7-3-7 16,0 3 1-16,0 0 10 15,0 5-7-15,0 10-3 16,0-1-1-16,0 6 0 16,0 0-2-16,0 0-13 15,7 20-3-15,17 11 18 16,14-5-10-16,7 0 8 16,-1-9-28-16,22-9 29 0,-1-8-18 15,4 0 19-15,-4-5 0 16,-20-23 3-16,0-11-1 15,-14-11 2-15,-4-7-4 16,-10-12 31-16,-17-14-4 16,0 0 10-16,0-6 6 15,-31 12-31-15,-13 26 11 16,6 14-6-16,10 17-13 16,18 14 25-16,-4 6-29 15,14 13-15-15,-14 43 2 0,14 21 13 16,-6 18 7-1,6 1-7-15,0-1 2 0,6-12-6 16,22-21 4-16,17-9 0 16,-1-28-5-16,-6-11-12 15,21-14 17-15,3 0-2 16,-4-26 4-16,7-19 9 16,-13-13-9-16,-14-10-1 15,-14-15 17-15,-17-1-15 16,-7 2 18-16,0 19-15 15,0 23 0-15,-18 23 13 16,12 14-16-16,-1 3-2 16,0 14-2-16,7 43-26 15,-24 21 27-15,17 16 0 16,0-3 0-16,0-10-1 0,7-16 1 16,0-13-7-16,7-15-17 15,24-12-82-15,7-13-19 16,3-12-40-16,4 0-82 15,-14-12-430-15</inkml:trace>
  <inkml:trace contextRef="#ctx0" brushRef="#br0" timeOffset="6086">10140 473 394 0,'0'0'109'0,"0"0"-109"16,0 0-436-16</inkml:trace>
  <inkml:trace contextRef="#ctx0" brushRef="#br0" timeOffset="6181">10687 713 1004 0,'0'0'92'15,"0"0"-92"-15,0 0-20 16,0 0-392-16</inkml:trace>
  <inkml:trace contextRef="#ctx0" brushRef="#br0" timeOffset="8665">10064 478 587 0,'0'0'181'0,"0"0"-17"16,0 0 2-16,0 0-4 15,0 0-55-15,0 0-27 16,0 0-2-16,-65-71-31 15,41 71-21-15,10 0 21 16,-6 0-33-16,2 0 8 16,11 0-3-16,7 0-10 15,0 0 7-15,0 0-16 0,7 0-3 16,38 0 3-16,13 0 5 16,11 0 3-16,-10 0-3 15,-1-6-1-15,-13 0-8 16,-14 1-27-16,-17-8-35 15,10 12-41-15,3-11-151 16,25-8-196-16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3:29:57.3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1038 812 764 0,'0'0'213'16,"0"0"-68"-16,0 0-24 0,0 0-10 16,31-148-51-16,-24 122 29 15,0 12-32-15,0 8-16 16,-7 6 26-16,0 0-67 16,0 18 5-16,0 36-5 15,0 28 3-15,-28 27 29 16,-16 11-29-16,-8 6 2 15,-3 3 9-15,14-9 1 16,10-9-13-16,24-19-2 16,7-21 12-16,0-19-22 15,0-21 10-15,0-17-55 0,0-8 18 16,7-6-44 0,24-45 43-16,3-38-58 0,11-29-96 15,-7-17 135-15,-24-7-33 16,-4-2-29-16,-10 4 68 15,0 11 28-15,-24 11 23 16,-14 12 8-16,17 14-2 16,-10 6 32-16,18 12 1 15,6 5 3-15,7 3 13 16,0 6-30-16,0-1 10 16,14 9-4-16,37 7-31 15,25 4 28-15,27 9-28 0,21 6 4 16,3 20 22-1,7 0-20-15,-24 29 14 0,-27 28-4 16,-25 11-5-16,-34 13 6 16,-24 2-9-16,-24 8-4 15,-55 3 19-15,-35 3-13 16,-26-2-10-16,-15-6 0 16,21-13-25-16,31-12-68 15,27-13-73-15,48-2-79 16,22-6-74-16</inkml:trace>
  <inkml:trace contextRef="#ctx0" brushRef="#br0" timeOffset="1082">1386 1224 480 0,'0'0'331'0,"0"0"-179"16,0 0-61-16,0 0 28 15,0 0-38-15,0 0-30 16,0-109 2-16,0 109-53 16,0 0-6-16,24 29 2 15,27 13 3-15,15 8 1 16,9 1 0-16,-9 3 14 16,-4-2-19-16,-18-6 5 0,-16-12 0 15,-15-8-8 1,-13-9 8-16,0-9-11 0,0-4-8 15,-13-4-18-15,-39 0 16 16,1 0 21-16,13-4-8 16,10-10-2-16,18-9 10 15,10-4 0-15,0-11-5 16,45-11 11-16,37-3-7 16,21-5 1-16,0 3 0 15,-13 5-9-15,-14 10 14 16,-39 10-5-16,-23 9 2 15,-14 6 9-15,0 5 11 16,0 0-4-16,0 7-14 16,-31 2-4-16,-3 0-3 15,-4 5 3-15,-14 29 0 0,15 10 8 16,12 9-11-16,19 4 3 16,6 1 0-16,17-13-12 15,41-7 6-15,25-21-19 16,20-17 15-16,7 0-6 15,10-37 12-15,-3-15 4 16,-7-13 0-16,-27-3 8 16,-15-4-5-16,-33-6 42 15,-11-2 24-15,-24 1-32 16,0 7 38-16,0 11-17 16,-31 22-17-16,3 14 13 15,4 13-42-15,11 12 15 0,-5 0-27 16,5 48 10-1,-25 35-10-15,4 35 0 0,-4 24 4 16,0 21-4-16,7 21 5 16,10 33-5-16,-10 28 0 15,4 10 15-15,10 8-24 16,-4-28 9-16,21-47-24 16,0-45 17-16,0-57-72 15,7-47 12-15,24-29 13 16,20-10 26-16,8-54 28 15,30-42 0-15,-6-32 0 16,-18-24-7-16,-27-8 7 16,-38-2 0-16,0 4-1 0,-45 12-10 15,-30 24 3 1,2 21 7-16,5 33-4 0,16 20-11 16,25 13 24-16,16 9-8 15,11 0 0-15,38-8 14 16,58-15-17-16,32-10 3 15,13-4 0-15,-7 6-3 16,-31 11 12-16,-38 9-9 16,-34 11 37-16,-24 3-18 15,-7 5 39-15,0 8-23 16,0 4-17-16,0 3 12 16,0 3-30-16,0 0-10 15,0 29 6-15,-7 18 4 16,-7 17 12-16,4 1-12 0,3 1 2 15,0-8-6-15,7-7 7 16,0-12-3-16,0-7 0 16,7-8-36-16,17-16-40 15,-10-8-83-15,17-8-63 16,3-44-31-16</inkml:trace>
  <inkml:trace contextRef="#ctx0" brushRef="#br0" timeOffset="1368">3239 864 502 0,'0'0'153'0,"0"0"-45"16,0 0 1-16,0 0 31 15,0 0-62-15,0 0-62 0,-162-109-16 16,138 135 14 0,4 11-13-16,20 1-1 0,0-9 13 15,75-7-13-15,22-13 12 16,-1-9-9-16,-7 0 37 15,-17-15-25-15,-27-19 36 16,-14-6 21-16,-31-6-34 16,0 0 18-16,-17 4-56 15,-42 11 6-15,-13 7-18 16,4 15 5-16,9 9 1 16,14 0-3-16,14 38-144 15,18 19 41-15,6 12-177 0</inkml:trace>
  <inkml:trace contextRef="#ctx0" brushRef="#br0" timeOffset="1611">3789 1196 840 0,'0'0'186'16,"0"0"-17"-16,0 0-45 15,0 0-23-15,0 0-57 16,0 0-35-16,0 0-9 16,31 54 0-16,21 21 5 0,6-4-6 15,1 0 6 1,9-7-10-16,-9-10 5 0,-15-11-151 16,1-18-42-16,-10-22-83 15,-5-3-144-15</inkml:trace>
  <inkml:trace contextRef="#ctx0" brushRef="#br0" timeOffset="1765">4071 1122 651 0,'0'0'150'0,"0"0"-33"16,0 0 12-16,0 0-81 16,0 0-40-16,0 0-6 15,-244 168 10-15,206-68-24 16,14-3-37-16,17-9-190 0</inkml:trace>
  <inkml:trace contextRef="#ctx0" brushRef="#br0" timeOffset="6533">18591 469 1078 0,'0'0'105'15,"0"-160"12"-15,0 112-4 16,-13 17-17-16,-5 17 3 15,18 10-77-15,0 4 6 16,0 40-28-16,0 43 12 16,-6 35-12-16,-8 18 0 15,-3 5 0-15,3-7-2 0,7-2 9 16,0-10-7-16,0-8 0 16,7-19-9-1,0-18-8-15,0-25-106 0,0-23-73 16,0-27 8-16,14-2-24 15,7-42 78-15,-11-27-106 16,-10-14-93-16</inkml:trace>
  <inkml:trace contextRef="#ctx0" brushRef="#br0" timeOffset="6863">18392 1027 166 0,'0'0'196'0,"-186"-148"-39"16,97 96-33-16,24 18-27 16,20 13-17-16,28 19-17 15,17 2-63-15,0 17 13 0,37 29-13 16,60 2 5-1,51-5 34-15,61-11 37 0,11-18-36 16,11-14 2-16,-32 0-9 16,-34-26-7-16,-55-19 62 15,-27-16-32-15,-39-16 49 16,-16-14-26-16,-21-6-48 16,-7-1 31-16,-7 9-34 15,-38 24-20-15,11 16 47 16,3 27-52-16,7 16 16 15,10 6-19-15,-13 45 20 16,3 42-20-16,-14 29 0 16,24 10 3-16,7 3-8 15,7-7 9-15,0-10-4 16,0-9 0-16,21-14-36 0,10-14-28 16,0-16-96-1,3-16-137-15,18-20-51 0</inkml:trace>
  <inkml:trace contextRef="#ctx0" brushRef="#br0" timeOffset="7167">19709 1004 390 0,'0'0'381'16,"0"0"-250"-16,0 0-42 0,0 0 5 15,0 0-83 1,0 0-7-16,0-42-8 0,0 67 8 15,17-2-4-15,4-3 0 16,10-6 0-16,-11-8 20 16,-3-6-17-16,-3 0 31 15,0 0 49-15,3-25-20 16,-10-10 23-16,-7 1-37 16,0 0-28-16,0 5 19 15,-24 5-40-15,10 11 0 16,-10 8-6-16,3 5-30 15,8 0-40-15,-4 18-134 16,17 6-93-16</inkml:trace>
  <inkml:trace contextRef="#ctx0" brushRef="#br0" timeOffset="7710">20252 501 828 0,'0'0'176'0,"0"0"-34"16,0 0 24-16,-31-166-51 16,31 155-34-16,0 11-13 15,0 0-66-15,0 37 1 16,0 29-3-16,0 23 0 16,0 4-4-16,7 5 5 15,17-9-1-15,4-10 0 16,9-12 12-16,8-19-12 0,-7-11 0 15,0-17 1-15,6-8-17 16,1-12 19-16,-4 0-3 16,4-12 9-16,7-20 5 15,-8-11-8-15,-6 1-6 16,-14 1 4-16,-10 8 0 16,-14 10 4-16,0 12-7 15,0 7 15-15,0 4-8 16,7 0-16-16,-7 12 8 15,24 25-4-15,3 12-11 16,18-1 15-16,24-8 0 16,3-14-9-16,18-12 15 15,-1-14-6-15,14 0 0 16,-7-9 4-16,-13-30-2 16,-11-10 7-16,-27-13 2 0,-14-13 43 15,-24-9-43-15,-7-6 24 16,-21-2-34-16,-41 1 17 15,-10 8-24-15,-18 16 9 16,25 19-3-16,10 19 0 16,21 29-6-16,3 0-21 15,10 49-82-15,-17 34-61 16,1 8-160-16,6 7-180 16</inkml:trace>
  <inkml:trace contextRef="#ctx0" brushRef="#br0" timeOffset="2136">5419 733 1089 0,'0'0'124'0,"0"0"-38"0,0 0 62 15,0 0-81-15,0 0-60 16,0 0 1-16,-21 83 9 15,-3-6-1-15,4 14-10 16,-11 12 5-16,10 11 3 16,-10 10-14-16,24-7 0 15,7-11 1-15,14-21 15 16,55-22-19-16,27-23 3 16,28-26-50-16,24-14 18 15,10-28-70-15,-17-38-76 0,-38-11-21 16,-45-15-72-16,-44-11-189 15</inkml:trace>
  <inkml:trace contextRef="#ctx0" brushRef="#br0" timeOffset="2309">5567 613 508 0,'0'0'120'16,"-231"-149"-19"-16,152 83-4 16,21 5 30-16,41 11-58 15,17 7-6-15,17 3-30 16,86 8-15-16,28 13-18 15,41 15 0-15,6 4-13 16,-23 6-36-16,-35 34-86 16,-54 17-24-16,-46 15-21 0</inkml:trace>
  <inkml:trace contextRef="#ctx0" brushRef="#br0" timeOffset="2736">5309 1290 385 0,'0'0'197'16,"0"0"-72"-16,340-17-27 16,-212-20-17-16,-18-3-48 15,-7-3 19-15,-21 5-4 16,-16 1-24-16,-15 9 54 16,-20-1-30-16,-10 4-7 15,-4-1 42-15,-17 6-38 16,0 6 19-16,0 5-14 0,0 9-31 15,0 0-9-15,0 0-10 16,7 23-11-16,13 28-6 16,4 15 30-16,-10 3-13 15,10 2 0-15,-10 1 7 16,7-10-15-16,3-10 8 16,7-13 0-16,-11-18-3 15,1-13 15-15,3-8-12 16,21 0 15-16,-1-39-4 15,22-19 43-15,-8-13-47 16,-3-3 6-16,-20-3 8 16,2 6-6-16,-23 13-14 15,10 15-1-15,-24 17 10 0,0 15-27 16,0 11-20 0,0 0-86-16,7 25-131 0,7 21 38 15,3 11-123-15</inkml:trace>
  <inkml:trace contextRef="#ctx0" brushRef="#br0" timeOffset="4192">7258 1299 410 0,'0'0'353'0,"0"0"-185"16,0 0-8-16,-31-163-79 15,-6 125 15-15,2 1-18 0,-3 11-50 16,8 6 28-1,2 9-38-15,-3 11-13 0,-7 0-5 16,-13 35 14-16,-1 15-14 16,7 14 0-16,14-1 9 15,31-6-31-15,0-5 22 16,0-13-52-16,31-13 12 16,0-14-19-16,-3-10 41 15,17-2 16-15,6-11 4 16,1-23 7-16,10-4-9 15,-18 4 0-15,-9 9-1 16,-18 11 12-16,-10 8-11 16,-7 6 0-16,13 0-1 0,-6 8-7 15,17 27-6 1,4 7 14-16,3 4-6 0,7-6 14 16,13-11-8-1,8-15 0-15,-1-14 1 0,18 0-7 16,-1-34 6-16,-9-27 0 15,-1-13 28-15,-3-14-27 16,-21-18 41-16,-10-11 2 16,-24-8-25-16,-7-7 30 15,0 2-31-15,-21 14-5 16,-16 26 20-16,-1 28-33 16,17 35 22-16,-10 20-22 15,4 7-16-15,-11 54 16 16,-14 41-2-16,15 27 12 0,6 16-12 15,24 7 13-15,7-2-11 16,0-3 0-16,38-11 10 16,6-18-29-16,15-24 18 15,6-34-54-15,18-23 42 16,6-30-18-16,0 0 31 16,1-38 0-16,-8-19 9 15,-16-9-3-15,-8-6-3 16,-13-2-3-16,-14 8 42 15,-18 9-39-15,-13 17 22 16,0 17-11-16,0 12 1 16,0 11-28-16,0 3 13 15,-20 42 0-15,-4 16-17 0,3 14 30 16,11-7-13-16,10-3 0 16,0-8 9-16,38-14-30 15,13-9 21-15,18-16 0 16,-4-15-14-16,11-3 17 15,-4-9-3-15,4-31 0 16,-18-11 12-16,1-4-12 16,-28 4 0-16,-18 8 0 15,-6 12 6-15,-7 13 9 16,0 15-12-16,11 3-3 16,-11 0-4-16,13 26-6 15,1 17 1-15,0 12 9 0,24-1-10 16,-1-9 11-1,15-8-2-15,17-17-7 0,-4-14-4 16,0-6 3-16,-3 0 9 16,-10-20 0-16,-7-20 0 15,-11-11 18-15,-3-9-16 16,-31-3 26-16,0 0-25 16,-7 6 27-16,-44 11-30 15,-1 12 0-15,-10 22-8 16,10 12 7-16,1 15 1 15,-1 42 0-15,25 16 13 16,3 5-16-16,24-1 3 16,0-14 0-16,7-14-10 0,24-15-29 15,13-11 18 1,-6-17 3-16,14-6-3 0,-8 0 13 16,8-31 8-16,0-7 0 15,-15-2-2-15,-9 1 13 16,3 4-11-16,-24 9 0 15,0 12 11-15,-7 6-6 16,6 5-5-16,-6 3-7 16,7 0 1-16,11 25-28 15,-5 3 27-15,8-2-46 16,3-8-16-16,14-7 66 16,6-11-11-16,15 0 14 15,23-17-5-15,4-26 14 16,4-14-9-16,-1-15 20 0,-13-7 8 15,-25-16 56-15,1-14-27 16,-14-13-10-16,7-12 12 16,-25-2-53-16,-6 14 14 15,-14 21 22-15,0 33-42 16,0 25 52-16,-21 23-52 16,-17 20 1-16,-13 20-12 15,-8 54 20-15,1 32-9 16,20 23 0-16,31 11 13 15,7-2-20-15,7-4 7 16,45-14-36-16,6-20-26 16,1-19-84-16,9-28-31 15,-2-24-73-15,-15-26-128 0</inkml:trace>
  <inkml:trace contextRef="#ctx0" brushRef="#br0" timeOffset="4501">10150 881 628 0,'0'0'152'0,"0"0"-60"16,0 0-22-16,0 0-33 15,0 0-26-15,258-12 34 16,-117 12-34-16,0 0-6 16,-7-8 33-16,-17-2-37 15,-28 2 41-15,-37 6 10 0,-28-1-34 16,-24 3 57-1,0 0-54-15,0 0-15 0,0 0-6 16,0 21-4-16,0 19 4 16,0 11 14-16,0 9-6 15,-10 6 9-15,3-6-17 16,7-3 0-16,0-8-3 16,0-9 3-16,0-9-59 15,0-17-98-15,31-14-12 16,7-2-96-16</inkml:trace>
  <inkml:trace contextRef="#ctx0" brushRef="#br0" timeOffset="4766">11127 421 641 0,'0'0'132'0,"0"0"-7"0,0 0 8 15,0 0-58-15,0 0-6 16,0 0-69-16,-172-106 1 15,158 152 8-15,14 0-2 16,0 0-5-16,24-12 4 16,34-9 3-16,1-7 20 15,-1-18-23-15,4 0 5 16,-17 0 21-16,0-32-26 16,-32 3 4-16,1 4-10 15,-14 5-21-15,0 11-69 16,-27 9-150-16,-11 0-346 0</inkml:trace>
  <inkml:trace contextRef="#ctx0" brushRef="#br0" timeOffset="5610">12017 922 899 0,'0'0'176'16,"0"0"-70"-16,0 0 28 15,0 0-36-15,0 0-45 16,0 0 13-16,0-129-62 15,0 129 0-15,-17 17-4 16,-24 32-6-16,-4 16-1 16,-10 15 7-16,21-2 0 15,16 1 0-15,18-8 9 16,0-10-9-16,18-15 0 16,33-17 3-16,15-18-14 15,9-11 11-15,21-15 0 0,1-33 8 16,-8-20 2-1,-17-10-10-15,-20-10 0 0,-28-7 12 16,-24-5-8-16,0 3-4 16,-31 11 0-16,-21 18 0 15,-6 25 10-15,13 20-10 16,1 23 0-16,13 0 11 16,-14 45-19-16,0 24 8 15,25 17 0-15,6 3-5 16,14-1 12-16,7-8-7 15,44-9 0-15,8-13 14 16,16-15-36-16,-2-15 17 16,9-16-18-16,1-12 6 15,13 0 11-15,0-23 6 16,-24-14-1-16,4-9 20 0,-17-5-24 16,-15-10 5-16,1-2 0 15,-7 1 27-15,-18 9-19 16,-20 17 8-16,7 16-8 15,-7 14 4-15,0 6-13 16,0 15 1-16,0 30-6 16,0 21-13-16,0 3 28 15,11-1-9-15,9-8 0 16,4-11 13-16,4-9-18 16,3-14 5-16,-18-13 0 15,12-6-11-15,-5-7 19 16,25 0-8-16,13-32 2 0,18-7 13 15,3-7-9 1,-3 2-6-16,-18 7 0 0,-6 17 10 16,-21 6-2-16,-18 11-8 15,11 3 0-15,-3 0 0 16,10 14-14-16,7 21-31 16,20 5-151-16,8-6-129 15,16-2-638-15</inkml:trace>
  <inkml:trace contextRef="#ctx0" brushRef="#br0" timeOffset="6007">14307 924 813 0,'0'0'166'0,"0"0"-66"15,0 0 19-15,0 0-62 16,0 0-54-16,230-11 28 15,-119 11-10-15,-15 0-5 16,-7 0 35-16,-30 0-37 16,-22-9 21-16,-23 1 19 15,-14-3-24-15,0-7 50 16,0-6-68-16,0-3-6 16,-27-2 2-16,-18-4 0 15,-7 5-8-15,1 6 0 0,13 11 5 16,21 11-6-1,17 0 1-15,0 0 0 0,0 5-15 16,0 27 18-16,24 8-3 16,27 2 0-16,8 2 20 15,-1-7-24-15,4-6 4 16,-10 1 0-16,-14-1-3 16,-25 0 13-16,-13 4-10 15,0-1 0-15,-24 9-102 16,-48-3-130-16,-24-3-202 15</inkml:trace>
  <inkml:trace contextRef="#ctx0" brushRef="#br0" timeOffset="8999">0 2603 679 0,'0'0'105'16,"0"0"-65"-16,0 0 11 15,0 0 54-15,0 0-63 0,0 0 23 16,237 8-5-16,-96 4-32 16,52 2 40-16,68-3-37 15,80 1-1-15,95-12 25 16,90 0-54-16,97-6 26 15,81-22-27-15,39-1 17 16,41 5-15-16,62 7-2 16,34 3 0-16,42 6 4 15,20 5 13-15,27 3-4 16,18 0-5-16,28 0 2 16,23 11 24-16,7 3-34 15,0-4 0-15,1-5 13 0,-11-3-7 16,-4 5-6-1,-16 7 0-15,-36 9 8 0,-43 8-15 16,-77 3 7-16,-89 7 0 16,-102-7 12-16,-111-6 7 15,-121-5-19-15,-109-9 2 16,-114-5 10-16,-93-9-7 16,-61 0-4-16,-45 0-1 15,-14 0 0-15,-14-14-89 16,-76-29-358-16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2:02.2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327 152 667 0,'0'0'176'16,"0"0"-50"-16,0 0 14 0,0 0-38 15,0 0 13 1,0 0-66-16,-65-86-12 0,65 86-31 16,-24 3-6-16,-4 37 0 15,-17 15-6-15,1 13 17 16,6 6-9-16,0 1-2 16,7 8 0-16,17-1-4 15,14-11 15-15,0-15-13 16,24-22 2-16,11-15-26 15,20-13 21-15,-14-6-8 16,4 0 13-16,-1-11 5 16,-6-18 9-16,-7-2-12 15,-17-1-2-15,0 2 9 0,-7 6-5 16,-7 10-4-16,0 8 0 16,0 6 13-16,0 0-13 15,0 0-7-15,0 9-9 16,0 22 11-16,0 9-10 15,17-2 15-15,10-7-13 16,11-5 10-16,-7-10-22 16,14-7 22-16,-18-6 1 15,-3-3 1-15,-3 0 1 16,-4 0 0-16,-3-14 0 16,0-14 10-16,3-7 0 15,-10-8 3-15,-7-5 8 16,0 4 7-16,0 7 9 0,-31 9-21 15,0 7-14-15,-4 10-2 16,-2 8-14-16,-1 3 14 16,10 0-28-16,-3 23-89 15,24 10-86-15,7 3-134 16</inkml:trace>
  <inkml:trace contextRef="#ctx0" brushRef="#br0" timeOffset="1817">877 472 765 0,'0'0'146'0,"0"0"0"15,0 0-38-15,0 0-2 16,0 0-54-16,0 0-32 15,-55-43-20-15,55 49-1 16,0 28-3-16,-7 15 3 16,7 8 2-16,0 0 2 15,0-6-3-15,0-4 0 16,0-11-1-16,0-7 11 16,17-11-10-16,-10-10 0 0,0-8 4 15,0 0 7-15,0 0-10 16,10-6 30-16,11-25 44 15,9-12-69-15,8-3 13 16,0 6-19-16,-18 11 5 16,-3 13 3-16,-10 5-5 15,-14 7-3-15,0 4 0 16,7 0 3-16,3 0-10 16,4 0 1-16,0 11-1 15,10 12-5-15,-10-3 8 16,6 4 4-16,-3-10 0 15,4 0-11-15,-7-6 3 16,-4-5 7-16,-3-3-2 16,0 0-7-16,7 0 2 15,3 0 8-15,4-14 9 0,-8-6-3 16,4 0 2-16,-3 0-8 16,0 3 0-16,-7 2-4 15,10 8 6-15,-10 3-2 16,-7 4 0-16,7 0-3 15,7 0-4-15,3 0-1 16,3 0-14-16,4 15 19 16,-3 4-28-16,3 1 8 15,-3-6-4-15,-1 1-21 16,-2-6 28-16,2-8-8 16,-13-1 18-16,10 0 5 15,-3 0 10-15,10-18-4 0,-3-8 4 16,-8-6 3-16,5 4 14 15,-5 2 0-15,-6 6-22 16,0 9 16-16,0 4-11 16,-7 7 1-16,10 0-6 15,4 0-17-15,0 0 10 16,10 12 3-16,3 2-4 16,4-2 6-16,0-4-23 15,-3-5 16-15,3-3 9 16,-11 0 0-16,-2 0 0 15,-5 0 0-15,-13 0 4 16,0-3 32-16,0-5-2 16,0-1-2-16,0 1 24 15,0-1-35-15,0 0 17 16,0 4-15-16,0 2-1 0,0 3 10 16,0 0-26-16,0 0-1 15,0 0-5-15,0 0-25 16,0 31 17-16,0 9 6 15,0 21 2-15,0 10-5 16,0 9 11-16,0 3-6 16,0 5 0-16,0-6 9 15,0-9-9-15,0-16 0 16,0-25 0-16,0-19-2 16,0-9 9-16,0-4-7 15,0 0 13-15,0 0 0 16,-7-17 66-16,-10-26-43 0,10-18-33 15,-13-10 1 1,13-9 4-16,-10-8-8 0,17-4 0 16,0 2 5-16,0 6-4 15,0 3-1-15,0 16-3 16,31 16-8-16,0 17-3 16,-4 18 10-16,4 12 2 15,14 2-34-15,-11 0 35 16,4 22-27-16,-7 19-2 15,-17 9 26-15,-14 11-41 16,0-5 26-16,0-6-5 16,-14-16-18-16,-17-11 16 15,17-12-42-15,7-8 63 16,7-3-8-16,0 0 26 0,0 0-6 16,0 0-7-16,0-14-2 15,14-6-3-15,24-3 5 16,0-3 0-16,6 1-5 15,1-4 6-15,-4 3-1 16,14 4 0-16,-20 4 5 16,-4 4-4-16,-24 5-1 15,0 9 0-15,-7 0 29 16,0 0-26-16,0 0 11 16,0 0-14-16,0 0-5 15,0 0-2-15,0 16-7 0,0 14 14 16,0 7-3-16,0 0 11 15,0-8-8-15,24-6 2 16,-4-8 3-16,4-10-5 16,-3-5 2-16,3 0-2 15,3-3 18-15,4-25-13 16,7-9 5-16,-3-4-2 16,-4 1-3-16,0 6 15 15,-11 8-10-15,-6 9-2 16,-14 11 24-16,0 6-30 15,0 0 10-15,0 0-12 16,10 0-33-16,-3 18 24 16,0 13 6-16,7 1 3 15,10-4-4-15,-4-8 10 16,-6-9-6-16,17-2 0 0,-7-9 1 16,4 0 3-16,10-20-4 15,-1-20 0-15,8-9 8 16,-11-5 2-16,-10-7-5 15,-3-1 16-15,-21-6-15 16,0 1 32-16,0 2-31 16,-7 13 7-16,-13 18 12 15,2 17-22-15,12 11 14 16,6 6-18-16,0 20-27 16,0 43 19-16,0 26-2 0,-14 13 10 15,-7 1-6 1,-3-8-32-16,3-15-97 0,11-20-175 15</inkml:trace>
  <inkml:trace contextRef="#ctx0" brushRef="#br0" timeOffset="2881">2899 332 394 0,'0'0'470'16,"0"0"-434"-16,0 0-10 16,0 0 30-16,0 0-41 15,0 0 3-15,237-5 2 0,-148 5-16 16,-6-7 10-16,-25 1-13 16,-6-2 3-16,-14 0 21 15,-24-1 37-15,-1 1 14 16,-2-1-4-16,-4-2-23 15,-7-1 17-15,0-2-24 16,0 6 2-16,0-2-13 16,0 5-29-16,0 5 17 15,0 0-19-15,0 0-10 16,-7 0 4-16,-11 3-13 16,-2 23 19-16,-4 5-1 15,10 3 15-15,7-2-19 0,7 1 5 16,0-1 0-16,0-6-12 15,0-6 6-15,21-3 6 16,3-5-7-16,3-6 4 16,4-4-2-16,0-2 5 15,4 0 0-15,2-20 6 16,8-11-1-16,-7-3-5 16,-7-4 0-16,-10 2 11 15,-8 1-10-15,-6 6 6 16,-7 7 2-16,0 4 20 15,0 10-28-15,0 5 3 16,0 3-4-16,0 0 11 16,0 0-24-16,11 0 8 0,16 5-2 15,4 21-7 1,14 9 14-16,-18 1 0 0,11 5-4 16,-14-4-9-16,-10-5 11 15,0-7 2-15,3-5 0 16,-10-5-10-16,0-7 12 15,13 2-2-15,-3-9 0 16,4-1 13-16,3 0-11 16,4 0-2-16,2 0 1 15,-2-22 9-15,17-10-4 16,-1-8-5-16,-6-2-1 16,7-1 12-16,-21-3-4 15,-3 3-5-15,-15 6-2 16,-6 8 24-16,0 6-21 0,0 8 6 15,0 13 1-15,0-1-1 16,0 3-20-16,0 0 9 16,0 0-22-16,-6 5 22 15,6 24-5-15,-7 3 6 16,7-3 0-16,0-1-8 16,0 4 0-16,0-4 8 15,7 1-3-15,24 0-8 16,-4-1-4-16,18 3 14 15,-7-2-3-15,-1 0 1 16,-9-4-5-16,-4-7 8 16,-10-2 0-16,-7-4-12 15,-7-3 6-15,0-4-7 0,-45 1 1 16,-20-3 4-16,-18-3-24 16,18 0-40-16,-4 0-50 15,41 0-59-15,28-32-179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2:16.1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29 518 864 0,'0'0'154'0,"0"0"-20"15,0 0 16-15,0 0-48 16,0 0-56-16,0 0 1 16,0 0-47-16,0-10 9 15,0 28-9-15,0 17 5 0,0 7-5 16,0 15 3-16,0 1 3 15,0 1 3-15,0-7-3 16,0-6-6-16,0-12 0 16,0-14 11-16,0-11-11 15,0-7 0-15,0-2 0 16,0 0 10-16,0 0-10 16,0 0 52-16,0-23 18 15,-14-16-47-15,4-19-2 16,10-13-21-16,0-9 2 15,0-12-1-15,0-5 8 16,0 0-9-16,17 0 0 16,10 11 7-16,4 13-20 0,7 17 13 15,0 22-18 1,-4 12 16-16,18 12-28 0,-1 5 14 16,11 5-15-16,-10 0-43 15,-7 25-6-15,-8 21-68 16,-16 10-78-16,-14 0-23 15,-7 4-184-15</inkml:trace>
  <inkml:trace contextRef="#ctx0" brushRef="#br0" timeOffset="1753">15 643 147 0,'0'0'421'0,"0"0"-338"0,0 0-9 16,0 0-11-16,0 0-55 15,0 0 14-15,72 3 20 16,-27-3-1-16,13 0 0 16,18 0-14-16,6 0-6 15,-3 0 10-15,-3-6-20 16,-17-2 12-16,-15 5 0 16,-23-3-5-16,-11 4 30 15,-3-4 18-15,0-4 18 16,-7 2-16-16,0-2-46 15,0 2 34-15,0 6-7 16,0 2-40-16,0 0 21 16,0 0-30-16,0 0-14 15,0 0 14-15,0 12-35 0,0 14 35 16,0 14 3-16,-14 5 1 16,14-2-1-16,0 0-3 15,0-5 0-15,21-7-2 16,17-11 4-16,0-6-2 15,-4-14 0-15,4 0 4 16,-7 0-4-16,6-8 2 16,-2-24 0-16,3-8 2 15,-14-3 3-15,-4 0-7 16,-6 12 3-16,-4 8 4 16,-3 9 9-16,-7 11-1 15,0 3-9-15,0 0 7 0,0 0-10 16,0 0-5-16,0 0 2 15,0 0-23-15,0 28 17 16,14 10 5-16,17-2 1 16,-10 2-2-16,10-10 2 15,-11-8 0-15,11-9 0 16,-17-4-5-16,0-7 0 16,10 0 2-16,-4 0 3 15,11-24 3-15,0-3 1 16,4-11-4-16,2 5 1 15,-6-3 10-15,-3 14-14 16,-4 7 3-16,-17 10 0 16,-7 5-4-16,0 0 5 0,0 0-2 15,7 0-6 1,0 16-7-16,10 13 8 0,-10 4 6 16,6-6 0-16,1-1-5 15,3-6 3-15,-3-5 1 16,0-6-1-16,-4-8-18 15,4-1 19-15,7 0-13 16,10-5 14-16,6-21 2 16,-9-5 5-16,3-4-7 15,-11 6 0-15,5 7 7 16,-12 10-11-16,4 10 4 16,-10 2 0-16,7 0-5 15,-7 0-11-15,17 26 12 16,4 5 4-16,-4 1-11 0,3-1 8 15,-3-9-13-15,-3-7-10 16,3-4 25-16,-3-11-8 16,-4 0 9-16,10 0 0 15,4-16 2-15,14-13 6 16,-11-5-7-16,4-4-1 16,0 4 0-16,0 3 10 15,-11 8-10-15,-3 5 0 16,-3 10 4-16,-4 8-14 15,-10 0 10-15,0 0-14 16,7 23 14-16,-7-3-16 16,3 0 13-16,-10-6-7 15,7-8-22-15,-7-4 29 0,0-2-6 16,0 0 9-16,0 0 16 16,0-5-14-16,0-15 7 15,-7-3-8-15,-17 3 2 16,3 3 16-16,-3 5-18 15,3 4 2-15,4 8 9 16,-3 0-12-16,-11 3 0 16,3 31-1-16,11 14 2 15,10 7-10-15,7-4 8 16,0-2-4-16,7-9 2 16,31-14-33-16,6-12 24 15,15-14-10-15,3 0-7 0,-4-3 26 16,14-25-2-1,-17-12 5-15,-3-6 8 0,-18-3-7 16,-3-8 38-16,-10-6 14 16,-4-11-28-16,-17-6 19 15,0-1-5-15,0 16-2 16,-24 14-16-16,4 22-1 16,6 20 21-16,14 9-40 15,-11 0-1-15,5 32-5 16,-1 31-13-16,0 16 18 15,7 3-2-15,0-3 14 16,0-8-18-16,0-8 6 16,0-5-17-16,7-16-2 0,24-11-57 15,-11-10-14 1,4-16-2-16,-3-5-43 0,-14 0 20 16,0-20 1-16,-7-11 35 15,0-3 36-15,0-4 22 16,-14-1 21-16,-17 1 23 15,4 7 2-15,2 7 42 16,5 8-6-16,-4 6-22 16,17 6 0-16,7 4-9 15,0 0-13-15,0 0-17 16,38-6 6-16,20 0-3 16,25-5-3-16,6-1 3 15,-24 4 2-15,-3 2-3 16,-10 3 2-16,-25 3 12 0,-9 0-8 15,-5 0 7-15,-13 0-11 16,7 0-2-16,-7 6 6 16,7 17-5-16,0 4 1 15,-7 9 9-15,0-2-13 16,0 3 14-16,0 0-7 16,0-3-6-16,0 1 7 15,0-7-7-15,0-8-1 16,10-11 0-16,-10-3-40 15,7-6-132-15,-7 0-111 16</inkml:trace>
  <inkml:trace contextRef="#ctx0" brushRef="#br0" timeOffset="2092">3017 300 59 0,'0'0'504'0,"0"0"-414"15,0 0 17-15,0 0-38 16,0 0-2-16,0 0-65 16,-31-40-2-16,31 57-1 15,0 15 1-15,13 2 0 16,18-5 0-16,0-13 0 0,-3-4 6 16,3-12-4-1,-4 0 6-15,4 0 61 0,-17-17 20 16,3-9-2-16,-17-2-9 15,0-1-19-15,-7 1-12 16,-31 4-18-16,1 10-9 16,6 8-20-16,3 6 2 15,4 0-6-15,3 20-6 16,4 21-18-16,17 10-85 16,0 7-122-16,24 1-136 15</inkml:trace>
  <inkml:trace contextRef="#ctx0" brushRef="#br0" timeOffset="2871">3395 632 664 0,'0'0'157'0,"0"0"-60"0,0 0-3 15,0 0-8-15,0 0-46 16,0 0-10-16,-38-45-30 16,31 53 2-16,7 20-2 15,-17 15 0-15,17 3 1 16,0-1-7-16,0 1 12 16,0-3-6-16,0-11 0 0,24-9 0 15,3-12 0 1,4-6 1-16,0-5 0 0,-10 0 15 15,10-13-16-15,-10-22 32 16,3-5 16-16,-11-6-23 16,-6-1 22-16,-7 0-23 15,0 1-5-15,0 4 24 16,-20 4-32-16,-11 8 4 16,0 17-7-16,17 8-1 15,0 5-14-15,14 0 3 16,-7 0-18-16,-10 34 13 15,3 12 9-15,8 2 0 16,6 7 0-16,0-4-9 16,0-8 4-16,0-10-14 0,13-12-9 15,18-9 19-15,7-7-22 16,7-5 13-16,-11 0 17 16,11-8 1-16,0-14-2 15,-1-8 2-15,-13 2 0 16,-3-4 5-16,3 4 1 15,-18 2-4-15,11 0 11 16,-10 9-12-16,0 3 9 16,10 11-10-16,-10 3-9 15,10 0 9-15,3 20-13 16,-3 17 11-16,-10 9 2 16,-7-1-3-16,7-2-7 15,-4-8 8-15,4-9 2 16,-7-12-2-16,0-8 2 0,0-6 0 15,10 0 5-15,-4 0-5 16,12-12 26-16,9-17-22 16,11-2 2-16,6-3-4 15,-6 2 4-15,6 10-6 16,-13 7 0-16,-14 9 4 16,-3 6-14-16,3 0 10 15,-10 12-15-15,6 19 5 16,-13 4-44-16,4 1-89 15,9-4-151-15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2:20.4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296 88 918 0,'0'0'74'0,"0"0"-4"16,0 0 34-16,0 0-5 15,0 0-58-15,0 0 3 16,-52-88-3-16,38 88-36 15,-10 28-5-15,-10 24-3 16,-18 19 3-16,15 15 0 16,-1 2 6-16,17 4-6 0,4 0 0 15,17-7 5-15,0-7-13 16,0-7 8 0,31-17 0-16,7-11-3 0,-4-14 12 15,11-12-9-15,0-14 0 16,-1-3 3-16,8 0 10 15,10-26-11-15,3-8 2 16,-6 0 8-16,9-4-8 16,-16 7-4-16,-7 5 0 15,-11 12 8-15,-3 4-16 16,0 10 8-16,-11 0-4 16,-6 0-2-16,3 10-5 15,-10 4 9-15,0-6 0 16,0 2-10-16,0-5 6 0,3-5 2 15,-10 0 4-15,0 0-2 16,0 0 8-16,0 0 2 16,0-3-4-16,0-17 0 15,0-4 1-15,-10 6-4 16,-18 0-1-16,4 4 8 16,4 3 1-16,-11 8-5 15,10 3-4-15,-3 0-11 16,-3 14 8-16,-4 18-5 15,0 8 8-15,17 2-5 16,0 4 8-16,14-9-9 16,0-2 4-16,0-13-10 0,14-10 10 15,17-7-9-15,-4-5 11 16,18 0-5-16,-7-8 11 16,0-15-5-16,-11-5-1 15,18-1 2-15,-14-3 0 16,-17 10-1-16,3 4-1 15,-10 10 0-15,-7 5 6 16,0 3-12-16,7 0 6 16,-1 6-17-16,8 22 12 15,3 3 5-15,-3 1 0 16,17-4-3-16,-3-5 10 16,9-8-8-16,8-7 1 0,0-8 0 15,6 0-6 1,8-2 9-16,-8-24-3 0,11-9 2 15,-3-4 6-15,-8-10 10 16,-6-5 3-16,-14-1-4 16,-10-8 25-16,-21 0-16 15,0 1 0-15,0 4 8 16,-31 10-27-16,3 11 17 16,-3 17-24-16,17 14 2 15,14 6-5-15,-6 2-6 16,-19 47 3-16,5 23-3 15,-11 20 18-15,10 5-9 16,-3-5 0-16,17-7 0 16,7-14-9-16,0-11 9 15,0-17-1-15,14-11 0 0,17-18-16 16,14-11 14-16,13-3 3 16,11-12 0-16,10-31 4 15,4-8 1-15,-11-9-2 16,-10-6-3-16,-25-5 8 15,-9-3-4-15,-21-7 1 16,-7 1-2-16,0 6 26 16,-7 19-29-16,-7 21 12 15,-10 17 10-15,17 17-14 16,-6 0-8-16,-12 46-15 16,5 20 15-16,-18 19-5 15,17 2 5-15,4-2 0 16,17-2-1-16,0-9 7 0,0-8-6 15,0-10 0-15,38-6 0 16,7-13-10-16,13-11 5 16,11-12-22-16,10-8-29 15,4-6-128-15,-15 0-160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2:21.0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0 271 690 0,'0'0'82'0,"0"0"2"16,0 0 16-16,0 0-18 15,0 0-29-15,0 0-31 0,38-5 16 16,14 1-29-16,6-1-3 15,11 1 23-15,-4 3-12 16,11-5 28-16,-4 0-5 16,-3-3-27-16,-11-2 19 15,-13 0-6-15,-17-4-2 16,-4 0 20-16,-18 1-17 16,-6 0 5-16,0-6-8 15,0-3-24-15,-44-5 11 16,-15 2-11-16,-9 1 0 15,9 10-10-15,21 4 13 16,11 8-3-16,20 3 0 16,7 0 4-16,0 0-10 0,0 0 6 15,0 0-1-15,7 0-5 16,20 19 3-16,25 7 3 16,10 6 0-16,-4 5 8 15,1 3-6-15,-1 3-2 16,4 6 0-16,-4-4 0 15,-20-5 3-15,-10-5-3 16,-18-9 0-16,-10-6-6 16,-17-1 0-16,-42-7-180 15,-23-4-143-15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2:22.9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0 383 708 0,'0'0'209'0,"0"0"-54"15,0 0 17-15,0 0-45 0,0 0-13 16,0 0-47 0,0-49-39-16,0 49 19 15,0 0-45-15,0 5 7 0,0 27-9 16,7 11-1-16,13 17 1 16,-2 9 0-16,-11-5 2 15,-7 0-5-15,0-3 6 16,0-11-3-16,0-9 2 15,0-16 8-15,0-13-10 16,0-12 0-16,0 0 1 16,0 0 15-16,0-7-14 15,0-27 30-15,0-23-21 16,0-14-1-16,20-24 2 16,11-13-12-16,7-9 1 15,-4-3 4-15,-3 14-5 0,-7 29 0 16,-10 29 0-16,-14 30 8 15,0 16-11-15,0 2 3 16,14 0-24-16,-7 28 23 16,17 26-17-16,-10 14 18 15,10 7 0-15,-4 0-10 16,-13-14 2-16,17-8 8 16,-3-19-11-16,3-12 4 15,-10-12-16-15,-1-10 18 16,-6 0-1-16,4 0 5 15,9-20 1-15,1-21 0 16,10-7 6-16,0-3-4 16,-11 3 1-16,-6 4-3 15,-4 15 3-15,-3 15 8 0,-7 14-10 16,7 0-1-16,-7 3-22 16,14 37 20-16,-7 20-8 15,10 6 10-15,-10 2 0 16,0-8-9-16,0-6 8 15,6-8-55-15,5-12-49 16,-5-8-33-16,1-8-56 16,3-13-37-16,-3-5-9 15,10 0-80-15,-3-8 28 16</inkml:trace>
  <inkml:trace contextRef="#ctx0" brushRef="#br0" timeOffset="1133">836 580 74 0,'0'0'201'0,"0"0"4"16,0 0-71-16,0 0-3 0,0 0-36 15,0 0-22-15,0 0 7 16,30-88-42-16,1 72-22 16,4-4 5-16,9 0-5 15,-6-2 34-15,7-7-6 16,-14-2-3-16,-10-3 40 16,-8-7-61-16,-2-1 23 15,-11-2 8-15,0 11-32 16,-11 6 15-16,-16 13-27 15,-4 14-6-15,-7 0-2 16,-14 14-1-16,1 38 2 16,-1 16 0-16,8 13 11 0,23-4-15 15,14-3 4-15,7-8 0 16,0-10-9-16,35-12 9 16,16-12 0-16,11-18 0 15,3-12-5-15,-6-2 5 16,16 0 0-16,-16-25 0 15,6-12 2-15,4-9 3 16,-11-12 0-16,-6 1 13 16,-21 3-15-16,-4 9 24 15,-16 16-14-15,-4 11-6 16,0 13 33-16,-7 5-39 16,0 0 0-16,0 5-1 15,0 26-20-15,0 10 18 16,0 8 2-16,6-3 0 15,1-4-8-15,10-7 4 0,-10-9-7 16,0-6 3-16,7-12-13 16,-7-5 18-16,17-3-6 15,-3 0 9-15,16-17-1 16,8-15 8-16,0-2-7 16,-14 3 1-16,-11-1 4 15,-6 9 7-15,-7 6-10 16,-7 11 3-16,0 6 13 15,0 0-15-15,0 0-6 16,17 0 3-16,-17 23-20 0,14 9 17 16,0 5 3-16,3-3-4 15,3-5-3-15,-6-7-12 16,3-3 5-16,4-9 13 16,-14-4-15-16,3-4 13 15,4-2 1-15,0 0 2 16,10 0-5-16,3-8 13 15,4-12-8-15,7-5 0 16,-4-4 7-16,11 1-8 16,-14 2 1-16,0 8 0 15,-24 11 3-15,0 7 2 16,-7 0-5-16,7 0 0 16,-7 2-12-16,7 21 9 0,-1 3 3 15,12-1 0 1,-11 1-7-16,-1-4-2 0,18-3 2 15,-17-12-23-15,7-1-4 16,-7-6 33-16,0 0-9 16,10 0 10-16,-3-6-1 15,6-14 7-15,-2 4-6 16,-5 1 0-16,1 6 7 16,-14 4 9-16,7 5-8 15,-7 0-6-15,0 0-2 16,10 0-6-16,4 0 3 15,7 8-2-15,3 9 3 16,-4-5-5-16,11-4-4 16,7-2 6-16,-10-3-4 0,3-3 8 15,0 0 1 1,-4 0 0-16,-3-11 5 0,-10-13 2 16,0-7-7-16,-14-3 15 15,7-3 27-15,-7-3-28 16,0-3 4-16,-7 5 1 15,-28 10-14-15,-20 11-10 16,14 9 3-16,-4 8-9 16,1 0 8-16,26 28-122 15,18 15-33-15,0 5-84 16,11 5-323-16</inkml:trace>
  <inkml:trace contextRef="#ctx0" brushRef="#br0" timeOffset="1934">2985 488 648 0,'0'0'164'0,"0"0"-40"16,0 0-22-16,0 0-12 16,0 0-14-16,0 0 6 15,10-120-66-15,17 120 4 16,4 0-20-16,21 17 5 15,-7 6-12-15,6 8 7 16,-6 0 0-16,-7 4-8 0,-11 3 11 16,-10-1-3-16,4-3 0 15,-14-6 2-15,-7-2-7 16,7-9 5-16,-7-8 0 16,0-4-3-16,0-5 8 15,0 0-5-15,0 0 15 16,0-5-14-16,0-18 17 15,0-3-18-15,0-8 0 16,0-3-1-16,31-6 4 16,6 0-3-16,1 6 0 15,-3 8 5-15,-4 12-13 16,-18 11 8-16,5 6-6 16,-12 0-2-16,8 6 1 0,-7 14 7 15,10 3 0 1,-3-1 0-16,0-7-11 0,0-1 11 15,16-11 0-15,8-3-2 16,0 0 12-16,-3 0-10 16,-5-3 0-16,1-14 8 15,-10-3 10-15,-7-6-10 16,3 1 15-16,-3-7 32 16,-1 4-30-16,-13-3 20 15,11 7-16-15,-11 10-23 16,0 8 19-16,0 6-9 15,0 0-16-15,0 0 0 16,0 41-22-16,-11 19 22 16,-16 17 0-16,-11 5 5 15,7 4-6-15,4 0 1 16,3 6 0-16,-4-4-3 0,4 3 7 16,3 4-4-16,4-6 0 15,-3-1 6-15,-11-7-13 16,3-10 7-16,-10-8 0 15,1-15-2-15,9-16 10 16,4-13-8-16,3-13 0 16,-10-6 5-16,0 0 5 15,-20-25-7-15,-8-15 0 16,-6-12 0-16,-4-5 2 16,11-17-10-16,27-7 2 15,31-4-35-15,17-6-5 0,86-1-157 16,31 6-140-16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2:25.4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406 193 779 0,'0'0'141'0,"0"0"-5"0,0 0-17 15,0 0-8 1,-7-160-39-16,-24 142-27 0,3 8 7 15,-3 6-19-15,4 4-28 16,-4 0-1-16,0 14-4 16,4 24 0-16,2 7-4 15,12 12 11-15,6 4-7 16,7 7 0-16,0 1 0 16,27 8-10-16,18-3 10 15,-7 1 0-15,7-7-2 16,-8-8 8-16,-9-8-6 15,-11-15 0-15,-10-11 3 16,-7-6-12-16,0-6 9 16,0-3 0-16,-14-2 0 0,-24-3 6 15,-20-3-6 1,-11-3 0-16,-3 0 4 0,3 0-14 16,18 0-64-16,30 0-63 15,21-7-71-15,0-11-149 16</inkml:trace>
  <inkml:trace contextRef="#ctx0" brushRef="#br0" timeOffset="1627">695 278 793 0,'0'0'198'15,"0"0"-34"-15,0 0-16 0,0 0-21 16,0 0-50-16,0 0-47 15,0-83 2-15,0 83-32 16,0 6-9-16,6 31 3 16,12 26 5-16,-18 20 1 15,0 12 0-15,0 5 0 16,0-3-2-16,0-8 3 16,-7-18-1-16,-4-22 0 15,11-21 5-15,0-14-14 16,0-14 5-16,0 0-19 15,0-2 11-15,0-32 9 16,0-15-1-16,0-8 1 0,-13-1 0 16,-8-1-1-16,-10 1-2 15,0 18 6-15,10 8-9 16,15 18 11-16,-1 12-2 16,7-2 0-16,0 4-20 15,0 0 18-15,27 0-9 16,42 15 11-16,27-1-9 15,14-8 11-15,0-1-2 16,-3-5 0-16,-28 0 14 16,-21 0-13-16,-20 0 3 15,-14 0 4-15,-10 0 35 16,-7 0-27-16,-7 0 12 16,0 0 2-16,0 0-22 15,0-5 13-15,-14 2-21 16,-24 3-10-16,7 0 4 0,-3 0-8 15,3 17 14-15,-7 17 0 16,18 6 8-16,6-3-13 16,4-4 5-16,10-15-5 15,0 0 0-15,0-4-6 16,24-8 11-16,3-3-10 16,11-3 19-16,0 0-9 15,0-3 0-15,-1-17 4 16,-9-5-3-16,-4-7 11 15,-3-5-11-15,-8-2 15 16,5 4-14-16,-12 9 21 16,-6 11-19-16,0 13-3 0,0 2 12 15,0 0-13 1,0 2-8-16,0 30-7 0,0 12 15 16,0 6-1-16,0-1 1 15,0-11 0-15,0-10-3 16,0-11 4-16,14-6-1 15,17-8 0-15,7-3 7 16,-4 0-2-16,11 0-5 16,-7-28 3-16,13-7 4 15,1-14-3-15,-7 1-4 16,6-1 0-16,-13 9 12 16,-7 15-14-16,-17 13 2 15,0 12 0-15,3 0-9 16,-3 9-6-16,6 19 15 0,-9 10 0 15,2-5-1-15,-6-7-8 16,-7-8 9-16,7-9 0 16,-7-6-5-16,7-3 13 15,-7 0-8-15,0 0 1 16,0 0 8-16,0-24 1 16,0-4-10-16,0-1 0 15,0 6-7-15,-7 0 9 16,-7 6-2-16,-10 9 0 15,10 2-9-15,1 6-3 16,-11 0 8-16,-4 14 2 0,11 28-14 16,-4 13 16-1,14 6 0-15,7-4-1 0,0-12 10 16,28-7-19-16,17-15 10 16,6-10 0-16,11-9 5 15,-3-4 3-15,6-4-8 16,4-26 1-16,-4-14 8 15,-13-7 4-15,-8-17 0 16,-6-10-2-16,-24-7 24 16,-7-4-29-16,-7 6 14 15,0 11-10-15,0 15 3 16,-14 20 0-16,0 14-5 16,7 17-8-16,7 6 0 0,0 0-3 15,-10 35-1 1,3 27 0-16,0 21 8 0,0 15-11 15,-6 7 7-15,6-2 0 16,-4-11-3-16,5-15 8 16,-1-22-5-16,7-19 0 15,0-16 4-15,0-8-9 16,0-12 5-16,0 0 0 16,0 0 8-16,7-20-2 15,23-23-1-15,8-8-5 16,-3-3 11-16,-4 0-12 15,-7 1 1-15,3 9 0 0,-13 6-9 16,10 12 17 0,-3 12-8-16,-4 11 0 0,3 3-29 15,11 0 24-15,-3 20-24 16,3 13 7-16,-10 6 19 16,-11 0-28-16,-10-1 27 15,0-4 3-15,0-5-6 16,-10-1-4-16,-18-5 11 15,4-6 0-15,10-6-2 16,7-2 9-16,7-2-7 16,0 0 0-16,0 8 1 15,38-4 2-15,34-3-3 16,25 2 0-16,30-5-8 16,7 4 8-16,-17 2-29 15,-42 1-84-15,-37-4-156 0,-38-2-725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39:50.6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359 175 603 0,'0'0'161'15,"0"0"4"-15,0 0-46 16,0 0-14-16,0 0-10 15,0 0-52-15,-21-154 19 16,4 142-16-16,-3 7-43 0,-4 2-1 16,-4 3-2-16,-10 0 0 15,-6 8-2-15,6 24 5 16,0 9-4-16,-7 1 1 16,18 3-6-16,13 2 0 15,14-5-9-15,0-5-30 16,0-5 25-16,7-12-51 15,20-5 30-15,-3-13 16 16,14-2 25-16,-10 0 0 16,3-17 2-16,-11-14 3 15,4 2 12-15,-10-2-4 0,-7 2 21 16,-7 9-1 0,0 5-8-16,0 7 29 0,0 5-25 15,0 3-14-15,0 0-15 16,0 0-30-16,0 23 24 15,0 11 0-15,0 4 12 16,24-1-6-16,10-6 0 16,21-11 0-16,25-8-1 15,16-12 7-15,24 0-1 16,-3-18-5-16,3-19 2 16,-30 0-6-16,-56-5-103 15,-34-10-245-15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2:44.2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187 194 430 0,'0'0'520'0,"0"0"-385"15,0 0 34-15,0 0-49 16,0 0-21-16,0 0-55 16,0 0-14-16,-73-102 4 0,73 102-31 15,0 0 6 1,0 0-9-16,0 1 7 0,-10 28-9 15,3 17 4-15,-13 9-2 16,-5 13 14-16,12 12-10 16,-1 15 8-1,-3 7-5-15,17 1 1 0,0-6-3 16,0-14-5-16,38-14 0 16,13-12 0-16,-6-20 6 15,6-11-9-15,1-18 3 16,-7-8 0-16,17 0-4 15,3-25 9-15,24-29 0 0,8-15 5 16,-1-15-1 0,-14-13-8-16,-16 3-1 0,-15-14 6 15,-13 5-5-15,-17 9 0 16,-14 11-1-16,-7 11 6 16,0 12 1-16,-7 14 3 15,-14 12 5-15,-3 17-11 16,17 9 21-16,7 8-21 15,0 0-4-15,0 20 0 16,0 33-9-16,0 25 9 16,0 19 0-16,0 9 5 15,0 6-12-15,0 2 7 16,0-9 0-16,7-5-1 16,10-16 7-16,-3-20-10 15,17-14 4-15,-10-25-19 0,10-13 19 16,-4-9-14-1,11-3 13-15,20-3-6 0,18-34 14 16,-4-20 0-16,11-7-7 16,-15-4 2-16,5 2-3 15,-29 9 2-15,1 17-1 16,-14 23 0-16,-24 14 4 16,-7 3-10-16,0 0 6 15,0 32-13-15,7 8 7 16,0-1 6-16,0 5 0 15,-1-7-4-15,5-3 6 16,-4-2-4-16,6-7 0 0,-6-4-16 16,17-5 18-16,-17-14-13 15,7-2 11-15,0 0-1 16,3 0-8-16,10-7 11 16,18-25 4-16,0-8 1 15,-1-3-1-15,1 0-3 16,-14 9-1-16,-3 3 0 15,-4 13 7-15,-11 10-10 16,-13 8 3-16,7 0-11 16,11 0 7-16,-5 14 0 15,8 12 4-15,3 2 0 16,-10-1 3-16,10-1-2 16,-10-8-1-16,-1-5 1 0,11 1-5 15,-10-9 5-15,7-2-1 16,3-3 0-16,7 0 7 15,3 0-7-15,18-20 0 16,3-13 3-16,3-11-2 16,8-2 3-16,-8-8-4 15,11 0 0-15,-18 8 7 16,-6 15-8-16,-24 11 1 16,3 16-4-16,-17 4-3 15,13 0-2-15,-9 30 9 16,2 4-2-16,-6 0-19 15,-7-3 21-15,0-8-1 0,0-11-10 16,7-6 7 0,-7-6 1-16,0 0 3 0,0 0 3 15,0 0 3-15,0-4 2 16,0-18-8-16,-7-7 4 16,-24 3-8-16,-13 6 6 15,2-4-2-15,-13 17 0 16,4 7-6-16,6 0 2 15,-7 11 4-15,1 47 0 16,6 13-9-16,11 6 12 16,10-6-3-16,17-10 0 15,7-16-9-15,0-13-9 16,20-12-27-16,18-20-4 16,0 0 35-16,7 0 9 15,6-26 5-15,1-14 6 0,-1-11 1 16,-6-12 4-16,0-18 14 15,-7-7 0-15,0-9 20 16,-18 0-36-16,-13 8 11 16,-7 9 5-16,0 8-22 15,-7 10 17-15,-13 17-14 16,-11 4-6-16,7 18 13 16,17 11-6-16,0 12-6 15,7 0-1-15,0 0-9 16,0 29 8-16,0 23-6 15,0 25 7-15,7 6-3 16,-7 8 4-16,0 7-1 0,7-1 0 16,3-6 8-1,4-11-12-15,17-14 4 0,-4-17-13 16,11-16 9 0,7-9-22-16,-8-18 23 0,15-6-1 15,-7 0 6-15,-1 0-2 16,8-18 0-16,-18-5 2 15,-10-5 1-15,-3-1 2 16,-21 1-5-16,10 7 0 16,-10 10 11-16,0 5-13 15,0 6 2-15,0 0-7 16,0 0 2-16,0 0-8 16,0 14 13-16,0 12-6 15,0 0 14-15,0 3-5 16,21-1-3-16,3 3 0 0,4 2-1 15,9-5 4-15,1 0-3 16,7-8 0-16,-11-5-1 16,11-7-2-16,-14-8 3 15,7 0 0-15,6 0 3 16,1-17 1-16,14-6-4 16,-22-6 2-16,-2 1 6 15,-11-7 2-15,-24-4 3 16,0-1-11-16,0 3 13 15,0-3-9-15,-24 8-6 0,-4 15 0 16,4-1 4 0,4 16-14-16,-4 2 10 0,10 0 0 15,-7 8-18-15,-10 12 18 16,0 3-24-16,4-3-34 16,3 3-65-16,17-2-70 15,7-3-159-15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2:44.8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69 372 827 0,'0'0'75'16,"0"0"-10"-16,0 0 65 15,0 0-3-15,0 0-72 16,0 0 25-16,-69-46-37 0,69 35-31 16,45 2 8-16,13-2-13 15,18-3 13-15,20-4-11 16,-7 0-3-16,21 2 2 16,-13 5-8-16,-15-6 0 15,-30 8 13-15,-28 3-9 16,-10 6 4-16,-14-12 23 15,0-2-7-15,0-5 2 16,-31-5-26-16,-21-1 0 16,1 5 6-16,-15-6-3 15,-3 6-3-15,11 9 1 16,13 1 7-16,25 5-9 16,9 5 1-16,11 0 0 0,0 0-10 15,11 0 8-15,33 5 2 16,15 16-1-16,30-1 7 15,1-3 1-15,6 0-7 16,-10 5 4-16,3 6-9 16,-20 2 14-16,-17-4-9 15,-25 6 0-15,-17-12-3 16,-10 5-5-16,0-2 2 16,-44 3 0-16,-25 0-3 15,-14-1-19-15,4 4-130 16,4-1-206-16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2:46.5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37 281 358 0,'0'0'578'0,"0"0"-531"0,0 0 67 15,0 0 3-15,0 0-11 16,0 0-55-16,-37-31-30 16,44 28-16-16,37 0 5 15,22 3 8-15,16-6-17 16,14 6 11-16,8-6-6 15,-1-2-6-15,-14 2-4 16,-27 1-103-16,-35 5-147 16,-27-4-64-16</inkml:trace>
  <inkml:trace contextRef="#ctx0" brushRef="#br0" timeOffset="214">251 61 776 0,'0'0'185'0,"0"0"-44"0,0 0 9 16,0 0-42-16,0 0-35 15,0 0-27-15,-14-61-46 16,14 85 0-16,0 19-5 16,0 6 13-16,14 2-1 15,-1 0-7-15,11 1 2 16,-3-1-3-16,3 1 1 15,7-4-110-15,21-9-189 16,6-11-308-16</inkml:trace>
  <inkml:trace contextRef="#ctx0" brushRef="#br0" timeOffset="603">1059 55 682 0,'0'0'313'16,"0"0"-170"-16,0 0 10 16,0 0-62-16,0 0-18 15,0 0-66-15,24-34 0 16,27 31 1-16,28 3-1 0,-3-3 2 16,7 3-9-1,-18 0 1-15,-14 0-7 0,-20 0 10 16,-24 0-4-16,0 0 0 15,-7 6 1-15,0 14-1 16,-14 6 2-16,-23 6 5 16,-15 4 21-16,7 10-16 15,1-9 6-15,6 1-1 16,17-4-12-16,7-11 5 16,14-7-10-16,0-4 4 15,0-4-6-15,42-4 5 16,54-4-3-16,55 0 17 15,25-12-13-15,33-8 1 16,-9-3-5-16,-39 3-126 16,-33-2-558-16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2:45.4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364 253 1015 0,'0'0'103'0,"0"0"48"0,0 0-38 16,0 0 4-16,0 0-69 15,0 0-30-15,-66-115 7 16,22 115-20-16,-1 18-2 16,-7 30 3-16,1 12 5 15,13 17-11-15,11 12 0 16,-4 14 0-16,24 0 3 16,7 3 5-16,0-9-8 15,44-20 0-15,15-14 5 16,17-25-4-16,-4-20-1 15,17-18 0-15,21 0 8 16,11-39-3-16,13-30-5 0,-11-14 4 16,-26-23 2-1,-15 1 5-15,-30-3-11 0,-28 1 0 16,-24 0 23-16,0 3-22 16,0 18 18-16,-31 22-2 15,0 28-14-15,24 19 24 16,0 14-21-16,-7 3-6 15,8 17 0-15,-5 38-10 16,4 28 10-16,0 14 0 16,7 3 8-16,0 3-13 15,0 0 5-15,0-9-7 16,0-9 6-16,7-16-56 16,24-17-22-16,7-15-61 0,7-29-87 15,6-8-16 1,1 0-110-16</inkml:trace>
  <inkml:trace contextRef="#ctx0" brushRef="#br0" timeOffset="661">818 616 229 0,'0'0'366'16,"0"0"-253"-16,0 0 51 16,0 0-18-16,0 0-75 15,0 0-51-15,-38-52-14 16,120 47 34-16,8-7 16 15,6 0-31-15,-7-2 7 0,-16 6-12 16,-5 2-12 0,-23-2 15-16,-11 5-20 0,-9 0 9 15,-12 0 37-15,-6 3-25 16,0 0 4-16,10 0-12 16,11 0-13-16,3 0 13 15,7 20-16-15,-1 9 0 16,8 5 0-16,-17 9 7 15,9 2-7-15,-6 7 0 16,-3 2 7-16,3-5-6 16,-11-3-1-16,4-12 0 15,-10-8-4-15,-14-12 1 16,0-5-38-16,0-7-13 16,-20-2-26-16,-25 0 75 15,0 0-19-15,7 0 2 0,25-14 15 16,2-6 14-16,11-17-4 15,0-6-3-15,38-11 0 16,14-12-2-16,10 3-3 16,10-3 5-16,-3 1-2 15,-4 8 12-15,-14-1-8 16,-20 7 30-16,-10-4 6 16,-14 10 23-16,-7-10-23 15,0 9 3-15,0 9 5 16,0 9-31-16,0-2 25 15,-7 20-11-15,-7 4-14 16,14 6 4-16,-7 0-19 0,-3 16-14 16,-4 40 14-1,7 9 0-15,7 15 0 0,0 0 0 16,0 0 0-16,31-11 2 16,4-3-2-16,9-9 0 15,1-6-6-15,0-8 12 16,0-9-12-16,-1-9-27 15,1-6-93-15,7-19-73 16,-1 0-228-16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4:47.11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212 261 321 0,'0'0'457'0,"0"0"-319"15,0 0-15-15,0 0-1 16,0 0-21-16,0 0-19 0,-31-128-2 16,24 128-45-16,7 0 0 15,0 0-21-15,-6 0-5 16,-1 0-14-16,-7 31 6 15,-10 12-1-15,-4 22 2 16,-3 4 10-16,7 8-12 16,4 1 0-16,13-6 7 15,7-10-10-15,0-8 3 16,27-8 0-16,28-20-8 16,-3-12 8-16,13-14-2 15,11 0-3-15,-11-14 2 16,1-29 1-16,-15-9 2 0,4 7 0 15,-27-7 5 1,-15-11 3-16,-13 0-3 16,0-8 10-16,0-6-12 0,0 14 24 15,-13 6-15-15,-1 25-6 16,0 15 19-16,14 14-22 16,-10 3 1-16,10 0-4 15,0 26-17-15,0 25 16 16,0 21-4-16,0 11 5 15,10-1-1-15,-3 0 9 16,14-6-8-16,-8-16 0 16,12-12 1-16,-5-10-10 15,-3-24 5-15,-3-3-9 16,-7-11 9-16,0 0-2 16,10 0 6-16,4-31 0 0,3-18 1 15,3 9 2-15,-3 3-3 16,-3 17 0-16,-21 6-2 15,7 12 8-15,-7 2-12 16,7 0 2-16,10 2-5 16,4 24-1-16,9 2 10 15,-2 1 0-15,-4-3-5 16,14-12 1-16,-11-3-12 16,4-8-3-16,-10-3 6 15,3 0 8-15,7 0-9 16,-10-14 14-16,-15-12 9 15,1-11-4-15,0-3-1 16,-7-6 6-16,0 3-5 0,0 6 20 16,0 11-16-1,-14 6 2-15,1 15 14 0,6 5-23 16,0 0-2-16,-3 0 0 16,10 14-11-16,-7 20 9 15,7 12-1-15,0 0 3 16,0-3-1-16,38-15 1 15,-1-2 0-15,1-9 0 16,-10-5-2-16,10-10-1 16,-8-2-5-16,-2 0 8 15,10-2-7-15,-7-22 16 16,-4-4-9-16,4-3 0 0,-3-7 5 16,-4 7-6-16,-4 5 1 15,-2 6 0-15,-11 8 0 16,-1 12 4-16,-6 0-9 15,14 0 4-15,3 0-39 16,4 15 38-16,10 2-16 16,-17-4-4-16,-1 0 3 15,-13-7-6-15,11-6 18 16,-11 0 4-16,0 0 3 16,0 0 19-16,0-6-17 15,-31-12-1-15,-7 5 10 16,10-2-7-16,-9 3-1 15,13 7-3-15,17 5-1 0,0 0 0 16,0 11-12 0,7 21 9-16,0 14-4 0,0-1 13 15,0 4-10-15,27-15-1 16,18-5-15-16,7-15-2 16,3-8-55-16,-4-6 52 15,8-6 21-15,-8-25 6 16,1-9-1-16,-7-3 3 15,-14-3-1-15,-11-9 20 16,-13-2 21-16,-7-8 2 16,0-4 0-16,0 4-29 15,0 13 7-15,-21 15-2 16,15 17-12-16,-5 14 24 16,11 6-33-16,0 0-16 0,0 26 4 15,0 25-2-15,0 21 14 16,11 2 0-16,-5 3 6 15,8-14-11-15,0-11 5 16,10-7 0-16,-10-13-1 16,0-9-5-16,-14-9-9 15,10-8-5-15,-10-6 18 16,0 0 2-16,0 0 7 16,7-23 7-16,0-11-14 15,-1-4 4-15,8-7-4 16,10-4 0-16,-3 8 7 15,10 2-15-15,0 14 8 0,-4 13-2 16,-3 6-1-16,-10 6-12 16,7 0 10-16,-11 14-10 15,-3 24-11-15,-7-8 2 16,0 8-6-16,0-10 7 16,0 1 12-16,0-9-4 15,0-10 1-15,0-8-5 16,14-2 5-16,10 0 14 15,3 0-7-15,4-17 7 16,-3-14 5-16,-11 5-5 16,4-1 9-16,-15 9-1 15,-6-3 8-15,18 9 42 16,-18 7-30-16,0-1 2 0,0 6-4 16,0 0-26-1,0 0 0-15,0 0-5 0,0 11-23 16,6 14 24-16,1 13 4 15,7-6 0-15,3 8 2 16,4-9 1-16,10 1 3 16,3-13-6-16,4-7 0 15,0-9-4-15,0-3 0 16,0 0 4-16,-4-15 14 16,4-16-14-16,-7-5 14 15,-11-5-4-15,4-2 2 16,-10 10 20-16,-7 7-15 15,0 8 0-15,-7 15-2 0,0 3-9 16,0 0-12 0,0 3-10-16,7 22 1 0,3 12 10 15,-3 1 5-15,0-7 0 16,0-11-4-16,0 0 6 16,-1-14-5-16,5 0-9 15,-4-6-6-15,0 0 13 16,-1 0 2-16,8 0 3 15,10-22 7-15,-3-6 0 16,3 2-3-16,3 2-4 16,-9-2 3-16,2 5 2 15,-6 8-3-15,3 8-2 16,-3 5 0-16,10 0-24 16,4 5 21-16,3 17-3 0,13 7-4 15,-6-1 5-15,-10-4-29 16,9-4-8-16,1-15 6 15,-3-5 5-15,-4 0 29 16,-1 0-1-16,-2-11 3 16,-11-14 17-16,4-7 0 15,-21-2 31-15,0 3-2 16,0 4-19-16,-7 1 22 16,-31 15-47-16,-7 11 5 15,8 0-14-15,9 0 7 16,4 18 0-16,17 16-5 15,0-4-7-15,7 2-14 16,0-6-34-16,38-14 19 0,0-11 10 16,7-1 6-16,-4 0 21 15,-3 0 3-15,-7-13 2 16,-11-7 6-16,-9 8 7 16,-5 4 15-16,-6 8 28 15,0 0-17-15,0 0-19 16,0 14-21-16,0 44-19 15,0 25 19-15,0 37 13 16,0 20-3-16,0 20-3 16,0 6-3-16,7-6 6 15,14 0 2-15,3-9-11 16,-3 1 15-16,10-24-13 0,-25-27-1 16,1-42 7-1,-7-27-5-15,0-21-4 0,0-11 14 16,0 0 15-16,-37 0 61 15,-29-25-46-15,-23-27-40 16,-1-11 8-16,-6-14-12 16,17-6-9-16,10 1 2 15,18-1-38-15,20 9 4 16,31-5-50-16,17 8-3 16,62-9-53-16,28-3-69 15,-4 0-70-15,-14 1-385 16</inkml:trace>
  <inkml:trace contextRef="#ctx0" brushRef="#br0" timeOffset="404">2667 93 91 0,'0'0'581'16,"0"0"-429"-16,0 0-8 15,0 0-10-15,0 0-47 16,0 0-36-16,-62-44-36 16,42 44-1-16,6 15-14 0,-10 10 0 15,24 4 1-15,0-3-8 16,7-19 2-16,38 0 5 15,13-7 5-15,-6 0-2 16,-8-8 24-16,-6-16 34 16,-14-1 14-16,-3 4-4 15,-14 3-34-15,-7 0-19 16,0 4 6-16,0 2-24 16,-35 6-7-16,-27 6-19 15,-10 0-93-15,3 29-110 16,35 17-243-16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4:48.42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85 523 315 0,'0'0'261'0,"0"0"-113"16,0 0 12-16,0 0-12 16,0 0-29-16,0 0-13 15,0 0-52-15,-21-41 3 16,21 41-22-16,0 0-31 16,0 7-3-16,0 27 13 0,0 20-14 15,14 18 24-15,-7 11-20 16,0-9 12-16,-7 3-6 15,0-20-6-15,7-5 3 16,3-18-6-16,-10-11-1 16,0-17 1-16,0-4 4 15,7-2-5-15,-7 0 15 16,0-8 3-16,0-23 26 16,-24-21-44-16,10-22 9 15,-10-15 5-15,10-8-5 16,0-17-8-16,7 4-1 15,-10 2 4-15,17 11-9 0,0 23 5 16,0 17-1-16,0 19-8 16,17 23-6-1,18 10 11-15,27 5-2 0,3 0-1 16,0 18 1-16,4 15-6 16,-10 13-11-16,-15 3 16 15,-20 3-27-15,-17-1 10 16,-7-5-12-16,0-3-29 15,-38 0 4-15,-13-3-36 16,-1-3-35-16,8-9-60 16,6 1-301-16</inkml:trace>
  <inkml:trace contextRef="#ctx0" brushRef="#br0" timeOffset="3098">797 883 475 0,'0'0'183'0,"0"0"-62"16,0 0-1-16,0 0-7 15,0 0-55-15,-90-151 0 0,83 133 24 16,-7 10-31-16,14 2 8 16,-6 6-8-16,6 0-47 15,-11 0-4-15,-9 0-12 16,-4 23 12-16,-4 11 5 16,-3 9 0-16,11-3 0 15,13-9-5-15,7 7-8 16,0-12 7-16,0-1-8 15,27-13-7-15,18-4 4 16,0-8-6-16,-8 0 13 16,1 0 5-16,-10-20 0 15,-11-11 16-15,4 0-15 0,-21-7 6 16,6-2 10 0,-6 1-6-16,0 1 25 0,0 9-6 15,0 15-12-15,0 3 18 16,0 11-17-16,0 0-5 15,0 0-14-15,0 0-29 16,0 29 27-16,0 10-1 16,0-1 6-16,0-4 2 15,24-3-5-15,-3-5 0 16,-7-9-3-16,3-9 11 16,-3-8-8-16,-14 0 0 15,7 0 0-15,0 0 8 16,-1 0-7-16,12-13 7 15,-5-14-5-15,11 1 3 0,-10 1-4 16,17 5-2 0,-10-3 5-16,10 9-16 0,3 3 11 15,-3 8 0-15,0 3-1 16,-3 0-10-16,2 8 5 16,-9 24 1-16,10-6-10 15,-10 4 11-15,3-4-5 16,-11-8 9-16,12-9-2 15,-19-4-3-15,1-5 5 16,0 0 0-16,7 0 2 16,-4-20 7-16,-3-10-9 15,7-8 6-15,-14 4 4 16,0 5-9-16,0-3 30 0,0 1-16 16,-7 2-4-16,-24 4 9 15,17 7-13-15,1 10-3 16,-5 5-4-16,18 3 0 15,0 0-4-15,0 3-6 16,0 31 4-16,0 15-2 16,0 5 10-16,11-5-2 15,9-4 0-15,1-8 1 16,10-11-9-16,0-18 7 16,-11-3-15-16,-6-5 13 15,17 0-2-15,-7-5 5 16,4-20 6-16,3-7 1 0,-4 5 1 15,-10-5-5 1,-3 6-2-16,-7 6 19 16,0 8-19-16,-7 7 6 0,0 5-7 15,10 0-9-15,-3 0 3 16,0 5-5-16,14 15 11 16,-15 4-10-16,12 1 10 15,-5-4 0-15,1-3 0 16,3-9 6-16,-3-3-8 15,-7-6 2-15,-7 0 0 16,7 0-9-16,10 0 10 16,-10 0-1-16,14-7 0 15,3-19 6-15,-4-1-1 0,11 4-5 16,-17 9 0 0,0-3-4-16,3 8 5 0,-3 4-1 15,-1 5 0-15,5 0-8 16,-5 0 4-16,8 0-10 15,3 5 2-15,-3 15 8 16,10 0-11-16,-11 3 11 16,4-3-3-16,-10-6-3 15,-7-3 8-15,10-11-6 16,-17 0 8-16,7 0 3 16,0 0-1-16,17-16-2 15,3-13 18-15,4-8-18 16,-3-14 25-16,3 2-11 15,0 3 1-15,-11-5 18 16,-6 2-27-16,-3 3 13 0,-11 7 5 16,0 1-13-16,0 1 9 15,0 9-10-15,0 2-9 16,-11 9 8-16,11 3-4 16,0 8-5-16,0 6 0 15,-7 0 3-15,7 0-13 16,0 0 7-16,0 0-16 15,0 0 15-15,0 40-25 16,0 14 29-16,0 18 1 16,0-7 6-16,0-2-9 15,18-6 2-15,-5-5 0 16,1-15-5-16,10-6-21 0,-3-11-13 16,10-8-31-1,-18-12-48-15,-6 0-37 0,0 0-22 16,-7 0 4-16,0-12 25 15,-14-2-57-15,-23-3 27 16,-8 3 120-16,-7 2 58 16,-6-2 47-16,-1 2 22 15,15-2 9-15,6 3 58 16,17 2-22-16,11 4-9 16,10 1-17-16,0 4-38 15,0-2-10-15,0 2-33 16,38-6 0-16,20-6 16 15,18-2-17-15,13-9 15 16,1 1 2-16,-1-7-11 0,-30 6 34 16,-22 0-19-16,-9-3 21 15,-21-5 32-15,-7 5-15 16,0-5 11-16,0 5-8 16,-7 0-39-16,-14 9 21 15,-3 9-39-15,10 2-3 16,8 6 4-16,6 0-7 15,0 0-5-15,0 0 0 16,-7 20-22-16,7 23 21 16,-7 20 1-16,7-3 0 15,0 0-2-15,0 0 8 16,7-6-6-16,20-8 0 16,-10-14 4-16,4-7-8 0,3-16 4 15,-17-4-3-15,0-5-4 16,7 0-5-16,10 0 12 15,-4-14 3-15,11-11-3 16,-3-1 12-16,-4 8-12 16,-10 4 0-16,-8 9 3 15,1 5-3-15,-7 0 0 16,11 0-1-16,2 0-8 16,8 5-4-16,3 15 13 15,4 0-3-15,2 0-4 0,-5-8 8 16,-5-1-1-1,4-11 0-15,-17 0 0 0,7 0-6 16,0 0 10-16,3-6-4 16,-3-19 10-16,-8-1-8 15,-6-5 2-15,0-1 11 16,0 1-15-16,0 5 23 16,0 6-19-16,-13 9-4 15,-4 2 0-15,10 9-3 16,7 0 3-16,-7 0-4 15,0 26-11-15,7 19 11 16,0 7 4-16,0-12 0 16,0-3-9-16,0-6 10 15,31-17-7-15,3 4 1 16,11-18-13-16,6 0 16 0,-6 0 2 16,17-15 0-1,-10-16 6-15,-18 0-2 0,4-7 2 16,-14-1-1-16,-10-4-1 15,-14-1 10-15,0 10-7 16,0 11 2-16,0 14 11 16,0 4-19-16,0 5-2 15,0 0 0-15,0 5-28 16,0 33 28-16,20 8-4 16,11-1 5-16,7 4-4 15,-7-3 10-15,-3-6-6 16,-15-3 0-16,11-5-7 0,-17-13 0 15,7 0 3 1,-4-18 1-16,-10 3-4 0,0-4 10 16,0 0-3-16,-24 0 0 15,-14-18 0-15,-13-7-4 16,-1 5-1-16,8 2 0 16,6 10-2-16,17 8-2 15,14-6 0-15,7 6-7 16,0 0 7-16,0 0 9 15,7 6-14-15,38 14 14 16,6-9-3-16,8-8 8 16,10-3-5-16,3 0 0 15,3 0 4-15,-9-8 4 0,-8-18-6 16,-20 0-2 0,-7-5 24-16,-10-1-16 0,-14 1 23 15,-7-9 4-15,0 3-20 16,0 5 14-16,-14 6-19 15,0 12-9-15,-3 11-2 16,10 3 4-16,7 0-5 16,0 0 2-16,0 17-13 15,0 17 6-15,0 15 7 16,0-3 0-16,0 0-1 16,24-9 2-16,14-6-3 15,3-11-1-15,4-8-11 16,-1-6 7-16,-6-6 2 15,0 0 5-15,7-18 3 0,0-16 5 16,-18-9-3-16,4-2 2 16,-17-4-7-16,-14-4 10 15,0 9-7-15,0 1 2 16,-28 11-5-16,4 18 3 16,4 5-11-16,20 9 8 15,0 0-11-15,0 3 9 16,0 26-19-16,6 10 21 15,25-1-1-15,4 0 2 16,3-4-1-16,-8-3 0 16,-2-5 1-16,-4-1-8 15,-10 1 7-15,0-6 0 16,-4-3 0-16,-10-2-2 0,0-4 1 16,0 0 1-1,-17-4-30-15,-18 1 12 0,-27-8-46 16,-10 0-117-16,-10 0-28 15,-1-6-99-15</inkml:trace>
  <inkml:trace contextRef="#ctx0" brushRef="#br0" timeOffset="3468">3671 0 586 0,'0'0'139'0,"0"0"-39"16,0 0-10-16,0 0-37 16,0 0-50-16,0 0 16 15,0 0-19-15,-58 114 3 16,58-77 10-16,24-5-7 15,34-12 21-15,1-5 29 16,9-13 4-16,-16-2 18 16,-7 0-4-16,-18 0 11 15,-13-11 1-15,-14-9-36 0,0-4 15 16,0 5-48 0,-52-6-15-16,-13 1-4 0,-11 15-26 15,4 9-59-15,-4 0-170 16,18 20-237-16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4:56.2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358 173 684 0,'0'0'107'0,"0"0"-29"16,0 0 23-16,0 0 9 0,0 0 13 15,0 0-44-15,0 0-12 16,76-121 19-16,-76 109-41 16,0 0 4-16,0 4-3 15,0 2-24-15,0 1 21 16,0-1-35-16,-14 3-8 15,-24 3 0-15,-13 0-2 16,-11 0 2-16,10 0 0 16,-6 3 5-16,6 14-6 15,14-3 1-15,11 4 0 16,10-7-8-16,10 10 10 16,-7-8-4-16,14 10-6 15,0 0-18-15,0 0 12 0,27-3-14 16,18 0 21-16,17 1-3 15,-10 1 8-15,-1-8 2 16,1 3 0-16,-8 3 5 16,-6-2-16-16,-10 2 11 15,-21 5 0-15,-7-5-2 16,0 6-20-16,0 5 13 16,-35-5 5-16,-16-1 8 15,-4-7-2-15,20-4-2 16,11-8 0-16,10-6 3 15,14 0 1-15,0 0-8 16,0 0 2-16,0 0-30 0,0 0 14 16,0 0-24-16,14 0 3 15,17 0 25-15,-10 3 10 16,10 2 4-16,-11 7 0 16,-2 5-2-16,-5 5-2 15,-13 8-4-15,0 4-4 16,0 9 7-16,-20 2 5 15,-18 5 15-15,7-6-1 16,10 0-11-16,11-10 11 16,10-2-9-16,0-15-5 15,17-3 13-15,21-8-7 16,7-4 14-16,6-2 11 16,15 0 1-16,-1 0 10 0,11-14-39 15,-1-6 7 1,4 0-10-16,4 1-11 0,6 1-100 15,8 6-96-15,-15 10-197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4:57.2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284 127 777 0,'0'0'230'0,"0"0"-65"16,0 0-14-16,0 0-23 15,0 0-54-15,0 0-13 16,14-111-28-16,-28 105-26 15,-10 1-7-15,-14 5-1 16,4 0 0-16,-11 0-1 0,1 25-5 16,6 7 6-16,17 5 1 15,-3 3 0-15,17-4-5 16,0-3 4-16,7-2-5 16,0-5 5-16,7 0-11 15,24-6 10-15,-3-3 2 16,3-3 0-16,-4-6-9 15,4-2 9-15,-24-3 0 16,0-3 0-16,-7 3 8 16,0 3-16-16,0 5 8 15,0 9-26-15,-14 0 20 16,-17 6 8-16,10-3-2 16,-9-9 4-16,23-6 2 15,0-2-11-15,0-2 5 16,7-2-15-16,0-2 15 0,0 0-17 15,0 0 6-15,0 0 8 16,0 0-17-16,0 0 20 16,0 0-23-16,14 6 17 15,-7 8-2-15,10 3 8 16,-10 8-5-16,-1 1-2 16,-6 1 10-16,0 10-9 15,0 8 6-15,0 1 0 16,0 9-2-16,-6 8 9 15,-8 2 1-15,14-2 4 0,0-12-7 16,0-13 16 0,0-13-21-16,14-10 3 0,13-10 11 15,4-5-11-15,14 0 4 16,-7 0 17-16,-1 0-24 16,-9 0 17-16,-21 0-17 15,-7 0-15-15,0 0-76 16,0 0-154-16,-7 0-287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4:58.5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148 32 611 0,'0'0'130'16,"0"0"-5"-16,0 0-28 15,0 0-23-15,0 0-35 16,0 0-16-16,90-32 7 16,-77 32-22-16,-6 0 6 15,0 0-14-15,10 0 2 0,-10 0-5 16,-7 17 3-16,0 3 0 15,0 0-4-15,0 12 12 16,-38-1-2-16,7-6 12 16,4-4-12-16,10-10 5 15,17-2-11-15,0-3 0 16,0 0-8-16,0-1 14 16,0 1-6-16,17 0 1 15,-3-6 3-15,6 1 9 16,4-1-11-16,7 0 2 15,-17 0 21-15,7 0-8 16,3 0 13-16,-17 0-7 0,0 0-20 16,6 0 19-16,-13 0-15 15,0 0-5-15,0 0 9 16,0 0-9-16,0 0-4 16,0 13 1-16,-13 0 1 15,6 11 4-15,0 2 1 16,-10 5-1-16,17-5-4 15,0 6 7-15,0 2-7 16,0 3 0-16,0-1 7 16,0 5-3-16,0 2-4 15,0-10 7-15,0 0 19 16,0-10-25-16,0-9 11 16,0-8-12-16,0-6 12 15,-14 0-5-15,-14 0 4 16,-27 0-11-16,-10 0-8 0,-17-6-270 15,2 0-528-15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4:59.4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63 496 0,'0'0'161'16,"0"0"-24"-16,0 0-75 15,0 0-20-15,0 0 7 16,0 0-23-16,117-63 6 0,-86 63 3 16,-3 0-20-16,2 0 9 15,-5 0-7-15,-19 0-17 16,8 5 11-16,0 10-11 16,-14 2 0-16,0 9 4 15,0-6 2-15,0 11 13 16,0-5 11-16,-21-6-24 15,8 5 14-15,-5 1-18 16,18-9-1-16,0-3 10 16,0-2-8-16,0-12 3 15,0 0-5-15,0 0 4 16,24 0 13-16,-3 0-11 16,10 0 15-16,7 0 12 0,-4 0-13 15,-3 0 5 1,-10 0-14-16,-4 0-8 0,-10 0 10 15,-7 0-14-15,0 0 0 16,0 0 0-16,0 0-9 16,0 6 8-16,0 8-4 15,0 3 5-15,0 3 23 16,0 0-21-16,0 6 3 16,0 5 6-16,0 12-10 15,0-2 22-15,0 1-8 16,14-2-10-16,-8-8 11 15,5-12-14-15,-11-3 1 16,0-9 2-16,0-2 1 16,0-6-2-16,-45 6-2 0,-24-6-2 15,-10 0-15-15,-3 0-236 16,13-26-284-16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39:54.4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162 42 688 0,'0'0'99'0,"0"0"-26"0,0 0 44 16,0 0-84-16,0 0-26 15,0 0-7-15,-7-6 0 16,7 18 0-16,-7 13 2 16,7 1 6-16,0 0-10 15,0-3 2-15,0-6 0 16,14-6-6-16,10-2 15 16,-10-9-9-16,0 0 7 15,10 0 5-15,-11 0 57 16,1-11 8-16,-4-13 0 15,-10-1 0-15,0-1-44 16,0 0 9-16,0 1-29 0,-37 2-13 16,-15 6-4-16,-10 11-81 15,-3 6-133-15,6 0-161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6:13.2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397 116 694 0,'0'0'171'0,"0"0"-5"0,0 0-64 15,0 0 12-15,0 0-38 16,0 0-25-16,0 0 12 16,-58-100-47-16,40 98-12 15,-9-2 1-15,3 4 2 16,3 0-7-16,-10 0 0 15,0 9 3-15,4 17-8 16,-4 2 5-16,10 10 0 16,14-2-2-16,7 5-14 15,0 2 6-15,21 2-14 16,31 7 15-16,6-1-4 16,4-2 12-16,-10-3 1 0,-1-6-8 15,-23-3 21 1,-4-8-13-16,-17-7 0 0,-7-1-2 15,0-7-7-15,0-2-17 16,-45-7 19-16,-14-2 1 16,-16-3 12-16,-4 0-10 15,10 0 4-15,10-18-43 16,15-1 7-16,30-7-49 16,14-20-48-16,21-12 9 15,75-10-566-15</inkml:trace>
  <inkml:trace contextRef="#ctx0" brushRef="#br0" timeOffset="1629">724 53 582 0,'0'0'229'16,"0"0"-38"-16,0 0-58 15,0 0 4-15,0 0-52 16,0 0-41-16,-31-53-1 15,31 53-43-15,0 0-3 16,0 8 3-16,0 35-22 16,0 17 22-16,14 11 0 15,-8 7 6-15,5-4-7 16,3-6 1-16,-8-2 0 0,8-15-1 16,3-16 10-1,-3-17-19-15,-7-10 10 0,-7-8-33 16,0 0 23-16,0 0 20 15,0-18-9-15,0-16-1 16,-14-4-4-16,-24-4-2 16,-6 8-6-16,-8 5 4 15,7 9-1-15,14 9 7 16,4 2 2-16,13 3 1 16,14 4 6-16,0 2-12 15,0-3 5-15,0 3-27 16,14-3 6-16,24 3-12 15,13 0 33-15,8 0 1 0,-14 0 11 16,6 0-12-16,-13 0 0 16,7-3 0-16,-11-5-1 15,4-1 6-15,-7 3-5 16,-11-2 14-16,-2 5-5 16,-12 3 5-16,-6 0 2 15,0 0-7-15,0 0 24 16,0-3-21-16,0 0 18 15,-6-3-15-15,-18 0-10 16,-4 4-9-16,-3 2 4 16,0 0 0-16,10 0-6 15,-3 6-3-15,18 14 4 16,-1 0 0-16,7 3-30 16,0-1 15-16,13-2-8 0,32-5 28 15,-7-7-14-15,0-8 11 16,6 0 3-16,-16 0 1 15,3 0 13-15,-17-15-8 16,-14 1-2-16,10 3-2 16,-10 0 27-16,0 2-24 15,0 4 11-15,0 1-6 16,-10 2-2-16,3 2-5 16,7 0-3-16,0 0-17 15,0 6 14-15,0 16-13 16,17 6 16-16,17-4 0 15,-3-7-4-15,14-5-5 0,-7-4 9 16,-4-8 0-16,-3 0 7 16,7 0-4-16,0-28 2 15,6-10 8-15,-9-2-9 16,-4 0 12-16,-17 6-9 16,3 8-2-16,-10 6 12 15,-7 10-8-15,7 9-9 16,6 1 0-16,4 0-25 15,4 0 22-15,17 9 0 16,-17 7 3-16,9 4-12 16,-9-6 12-16,-14 1-1 15,10-6 0-15,-17-7-16 16,0 1 14-16,0-3 3 0,0 0 0 16,0 0 31-1,0-19-30-15,-24-10 2 0,-3 0-3 16,-4 6 10-16,-7 6-12 15,17 8 2-15,-3 3 0 16,17 6 2-16,0 0-2 16,7 0-10-16,0 35 6 15,0 8-6-15,0 3 6 16,7 0-3-16,31-6 7 16,7-12-10-16,-1-5 6 15,1-11 4-15,-7-10-1 16,-4-2 4-16,11 0-2 0,-14-31 1 15,7-7-2 1,-18-10 21-16,-13-7-19 0,0-3 12 16,-7-4 13-16,0 11-21 15,-14 9 32-15,-6 16-21 16,3 11 3-16,10 12 22 16,0 3-42-16,7 0-2 15,0 11-5-15,0 32-2 16,0 18 6-16,14 8 3 15,10-4 0-15,-11 1-4 16,1-12 8-16,3-2-4 16,-3-12 0-16,0-15-1 15,-14-11-7-15,10-10 6 0,-10-4 2 16,0 0-1 0,0 0 8-16,0 0 0 0,7-20-4 15,0-15 11-15,7-2-19 16,10 3 5-16,-4 0 0 15,-6 8-7-15,10 6 5 16,-10 8-2-16,10 7-2 16,-3 5-31-16,-8 0 33 15,5 0-20-15,-5 0-7 16,1 11 29-16,-3 3-33 16,-5 4 16-16,-6-2-1 15,0 4-7-15,0-2 20 0,0-4 6 16,0 1 1-1,0-10-6-15,0 0 7 0,0 1-1 16,0 3 0-16,21-3 3 16,17-3-5-16,7-1 2 15,13-2 0-15,-6 0-2 16,6 0 2-16,11 0-1 16,3 0-145-16,4 0-99 15,-32 0-126-15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6:26.4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0 512 552 0,'0'0'227'0,"0"0"-144"16,0 0 60-16,0 0-39 16,0 0-32-16,0 0 2 15,0 0-27-15,0-10 8 16,6-6 3-16,25-4-43 0,0-6 28 15,-3 3-14-15,3 7-12 16,-11-4 12-16,-2 8-24 16,-5 0 10-16,-6 4-2 15,0-1-11-15,10 3 12 16,-17 0-14-16,7 1 2 16,-7 2 2-16,7 3 2 15,-7 0-6-15,0 0 0 16,0 0-2-16,0 0-5 15,0 0-3-15,0 26 10 0,0 9-5 16,0 4 10 0,0 1-5-16,0 2 0 0,0 2 7 15,0-1-6-15,0 0-1 16,0-6 0-16,0-8-3 16,0-7 5-16,0-7-2 15,0-4 0-15,-7-5 3 16,-17-6-3-16,4 2 0 15,-5-2 0-15,-2 0 7 16,3 0 1-16,17 0-8 16,-7 0 0-16,14 0 7 15,0 0-8-15,0 0 1 16,0 0 0-16,0 0-9 16,21 0 10-16,17-2-1 15,6-6 0-15,15-1-7 0,10-10 6 16,10-2-41-16,27-8-53 15,4-3-63-15,-7 2-107 16,-13-2-91-16</inkml:trace>
  <inkml:trace contextRef="#ctx0" brushRef="#br0" timeOffset="316">749 88 721 0,'0'0'181'0,"0"0"-75"16,0 0 58-16,0 0-41 15,0 0-34-15,0 0-8 16,-127-88-55-16,127 88-10 16,0 0-16-16,17 37-6 15,28 14 5-15,-11 10 1 16,4 4 0-16,7 10-1 15,-7-1 7-15,-1 3-6 16,-9-2 2-16,-4-4 3 16,-17-5-1-16,-7-2-4 15,0 0 0-15,0-1-3 16,-59 0-3-16,-30 0-102 16,-7-6-179-16,6-8-255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6:30.0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7 440 434 0,'0'0'390'16,"0"0"-251"-16,0 0 1 0,0 0-56 15,0 0-40-15,0 0-27 16,51-43-14-16,-44 43 3 16,11 0-6-16,-12 2 0 15,1 21-2-15,-7 9-5 16,0 5 7-16,0 6 0 16,-7 0 0-16,-24-7 7 15,11 2-5-15,-4-12-2 16,10-9 0-16,14-8 9 15,0-9-11-15,0 0 2 0,0 0 0 16,0 0 16-16,0 0-15 16,0 0 10-16,21 0-1 15,23 0-9-15,8-3 8 16,10-9-9-16,-4-2-11 16,-6-3-74-16,-7 5-90 15,6-2-102-15,1 0-446 16</inkml:trace>
  <inkml:trace contextRef="#ctx0" brushRef="#br0" timeOffset="304">385 131 687 0,'0'0'131'15,"0"0"7"-15,0 0 17 0,0 0-24 16,0 0-58-16,0 0-9 16,-45-131-31-16,45 131-28 15,0 0-10-15,14 8-5 16,38 23 10-16,16 12 0 16,5 10 3-16,2 3-3 15,8 7 0-15,-18 4 8 16,-13 3-5-16,-14 2-3 0,-18-4 0 15,-20 4 5 1,0-4 3-16,-51 3-16 0,-28-2 5 16,-18-8-142-16,15-10-150 15</inkml:trace>
  <inkml:trace contextRef="#ctx0" brushRef="#br0" timeOffset="8058">7 1415 168 0,'0'0'319'0,"0"0"-195"16,0 0-8-16,0 0-12 16,0 0 6-16,0 0-42 15,7-9-3-15,-7 9 19 16,0 0-23-16,0 0 9 16,0 0-17-16,0 0-18 15,0 0 21-15,0 0-37 0,0 0-11 16,0 0 4-16,0 0-7 15,13 0-5-15,25 0 0 16,7 0 1-16,24 0 8 16,-4 0-9-16,11 0 0 15,-18-3 1-15,1 1 9 16,-15-1-10-16,-13 0 0 16,-17 3 6-16,-14 0-14 15,0 0 8-15,0 0-7 16,0 0 2-16,-31 17-1 15,-20 9 6-15,-8 8 0 16,8-3 9-16,6-3-12 0,0-1 3 16,14-7 0-16,11-9-2 15,6-6 9-15,3 1-7 16,11-6 0-16,0 0 7 16,0 0 2-16,0 0-8 15,0 0-1-15,0 0 2 16,0 0 5-16,31 0-11 15,0 0 4-15,-3 0-11 16,17 0 4-16,6 0 2 16,-6 20 2-16,0 12-6 15,-8-1 7-15,-16-2 2 16,3-1 0-16,-24-7 2 16,0 1-15-16,0 2 13 15,0-4 0-15,-38-1-5 16,-13-4 16-16,-25-1-9 0,18-9-2 15,-1 1 1-15,1-6-3 16,20 0-87-16,0 0-30 16,24 0-6-16,14-8-66 15,0-27-172-15</inkml:trace>
  <inkml:trace contextRef="#ctx0" brushRef="#br0" timeOffset="8427">615 1177 467 0,'0'0'229'0,"0"0"-73"16,0 0-15-16,0 0-44 15,0 0 3-15,0 0-39 16,-37-57-24-16,37 57 3 16,0 0-38-16,0 0 14 15,20 3-16-15,25 32 4 16,17 9 4-16,-4 14-3 16,-6 5 2-16,6 3 16 15,-13 9-15-15,-7 4 4 16,-7 7 0-16,-24 3-8 0,-7 0 12 15,-18-6-14-15,-40-4-2 16,-24-10 0-16,-22-3-48 16,1-15-129-16,14-11-219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6:12.0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176 57 92 0,'0'0'600'0,"0"0"-418"16,0 0-5-16,0 0-74 16,0 0-14-16,0 0-20 15,0 0-49-15,0-4 17 16,0 4-27-16,0 0-3 16,0 0 28-16,0 0-31 15,0 0 6-15,0 0 8 0,0 6-14 16,0 12 26-1,0 1-14-15,0 4 2 0,0 2 18 16,0 4-35-16,0 9 20 16,0 5-12-16,0 2-4 15,0 13 10 1,-14 1-15-16,7 2 0 0,0 2 8 16,-10-3-2-16,10 3-1 15,0 5-5-15,-6 4 7 16,6-1-11-16,-4 4 4 15,11-3 0-15,0-1-2 16,0 0 6-16,0-3-4 16,0-5 0-16,0-2 7 15,0-7-12-15,0-6 5 16,0 1 0-16,0-1-3 0,0-2 13 16,-7 0-10-16,1-3 0 15,6 0 4-15,-7 2-11 16,0 2 7-16,0 1 0 15,7-3-1-15,0 4 8 16,0-3-7-16,0-6 0 16,0 0 3-16,0-3-10 15,0 0 7-15,0 0 0 16,0-3-3-16,0 1 13 16,0-1-10-16,0 4 0 15,0-2 0-15,0 2-4 16,0-1 4-16,0 1 0 0,0-1-1 15,0 3 5-15,0 0-4 16,0 2 0-16,0 3 4 16,0 5-10-16,0 2 6 15,0 1 0-15,0 2-1 16,0-3 10-16,0-4-9 16,0-2 0-16,0-6 0 15,0 8-6-15,0-2 6 16,0 0 0-16,0 5 0 15,0-5 7-15,0-3-8 16,0 0 1-16,0-1 0 16,0 1-6-16,0 2 6 15,0-1 0-15,0 2 0 0,0-3 11 16,0-1-13 0,0 1 2-16,0 4 0 0,0-5-5 15,-10 4 5-15,3-3 0 16,7-3-1-16,-7 0 8 15,7 0-7-15,0 0 0 16,0-3 0-16,-7 5-3 16,7-1 3-16,0-1 0 15,-7 0-1-15,7 0 9 16,0 3-13-16,0-3 5 16,0 0 0-16,0 0-7 15,0 0 7-15,0-3 0 16,0-5-2-16,0 3 13 15,0-7-11-15,0 0 0 0,0-2 0 16,0-1-9-16,0 1 9 16,0 3 0-16,0 2 0 15,0 4 9-15,0 1-12 16,0-1 3-16,-7 0 0 16,0-4-6-16,7-5 6 15,0 0 0-15,0-6 0 16,0-3 6-16,0-3-8 15,0-2 2-15,0-2 0 16,0-6-9-16,0-2 8 16,0-2 1-16,0 0-4 15,0 0 4-15,0 0-2 16,0 0 2-16,0 0 0 0,0 0-10 16,0 0 10-16,0 0 0 15,0 0-1-15,0 0-5 16,0 0 0-16,7 0 4 15,7 0 2-15,7 0 4 16,23 0-2-16,-6 0-2 16,14 0 0-16,-14 0 10 15,-1 0-15-15,8 0 5 16,0 0 0-16,0 0-10 16,-1 0 8-16,8-2-1 15,-1 2 3-15,8 0-23 16,-1 0 23-16,1 0-12 0,16 0 7 15,8 0-3 1,-4 0-1-16,-3 0 9 0,6 0 0 16,-17 0 4-16,11 0-6 15,-4 0 2-15,11 0 0 16,-8 0 2-16,11 0-1 16,11 0-1-16,23 0 0 15,-3 0 6-15,10 0-9 16,-6 8 3-16,-11 4 0 15,-14 2-3-15,-7 3 5 16,-10-3-2-16,-3 0 0 16,0 4 7-16,-4-4-11 15,17-3 4-15,14-1 0 0,0-9-4 16,18 6 4 0,-11-5 0-16,-7 2-2 0,-20 1 8 15,-8-2-14-15,-16 0 8 16,-8-3 0-16,-6 0-3 15,6 0 5-15,-6 0-2 16,0 0 0-16,-7 0 8 16,-11 0-12-16,-10 0 4 15,-10 0 0-15,-7 0-1 16,0 0 2-16,0-3-1 16,0 0 0-16,0 3 10 15,0 0-3-15,0 0-7 16,0 0 4-16,0 0-1 15,0 0 5-15,0 0-8 0,0-5 4 16,0-5 8-16,0 2-7 16,0-5-5-16,0-5 3 15,0-2-5-15,0-3 6 16,0 0-4-16,0 0 0 16,0-5 10-16,-7-1-11 15,-3-3 1-15,3-2 0 16,7 0-2-16,-7-1 6 15,-6 4-4-15,6-6 0 16,-4 3 7-16,11-4-6 16,-13-1-1-16,6-4 1 15,0-3-8-15,0 4 8 16,-10-5-1-16,10 2 0 0,-14 2 7 16,14-1-9-16,-17 5 2 15,17 1 0-15,-6 1-5 16,6 1 8-16,-3-2-3 15,10-2 0-15,0-3 10 16,0-3-14-16,0-2 4 16,0-3 0-16,0-1-3 15,0 1 8-15,-14-1-5 16,7-2 0-16,-17-1 11 16,10-2-4-16,0 5-7 15,14-2 0-15,0 6-1 16,0 0 7-16,0-5-6 15,0 4 0-15,0-1 6 16,0-7-7-16,0 2 1 0,0-1 0 16,0-5-4-16,0 4 8 15,14 0-4-15,-7-6 0 16,0 3 8-16,10 5-15 16,-10 1 7-16,0 5 0 15,7 4-2-15,-14-2 8 16,0 2-6-16,0-3 0 15,0-4 9-15,0-7-11 16,0-2 2-16,0-5 0 16,-7 4-6-16,0 1 12 15,0 2-6-15,7 4 0 0,0-2 7 16,0 3-10-16,0-1 3 16,-7 0 0-16,7 1-7 15,-17 0 16-15,10 2-9 16,0-5 0-16,-7 0 6 15,7 3-9-15,1-3 3 16,6 6 0-16,-18-1-7 16,18 7 14-16,-6-2-7 15,-1 11 0-15,-7-2 8 16,14 1-15-16,0 2 7 16,-10-1 0-16,10-7-6 15,0 0 10-15,0-8-4 16,0-7 0-16,0 1 7 15,0-6-14-15,0-5 7 0,0 2 0 16,0 6-4 0,0-3 12-16,0 8-8 0,0 12 0 15,0-3 7-15,0 7-13 16,-7 1 6-16,7 1 0 16,0 1-7-16,0-5 14 15,0-2-7-15,0 0 0 16,0 3 8-16,0 6-14 15,0 12 6-15,-7 10 0 16,7 6-8-16,-7 3 14 16,7 3-6-16,0 0 0 15,0 0 7-15,0 0-12 16,0 0 5-16,0 0 0 0,0-3-10 16,0 3 8-1,0 0-3-15,0 0-47 0,0 0-61 16,0 0-79-16,-14 0-107 15,-31 24-243-15</inkml:trace>
  <inkml:trace contextRef="#ctx0" brushRef="#br0" timeOffset="41123">1176 4010 23 0,'0'0'827'0,"0"0"-707"15,0 0-10 1,0 0 7-16,0 0-11 0,0 0-56 16,0 0 12-16,0 0-10 15,-51 0-28-15,51 0 5 16,24 0-24-16,-4-8 15 16,5-3 8-16,2-1-22 15,-10 0 24-15,-3 4-8 16,0-4-13-16,-7 4 14 15,-1 2-9-15,-6 3-12 16,0 1 19-16,0 2-19 16,0-3 9-16,0 3-11 0,0 0 7 15,0 0-11-15,11 0 4 16,-11 0-1-16,0 0-4 16,0 0-6-16,0 5 5 15,0 24 5-15,0 14 1 16,0 5 4-16,-17 1-4 15,3 5 0-15,7-2-1 16,7-5 9-16,0 9-8 16,0-8 0-16,0-5 4 15,0-8-8-15,0-13 4 16,0-10 0-16,0-6-2 16,0-4 10-16,0-2-8 15,-14 0 0-15,-3 0 5 16,-4 0-1-16,-3 0-4 15,4 0 0-15,6 0 2 0,4 0 9 16,3 0-13-16,7 0 2 16,0 0 0-16,0 0-5 15,0 0 5-15,7 0-12 16,30 0 9-16,22-6-2 16,10-4 0-16,-4-2 1 15,-7-2-42-15,-3 5-20 16,-20 1-68-16,-11 4-119 15,-10 2-138-15</inkml:trace>
  <inkml:trace contextRef="#ctx0" brushRef="#br0" timeOffset="42224">124 3225 313 0,'0'0'257'16,"0"0"-160"-16,0 0 32 15,0 0-13-15,0 0-60 16,0 0 10-16,-20-12-32 16,20 12-6-16,0 0 6 15,0-2-31-15,0-2 16 16,0 4-10-16,0 0-6 16,20 0 5-16,18 0 1 15,20 0-7-15,1 0 22 0,10 0-23 16,3 0 15-1,24 0-15-15,18 0 3 0,3 0 17 16,3 0-18 0,4 0-1-16,3 4 5 0,0 1 1 15,-3 0-8-15,3 7 2 16,0 2 0-16,-17-2-2 16,0-1 5-16,-13-5-5 15,-8-3 1-15,0-3 7 16,1 0-6-16,-8 0-2 15,8 0 2-15,-18 0-4 16,4 0 2-16,-4 0 0 16,3 0 3-16,-9 0 3 15,-8-3-6-15,4-6 0 0,-3 3 4 16,-8-2-6-16,1 2 2 16,6-2 0-16,-13 2-3 15,6 2 8-15,-6 4-5 16,0 0 0-16,-7 0 1 15,-7 0-9-15,-4 0 9 16,-3 0-1-16,-3 0 0 16,3 0 7-16,-10 0-9 15,6 0 2-15,-3 0 0 16,-3 0-3-16,-7 0 4 16,0 0-1-16,-7 0 0 15,0 0 6-15,0 0-7 16,0 0 1-16,0 0 0 0,0 0 0 15,7 0 4-15,10 0-4 16,-3 0 0-16,10-2 5 16,-10 0-5-16,-7-2 0 15,-1 4 0-15,-6 0-4 16,0 0 5-16,0-2-1 16,0 2 0-16,0 0 0 15,-13-3-95-15,-46 0-175 16</inkml:trace>
  <inkml:trace contextRef="#ctx0" brushRef="#br0" timeOffset="42879">946 2535 632 0,'0'0'159'16,"0"0"9"-16,0 0-59 15,0 0-16-15,0 0-19 16,0 0-46-16,0-26 3 15,17 26-30-15,11 0 7 16,16 0 4-16,1 0-12 16,0 0 1-16,-7 6-1 15,-7 2 6-15,-18 2-6 0,-6 1 0 16,-7 0-8-16,0 6-1 16,0 7 7-16,-20 6 2 15,-32 5 17-15,-3-4-2 16,3-2 19-16,25-12-10 15,3-8-23-15,17-4 10 16,7-2-11-16,0-3-3 16,0 0 0-16,7 3-5 15,51-3 8-15,18 0 23 16,6 0-15-16,-3 0 9 16,-17 0-17-16,-27 0-5 15,-11 0-22-15,-10 0-167 16,-8 15-70-16,-6 5-329 0</inkml:trace>
  <inkml:trace contextRef="#ctx0" brushRef="#br0" timeOffset="44167">79 2046 313 0,'0'0'215'16,"0"0"-121"-16,0 0 11 15,0 0-28-15,0 0-38 16,0 0 11-16,-6-17-14 15,-1 14-5-15,7 3 14 16,0-2-13-16,0 2 13 16,0-4-6-16,0 4-14 15,0 0 17-15,0 0-20 0,0 0 0 16,0 0 12-16,0 0-22 16,0 0 9-16,7-5-2 15,24-1-17-15,13 1 11 16,22-1-13-16,-1-1 0 15,17 5 2-15,8-1 5 16,-1 1-7-16,21-4 0 16,11 1 6-16,2-2-10 15,18 4 4-15,-13-2 0 16,-1 5-1-16,-10-3 5 16,-7 3-4-16,-14 0 0 15,-7 0 8-15,1 0-9 16,-8 0 1-16,1-3 0 0,-18 0 0 15,18 0 7 1,6 0-7-16,-17-3 0 0,4 4 5 16,-11-4-4-16,-20 4-1 15,-7-2 0-15,-18 1 6 16,-2 3 1-16,-12-3-7 16,8 3 4-16,0-2-1 15,10-1 19-15,4-3-22 16,9 3 0-16,-6 2 0 15,7-3 6-15,-3 4-6 16,-5 0 0-16,-5 0 3 16,-5 0-4-16,-6 0 1 15,3 0 0-15,-10 0-6 16,0 0 12-16,7 0-6 0,3 0 0 16,-3 0 5-16,17 0-8 15,-18 0 3-15,1-3 0 16,0 3-3-16,-4-3 8 15,-10 3-5-15,7 0 0 16,7 0 1-16,-7 0-2 16,-1 0 1-16,12 0 0 15,-11 0-5-15,13 0 11 16,11 0-6-16,-17 0 0 16,10 0 4-16,-10 0-11 15,-7-3 7-15,-1 3 0 16,-6 0-2-16,0 0 7 15,0 0-5-15,0 0 0 0,7 0 3 16,-7 0-6-16,18 0 3 16,-18 0 0-16,6 0-5 15,-6 0 7-15,7 0-2 16,0 0 0-16,0 0 3 16,3 0-10-16,-10 0 7 15,0 0 0-15,0 0-9 16,0 0 7-16,0 0 2 15,7 0 0-15,-7 0-18 16,0 0 13-16,0 0-61 16,0 0-67-16,0 0-66 15,-24 3-77-15</inkml:trace>
  <inkml:trace contextRef="#ctx0" brushRef="#br0" timeOffset="47266">3164 1895 243 0,'0'0'78'0,"0"0"8"0,0 0-7 16,0 0-24-16,0 0-55 15,0 0-9-15,0 0 9 16,0 0 10-16,0 0 11 16,0 0-8-16,0 0 15 15,0 0 13-15,0 0-14 16,0 0 10-16,7 0-20 16,6 0 1-16,11 0 0 15,-3 0-17-15,10 0 0 0,-7 0 6 16,10 0-5-1,-3 0 13-15,7 0-15 0,-10 0 5 16,3 0 3-16,-18 0-4 16,5 0 0-16,-12 0 6 15,-6 0-9-15,7 0 18 16,0 0-8-16,0 0-10 16,7 0 4-16,3 0 1 15,-3 0-6-15,0 0 0 16,10 0 3-16,-11 0-2 15,5 0-1-15,-12 0 0 16,1 0-2-16,0 0 9 16,-7 0-7-16,0 0 0 15,0 0 6-15,0 0 1 0,0 0-7 16,0 0 2-16,0 0 2 16,0 0-4-16,0 0 0 15,0 0-1-15,0 0-22 16,0 0 18-16,-14 0-60 15,-10 0-57-15,-3 7-311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7:35.4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89 243 820 0,'0'0'199'0,"0"0"-21"0,0 0-22 16,0 0-67-16,0 0-14 15,0 0-23-15,0 0-24 16,0-34 20-16,0 34-36 16,0 0-1-16,0 0-8 15,0 0 0-15,0 0-6 16,-7 19-7-16,-10 13 10 0,10 3-4 16,-7 1 4-16,1-1 0 15,-5-3 3-15,11-7 7 16,1-7-11-16,6-7 1 15,0-2 0-15,0-4-10 16,0-5 10-16,0 0-5 16,0 0 3-16,20 0-4 15,4 0 6-15,14 0 3 16,-4 0 2-16,4-5-3 16,7-8-2-16,-7 2 0 15,0 0 0-15,-18 3 13 16,-13-1-13-16,-7 3 0 15,0-3 2-15,0 4 3 16,0-4 2-16,0 1-7 0,0 0 6 16,0 3 5-16,0 1-4 15,0 1-7-15,0 3 1 16,0 0 9-16,0 0-7 16,0 0-3-16,0 0 1 15,0 0 6-15,0 0-7 16,0 0 0-16,0 0-12 15,0 3 9-15,0 19-6 16,0 13 9-16,0 1 3 16,0 5 5-16,0-1-6 15,0 0-2-15,17-2-22 16,-3-7-28-16,0-3-111 0,-7-8-151 16,-7-5-151-1</inkml:trace>
  <inkml:trace contextRef="#ctx0" brushRef="#br0" timeOffset="333">378 49 573 0,'0'0'364'0,"0"0"-153"15,0 0-65-15,0 0-29 0,0 0-41 16,0 0-52 0,-24-49 2-16,24 49-26 0,38 9-10 15,20 23 10-15,25 12 5 16,-1 9 9-16,1 4-12 16,-18 3 7-16,-20 2-1 15,-1 5-8-15,-23-4 0 16,-4-1-4-16,-17-5 7 15,0-2-4-15,-45-2 1 16,-44 2-97-16,-14 2-125 16,-24 1-295-16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6:28.7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110 397 666 0,'0'0'151'16,"0"0"-56"-16,0 0 32 15,0 0-45-15,0 0-10 16,0 0-54-16,-24-26 5 15,61 26-17-15,22 0-1 16,10 0 7-16,-4-6-8 16,11 1-3-16,-18 0 11 15,-6-4-6-15,-21 6-1 16,-18 0-5-16,-6 3 6 16,-7 0 0-16,0 0-6 15,0 0 0-15,-7 0-4 0,-24 0-9 16,4 0 13-16,-4 0 0 15,10 0 0-15,4 0-1 16,3 0 1-16,1 15 0 16,-12 5-5-16,19 2 10 15,-15 7-5-15,14 5 0 16,-10 7 4-16,10 4-6 16,0 3 2-16,7 1 0 15,0-6-1-15,0 0 6 16,0-3-5-16,0 0 0 15,0-5 4-15,0-5-7 16,0-6 3-16,0-10 0 0,0-9-1 16,0-2 8-16,0-3-7 15,-14 0 8-15,4 0-6 16,-11-5 10-16,8-7-12 16,-11 1 0-16,17-1 5 15,7 4 7-15,0 0-11 16,0-2 2-16,0 0 2 15,7-2-3-15,24-4-2 16,13 1 0-16,1-3 1 16,7-2 6-16,-8 0-6 15,1 4-1-15,-11-2 3 16,-3 7 11-16,-7-1 7 16,-10 0-2-16,0 4 11 0,-14 2-22 15,7 3 23 1,-7 1 4-16,0 2-22 0,0 0 11 15,0 0-24-15,0 0 1 16,0 0-7-16,0 0-12 16,0 19 12-16,0 8 0 15,17 1 12-15,-10-2-10 16,0-4 4-16,6-1 0 16,-6-10-2-16,10-4 7 15,-3-3-8-15,-7-4 3 16,0 0 0-16,10 0-1 15,-10-4 1-15,7-14 0 0,0-8 6 16,10-1-2 0,-11 5-4-16,11 8 0 0,-17 3 7 15,-7 7-12-15,7 2 5 16,0 2-1-16,0 0-5 16,10 0-8-16,-3 0 13 15,0 14 1-15,3-1-12 16,3 2 9-16,-6 0-3 15,10-9-2-15,4-1 7 16,-4-5-8-16,3 0 9 16,4 0 1-16,0-15 4 15,-10-3-2-15,3-5-3 16,-3-1 0-16,-15-1 24 16,-6 0-20-16,0-5 13 15,0 4-7-15,0 11-9 0,0 2 12 16,0 10-13-16,0 3 0 15,0 0-4-15,0 0-9 16,0 16 5-16,0 17 7 16,0 5 2-16,0 1-8 15,7 1 7-15,4-6-4 16,-4-2 2-16,6-4-36 16,1-5 20-16,3-3-12 15,-3-6-7-15,-7-5 23 16,0-6-21-16,-7-3 19 15,0 0 10-15,0 0 10 16,0 0-4-16,0-8 0 0,-21-10 5 16,-3 4-12-1,-3 5 8-15,2 2-1 0,19 3 0 16,-1 4-2-16,7 0 2 16,0 0 0-16,0 0-4 15,31 0-2-15,13 0 7 16,22 0-1-16,6 0 11 15,10-9-7-15,1-13 9 16,-25-4 2-16,-13 3-1 16,-14-3 30-16,-10 0-14 15,-14-6 0-15,-1-4 11 16,-6-2-33-16,0 7 14 16,0 8-9-16,-6 8-10 0,-1 11 25 15,7 4-28 1,-7 0 0-16,7 0-1 0,-7 0-16 15,0 28 17-15,-10 9 0 16,10-1 1-16,0 3-1 16,7-8 0-16,0-2 0 15,0-11-2-15,0-3-1 16,24-4-1-16,-3-4-2 16,10-7 1-16,3 0-4 15,-3 0 11-15,7 0-2 16,0-14 3-16,-4-10 5 15,4-1-5-15,0 2-3 0,0 0 0 16,-18 6-1 0,4 6 1-16,-10 5 0 0,-14 6-3 15,14 0-7-15,-7 0 9 16,10 8-2-16,-3 12 2 16,-8 3-4-16,12-3 5 15,-5-2 0-15,8-4-3 16,3-7 6-16,-3-3-3 15,10-4 0-15,7 0 1 16,13-25 0-16,1-10 2 16,6-11 2-16,-6-8 12 15,-14-4-6-15,-18-4 15 16,-3-4-6-16,-17 3-3 0,0 6 18 16,0 11-17-1,0 12 0-15,-7 14 13 0,-3 11-29 16,3 7 9-16,0 2-11 15,-6 0-14-15,-11 37 8 16,3 21 5-16,-10 10 1 16,10 7 0-16,14-2 0 15,7-7-5-15,0-12-33 16,0-8-43-16,35-21-70 16,27-13-177-16,-4-12-394 15</inkml:trace>
  <inkml:trace contextRef="#ctx0" brushRef="#br0" timeOffset="215">2458 428 793 0,'0'0'136'16,"0"0"-34"-16,0 0-10 15,0 0-59-15,0 0 4 16,0 0 7-16,172-51-22 15,-83 34-1-15,-16 0-21 16,-15 5-5-16,-20 7-35 16,-14 2-99-16,-24-3-121 15,0 1-397-15</inkml:trace>
  <inkml:trace contextRef="#ctx0" brushRef="#br1" timeOffset="185764">3142 511 732 0,'0'0'197'0,"0"0"-88"0,0 0 42 15,0 0-43-15,0 0-47 16,0 0 12-16,0 0-40 16,-31 0 13-16,31 0-11 15,0 0-32-15,0 0 25 16,0 0-26-16,14 0 3 16,17 0 0-16,21-2 1 15,6 2 1-15,11 0-7 16,-11 0 14-16,1 0-18 15,-8 0 4-15,-6 0 0 16,0 0-1-16,-14 0 8 16,-11 0-7-16,-13 0 0 15,0 0 10-15,-7 0-5 0,0 0-3 16,0 0-2-16,0 0 21 16,0-4-19-16,-21-6 10 15,-10-8-12-15,4 4 9 16,-11 0-12-16,0-1 3 15,11 4 0-15,3 0-3 16,17 5 9-16,-7 0-6 16,14 6 0-16,0-3 7 15,0 3-14-15,0 0 7 16,0 0-1-16,0 0-13 16,0 0 2-16,0 0 4 15,14 0-10-15,24 15 18 0,6 5-8 16,8 0 8-16,-1 0 0 15,-6-3-2 1,-7-1 10-16,-17-4-8 0,-8 0 0 16,-13-6 4-16,0 2-17 15,0 1 13-15,-13 2-29 16,-32 0 1-16,-14-2-71 16,8 0-58-16,20-7-55 15,24-2-101-15</inkml:trace>
  <inkml:trace contextRef="#ctx0" brushRef="#br1" timeOffset="186329">4194 246 538 0,'0'0'440'0,"0"0"-298"0,0 0 7 16,0 0-11-16,0 0-75 16,0 0-20-16,0-21-43 15,0 21 5-15,0 6-10 16,0 17 3-16,7 11 2 16,7 7 3-16,-7 5 6 0,-7 2-1 15,7 4-8-15,3-4 0 16,-3-8 7-1,0-9-1-15,-7-10-6 0,7-13 0 16,-7-5 9-16,0-3-4 16,0 0-4-16,0 0 3 15,0 0 40-15,0-9 10 16,0-28-10-16,0-8-33 16,0-13 1-16,-7-7-8 15,-7-1-4-15,-3-6 0 16,10 9-8-16,0 6 15 15,0 11-7-15,7 12 0 16,0 9 3-16,0 7-15 16,0 8 7-16,0 2-16 15,21 3 21-15,10 3-35 16,0 2 29-16,-4 0 0 0,4 0-23 16,-3 22 28-16,-4 5-9 15,-10 2-1-15,-1 4 4 16,-13-2-8-16,0-2 2 15,0-3-21-15,0 0-19 16,-20-6-50-16,-11-1-38 16,-4 1-133-16,-2-2-152 15</inkml:trace>
  <inkml:trace contextRef="#ctx0" brushRef="#br1" timeOffset="191563">4676 438 430 0,'0'0'145'16,"0"0"-31"-16,0 0 0 16,0 0-1-16,0 0-47 15,0 0 16-15,0-41-2 16,0 33-29-16,0-1 12 0,0 0-20 16,0 1-15-16,0 0 17 15,0-1-30-15,0 3 12 16,0 4 7-16,-7 2-33 15,7 0 19-15,0 0-20 16,0 0 3-16,-10 0-11 16,10 0-5-16,-7 2-10 15,7 27 12-15,0 4 11 16,0 8 4-16,0-1-4 16,0-3 0-16,0-8-5 15,24-6 5-15,-4-9-9 16,-13-8-3-16,10-4-25 15,-10-2 35-15,0 0-1 0,14 0 3 16,-11-17 18 0,11-6-16-16,-7-5-2 0,-4-1 9 15,-3-2 0-15,-7-1 12 16,0 10-1-16,0 2-12 16,0 12 19-16,0 4-20 15,0 4 4-15,0 0-11 16,0 0-22-16,0 0 20 15,0 9-27-15,0 20 29 16,7 5-3-16,13 0 3 16,11-3 0-16,0-8-2 15,-3-4-19-15,3-15 20 16,-11-1-6-16,11-3 7 16,-10 0 1-16,3-17 3 0,3-17-4 15,4-6 0-15,0-3 12 16,-10-3-10-16,-14 6-2 15,-7 8 0-15,0 6 18 16,0 10-14-16,0 10 22 16,0 3-26-16,0 3 10 15,0 0-22-15,0 0 10 16,0 0-26-16,0 15 18 16,0 21-10-16,0 13 20 15,24 8-13-15,3 0-15 16,11-3 26-16,-7-8-18 15,7-8-19-15,-17-12 33 16,-8-12-21-16,-13-6-1 0,0-5-5 16,0-3-7-1,0 0 40-15,-20 0 3 0,-18 0-2 16,-7-9 18-16,25-5-15 16,2 2 6-16,11 4-3 15,7 5-3-15,0 3 12 16,0 0-16-16,0-3 4 15,0 3-15-15,0 0-2 16,7 0-1-16,24 0 12 16,0 0 4-16,4-5 2 15,2-15-4-15,8-9 1 16,7-11 15-16,-8-6-11 0,8-5 8 16,-14-4 24-1,-7-2-1-15,-17 2 16 0,-14 1-9 16,0 6-8-16,0 8 15 15,0 7-45-15,-14 18 15 16,-3 3-6-16,17 12-7 16,-14 0-14-16,14 0-8 15,-7 26-2-15,0 25 7 16,7 15 16-16,0 0-6 16,0-1 0-16,14-4 7 15,17-7-13-15,-4-9 6 16,11-7 0-16,-7-13-5 15,-10-11-20-15,3-10 4 0,-11-4 21 16,8 0 0 0,10-18 12-16,0-13-12 0,3-9 3 15,-3 3 3-15,-17 11-1 16,3 12-5-16,-3 8 0 16,-7 6-6-16,17 0 5 15,21 6-24-15,-1 20 19 16,8 2-6-16,-7-5-4 15,6-1-36-15,1-4-38 16,-8-10-75-16,1-4-170 16</inkml:trace>
  <inkml:trace contextRef="#ctx0" brushRef="#br0" timeOffset="58293">302 3251 406 0,'0'0'264'0,"0"0"-73"16,0 0-11-16,0 0-59 15,0 0-28-15,0 0 13 16,7-77-40-16,-7 77-1 15,7 0-34-15,-7 0-17 16,0 0-6-16,0 0-8 0,0 20-6 16,0 22-6-16,0 18 12 15,0 6 7-15,0-9-7 16,-14-3 0-16,0-11-5 16,4-6 15-16,3-2-10 15,7-12 0-15,0-9 6 16,0-5-13-16,0-7 7 15,0-2 0-15,0 0 15 16,0 0-11-16,0 0 11 16,0-22 19-16,-7-15-29 15,0-14 7-15,7-19-12 16,0-15 0-16,0-6-4 16,0-8 10-16,0 9-6 15,14 7 0-15,17 14 2 0,-10 14-6 16,-4 24 4-16,4 16-4 15,-15 10 0-15,1 5-24 16,17 0-1-16,7 14 9 16,-3 18-6-16,-4 6 12 15,-10 4-25-15,-14 4 4 16,0-1 26-16,0 4-2 16,-7 5 11-16,-31 3-7 15,-7 6 14-15,7-6-10 16,11-8 3-16,3-17 0 15,10-16-6-15,14-4-12 16,0-6 17-16,0 0-1 16,0-1-5-16,7 1-3 0,17 2 10 15,4 2 0-15,3-5-7 16,-4 0 13-16,11-5-6 16,0 0 0-16,0 0 2 15,-1-2-1-15,-9-21-1 16,3-6 0-16,-4 0 14 15,-10-7-10-15,-3-7 31 16,-7-3 13-16,-7 3-29 16,0 13 19-16,0 0-26 15,0 16 5-15,-14 4-17 16,1 8 5-16,13 2-5 16,-11 0 0-16,-2 0-16 0,6 15 6 15,0 16 10-15,0 12 0 16,7 6-6-16,0-1 6 15,0 1 0-15,7-10 0 16,20-10 2-16,-10-9-6 16,4-11 4-16,10-6-3 15,-10-3-8-15,10 0 16 16,-4-12-5-16,4-16 1 16,14-15 10-16,-1-3-13 15,-6-3 2-15,-10 6 0 16,-4 12 1-16,-10 11 4 15,-1 13-5-15,-2 7 0 16,-4 0-10-16,6 0 4 0,1 7 3 16,3 13 3-16,-3-4-9 15,0-1 7-15,-7-2 2 16,3-5 0-16,-10-8-1 16,0 0-4-16,7 0 5 15,-7 0 0-15,0 0 9 16,0 0-4-16,0-8 3 15,0-15-8-15,-24 0 7 16,10 2-10-16,0 7 3 16,-3 5 0-16,3 7-9 15,7 2 1-15,1 0 5 16,-12 0-14-16,5 25 7 0,-1 21-2 16,0 5 12-16,4 4 0 15,10-7-11-15,0-5 14 16,0-11-3-16,10-9 0 15,4-12-2-15,0-11-10 16,-1 0 11-16,5 0 1 16,2-6 13-16,-3-22-5 15,4-5-1-15,0-5 13 16,3-2-15-16,-17 8 12 16,-1 9-16-16,-6 9 1 15,0 12 14-15,0 2-8 16,0 0-10-16,0 0 2 15,0 22-29-15,18 12 24 16,2 9 1-16,18-6 4 0,-10-9 0 16,9-4 11-16,1-10-11 15,0-8 0-15,0-6 2 16,-17 0-6-16,16 0 4 16,-9-12 0-16,10-17 8 15,13-13 3-15,-13-1-8 16,0 0-3-16,-11 4 7 15,-2 13-6-15,-12 11-1 16,-6 12 0-16,-7 3-4 16,10 0-5-16,11 0 7 15,-7 18 2-15,10 8-6 16,-3 4-4-16,3-4 10 16,-11-3 0-16,1-11-8 0,-4-7 17 15,-3-5-9-15,-7 0 0 16,0 0 3-16,0 0 7 15,0 0-9-15,0-3 8 16,0-19-1-16,-24-7 2 16,4 3-8-16,-4-3-2 15,3 9 3-15,-3 9-20 16,10 6 16-16,7 5 1 16,0 0-3-16,7 0-27 15,-17 31 19-15,3 20 11 16,8 9-16-16,6 0 13 15,0-11-4-15,0-14 7 16,0-13-1-16,6-10-16 0,8-12 17 16,10 0 0-16,-3 0 1 15,17-12 8-15,-1-22-8 16,1-17 6-16,-3-16 14 16,-4-12-18-16,0-13 16 15,-11 0 1-15,-13 4-19 16,-7 14 18-16,0 21-17 15,0 20 11-15,0 19 14 16,0 8-24-16,-7 6 1 16,0 0-4-16,7 0-13 15,0 22 9-15,0 30-15 16,0 20 19-16,14 7 1 0,31 4 8 16,-7-6-10-1,13-8 1-15,1-12-69 0,-1-19-39 16,11-13-96-16,-3-16-75 15,-1-9-237-15</inkml:trace>
  <inkml:trace contextRef="#ctx0" brushRef="#br0" timeOffset="59319">2881 2868 780 0,'0'0'222'0,"0"0"-53"0,0 0-45 15,0 0-51-15,0 0-63 16,0 0-10-16,0 8-15 16,0 51 14-16,0 19 1 15,0 5 1-15,0 5-1 16,14 8 0-16,3-14 1 15,4-11 9-15,-8-16-9 16,11-21-1-16,-17-13 2 16,0-13-12-16,-7-8-20 15,0 0 15-15,0-8 15 0,0-33 0 16,0-13-6-16,-27-12-4 16,-11 0-4-16,-21 2 11 15,8 6-7-15,6 12 10 16,7 17-2-16,14 9 9 15,10 14-16-15,14 4 9 16,0 2-7-16,0 0 3 16,0 0-8-16,0 8 12 15,0 12-1-15,45 0-12 16,14-4 9-16,9-6 0 16,11-7 4-16,-10-3 6 15,-4 0-1-15,-20 0-3 16,-7-20 25-16,-10-3 19 15,-11-6 23-15,-10-5-16 16,-7-3-4-16,0 0 12 0,0 0-49 16,-31 8 11-1,10 9-2-15,-3 9-21 0,17 8 25 16,7 3-25-16,-7 0-23 16,7 36 12-16,-7 19 4 15,7 14 7-15,0 2 0 16,0 0 7-16,14-4-6 15,17-8-1-15,-3-10 0 16,-4-17-10-16,-4-12 4 16,-3-12 0-16,-10-8-7 15,7 0 2-15,3 0 11 16,4-12 0-16,-1-13 2 0,11-7 5 16,0-2-5-16,-17 3-2 15,7 7 0-15,-11 8 7 16,4 7-13-16,-7 9 6 15,17 0-24-15,3 3-8 16,4 23-14-16,-3-1-1 16,10 1 12-16,-8-6-7 15,-2-3 37-15,3-5-3 16,-7-10 8-16,-10-2 2 16,0 0 1-16,-8 0-3 15,12-22 22-15,-12-13 1 16,1-5 23-16,-7-2-10 15,0 2-14-15,0 1 15 0,-31 11-35 16,18 11 12 0,-1 9-3-16,7 5-7 0,7 3-8 15,-10 18-16-15,3 33 12 16,7 15 1-16,0 2 11 16,0-11-4-16,24-11 0 15,10-12-17-15,4-14-14 16,0-9-55-16,0-8-19 15,0-3-78-15,-11 0-164 16</inkml:trace>
  <inkml:trace contextRef="#ctx0" brushRef="#br0" timeOffset="60270">4793 2870 709 0,'0'0'199'15,"0"0"-46"-15,0 0-29 16,0 0 32-16,0 0-89 15,0 0-22-15,-52-65-24 16,52 65-11-16,0 0-14 16,0 11 4-16,0 32-7 15,0 17-1-15,0 14 15 16,7 6-7-16,-7 6 0 0,7 0 8 16,3-7-10-1,4-12 2-15,0-22 0 0,3-16-6 16,-3-12 11-16,-14-14-5 15,6-3 0-15,1 0 2 16,-7-9 1-16,7-34-3 16,-7-11-5-16,0-11-2 15,0 3 2-15,-20 4 5 16,-18 9 0-16,-14 11-3 16,14 15-5-16,1 15 8 15,2 5-15-15,11 3 10 16,3 0-8-16,15 0 13 15,6 0-3-15,0 0-18 16,0 0 21-16,6 11-19 16,39 4 17-16,21 3-8 0,9-8 5 15,4 0 2-15,18-10-1 16,-8 0 8-16,-13 0-1 16,-11 0-1-16,-27-10-1 15,-18 0 22-15,-9 6-17 16,-11 4 32-16,0 0-10 15,0 0-24-15,0 0-8 16,0 0 0-16,-18 4 4 16,12 18-8-16,-1 13 11 15,7 1-3-15,0 5 0 0,7-7 3 16,30-5-10 0,8-7 7-16,0-10 0 0,0-12-10 15,-1 0 21-15,-9 0-11 16,20-20 13-16,-14-15-10 15,4-7 31-15,-14 1-7 16,-25-1 14-16,-6-5-2 16,0 5-35-16,-44-1-4 15,-29 9 0-15,-9 13-24 16,17 16 21-16,3 5-65 16,17 9-50-16,31 31-38 15,14 11-90-15,0 4-160 16</inkml:trace>
  <inkml:trace contextRef="#ctx0" brushRef="#br0" timeOffset="60730">5979 3105 697 0,'0'0'229'15,"0"0"-74"-15,0 0 5 16,0 0-44-16,0 0-35 15,0 0-45-15,-59-69-34 16,53 109-1-16,-1 26 7 16,7 11-8-16,0 10 0 15,0 0 3-15,0 0 6 16,0-10-9-16,0-11 0 0,0-12-4 16,7-19 5-16,-1-10-1 15,-6-14 0-15,7-8 9 16,-7-3-4-16,0 0 1 15,0 0 38-15,0-34 61 16,7-18-95-16,-7-16 4 16,0-15-14-16,7-6 7 15,-7-14-5-15,0 0-2 16,10 9 0-16,-3 17-7 16,7 25 8-16,7 23-1 15,-4 21 0-15,10 8-29 16,18 0 11-16,0 0-23 15,17 26 10-15,-11 14 24 16,-6 8-21-16,-18 0 21 16,-9 1-2-16,-12 0-27 0,-6-6-11 15,-24 1-75-15,-41-8-124 16,-4-7-124-16</inkml:trace>
  <inkml:trace contextRef="#ctx0" brushRef="#br0" timeOffset="61398">6477 2922 131 0,'0'0'711'15,"0"0"-510"-15,0 0-59 16,0 0-13-16,0 0-20 15,0 0-83-15,0-13-1 16,0 17-25-16,0 28-7 16,0 14 3-16,0 11 4 15,7 2 0-15,7-1 2 16,-7-4 5-16,0-14-7 16,3-11 0-16,-3-15 12 15,-7-8-12-15,7-6 2 16,-7 0-2-16,0 0 28 15,0-12 24-15,0-32 27 16,7-12-61-16,-7-19-10 0,0-4-4 16,0 2-4-16,0 0 0 15,0 2 4-15,0 10 6 16,0 12-10-16,0 19 0 16,0 18 4-16,0 13-8 15,0 3 4-15,0 0-16 16,0 19 14-16,20 27-25 15,11 14 27-15,0 6 0 16,-3-3-1-16,-4-6-6 16,-3-11 7-16,3-11-3 15,-11-15-6-15,-6-8-5 16,0-10 14-16,10-2 0 16,-10 0 4-16,14-34 8 0,10-7-12 15,0-1 0-15,-4-5 1 16,4 7 10-16,-17 7-11 15,10 7 0-15,-17 11 5 16,-7 12-9-16,7 3 4 16,0 0-16-16,-1 20 12 15,-6 26-17-15,7 10 21 16,-7 8 0-16,0 2-16 16,0 0-40-16,0-3-70 15,0-6-54-15,0-11-95 16,0-11-223-16</inkml:trace>
  <inkml:trace contextRef="#ctx0" brushRef="#br0" timeOffset="62359">7196 3205 518 0,'0'0'269'16,"0"0"-116"-16,0 0-23 15,0 0-6-15,0 0-40 16,-38-157-4-16,14 145-24 15,10 10-35-15,1 2 3 16,6 0-24-16,0 20-8 16,-3 25-4-16,3 15 20 15,7 0-9-15,0-6 1 16,0-5-6-16,31-17-1 0,-4-9-29 16,11-9-55-16,0-12 90 15,-7-2 1-15,-4 0 2 16,-10-2 11-16,11-24-11 15,-11-11 38-15,-10-3 0 16,-7-12-1-16,0-5 5 16,0 3-20-16,-31 2-3 15,-7 18-21-15,11 8 7 16,3 15-5-16,3 5-2 16,14 6-12-16,-3 0 11 15,3 20-9-15,0 23 5 16,7 5 5-16,0 0-5 15,0-1-2-15,7-13-7 16,24-11-20-16,7-9 17 0,-4-11 6 16,11-3 11-16,0 0 1 15,6-19 4-15,-6-11 6 16,-14 2 3-16,0-3 14 16,-18 0 18-16,-6-1-23 15,-7 3 1-15,0 7 2 16,0 7-20-16,0 10 11 15,0 5-17-15,0 0-7 16,0 2-2-16,7 28-15 16,17 9 24-16,-3 4 0 15,-7 3 0-15,10-4 1 16,-4-7-1-16,-2-4 0 0,-5-9-5 16,-6-7 3-1,0-6-3-15,-7-1-3 0,0-8-21 16,0 3 11-16,0-3-14 15,-14 0 12-15,-17 0 15 16,4 0-11-16,10 3 7 16,17-3 6-16,0 0-13 15,0 0 15-15,0 0-21 16,10 0 22-16,18 0-4 16,9-11 9-16,1-16 7 15,14-6 15-15,-8-7-22 16,8-6 34-16,-7 0-18 15,-7-8 6-15,-11 3 24 0,-10-7-35 16,-3 4 34 0,-14 3-20-16,0 7-21 0,-14 10 20 15,-10 11-23-15,4 9 2 16,2 11-8-16,11 3 7 16,1 0-14-16,-1 3-4 15,-7 34 10-15,14 14-11 16,0 9 15-16,0 9-3 15,0-3 0-15,21 0-8 16,10-3-5-16,-11-12-38 16,4-10-49-16,-3-15-47 15,-1-10-77-15,-2-14-2 0,-5-2-40 16,-13 0-175 0</inkml:trace>
  <inkml:trace contextRef="#ctx0" brushRef="#br0" timeOffset="62512">7877 3091 498 0,'0'0'172'16,"0"0"-20"-16,0 0-38 16,0 0-79-16,0 0-32 15,0 0 5-15,134-15-7 16,-76 15-1-16,1 0-4 16,-14 0-174-16,-14 0-346 15</inkml:trace>
  <inkml:trace contextRef="#ctx0" brushRef="#br0" timeOffset="70983">213 4488 709 0,'0'0'168'0,"0"0"-20"16,0 0 2-16,0 0-62 15,0 0 0-15,0 0-13 16,0 0-46-16,0-25 25 0,-7 25-38 16,0 0-3-16,7 0-7 15,-17 0 3-15,-11 9-9 16,-3 21 0-16,-13 11 8 15,6 7-8-15,10 9 0 16,15 4 0-16,13 2-6 16,0-6 12-16,0-9-6 15,51-7 0-15,1-16-5 16,13-11-10-16,-7-14 15 16,11 0 0-16,-3-5 6 15,-8-29 4-15,-13-7-8 16,-1-7 1-16,-19-3 8 0,-5-7-7 15,-13-5-4-15,3-3 1 16,-10 3 1-16,0 9 12 16,0 17-12-16,0 15 6 15,0 10-2-15,-10 9 9 16,10 3-15-16,-7 0-12 16,7 9 7-16,-7 31-9 15,7 13 14-15,0 8 0 16,0 2 6-16,0 3-12 15,0-9 6-15,0-6 0 16,24-14-3-16,-10-9 10 16,0-13-7-16,-7-6 0 15,0-9-7-15,-7 0-2 16,10 0 5-16,4 0 4 16,-1-12-4-16,5-14 13 0,2-8-9 15,11 3 0-15,-17-1 2 16,7 9-9-16,-11 12 7 15,-3 11 0-15,0 0-2 16,0 0-17-16,-1 5 19 16,8 19-1-16,3-4-9 15,4 0 3-15,3-3 7 16,-10-6 0-16,10-5-9 16,-17-3 13-16,0-3-4 15,-1 0 0-15,1 0 2 16,7-12 0-16,3-16-2 15,4-6 0-15,-4-8 6 0,-10 6 5 16,0 0-11-16,-7 7 3 16,0 3 7-16,0 11-4 15,0 7-6-15,-14 5 0 16,14 3-6-16,-10 0-4 16,3 0 7-16,-14 26-4 15,14 12 7-15,-10 6-3 16,17 1 3-16,0 2 0 15,0-10-6-15,17-11 6 16,11-9-2-16,3-11 2 16,-10-6-13-16,16 0 4 15,1 0 9-15,7-20 0 16,0-9 10-16,6-5 1 0,1-3-7 16,-8 6-4-16,-16 2 4 15,-4 9-8-15,-10 9 4 16,-14 5 0-16,0 6-2 15,7 0-7-15,-7 0 7 16,10 0-13-16,4 8 5 16,-1 4 0-16,-13-4 3 15,7-5 7-15,-7-3-3 16,0 0 14-16,0 0-11 16,0 0 6-16,0 0 1 15,0-9-3-15,-13-7-2 16,-8 1-2-16,-3 7 0 0,3 2-1 15,4 3-7-15,3 3 8 16,1 0-21-16,-12 14 12 16,19 18 5-16,6 8 4 15,0-1-1-15,0-4-1 16,31-3 0-16,3-12 2 16,4-6-23-16,0-9 19 15,-7-5-16-15,-4 0 20 16,-3 0-2-16,4-19 9 15,3-19 6-15,-11-7 4 16,11-7-4-16,-7-4 29 16,-10-5-30-16,-7 1 11 15,0 3 15-15,-7 5-32 16,0 13 14-16,0 9-14 0,-7 16-3 16,0 9 6-16,7 5-9 15,-7 0-7-15,7 8 2 16,0 38-21-16,0 22 26 15,0 15 0-15,0 3 5 16,0-6-6-16,0-8 1 16,0-12 0-16,0-17-3 15,7-12 13-15,0-17-14 16,0-8 4-16,-7-6 0 16,0 0-4-16,7 0 12 15,-1-15-4-15,12-15-2 16,-5-11 10-16,11 1-15 15,4 6 3-15,-4 3 0 16,-10 8-10-16,6 2 10 0,-9 10-8 16,2 5 5-16,-13 4-31 15,7 2 18-15,-7 0-34 16,0 0-16-16,7 19 64 16,0 13-17-16,3-4 17 15,-10 1-7-15,0-3 18 16,0-12-15-16,0-5 6 15,0-6 0-15,7-3-4 16,-7 0 9-16,7 0-5 16,14 0 0-16,10 0-4 15,7 0-8-15,34 0-22 16,24-20-138-16,18 0-160 0</inkml:trace>
  <inkml:trace contextRef="#ctx0" brushRef="#br0" timeOffset="71635">3029 4575 980 0,'0'0'138'0,"0"0"-6"0,0 0 18 15,0 0-85 1,0 0-35-16,0 0-20 0,-21-63-8 16,21 63-4-16,0 14-16 15,0 11 18-15,0 7-5 16,0 6 7-16,7 1-2 16,14-2 0-16,10 1 11 15,0-9-14-15,13-11 3 16,-2-6-11-16,-5-8 5 15,8-4-8-15,0 0 14 16,-1-30 16-16,1-7-8 16,0-5 9-16,-14-1-4 15,-17-6 3-15,-14-2 45 0,0-3-37 16,0-1 7 0,-14 9 1-16,-10 9-28 0,3 14 27 15,11 9-24-15,3 11-5 16,7 3-4-16,0 0-1 15,0 32-16-15,0 31 19 16,0 25 0-16,0 12 7 16,0 6-7-16,0 5 0 15,0 9-8-15,-14 4 6 16,0-4-1-16,-10-6-14 16,4-14-40-16,13-22 2 15,7-28 11-15,0-21-2 16,0-20 37-16,7-9-10 15,30-3 19-15,5-34 9 0,13-20-7 16,-4-12 19-16,-6-6-14 16,-11-8-5-16,-10 6 9 15,-24 6-11-15,0 11-16 16,-37 9-28-16,-39 8-77 16,-10 11-62-16,-3-3-109 15,-8 7-328-15</inkml:trace>
  <inkml:trace contextRef="#ctx0" brushRef="#br0" timeOffset="71991">2778 4226 764 0,'0'0'146'15,"0"0"-63"-15,0 0 5 16,0 0-27-16,0 0-56 16,0 0-5-16,-14-29-4 15,14 29 4-15,0 3-1 16,28 8 1-16,2-2 0 16,-2-3 0-16,10-6 2 15,-14 0 15-15,-3 0-14 16,-8-4 39-16,-2-16 46 0,-11 0-26 15,0-1 4-15,0-1-51 16,-24 6-11-16,-14 7-8 16,-7 9-74-16,4 0-83 15,10 23-87-15,31 11-398 16</inkml:trace>
  <inkml:trace contextRef="#ctx0" brushRef="#br0" timeOffset="73098">4335 4294 413 0,'0'0'355'0,"0"0"-252"16,0 0 28-16,0 0 2 15,0 0-29-15,0 0-21 16,-51-86-24-16,40 86-21 16,11 0-7-16,0 0-31 15,0 18-2-15,0 21-8 16,0 22 10-16,0 18 0 15,0 4 0-15,0 4 0 0,0-8 0 16,0-10 4-16,11-14-4 16,-4-10 0-16,6-17 12 15,-6-14-11-15,-7-8-1 16,0-6 0-16,0 0 2 16,0 0 4-16,0-28-6 15,-7-12 0-15,-24-6-24 16,4-5 23-16,-11 5-6 15,0 7 7-15,0 7-13 16,11 18 7-16,3 10-7 16,3 4-5-16,8 0 4 15,2 9 1-15,11 14 11 16,0 0-14-16,17-3 14 0,42-6-28 16,13-6 30-1,11-8-1-15,6 0 5 0,-6 0-4 16,-18-22 2-16,-14-1 2 15,-13-6 53-15,-7-8-10 16,-17-3 9-16,-7-11-19 16,-7-6-21-16,0-5 21 15,-7 0-34-15,-14 11-3 16,-10 8 11-16,24 20 0 16,-10 16-11-16,10 7 0 15,1 0-14-15,-15 30 10 16,4 36-14-16,-4 19 18 0,-3 10 2 15,24-4 4 1,0-8-6-16,0-11 0 0,0-15 7 16,24-15-8-16,-10-18 1 15,3-13 0-15,-10-11-10 16,14 0 10-16,9 0 0 16,22-25 3-16,7-15 6 15,16-6 0-15,-16 0-9 16,-8 7 0-16,-13 9-6 15,-17 14 13-15,-14 6-7 16,-7 10 0-16,17 0-7 16,-10 0 5-16,13 18-24 15,4 16 23-15,-3 1-10 16,3-4 2-16,-3-5 11 16,3-10-6-16,3-6-2 0,4-9 7 15,7-1-15-15,-4 0 16 16,-3 0-7-16,0-21 20 15,-10-11-13-15,-7 1 3 16,-4-10 4-16,-10-2 13 16,0-3-13-16,0 4-6 15,-10 11 8-15,-18 7 1 16,14 14-10-16,-3 6 0 16,10 4-1-16,7 12-4 15,0 33-13-15,0 18 18 0,0-3-3 16,0-3 13-1,0-8-10-15,31-11 0 0,4-13 5 16,9-13-21-16,-6-6 3 16,0-6-45-16,-17 0-31 15,-11 0-111-15,-10 0-151 16</inkml:trace>
  <inkml:trace contextRef="#ctx0" brushRef="#br0" timeOffset="74119">6550 4778 547 0,'0'0'195'15,"0"0"-87"-15,0 0 32 0,0 0-70 16,0 0-16-16,0 0-17 15,0 0-19-15,24-178 23 16,3 141-34-16,-3 0-5 16,-10-1 34-16,0 1-31 15,-4 3 13-15,-10 3-7 16,0 11-6-16,0 6 29 16,0 8-34-16,0 6-1 15,0 0-8-15,0 0-6 16,-17 6 15-16,3 17 0 0,7-1-3 15,7 6-8-15,0 4 6 16,0 3-1-16,45-1-5 16,7 3 5-16,-1 0 6 15,1 1 0-15,-8-2-6 16,1 0-9-16,-17 0 15 16,-11-8 0-16,-10-8-13 15,-7-8 3-15,0-4-15 16,-7-5-10-16,-31-3 32 15,-14 0-6-15,1 0-29 16,-1 0-36-16,-10 0 23 16,21 0-70-16,17-14-17 15,10-3-100-15</inkml:trace>
  <inkml:trace contextRef="#ctx0" brushRef="#br0" timeOffset="75668">6952 4202 586 0,'0'0'169'16,"0"0"-24"-16,0 0-5 15,0 0-61-15,0 0 28 16,0 0-60-16,0-102-18 16,0 102-26-16,0 8-3 15,7 38-1-15,13 20-7 0,11 11 16 16,-3 6-12-1,-4-6 4-15,7 0 0 0,-17-11-5 16,6-9 17-16,4-14-12 16,-17-12 0-16,0-10-10 15,-7-9-6-15,0-12-62 16,0 0 14-16,0 0 64 16,0-29-52-16,0-9 15 15,0 1-7-15,-14 0 27 16,-10 8 9-16,4 6 8 15,-4 7 0-15,10 4-2 16,7 9 9-16,7 0-2 16,0 3-4-16,0 0 11 15,0 0-24-15,0 0 11 16,38 0 1-16,13 0-5 0,1 0 17 16,0 0-12-16,-1 0 0 15,-13 0 6-15,0 0 4 16,-18 0-3-16,-6 0 4 15,-4 0 31-15,-10-9-18 16,0 3 43-16,0 1-23 16,0 2-28-16,0-3 30 15,0 4-46-15,0-2 1 16,-17 4-4-16,4 0 6 16,-12 0-3-16,12 4 0 15,-8 18 0-15,4 5-12 16,3 3 12-16,14 2 0 0,0-1-6 15,0-2-4-15,0-9 6 16,0-7-22-16,7-8-27 16,17-5 47-16,4 0-7 15,-11 0 13-15,-3-18 10 16,-8-5-5-16,8-3 10 16,-14-1 23-16,0 0-7 15,0 1 7-15,0 8-28 16,0 5-3-16,0 7 25 15,0 6-28-15,0 0 1 16,0 0-5-16,0 0-35 16,0 20 31-16,0 9 0 15,24 0 4-15,-3-4-6 16,17-2 8-16,-1-8-2 16,-6-7 0-16,-3-5-3 0,3-3-9 15,7 0 12-15,-11 0 0 16,4-15-2-16,-3-7 13 15,-4-1-11-15,-11 3 0 16,12 0 4-16,-12 2-9 16,-6 10 5-16,0 2 0 15,0 6-5-15,10 0-3 16,-10 0 2-16,7 0 1 16,3 14-16-16,-10-4 15 15,0-2-24-15,0-6 14 16,-1 2 12-16,-6-4-7 15,0 0 11-15,0 0 10 0,0 0-8 16,0 0 24-16,0-14-20 16,-6-4 1-16,-8-2-2 15,-3 5 6-15,3 1-10 16,0 6 4-16,7 5 1 16,-3 3 2-16,3 0-8 15,7 0-11-15,0 17 11 16,0 20-5-16,0 6 2 15,0-3 3-15,31 0-2 16,7-11-9-16,7-9 11 16,-1-8 0-16,-3-11-4 15,-3-1 14-15,0 0-10 16,0-13 0-16,0-18 7 0,-11-13 1 16,11-4-4-1,-17-2 4-15,-11-8 31 0,-10-3-19 16,0 1 14-16,0 6 1 15,-10 8-18-15,-18 15 26 16,14 11-36-16,-3 14 8 16,10 6-13-16,1 0-2 15,6 31-15-15,0 32 0 16,0 17 15-16,0 6-1 16,0-3 1-16,30-8 0 15,-9-12 0-15,0-15 14 16,-4-17-14-16,-3-13 0 0,-7-10 1 15,-7-5-3 1,0-3 9-16,0 0-2 0,0-5 16 16,0-33-12-16,0-4-6 15,17-11-3-15,3 2 1 16,11-3-16-16,4 8 14 16,3 9-15-16,-8 14 14 15,-9 15-29-15,3 8 14 16,-3 0-20-16,3 11-3 15,-3 18 34-15,-15 2-31 16,-6 3 24-16,0 0 12 16,0-2-4-16,0-6 5 15,-6-4 0-15,-8-4 1 16,7-6-5-16,7-7 6 16,0-2-2-16,0 0 0 0,0 0-8 15,27-3 4-15,35 0-24 16,24 0-79-16,11-6-121 15,9-8-408-15</inkml:trace>
  <inkml:trace contextRef="#ctx0" brushRef="#br0" timeOffset="76242">9589 4497 734 0,'0'0'186'0,"0"0"-69"16,0 0 11-16,0 0-43 15,0 0-1-15,0 0-46 16,-7-88-26-16,7 88-12 16,0 6-23-16,0 25 18 15,0 15 4-15,0 5 1 16,0 3-2-16,0 1 3 15,0-7-1-15,7-12 0 16,24-6 5-16,-3-16-12 16,-4-12 7-16,3-2 0 15,11-2 19-15,7-32-17 16,-1-9 6-16,-6-3 6 0,0 0-9 16,-17 0 7-16,-1 7 1 15,-20 1 3-15,0 7 24 16,0 8-34-16,0 8 10 15,0 11-10-15,0 4 3 16,0 0-18-16,0 0 5 16,0 2-36-16,0 24 36 15,0 5 2-15,0 3 2 16,0-5 0-16,11-1-6 16,9-2 0-16,11-3-1 15,-10-3-1-15,-4-2-2 16,4-5 6-16,-14-1 4 0,-7-3 0 15,0-3-12 1,0-1 9-16,0-2-8 0,-7 3-13 16,-45-2 18-16,-6 1-36 15,-18-5-74-15,4 0-24 16,-4 0-61-16,1-15 16 16</inkml:trace>
  <inkml:trace contextRef="#ctx0" brushRef="#br0" timeOffset="76558">9472 4117 566 0,'0'0'170'16,"0"0"-54"-16,0 0-15 16,0 0-41-16,0 0-31 0,0 0 8 15,-38-63-37-15,38 63 1 16,0 0-1-16,0 0-14 15,0 26 14-15,14-3 0 16,10-7 0-16,-3-4-10 16,0-6 21-16,-4-6-9 15,3 0 27-15,-2-3 33 16,2-23 31-16,-13 1-20 16,-7-4-29-16,0 5 15 15,0 2-57-15,-21 5-3 0,-9 5 1 16,-15 10-36-1,7 2-44-15,10 12-106 0,11 19-117 16</inkml:trace>
  <inkml:trace contextRef="#ctx0" brushRef="#br0" timeOffset="3337">450 2058 769 0,'0'0'191'15,"0"0"-49"-15,0 0 10 0,0 0-31 16,0 0-52-16,0 0-9 16,-58-80-37-16,58 80-20 15,0 6-3-15,0 25-9 16,0 15 9-16,0 8 0 16,13 3 7-16,1-8-6 15,3-6-1-15,-3-5 0 16,-7-16-3-16,0-8 8 15,0-8-5-15,3-3 0 16,-10-3 6-16,0 0 8 16,0 0-6-16,0-23 18 15,0-19 14-15,0-11-32 16,0-9 14-16,-17-6-18 16,-4-4 5-16,-3 9-1 15,3 9-8-15,8 14 0 16,-5 20 1-16,18 8 7 0,0 9-8 15,0 3 0-15,0 0-4 16,0 0-3-16,0 5-5 16,31 31 11-16,28 15-12 15,10 3 16-15,-4 1-3 16,0-1 0-16,-3-3 6 16,-17-5-14-16,-11-6 8 15,-3-6-5-15,-17-5 3 16,-14-7-14-16,0-4 8 15,0-4-3-15,0 2-7 16,-21-9 11-16,-10 1 3 0,4-2-18 16,-4-2 20-16,7-2-23 15,10-2 21-15,-7 3-13 16,15-3-17-16,6 0 28 16,0 0-23-16,0 0-4 15,0 0 23-15,0 0-26 16,27 0 11-16,11 0 23 15,7 0 4-15,-1-17 3 16,15-6-1-16,-8-5-1 16,-6-4 20-16,0 1-14 15,-14-7 29-15,-11 2 5 16,-6 1-33-16,-14-1 29 16,0 6-13-16,0 2-13 15,-7 2 3-15,-20 11-9 16,3 1-7-16,3 6 0 0,4 4 7 15,10 4-19-15,7 0 9 16,0 4-5-16,0 27-1 16,0 12 10-16,0 4-1 15,0 1 0-15,7-3 4 16,24-5-10-16,7-8 6 16,-11-9-11-16,18-9 8 15,-1-12-29-15,8-2 28 16,0 0 3-16,16-20 2 15,-9-14 2-15,-8-9-3 0,-13-2 0 16,-24-7 19 0,-7-8-16-16,-7-8 26 0,0-1-6 15,-14-2-21-15,-24 4 19 16,-13 16-21-16,6 14 1 16,11 14 12-16,10 14-5 15,10 9-9-15,7 0 1 16,7 0-18-16,0 35 8 15,0 25 4-15,0 14 6 16,0 12 1-16,27-6 1 16,11-5-2-16,0-10 0 15,0-16-30-15,-4-13 11 16,4-12-30-16,0-13-16 0,0-8 52 16,-11-3-12-1,4 0 25-15,-10-6 0 0,3-16 0 16,-3-4 1-16,-4-2-1 15,-3 0 0-15,-8 1 17 16,-6 1 4-16,0 1 7 16,0 2-3-16,0 5-16 15,-6 7 8-15,-1 2-17 16,-11 9 0-16,18 0 0 16,0 0-15-16,0 6 5 15,0 23 7-15,0 4 6 16,0 8-4-16,0-4 1 15,0-3 0-15,0-5-8 16,25-9 7-16,-5-6-8 0,11-8-12 16,-7-6 4-16,17 0 16 15,-3 0 1-15,7-20 0 16,-7-11 14-16,-7-3-14 16,-11-7 32-16,-6-5-5 15,-14-5-2-15,0-6 24 16,0-6-33-16,-7 6-2 15,-20 4 8-15,3 14-15 16,10 16 8-16,-3 14-10 16,10 7 3-16,7 2-14 15,0 0 6-15,0 5-19 16,0 33 17-16,0 16-2 16,0 12 4-16,0-1 0 15,0-4 7-15,17-5-13 16,4-6 6-16,3-14-9 0,3-5-11 15,4-7-54-15,-3-10-28 16,16-14-21-16,1 0-61 16,-14 0 44-16,-17-14-129 15,-14-12-115-15</inkml:trace>
  <inkml:trace contextRef="#ctx0" brushRef="#br0" timeOffset="3773">2169 2109 242 0,'0'0'199'0,"0"0"-44"15,0 0-28-15,0 0-12 16,0 0-57-16,-213-71-4 15,203 71-21-15,10 0 9 16,0 0-25-16,0 0-9 0,0 0 1 16,10 0-1-16,18 0 25 15,9 0 29-15,8 0-32 16,13 0 19-16,1 0-9 16,17-2-32-16,-18-7 20 15,-13-3-15-15,-14 4 11 16,-11-1 22-16,-13 0-17 15,3 4 28-15,-10-4 3 16,0-2-26-16,0-4 12 16,0-1-35-16,-10-6-8 15,-4 12-3-15,-6 2 4 16,-4 5-4-16,17 3 0 16,-7 0-11-16,7 0 5 15,-3 0 2-15,3 6 4 0,7 16-7 16,-7 7 17-16,7 5-10 15,0 3 0-15,0 1 0 16,7-4-5-16,24-5 5 16,14-9 0-16,6-6-7 15,8-14 5-15,23 0 0 16,8-6-3-16,-11-22-44 16,-11-7-6-16,-23 1-45 15,-24-1-79-15,-21 1-87 16,0 6-204-16</inkml:trace>
  <inkml:trace contextRef="#ctx0" brushRef="#br1" timeOffset="192709">3283 1944 675 0,'0'0'116'15,"0"0"-23"-15,0 0 18 16,0 0-51-16,0 0 8 15,0 0-29-15,-38 0-12 16,38 0 14-16,0 0-28 16,0 0 21-16,28 0-26 15,17-5-1-15,23-13 6 0,5 1-13 16,2-1 0 0,-9 4 16-16,-15 0-15 0,-13 6 11 15,-14 2-7-15,-17 2 3 16,0 4-2-16,-7 0-5 15,0 0 2-15,0 0 15 16,0 0-17-16,0-5 10 16,-24-1-11-16,-11-5 3 15,-3 0-10-15,1 3 7 16,-8-2 0-16,14 5-4 16,10-1 10-16,8 3-6 15,13-3 0-15,0 6 7 16,0-2-12-16,0-1 5 15,0 3 0-15,0 0-8 16,0 0 4-16,0 0 0 0,27 0-4 16,11 0 8-16,20 5-4 15,11 7 4-15,-10 3 0 16,-8-2-4-16,1 5 12 16,-21 2-8-16,-11 0 0 15,-13 3-6-15,-7 2 0 16,0 7-1-16,-34 2 7 15,-28 3-5-15,4-2-23 16,6-7-90-16,14-8-134 16,24-7-477-16</inkml:trace>
  <inkml:trace contextRef="#ctx0" brushRef="#br1" timeOffset="193235">4335 1721 744 0,'0'0'226'16,"0"0"-132"-16,0 0 34 16,0 0-33-16,0 0-60 15,0 0-16-15,14-9-19 16,0 43 0-16,3 13-2 15,4 7 11-15,-1 6-3 16,-2 0 8-16,-5-3-10 16,-6-2 16-16,0-10-18 0,-7-13 0 15,17-16 4-15,-17-6 5 16,0-10-11-16,0 0 12 16,0 0 3-16,0 0 88 15,0-4-31-15,0-21-25 16,-31-19-28-16,0-9-10 15,11-14-7-15,-1-15-2 16,4-3 2-16,3-5-7 16,7 5 5-16,0 10 0 15,7 18-2-15,0 11 7 16,0 21-9-16,0 7 4 16,0 10-20-16,0 8 19 0,28 0-29 15,10 0 5-15,27 8 24 16,4 21-26-16,-4 3 25 15,-13-1-7-15,-14 1-22 16,-8-4 28-16,-30 4-40 16,0-1-3-16,-6 6 10 15,-49 3-42-15,-11 3-62 16,1-5-97-16,20-4-109 16</inkml:trace>
  <inkml:trace contextRef="#ctx0" brushRef="#br1" timeOffset="194231">5061 1955 662 0,'0'0'139'16,"0"0"18"-16,0 0-3 15,0 0-47-15,0 0-8 16,0 0-45-16,-45-69-10 16,21 59-2-16,3 4-35 0,1 0 13 15,3 6-20 1,10 0 1-16,-14 0-15 0,11 6 8 16,-11 22 6-16,-10 9-7 15,24 6 12-15,0 3-6 16,7-6 1-16,0-3 0 15,0-11-9-15,31-6 9 16,-10-11-14-16,10-8 10 16,-10-1-7-16,3 0 11 15,-4 0 7-15,-6-1-5 16,-4-19 20-16,4-2-20 16,-14-8 4-16,0-1 20 15,0-4-17-15,-24 4 17 16,-3 3-14-16,-4 8-7 15,3 8 1-15,-3 3-6 0,11 9 0 16,2 0-1 0,-2 0-8-16,3 9 5 0,3 17 4 15,14 5 0-15,0-3-9 16,0 4 9-16,38-6-13 16,20-3 11-16,18-7-8 15,13-10 4-15,-10-6 6 16,-3 0 0-16,6-6 8 15,-23-13-4-15,-21-1-4 16,-11 0 14-16,-3 0-11 16,-24-3 28-16,0 3 1 15,0 2-19-15,0 8 33 16,0 6-32-16,0 4-3 16,0 0-11-16,0 0-11 0,0 0 9 15,0 4-9-15,0 26 6 16,0 17-9-16,0 10 19 15,0 6-5-15,0 0 0 16,0-4 8-16,0-1-8 16,7-9 0-16,-7-13 3 15,7-10-7-15,-7-15 7 16,0-5-3-16,0-6 1 16,0 0 8-16,0 0 4 15,0 0-3-15,0-6 0 16,0-21 45-16,0-19-53 15,-14-15 2-15,-3-14-4 16,17-7 12-16,0-4-13 0,0 1 1 16,0 7 0-16,0 16-1 15,0 13 2-15,0 17-1 16,0 15 0-16,0 11-10 16,0 6 9-16,10 0-28 15,25 0-6-15,16 0 32 16,18 17-23-16,-10 10 16 15,-15 1 0-15,-6-2-15 16,-17-4 22-16,-4 2-8 16,-17-5-13-16,0 1 2 15,-62 4-40-15,-17-2-38 16,-11-2-183-16,1-3-521 0</inkml:trace>
  <inkml:trace contextRef="#ctx0" brushRef="#br0" timeOffset="65095">8987 3096 588 0,'0'0'150'0,"0"0"-46"15,0 0-17-15,0 0-38 0,0 0-21 16,0 0 13 0,18-14-13-16,2 8 16 0,11-2 8 15,7-4-16-15,-4-8 24 16,4 0-22-16,-7-5 0 15,-10 1 13-15,-4-1-32 16,-17 2 9-16,0 3 12 16,0 0-34-16,0 5 11 15,-31 7-17-15,-7 5-8 16,-6 3 1-16,-1 0 11 16,0 0-4-16,11 29 0 15,3 11 0-15,0 14-6 16,10 9 6-16,8 3 0 15,13-1-7-15,0-8 5 16,6-2 2-16,46-9-2 16,6-15-5-16,25-11 4 0,13-14 3 15,14-6 0-15,0-3-2 16,4-28 12-16,-18-14-4 16,-13-9 2-16,-25-4-4 15,-6-11 16-15,-15 0-4 16,-16-6-6-16,-21 3 17 15,0 1-24-15,0 3-1 16,0 14 6-16,-31 9-3 16,4 10 12-16,3 12-17 15,3 14 7-15,7 4-14 16,-3 5-9-16,3 0 15 16,-6 23 1-16,-5 26-4 0,12 16-1 15,-4 4 5-15,17 5 0 16,0 0-2-16,17 1 7 15,27-7-5-15,1-9 0 16,7-5 2-16,6-18-5 16,1-14 3-16,-8-7 0 15,11-12-9-15,-3-3 18 16,-8-3-9-16,1-27 7 16,-8-6-6-16,-13-1 13 15,-10-9-14-15,-7 1 0 16,-14-1 10-16,0 0 0 15,0 9-10-15,-7 8 0 16,-14 7 4-16,-3 10-12 16,3 7 8-16,4 5-11 0,4 0 9 15,-1 11-14 1,-3 29 16-16,10 11 0 0,0 10 3 16,7-2-8-16,0-2 5 15,7-2 0-15,24-9-3 16,0-11 3-16,-4-17 0 15,4-6 0-15,-10-6 2 16,10-6-4-16,0 0 2 16,3-3 0-16,4-22 14 15,0-9-6-15,-11-7-5 16,11-4 1-16,-7 1-2 16,-10 4 14-16,3 6-16 0,-18 12 2 15,8 7 3-15,-14 12-3 16,7 3-2-16,-7 0 0 15,10 0-32-15,4 20 30 16,-7 15-8-16,17 1 10 16,-17-1-9-16,0-3 14 15,7-10-5-15,-8-7 0 16,1-7 6-16,4-2-3 16,-4-6-3-16,-1 0 0 15,1 0-2-15,7 0 12 16,3-11-5-16,11-13-1 15,-4-5 1-15,-4-4 0 0,11-2-5 16,-17 1 0-16,3 9 5 16,-10 7-2-16,-7 12-3 15,0 6 0-15,0 0-9 16,0 0 7-16,7 20-25 16,0 14 27-16,0 9-14 15,-7 0 12-15,0-4 2 16,7-6 0-16,-7-8 8 15,7-10-15-15,3-9 7 16,-3-6 0-16,0 0-8 16,0 0 0-16,6-3 8 15,18-30 4-15,0-3 7 16,4-4-5-16,-4 3-6 0,-7 8 0 16,-11 12 0-1,-6 6 7-15,0 8-7 0,-7 3 0 16,0 0-15-16,14 0 15 15,3 9-25-15,-3 13 15 16,10 5 4-16,-3-2-11 16,9-3 16-16,5-1-3 15,-4-10 3-15,7-5-10 16,-11-3 11-16,4-3 0 16,-7 0 4-16,4-9 2 15,3-17-4-15,-11-5 8 16,-3-1-4-16,-17-2 12 0,0-3-8 15,0 3-5-15,0 0 4 16,-31 11 3 0,7 5-12-16,4 13 0 0,13 5-1 15,0 0-7-15,0 0-1 16,7 29 8-16,-10 19-14 16,3 3 23-16,7-2-8 15,0 0 0-15,0-12 5 16,24-8-13-16,-3-6 8 15,3-9-2-15,3-9-5 16,4-5-3-16,-3 0 10 16,3 0 3-16,0-17 4 15,-4-3 0-15,4-6-7 16,0 7 0-16,-10-1 0 16,-8 1 8-16,-2 12-8 0,-4 1 0 15,-1 6-1-15,1 0-8 16,14 3-3-16,-4 17-8 15,4 3 16-15,-14 2-26 16,10-2 19-16,-3-2-5 16,6-5-17-16,-3-4 24 15,-3-9-15-15,-7-3 22 16,17 0-8-16,-10 0 20 16,6-17-10-16,5-7 0 15,-12 4 10-15,11 2-9 16,-10-1-1-16,0 5 0 15,-4 3-1-15,-3 8 7 16,0 3-6-16,0 0 0 16,13 0-37-16,-2 8 37 0,2 10-30 15,-3-1-2-15,4-6 24 16,0-5-12-16,3-3 19 16,7-3-1-16,-4 0 2 15,4 0 4-15,7-23-4 16,-10-5 16-16,2-9 25 15,-9-7-15-15,-4-5 36 16,-10-4 4-16,-7-8-33 16,0 4 11-16,-24 0-24 15,-10 11 6-15,3 12 2 16,-7 11-24-16,24 17 25 0,7 6-24 16,0 0 1-1,-3 0-12-15,10 23-13 0,-7 26 19 16,7 13-12-16,0 5 12 15,0-4-1-15,31-6-5 16,21-9-43-16,6-11-25 16,1-11-93-16,-15-12-24 15,1-8-92-15,-14-6-121 16</inkml:trace>
  <inkml:trace contextRef="#ctx0" brushRef="#br0" timeOffset="65271">12398 2945 507 0,'0'0'164'0,"0"0"-34"0,0 0-58 15,0 0-53-15,258-23 15 16,-151 9 0-16,-18 0-31 16,-17 2 6-16,-27 9-9 15,-24 0-144-15,-21 0-624 16</inkml:trace>
  <inkml:trace contextRef="#ctx0" brushRef="#br1" timeOffset="207239">13519 3096 615 0,'0'0'168'0,"0"0"-76"15,0 0 14-15,0 0 25 16,0 0-29-16,0 0-23 16,0 0-17-16,-120-52-25 0,120 52 9 15,0 0-37 1,0 0-9-16,0 0 0 0,14 0-9 16,24-2 9-16,20 2 7 15,4 0 1-15,10-3-2 16,4 3-6-16,13-3 0 15,-3-3 11-15,-3-2-7 16,-1-4 0-16,-30 4-3 16,-15 5 8-16,-23 0-3 15,-14 3-2-15,0 0-4 16,0-3 38-16,0 1-32 16,0-8 9-16,-31 2-15 15,-10-3 9-15,-4 0-12 0,8-1 3 16,-8 3 0-16,7 1-4 15,0-1 11-15,11 4-7 16,3-4 0-16,10 6 8 16,7 1-13-16,7 2 5 15,0 0 0-15,0 0-7 16,0 0 1-16,14 0-7 16,24 0-3-16,13 0 16 15,8 2 5-15,-1 10-5 16,-3 4 0-16,-3 5-7 15,-8-1 13-15,-16 0-6 16,-4-3 0-16,-17 0 3 0,-7-2-10 16,0-1 7-1,0 0-11-15,-52 3-8 0,-17 6-140 16,-10 2-147-16,4 3-412 16</inkml:trace>
  <inkml:trace contextRef="#ctx0" brushRef="#br1" timeOffset="209076">15067 2685 692 0,'0'0'230'15,"0"0"-73"-15,0 0-1 16,0 0-31-16,0 0-7 15,0 0-83-15,-38-26 4 16,38 26-31-16,0 0 0 0,0 26-12 16,0 19 8-16,0 12-1 15,0 6 15-15,0-4-10 16,0 3-4 0,0-3 2-16,0-5 2 0,7-7-4 15,-7-13-4-15,10-15 0 16,-10-7-2-16,7-9 12 15,-7-3-10-15,0 0 4 16,0 0 4-16,0 0 21 16,0-20 4-16,0-20-16 15,-17-15 1-15,3-10-13 16,14-12-5-16,0-6 0 16,0 0 13-16,0 6-17 15,0 2 4-15,0 12 0 0,0 12-7 16,14 11 11-16,-4 14-4 15,11 13 0-15,-8 3-26 16,18 8 24-16,14 2-34 16,0 0 0-16,20 25 35 15,-3 15-40-15,-21 9 23 16,-3 2-2-16,-14 1 6 16,-24-1 2-16,0-2 10 15,0-6-2-15,-7-1-10 16,-38-10 5-16,1-6-2 15,-8-6-41-15,1-10-36 16,13 0-3-16,7-5-56 0,24 4-20 16,-7-3-94-16</inkml:trace>
  <inkml:trace contextRef="#ctx0" brushRef="#br1" timeOffset="210268">15362 2988 562 0,'0'0'218'16,"0"0"-109"-16,0 0-7 0,0 0-15 15,0 0-81 1,0 0 6-16,134-37-4 0,-58 25-6 15,-4-5 28-15,-13 3-16 16,-28 2 11-16,-7 0 17 16,-17 1-22-16,-7 2 42 15,0-2-8-15,0 3-27 16,0-4 9-16,-18 6-33 16,-9 0-3-16,-11 5 3 15,0 1 10-15,0 0-13 16,4 0 0-16,3 0 0 15,10 5-6-15,-3 11 6 0,11 2 0 16,6-1-8 0,0 6 3-16,7 2 5 0,0 4 0 15,14 6-11-15,23-7 7 16,-2 0 4-16,9-6 0 16,1-12-9-16,7-4 14 15,10-6-5-15,-4 0 0 16,14-9 6-16,4-14-5 15,-11-5-1-15,-3-1 0 16,-17 3 3-16,-18-2 8 16,-13 2-10-16,3 4 15 15,-17-1-16-15,0 2 29 16,0 1-24-16,0 4-2 16,-24 1 6-16,11 9 0 15,-1 3-9-15,-10 3 0 0,10 0-7 16,0 0-5-16,-17 5 12 15,17 24 0-15,-10 9-6 16,11 2 11-16,13 3-5 16,0-6 0-16,0-6-9 15,44-5 1-15,-6-12 0 16,14-5 8-16,-1-9-7 16,8 0 16-16,-1 0-9 15,4-29 0-15,-3-10 9 16,-1-5-3-16,-20-1-3 15,-18-10-3-15,-13 0 28 16,-7-1-22-16,0-1 27 16,0 8-3-16,-27 9-23 0,-4 14 30 15,10 8-27-15,14 11 0 16,-3 7 1-16,10 0-2 16,-7 0-15-16,0 20 6 15,7 25-2-15,-7 22-5 16,7 4 7-16,0 8 0 15,0 4-1-15,0-2 10 16,0 0-9-16,0-10 0 16,0-9 4-16,0-19-9 15,0-14 5-15,7-20 0 16,-7-9-2-16,0 0 12 16,0 0-4-16,0-29 4 0,0-13-5 15,0-17 0 1,0 0-5-16,7-4 0 0,10 0 0 15,11 6 8-15,3 8-8 16,-4 11 0-16,4 13-6 16,-10 13-6-16,10 10 2 15,0 2 6-15,7 0-8 16,-11 20 13-16,-3 14-1 16,-17 0 0-16,-7 5-7 15,0-1-3-15,0-4 10 16,0-5 0-16,-24-3 0 15,3-6-3-15,-3-6 3 16,4-5 0-16,13-6 4 16,7-1-9-16,0-2 5 15,0 7-10-15,38 1 2 0,20 3 5 16,7 4 3-16,18-3 0 16,-1 1-5-16,-9 7 4 15,-15 4-178-15,-27 9-233 16</inkml:trace>
  <inkml:trace contextRef="#ctx0" brushRef="#br1" timeOffset="215018">15527 4260 465 0,'0'0'389'16,"0"0"-228"-16,0 0 6 15,0 0-39-15,0 0-28 16,0 0-23-16,-7-60-51 16,7 60 18-16,0 0-36 15,0 0-3-15,0 0-8 0,0 0 3 16,0 5 0 0,0 24-5-16,14 2 15 0,0 4-13 15,10-1 3-15,-10-8 0 16,17-3-5-16,-11-9 5 15,18-8 0-15,-17-4 0 16,17-2-2-16,-1 0 2 16,8-12 0-16,-7-13 6 15,-4-6 6-15,-3-3-10 16,-10 0-2-16,-11-3 7 16,-10 2 1-16,0 3 1 15,0 1-9-15,-10 8 0 0,-4 6-1 16,0 3 3-1,8 11-2-15,-1 0 0 0,7 3-4 16,0 0-3-16,0 0 2 16,-11 0 5-16,4 11-14 15,7 7 15-15,0 2-1 16,0-4 0-16,0 8 0 16,18-5-8-16,9 4 8 15,11-2-2-15,-7 3-12 16,3 2 8-16,-3 1 2 15,-10-1 2-15,-4-1-3 16,-3-4 4-16,-14-8 1 16,0-4-1-16,0-1-13 15,0-2 0-15,-14-2-13 16,-31-4-2-16,-23 0-86 0,-5 0-37 16,5 0-58-16,2-22-50 15,15 0-148-15</inkml:trace>
  <inkml:trace contextRef="#ctx0" brushRef="#br1" timeOffset="215425">15452 3819 588 0,'0'0'179'0,"0"0"-65"15,0 0-8 1,0 0-37-16,0 0-61 0,0 0 0 16,-28-11-8-16,28 28 0 15,-17 9 4-15,17-3 8 16,0-3-15-16,0 1 3 16,7-8 0-16,10-8 8 15,4 2-5-15,10-7 6 16,-18 0 33-16,11 0-26 15,-3-4 36-15,-7-12-1 16,3-4-2-16,-17 0 20 16,0-1-30-16,0 7 3 15,0 0-10-15,0 6-31 16,0 1 29-16,0 2-30 0,-24 5 2 16,3 0-15-16,-10 0 13 15,4 0-55-15,-4 5-74 16,7 24-93-16,17 6-124 15</inkml:trace>
  <inkml:trace contextRef="#ctx0" brushRef="#br1" timeOffset="215964">16408 4020 732 0,'0'0'178'0,"0"0"-42"16,0 0 6-16,0 0-26 15,0 0-49-15,0 0 13 16,-66-89-37-16,66 89-24 15,0 0 8-15,0 0-22 16,0 0-5-16,0 0 0 16,0 17-13-16,0 21 10 15,0 10 3-15,0 3 0 16,0 3-2-16,0 1 5 16,7-6-3-1,17-7 0-15,-10-7 12 0,7-9-22 16,9-12 10-16,-9-6 0 0,10-5-12 15,0-3-3-15,-4 0-4 16,4-9-37-16,-3-16-58 16,-11-7-69-16,-17 1 7 15,0 0-109-15</inkml:trace>
  <inkml:trace contextRef="#ctx0" brushRef="#br1" timeOffset="216171">16408 4020 416 0,'-111'-66'174'15,"81"28"-28"-15,16 2-21 16,7 1 3-16,7 4-76 16,0-3 4-16,0-1-22 15,38 2-17-15,-4 8-2 16,21 9-7-16,-14 10-8 16,4 6 0-16,-7 0-5 0,0 6 3 15,-7 26-59-15,-18 7-46 16,-13 4-42-16,0 3-73 15,0 5-355-15</inkml:trace>
  <inkml:trace contextRef="#ctx0" brushRef="#br0" timeOffset="83238">10954 4411 276 0,'0'0'291'16,"0"0"-159"-16,0 0-30 0,0 0 14 15,0 0-29 1,0 0-45-16,0 0 24 0,0 0-20 16,7 0-11-16,-7 0 4 15,14 0-33-15,0 0-6 16,17 0 0-16,13 0 0 16,15-6 17-16,3-8-17 15,-21-6 2-15,4 3 6 16,-14 3-1-16,-18 0-7 15,-13-1 15-15,0 1-10 16,0 2 56-16,0 1-52 16,-34 6-3-16,-4 1-12 15,-7 4 5-15,1 0 0 16,-1 0-1-16,7 18 2 16,11 10-10-16,-4 7 10 0,7 2 0 15,17-3-10-15,7 0 4 16,0-2 4-16,0-3-2 15,38-7-11-15,13-5 3 16,32-5 12-16,-11-7-17 16,24-5 13-16,-6 0-102 15,-8 0-26-15,-6 0-26 16,-18-18-64-16,-20-4-218 16</inkml:trace>
  <inkml:trace contextRef="#ctx0" brushRef="#br0" timeOffset="86605">11745 4331 466 0,'0'0'179'0,"0"0"-44"15,0 0 12-15,0 0-60 16,0 0-12-16,0 0 24 15,0-77-55-15,0 77 15 16,0 0-44-16,0 0-8 16,0 0-14-16,0 0-5 15,0 17-4-15,7 12 10 16,3 5 12-16,4 3-6 0,-7-3 0 16,0-5 2-16,10-3-7 15,-10-9 5-15,-7-6 0 16,7-7 3-16,0-4 11 15,-1 0-14-15,-6 0 13 16,7 0-12-16,-7-6 26 16,11-17-26-16,-4-3-1 15,-1 0 0-15,1-2 14 16,0 5-14-16,-7 5 0 16,14 10 0-16,-14 5-9 15,0 3 9-15,10 0 0 16,-10 0-3-16,7 0-28 0,0 0 30 15,7 16-3-15,-7 3-8 16,10-8 8-16,-10-2-32 16,-7-7 0-16,0-2 24 15,7 0-15-15,-7 0 23 16,0 0 3-16,0 0 1 16,13 0 2-16,5-11-2 15,-5-6 0-15,8 4-1 16,-4 6 7-16,-3 4-9 15,0 3 3-15,10 0-18 16,-11 0 17-16,18 0-50 16,-10 0 8-16,10 5 24 15,-4 0-25-15,-2 0 29 0,5-5 0 16,-16 0 15 0,0 0-8-16,0 0 12 0,-4 0-4 15,-3 0 23-15,0-10 10 16,-7-3 25-16,0-5 2 15,0-2-28-15,7-6 45 16,-7 4-57-16,0 1 2 16,0 7 20-16,0 11-22 15,0 3 35-15,0 0-40 16,0 0-12-16,0 0-6 16,0 29-35-16,0 13 38 15,0 16 0-15,13 5 13 16,5 6-13-16,2 2 0 15,4-2 2-15,4-3-9 0,-11-7 13 16,4-12-6-16,-8-11 0 16,-2-15 12-16,-11-10-15 15,0-8 3-15,0-3 0 16,0 0 17-16,0 0-15 16,0 0 34-16,0-26 52 15,0-15-79-15,0-6 16 16,0-20-25-16,0-1 2 15,0-12-6-15,0-6 5 16,0-1-1-16,0 3 0 16,7 9 11-16,-1 21-16 15,8 17 5-15,-7 20 0 16,0 14-14-16,3 3 6 0,18 0-11 16,10 0-8-16,13 20-22 15,8 14 36-15,-15 6-23 16,-6 3 7-16,-7 0 25 15,-17-3-16-15,-14-6 2 16,0-3-3-16,0-7-38 16,-45-5-35-16,-20-1-13 15,-25-4-31-15,8-5-96 16,17-9-298-16</inkml:trace>
  <inkml:trace contextRef="#ctx0" brushRef="#br0" timeOffset="87623">13028 3800 618 0,'0'0'217'15,"0"0"-46"-15,0 0-68 16,0 0 13-16,0 0-63 15,0 0 3-15,0-88-18 16,0 88-36-16,0 0-4 16,0 0 2-16,6 36-18 0,5 18 4 15,-4 15 22-15,0 5-8 16,-1 6 0-16,8-2 5 16,-4-2-3-16,-3-7-2 15,0-12 0-15,0-16-1 16,-7-16 9-16,0-10-8 15,7-10 0-15,-7-5 8 16,0 0-7-16,0 0-1 16,0-5 0-16,0-24-4 15,0-2-3-15,0-4 7 16,-28 4-11-16,-2 8-27 16,5 6 28-16,12 5-4 15,-1 4 14-15,14 5-7 16,0 0 14-16,0 3-7 15,0 0 0-15,0-3-24 0,0 3 18 16,21-5-10-16,23 1 16 16,1 1-7-16,-7-2 11 15,6 2-4-15,-6-3 0 16,14 2 7-16,-14-9-10 16,13 2 3-16,-16-1 0 15,3 1-1-15,-14 5 8 16,-18 3-7-16,-6 3 11 15,0 0-5-15,0 0 1 16,0 0-7-16,0 0-10 16,0 6 8-16,7 17-8 15,7 6 10-15,10 2 0 16,4-3 7-16,9-7-10 16,1-10 3-16,-7-8 0 0,-3-3 1 15,3 0 8-15,7-3-9 16,-11-17 14-16,-3-3-11 15,-3 0 48-15,-14 0-13 16,-1 1 22-16,-6 2 13 16,0 5-49-16,0 7 11 15,0 8-8-15,0 0-22 16,0 0-10-16,0 0 2 16,-6 31-13-16,-8 24 1 15,-10 19 24-15,-4 12-9 16,21 8 0-16,-10 3 11 0,17 0-10 15,0 4-1 1,0-5 0-16,0-7-5 0,0-8 10 16,0-10-5-16,-7-11 0 15,-13-12-1-15,13-10-9 16,-17-13 10-16,17-10 0 16,0-13-8-16,7-2 10 15,-24 0-2-15,-4 0 15 16,-23-2-1-16,-11-18 23 15,-3-9-37-15,-1-5 0 16,15-6 8-16,13-14-3 16,21-10-10-16,17-7-9 15,0-4-38-15,31 4 28 16,20 7-61-16,-6 14-55 16,0 3-52-16,-14 8-306 0</inkml:trace>
  <inkml:trace contextRef="#ctx0" brushRef="#br1" timeOffset="214380">14355 4179 630 0,'0'0'205'0,"0"0"-73"16,0 0-17-16,0 0-2 15,0 0-35-15,0 0-33 16,0 0 16-16,0 0-42 16,-66-2-4-16,66 2-8 15,21 0 6-15,17 0 11 16,7-3-16-16,-8 0-2 16,8 0 6-16,0 0-8 15,-11 1-4-15,4 0 3 0,-14-2 11 16,-3-2-9-1,-14 0-4-15,-1 4 6 0,5-4 21 16,-11 0-17-16,0 0 14 16,0-5 14-16,0-3-38 15,0-3 21-15,-24-6-22 16,3 0 3-16,-10 3-11 16,0 2 8-16,-3 8 0 15,3 0-1-15,0 8 8 16,17 2-7-16,-6 0 0 15,9 0 0-15,11 0-12 16,0 0 12-16,0 0 0 16,0 0-4-16,0 0-10 15,0 16 12-15,17 8 2 16,28-1-2-16,14 3-10 0,-1-4 12 16,11 4 0-16,-4-3-1 15,-13-3 15-15,-1 0-14 16,-13-3 0-16,-7-3 0 15,-17 0-12-15,-7-2 15 16,-7-1-3-16,0 1 0 16,-14 2-13-16,-24 0 10 15,-7 1-49-15,1-4-56 16,13 0-27-16,10 1-128 16,14 0-117-16</inkml:trace>
  <inkml:trace contextRef="#ctx0" brushRef="#br1" timeOffset="217346">16267 4179 149 0,'0'0'255'0,"0"0"-127"15,0 0-67-15,0 0 53 16,0 0-7-16,0 0-38 15,165 0-9-15,-114-8-17 0,1 0-22 16,-1-4 16-16,-6 6-15 16,-7 4-5-16,-18-2 28 15,-2 2-17-15,-11-1 11 16,-1 0 7-16,1 1-24 16,-7-2 36-16,0 4-13 15,0 0-15-15,0 0 18 16,0 0-45-16,0 0 9 15,0 0-12-15,0 0-9 16,0 0 7-16,0 18-13 16,0 7 15-16,7 4 1 15,0 0 5-15,10-1-6 16,-10-3 0-16,14-1 10 0,-4-7-10 16,4-8 0-16,-8-4 0 15,4-2-2-15,-3-3 9 16,0 0-7-16,10 0 16 15,-3-8-15-15,3-13 18 16,-4-4-19-16,4 5 4 16,-10 0 9-16,-7 9-9 15,0 1 9-15,-7 8-3 16,0-1-3-16,0 3 4 16,0 0-11-16,0 0-2 15,0 0-3-15,0 0-23 16,7 17 28-16,3 6-4 0,-3-1 19 15,0-1-20 1,7-7 5-16,-7-2 0 0,-1-7-7 16,5-2 7-16,-4-3 0 15,6 0-1-15,18 0 6 16,-3-8 1-16,3-18-6 16,0 2 1-16,-11-2 0 15,4 8 10-15,-3 3-11 16,-14 6 0-16,0 3 6 15,0 6-14-15,-7 0 8 16,0 0-11-16,17 0 8 16,-3 12-7-16,-1 8 10 15,5 0 0-15,-5 0-6 16,8-5-5-16,-11-4 8 16,4-6 3-16,-7-5-13 15,0 0 14-15,0 0-1 0,3 0 1 16,4-5 8-16,-1-10 3 15,1-5-12-15,3 5 0 16,-17-1 28-16,0 4-21 16,0 4 3-16,0 2 7 15,0 6-10-15,0 0 2 16,0 0-9-16,0 0-10 16,0 20 4-16,0 15-2 15,0 10 8-15,0 7 0 16,0-1 10-16,0 4-11 15,0-7 1-15,0-2 0 0,0-6-9 16,0-12 16-16,0-8-7 16,0-8 0-16,0-9 6 15,0-3-2-15,0 0-3 16,0 0 0-16,0-9 49 16,0-24-26-16,0-13-6 15,-6-12-18-15,-5-8 17 16,4-2-20-16,0-1 3 15,-6 0 0-15,13 10-5 16,0 10 10-16,0 17-5 16,0 15 0-16,0 9-14 15,0 8 13-15,0 0-29 16,27 0 30-16,18 11-19 0,-7 17 16 16,-7 4 3-1,-4 8-1-15,-3-5-2 0,-17-1-10 16,0-5 6-16,0-7-13 15,-7-4 18-15,0-5-32 16,-14-8-26-16,-17 2-16 16,4-4-58-16,-11-3-15 15,17 0-62-15,21 0-109 16</inkml:trace>
  <inkml:trace contextRef="#ctx0" brushRef="#br1" timeOffset="218370">17876 3971 689 0,'0'0'207'15,"0"0"-76"-15,0 0 12 16,0 0-32-16,0 0-17 16,-7-146-27-16,0 137-38 15,7 9 25-15,0 0-53 16,0 0 7-16,0 0-16 15,0 9-13-15,0 28 21 16,0 12-6-16,0 5 20 16,7 3-17-16,7 4 3 15,-8-10 0-15,5-3-5 16,3-8 13-16,-1-14-8 16,4-5 0-16,-10-14-15 0,0-4 12 15,-7 1-14-15,0-4 17 16,0 0-1-16,0 0 9 15,0-20-8-15,0-9 1 16,0 0 8-16,0 1-7 16,0 5-2-16,-7 0 0 15,-10 9-13-15,3 0 13 16,8 8 0-16,-8 0 0 16,14 6-1-16,-11 0-4 15,11 0 5-15,0 0-1 0,0 0-12 16,0 0-5-1,0 0-13-15,25 0 25 0,5 0 6 16,5 0 15-16,-4 0-15 16,-11 0 0-16,-2-3 1 15,-12 0 11-15,8-5-12 16,-7 2 3-16,10 1 11 16,-3 1-16-16,-7 2 2 15,0 2 0-15,0 0-13 16,3 0 5-16,4 0 8 15,0 11 0-15,10 9 1 16,3 0 0-16,4-2-1 16,7-8 0-16,13-4-6 15,1-6 15-15,6 0-9 16,-6 0 1-16,0-11 14 0,-15-6-11 16,-6-3-4-1,-17 0 4-15,-14-3 44 0,0-1-25 16,0-2 14-16,0 5-1 15,-7 1-21-15,-17 5 19 16,4 7-34-16,6 8 4 16,-10 0-9-16,3 11 10 15,-10 29-5-15,17 17 0 16,-10 12 6-16,17 8-9 16,-6 3 3-16,-4 3 0 15,17-3-6-15,0-5 14 16,0-2-8-16,0-1 0 0,30-9 7 15,-16-5-11-15,10-13 4 16,-24-13 0-16,0-7-11 16,0-8 25-16,0-8-14 15,-7-9 0-15,-24 0 7 16,-13 0 5-16,-15-9-12 16,1-17 0-16,-4-8 2 15,21-3 9-15,-4-9-11 16,14-5 0-16,17 0-21 15,14-1-6-15,0 3-94 16,21 6-122-16,31 9-88 16,23 6-376-16</inkml:trace>
  <inkml:trace contextRef="#ctx0" brushRef="#br1" timeOffset="221815">18959 4200 585 0,'0'0'203'0,"0"0"-156"0,0 0 48 15,0 0-12-15,0 0-36 16,0 0-26-16,0 0-16 16,58-29 3-16,-20 29 0 15,7 0 4-15,-1 0 14 16,1 0-17-16,0 0 13 16,6 0 9-16,1 0-20 15,6 0 15-15,-20-6-12 16,0 4-9-16,-17-4 25 0,-8 3-15 15,-13-3 12-15,0-3 25 16,0 1-25-16,0-4 15 16,-13-2-42-16,-18 0 7 15,-21 0-10-15,8-1 3 16,-8 4 0-16,18 2-4 16,3 4 14-16,24 2-9 15,0-1-1-15,7 4-1 16,0 0-5-16,0 0-5 15,20 0-2-15,18 0 8 16,14 18 10-16,-1 2 3 16,8-3-8-16,-14 1 5 15,-8-4-7-15,1 0 2 16,-24 0 0-16,0-2-1 0,-4-4 6 16,-10 1-10-16,0-1 5 15,0 1-30-15,-24 2-3 16,-14-2-77-16,11-3-11 15,-4-3-18-15,24-1-58 16,7-2-63-16</inkml:trace>
  <inkml:trace contextRef="#ctx0" brushRef="#br1" timeOffset="222595">20234 3505 682 0,'0'0'197'0,"0"0"-56"15,0 0 15-15,0 0-25 16,0 0-49-16,0 0-15 15,-24-120-25-15,24 120-22 16,-7 0 0-16,1 6-20 16,-18 28 0-16,-4 14 2 15,-10 16 4-15,-6 7 0 16,6 8-6-16,10 8 6 0,-3-2-2 16,11 1-3-1,9-3-1-15,11-8 2 0,0-7 5 16,24-17-7-16,7-10 0 15,4-13 0-15,3-8-6 16,-1-9-21-16,8-4-27 16,7-5-23-16,-8-2-70 15,1 0-92-15,-7-17-163 16</inkml:trace>
  <inkml:trace contextRef="#ctx0" brushRef="#br1" timeOffset="223293">20441 3641 572 0,'0'0'138'0,"0"0"-38"16,0 0 15-16,0 0-42 16,0 0 1-16,0 0-43 15,0-11-25-15,31 6 17 16,20-4-16-16,15 1 7 16,9-3 7-16,-3-1-10 15,-3 0 10-15,-10 1-21 0,-22 2 2 16,-16 4 1-1,-21 5 3-15,0 0-6 0,0 0 0 16,0 0-14-16,-14 0-12 16,-30 0 18-16,-8 17-4 15,7 0-10-15,14-2-9 16,11-10 31-16,13-2-1 16,-3-3 4-16,10 0-3 15,0 3 0-15,0-3 0 16,0 3 0-16,0 2 3 15,0 4-3-15,0 7 4 16,0 8 2-16,0 5 6 16,0-1-10-16,0 4-1 15,0 2 19-15,0 1-19 16,0-1 5-16,0-4-1 16,0 3 0-16,0 1-1 0,0-5-4 15,0 0 2-15,0-7-8 16,0-8-59-16,10-5-148 15,11-6-191-15</inkml:trace>
  <inkml:trace contextRef="#ctx0" brushRef="#br1" timeOffset="234006">21094 3862 0 0,'0'0'421'0,"0"0"-301"15,0 0-41-15,0 0-6 16,0 0 10-16,0 0-16 16,0 0-40-16,0-14 34 15,0 5-17-15,0 4-23 16,0-1 24-16,0 1-35 16,0 1 22-16,0 4-6 15,0-3-23-15,0 1 22 0,0 2-25 16,0 0 0-16,0 0-2 15,0 0 2-15,0 0-1 16,0 0-1-16,14 11-8 16,6 9 6-16,11 6 4 15,-7-3 0-15,-3 3-14 16,-7-4 17-16,3-1-5 16,-17-1 2-16,0-4-27 15,0-1 22-15,0-1-9 16,0 0 1-16,0-5 6 15,-17-3-27-15,17-3 25 16,0-3 3-16,0 0 12 16,0-3 2-16,0-26-8 15,17-8-18-15,10-6 15 0,4 1-5 16,0 7 8-16,-17 7 0 16,7 8 8-16,-14 5-12 15,3 1 4-15,-3 5 0 16,0 0-1-16,0 4 6 15,-7 2-5-15,0 1 0 16,0 2 2-16,0 0-14 16,0 0 8-16,0 0-13 15,13 16 7-15,-2 7 3 16,-4 3 7-16,-1 0 0 16,8-3 5-16,-7-3-10 15,0-4 5-15,10-4 0 16,-10-7-2-16,7-5 11 0,3 0-9 15,4 0 0-15,10-7 8 16,-11-11-6-16,-6-3-2 16,3 5 0-16,-10 2 1 15,-7 2 8-15,0 4-9 16,0 5 12-16,0 0-7 16,0 3 5-16,0 0-10 15,0 0-18-15,0 0 16 16,7 8-14-16,0 10 16 15,0-7 0-15,10 1 8 16,-3-7-15-16,-1-3 7 16,18-2 0-16,0 0-13 0,4-10 14 15,2-14-1 1,-6-1 0-16,-10-1 8 0,-4 0-13 16,-10-2 5-16,0-1 0 15,-7 4 13-15,0 5-8 16,0 2 12-16,0 10 0 15,-7 1-4-15,0 7-21 16,-10 0 8-16,-4 24-16 16,-3 19-2-16,-3 15 28 15,27-5-10-15,0-4 0 16,20-2 11-16,39-17-27 16,23-7 10-16,15-17-71 0,-22-6-136 15</inkml:trace>
  <inkml:trace contextRef="#ctx0" brushRef="#br1" timeOffset="234795">22390 3209 350 0,'0'0'229'0,"0"0"-133"16,0 0 47-16,0 0-48 16,0 0 1-16,0 0-12 15,7-107-42-15,-7 107 26 16,0 0-47-16,0 0-18 15,0 8-3-15,0 41 4 16,0 26-4-16,-14 19 6 16,-23 5 5-16,6 7 1 15,3 1-12 1,-3-5 0-16,4 4 0 0,3-3 9 16,10-6-9-16,-10-14 0 0,17-12 17 15,0-16-39 1,-7-15-17-16,14-11-134 0,0-18 2 15,0-11-88-15</inkml:trace>
  <inkml:trace contextRef="#ctx0" brushRef="#br1" timeOffset="235251">22518 3839 277 0,'0'0'298'16,"0"0"-203"-16,0 0-28 0,0 0 39 16,0 0-28-1,0 0-37-15,20-25-8 0,-20 25-33 16,0 0 0-16,0 17 0 16,0 14 3-16,0 13 11 15,0 1-13-15,0 7 3 16,0 2 11-16,0-6-7 15,0-2 0-15,-20-11-8 16,9-10 10-16,4-8-4 16,0-11-6-16,7-6 0 15,0 0 18-15,0 0-14 16,0 0 115-16,0-8-21 16,-6-24-54-16,6-17-12 15,0-11-32-15,0-8 0 16,0-7-1-16,0-5 14 0,6 3-13 15,19 3 0-15,-5 3-1 16,18 4-12-16,0 10-10 16,6 14-31-16,-2 18 32 15,2 16-60-15,-13 9 13 16,7 3-29-16,-17 31-62 16,-21 9-35-16,0 3-200 15</inkml:trace>
  <inkml:trace contextRef="#ctx0" brushRef="#br1" timeOffset="235355">22518 3839 309 0</inkml:trace>
  <inkml:trace contextRef="#ctx0" brushRef="#br1" timeOffset="235446">22518 3839 309 0,'-90'152'51'0,"90"-152"-32"0,38 0 45 0,3 0 46 0,21 0-68 16,3 0-6-16,1-2-24 15,9-16-4-15,1 1-9 16,-11-1 1-16,-13-2-83 16,-14 6-215-16</inkml:trace>
  <inkml:trace contextRef="#ctx0" brushRef="#br1" timeOffset="236684">22999 3871 327 0,'0'0'151'0,"0"0"-42"16,0 0 21-16,0 0-60 16,0 0-15-16,0 0 20 15,0-40-45-15,0 40 25 16,0 0-33-16,0 0-17 15,-7 0-9-15,-10 0 4 16,-4 3 0-16,-3 25-13 16,-3 12 20-16,-4 3-7 15,10 1 0-15,11-11 9 0,3-4-16 16,7-12 7-16,0-2 0 16,0-13-6-16,0-2 11 15,7 0-5-15,17 0 2 16,7 0 6-16,-4-17-1 15,4-3-7-15,-17 0 0 16,0 0 0-16,-4-2 13 16,-10-1-13-16,0 5 0 15,0 4 9-15,0 9 5 16,0 1-14-16,0 4 1 16,0 0-1-16,0 0-19 15,0 9 12-15,0 14 4 16,7 2 6-16,7-1-8 0,-1-7 5 15,5-3 0-15,-5-6 0 16,1-4 12-16,3-4-12 16,11 0 1-16,3-9 5 15,13-24 2-15,1-6-8 16,-10-6 0-16,-5-4 3 16,-5-6 8-16,-5-1-10 15,4-7 1-15,-10 0 4 16,-7 8 16-16,-7 7-15 15,0 13 8-15,0 12 26 16,0 15-32-16,0 5 26 16,0 3-35-16,0 0-28 15,-7 23 25-15,-7 29-12 16,-17 16 15-16,0 12 1 0,11-5 11 16,13-7-12-16,-3-2 0 15,10-12 3-15,0-13-12 16,0-10 9-16,0-14-14 15,10-8 13-15,4-7-17 16,-1-2 18-16,5 0 0 16,9-8 2-16,4-20 7 15,7-10-9-15,-18 4 0 16,4 0 1-16,-10 2 12 16,-7 3-13-16,0 7 0 0,-7 4 5 15,7 13-7 1,-7 1 2-16,0 4 0 15,0 0-4-15,7 0-12 0,10 4 11 16,4 21 3-16,-4 3-1 16,-3 4-10-16,-8-1 10 15,1-2 3-15,0-3-4 16,-7-4 2-16,0-3-2 16,0-9-1-16,0-2-21 15,0-1 25-15,-7-7-10 16,-6 0 11-16,-12 0-6 15,19 0 18-15,-1 0-10 16,0-7-2-16,7-1 1 16,0 0-11-16,0-2 10 15,0 3 0-15,0-11-4 0,20-2 4 16,25-3 0-16,7-7 0 16,3 1 6-16,-4 0-15 15,-16 4 9-15,-4 2 0 16,-11 3-2-16,-9 6 16 15,-5 2-10-15,-6 3 5 16,0 6-2-16,0-2 33 16,0 5-40-16,0 0 0 15,0 0-7-15,-17 8-3 16,-3 23 7-16,-11 4 3 16,10 2 0-16,14-3-3 15,7-1 3-15,0-8 0 16,0-6-5-16,21-4-6 0,24-12-25 15,6-3-41 1,1-6-136-16,-1-29-403 0</inkml:trace>
  <inkml:trace contextRef="#ctx0" brushRef="#br1" timeOffset="236954">24089 3125 556 0,'0'0'119'16,"0"0"33"-16,0 0-44 0,0 0-39 15,0 0 14-15,0 0-83 16,7-20 10-16,13 83-17 16,18 21 13-16,0 18-6 15,-10 6 23-15,-4 3-22 16,-24 3 24-16,0 4-24 15,0 5 4-15,0 0 6 16,-24 5-9-16,-28 1-4 16,-37-8-115-16,-42-7-340 15</inkml:trace>
  <inkml:trace contextRef="#ctx0" brushRef="#br1" timeOffset="263848">6653 1458 585 0,'0'0'228'16,"0"0"-104"-16,0 0 6 16,0 0 0-16,0 0-49 15,0 0 5-15,0 0-24 16,0-54-25-16,0 48 13 15,0-3-22-15,-14 3 12 0,0-2-11 16,-17 0-27 0,0 2 13-16,-3-3-15 0,-11 6 0 15,8-2 1-15,-1 2 0 16,10 3-1-16,-3 0 0 16,11 0 11-16,-4 0-12 15,10 0 1-15,14 0 0 16,0 0-8-16,0 0 4 15,0 0 2-15,-7 13 2 16,7 11-1-16,-10 5 1 16,10 4 1-16,0 8-1 15,0 10 27-15,0 3-24 16,0 9 12-16,10 4-2 0,4-2-7 16,-7 1 7-1,-1-2-13-15,1 3 3 0,-7-3 7 16,11-5-5-16,-11-3-5 15,0 3 1-15,0-11 8 16,0 0-3-16,0-7-6 16,0-4 0-16,0-6-3 15,0-5 5-15,0-6-2 16,0-5 0-16,0-7 10 16,0-5-9-16,0 0-1 15,0 0-1-15,6 0-9 16,15 2 4-16,3 1 6 15,11-3 3-15,9 0 5 16,8-3 0-16,10 0-8 0,-4 0-5 16,1-6 3-1,-8-11-95-15,-27 3-186 0,-24 7-709 16</inkml:trace>
  <inkml:trace contextRef="#ctx0" brushRef="#br1" timeOffset="266949">6959 1824 711 0,'0'0'195'16,"0"0"-110"-16,0 0 49 16,0 0-29-16,0 0-17 15,0 0-36-15,0 0-35 16,0 0 5-16,-7-17-22 16,7 24-1-16,0 19-1 15,0 12 2-15,0 8 5 16,0 8-5-16,0 0 0 15,0 7 8-15,0-7-3 16,0-5-5-16,-10-10 0 16,-4-7 9-16,14-15-9 15,0-5 0-15,0-6 2 16,0-6 7-16,-7 0-8 0,7 0 35 16,0-4 62-16,-7-30-44 15,7-19-22-15,0-17-32 16,0-7 3-16,0-6-3 15,0 6 7-15,0 11-7 16,0 15 0-16,0 14 5 16,0 19-5-16,0 12 0 15,0 6 0-15,0 0-12 16,14 0-12-16,10 24 8 16,10 19 9-16,11 14 11 15,-7 8-10-15,0 4 6 16,6-3-6-16,-16-7-1 0,-11-4-5 15,-3-8 4 1,-14-11-1-16,0-5-19 0,0-7 25 16,0-8-27-16,-7-2-7 15,-38-2 26-15,-6-6-35 16,-1 0 10-16,1-6 25 16,20 0-13-16,10 0 20 15,11 0 4-15,10 0 0 16,0 0-8-16,0 0 3 15,0 0-14-15,17 0 3 16,10-3 15-16,25-6-2 16,3-5 3-16,10-9 0 15,1-6 0-15,9-4 8 0,-9-5-6 16,-5 1 10 0,-26-3-10-16,-4 0 37 0,-17-3-11 15,-14 0 2-15,0 6 15 16,0 5-38-16,0 8 6 15,0 11 11-15,-14 8-23 16,0 2 7-16,14 3-8 16,-17 0-3-16,3 3-5 15,0 28-4-15,-10 12 12 16,17 2-2-16,1 4-1 16,6-3-3-16,0-6 6 15,0-5-11-15,20-14 11 0,-3-5-28 16,11-11 24-1,10-5 1-15,6 0 6 0,15-17-2 16,3-20-1-16,-4-6 0 16,-6-11 10-16,-14-4-4 15,-11-8-6-15,-3-5 10 16,-17-3-9-16,-7 2 14 16,0 12-15-16,0 14 3 15,0 18 12-15,-24 14-10 16,17 6 7-16,0 8-12 15,7 0 6-15,-14 0-16 16,-3 42-4-16,3 18 14 16,1 12-10-16,13 5 13 15,0-3-3-15,0-8 0 16,0-9 2-16,27-8-12 0,4-15 10 16,7-11-16-16,0-12 10 15,-4-5-23-15,11-6 27 16,-7 0-3-16,-7 0 10 15,-18-15-2-15,1-3-3 16,3-10 0-16,-10 0 12 16,0-6-3-16,-7 3-8 15,0 2 1-15,0 6 8 16,0 9-4-16,0 5-6 16,-7 9 0-16,7 0-5 15,-7 0 5-15,-10 3-5 16,10 23 0-16,0 5-2 0,7 3-2 15,0 1 9-15,0-7 0 16,7-2-14-16,31-6 11 16,-7-5 3-16,14-10-2 15,-1-5-9-15,-2 0 3 16,2-2 8-16,8-23 0 16,-14-10 4-16,-7-6 6 15,-11-8-5-15,-9-7 21 16,-11-7-10-16,0-6 22 15,0 9-15-15,0 11-13 16,0 20 17-16,-11 15-20 16,11 12 11-16,0 2-18 15,0 0-5-15,0 7 4 16,-6 34-24-16,6 19 25 16,-7 9-1-16,0 5 5 0,0-8-4 15,7-6 0-15,0-14-10 16,0-12-9-16,0-8-69 15,21-15-7-15,-4-5-39 16,10-6-105-16,-13 0 25 16,-4-15-105-16</inkml:trace>
  <inkml:trace contextRef="#ctx0" brushRef="#br1" timeOffset="267318">8382 1930 369 0,'0'0'120'0,"0"0"-26"16,0 0-35-1,0 0-36-15,0 0-4 0,0 0 26 16,7-6 4-16,31 6-9 16,7 0 2-16,6 0 28 15,1 0-40-15,6-3-11 16,-6-8 14-16,-1-3-29 16,-20-1 22-16,-10 4 28 15,-14-1 3-15,-7 1 40 16,0-1-24-16,0-1-40 15,-7-2 4-15,-14 7-36 16,4 2 17-16,3 6-18 16,1 0 9-16,-4 0-19 15,10 29 5-15,0 7 1 16,7 4-8-16,0 3 11 0,0-6 1 16,7-3-4-16,17-8 5 15,14-6-6-15,-4-8 5 16,28-9-20-16,10-3-95 15,11 0-129-15,-1-31-356 16</inkml:trace>
  <inkml:trace contextRef="#ctx0" brushRef="#br1" timeOffset="267695">9197 1746 649 0,'0'0'103'16,"0"0"-62"-16,0 0 69 15,0 0-10-15,0 0-83 0,0 0-2 16,28 9 1 0,34-9-2-16,10 0 32 0,17 0-22 15,1 0 5-15,13-3 1 16,0-6-26-16,-7 2 3 15,-13-3-7-15,-8 0-8 16,-30 6-90-16,-45 2-197 16,-10 2-377-16</inkml:trace>
  <inkml:trace contextRef="#ctx0" brushRef="#br1" timeOffset="268021">9507 1433 688 0,'0'0'143'16,"0"0"-52"-16,0 0 28 15,0 0 24-15,0 0-79 16,0 0-10-16,17-24-10 15,-17 24-33-15,0 0 0 16,0 17-11-16,0 23 0 16,0 15 8-16,0 8-2 15,0 8-1-15,0 4-3 16,0 2 4-16,0-3 1 0,0-8-7 16,7-9 0-1,13-11-6-15,-2-15-135 0,-18-11-362 16</inkml:trace>
  <inkml:trace contextRef="#ctx0" brushRef="#br1" timeOffset="271160">10428 1772 16 0,'0'0'618'16,"0"0"-507"-16,0 0 46 0,0 0-26 15,0 0-26-15,0 0 28 16,0 0-58-16,-10-91-2 16,3 85-9-16,0 6-39 15,7 0 28-15,0 0-45 16,0 0-4-16,-7 9-8 15,0 33-4-15,0 16 8 16,-17 5 0-16,18 0 13 16,-1-4-18-16,7-1 5 15,0-10 0-15,0-4-10 16,0-7 6-16,0-11 1 16,7-7-20-16,-7-7-66 15,6-9-4-15,-6-3-18 0,7 0 0 16,-7-3 17-16,0-25-144 15,0-7 105-15,0-8 39 16,0-11-58-16,-7-10-34 16,-6-4 186-16,-11-1 3 15,3-2 106-15,0 6 6 16,-10 4 17-16,7 10-11 16,4 11-51-16,13 8 29 15,7 13-35-15,0 1-3 16,0 7-34-16,7 6-24 15,30 1-3-15,15 4 0 16,7 0 11-16,-1 6-17 0,4 22 6 16,-4 10 0-16,-13 5-6 15,-17 5 12-15,-11 3-6 16,-10 6 0-16,-7-2 10 16,0-4-17-16,0 1 7 15,-38-3 0-15,0 2 0 16,0-5 8-16,4-10-8 15,10-7 0-15,17-8 0 16,7-10-8-16,0-2-1 16,0-3 7-16,0-4-11 15,24 4 9-15,3-6 4 16,11 0 0-16,14 0 3 16,6-13 2-16,4-12-5 0,-3-3 0 15,-8-1 23 1,1-2-22-16,-21 2 19 0,-4 3-5 15,-10 6-11-15,-10 4 68 16,-7 2-11-16,0-1-33 16,0 2 14-16,-24 6-40 15,10 1 19-15,-10 4-21 16,4 2 10-16,6 0-20 16,-10 0 10-16,3 25-10 15,14 9 1-15,7 7-2 16,0-1 11-16,0 3 0 15,0-8-5-15,21-8-6 0,10-6 10 16,14-11 1-16,-1-6-8 16,-9-4 16-16,16 0-8 15,-13-12 0-15,0-22 13 16,7-12-3-16,-8-6-10 16,-9-7 4-16,-4-7 16 15,-17-1-19-15,0 5 16 16,-7 5-14-16,0 20 5 15,0 14 24-15,0 16-25 16,0 7 1-16,0 0-7 16,0 0-1-16,0 18-8 15,0 31-5-15,0 19 13 16,0 10-7-16,0-1 7 0,24-6-6 16,-3-7 3-1,9-13-48-15,-2-11-30 0,3-14-91 16,-4-19-82-16,-3-7-168 15</inkml:trace>
  <inkml:trace contextRef="#ctx0" brushRef="#br1" timeOffset="272232">11078 1893 417 0,'0'0'51'0,"0"0"-51"16,0 0 83-16,0 0-42 0,0 0 54 16,217 0-49-1,-145 0-26-15,3 0 39 0,-23 0-38 16,-21-7 7-16,-10 2 22 16,-21 2-14-16,0 1 34 15,0-2-6-15,0 4-16 16,0-2 5-16,0 2-39 15,0 0-1-15,0 0-13 16,0 0-11-16,0 0 10 16,0 16-13-16,0 16 14 15,0 5-6-15,7-3 6 16,17 1 0-16,-4-3-1 16,11-9 5-16,-3-7-4 0,3-10 0 15,0-3 1-15,-11-3 1 16,11 0 5-16,-10-5-7 15,3-19 21-15,-10-4-15 16,-8-4 21-16,1-5-14 16,-7 0-12-16,0 6 36 15,0 2-30-15,0 15 11 16,0 5 21-16,0 9-39 16,0 0 10-16,0 0-10 15,0 0-29-15,0 26 27 16,0 11-8-16,0 6 10 15,0-3-3-15,0-2 13 0,18-10-11 16,-5-5 1 0,-6-9 0-16,7-7-11 0,-4-7 11 15,-10 0 0-15,7 0 3 16,7 0 9-16,0-19 0 16,3-9-9-16,-3-3 4 15,-1 2 2-15,-6 0-9 16,10-2 0-16,-3-1-1 15,-7 7 12-15,10 5-12 16,-10 8 1-16,0 6-1 16,7 6-14-16,-7 0 4 15,17 0 0-15,-4 9 3 16,11 16-1-16,-10 10 5 16,3-3 4-16,-17-4-2 15,7 1-14-15,-8-9 16 0,5-6 0 16,-4-5-2-1,0-6 9-15,-7-3-10 0,6 0 3 16,-6 0 0-16,0 0 13 16,7 0-13-16,10-3 0 15,-3-14 0-15,7-1 14 16,-4 4-15-16,-3 6 1 16,-7 1 0-16,-7 5-11 15,0-1 11-15,0 3-1 16,13 0-4-16,-2 0-13 15,-4 0 13-15,6 0 5 16,1 14-3-16,3-2-13 0,-10 0 15 16,0-4 1-1,0-2-5-15,0-6 12 0,0 0-7 16,10 0 0-16,-3-9 0 16,17-14 9-16,-11-3-8 15,11 3-1-15,-3 1 0 16,-4 0 13-16,-4 7-15 15,11 3 2-15,-10 4-10 16,3 8 5-16,-10 0-12 16,10 0 17-16,3 14-4 15,-3 14-15-15,-17 3-21 16,0-2-159-16,-7-6-214 16</inkml:trace>
  <inkml:trace contextRef="#ctx0" brushRef="#br1" timeOffset="273432">13423 1558 742 0,'0'0'133'16,"0"0"1"-16,0 0-15 16,0 0-47-16,0 0 13 15,0 0-77-15,-17-77-8 16,17 109-3-16,0 19-5 16,0 11 8-16,0 1 1 15,17 3 14-15,-3-3-15 0,-7-3 0 16,-7-5 1-16,0-10-1 15,7-11 1-15,-7-8-1 16,6-11 0-16,1-10-92 16,-7-5-17-16,0 0 30 15,0-5-28-15,0-24 13 16,-27-2 40-16,-11-3 25 16,-7 2-29-16,7 3 58 15,-6 7 4-15,16 7 8 16,11 6 8-16,10 4 30 15,7 2-37-15,0-1-6 16,0 4 9-16,0 0-14 0,0 0-4 16,24 0 5-1,14 0-2-15,-4 12 23 0,11-6-14 16,0-6 3-16,-7 0 28 16,-1 0-7-16,8-2 42 15,-17-25 3-15,3-6-3 16,-18-8 12-16,-13-7-49 15,0-4 18-15,0 7 20 16,-13 5-39-16,-18 11 24 16,3 11-31-16,4 10-15 15,17 6 8-15,7 2-20 16,-14 0-4-16,8 16 0 16,-12 27-5-16,5 17 0 15,13 5 5-15,0 2 0 16,0-4-9-16,0-6 13 0,0-8-4 15,20-9 0-15,-3-15 4 16,-3-11-16-16,-7-8 12 16,17-2-20-16,-10-4 15 15,17 0-9-15,14-7 14 16,-11-15 0-16,4 2 10 16,-7-4-15-16,-4 8 5 15,-10 1 0-15,-10 8-15 16,0 7 12-16,7 0-11 15,10 0-3-15,-3 28-10 0,10 2 24 16,-4 2-12-16,4-1-19 16,0-7 17-16,-10-5-13 15,3-10 30-15,-11-7-4 16,8-2 9-16,-4 0-2 16,-3-2-1-16,10-24-1 15,-10-10 18-15,-14-5-6 16,0-5-12-16,0 4-1 15,0 5 12-15,-14 5-10 16,-17 15-2-16,17 6 0 16,4 8 9-16,3 3-9 15,-7 11-1-15,1 32-8 16,6 11 2-16,7 0-1 16,0-5 8-16,7-9 0 15,37-9-9-15,1-7 12 0,13-14-10 16,1-4-3-16,-1-6-56 15,-6 0-20-15,-14-20-140 16,-24-14-298-16</inkml:trace>
  <inkml:trace contextRef="#ctx0" brushRef="#br1" timeOffset="275420">15548 1886 580 0,'0'0'147'0,"0"0"-65"15,0 0 8-15,0 0 12 16,0 0-21-16,0 0-23 16,-89-64 29-16,68 46-55 15,7 7-22-15,-10-4 13 16,3 9-16-16,-3 1 1 16,-3 5-8-16,3 0 11 15,-14 0-28-15,4 17 17 16,-4 12 0-16,7 8-14 15,10-1 8-15,4-4 2 16,10-6 0-16,7-11-31 0,0-7 31 16,17-6-22-16,18-2 25 15,16 0-9-15,-6-8 20 16,0-20 0-16,-1-9 7 16,1-7-13-16,-14-9 30 15,-3-8-22-15,2-8-11 16,-16-8 17-16,-7 3-6 15,-7 11-5-15,0 12-3 16,0 16 8-16,0 15 31 16,0 9-35-16,-14 5-5 15,7 3-2-15,7 3 0 16,0 0-2-16,-20 29-1 16,3 25-12-16,3 15 5 0,0 8 9 15,4 0 0 1,10-5-12-16,0-10 15 0,10-9-3 15,18-14 0-15,9-4 0 16,8-13-12-16,7-5 12 16,-8-11-6-16,1-6-6 15,0 0 6-15,-18 0 6 16,4-6 3-16,-7-14 9 16,-10-5-2-16,-7-9-10 15,0-4 0-15,-7 1 8 16,0-1-3-16,0 13-5 15,0 4 6-15,0 13 4 16,-7 8-7-16,7 0-3 16,0 0-6-16,-7 0-3 0,0 21-23 15,-10 15 32-15,10 7 0 16,7 1 5-16,0-1-17 16,7-9 12-16,38-9 0 15,-1-7-15-15,8-12-10 16,10-6 14-16,-4 0 10 15,1-12 1-15,-8-20 10 16,-6-11-10-16,-14-7 0 16,3-20 6-16,-10-7 6 15,-10-12-12-15,-14 7 2 16,0 4 11-16,0 15 0 16,-27 18-5-16,-11 13-6 15,14 15 27-15,3 14-18 0,-3 3-11 16,4 15 0-16,-1 33-16 15,-10 24 9-15,7 6 7 16,24 1 0-16,0-8-13 16,0-3 17-16,31-10-4 15,7-9 0-15,6-9 1 16,8-12-13-16,6-10 11 16,11-4 1-16,-4-11-7 15,1-3-25-15,-15 0 32 16,1-6 0-16,-7-19 6 15,-21-4-3-15,-4-4-3 16,-20 3 0-16,0 1 12 0,0 0-2 16,-7 10-6-1,-13 7-4-15,-4 6 12 0,17 6-23 16,-7 0 11-16,7 15-7 16,-3 19-4-16,10 6 8 15,0-4 3-15,0 2 0 16,10-12-1-16,25-3-10 15,-4-9 11-15,6-5 0 16,8-6-6-16,-7-3 16 16,-4 0-10-16,4-16 0 15,0-11 13-15,-17-10-8 16,3-6-5-16,-17-9 0 16,-7-3 40-16,0-7-38 0,0 5 25 15,0 2-18-15,-14 16-3 16,3 19 22-16,5 6-12 15,6 14-9-15,0 0-2 16,0 0-5-16,-7 19-8 16,0 25 7-16,0 7 2 15,-7 6-6-15,4-3 5 16,10-4 0-16,0-6-5 16,0-4 10-16,24-2-15 15,14-7 3-15,6-8-110 16,1-9-9-16,-4-5-131 15,-17-9-30-15,-17 0-122 0</inkml:trace>
  <inkml:trace contextRef="#ctx0" brushRef="#br1" timeOffset="276276">16906 1752 499 0,'0'0'126'15,"0"0"-71"-15,0 0-23 16,0 0-32-16,0 0 0 15,0 0 25-15,193-2-22 16,-90 2 19-16,-7 0 2 16,-7-7-22-16,-30 0 34 15,-21-3-18-15,-25 5 26 16,-13-6 42-16,0-4-41 16,0-5 7-16,0 0-17 15,-13 3-20-15,-11 3 20 0,3 5-20 16,7 6-6-16,-3 3-3 15,3 0-6-15,7 14-2 16,1 21-2-16,-1 1 4 16,7-1-11-16,0 0 11 15,0-9 0-15,20-5-6 16,18-6 16-16,0-9-10 16,-4-3 0-16,11-3 4 15,-7 0 5-15,0 0-6 16,-11-11-3-16,4-7 4 0,0 2 9 15,-10-2-8 1,-8 7-5-16,5 2 6 0,-11 9-23 16,6 0 15-16,4 0-13 15,-3 14 2-15,0 10 13 16,-7-3 0-16,-7 0 0 16,0-9-4-16,7-3-7 15,-7-7 11-15,0-2 0 16,0 0 9-16,0 0-7 15,0-11 22-15,0-12-24 16,-7-2 5-16,-7 1-11 16,-7 4 9-16,-3 6-3 15,18 9 0-15,-1 5 14 16,-11 0-26-16,12 2 12 16,-15 32-12-16,14 7 0 0,0-2 12 15,-3 2 0 1,10-7-5-16,0-8-5 0,0-10 9 15,10-4-13 1,11-12-5-16,-1 0 17 0,18 0 1 16,0-22 1-16,-7-16 11 15,3-7-3-15,-9-9 4 16,-19-7 15-16,1-8-12 16,-7-2 30-16,0-3-36 15,0 6 15-15,-7 10 37 16,-6 12-56-16,-5 20 48 15,12 15-21-15,6 9-29 16,0 2-3-16,0 22-5 16,-14 35-10-16,7 20 0 0,-10 9 29 15,17-9-14-15,0-7 0 16,0-14 3-16,10-8-15 16,18-10 12-16,16-9-43 15,8-10-74-15,-1-13-96 16,18-6-228-16</inkml:trace>
  <inkml:trace contextRef="#ctx0" brushRef="#br1" timeOffset="278728">18632 1818 193 0,'0'0'283'0,"0"0"-156"16,0 0-20-16,0 0-21 16,0 0-14-16,0 0 1 15,59-86-25-15,-53 64-12 16,12-1 19-16,-5-3-34 15,-13 0 6-15,7 3 11 0,-7 3-33 16,0 4 29-16,0 4-15 16,-7 6-10-16,-6 3 12 15,-11 3-20-15,3 0-1 16,-10 9 0-16,4 19-5 16,9 9-3-16,5 3 8 15,13 7 0-15,0-5-17 16,0 1 17-16,20-9 0 15,11-5 0-15,0-9 8 16,14-6-15-16,6-11 7 16,1-3 0-16,6 0 5 15,1-25 3-15,-1-13-8 16,4-13 6-16,-10-11 6 16,-8-9-4-16,8-11-8 15,-24-3 0-15,2-1 7 0,-16 3 1 16,-3 12-8-16,-11 19 7 15,0 18-2-15,0 17 30 16,0 7-28-16,-11 10-2 16,-9 0-10-16,-4 18 2 15,-11 33 3-15,-3 18 0 16,14 11 0-16,11 6-8 16,13-3 8-16,0-6 0 15,0-8-8-15,13-10 8 16,25-13 0-16,7-9-2 15,13-11 6-15,-6-11-15 16,17-9 11-16,-18-6-9 0,1 0-1 16,-14-4 16-16,-1-19-6 15,-9-7 1-15,-11-11 11 16,-3-1-3-16,-7-7-9 16,-7-3 0-16,0 7 0 15,0 4 6-15,-7 9-6 16,-7 14 0-16,4 11 13 15,10 7-18-15,0 0 5 16,-7 0-15-16,0 29 7 16,7 14 1-16,-7 11 7 15,7 2 0-15,0-9 6 16,0-2-16-16,21-10 10 16,10-9 0-16,-11-9-10 0,4-8 8 15,7-9 2 1,-3 0 0-16,3 0 2 0,7-9 3 15,-4-16-5-15,-3-13 1 16,0-2 0-16,-10-3 5 16,9-3-6-16,-9 9 0 15,-4 8 11-15,-10 13-14 16,0 13 3-16,-7 3-2 16,7 0-7-16,0 0-17 15,0 19 26-15,10 7-7 16,-3 6 13-16,-7-1-11 15,6-5 5-15,-2-3 0 0,-5-9-5 16,8-2 9-16,0-6-4 16,3-6 0-16,-3 0 5 15,0 0-8-15,3 0 3 16,3-4 0-16,1-12-1 16,-4 1 6-16,11-5-5 15,-4 0 0-15,7 0 9 16,-4 0-19-16,-3 5 10 15,-10 4-7-15,0 8 0 16,-14 3-11-16,0 0 5 16,7 0-4-16,-7 23-11 15,0 6 27-15,0-4 1 16,0 1 0-16,0-5-9 0,10-7 14 16,-10-6-10-1,7-5 4-15,7-3-9 0,-1 0 9 16,12-16 1-16,19-14 0 15,-9-2-6-15,2 4 11 16,-6 8-5-16,-10 5 0 16,-11 10 8-16,4 5-20 15,-14 0 12-15,14 0-8 16,0 5-2-16,-4 13-3 16,-3 2 13-16,13-3-1 15,-13-5 8-15,17-4-13 16,4-2 6-16,-4-6 0 15,7 0-2-15,-4 0 7 16,-3-6-5-16,-3-11 0 0,-7-3 11 16,-14 0-5-16,0-3-5 15,0 0-1-15,0 3 18 16,0 0-12-16,0 6 3 16,-14 5-9-16,7 7 14 15,7 2-13-15,0 0-1 16,-7 11-18-16,7 21 9 15,0 8 8-15,0 2 1 16,0-7 0-16,0-5 5 16,0-6-8-16,14-13 3 15,10-5-4-15,-3-6-4 16,3 0 16-16,-4 0-4 16,1-8-2-16,3-10 8 0,-10 1-3 15,10-6-7-15,-10 5 0 16,0-4-7-16,3 8 14 15,-4 6-7-15,-6 8 0 16,7 0-8-16,-4 0-1 16,-3 8-1-16,0 12 10 15,0 3-14-15,-7-6 16 16,7-6-2-16,-7-3 0 16,7-4 2-16,-7-4-9 15,0 0 7-15,10 0 0 16,4 0-5-16,6 0 15 15,11-9-10-15,7-8 0 0,7 0 8 16,-11 3-18 0,-3 5 10-16,0 6 0 0,-17 3-10 15,-7 0 8-15,0 0 2 16,10 0 0-16,-3 0 5 16,-1 6-12-16,12-3 7 15,-12-3 0-15,8 0 0 16,3 0 9-16,14-23-9 15,-11-9 7-15,4-4-1 16,0-7 31-16,-17-9-16 16,-7-8 0-16,-7-3 26 15,0 3-37-15,0 15 32 16,0 10-6-16,-7 21-22 16,-7 11 34-16,14 3-48 15,-17 6 5-15,-11 40-13 0,-2 17 4 16,-1 14 4-16,10-6 0 15,21-2 6-15,0-10-15 16,7-10 9-16,44-10-18 16,25-18-25-16,-11-12-100 15,4-9 12-15,-17 0-105 16,-32-6-113-16</inkml:trace>
  <inkml:trace contextRef="#ctx0" brushRef="#br1" timeOffset="278876">21679 1426 387 0,'0'0'134'0,"0"0"-7"16,0 0-60-16,0 0-63 15,0 0-8-15,237-43-53 16,-134 27-147-16</inkml:trace>
  <inkml:trace contextRef="#ctx0" brushRef="#br1" timeOffset="279253">22294 906 519 0,'0'0'148'16,"0"0"-66"-16,0 0 28 0,0 0-21 15,0 0-15 1,0 0-41-16,31-71-26 0,-4 71 9 15,4 0-16-15,-10 0 0 16,3 0 9-16,-10 0 4 16,-7 3-8-16,0 8 18 15,-7 4-22-15,10 10 27 16,-10 13-21-16,0 13 5 16,0 12 39-16,0 12-34 15,0-2 35-15,-17 7-7 16,3 0-37-16,-17 4 27 15,10-2-21-15,-3 1-4 0,4-3 8 16,-4-6-8-16,10-8-7 16,-17-6-3-16,17-11 9 15,-6-12-9-15,2-14 0 16,11-3 0-16,-20-12-10 16,-25-1-8-16,-47-7-247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18.2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98 0 463 0,'0'0'238'16,"0"0"-119"-16,0 0-9 15,0 0-16-15,0 0-3 16,0 0-37-16,-52-3-12 16,45 23 15-16,0 9-24 15,0 8 29-15,-3 6-10 16,10 6-28-16,-7 7 18 0,7 10-24 16,0 12-3-16,0 1 11 15,0 5-25-15,0 1 12 16,0-2-7-16,7 3-5 15,17 0 32-15,-10-3-27 16,3 2-3-16,-10 1 10 16,0-3-7-16,0-6 8 15,-7 4-14-15,0-8 2 16,0-3 12-16,0-8-10 16,0-13-2-16,0-12 7 15,0-12-2-15,0-5-5 16,0-8-2-16,0-3 1 15,0-2-3-15,0-6 2 0,0 2 0 16,0-3 1-16,0 0 12 16,0 0-12-16,0 0-1 15,0 0 2-15,0 0-2 16,0 0 4-16,0 0-4 16,0 0 0-16,0 0-18 15,0 0 9-15,0 0-58 16,0 0-100-16,0-14-185 15,0-18-398-15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19.0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29 483 0,'0'0'223'0,"0"0"-73"16,0 0-23-16,0 0-58 0,0 0 6 16,0 0-50-16,0-29-24 15,0 31 0-15,0 17 14 16,0 11-7-16,0 2 4 15,0 8-3-15,0 5 5 16,0 4-14-16,0 1 4 16,0-8 5-16,21-8-3 15,-4-6-6-15,4-13 0 16,-1-9 0-16,11-6 0 16,-7 0 0-16,-3 0 5 15,-7-17 10-15,3-2-12 16,-10-2 3-16,-7 0-3 15,0-1 4-15,0 4 12 0,0 4 2 16,0 6-11-16,0 2 32 16,0 6-42-16,0 0 15 15,0 0-15-15,0 0-7 16,0 11 4-16,0 17 3 16,0 7 0-16,0 0-6 15,0 5 7-15,7 5-2 16,-1-2-63-16,1 0-120 15,0-9-128-15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20.4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162 47 144 0,'0'0'459'0,"0"0"-290"15,0 0-41-15,0 0-19 16,0 0-33-16,0 0-21 0,-7-47 3 16,0 47-34-16,-10 0-11 15,-4 5-6-15,-10 21 2 16,11 8-1-16,-5 9-8 15,5 3 5-15,13 8-3 16,7 0 2-16,0 1-4 16,0-3 0-16,0-10 11 15,27-2-17-15,4-11 6 16,0-10 0-16,-3-7 0 16,3-6 5-16,-4-6-1 15,4 0 9-15,-17 0-10 16,3 0 12-16,-17-8-4 15,0-7-2-15,0-2 29 0,0 1-37 16,-24 6 3-16,-14 2-4 16,-3 8-19-16,-14 0-93 15,14 0-190-15,-4 14-590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19.7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123 81 295 0,'0'0'254'0,"0"0"-100"15,0 0-23-15,0 0 2 16,0 0-67-16,0 0 23 16,-20-14-8-16,20 14-51 15,0 0 21-15,0 0-33 16,-7 0-6-16,7 0 18 0,-7 0-23 16,0 0 0-16,-3 0 0 15,3 0-4-15,0 8 2 16,7 4-5-16,-7-4 0 15,7 8-8-15,0-3 12 16,0 4-4-16,0 0 0 16,0 3 9-16,21-3-18 15,10 3 9-15,-11 0 0 16,18-2 0-16,-14 0 11 16,4 1-11-16,-4 1 0 15,-10-3 6-15,-1-1-6 16,-2 2 0-16,-11-4 0 15,0-2 0-15,0-1 7 16,0 1-7-16,0-4 4 16,-24-2 6-16,-14 0-11 0,-7-6 1 15,-6 2-39-15,6-2-45 16,11 0-119-16,3 0-34 16,24-6-246-16</inkml:trace>
  <inkml:trace contextRef="#ctx0" brushRef="#br0" timeOffset="180">141 47 307 0,'0'0'240'16,"0"0"-114"-16,0 0-27 0,0 0-37 15,0 0-42-15,0 0-15 16,154-47-5-16,-95 47-42 15,3 0-281-15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39:51.7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65 925 346 0,'0'0'261'16,"0"0"-157"-16,0 0 33 15,0 0-35-15,0 0-56 16,0 0 4-16,0 0-30 0,52-148 21 15,-14 99-2 1,13-9-28-16,1 1 16 0,-7 12-20 16,-15 5 17-16,-23 14 25 15,0 12-27-15,-7 5 11 16,0 7 7-16,0 2-36 16,0 0-4-16,0 0-10 15,0 0-16-15,-20 5 25 16,-11 15 1-16,-7 3-3 15,17 0-5-15,-3-3-38 16,17 0 22-16,7 0-5 16,0 0-14-16,0-3 19 15,0 3-14-15,31-3 22 0,7 6 10 16,-4 3 0-16,4 0-4 16,-7 2 10-1,-10 4 0-15,-7-4-4 0,-4 4-11 16,-10-6 15-16,0-4 0 15,0-5-6-15,0-3 0 16,-24-2 2-16,-28-4 4 16,-13-4 16-16,-4-4-12 15,4 0 3-15,13 0-3 16,8-18 2-16,6-7-12 16,24-4-9-16,14-11-48 15,0-11-18-15,52-18-149 0</inkml:trace>
  <inkml:trace contextRef="#ctx0" brushRef="#br0" timeOffset="1783">739 245 577 0,'0'0'164'0,"0"0"-42"15,0 0 23-15,0 0-56 16,0 0-30-16,0 0-32 16,0-26-23-16,0 26-5 15,7 0 1-15,3 35-17 0,4 18 6 16,-7 15 10-16,-7 14 1 16,0 3 15-16,0 1-10 15,0-9 0-15,0-10-5 16,0-17 7-16,0-15-6 15,0-13 1-15,0-10-4 16,0-12-7-16,7 0-22 16,-7 0 30-16,0-23-9 15,0-14-25-15,0-6 33 16,0 3-24-16,-7 6 19 16,-24 8 6-16,4 6-25 15,-11 6 15-15,17 5-2 16,4 0 13-16,10 9 2 15,7-2 0-15,0 2-2 16,0 0 0-16,0-3-8 16,7 3 3-16,31-3-3 0,20 3 8 15,11-3 7-15,10 0-1 16,-10 0-6-16,-4 3 0 16,-13 0 5-16,-14 0-4 15,-14 0-1-15,-11 0 0 16,-6 0 1-16,-7 0 7 15,0 0-6-15,0 0 13 16,0 0-11-16,0 0 29 16,0 0-12-16,0 0 12 15,0 0-6-15,-14 0-24 16,-10 0 7-16,4 0-10 0,-11 0 3 16,10 3-8-16,-3 14 5 15,10 0 0-15,1 7-7 16,13-2 9-16,0 1-2 15,0 0 0-15,0-9-21 16,0 1 12-16,0-10-5 16,20-2 0-16,4-3 6 15,-10 0 16-15,7 0-6 16,-4-8 4-16,-3-12 1 16,6 0 2-16,-9 0-9 15,-11-1 19-15,0 5 25 16,0 4-31-16,0 6 20 15,0 4 7-15,0 2-26 0,0 0-2 16,0 0-12-16,0 0-18 16,0 0 10-16,13 8-12 15,1 15 20-15,17 0 0 16,-10 0 5-16,10-3-5 16,0-5 0-16,-4-5 0 15,11-2 0-15,-7-8 9 16,3 0-9-16,11 0 3 15,-7-2 2-15,0-22 5 16,6 3-10-16,-16-5 0 16,3 2-1-16,0 7 8 15,-18 3-7-15,1 6 0 0,-7 8 7 16,3 0-19 0,-10 0-2-16,7 0-26 0,0 0 26 15,0 6-41-15,0 2 44 16,-7-6 3-16,0 3 8 15,0-5-2-15,0 0 2 16,0 0 0-16,0 0 29 16,0-10-22-16,0-10 6 15,-7-3-13-15,0 4 7 16,-17 1 4-16,10 9-8 16,1 4 3-16,6 2-6 15,-4 3-6-15,5 0-2 16,-1 3 1-16,7 29 4 15,-7 10-5-15,0 4 8 0,7 2-4 16,0-2-5-16,0-6 1 16,21-8 7-16,9-12-5 15,15-6-3-15,-7-8 2 16,7-6 7-16,-1 0 0 16,8-18 12-16,-7-10-6 15,-1-9-2-15,-9-3 2 16,-11-9-2-16,-10-1 15 15,-8-8-9-15,-6-3 19 16,0 5 32-16,0-2-47 16,-6 12 14-16,-8 12 4 0,-3 8-16 15,10 12 26 1,0 5-41-16,7 7 5 0,-7 2-6 16,7 0-17-16,0 11-4 15,-7 37-2-15,7 21 23 16,0 12 2-16,0-2-2 15,0-2 0-15,0-7-1 16,0-14-9-16,14-4 7 16,-7-13 0-16,0-11-13 15,10-12 12-15,-17-14-10 16,0-2 14-16,0 0 2 16,7 0 1-16,0 0 11 15,6-17-9-15,4-14 5 16,-3-6-10-16,7-3 1 0,3 0-1 15,-3-1 0-15,-11 7 4 16,4 10-8-16,-7 9 4 16,-1 6-2-16,-6 9-2 15,14 0-33-15,-4 0-14 16,11 0 18-16,-14 19-1 16,0 4 22-16,3 3-19 15,-10-2 2-15,0-3 14 16,0 0-22-16,-10-6 21 15,-4-7 12-15,0-2 2 16,7-3 1-16,7-3 1 16,-10 0 0-16,10 0 13 15,0 0-12-15,0 0 10 0,0 0-8 16,0 3-2 0,0 2-1-16,10 4 0 0,18 5 0 15,10 1 9-15,6-7-9 16,15 0-3-16,17-8-62 15,3 0-155-15,3 0-341 16</inkml:trace>
  <inkml:trace contextRef="#ctx0" brushRef="#br0" timeOffset="2310">2943 191 569 0,'0'0'119'0,"0"0"-16"15,0 0-8-15,0 0-9 16,0 0-31-16,0 0-23 15,0 0 0-15,-31-143-25 16,62 126-5-16,4 2-4 16,9 6 7-16,-6 7-6 0,7 2 1 15,-7 0-1-15,-1 6-11 16,-2 19 11-16,-11 13-3 16,-17 7-1-16,-7 9-8 15,0 3 12-15,-21 1-4 16,-17-7 10-16,1-2-4 15,12-9-1-15,-2-6 0 16,13-8-2-16,-3 0 8 16,3-6-6-16,7 0 0 15,-10-3 5-15,10 3-5 16,7 6 0-16,-7 2 0 16,7 3 1-16,0 4 7 15,0-3-8-15,0-3 5 16,0-5-1-16,0 0 0 15,0-1-4-15,7-3 0 0,0 0-1 16,10 0-6-16,-10-2-87 16,-7-2-161-16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21.4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161 47 387 0,'0'0'181'16,"0"0"-26"-16,0 0-10 0,0 0-43 16,0 0 3-16,0 0-31 15,-21-47-14-15,15 47 1 16,6 0-45-16,0 0 9 15,-18 0-3-15,12 26-18 16,-8 6 39-16,0 8-9 16,-3 6-13-16,3 8 17 15,0 6-37-15,-3 12 14 16,10-1-6-16,-6 3-1 16,13-2 2-16,0-7-10 15,0 4 0-15,0-6 1 16,13 1 9-16,11-5-10 15,-3-1 0-15,3-2 9 16,-10-4-7-16,0-4-2 16,-8-5 0-16,5-5-7 0,-4-3 16 15,-7-5-9-15,0-4 0 16,0-6 10-16,0 0-16 16,0 0 6-16,0 0 0 15,0 0-5-15,0 6 10 16,0 0-5-16,6 2 0 15,-6-2 9-15,0 3-13 16,0-6 4-16,7-2 0 16,0 0 0-16,0-9 7 15,0-1-7-15,-7-2 0 0,10 0 8 16,-10-1-7 0,0 3-1-16,0 4 0 0,0-1-9 15,0-3 17-15,7-2-8 16,0 2 0-16,-7-3 8 15,0 2-11-15,0-5 3 16,0 1 0-16,0-1-7 16,7-5 18-16,-7 0-11 15,7 0 0-15,-7 0 1 16,0 0-11-16,0 0-34 16,0 0-90-16,0 0-115 15,0-8-784-15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24.7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119 73 350 0,'0'0'220'0,"0"0"-100"16,0 0-17-16,0 0-7 0,0 0-48 16,0 0 16-16,7-57-12 15,-7 51-27-15,0 4 10 16,0-1-26-16,0 0-2 15,-13 3-1-15,6 0 7 16,-11 0-10-16,-2 0-3 16,6 0 1-16,-10 6-15 15,10 4 14-15,7 8 0 16,0 0-2-16,7 4 2 16,0 4-5-16,0 3 2 15,0 2 3-15,21 3-11 16,17 1 13-16,-11-2-2 15,11-1 1-15,-7 0 6 16,-10-10-7-16,-4 2 0 0,-10-5 0 16,-7-5-4-16,0 1 4 15,0-9 0-15,-31-2-3 16,-7-4 8-16,4 0-7 16,3 0 2-16,10 0 0 15,11-10 7-15,10-10-6 16,0 0-1-16,0-6 0 15,0 0 4-15,10 1-7 16,11-3 3-16,10-3 0 16,3-5-14-16,4 5 9 15,-7 3-38-15,7 8 43 16,-11 2-98-16,-3 7 18 0,-17 6-116 16,0 1-371-16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25.4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269 101 437 0,'0'0'167'15,"0"0"-48"-15,0 0 26 16,0 0-66-16,0 0-8 16,0 0-3-16,0-89-33 15,0 83 11-15,-21 0-31 16,4 6-15-16,3 0 13 16,-17 0-11-16,-7 0-2 15,11 10 0-15,-11 12 7 16,7 1-13-16,10 0 6 0,1 0 0 15,9 0-8 1,11-6 8-16,0 0-6 0,0-5 4 16,24-1-3-16,14-8 5 15,14-3 0-15,-18 0 0 16,11 0 5-16,-7-6 0 16,-14-8-5-16,-10-4 3 15,-1 3 3-15,-6-1 9 16,-7 4 1-16,0 7 1 15,0 5 34-15,0 0-33 16,0 0-1-16,0 0-17 16,0 23-3-16,0 17-2 15,0 6 5-15,0 2 0 16,0 3 1-16,0 4-1 0,0-4-31 16,0-7-175-16,-20-8-295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26.6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 0 55 0,'0'0'638'0,"0"0"-518"15,0 0-31-15,0 0 0 16,0 0-35-16,0 0-44 16,0-8 4-16,0 27 13 15,0 5 14-15,0 1 14 16,0 1-31-16,0 6 8 0,0-3 4 15,0 7-21 1,0-2 19-16,0 0-30 0,0 1 5 16,0 1 21-16,0 2-26 15,-7-4 21-15,0 4-3 16,0-5-16-16,7-1 25 16,0-3-31-16,0-1 1 15,0 1 12-15,0 0-4 16,0-1-6-16,14-3-2 15,-7 4 8-15,0-3-2 16,0 3-7-16,3-1 0 16,-3-2 2-16,0-3 8 0,-7 3-10 15,7-3 0 1,-1 0 7-16,-6 0-12 0,7 2 5 16,-7 1 0-16,0 0-3 15,7 0 13-15,-7-7-10 16,10 5 0-16,-3-4 6 15,0 2-14-15,0-1 8 16,0-1 0-16,0-1-1 16,-7-1 7-16,10 2-6 15,-10 0 0-15,7-3 6 16,-7 0-13-16,7-3 7 16,0 1 0-16,0 1-3 15,-7-1 12-15,7-4-9 16,-7 3 0-16,6 1 4 15,5 2-12-15,-11 0 8 0,7 0 0 16,-7 1-3-16,0-5 12 16,7 2-9-16,-7-1 0 15,0-2 5-15,0 0-11 16,6-5 6-16,1 3 0 16,-7 1-2-16,7 3 9 15,-7 0-7-15,0-2 0 16,0 0 4-16,10-4-12 15,-10-2 8-15,0-1 0 16,0-2-2-16,0 0 11 16,0-3-9-16,7 0 0 15,-7 0 3-15,7 0-8 0,-7 0 5 16,0 3-7 0,0-3-14-16,0 3-68 0,0 3-2 15,0-1-36 1,0 4 2-16,0-1 24 0,0-2-35 15,0 0-72-15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29.4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120 16 328 0,'0'0'166'0,"0"0"-45"16,0 0-13-16,0 0-3 16,0 0-36-16,0 0-19 15,0-16 5-15,0 16-54 16,0 0 15-16,-6 1 3 15,-8 16-4-15,7-2 16 0,0 2-19 16,7 1-3 0,-10-2 19-16,10 4-24 0,0 3 19 15,0 3-3-15,-7 5-11 16,0-2 30-16,7 0-29 16,-7 2 8-16,0-3 11 15,7 1-21-15,-7 2 8 16,-3-4-5-16,10 4-10 15,0-3 29-15,0-2-29 16,0 5 3-16,0-2 13 16,0-3-13-16,0 2 1 15,0-2-5-15,0 0 11 0,0-3-10 16,0 3-1-16,0-3 0 16,0-1 1-16,0 1 4 15,0 3-5-15,-7-3 0 16,7 0 6-16,0-3-14 15,-7-1 9-15,7-1-1 16,0-4 0-16,0-2 8 16,0-1-8-16,0 1 0 15,0-4 2-15,0 6-4 16,0-2 2-16,0-1 0 16,0 3-4-16,0-2 11 15,0 2-7-15,0-2 0 16,-7 2 0-16,7 3-5 15,0-3 5-15,-6 5 0 16,6-6 0-16,0 1 9 0,0-2-10 16,0 2 1-16,0 1 0 15,0-5-1-15,0 1 1 16,0 5 0-16,0-8-2 16,0 6 7-16,0 1-5 15,0-1 0-15,0-2 1 16,0-1-6-16,0 3 5 15,0-5 0-15,0 2 0 16,0 0 10-16,0 1-12 16,0-1 2-16,6 1 0 15,1 0-2-15,-7-2 2 16,0 2 0-16,0 0-3 0,0 0 11 16,0-1-8-1,0 3 0-15,0 3 3 0,0-3-10 16,0 3 11-16,0 0-4 15,0-3 0-15,0-3 7 16,0 2-13-16,0-2 6 16,0 1 0-16,0-2 2 15,7 2-2-15,-7 0 0 16,0-1-3-16,7-2 12 16,-7 0-9-16,0-7 0 15,0 4 3-15,0-3-7 16,0 0 5-16,0-3-1 15,0 2 0-15,0 4-12 16,0-2-49-16,0-4-323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36.8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0 179 0,'0'0'237'0,"0"0"-88"16,0 0-34-16,0 0 7 16,0 0-21-16,0 0-41 15,0-12 8-15,0 12-20 16,0 0-11-16,0 0 18 16,0 0-37-16,0 0 10 15,0 0-5-15,0 0-21 0,0 0 13 16,0 0-15-1,0 0 0-15,0 0-10 0,0 12 9 16,0 11 1-16,7 5 0 16,-7 7 10-16,0-1-9 15,0 3-1-15,0-3 0 16,0 1 4-16,0-3 4 16,0 2-8-16,0 0 2 15,0 3 8-15,0 6 2 16,0 0-12-16,0-1 0 15,0 5 11-15,0-2-1 16,0-5-10-16,0-2 0 16,0-5 11-16,7-1-4 15,-7-1-7-15,7-7 0 0,-7 1-3 16,0-2 8-16,0-3-5 16,0 6 0-16,0-3 9 15,0 2-12-15,0-5 3 16,0 3 0-16,0 1-2 15,0-2 8-15,0 4-6 16,0 3 0-16,0-4 9 16,0 4-10-16,0-4 1 15,0-2 0-15,0 0 1 16,6 0 8-16,-6 0-9 16,7 0 0-16,-7-3 8 0,0-3-11 15,11 3 3 1,-11-6 0-16,6 3-2 0,-6-3 10 15,0-2-8-15,0 2 0 16,7-2 9-16,-7 2-12 16,0-3 3-16,0 1 0 15,0 0-2-15,7-4 10 16,-7-2-8-16,0 0 0 16,0-1 8-16,0-2-9 15,0 3 1-15,0-1 0 16,0 4-5-16,0-4 13 15,0 5-8-15,0-2 0 16,0 3 8-16,0-1-14 16,0-5 6-16,0 3 0 0,0 1-1 15,0-1 7 1,0 1-6-16,0 0 0 0,0-1 7 16,0 1-12-16,0-1 5 15,0 1 0-15,0-4-5 16,0 1 12-16,0-2-7 15,0 1 0-15,0 0 7 16,0 4-13-16,0-4 6 16,0 5 0-16,0-5-5 15,0 1 12-15,0-1-7 16,0 1 0-16,0-3 7 16,0 3-14-16,0 2 7 15,0 1 0-15,0 0-5 0,0-4 12 16,0 1-7-1,0-6 0-15,0 0 6 0,0 0-4 16,0 0-2-16,0 0 1 16,0 0 16-16,7 0-17 15,17-34-6-15,-3-10-188 16,-14-6-859-16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43.6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 65 320 0,'0'0'293'16,"0"0"-154"-16,0 0-10 15,0 0-49-15,0 0-20 16,0 0 6-16,7-23-30 0,-7 20 22 15,0 3-29 1,0 0-20-16,0 0 1 0,-7 0-10 16,-10 0 0-16,-4 12 6 15,8 11 4-15,2 3-10 16,11-1 0-16,0 4 3 16,0 0-3-16,0-2 0 15,0 0 0-15,31-8 0 16,-10-4 8-16,10-9-13 15,-7-6 5-15,-3 0 0 16,3 0 13-16,-4 0-9 16,-6-11 3-16,3-9 13 15,-3-6 0-15,-14-6 25 0,0 1-18 16,0-6-17 0,0 2 9-16,-7 1-19 0,-17 7-8 15,-3 8 7-15,-4 16-89 16,0 3-16-16,3 12-155 15,-10 22-273-15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44.2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49 101 440 0,'0'0'262'0,"0"0"-107"15,0 0 2-15,0 0-54 16,0 0-29-16,0 0 1 15,0-54-37-15,0 54-1 16,0 0-34-16,-7 0 6 16,0 0-9-16,0 3 0 15,-10 17 5-15,10 9-10 16,7 5 9-16,0 1-4 16,0-1 0-16,24-3 9 15,11-5-18-15,2-6 9 16,8-9 0-16,7-11-13 0,-8 0 23 15,8 0-10-15,-14-20 6 16,0-5-2-16,-18-7 12 16,4-5 11-16,-17-3 2 15,-7-1 16-15,0 4-45 16,-31 6 0-16,-14 11-2 16,-6 14-30-16,-1 6-77 15,1 6-210-15,13 23-405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44.8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121 81 687 0,'0'0'157'0,"0"0"-34"15,0 0-15-15,0 0-38 16,0 0-11-16,0 0-28 15,-58-44-23-15,40 48-8 16,5 21 0-16,-1 4 0 16,-3 3 1-16,17 3 3 15,0-7-4-15,0 3 0 16,17-8 11-16,10-3-8 0,4-5-3 16,7-7 0-16,0-6 9 15,3-2-6-15,-3 0 8 16,7-10-3-16,-7-18-7 15,-18 1 45-15,-3-5-13 16,-10-6-4-16,-7 2-8 16,0-1-21-16,-13 3-2 15,-42 8-9-15,-11 12-90 16,-16 8-114-16,3 6-352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46.0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93 531 0,'0'0'325'0,"0"0"-175"0,0 0-14 16,0 0-37 0,0 0-54-16,0 0-5 0,-34-48-40 15,34 48-10-15,-7 20 8 16,-3 13 4-16,10 3 2 15,0 0-4-15,0-1 0 16,10-7 7-16,11 1-7 16,17-12 0-16,6-8 4 15,8-6 7-15,-1-3-1 16,1 0-3-16,-7-14-5 16,-7-12 45-16,-11-2-3 15,-10-10 3-15,-10 1 2 16,-7 0-30-16,0-1 7 15,-24 4-26-15,-27 15-25 0,-15 8 24 16,-9 11-49-16,9 0-108 16,15 30-176-16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39:59.9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31 194 596 0,'0'0'276'0,"0"0"-156"15,0 0-22-15,0 0 24 16,0 0-39-16,0 0-49 15,0 0 14-15,-31-29-43 16,31 29-2-16,24 0-6 0,42 0-10 16,23 0 13-1,45 0 3-15,14 0 5 0,7 0-5 16,0 0-3-16,-14 0 1 16,-28 0-4-16,-27 6 13 15,-31-3-10-15,-21 3 0 16,-10-3 5-16,-17-1-5 15,-7-2 0-15,0 0 1 16,0 0 14-16,0 0-10 16,0 0 25-16,-7-14-14 15,-30-9-7-15,-8-3-7 16,0 1-2-16,-6 2 0 16,-1 0-1-16,7 3 7 15,1 5-6-15,23 7 0 16,4 6 4-16,10-2-1 0,7 2-3 15,0 2 0-15,0 0-11 16,0 0 2-16,7 0-4 16,24 0 8-16,20 6 5 15,15 8-6-15,3 5 6 16,3 1 0-16,-10 4-2 16,-4-7 9-16,-20 0-7 15,-17-3 0-15,-15-3 0 16,1 1-11-16,-7 2 7 15,0 3-13-15,-13 3 14 16,-32 3-28-16,7-3-64 16,4 0-76-16,3-8-151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23.7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97 110 385 0,'0'0'160'15,"0"0"-50"-15,0 0 23 16,0 0-31-16,0 0-19 15,0 0-15-15,-45-15-34 16,45 15 21-16,0-3-29 16,0 1-26-16,31-5 22 15,3 2-22-15,4-4 5 0,0 1-2 16,0-4 3 0,0-2-3-16,-4 3-2 0,-3-1-1 15,-17 6 10-15,-7 4-5 16,-7-2-2-16,0 4-2 15,0 0 5-15,0 4-12 16,0 24 6-16,0 7 0 16,-21 5 18-16,7 3-14 15,-3-4 4-15,17 1 0 16,-7-4 2-16,7-5-12 16,0-3 2-16,0-3 0 15,0-7 1-15,0-5-1 16,0-3-6-16,0-5-46 15,0-5-71-15,0 0-66 16,0 0-79-16,0 0-297 0</inkml:trace>
  <inkml:trace contextRef="#ctx0" brushRef="#br0" timeOffset="176">207 304 383 0,'0'0'178'0,"0"0"-83"16,0 0-37-16,0 0-1 16,0 0-52-16,0 0 11 15,158-23-7-15,-86 18-8 16,4-1-2-16,-4-3-363 0</inkml:trace>
  <inkml:trace contextRef="#ctx0" brushRef="#br0" timeOffset="4108">802 693 282 0,'0'0'146'15,"0"0"-22"-15,0 0-23 16,0 0 1-16,0 0-47 15,0 0 25-15,-31-58-16 16,31 53-23-16,-7 1 23 16,7 2-26-16,0-1 12 15,0 3-11-15,0 0-26 0,0 0 15 16,0 0-28-16,0 0 2 16,-7 14-3-16,0 12 3 15,-3 6 27-15,3 0 2 16,7 1-29-16,0 2 26 15,0 5-9-15,0-3-12 16,0 6 13 0,0-3-16-16,0-4 10 0,0 5-8 15,0-3 6-15,0-1-2 16,0-3-1-16,0 0-9 16,0-2 13-16,0 2-10 15,0 3-3-15,0-3 5 16,0-2 6-16,0-1-5 15,0-2-6-15,0 0 0 16,0-1 0-16,0 0 6 0,0 1-6 16,0 0 0-16,0 2 7 15,0-3-6-15,0 4-1 16,0-1 1-16,0-2-7 16,0-4 12-16,0 3-6 15,0-6 0-15,0 4 7 16,0-3-10-16,0-5 3 15,0 3 0-15,0 0-3 16,0-5 6-16,0-1-3 16,0 2 0-16,0-3 8 15,0 1-10-15,0-1 2 16,0 0 0-16,0 0-7 0,7-2 10 16,-7-1-3-1,0 1 0-15,0-1 9 0,0 3-12 16,0-2 3-16,10 1 0 15,-10 0-6-15,0 0 9 16,7-1-3-16,-7 0 0 16,0-4 12-16,7 1-19 15,-7 0 7-15,0-1 0 16,7 0-4-16,-7 1 9 16,6 2-5-16,-6 4 0 15,0 1-21-15,0 2 0 16,0-1-77-16,0 1 6 15,0-4-77-15,7-2-125 0</inkml:trace>
  <inkml:trace contextRef="#ctx0" brushRef="#br0" timeOffset="21721">355 1371 623 0,'0'0'191'0,"0"0"-55"0,0 0-13 16,0 0-29-1,0 0-48-15,0 0 24 0,0-39-50 16,0 39 11-16,0 0-31 16,0 0-17-16,0 0 15 15,0 15-17-15,0 14 19 16,-7 2 8-16,7 1 4 16,0-3-12-16,0 2 0 15,17-5 12-15,10-1-23 16,18-10 11-16,-7-6-1 15,0-9-6-15,-11 0 8 16,-3 0-1-16,-10 0 7 16,-7-15-5-16,-7-13 50 15,0-10-2-15,0 2-2 16,-7-5-33-16,-14 10-7 0,-16 7-9 16,-1 10 1-16,0 14-27 15,-7 0-17-15,11 14-196 16,3 21-200-16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5:46.6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113 63 638 0,'0'0'207'0,"0"0"-77"0,0 0 1 15,0 0-49-15,0 0-13 16,0 0-12-16,-37-40-43 16,23 40 9-16,4 0-23 15,-11 0 0-15,7 20-5 16,-3 3 7-16,17 6-2 16,0 0 2-16,0 5 6 15,0-5-2-15,24-1-6 16,14-8 0-16,13-5 14 15,28-15-10-15,-3 0 46 16,7 0 24-16,-18-24-23 16,-13-5 6-16,-15-2-17 15,-16-6-12-15,-21 6 17 0,0-4-40 16,0 8 7 0,-52 6-12-16,-20 10-28 0,-24 11 15 15,0 14-130-15,-1 31-277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6:05.0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581 702 611 0,'0'0'263'16,"0"0"-99"-16,0 0 7 15,0 0-34-15,0 0-24 16,0 0-56-16,0 0 10 15,0 0-39-15,0-71-11 16,0 71 5-16,0 0-16 16,0 23-4-16,7 16 14 15,-7 19-6-15,0 11 28 16,0 8-26-16,0 6-6 0,0 2 7 16,0 1-9-16,0 0-4 15,0 0 0-15,0-10 10 16,0-9-20-16,0-19-5 15,7-20-60-15,-7-22-13 16,0-6-46-16,0-16 6 16,0-33-113-16,0-12-212 15</inkml:trace>
  <inkml:trace contextRef="#ctx0" brushRef="#br0" timeOffset="1102">227 1097 499 0,'0'0'164'0,"0"0"-60"16,0 0-5-16,0 0-36 16,0 0-54-16,0 0 63 15,96 0-13-15,-38 0-10 16,1 0 22-16,17 0-16 16,-11 0-10-16,11 0-6 15,-11 0-27-15,0-9 26 16,-3 1-19-16,3-4 1 15,-6-2 17-15,-21 3-27 16,-14 6 16-16,-17 1-5 16,-7 4-15-16,0 0 29 15,0 0-13-15,0 0-10 0,0 0-12 16,0 0 0 0,0 0-7-16,-18 0 7 0,5 4 3 15,-1 14 9-15,-3 6-12 16,10 5 0-16,7 4 0 15,0 5 8-15,0-4-8 16,17 0 0-16,17-2 8 16,4-10-12-16,7-4 4 15,0-13 0-15,-1-5-7 16,-6 0 13-16,0 0-6 16,3-17 7-16,-10-9-1 15,-24-2 5-15,0-3-8 0,-7-9-1 16,0-3 7-16,-21 3-8 15,-17 3-1-15,1 8 0 16,-8 12-3-16,11 8-4 16,-4 9 3-16,7 0 4 15,10 0-6-15,7 9 11 16,4 13-5-16,10 4 0 16,0 9 5-16,0-8-13 15,10 6 5-15,32-8 0 16,13-4-10-16,10-7 8 15,7-11 5-15,4-3 0 16,0 0 13-16,-11-9-11 16,-14-11-2-16,-6-6 0 15,-7-2 7-15,-17 2 0 16,-4 0 4-16,-10 6 16 0,-7 3-14 16,0 4 28-16,0 3-28 15,0 7-5-15,0 3 8 16,0 0-11-16,0 0-5 15,7 0 0-15,-1 20-11 16,8 20 9-16,17 15 2 16,-17 8 0-16,10 8-3 15,-10 10 10-15,-1 7-7 16,12-2 0-16,-19 0 4 16,8-15-10-16,3-13 6 15,-3-14 0-15,-14-12-2 16,7-18 9-16,-7-5-7 0,0-9 0 15,0 0 9-15,0 0-2 16,0 0-7-16,0-26 3 16,0-16 11-16,0-16-9 15,-7-19 0-15,-7-15-5 16,-10-7 5-16,4-5-6 16,-4 11 1-16,3 12 0 15,-10 12 0-15,24 21 7 16,0 11-7-16,7 17 0 15,0 8-6-15,0 3-4 16,0 7 7-16,0-4 2 16,28 0-6-16,10 4-5 15,13 2 9-15,-13 0 1 0,14 0-3 16,-15 22-6 0,-6 2 6-16,-3 4 5 0,-4-6-4 15,-17-1-4-15,-7-7 3 16,0 7-6-16,-38 2-57 15,-58 5 7-15,-32 8-186 16,-13 5-296-16</inkml:trace>
  <inkml:trace contextRef="#ctx0" brushRef="#br0" timeOffset="15169">3500 785 520 0,'0'0'272'16,"0"0"-191"-16,0 0 27 15,0 0-8-15,0 0-33 16,0 0-49-16,-7-2-16 16,24 2 6-16,18 0-8 15,16 0 16-15,11 0-16 16,10-6-5-16,-10-3-172 16,4 0-229-16</inkml:trace>
  <inkml:trace contextRef="#ctx0" brushRef="#br0" timeOffset="15798">4256 645 495 0,'0'0'362'16,"0"0"-223"-16,0 0-5 15,0 0-25-15,0 0-49 16,0 0-10-16,52-40-19 16,-21 29-14-16,0-1 5 15,-4-2-15-15,4 0 11 0,-10 2 1 16,-4 4-7-16,-3-4 30 16,-7 1-20-16,0 2 0 15,0-1 22-15,-7 3-26 16,0 4 15-16,0-2-1 15,0 5-30-15,0 0 28 16,0 0-30-16,0 0 3 16,0 0-5-16,0 0 3 15,0 0-2-15,0 0 1 16,0 11-20-16,0 21 14 0,0 10 6 16,0 4 0-1,0 0-1-15,0 0 3 0,17-3-2 16,-10-7 0-16,0-1 6 15,-7-9-5-15,13-3-1 16,-13-6 0-16,0-8-6 16,0-1 5-16,0-8 1 15,0 2 0-15,0-2-14 16,0 0 10-16,0 0-3 16,-7 4 7-16,-6-2 0 15,-11 2 4-15,17-4-4 16,0 0 0-16,7 0 7 15,0 0-16-15,0 0 9 16,0 0 0-16,0 0-7 16,0 0-7-16,7 0 6 0,37 0-8 15,25-4 2-15,3-16 14 16,11 0-80-16,-25-3-89 16,-6 3-112-16,-14-2-368 15</inkml:trace>
  <inkml:trace contextRef="#ctx0" brushRef="#br0" timeOffset="14700">2589 822 606 0,'0'0'236'15,"0"0"-110"-15,0 0 29 16,0 0-37-16,0 0-2 16,0 0-60-16,0 0-10 15,-45-17-8-15,45 17-22 16,0 0 15-16,0 0-18 15,0 0-9-15,24 0 2 16,14 0-4-16,21 0 5 0,-1 0 0 16,18 0 1-1,-4-3-5-15,3 1-3 0,-16-1-4 16,-14 3 0-16,-14 0-81 16,-18 0-101-16,-13 0-32 15,0 8-68-15,-7 9-240 16</inkml:trace>
  <inkml:trace contextRef="#ctx0" brushRef="#br0" timeOffset="14890">2754 911 402 0,'0'0'159'0,"0"0"-41"0,0 0-13 16,0 0-19-1,0 0-35-15,0 0 2 0,-17 0-19 16,17 2-21-16,0-2 10 15,38 0-7-15,-1 4 8 16,15-2-11-16,6-2-10 16,11 0-6-16,10 0-52 15,11 0-194-15,-8 0-358 16</inkml:trace>
  <inkml:trace contextRef="#ctx0" brushRef="#br0" timeOffset="17674">5243 76 621 0,'0'0'281'16,"0"0"-159"-16,0 0-6 15,0 0-8-15,0 0-68 16,0 0-12-16,-117-54 11 16,42 51-38-16,-22 3 14 15,-13 0-5-15,-24 0-6 16,-20 0 9-16,-32 0-13 15,-38 3 0-15,-13-3 6 16,-14 0 0-16,14 0-3 0,20 0-3 16,32 0 2-16,30-3 6 15,14 0-8-15,14 3 0 16,10 0-1-16,-3 0 9 16,-4 0-8-16,-3 0 0 15,-14 9 1-15,17-2-2 16,-3 1 1-16,30-8 0 15,8 0-3-15,24 0 9 16,13 0-6-16,-3 0 0 16,21 0 4-16,3 0-8 15,-7 0 4-15,-14 5 0 16,1 3-4-16,-15 4 9 0,-2 2-5 16,9 1 0-1,1 2 1-15,-1-3-7 0,4-3 6 16,21 1 0-16,3-3 0 15,0-1 7-15,10-2-7 16,-10 2 0-16,-3-5 2 16,-4 2-7-16,-7-1 5 15,-6-2 0-15,13 2-1 16,-7-4 8-16,14 2-7 16,4-2 0-16,3 3 5 15,3-3-11-15,14 3 6 16,-10-3 0-16,3 0-2 15,1 2 10-15,-5-2-8 16,5 0 0-16,6 0 0 0,7 0 0 16,0 0 0-16,0 0 0 15,0 0-5-15,0 0 19 16,0 0-13-16,0 4-1 16,0-4 0-16,-7 5 2 15,-7 7 2-15,-3 2-4 16,-11 12 0-16,-3 2 5 15,7 8-5-15,4 3 0 16,6 6 0-16,7 10 4 16,-3 8 1-16,3-1 4 15,7 4 15-15,0 3-23 16,0 2 15-16,0 4-12 16,0-4-1-16,0 1 8 0,7-7-9 15,17-4-2-15,-10-8 0 16,-1 0 9-16,11-14-4 15,-17 1-5-15,7-6 1 16,-4 0-4-16,-10 1 6 16,7 0-3-16,-7-1 0 15,0-3 7-15,0 1-12 16,0-1 5-16,0 1 0 16,0-1 3-16,0-5 1 15,0-4-4-15,0-1 0 16,0-1 6-16,7-3-6 15,-7 3 0-15,14-6 0 16,-7 3-3-16,3-5 3 0,-3-3 0 16,0-4-2-1,7 0 10-15,17-1-13 0,6-2 7 16,15 3-2-16,6-1 7 16,25-4-2-16,13 0-5 15,7 0 0-15,1 0 8 16,6 0-5-16,10 0-3 15,-3 0 0-15,24 0-3 16,7 6 3-16,30-1 0 16,22 4 0-16,16-5 6 15,-2-2-10-15,2-2 4 16,8 0 0-16,-18 0-5 16,-6 0 7-16,-8 0-2 15,-6 0 0-15,-7-2 6 0,-18-2-9 16,-6 4 3-1,-4-3 0-15,-20 3 2 0,-4-3-2 16,-17-2 0-16,4-4 0 16,2 0 10-16,-19 1-15 15,-8 3 5-15,-24 2 0 16,-10 3 0-16,-20 0 0 16,-18-4 0-16,-10 4-1 15,0 0 10-15,0 0-12 16,0 0 3-16,10 0 0 15,-4 0-7-15,8-2 12 16,3-4-5-16,4 0 0 16,3-2 4-16,-7 2-4 0,-11 0 0 15,8 1 0-15,-14-4 14 16,10-8-12-16,-3-3 21 16,0-9-2-16,3-5-18 15,-10-12 24-15,6-11-19 16,-13-12-5-16,7-5 18 15,4-15-18-15,2-2 4 16,-6-1 2-16,0 1 0 16,-7-1 1-16,7 10-7 15,0 1-3-15,-7 10 17 16,10 8-10-16,-10 6-2 16,0 5 1-16,0 9 1 15,0 7 8-15,0 10-15 0,0-1 0 16,0 11 13-16,0-5-4 15,0 5-9-15,0 4 0 16,0 1 10-16,0 2-7 16,0 3-3-16,0 3 0 15,0-2-3-15,0 5 5 16,0 0-2-16,0-6 0 16,0-3 8-16,0-2-8 15,0 0 0-15,0-4 0 16,0 4-7-16,0-4 10 15,0 5-3-15,0-2 0 16,0-6 9-16,0 4-15 16,0 3 6-16,0-3 0 15,0 2-7-15,-44 0 1 0,-70 10-66 16,-78 2-117 0,-73 0-417-16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14.4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361 49 445 0,'0'0'149'16,"0"0"-50"-16,0 0-4 0,0 0 14 15,0 0-39-15,0 0-20 16,-7-11 20-16,7 11-41 16,0 0 20-16,0-3-22 15,0 3-21-15,0-4 8 16,7-1-14-16,11-3 0 16,9-1-3-16,-3 4 11 15,4 1-8-15,-22 4 0 16,12 0 2-16,-11 0-12 15,-7 0 10-15,0 0 0 16,6 0-13-16,-6 0 12 16,0 0 0-16,0 14 1 15,0 7-4-15,0 5-8 0,-13 2 12 16,-18 1 0 0,3-1-3-16,4-5 20 0,4-6-17 15,9-5 0-15,11-4 0 16,0 1-12-16,0-3 12 15,0-4-3-15,17 2-5 16,-3-2-5-16,10-2 13 16,-10 3 0-16,7-3 2 15,-15 0-7-15,5 0 5 16,-11 0 0-16,0 0-3 16,0 0 9-16,0 0-6 15,0 3 0-15,0-1-5 16,0 7-6-16,0 6 1 15,0 4 10-15,0 4-7 0,0 0 19 16,0 6-12-16,0 3 0 16,0 5 5-16,0 8-15 15,-11 3 10-15,11 10 0 16,0-1 0-16,0-2 8 16,0-2-9-16,0-6 1 15,0-5 0-15,18-7-2 16,-5-4 2-16,-13-5 0 15,0-3-2-15,0-6 13 16,0 3-13-16,-13-3 2 16,-39-6 0-16,-30-2-12 15,-1-6 12-15,-13-3-89 16,6 0-87-16,11 0-368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22.2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7 274 618 0,'0'0'177'0,"0"0"-27"15,0 0-55-15,0 0-1 16,0 0-44-16,0 0-49 16,0-34-1-16,0 62-9 15,0 12 9-15,0 9-3 16,0 2 15-16,0 4-11 0,0-4-1 16,0 1 0-16,0-13-3 15,0-4 3-15,10-15 0 16,-10-9 3-16,0-4 5 15,7-7-8-15,-7 0 16 16,0 0-2-16,0-15 103 16,0-19-94-16,0-9 0 15,0-6 12-15,0-10-33 16,0-5 14-16,-7-7-16 16,-3-6 5-16,3 5-5 15,7 6 0-15,0 12 0 16,0 14-5-16,0 17 11 0,7 12-12 15,10 11 6 1,11 0-28-16,9 0 24 0,1 25-21 16,0 7-2-16,-11 5 22 15,-2 6-40-15,-19 0 37 16,1-3 0-16,-7-3-18 16,0-5 0-16,0-4-83 15,-31-8-12-15,4-6-44 16,-4-5-103-16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22.5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13 594 0,'0'0'147'16,"0"0"-31"-16,0 0-19 15,0 0 9-15,0 0-49 16,0 0-41-16,-7-2 8 16,7 2-19-16,21 0-5 15,17-4 0-15,-1 4 10 0,15 0-15 16,-7 0 5-1,6 0-18-15,-13 0-71 0,-10 0-80 16,-15 0-76-16,-13 9-358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22.7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 59 0,'0'0'223'16,"0"0"-139"-16,0 0 33 16,0 0-13-16,0 0-43 15,0 0-38-15,127 6-20 16,-69-6 12-16,1-6-15 0,-15-5-234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23.0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16 0,'0'0'620'0,"0"0"-540"16,0 0 24-16,0 0 25 16,0 0-88-16,0 0-2 15,0 9-31-15,21-9-8 16,3 0 16-16,7 0-10 15,21 0-6-15,-1 0 0 16,1 0 8-16,-15 0-13 16,-2 0 5-16,-4 0-80 15,-17 0-48-15,-8 0-83 0,-6 6-251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23.2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0 208 0,'0'0'69'0,"0"0"50"15,0 0-17-15,0 0-25 16,0 0-31-16,0 0-12 16,128 17 4-16,-56-17-30 15,3 0-8-15,-23 0-299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6:58.6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120 178 667 0,'0'0'122'0,"0"0"21"16,0 0-35-16,0 0-20 15,0 0-14-15,0 0-63 16,0 0 17-16,-31-32-28 16,31 58 0-16,0 16-7 15,0 16 12-15,0 9-5 16,0 1 2-16,0 9 5 16,-14 0 2-16,7-9-9 15,1-10 1-15,-5-15-5 16,11-20 7-16,0-12-3 0,0-8 3 15,0-3 3 1,0 0 16-16,0-14-5 0,0-18-11 16,0-11 6-16,0 0-8 15,11 0-4-15,2 6 0 16,1 3 8-16,17 6-15 16,-4 5 7-16,18 8-1 15,10 12-13-15,-3 3 12 16,-8 0-6-16,8 37 7 15,-18 9-21-15,-10 5 21 16,-3 1-9-16,-21-6-3 16,0-6 9-16,0-8-13 15,-21-7 17-15,-23-7-1 0,-1-4-11 16,-20-8 11-16,3-4-1 16,-3-2 2-16,13 0-7 15,0 0-1-15,21-6-20 16,4-5-1-16,17 0-35 15,10 2-28-15,0 0-89 16,10 4-183-16</inkml:trace>
  <inkml:trace contextRef="#ctx0" brushRef="#br0" timeOffset="420">622 618 545 0,'0'0'204'0,"0"0"-67"0,0 0-11 15,0 0-50-15,0 0-11 16,0 0-42-16,-28-46-19 16,-2 46-4-16,9 18 3 15,-10 10-3-15,17 3 0 16,7 4 2-16,7 2-5 15,0 0 3-15,14-2 0 16,24-7-9-16,13-8 11 16,-6-14-2-16,7-6 0 15,-1 0 9-15,-13 0 0 16,7-20-9-16,-18-8 1 0,-3-1 16 16,-10-3-15-16,-14 1 25 15,0-3 12-15,0 5-28 16,-14 3 11-16,-23 6-22 15,-1 12 2-15,-7 3-12 16,0 5-5-16,1 0 10 16,16 13-75-16,11 13-74 15,17-1-51-15,0-1-162 16</inkml:trace>
  <inkml:trace contextRef="#ctx0" brushRef="#br0" timeOffset="794">1090 641 546 0,'0'0'149'0,"0"0"-20"16,0 0 19-16,0 0-69 16,0 0-17-16,0 0-27 15,-21-45-32-15,4 45 7 16,3 0-10-16,-7 16 0 15,4 10-6-15,10 9 5 16,7 2 1-16,0 3 0 16,0-6 7-16,31-9-13 15,7-7 6-15,-4-10 0 0,4-8-11 16,0 0 18-16,0 0-7 16,-11-11 11-16,-3-12-6 15,-3-3 13-15,-21-5 0 16,0-1 21-16,0-2 23 15,-7 0-56-15,-20 5 11 16,-18 10-17-16,7 1-10 16,0 12 2-16,18 6-36 15,-4 0-93-15,24 0-82 16,0 0-118-16</inkml:trace>
  <inkml:trace contextRef="#ctx0" brushRef="#br0" timeOffset="7513">3974 592 243 0,'0'0'366'16,"0"0"-233"-16,0 0-46 15,0 0 23-15,0 0-45 16,0 0-51-16,0-48-10 15,0 48-1-15,0 0-3 16,0 17 0-16,0 12 8 16,0-1-10-16,0 1 2 15,0-3 0-15,14-4-2 0,17 1 11 16,-3-5-9 0,3-8 0-16,-11 0 12 0,4-8-17 15,-3-2 5-15,3 0 0 16,7-17 9-16,3-17-4 15,4-9-5-15,-7 0 0 16,-3 3 12-16,-22 3-11 16,5 6-1-16,-11 4 0 15,0 7 19-15,0 9-9 16,0 8 15-16,0 1-21 16,0 2 10-16,0 0-28 15,0 0 14-15,-11 0-2 16,5 5-15-16,-8 18 18 15,14 6-1-15,0 2 0 16,0-2-16-16,0 0 7 0,7-4 2 16,17-2 5-16,-4-6-11 15,4 0 4-15,-10-2 9 16,-7-8 0-16,0 3 3 16,-7-2-16-16,0 1 13 15,0 0-13-15,0-1 1 16,-21 4-6-16,-30 2-17 15,6-3-91-15,-17-5-87 16,11-3-250-16</inkml:trace>
  <inkml:trace contextRef="#ctx0" brushRef="#br0" timeOffset="7904">3981 240 153 0,'0'0'196'16,"0"0"-96"-16,0 0 13 16,0 0-81-16,0 0-17 15,0 0-8-15,-7-22-1 16,7 22-6-16,-7 5 0 15,7 10 10-15,0-1-4 0,0 1-6 16,0-7 0-16,0-2 8 16,14-3 2-16,0-3-3 15,10 0 9-15,-10 0 7 16,10 0 42-16,-10-17-28 16,-7-3-1-16,-7-4 40 15,0 2-59-15,0-1 24 16,0 5-10-16,0 4-28 15,-7 3 1-15,0 8-4 16,-10 3-14-16,10 0-28 16,0 11-127-16,7 18-17 15</inkml:trace>
  <inkml:trace contextRef="#ctx0" brushRef="#br0" timeOffset="8285">4635 315 549 0,'0'0'128'0,"0"0"-22"15,0 0-17-15,0 0-1 16,0 0-34-16,0 0-52 0,0-22-2 16,0 39-1-16,0 17 1 15,-7 5 5-15,-11 4-5 16,12 3 0-16,-1-3 2 16,7-1 10-16,0-3-12 15,0-8 0-15,0-2 3 16,7-11 2-16,17 1-3 15,-11-8-2-15,15-5 7 16,-4-6 6-16,14 0-26 16,7-3 13-16,-1-26-136 15,-16-11-98-15,-11 0-323 16</inkml:trace>
  <inkml:trace contextRef="#ctx0" brushRef="#br0" timeOffset="8470">4635 315 219 0,'-90'-119'76'0,"90"101"6"16,21 4-12-16,17 2-24 15,-1 6-37-15,8 3 0 16,0 3-5-16,-7 0 2 16,-11 0-12-16,-13 23 6 15,-14 9-82-15,0 2-104 16</inkml:trace>
  <inkml:trace contextRef="#ctx0" brushRef="#br0" timeOffset="9552">4545 578 54 0,'0'0'80'0,"0"0"16"0,0 0-14 15,0 0 45-15,0 0-48 16,0 0-21-16,224-14-9 15,-197 5-21-15,11 1 6 16,-17 2-10-16,3 0 5 16,-4 0 17-16,-3 4-36 15,-3 2 5-15,-14 0-7 16,7 0 0-16,0 0-1 16,-7 0-7-16,7 2 0 0,3 18-1 15,-3 3 7-15,7 3-6 16,-7 0 3-16,0-3 10 15,-7-6-8-15,17-3-5 16,-17-5 0-16,0-7-1 16,7-2 4-16,-7 0-3 15,0 0 31-15,7 0-24 16,6-11 25-16,-6-11-31 16,3-5 2-16,-10 4 7 15,14 2-9-15,-7 6-1 16,0 2 0-16,-7 11 11 15,0 2-18-15,7 0 7 16,10 0-21-16,-10 9 10 0,7 13 3 16,-1-2 8-16,5 1 0 15,-12-7 7-15,1-2-13 16,7-4 6-16,-14-5 0 16,10 0-4-16,-10-3 8 15,0 0-4-15,7 0 9 16,0-3 1-16,7-14-5 15,10-3-5-15,-10-1 0 16,0 5-10-16,3 4 13 16,-10 4-3-16,-1 5 0 15,1 3 7-15,0 0-17 16,7 0 10-16,-4 0-9 0,-3 3-6 16,7 8 15-16,0 0 0 15,3-2-6-15,-3 2 6 16,10-5 0-16,-11-3 0 15,1-3 0-15,0 0-13 16,3 0 22-16,4-15-9 16,-4-6 0-16,-3-3 13 15,-7 1 2-15,-7 3 11 16,0 6-15-16,0 5 33 16,0 9-11-16,0 0 12 15,0 0-38-15,0 0-5 16,0 0-4-16,0 34-11 15,0 13 13-15,0 6-6 0,0 7 12 16,0 4-6-16,0 2 0 16,0-3 10-16,0-4-13 15,0-4 3-15,0-15 0 16,6-13-8-16,-6-9 16 16,7-12-8-16,-7-6 5 15,7 0 7-15,-7-8 16 16,0-33 25-16,0-13-53 15,0-10 49-15,0 0-42 16,0-8 5-16,0 0-5 16,0 4 2-16,0 5-2 15,0 5-7-15,0 7 0 0,0 15-1 16,0 10 4-16,17 8-3 16,-3 13 0-16,17 5-12 15,7 0 6-15,-4 2-16 16,18 24-16-16,-14 3 27 15,6 5-33-15,-13 3 36 16,-17-3 7-16,0-5-42 16,-14-1 37-16,0-7-49 15,-28-1-32-15,-34-6 11 16,-3-2-107-16,14-3-74 16</inkml:trace>
  <inkml:trace contextRef="#ctx0" brushRef="#br0" timeOffset="10542">6048 140 559 0,'0'0'104'16,"0"0"33"-16,0 0-65 15,0 0 17-15,0 0-89 16,0 0 18-16,0 35-33 16,0 25 15-16,-7 5 0 0,7-1 0 15,0-4 11 1,0 2-11-16,0-7 0 0,0-6 12 16,0-10-14-16,0-9 2 15,7-15-21-15,-7-5-10 16,0-10-47-16,0 0 41 15,0 0 24-15,0-2-28 16,0-24 31-16,0-6 1 16,-14 0 9-16,-14 1-4 15,-2 2 13-15,-8 6 3 16,7 7 13-16,10 7-16 16,7 3 8-16,14 3-12 15,0 3-4-15,0 0-2 16,0 0-5-16,7 0 6 15,21 0 1-15,10 6 13 0,6-3-11 16,1-1-3-16,-7 1 0 16,0-3-2-16,-4 0 13 15,-10 0-11-15,-3 0 0 16,-4 0 12-16,-10 0 14 16,0 0 13-16,0-5-1 15,-1-1 33-15,-6 3-62 16,0 3 26-16,0 0-31 15,0 0 4-15,7 0-16 16,4 0-4-16,9 11 12 16,4 1-4-16,4-1 7 15,10-5-3-15,6-3 0 0,1-3 6 16,7 0-14-16,-8 0 8 16,-6-17 0-16,-10-6-1 15,-11 0 16-15,-3 0-11 16,-14 3 29-16,0 3 19 15,0 5 0-15,0 7-14 16,0 2-25-16,-7 3-8 16,0 0 1-16,-10 0-11 15,-11 32 5-15,-10 21 0 16,0 14-5-16,1 9 5 16,9 10 0-16,4 3-4 15,17 8 22-15,7 6-18 16,0 6 0-16,0 0 4 15,38-3-15-15,-10-9 11 16,9-9 0-16,1-14-3 0,-24-17 15 16,-4-16-12-16,-3-19 0 15,-7-12 3-15,0-10-3 16,0 0 6-16,-45 0 6 16,-16-24 28-16,-5-10-30 15,8-6 9-15,-1-3-19 16,4-2 9-16,21-4-9 15,3-6 0-15,24-4-1 16,7-13-4-16,0-6-64 16,59 2 7-16,9 1-46 15,-2 12-49-15,-1 12-79 16,-13 8-239-16</inkml:trace>
  <inkml:trace contextRef="#ctx0" brushRef="#br0" timeOffset="10970">6849 72 461 0,'0'0'131'16,"0"0"-6"-16,0 0-9 15,0 0-28-15,0 0 32 16,0 0-71-16,0-72-8 15,0 72-41-15,-21 24-14 16,-10 24 14-16,4 15 0 16,-4 3 2-16,17 2-1 15,4 4-1-15,10 2 0 0,10 0 0 16,35-6 17-16,13-4-12 16,1-16-5-16,23-7-27 15,-10-15-47-15,4-16-145 16,-4-10-237-16</inkml:trace>
  <inkml:trace contextRef="#ctx0" brushRef="#br0" timeOffset="11237">7234 12 511 0,'0'0'145'16,"0"0"-54"-16,0 0-54 0,0 0-15 16,0 0-22-16,0 0 0 15,69 51 22-15,-18-5-7 16,8 9 28-16,-1 8-8 16,-6 5-31-16,-14 10 22 15,-21-1-23-15,-17 0 2 16,0 8-5-16,-62-2-7 15,-10 3-219-15</inkml:trace>
  <inkml:trace contextRef="#ctx0" brushRef="#br0" timeOffset="12457">1660 1264 567 0,'0'0'135'16,"0"0"-18"-16,0 0-42 15,0 0 35-15,0 0-41 16,31-151-13-16,-31 137 17 15,0 2-69-15,0 6 42 16,0 6-36-16,0 0 10 16,-24 0-31-16,-3 0 11 15,-11 6 0-15,-14 20-11 16,8 8 19-16,-1-3-8 0,24 1 0 16,4-1 4-16,17-5-20 15,0 0-5-15,0-6-38 16,38 0 53-16,7 0-9 15,-1 0 15-15,8-3 0 16,-14-1 8-16,-11-1-15 16,-3 0 7-16,-10 1 0 15,-7 2-12-15,-7-1-7 16,0 1-5-16,0-4 24 16,-7-2-12-16,-14-2 6 15,-3-6 6-15,17-4 0 16,1 2 2-16,6-2 8 0,0 0-10 15,0 0 5-15,-7 0 12 16,7 0-25 0,0 0 8-16,0 0 0 0,0 0-11 15,0 0-11-15,0 0 10 16,7 18 9-16,-1 16-24 16,-6 9 19-16,0 2 6 15,0 7 2-15,0-6-9 16,0-4 16-16,0-1-7 15,7-10 0-15,0-2 12 16,10-10-7-16,-3-7-5 16,10-4 4-16,4-2 28 15,-4-3-26-15,3-3 20 0,4 0-6 16,-10 0-15 0,-4 0 9-16,-10 0-14 0,-7-6-37 15,0-8-227-15</inkml:trace>
  <inkml:trace contextRef="#ctx0" brushRef="#br0" timeOffset="1063">1526 192 641 0,'0'0'162'0,"0"0"-32"16,0 0-15-16,0 0-9 16,0 0-66-16,0 0-28 15,-14-6-12-15,14 55 0 16,0 16 4-16,0 4 1 15,0 6 0-15,0-1-5 16,0 0 6-16,0-5-6 16,0-6 0-16,0-12 0 15,0-7-4-15,0-10-32 16,0-12-132-16,0-13-74 0,0-9-174 16</inkml:trace>
  <inkml:trace contextRef="#ctx0" brushRef="#br0" timeOffset="6612">1729 718 229 0,'0'0'82'0,"0"0"-5"16,0 0 17-16,0 0-44 15,0 0-2-15,0 0 2 0,0 0 12 16,103-89-15 0,-89 66-1-16,-14 3 2 0,7-2-7 15,-7-1-40-15,0 0 40 16,0 3-33-16,0 6 13 16,0 2 8-16,0 6-28 15,-14 4 17-15,0 2-18 16,-10 0-4-16,-14 0-4 15,4 0 8-15,-4 17 0 16,7 3-2-16,4 2 7 16,10 10-5-16,10 5 0 15,7 4 3-15,0-5-11 0,0 2 8 16,31-4 0 0,20-5 5-16,-6-6 5 15,13-12-10-15,1-11 0 0,-8 0 9 16,1 0-9-16,10-26 4 15,-17-6-4-15,6-2 1 16,-13-5 11-16,-10 1-10 16,-4 1-2-16,-4 6 4 15,-6-1-8-15,-4 12 4 16,-3 6 0-16,-7 8 0 16,7 6 5-16,0 0-12 15,7 0 3-15,10 14 4 16,-10 9-19-16,-1-3 19 0,-2-2 0 15,-5-3-6 1,1-8-2-16,7-1 4 0,-14-3 4 16,7-3-5-16,-7 0-5 15,0 0 20-15,0 0-9 16,0-3 2-16,-7-14 12 16,-7-3-15-16,-17 3 0 15,11 2 0-15,-11 7-1 16,10 2 1-16,-10 6 0 15,0 0-2-15,4 0 1 16,3 8-5-16,3 18 6 16,14 3 0-16,0 5-6 15,7 3 6-15,0-2 0 16,0-3 0-16,7-10 1 0,7-7-6 16,10-7-1-16,-10-5-9 15,6-3 9-15,4 0-1 16,-10-3 7-16,0-20 0 15,10-3 12-15,-17 1-12 16,14-3 0-16,-11-2 3 16,-10 4 9-16,7 1-8 15,-7 8 6-15,0 3 4 16,0 8 1-16,0 3-8 16,0 3-7-16,0 0-19 15,0 0 16-15,7 23-12 16,0 12 15-16,6 2 0 15,4-3 8-15,4-3-9 16,-14-2 1-16,17-6 0 0,-10-3-7 16,10-12 7-16,-10-5-4 15,-8-3 3-15,8 0-4 16,3 0 4-16,-3-23 1 16,0-5 0-16,10 2-5 15,-10-4 8-15,0 12-3 16,3-3 0-16,-17 10 8 15,7 5-10-15,-7 6 2 16,6 0-6-16,1 0-1 16,11 9-13-16,2 11 20 15,-13 6-3-15,17-1-16 0,-10-5 19 16,0-2 0-16,-8-10 1 16,12-2-14-16,-18-6 7 15,7 0 6-15,-7 0-7 16,6 0 16-16,1-12-4 15,7-10-5-15,-4-1 0 16,4-1 0-16,-7 4 7 16,0 4-7-16,10 4 5 15,-17 6 8-15,14 6-15 16,0 0 2-16,-1 0-10 16,18 9-1-16,-7 8 4 15,4 3 4-15,-4 1 3 16,3-5-37-16,-2 4 5 0,-12-2-56 15,-6-8-185-15</inkml:trace>
  <inkml:trace contextRef="#ctx0" brushRef="#br0" timeOffset="13599">1788 778 45 0,'0'0'23'0,"0"0"31"15,0 0-10-15,0 0-22 16,0 0 8-16,0 0 9 16,0 0-16-16,-31-54 3 15,31 54-7-15,0-3-7 16,-7 3 2-16,7 0-12 16,0 0 5-16,-7 0-3 15,0 0-3-15,-7 0 25 16,-3 0-20-16,10 0-1 0,0 0 9 15,0 0-6-15,1 0 24 16,6 0-18-16,-11 0-11 16,11 0 11-16,-7 0-12 15,7 0 3-15,0 0-5 16,0 0 8-16,0 0-3 16,0 0-3-16,0 0 5 15,0 0 19-15,0 0-21 16,0 0 27-16,0 0 19 15,0-3-1-15,0-3 28 16,0-2-17-16,0-3-59 16,0 2 10-16,0-6-12 15,7 5 0-15,17-5 0 16,7-2 9-16,-3-4-9 0,10-4 0 16,13-4-12-16,-13 4 12 15,-17 2-200-15,-21 8-418 16</inkml:trace>
  <inkml:trace contextRef="#ctx0" brushRef="#br0" timeOffset="20883">2706 2085 520 0,'0'0'151'0,"0"0"-57"15,0 0 38-15,0 0-35 16,0 0-38-16,0 0 27 15,0 0-49-15,-124-88-7 16,124 88 30-16,0 0-51 16,0 0 9-16,0 0-18 15,20 0 9-15,32 13-13 16,6 11 4-16,11 4 0 0,-10 1-1 16,-8-1 9-16,-6 1-8 15,-14-1 0-15,-17-5-1 16,-1 3-11-16,-13-6-13 15,0-3-42-15,-20-2 14 16,-18-10 23-16,7-5-20 16,10 0 35-16,8 0 14 15,-5-5-6-15,18-19 7 16,0-4-4-16,0-7-4 16,45 1 0-16,17-5 8 15,3-2 0-15,-6 4 6 16,-8 3-8-16,-6 2 2 0,-21 10 0 15,-10-1 4-15,0 3 10 16,-14 2-8-16,0 4 12 16,0 3-5-16,0 2 20 15,0 6-33-15,-14 3 0 16,-10 0-2-16,10 0 4 16,0 12-2-16,1 17 0 15,13 5 7-15,0 5-17 16,0 4 10-16,0 1 0 15,34-11-6-15,11-1 8 16,-1-9-6-16,8-9 4 16,0-5 0-16,-15-9-5 15,1 0 5-15,-7 0 0 0,-3-17 2 16,3-19 11 0,-4-8-11-16,4-9 2 0,0-11-2 15,-4-11 27-15,-9 1-26 16,-5 0 18-16,-13 11 14 15,0 8-32-15,0 15 36 16,0 15-5-16,0 13-25 16,0 6 16-16,0 6-25 15,0 4-8-15,0 44 4 16,14 23 8-16,3 12-3 16,4 6-1-16,0-7 1 15,-4-7-5-15,10-13 4 0,4-9 0 16,14-11-1-1,-14-13-21-15,3-14-102 0,-3-13-2 16,0-2-93-16,-10-17 2 16</inkml:trace>
  <inkml:trace contextRef="#ctx0" brushRef="#br0" timeOffset="21950">3610 1856 81 0,'0'0'313'16,"0"0"-241"-16,0 0-12 16,0 0 10-16,0 0-8 0,0 0-5 15,210-17-12 1,-145 17 5-16,11 0-31 0,10-6-13 16,-4 0 20-16,-13-2-16 15,-28 2 32-15,-10 4 5 16,-24 2-38-16,-7 0 17 15,0 0 5-15,0 0-6 16,0 0 24-16,0 0-35 16,0 0-2-16,0 0-12 15,0 8 0-15,0 21 0 16,0 13 0-16,7 1 4 16,17 3-2-16,-3-3 1 15,9-6-3-15,-9-9 1 16,10-3 11-16,0-6-12 0,-10-10 0 15,10-4 2-15,-11-5 8 16,-3 0-5-16,-3 0-5 16,-7-12 7-16,-7-10 1 15,0-10-3-15,0-3-3 16,0-1-2-16,0 1 22 16,0 4-16-16,0 8 14 15,0 6 5-15,0 3-23 16,0 8 16-16,0 6-18 15,0 0 2-15,0 0-7 16,0 14-11-16,0 23 16 16,21 6 0-16,3 3 6 15,-4-6-10-15,4 0 4 0,-3-11 0 16,3-7-4-16,-10-7 8 16,0-9-4-16,-4-6 0 15,-3 0 8-15,7 0 11 16,-1-26-19-16,11-5 0 15,-3-1-2-15,-4-3 7 16,11 0-5-16,-4 7 0 16,-4 3 5-16,-6 10-5 15,3 10 0-15,-3 5-1 16,0 0-9-16,10 0-5 16,-3 25 15-16,-4 5-1 15,3 1-7-15,-6-3 3 16,3 1-2-16,-3-7 7 0,0-2-8 15,3-7 11-15,-10-5-3 16,0-5 0-16,0-1 7 16,0-2-9-16,-1 0 2 15,12 0 0-15,-5-13 4 16,11-16-1-16,4 0-3 16,3-3 0-16,-4 4 9 15,-9 5-11-15,-5 9 2 16,-6 5 0-16,-7 6-7 15,7 3 7-15,0 0-8 16,3 0 8-16,-3 18-4 16,7 1-3-16,0-1 7 0,-4-2 0 15,-3-1-7 1,0-6 8-16,0-1-1 0,-7-5 0 16,13-3 10-16,-13 0-16 15,11 0 6-15,9 0 0 16,-6-14 4-16,10-10 0 15,4-2-4-15,-4 8 0 16,-11 0 10-16,1 6-18 16,-3 12 8-16,-5 0 0 15,15 0-7-15,-4 20-8 16,4 8 15-16,3 7-20 16,-3-3-89-16,-1-3-25 15,4-7-154-15</inkml:trace>
  <inkml:trace contextRef="#ctx0" brushRef="#br0" timeOffset="23104">7272 1344 694 0,'0'0'137'16,"0"0"-11"-16,0 0 8 16,0 0-64-16,0 0-11 15,0 0-59-15,0-111 4 16,0 154-6-16,0 11 2 0,0 11 0 16,0 10 3-1,0 5 5-15,7 3-8 0,17-6 0 16,-4-5 9-16,4-15-14 15,4-12 5-15,-4-13-61 16,-3-9-17-16,-4-9-30 16,-10-11 1-16,-7-3 17 15,0 0-15-15,0-5-89 16,-45-18-32-16,-24-3 157 16,-10 0 23-16,-10-2-65 15,13 5 111-15,4 0 108 16,20 8-3-16,15 7-16 0,23 6-1 15,3 2-35-15,11 0-51 16,0 0-2-16,0 0 0 16,45 0 26-16,31 0 13 15,6 0 20-15,15 0-13 16,-1 0-2-16,-24-4 22 16,4-1-47-16,-25 1 20 15,-13 4 1-15,-10-2-13 16,-11-2 22-16,-10 4-24 15,0 0-8-15,-7 0 17 16,0 0-33-16,0 0 11 16,0 0-12-16,0 11 5 15,0 15-6-15,6 6 1 0,15-3 0 16,10-1 0 0,0-2 7-16,14-6-7 0,-1-6 0 15,1-5 11-15,7-6-9 16,-1-3-1-16,-16 0-1 15,2 0 28-15,-13-5-6 16,-17-18 36-16,0-3-5 16,-7-8-35-16,0-3 21 15,-14-1-35-15,-37 3 2 16,-11 7-6-16,4 11 1 16,6 9-2-16,21 8 1 15,10 0-36-15,15 8-50 16,6 27-67-16,0 7-87 15,13 1-298-15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0:00.4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31 340 694 0,'0'0'309'0,"0"0"-210"16,0 0 19-16,0 0-25 15,0 0-73-15,0 0-20 0,37 17-4 16,-16 22 4-16,3 17 3 15,4 7 8-15,-4-1-3 16,3 4-4-16,-10-6 4 16,-3-5-5-16,0-10-2 15,-7-10-1-15,0-17 0 16,3-5 11-16,-10-10-11 16,0-3 1-16,0 0 1 15,0 0 28-15,0 0 16 16,0-16 10-16,0-17-8 15,-31-16-45-15,-7-11 12 16,11-5-15-16,-4-9 7 0,0-12-6 16,3 1-1-1,-3-5 0-15,18 7-1 0,13 18 3 16,0 14-3-16,0 13 1 16,0 13-3-16,0 6-12 15,13 6 14-15,11 5-5 16,11 4 4-16,3 4-31 15,13 0 25-15,-13 7-20 16,7 24 1-16,-14 6 17 16,-18 12-27-16,-6 5 16 15,-7 0-5-15,-7 3-17 16,-51-5-23-16,-11-5-56 16,-3-6-5-16,3-6-37 0,18-9-74 15</inkml:trace>
  <inkml:trace contextRef="#ctx0" brushRef="#br0" timeOffset="839">512 806 656 0,'0'0'154'0,"0"0"-26"15,0 0-16-15,0 0-35 16,0 0-19-16,0 0 17 16,51-134-60-16,-30 102 12 15,-11 4 6-15,-10 5-19 16,0 5 23-16,0 8-23 15,0 4-7-15,0 6-4 16,0 0-3-16,0 0-8 16,0 0 2-16,0 0-30 15,0 14 27-15,0 17-3 16,0 7 12-16,0-4-3 16,0 0-1-16,21-8 3 15,-7 0-5-15,10-12-21 0,-4-3 27 16,5-5-17-16,2-6 17 15,18 0-8-15,17-6 19 16,10-28-11-16,-3-12 1 16,-4-5 3-16,-7-7 9 15,-20-5 0-15,-17-8 18 16,-4-6 25-16,-17-6-41 16,0 3 23-16,-17 6-10 15,-24 14-27-15,10 16 24 16,-7 19-25-16,17 11 4 15,4 11-8-15,10 3 3 16,0 0 0-16,0 40-11 16,1 25 12-16,-1 22-9 15,7 4 9-15,0-2-17 0,0-3 13 16,27-13-30-16,11-10-1 16,7-14-14-16,-1-15-12 15,8-14 26-15,0-14-23 16,-1-6 31-16,8 0 22 15,-8-22 4-15,11-16 1 16,-17-1 0-16,-18-4 6 16,-10 3 8-16,-17 5 3 15,0 7 23-15,0 10 21 16,0 7-54-16,-17 4 19 16,10 7-26-16,0 0-1 15,1 0-10-15,-1 24 11 16,-10 10 0-16,17 3-6 0,0 1-24 15,0-1 25-15,44-5-5 16,1-7-39-16,24-11 10 16,3-9-9-16,10-5-40 15,-23 0-28-15,-8-11-148 16</inkml:trace>
  <inkml:trace contextRef="#ctx0" brushRef="#br0" timeOffset="1348">601 77 518 0,'0'0'124'16,"0"0"-12"-16,0 0-35 15,0 0-1-15,0 0-22 0,0 0-42 16,0 0 19-1,-31-45-20-15,24 45-9 0,1 0-4 16,6 0-6-16,0 10 8 16,0 19-2-16,0 0 11 15,0-6-13-15,0-6 4 16,13-8 0-16,1-4 9 16,10-5-9-16,-10 0 15 15,3 0 49-15,-3 0 14 16,0-8 15-16,-14-13-16 15,0 5-34-15,0-4 9 16,0 0-45-16,-28 5-7 0,-27 3-19 16,4 10-43-1,-8 2-69-15,21 6-86 0,18 25-276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23.5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1 435 107 0,'0'0'537'0,"0"0"-463"0,0 0-11 16,0 0 39-16,0 0-8 15,0 0-70-15,-7 17 1 16,14-17-21-16,31 0 13 15,27 0-18-15,24 0 1 16,8-17-108-16,-8-3-155 16</inkml:trace>
  <inkml:trace contextRef="#ctx0" brushRef="#br0" timeOffset="514">647 89 527 0,'0'0'174'0,"0"0"-64"16,0 0 0-16,0 0-41 15,0 0 2-15,0 0-21 16,124-83-30-16,-117 77 36 15,-7 6-26-15,0 0-8 16,0 0 5-16,0 0-23 16,0 0-8-16,0 0 3 15,0 18-8-15,0 16 0 0,0 9 9 16,0 6 0-16,10 2 1 16,-3 6 7-16,0 3-8 15,7 0 0-15,3 0 9 16,-3-5-12-16,13-8 3 15,-10-6 0-15,-3-9-2 16,10-10 7-16,-24-4-5 16,7-7 0-16,-7-4 8 15,0-3-16-15,0-4 8 16,-7 0-34-16,-37 0 27 16,-18 0 7-16,-4 0 14 15,15 0-14-15,13 0 9 0,24 0-9 16,14 0 0-1,0 0 0-15,0 0-11 0,0 0-5 16,0 0 16-16,0 0 0 16,38 0-26-16,27-14 21 15,32-6-72-15,13-3-92 16,-4-5-152-16</inkml:trace>
  <inkml:trace contextRef="#ctx0" brushRef="#br0" timeOffset="1252">1913 235 434 0,'0'0'142'15,"0"0"-65"-15,0 0-21 16,0 0-9-16,0 0-26 16,0 0-18-16,0 0 22 15,0 0-22-15,0 0 2 16,0 0 13-16,0 0-14 15,17 0 26-15,-10 0 4 16,0 0-7-16,-1 0 27 16,-6-3-30-16,0-6 4 15,7 1 9-15,-7 0-24 0,0 2 14 16,0-4-14-16,0 2-6 16,0 3 21-16,0 0-28 15,0 1 3-15,0 4-3 16,-7 0-25-16,-6 0 25 15,-4 0-2-15,-4 14-5 16,7 6 0-16,7 0-14 16,7 1 1-16,0-5 2 15,0-4-20-15,0-6 33 16,7-6 3-16,7 0 4 16,0 0 5-16,3 0-4 15,-10-6 11-15,0-2 20 16,-7-4-20-16,0 1 22 15,0-1-34-15,0 6 8 0,-7 4-20 16,-17 2-11-16,3 0-33 16,7 11-102-16,4 17-56 15</inkml:trace>
  <inkml:trace contextRef="#ctx0" brushRef="#br0" timeOffset="1513">1854 744 681 0,'0'0'137'0,"0"0"-22"16,0 0-38-16,0 0-40 15,0 0-14-15,0 0-21 16,-14 106 25-16,-30-66 13 16,-15 3-27-16,-16 0 17 15,-22 5-30-15,1-5-54 16,-14-3-378-16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4.6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31 358 0,'0'0'207'0,"0"0"-82"16,0 0-11-16,0 0-49 15,0 0 22-15,0 0-45 16,0 0-22-16,-24 0 29 16,24 0-32-16,0 0 4 15,24 0 17-15,55 0-31 16,42 0 42-16,33 0-14 15,46 0-33-15,37-9 10 16,17 4-12-16,4-2-7 16,-14 5-62-16,-6-1-105 15,-32-2-72-15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4.9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0 563 0,'0'0'137'15,"0"0"-105"1,0 0-3-16,0 0 45 0,0 0 8 15,224 4-52-15,-128-4-14 16,7 2-1-16,0 0-9 16,18 2 1-16,-18 1-7 15,17-2 3-15,-17-3-14 16,14 0-6-16,4 0-110 16,-4 0-70-16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5.2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29 469 0,'0'0'144'0,"0"0"-55"15,0 0-2-15,0 0-19 16,0 0-54-16,220-6 11 16,-158 3-25-16,3 1 6 15,4-2-9-15,34 2 3 16,1-2 0-16,36 4 0 16,15-2-79-16,17-1-38 15,3 0-131-15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5.4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50 528 0,'0'0'118'0,"0"0"-74"15,0 0 20-15,0 0 15 16,0 0-52-16,216-35 3 15,-157 35 1-15,16 0-26 16,-9 0 23-16,2 0-25 16,11 0-1-16,4 0 6 15,13 0-7-15,7 0-2 16,18 0 1-16,13 0-116 0,14-2-32 16,6-8-55-16,-13 7-113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5.6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92 285 0,'0'0'85'0,"0"0"20"15,0 0 7-15,220-41-77 16,-130 31-16-16,13 0-16 0,4 2 6 15,3 0-18-15,0 1-54 16,-4-1-267-16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6.1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72 266 0,'0'0'72'0,"0"0"-18"0,0 0-7 15,223-14-19-15,-134 10-3 16,1 2-25-16,6-4 3 16,0-1-2-16,1 6 9 15,-8 1-13-15,0-4 3 16,-9 4 0-16,9-2-3 16,0-4-11-16,8-2-68 15,23-1-37-15,4 0-80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6.2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77 70 0,'0'0'93'16,"0"0"-28"-16,0 0 1 15,248-6 31-15,-169 4-2 16,24-8-37-16,24 5-19 0,21-4-32 16,0 1 10-16,0 1-4 15,-7 0-10-15,-1 4 4 16,-5-3-7-16,6 0-14 15,0-2-165-15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6.7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28 220 0,'0'0'62'15,"0"0"-4"-15,275 0-13 16,-165 0-3-16,3 0-8 15,-10 0-25-15,7 0 13 16,4 0-22-16,3 0 9 16,10 0-10-16,14 0 1 0,7 0 0 15,0 0 0-15,0 0 3 16,-8-2-3-16,-5-2 0 16,-12 2 4-16,5 2-8 15,-8 0 4-15,-3 0 0 16,3 0-2-16,-17 0 7 15,0 0-5-15,8-4 0 16,9 2 2-16,4-1-4 16,10 0 2-16,14 0 0 15,-1 3-4-15,12-3-42 16,2 1-244-16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6.8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0 358 0,'0'0'96'15,"0"0"-42"-15,262 0 6 16,-166 0-46-16,21 0-9 16,3 0-2-16,7 6-3 15,21-3-1-15,21-3-14 16,9 0-280-16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0:03.2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328 717 618 0,'0'0'208'0,"0"0"-95"0,0 0-8 16,0 0-52-16,0 0-7 16,0 0-35-16,-165-29-8 15,145 29 0-15,-1 14 2 16,-10 12-5-16,0 9 0 15,18 5 0-15,6 3-7 16,7-6-1-16,0-3 2 16,7-11-7-16,23-9-28 15,-2-8 41-15,3-6-6 16,-10 0 12-16,3-4 13 16,-17-17-14-16,-1-11 3 15,1-4 37-15,0-8-20 16,-7-2 8-16,0 6 3 0,0 3-10 15,-20 11 10-15,-5 9-22 16,12 9-14-16,-8 8 0 16,-3 0-9-16,3 0 9 15,-3 31 0-15,-3 15-10 16,10 3 3-16,10-4-33 16,7-8 17-16,0-9 13 15,44-4-20-15,15-16 30 16,17-5 0-16,6-3 2 15,-3-5 9-15,4-30-10 0,-8-11 33 16,-16-5 22 0,-15-4 0-16,-6-2 22 0,-24-3-23 15,-14 6-18 1,0 0 17-16,0 11-41 0,0 11 15 16,-14 12 1-16,-3 9-26 15,10 5 14-15,0 6-17 16,7 0-3-16,-7 0-4 15,1 34-11-15,-5 32 18 16,-9 25-3-16,-11 19 18 16,3 15-16-16,4 12 1 15,3 12 0-15,8 0-12 16,13-12 12-16,0-20-14 16,0-20-7-16,20-25-23 15,11-23 41-15,-3-21 0 0,3-22 3 16,-11-6-6-1,4 0 14-15,4-17-2 0,-4-15 15 16,7-11-14-16,-17-3 34 16,-7-8-36-16,-7-1-2 15,0 4 7-15,0-3-10 16,-31 3 0-16,-21 2-2 16,0 9-22-16,-6 9 13 15,20 13-44-15,11 7-25 16,10 5-15-16,17 1-90 15,0-6-76-15,68-10-567 16</inkml:trace>
  <inkml:trace contextRef="#ctx0" brushRef="#br0" timeOffset="299">1315 557 594 0,'0'0'197'0,"0"0"-72"16,0 0 21-16,-89-149-24 16,82 132-14-16,7 9-8 15,0 4-72-15,0 4 10 16,0 0-38-16,0 0 4 16,0 15-11-16,0 33-14 15,7 19 21-15,7 10-8 16,-1 1 16-16,5-2-8 0,-12-7 0 15,1-16-7 1,0-12 4-16,7-13-84 0,-14-16-38 16,10-12-5-16,-10 0-19 15,0-12-35-15,0-25-239 16</inkml:trace>
  <inkml:trace contextRef="#ctx0" brushRef="#br0" timeOffset="2243">920 623 154 0,'0'0'119'0,"0"0"-55"16,0 0-24 0,0 0 5-16,0 0 12 0,0 0 43 15,158 20 5-15,-72-17-27 16,14-3 6-16,-4 0-21 16,0 0-12-16,-17-15 15 15,-10-5-23-15,-24-3 23 16,-18 1 18-16,-3-4-32 15,-17-3 4-15,-7 1-19 16,0 2 1-16,0 3 16 16,0 6-53-16,-7 8 8 15,1 3-6-15,-5 6 6 16,4 0-7-16,7 0-2 16,0 0-1-16,0 0-9 15,0 0 0-15,0 5 7 0,0 25-4 16,0 13 7-1,0 5-3-15,0 1 3 0,0 3 0 16,18-4-7-16,-5-3 14 16,8-7-7-16,3-7 0 15,-17-11-15-15,7-8 11 16,-8-7-11-16,5-5 15 16,-4 0-10-16,6 0 21 15,8-5-11-15,10-15 0 16,0-6 7-16,7-3-7 15,-11 1 0-15,4 2 0 16,-17 12-3-16,0 5 8 0,-4 2-5 16,-10 7 0-16,7 0-15 15,14 0 13-15,3 24-18 16,3 5 19-16,4 0-6 16,0-4-2-16,-10-1 8 15,-1-8 1-15,4-4-17 16,-3-4 16-16,3-8-7 15,-3 0 8-15,-4 0 6 16,4 0-3-16,-8-14 2 16,11-12-1-16,-3-2-1 15,-4-3 8-15,-10-1-3 16,-7 3 8-16,0 7 11 16,0 7-24-16,0 6 17 15,0 7-17-15,0 2 4 16,0 0-14-16,0 0-10 0,0 14-4 15,7 12 18-15,7 8 3 16,17-3 0-16,-11-2 0 16,4-1 4-16,-3-4-9 15,3-5 5-15,-3-4 0 16,-4-6-5-16,-3-7 0 16,-1-2 5-16,11 0 0 15,-3 0 2-15,-7-6 2 16,10-19 2-16,-4-1-6 15,-2-3 0-15,2 3 8 16,-6 10-2-16,-4 4 2 16,-3 6-5-16,-7 6 17 0,0 0-20 15,0 0-3 1,0 0-2-16,14 4-27 0,0 16 32 16,3 2 0-16,-3-1 0 15,-1-5-10-15,5-2 10 16,-11-2 0-16,6-6-3 15,1-1 3-15,3-5-2 16,-3 0 2-16,17 0 0 16,14-11-4-16,-11-9 9 15,11-2-5-15,-7 7 0 16,-25 3 7-16,4 6-10 16,-10 6 3-16,0 0-3 15,7 0-3-15,3 0-9 16,4 18 9-16,3 2 3 0,-4 3-10 15,1-3 9-15,3-6-12 16,7 1 11-16,-10-10-8 16,3-5 18-16,-4 0-5 15,11 0 1-15,-3-5 5 16,-4-13 1-16,-3-5-6 16,-15-3 1-16,-6 1 32 15,0-3-22-15,0-2 9 16,-13 11-1-16,-8 5-19 15,-10 5-2-15,0 9-3 16,4 0 3-16,-4 0-18 0,17 17 16 16,7 12-6-1,7 5-19-15,0-6 5 0,21-5 12 16,17-9-5-16,13-5 15 16,1-6-10-16,-1-3 19 15,-6 0-8-15,-7 0 2 16,-18-8 3-16,-2-6 16 15,-18-1 29-15,0 0-13 16,0 4 27-16,0 3-44 16,0 4 8-16,0 4-6 15,-11 0-19-15,11 0 3 16,-7 4-6-16,-13 33 0 16,-18 17-11-16,0 12 21 0,0 2-10 15,4 10 0 1,3-1 6-16,10-1-12 0,11 3 6 15,3-11 0-15,7-2-4 16,0-12 11-16,0-6-7 16,0-7 0-16,0-8 7 15,0-1-14-15,0-8 7 16,-14-9 0-16,1-5-6 16,-4-7-4-16,10-3 10 15,0 0 13-15,7-23-8 16,-7-23 1-16,0-15-6 15,7-4 0-15,0 0-4 16,0-1 4-16,0 6 0 16,7 8-1-16,38 4-14 0,6-1 10 15,21-6-19-15,18-7-7 16,23-7 20-16,-3 0-19 16,-7-2 30-16,-13 8-3 15,-25 14 13-15,-10 7-8 16,-20 7-2-16,-11 3 1 15,-18 6 28-15,-6 5-20 16,0 0 16-16,0 5-7 16,-24-2-6-16,-3 7-21 15,-4 5 9-15,3 3-5 16,-2 3-5-16,-1 0 10 16,3 14 0-16,4 10 0 15,17 4-15-15,7 1 12 16,0-2-18-16,7 9 21 0,31-1-8 15,7 7 2-15,13-2 6 16,-13 3 0-16,-1-6-2 16,-6-1-3-16,-17-7 5 15,-4-3 0-15,-17-8-9 16,0-8 7-16,0-1-1 16,-7-7-9-16,-55-2-8 15,-27 0 7-15,-7 0-36 16,-21-13-158-16,7-15-103 15,-11-13-543-15</inkml:trace>
  <inkml:trace contextRef="#ctx0" brushRef="#br0" timeOffset="2769">2158 36 663 0,'0'0'151'15,"0"0"-22"-15,0 0-20 16,0 0-24-16,0 0-52 16,0 0-29-16,0-5-4 15,-14 10 0-15,0 21-3 16,-3 9 12-16,17-6-9 15,0-4 0-15,0-5 1 16,10-5-4-16,18-7 8 16,17-5-2-16,-15-3 19 0,8 0-4 15,-17 0 46-15,-7-6-12 16,3-8-14-16,-17-1 14 16,0-2-29-16,0-2 1 15,0-7-19-15,-17 3 2 16,-11-1-14-16,-3 2 4 15,-7 5-58-15,-13 5-52 16,-1 10-114-16,-6 2-265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7.0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0 468 0,'0'0'92'0,"0"0"-85"16,0 0-7-16,306 8 0 15,-196-2-217-15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8.2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12 684 0,'0'0'167'0,"0"0"-44"16,0 0-10-16,0 0-47 15,0 0-7-15,0 0-38 16,0-26-19-16,0 26-1 16,0 3-1-16,0 31 0 15,0 12 0-15,0 13 9 16,0 16-6-16,0 11-3 16,7 11 0-16,6 17-3 15,1 10 3-15,10 21-1 0,14 9-68 16,7 4-76-1,-11-10-22-15,11-19-87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9.0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0 360 0,'0'0'136'0,"0"0"-5"16,-7 155-11-16,7-104-40 15,0 1-38-15,0-1-17 0,0 6-6 16,0 1 1-16,17 5-16 15,-3 2-3-15,-1 4-1 16,-6 2-67-16,-7 1-33 16,11-5-142-16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9.3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 0 378 0,'0'0'128'0,"0"0"-27"16,0 178 2-16,-7-116-11 15,-3 1-6-15,10 3-17 16,0-9-47-16,0 0 12 15,0 1 9-15,0-4-41 16,17-6 13-16,-3 4-15 16,0-7-8-16,3 1-40 15,-10 0-112-15,6 0-70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9.5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 0 109 0,'0'0'347'15,"0"0"-187"-15,-21 160-43 16,14-103 14-16,7 0-59 15,0-5-55-15,0 5 16 16,0-8-12-16,7-1-14 16,7-5 4-16,0-3-11 15,3 3-43-15,-10-6-151 0,0 3-188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9.7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 0 407 0,'0'0'161'0,"0"0"-18"16,0 0-37-16,0 200-62 15,0-134-32-15,-7-2 44 0,0 4-38 16,7 3-15-1,0 0-6-15,0-8-107 0,0-11-406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35.8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2099 277 0,'0'0'41'15,"0"0"-29"-15,231-23-9 0,-121 18 4 16,3 2-7 0,-3 0-31-16,-20 0-2 0,-8 0 2 15,-16-2 28-15,-8-5-127 16</inkml:trace>
  <inkml:trace contextRef="#ctx0" brushRef="#br0" timeOffset="2922">949 0 319 0,'0'0'111'0,"0"0"60"15,0 0-109 1,0 0 16-16,0 0-34 0,-20 164 13 16,20-124-35-16,7-2 11 15,6 10-6-15,-6-3-25 16,10 3 18-16,-10 5-20 15,0-2 1-15,7 4 0 16,3 1-1-16,11 7 0 16,-4 6-77-16,-4 10-73 15,-6 13 43-15,3 5-11 16,-17 3 52-16,7-5 25 16,0-6 23-16,-7-12 18 15,14-12 3-15,-14-7-1 16,10-4 24-16,-10-6-4 0,7-3-16 15,-7 2 4-15,0-1-8 16,0 0-4-16,0-1-29 16,14 4-45-16,-7-3 74 15,0 0-1-15,10-4 3 16,-10 4 11-16,13-3 10 16,-13-6 48-16,3 0-2 15,4-6-22-15,-7-2 3 16,0 3-33-16,-7-4 3 15,0-2 4-15,7 3-15 16,0-4-1-16,3 1-6 16,-3 0-181-16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48.6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77 398 706 0,'0'0'216'0,"0"0"-55"16,0 0-39-16,0 0-9 16,0 0-49-16,0 0-19 15,0 0 5-15,7-83-49 16,-7 83 4-16,0 0-5 16,0 0-21-16,0 0 17 15,0 26-14-15,0 9 18 0,0-1 6 16,0 3 1-1,0-9-7-15,7-2 0 0,-1-11 9 16,5-7-14-16,-4-8 5 16,0 0-5-16,-7 0-2 15,6 0 14-15,8 0-4 16,17-23 0-16,0-5 4 16,-3 2-4-16,2 3-3 15,-16 9 0-15,3 5-3 16,-10 6 4-16,-7 3-1 15,0 0 0-15,0 0-18 16,0 0-9-16,7 0-28 0,14 3 35 16,-4 12 18-16,4-1-41 15,-8 0 22-15,-2-5 4 16,-4-2-21-16,6-3 34 16,-13-4-18-16,14 0 7 15,-7 0 11-15,10 0 7 16,4-15-3-16,10-7 4 15,-18 2 5-15,12 2-14 16,-12 10 5-16,-6 5 0 16,0 1-4-16,-7 2 10 15,7 0-11-15,10 0 5 16,-3 0-16-16,10 5 15 16,-10 6-34-16,-1 1-10 15,1-3 33-15,3-4 6 16,-10-2 6-16,7-3 0 0,17 0 7 15,-17-5 1 1,24-22-8-16,-1-6 0 16,-9-8 25-16,3 1-18 0,0-3 18 15,-17 4 12-15,-8 5-21 16,1 5 27-16,-7 9-27 16,0 9 20-16,0 4 12 15,0 7-38-15,0 0-7 16,0 0-3-16,0 9-41 15,0 28 35-15,0 12 2 16,0 5 4-16,0 0-1 16,0-2 11-16,7-10-16 0,17-4 6 15,14-10-75-15,-10-10-29 16,3-10-25-16,-4-8-41 16,-3 0-86-16</inkml:trace>
  <inkml:trace contextRef="#ctx0" brushRef="#br0" timeOffset="197">723 307 433 0,'0'0'88'16,"0"0"-69"-16,0 0 13 15,0 0 40-15,237-23-16 0,-126 9-23 16,-1-4 6-16,-14 4-38 15,-38 6-1-15,-20 2-1 16,-38 6-184-16</inkml:trace>
  <inkml:trace contextRef="#ctx0" brushRef="#br0" timeOffset="637">25 44 374 0,'0'0'315'0,"0"0"-203"0,0 0-49 16,0 0-9-16,0 0-54 16,0 0-6-16,-24 34 4 15,24-2 2-15,0-7 0 16,24-5 3-16,-3-5 4 16,3-7-1-16,-3-8 10 15,3 0-10-15,-4 0 26 16,-3 0 27-16,-3-15 22 0,-14-1 21 15,0-6-40 1,0-4 1-16,0-2-30 0,-7 7-19 16,-10 0 14-16,-3 7-28 15,-5 6 0-15,19 1-9 16,-1 7 2-16,7 0-36 16,0 38-164-16,0 10-2 15,13 7-225-15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50.4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167 921 667 0,'0'0'183'0,"0"0"-75"15,0 0 1-15,0 0-7 0,0 0-20 16,0 0-23-16,-59-63-26 16,59 63-12-16,0 0-20 15,0 0-1-15,0 14-4 16,-13 27-1-16,6 7 5 16,7 7 0-16,-7-4 0 15,-10-3 0-15,10-4 0 16,-7-11 10-16,7-6-10 15,0-11 0-15,7-7 0 16,0-6-1-16,0-3 8 0,0 0-7 16,0 0 28-1,-10-8-22-15,10-21 36 0,-14-17-31 16,14-9-10-16,0-7 13 16,0-10-12-16,0-2-2 15,0 0 0-15,7 5 10 16,10 10-11-16,4 15 1 15,-7 18 0-15,3 12-11 16,-3 11 6-16,6 3-15 16,18 0 0-16,7 0-33 15,6 29 25-15,-6 14-17 16,-14 5-26-16,-17 7 56 16,-14 0-29-16,0-7 9 0,-14-5 2 15,-44-7-18 1,-4-4-8-16,-4-12-46 0,15-9 27 15,20-11 61-15,10 0 15 16,14 0 2-16,7 0 36 16,0-8-14-16,0-9 10 15,28-1-31-15,23-2 11 16,8 0-14-16,3 0 7 16,3 4-3-16,-13 1-2 15,-8 1 4-15,8-3 0 16,-7 0 2-16,-1-4-1 15,-6 1 25-15,-7-5 0 16,-17 2 19-16,0 0 11 16,-14-3-26-16,0 1 31 0,0 1-25 15,0 4-14-15,-7 1 21 16,-24 7-36-16,10 0-11 16,7 10 0-16,-3 2-8 15,3 0 7-15,-10 0-4 16,4 30-1-16,-1 5 2 15,4 6 4-15,17 1 0 16,0-7-2-16,7-3-4 16,37-3-6-16,-6-11-22 15,7-2 14-15,7-14 17 16,6-2-8-16,-6 0 11 16,9-14 0-16,-16-12 7 15,-24-3-7-15,3 1 0 16,-24-3 0-16,0-2 5 0,0 5 0 15,0 0 11-15,-10 8 15 16,-11 7-21-16,7 3 7 16,7 7-17-16,-3 3-1 15,3 0-8-15,0 6-1 16,7 26 10-16,0 2-3 16,0 5 12-16,7-4-17 15,24-3 8-15,7-7-23 16,13-5-8-16,8-8-24 15,13-12 7-15,18 0-27 16,-1-15-59-16,-31-17-37 0,-13-1-39 16,-21-5-164-1</inkml:trace>
  <inkml:trace contextRef="#ctx0" brushRef="#br0" timeOffset="539">1346 369 549 0,'0'0'192'0,"0"0"-15"15,0 0-34-15,0 0-39 16,0 0 0-16,0 0-43 16,-51-57-24-16,51 57 9 15,0 0-40-15,0 0 5 16,0 0-11-16,0 12-22 16,0 31 21-16,0 14-1 15,0 8 2-15,0-2 4 16,0 3-1-16,0-9-3 0,0-2 0 15,0-10 4 1,0-11-6-16,0-8 2 0,0-14 0 16,0-7-7-16,0-2 8 15,0-3-1-15,0 0 2 16,0 0 6-16,0-11 9 16,0-20-17-16,0-10 0 15,0 1-8-15,0-3 6 16,6 7 2-16,19 7 0 15,-12 5-8-15,11 14 6 16,4 4-27-16,3 6-19 16,7 0 2-16,-11 8-19 0,-3 21 25 15,-17 3-16 1,-7-1-1-16,0 0 50 0,0-5 5 16,-31-3 2-16,4-3-11 15,-4-8 17-15,17-5-6 16,4-3 0-16,10-4 1 15,0 0-2-15,0 0 1 16,0 0 0-16,0 0 5 16,0 0-5-16,17 2 0 15,10-2-4-15,28 0 10 16,11 0-15-16,6 0-7 16,-3 0-265-16</inkml:trace>
  <inkml:trace contextRef="#ctx0" brushRef="#br0" timeOffset="892">2030 46 717 0,'0'0'181'0,"0"0"-83"16,0 0-33-16,0 0-17 16,0 0-40-16,0 0-5 15,-120 129 8-15,120-61-6 16,0 10 15-16,0-1-16 15,0 0-2-15,38-6 7 16,-11-2-5-16,11-12-8 16,0-8-11-16,14-15-126 15,-1-19-88-15</inkml:trace>
  <inkml:trace contextRef="#ctx0" brushRef="#br0" timeOffset="1182">2557 0 806 0,'0'0'163'15,"0"0"-72"-15,0 0 58 16,0 0-69-16,0 0-46 15,0 0-34-15,65-6 3 16,-20 38-3-16,6 11 0 16,1 8 5-16,-8 4-5 0,8 7 0 15,-7 7 0-15,-8 0-3 16,-16 2 8-16,-11 4-8 16,-10-4 3-16,-10-2-138 15,-48-9-166-15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52.8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261 94 395 0,'0'0'439'15,"0"0"-254"-15,0 0-76 16,0 0 15-16,0 0-39 15,0 0-50-15,0-85 13 16,0 78-26-16,0 5 1 16,0 2 2-16,0 0-25 0,-14 0 0 15,-17 0-5-15,-6 0-3 16,2 0 3-16,-20 23 5 16,21-3 0-16,3-3-4 15,10 3 1-15,21-3 2 16,0 0-3-16,0 3-40 15,0 4 0-15,7-6 1 16,21 6 31-16,3-7 7 16,-1 0-29-16,-2-5 31 15,-4 2 0-15,-3-2 3 16,-14 2-8-16,-1 1 8 16,-6 1 0-16,11 2-5 15,-11-8 1-15,0 8 3 16,0-1 1-16,0 3-12 0,-17-2 11 15,-11-4 1-15,-3-8 0 16,10-4-3-16,4-2 10 16,4 0-5-16,6 0 4 15,7 0-4-15,0 0 16 16,0 0-11-16,0-2-7 16,0-4 9-16,0 0-6 15,0 3-3-15,20 0 0 16,11 3-4-16,-10 0-6 15,3 0 7-15,-10 23-5 16,-1 11-4-16,5 4 13 0,-18 7-1 16,0 4 0-1,0 3 4-15,0-1-3 0,0-5 1 16,-7-3-2-16,-4-4 0 16,11-5 9-16,0 0-9 15,0-5 0-15,0-9 8 16,25-5 4-16,5-3-7 15,-2-10-1-15,10-2 24 16,0 0-28-16,-1 0 17 16,-9 0-17-16,-14-8-48 15,-14-9-150-15,0 3-468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40:22.4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0 146 718 0,'0'0'118'0,"0"0"-28"15,0 0 14-15,0 0-33 16,0 0-35-16,0 0-11 15,0 0-17-15,21 0 8 16,10 0 0-16,20 0-2 16,15-3 20-16,16-2-16 15,28-4 5-15,24-3 4 16,14-2-25-16,17 3 17 16,21-6-16-16,-1 3 3 15,-9-1 0-15,-11 6-5 0,-41 1-1 16,-18 5 0-1,-27-2 9-15,-3 2-10 0,-18-3 1 16,-20 3 0-16,-17 0-2 16,-14 0 3-16,-7 3-1 15,0-3 0-15,0 3-36 16,0 0-74-16,-7 0-50 16,-38 6-17-16,-6 17-144 15</inkml:trace>
  <inkml:trace contextRef="#ctx0" brushRef="#br0" timeOffset="2025">21 247 218 0,'0'0'249'0,"0"0"-136"16,0 0 11-16,0 0-11 16,0 0-32-16,0 0-4 15,0-2-11-15,0 2 4 16,0 0 2-16,0 0-31 16,0 0 2-16,0 0-9 15,0 0-21-15,0 0 8 0,0 5-21 16,0 18 0-16,0 8 23 15,0 4-14-15,-7 2 17 16,7 9-10-16,0-1-12 16,0 7 13-16,0 5-15 15,0 1 2-15,7 2 13 16,10 5-16-16,-17 10 23 16,0 8 5-16,0 8-8 15,0 3 31-15,0 2-37 16,0-8-9-16,0-6 3 15,7-2-1-15,0-5-4 16,6-7-4-16,1-5 2 16,3-6 1-16,-10-3-3 0,-7-2 0 15,0-7 0 1,0 1 11-16,0-3-11 0,0-6 0 16,-7-3 2-16,-17-2 0 15,4-1-2-15,6-5 0 16,-3-3 1-16,10-3 10 15,7 0-11-15,-7-5 0 16,7-1 4-16,0-6-9 16,0-4 5-16,0-2 0 15,0-2-2-15,0 0 6 16,0 0-4-16,0 0 0 16,0 3 2-16,0 0-8 15,0 0 6-15,0 0 0 16,0-1-2-16,7 2 9 0,7-4-7 15,17 2 0-15,6-2 0 16,8 0 1-16,20 0-1 16,11 0 0-16,13 0 0 15,8-8 10-15,-11-4-10 16,3-2 0-16,-13 5 3 16,-4 1-7-16,4 2 6 15,-11 0-2-15,17-2 0 16,15 2 6-16,-1 0-6 15,14-2 0-15,10 5-9 16,-10-4-1-16,11 2 8 16,-25 3 1-16,-7 2 0 15,-16-3-7-15,-15 3 6 0,-3 0 2 16,4 0 0 0,-8 0-5-16,1-3 5 0,-15 0 0 15,-9 3-2-15,-4-2 7 16,-10-2-5-16,-14 1 0 15,7 1 2-15,0-2-9 16,-7 2 7-16,17-4 0 16,-3 4-1-16,10-4 6 15,-11 0-11-15,-6 6 1 16,0-3 5-16,0 0-3 16,-7 3 3-16,0-3 0 15,0 3-4-15,0-5 17 0,0-1-15 16,0-3 2-16,0-2 0 15,0-4-4 1,0-1 11-16,0-8-7 0,0 5 0 16,0-2 4-16,0 2 0 15,0-2-4-15,0-5-1 16,-7 1-3-16,0-4 6 16,7-2-2-16,-7-3 0 15,7-3 3-15,0-4-2 16,0-1-1-16,0-5 3 15,-7-1-2-15,7-3-1 16,0-6 0-16,-6 1 0 16,-5-3 9-16,11-1-3 0,-7-6-6 15,-6-2 1 1,-1 2-1-16,4 3 2 0,-4 3-2 16,0 6 9-16,0 2-3 15,-3 3 1-15,-4-2-5 16,15 0 1-16,-18 3 1 15,17-1 1-15,-14 0-5 16,4 3 3-16,3 1 3 16,-10-1-5-16,3 9-1 15,8 2 0-15,-11 4-1 16,10 3 6-16,0 2-5 16,-3 2 0-16,10 2 8 0,0 4-12 15,0 4 4 1,0 6 0-16,7-4-4 0,0 3 8 15,0-1-4-15,0-2 0 16,0 3 3-16,0-2-8 16,0 2 5-16,0 3 0 15,0 0-2-15,0 1 5 16,0 2-3-16,0-5 0 16,0 2 8-16,0-2-11 15,0 2 3-15,0 0 0 16,0 3-5-16,0 0 8 15,0 3-3-15,0 0 0 16,0 0 3-16,0 0-8 16,0 0 5-16,0 0 0 15,0 0-1-15,0 0 3 0,0 0-4 16,0 0 2-16,-17 0-28 16,-10 0-37-16,-11 0-51 15,-14 14-100-15,14 10-98 16,1 1-256-16</inkml:trace>
  <inkml:trace contextRef="#ctx0" brushRef="#br0" timeOffset="2933">7 1757 247 0,'0'0'293'0,"0"0"-226"16,0 0 7-16,0 0 22 15,0 0-48-15,0 0-9 16,52-15-13-16,-39 13 10 16,-6 2 4-16,-7 0-27 15,10-4 14-15,-3 4-5 16,0 0-16-16,14-2 18 15,17 2-16-15,20-2 1 16,32-4 23-16,23 0-16 16,4-3 12-16,17 4-9 15,7-4-19-15,0 3 13 16,14 0-13-16,-7-3 0 0,-7 4-1 16,-14 3 4-16,-3-4-3 15,-11 2 0-15,-3-1 3 16,-7-6-4-16,11-2 1 15,-11 0 0-15,-14-4-3 16,-17 3 10-16,-27 2-7 16,-14 4 0-16,-17 4 4 15,-14 1-1-15,7-2-1 16,-7 2 2-16,0 0 0 16,7 0 3-16,-7 1-1 15,0-2-6-15,10 4-10 0,-10 0 9 16,0 0-15-16,0 0-14 15,0 0-48-15,0 0-138 16,-38 0-231-16</inkml:trace>
  <inkml:trace contextRef="#ctx0" brushRef="#br0" timeOffset="3876">169 1257 50 0,'0'0'396'16,"0"0"-295"-16,0 0-21 16,0 0-8-16,0 0-42 15,0 0-20-15,0 0 28 16,-28-41-21-16,21 41-1 15,7-3 13-15,0 3-13 16,0 0-6-16,0 0 16 16,0 0-25-16,0 0 10 15,0 0 4-15,0 0-9 0,0 0 16 16,0 0-16-16,21 0-2 16,24 0 20-16,30-2-19 15,21-4 13-15,14 0 10 16,25-2-19-16,-5-1 13 15,22-3-15-15,-5 2 0 16,-6 0 12-16,-10 2-17 16,-11 2 2-16,-10 4-4 15,-13-7 11-15,-15 4-9 16,-6-1-2-16,3 0 0 16,-10 0 6-16,-11-2-4 15,1 2-1-15,-1 3-1 0,-3 3 3 16,-21-3-3-1,-3 0 0-15,-10 1 0 0,-11-2-1 16,-3 2 3-16,0 2-2 16,-7-4 1-16,7 2 3 15,7 2-6-15,10-3 2 16,3 0 0-16,-3-3 2 16,7 4 2-16,-17 0-4 15,-7-2 0-15,0 0 0 16,-7 4 2-16,0 0-2 15,0 0 1-15,7 0-1 16,-7 0 0-16,0 0 0 16,7 0-1-16,-7 0 7 15,0 0-5-15,0 0-1 16,0-2 0-16,0 2 5 0,-7-3-5 16,-38 3-66-16,-34 0-266 15</inkml:trace>
  <inkml:trace contextRef="#ctx0" brushRef="#br0" timeOffset="4739">45 702 305 0,'0'0'132'0,"0"0"-31"16,0 0-12-16,0 0-6 16,0 0-41-16,0 0-17 15,0 0 19-15,0 0-21 16,7 0 10-16,-7 0-9 16,20-3-23-16,4 0 14 15,21 3-15-15,14-6 8 0,23 1 17 16,7-4-9-16,8 0 16 15,6-2-5-15,-7 0-20 16,14 0 13-16,11 2-19 16,9 0 6-16,11 0 3 15,-7 4-4-15,0-1-4 16,-6 3-2-16,-12-2 0 16,-6-2 3-16,-20 0-3 15,-1 1 0-15,-20 2-6 16,-10 3 13-16,-15-3-7 15,-23 4 0-15,-4-3 1 16,-10 3-5-16,0-2 4 16,7-2 0-16,10 4 0 0,3-2 6 15,11-1-6 1,7 0 0-16,-1 3 2 0,-13-3-4 16,-3 3 2-16,-21 0 0 15,0-4 1-15,-7 4 6 16,0 0-11-16,10-2 4 15,-3 2 0-15,6-3 0 16,1 3 0-16,-14-3 0 16,0 3 0-16,0 0 4 15,0 0-4-15,0 0 0 16,0 0-14-16,-27 0-238 16,-25 12-500-16</inkml:trace>
  <inkml:trace contextRef="#ctx0" brushRef="#br0" timeOffset="5881">643 1934 467 0,'0'0'263'0,"0"0"-160"15,0 0 27-15,0 0-18 16,0 0-45-16,0 0-13 16,-7-37-37-16,7 37-10 0,0 0-7 15,0 28-8-15,0 10 8 16,0 5 1-16,0-3 6 16,0-6-6-16,0-5-1 15,0-9 0-15,0-6 1 16,0-9 3-16,0-5-4 15,0 0 0-15,0 0 6 16,0 0 8-16,0 0-6 16,0-5 11-16,0-15 7 15,0-6-23-15,0-8 6 16,0-7-7-16,0-4 5 16,0-1-4-16,0 1-3 0,7 5 0 15,10 14-3-15,-3 9 10 16,-7 14-9-16,-7 3 2 15,7 0-20-15,10 0 13 16,4 0-20-16,-1 17 13 16,4 3-2-16,-10-3-37 15,3-3 18-15,-10-2 14 16,-7-4-10-16,0 1 19 16,0 0-16-16,0-4 8 15,0 1 11-15,0-3 18 16,-17-1-6-16,10-2 4 15,7 0-3-15,0 0 1 16,0 0-5-16,0 0 0 16,0 0-6-16,0 0 8 15,17 7-2-15,4 4 0 0,3 0 10 16,-3 3-14 0,-1 4 4-16,4-1 0 0,-10 0-1 15,-7-2 0-15,3-1 1 16,-10-6 0-16,0 1-2 15,0-3 0-15,0 2 1 16,-38-2 1-16,1 0 12 16,-8-5-12-16,7-1 0 15,11 0-2-15,9 0-1 16,11 0-24-16,7-10-91 16,0-10-67-16,25-6-172 15</inkml:trace>
  <inkml:trace contextRef="#ctx0" brushRef="#br0" timeOffset="6260">1028 1943 394 0,'0'0'236'15,"0"0"-108"-15,0 0-27 16,0 0-17-16,0 0-34 15,0 0-35-15,-34-9-10 16,34 9 1-16,-11 0 0 16,-2 11-6-16,6 7 0 0,7 2 5 15,0 0-4 1,0-6-1-16,0 3 0 0,0-8-6 16,0-4 9-16,31-5-3 15,-4 0 13-15,4 0-12 16,-3-2 21-16,3-12-5 15,-7-4 14-15,-10-5 18 16,-8 1-27-16,-6-2 16 16,0 4-23-16,0 3-13 15,-13 3-4-15,-25 8-13 16,-14 6-3-16,14 0-52 16,1 0-68-16,16 9-28 0,14 11-224 15</inkml:trace>
  <inkml:trace contextRef="#ctx0" brushRef="#br0" timeOffset="6371">1028 1943 449 0</inkml:trace>
  <inkml:trace contextRef="#ctx0" brushRef="#br0" timeOffset="6632">1028 1943 449 0,'224'-14'152'0,"-224"14"-46"0,0 0-18 0,0 0-24 15,0 0-30-15,-7 0-28 16,0 0 3-16,0 8-4 16,7 9-1-16,0 0-1 15,0 0-1-15,0 1-2 0,0-5 8 16,0 0-1 0,21-5-5-16,-8-5 0 0,18-3-1 15,-10 0 21-15,3 0-7 16,-3 0 25-16,-4-17 10 15,-3-1-14-15,-7-2 15 16,-1-3-21-16,-6 1-10 16,0 4 3-16,0 1-22 15,-34 6-1-15,-4 5-17 16,-7 6-46-16,8 0-36 16,16 0-154-16,4 0-331 15</inkml:trace>
  <inkml:trace contextRef="#ctx0" brushRef="#br0" timeOffset="7197">1468 1757 488 0,'0'0'231'0,"0"0"-107"16,0 0-7-16,0 0-63 15,0 0-26-15,0 0-28 16,7-6 0-16,0 20 2 16,0 12 0-16,0 6 0 15,0 2 15-15,-7 0-12 16,10 4 13-16,-10-7-15 0,7-5 0 16,-7-6 0-16,7-9 4 15,-7-6-7-15,0-5 2 16,0 0 4-16,0 0 13 15,0 0 14-15,0 0 1 16,0-16-23-16,-7-4-4 16,-10 3-4-16,17-7-2 15,0 8 6-15,0-9-4 16,0 1-3-16,0 1 0 16,17 6-6-16,3 5 2 15,5 10 4-15,-12 2-1 16,1 0-15-16,3 0 11 0,-10 8 1 15,0 6-8-15,-7 0 11 16,0 4-16-16,0-1 13 16,0-3 4-16,0 0 0 15,-7-5 2-15,7-3-2 16,-7-1 0-16,7-2-2 16,0 3 2-16,0-3 0 15,0 3-2-15,0 0 8 16,28 0-2-16,-4-1-4 15,10-2 3-15,-3 0 0 16,7-3-3-16,7 0-17 16,-7 0-107-16,-11 0-157 15</inkml:trace>
  <inkml:trace contextRef="#ctx0" brushRef="#br0" timeOffset="7450">2001 1746 686 0,'0'0'153'0,"0"0"-31"16,0 0-27-16,0 0-52 16,0 0-26-16,0 0-17 15,0 0 1-15,7 34 1 0,7-5-2 16,-7-1 0-16,-7 3 0 15,10-5 7-15,-3-3-7 16,-7-3 0-16,0-3-128 16,0-8-232-16</inkml:trace>
  <inkml:trace contextRef="#ctx0" brushRef="#br0" timeOffset="8548">1327 1248 478 0,'0'0'147'0,"0"0"-28"15,0 0 12-15,0 0-50 16,0 0-28-16,0 0-18 16,-10-20-28-16,10 20 8 15,10 0-14-15,4 0-1 16,7 0 5-16,-4 0-5 0,-10 0 0 16,0 9-1-16,0 2 5 15,-7 3-10-15,0 4 6 16,0 4 0-16,0 1-2 15,-7 0 9-15,-14-3 4 16,4-9 5-16,10-6-13 16,7-1 12-16,0-4-14 15,0 0 0-15,0 0 15 16,0 0-13-16,0 0 8 16,7 0 2-16,17 0-13 0,10 0 12 15,11-5-12-15,10-10-2 16,-3 4-15-16,-8-1-169 15,-30 4-289-15</inkml:trace>
  <inkml:trace contextRef="#ctx0" brushRef="#br0" timeOffset="9208">1186 836 370 0,'0'0'108'0,"0"0"-21"16,0 0 6-16,0 0-36 16,0 0-1-16,0 0-19 15,110-51-6-15,-96 48 8 0,-14 3-24 16,7 0 2-1,10 0-12-15,-3 0 1 0,0 0-2 16,3 0-4-16,-10 11 0 16,0 1-7-16,-7 2 7 15,0 1-1-15,0-1 0 16,0 0-4-16,-7-2-1 16,-17 2 8-16,3 0-2 15,-3-3 10-15,-4 0-3 16,15 2-7-16,2-5 0 15,11-5 3-15,0-3-11 16,0 0 4-16,0 0 4 16,0 0 7-16,24 0 0 15,4 0 1-15,3 0-8 16,-7 0 5-16,-10 0-10 0,0 0 5 16,-8 0 0-16,-6 5-7 15,7-2 8-15,-7 3-1 16,0-3 0-16,0-3-5 15,0 0 3-15,0 0-5 16,-27 0 7-16,-18 0 13 16,-13 0-13-16,6 0-101 15,0 0-194-15</inkml:trace>
  <inkml:trace contextRef="#ctx0" brushRef="#br0" timeOffset="9897">1014 236 532 0,'0'0'142'0,"0"0"-21"16,0 0-13-16,0 0-31 15,0 0-47-15,0 0-23 16,0-3 21-16,0 3-28 15,0 0 6-15,0 0-6 16,0 12 1-16,0 7 1 16,0-1-2-16,0 2 3 15,0-3-1-15,0-3 0 16,0-5-2-16,0-4 0 16,0 1 7-16,0-3-15 15,0-3 7-15,7 0 1 0,24 0 1 16,-3 0 1-16,10 0 1 15,-1 0 1-15,1-5 3 16,-10-7-2-16,-11 3-5 16,4 1 1-16,-15 3-4 15,-6 1 8-15,18 1-5 16,-18 0 11-16,0 0-9 16,0 1 38-16,0-4 5 15,0-2-8-15,0-2 10 16,0 3-27-16,0-2 8 15,-18 3 2-15,12 0-15 16,-1 3 21-16,7 3-26 16,0 0-5-16,0 0 0 0,0 0-5 15,0 6-10 1,0 25 1-16,0 12 15 0,0 3-8 16,0 3 2-16,0 2 0 15,0 9-1-15,0-3-250 16,-21 0-232-16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7:53.8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106 68 689 0,'0'0'159'0,"0"0"-39"16,0 0-28-16,0 0 35 15,0 0-62-15,0 0-51 16,-31-60-14-16,69 57 5 15,0 3-8-15,3 0 3 16,-3 0 0-16,-7 0-12 0,0 11 9 16,-17 3 3-1,-7 4-2-15,-7-1-5 0,0 3 7 16,0 0 0-16,0-3 1 16,0 1-6-16,-21-2 5 15,11-4 0-15,-4-3 1 16,7-1 8-16,7-2-9 15,0-4 0-15,-7-2 3 16,7 0-2-16,0 0-1 16,0 0 0-16,0 0-6 15,0 0 14-15,14 0-8 16,10 0 2-16,-3 0 3 16,-1 0-4-16,4 0-1 0,-10 0 0 15,-7 0 2 1,3 0 9-16,-10 0-11 0,0 4 0 15,0 2 3-15,0 2-6 16,0 7 5-16,0 10-2 16,0 6 12-16,0 6-2 15,7 3-4-15,0 3-1 16,-7 0-2-16,7-3 11 16,-7 3-9-16,7-2-1 15,-7-5 11-15,7-1-11 16,-7-4 17-16,0-2-14 15,0-7-3-15,0-4 23 16,0-4-25-16,0-3 13 16,-14 1 19-16,-17-4-31 15,-3-2 23-15,-11 0-26 0,0-3 2 16,-17-3-6-16,4 0-5 16,-8 0-159-16,-2 0-206 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9:26.9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0 495 756 0,'0'0'121'0,"0"0"28"15,0 0-38 1,0 0-8-16,0 0-51 0,0 0-34 16,0 0 16-16,0 0-34 15,0-15 7-15,0 15-14 16,0 0 7-16,13 0-1 15,15 6-1-15,16 14 4 16,1 7-4-16,0-2 2 16,-7 7 0-16,-7-4-7 15,-4 0 10-15,-10-5-6 16,-3-3-17-16,-14-8-69 16,0-4 13-16,0-5-2 0,0-3 19 15,-7 0 59 1,-17 0 1-16,4 0 16 0,13 0-4 15,0-17-11 1,7-3 25-16,0 0-10 0,0-3-9 16,0 1 31-16,0-2-39 15,0 7 20-15,14-3-14 16,-1 4-1-16,11-2 2 16,-3 4-7-16,3-1 0 15,-3-1 12-15,-8 1-9 16,12 4 5-16,-5-4 7 15,-3 4-15-15,-10 2 34 16,0 3-27-16,-7 4 6 16,0-2 17-16,0 1-28 15,0-2 28-15,0 3-25 0,0-2 0 16,0 4-10-16,0 0-5 16,0 0-19-16,0 4 15 15,0 24 14-15,0 6-8 16,0 6-2-16,0 0 6 15,0-8-10-15,14-3 8 16,17-9-35-16,7-6 20 16,-4-8-3-16,4-4 20 15,-7-2 4-15,7 0 0 16,3-20-3-16,4-17 10 16,10-11-7-16,-4-15 38 15,-6-7-15-15,-11-6 37 0,-3-5-14 16,-17 4-21-1,-7 12 15-15,-7 16-24 0,0 21 20 16,0 15 22-16,0 8-35 16,0 5 9-16,-7 0-32 15,-7 3-20-15,7 34 20 16,-10 18 0-16,17 10 2 16,0 10-2-16,0-6 13 15,10-1-14-15,25-2 1 16,16-11-29-16,-6-11-8 15,0-12-73-15,6-15-60 16,-13-13-59-16,-7-4-31 16,-10-9-167-16</inkml:trace>
  <inkml:trace contextRef="#ctx0" brushRef="#br0" timeOffset="1119">924 263 355 0,'0'0'152'0,"0"0"-58"15,0 0-13-15,0 0-6 16,0 0-44-16,0 0-31 16,-89-14-17-16,113 14 17 15,11 0 23-15,16 0-14 16,18 0 5-16,-11 0 6 16,1 0 16-16,-8-12 29 15,-13-4-18-15,-7-4-5 16,-3-3 54-16,-11 0-34 0,-3 0-15 15,-8 6 14-15,-6 3-28 16,0 8 10-16,0 6-9 16,0 0-16-16,0 0-18 15,0 0-8-15,0 12-11 16,0 21 14-16,0 11 10 16,18 4-1-16,-5 3-4 15,8 1 1-15,3-6-4 16,4-9 8-16,9-8-5 15,-6-11 0-15,-3-8 1 16,-4-7-4-16,-10-3 3 16,10 0 0-16,-4 0 7 15,-6-23 0-15,3-9-6 0,-10-4-1 16,0-7 12-16,0-1-11 16,-7 1-1-16,0 4 0 15,0 10 18-15,0 9-15 16,0 15 18-16,0 1 6 15,0 4-21-15,0 0-12 16,0 0 4-16,0 12-10 16,0 14 6-16,0 11 10 15,0-3-4-15,7 6 0 16,10-3 6-16,4-2-6 16,3-4 0-16,-4-8 0 15,-6-6-6-15,10-5 8 0,-17-6-2 16,0-4 0-16,10-2-1 15,-10 0-1-15,0 0 2 16,7-17 0-16,17-15 10 16,-18-4-5-16,11-5-5 15,-3 4 0-15,-7 3 11 16,3 11-9-16,-10 6-2 16,-7 8 0-16,0 9-8 15,7 0 10-15,0 0-4 16,6 0 0-16,11 11-7 15,7 13 0-15,-3 7 9 16,-14 3 0-16,3 1-6 16,-3-2 3-16,-1-1 2 15,-2-9 0-15,-4-7-27 16,-1-9 26-16,1-7-12 0,-7 0 14 16,7 0 7-16,-7 0-2 15,7-20 6-15,10-9-10 16,-10-2 9-16,7 0 4 15,0 2-14-15,-4 9 0 16,4 8-2-16,-14 7 4 16,0 5-2-16,7 0 0 15,-1 0-17-15,1 0 14 16,10 11 2-16,-3 9 1 16,0-2-15-16,3-4 23 15,-10 0-8-15,0-8 0 16,0-1 4-16,7-1-14 0,-14-4 10 15,10 0 0-15,4 0 1 16,-1-9 7-16,18-14-8 16,7-3 0-16,-3 3 9 15,-5 3-10-15,1 13 1 16,-10 7 0-16,10 0-9 16,-10 0-1-16,10 16 8 15,-4 7-2-15,-3 3-35 16,-3-7-9-16,3-1-70 15,3-5-67-15,4-10-102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9:29.6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397 765 616 0,'0'0'171'16,"0"0"-27"-16,0 0-42 15,0 0-6-15,0 0-15 16,0 0-39-16,-96-103 0 15,44 97-33-15,8 1-6 16,-1 5 3-16,7 0-6 16,0 0 0-16,18 9-5 15,-5 27 13-15,5 13-14 16,13 8 6-16,7 6-16 0,0-3 8 16,0-5-30-16,34-16-2 15,18-9 2-15,10-16-1 16,-4-14 30-16,-20 0 4 15,-4 0 5-15,-9-26 16 16,-5-9 3-16,-10-5 16 16,-3-5 16-16,-7-1-4 15,0 6 12-15,0 6-25 16,-17 14-1-16,-10 6 26 16,20 8-38-16,-10 6-9 15,10 0-12-15,7 0-5 0,0 11 4 16,0 26-4-1,0 9 5-15,31 2-6 0,6-5 9 16,22-12-3-16,-7-7 0 16,-1-10 1-16,-6-8-8 15,-14-6 7-15,-4 0 0 16,4-9 6-16,7-23 1 16,-4-10-7-16,-3-9 2 15,0-6 5-15,-24 2 2 16,-7 3-9-16,0 9 0 15,0 12 23-15,0 11-18 16,0 8-5-16,0 11 3 16,0 1 8-16,0 0-22 15,0 0 2-15,7 30 2 16,24 16-8-16,21 5 16 0,-8 7-1 16,-2-7 0-16,13-2 4 15,-11-9-12-15,8-9-9 16,-7-8 9-16,-18-9 2 15,-13-5-9-15,-4-4 15 16,-10-5 0-16,0 0-3 16,0 0-4-16,-38 0-61 15,-6 0 60-15,-1 0-9 16,7-5 19-16,11-7-2 16,9-4 0-16,18-8 15 0,0-7-14 15,0-6-1 1,31-6 0-16,14 6-10 0,-17 8 13 15,2 7-3-15,-5 7 0 16,-12 6 7-16,-6 1-5 16,-7 4-2-16,7 4 0 15,-7 0-6-15,7 0 4 16,10 0 1-16,4 10-4 16,10 18 5-16,13 7-5 15,-9 1 5-15,3 7 0 16,-1-5-9-16,-6-1 18 15,-10-5-9-15,3-10 0 16,-17-4 3-16,-7-13-6 16,0-2 3-16,0-3 0 15,0 0 16-15,0-3 8 0,-38-26 10 16,0-5-20 0,11-5-12-16,3-7 25 0,17-3-27 15,7 3 1-15,0 3-2 16,0 7 4-16,38 7-3 15,-11 11 0-15,18 7-4 16,6 5-5-16,-6 6-55 16,7 0-68-16,-21 0-109 15,0 3-299-15</inkml:trace>
  <inkml:trace contextRef="#ctx0" brushRef="#br0" timeOffset="839">2078 182 597 0,'0'0'187'0,"0"0"-21"15,0 0-29-15,0 0 1 16,0 0-68-16,0 0-3 16,0-123 9-16,0 120-45 15,0 0 14-15,0 1-30 16,-20 2-10-16,-4 0-3 15,-14 0-2-15,-7 2 0 16,-6 21-5-16,6 3 18 16,11 5-15-16,3 1 2 15,7-1 0-15,17 7-13 16,0 2 13-16,0 3 0 16,0 2 1-16,7 7 10 0,0 2-13 15,0 3 2-15,0-3 0 16,7 4-3-16,7-5 5 15,10 2-2-15,-11 0 0 16,1-7 7-16,-3-5-7 16,2-3 0-16,1-9 1 15,-7-2-7-15,10-9 7 16,-3-3-1-16,0-6 0 16,10-1 7-16,-4-2-7 15,4-2 0-15,4-1 0 0,-4-1-2 16,-10 1 2-1,10-2-67-15,-10-3-113 0,6 0-158 16</inkml:trace>
  <inkml:trace contextRef="#ctx0" brushRef="#br0" timeOffset="1612">2257 468 17 0,'0'0'770'0,"0"0"-593"15,0 0-52-15,0 0-15 0,0 0-25 16,0 0-51-16,-17-84 12 16,17 84-36-16,0 0-8 15,0 0-4-15,0 0-4 16,0 18 2-16,0 19 0 15,0 15 6-15,17 7-6 16,-3 4 4-16,10 0 0 16,-3-2-3-16,-8-13 12 15,12-7-9-15,-5-13 0 16,-3-11 3-16,-10-9-10 16,0-8 7-16,0 0-37 15,-7 0 10-15,0-8-32 16,0-15 19-16,0-3 18 0,-31 1-23 15,-14-1 0-15,-6 3 20 16,-1 2 17-16,1 8 3 16,13 4 5-16,17 4 1 15,7 1-1-15,4 4 6 16,10 0-8-16,0 0 2 16,0 0-5-16,24 0-7 15,28 0 22-15,-14 0-10 16,13 0 8-16,-6 0-6 15,0 0 16-15,-8-2 2 16,-16-6 12-16,0-2 33 16,-21 5-28-16,10 2 13 15,-10 3 3-15,0 0-28 16,0 0 21-16,0 0-30 16,0 0-7-16,0 0-9 0,0 0-10 15,0 22-1-15,0 13 6 16,7 5 10-16,7 0-10 15,16-3 5-15,-2-11 0 16,3-6-4-16,7-6 9 16,0-11-5-16,-11-3 0 15,-3 0 9-15,-3 0 0 16,-14-14-9-16,0-12 0 16,-7-8 15-16,0 0-7 15,0 0 0-15,-28-2-8 0,-24 10-9 16,-16 8-3-1,9 6 2-15,21 12-2 0,11 0-65 16,10 0-85-16,17 25 0 16,0 4-98-16</inkml:trace>
  <inkml:trace contextRef="#ctx0" brushRef="#br0" timeOffset="2092">2938 701 685 0,'0'0'230'0,"0"0"-76"16,0 0 5-16,0 0-48 0,0 0-3 15,0 0-73 1,0-64-19-16,0 66-16 0,0 35-10 16,0 14 10-16,0 16 0 15,0 1 6-15,0 1-5 16,0-6 0-16,7-3-1 15,10-14 0-15,-10-15 10 16,7-11-6-16,-14-14-4 16,0-6 0-16,0 0 15 15,0 0-3-15,0-3 65 16,0-31-3-16,0-14-62 16,0-13 6-16,-7-8-18 15,-17-2 5-15,10-6-7 16,0 2 2-16,-3 16 0 15,10 11 0-15,7 18 8 0,0 13-15 16,0 8 7-16,7 7-28 16,31 2 25-16,7 0-31 15,6 0 19-15,1 20 3 16,-8 3-15-16,-6 3 24 16,-7-1-7-16,-17-2-10 15,-14-6 12-15,0 4-60 16,-7-3-44-16,-44 3-22 15,-18-1-46-15,10-3-82 16,8-5-311-16</inkml:trace>
  <inkml:trace contextRef="#ctx0" brushRef="#br0" timeOffset="2580">3309 68 781 0,'0'0'135'0,"0"0"-13"16,0 0-42-16,0 0-14 15,0 0-64-15,0 0 6 0,73-61-7 16,-49 59 10-16,7 0-8 15,-11 2-3-15,11 0 3 16,-10 0 37-16,-7 0-23 16,-4 0 17-16,-10 0-1 15,7 0-31-15,0 8 20 16,0 26-17-16,6 9 1 16,-6 11 22-16,10 3-27 15,-10 3 13-15,7 3-1 16,3-1-5-16,4-1 6 15,-7-1-14-15,3-3 0 16,-10-2 0-16,-1-1 7 16,-6-11-7-16,7-3 0 15,0-9 8-15,-7-8-8 16,7-5 0-16,-7-10 0 0,0-8-5 16,0 0 16-16,0 0-11 15,0 0 0-15,-51 0-53 16,-8 0-31-16,1 0-193 15,27 0-477-15</inkml:trace>
  <inkml:trace contextRef="#ctx0" brushRef="#br0" timeOffset="2989">4080 463 738 0,'0'0'95'0,"0"0"-22"16,0 0 19-16,0 0-56 16,0 0-10-16,0 0-26 15,-14-24-1-15,7 24-13 16,-3 6 11-16,10 8 3 15,0 0 1-15,0-5 7 16,0-4-7-16,0-1-1 16,0-4 1-16,0 0 11 15,10 0 3-15,4 0 28 0,-1 0 23 16,-6 0-10 0,-7-4 15-16,0-6-7 0,0 1-40 15,0 0 20-15,0 3-40 16,0 4 1-16,0 2-10 15,-13 0-24-15,-8 0-72 16,-3 12-95-16,-7 18-104 16</inkml:trace>
  <inkml:trace contextRef="#ctx0" brushRef="#br0" timeOffset="3164">4162 868 717 0,'0'0'87'0,"0"0"17"0,0 0 26 16,0 0-59-16,0 0 15 15,0 0 22-15,-7 158-52 16,-55-110-8-16,-17 9-41 16,-17-3-7-16,-31 4-358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9:40.1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0 268 416 0,'0'0'375'16,"0"0"-220"-16,0 0-48 15,0 0-9-15,0 0-52 16,0 0-40-16,0 0-12 0,0 0-10 15,0 18 16-15,21 21 3 16,3 4 4-16,-4 6-7 16,-2 5 0-16,2-3 6 15,-6 2-7-15,10-11 1 16,-17-10 0-16,7-10 1 16,-4-13 7-16,-3-6-8 15,-7-3 9-15,7 0 4 16,0 0 100-16,-1-20-24 15,19-14-59-15,-12-9 3 16,18-3-28-16,-3-3 7 16,-4 4-12-16,-4 2 9 0,-6 6-11 15,3 8 2-15,-3 12 0 16,-7 8-4-16,0 9 1 16,3 0-3-16,4 0-80 15,7 18-22-15,3 13-23 16,-4 7-110-16,-3-4-343 15</inkml:trace>
  <inkml:trace contextRef="#ctx0" brushRef="#br0" timeOffset="401">578 420 419 0,'0'0'305'15,"0"0"-147"-15,0 0-34 0,0 0-21 16,0 0-37-16,0 0-43 16,-73-37 3-16,73 37-26 15,0 0-4-15,0 11-2 16,0 18 8-16,0 5-2 16,0 5 0-16,0 5 1 15,21-7-7-15,10-5 6 16,-3-10-14-16,2-10 7 15,-2-9-21-15,3-3 27 16,0 0-2-16,-10-15 6 0,9-10 25 16,-16-4 19-16,0-2 22 15,-14-6-1 1,0-1-29-16,0 4 16 0,0 4-36 16,-28 6-4-16,-16 7-5 15,6 11-10-15,-14 3-6 16,15 3 6-16,9 0-44 15,4 21-40-15,24 8-100 16,0 1-74-16,0 2-216 16</inkml:trace>
  <inkml:trace contextRef="#ctx0" brushRef="#br0" timeOffset="673">1014 449 658 0,'0'0'196'0,"0"0"-24"0,0 0-61 16,0 0-4-16,0 0-38 15,0 0-67-15,0-42-1 16,0 42-1-16,0 18 0 16,0 12-13-16,7 9 14 15,4 1-1-15,-5 6 0 16,8-1 9-16,0-1-7 15,3-7-2-15,-10-8-5 16,0-15-34-16,-7-6-134 16,0-8-32-16,0 0 11 0,0-20-220 15</inkml:trace>
  <inkml:trace contextRef="#ctx0" brushRef="#br0" timeOffset="1041">949 286 467 0,'0'0'61'0,"0"0"85"16,0 0-27-16,0 0-50 15,0 0-9-15,0 0-46 16,-52-52-9-16,52 52-10 16,0 14 8-16,0 6-3 15,0 1 0-15,7-5 8 0,7-4-9 16,10-4 1-1,-3-2 0-15,-4-2 0 0,-3-4 7 16,-1 0-3-16,1 0 18 16,3-12 20-16,-10-6 36 15,-7-1-1-15,0-7-27 16,0 0 13-16,0-5-47 16,0 8 14-16,0 3-7 15,-13 9-19-15,-5 8 13 16,-2 3-17-16,-4 0-3 15,3 0-12-15,7 11 15 16,-3 9-10-16,17 6-91 0,0 3-128 16,24-1-117-16</inkml:trace>
  <inkml:trace contextRef="#ctx0" brushRef="#br0" timeOffset="1588">1661 504 721 0,'0'0'144'0,"0"0"-5"16,0 0-41-16,0 0-31 15,0 0-7-15,0 0-25 16,-148-84-6-16,117 81 9 0,0 0-34 15,10 3 13-15,1 0-17 16,-4 0 5-16,3 9-16 16,4 19 11-16,3 7 0 15,14 7-5-15,-7 7 10 16,7-6-5-16,0-5 0 16,21-10-3-16,17-11-8 15,-1-14 9-15,8-3 2 16,-17 0 5-16,10-32 1 15,-1-13 13-15,1-9 55 16,-10-9-29-16,-4-6 24 16,-11-6-53-16,-13-2 10 15,0 0 8-15,0 6-34 0,0 11 24 16,-13 13-13-16,-1 22-4 16,-10 14 8-16,24 11-14 15,0 0 0-15,0 5-2 16,0 44-18-16,0 25 19 15,0 15 0-15,31-1 2 16,3-7-8-16,28-12 6 16,-3-15 0-16,-1-11 0 15,0-15 3-15,11-11-10 16,-10-17-1-16,-1 0-67 16,-6-2-40-16,-8-24-177 15,-33-9-263-15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9:43.8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127 660 785 0,'0'0'197'16,"0"0"-56"-16,0 0-28 15,0 0 9-15,0 0-78 16,0 0 2-16,-24-53-31 16,24 53-10-16,0 0-10 15,0 8-5-15,0 23 10 0,0 12-19 16,0 8 32-16,7-2-13 15,10 1 0-15,4-3 7 16,10-10-23-16,-4-14 16 16,11-9-39-16,-7-14 6 15,-10 0 10-15,3 0 23 16,-3-22 5-16,3-13 3 16,-18-5 27-16,15 0-13 15,-14-5-9-15,10 7 19 16,-10 9-25-16,-7 7 2 15,0 11-3-15,0 7 1 16,0 4-4-16,0 0-3 16,7 0-13-16,7 4 6 15,3 24-9-15,10 3 16 0,-3 4 0 16,-3-7 0-16,3-5-5 16,-10-9 5-16,-7-12 0 15,7-2-3-15,-14 0 6 16,10 0-3-16,4 0 0 15,6-25 0-15,4-6 8 16,-10-6-8-16,0 6 0 16,3 2-1-16,-3 9 12 15,-14 12-11-15,7 1 0 16,-7 7 1-16,0 0-13 16,13 0 0-16,5 9-1 15,2 17-1-15,11 5 7 16,0 3 1-16,-10 1 5 15,10-7 1-15,-4-5-11 0,-3-5 11 16,-10-10-11-16,0-2 9 16,-7-6-3-16,10 0 5 15,-3-6 4-15,10-25-2 16,10-9 20-16,-3-2-17 16,-17-5 14-16,10 4 7 15,-17 8-24-15,-7 5 26 16,0 4-15-16,0 6-7 15,-7 5 1-15,0 10-7 16,7 2 0-16,0 3 0 16,0 0-16-16,0 14 6 15,0 21 2-15,7 7 8 0,20 4-7 16,4-3 7-16,0-6 0 16,-3-5-3-16,3-9-8 15,-18-3 5-15,-6-6-28 16,-7-7-6-16,0-3 28 15,0-4-11-15,0 0 21 16,-20 0 0-16,-11 0 4 16,3-14-1-16,-3 3-1 15,17 1 5-15,8 5-13 16,-5 5 8-16,11 0 0 16,0 0-1-16,0 0-28 15,0 0 24-15,0 3-21 0,38 3-12 16,7-4 30-16,6-2-10 15,1 0 18-15,0 0-2 16,-15-11 6-16,8-12 2 16,-14 3 8-16,-3-3 8 15,-11 1 25-15,-4-4 5 16,-13-3-1-16,0-2 0 16,0 2-42-16,0 4 26 15,-24 7-24-15,4 7-8 16,6 5 5-16,7 6-4 15,-3 0-4-15,10 0 0 16,0 20-6-16,0 15 1 16,0 2 5-16,10-1 0 0,11 2-7 15,10-7 7-15,-4-8 0 16,4-5-2-16,-10-7-1 16,3-6-7-16,-3-5 10 15,3 0 0-15,3 0-5 16,-3-16 13-16,4-5-8 15,-4-1 0-15,-11-2 9 16,12 2-9-16,-5 5 0 16,-6 5 0-16,3 6-7 15,-10 6 8-15,7 0-2 16,3 0-4-16,10 20-17 16,-2 9 22-16,-5-1-48 15,4-4-3-15,-10-1 41 16,0-7-6-16,10-7 16 0,-4-6 0 15,11-3 6-15,-3 0-8 16,3-3 2-16,0-22 0 16,-4-7 19-16,-3-5-13 15,-10-4 35-15,10-7 7 16,-17-9-25-16,-7-6 28 16,0-8-27-16,0 3-3 15,-24 7 18-15,3 21-38 16,-3 20 31-16,17 14-7 15,1 6-18-15,6 0-14 0,0 0 2 16,0 40-2 0,0 17-9-16,0 15 26 0,0-4-10 15,13-5 0-15,18-8-10 16,0-10 10-16,-3-7-52 16,9-10-11-16,1-6-19 15,-10-7-87-15,3-9-4 16,-17-6-68-16,-14 0-48 15</inkml:trace>
  <inkml:trace contextRef="#ctx0" brushRef="#br0" timeOffset="182">2239 603 479 0,'0'0'153'16,"0"0"-39"-16,0 0 1 15,0 0-24-15,0 0-14 0,0 0-45 16,-14-51-29-1,79 31 16-15,38-6-19 0,18 0 0 16,2 4-5-16,-26 7-72 16,-22 15-63-16,-44 0-227 15</inkml:trace>
  <inkml:trace contextRef="#ctx0" brushRef="#br0" timeOffset="815">172 103 659 0,'0'0'189'16,"0"0"-11"-16,0 0-27 15,0 0-64-15,0 0-20 16,0 0-6-16,-17-75-43 16,10 75 20-16,7 0-38 15,-7 0 6-15,-7 0-21 16,-3 6 1-16,3 20 14 15,8 8 0-15,-12-3 11 16,18 1-13-16,0-6 2 16,11-3 0-16,23-15-16 0,-3-5 11 15,7-3 5-15,0 0 2 16,-18-3 6-16,4-20 9 16,-10 1-12-16,0-4 10 15,-14 0 37-15,0 0-22 16,0 1-2-16,0 5-1 15,-21-1-21-15,-17 7 7 16,-6 8-13-16,-1 6-7 16,-13 0-6-16,13 14-68 15,7 27-141-15,31 14-269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9:48.2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262 99 750 0,'0'0'182'16,"0"0"-40"-16,0 0-29 0,0 0-31 15,0 0 7-15,0 0-65 16,0 0-6-16,-31-17-18 16,3 52 16-16,-2 14-16 15,-15 17 10-15,7 5-10 16,4 6 19-16,3 3-16 16,17 0-3-16,7-12 0 15,7-5 12-15,7-11-12 16,38-15 0-16,13-5-4 15,1-10-16-15,9-5-113 16,4-5-43-16,-20-3-91 16,0-4-304-16</inkml:trace>
  <inkml:trace contextRef="#ctx0" brushRef="#br0" timeOffset="1442">692 114 579 0,'0'0'109'0,"0"0"16"15,0 0-20-15,0 0-42 16,0 0-20-16,0 0-43 15,-38-23 0-15,38 23-2 16,0 6 5-16,0 14-3 16,0-2 0-16,0 0 0 15,7-3-4-15,10-4 4 16,-10-8 0-16,13-3 1 16,-9 0 6-16,9 0 11 15,-6-3 32-15,10-16 17 16,-17-1 49-16,7-6-55 0,-14 3 3 15,0 1-3 1,0 1-43-16,0 5 12 0,-28 1-30 16,4 6 9-16,-3 3-22 15,-4 6 7-15,0 0 6 16,10 20-5-16,8 15-101 16,13 7-84-16,0 5-96 15,6 1-500-15</inkml:trace>
  <inkml:trace contextRef="#ctx0" brushRef="#br0" timeOffset="4119">716 563 603 0,'0'0'161'0,"0"0"-32"16,0 0-9-16,0 0-14 0,0 0-67 16,0 0 11-1,0-8-33-15,0 8-7 0,0 0 3 16,0 0-7-16,0 0-8 16,0 25 2-16,0 7 0 15,0 2-1-15,0-3 1 16,0-2 0-16,0-6-1 15,0-9 9-15,0-5-8 16,7-3 0-16,6-6 5 16,18 0-11-16,-10 0 11 15,10 0-5-15,-4-12 6 16,-2-5 5-16,-5 3-8 16,-3-1-3-16,-10-2 5 0,0-3 4 15,-7 0-7-15,7 3 4 16,-7 4 24-16,0 8-29 15,7 5 16-15,-7 0-17 16,0 0-14-16,7 0 12 16,10 5-27-16,-3 16 29 15,-1 5-2-15,5-5 7 16,-12-2-6-16,8-2 1 16,-7-8-9-16,0-3 1 15,-7-4 1-15,10-2 7 16,-3 0-2-16,7 0 8 15,-7-14 8-15,17-11-14 16,-3-1 2-16,-15-4 14 16,12 4-15-16,-5 11 10 0,-13 3-3 15,7 9 1-15,-7 3-8 16,0 0-1-16,14 0-20 16,-4 6 9-16,11 18-3 15,-7 0 11-15,10-1-2 16,-11 0-21-16,1-3 12 15,10-6-6-15,-10-2 7 16,0-7 3-16,-4-5 3 16,4 0 5-16,-7 0-1 15,7-5 6-15,10-27 8 16,-11-2 20-16,1-6 7 16,-4-11 17-16,-3-6-32 15,-7-10 25-15,0-1 6 0,0 0-38 16,0 5 12-1,0 11-11-15,-7 15-14 0,-3 17 23 16,3 15-18-16,7 5-4 16,-7 0-4-16,7 8-33 15,0 31 25-15,0 19 7 16,0 14 2-16,24 1-4 16,4 2 6-16,3-6-6 15,14-15-10-15,-1-11-79 16,1-12 17-16,-11-11-33 15,-3-11-14-15,7-9 1 16,-17 0-91-16,-21 0-257 16</inkml:trace>
  <inkml:trace contextRef="#ctx0" brushRef="#br0" timeOffset="4307">1345 489 192 0,'0'0'429'15,"0"0"-277"-15,0 0-51 16,0 0-73-16,0 0-6 16,0 0-15-16,289-55 15 15,-193 53-18-15,-7 2-1 16,-30 0-6-16,-28 0-248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9:53.8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0 861 570 0,'0'0'118'0,"0"0"3"0,0 0-13 16,0 0-59-16,0 0 31 16,0 0-22-16,114-103-5 15,-101 80 17-15,8 3-17 16,-4 0 4-16,-3-3-23 16,0 0-29-16,-7-2 44 15,3-4-34-15,-3 6-3 0,-7-3 23 16,0 6-29-16,0 3 18 15,0 2-20-15,0 7 5 16,0 6-2-16,0-2-7 16,0 4 0-16,0 0-5 15,0 0 16-15,0 0-11 16,0-2 0-16,0 2 3 16,0 0-10-16,0 0 7 15,0 0 0-15,0 0-2 16,0 0 12-16,0 0-10 15,0 0 0-15,0 0 2 16,0 0-11-16,0 0 9 16,0 0 0-16,0 0-3 15,0 0-2-15,0 0 0 0,0 0-9 16,0 0-26-16,0 0 32 16,0 0-17-16,0 0 25 15,0 0-6-15,0 0 12 16,0 0-6-16,0 0 0 15,0 0 4-15,0 0-2 16,0 0 2-16,0 0-4 16,0 0 4-16,0 0 7 15,0 0-7-15,0-3-4 16,0 3 2-16,-7-6-10 16,-10 0 1-16,-4 1 7 15,4 2-1-15,3-3 5 16,0 6-4-16,1-3 0 0,2 3 0 15,-2 0-10-15,6 0-3 16,-17 3 13-16,10 23-2 16,7 5-2-16,0 4 4 15,7 4 0-15,0-1-4 16,0-7-4-16,14-5-11 16,17-6 19-16,-4-8 0 15,4-7 1-15,0-2-4 16,-3-3 3-16,-4 0 0 15,-4-3 8-15,4-23-5 16,-10-9 0-16,-7-4 13 16,7-11 1-16,-14-6 30 0,10-4-39 15,-10-3-2-15,0 0 26 16,0 5-26-16,0 8-5 16,-17 7 9-16,10 11-2 15,-7 10 4-15,7 10-12 16,7 6 0-16,-10 6 8 15,10 0-7-15,0 0-1 16,0 0 0-16,0 0-34 16,0 29 32-16,0 19-4 15,-7 15 6-15,7 9-3 16,0 2 3-16,0 3 0 16,0 1 0-16,7-7 14 15,31-16-22-15,0-12 8 0,6-15-18 16,1-8 7-16,0-9-27 15,-7-2 14-15,-11-9-16 16,-3 0-92-16,-17 0-55 16,-7 0-143-16</inkml:trace>
  <inkml:trace contextRef="#ctx0" brushRef="#br0" timeOffset="1522">1052 492 594 0,'0'0'186'16,"0"0"-48"-16,0 0-28 16,0 0 4-16,0 0-61 0,-89-146-16 15,61 134-12 1,-3 10-25-16,4 2 11 0,-4 0-11 16,0 2 0-16,-14 27-8 15,11 9 16-15,3 4-8 16,0 7 0-16,10 0 1 15,15-1-12-15,6-11 11 16,0-4-13-16,6-17-2 16,39-10-34-16,-7-6 39 15,7 0 9-15,-11-4 2 16,-3-18 9-16,-10-7-6 16,-4-2 5-16,-10-1 42 15,-7 3-17-15,0 4 17 0,0 8-23 16,0 5-10-16,0 10 19 15,0 2-37-15,0 0-4 16,0 0 2-16,0 22-22 16,20 7 22-16,11-1 2 15,-10 1 0-15,10-12-4 16,0-5 4-16,-11-7 0 16,4-5 0-16,-3 0 10 15,3-8 1-15,4-18-11 16,-15-11 7-16,12-6 11 15,-5-11-15-15,-10-6 20 16,-10 0 24-16,0 3-23 0,0 5 20 16,0 12-26-1,-10 8-14-15,-4 18 22 0,1 6-24 16,13 8 2-16,0 0-4 16,0 0-19-16,-7 40 10 15,-4 14 7-15,11 14 2 16,0 10-4-16,0 2 4 15,0 3-18-15,11-12-65 16,9-15-75-16,4-26-30 16,-3-21-27-16,-14-9 22 15,0-3 120-15,-7-32-13 16,0-7 32-16,0-4 46 16,-14 3-124-16,-31 6 126 15,1 8 12-15,-1 9-6 16,7 8 103-16,18 10-26 0,-1 2-31 15,11 0-10-15,10 0-33 16,0 0 5-16,24 8 16 16,34 7 4-16,7-4 12 15,11-2-3-15,-11-9 11 16,4 0 17-16,-10 0-35 16,-8 0 22-16,-13 0-28 15,-7-12 3-15,-17 4 32 16,-7-3-24-16,-1-1 22 15,-6 0-10-15,0 4-9 16,0 0 30-16,0 2-27 16,0 3-31-16,-13 0-10 0,-18 3-9 15,-14 0 9-15,0 8-3 16,1 24 11-16,16 2-14 16,14 3 6-16,-3 4 0 15,17-7-8-15,0-6 11 16,17-7-6-16,11-10 3 15,10-6-15-15,0-5 8 16,-18 0 7-16,4-2 0 16,-10-16 0-16,0-1 12 15,-14-2-12-15,7-2 7 16,-7 4-2-16,0 4 31 16,0 10-22-16,0 2-1 15,0 3-3-15,0 0-10 16,0 0-6-16,10 11-10 15,4 15 15-15,-1 2-4 0,12-5 5 16,2 0-10-16,11-11-14 16,7-6-72-16,20-6-22 15,-3 0-71-15,-4-35-266 16</inkml:trace>
  <inkml:trace contextRef="#ctx0" brushRef="#br0" timeOffset="1769">1853 72 507 0,'0'0'241'0,"0"0"-91"0,0 0-18 16,0 0-10-1,0 0-1-15,0 0-41 0,-134-72-15 16,134 72-42-16,0 0-20 16,45 16 11-16,17 16-10 15,-11 9 18-15,1 7-7 16,0 9-11-16,-15 10 7 15,-16 10-11-15,-7 16 0 16,-14 2 3-16,0-1 7 16,-7-5-20-16,-51-12-27 15,-32-8-196-15,-6-1-582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1:59:56.8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244 129 635 0,'0'0'204'15,"0"0"-49"-15,0 0-20 16,0 0-11-16,0 0-34 16,0 0-24-16,52-104 6 0,-52 98-54 15,0 1-1 1,-31 2-17-16,-4 1 8 0,-9 2-14 15,-1 0 6-15,0 0-1 16,14 0-9-16,4 5 14 16,3 10-4-16,10-1 0 15,14 0 2-15,0 9-11 16,0-1 9-16,14 2-9 16,24 1-1-16,6 1-17 15,8-3 10-15,0 0 15 16,-8-4-13-16,1-4 13 15,-18-3 2-15,-9 0 0 16,-11-4-8-16,-7 2-6 16,0 6 8-16,0-2-5 0,-25 0 11 15,-19 0 0-15,9-5 0 16,-2-7 0-16,12 2-3 16,12-4 10-16,6 0-7 15,7 0 3-15,0 0 5 16,0 0-11-16,0 0 3 15,0 0-14-15,0 0 13 16,14 0-27-16,3 0 20 16,3 0 2-16,4 0-11 15,-17 14 14-15,7 2-10 16,-7 12 11-16,0-3-10 16,-7 3 12-16,0 1 0 15,0-1 0-15,0-2 6 0,0 3-5 16,0-4-1-1,0-1 0-15,0-4 20 0,24-4-20 16,3-2 20-16,4-5 7 16,7-6-10-16,7-3 38 15,0 0-36-15,-11 0-9 16,4 0 3-16,-14 0-4 16,-17-3-18-16,-7 0-66 15,0 3-190-15,0 0-801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0:24.6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275 423 254 0,'0'0'427'0,"0"0"-256"15,0 0-8-15,0 0-15 16,-59-183-14-16,45 150-28 15,14 5-1-15,-10 6-49 16,10 8-8-16,-7 5 15 16,7 6-39-16,0 3 2 0,0 0-3 15,0 0-21-15,0 0 1 16,0 0-3-16,0 34-21 16,0 18 13-16,31 14 16 15,-17 0-4-15,17-1-4 16,-11-4 9-16,-2-2-19 15,-5-10 10-15,8-6 0 16,-11-17-5-16,-3-10-12 16,0-10-9-16,-7-6-1 15,0 0 4-15,0 0 15 16,0-11 2-16,0-18 0 16,-14-5-4-16,-23-6 2 15,-8 6 8-15,0-3 0 0,-13 8-27 16,13 10 24-16,7 7-9 15,7 6-1-15,11 4 7 16,6 2-8-16,4 0 9 16,10 0-13-16,0 0-28 15,0 0 32-15,10 0-26 16,24 0 20-16,35 0 12 16,10 0 16-16,17 0-8 15,-6 0 0-15,-8 0 3 16,-23 0-6-16,-8-4 3 15,-27-1 0-15,-10-1 17 16,-14 3-13-16,0 3 35 0,0 0-5 16,0 0-22-1,0 0 21-15,0 0-26 0,0 0-6 16,0 0-1-16,0 0-22 16,0 6 12-16,0 11 8 15,14 8 2-15,10-1 2 16,7-5-1-16,14-5-1 15,-11-2 2-15,4-8 10 16,-7-4-12-16,-4 0 0 16,-3 0 6-16,-10 0 3 15,-7-18-4-15,0-2 0 16,-7 0 15-16,0-9-5 16,-7 4 14-16,-31-1-29 15,-3 6 7-15,-4 8-16 16,0 7 4-16,1 5 4 0,-1 0-4 15,7 0-9-15,7 11-44 16,18 12-70-16,6 6-55 16,7 0-67-16,20-1-104 15</inkml:trace>
  <inkml:trace contextRef="#ctx0" brushRef="#br0" timeOffset="501">1069 446 800 0,'0'0'189'16,"0"0"-15"-16,0 0-26 0,0 0-41 15,0 0-42-15,0 0-52 16,0-32-3-16,7 32-10 16,6 23-22-16,12 17 17 15,-5 11 7-15,-3 7-2 16,-3 5 2-16,-7 5 5 15,-7-5-8-15,7-5 1 16,-7-21 0-16,7-17-1 16,-7-12 3-16,7-8-2 15,-7 0 5-15,0 0-1 16,0 0 41-16,0-26 25 16,0-11-14-16,-21-17-36 15,0-11-19-15,-10-13 0 0,18 3 1 16,-5 4 4-16,12 9-3 15,6 10-3 1,0 15 1-16,0 17-7 0,0 9 1 16,0 11 5-16,0 0 0 15,0 0-18-15,24 0 16 16,3 0-14-16,11 0 6 16,14 0 6-16,-8 5-24 15,8 21 14-15,-14 0 6 16,-7-1-31-16,-25 1 19 15,-6-3-45-15,0 6-40 16,-30-1 1-16,-22 1-83 16,0-4 12-16,15-5-5 15,23-1-333-15</inkml:trace>
  <inkml:trace contextRef="#ctx0" brushRef="#br0" timeOffset="796">1653 372 714 0,'0'0'157'0,"0"0"-46"16,0 0-10-16,0 0-2 15,0 0-29-15,0 0-64 16,-37-38 6-16,37 38-12 0,0 0-5 15,37 0 5-15,15 0 0 16,17 0 5-16,3 0-2 16,4 0-3-16,-4 0-13 15,-21 0-112-15,-13 9-35 16,-24 5-40-16,-14 7-173 16</inkml:trace>
  <inkml:trace contextRef="#ctx0" brushRef="#br0" timeOffset="948">1750 469 536 0,'0'0'79'16,"0"0"0"-16,0 0 31 0,0 0-50 15,0 0-36 1,0 0-6-16,7 0-9 0,44 0 12 16,11 2-10-16,10 2-8 15,-3 1-6-15,3 1-93 16,4 2-287-16</inkml:trace>
  <inkml:trace contextRef="#ctx0" brushRef="#br0" timeOffset="1702">2661 214 853 0,'0'0'163'15,"0"0"-6"-15,0 0 0 16,0 0-57-16,0 0-15 16,0 0-52-16,0-71-13 15,0 71-20-15,0 0-9 16,0 28 1-16,0 18-3 16,0 17 11-16,0 6 2 15,0 5 0-15,7 0-2 16,3-5 0-16,-3-12 8 15,7-12-7-15,-1-16-1 16,5-11-16-16,-12-12-20 16,1-6-33-16,-7 0 27 15,0-10 39-15,0-23-5 0,0-13 7 16,-20-3 1-16,-18 3-1 16,0 3-6-16,-14 6 9 15,15 9-2-15,-8 11 0 16,17 5 6-16,4 5-7 15,11 6 1-15,6 1-10 16,7 0 4-16,0 0-5 16,0 0 4-16,14 0 3 15,30 8 4-15,1 4 1 16,13-7-1-16,1-1 0 16,-8-4-4-16,1 0 11 0,-14 0-7 15,-14 0 8 1,-17 0-6-16,0 0 24 0,-7 0-1 15,0 0-9-15,0 0 25 16,0 0-36-16,0 2-1 16,0 6-4-16,0 12-21 15,0 6 21-15,6 3 0 16,12 2 4-16,-5 0-5 16,8-3 4-16,3-10-3 15,4-3 2-15,-4-12 7 16,3-3 0-16,11 0-9 15,0-6 6-15,0-24 18 16,0-6-13-16,-18-4 27 16,-13 3-1-16,-7 0-15 0,0 0 19 15,-38 3-33-15,-20 8-5 16,-1 6-6-16,1 13-7 16,6 7 7-16,8 0-6 15,19 12-99-15,12 26-30 16,13 13-54-16,0 3-150 15</inkml:trace>
  <inkml:trace contextRef="#ctx0" brushRef="#br0" timeOffset="2257">3300 549 812 0,'0'0'166'15,"0"0"-6"-15,0 0-33 0,0 0-16 16,0 0-29-16,0 0-50 16,7-46 3-16,-7 46-35 15,0 0 0-15,0 0-4 16,0 3-6-16,0 19 10 16,0 7-2-16,0 14 10 15,0 3 4-15,0 2-12 16,0 1 0-16,0-6 3 15,0-6 3-15,0-5-6 16,0-10 0-16,0-8 8 0,0-8-11 16,0-6 3-1,0 0 0-15,0 0 9 0,0 0-7 16,0-8 23-16,7-24 64 16,0-19-76-16,0-9 4 15,-7-12-17-15,0-2 1 16,0 0 3-16,-21 3 8 15,-3 8-12-15,4 8 0 16,6 13 7-16,3 16-13 16,5 14 6-16,6 6 0 15,0 6-4-15,0 0-7 16,17 0-1-16,34 6-9 0,8 20-4 16,6 6 24-1,4 2-19-15,-18 3 9 16,1 0 10-16,-21-3-25 0,-24-2 23 15,-7-1-6-15,0-5-17 16,-38 5 9-16,-44 3-49 16,-15-2-64-16,-6-1-83 15,27 1-204-15</inkml:trace>
  <inkml:trace contextRef="#ctx0" brushRef="#br0" timeOffset="2696">3995 429 845 0,'0'0'132'16,"0"0"-39"-16,0 0-3 15,0 0-12-15,0 0-45 16,0 0 11-16,-124-49-31 0,124 49-12 15,0 0 0-15,0 0-1 16,14 0 0-16,31 0 3 16,20 0-1-16,17 0 16 15,8 0-18-15,6 0 2 16,7 0 2-16,-13 0-4 16,-15 0 0-16,-33-2-96 15,-25 2-77-15,-17 0-57 16,0 0-245-16</inkml:trace>
  <inkml:trace contextRef="#ctx0" brushRef="#br0" timeOffset="2927">4218 257 492 0,'0'0'246'0,"0"0"-71"0,0 0-24 16,0 0-25-16,0 0-44 15,0 0 4-15,-13-60-21 16,13 60-17-16,0 0-18 15,0 0-30-15,0 3-7 16,0 29-4-16,13 7 11 16,1 10 3-16,3-1-3 15,-10 1 0-15,0-3-1 16,7-3 5-16,-14-7-8 0,7-3-81 16,3-5-167-1,-10-5-132-15</inkml:trace>
  <inkml:trace contextRef="#ctx0" brushRef="#br0" timeOffset="3206">4707 46 370 0,'0'0'642'16,"0"0"-470"-16,0 0-43 15,0 0 4-15,0 0-56 16,0 0-65-16,-45-46 3 16,45 46-15-16,0 19-3 15,0 20-7-15,10 9 18 0,4 3-8 16,0 4 0-16,0-1 7 16,3-3-8-16,-4-2 1 15,-6-3-34-15,0-7-148 16,4-1-175-16</inkml:trace>
  <inkml:trace contextRef="#ctx0" brushRef="#br0" timeOffset="3578">5198 197 462 0,'0'0'529'16,"0"0"-404"-1,0 0-9-15,0 0-43 0,0 0-24 0,0 0-31 16,-44-57-11-16,33 57-14 16,11 14-5-16,-7 11 12 15,7 3 0-15,0-3 2 16,0-6-6-16,7-7-21 15,17-4-5-15,-3-8 28 16,-4 0 4-16,4 0 2 16,-4-2 21-16,-3-16 13 15,-14 1 32-15,0 0-11 0,0 3-27 16,0 2 11-16,0 4-43 16,0 4-2-16,-14 4-3 15,-10 0-28-15,3 10-55 16,-3 26-102-16,17 10-169 15</inkml:trace>
  <inkml:trace contextRef="#ctx0" brushRef="#br0" timeOffset="3777">5329 697 680 0,'0'0'295'0,"0"0"-113"15,0 0-50-15,0 0-29 16,0 0-40-16,0 0-48 16,-220 49 8-16,117-1-17 15,-18 10-2-15,5 5-8 16,-12 2-315-16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9T12:00:31.1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224 687 659 0,'0'0'251'0,"0"0"-90"16,0 0-5-16,0 0-41 16,0 0-23-16,7-156-1 15,-7 130-70-15,0 9 15 0,0 6-10 16,0 2-20-16,0 6 21 15,-14 1-27-15,-6 2 1 16,-4 0-6-16,-7 2 4 16,3 24 1-16,-10 11 0 15,7 14-4-15,4 7-4 16,13-1 8-16,14 0 0 16,0-6-9-16,28-13-1 15,30-16 6-15,4-13 0 16,3-9-11-16,-13 0 12 15,-1-20 3-15,-20-9 0 16,-10-7 11-16,-4-10-4 16,-17 0-1-16,0-11 15 15,0 8-21-15,0 11 25 0,-17 16-21 16,3 10-4-16,14 12 24 16,-7 0-24-16,7 0-2 15,0 9-1-15,0 22-15 16,0 12 12-16,7 3 6 15,14-5 0-15,17-7-4 16,6-14 15-16,-6-3-11 16,0-6 0-16,-11-2 7 15,4-9-20-15,-10 0 13 16,10-6 0-16,-7-25 8 0,-10-7 4 16,0-3-12-1,-14-4 1-15,0 3 10 0,0 8-8 16,0 5-3-16,0 15 0 15,-7 5 3-15,7 9 6 16,0 0-9-16,0 0 0 16,0 0-30-16,31 26 27 15,20 10-4-15,1 4 7 16,-1 7-6-16,1-8 12 16,6 5-9-16,-6-7 3 15,0-3-1-15,-15-3-12 16,-6-5 13-16,-10-9-8 15,-14-5 2-15,-7-4-7 16,0-8 11-16,0 0 1 16,0 0 1-16,-7 0-6 0,-27 0 6 15,-11-17 0-15,14 0-1 16,17-6 12-16,4-11-8 16,10-9-3-16,0-6-13 15,38-2 6-15,6 3 2 16,8 13 5-16,-14 12-2 15,-7 9 5-15,-18 11-5 16,-6 3 2-16,7 0-3 16,3 0-9-16,4 0 8 15,10 12 1-15,7 16-3 16,-4 3 5-16,11 7 1 16,-1-10 0-16,-6 3 0 0,-7 1-9 15,-10-3 9-15,-7-7 0 16,-4-7-3-16,-10-7 1 15,0-6-5-15,0-2 7 16,0 0 0-16,-17 0 11 16,-11 0-9-16,-3-16 2 15,11-9 13-15,20-13-17 16,0-5 23-16,0-8-23 16,34-6 1-16,18 14-7 15,-8 9 8-15,-13 16-4 16,-7 10-11-16,-3 8-83 15,-7 0-106-15,10 2-134 16,-4 16-472-16</inkml:trace>
  <inkml:trace contextRef="#ctx0" brushRef="#br0" timeOffset="441">2181 183 831 0,'0'0'120'0,"0"0"36"16,0 0-13-16,0 0-37 15,0 0-62-15,0 0 11 16,0 0-38-16,-131-132-9 0,121 132 6 16,10 0-14-16,0 0-2 15,0 0 1-15,0 0-16 16,0 0 14-16,0 19 0 15,0 7 3-15,0 3 0 16,0 5 4-16,10 3-4 16,-3 9 0-16,0 0 8 15,-1 5-11-15,1 0 3 16,7 0 0-16,3 5 17 16,-10-8-14-16,7 6 8 15,-7-2-2-15,-7 2-1 16,17-6 3-16,-10 1-11 15,0-15 0-15,13-5 2 16,-2-6 6-16,2-6-8 16,4-3 0-16,-10-5 9 0,0 0-9 15,-7-4 0 1,-7 7-85-16,0 0-70 0,0-4-118 16,0-8-281-16</inkml:trace>
  <inkml:trace contextRef="#ctx0" brushRef="#br0" timeOffset="1148">2662 482 810 0,'0'0'176'0,"0"0"-36"0,0 0 0 15,0 0-7-15,0 0-64 16,0 0-19-16,0-138-20 15,0 138-30-15,0 7-10 16,0 24-5-16,0 15 15 16,0 5-3-16,0 10 3 15,0 4 0-15,0 1-1 16,0-6 13-16,24-9-12 16,-10-11 0-16,10-14-7 15,-4-12-26-15,-6-5-29 16,3-9 14-16,-10 0 28 15,-7-6-1-15,7-19 21 16,-7-3 0-16,0-7 3 0,-7 1-12 16,-37 2 9-16,-1 3-14 15,-7 8 6-15,-6 5-5 16,20 8 13-16,7 2 0 16,24 3 3-16,7 3-11 15,0 0 8-15,14 0-3 16,41 0-3-16,10 0 12 15,18 0 5-15,-18-3-11 16,0-3 5-16,-10 3 14 16,-3-2-8-16,-24 2 17 15,2 0 7-15,-23 1-6 16,0 2 13-16,-7 0-22 0,0 0-8 16,0 0 16-1,0 0-28-15,-7 0-12 0,-6 20 11 16,-5 14 1-16,18 3 9 15,0 0-9-15,0-10 0 16,18-3 0-16,19-4 0 16,-2-18 0-16,10-2 8 15,-1 0 0-15,1 0 2 16,-7-13-2-16,-7-10-6 16,-18-5 41-16,-6-4-22 15,-7 0 9-15,0 1-10 16,-13 2-14-16,-32 10-12 15,0 7-4-15,7 12-41 16,7 0-34-16,18 5-148 16,13 18-97-16,0 1-378 0</inkml:trace>
  <inkml:trace contextRef="#ctx0" brushRef="#br0" timeOffset="1599">3642 637 956 0,'0'0'159'0,"0"0"16"16,0 0-14-16,0 0-66 15,0 0-27-15,0 0-51 16,-7-55-17-16,7 78 0 16,0 23-9-16,0 14 9 0,0 6 0 15,0 2 12-15,0 4-14 16,0-7 2-16,0-8 0 15,0-13 0-15,0-21 4 16,0-12-4-16,0-11 0 16,0 0 9-16,0 0 6 15,0-14 3-15,0-26 31 16,0-18-39-16,-14-10 0 16,4-9-10-16,3-1 0 15,7 1 7-15,0 9-6 16,0 13-1-16,0 15 0 15,0 20-12-15,7 12 0 16,17 8 12-16,3 0-6 0,4 0-22 16,14 11 24-1,0 18-19-15,-7 2 2 0,-1 7 16 16,-16-4-16-16,-14-4 12 16,-7 3-1-16,0-8-46 15,-28 1-7-15,-47 5-108 16,-28-11-130-16</inkml:trace>
  <inkml:trace contextRef="#ctx0" brushRef="#br0" timeOffset="2190">3910 76 706 0,'0'0'252'0,"0"0"-146"0,0 0-7 16,0 0 17 0,0 0-57-16,0 0-43 0,124-71 19 15,-93 68-33-15,-11 3 12 16,4 0-14-16,-3 0 12 16,-4 0 2-16,-3 0-11 15,0 0 1-15,-7 0 7 16,10 17 0-16,-3 3-9 15,6 9-1-15,-3 8 8 16,-3 6 1-16,0 5-10 16,3 4 0-16,-10 8 2 15,7 0 15-15,0 3-16 16,10-3-1-16,-18-3 6 16,8-8-12-16,-3-3 8 0,-5-3-2 15,8-9 0 1,-14-6 13-16,7-5-13 0,-7-6 0 15,0-3 1-15,0-4-4 16,0-6 3-16,0-4 0 16,0 6 0-16,-7-2 12 15,-31 4-12-15,-6-2 0 16,9 5-66-16,11-2-142 16,24-9-296-16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1.emf"/><Relationship Id="rId18" Type="http://schemas.openxmlformats.org/officeDocument/2006/relationships/customXml" Target="../ink/ink221.xml"/><Relationship Id="rId26" Type="http://schemas.openxmlformats.org/officeDocument/2006/relationships/customXml" Target="../ink/ink225.xml"/><Relationship Id="rId39" Type="http://schemas.openxmlformats.org/officeDocument/2006/relationships/image" Target="../media/image234.emf"/><Relationship Id="rId21" Type="http://schemas.openxmlformats.org/officeDocument/2006/relationships/image" Target="../media/image225.emf"/><Relationship Id="rId34" Type="http://schemas.openxmlformats.org/officeDocument/2006/relationships/customXml" Target="../ink/ink229.xml"/><Relationship Id="rId7" Type="http://schemas.openxmlformats.org/officeDocument/2006/relationships/image" Target="../media/image218.emf"/><Relationship Id="rId2" Type="http://schemas.openxmlformats.org/officeDocument/2006/relationships/customXml" Target="../ink/ink213.xml"/><Relationship Id="rId16" Type="http://schemas.openxmlformats.org/officeDocument/2006/relationships/customXml" Target="../ink/ink220.xml"/><Relationship Id="rId20" Type="http://schemas.openxmlformats.org/officeDocument/2006/relationships/customXml" Target="../ink/ink222.xml"/><Relationship Id="rId29" Type="http://schemas.openxmlformats.org/officeDocument/2006/relationships/image" Target="../media/image229.emf"/><Relationship Id="rId41" Type="http://schemas.openxmlformats.org/officeDocument/2006/relationships/image" Target="../media/image23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5.xml"/><Relationship Id="rId11" Type="http://schemas.openxmlformats.org/officeDocument/2006/relationships/image" Target="../media/image220.emf"/><Relationship Id="rId24" Type="http://schemas.openxmlformats.org/officeDocument/2006/relationships/customXml" Target="../ink/ink224.xml"/><Relationship Id="rId32" Type="http://schemas.openxmlformats.org/officeDocument/2006/relationships/customXml" Target="../ink/ink228.xml"/><Relationship Id="rId37" Type="http://schemas.openxmlformats.org/officeDocument/2006/relationships/image" Target="../media/image233.emf"/><Relationship Id="rId40" Type="http://schemas.openxmlformats.org/officeDocument/2006/relationships/customXml" Target="../ink/ink232.xml"/><Relationship Id="rId5" Type="http://schemas.openxmlformats.org/officeDocument/2006/relationships/image" Target="../media/image217.emf"/><Relationship Id="rId15" Type="http://schemas.openxmlformats.org/officeDocument/2006/relationships/image" Target="../media/image222.emf"/><Relationship Id="rId23" Type="http://schemas.openxmlformats.org/officeDocument/2006/relationships/image" Target="../media/image226.emf"/><Relationship Id="rId28" Type="http://schemas.openxmlformats.org/officeDocument/2006/relationships/customXml" Target="../ink/ink226.xml"/><Relationship Id="rId36" Type="http://schemas.openxmlformats.org/officeDocument/2006/relationships/customXml" Target="../ink/ink230.xml"/><Relationship Id="rId10" Type="http://schemas.openxmlformats.org/officeDocument/2006/relationships/customXml" Target="../ink/ink217.xml"/><Relationship Id="rId19" Type="http://schemas.openxmlformats.org/officeDocument/2006/relationships/image" Target="../media/image224.emf"/><Relationship Id="rId31" Type="http://schemas.openxmlformats.org/officeDocument/2006/relationships/image" Target="../media/image230.emf"/><Relationship Id="rId4" Type="http://schemas.openxmlformats.org/officeDocument/2006/relationships/customXml" Target="../ink/ink214.xml"/><Relationship Id="rId9" Type="http://schemas.openxmlformats.org/officeDocument/2006/relationships/image" Target="../media/image219.emf"/><Relationship Id="rId14" Type="http://schemas.openxmlformats.org/officeDocument/2006/relationships/customXml" Target="../ink/ink219.xml"/><Relationship Id="rId22" Type="http://schemas.openxmlformats.org/officeDocument/2006/relationships/customXml" Target="../ink/ink223.xml"/><Relationship Id="rId27" Type="http://schemas.openxmlformats.org/officeDocument/2006/relationships/image" Target="../media/image228.emf"/><Relationship Id="rId30" Type="http://schemas.openxmlformats.org/officeDocument/2006/relationships/customXml" Target="../ink/ink227.xml"/><Relationship Id="rId35" Type="http://schemas.openxmlformats.org/officeDocument/2006/relationships/image" Target="../media/image232.emf"/><Relationship Id="rId8" Type="http://schemas.openxmlformats.org/officeDocument/2006/relationships/customXml" Target="../ink/ink216.xml"/><Relationship Id="rId3" Type="http://schemas.openxmlformats.org/officeDocument/2006/relationships/image" Target="../media/image216.emf"/><Relationship Id="rId12" Type="http://schemas.openxmlformats.org/officeDocument/2006/relationships/customXml" Target="../ink/ink218.xml"/><Relationship Id="rId17" Type="http://schemas.openxmlformats.org/officeDocument/2006/relationships/image" Target="../media/image223.emf"/><Relationship Id="rId25" Type="http://schemas.openxmlformats.org/officeDocument/2006/relationships/image" Target="../media/image227.emf"/><Relationship Id="rId33" Type="http://schemas.openxmlformats.org/officeDocument/2006/relationships/image" Target="../media/image231.emf"/><Relationship Id="rId38" Type="http://schemas.openxmlformats.org/officeDocument/2006/relationships/customXml" Target="../ink/ink2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emf"/><Relationship Id="rId2" Type="http://schemas.openxmlformats.org/officeDocument/2006/relationships/customXml" Target="../ink/ink23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emf"/><Relationship Id="rId42" Type="http://schemas.openxmlformats.org/officeDocument/2006/relationships/customXml" Target="../ink/ink21.xml"/><Relationship Id="rId47" Type="http://schemas.openxmlformats.org/officeDocument/2006/relationships/image" Target="../media/image26.emf"/><Relationship Id="rId63" Type="http://schemas.openxmlformats.org/officeDocument/2006/relationships/image" Target="../media/image34.emf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emf"/><Relationship Id="rId40" Type="http://schemas.openxmlformats.org/officeDocument/2006/relationships/customXml" Target="../ink/ink20.xml"/><Relationship Id="rId45" Type="http://schemas.openxmlformats.org/officeDocument/2006/relationships/image" Target="../media/image25.emf"/><Relationship Id="rId53" Type="http://schemas.openxmlformats.org/officeDocument/2006/relationships/image" Target="../media/image29.emf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2.emf"/><Relationship Id="rId5" Type="http://schemas.openxmlformats.org/officeDocument/2006/relationships/image" Target="../media/image5.emf"/><Relationship Id="rId61" Type="http://schemas.openxmlformats.org/officeDocument/2006/relationships/image" Target="../media/image33.emf"/><Relationship Id="rId19" Type="http://schemas.openxmlformats.org/officeDocument/2006/relationships/image" Target="../media/image12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7.emf"/><Relationship Id="rId77" Type="http://schemas.openxmlformats.org/officeDocument/2006/relationships/image" Target="../media/image41.emf"/><Relationship Id="rId8" Type="http://schemas.openxmlformats.org/officeDocument/2006/relationships/customXml" Target="../ink/ink4.xml"/><Relationship Id="rId51" Type="http://schemas.openxmlformats.org/officeDocument/2006/relationships/image" Target="../media/image28.emf"/><Relationship Id="rId72" Type="http://schemas.openxmlformats.org/officeDocument/2006/relationships/customXml" Target="../ink/ink36.xml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2.emf"/><Relationship Id="rId67" Type="http://schemas.openxmlformats.org/officeDocument/2006/relationships/image" Target="../media/image36.emf"/><Relationship Id="rId20" Type="http://schemas.openxmlformats.org/officeDocument/2006/relationships/customXml" Target="../ink/ink10.xml"/><Relationship Id="rId41" Type="http://schemas.openxmlformats.org/officeDocument/2006/relationships/image" Target="../media/image23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emf"/><Relationship Id="rId57" Type="http://schemas.openxmlformats.org/officeDocument/2006/relationships/image" Target="../media/image31.emf"/><Relationship Id="rId10" Type="http://schemas.openxmlformats.org/officeDocument/2006/relationships/customXml" Target="../ink/ink5.xml"/><Relationship Id="rId31" Type="http://schemas.openxmlformats.org/officeDocument/2006/relationships/image" Target="../media/image18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5.emf"/><Relationship Id="rId73" Type="http://schemas.openxmlformats.org/officeDocument/2006/relationships/image" Target="../media/image39.emf"/><Relationship Id="rId78" Type="http://schemas.openxmlformats.org/officeDocument/2006/relationships/customXml" Target="../ink/ink39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39" Type="http://schemas.openxmlformats.org/officeDocument/2006/relationships/image" Target="../media/image22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0.emf"/><Relationship Id="rId76" Type="http://schemas.openxmlformats.org/officeDocument/2006/relationships/customXml" Target="../ink/ink38.xml"/><Relationship Id="rId7" Type="http://schemas.openxmlformats.org/officeDocument/2006/relationships/image" Target="../media/image6.emf"/><Relationship Id="rId71" Type="http://schemas.openxmlformats.org/officeDocument/2006/relationships/image" Target="../media/image38.emf"/><Relationship Id="rId2" Type="http://schemas.openxmlformats.org/officeDocument/2006/relationships/customXml" Target="../ink/ink1.xml"/><Relationship Id="rId2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12" Type="http://schemas.openxmlformats.org/officeDocument/2006/relationships/customXml" Target="../ink/ink45.xml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.emf"/><Relationship Id="rId21" Type="http://schemas.openxmlformats.org/officeDocument/2006/relationships/image" Target="../media/image58.emf"/><Relationship Id="rId42" Type="http://schemas.openxmlformats.org/officeDocument/2006/relationships/customXml" Target="../ink/ink66.xml"/><Relationship Id="rId63" Type="http://schemas.openxmlformats.org/officeDocument/2006/relationships/image" Target="../media/image79.emf"/><Relationship Id="rId84" Type="http://schemas.openxmlformats.org/officeDocument/2006/relationships/customXml" Target="../ink/ink87.xml"/><Relationship Id="rId138" Type="http://schemas.openxmlformats.org/officeDocument/2006/relationships/customXml" Target="../ink/ink114.xml"/><Relationship Id="rId107" Type="http://schemas.openxmlformats.org/officeDocument/2006/relationships/image" Target="../media/image101.emf"/><Relationship Id="rId11" Type="http://schemas.openxmlformats.org/officeDocument/2006/relationships/image" Target="../media/image53.emf"/><Relationship Id="rId32" Type="http://schemas.openxmlformats.org/officeDocument/2006/relationships/customXml" Target="../ink/ink61.xml"/><Relationship Id="rId53" Type="http://schemas.openxmlformats.org/officeDocument/2006/relationships/image" Target="../media/image74.emf"/><Relationship Id="rId74" Type="http://schemas.openxmlformats.org/officeDocument/2006/relationships/customXml" Target="../ink/ink82.xml"/><Relationship Id="rId128" Type="http://schemas.openxmlformats.org/officeDocument/2006/relationships/customXml" Target="../ink/ink109.xml"/><Relationship Id="rId5" Type="http://schemas.openxmlformats.org/officeDocument/2006/relationships/image" Target="../media/image50.emf"/><Relationship Id="rId90" Type="http://schemas.openxmlformats.org/officeDocument/2006/relationships/customXml" Target="../ink/ink90.xml"/><Relationship Id="rId95" Type="http://schemas.openxmlformats.org/officeDocument/2006/relationships/image" Target="../media/image95.emf"/><Relationship Id="rId22" Type="http://schemas.openxmlformats.org/officeDocument/2006/relationships/customXml" Target="../ink/ink56.xml"/><Relationship Id="rId27" Type="http://schemas.openxmlformats.org/officeDocument/2006/relationships/image" Target="../media/image61.emf"/><Relationship Id="rId43" Type="http://schemas.openxmlformats.org/officeDocument/2006/relationships/image" Target="../media/image69.emf"/><Relationship Id="rId48" Type="http://schemas.openxmlformats.org/officeDocument/2006/relationships/customXml" Target="../ink/ink69.xml"/><Relationship Id="rId64" Type="http://schemas.openxmlformats.org/officeDocument/2006/relationships/customXml" Target="../ink/ink77.xml"/><Relationship Id="rId69" Type="http://schemas.openxmlformats.org/officeDocument/2006/relationships/image" Target="../media/image82.emf"/><Relationship Id="rId113" Type="http://schemas.openxmlformats.org/officeDocument/2006/relationships/image" Target="../media/image104.emf"/><Relationship Id="rId118" Type="http://schemas.openxmlformats.org/officeDocument/2006/relationships/customXml" Target="../ink/ink104.xml"/><Relationship Id="rId134" Type="http://schemas.openxmlformats.org/officeDocument/2006/relationships/customXml" Target="../ink/ink112.xml"/><Relationship Id="rId139" Type="http://schemas.openxmlformats.org/officeDocument/2006/relationships/image" Target="../media/image117.emf"/><Relationship Id="rId80" Type="http://schemas.openxmlformats.org/officeDocument/2006/relationships/customXml" Target="../ink/ink85.xml"/><Relationship Id="rId85" Type="http://schemas.openxmlformats.org/officeDocument/2006/relationships/image" Target="../media/image90.emf"/><Relationship Id="rId12" Type="http://schemas.openxmlformats.org/officeDocument/2006/relationships/customXml" Target="../ink/ink51.xml"/><Relationship Id="rId17" Type="http://schemas.openxmlformats.org/officeDocument/2006/relationships/image" Target="../media/image56.emf"/><Relationship Id="rId33" Type="http://schemas.openxmlformats.org/officeDocument/2006/relationships/image" Target="../media/image64.emf"/><Relationship Id="rId38" Type="http://schemas.openxmlformats.org/officeDocument/2006/relationships/customXml" Target="../ink/ink64.xml"/><Relationship Id="rId59" Type="http://schemas.openxmlformats.org/officeDocument/2006/relationships/image" Target="../media/image77.emf"/><Relationship Id="rId103" Type="http://schemas.openxmlformats.org/officeDocument/2006/relationships/image" Target="../media/image99.emf"/><Relationship Id="rId108" Type="http://schemas.openxmlformats.org/officeDocument/2006/relationships/customXml" Target="../ink/ink99.xml"/><Relationship Id="rId124" Type="http://schemas.openxmlformats.org/officeDocument/2006/relationships/customXml" Target="../ink/ink107.xml"/><Relationship Id="rId129" Type="http://schemas.openxmlformats.org/officeDocument/2006/relationships/image" Target="../media/image112.emf"/><Relationship Id="rId54" Type="http://schemas.openxmlformats.org/officeDocument/2006/relationships/customXml" Target="../ink/ink72.xml"/><Relationship Id="rId70" Type="http://schemas.openxmlformats.org/officeDocument/2006/relationships/customXml" Target="../ink/ink80.xml"/><Relationship Id="rId75" Type="http://schemas.openxmlformats.org/officeDocument/2006/relationships/image" Target="../media/image85.emf"/><Relationship Id="rId91" Type="http://schemas.openxmlformats.org/officeDocument/2006/relationships/image" Target="../media/image93.emf"/><Relationship Id="rId96" Type="http://schemas.openxmlformats.org/officeDocument/2006/relationships/customXml" Target="../ink/ink93.xml"/><Relationship Id="rId140" Type="http://schemas.openxmlformats.org/officeDocument/2006/relationships/customXml" Target="../ink/ink115.xml"/><Relationship Id="rId145" Type="http://schemas.openxmlformats.org/officeDocument/2006/relationships/image" Target="../media/image12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23" Type="http://schemas.openxmlformats.org/officeDocument/2006/relationships/image" Target="../media/image59.emf"/><Relationship Id="rId28" Type="http://schemas.openxmlformats.org/officeDocument/2006/relationships/customXml" Target="../ink/ink59.xml"/><Relationship Id="rId49" Type="http://schemas.openxmlformats.org/officeDocument/2006/relationships/image" Target="../media/image72.emf"/><Relationship Id="rId114" Type="http://schemas.openxmlformats.org/officeDocument/2006/relationships/customXml" Target="../ink/ink102.xml"/><Relationship Id="rId119" Type="http://schemas.openxmlformats.org/officeDocument/2006/relationships/image" Target="../media/image107.emf"/><Relationship Id="rId44" Type="http://schemas.openxmlformats.org/officeDocument/2006/relationships/customXml" Target="../ink/ink67.xml"/><Relationship Id="rId60" Type="http://schemas.openxmlformats.org/officeDocument/2006/relationships/customXml" Target="../ink/ink75.xml"/><Relationship Id="rId65" Type="http://schemas.openxmlformats.org/officeDocument/2006/relationships/image" Target="../media/image80.emf"/><Relationship Id="rId81" Type="http://schemas.openxmlformats.org/officeDocument/2006/relationships/image" Target="../media/image88.emf"/><Relationship Id="rId86" Type="http://schemas.openxmlformats.org/officeDocument/2006/relationships/customXml" Target="../ink/ink88.xml"/><Relationship Id="rId130" Type="http://schemas.openxmlformats.org/officeDocument/2006/relationships/customXml" Target="../ink/ink110.xml"/><Relationship Id="rId135" Type="http://schemas.openxmlformats.org/officeDocument/2006/relationships/image" Target="../media/image115.emf"/><Relationship Id="rId13" Type="http://schemas.openxmlformats.org/officeDocument/2006/relationships/image" Target="../media/image54.emf"/><Relationship Id="rId18" Type="http://schemas.openxmlformats.org/officeDocument/2006/relationships/customXml" Target="../ink/ink54.xml"/><Relationship Id="rId39" Type="http://schemas.openxmlformats.org/officeDocument/2006/relationships/image" Target="../media/image67.emf"/><Relationship Id="rId109" Type="http://schemas.openxmlformats.org/officeDocument/2006/relationships/image" Target="../media/image102.emf"/><Relationship Id="rId34" Type="http://schemas.openxmlformats.org/officeDocument/2006/relationships/customXml" Target="../ink/ink62.xml"/><Relationship Id="rId50" Type="http://schemas.openxmlformats.org/officeDocument/2006/relationships/customXml" Target="../ink/ink70.xml"/><Relationship Id="rId55" Type="http://schemas.openxmlformats.org/officeDocument/2006/relationships/image" Target="../media/image75.emf"/><Relationship Id="rId76" Type="http://schemas.openxmlformats.org/officeDocument/2006/relationships/customXml" Target="../ink/ink83.xml"/><Relationship Id="rId97" Type="http://schemas.openxmlformats.org/officeDocument/2006/relationships/image" Target="../media/image96.emf"/><Relationship Id="rId104" Type="http://schemas.openxmlformats.org/officeDocument/2006/relationships/customXml" Target="../ink/ink97.xml"/><Relationship Id="rId120" Type="http://schemas.openxmlformats.org/officeDocument/2006/relationships/customXml" Target="../ink/ink105.xml"/><Relationship Id="rId125" Type="http://schemas.openxmlformats.org/officeDocument/2006/relationships/image" Target="../media/image110.emf"/><Relationship Id="rId141" Type="http://schemas.openxmlformats.org/officeDocument/2006/relationships/image" Target="../media/image118.emf"/><Relationship Id="rId146" Type="http://schemas.openxmlformats.org/officeDocument/2006/relationships/customXml" Target="../ink/ink118.xml"/><Relationship Id="rId7" Type="http://schemas.openxmlformats.org/officeDocument/2006/relationships/image" Target="../media/image51.emf"/><Relationship Id="rId71" Type="http://schemas.openxmlformats.org/officeDocument/2006/relationships/image" Target="../media/image83.emf"/><Relationship Id="rId92" Type="http://schemas.openxmlformats.org/officeDocument/2006/relationships/customXml" Target="../ink/ink91.xml"/><Relationship Id="rId2" Type="http://schemas.openxmlformats.org/officeDocument/2006/relationships/customXml" Target="../ink/ink46.xml"/><Relationship Id="rId29" Type="http://schemas.openxmlformats.org/officeDocument/2006/relationships/image" Target="../media/image62.emf"/><Relationship Id="rId24" Type="http://schemas.openxmlformats.org/officeDocument/2006/relationships/customXml" Target="../ink/ink57.xml"/><Relationship Id="rId40" Type="http://schemas.openxmlformats.org/officeDocument/2006/relationships/customXml" Target="../ink/ink65.xml"/><Relationship Id="rId45" Type="http://schemas.openxmlformats.org/officeDocument/2006/relationships/image" Target="../media/image70.emf"/><Relationship Id="rId66" Type="http://schemas.openxmlformats.org/officeDocument/2006/relationships/customXml" Target="../ink/ink78.xml"/><Relationship Id="rId87" Type="http://schemas.openxmlformats.org/officeDocument/2006/relationships/image" Target="../media/image91.emf"/><Relationship Id="rId110" Type="http://schemas.openxmlformats.org/officeDocument/2006/relationships/customXml" Target="../ink/ink100.xml"/><Relationship Id="rId115" Type="http://schemas.openxmlformats.org/officeDocument/2006/relationships/image" Target="../media/image105.emf"/><Relationship Id="rId131" Type="http://schemas.openxmlformats.org/officeDocument/2006/relationships/image" Target="../media/image113.emf"/><Relationship Id="rId136" Type="http://schemas.openxmlformats.org/officeDocument/2006/relationships/customXml" Target="../ink/ink113.xml"/><Relationship Id="rId61" Type="http://schemas.openxmlformats.org/officeDocument/2006/relationships/image" Target="../media/image78.emf"/><Relationship Id="rId82" Type="http://schemas.openxmlformats.org/officeDocument/2006/relationships/customXml" Target="../ink/ink86.xml"/><Relationship Id="rId19" Type="http://schemas.openxmlformats.org/officeDocument/2006/relationships/image" Target="../media/image57.emf"/><Relationship Id="rId14" Type="http://schemas.openxmlformats.org/officeDocument/2006/relationships/customXml" Target="../ink/ink52.xml"/><Relationship Id="rId30" Type="http://schemas.openxmlformats.org/officeDocument/2006/relationships/customXml" Target="../ink/ink60.xml"/><Relationship Id="rId35" Type="http://schemas.openxmlformats.org/officeDocument/2006/relationships/image" Target="../media/image65.emf"/><Relationship Id="rId56" Type="http://schemas.openxmlformats.org/officeDocument/2006/relationships/customXml" Target="../ink/ink73.xml"/><Relationship Id="rId77" Type="http://schemas.openxmlformats.org/officeDocument/2006/relationships/image" Target="../media/image86.emf"/><Relationship Id="rId100" Type="http://schemas.openxmlformats.org/officeDocument/2006/relationships/customXml" Target="../ink/ink95.xml"/><Relationship Id="rId105" Type="http://schemas.openxmlformats.org/officeDocument/2006/relationships/image" Target="../media/image100.emf"/><Relationship Id="rId126" Type="http://schemas.openxmlformats.org/officeDocument/2006/relationships/customXml" Target="../ink/ink108.xml"/><Relationship Id="rId147" Type="http://schemas.openxmlformats.org/officeDocument/2006/relationships/image" Target="../media/image121.emf"/><Relationship Id="rId8" Type="http://schemas.openxmlformats.org/officeDocument/2006/relationships/customXml" Target="../ink/ink49.xml"/><Relationship Id="rId51" Type="http://schemas.openxmlformats.org/officeDocument/2006/relationships/image" Target="../media/image73.emf"/><Relationship Id="rId72" Type="http://schemas.openxmlformats.org/officeDocument/2006/relationships/customXml" Target="../ink/ink81.xml"/><Relationship Id="rId93" Type="http://schemas.openxmlformats.org/officeDocument/2006/relationships/image" Target="../media/image94.emf"/><Relationship Id="rId98" Type="http://schemas.openxmlformats.org/officeDocument/2006/relationships/customXml" Target="../ink/ink94.xml"/><Relationship Id="rId121" Type="http://schemas.openxmlformats.org/officeDocument/2006/relationships/image" Target="../media/image108.emf"/><Relationship Id="rId142" Type="http://schemas.openxmlformats.org/officeDocument/2006/relationships/customXml" Target="../ink/ink116.xml"/><Relationship Id="rId3" Type="http://schemas.openxmlformats.org/officeDocument/2006/relationships/image" Target="../media/image49.emf"/><Relationship Id="rId25" Type="http://schemas.openxmlformats.org/officeDocument/2006/relationships/image" Target="../media/image60.emf"/><Relationship Id="rId46" Type="http://schemas.openxmlformats.org/officeDocument/2006/relationships/customXml" Target="../ink/ink68.xml"/><Relationship Id="rId67" Type="http://schemas.openxmlformats.org/officeDocument/2006/relationships/image" Target="../media/image81.emf"/><Relationship Id="rId116" Type="http://schemas.openxmlformats.org/officeDocument/2006/relationships/customXml" Target="../ink/ink103.xml"/><Relationship Id="rId137" Type="http://schemas.openxmlformats.org/officeDocument/2006/relationships/image" Target="../media/image116.emf"/><Relationship Id="rId20" Type="http://schemas.openxmlformats.org/officeDocument/2006/relationships/customXml" Target="../ink/ink55.xml"/><Relationship Id="rId41" Type="http://schemas.openxmlformats.org/officeDocument/2006/relationships/image" Target="../media/image68.emf"/><Relationship Id="rId62" Type="http://schemas.openxmlformats.org/officeDocument/2006/relationships/customXml" Target="../ink/ink76.xml"/><Relationship Id="rId83" Type="http://schemas.openxmlformats.org/officeDocument/2006/relationships/image" Target="../media/image89.emf"/><Relationship Id="rId88" Type="http://schemas.openxmlformats.org/officeDocument/2006/relationships/customXml" Target="../ink/ink89.xml"/><Relationship Id="rId111" Type="http://schemas.openxmlformats.org/officeDocument/2006/relationships/image" Target="../media/image103.emf"/><Relationship Id="rId132" Type="http://schemas.openxmlformats.org/officeDocument/2006/relationships/customXml" Target="../ink/ink111.xml"/><Relationship Id="rId15" Type="http://schemas.openxmlformats.org/officeDocument/2006/relationships/image" Target="../media/image55.emf"/><Relationship Id="rId36" Type="http://schemas.openxmlformats.org/officeDocument/2006/relationships/customXml" Target="../ink/ink63.xml"/><Relationship Id="rId57" Type="http://schemas.openxmlformats.org/officeDocument/2006/relationships/image" Target="../media/image76.emf"/><Relationship Id="rId106" Type="http://schemas.openxmlformats.org/officeDocument/2006/relationships/customXml" Target="../ink/ink98.xml"/><Relationship Id="rId127" Type="http://schemas.openxmlformats.org/officeDocument/2006/relationships/image" Target="../media/image111.emf"/><Relationship Id="rId10" Type="http://schemas.openxmlformats.org/officeDocument/2006/relationships/customXml" Target="../ink/ink50.xml"/><Relationship Id="rId31" Type="http://schemas.openxmlformats.org/officeDocument/2006/relationships/image" Target="../media/image63.emf"/><Relationship Id="rId52" Type="http://schemas.openxmlformats.org/officeDocument/2006/relationships/customXml" Target="../ink/ink71.xml"/><Relationship Id="rId73" Type="http://schemas.openxmlformats.org/officeDocument/2006/relationships/image" Target="../media/image84.emf"/><Relationship Id="rId78" Type="http://schemas.openxmlformats.org/officeDocument/2006/relationships/customXml" Target="../ink/ink84.xml"/><Relationship Id="rId94" Type="http://schemas.openxmlformats.org/officeDocument/2006/relationships/customXml" Target="../ink/ink92.xml"/><Relationship Id="rId99" Type="http://schemas.openxmlformats.org/officeDocument/2006/relationships/image" Target="../media/image97.emf"/><Relationship Id="rId101" Type="http://schemas.openxmlformats.org/officeDocument/2006/relationships/image" Target="../media/image98.emf"/><Relationship Id="rId122" Type="http://schemas.openxmlformats.org/officeDocument/2006/relationships/customXml" Target="../ink/ink106.xml"/><Relationship Id="rId143" Type="http://schemas.openxmlformats.org/officeDocument/2006/relationships/image" Target="../media/image119.emf"/><Relationship Id="rId4" Type="http://schemas.openxmlformats.org/officeDocument/2006/relationships/customXml" Target="../ink/ink47.xml"/><Relationship Id="rId9" Type="http://schemas.openxmlformats.org/officeDocument/2006/relationships/image" Target="../media/image52.emf"/><Relationship Id="rId26" Type="http://schemas.openxmlformats.org/officeDocument/2006/relationships/customXml" Target="../ink/ink58.xml"/><Relationship Id="rId47" Type="http://schemas.openxmlformats.org/officeDocument/2006/relationships/image" Target="../media/image71.emf"/><Relationship Id="rId68" Type="http://schemas.openxmlformats.org/officeDocument/2006/relationships/customXml" Target="../ink/ink79.xml"/><Relationship Id="rId89" Type="http://schemas.openxmlformats.org/officeDocument/2006/relationships/image" Target="../media/image92.emf"/><Relationship Id="rId112" Type="http://schemas.openxmlformats.org/officeDocument/2006/relationships/customXml" Target="../ink/ink101.xml"/><Relationship Id="rId133" Type="http://schemas.openxmlformats.org/officeDocument/2006/relationships/image" Target="../media/image114.emf"/><Relationship Id="rId16" Type="http://schemas.openxmlformats.org/officeDocument/2006/relationships/customXml" Target="../ink/ink53.xml"/><Relationship Id="rId37" Type="http://schemas.openxmlformats.org/officeDocument/2006/relationships/image" Target="../media/image66.emf"/><Relationship Id="rId58" Type="http://schemas.openxmlformats.org/officeDocument/2006/relationships/customXml" Target="../ink/ink74.xml"/><Relationship Id="rId79" Type="http://schemas.openxmlformats.org/officeDocument/2006/relationships/image" Target="../media/image87.emf"/><Relationship Id="rId102" Type="http://schemas.openxmlformats.org/officeDocument/2006/relationships/customXml" Target="../ink/ink96.xml"/><Relationship Id="rId123" Type="http://schemas.openxmlformats.org/officeDocument/2006/relationships/image" Target="../media/image109.emf"/><Relationship Id="rId144" Type="http://schemas.openxmlformats.org/officeDocument/2006/relationships/customXml" Target="../ink/ink11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emf"/><Relationship Id="rId18" Type="http://schemas.openxmlformats.org/officeDocument/2006/relationships/customXml" Target="../ink/ink127.xml"/><Relationship Id="rId26" Type="http://schemas.openxmlformats.org/officeDocument/2006/relationships/customXml" Target="../ink/ink131.xml"/><Relationship Id="rId3" Type="http://schemas.openxmlformats.org/officeDocument/2006/relationships/image" Target="../media/image122.emf"/><Relationship Id="rId21" Type="http://schemas.openxmlformats.org/officeDocument/2006/relationships/image" Target="../media/image131.emf"/><Relationship Id="rId34" Type="http://schemas.openxmlformats.org/officeDocument/2006/relationships/hyperlink" Target="https://practice.geeksforgeeks.org/problems/implement-stack-using-linked-list/1" TargetMode="External"/><Relationship Id="rId7" Type="http://schemas.openxmlformats.org/officeDocument/2006/relationships/image" Target="../media/image124.emf"/><Relationship Id="rId12" Type="http://schemas.openxmlformats.org/officeDocument/2006/relationships/customXml" Target="../ink/ink124.xml"/><Relationship Id="rId17" Type="http://schemas.openxmlformats.org/officeDocument/2006/relationships/image" Target="../media/image129.emf"/><Relationship Id="rId25" Type="http://schemas.openxmlformats.org/officeDocument/2006/relationships/image" Target="../media/image133.emf"/><Relationship Id="rId33" Type="http://schemas.openxmlformats.org/officeDocument/2006/relationships/image" Target="../media/image137.emf"/><Relationship Id="rId2" Type="http://schemas.openxmlformats.org/officeDocument/2006/relationships/customXml" Target="../ink/ink119.xml"/><Relationship Id="rId16" Type="http://schemas.openxmlformats.org/officeDocument/2006/relationships/customXml" Target="../ink/ink126.xml"/><Relationship Id="rId20" Type="http://schemas.openxmlformats.org/officeDocument/2006/relationships/customXml" Target="../ink/ink128.xml"/><Relationship Id="rId29" Type="http://schemas.openxmlformats.org/officeDocument/2006/relationships/image" Target="../media/image13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.xml"/><Relationship Id="rId11" Type="http://schemas.openxmlformats.org/officeDocument/2006/relationships/image" Target="../media/image126.emf"/><Relationship Id="rId24" Type="http://schemas.openxmlformats.org/officeDocument/2006/relationships/customXml" Target="../ink/ink130.xml"/><Relationship Id="rId32" Type="http://schemas.openxmlformats.org/officeDocument/2006/relationships/customXml" Target="../ink/ink134.xml"/><Relationship Id="rId5" Type="http://schemas.openxmlformats.org/officeDocument/2006/relationships/image" Target="../media/image123.emf"/><Relationship Id="rId15" Type="http://schemas.openxmlformats.org/officeDocument/2006/relationships/image" Target="../media/image128.emf"/><Relationship Id="rId23" Type="http://schemas.openxmlformats.org/officeDocument/2006/relationships/image" Target="../media/image132.emf"/><Relationship Id="rId28" Type="http://schemas.openxmlformats.org/officeDocument/2006/relationships/customXml" Target="../ink/ink132.xml"/><Relationship Id="rId10" Type="http://schemas.openxmlformats.org/officeDocument/2006/relationships/customXml" Target="../ink/ink123.xml"/><Relationship Id="rId19" Type="http://schemas.openxmlformats.org/officeDocument/2006/relationships/image" Target="../media/image130.emf"/><Relationship Id="rId31" Type="http://schemas.openxmlformats.org/officeDocument/2006/relationships/image" Target="../media/image136.emf"/><Relationship Id="rId4" Type="http://schemas.openxmlformats.org/officeDocument/2006/relationships/customXml" Target="../ink/ink120.xml"/><Relationship Id="rId9" Type="http://schemas.openxmlformats.org/officeDocument/2006/relationships/image" Target="../media/image125.emf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134.emf"/><Relationship Id="rId30" Type="http://schemas.openxmlformats.org/officeDocument/2006/relationships/customXml" Target="../ink/ink133.xml"/><Relationship Id="rId8" Type="http://schemas.openxmlformats.org/officeDocument/2006/relationships/customXml" Target="../ink/ink12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47.emf"/><Relationship Id="rId42" Type="http://schemas.openxmlformats.org/officeDocument/2006/relationships/customXml" Target="../ink/ink155.xml"/><Relationship Id="rId47" Type="http://schemas.openxmlformats.org/officeDocument/2006/relationships/image" Target="../media/image160.emf"/><Relationship Id="rId63" Type="http://schemas.openxmlformats.org/officeDocument/2006/relationships/image" Target="../media/image168.emf"/><Relationship Id="rId68" Type="http://schemas.openxmlformats.org/officeDocument/2006/relationships/customXml" Target="../ink/ink168.xml"/><Relationship Id="rId84" Type="http://schemas.openxmlformats.org/officeDocument/2006/relationships/customXml" Target="../ink/ink176.xml"/><Relationship Id="rId16" Type="http://schemas.openxmlformats.org/officeDocument/2006/relationships/customXml" Target="../ink/ink142.xml"/><Relationship Id="rId11" Type="http://schemas.openxmlformats.org/officeDocument/2006/relationships/image" Target="../media/image142.emf"/><Relationship Id="rId32" Type="http://schemas.openxmlformats.org/officeDocument/2006/relationships/customXml" Target="../ink/ink150.xml"/><Relationship Id="rId37" Type="http://schemas.openxmlformats.org/officeDocument/2006/relationships/image" Target="../media/image155.emf"/><Relationship Id="rId53" Type="http://schemas.openxmlformats.org/officeDocument/2006/relationships/image" Target="../media/image163.emf"/><Relationship Id="rId58" Type="http://schemas.openxmlformats.org/officeDocument/2006/relationships/customXml" Target="../ink/ink163.xml"/><Relationship Id="rId74" Type="http://schemas.openxmlformats.org/officeDocument/2006/relationships/customXml" Target="../ink/ink171.xml"/><Relationship Id="rId79" Type="http://schemas.openxmlformats.org/officeDocument/2006/relationships/image" Target="../media/image176.emf"/><Relationship Id="rId5" Type="http://schemas.openxmlformats.org/officeDocument/2006/relationships/image" Target="../media/image139.emf"/><Relationship Id="rId19" Type="http://schemas.openxmlformats.org/officeDocument/2006/relationships/image" Target="../media/image146.emf"/><Relationship Id="rId14" Type="http://schemas.openxmlformats.org/officeDocument/2006/relationships/customXml" Target="../ink/ink141.xml"/><Relationship Id="rId22" Type="http://schemas.openxmlformats.org/officeDocument/2006/relationships/customXml" Target="../ink/ink145.xml"/><Relationship Id="rId27" Type="http://schemas.openxmlformats.org/officeDocument/2006/relationships/image" Target="../media/image150.emf"/><Relationship Id="rId30" Type="http://schemas.openxmlformats.org/officeDocument/2006/relationships/customXml" Target="../ink/ink149.xml"/><Relationship Id="rId35" Type="http://schemas.openxmlformats.org/officeDocument/2006/relationships/image" Target="../media/image154.emf"/><Relationship Id="rId43" Type="http://schemas.openxmlformats.org/officeDocument/2006/relationships/image" Target="../media/image158.emf"/><Relationship Id="rId48" Type="http://schemas.openxmlformats.org/officeDocument/2006/relationships/customXml" Target="../ink/ink158.xml"/><Relationship Id="rId56" Type="http://schemas.openxmlformats.org/officeDocument/2006/relationships/customXml" Target="../ink/ink162.xml"/><Relationship Id="rId64" Type="http://schemas.openxmlformats.org/officeDocument/2006/relationships/customXml" Target="../ink/ink166.xml"/><Relationship Id="rId69" Type="http://schemas.openxmlformats.org/officeDocument/2006/relationships/image" Target="../media/image171.emf"/><Relationship Id="rId77" Type="http://schemas.openxmlformats.org/officeDocument/2006/relationships/image" Target="../media/image175.emf"/><Relationship Id="rId8" Type="http://schemas.openxmlformats.org/officeDocument/2006/relationships/customXml" Target="../ink/ink138.xml"/><Relationship Id="rId51" Type="http://schemas.openxmlformats.org/officeDocument/2006/relationships/image" Target="../media/image162.emf"/><Relationship Id="rId72" Type="http://schemas.openxmlformats.org/officeDocument/2006/relationships/customXml" Target="../ink/ink170.xml"/><Relationship Id="rId80" Type="http://schemas.openxmlformats.org/officeDocument/2006/relationships/customXml" Target="../ink/ink174.xml"/><Relationship Id="rId85" Type="http://schemas.openxmlformats.org/officeDocument/2006/relationships/image" Target="../media/image179.emf"/><Relationship Id="rId3" Type="http://schemas.openxmlformats.org/officeDocument/2006/relationships/image" Target="../media/image138.emf"/><Relationship Id="rId12" Type="http://schemas.openxmlformats.org/officeDocument/2006/relationships/customXml" Target="../ink/ink140.xml"/><Relationship Id="rId17" Type="http://schemas.openxmlformats.org/officeDocument/2006/relationships/image" Target="../media/image145.emf"/><Relationship Id="rId25" Type="http://schemas.openxmlformats.org/officeDocument/2006/relationships/image" Target="../media/image149.emf"/><Relationship Id="rId33" Type="http://schemas.openxmlformats.org/officeDocument/2006/relationships/image" Target="../media/image153.emf"/><Relationship Id="rId38" Type="http://schemas.openxmlformats.org/officeDocument/2006/relationships/customXml" Target="../ink/ink153.xml"/><Relationship Id="rId46" Type="http://schemas.openxmlformats.org/officeDocument/2006/relationships/customXml" Target="../ink/ink157.xml"/><Relationship Id="rId59" Type="http://schemas.openxmlformats.org/officeDocument/2006/relationships/image" Target="../media/image166.emf"/><Relationship Id="rId67" Type="http://schemas.openxmlformats.org/officeDocument/2006/relationships/image" Target="../media/image170.emf"/><Relationship Id="rId20" Type="http://schemas.openxmlformats.org/officeDocument/2006/relationships/customXml" Target="../ink/ink144.xml"/><Relationship Id="rId41" Type="http://schemas.openxmlformats.org/officeDocument/2006/relationships/image" Target="../media/image157.emf"/><Relationship Id="rId54" Type="http://schemas.openxmlformats.org/officeDocument/2006/relationships/customXml" Target="../ink/ink161.xml"/><Relationship Id="rId62" Type="http://schemas.openxmlformats.org/officeDocument/2006/relationships/customXml" Target="../ink/ink165.xml"/><Relationship Id="rId70" Type="http://schemas.openxmlformats.org/officeDocument/2006/relationships/customXml" Target="../ink/ink169.xml"/><Relationship Id="rId75" Type="http://schemas.openxmlformats.org/officeDocument/2006/relationships/image" Target="../media/image174.emf"/><Relationship Id="rId83" Type="http://schemas.openxmlformats.org/officeDocument/2006/relationships/image" Target="../media/image17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7.xml"/><Relationship Id="rId15" Type="http://schemas.openxmlformats.org/officeDocument/2006/relationships/image" Target="../media/image144.emf"/><Relationship Id="rId23" Type="http://schemas.openxmlformats.org/officeDocument/2006/relationships/image" Target="../media/image148.emf"/><Relationship Id="rId28" Type="http://schemas.openxmlformats.org/officeDocument/2006/relationships/customXml" Target="../ink/ink148.xml"/><Relationship Id="rId36" Type="http://schemas.openxmlformats.org/officeDocument/2006/relationships/customXml" Target="../ink/ink152.xml"/><Relationship Id="rId49" Type="http://schemas.openxmlformats.org/officeDocument/2006/relationships/image" Target="../media/image161.emf"/><Relationship Id="rId57" Type="http://schemas.openxmlformats.org/officeDocument/2006/relationships/image" Target="../media/image165.emf"/><Relationship Id="rId10" Type="http://schemas.openxmlformats.org/officeDocument/2006/relationships/customXml" Target="../ink/ink139.xml"/><Relationship Id="rId31" Type="http://schemas.openxmlformats.org/officeDocument/2006/relationships/image" Target="../media/image152.emf"/><Relationship Id="rId44" Type="http://schemas.openxmlformats.org/officeDocument/2006/relationships/customXml" Target="../ink/ink156.xml"/><Relationship Id="rId52" Type="http://schemas.openxmlformats.org/officeDocument/2006/relationships/customXml" Target="../ink/ink160.xml"/><Relationship Id="rId60" Type="http://schemas.openxmlformats.org/officeDocument/2006/relationships/customXml" Target="../ink/ink164.xml"/><Relationship Id="rId65" Type="http://schemas.openxmlformats.org/officeDocument/2006/relationships/image" Target="../media/image169.emf"/><Relationship Id="rId73" Type="http://schemas.openxmlformats.org/officeDocument/2006/relationships/image" Target="../media/image173.emf"/><Relationship Id="rId78" Type="http://schemas.openxmlformats.org/officeDocument/2006/relationships/customXml" Target="../ink/ink173.xml"/><Relationship Id="rId81" Type="http://schemas.openxmlformats.org/officeDocument/2006/relationships/image" Target="../media/image177.emf"/><Relationship Id="rId86" Type="http://schemas.openxmlformats.org/officeDocument/2006/relationships/customXml" Target="../ink/ink177.xml"/><Relationship Id="rId4" Type="http://schemas.openxmlformats.org/officeDocument/2006/relationships/customXml" Target="../ink/ink136.xml"/><Relationship Id="rId9" Type="http://schemas.openxmlformats.org/officeDocument/2006/relationships/image" Target="../media/image141.emf"/><Relationship Id="rId13" Type="http://schemas.openxmlformats.org/officeDocument/2006/relationships/image" Target="../media/image143.emf"/><Relationship Id="rId18" Type="http://schemas.openxmlformats.org/officeDocument/2006/relationships/customXml" Target="../ink/ink143.xml"/><Relationship Id="rId39" Type="http://schemas.openxmlformats.org/officeDocument/2006/relationships/image" Target="../media/image156.emf"/><Relationship Id="rId34" Type="http://schemas.openxmlformats.org/officeDocument/2006/relationships/customXml" Target="../ink/ink151.xml"/><Relationship Id="rId50" Type="http://schemas.openxmlformats.org/officeDocument/2006/relationships/customXml" Target="../ink/ink159.xml"/><Relationship Id="rId55" Type="http://schemas.openxmlformats.org/officeDocument/2006/relationships/image" Target="../media/image164.emf"/><Relationship Id="rId76" Type="http://schemas.openxmlformats.org/officeDocument/2006/relationships/customXml" Target="../ink/ink172.xml"/><Relationship Id="rId7" Type="http://schemas.openxmlformats.org/officeDocument/2006/relationships/image" Target="../media/image140.emf"/><Relationship Id="rId71" Type="http://schemas.openxmlformats.org/officeDocument/2006/relationships/image" Target="../media/image172.emf"/><Relationship Id="rId2" Type="http://schemas.openxmlformats.org/officeDocument/2006/relationships/customXml" Target="../ink/ink135.xml"/><Relationship Id="rId29" Type="http://schemas.openxmlformats.org/officeDocument/2006/relationships/image" Target="../media/image151.emf"/><Relationship Id="rId24" Type="http://schemas.openxmlformats.org/officeDocument/2006/relationships/customXml" Target="../ink/ink146.xml"/><Relationship Id="rId40" Type="http://schemas.openxmlformats.org/officeDocument/2006/relationships/customXml" Target="../ink/ink154.xml"/><Relationship Id="rId45" Type="http://schemas.openxmlformats.org/officeDocument/2006/relationships/image" Target="../media/image159.emf"/><Relationship Id="rId66" Type="http://schemas.openxmlformats.org/officeDocument/2006/relationships/customXml" Target="../ink/ink167.xml"/><Relationship Id="rId87" Type="http://schemas.openxmlformats.org/officeDocument/2006/relationships/image" Target="../media/image180.emf"/><Relationship Id="rId61" Type="http://schemas.openxmlformats.org/officeDocument/2006/relationships/image" Target="../media/image167.emf"/><Relationship Id="rId82" Type="http://schemas.openxmlformats.org/officeDocument/2006/relationships/customXml" Target="../ink/ink17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emf"/><Relationship Id="rId18" Type="http://schemas.openxmlformats.org/officeDocument/2006/relationships/customXml" Target="../ink/ink186.xml"/><Relationship Id="rId26" Type="http://schemas.openxmlformats.org/officeDocument/2006/relationships/customXml" Target="../ink/ink190.xml"/><Relationship Id="rId39" Type="http://schemas.openxmlformats.org/officeDocument/2006/relationships/image" Target="../media/image199.emf"/><Relationship Id="rId21" Type="http://schemas.openxmlformats.org/officeDocument/2006/relationships/image" Target="../media/image190.emf"/><Relationship Id="rId34" Type="http://schemas.openxmlformats.org/officeDocument/2006/relationships/customXml" Target="../ink/ink194.xml"/><Relationship Id="rId7" Type="http://schemas.openxmlformats.org/officeDocument/2006/relationships/image" Target="../media/image183.emf"/><Relationship Id="rId12" Type="http://schemas.openxmlformats.org/officeDocument/2006/relationships/customXml" Target="../ink/ink183.xml"/><Relationship Id="rId17" Type="http://schemas.openxmlformats.org/officeDocument/2006/relationships/image" Target="../media/image188.emf"/><Relationship Id="rId25" Type="http://schemas.openxmlformats.org/officeDocument/2006/relationships/image" Target="../media/image192.emf"/><Relationship Id="rId33" Type="http://schemas.openxmlformats.org/officeDocument/2006/relationships/image" Target="../media/image196.emf"/><Relationship Id="rId38" Type="http://schemas.openxmlformats.org/officeDocument/2006/relationships/customXml" Target="../ink/ink196.xml"/><Relationship Id="rId2" Type="http://schemas.openxmlformats.org/officeDocument/2006/relationships/customXml" Target="../ink/ink178.xml"/><Relationship Id="rId16" Type="http://schemas.openxmlformats.org/officeDocument/2006/relationships/customXml" Target="../ink/ink185.xml"/><Relationship Id="rId20" Type="http://schemas.openxmlformats.org/officeDocument/2006/relationships/customXml" Target="../ink/ink187.xml"/><Relationship Id="rId29" Type="http://schemas.openxmlformats.org/officeDocument/2006/relationships/image" Target="../media/image19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0.xml"/><Relationship Id="rId11" Type="http://schemas.openxmlformats.org/officeDocument/2006/relationships/image" Target="../media/image185.emf"/><Relationship Id="rId24" Type="http://schemas.openxmlformats.org/officeDocument/2006/relationships/customXml" Target="../ink/ink189.xml"/><Relationship Id="rId32" Type="http://schemas.openxmlformats.org/officeDocument/2006/relationships/customXml" Target="../ink/ink193.xml"/><Relationship Id="rId37" Type="http://schemas.openxmlformats.org/officeDocument/2006/relationships/image" Target="../media/image198.emf"/><Relationship Id="rId5" Type="http://schemas.openxmlformats.org/officeDocument/2006/relationships/image" Target="../media/image182.emf"/><Relationship Id="rId15" Type="http://schemas.openxmlformats.org/officeDocument/2006/relationships/image" Target="../media/image187.emf"/><Relationship Id="rId23" Type="http://schemas.openxmlformats.org/officeDocument/2006/relationships/image" Target="../media/image191.emf"/><Relationship Id="rId28" Type="http://schemas.openxmlformats.org/officeDocument/2006/relationships/customXml" Target="../ink/ink191.xml"/><Relationship Id="rId36" Type="http://schemas.openxmlformats.org/officeDocument/2006/relationships/customXml" Target="../ink/ink195.xml"/><Relationship Id="rId10" Type="http://schemas.openxmlformats.org/officeDocument/2006/relationships/customXml" Target="../ink/ink182.xml"/><Relationship Id="rId19" Type="http://schemas.openxmlformats.org/officeDocument/2006/relationships/image" Target="../media/image189.emf"/><Relationship Id="rId31" Type="http://schemas.openxmlformats.org/officeDocument/2006/relationships/image" Target="../media/image195.emf"/><Relationship Id="rId4" Type="http://schemas.openxmlformats.org/officeDocument/2006/relationships/customXml" Target="../ink/ink179.xml"/><Relationship Id="rId9" Type="http://schemas.openxmlformats.org/officeDocument/2006/relationships/image" Target="../media/image184.emf"/><Relationship Id="rId14" Type="http://schemas.openxmlformats.org/officeDocument/2006/relationships/customXml" Target="../ink/ink184.xml"/><Relationship Id="rId22" Type="http://schemas.openxmlformats.org/officeDocument/2006/relationships/customXml" Target="../ink/ink188.xml"/><Relationship Id="rId27" Type="http://schemas.openxmlformats.org/officeDocument/2006/relationships/image" Target="../media/image193.emf"/><Relationship Id="rId30" Type="http://schemas.openxmlformats.org/officeDocument/2006/relationships/customXml" Target="../ink/ink192.xml"/><Relationship Id="rId35" Type="http://schemas.openxmlformats.org/officeDocument/2006/relationships/image" Target="../media/image197.emf"/><Relationship Id="rId8" Type="http://schemas.openxmlformats.org/officeDocument/2006/relationships/customXml" Target="../ink/ink181.xml"/><Relationship Id="rId3" Type="http://schemas.openxmlformats.org/officeDocument/2006/relationships/image" Target="../media/image181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emf"/><Relationship Id="rId18" Type="http://schemas.openxmlformats.org/officeDocument/2006/relationships/customXml" Target="../ink/ink205.xml"/><Relationship Id="rId26" Type="http://schemas.openxmlformats.org/officeDocument/2006/relationships/customXml" Target="../ink/ink209.xml"/><Relationship Id="rId3" Type="http://schemas.openxmlformats.org/officeDocument/2006/relationships/image" Target="../media/image200.emf"/><Relationship Id="rId21" Type="http://schemas.openxmlformats.org/officeDocument/2006/relationships/image" Target="../media/image209.emf"/><Relationship Id="rId7" Type="http://schemas.openxmlformats.org/officeDocument/2006/relationships/image" Target="../media/image202.emf"/><Relationship Id="rId12" Type="http://schemas.openxmlformats.org/officeDocument/2006/relationships/customXml" Target="../ink/ink202.xml"/><Relationship Id="rId17" Type="http://schemas.openxmlformats.org/officeDocument/2006/relationships/image" Target="../media/image207.emf"/><Relationship Id="rId25" Type="http://schemas.openxmlformats.org/officeDocument/2006/relationships/image" Target="../media/image211.emf"/><Relationship Id="rId33" Type="http://schemas.openxmlformats.org/officeDocument/2006/relationships/image" Target="../media/image215.emf"/><Relationship Id="rId2" Type="http://schemas.openxmlformats.org/officeDocument/2006/relationships/customXml" Target="../ink/ink197.xml"/><Relationship Id="rId16" Type="http://schemas.openxmlformats.org/officeDocument/2006/relationships/customXml" Target="../ink/ink204.xml"/><Relationship Id="rId20" Type="http://schemas.openxmlformats.org/officeDocument/2006/relationships/customXml" Target="../ink/ink206.xml"/><Relationship Id="rId29" Type="http://schemas.openxmlformats.org/officeDocument/2006/relationships/image" Target="../media/image21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9.xml"/><Relationship Id="rId11" Type="http://schemas.openxmlformats.org/officeDocument/2006/relationships/image" Target="../media/image204.emf"/><Relationship Id="rId24" Type="http://schemas.openxmlformats.org/officeDocument/2006/relationships/customXml" Target="../ink/ink208.xml"/><Relationship Id="rId32" Type="http://schemas.openxmlformats.org/officeDocument/2006/relationships/customXml" Target="../ink/ink212.xml"/><Relationship Id="rId5" Type="http://schemas.openxmlformats.org/officeDocument/2006/relationships/image" Target="../media/image201.emf"/><Relationship Id="rId15" Type="http://schemas.openxmlformats.org/officeDocument/2006/relationships/image" Target="../media/image206.emf"/><Relationship Id="rId23" Type="http://schemas.openxmlformats.org/officeDocument/2006/relationships/image" Target="../media/image210.emf"/><Relationship Id="rId28" Type="http://schemas.openxmlformats.org/officeDocument/2006/relationships/customXml" Target="../ink/ink210.xml"/><Relationship Id="rId10" Type="http://schemas.openxmlformats.org/officeDocument/2006/relationships/customXml" Target="../ink/ink201.xml"/><Relationship Id="rId19" Type="http://schemas.openxmlformats.org/officeDocument/2006/relationships/image" Target="../media/image208.emf"/><Relationship Id="rId31" Type="http://schemas.openxmlformats.org/officeDocument/2006/relationships/image" Target="../media/image214.emf"/><Relationship Id="rId4" Type="http://schemas.openxmlformats.org/officeDocument/2006/relationships/customXml" Target="../ink/ink198.xml"/><Relationship Id="rId9" Type="http://schemas.openxmlformats.org/officeDocument/2006/relationships/image" Target="../media/image203.emf"/><Relationship Id="rId14" Type="http://schemas.openxmlformats.org/officeDocument/2006/relationships/customXml" Target="../ink/ink203.xml"/><Relationship Id="rId22" Type="http://schemas.openxmlformats.org/officeDocument/2006/relationships/customXml" Target="../ink/ink207.xml"/><Relationship Id="rId27" Type="http://schemas.openxmlformats.org/officeDocument/2006/relationships/image" Target="../media/image212.emf"/><Relationship Id="rId30" Type="http://schemas.openxmlformats.org/officeDocument/2006/relationships/customXml" Target="../ink/ink211.xml"/><Relationship Id="rId8" Type="http://schemas.openxmlformats.org/officeDocument/2006/relationships/customXml" Target="../ink/ink2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Expression Evaluation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59736A-00E6-4CA2-8D40-5DE4DA581111}"/>
                  </a:ext>
                </a:extLst>
              </p14:cNvPr>
              <p14:cNvContentPartPr/>
              <p14:nvPr/>
            </p14:nvContentPartPr>
            <p14:xfrm>
              <a:off x="192557" y="793251"/>
              <a:ext cx="3431520" cy="628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59736A-00E6-4CA2-8D40-5DE4DA5811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57" y="784251"/>
                <a:ext cx="34491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B324E3B-3B19-48D1-8173-CB859DEEF4CF}"/>
                  </a:ext>
                </a:extLst>
              </p14:cNvPr>
              <p14:cNvContentPartPr/>
              <p14:nvPr/>
            </p14:nvContentPartPr>
            <p14:xfrm>
              <a:off x="7215797" y="6154731"/>
              <a:ext cx="31320" cy="257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B324E3B-3B19-48D1-8173-CB859DEEF4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6797" y="6145731"/>
                <a:ext cx="489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BE24EFA-9BC6-4D37-8486-F6288022F412}"/>
                  </a:ext>
                </a:extLst>
              </p14:cNvPr>
              <p14:cNvContentPartPr/>
              <p14:nvPr/>
            </p14:nvContentPartPr>
            <p14:xfrm>
              <a:off x="7226957" y="6519051"/>
              <a:ext cx="17640" cy="201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BE24EFA-9BC6-4D37-8486-F6288022F4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7957" y="6510051"/>
                <a:ext cx="352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4700D0A-543C-40C5-B484-34F9C987EA63}"/>
                  </a:ext>
                </a:extLst>
              </p14:cNvPr>
              <p14:cNvContentPartPr/>
              <p14:nvPr/>
            </p14:nvContentPartPr>
            <p14:xfrm>
              <a:off x="78437" y="1692891"/>
              <a:ext cx="999720" cy="499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4700D0A-543C-40C5-B484-34F9C987EA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37" y="1683891"/>
                <a:ext cx="10173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5099334-D6D0-465F-BC29-F014C9A937ED}"/>
                  </a:ext>
                </a:extLst>
              </p14:cNvPr>
              <p14:cNvContentPartPr/>
              <p14:nvPr/>
            </p14:nvContentPartPr>
            <p14:xfrm>
              <a:off x="3081557" y="1614771"/>
              <a:ext cx="226800" cy="218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5099334-D6D0-465F-BC29-F014C9A937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2557" y="1605771"/>
                <a:ext cx="2444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53B9CAB-66C1-4DDC-8C6D-832706E2EE96}"/>
                  </a:ext>
                </a:extLst>
              </p14:cNvPr>
              <p14:cNvContentPartPr/>
              <p14:nvPr/>
            </p14:nvContentPartPr>
            <p14:xfrm>
              <a:off x="1698797" y="1629171"/>
              <a:ext cx="1182600" cy="300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53B9CAB-66C1-4DDC-8C6D-832706E2EE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89797" y="1620171"/>
                <a:ext cx="1200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BFC396A-2C86-4A71-8CD8-014EC060CF4B}"/>
                  </a:ext>
                </a:extLst>
              </p14:cNvPr>
              <p14:cNvContentPartPr/>
              <p14:nvPr/>
            </p14:nvContentPartPr>
            <p14:xfrm>
              <a:off x="93557" y="1598211"/>
              <a:ext cx="3205080" cy="165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BFC396A-2C86-4A71-8CD8-014EC060CF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557" y="1526211"/>
                <a:ext cx="32767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0B5A98-F556-408F-B370-BF8249717052}"/>
                  </a:ext>
                </a:extLst>
              </p14:cNvPr>
              <p14:cNvContentPartPr/>
              <p14:nvPr/>
            </p14:nvContentPartPr>
            <p14:xfrm>
              <a:off x="70877" y="1715211"/>
              <a:ext cx="3433320" cy="425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0B5A98-F556-408F-B370-BF82497170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77" y="1643211"/>
                <a:ext cx="350496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B6BC05B-0E19-465B-9BF4-10DAB8E366A9}"/>
                  </a:ext>
                </a:extLst>
              </p14:cNvPr>
              <p14:cNvContentPartPr/>
              <p14:nvPr/>
            </p14:nvContentPartPr>
            <p14:xfrm>
              <a:off x="2540477" y="2326851"/>
              <a:ext cx="3720240" cy="798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B6BC05B-0E19-465B-9BF4-10DAB8E366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31477" y="2317851"/>
                <a:ext cx="373788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3B99581-9AFA-4651-B2EF-D8D68AD7A7DB}"/>
                  </a:ext>
                </a:extLst>
              </p14:cNvPr>
              <p14:cNvContentPartPr/>
              <p14:nvPr/>
            </p14:nvContentPartPr>
            <p14:xfrm>
              <a:off x="181397" y="3397131"/>
              <a:ext cx="667440" cy="308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3B99581-9AFA-4651-B2EF-D8D68AD7A7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2397" y="3388131"/>
                <a:ext cx="6850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C4D92EA-785C-4C86-82B8-B6CEF742B7A9}"/>
                  </a:ext>
                </a:extLst>
              </p14:cNvPr>
              <p14:cNvContentPartPr/>
              <p14:nvPr/>
            </p14:nvContentPartPr>
            <p14:xfrm>
              <a:off x="1059077" y="3520251"/>
              <a:ext cx="422280" cy="1234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C4D92EA-785C-4C86-82B8-B6CEF742B7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0077" y="3511251"/>
                <a:ext cx="4399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34EEE3A-6AE0-43A8-AF32-F78CF7BD8E2D}"/>
                  </a:ext>
                </a:extLst>
              </p14:cNvPr>
              <p14:cNvContentPartPr/>
              <p14:nvPr/>
            </p14:nvContentPartPr>
            <p14:xfrm>
              <a:off x="1067717" y="3900411"/>
              <a:ext cx="391320" cy="1447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34EEE3A-6AE0-43A8-AF32-F78CF7BD8E2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8717" y="3891411"/>
                <a:ext cx="4089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3C5F12E-B5CD-4CC3-85BA-77EBD54438CF}"/>
                  </a:ext>
                </a:extLst>
              </p14:cNvPr>
              <p14:cNvContentPartPr/>
              <p14:nvPr/>
            </p14:nvContentPartPr>
            <p14:xfrm>
              <a:off x="1841357" y="3390651"/>
              <a:ext cx="864360" cy="2736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3C5F12E-B5CD-4CC3-85BA-77EBD54438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32357" y="3381651"/>
                <a:ext cx="8820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778B953-C515-4E2C-849C-4679BF8475F1}"/>
                  </a:ext>
                </a:extLst>
              </p14:cNvPr>
              <p14:cNvContentPartPr/>
              <p14:nvPr/>
            </p14:nvContentPartPr>
            <p14:xfrm>
              <a:off x="989597" y="4339971"/>
              <a:ext cx="457200" cy="1540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778B953-C515-4E2C-849C-4679BF8475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0597" y="4330971"/>
                <a:ext cx="4748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C01CD89-3AB4-4B99-AC2D-89A6E99316BD}"/>
                  </a:ext>
                </a:extLst>
              </p14:cNvPr>
              <p14:cNvContentPartPr/>
              <p14:nvPr/>
            </p14:nvContentPartPr>
            <p14:xfrm>
              <a:off x="1755677" y="3864771"/>
              <a:ext cx="950760" cy="804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C01CD89-3AB4-4B99-AC2D-89A6E99316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46677" y="3855771"/>
                <a:ext cx="96840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08908DA-1E41-41B6-9DD3-E6F3AB60BB5C}"/>
                  </a:ext>
                </a:extLst>
              </p14:cNvPr>
              <p14:cNvContentPartPr/>
              <p14:nvPr/>
            </p14:nvContentPartPr>
            <p14:xfrm>
              <a:off x="3693917" y="1816371"/>
              <a:ext cx="41760" cy="254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08908DA-1E41-41B6-9DD3-E6F3AB60BB5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84917" y="1807371"/>
                <a:ext cx="594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E69FEDB-FEA9-47A1-B754-E70D37828C13}"/>
                  </a:ext>
                </a:extLst>
              </p14:cNvPr>
              <p14:cNvContentPartPr/>
              <p14:nvPr/>
            </p14:nvContentPartPr>
            <p14:xfrm>
              <a:off x="6807197" y="64611"/>
              <a:ext cx="5411160" cy="43282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E69FEDB-FEA9-47A1-B754-E70D37828C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98197" y="55611"/>
                <a:ext cx="5428800" cy="43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EA2AF6A9-30A8-48F0-B1AA-524C50B923AF}"/>
                  </a:ext>
                </a:extLst>
              </p14:cNvPr>
              <p14:cNvContentPartPr/>
              <p14:nvPr/>
            </p14:nvContentPartPr>
            <p14:xfrm>
              <a:off x="7078637" y="4465251"/>
              <a:ext cx="4915440" cy="14767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EA2AF6A9-30A8-48F0-B1AA-524C50B923A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69637" y="4456251"/>
                <a:ext cx="4933080" cy="14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B260F76A-3180-4547-9CE2-7F8EAD1C0288}"/>
                  </a:ext>
                </a:extLst>
              </p14:cNvPr>
              <p14:cNvContentPartPr/>
              <p14:nvPr/>
            </p14:nvContentPartPr>
            <p14:xfrm>
              <a:off x="7595597" y="6074451"/>
              <a:ext cx="312480" cy="3193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B260F76A-3180-4547-9CE2-7F8EAD1C028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86597" y="6065451"/>
                <a:ext cx="3301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133C187B-00AC-44FD-A2A1-179E6830F246}"/>
                  </a:ext>
                </a:extLst>
              </p14:cNvPr>
              <p14:cNvContentPartPr/>
              <p14:nvPr/>
            </p14:nvContentPartPr>
            <p14:xfrm>
              <a:off x="8130557" y="6071931"/>
              <a:ext cx="3847680" cy="31104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133C187B-00AC-44FD-A2A1-179E6830F2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21557" y="6062931"/>
                <a:ext cx="386532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73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Expression Evaluation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DA7325F-BC70-46D4-A906-13D69F70FE83}"/>
                  </a:ext>
                </a:extLst>
              </p14:cNvPr>
              <p14:cNvContentPartPr/>
              <p14:nvPr/>
            </p14:nvContentPartPr>
            <p14:xfrm>
              <a:off x="141145" y="1453851"/>
              <a:ext cx="8902800" cy="1101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DA7325F-BC70-46D4-A906-13D69F70FE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45" y="1444851"/>
                <a:ext cx="8920440" cy="11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0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IN" sz="4400" dirty="0"/>
              <a:t>Expression Conversion</a:t>
            </a:r>
          </a:p>
        </p:txBody>
      </p:sp>
    </p:spTree>
    <p:extLst>
      <p:ext uri="{BB962C8B-B14F-4D97-AF65-F5344CB8AC3E}">
        <p14:creationId xmlns:p14="http://schemas.microsoft.com/office/powerpoint/2010/main" val="12566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Stack ADT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Implementation using Array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Implementation using Linked Lists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Balanced Parenthesis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Types of Expressions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Expression Evaluation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7" action="ppaction://hlinksldjump"/>
              </a:rPr>
              <a:t>Expression Conversion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F557E8F-0C2E-447A-B244-9F3CA94170DF}"/>
                  </a:ext>
                </a:extLst>
              </p14:cNvPr>
              <p14:cNvContentPartPr/>
              <p14:nvPr/>
            </p14:nvContentPartPr>
            <p14:xfrm>
              <a:off x="1539741" y="755451"/>
              <a:ext cx="249480" cy="249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F557E8F-0C2E-447A-B244-9F3CA9417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0741" y="746451"/>
                <a:ext cx="2671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269A58E-FB26-4430-9D8A-BDDB0212D7A9}"/>
                  </a:ext>
                </a:extLst>
              </p14:cNvPr>
              <p14:cNvContentPartPr/>
              <p14:nvPr/>
            </p14:nvContentPartPr>
            <p14:xfrm>
              <a:off x="173541" y="830691"/>
              <a:ext cx="1092240" cy="237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269A58E-FB26-4430-9D8A-BDDB0212D7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541" y="821691"/>
                <a:ext cx="11098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7891405-36AB-4436-9273-C8855EEDFE7D}"/>
                  </a:ext>
                </a:extLst>
              </p14:cNvPr>
              <p14:cNvContentPartPr/>
              <p14:nvPr/>
            </p14:nvContentPartPr>
            <p14:xfrm>
              <a:off x="2147421" y="874251"/>
              <a:ext cx="358560" cy="138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7891405-36AB-4436-9273-C8855EEDFE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8421" y="865251"/>
                <a:ext cx="3762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D85698-D854-458E-B73C-87AAD441BA9C}"/>
                  </a:ext>
                </a:extLst>
              </p14:cNvPr>
              <p14:cNvContentPartPr/>
              <p14:nvPr/>
            </p14:nvContentPartPr>
            <p14:xfrm>
              <a:off x="3867141" y="1116891"/>
              <a:ext cx="100080" cy="67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D85698-D854-458E-B73C-87AAD441BA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8141" y="1107891"/>
                <a:ext cx="1177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3AF41C-BB0C-4E9E-9E0B-CC55BA5739EC}"/>
                  </a:ext>
                </a:extLst>
              </p14:cNvPr>
              <p14:cNvContentPartPr/>
              <p14:nvPr/>
            </p14:nvContentPartPr>
            <p14:xfrm>
              <a:off x="2821341" y="693891"/>
              <a:ext cx="1168920" cy="355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3AF41C-BB0C-4E9E-9E0B-CC55BA5739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2341" y="684891"/>
                <a:ext cx="11865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DFFB2E-5B95-49DF-B88F-0657598E819C}"/>
                  </a:ext>
                </a:extLst>
              </p14:cNvPr>
              <p14:cNvContentPartPr/>
              <p14:nvPr/>
            </p14:nvContentPartPr>
            <p14:xfrm>
              <a:off x="4197621" y="886131"/>
              <a:ext cx="485640" cy="10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DFFB2E-5B95-49DF-B88F-0657598E81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8621" y="877131"/>
                <a:ext cx="5032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B764907-4931-46D9-BFB2-D8951642777A}"/>
                  </a:ext>
                </a:extLst>
              </p14:cNvPr>
              <p14:cNvContentPartPr/>
              <p14:nvPr/>
            </p14:nvContentPartPr>
            <p14:xfrm>
              <a:off x="4918341" y="686331"/>
              <a:ext cx="685800" cy="313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B764907-4931-46D9-BFB2-D895164277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09341" y="677331"/>
                <a:ext cx="7034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EE6552-8AB9-41CD-A47A-468DA08C622E}"/>
                  </a:ext>
                </a:extLst>
              </p14:cNvPr>
              <p14:cNvContentPartPr/>
              <p14:nvPr/>
            </p14:nvContentPartPr>
            <p14:xfrm>
              <a:off x="5926341" y="624771"/>
              <a:ext cx="1554480" cy="634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EE6552-8AB9-41CD-A47A-468DA08C62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17341" y="615771"/>
                <a:ext cx="157212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8001BD2-88A5-41BF-B755-5522EAA1D933}"/>
                  </a:ext>
                </a:extLst>
              </p14:cNvPr>
              <p14:cNvContentPartPr/>
              <p14:nvPr/>
            </p14:nvContentPartPr>
            <p14:xfrm>
              <a:off x="2135541" y="1776771"/>
              <a:ext cx="899640" cy="805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8001BD2-88A5-41BF-B755-5522EAA1D9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26541" y="1767771"/>
                <a:ext cx="91728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4FFBF98-3A23-4D45-ADC9-83D879F2BA57}"/>
                  </a:ext>
                </a:extLst>
              </p14:cNvPr>
              <p14:cNvContentPartPr/>
              <p14:nvPr/>
            </p14:nvContentPartPr>
            <p14:xfrm>
              <a:off x="5072781" y="1841931"/>
              <a:ext cx="1468440" cy="261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4FFBF98-3A23-4D45-ADC9-83D879F2BA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63781" y="1832931"/>
                <a:ext cx="14860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82A0E2A-A1C3-4670-9119-DEB4E08088D2}"/>
                  </a:ext>
                </a:extLst>
              </p14:cNvPr>
              <p14:cNvContentPartPr/>
              <p14:nvPr/>
            </p14:nvContentPartPr>
            <p14:xfrm>
              <a:off x="3751221" y="2073771"/>
              <a:ext cx="1046160" cy="345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82A0E2A-A1C3-4670-9119-DEB4E08088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2221" y="2064771"/>
                <a:ext cx="10638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D9BEA76-69C1-41D2-98B9-915C9DAD58A3}"/>
                  </a:ext>
                </a:extLst>
              </p14:cNvPr>
              <p14:cNvContentPartPr/>
              <p14:nvPr/>
            </p14:nvContentPartPr>
            <p14:xfrm>
              <a:off x="3722421" y="1731051"/>
              <a:ext cx="925920" cy="285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D9BEA76-69C1-41D2-98B9-915C9DAD58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3421" y="1722051"/>
                <a:ext cx="9435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405E0D6-51FC-41B7-86F3-AAE2C45F6664}"/>
                  </a:ext>
                </a:extLst>
              </p14:cNvPr>
              <p14:cNvContentPartPr/>
              <p14:nvPr/>
            </p14:nvContentPartPr>
            <p14:xfrm>
              <a:off x="2365941" y="2834451"/>
              <a:ext cx="578160" cy="244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405E0D6-51FC-41B7-86F3-AAE2C45F666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6941" y="2825451"/>
                <a:ext cx="5958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9F66EE-931E-49FB-B7AA-0D3D29A0AC10}"/>
                  </a:ext>
                </a:extLst>
              </p14:cNvPr>
              <p14:cNvContentPartPr/>
              <p14:nvPr/>
            </p14:nvContentPartPr>
            <p14:xfrm>
              <a:off x="3162981" y="2849931"/>
              <a:ext cx="347040" cy="243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9F66EE-931E-49FB-B7AA-0D3D29A0AC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53981" y="2840931"/>
                <a:ext cx="3646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2D0600D-D8F0-42EA-BA0D-B8DC6EAC6EF8}"/>
                  </a:ext>
                </a:extLst>
              </p14:cNvPr>
              <p14:cNvContentPartPr/>
              <p14:nvPr/>
            </p14:nvContentPartPr>
            <p14:xfrm>
              <a:off x="3823581" y="2741931"/>
              <a:ext cx="1658160" cy="316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2D0600D-D8F0-42EA-BA0D-B8DC6EAC6E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14581" y="2732931"/>
                <a:ext cx="16758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704D54E-22F3-47B4-87D0-490FE553A979}"/>
                  </a:ext>
                </a:extLst>
              </p14:cNvPr>
              <p14:cNvContentPartPr/>
              <p14:nvPr/>
            </p14:nvContentPartPr>
            <p14:xfrm>
              <a:off x="5663901" y="2428731"/>
              <a:ext cx="1662120" cy="526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704D54E-22F3-47B4-87D0-490FE553A9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54901" y="2419731"/>
                <a:ext cx="16797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F382FA1-B312-4580-B913-A80BFEE63F42}"/>
                  </a:ext>
                </a:extLst>
              </p14:cNvPr>
              <p14:cNvContentPartPr/>
              <p14:nvPr/>
            </p14:nvContentPartPr>
            <p14:xfrm>
              <a:off x="2318061" y="3333771"/>
              <a:ext cx="1213200" cy="324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F382FA1-B312-4580-B913-A80BFEE63F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09061" y="3324771"/>
                <a:ext cx="12308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5290FE9-E285-4B8C-94FD-FEAA8E9B2EDB}"/>
                  </a:ext>
                </a:extLst>
              </p14:cNvPr>
              <p14:cNvContentPartPr/>
              <p14:nvPr/>
            </p14:nvContentPartPr>
            <p14:xfrm>
              <a:off x="3867861" y="3332691"/>
              <a:ext cx="693000" cy="2329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5290FE9-E285-4B8C-94FD-FEAA8E9B2E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58861" y="3323691"/>
                <a:ext cx="7106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013ABDD-8E95-4E39-B0A0-606E5772616B}"/>
                  </a:ext>
                </a:extLst>
              </p14:cNvPr>
              <p14:cNvContentPartPr/>
              <p14:nvPr/>
            </p14:nvContentPartPr>
            <p14:xfrm>
              <a:off x="4753461" y="3315771"/>
              <a:ext cx="688680" cy="2642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013ABDD-8E95-4E39-B0A0-606E577261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44461" y="3306771"/>
                <a:ext cx="7063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D771E97-2571-46CE-A798-A7139766CD93}"/>
                  </a:ext>
                </a:extLst>
              </p14:cNvPr>
              <p14:cNvContentPartPr/>
              <p14:nvPr/>
            </p14:nvContentPartPr>
            <p14:xfrm>
              <a:off x="7992741" y="1284291"/>
              <a:ext cx="2079000" cy="22280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D771E97-2571-46CE-A798-A7139766CD9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83741" y="1275291"/>
                <a:ext cx="2096640" cy="22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AB297FD-1DAC-49CB-95E1-862DB37F827F}"/>
                  </a:ext>
                </a:extLst>
              </p14:cNvPr>
              <p14:cNvContentPartPr/>
              <p14:nvPr/>
            </p14:nvContentPartPr>
            <p14:xfrm>
              <a:off x="259221" y="4346451"/>
              <a:ext cx="560880" cy="2246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AB297FD-1DAC-49CB-95E1-862DB37F827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0221" y="4337451"/>
                <a:ext cx="5785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4B27C45-920D-4AA4-9DE6-A3ED6B7C304D}"/>
                  </a:ext>
                </a:extLst>
              </p14:cNvPr>
              <p14:cNvContentPartPr/>
              <p14:nvPr/>
            </p14:nvContentPartPr>
            <p14:xfrm>
              <a:off x="3154341" y="4442211"/>
              <a:ext cx="70200" cy="30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4B27C45-920D-4AA4-9DE6-A3ED6B7C30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45341" y="4433211"/>
                <a:ext cx="878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BD90E5A-8A7E-4ACB-984E-F38676CB4840}"/>
                  </a:ext>
                </a:extLst>
              </p14:cNvPr>
              <p14:cNvContentPartPr/>
              <p14:nvPr/>
            </p14:nvContentPartPr>
            <p14:xfrm>
              <a:off x="3148941" y="4210731"/>
              <a:ext cx="409320" cy="149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BD90E5A-8A7E-4ACB-984E-F38676CB484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39941" y="4201731"/>
                <a:ext cx="426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906225B-C121-4C75-A34D-05196CCE1FEB}"/>
                  </a:ext>
                </a:extLst>
              </p14:cNvPr>
              <p14:cNvContentPartPr/>
              <p14:nvPr/>
            </p14:nvContentPartPr>
            <p14:xfrm>
              <a:off x="1096941" y="4252491"/>
              <a:ext cx="1681560" cy="443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906225B-C121-4C75-A34D-05196CCE1FE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87941" y="4243491"/>
                <a:ext cx="169920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1DFCEAE-CB76-4327-8CD7-355F948F7EBA}"/>
                  </a:ext>
                </a:extLst>
              </p14:cNvPr>
              <p14:cNvContentPartPr/>
              <p14:nvPr/>
            </p14:nvContentPartPr>
            <p14:xfrm>
              <a:off x="3600741" y="4562451"/>
              <a:ext cx="1624680" cy="338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1DFCEAE-CB76-4327-8CD7-355F948F7E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91741" y="4553451"/>
                <a:ext cx="16423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76EE4FE-C2BF-45F5-BE02-7FA7C2228A38}"/>
                  </a:ext>
                </a:extLst>
              </p14:cNvPr>
              <p14:cNvContentPartPr/>
              <p14:nvPr/>
            </p14:nvContentPartPr>
            <p14:xfrm>
              <a:off x="5619981" y="4527531"/>
              <a:ext cx="780120" cy="3808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76EE4FE-C2BF-45F5-BE02-7FA7C2228A3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10981" y="4518531"/>
                <a:ext cx="7977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EEC57F0-2484-484D-B31A-4D0B7866BE75}"/>
                  </a:ext>
                </a:extLst>
              </p14:cNvPr>
              <p14:cNvContentPartPr/>
              <p14:nvPr/>
            </p14:nvContentPartPr>
            <p14:xfrm>
              <a:off x="6631221" y="4637691"/>
              <a:ext cx="316080" cy="1627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EEC57F0-2484-484D-B31A-4D0B7866BE7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22221" y="4628691"/>
                <a:ext cx="3337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8FC0C89-7EDE-48F9-A1B6-5E73B9CB9FAB}"/>
                  </a:ext>
                </a:extLst>
              </p14:cNvPr>
              <p14:cNvContentPartPr/>
              <p14:nvPr/>
            </p14:nvContentPartPr>
            <p14:xfrm>
              <a:off x="7189581" y="4510251"/>
              <a:ext cx="1420200" cy="5670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8FC0C89-7EDE-48F9-A1B6-5E73B9CB9F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0581" y="4501251"/>
                <a:ext cx="143784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88EA472-2C07-4913-BEC1-AF827A4C3570}"/>
                  </a:ext>
                </a:extLst>
              </p14:cNvPr>
              <p14:cNvContentPartPr/>
              <p14:nvPr/>
            </p14:nvContentPartPr>
            <p14:xfrm>
              <a:off x="8988141" y="4377771"/>
              <a:ext cx="1198440" cy="3466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88EA472-2C07-4913-BEC1-AF827A4C357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79141" y="4368771"/>
                <a:ext cx="12160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EF70030-06D6-4508-8592-96CED38AA403}"/>
                  </a:ext>
                </a:extLst>
              </p14:cNvPr>
              <p14:cNvContentPartPr/>
              <p14:nvPr/>
            </p14:nvContentPartPr>
            <p14:xfrm>
              <a:off x="3735741" y="5223411"/>
              <a:ext cx="1420920" cy="3808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EF70030-06D6-4508-8592-96CED38AA4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26741" y="5214411"/>
                <a:ext cx="14385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68523DE-B6EE-48CA-877E-46E9D4612300}"/>
                  </a:ext>
                </a:extLst>
              </p14:cNvPr>
              <p14:cNvContentPartPr/>
              <p14:nvPr/>
            </p14:nvContentPartPr>
            <p14:xfrm>
              <a:off x="5382381" y="5340411"/>
              <a:ext cx="382680" cy="1515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68523DE-B6EE-48CA-877E-46E9D461230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73381" y="5331411"/>
                <a:ext cx="400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67BF3D1-81C5-481E-84C2-5E4B196DDA44}"/>
                  </a:ext>
                </a:extLst>
              </p14:cNvPr>
              <p14:cNvContentPartPr/>
              <p14:nvPr/>
            </p14:nvContentPartPr>
            <p14:xfrm>
              <a:off x="7346901" y="5211531"/>
              <a:ext cx="875520" cy="1760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67BF3D1-81C5-481E-84C2-5E4B196DDA4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37901" y="5202531"/>
                <a:ext cx="8931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810E988-FE8E-4FA2-BEA1-373F46EC7836}"/>
                  </a:ext>
                </a:extLst>
              </p14:cNvPr>
              <p14:cNvContentPartPr/>
              <p14:nvPr/>
            </p14:nvContentPartPr>
            <p14:xfrm>
              <a:off x="6129021" y="5144571"/>
              <a:ext cx="897480" cy="3762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810E988-FE8E-4FA2-BEA1-373F46EC78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20021" y="5135571"/>
                <a:ext cx="9151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D58B6C1-453C-4A85-A3E7-B27930E6CEB2}"/>
                  </a:ext>
                </a:extLst>
              </p14:cNvPr>
              <p14:cNvContentPartPr/>
              <p14:nvPr/>
            </p14:nvContentPartPr>
            <p14:xfrm>
              <a:off x="3742581" y="5882571"/>
              <a:ext cx="1381320" cy="7765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D58B6C1-453C-4A85-A3E7-B27930E6CE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33581" y="5873571"/>
                <a:ext cx="139896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17C79C6-DE10-4895-B679-A6588487D3ED}"/>
                  </a:ext>
                </a:extLst>
              </p14:cNvPr>
              <p14:cNvContentPartPr/>
              <p14:nvPr/>
            </p14:nvContentPartPr>
            <p14:xfrm>
              <a:off x="5365461" y="5737851"/>
              <a:ext cx="1685880" cy="3805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17C79C6-DE10-4895-B679-A6588487D3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56461" y="5728851"/>
                <a:ext cx="17035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FD5D47C-5545-46ED-B19B-D55941C78E59}"/>
                  </a:ext>
                </a:extLst>
              </p14:cNvPr>
              <p14:cNvContentPartPr/>
              <p14:nvPr/>
            </p14:nvContentPartPr>
            <p14:xfrm>
              <a:off x="8012541" y="5611131"/>
              <a:ext cx="391680" cy="3549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FD5D47C-5545-46ED-B19B-D55941C78E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03541" y="5602131"/>
                <a:ext cx="4093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1FE7E1D-E853-462E-A0D9-155B2193EA02}"/>
                  </a:ext>
                </a:extLst>
              </p14:cNvPr>
              <p14:cNvContentPartPr/>
              <p14:nvPr/>
            </p14:nvContentPartPr>
            <p14:xfrm>
              <a:off x="8869701" y="5839011"/>
              <a:ext cx="110520" cy="4075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1FE7E1D-E853-462E-A0D9-155B2193EA0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60701" y="5830011"/>
                <a:ext cx="12816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F8B41C1-7283-4065-8C4E-A6C3F0AB0BD7}"/>
                  </a:ext>
                </a:extLst>
              </p14:cNvPr>
              <p14:cNvContentPartPr/>
              <p14:nvPr/>
            </p14:nvContentPartPr>
            <p14:xfrm>
              <a:off x="8867901" y="6384051"/>
              <a:ext cx="132840" cy="2455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F8B41C1-7283-4065-8C4E-A6C3F0AB0BD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58901" y="6375051"/>
                <a:ext cx="150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58BB13F-9B70-4C37-81B1-15277EF8EF2B}"/>
                  </a:ext>
                </a:extLst>
              </p14:cNvPr>
              <p14:cNvContentPartPr/>
              <p14:nvPr/>
            </p14:nvContentPartPr>
            <p14:xfrm>
              <a:off x="8150061" y="6548931"/>
              <a:ext cx="168840" cy="2318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58BB13F-9B70-4C37-81B1-15277EF8EF2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41061" y="6539931"/>
                <a:ext cx="186480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4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Stack ADT -&gt; Abstract Data Type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0B656D-E4D1-4381-BB78-37A7EEDF04E9}"/>
                  </a:ext>
                </a:extLst>
              </p14:cNvPr>
              <p14:cNvContentPartPr/>
              <p14:nvPr/>
            </p14:nvContentPartPr>
            <p14:xfrm>
              <a:off x="244821" y="3369771"/>
              <a:ext cx="1002240" cy="237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0B656D-E4D1-4381-BB78-37A7EEDF04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21" y="3360771"/>
                <a:ext cx="10198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1027B2-4F69-4FA7-BC22-A6CACE456E41}"/>
                  </a:ext>
                </a:extLst>
              </p14:cNvPr>
              <p14:cNvContentPartPr/>
              <p14:nvPr/>
            </p14:nvContentPartPr>
            <p14:xfrm>
              <a:off x="2778141" y="1000251"/>
              <a:ext cx="342360" cy="38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1027B2-4F69-4FA7-BC22-A6CACE456E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9141" y="991251"/>
                <a:ext cx="3600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006C594-B33C-48D1-9462-38253688D39C}"/>
                  </a:ext>
                </a:extLst>
              </p14:cNvPr>
              <p14:cNvContentPartPr/>
              <p14:nvPr/>
            </p14:nvContentPartPr>
            <p14:xfrm>
              <a:off x="2770581" y="1536651"/>
              <a:ext cx="360720" cy="790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006C594-B33C-48D1-9462-38253688D3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1581" y="1527651"/>
                <a:ext cx="37836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46E06F0-748A-4CCD-A1C5-0DE13A2EFCA2}"/>
                  </a:ext>
                </a:extLst>
              </p14:cNvPr>
              <p14:cNvContentPartPr/>
              <p14:nvPr/>
            </p14:nvContentPartPr>
            <p14:xfrm>
              <a:off x="281181" y="1129131"/>
              <a:ext cx="1409040" cy="1908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46E06F0-748A-4CCD-A1C5-0DE13A2EFC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181" y="1120131"/>
                <a:ext cx="1426680" cy="19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49E8087-D21B-4A3E-B424-FFBFB45E043D}"/>
                  </a:ext>
                </a:extLst>
              </p14:cNvPr>
              <p14:cNvContentPartPr/>
              <p14:nvPr/>
            </p14:nvContentPartPr>
            <p14:xfrm>
              <a:off x="2789301" y="2473011"/>
              <a:ext cx="324000" cy="304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49E8087-D21B-4A3E-B424-FFBFB45E04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0301" y="2464011"/>
                <a:ext cx="3416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41042B0-3570-4EC2-AA17-6A3AA9F185FE}"/>
                  </a:ext>
                </a:extLst>
              </p14:cNvPr>
              <p14:cNvContentPartPr/>
              <p14:nvPr/>
            </p14:nvContentPartPr>
            <p14:xfrm>
              <a:off x="3331461" y="964251"/>
              <a:ext cx="8728560" cy="20012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41042B0-3570-4EC2-AA17-6A3AA9F185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2461" y="955251"/>
                <a:ext cx="8746200" cy="20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5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CE5204-9CD4-4F6E-B285-2227E813631E}"/>
              </a:ext>
            </a:extLst>
          </p:cNvPr>
          <p:cNvSpPr/>
          <p:nvPr/>
        </p:nvSpPr>
        <p:spPr>
          <a:xfrm>
            <a:off x="362139" y="923453"/>
            <a:ext cx="4526732" cy="61563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BEA97C-75E0-4903-957F-81D3A0D892F8}"/>
                  </a:ext>
                </a:extLst>
              </p14:cNvPr>
              <p14:cNvContentPartPr/>
              <p14:nvPr/>
            </p14:nvContentPartPr>
            <p14:xfrm>
              <a:off x="2158581" y="934371"/>
              <a:ext cx="35640" cy="630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BEA97C-75E0-4903-957F-81D3A0D892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9581" y="925371"/>
                <a:ext cx="5328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2C5DDA-7977-4685-9ECA-4FB7447DA2E9}"/>
                  </a:ext>
                </a:extLst>
              </p14:cNvPr>
              <p14:cNvContentPartPr/>
              <p14:nvPr/>
            </p14:nvContentPartPr>
            <p14:xfrm>
              <a:off x="2372781" y="700731"/>
              <a:ext cx="82440" cy="201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2C5DDA-7977-4685-9ECA-4FB7447DA2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3781" y="691731"/>
                <a:ext cx="1000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D3B763-EC0A-40BD-B962-8ECA90CE359F}"/>
                  </a:ext>
                </a:extLst>
              </p14:cNvPr>
              <p14:cNvContentPartPr/>
              <p14:nvPr/>
            </p14:nvContentPartPr>
            <p14:xfrm>
              <a:off x="3109701" y="697851"/>
              <a:ext cx="88920" cy="187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D3B763-EC0A-40BD-B962-8ECA90CE35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0701" y="688851"/>
                <a:ext cx="1065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972F42-F9DB-4AA6-B527-1DCE3A90B0DD}"/>
                  </a:ext>
                </a:extLst>
              </p14:cNvPr>
              <p14:cNvContentPartPr/>
              <p14:nvPr/>
            </p14:nvContentPartPr>
            <p14:xfrm>
              <a:off x="2736021" y="731331"/>
              <a:ext cx="150120" cy="156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972F42-F9DB-4AA6-B527-1DCE3A90B0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7021" y="722331"/>
                <a:ext cx="1677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14B6D2-235B-4B64-B66C-646DEC2AF3AF}"/>
                  </a:ext>
                </a:extLst>
              </p14:cNvPr>
              <p14:cNvContentPartPr/>
              <p14:nvPr/>
            </p14:nvContentPartPr>
            <p14:xfrm>
              <a:off x="2549181" y="935091"/>
              <a:ext cx="74880" cy="614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14B6D2-235B-4B64-B66C-646DEC2AF3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0181" y="926091"/>
                <a:ext cx="9252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14D17C-A2BB-426A-BEEB-B3DAFC943330}"/>
                  </a:ext>
                </a:extLst>
              </p14:cNvPr>
              <p14:cNvContentPartPr/>
              <p14:nvPr/>
            </p14:nvContentPartPr>
            <p14:xfrm>
              <a:off x="3914661" y="708291"/>
              <a:ext cx="110160" cy="155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14D17C-A2BB-426A-BEEB-B3DAFC9433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05661" y="699291"/>
                <a:ext cx="127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B27A10F-8EFE-40E1-9476-BA79D9782E04}"/>
                  </a:ext>
                </a:extLst>
              </p14:cNvPr>
              <p14:cNvContentPartPr/>
              <p14:nvPr/>
            </p14:nvContentPartPr>
            <p14:xfrm>
              <a:off x="4338741" y="724131"/>
              <a:ext cx="106200" cy="177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B27A10F-8EFE-40E1-9476-BA79D9782E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9741" y="715131"/>
                <a:ext cx="123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7F96CB-FBD7-462E-BDBD-DB1F170A5529}"/>
                  </a:ext>
                </a:extLst>
              </p14:cNvPr>
              <p14:cNvContentPartPr/>
              <p14:nvPr/>
            </p14:nvContentPartPr>
            <p14:xfrm>
              <a:off x="4171701" y="941571"/>
              <a:ext cx="91080" cy="593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7F96CB-FBD7-462E-BDBD-DB1F170A55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62701" y="932571"/>
                <a:ext cx="10872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580576-940E-4A38-9B7B-26C9B89493D2}"/>
                  </a:ext>
                </a:extLst>
              </p14:cNvPr>
              <p14:cNvContentPartPr/>
              <p14:nvPr/>
            </p14:nvContentPartPr>
            <p14:xfrm>
              <a:off x="3369621" y="936891"/>
              <a:ext cx="43560" cy="595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580576-940E-4A38-9B7B-26C9B89493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60621" y="927891"/>
                <a:ext cx="612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9A436EB-89AF-4A81-9BC3-75FFFC7E69AC}"/>
                  </a:ext>
                </a:extLst>
              </p14:cNvPr>
              <p14:cNvContentPartPr/>
              <p14:nvPr/>
            </p14:nvContentPartPr>
            <p14:xfrm>
              <a:off x="2973621" y="941571"/>
              <a:ext cx="45000" cy="627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9A436EB-89AF-4A81-9BC3-75FFFC7E69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4621" y="932571"/>
                <a:ext cx="6264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96A5999-2F48-4FCC-A58D-B41EBAFAB2C8}"/>
                  </a:ext>
                </a:extLst>
              </p14:cNvPr>
              <p14:cNvContentPartPr/>
              <p14:nvPr/>
            </p14:nvContentPartPr>
            <p14:xfrm>
              <a:off x="2299701" y="1156851"/>
              <a:ext cx="81360" cy="100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96A5999-2F48-4FCC-A58D-B41EBAFAB2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90701" y="1147851"/>
                <a:ext cx="99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632B90E-2A9A-4627-9837-F8C61E474CB2}"/>
                  </a:ext>
                </a:extLst>
              </p14:cNvPr>
              <p14:cNvContentPartPr/>
              <p14:nvPr/>
            </p14:nvContentPartPr>
            <p14:xfrm>
              <a:off x="2707221" y="1157211"/>
              <a:ext cx="151560" cy="105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632B90E-2A9A-4627-9837-F8C61E474C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98221" y="1148211"/>
                <a:ext cx="1692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2D9762C-0D48-410F-BBB5-FDF981D068AC}"/>
                  </a:ext>
                </a:extLst>
              </p14:cNvPr>
              <p14:cNvContentPartPr/>
              <p14:nvPr/>
            </p14:nvContentPartPr>
            <p14:xfrm>
              <a:off x="3156501" y="1167651"/>
              <a:ext cx="130680" cy="105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2D9762C-0D48-410F-BBB5-FDF981D068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7501" y="1158651"/>
                <a:ext cx="1483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A07E41B-7830-4D21-A709-80845ABEF2E2}"/>
                  </a:ext>
                </a:extLst>
              </p14:cNvPr>
              <p14:cNvContentPartPr/>
              <p14:nvPr/>
            </p14:nvContentPartPr>
            <p14:xfrm>
              <a:off x="3927981" y="1187811"/>
              <a:ext cx="146520" cy="106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A07E41B-7830-4D21-A709-80845ABEF2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18981" y="1178811"/>
                <a:ext cx="164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83142BC-2CEE-43B4-B6F2-94A2CBF6E94A}"/>
                  </a:ext>
                </a:extLst>
              </p14:cNvPr>
              <p14:cNvContentPartPr/>
              <p14:nvPr/>
            </p14:nvContentPartPr>
            <p14:xfrm>
              <a:off x="3474741" y="701451"/>
              <a:ext cx="289080" cy="830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83142BC-2CEE-43B4-B6F2-94A2CBF6E9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65741" y="692451"/>
                <a:ext cx="306720" cy="8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12F92D9-AB30-4FF0-8E5E-14C2D9B6A640}"/>
                  </a:ext>
                </a:extLst>
              </p14:cNvPr>
              <p14:cNvContentPartPr/>
              <p14:nvPr/>
            </p14:nvContentPartPr>
            <p14:xfrm>
              <a:off x="4458981" y="1178091"/>
              <a:ext cx="192600" cy="9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12F92D9-AB30-4FF0-8E5E-14C2D9B6A6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49981" y="1169091"/>
                <a:ext cx="2102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FC436AB-4E7B-4D17-8808-DF6DB3300DB4}"/>
                  </a:ext>
                </a:extLst>
              </p14:cNvPr>
              <p14:cNvContentPartPr/>
              <p14:nvPr/>
            </p14:nvContentPartPr>
            <p14:xfrm>
              <a:off x="5667141" y="817371"/>
              <a:ext cx="1950480" cy="685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FC436AB-4E7B-4D17-8808-DF6DB3300DB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58141" y="808371"/>
                <a:ext cx="196812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F1F6A73-4187-4BC7-8DF2-0E7E6F3A33DF}"/>
                  </a:ext>
                </a:extLst>
              </p14:cNvPr>
              <p14:cNvContentPartPr/>
              <p14:nvPr/>
            </p14:nvContentPartPr>
            <p14:xfrm>
              <a:off x="865461" y="2763171"/>
              <a:ext cx="179280" cy="368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F1F6A73-4187-4BC7-8DF2-0E7E6F3A33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6461" y="2754171"/>
                <a:ext cx="1969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13AE845-C86F-4062-8DCB-0FDE37EA2D73}"/>
                  </a:ext>
                </a:extLst>
              </p14:cNvPr>
              <p14:cNvContentPartPr/>
              <p14:nvPr/>
            </p14:nvContentPartPr>
            <p14:xfrm>
              <a:off x="3394461" y="2367171"/>
              <a:ext cx="85320" cy="244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13AE845-C86F-4062-8DCB-0FDE37EA2D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85461" y="2358171"/>
                <a:ext cx="1029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B98DF55-0B03-4E1F-86FF-9C97E7AE985F}"/>
                  </a:ext>
                </a:extLst>
              </p14:cNvPr>
              <p14:cNvContentPartPr/>
              <p14:nvPr/>
            </p14:nvContentPartPr>
            <p14:xfrm>
              <a:off x="3592461" y="2404611"/>
              <a:ext cx="114120" cy="6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B98DF55-0B03-4E1F-86FF-9C97E7AE985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83461" y="2395611"/>
                <a:ext cx="1317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0277624-2EE4-49BC-A539-193AF4F8BB50}"/>
                  </a:ext>
                </a:extLst>
              </p14:cNvPr>
              <p14:cNvContentPartPr/>
              <p14:nvPr/>
            </p14:nvContentPartPr>
            <p14:xfrm>
              <a:off x="3613701" y="2482371"/>
              <a:ext cx="104040" cy="5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0277624-2EE4-49BC-A539-193AF4F8BB5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4701" y="2473371"/>
                <a:ext cx="1216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268EE1D-7E5C-4341-B2E9-E9AF3B55FEFC}"/>
                  </a:ext>
                </a:extLst>
              </p14:cNvPr>
              <p14:cNvContentPartPr/>
              <p14:nvPr/>
            </p14:nvContentPartPr>
            <p14:xfrm>
              <a:off x="3818901" y="2394891"/>
              <a:ext cx="127800" cy="5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268EE1D-7E5C-4341-B2E9-E9AF3B55FE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09901" y="2385891"/>
                <a:ext cx="1454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AF7B00B-AC05-4543-82A0-8753DF2EBBA1}"/>
                  </a:ext>
                </a:extLst>
              </p14:cNvPr>
              <p14:cNvContentPartPr/>
              <p14:nvPr/>
            </p14:nvContentPartPr>
            <p14:xfrm>
              <a:off x="3818901" y="2460771"/>
              <a:ext cx="118080" cy="6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AF7B00B-AC05-4543-82A0-8753DF2EBB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09901" y="2451771"/>
                <a:ext cx="135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355BE47-9F0B-47E8-B045-EEC5BA04C8B5}"/>
                  </a:ext>
                </a:extLst>
              </p14:cNvPr>
              <p14:cNvContentPartPr/>
              <p14:nvPr/>
            </p14:nvContentPartPr>
            <p14:xfrm>
              <a:off x="397821" y="1768851"/>
              <a:ext cx="2891520" cy="821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355BE47-9F0B-47E8-B045-EEC5BA04C8B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8821" y="1759851"/>
                <a:ext cx="290916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43AC126-1E4F-4CB1-AB29-3F5F91782CCB}"/>
                  </a:ext>
                </a:extLst>
              </p14:cNvPr>
              <p14:cNvContentPartPr/>
              <p14:nvPr/>
            </p14:nvContentPartPr>
            <p14:xfrm>
              <a:off x="4077381" y="2222811"/>
              <a:ext cx="704880" cy="398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43AC126-1E4F-4CB1-AB29-3F5F91782CC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68381" y="2213811"/>
                <a:ext cx="7225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6248E49-DF5D-4432-8119-20C3B79F77F4}"/>
                  </a:ext>
                </a:extLst>
              </p14:cNvPr>
              <p14:cNvContentPartPr/>
              <p14:nvPr/>
            </p14:nvContentPartPr>
            <p14:xfrm>
              <a:off x="145101" y="3507651"/>
              <a:ext cx="717120" cy="11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6248E49-DF5D-4432-8119-20C3B79F77F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6101" y="3498651"/>
                <a:ext cx="734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7274B0B-6B5C-4B68-A02F-86404EC7A28E}"/>
                  </a:ext>
                </a:extLst>
              </p14:cNvPr>
              <p14:cNvContentPartPr/>
              <p14:nvPr/>
            </p14:nvContentPartPr>
            <p14:xfrm>
              <a:off x="1184781" y="3503331"/>
              <a:ext cx="478440" cy="7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7274B0B-6B5C-4B68-A02F-86404EC7A28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75781" y="3494331"/>
                <a:ext cx="4960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C01128A-5B6F-4B94-AB30-7D1559048B4C}"/>
                  </a:ext>
                </a:extLst>
              </p14:cNvPr>
              <p14:cNvContentPartPr/>
              <p14:nvPr/>
            </p14:nvContentPartPr>
            <p14:xfrm>
              <a:off x="2324901" y="3466251"/>
              <a:ext cx="455760" cy="108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C01128A-5B6F-4B94-AB30-7D1559048B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15901" y="3457251"/>
                <a:ext cx="4734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88028E5-F28C-4FB1-AE2A-A910352006D6}"/>
                  </a:ext>
                </a:extLst>
              </p14:cNvPr>
              <p14:cNvContentPartPr/>
              <p14:nvPr/>
            </p14:nvContentPartPr>
            <p14:xfrm>
              <a:off x="3260901" y="3422691"/>
              <a:ext cx="555840" cy="18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88028E5-F28C-4FB1-AE2A-A910352006D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51901" y="3413691"/>
                <a:ext cx="573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3D2D16-8165-4745-BEFE-63771A1C3558}"/>
                  </a:ext>
                </a:extLst>
              </p14:cNvPr>
              <p14:cNvContentPartPr/>
              <p14:nvPr/>
            </p14:nvContentPartPr>
            <p14:xfrm>
              <a:off x="4208781" y="3377691"/>
              <a:ext cx="304920" cy="33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3D2D16-8165-4745-BEFE-63771A1C355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99781" y="3368691"/>
                <a:ext cx="3225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538A439-B6F5-4E51-858C-402B2DD249D5}"/>
                  </a:ext>
                </a:extLst>
              </p14:cNvPr>
              <p14:cNvContentPartPr/>
              <p14:nvPr/>
            </p14:nvContentPartPr>
            <p14:xfrm>
              <a:off x="5691981" y="3303531"/>
              <a:ext cx="528840" cy="26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538A439-B6F5-4E51-858C-402B2DD249D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82981" y="3294531"/>
                <a:ext cx="5464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BABDEA0-08F4-4EE9-A34E-C605ADDA8268}"/>
                  </a:ext>
                </a:extLst>
              </p14:cNvPr>
              <p14:cNvContentPartPr/>
              <p14:nvPr/>
            </p14:nvContentPartPr>
            <p14:xfrm>
              <a:off x="6446901" y="3271851"/>
              <a:ext cx="612000" cy="28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BABDEA0-08F4-4EE9-A34E-C605ADDA826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37901" y="3262851"/>
                <a:ext cx="6296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EE9D064-5399-4639-95AE-FD0E46761528}"/>
                  </a:ext>
                </a:extLst>
              </p14:cNvPr>
              <p14:cNvContentPartPr/>
              <p14:nvPr/>
            </p14:nvContentPartPr>
            <p14:xfrm>
              <a:off x="8210901" y="3229731"/>
              <a:ext cx="1385280" cy="104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EE9D064-5399-4639-95AE-FD0E4676152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01901" y="3220731"/>
                <a:ext cx="14029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DD0E803-05BF-4D0B-B35F-B44BBDF1EC16}"/>
                  </a:ext>
                </a:extLst>
              </p14:cNvPr>
              <p14:cNvContentPartPr/>
              <p14:nvPr/>
            </p14:nvContentPartPr>
            <p14:xfrm>
              <a:off x="10166421" y="3225411"/>
              <a:ext cx="438480" cy="3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DD0E803-05BF-4D0B-B35F-B44BBDF1EC1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57421" y="3216411"/>
                <a:ext cx="4561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2381BC6-443E-4B45-9201-9841A609D8FE}"/>
                  </a:ext>
                </a:extLst>
              </p14:cNvPr>
              <p14:cNvContentPartPr/>
              <p14:nvPr/>
            </p14:nvContentPartPr>
            <p14:xfrm>
              <a:off x="11466381" y="3232611"/>
              <a:ext cx="150120" cy="5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2381BC6-443E-4B45-9201-9841A609D8F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457381" y="3223611"/>
                <a:ext cx="1677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AEAD0B5-CFBA-4532-95C9-55EB4BC29748}"/>
                  </a:ext>
                </a:extLst>
              </p14:cNvPr>
              <p14:cNvContentPartPr/>
              <p14:nvPr/>
            </p14:nvContentPartPr>
            <p14:xfrm>
              <a:off x="5268621" y="1780371"/>
              <a:ext cx="79560" cy="489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AEAD0B5-CFBA-4532-95C9-55EB4BC2974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59621" y="1771371"/>
                <a:ext cx="972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AE8A7DB-5552-4B78-8CC2-FF94B30251FC}"/>
                  </a:ext>
                </a:extLst>
              </p14:cNvPr>
              <p14:cNvContentPartPr/>
              <p14:nvPr/>
            </p14:nvContentPartPr>
            <p14:xfrm>
              <a:off x="5537181" y="3914811"/>
              <a:ext cx="22680" cy="2995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AE8A7DB-5552-4B78-8CC2-FF94B30251F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28181" y="3905811"/>
                <a:ext cx="403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4034FE1-535D-4B4F-9D8A-B45884AE9C8D}"/>
                  </a:ext>
                </a:extLst>
              </p14:cNvPr>
              <p14:cNvContentPartPr/>
              <p14:nvPr/>
            </p14:nvContentPartPr>
            <p14:xfrm>
              <a:off x="5573541" y="4634451"/>
              <a:ext cx="30600" cy="316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4034FE1-535D-4B4F-9D8A-B45884AE9C8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64541" y="4625451"/>
                <a:ext cx="482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9979234-92CC-4F0B-84BB-7221AEA4948A}"/>
                  </a:ext>
                </a:extLst>
              </p14:cNvPr>
              <p14:cNvContentPartPr/>
              <p14:nvPr/>
            </p14:nvContentPartPr>
            <p14:xfrm>
              <a:off x="5577861" y="5359131"/>
              <a:ext cx="24120" cy="2462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9979234-92CC-4F0B-84BB-7221AEA4948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68861" y="5350131"/>
                <a:ext cx="417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0E5A382-1776-44D2-B811-B3FEFAFFFE6C}"/>
                  </a:ext>
                </a:extLst>
              </p14:cNvPr>
              <p14:cNvContentPartPr/>
              <p14:nvPr/>
            </p14:nvContentPartPr>
            <p14:xfrm>
              <a:off x="5616741" y="5926131"/>
              <a:ext cx="6120" cy="236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0E5A382-1776-44D2-B811-B3FEFAFFFE6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07741" y="5917131"/>
                <a:ext cx="237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C72CDC4-01B8-4DC4-A4D1-BEF6E07F0A2F}"/>
                  </a:ext>
                </a:extLst>
              </p14:cNvPr>
              <p14:cNvContentPartPr/>
              <p14:nvPr/>
            </p14:nvContentPartPr>
            <p14:xfrm>
              <a:off x="5022021" y="2607651"/>
              <a:ext cx="473400" cy="868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C72CDC4-01B8-4DC4-A4D1-BEF6E07F0A2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13021" y="2598651"/>
                <a:ext cx="49104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6FCE55-0DF2-4EF3-821D-E8C30D4D9A04}"/>
                  </a:ext>
                </a:extLst>
              </p14:cNvPr>
              <p14:cNvContentPartPr/>
              <p14:nvPr/>
            </p14:nvContentPartPr>
            <p14:xfrm>
              <a:off x="5950101" y="1715211"/>
              <a:ext cx="494640" cy="189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6FCE55-0DF2-4EF3-821D-E8C30D4D9A0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41101" y="1706211"/>
                <a:ext cx="5122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2731316-C6D3-4771-9D83-A5D022B17D23}"/>
                  </a:ext>
                </a:extLst>
              </p14:cNvPr>
              <p14:cNvContentPartPr/>
              <p14:nvPr/>
            </p14:nvContentPartPr>
            <p14:xfrm>
              <a:off x="6730941" y="1587771"/>
              <a:ext cx="1073520" cy="449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2731316-C6D3-4771-9D83-A5D022B17D2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21941" y="1578771"/>
                <a:ext cx="109116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593AC00-A54E-4D29-8515-CC82817BD2AB}"/>
                  </a:ext>
                </a:extLst>
              </p14:cNvPr>
              <p14:cNvContentPartPr/>
              <p14:nvPr/>
            </p14:nvContentPartPr>
            <p14:xfrm>
              <a:off x="5918421" y="2036691"/>
              <a:ext cx="152640" cy="357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593AC00-A54E-4D29-8515-CC82817BD2A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09421" y="2027691"/>
                <a:ext cx="1702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C16DCD2-AA9F-430B-B6DA-1CF2A45E4E04}"/>
                  </a:ext>
                </a:extLst>
              </p14:cNvPr>
              <p14:cNvContentPartPr/>
              <p14:nvPr/>
            </p14:nvContentPartPr>
            <p14:xfrm>
              <a:off x="6070701" y="2852091"/>
              <a:ext cx="153360" cy="2887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C16DCD2-AA9F-430B-B6DA-1CF2A45E4E0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61701" y="2843091"/>
                <a:ext cx="1710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EB9A1F1-C51C-4894-A4F9-B6DE825FE560}"/>
                  </a:ext>
                </a:extLst>
              </p14:cNvPr>
              <p14:cNvContentPartPr/>
              <p14:nvPr/>
            </p14:nvContentPartPr>
            <p14:xfrm>
              <a:off x="6536181" y="2361771"/>
              <a:ext cx="1018800" cy="257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EB9A1F1-C51C-4894-A4F9-B6DE825FE56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27181" y="2352771"/>
                <a:ext cx="10364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AF27DB3-7D1C-4115-B940-5173DE1345A0}"/>
                  </a:ext>
                </a:extLst>
              </p14:cNvPr>
              <p14:cNvContentPartPr/>
              <p14:nvPr/>
            </p14:nvContentPartPr>
            <p14:xfrm>
              <a:off x="7868541" y="2153331"/>
              <a:ext cx="1498680" cy="4478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AF27DB3-7D1C-4115-B940-5173DE1345A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59541" y="2144331"/>
                <a:ext cx="151632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833A21A-635F-4182-B119-8E820A37A8FA}"/>
                  </a:ext>
                </a:extLst>
              </p14:cNvPr>
              <p14:cNvContentPartPr/>
              <p14:nvPr/>
            </p14:nvContentPartPr>
            <p14:xfrm>
              <a:off x="339501" y="3803931"/>
              <a:ext cx="798840" cy="271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833A21A-635F-4182-B119-8E820A37A8F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0501" y="3794931"/>
                <a:ext cx="8164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9B1EBCA-920E-4013-ACD8-697C2A00526A}"/>
                  </a:ext>
                </a:extLst>
              </p14:cNvPr>
              <p14:cNvContentPartPr/>
              <p14:nvPr/>
            </p14:nvContentPartPr>
            <p14:xfrm>
              <a:off x="1401501" y="3680451"/>
              <a:ext cx="1022760" cy="3466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9B1EBCA-920E-4013-ACD8-697C2A00526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392501" y="3671451"/>
                <a:ext cx="10404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35B8417-4337-4E9A-B840-9F632C4786FE}"/>
                  </a:ext>
                </a:extLst>
              </p14:cNvPr>
              <p14:cNvContentPartPr/>
              <p14:nvPr/>
            </p14:nvContentPartPr>
            <p14:xfrm>
              <a:off x="2577261" y="3621771"/>
              <a:ext cx="687600" cy="3088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35B8417-4337-4E9A-B840-9F632C4786F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568261" y="3612771"/>
                <a:ext cx="7052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19B9B36-6399-4DE6-9530-B4F6E84436BF}"/>
                  </a:ext>
                </a:extLst>
              </p14:cNvPr>
              <p14:cNvContentPartPr/>
              <p14:nvPr/>
            </p14:nvContentPartPr>
            <p14:xfrm>
              <a:off x="3530541" y="3582531"/>
              <a:ext cx="741960" cy="3326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19B9B36-6399-4DE6-9530-B4F6E84436B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21541" y="3573531"/>
                <a:ext cx="7596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342EA62-8BF9-49D2-B18A-7489885AF7BC}"/>
                  </a:ext>
                </a:extLst>
              </p14:cNvPr>
              <p14:cNvContentPartPr/>
              <p14:nvPr/>
            </p14:nvContentPartPr>
            <p14:xfrm>
              <a:off x="678621" y="4278411"/>
              <a:ext cx="208440" cy="2552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342EA62-8BF9-49D2-B18A-7489885AF7B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9621" y="4269411"/>
                <a:ext cx="226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DA08194-2644-45C5-A9E2-EF806086D366}"/>
                  </a:ext>
                </a:extLst>
              </p14:cNvPr>
              <p14:cNvContentPartPr/>
              <p14:nvPr/>
            </p14:nvContentPartPr>
            <p14:xfrm>
              <a:off x="1323741" y="4358691"/>
              <a:ext cx="1918800" cy="3531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DA08194-2644-45C5-A9E2-EF806086D36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314741" y="4349691"/>
                <a:ext cx="19364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8737D8A-9361-40E2-9DE2-2E3A99ACC618}"/>
                  </a:ext>
                </a:extLst>
              </p14:cNvPr>
              <p14:cNvContentPartPr/>
              <p14:nvPr/>
            </p14:nvContentPartPr>
            <p14:xfrm>
              <a:off x="1171101" y="4875651"/>
              <a:ext cx="1589400" cy="4024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8737D8A-9361-40E2-9DE2-2E3A99ACC61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62101" y="4866651"/>
                <a:ext cx="160704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23EB46B-6C40-4BA1-B50B-20EF98557A4D}"/>
                  </a:ext>
                </a:extLst>
              </p14:cNvPr>
              <p14:cNvContentPartPr/>
              <p14:nvPr/>
            </p14:nvContentPartPr>
            <p14:xfrm>
              <a:off x="3050301" y="4849731"/>
              <a:ext cx="1036800" cy="2786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23EB46B-6C40-4BA1-B50B-20EF98557A4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041301" y="4840731"/>
                <a:ext cx="10544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E3EAC9A-3B98-4CBC-A418-4730E04F7FAB}"/>
                  </a:ext>
                </a:extLst>
              </p14:cNvPr>
              <p14:cNvContentPartPr/>
              <p14:nvPr/>
            </p14:nvContentPartPr>
            <p14:xfrm>
              <a:off x="681141" y="5282091"/>
              <a:ext cx="171000" cy="3906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E3EAC9A-3B98-4CBC-A418-4730E04F7FA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72141" y="5273091"/>
                <a:ext cx="1886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4997C61-03C3-4BFA-AC4E-222B67266D45}"/>
                  </a:ext>
                </a:extLst>
              </p14:cNvPr>
              <p14:cNvContentPartPr/>
              <p14:nvPr/>
            </p14:nvContentPartPr>
            <p14:xfrm>
              <a:off x="6196701" y="3497211"/>
              <a:ext cx="624240" cy="2707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4997C61-03C3-4BFA-AC4E-222B67266D4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87701" y="3488211"/>
                <a:ext cx="6418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43D3255-CC9C-4E0E-9303-DF0E8D8AF4C5}"/>
                  </a:ext>
                </a:extLst>
              </p14:cNvPr>
              <p14:cNvContentPartPr/>
              <p14:nvPr/>
            </p14:nvContentPartPr>
            <p14:xfrm>
              <a:off x="7840101" y="3456891"/>
              <a:ext cx="137160" cy="3369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43D3255-CC9C-4E0E-9303-DF0E8D8AF4C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831101" y="3447891"/>
                <a:ext cx="1548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C53622B-BEF3-4539-B44B-FF7A1CF1BCF1}"/>
                  </a:ext>
                </a:extLst>
              </p14:cNvPr>
              <p14:cNvContentPartPr/>
              <p14:nvPr/>
            </p14:nvContentPartPr>
            <p14:xfrm>
              <a:off x="8157621" y="3460131"/>
              <a:ext cx="129960" cy="3304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C53622B-BEF3-4539-B44B-FF7A1CF1BCF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148621" y="3451131"/>
                <a:ext cx="1476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D3F1F90-F681-4CA6-8546-3F938C248D87}"/>
                  </a:ext>
                </a:extLst>
              </p14:cNvPr>
              <p14:cNvContentPartPr/>
              <p14:nvPr/>
            </p14:nvContentPartPr>
            <p14:xfrm>
              <a:off x="7180581" y="3594411"/>
              <a:ext cx="425160" cy="2977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D3F1F90-F681-4CA6-8546-3F938C248D8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71581" y="3585411"/>
                <a:ext cx="4428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608FD9F-D299-4051-AF4E-DA8084127FAC}"/>
                  </a:ext>
                </a:extLst>
              </p14:cNvPr>
              <p14:cNvContentPartPr/>
              <p14:nvPr/>
            </p14:nvContentPartPr>
            <p14:xfrm>
              <a:off x="6054501" y="4027851"/>
              <a:ext cx="171000" cy="4140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608FD9F-D299-4051-AF4E-DA8084127FA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045501" y="4018851"/>
                <a:ext cx="18864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11C2EBC-289A-4DBE-A2A5-9B1185C5F613}"/>
                  </a:ext>
                </a:extLst>
              </p14:cNvPr>
              <p14:cNvContentPartPr/>
              <p14:nvPr/>
            </p14:nvContentPartPr>
            <p14:xfrm>
              <a:off x="6035781" y="5229531"/>
              <a:ext cx="230760" cy="448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11C2EBC-289A-4DBE-A2A5-9B1185C5F61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026781" y="5220531"/>
                <a:ext cx="24840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452B482-B5ED-41AF-ADFE-D09DB16306D1}"/>
                  </a:ext>
                </a:extLst>
              </p14:cNvPr>
              <p14:cNvContentPartPr/>
              <p14:nvPr/>
            </p14:nvContentPartPr>
            <p14:xfrm>
              <a:off x="1249221" y="779931"/>
              <a:ext cx="284040" cy="414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452B482-B5ED-41AF-ADFE-D09DB16306D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13221" y="707931"/>
                <a:ext cx="3556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F31F77A-9D94-4100-BBC4-7E8E2D3FAA92}"/>
                  </a:ext>
                </a:extLst>
              </p14:cNvPr>
              <p14:cNvContentPartPr/>
              <p14:nvPr/>
            </p14:nvContentPartPr>
            <p14:xfrm>
              <a:off x="7732821" y="4360491"/>
              <a:ext cx="182520" cy="108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F31F77A-9D94-4100-BBC4-7E8E2D3FAA9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23821" y="4351491"/>
                <a:ext cx="2001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703C814-9F81-4760-95CE-C7B44D761499}"/>
                  </a:ext>
                </a:extLst>
              </p14:cNvPr>
              <p14:cNvContentPartPr/>
              <p14:nvPr/>
            </p14:nvContentPartPr>
            <p14:xfrm>
              <a:off x="7752621" y="4433211"/>
              <a:ext cx="132840" cy="100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703C814-9F81-4760-95CE-C7B44D76149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43621" y="4424211"/>
                <a:ext cx="1504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2810003-4526-46AE-9FF7-D4BA00FF202A}"/>
                  </a:ext>
                </a:extLst>
              </p14:cNvPr>
              <p14:cNvContentPartPr/>
              <p14:nvPr/>
            </p14:nvContentPartPr>
            <p14:xfrm>
              <a:off x="7370301" y="4330611"/>
              <a:ext cx="171000" cy="1497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2810003-4526-46AE-9FF7-D4BA00FF202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361301" y="4321611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5DA1F17-840B-4B2E-AAE6-5991886153F4}"/>
                  </a:ext>
                </a:extLst>
              </p14:cNvPr>
              <p14:cNvContentPartPr/>
              <p14:nvPr/>
            </p14:nvContentPartPr>
            <p14:xfrm>
              <a:off x="6661101" y="4245291"/>
              <a:ext cx="464400" cy="3074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5DA1F17-840B-4B2E-AAE6-5991886153F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652101" y="4236291"/>
                <a:ext cx="4820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C7C5BD6-1C58-423C-86DC-3E351CA31579}"/>
                  </a:ext>
                </a:extLst>
              </p14:cNvPr>
              <p14:cNvContentPartPr/>
              <p14:nvPr/>
            </p14:nvContentPartPr>
            <p14:xfrm>
              <a:off x="8213421" y="4130811"/>
              <a:ext cx="1721880" cy="4410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C7C5BD6-1C58-423C-86DC-3E351CA3157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04421" y="4121811"/>
                <a:ext cx="17395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853D74D-A821-4C66-8087-5262710EFD02}"/>
                  </a:ext>
                </a:extLst>
              </p14:cNvPr>
              <p14:cNvContentPartPr/>
              <p14:nvPr/>
            </p14:nvContentPartPr>
            <p14:xfrm>
              <a:off x="6823101" y="4626171"/>
              <a:ext cx="1900440" cy="3420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853D74D-A821-4C66-8087-5262710EFD0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814101" y="4617171"/>
                <a:ext cx="19180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1A32E28-3965-4A80-95DA-47F1E41AD096}"/>
                  </a:ext>
                </a:extLst>
              </p14:cNvPr>
              <p14:cNvContentPartPr/>
              <p14:nvPr/>
            </p14:nvContentPartPr>
            <p14:xfrm>
              <a:off x="6557061" y="5111091"/>
              <a:ext cx="984240" cy="1980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1A32E28-3965-4A80-95DA-47F1E41AD09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548061" y="5102091"/>
                <a:ext cx="1001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EEF483F-C801-4974-BB0A-02009ED5BD8E}"/>
                  </a:ext>
                </a:extLst>
              </p14:cNvPr>
              <p14:cNvContentPartPr/>
              <p14:nvPr/>
            </p14:nvContentPartPr>
            <p14:xfrm>
              <a:off x="7781421" y="5092731"/>
              <a:ext cx="336960" cy="3355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EEF483F-C801-4974-BB0A-02009ED5BD8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772421" y="5083731"/>
                <a:ext cx="3546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F955FF4-FF92-4143-9685-F27095B99634}"/>
                  </a:ext>
                </a:extLst>
              </p14:cNvPr>
              <p14:cNvContentPartPr/>
              <p14:nvPr/>
            </p14:nvContentPartPr>
            <p14:xfrm>
              <a:off x="510501" y="608931"/>
              <a:ext cx="1515240" cy="9630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F955FF4-FF92-4143-9685-F27095B9963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01501" y="599931"/>
                <a:ext cx="1532880" cy="9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5E12819-EB23-490D-9EA6-125287554344}"/>
                  </a:ext>
                </a:extLst>
              </p14:cNvPr>
              <p14:cNvContentPartPr/>
              <p14:nvPr/>
            </p14:nvContentPartPr>
            <p14:xfrm>
              <a:off x="1242021" y="1079451"/>
              <a:ext cx="268920" cy="2451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5E12819-EB23-490D-9EA6-12528755434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206021" y="1007451"/>
                <a:ext cx="340560" cy="3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59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Linked Lists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475E69D-80FC-45AB-987C-6469D964D438}"/>
                  </a:ext>
                </a:extLst>
              </p14:cNvPr>
              <p14:cNvContentPartPr/>
              <p14:nvPr/>
            </p14:nvContentPartPr>
            <p14:xfrm>
              <a:off x="2028621" y="761211"/>
              <a:ext cx="4928760" cy="920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475E69D-80FC-45AB-987C-6469D964D4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621" y="752211"/>
                <a:ext cx="49464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A47EEED-EB70-4518-B6FB-C15B7B29A110}"/>
                  </a:ext>
                </a:extLst>
              </p14:cNvPr>
              <p14:cNvContentPartPr/>
              <p14:nvPr/>
            </p14:nvContentPartPr>
            <p14:xfrm>
              <a:off x="401421" y="2281491"/>
              <a:ext cx="875520" cy="235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A47EEED-EB70-4518-B6FB-C15B7B29A1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421" y="2272491"/>
                <a:ext cx="8931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7A54FA6-C4FF-4B6B-9284-8907D15280F5}"/>
                  </a:ext>
                </a:extLst>
              </p14:cNvPr>
              <p14:cNvContentPartPr/>
              <p14:nvPr/>
            </p14:nvContentPartPr>
            <p14:xfrm>
              <a:off x="291261" y="1013571"/>
              <a:ext cx="1265400" cy="1162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7A54FA6-C4FF-4B6B-9284-8907D15280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261" y="1004571"/>
                <a:ext cx="128304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4683C40-C5C7-4F5F-89B3-2A1CFCEE565A}"/>
                  </a:ext>
                </a:extLst>
              </p14:cNvPr>
              <p14:cNvContentPartPr/>
              <p14:nvPr/>
            </p14:nvContentPartPr>
            <p14:xfrm>
              <a:off x="1974621" y="2820051"/>
              <a:ext cx="2084040" cy="398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4683C40-C5C7-4F5F-89B3-2A1CFCEE56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5621" y="2811051"/>
                <a:ext cx="21016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984E566-BF11-411C-84A4-3B2C50E21FE5}"/>
                  </a:ext>
                </a:extLst>
              </p14:cNvPr>
              <p14:cNvContentPartPr/>
              <p14:nvPr/>
            </p14:nvContentPartPr>
            <p14:xfrm>
              <a:off x="2017821" y="3453291"/>
              <a:ext cx="362520" cy="338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984E566-BF11-411C-84A4-3B2C50E21F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08821" y="3444291"/>
                <a:ext cx="3801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8CABDC2-7219-4A3A-83E1-43CE9747A9B2}"/>
                  </a:ext>
                </a:extLst>
              </p14:cNvPr>
              <p14:cNvContentPartPr/>
              <p14:nvPr/>
            </p14:nvContentPartPr>
            <p14:xfrm>
              <a:off x="2060301" y="4003371"/>
              <a:ext cx="403920" cy="373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8CABDC2-7219-4A3A-83E1-43CE9747A9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1301" y="3994371"/>
                <a:ext cx="4215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E4DCC94-6336-4F8D-8DC8-CE8364934E71}"/>
                  </a:ext>
                </a:extLst>
              </p14:cNvPr>
              <p14:cNvContentPartPr/>
              <p14:nvPr/>
            </p14:nvContentPartPr>
            <p14:xfrm>
              <a:off x="2084781" y="2075931"/>
              <a:ext cx="4066560" cy="629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E4DCC94-6336-4F8D-8DC8-CE8364934E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75781" y="2066931"/>
                <a:ext cx="408420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5EDA563-52C0-4BD9-B7C6-5F595B8C69C7}"/>
                  </a:ext>
                </a:extLst>
              </p14:cNvPr>
              <p14:cNvContentPartPr/>
              <p14:nvPr/>
            </p14:nvContentPartPr>
            <p14:xfrm>
              <a:off x="6446901" y="2039571"/>
              <a:ext cx="990720" cy="294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5EDA563-52C0-4BD9-B7C6-5F595B8C69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37901" y="2030560"/>
                <a:ext cx="1008360" cy="312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B51E095-BA7F-41A0-8C28-00907FF55F64}"/>
                  </a:ext>
                </a:extLst>
              </p14:cNvPr>
              <p14:cNvContentPartPr/>
              <p14:nvPr/>
            </p14:nvContentPartPr>
            <p14:xfrm>
              <a:off x="4304181" y="2805651"/>
              <a:ext cx="1125000" cy="279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B51E095-BA7F-41A0-8C28-00907FF55F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95181" y="2796651"/>
                <a:ext cx="11426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AB84C16-FE1A-46F9-B053-2F463B8A0D39}"/>
                  </a:ext>
                </a:extLst>
              </p14:cNvPr>
              <p14:cNvContentPartPr/>
              <p14:nvPr/>
            </p14:nvContentPartPr>
            <p14:xfrm>
              <a:off x="5715381" y="2825091"/>
              <a:ext cx="867960" cy="254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AB84C16-FE1A-46F9-B053-2F463B8A0D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06381" y="2816091"/>
                <a:ext cx="8856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A9B68D0-5623-40CE-8A0C-B8C265BD0A1F}"/>
                  </a:ext>
                </a:extLst>
              </p14:cNvPr>
              <p14:cNvContentPartPr/>
              <p14:nvPr/>
            </p14:nvContentPartPr>
            <p14:xfrm>
              <a:off x="2701821" y="3408651"/>
              <a:ext cx="2670840" cy="298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A9B68D0-5623-40CE-8A0C-B8C265BD0A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2821" y="3399651"/>
                <a:ext cx="26884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125AF5B-AA44-449F-A76B-0E3D47A291BF}"/>
                  </a:ext>
                </a:extLst>
              </p14:cNvPr>
              <p14:cNvContentPartPr/>
              <p14:nvPr/>
            </p14:nvContentPartPr>
            <p14:xfrm>
              <a:off x="6575781" y="3345651"/>
              <a:ext cx="1000440" cy="272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125AF5B-AA44-449F-A76B-0E3D47A291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66781" y="3336651"/>
                <a:ext cx="10180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55CA781-B575-46FE-B9A3-187B084B24A7}"/>
                  </a:ext>
                </a:extLst>
              </p14:cNvPr>
              <p14:cNvContentPartPr/>
              <p14:nvPr/>
            </p14:nvContentPartPr>
            <p14:xfrm>
              <a:off x="5612781" y="3295251"/>
              <a:ext cx="582120" cy="329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55CA781-B575-46FE-B9A3-187B084B24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03781" y="3286251"/>
                <a:ext cx="5997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0055138-119F-42BC-BEDA-D68DF3C63EA8}"/>
                  </a:ext>
                </a:extLst>
              </p14:cNvPr>
              <p14:cNvContentPartPr/>
              <p14:nvPr/>
            </p14:nvContentPartPr>
            <p14:xfrm>
              <a:off x="4320381" y="4946211"/>
              <a:ext cx="854280" cy="222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0055138-119F-42BC-BEDA-D68DF3C63E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11381" y="4937211"/>
                <a:ext cx="8719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D3F0F9A-EA99-49AC-8B5F-214683170295}"/>
                  </a:ext>
                </a:extLst>
              </p14:cNvPr>
              <p14:cNvContentPartPr/>
              <p14:nvPr/>
            </p14:nvContentPartPr>
            <p14:xfrm>
              <a:off x="5618901" y="4905171"/>
              <a:ext cx="794160" cy="3718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D3F0F9A-EA99-49AC-8B5F-2146831702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09901" y="4896171"/>
                <a:ext cx="81180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2468DDD-C09F-4382-B561-B83A8EB45098}"/>
                  </a:ext>
                </a:extLst>
              </p14:cNvPr>
              <p14:cNvContentPartPr/>
              <p14:nvPr/>
            </p14:nvContentPartPr>
            <p14:xfrm>
              <a:off x="2694261" y="3838851"/>
              <a:ext cx="5359680" cy="932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2468DDD-C09F-4382-B561-B83A8EB4509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85261" y="3829851"/>
                <a:ext cx="5377320" cy="95004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Rectangle 130">
            <a:extLst>
              <a:ext uri="{FF2B5EF4-FFF2-40B4-BE49-F238E27FC236}">
                <a16:creationId xmlns:a16="http://schemas.microsoft.com/office/drawing/2014/main" id="{5F8358BA-7702-4E5C-B2AE-276C7452047D}"/>
              </a:ext>
            </a:extLst>
          </p:cNvPr>
          <p:cNvSpPr/>
          <p:nvPr/>
        </p:nvSpPr>
        <p:spPr>
          <a:xfrm>
            <a:off x="6699564" y="5733266"/>
            <a:ext cx="5269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Practice Link:</a:t>
            </a:r>
            <a:endParaRPr lang="en-IN" dirty="0">
              <a:highlight>
                <a:srgbClr val="FFFF00"/>
              </a:highlight>
              <a:hlinkClick r:id="rId34"/>
            </a:endParaRPr>
          </a:p>
          <a:p>
            <a:r>
              <a:rPr lang="en-IN" dirty="0">
                <a:hlinkClick r:id="rId34"/>
              </a:rPr>
              <a:t>https://practice.geeksforgeeks.org/problems/implement-stack-using-linked-list/1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03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Balanced Parenthesis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337F3B-FE90-4670-9778-F8A7CADECA3A}"/>
                  </a:ext>
                </a:extLst>
              </p14:cNvPr>
              <p14:cNvContentPartPr/>
              <p14:nvPr/>
            </p14:nvContentPartPr>
            <p14:xfrm>
              <a:off x="797421" y="1914291"/>
              <a:ext cx="156240" cy="359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337F3B-FE90-4670-9778-F8A7CADECA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442" y="1905291"/>
                <a:ext cx="173839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0A09DB-D98A-4881-9BF6-15B48B8118BC}"/>
                  </a:ext>
                </a:extLst>
              </p14:cNvPr>
              <p14:cNvContentPartPr/>
              <p14:nvPr/>
            </p14:nvContentPartPr>
            <p14:xfrm>
              <a:off x="1297461" y="2859291"/>
              <a:ext cx="136800" cy="409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0A09DB-D98A-4881-9BF6-15B48B8118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8461" y="2850291"/>
                <a:ext cx="1544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F3702E-F01F-44AD-A2B8-C7AA3D59DEE9}"/>
                  </a:ext>
                </a:extLst>
              </p14:cNvPr>
              <p14:cNvContentPartPr/>
              <p14:nvPr/>
            </p14:nvContentPartPr>
            <p14:xfrm>
              <a:off x="268581" y="3545811"/>
              <a:ext cx="117000" cy="319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F3702E-F01F-44AD-A2B8-C7AA3D59DE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581" y="3536811"/>
                <a:ext cx="134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3903DD-E71C-4A0E-9193-43FFE9CEA5B2}"/>
                  </a:ext>
                </a:extLst>
              </p14:cNvPr>
              <p14:cNvContentPartPr/>
              <p14:nvPr/>
            </p14:nvContentPartPr>
            <p14:xfrm>
              <a:off x="507621" y="3556251"/>
              <a:ext cx="136800" cy="298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3903DD-E71C-4A0E-9193-43FFE9CEA5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621" y="3547251"/>
                <a:ext cx="1544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640EB7-9048-4CDD-812C-3481EAB18876}"/>
                  </a:ext>
                </a:extLst>
              </p14:cNvPr>
              <p14:cNvContentPartPr/>
              <p14:nvPr/>
            </p14:nvContentPartPr>
            <p14:xfrm>
              <a:off x="947181" y="3537171"/>
              <a:ext cx="101520" cy="359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640EB7-9048-4CDD-812C-3481EAB188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181" y="3528171"/>
                <a:ext cx="1191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6B6E158-9920-4AA8-8363-96200BFE480A}"/>
                  </a:ext>
                </a:extLst>
              </p14:cNvPr>
              <p14:cNvContentPartPr/>
              <p14:nvPr/>
            </p14:nvContentPartPr>
            <p14:xfrm>
              <a:off x="1233381" y="3473451"/>
              <a:ext cx="205560" cy="391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6B6E158-9920-4AA8-8363-96200BFE48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24381" y="3464451"/>
                <a:ext cx="2232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1E55F54-0695-4AEF-8342-357D8E5CCF7F}"/>
                  </a:ext>
                </a:extLst>
              </p14:cNvPr>
              <p14:cNvContentPartPr/>
              <p14:nvPr/>
            </p14:nvContentPartPr>
            <p14:xfrm>
              <a:off x="214581" y="4198851"/>
              <a:ext cx="176040" cy="329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1E55F54-0695-4AEF-8342-357D8E5CCF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5581" y="4189851"/>
                <a:ext cx="193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F944D84-5749-4814-97CA-1E39248A086A}"/>
                  </a:ext>
                </a:extLst>
              </p14:cNvPr>
              <p14:cNvContentPartPr/>
              <p14:nvPr/>
            </p14:nvContentPartPr>
            <p14:xfrm>
              <a:off x="506181" y="4223691"/>
              <a:ext cx="155520" cy="311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F944D84-5749-4814-97CA-1E39248A08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181" y="4214691"/>
                <a:ext cx="1731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64A796-E5CB-4B09-8C31-D0DFDC6BEBE1}"/>
                  </a:ext>
                </a:extLst>
              </p14:cNvPr>
              <p14:cNvContentPartPr/>
              <p14:nvPr/>
            </p14:nvContentPartPr>
            <p14:xfrm>
              <a:off x="762861" y="4201731"/>
              <a:ext cx="169920" cy="326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64A796-E5CB-4B09-8C31-D0DFDC6BEB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3861" y="4192731"/>
                <a:ext cx="1875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9BAC61-B1B4-490F-A4E0-B2B2E66E8964}"/>
                  </a:ext>
                </a:extLst>
              </p14:cNvPr>
              <p14:cNvContentPartPr/>
              <p14:nvPr/>
            </p14:nvContentPartPr>
            <p14:xfrm>
              <a:off x="1105581" y="4174371"/>
              <a:ext cx="120600" cy="355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9BAC61-B1B4-490F-A4E0-B2B2E66E896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6581" y="4165371"/>
                <a:ext cx="1382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C04FA79-8D0A-4BBB-9964-84234682CBDC}"/>
                  </a:ext>
                </a:extLst>
              </p14:cNvPr>
              <p14:cNvContentPartPr/>
              <p14:nvPr/>
            </p14:nvContentPartPr>
            <p14:xfrm>
              <a:off x="1302501" y="1956411"/>
              <a:ext cx="205920" cy="224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C04FA79-8D0A-4BBB-9964-84234682CB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93501" y="1947411"/>
                <a:ext cx="2235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F470432-4950-46B9-B838-922E123913A0}"/>
                  </a:ext>
                </a:extLst>
              </p14:cNvPr>
              <p14:cNvContentPartPr/>
              <p14:nvPr/>
            </p14:nvContentPartPr>
            <p14:xfrm>
              <a:off x="1380621" y="2540691"/>
              <a:ext cx="193320" cy="144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F470432-4950-46B9-B838-922E123913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71604" y="2531691"/>
                <a:ext cx="210993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0477811-3785-4E62-85E6-7A85868703E4}"/>
                  </a:ext>
                </a:extLst>
              </p14:cNvPr>
              <p14:cNvContentPartPr/>
              <p14:nvPr/>
            </p14:nvContentPartPr>
            <p14:xfrm>
              <a:off x="1655301" y="3615651"/>
              <a:ext cx="208440" cy="216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0477811-3785-4E62-85E6-7A85868703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46301" y="3606651"/>
                <a:ext cx="2260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B891F15-6CCC-4730-AFFC-BEF4BE525FF5}"/>
                  </a:ext>
                </a:extLst>
              </p14:cNvPr>
              <p14:cNvContentPartPr/>
              <p14:nvPr/>
            </p14:nvContentPartPr>
            <p14:xfrm>
              <a:off x="1630461" y="2851731"/>
              <a:ext cx="403920" cy="285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B891F15-6CCC-4730-AFFC-BEF4BE525F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21461" y="2842731"/>
                <a:ext cx="4215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B340594-5912-4B1D-BF5D-C08867F63958}"/>
                  </a:ext>
                </a:extLst>
              </p14:cNvPr>
              <p14:cNvContentPartPr/>
              <p14:nvPr/>
            </p14:nvContentPartPr>
            <p14:xfrm>
              <a:off x="1500501" y="4145571"/>
              <a:ext cx="471960" cy="274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B340594-5912-4B1D-BF5D-C08867F639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91501" y="4136571"/>
                <a:ext cx="4896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4F52624-BD9A-4A9C-B50D-D8A371EF0FB0}"/>
                  </a:ext>
                </a:extLst>
              </p14:cNvPr>
              <p14:cNvContentPartPr/>
              <p14:nvPr/>
            </p14:nvContentPartPr>
            <p14:xfrm>
              <a:off x="2253261" y="628731"/>
              <a:ext cx="677520" cy="285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4F52624-BD9A-4A9C-B50D-D8A371EF0F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44261" y="619731"/>
                <a:ext cx="6951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A9A0775-54E5-44A5-B648-B4D5ACBFCFD2}"/>
                  </a:ext>
                </a:extLst>
              </p14:cNvPr>
              <p14:cNvContentPartPr/>
              <p14:nvPr/>
            </p14:nvContentPartPr>
            <p14:xfrm>
              <a:off x="408261" y="871371"/>
              <a:ext cx="1353960" cy="896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A9A0775-54E5-44A5-B648-B4D5ACBFCF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9261" y="862371"/>
                <a:ext cx="137160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9A6E99A-9A95-4977-9D9F-585F6ED82E10}"/>
                  </a:ext>
                </a:extLst>
              </p14:cNvPr>
              <p14:cNvContentPartPr/>
              <p14:nvPr/>
            </p14:nvContentPartPr>
            <p14:xfrm>
              <a:off x="6063501" y="603531"/>
              <a:ext cx="411480" cy="436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9A6E99A-9A95-4977-9D9F-585F6ED82E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4501" y="594531"/>
                <a:ext cx="42912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7620B74-B839-40B9-8D76-AF331BB8A393}"/>
                  </a:ext>
                </a:extLst>
              </p14:cNvPr>
              <p14:cNvContentPartPr/>
              <p14:nvPr/>
            </p14:nvContentPartPr>
            <p14:xfrm>
              <a:off x="6789981" y="548091"/>
              <a:ext cx="3585960" cy="1039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7620B74-B839-40B9-8D76-AF331BB8A39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80981" y="539091"/>
                <a:ext cx="360360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1A853F1-6967-4342-BB89-5023B420F3F3}"/>
                  </a:ext>
                </a:extLst>
              </p14:cNvPr>
              <p14:cNvContentPartPr/>
              <p14:nvPr/>
            </p14:nvContentPartPr>
            <p14:xfrm>
              <a:off x="2313381" y="1313451"/>
              <a:ext cx="182880" cy="374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1A853F1-6967-4342-BB89-5023B420F3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04381" y="1304451"/>
                <a:ext cx="2005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B8F7C93-2411-40A2-8FAF-B1DF7B82890E}"/>
                  </a:ext>
                </a:extLst>
              </p14:cNvPr>
              <p14:cNvContentPartPr/>
              <p14:nvPr/>
            </p14:nvContentPartPr>
            <p14:xfrm>
              <a:off x="3103581" y="1227771"/>
              <a:ext cx="362880" cy="2674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B8F7C93-2411-40A2-8FAF-B1DF7B8289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94581" y="1218771"/>
                <a:ext cx="3805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0D9E321-8CEB-425C-BD3A-62CFE34E3DB9}"/>
                  </a:ext>
                </a:extLst>
              </p14:cNvPr>
              <p14:cNvContentPartPr/>
              <p14:nvPr/>
            </p14:nvContentPartPr>
            <p14:xfrm>
              <a:off x="342021" y="1926531"/>
              <a:ext cx="304920" cy="4046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0D9E321-8CEB-425C-BD3A-62CFE34E3DB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3021" y="1917531"/>
                <a:ext cx="32256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2CCCE30-DFB2-4989-BA6D-223DA0AAB3E9}"/>
                  </a:ext>
                </a:extLst>
              </p14:cNvPr>
              <p14:cNvContentPartPr/>
              <p14:nvPr/>
            </p14:nvContentPartPr>
            <p14:xfrm>
              <a:off x="2294661" y="1844091"/>
              <a:ext cx="1236240" cy="543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2CCCE30-DFB2-4989-BA6D-223DA0AAB3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85661" y="1835091"/>
                <a:ext cx="12538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BE24611-45F4-4A87-8745-ADC20332D68D}"/>
                  </a:ext>
                </a:extLst>
              </p14:cNvPr>
              <p14:cNvContentPartPr/>
              <p14:nvPr/>
            </p14:nvContentPartPr>
            <p14:xfrm>
              <a:off x="3666621" y="2127771"/>
              <a:ext cx="267840" cy="144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BE24611-45F4-4A87-8745-ADC20332D6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57621" y="2118771"/>
                <a:ext cx="2854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C47BB2D-06A6-4919-BA4E-79665F04ABE9}"/>
                  </a:ext>
                </a:extLst>
              </p14:cNvPr>
              <p14:cNvContentPartPr/>
              <p14:nvPr/>
            </p14:nvContentPartPr>
            <p14:xfrm>
              <a:off x="3760941" y="1752651"/>
              <a:ext cx="746640" cy="2084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C47BB2D-06A6-4919-BA4E-79665F04AB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51941" y="1743651"/>
                <a:ext cx="7642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B282791-A7EE-4F00-A97E-6E3769D12D2C}"/>
                  </a:ext>
                </a:extLst>
              </p14:cNvPr>
              <p14:cNvContentPartPr/>
              <p14:nvPr/>
            </p14:nvContentPartPr>
            <p14:xfrm>
              <a:off x="5004381" y="1610811"/>
              <a:ext cx="90000" cy="49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B282791-A7EE-4F00-A97E-6E3769D12D2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95381" y="1601811"/>
                <a:ext cx="107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5C1C4D5-FF9D-4CCA-9B29-F7CFE077AC9E}"/>
                  </a:ext>
                </a:extLst>
              </p14:cNvPr>
              <p14:cNvContentPartPr/>
              <p14:nvPr/>
            </p14:nvContentPartPr>
            <p14:xfrm>
              <a:off x="4799181" y="1808091"/>
              <a:ext cx="520560" cy="231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5C1C4D5-FF9D-4CCA-9B29-F7CFE077AC9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90181" y="1799091"/>
                <a:ext cx="5382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F54B058-679B-4478-A798-15973657DA83}"/>
                  </a:ext>
                </a:extLst>
              </p14:cNvPr>
              <p14:cNvContentPartPr/>
              <p14:nvPr/>
            </p14:nvContentPartPr>
            <p14:xfrm>
              <a:off x="291261" y="2417211"/>
              <a:ext cx="823320" cy="8884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F54B058-679B-4478-A798-15973657DA8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2261" y="2408211"/>
                <a:ext cx="840960" cy="9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FAC5F3A-C0BA-4613-BF37-2FF98ED9594E}"/>
                  </a:ext>
                </a:extLst>
              </p14:cNvPr>
              <p14:cNvContentPartPr/>
              <p14:nvPr/>
            </p14:nvContentPartPr>
            <p14:xfrm>
              <a:off x="1244181" y="3379851"/>
              <a:ext cx="277920" cy="2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FAC5F3A-C0BA-4613-BF37-2FF98ED9594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35181" y="3370851"/>
                <a:ext cx="2955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CE70C4C-7AED-4C09-A090-A694F02EA5AE}"/>
                  </a:ext>
                </a:extLst>
              </p14:cNvPr>
              <p14:cNvContentPartPr/>
              <p14:nvPr/>
            </p14:nvContentPartPr>
            <p14:xfrm>
              <a:off x="3925461" y="2607651"/>
              <a:ext cx="270360" cy="3409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CE70C4C-7AED-4C09-A090-A694F02EA5A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16461" y="2598651"/>
                <a:ext cx="2880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B6FC8DF-5EBB-41F3-80C1-57E1174B1BA7}"/>
                  </a:ext>
                </a:extLst>
              </p14:cNvPr>
              <p14:cNvContentPartPr/>
              <p14:nvPr/>
            </p14:nvContentPartPr>
            <p14:xfrm>
              <a:off x="2521821" y="2680011"/>
              <a:ext cx="1038960" cy="4791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B6FC8DF-5EBB-41F3-80C1-57E1174B1BA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12821" y="2671011"/>
                <a:ext cx="105660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BDAA0DC-6517-4D98-92FB-475C8382D5A8}"/>
                  </a:ext>
                </a:extLst>
              </p14:cNvPr>
              <p14:cNvContentPartPr/>
              <p14:nvPr/>
            </p14:nvContentPartPr>
            <p14:xfrm>
              <a:off x="2487981" y="3468051"/>
              <a:ext cx="103680" cy="3178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BDAA0DC-6517-4D98-92FB-475C8382D5A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78981" y="3459051"/>
                <a:ext cx="1213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CF79F3C-273B-4D70-98F1-2A30F8E1009C}"/>
                  </a:ext>
                </a:extLst>
              </p14:cNvPr>
              <p14:cNvContentPartPr/>
              <p14:nvPr/>
            </p14:nvContentPartPr>
            <p14:xfrm>
              <a:off x="4043181" y="3512691"/>
              <a:ext cx="299880" cy="2649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CF79F3C-273B-4D70-98F1-2A30F8E1009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34181" y="3503691"/>
                <a:ext cx="3175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2AB28F8-93B9-477A-A983-2032863E12D9}"/>
                  </a:ext>
                </a:extLst>
              </p14:cNvPr>
              <p14:cNvContentPartPr/>
              <p14:nvPr/>
            </p14:nvContentPartPr>
            <p14:xfrm>
              <a:off x="2777421" y="3439251"/>
              <a:ext cx="1039320" cy="5414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2AB28F8-93B9-477A-A983-2032863E12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68421" y="3430251"/>
                <a:ext cx="10569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56E27AB-529F-4213-9518-E2955FE883FB}"/>
                  </a:ext>
                </a:extLst>
              </p14:cNvPr>
              <p14:cNvContentPartPr/>
              <p14:nvPr/>
            </p14:nvContentPartPr>
            <p14:xfrm>
              <a:off x="2981181" y="4186611"/>
              <a:ext cx="547200" cy="2970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56E27AB-529F-4213-9518-E2955FE883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72181" y="4177611"/>
                <a:ext cx="5648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ACC3CDE-04A1-4AB8-A975-6B83EA4B37E4}"/>
                  </a:ext>
                </a:extLst>
              </p14:cNvPr>
              <p14:cNvContentPartPr/>
              <p14:nvPr/>
            </p14:nvContentPartPr>
            <p14:xfrm>
              <a:off x="2497341" y="5028651"/>
              <a:ext cx="2746800" cy="7214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ACC3CDE-04A1-4AB8-A975-6B83EA4B37E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88341" y="5019651"/>
                <a:ext cx="276444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C7EF628-032D-4A60-8F6D-EEDD180F6D34}"/>
                  </a:ext>
                </a:extLst>
              </p14:cNvPr>
              <p14:cNvContentPartPr/>
              <p14:nvPr/>
            </p14:nvContentPartPr>
            <p14:xfrm>
              <a:off x="3606141" y="5877531"/>
              <a:ext cx="347040" cy="1648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C7EF628-032D-4A60-8F6D-EEDD180F6D3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97141" y="5868531"/>
                <a:ext cx="3646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333F153-6C43-4F3C-9489-BF963D9DE39D}"/>
                  </a:ext>
                </a:extLst>
              </p14:cNvPr>
              <p14:cNvContentPartPr/>
              <p14:nvPr/>
            </p14:nvContentPartPr>
            <p14:xfrm>
              <a:off x="4105101" y="5877531"/>
              <a:ext cx="792360" cy="4449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333F153-6C43-4F3C-9489-BF963D9DE39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96101" y="5868531"/>
                <a:ext cx="810000" cy="462600"/>
              </a:xfrm>
              <a:prstGeom prst="rect">
                <a:avLst/>
              </a:prstGeom>
            </p:spPr>
          </p:pic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5053D406-877B-46E0-A271-1D1B336BDA35}"/>
              </a:ext>
            </a:extLst>
          </p:cNvPr>
          <p:cNvSpPr txBox="1"/>
          <p:nvPr/>
        </p:nvSpPr>
        <p:spPr>
          <a:xfrm>
            <a:off x="506181" y="6322491"/>
            <a:ext cx="29626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Property of this list: LIFO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A1B3088-05A2-48F6-846E-EB71131AA882}"/>
                  </a:ext>
                </a:extLst>
              </p14:cNvPr>
              <p14:cNvContentPartPr/>
              <p14:nvPr/>
            </p14:nvContentPartPr>
            <p14:xfrm>
              <a:off x="3656901" y="1030131"/>
              <a:ext cx="640440" cy="550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A1B3088-05A2-48F6-846E-EB71131AA88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47901" y="1021131"/>
                <a:ext cx="658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A960F5C-A96C-45A4-A48F-D362E090D66E}"/>
                  </a:ext>
                </a:extLst>
              </p14:cNvPr>
              <p14:cNvContentPartPr/>
              <p14:nvPr/>
            </p14:nvContentPartPr>
            <p14:xfrm>
              <a:off x="3125901" y="546291"/>
              <a:ext cx="1291320" cy="4082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A960F5C-A96C-45A4-A48F-D362E090D66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16901" y="537291"/>
                <a:ext cx="13089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BA2C20A-4B9F-49B8-88F1-D30E055ECF03}"/>
                  </a:ext>
                </a:extLst>
              </p14:cNvPr>
              <p14:cNvContentPartPr/>
              <p14:nvPr/>
            </p14:nvContentPartPr>
            <p14:xfrm>
              <a:off x="6075021" y="1747971"/>
              <a:ext cx="5349600" cy="17352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BA2C20A-4B9F-49B8-88F1-D30E055ECF0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66021" y="1738971"/>
                <a:ext cx="5367240" cy="17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ACE4BE9-4E9B-4CA7-8BE3-5D6058C7E646}"/>
                  </a:ext>
                </a:extLst>
              </p14:cNvPr>
              <p14:cNvContentPartPr/>
              <p14:nvPr/>
            </p14:nvContentPartPr>
            <p14:xfrm>
              <a:off x="228621" y="4756131"/>
              <a:ext cx="1485360" cy="11898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ACE4BE9-4E9B-4CA7-8BE3-5D6058C7E64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9621" y="4747131"/>
                <a:ext cx="1503000" cy="12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A5B9B5A8-3511-4E7D-8B5B-94267885D540}"/>
                  </a:ext>
                </a:extLst>
              </p14:cNvPr>
              <p14:cNvContentPartPr/>
              <p14:nvPr/>
            </p14:nvContentPartPr>
            <p14:xfrm>
              <a:off x="6389661" y="3643371"/>
              <a:ext cx="5696640" cy="319644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A5B9B5A8-3511-4E7D-8B5B-94267885D54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80661" y="3634371"/>
                <a:ext cx="5714280" cy="32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97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Types of Expressions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5DEA6BA-4874-4A40-9F70-B640F35A012F}"/>
                  </a:ext>
                </a:extLst>
              </p14:cNvPr>
              <p14:cNvContentPartPr/>
              <p14:nvPr/>
            </p14:nvContentPartPr>
            <p14:xfrm>
              <a:off x="230717" y="877491"/>
              <a:ext cx="925200" cy="495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5DEA6BA-4874-4A40-9F70-B640F35A01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717" y="868491"/>
                <a:ext cx="94284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9E03D5E-79FD-4BDD-99C6-C8D4231792D4}"/>
                  </a:ext>
                </a:extLst>
              </p14:cNvPr>
              <p14:cNvContentPartPr/>
              <p14:nvPr/>
            </p14:nvContentPartPr>
            <p14:xfrm>
              <a:off x="1451477" y="608211"/>
              <a:ext cx="10048680" cy="31334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9E03D5E-79FD-4BDD-99C6-C8D4231792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2477" y="599211"/>
                <a:ext cx="10066320" cy="31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E78E3E05-E01E-47C8-883C-4A747E1B2192}"/>
                  </a:ext>
                </a:extLst>
              </p14:cNvPr>
              <p14:cNvContentPartPr/>
              <p14:nvPr/>
            </p14:nvContentPartPr>
            <p14:xfrm>
              <a:off x="-56203" y="4171491"/>
              <a:ext cx="1486800" cy="5932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78E3E05-E01E-47C8-883C-4A747E1B21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5203" y="4162491"/>
                <a:ext cx="150444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4272F99-7F82-483D-BB04-0B120CA773EA}"/>
                  </a:ext>
                </a:extLst>
              </p14:cNvPr>
              <p14:cNvContentPartPr/>
              <p14:nvPr/>
            </p14:nvContentPartPr>
            <p14:xfrm>
              <a:off x="3071477" y="4133331"/>
              <a:ext cx="603360" cy="2916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4272F99-7F82-483D-BB04-0B120CA773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2477" y="4124331"/>
                <a:ext cx="6210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55D172B-2177-45D9-A8C1-8928EB45C3CA}"/>
                  </a:ext>
                </a:extLst>
              </p14:cNvPr>
              <p14:cNvContentPartPr/>
              <p14:nvPr/>
            </p14:nvContentPartPr>
            <p14:xfrm>
              <a:off x="2483597" y="4251771"/>
              <a:ext cx="353160" cy="2059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55D172B-2177-45D9-A8C1-8928EB45C3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4597" y="4242771"/>
                <a:ext cx="3708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A9608D9-3CA8-4B33-AAD6-76E40F17741E}"/>
                  </a:ext>
                </a:extLst>
              </p14:cNvPr>
              <p14:cNvContentPartPr/>
              <p14:nvPr/>
            </p14:nvContentPartPr>
            <p14:xfrm>
              <a:off x="8818877" y="4020291"/>
              <a:ext cx="241560" cy="1720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A9608D9-3CA8-4B33-AAD6-76E40F1774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09877" y="4011291"/>
                <a:ext cx="2592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1E94F3E-CA57-49EF-BAA1-15C6D2FF62E1}"/>
                  </a:ext>
                </a:extLst>
              </p14:cNvPr>
              <p14:cNvContentPartPr/>
              <p14:nvPr/>
            </p14:nvContentPartPr>
            <p14:xfrm>
              <a:off x="9336197" y="3890331"/>
              <a:ext cx="2099520" cy="4147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1E94F3E-CA57-49EF-BAA1-15C6D2FF62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27197" y="3881331"/>
                <a:ext cx="21171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C3000E3-F885-41D7-B55F-2A65F2A1D15B}"/>
                  </a:ext>
                </a:extLst>
              </p14:cNvPr>
              <p14:cNvContentPartPr/>
              <p14:nvPr/>
            </p14:nvContentPartPr>
            <p14:xfrm>
              <a:off x="4237517" y="4816611"/>
              <a:ext cx="299520" cy="1252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C3000E3-F885-41D7-B55F-2A65F2A1D1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28517" y="4807611"/>
                <a:ext cx="3171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B78D97B0-9283-4A9F-9CB2-51222F766E7E}"/>
                  </a:ext>
                </a:extLst>
              </p14:cNvPr>
              <p14:cNvContentPartPr/>
              <p14:nvPr/>
            </p14:nvContentPartPr>
            <p14:xfrm>
              <a:off x="2491157" y="4757571"/>
              <a:ext cx="1394280" cy="2613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B78D97B0-9283-4A9F-9CB2-51222F766E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82157" y="4748571"/>
                <a:ext cx="14119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CD119D0F-0F87-44C0-8424-DD95583AA3DD}"/>
                  </a:ext>
                </a:extLst>
              </p14:cNvPr>
              <p14:cNvContentPartPr/>
              <p14:nvPr/>
            </p14:nvContentPartPr>
            <p14:xfrm>
              <a:off x="4741517" y="4028211"/>
              <a:ext cx="3861000" cy="8712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CD119D0F-0F87-44C0-8424-DD95583AA3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32517" y="4019211"/>
                <a:ext cx="3878640" cy="88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70AD996D-4B46-43A9-BE89-85DA46DAA796}"/>
                  </a:ext>
                </a:extLst>
              </p14:cNvPr>
              <p14:cNvContentPartPr/>
              <p14:nvPr/>
            </p14:nvContentPartPr>
            <p14:xfrm>
              <a:off x="4187117" y="5241771"/>
              <a:ext cx="307080" cy="1357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70AD996D-4B46-43A9-BE89-85DA46DAA7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78117" y="5232771"/>
                <a:ext cx="3247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A5C7A023-1264-4AB6-B77B-34588317944D}"/>
                  </a:ext>
                </a:extLst>
              </p14:cNvPr>
              <p14:cNvContentPartPr/>
              <p14:nvPr/>
            </p14:nvContentPartPr>
            <p14:xfrm>
              <a:off x="6283757" y="4995531"/>
              <a:ext cx="282600" cy="3740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A5C7A023-1264-4AB6-B77B-3458831794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74757" y="4986531"/>
                <a:ext cx="3002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F50EDBBA-DEC3-43F9-8C2E-F209F723F6BF}"/>
                  </a:ext>
                </a:extLst>
              </p14:cNvPr>
              <p14:cNvContentPartPr/>
              <p14:nvPr/>
            </p14:nvContentPartPr>
            <p14:xfrm>
              <a:off x="5557637" y="5066811"/>
              <a:ext cx="601560" cy="3211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F50EDBBA-DEC3-43F9-8C2E-F209F723F6B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48637" y="5057811"/>
                <a:ext cx="6192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C7FBD21-C53B-4423-970D-1D772A8C9ECC}"/>
                  </a:ext>
                </a:extLst>
              </p14:cNvPr>
              <p14:cNvContentPartPr/>
              <p14:nvPr/>
            </p14:nvContentPartPr>
            <p14:xfrm>
              <a:off x="4909997" y="5176251"/>
              <a:ext cx="496440" cy="1627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C7FBD21-C53B-4423-970D-1D772A8C9E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00997" y="5167251"/>
                <a:ext cx="514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DEF17864-AE0C-4562-9BB2-60AD3C716082}"/>
                  </a:ext>
                </a:extLst>
              </p14:cNvPr>
              <p14:cNvContentPartPr/>
              <p14:nvPr/>
            </p14:nvContentPartPr>
            <p14:xfrm>
              <a:off x="4111517" y="5711931"/>
              <a:ext cx="343080" cy="1537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DEF17864-AE0C-4562-9BB2-60AD3C7160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02517" y="5702931"/>
                <a:ext cx="360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5A77720D-5C1F-48F1-B27F-FC711BC29246}"/>
                  </a:ext>
                </a:extLst>
              </p14:cNvPr>
              <p14:cNvContentPartPr/>
              <p14:nvPr/>
            </p14:nvContentPartPr>
            <p14:xfrm>
              <a:off x="4725317" y="5665851"/>
              <a:ext cx="264240" cy="18648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5A77720D-5C1F-48F1-B27F-FC711BC2924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16317" y="5656851"/>
                <a:ext cx="2818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246D1F3-7AA8-49EB-B52F-3DF255045AB3}"/>
                  </a:ext>
                </a:extLst>
              </p14:cNvPr>
              <p14:cNvContentPartPr/>
              <p14:nvPr/>
            </p14:nvContentPartPr>
            <p14:xfrm>
              <a:off x="6200957" y="5582331"/>
              <a:ext cx="219240" cy="2023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246D1F3-7AA8-49EB-B52F-3DF255045A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91957" y="5573331"/>
                <a:ext cx="2368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542A1F93-3030-447A-AB0F-0374EA90A9FE}"/>
                  </a:ext>
                </a:extLst>
              </p14:cNvPr>
              <p14:cNvContentPartPr/>
              <p14:nvPr/>
            </p14:nvContentPartPr>
            <p14:xfrm>
              <a:off x="5184677" y="5603931"/>
              <a:ext cx="902160" cy="2660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542A1F93-3030-447A-AB0F-0374EA90A9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75677" y="5594931"/>
                <a:ext cx="9198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7E497385-3040-4AB6-A280-E77FD8DF66AE}"/>
                  </a:ext>
                </a:extLst>
              </p14:cNvPr>
              <p14:cNvContentPartPr/>
              <p14:nvPr/>
            </p14:nvContentPartPr>
            <p14:xfrm>
              <a:off x="2612477" y="5175171"/>
              <a:ext cx="1293840" cy="8193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7E497385-3040-4AB6-A280-E77FD8DF66A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03477" y="5166171"/>
                <a:ext cx="1311480" cy="8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Types of Expressions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D0F85F-48F5-4B59-8277-B6393A9F9BB5}"/>
                  </a:ext>
                </a:extLst>
              </p14:cNvPr>
              <p14:cNvContentPartPr/>
              <p14:nvPr/>
            </p14:nvContentPartPr>
            <p14:xfrm>
              <a:off x="196157" y="985851"/>
              <a:ext cx="1096560" cy="578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D0F85F-48F5-4B59-8277-B6393A9F9B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157" y="976851"/>
                <a:ext cx="111420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7FFFF86-E6D3-4DD9-B73C-C6F88C815B58}"/>
                  </a:ext>
                </a:extLst>
              </p14:cNvPr>
              <p14:cNvContentPartPr/>
              <p14:nvPr/>
            </p14:nvContentPartPr>
            <p14:xfrm>
              <a:off x="3014597" y="1041291"/>
              <a:ext cx="222120" cy="165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7FFFF86-E6D3-4DD9-B73C-C6F88C815B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5597" y="1032291"/>
                <a:ext cx="239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064A82B-F523-49C3-9A8D-185A500C91D2}"/>
                  </a:ext>
                </a:extLst>
              </p14:cNvPr>
              <p14:cNvContentPartPr/>
              <p14:nvPr/>
            </p14:nvContentPartPr>
            <p14:xfrm>
              <a:off x="2337437" y="979731"/>
              <a:ext cx="458640" cy="230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064A82B-F523-49C3-9A8D-185A500C91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8437" y="970731"/>
                <a:ext cx="4762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9DEFDF3-4F83-4F5A-9F37-7EF2F79E20BB}"/>
                  </a:ext>
                </a:extLst>
              </p14:cNvPr>
              <p14:cNvContentPartPr/>
              <p14:nvPr/>
            </p14:nvContentPartPr>
            <p14:xfrm>
              <a:off x="4586717" y="710091"/>
              <a:ext cx="6197040" cy="619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9DEFDF3-4F83-4F5A-9F37-7EF2F79E20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7717" y="701091"/>
                <a:ext cx="621468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75BDFC5-EC54-4C1C-A554-A7AB2A81FDA9}"/>
                  </a:ext>
                </a:extLst>
              </p14:cNvPr>
              <p14:cNvContentPartPr/>
              <p14:nvPr/>
            </p14:nvContentPartPr>
            <p14:xfrm>
              <a:off x="1918037" y="1758051"/>
              <a:ext cx="291240" cy="248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75BDFC5-EC54-4C1C-A554-A7AB2A81FD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9037" y="1749051"/>
                <a:ext cx="3088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770E42C-017A-4B04-8765-7F577045A34B}"/>
                  </a:ext>
                </a:extLst>
              </p14:cNvPr>
              <p14:cNvContentPartPr/>
              <p14:nvPr/>
            </p14:nvContentPartPr>
            <p14:xfrm>
              <a:off x="3818117" y="1743291"/>
              <a:ext cx="250560" cy="124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770E42C-017A-4B04-8765-7F577045A3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09117" y="1734291"/>
                <a:ext cx="268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8B629CB-369D-4B19-86C0-DFB519339CFD}"/>
                  </a:ext>
                </a:extLst>
              </p14:cNvPr>
              <p14:cNvContentPartPr/>
              <p14:nvPr/>
            </p14:nvContentPartPr>
            <p14:xfrm>
              <a:off x="2743517" y="1716651"/>
              <a:ext cx="758160" cy="291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8B629CB-369D-4B19-86C0-DFB519339C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4517" y="1707651"/>
                <a:ext cx="7758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CFEF344-D805-4571-81FC-B35AA64F5E84}"/>
                  </a:ext>
                </a:extLst>
              </p14:cNvPr>
              <p14:cNvContentPartPr/>
              <p14:nvPr/>
            </p14:nvContentPartPr>
            <p14:xfrm>
              <a:off x="2339957" y="1807011"/>
              <a:ext cx="238320" cy="184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CFEF344-D805-4571-81FC-B35AA64F5E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30957" y="1798011"/>
                <a:ext cx="2559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8C114B4-CA5E-49C4-A4E9-E6FCA6CF6D31}"/>
                  </a:ext>
                </a:extLst>
              </p14:cNvPr>
              <p14:cNvContentPartPr/>
              <p14:nvPr/>
            </p14:nvContentPartPr>
            <p14:xfrm>
              <a:off x="4834397" y="1469691"/>
              <a:ext cx="1753200" cy="4582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8C114B4-CA5E-49C4-A4E9-E6FCA6CF6D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25397" y="1460677"/>
                <a:ext cx="1770840" cy="475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BDB3508-FF5A-4D2C-908E-4EC22FA70F45}"/>
                  </a:ext>
                </a:extLst>
              </p14:cNvPr>
              <p14:cNvContentPartPr/>
              <p14:nvPr/>
            </p14:nvContentPartPr>
            <p14:xfrm>
              <a:off x="7318757" y="1577691"/>
              <a:ext cx="210600" cy="1630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BDB3508-FF5A-4D2C-908E-4EC22FA70F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09757" y="1568691"/>
                <a:ext cx="2282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A246607F-9591-4A75-A306-36101F25739A}"/>
                  </a:ext>
                </a:extLst>
              </p14:cNvPr>
              <p14:cNvContentPartPr/>
              <p14:nvPr/>
            </p14:nvContentPartPr>
            <p14:xfrm>
              <a:off x="8379677" y="1395531"/>
              <a:ext cx="1171080" cy="4140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A246607F-9591-4A75-A306-36101F2573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70677" y="1386531"/>
                <a:ext cx="11887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223701B-2111-41CE-B4F7-CA32AC84DD24}"/>
                  </a:ext>
                </a:extLst>
              </p14:cNvPr>
              <p14:cNvContentPartPr/>
              <p14:nvPr/>
            </p14:nvContentPartPr>
            <p14:xfrm>
              <a:off x="7825997" y="1602171"/>
              <a:ext cx="390240" cy="1972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223701B-2111-41CE-B4F7-CA32AC84DD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16997" y="1593171"/>
                <a:ext cx="4078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05FC24F-3BDC-48C2-B749-385DADCE45E9}"/>
                  </a:ext>
                </a:extLst>
              </p14:cNvPr>
              <p14:cNvContentPartPr/>
              <p14:nvPr/>
            </p14:nvContentPartPr>
            <p14:xfrm>
              <a:off x="8650397" y="1880451"/>
              <a:ext cx="166320" cy="1378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05FC24F-3BDC-48C2-B749-385DADCE45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41397" y="1871451"/>
                <a:ext cx="1839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8BC56D8-AF74-4D85-B1A8-EEF4D6857339}"/>
                  </a:ext>
                </a:extLst>
              </p14:cNvPr>
              <p14:cNvContentPartPr/>
              <p14:nvPr/>
            </p14:nvContentPartPr>
            <p14:xfrm>
              <a:off x="7873517" y="1923651"/>
              <a:ext cx="428400" cy="1674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8BC56D8-AF74-4D85-B1A8-EEF4D68573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64517" y="1914651"/>
                <a:ext cx="4460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178B85A-535F-401B-B9E8-ACCC31EEAB14}"/>
                  </a:ext>
                </a:extLst>
              </p14:cNvPr>
              <p14:cNvContentPartPr/>
              <p14:nvPr/>
            </p14:nvContentPartPr>
            <p14:xfrm>
              <a:off x="6865517" y="2595051"/>
              <a:ext cx="360720" cy="1180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178B85A-535F-401B-B9E8-ACCC31EEAB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56517" y="2586051"/>
                <a:ext cx="3783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3BBE76C-3256-4ACF-AC0F-136A2FEFE2C9}"/>
                  </a:ext>
                </a:extLst>
              </p14:cNvPr>
              <p14:cNvContentPartPr/>
              <p14:nvPr/>
            </p14:nvContentPartPr>
            <p14:xfrm>
              <a:off x="7452317" y="2344491"/>
              <a:ext cx="2281320" cy="5601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3BBE76C-3256-4ACF-AC0F-136A2FEFE2C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43317" y="2335491"/>
                <a:ext cx="2298960" cy="5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212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1539</TotalTime>
  <Words>73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Stack</vt:lpstr>
      <vt:lpstr>Stack ADT -&gt; Abstract Data Type</vt:lpstr>
      <vt:lpstr>Implementation using Array</vt:lpstr>
      <vt:lpstr>Implementation using Linked Lists</vt:lpstr>
      <vt:lpstr>Balanced Parenthesis</vt:lpstr>
      <vt:lpstr>Types of Expressions</vt:lpstr>
      <vt:lpstr>Types of Expressions</vt:lpstr>
      <vt:lpstr>Expression Evaluation</vt:lpstr>
      <vt:lpstr>Expression Evaluation</vt:lpstr>
      <vt:lpstr>Expression Conversion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299</cp:revision>
  <dcterms:created xsi:type="dcterms:W3CDTF">2020-04-22T15:02:33Z</dcterms:created>
  <dcterms:modified xsi:type="dcterms:W3CDTF">2022-05-09T13:30:51Z</dcterms:modified>
</cp:coreProperties>
</file>