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6"/>
  </p:notesMasterIdLst>
  <p:handoutMasterIdLst>
    <p:handoutMasterId r:id="rId17"/>
  </p:handoutMasterIdLst>
  <p:sldIdLst>
    <p:sldId id="344" r:id="rId2"/>
    <p:sldId id="367" r:id="rId3"/>
    <p:sldId id="377" r:id="rId4"/>
    <p:sldId id="380" r:id="rId5"/>
    <p:sldId id="381" r:id="rId6"/>
    <p:sldId id="378" r:id="rId7"/>
    <p:sldId id="379" r:id="rId8"/>
    <p:sldId id="384" r:id="rId9"/>
    <p:sldId id="385" r:id="rId10"/>
    <p:sldId id="386" r:id="rId11"/>
    <p:sldId id="388" r:id="rId12"/>
    <p:sldId id="389" r:id="rId13"/>
    <p:sldId id="382" r:id="rId14"/>
    <p:sldId id="34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26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1:52:18.2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0 628 288 0,'0'0'159'0,"0"0"-19"15,0 0 11-15,0 0-5 16,0 0-27-16,0 0-41 16,65-55 21-16,-27 15-32 15,0-12-18-15,13-4 1 16,-13-7-44-16,0 2 14 16,-11 4 2-16,-27 4-22 15,0 6 26-15,0 10-20 16,0 11 4-16,0 9 5 15,-7 5-9-15,1 10 1 0,6-1-7 16,0 3-3-16,-14 0-5 16,4 3-5-16,-4 39 8 15,-7 19-7-15,4 7 24 16,3 4-12-16,7-3 0 16,7-6 1-16,0-7-6 15,0-7 5-15,0-14 0 16,14-16-1-16,3-10 1 15,-3-9-1-15,7 0 1 16,10 0 0-16,6-13 13 16,1-17-13-16,4 4 4 15,-12 4-4-15,-5 10 7 0,-12 3-10 16,-6 9 3 0,7 0-18-16,3 0 18 0,4 9-19 15,3 11 18-15,3 0-2 16,4 0-5-16,-3-3 6 15,-4-4 1-15,-4-6 1 16,5-7-8-16,-5 0 7 16,11 0 1-16,0-7 2 15,-10-21 6-15,-1 0-3 16,4-6-3-16,-10-3-1 16,-7-1 7-16,-7 2-6 15,0 7-2-15,0 9 3 16,0 8 0-16,-14 7-6 15,7 5-14-15,-6 0 0 16,-5 0 8-16,-2 9 6 0,6 21 3 16,4 11-5-16,10 3 9 15,0-8-9-15,0 1 5 16,17-14 0-16,4-9-9 16,3-9 12-16,-4-5-3 15,4 0 1-15,4 0 5 16,3-2 6-16,-4-18-12 15,4-2 0-15,0-8 13 16,-3 2-11-16,-4 3-2 16,-11 5 0-16,1 8 8 15,-3 12-12-15,-11 0 4 16,6 0-21-16,8 0 21 0,-7 17-21 16,17 6 21-1,-17-1-1-15,0-4 5 0,0-10-9 16,0-1 5-16,-7-7 0 15,0 0 7-15,0 0-6 16,0 0 13-16,0-4 1 16,0-16-8-16,0 0-6 15,0 1-1-15,-14 4 0 16,0 6-6-16,4 4 5 16,3 5-8-16,-7 0 3 15,0 0-7-15,-3 5 2 16,-3 19 11-16,13-2 0 15,7 4-8-15,0-7 10 0,0 2-2 16,0-4 0-16,7-6 3 16,6-5-3-16,5-3 0 15,-12-1 2-15,8-2 2 16,-7 0 3-16,0 0 2 16,-7-2-1-16,7-15-4 15,3 3 8-15,-10-1-12 16,0 1 3-16,0 8 4 15,0 0 1-15,0 6-5 16,0 0-3-16,0 0-10 16,0 0 4-16,0 0-11 15,14 18 8-15,0 5-2 0,10 3 17 16,-4-4-6-16,4-5 0 16,-3-8 7-16,3-4-12 15,-10-5 9-15,6 0-4 16,5 0 6-16,-5-14 4 15,11-18 0-15,0-4-8 16,3-4 1-16,-3-6 10 16,0 9-12-16,-10 8 1 15,-7 9-1-15,-4 12 3 16,-3 8-5-16,-7 0 1 16,14 0-29-16,-7 2 21 15,6 22-8-15,5-2 16 16,-12 1-5-16,8-3 12 0,-7-8-10 15,3-4 3-15,-10-5 0 16,0-3 2-16,0 0 3 16,0 0-4-16,0 0 19 15,0 0-17-15,0-11 13 16,0-15-16-16,0 3 0 16,-17 3-4-16,-3 6 4 15,2 5-4-15,5 9 3 16,-1 0-25-16,0 0 22 15,-10 17 4-15,10 15-2 16,-3 5-7-16,17 3 9 16,0 3 0-16,0-7 0 15,0-7-2-15,24-8-2 16,-3-7 4-16,-4-12 0 0,4-2 2 16,3 0-1-16,-11 0 6 15,1-22 9-15,3-9-14 16,-10-10 20-16,0-7-13 15,-7-9 8-15,0-12 14 16,0-2-30-16,0-1 14 16,-14 9 8-16,4 18-22 15,-4 16 23-15,7 11-20 16,1 16 0-16,6 2-7 16,0 0 3-16,0 0-16 15,0 20 1-15,0 29 8 16,0 10 2-16,20 13 5 15,-3-4 0-15,11 1-3 0,3-6 5 16,-4-5-2-16,4-11 0 16,-7-9-65-16,4-9-66 15,3-18-193-15,13-11-244 16</inkml:trace>
  <inkml:trace contextRef="#ctx0" brushRef="#br0" timeOffset="570">2334 191 585 0,'0'0'177'0,"0"0"-27"0,0 0-32 15,0 0-11-15,0 0-62 16,0 0 5-16,0-104 0 15,7 98-30-15,-7 3 17 16,0 3-15-16,0 0-14 16,17 0-16-16,-3 0 8 15,7 0-7-15,17 14-6 16,-7 13 4-16,-4 9 9 16,-10 5 0-16,-10 4-11 15,-7 4 7-15,0-3 4 16,0-1 0-16,-7-5-6 15,-24-8 18-15,-7-7-10 16,18-11-2-16,6-8 5 0,-3-2-5 16,3-4 6-16,0 0 17 15,-10-6 15-15,17-14-23 16,1-1 23-16,-1-4-5 16,7 0-30-16,0 4 15 15,0 7-16-15,0 6-2 16,0 5 3-16,0 3 7 15,0 0-18-15,0 0 8 16,27 0-22-16,4 5 21 16,7 15-3-16,7 3 4 15,-1 0-7-15,8 0 16 16,6-6-9-16,1-3 0 0,-1-6 3 16,-6-8-2-16,10 0 1 15,-11 0-2-15,-23-30 0 16,-4-11-25-16,-24-7-156 15,-45-7-551-15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1:59:51.5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16 280 0,'0'0'137'0,"0"0"-20"15,0 0 5-15,0 0 2 16,0 0-57-16,0 0-13 15,296 6-37-15,-190-6-16 16,-3-6-1-16,-6-10-517 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2603 139 656 0,'0'0'236'16,"0"0"-102"-16,0 0-4 15,0 0 14-15,0 0-53 16,0 0-50-16,24-5 14 15,-24 5-28-15,0 0-1 16,0 0 13-16,0 0-39 0,-24 0 16 16,-20 0-16-1,-39 0 6-15,-41 0 3 0,-10 0-6 16,-14 0-3-16,7 0 0 16,14 4 7-16,17-3-7 15,0 7 0-15,21-6 3 16,13 1 1-16,18-1-4 15,34 2 0-15,17-2-2 16,7 1 5-16,0-1-6 16,0-2-2-16,0 4-9 15,0-4 7-15,0 3-16 16,0-3-25-16,0 0-19 16,17 0-91-16,-10 0-20 15,6 0-45-15,-6 0-103 0,11 0-250 16</inkml:trace>
  <inkml:trace contextRef="#ctx0" brushRef="#br0" timeOffset="1">1448 94 74 0,'0'0'300'15,"0"0"-167"-15,0 0 6 16,0 0 20-16,0 0-56 16,0 0 2-16,58-80-3 15,-58 72-36-15,7 5 11 16,-7 0-17-16,0 3-13 15,0 0-18-15,0 0-29 16,-7 0-14-16,-30 12 0 16,-15 17 14-16,-13 5 28 0,-11 3-26 15,-6 5-1 1,2 5 5-16,-2-2 1 0,-7-2-6 16,23-9-1-1,22-8 0-15,13-8 5 0,17-10-5 16,14-5 0-16,0-1 0 15,20 7 7-15,49-3-6 16,10 8 6-16,11-3-4 16,-8 1-6-16,-16-1-22 15,-11 1-79-15,-28 2-41 16,-27-1-116-16,0 0-238 16</inkml:trace>
  <inkml:trace contextRef="#ctx0" brushRef="#br0" timeOffset="2">11 66 456 0,'0'0'370'15,"0"0"-253"-15,0 0 7 0,0 0 16 16,0 0-56-16,0 0-39 16,-11-25-21-16,22 25-24 15,30 0 0-15,28 0 7 16,-4 0 2-16,4 0-5 15,-18 0 8-15,-23 0-1 16,-4 0 19-16,-17 0-29 16,-7 0 14-16,0 0-4 15,0 0-8-15,0 0 2 16,0 0-5-16,0 20 0 0,0 11-3 16,0 15 10-1,-7 2-7-15,0 1 11 0,-10 8-9 16,3-2 15-1,7-4-15-15,-6 0-1 0,2-8 6 16,4-9-1-16,1-2-6 16,-1-15 0-16,7-3-65 15,0-8-72-15,0-3-93 16,0-3-92-16,-7 0-283 16</inkml:trace>
  <inkml:trace contextRef="#ctx0" brushRef="#br0" timeOffset="3">76 389 481 0,'0'0'151'16,"0"0"-3"-16,0 0-8 0,0 0-9 15,0 0-64-15,0 0-58 16,103-63 0-16,24 46 1 16,21-6-9-16,0-3-1 15,-7-2-118-15,-38 2-247 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1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 2 688 0,'0'0'271'0,"0"0"-221"16,0 0 52-16,0 0-50 16,0 0-31-16,0 0-21 15,-24-6-6-15,24 24-199 16,0 13-158-16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1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0 675 125 0,'0'0'592'0,"0"0"-487"16,0 0 14-16,0 0-62 15,0 0-17-15,0 0-26 16,141-34-10-16,-82 34 6 15,9 0-6-15,-9 11-2 16,-14 9 17-16,-8 0-19 16,-9 6 8-16,-21 3-5 15,-7 2 4-15,0 3-14 0,-14 0 5 16,-51 2 2-16,-4-6 18 16,4-1-17-16,6-12 2 15,35-9 3-15,10-4 1 16,14-4 1-16,0 1-2 15,0-1-5-15,7 0 23 16,24 0-21-16,14 0 17 16,0 0 3-16,6 0-21 15,1 0 13-15,6 0-15 16,-6 13 3-16,-1 0-10 16,-13 8 15-16,0-1-8 15,-10 3 0-15,-11 0-1 0,-4-1-3 16,-13 4 4-16,0 0-2 15,0 0-4-15,-24-1 8 16,-27-4-2-16,-15-4 15 16,-16-8-10-16,10-7 10 15,3-2-15-15,11 0-24 16,6 0-90-16,21 0-162 16,24-15-422-16</inkml:trace>
  <inkml:trace contextRef="#ctx0" brushRef="#br0" timeOffset="1">860 932 738 0,'0'0'101'16,"0"0"-10"-16,0 0 1 16,0 0-15-16,0 0-77 15,0 0 1-15,76-6 11 16,-4 6-12-16,10 3 23 16,8 0 8-16,-1 0-22 15,0 0 20-15,-9-3-12 0,-5 0-7 16,-9 0 22-16,-22 0-16 15,-13-6 31-15,-24-8 0 16,-7-1-9-16,0-5 15 16,0-2-35-16,-24 2-11 15,-34-6-7-15,-1 6 14 16,14 6-14-16,-6 2 1 16,27 10 0-16,10 2-2 15,14 0-2-15,0 0 3 16,0 0-8-16,0 0 5 15,0 14 1-15,0 3 2 16,31 3 0-16,14 3-4 16,-1-3 4-16,-9 2 0 15,9-2-4-15,-6 3 14 0,0 1-10 16,-17-3 0 0,-4 3 3-16,-3-4-6 0,-14 0 3 15,0-2 0-15,-7 1-4 16,-45 1-21-16,-30 6-14 15,-1 2-67-15,-6 7-148 16,17-1-293-16</inkml:trace>
  <inkml:trace contextRef="#ctx0" brushRef="#br0" timeOffset="2">2263 623 481 0,'0'0'390'0,"0"0"-240"0,0 0-20 15,0 0-2-15,0 0-47 16,0 0-36-16,0-77-1 15,0 77-35-15,0 0 7 16,0 0-15-16,0 0 12 16,0 0-21-16,0 0 8 15,0 12-18-15,-17 13 18 16,10 13-1-16,0 5 1 16,0 0 0-16,7 5 4 15,0-2 2-15,0-1-6 16,0-4 0-16,21-7-6 15,10-9 12-15,-4-7-6 16,11-7 0-16,-7-11 6 0,0 0-8 16,-4 0 3-1,11-11-1-15,-7-9 11 0,-3-6-2 16,2 3-9-16,-9 0 14 16,-14 5-8-16,3 2 39 15,-10 7-23-15,0 4-10 16,0 1 13-16,0 4-21 15,0 0 4-15,0 0-8 16,0 0-15-16,0 6 14 16,0 26-16-16,0 10 17 15,0 14 1-15,0 0 6 16,0 0-7-16,0 2 0 0,0-3 9 16,0-4-14-1,7-5 5-15,0-9-30 0,7-8-55 16,0-3-129-16,3-12-112 15,10-14-283-15</inkml:trace>
  <inkml:trace contextRef="#ctx0" brushRef="#br0" timeOffset="3">3129 1012 764 0,'0'0'171'0,"0"0"-42"16,0 0 6-16,0 0-72 16,0 0-34-16,0 0 5 0,141-26-34 15,-51 24 14-15,20-3-3 16,-14-3-7-16,7 3 8 16,-27-3-12-16,-11 0 1 15,-27-1 25-15,-7 3-25 16,-24 0 29-16,-7-2 8 15,0-1-12-15,0-5 14 16,-18-1-40-16,-26-1 2 16,-8 1-12-16,7 4 24 15,1 5-13-15,23 6-1 16,7 0 4-16,14 0-14 16,0 0 10-16,0 0-6 0,7 17-2 15,21 3 16-15,16 3-6 16,-6 0-2-16,7 0 2 15,0 2-2-15,6 1 4 16,-13 0-4-16,0-1 0 16,-11 4 7-16,-2-3-7 15,-25-3 0-15,0 2-13 16,-7 1 6-16,-55 3-75 16,-24 2-61-16,-21-2-121 15,18-1-359-15</inkml:trace>
  <inkml:trace contextRef="#ctx0" brushRef="#br0" timeOffset="4">2662 1915 670 0,'0'0'235'16,"0"0"-49"-16,0 0-25 15,0 0-17-15,0 0-53 16,0 0-50-16,-7-63-5 16,7 63-28-16,0 0-8 15,0 0 0-15,0 18-13 16,0 19 13-16,0 15-4 16,0 13 9-16,0 3 4 15,0 3-7-15,-7-1-2 0,-3-7 1 16,10-8 10-16,0-13-11 15,0-11 0-15,0-10 1 16,0-13-4-16,0-2 7 16,0-6-4-16,0 0 7 15,0 0-1-15,0 0 9 16,0 0 2-16,0-22 18 16,0-16-7-16,0-8-25 15,0-5 0-15,-7-10 1 16,-14 2 6-16,7-1-7 15,-3 8-3-15,3 9 0 16,1 14-1-16,2 9 2 16,-2 10-1-16,13 4 0 0,-7 3 5 15,0 3-14-15,7 0 6 16,-24 0-22-16,-4 9 18 16,-3 25 0-16,-20 9 7 15,13-3 0-15,0-6 10 16,17-5-12-16,15-7 2 15,-1-10 0-15,0-9-9 16,7-3 16-16,0 0-7 16,0 0 0-16,0 0 11 15,0 0-11-15,20-26 0 16,18-14 0-16,14-13-6 16,-14 3 6-16,6-2 0 0,-9 7 0 15,-4 7 13-15,-11 13-17 16,-3 11 4-16,-17 8 0 15,7 6-6-15,0 0 2 16,0 0 1-16,17 2-3 16,11 22-2-16,9 10 1 15,1 0 7-15,7 0-10 16,-8 4-6-16,-13 1-118 16,-24-10-182-16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2:02.93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394 1285 435 0,'0'0'288'16,"0"0"-185"-16,0 0 4 15,0 0-3-15,0 0-34 16,0 0 31-16,20 0-46 0,-13 0 3 16,17-6 33-16,4-17-42 15,16-11-6-15,8-6-29 16,0-3-13-16,-8-2 20 15,8-2-10-15,-21 11-10 16,0 7 3-16,-24 11 12 16,-7 10-13-16,0 8-3 15,0 0-9-15,0 0 5 16,-7 0-17-16,-24 0 21 16,-14 8-7-16,0 10 14 15,18 2-14-15,17-3-6 16,-4 4-18-16,14 1 29 15,0 1-39-15,0-4 19 16,14 5 20-16,23-1-14 0,15-7 9 16,-14 2 7-16,0-1 0 15,-11 0-10-15,-10 0 10 16,-10-5 0-16,-7 0-4 16,0-2-9-16,0 2 11 15,-31-3-9-15,-13-1 11 16,-15-5-20-16,1-3 18 15,6 0-35-15,14 0-7 16,18 0-67-16,2 0-49 16,18 0-104-16,0-11-364 15</inkml:trace>
  <inkml:trace contextRef="#ctx0" brushRef="#br0" timeOffset="190">1209 1211 565 0,'0'0'172'16,"0"0"-55"-16,0 0-15 16,0 0-44-16,0 0 17 15,0 0-48-15,-52 54 13 16,14-20-18-16,-7 9-7 16,-6 0-22-16,6 3 7 15,14-6-256-15,11-11-98 16</inkml:trace>
  <inkml:trace contextRef="#ctx0" brushRef="#br0" timeOffset="664">1941 768 104 0,'0'0'750'0,"0"0"-537"15,0 0-74-15,0 0 8 16,0 0-84-16,0 0-55 16,7-55-16-16,0 103-21 15,-7 27 29-15,0 17-4 16,0 7 20-16,0 8-14 16,0-8-2-16,-14-5 3 15,0-11-3-15,0-14 0 0,14-14 0 16,0-21-3-16,0-11-8 15,0-11 7-15,0-12 1 16,14 0 3-16,14 0 6 16,3-24-5-16,0-10-1 15,-11-9 4-15,-6-2 10 16,-14-7-14-16,0 3 0 16,0 6 4-16,-21 6-18 15,-16 6 14-15,9 5 0 16,-3 12-9-16,24 6 17 15,0 4-8-15,7 4 0 16,0-2 7-16,0 2-16 0,52-9 9 16,37-2 0-1,28-3-5-15,10-7-57 0,-17-1-38 16,-20 4-81-16,-32-5-78 16,-27 3-163-16</inkml:trace>
  <inkml:trace contextRef="#ctx0" brushRef="#br0" timeOffset="1250">2429 284 507 0,'0'0'203'0,"-220"-91"-53"15,93 48-41-15,-7 3 5 16,0 3-59-16,-4 5-16 16,11 12 22-16,-14 8-52 15,7 12 22-15,7 0-30 16,3 12 13-16,4 29-17 16,-4 13 3-16,-3 14 0 15,-14 10-5-15,13 10 14 16,11 15-9-16,14 11 0 15,28 12-1-15,16 9-14 0,35-2 15 16,24-4-8 0,10-12-4-16,63-11 0 0,30-14 12 15,24-18-5-15,28-13-5 16,10-22 0-16,3-13 10 16,11-14 0-16,0-12-12 15,13 0 38-15,8-18-17 16,-8-16 18-16,-13 0-6 15,-17-5 49-15,-21-2-19 16,-14-5 0-16,-10-6 16 16,-11-2-52-16,-26-5 28 15,-5-8-17-15,-16-2-16 16,-22-8 20-16,-16-5-28 16,-21-7-2-16,-7-16 0 15,-89-2 9-15,-45-1-14 0,-45 5 5 16,-27 17-13-16,3 18-3 15,18 19-7-15,23 20-58 16,28 24 3-16,21 5-105 16,17 13-58-16,13 28-260 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2:09.38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 77 755 0,'0'0'222'0,"0"0"-118"0,0 0 37 15,0 0-3-15,0 0-69 16,0 0 3-16,0 0-32 16,0 0-14-16,-7-71 13 15,7 71-37-15,0 0 19 16,0 0-21-16,0 0 12 15,0 0-17-15,0 0 5 16,0 0 0-16,0 0-14 16,0 0 21-16,0 0-7 15,0 0 0-15,0 0 0 16,0 0-2-16,0 0 4 0,0 0-2 16,0 0 4-1,0 0 10-15,0 0-9 0,0 0-5 16,0 0 8-16,0 0-1 15,0 0-6-15,0 0 0 16,0 0 8-16,0 0-1 16,0 0-7-16,0 0-1 15,0 0 9-15,0 0-11 16,0 0 2-16,0 0 0 16,0 0-3-16,0 0 13 15,0 0-10-15,0 0 0 16,0 0 4-16,0 0-14 15,0 0 10-15,0 0 0 16,0 0-6-16,0 0 15 16,0 0-9-16,0 0 0 0,0 0 3 15,0 0-17-15,0 0 11 16,0 0-33-16,0 0-14 16,0 0-98-16,0 11-76 15,0 13-75-15,0-2-228 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2:50.7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 0 850 0,'0'0'180'0,"0"0"-87"15,0 0 10-15,0 0-3 16,0 0-59-16,0 0-3 16,-7 0-30-16,7 22-5 15,0 21 0-15,0 18 8 16,0 10-11-16,-7 4 16 0,7 2-13 15,-7-6 15-15,7-5-18 16,0-6 0-16,0-5-5 16,0-10-51-16,0-5-119 15,7-12-138-15,17-10-551 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2:51.2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0 176 721 0,'0'0'92'0,"0"0"-39"15,0 0 14-15,0 0-27 16,0 0-29-16,0 0 8 15,275-5-7-15,-210 5-10 16,-13 0 21-16,-1 0-10 16,-20 0 8-16,-17 0 6 15,3 0-11-15,-17-3 12 16,0-15-3-16,0 3 12 16,0-9 18-16,-31 0-36 15,-20 4-2-15,-1 1 0 0,-6 2-7 16,13 2 7-16,-7 3-17 15,15 10 2-15,6 0-6 16,10 2 0-16,14 0 4 16,-3 0 0-16,10 0-6 15,10 10 2-15,25 13-11 16,40 1 15-16,8-2 1 16,6-2 4-16,7 3-4 15,-23-3 0-15,-15 0 11 16,-13-3-13-16,-21 1 1 15,-10-2 0-15,-8-2-10 16,-6 4 9-16,0-1 1 16,-27-2-1-16,-35 3 0 15,-3 1-7-15,-1-2-37 16,11 3-124-16,14-3-83 0,24-6-305 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2:55.8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113 869 722 0,'0'0'156'0,"0"0"-76"16,0 0 28-16,0 0 10 15,0 0-42-15,0 0-20 16,-113-29-11-16,120 29-38 16,48 0-7-16,17 0-10 15,24 0 10-15,14 0 22 0,-3 0-20 16,-4 0 5-1,-31-2 5-15,-20-4-6 0,-21 0 2 16,-24 1 1-16,-7-2 0 16,0-1 27-16,0-6-17 15,0-5 13-15,-14-4 4 16,-17-1-33-16,-14 2 9 16,1 2-9-16,2 2 0 15,11 7 5-15,7 3-6 16,18 4-2-16,6 4 0 15,0 0 13-15,0 0-18 16,0 0 5-16,24 0-9 0,13 23 3 16,15 6 2-1,0 2 4-15,6 1 1 0,-13 2 9 16,6-2-10-16,-13-1 0 16,-10-2 2-16,-4-6-7 15,-17-1 5-15,-7-1 0 16,0 0-2-16,-31 0 6 15,-28-1-10-15,-23 1-35 16,9-7-81-16,15-1-23 16,20 0-142-16,31-8-202 15</inkml:trace>
  <inkml:trace contextRef="#ctx0" brushRef="#br0" timeOffset="1382">1238 798 726 0,'0'0'196'0,"0"0"-73"15,0 0-4-15,0 0-5 16,0 0-55-16,7-149 0 15,24 126-25-15,-7 4-25 16,3 4 11-16,4 7-19 16,-3 6-1-16,10 2 0 15,-8 0 2-15,8 13-4 0,-10 18 2 16,-4 9-8-16,-4 6 2 16,-13 0-1-16,0 0 7 15,-7-4-2-15,0-4 13 16,0-9-11-16,0-13 0 15,0-7 1-15,0-9-4 16,0 0 3-16,0 0 0 16,0 0 15-16,0-6-12 15,0-23 21-15,0-2-18 16,17-5-3-16,4-4 17 16,17-6-19-16,0 0 5 15,6 6-1-15,-6 5 5 0,-3 9-8 16,-11 15-2-16,-11 5-1 15,1 6-11-15,10 0 5 16,4 6 7-16,-11 28-6 16,4 10-4-16,-15 4 7 15,-6-3 3-15,0-7 0 16,0-7-12-16,0-8 11 16,0-9 1-16,11-8-5 15,-4-6-5-15,0 0 9 16,6 0 1-16,11-6 0 15,-3-19 2-15,10-7-2 16,-4 1 0-16,-2-3 2 16,-5 5 8-16,-3 6-7 15,-10 6 3-15,0 9-3 0,-7 2 21 16,7 6-24-16,-7 0 0 16,7 0-2-16,0 0-8 15,10 20 8-15,-10 6-4 16,7 2 1-16,-1-3-2 15,-2-1 7-15,9-10 0 16,-13-5-2-16,10-7-5 16,-3-2 5-16,17 0-2 15,-17 0 2-15,13-2-3 16,4-21 7-16,-17-3-2 16,17-6 4-16,-17 0 11 15,-7 1-7-15,3 6 1 16,-10 5-3-16,0 8 24 0,0 10-28 15,0 2 11 1,0 0-13-16,0 0 1 0,0 8-3 16,0 20-9-16,0 13 6 15,0-1-6-15,0-3 11 16,14-6 0-16,6-5-2 16,18-12-18-16,0-6 10 15,7-8-8-15,6 0 13 16,-6 0-2-16,-7-26 8 15,6-7-1-15,-9-13 3 16,-11-9 8-16,-4-7-5 16,-9-6-2-16,-11-4-2 15,0 1 33-15,0 0-26 16,-11 1 4-16,-16 7 3 0,3 9-7 16,10 17 5-16,-10 11-9 15,17 15-4-15,0 11 6 16,0 0-7-16,-6 31-7 15,-11 32 6-15,-4 17-16 16,-3 14 17-16,24-2 0 16,7-3 3-16,0-10-8 15,28-12 2-15,34-16-7 16,-4-14 2-16,7-17-27 16,-3-17 30-16,-3-3-11 15,-1-3 16-15,1-32-1 0,3-11 1 16,-11-8 0-16,-16-7 7 15,-11-17 4-15,-4-8 14 16,-20-5-1-16,0 1-12 16,0 14 15-16,-27 13-16 15,-18 14-3-15,14 18 22 16,4 16-23-16,16 12 7 16,-2 3-14-16,-8 31-4 15,-3 36-4-15,-4 21-7 16,11 12 15-16,17-2 0 15,0-10 11-15,45-5-11 16,6-17 0-16,1-12-14 16,0-8-6-16,-21-14-77 0,-18-17-93 15,-13-10-288-15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3:07.22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75 426 0,'0'0'313'16,"0"0"-239"-16,0 0-19 15,0 0 31-15,0 0-7 16,0 0-29-16,-35 0-27 15,49 0-2-15,31 0-2 16,27-4 18-16,35-1-12 16,10-4-11-16,24 0 9 0,13-1-23 15,11-2 7-15,-3 0-4 16,-28 6-2-16,-31 1 5 16,-51 2-6-16,-28 3 0 15,-17 0-1-15,-7 0 1 16,0 0-7-16,0 0 3 15,-45 0 4-15,-37 0 9 16,-15 12 1-16,-13-1-9 16,7 4 0-16,-4-5 7 15,11 5-7-15,0-1-1 16,0-3 2-16,17-2-3 16,17-1 1-16,27-4 0 15,25-4-3-15,10 0 3 0,0 0-13 16,45 0-26-16,17 0 39 15,27 0 1-15,-3-6-1 16,20-2 0-16,-2-4 4 16,-8 0-4-16,-17 7 0 15,-10-1 1-15,-18 0 5 16,-6 4-3-16,-7-4 4 16,-17 2-5-16,-8 4 7 15,-13 0-6-15,0 0-3 16,0 0 0-16,0 0 0 15,-41 0 0-15,-42 18 8 16,-30 8 0-16,-4-1 0 16,7 1-5-16,21-9-3 0,37-5 0 15,21-4 3-15,31-8-8 16,0 4 2-16,7-4-14 16,69 0-8-16,34 0 25 15,44 0 9-15,18-19-9 16,-31 12 6-16,-38 1-6 15,-51 6 0-15,-28 0 2 16,-17 0 0-16,-7 0 3 16,0 0-5-16,0 0 14 15,0 0-11-15,-24 0 10 16,-35 13-10-16,-51 20 5 16,-44 10 2-16,-18 6-7 15,0 1 2-15,17 2-3 0,38-7 2 16,35-10-3-1,37-12-1-15,38-9-6 0,7-2 1 16,14-4-19-16,75-1 14 16,39-7 6-16,33 0 3 15,32-21 1-15,-8-5-10 16,-37 2 10-16,-45 8-4 16,-27 8 8-16,-48 4-4 15,-18 4 0-15,-10 0 2 16,0 0 3-16,0 0-4 15,0 0 4-15,-31 0 3 16,-59 23-7-16,-57 18 9 16,-39 7-5-16,-20 4 0 0,13-4 0 15,28-4-4 1,31-5 1-16,38-5-1 0,37-8-1 16,32-9-3-16,27-5-1 15,0 0-11-15,27-4 6 16,76-8-10-16,56 0 19 15,54-12 6-15,24-22-2 16,0 3-4-16,-20 2 0 16,-42 9 3-16,-54 6-5 15,-32 2 4-15,-44 6-2 16,-38 6 5-16,-7 0-1 16,0 0-8-16,-25 0-2 15,-61 18 6-15,-65 13 13 0,-41 7-12 16,-22 1-1-16,15 1 10 15,20-3-7-15,31-2-2 16,45-6-1-16,28-4 2 16,23-7-4-16,28-4 2 15,17-7-8-15,7 1 4 16,0 0-16-16,38 0 9 16,44-2 11-16,28-6 0 15,38 0 8-15,24 0-8 16,7-14 0-16,-17-2 1 15,-45 9 5-15,-28-2-4 16,-37 9-2-16,-35 0 0 16,-10 0 0-16,-7 0 0 15,0 0 1-15,0 0-3 16,-14 0 1-16,-55 3 1 0,-34 26 15 16,-31 5-14-16,-14 6 8 15,21 3-8-15,17-1 0 16,20 2 0-16,32-10 0 15,13-8-1-15,38-12 0 16,7-3-16-16,31-5 3 16,72-6 10-16,52 0 3 15,38-3 14-15,6-23-11 16,-13 0-3-16,-32 7 1 16,-33 2 1-16,-39 5 0 15,-30 6-2-15,-31 3 0 16,-15 3 1-16,-6 0 1 15,0 0-2-15,0 0 0 0,-6 0 5 16,-77 6-5-16,-48 26 8 16,-54 11-1-16,-39 3 1 15,1 0-4-15,16-7-1 16,35 4 4-16,35-6-6 16,41-5 3-16,27-8-4 15,55-11-3-15,14-5 0 16,0-2-24-16,59 0 21 15,51-6 6-15,55 0 2 16,41 0 12-16,17-23-10 0,-16-3-3 16,-35 6 2-1,-38 3-3-15,-48 8 0 16,-31 7 0-16,-35-2 5 0,-20 4-5 16,0 0 0-16,0 0 0 15,0 0-3-15,0 0-2 16,0 0-1-16,-51 10 5 15,-32 20 1-15,-58 13 10 16,-44 13-7-16,-22 6 2 16,-16 3-1-16,10 10-2 15,3-4-1-15,48-8-1 16,52-17 5-16,48-17-10 16,56-12 5-16,6-8-29 15,96-9 14-15,83 0 12 16,58-15 3-16,45-25 0 0,7-3-48 15,-59 6-28-15,-51 8 30 16,-55 9 40-16,-56 6 5 16,-33 9 2-16,-18 5 2 15,-17 0 10-15,0 0-4 16,0 0 13-16,0 0-11 16,-62 0 12-16,-24 5-7 15,-41 18-13-15,-21 5-3 16,-17 4 7-16,-4 2-6 15,-16 6 7-15,6 3-8 16,17-4 0-16,28-1 4 16,52-9-4-16,44-6 0 15,38-6-11-15,0-5-16 0,89-10 17 16,52-2 6-16,45-2 8 16,24-33-8-16,-4-2-11 15,-27 3-3-15,-48 8 18 16,-42 8-2-16,-27 10 2 15,-35 6 2-15,-20-2-2 16,-7 4 8-16,0 0-7 16,0 0 2-16,-20 0-1 15,-56 12 0-15,-41 17 18 16,-55 7-18-16,4 5-1 16,-4-4 4-16,38 0-2 15,37-2-3-15,39-7 0 16,37-5-3-16,21-6 1 0,0-6-13 15,72-11-5-15,49 0 20 16,40-2 2-16,11-24-2 16,-10 0-1-16,-35 9-3 15,-31 2 0-15,-30 7 4 16,-28 3 0-16,-18 5-4 16,-20 0 0-16,0 0 2 15,0 0 2-15,-20 8-1 16,-56 20 1-16,-41 13 15 15,-31 4-10-15,-24-1 5 16,4 1-10-16,10 1 12 16,23-3 6-16,39-9-4 15,45-9 3-15,30-10-17 16,21-4-10-16,7-8 0 0,75-3-3 16,42-3 13-16,48-34 19 15,21-9-16-15,-1 1 5 16,-37 11-8-16,-35 11 0 15,-37 8-2-15,-49 10 2 16,-10 1 0-16,-17 4-1 16,-7 0 3-16,0 0-4 15,-7 0 0-15,-51 4 2 16,-56 25 7-16,-34 10-6 16,-6 4 3-16,-1-6 0 0,21 0-2 15,38-5 2 1,37-7-4-16,21 1 0 0,21-8-1 15,17-2-4-15,0-1-9 16,55-15 9-16,41 0-1 16,42-6 6-16,27-29 7 15,-10-1-5-15,-14 7 1 16,-31 9-2-16,-28 5-1 16,-23 10 0-16,-21 2 1 15,-32 3-5-15,-6 0-1 16,0 0 1-16,0 0 0 15,-6 3-6-15,-60 23 10 16,-30 8 22-16,-38 6-21 16,-14 6 8-16,-7 5-7 15,-10 7-1-15,11 1 4 16,19-5-4-16,46-11-1 0,44-11 0 16,38-15-4-16,7-8-11 15,52-9-2-15,51 0 17 16,55-26 7-16,4-16-6 15,3-7-2-15,-27 11-21 16,-25 10 19-16,-48 11 0 16,-13 5 3-16,-28 6 0 15,-10 4-1-15,-7 2 2 16,-7 0-1-16,0 0 0 16,0 0-10-16,-7 6 8 15,-59 25 2-15,-37 11 9 0,-31 13 4 16,-14 5-12-1,-10 0 2-15,34 1 0 0,28-17 1 16,34-9 2-16,35-9-6 16,20-3 0-16,7-4-3 15,0-4-9-15,65-12 4 16,55-3 7-16,56-11 2 16,23-21-2-16,-13-2-2 15,-38 14-2-15,-49 8 1 16,-40 6 3-16,-32 6 1 15,-27 0-1-15,0 0 0 16,0 0 1-16,0 0 1 0,-27 0 0 16,-42 21 12-1,-27 7-11-15,-21 4 1 16,-24 5 3-16,-24 6-3 0,-17 9 2 16,-21 13 0-16,10 10-4 15,39-7 17-15,44-14-4 16,48-14-4-16,55-17-10 15,7-9-19-15,62-9 19 16,41-5 0-16,45 0 0 16,13-28 6-16,4-6-5 15,-17-3 0-15,-14 3-2 16,-31 2 5-16,-13 7-4 16,-25 2 1-16,-13 3 0 15,-1 7 2-15,-27 6-3 16,-17 7 0-16,-7 0-1 0,0 0-4 15,-24 0 3-15,-62 35 4 16,-34 7 2-16,-35 7 6 16,-10-1-10-16,10 1 2 15,8-6 1-15,43 2 1 16,22-13-4-16,30-5 0 16,45-3-5-16,7-6-1 15,28-16-2-15,68-2 7 16,62-11 0-16,35-37 1 15,20-10 0-15,-3 7-4 0,-18 5-18 16,-37 12 17 0,-28 10 3-16,-41 10 2 15,-10 6-3-15,-38 5 4 0,-18 3-3 16,-13 0 1-16,-7 0-9 16,-27 5 9-16,-63 27 2 15,-44 14 15-15,-34 7-10 16,-11 5-5-16,-20 0 9 15,13 5-1-15,21-6-4 16,41-3 24-16,35-14-19 16,44-7-8-16,21-12-2 15,24-3 0-15,0-7-6 16,17-7-2-16,48-4 8 16,39 0 5-16,43-29-1 15,25-12-4-15,0-1-7 16,-24 4-29-16,-31 13 24 0,-41 7 7 15,-25 10 5-15,-37 5 1 16,-14 3-1-16,0 0 0 16,-21 0-3-16,-54 11-2 15,-42 15 5-15,-17 14 1 16,-7-3 2-16,14-1 1 16,17-3-2-16,34-7 18 15,31-6 10-15,31-7-26 16,14-1-2-16,0 0-2 15,0-3-5-15,0-4 4 16,45-2-2-16,20-3 3 16,18 0-1-16,6 0-1 15,-6-12-39-15,-32 7-57 16,-30 5-39-16,-14 0-7 0,-7 0-65 16,0 5-239-16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2:51.6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38 415 732 0,'0'0'181'0,"0"0"-92"0,0 0 14 15,0 0-56-15,0 0-28 16,0 0-6-16,185 37-8 16,-157 6-6-16,-4 9 1 15,-24 1 0-15,0 5 2 16,-31 5 2-16,-21-6-4 16,-13-7 1-16,7-8 2 15,20-14 7-15,14-11-10 16,17-8 5-16,7-1-5 15,0-5 0-15,0 0 0 16,0 0-1-16,24 3 9 16,10 2 2-16,18-2-6 15,24-6-1-15,13 0 8 0,21 0-11 16,4 0-34-16,-4-17-138 16,-7 0-405-16</inkml:trace>
  <inkml:trace contextRef="#ctx0" brushRef="#br0" timeOffset="545">987 735 819 0,'0'0'114'0,"0"0"-25"15,0 0 11-15,0 0-53 16,0 0-47-16,0 0-2 16,179 0 2-16,-83 0 31 15,0 0-31-15,-6-3 6 16,-18-5 7-16,-14-1-11 16,-6 1 19-16,-28 5-7 15,-10 0-2-15,-14-3 19 16,0 0-16-16,0-2 20 15,0 0 13-15,-14-4-42 16,-24 0 4-16,0 3-10 16,-7 1 0-16,1 2 5 15,16 0-5-15,4 4 0 16,10 2 3-16,14 0 5 0,0 0-8 16,0 0 0-16,0 0-1 15,0 0-3-15,14 0-13 16,24 0 15-16,7 8-3 15,6 6 10-15,1 4-3 16,-1-1-2-16,1 6 1 16,3 0-4-16,-21 0 3 15,-10-1 0-15,-10-5-1 16,-7 4 11-16,-7-2-13 16,0-1 3-16,-21 2-19 15,-23-3 7-15,-1 3-104 16,0-3-3-16,32-2-68 0,13-13-235 15</inkml:trace>
  <inkml:trace contextRef="#ctx0" brushRef="#br0" timeOffset="2259">5034 266 466 0,'0'0'171'0,"0"0"-53"0,0 0 23 16,0 0-40-16,0 0-4 15,0 0-34-15,20-118 21 16,-2 105 4-16,-18 0-27 16,0 12 12-16,0 1-30 15,0 0-3-15,0 0 0 16,0 0-38-16,0 0 8 16,0 22-10-16,0 15-12 0,13 15 12 15,8 2 0 1,3 0 0-16,7-2-3 15,3-4 12-15,4-8-9 0,7-9 0 16,-7-9 1-16,0-14-8 16,6-8 3-16,-9 0 2 15,2-8 2-15,-6-22 0 16,4-1 15-16,-11-3-14 16,-10 3 4-16,-14 5 11 15,0 8-14-15,0 7-1 16,0 9 30-16,0 2-30 15,0 0 17-15,0 0-18 16,0 8-10-16,0 26 9 16,0 12-17-16,0 2 18 15,0 1 3-15,0-3 3 0,0-3-6 16,17 1 0-16,-3-3-10 16,-1-4-65-16,25-5-159 15,27-12-198-15</inkml:trace>
  <inkml:trace contextRef="#ctx0" brushRef="#br0" timeOffset="2779">6413 426 711 0,'0'0'272'0,"0"0"-190"0,0 0 20 16,0 0-37-16,0 0-37 16,0 0-28-16,13-17-6 15,39 17 6-15,17 0 2 16,3 0 4-16,3 0-1 16,-2 0-5-16,-5 0 0 15,-23 0 4-15,-17 0 3 16,-11 0-4-16,-17-6 5 15,0 0 2-15,0-2 42 16,0-4-16-16,-10-2-16 0,-25-5-9 16,-3 4-5-1,0 4-7-15,8 3 5 16,16 2-4-16,0 2 17 0,14 4-13 16,0 0-4-16,0 0 4 15,0 0-4-15,21 0-4 16,16 15 2-16,8 10 1 15,0 3 1-15,6 7 0 16,-6-3 1-16,0-2 1 16,-7 0 1-16,-11-4-3 15,-10-4 0-15,-10-1 5 16,-7-4-8-16,0 0 3 16,-7 3 0-16,-44-3-4 0,-11 3-9 15,-3 0-58 1,6-3-84-16,28-11-165 0</inkml:trace>
  <inkml:trace contextRef="#ctx0" brushRef="#br0" timeOffset="3268">7812 63 893 0,'0'0'181'16,"0"0"-45"-16,0 0 7 15,0 0-50-15,0 0-21 0,0 0-20 16,-52-63-33-16,52 63-2 16,0 0-17-16,0 0 0 15,0 0 0-15,0 14-7 16,0 6 5-16,0 6 2 15,0 3 0-15,0 3 0 16,0 2 3-16,7 3-3 16,17 0 0-16,-3 3 8 15,17 1-7-15,0-1-1 16,-1-1 0-16,-2 1-4 16,-4 3 8-16,0-4-4 15,-11-1 0-15,-6-1 8 16,-4-5-11-16,-10-3 3 0,0-8 0 15,0-6-4-15,-17-3 7 16,-28-3-3-16,-13-4 1 16,-14-5 7-16,-4 0-16 15,-6 0 6-15,3 0-52 16,17-14-13-16,27-8-65 16,11-16-17-16,17-13-31 15,7-15-74-15,14-8-437 16</inkml:trace>
  <inkml:trace contextRef="#ctx0" brushRef="#br0" timeOffset="3427">7753 92 528 0,'0'0'165'0,"0"0"-38"16,0 0 31-16,0 0-61 0,0 0-32 16,320-58-21-16,-203 58-42 15,-3 0 10-15,-35 0-12 16,-28 15-7-16,-27 11-53 15,-10 0-199-15,-14-1-407 16</inkml:trace>
  <inkml:trace contextRef="#ctx0" brushRef="#br0" timeOffset="1084">2565 283 765 0,'0'0'126'15,"0"0"-24"-15,0 0 8 0,0 0-11 16,0 0-45-16,0 0-39 16,103-97 1-16,-34 97-10 15,-4 0 1-15,11 6-1 16,-11 20 4-16,-13 3-11 15,-8 5 1-15,-13 0 0 16,-17 1-6-16,-14 2 6 16,0 2 0-16,-38 0-5 15,-27 3 13-15,-11-8 0 16,18-9-6-16,13-10 3 16,31-6-1-16,8-7-4 15,6-2 0-15,0 0 7 16,0 0 1-16,0 0-5 15,13 0-3-15,15 0 0 0,3 0 0 16,7 0 0-16,6 0 0 16,1 3-6-16,7 14 9 15,-8 3-8-15,1 0 5 16,-18 3 0-16,-2 0-10 16,-12 0 10-16,-13-3-2 15,0 4-1-15,-44-6-3 16,-39 3 6-16,-3-7 7 15,-10-4-6-15,13-5-1 16,1-2-11-16,16-3-28 16,15 0-29-16,20 0-90 15,31-15-137-15</inkml:trace>
  <inkml:trace contextRef="#ctx0" brushRef="#br0" timeOffset="1681">3456 692 255 0,'0'0'572'16,"0"0"-473"-16,0 0 9 0,0 0 12 15,0 0-41-15,0 0-7 16,-31 0-39-16,75 0-25 16,15 0-8-16,9 0 10 15,12 0-7-15,9 0 3 16,0 0-6-16,8 0 0 16,-15 0 3-16,-23-9 4 15,-8 1-7-15,-27 2 0 16,-10 0 3-16,-14 1 8 15,0-4-6-15,0-2 0 16,0-3 40-16,-38 0-44 16,-7-4 7-16,1 10-3 0,-1-4-3 15,11 6 4-15,10 4-5 16,3-1-1-16,14 3 2 16,7 0 5-16,0 0-7 15,0 0 0-15,0 0-1 16,0 0-9-16,28 0 4 15,23 17 4-15,8 0-3 16,3 3 10-16,3 0 0 16,-14 0-5-16,8 0 3 15,-21-3-1-15,0 0-2 16,-18 0 0-16,-9-2-1 16,-11-4 2-16,0 7-1 15,0-1 0-15,-38 3-6 0,-31 6-1 16,-10-5-2-1,-4 0-81-15,8 0-128 0,23-10-254 16</inkml:trace>
  <inkml:trace contextRef="#ctx0" brushRef="#br0" timeOffset="7291">5457 1312 866 0,'0'0'205'15,"0"0"-73"-15,0 0 35 16,0 0-71-16,0 0-43 16,0 0 2-16,0 0-30 15,7-53-1-15,-7 53 0 16,0 0-21-16,0 0 14 15,6 8-17-15,-6 21 0 16,14 13 2-16,3 10 4 16,-3 8-1-16,-7 6 0 15,17 6-4-15,-17-1 6 16,7-6-7-16,-1-5 2 16,-2-17 1-16,-4-10-1 0,0-20-2 15,-7-8 0-15,0-5 7 16,0 0-4-16,0 0 2 15,0-2-2-15,0-27 13 16,0-16-13-16,0-15-3 16,0-15 0-16,-7-8 10 15,0 0-12-15,-4 6 2 16,-9 17 0-16,6 14-1 16,-10 15 2-16,3 17-1 15,4 8 0-15,3 6-13 16,8 0 11-16,-19 0-7 15,-2 8 5-15,-11 18-4 16,-7 3 9-16,8-1-1 0,9 1 0 16,4-7-7-1,17-1 5-15,0-10-7 0,7-2-7 16,0-6 14-16,0-3-18 16,0 0 20-16,0 0-2 15,7-23 9-15,24-15-7 16,14-10 0-16,6-3 0 15,-6 1-2-15,-11 14 4 16,-3 13-2-16,-17 15 4 16,-4 4 6-16,-10 4-20 15,0 0 10-15,7 0-8 16,14 24 5-16,10 13-7 16,7 3 10-16,13 3 0 15,1-3 8-15,-1 5-21 0,1 4-1 16,-14 5-128-16,-24 9-154 15,-14 2-344-15</inkml:trace>
  <inkml:trace contextRef="#ctx0" brushRef="#br0" timeOffset="8027">5278 2891 635 0,'0'0'177'15,"0"0"-74"-15,0 0 33 16,0 0-34-16,0 0-17 15,0 0-9-15,-14-23-30 16,14 13-14-16,21-3-22 0,17-2-6 16,13 7 20-1,1 0-22-15,6 2 12 0,4 0-9 16,-17 4-4-16,6-2 12 16,-23 4-12-16,-11 0 0 15,-3 0-1-15,-7 0 8 16,6 0-8-16,-2 6 0 15,2 20 5-15,1 5-3 16,-7 4-2-16,10 1 1 16,-3 2 2-16,7-3 2 15,-4-4-5-15,-3-5 1 16,-7-4 4-16,6-2-7 16,-2-5 2-16,-11-4-60 15,0-2-79-15,0-3-66 0,0-6 7 16,-31 0-179-16</inkml:trace>
  <inkml:trace contextRef="#ctx0" brushRef="#br0" timeOffset="8205">5522 3054 470 0,'0'0'185'0,"0"0"-45"15,0 0-18-15,0 0-61 16,0 0-45-16,0 0 27 15,275-41 2-15,-158 39-25 16,-4 2-15-16,-23 0-5 16,-32 0-34-16,-37 15-301 0</inkml:trace>
  <inkml:trace contextRef="#ctx0" brushRef="#br0" timeOffset="9092">5739 4037 701 0,'0'0'248'16,"0"0"-137"-16,0 0 16 0,0 0-8 16,0 0-28-1,0 0-17-15,0-74-32 0,0 74-21 16,0 0 2-16,0 0-23 16,0 8 0-16,0 21-1 15,0 13 4-15,0 11 0 16,13 1-3-16,-6 6 3 15,-7-9 0-15,0-5 2 16,7-11-5-16,-7-16 0 16,0-5 9-16,0-10-9 15,0-4 0-15,0 0 0 16,0 0 20-16,0-4-17 16,0-24 22-16,-7-23-17 15,0-10-2-15,-6-7 2 0,6-6-8 16,-4 2 0-16,11 12 2 15,-6 11 1-15,-1 19-3 16,7 9 0-16,-7 12 9 16,0 9-15-16,0 0 6 15,-10 0-10-15,3 0 10 16,-10 14-20-16,3 15 20 16,-10 0 0-16,18-4 3 15,6 1-5-15,0-6 2 16,7-8-1-16,0-7-7 15,0-5 2-15,0 0 6 16,0 0-2-16,0 0 3 16,0-17-1-16,27-14 0 0,11-9 1 15,7 0-2-15,0 0 2 16,6 5-1-16,-6 7 0 16,-7 5 6-16,-24 11-10 15,-1 7 4-15,-2 5-4 16,2 0 1-16,1 10-12 15,10 23 15-15,4 1 0 16,-11 6 3-16,3 9-6 16,5 5 3-16,-12 10-111 15,1 7-87-15,-7 5-241 16</inkml:trace>
  <inkml:trace contextRef="#ctx0" brushRef="#br0" timeOffset="9625">6041 4932 472 0,'0'0'408'0,"0"0"-280"0,0 0-11 16,0 0 6-16,0 0-2 16,0 0-53-16,-31-146-26 15,11 146-6-15,-11 0-32 16,3 0 9-16,4 26-13 15,3 7 5-15,4 14-5 16,-3 7 0-16,13 9 0 16,-7 3 1-16,14 0 1 15,0-4-2-15,0-1 0 16,0-10-1-16,21-17-3 16,16-11-6-16,8-12-14 0,0-11 22 15,6 0 2-15,-13 0 0 16,4-25 12-16,-12-6-11 15,-5-4 17-15,-19-1 3 16,-6 1 8-16,0 7 8 16,-61 2-29-16,-5 11-3 15,-16 12-5-15,9 3-12 16,5 0-55-16,16 29-153 16,31 0-151-16,15-4-522 15</inkml:trace>
  <inkml:trace contextRef="#ctx0" brushRef="#br1" timeOffset="19348">6925 3894 757 0,'0'0'134'15,"0"0"-90"-15,0 0 52 16,0 0 1-16,0 0-25 15,0 0-28-15,0-3-16 0,0 3 2 16,0 0-18 0,0-2-6-16,27-4 2 0,32 0-6 15,23-2 8-15,15-7-7 16,6 1 0-16,17-3 5 16,-17 0-5-16,7 3-3 15,-27 2 4-15,-25 3 1 16,-20 4-4-16,-7-1-1 15,-31 3 0-15,7 0-1 16,-7-1 5-16,0 3-4 16,0-3 13-16,0 2-11 15,-14-6 20-15,-17-4-16 16,-14-2-5-16,-6-1 2 16,6 0-3-16,1 4 0 15,6 0 6-15,10 2 2 0,11 4-12 16,3 2 4-16,14 3 0 15,0-3 2-15,0 3-2 16,0 0-2-16,0 0 1 16,24 0-17-16,28 0 17 15,6 3-1-15,1 18 4 16,-8-3-8-16,-6 6 6 16,-7 2 0-16,-7-5 0 15,-11 7 4-15,1-3-5 16,-21 0 1-16,0 1 0 15,0 9-2-15,-34 1 7 16,-28 2-10-16,-4 2 0 0,8-8-37 16,6-7-63-16,15-5-56 15,13-5-94-15,10-2-182 16</inkml:trace>
  <inkml:trace contextRef="#ctx0" brushRef="#br1" timeOffset="24658">6344 1095 299 0,'0'0'290'0,"0"0"-137"16,0 0-39-16,0 0-45 16,0 0-1-16,0 0-3 15,0 0-23-15,-117-59-5 16,72 50-10-16,0-3-11 15,-6 4 23-15,-14-1 26 16,3 0-44-16,-4 5-10 16,1 0-6-16,10-2 1 15,3 4-6-15,8-2 4 16,9 4-3-16,-2 0 1 16,-8 0-2-16,0 0 0 15,-6 0 5-15,-8 0-6 0,-10 4 1 16,-3 10 0-16,-10 2-6 15,6 8 8 1,4-5-2-16,3 5 0 0,28-7 6 16,-4-4-7-16,14 0 1 15,0-2 0-15,4 0-5 16,3 0 5-16,3 4 0 16,-10 0 0-16,10-1-1 15,-10 0 1-15,0-2 0 16,11-3 5-16,6-1-11 15,-10-2 9-15,3 4-3 16,14 2 0-16,-17 6-1 16,11 4-4-16,-11 7 4 0,3 8-1 15,-10 0-5-15,17 6 10 16,-10 2-3-16,17 10 0 16,-6 4 4-16,6 14-1 15,7 6-3-15,-7 8 0 16,7 1-1-16,0 1 3 15,0-4-2-15,0-2 1 16,0-2 4-16,0-2-2 16,0 4-3-16,0-6 0 15,0-3-3-15,0-3 5 16,0-1-2-16,0-5 0 16,0 3 10-16,0 3-12 15,0 0 2-15,0 9 0 16,0 3-2-16,7 2 4 0,20 3-2 15,-3-1 0-15,-3-2 8 16,17 1-5-16,-7-6-3 16,-4 0 1-16,4-2 1 15,0-1-1-15,3 0-1 16,-3 5 2-16,0 1 4 16,-10 4-6-16,-7 1 0 15,3-5 0-15,-3 0 0 16,-7-6 0-16,-1-5 0 15,5 2 3-15,2 3 1 16,-6 4-4-16,7 4 0 16,3-2 2-16,-10 6-2 0,14-7 0 15,-14-2 0-15,17-5-1 16,-17-4 7-16,0 4-6 16,-7-7 0-16,6-2 0 15,-6-3 3-15,11-4-3 16,-4-10 0-16,-1-3-2 15,8-3 8-15,-7-11-7 16,17 2 1-16,-17-3 0 16,0-2 2-16,7-1-1 15,-4-5-1-15,-3-3 0 16,7-9 0-16,-1-2-2 16,11-3 2-16,4 2 0 15,10-4-4-15,13-2 9 0,1-2-4 16,-7 3 6-16,6-3-2 15,4 0-5-15,-14 0 1 16,21 3 2-16,-10 3-3 16,6-1 0-16,1-5 0 15,3 6 0-15,-4-6 4 16,1 6-3-16,-1-3-1 16,-6 0 0-16,-8 4-2 15,1-3 2-15,-7 5 0 16,0-3-2-16,-11 3 9 15,4-8-8-15,0 5 1 16,-10 0 0-16,10-3-1 0,6-3 1 16,-16 2 0-1,10 5 0-15,-10-7 4 0,10 0-6 16,-18 0 2-16,18 0-2 16,-10 0 1-16,3 0 2 15,-10-9 3-15,0-2-2 16,-1-7 3-16,11-2 7 15,-17 0 31-15,7-8-20 16,3-1 14-16,-3-2-22 16,0-3-5-16,3-9 6 15,-3-3-12-15,-1-3 3 16,5-1-5-16,-5-3-2 16,-13 5 5-16,7-1-2 0,-7 1 0 15,0 2 5 1,0-3-3-16,0-1 0 0,0-4 1 15,-7-4-1-15,-6-5 1 16,2 2-1-16,4-4-5 16,-6-1 7-16,-1 0-4 15,-3 3 3-15,3 3-6 16,-7-5 2-16,4 5 3 16,-4 2-3-16,4 7 1 15,-3 2-3-15,6 3 4 16,-3 1-2-16,3-1-2 15,0-2 2-15,7-7-3 16,-3-2 1-16,3-9 0 16,7-8 0-16,0-1 5 0,0-4-5 15,0 7 0-15,0 4 1 16,0 1 0-16,-7 4-1 16,0 0 0-16,-6-3-3 15,-11-5 8-15,10-3-5 16,0 0 0-16,-3 0 2 15,10-7-4-15,7 4 2 16,0-3 0-16,0 6-4 16,0 3 11-16,0 2-7 15,0 6 0-15,0 6 2 16,0-3-6-16,0-1 4 16,-7 5 0-16,7-8-2 15,-7 4 6-15,7-2-4 0,-7-4 0 16,7-3 0-16,0-2-3 15,0-1 3-15,0 4 0 16,7-4-2-16,0-2 7 16,0 2-5-16,7 4 0 15,-14 5 1-15,0 2-4 16,0 4 3-16,0 3 0 16,0-3-7-16,-7 0 13 15,-14-6-6-15,-3 2 0 16,4 2 2-16,-5 2-6 15,5 9 4-15,-11 4 0 16,10 6-7-16,-10 5 8 0,-6 2-1 16,9-4 0-16,-3 3 2 15,4-2-6-15,-18 0 4 16,7 5-9-16,-20 4 7 16,-11 6-52-16,-21 19-58 15,1 0-35-15,3 24-68 16,4 28-99-16,16 5-334 15</inkml:trace>
  <inkml:trace contextRef="#ctx0" brushRef="#br1" timeOffset="33492">897 2800 864 0,'0'0'143'15,"0"0"1"-15,0 0 12 16,0 0-68-16,0 0-28 0,0 0-6 15,0 0-18-15,0 0-9 16,0-78-27-16,-13 78-7 16,-11 17 4-16,-14 26-4 15,-14 14 7-15,1 18 18 16,23-1-18-16,11-8 0 16,17-6-2-16,17-9 0 15,48-5 0-15,18-9 2 16,-4-11 0-16,-3-10-8 15,-1-9 3-15,-30-5 5 16,-18-2 0-16,-2 0 2 16,-25-5 5-16,0-12-1 0,0-6-4 15,-11 0 4-15,-16 0-6 16,-11 0 0-16,17 9-1 16,-3 2 1-16,17 10 0 15,7-2 0-15,0 2-8 16,0-4 3-16,7 0-27 15,31-5 17-15,14 0 14 16,-1-1-6-16,8 4 2 16,-15 2 5-16,-13 6 0 15,-10 0-6-15,-4 0 2 16,-3 17-1-16,0 20 4 16,10 18-5-16,-11 8 4 15,1 14 2-15,-3 6 0 0,-5 2 2 16,1-2 3-1,7-12-5-15,0-10 0 0,-4-15 3 16,4-12-5-16,-7-14 2 16,0-11 0-16,-1-7-3 15,-6-2-29-15,0 0-39 16,0-2-39-16,0-27-189 16,0-8-326-16</inkml:trace>
  <inkml:trace contextRef="#ctx0" brushRef="#br1" timeOffset="34542">1764 3094 768 0,'0'0'171'0,"0"0"-14"15,0 0-38-15,0 0-34 16,0 0-10-16,0 0-32 15,-134-94-30-15,134 94-13 16,-14 0-7-16,7 8 7 16,-17 18 3-16,10 6-3 15,14 7 0-15,0 4 0 16,0 0-10-16,0-8 5 16,31-7-22-16,7-11 1 15,-4-11 24-15,11-6-8 16,-21 0 10-16,-3-3 8 0,-21-23-8 15,0-3 14-15,0-5-4 16,0-3 22-16,0 3 2 16,0 5-23-16,0 6 9 15,-7 9 5-15,7 8-17 16,0 6 13-16,-7 0-21 16,7 0-14-16,0 6 4 15,0 20 1-15,0 8 9 16,0 1 0-16,0-7 5 15,7-2-5-15,17-9 0 16,-3-5-7-16,-1-10 5 16,11-2-7-16,0 0 9 0,-10-2 0 15,10-22 7-15,-11 1-4 16,-13-3-3-16,10 7 0 16,-3 4 1-16,-7 4-1 15,0 8 0-15,0 0-3 16,10 3-1-16,4 0 2 15,10 0 1-15,0 15-13 16,-4 7-6-16,-3-2-30 16,-3-2 33-16,3-7 1 15,-10-6-10-15,-8-1 25 16,1-4-3-16,7 0 4 16,3-15 4-16,4-22-1 15,10-6 0-15,-11-11 5 16,5-6-7-16,-19-6 24 0,-6-3 9 15,0 1-11-15,-13 14 21 16,-11 11-22-16,10 17 5 16,0 18-1-16,4 8-22 15,10 0-4-15,0 25-12 16,0 38 12-16,0 14-5 16,0 9 6-16,0-3-1 15,0-11 0-15,24-7 5 16,-4-13-7-16,5-13 2 15,-12-15-9-15,1-16-3 16,-4-8-13-16,4 0 25 0,7-6 3 16,3-22 1-1,-4-7 2-15,-2 1-6 0,-5-3 0 16,1 5 1-16,-7 7 0 16,10 11-1-16,-10 8 0 15,14 6-6-15,10 0-9 16,13 13-23-16,8 19 6 15,-7 9 4-15,-14-5-17 16,-11-1 33-16,-6-4 10 16,-14-2-14-16,0-9 11 15,0-3-16-15,-45-5-7 16,-6-6 15-16,-15-6 13 0,-2 0-1 16,9 0 0-16,14-4-13 15,25-12-16 1,13-7-35-16,7-3-79 0,21-2-68 15,30 4-187-15</inkml:trace>
  <inkml:trace contextRef="#ctx0" brushRef="#br1" timeOffset="35646">3019 3114 428 0,'0'0'180'16,"0"0"26"-16,0 0-39 15,0 0-41-15,0 0-38 16,0 0-8-16,-17-137-26 16,-4 131-8-16,-3 3-32 0,3 3-12 15,4 0-2-15,3 5 1 16,1 22-1-16,6 1 0 16,7 4-5-16,0-1-2 15,0-5-46-15,20-4 8 16,11-8 4-16,-10-2-4 15,3-9 14-15,-3 0 8 16,-4-3 12-16,-3 0 10 16,-8 0 2-16,-6 0-1 15,7-14 18-15,-7 2 2 16,0-2 3-16,0 5-1 16,0 6-6-16,0 1 5 15,0 2-21-15,0 0-10 0,7 0 1 16,10 5-9-1,4 12 18-15,10-3 0 0,3 1 8 16,21-8-8-16,-3-7 3 16,6 0-3-16,-13 0 10 15,0-7-9-15,-18-8 2 16,-3-4 10-16,-10-1-11 16,0-6 27-16,-4 0-1 15,-10 1 3-15,0-1 9 16,0 8-18-16,-10 4-5 15,-4 6 1-15,0 8-16 16,8 0-4-16,-12 0-16 0,11 8 13 16,-6 21-2-16,6 7 7 15,7 0-12-15,0-5-30 16,0-3-18-16,7-10 18 16,24-10 9-16,-11-5 20 15,11-3 10-15,-17 0-1 16,7 0 4-16,-11 0 10 15,-10 0 15-15,7-5 20 16,-7 5 12-16,0 0-18 16,0 0-9-16,0 0-30 15,0 2-4-15,0 30-6 16,0 17 10-16,0 10 9 16,0 10-9-16,0 6 1 15,-7 10-4-15,-3 7 3 16,3 5 0-16,7 0 0 0,0-3 3 15,0-17-3-15,0-18 0 16,0-26 5-16,0-18-12 16,0-13 8-16,-14-2-1 15,0 0 0-15,-17 0 0 16,-13-17 18-16,-8-9-13 16,7-6-5-16,-6-10 13 15,13-9-12-15,17-10 6 16,14-10-7-16,7-15 5 15,21-11-5-15,37-9 0 0,11 2 0 16,3 20-1 0,-3 7 3-16,-10 13-2 0,-8 10 0 15,-6 8 5-15,-7 3-4 16,-18 12-1-16,-13 2 1 16,-7 6-1-16,0 7 5 15,0-2-5-15,0 7 0 16,0 1 0-16,-27 6-1 15,3 1-3-15,-14 3-3 16,10 0 4-16,-3 14 0 16,4 29 3-16,17 11-1 15,3 3 3-15,7-2-6 16,17-9 4-16,34-7 0 16,15-7-5-16,-8-12-7 0,4-6-70 15,-27-5-89-15,-29-3-188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1:59:56.3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51 160 635 0,'0'0'114'16,"0"0"-16"-16,0 0-6 16,0 0-6-16,0 0-68 15,0 0-1-15,7-9-17 16,0 55 0-16,7 10 27 16,10 14-17-16,-3 1 8 15,-8 1 0-15,11-1-8 16,-10-5-9-16,10-11-1 15,-10-16-5-15,-7-10-11 16,0-18-66-16,0-5-22 0,-7-6-30 16,0 0 27-16,0-17 20 15,0-20-44-15,0-4 72 16,-21 2 53-16,-24 7-11 16,-6 10 17-16,-1 7 53 15,14 9-2-15,18 4 15 16,13 2-25-16,7 0-25 15,0 0-16-15,0 0-7 16,34 0 7-16,35 5 20 16,10-2-17-16,10-3 22 0,-6 0-5 15,-18-6 3 1,-13-11 30-16,-14-2 7 0,-7-5 8 16,-18-1 11-16,-6-1-37 15,-7-3 13-15,0 7-1 16,0-2-35-16,0 10-1 15,-14 11-18-15,-6 3 0 16,-4 0-10-16,-7 6 20 16,3 19-10-16,4 10 0 15,10 5 0-15,14 0-12 16,0-3 12-16,0-2-13 16,14-9-11-16,17-10-10 15,7-7 33-15,0-6-2 16,-11-3 3-16,11 0-3 15,-7-5 10-15,3-18-7 0,11-9 0 16,-7-3 12-16,0 7-2 16,-18 5-10-16,-13 9 1 15,11 6 15-15,-18 8-16 16,0 0 0-16,6 0-6 16,-6 10-10-16,14 17 13 15,3 0 3-15,-3 1-10 16,0-12 5-16,3 1-22 15,-10-11-4-15,0-3 10 16,0-3-21-16,0 0 39 16,6 0-6-16,4 0 9 15,4-17-7-15,3-3 11 0,4 0-4 16,3-4 0 0,0 5 7-16,-11 5-10 0,-13 4 3 15,-7 8 0-15,0 2-9 16,7 0 9-16,-7 0-11 15,17 0-1-15,-10 6 3 16,7 2 1-16,0 1-23 16,-4-6-24-16,11-3 34 15,-15 0-14-15,12 0 32 16,-12 0 3-16,1 0 0 16,-7 0 1-16,7 0-1 15,0 0 1-15,0 0 7 16,10-3 1-16,4-8-9 0,-7 1 0 15,3 8 14 1,-4-1-20-16,-6 3 6 0,0 0-5 16,17 0-2-16,-10 3 5 15,17 9 2-15,-3-7 0 16,9-5 0-16,-6 0-4 16,-10 0 5-16,-4 0-1 15,4-3 24-15,-14-11-7 16,-1 2 44-16,1 1-1 15,-7 2-16-15,0 4 14 16,0 5-22-16,0 0-11 16,0 0-25-16,0 0-4 15,0 17-12-15,0 26 12 16,0 11 8-16,0 11-3 0,-13 10-1 16,-8 0 0-16,4-4 1 15,3-2 11-15,7-10-12 16,0-13 0-16,7-17 5 15,0-12-4-15,0-14-1 16,0-3 0-16,0 0 27 16,-7 0 13-16,-3-32 87 15,10-16-89-15,0-13-33 16,0-10 9-16,0-6-14 16,0-5 0-16,0-1-4 15,17 6 11-15,-3 14-7 16,10 14 0-16,-3 15 5 15,-1 13-17-15,-2 16 12 0,2 5-26 16,11 0 16 0,-3 0-35-16,9 20 37 0,-6 8 2 15,-10 4-19-15,-4-1 14 16,-17 1 8-16,0-2-37 16,-31 5-39-16,-27-3-92 15,-11-3-52-15,11-8-180 16</inkml:trace>
  <inkml:trace contextRef="#ctx0" brushRef="#br0" timeOffset="343">2111 31 85 0,'0'0'426'0,"0"0"-345"15,0 0-17-15,0 0 18 16,0 0-60-16,0 0-3 16,148-26-7-16,-128 52-6 15,-2 15 3-15,-18 10-5 16,0 12 3-16,-24-1 53 16,-21-1-28-16,-7-10 2 15,8-11 1-15,16-9-22 16,4-11 27-16,17-8-30 0,7-3-7 15,0-7 7 1,7 4-2-16,38-6 3 0,23 0 6 16,18 0-10-16,21-8-14 15,-4-19-43-15,-13 5-210 16,-25 5-481-16</inkml:trace>
  <inkml:trace contextRef="#ctx0" brushRef="#br0" timeOffset="660">2895 326 690 0,'0'0'137'0,"0"0"-34"0,0 0 12 16,0 0-42-1,0 0-48-15,0 0-15 0,0-15-10 16,0 15-8-16,0 12-4 15,-14 5 23-15,14-5-20 16,0-7 9-16,0-2-14 16,0-3 5-16,7 0 18 15,17 0-3-15,-3-12 16 16,-8-8-10-16,12-5 24 16,-12 2 6-16,-13 3-34 15,0 6 30-15,0 8-35 16,0 3-6-16,0 3-5 15,-27 0-81-15,-11 11-89 0,7 16-189 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3:29.5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475 103 174 0,'0'0'686'0,"0"0"-596"16,0 0 42-16,0 0-11 15,0 0-29-15,0 0-7 16,0 0-43-16,-75-94-20 16,30 88-10-16,-13 6-6 15,6 0-6-15,7 0 8 16,7 0-2-16,1 0-2 15,16 0-4-15,7 14-2 16,-10 12-3-16,10 5 5 16,8 15 0-16,-1 10 0 0,7 7 7 15,0 13-10 1,0 5 3-16,0 7 0 0,0 6 5 16,0 9 0-16,0 6-3 15,0 1 1-15,0 3 0 16,0-11 4-16,0-5-7 15,13-14 5-15,25-11-7 16,-10-15 2-16,10-12 0 16,-8-10 3-16,-2-9 0 15,3-9-3-15,7-2 2 16,6-4 2-16,-9-3-2 16,16 1-1-16,-20 2-2 15,0 3-38-15,-24 5-106 0,-7 3-111 16,0 4-301-1</inkml:trace>
  <inkml:trace contextRef="#ctx0" brushRef="#br0" timeOffset="1671">630 747 829 0,'0'0'137'0,"0"0"-39"16,0 0 48-1,-7-146-42-15,7 132-37 0,0 8-14 16,0 3-21-16,0 3-13 16,0 0-13-16,0 0-6 15,0 11-3-15,0 36-16 16,0 15 19-16,0 18 1 15,7 6-1-15,0-4 0 16,24-4 0-16,-4-4 10 16,25-11-16-16,3-12 6 15,-10-18-10-15,13-22 5 16,-6-11-3-16,-1 0 8 16,8-39 5-16,-15-11 0 15,8-7 2-15,-21-12-1 0,-4-6-2 16,-16-4 24-16,-11-5-11 15,0 8 7-15,-11 7 4 16,-16 18-17-16,-11 11 12 16,17 17-10-16,4 11-9 15,10 9 0-15,1 3-4 16,6 0-2-16,0 20-8 16,0 38 5-16,0 24 5 15,0 14 0-15,0 1 0 16,20-9-3-16,11-3 3 15,0-10-2-15,-3-7 1 16,3-10-21-16,-1-15 10 16,-2-18-10-16,3-15 6 0,-10-10 8 15,16 0 11 1,1-15-3-16,7-32 6 0,6-13-2 16,1-8 3-16,6-1-7 15,-13 9 0-15,-7 16 0 16,-10 17 0-16,-18 13 0 15,4 11 0-15,-1 3-19 16,11 0-18-16,-3 26 7 16,3 11-1-16,-3 2-7 15,-8-4-25-15,5-7 30 16,-11-8 25-16,-1-8-15 16,1-9 21-16,-7-3-1 15,0 0 3-15,0 0 19 0,0-3-3 16,0-19 10-16,0-8 6 15,-13 2-8-15,-1-1 3 16,-10 4 0-16,3 1-7 16,4 11 7-16,-4 4-25 15,8 9 4-15,-5 0-6 16,11 0-20-16,-6 17 20 16,-11 23 0-16,3 8 3 15,7 5-5-15,14-2 2 16,0-9-7-16,0-7-1 15,14-15-18-15,14-9 14 16,2-11 9-16,8 0 3 16,-7-11 4-16,-10-22-2 15,10-6 1-15,-17-15 11 0,-1-9-2 16,-6-11 18-16,4-9-9 16,-11-6-3-16,0 3 17 15,0 11-23-15,0 18 12 16,-11 24-4-16,-9 15-16 15,13 12 22-15,0 6-26 16,-4 0-4-16,11 6 3 16,0 31-23-16,0 21 24 15,0 13 1-15,18 3 8 16,2 1-9-16,11-4 0 0,-3-4-4 16,3-19 1-16,7-11-14 15,-8-11 4-15,5-16 7 16,3-3-9-16,0-7 15 15,6 0 0 1,8-3 0-16,-8-23 0 0,8-5 1 16,7-12-1-16,-8 0 0 15,1 3 5-15,-15 8-6 16,-23 16 1-16,3 10 0 16,-17 6-4-16,14 0-5 15,0 0-13-15,3 17 11 16,-3 3-24-16,-7-3 9 15,0 0 5-15,0-9 6 16,-7-4 12-16,0-4-8 16,0 0 11-16,0 0 9 0,0 0-7 15,0 0 16-15,0-17-18 16,-28-1 2-16,4 1-7 16,-4 6 9-16,4 2-4 15,4 6 0-15,-11 3-2 16,3 0 2-16,-10 14-17 15,8 27 17-15,-8 4-2 16,10 4 3-16,11 3-1 16,10-10 0-16,7-6-24 15,0-12 10-15,17-10-16 16,18-11 15-16,3-3 12 16,-8 0 6-16,8-23-1 15,-3-14 13-15,-4-14 4 0,6-6 31 16,-2-15-15-16,-4-5-15 15,-7-9 19-15,-10 3-19 16,-8 12 4-16,-6 20 3 16,0 22-13-16,0 18 13 15,0 11-8-15,0 0-18 16,0 0-2-16,0 34-26 16,0 25 27-16,0 19 1 15,0 10 3-15,0-5-7 16,0-8 3-16,25-10-14 15,9-12-11-15,-3-11-25 16,7-11-11-16,-4-11-45 0,11-8-68 16,17-12-181-1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3:31.8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269 880 793 0,'0'0'171'16,"0"0"-20"-16,0 0-12 15,0 0-33-15,0 0-45 0,0 0-24 16,0-115-17-16,0 115-20 15,-10 0 0-15,-4 34-20 16,-14 17 20-16,-9 15-1 16,-15 12 1-16,7 1 0 15,1 4 1-15,13 0 2 16,24-12-6-16,7-8 1 16,7-17-28-16,44-15 5 15,18-13 4-15,3-15 17 16,-3-3-3-16,-4 0 7 15,1-17 0-15,-22-7 0 16,-6-1 5-16,-7-3-4 16,-17-4-1-16,-14 3 1 0,0 0 8 15,0 7-8-15,0 2 12 16,-14 6-10-16,7 5 3 16,-3 3-6-16,10 6 0 15,0 0-6-15,17 0 4 16,21 0-6-16,3 0 8 15,14 0 1-15,-20 0 5 16,-5 0-6-16,-9 0 0 16,10 6 0-16,-7 5-2 15,-3 7 4-15,-1 10-2 16,-2 6 7-16,-12 11-1 16,1 11 3-16,-7 4-5 0,0 5-3 15,0 7 14-15,-31 2-12 16,11 3 3-16,6-2-1 15,-3-7-1-15,17-14 0 16,0-13-4-16,0-15 1 16,0-12-2-16,0-6 1 15,0-2-2-15,0-6-38 16,0 0-56-16,0-12-84 16,31-30-251-16</inkml:trace>
  <inkml:trace contextRef="#ctx0" brushRef="#br0" timeOffset="787">1239 1227 740 0,'0'0'169'0,"0"0"-60"0,0 0 10 15,0 0-44-15,0 0-55 16,0 0-20-16,0 18-7 15,0 27 7-15,13 1 1 16,4-5 3-16,-3-10-3 16,17-5-1-16,-3-12 0 15,3-7 5-15,13-7-1 16,-6 0 2-16,-3-5 2 16,9-26-7-16,1-9 30 15,-14-6 38-15,-4-5-1 0,-9 2-1 16,-18 7-23-16,0 10 8 15,0 11-16 1,0 13-19-16,0 6 6 0,0 2-23 16,0 0-2-16,-24 37-8 15,-4 31 10-15,-10 21 2 16,14 11-2-16,3 15 5 16,8 6-8-16,-11 4 7 15,3 3-4-15,-10-8 0 16,10-15 1-16,-9-12-1 15,9-16 0-15,-3-18 2 16,3-10-6-16,4-17-2 16,3-12 1-16,7-9 1 0,-17-9-13 15,-3-2 17-15,-18 0 2 16,-13-11-1-16,3-20-2 16,13-9-12-16,11-11-4 15,25-12 3-15,6-13-9 16,27-11 5-16,62-19-9 15,15-11-15-15,16-3 8 16,7 8 6-16,-17 21 28 16,-7 14-2-16,-13 14 8 15,-18 8-6-15,-10 4 3 0,-17 5 1 16,-18 5 38 0,-10 2-17-16,-17 5 0 0,0 0 1 15,0 8-12-15,0 3 14 16,-17 9-10-16,3 5-15 15,-10 3-1-15,10 6-2 16,-13 0-8-16,-4 43 3 16,-7 14 5-16,11 9 0 15,16 2 0-15,11-7 0 16,0-10-4-16,11-8 4 16,16-14-15-16,11-10-20 15,14-7-44-15,13-12-54 16,11 0-133-16,-1-37-245 15</inkml:trace>
  <inkml:trace contextRef="#ctx0" brushRef="#br0" timeOffset="1253">2105 282 736 0,'0'0'153'0,"0"0"-23"16,0 0-4-16,0 0-49 15,0 0-32-15,0 0-16 16,7-20-27-16,44 20 1 16,25 0 36-16,0 0 4 15,-25 0 13-15,-6 0-22 0,-24 0-27 16,-8 8 12-16,5 4-17 15,-12 4 0-15,8 10 7 16,0 9-7-16,10 10 16 16,-10 10-5-16,3 7-7 15,4 13 12-15,-8 5-17 16,5 9 5-16,-5 2 4 16,1 0-9-16,-14 7 7 15,0-1-8-15,0 2 0 16,0 0 1-16,0-9 0 15,0-3-1-15,-21-8 0 16,8-7 7-16,-4-4-7 16,10-11 0-16,-14-8 0 0,4-11-6 15,-28-10-9 1,-20-5-23-16,-38-3-42 0,-25-3-207 16,-19-3-732-16</inkml:trace>
  <inkml:trace contextRef="#ctx0" brushRef="#br0" timeOffset="3031">3597 253 694 0,'0'0'205'0,"0"0"-79"16,0 0 36-16,0 0-26 15,0 0-50-15,0 0-23 0,0 0-43 16,-55-44-4 0,21 36-16-16,-4-1 3 0,-14 4 2 15,8 2-5-15,-1 3 0 16,7 0-9-16,11 0 10 16,-4 6-1-16,7 19 0 15,10 13 1-15,0 13-3 16,14 5 2-16,0 8 0 15,0 7-4-15,0 4 4 16,14 7 0-16,24 5-1 16,6 4 7-16,1 6-1 15,0 9 0-15,-11 5 3 16,-17 7 8-16,-10 4-12 16,-7 2 5-16,0-2-3 0,0-10 1 15,0-17 0 1,0-27-4-16,-7-16 0 0,7-18-6 15,0-14 9-15,0-3-6 16,0-5 2-16,21-1 1 16,10-2 4-16,28-6 1 15,9-3-5-15,35 0 14 16,1 0-17-16,-1-12 6 16,-14 1-6-16,-24 2-23 15,-3 0-65-15,-27 1-113 16,-4-13-172-16</inkml:trace>
  <inkml:trace contextRef="#ctx0" brushRef="#br0" timeOffset="3741">4536 787 732 0,'0'0'204'16,"0"0"-61"-16,0 0-35 15,0 0 12-15,0 0-60 16,0 0-18-16,0-54-14 0,0 54-26 16,0 0-4-1,-7 20-9-15,-20 29 11 0,-28 17 1 16,13 11 1-16,-2 6-2 15,20 9 2-15,17-5 4 16,7 2-5-16,0-6-1 16,51-14 4-16,15-18-10 15,23-13 6-15,7-21 0 16,18-17 0-16,-4 0 3 16,-21-9 6-16,-17-19-9 15,-17-1 1-15,-41 3 5 16,-7-2-3-16,-7 2-3 15,-14-3 1-15,-30 3 1 16,-25 4-4-16,3 4 2 16,8 7-7-16,13 5-1 0,21 6 8 15,24-2 0-15,0 2 0 16,0 0-13-16,17 0 1 16,28 0 4-16,14 0 8 15,-1-7 4-15,0-4 1 16,4 0-5-16,-10-1 0 15,-7 7 11-15,-4 5-7 16,-3 0-4-16,0 0 2 16,-1 3 0-16,8 25-1 15,-7 12-1-15,-11 12 7 16,-3 7-3-16,-17 10 0 16,-7 8-3-16,0 12 3 15,0 11 7-15,-17 6-9 0,-4 0-2 16,15-12 8-16,-1-19-2 15,0-24 3-15,7-17-9 16,0-16 0-16,0-10-6 16,0-8 6-16,0 0-6 15,0 0-2-15,0-26-59 16,20-25-149-16,18-21-296 16</inkml:trace>
  <inkml:trace contextRef="#ctx0" brushRef="#br0" timeOffset="4126">5894 1051 777 0,'0'0'174'0,"0"0"-24"16,0 0-5-16,0 0-42 15,0 0-47-15,0 0-52 16,-76-38 2-16,39 84-6 15,2 11 4-15,-9 6 1 16,19-3-4-16,19 0 0 16,6-2-1-16,0-10 0 15,31-11 12-15,20-8-12 16,1-15 0-16,-1-14 0 0,8 0 12 16,10-6-10-1,-11-28 4-15,0-9 13 0,-20-11-16 16,-7-7 33-16,-24-4-13 15,-7-3-13-15,0 5 4 16,-38 5-14 0,-13 13 0-16,-8 13-3 0,8 15-34 15,-4 17-10-15,10 0-81 16,17 12-114-16,28 16 11 16,0 6-218-16</inkml:trace>
  <inkml:trace contextRef="#ctx0" brushRef="#br0" timeOffset="4748">6427 1033 696 0,'0'0'187'0,"0"0"-37"16,0 0-6-16,0 0 2 15,0 0-94-15,0 0-10 16,31-51-38-16,-24 53 7 15,0 27-9-15,7 11 0 16,-14 6 11-16,6 3 0 16,-6 5-12-16,0-3 8 15,11-5-8-15,-11-12 4 0,13-10-9 16,-13-14 6 0,7-6-2-16,-7-4 11 0,7 0-11 15,10 0 23-15,4-23-13 16,10-12-5-16,-10-4 2 15,10-8-5-15,-11 8-2 16,11 1 0-16,-10 10 11 16,-4 11-12-16,-10 8 1 15,0 9 0-15,-7 0-8 16,13 0 0-16,1 0 4 16,3 20-5-16,11 6 9 15,-4-3-7-15,7 0 5 16,-4-4-9-16,11-7 7 15,-7-6-8-15,-3-6 12 16,16 0-3-16,-6-6 13 0,7-25-10 16,0-3 0-16,-18-10 2 15,4-1 4-15,-24 3-3 16,-7-2 5-16,0 12 19 16,0 6-24-16,-14 12 28 15,0 9-27-15,-3 5 0 16,-3 0-8-16,-4 29-9 15,3 19 13-15,7 9 2 16,14 1 7-16,0-4-18 16,7-9 6-16,38-7-37 15,13-13 11-15,8-11-57 16,16-14-58-16,1 0-89 16,6-29-215-16</inkml:trace>
  <inkml:trace contextRef="#ctx0" brushRef="#br0" timeOffset="5189">7465 98 625 0,'0'0'142'0,"0"0"17"16,0 0-54-16,0 0-29 15,0 0-29-15,0 0-20 16,117-94 14-16,-72 91-13 16,14 3-10-16,-4 0 27 0,-21 0-18 15,-3 0 19-15,-17 0 14 16,-14 0-43-16,6 0 15 16,12 24-21-16,2 18-3 15,11 18 32-15,-3 17-25 16,3 12 8-16,0 14 3 15,-4 6-25-15,-3 11 23 16,-24-1-19-16,0 1-4 16,0 0 6-16,0-5-3 15,0-7-4-15,0-7 0 16,0-13 12-16,0-5-16 16,-7-14 4-16,7-9 0 0,-17-10-2 15,17-14 2 1,-14-10 0-16,-17-10 0 0,-41 3-19 15,-55-6-7-15,-52-2-157 16,-34-5-471-16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2:13.8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422 2855 277 0,'0'0'444'0,"0"0"-284"16,0 0-40-16,0 0 10 15,0 0-44-15,83-174-25 16,-70 128 20-16,4-2-60 16,-3-6 16-16,7 0-6 15,3-1-27-15,-10 0 30 16,-7 10-33-16,3 10-1 16,-10 15 16-16,0 8-4 15,0 8-12-15,0 4 0 16,0 0-16-16,0 0 9 15,0 0-9-15,0 0 0 16,0 14 9-16,0 23 5 16,0 3 2-16,14 5 0 0,6 1-2 15,4 3-9 1,-3 0 11-16,-4-1 0 16,-10-3-14-16,-7-2-6 0,0-5-7 15,0-7-10-15,0-5-17 16,-24-3 25-16,3-12 2 15,-10-5 27-15,-6-6-6 16,9 0 23-16,4 0 2 16,3-17-8-16,-3 2-1 15,17 4-7-15,7 6-3 16,0 1 0-16,0 4-7 16,0 0 1-16,0 0 1 0,0 0-10 15,31 9 15-15,7 2-9 16,-3-5 9-16,9-6 0 15,-6 0 0-15,7 0 10 16,-7-26-10-16,-1-11 7 16,5-6 2-16,-4-11 9 15,-8-9-16-15,1-2 11 16,-24-7 39-16,0-2-25 16,-7 2 8-16,0 9 6 15,-14 8-35-15,-10 18 30 16,11 15-36-16,6 14 6 15,-4 8-13-15,5 0 1 16,6 0-2-16,-14 5 1 0,7 32 7 16,0 20 0-16,7 10 0 15,0 0 0-15,0 6-3 16,28-2 7-16,23-2-4 16,1-10 0-16,10-10-8 15,3-15-4-15,-14-14 5 16,1-11 4-16,-7-9-9 15,-1 0-4-15,1-5 16 16,-7-19 0-16,-11-10 4 16,4-1 6-16,-17 1-10 15,3 5 0-15,-3 10-3 16,-7 10 12-16,0 6-9 16,-7 3 0-16,10 0-13 15,-3 0 5-15,7 0-4 0,6 15 12 16,5-4-13-16,-12-2 14 15,-13-6-1-15,7-3 0 16,-7 0 8-16,0 0-4 16,0 0-4-16,0 0 0 15,0-7 14-15,0-12-3 16,-7 2-11-16,-13 5 0 16,13 3 9-16,-10 7-22 15,10 2 13-15,0 0-20 16,0 0 20-16,-7 13-44 15,-3 25 44-15,3 14 0 16,7 7 16-16,7 2-33 16,0-7 13-16,28-5-8 0,17-15 3 15,-1-10-19-15,-6-16 21 16,0-6 6-16,-11-2-9 16,4 0 1-16,-17-18 9 15,3-15 0-15,-10-10 19 16,-7-5-15-16,0-7 7 15,0-2 33-15,-31 8-37 16,-7 7 32-16,11 13-30 16,3 11-1-16,-4 13-16 15,11 5 3-15,-10 0 0 16,3 0-1-16,3 23 12 16,-3 14-3-16,17 6-3 0,7 5-6 15,0-1-3-15,24-5-22 16,28-7 31-16,-1-10-2 15,8-11 3-15,-8-11-7 16,-6-3 6-16,7 0 0 16,-15-3 4-16,-6-20 5 15,-3-6-9-15,-11 1 4 16,-3-6 8-16,-7 5 4 16,-1 3-9-16,-6 10 0 15,0 10 35-15,0 6-36 16,0 0 0-16,0 0-6 15,0 0-39-15,0 20 34 16,0 17-2-16,0 3 7 16,31 0-11-16,-3-5-10 0,3-10 11 15,0-7 7-15,-11-8-34 16,5-10 28-16,2 0-25 16,-3 0 34-16,-3-10-3 15,-8-11 11-15,12-1-8 16,-19-4 0-16,1 6 13 15,-7 3-9-15,0 11-4 16,0 3 0-16,0 3-1 16,0 0-1-16,7 0-8 15,3 14 3-15,11 18 7 16,-7-1-4-16,10-2 4 16,3-10-5-16,4-6-7 15,0-8-2-15,-3-5 14 0,-4 0-3 16,3-14 8-16,-9-15-2 15,2-11-3-15,-13-3 0 16,10-9 20-16,-17 1-11 16,0 5 29-16,0 7-7 15,0 10-10-15,-10 9 25 16,-4 7-46-16,7 12 1 16,-6 1-14-16,6 0-7 15,-4 31 20-15,5 9 2 16,6 6 8-16,0-1-20 15,24-8 1-15,20-7 9 16,1-8-15-16,-4-11 22 16,4-11-7-16,10 0 0 0,-21 0 12 15,-3 0-1-15,0-5-11 16,-17-4 0-16,-14 4 4 16,0-1-4-16,0 0-14 15,-14 4-114-15,-17 2-176 16,0 0-145-16</inkml:trace>
  <inkml:trace contextRef="#ctx0" brushRef="#br0" timeOffset="370">3558 2661 693 0,'0'0'158'0,"0"0"-85"15,0 0 42-15,0 0-39 16,0 0-28-16,0 0-28 16,-90-35-14-16,84 35-3 15,-1 4-3-15,7 12 0 16,0 5-15-16,0-4 7 16,0 0 8-16,0-3-1 15,20-2 9-15,4-7 6 16,-10 1-9-16,3-6 0 15,-3 0 23-15,-7 0-27 16,0 0 38-16,-7 0 28 0,0-2-44 16,0-7 25-16,0 0-48 15,0 0-11-15,0 4 7 16,0 5-46-16,0 0-45 16,0 0-36-16,0 5-127 15,0 10-27-15</inkml:trace>
  <inkml:trace contextRef="#ctx0" brushRef="#br0" timeOffset="1343">3915 2509 595 0,'0'0'238'15,"0"0"-77"-15,0 0-2 0,0 0-38 16,0 0-3-16,0 0-75 15,-31-111-12-15,31 111-31 16,0 0-3-16,0 17 2 16,0 24-17-16,0 15 18 15,7 10-3-15,0 0 11 16,-7 3-8-16,0-4 0 16,0-14 7-16,7-12-22 15,3-21 11-15,-10-8-40 16,7-10 40-16,-7 0 8 15,7-20 2-15,0-21 3 16,0-10 2-16,10-3 2 16,4 3-13-16,3 4 4 0,-10 11 15 15,6 8-14-15,-13 18-5 16,10 5 0-16,-17 5-2 16,14 0-2-16,10 5-12 15,4 24 15-15,9 0-14 16,8 1 16-16,-7 3-1 15,-4-8 0-15,4-5 3 16,0-8-11-16,-7-7 7 16,-4-5 1-16,4 0-14 15,-17 0 19-15,10-11-5 16,-10-20 4-16,0-10 11 16,3-1-10-16,-10-6 2 0,-7 7 1 15,0 6 45-15,0 4-49 16,0 5 32-16,-24 12 0 15,10 2-35-15,0 6 25 16,14 3-26-16,-10 3 0 16,10 0-12-16,0 0 12 15,0 0 0-15,0 3-2 16,0 26-12-16,0 14 9 16,0 3 5-16,0 5 0 15,38 3-9-15,0-5 14 16,13-3-5-16,1-9 0 15,-8-14 7-15,-6-9-18 0,-17-11 11 16,10-3 0-16,-11 0 4 16,11-9 3-16,7-16-7 15,-7-7 7-15,-10-5 5 16,-1 3 8-16,-2 3-11 16,-12-1-7-16,1 6 31 15,-7 7-29-15,0 7 2 16,0 6-6-16,0 4 15 15,0 2-9-15,0-4-6 16,0 4-2-16,0 0-13 16,0 0 13-16,0 0 2 15,0 0 0-15,0 0 6 16,0 0-14-16,0 0 8 16,7 0-6-16,17 14-9 15,-10 11 15-15,17 3 0 0,-10 0 0 16,10 6 11-16,-11 7-15 15,11-4 4-15,-3 5 0 16,9 1-19-16,1-4 14 16,0-1-14-16,0-9-9 15,-11-9-45-15,4-3-11 16,-3-8-84-16,-11-9-126 16,-17 0-362-16</inkml:trace>
  <inkml:trace contextRef="#ctx0" brushRef="#br0" timeOffset="1601">5380 2361 808 0,'0'0'124'16,"0"0"8"-16,0 0-36 15,0 0-73-15,0 0-21 16,0 0 3-16,-58 95-5 16,13-33 7-16,0 12 3 15,-13 6-2-15,13 6-8 16,-6-2-67-16,13-10-189 16,10-15-485-16</inkml:trace>
  <inkml:trace contextRef="#ctx0" brushRef="#br0" timeOffset="1959">5996 1952 479 0,'0'0'487'0,"0"0"-373"0,0 0 23 15,0 0-13-15,0 0-43 16,0 0-81-16,-14-43-7 16,14 83 1-16,0 22 1 15,0 22 5-15,0 13 0 16,0 3 7-16,0 3-6 15,0-1 1-15,0-1-2 16,0-18 0-16,0-14-2 16,0-26-46-16,0-17-101 15,0-18-33-15,14-8-22 16,-4 0-37-16,-10-32-273 16</inkml:trace>
  <inkml:trace contextRef="#ctx0" brushRef="#br0" timeOffset="2131">5872 2501 314 0,'0'0'166'0,"0"0"-29"0,0 0-38 16,0 0-9-16,0 0 15 16,0 0-27-16,-179-134-11 15,179 134-30-15,0 0-37 16,31 0 0-16,34-3 5 16,25-3 2-16,20 0 4 15,3 4-11-15,-10 2-196 16,-13 0-235-16</inkml:trace>
  <inkml:trace contextRef="#ctx0" brushRef="#br0" timeOffset="22730">6374 2752 919 0,'0'0'105'0,"0"0"-23"15,0 0 43-15,0 0-50 16,0 0-10-16,0 0-42 15,0 0-21-15,134-9 26 16,-52 4-18-16,8-1 5 16,6-2-9-16,7-1 3 0,-13 7-18 15,-32 2-66-15,-27 0-106 16,-31 0-41-16,0 25-63 16,-24 13-394-16</inkml:trace>
  <inkml:trace contextRef="#ctx0" brushRef="#br0" timeOffset="22886">6532 2995 699 0,'0'0'166'0,"0"0"-33"0,0 0-28 16,0 0-40-16,0 0-65 16,0 0 3-16,117 0 3 15,-28 0 3-15,28-6-5 0,10-2-4 16,14-3-209-16,-20 0-162 15</inkml:trace>
  <inkml:trace contextRef="#ctx0" brushRef="#br0" timeOffset="24207">7591 2815 656 0,'0'0'298'16,"0"0"-205"-16,0 0 29 16,0 0 26-16,0 0-98 15,0 0-47-15,-14-126 17 0,14 118-20 16,14 2 3-16,0 3-3 16,3 3 7-16,4 0-8 15,-1 0 1-15,4 9-7 16,-3 11-4-16,3 9 10 15,-17 2 0-15,0 3-7 16,-7 4 8-16,0-11 0 16,0-1 0-16,0-8-7 15,0-12 2-15,0-6 2 16,0 0 3-16,0 0 15 16,0 0-15-16,14 0 24 15,3-14 4-15,3-24 4 16,18-19 3-16,21-14-35 0,3 8 4 15,-11 12 18-15,-17 22-20 16,-23 17 29-16,-11 12-4 16,0 0-25-16,0 0-4 15,0 6-13-15,0 29 4 16,0 7 0-16,14 13 17 16,-1-4-6-16,11 0 0 15,-3-11 8-15,10-9-23 16,-17-7 8-16,10-16 6 15,-17-8-10-15,6 0 19 0,8 0-8 16,3-26 7 0,14-11-2-16,-4-5 9 0,-3-7-13 15,0 3 8-15,-17 3 5 16,0 14-7-16,-7 7 7 16,-7 14-10-16,0 4 4 15,0 4-2-15,0 0-6 16,0 0-8-16,0 0 4 15,0 0-29-15,0 20 25 16,10 9-1-16,-10 3 0 16,14-7 0-16,-1-2-4 15,5-6 8-15,-5-4-1 16,1-12 6-16,3-1 0 16,4 0 0-16,0-1 2 15,9-27 8-15,1-6-3 16,-10-3-7-16,-7 0 24 15,3 8-21-15,-10 4 20 0,-7 11-11 16,0 5-11-16,0 6 17 16,0 3-18-16,0 0 0 15,0 0-5-15,0 6-19 16,0 29 22-16,0 7 0 16,7 7-18-16,17-9 11 15,-4-6-22-15,11-14 7 16,4-12 24-16,3-8-19 15,13 0 19-15,11-23 0 16,3-16 5-16,-6-9-1 0,-8-7-1 16,-6-5-1-16,-14-3 33 15,-10-3-25-15,-21 3 26 16,0 3-15-16,0 11-15 16,-28 10 19-16,-10 13-22 15,1 14 0-15,16 6 7 16,4 6-6-16,17 0-8 15,-7 32-1-15,0 23 5 16,-7 16-7-16,14 3 7 16,0-2 0-16,0-9-3 15,0-12-19-15,28-14 4 16,16-11 5-16,-6-20-3 16,14-6 11-16,6 0 4 15,4-32 1-15,-3-11 3 16,-1-8 5-16,-20-6-4 0,-7-6 7 15,-11-4-9-15,-13 0 23 16,-7-2-23-16,0 5 9 16,-7 17 11-16,-13 15-16 15,-4 15 10-15,10 11-7 16,7 6-3-16,-3 0-12 16,-4 40-12-16,-7 22 18 15,-3 19-5-15,-3-1 15 16,17-2-10-16,3-5 0 15,7 2 2-15,0-6-6 16,17-4 4-16,28-13-2 16,-4-15-2-16,14-17-35 0,3-15 1 15,15-5-35-15,2-8-118 16,-3-32-158-16</inkml:trace>
  <inkml:trace contextRef="#ctx0" brushRef="#br0" timeOffset="26336">9843 1566 111 0,'0'0'461'0,"0"0"-321"15,0 0 8-15,0 0 8 16,0 0-32-16,0 0 7 15,38-31-36-15,-38 27-25 16,0 2 3-16,0-1-39 0,-38-6-11 16,-41 7-23-1,-48 2 4-15,-66 0-8 0,-51 0 4 16,-45 8 0-16,-17 6 4 16,-3-5-2-16,3-4-2 15,34 1 0-15,18-3 8 16,23-3-16-16,-6 3 8 15,-7 0 0-15,-28 3-4 16,-34-1 8-16,-20 2-4 16,16-5 0-16,22-2 9 15,26 0-14-15,49 0 5 16,27 0 0-16,14 0 0 16,11 0 5-16,-18 0-5 15,-20 0 0-15,-32 6 7 16,-20 11-21-16,-10 3 14 15,10-3 0-15,14-2-2 0,23-7 13 16,36-1-11-16,30-6 0 16,27 3 7-16,18-4-8 15,7 0 1-15,0 0 0 16,-14 0 0-16,-4 0 10 16,18 0-10-16,7 0 0 15,30 0 5-15,21-5-13 16,18 5 8-16,13-5 0 15,0 5-1-15,-10 0 9 16,10 0-8-16,-14 0 0 16,-3 0-2-16,-14 0-12 0,-13 0 12 15,-1 6 2-15,-13 11-12 16,6 4 11-16,-2-2 1 16,9-4 0-16,14-1 7 15,4-2-22-15,3-4 15 16,10 4 0-16,4-4-2 15,3-2 12-15,7-3-10 16,0 3 0-16,-10-1 4 16,10 1-11-16,-6 0 7 15,-1 0 0-15,-17-1-9 16,-7 4 19-16,-7-4-10 16,1 1 0-16,-1-3 5 15,0 0-11-15,1-3 6 0,2 0 0 16,11 0-1-16,7 0 9 15,17 3-8-15,-6 0 0 16,6-1 6-16,7 2-19 16,-7 1 13-16,7 4-11 15,-17 5 9-15,17 3-24 16,-7 3 26-16,0 3 0 16,7-6-3-16,0 3-9 15,0 6 12-15,0 3 0 16,0 2-6-16,0 6 12 15,0 3-6-15,7 9 0 16,-7 8 4-16,0 6-2 16,0-1-2-16,0 6 0 15,0 4 7-15,0 6 6 0,0 8-13 16,0 2 0-16,7 7 9 16,3 2-13-16,-3-8 4 15,-7-1 0-15,0-8 2 16,7-8 8-16,0-7-10 15,6-13 0-15,5-15 5 16,-5-9-9-16,1-7 4 16,3-10 0-16,-3-2-4 15,7-3 13-15,17-3-9 16,6 2 2-16,15-2 8 16,-8-3 6-16,-6 0-16 0,-7 0 0 15,0 0 5-15,-11 0 4 16,18 0-9-16,17 0 0 15,34 0 8-15,35 0-14 16,54 0 7-16,53-15-1 16,37-5 1-16,38-6 3 15,20 4-4-15,14 8 0 16,18 2 3-16,-11 9-7 16,4 3 4-16,20-3 0 15,7 1 4-15,0 2 4 16,14-3-10-16,3 3 2 15,-17 0 0-15,-7 0-7 16,-30 0 7-16,-28 0 0 16,-32 11-4-16,-23 6 13 0,-4-3-9 15,-16-2 0-15,-8-4 9 16,-31-2-19-16,-20-3 10 16,-14-3 0-16,-24 0-6 15,-1 0 13-15,-19 0-7 16,-11 0 0-16,-7 0 4 15,-14 0-10-15,-7 0 6 16,-6 0 0-16,-8 0-5 16,4 0 14-16,-3 0-9 15,-11 0 0-15,-13 0 2 16,-7 0-8-16,-14 0 6 16,-18 0 0-16,1 0 0 15,-4 0 6-15,4 0-6 0,-7 0 0 16,7 0 4-1,3 0-12-15,11-3 8 0,-4 1 0 16,-4-5-4-16,4 5 16 16,-10-1-12-16,-7 1 0 15,-7 2 7-15,0-4-10 16,0 2 3-16,7-7 0 16,3-2 5-16,4-10 4 15,-7-10-9-15,0-6 0 16,0-8 8-16,-7-8 7 15,0-4-15-15,0-14 0 16,0-12 14-16,0-14-3 16,0-15-9-16,0-5-2 0,0 0 6 15,0 14-10-15,0 14 4 16,0 18 0-16,0 5 14 16,0 3-4-16,6 6-2 15,12-7-8-15,-12 5 14 16,1 3-6-16,0-5-8 15,-7 7 0-15,0-1 0 16,0 10 12-16,0 1-12 16,0 7 0-16,0 6 10 15,0 5-11-15,0 4 1 16,0 2 0-16,-7-4-3 16,7 5 18-16,-7-1-15 15,7 0 0-15,-13 0 6 16,2 5-11-16,-2-2 5 0,-1 6 0 15,-10-3-7-15,-4-1 1 16,-30 1 6-16,-32-4 0 16,-44 3-6-16,-44-1-8 15,-36 2 6-15,-9 2-59 16,-7 1-36-16,23-12-245 16</inkml:trace>
  <inkml:trace contextRef="#ctx0" brushRef="#br1" timeOffset="89625">1801 799 631 0,'0'0'127'0,"0"0"-31"16,0 0 18-16,0 0-38 16,0 0 15-16,0 0-52 15,-66-42-25-15,66 65-14 16,21 34 15-16,31 29 33 15,37 17 30-15,52 19-63 16,69 13 32-16,55 14 10 16,54 11-44-16,35 23 46 15,42 19-52-15,41 33-3 16,30 34 38-16,8 16-37 0,6 16 14 16,-37-4-8-1,-35-11 5-15,-31-6-2 0,-55-20-14 16,-24-25 0-16,-55-35 17 15,-37-37 1-15,-35-34-18 16,-38-32 0-16,-31-25 19 16,-45-29-25-16,-20-21 6 15,-24-10 0-15,-14-12-4 16,0 0 17-16,0 0-14 16,-14-12 1-16,-55-33-74 15,-47-27-58-15,-50-22-154 16,12-24-112-16</inkml:trace>
  <inkml:trace contextRef="#ctx0" brushRef="#br1" timeOffset="90127">7866 213 369 0,'0'0'287'0,"0"0"-131"0,0-179-58 15,-17 155-28-15,3 14 37 16,-6 10-61-16,-35 8-9 15,-25 69 3-15,-61 48-36 16,-37 48 75-16,-29 18-25 16,-23 20-20-16,-7 16 35 15,-45 38-57-15,-90 50 18 16,-71 45 34-16,-76 46-19 16,-21 25 21-16,21-2-66 15,20-23 8-15,69-29-2 16,76-47 9-16,86-39-15 15,75-36 10-15,77-46 6 16,54-41-4-16,27-40-12 16,11-36 0-16,10-29-1 15,14-25 14-15,-6-18-13 0,6-12 0 16,0-6 10-16,0-2-31 16,0 0 13-16,0-5-68 15,6-49 0-15,60-41-255 16,23-36-256-16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103 114 659 0,'0'0'185'0,"0"0"-62"16,0 0 0-16,0 0-8 16,0 0-83-16,0 0-16 0,0-103-16 15,45 97 8-15,6 6-4 16,1 0-4-16,-8 0 0 16,-6 14-5-16,-10 15 8 15,-4 3-3-15,-10 5 0 16,-14 11-8-16,0 10 6 15,-28 8 2-15,-41 5 5 16,-3-2 4-16,3-6-4 16,4-12 1-16,13-8-5 15,21-15 5-15,18-8-1 16,13-11-5-16,0-6 0 16,0-1 0-16,0 2 6 15,44-4-4-15,8 0 14 0,13 0-14 16,25 0 15-16,6-20-17 15,14 2-1-15,-3 4-15 16,-18 5-216-16,-24 9-269 16</inkml:trace>
  <inkml:trace contextRef="#ctx0" brushRef="#br0" timeOffset="1">1028 277 621 0,'0'0'214'0,"0"0"-157"16,0 0 19-16,0 0-16 15,0 0-60-15,0 0-2 16,24-23-10-16,41 23 12 15,18 0 18-15,13 3-10 16,-7-3-2-16,1 0-6 16,-11 0 5-16,-10 0 11 15,-18 0-5-15,-20-6 28 16,-17-4 15-16,0 3-12 16,-14-1 29-16,0-4-19 15,0-5-32-15,-14 2-6 0,-24-2-14 16,-14 4-2-16,-6 4-8 15,13 3 20-15,-6 3-6 16,13 3-4-16,7 0 8 16,17 0-10-16,14 0 2 15,0 0-5-15,7 0-4 16,38 0-1-16,13 3 10 16,32-1 4-16,-1-2 1 15,0 0 0-15,1 0-5 16,-25 0 0-16,-3 4-1 15,-28 1 9-15,-9 1-8 16,-12-1 0-16,-6 1 1 16,-7 6-11-16,0 2 9 0,-51 6-5 15,-32 6-4 1,-20 0 7-16,0 2-55 0,0 4-132 16,34-3-127-16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0 286 94 0,'0'0'426'0,"0"0"-303"0,0 0 30 16,0 0-29-16,0 0-32 16,0 0-11-16,0 0-17 15,38-45-12-15,-10 21-29 16,-4 2 0-16,10-7 29 16,-3-2-26-16,0-1 0 15,-4-2 15-15,-2 6-34 16,-12 5 15-16,-6 11-19 15,-7 6 3-15,0 6 2 16,0 0-8-16,0 0-5 0,0 0 3 16,0 0-25-16,0 26 14 15,0 11 12-15,0 9-1 16,0 9 1-16,0 8 1 16,0 10 0-16,0 8 3 15,0 1 9-15,0 5-10 16,0-13-2-16,0-11 5 15,0-18-5-15,0-13 0 16,0-16 0-16,0-3-11 16,0-11 14-16,0 2-4 15,0-4 1-15,0 0 0 16,-7 0-7-16,-6 0 4 16,-18 0 3-16,3 0 19 15,-3 0-16-15,0 0-3 16,17 0 0-16,8 0 5 0,6 0-3 15,0 0-2-15,0 0 0 16,0 0-5-16,0 0-16 16,0 0 13-16,27 0 4 15,18 0 8-15,6 0 0 16,11 0-4-16,4 0 0 16,9-6 0-16,-9-9 0 15,16 1-82-15,-23 5-117 16,-22 9-281-16</inkml:trace>
  <inkml:trace contextRef="#ctx0" brushRef="#br0" timeOffset="1">1015 375 535 0,'0'0'114'0,"0"0"-46"16,0 0 24-16,0 0-18 0,0 0-27 15,0 0-47 1,7-14 0-16,30 14 0 0,15-3 21 15,24-2 21-15,3-2-6 16,10 2 14-16,7-4-24 16,-13 3 1-16,-8 0 12 15,-23 1-25-15,-18-1 3 16,-10 3 8-16,-17 3-16 16,-7-2 24-16,0-2 2 15,0-1-1-15,0-6 24 16,-7 2-50-16,-23-5-8 15,-15 2-3-15,10 5-7 16,-2 0 10-16,6 1 8 0,10 4 0 16,14 2 1-1,-10-3-7-15,17 3 7 0,0-3 1 16,0 3-2-16,0 0-7 16,0 0-1-16,0 0-7 15,24 0 3-15,4 0-8 16,9 0 12-16,8 6 0 15,0 8 9-15,-7 0-11 16,-1 3 2-16,-9 1 0 16,3 1-3-16,-24 4 8 15,-7 6-12-15,0 2 7 16,-7 9-29-16,-52 0 4 16,-16 1-94-16,9-4-92 15,22-6-69-15,27 1-414 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186 139 862 0,'0'0'197'0,"0"0"-82"15,0 0 9-15,0 0-13 16,0 0-83-16,0 0-2 16,0-32 9-16,0 32-32 15,0 0 24-15,0 0-27 0,0 0 4 16,0 0-15-16,0 0 10 15,0 0 1-15,0 0 0 16,0 3-8-16,0 11 1 16,0 4 7-16,0 4 0 15,24 1 5-15,3 6-4 16,11 5-1-16,0 0 0 16,0 0 10-16,-11 1-10 15,4-3 0-15,-17-1 0 16,10-3-4-16,-17-2 10 15,0-6-6-15,0-3 0 16,-7-8 7-16,0-4-19 16,0 1 9-16,-21-2-22 0,-24-2 24 15,-23-2-19 1,-22 0-18-16,1 0-74 0,3 0-142 16,17 0-63-16</inkml:trace>
  <inkml:trace contextRef="#ctx0" brushRef="#br0" timeOffset="1">134 69 831 0,'0'0'189'16,"0"0"-38"-16,0 0-44 0,0 0-49 15,217-64-29-15,-131 64-19 16,3 0-10-16,-6 0 0 15,-25 13-26-15,-27 13-131 16,-17 3-257-16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187 143 703 0,'0'0'180'16,"0"0"-25"-16,0 0-25 15,0 0-1-15,0 0-27 16,0 0-49-16,-35-143 5 15,35 143-47-15,0 0 0 16,0 0-11-16,0 0-8 16,0 18 5-16,0 19-11 0,0 14 14 15,0 9 3 1,0 6-1-16,0-3-2 0,0 3 0 16,0-3 9-1,0-4-9-15,0-4 0 0,0-8 0 16,0-14-4-16,0-10 13 15,0-8-9-15,0-13 0 16,0-2 4-16,0 0 6 16,0 0-5-16,0 0 1 15,0-23 14-15,-10-9-18 16,-11 1-2-16,-3 0 15 16,-3-1-14-16,13 9 19 0,-10 4-20 15,10 7 0 1,7 6 1-16,-3 3-1 0,10 3 0 15,0 0-2-15,0 0-14 16,0 3 15-16,0 20-15 16,0 12 16-16,38-1-7 15,30 0 4-15,5-8 3 16,9-12 0-16,8-5 6 16,-1-9 0-16,-10 0-6 15,-10 0 1-15,-11-14 14 16,-27-6-10-16,-10-6 9 15,-14-6 2-15,0 1-11 16,-7-3 2-16,0 11-7 0,-7 5-19 16,-21 12-15-1,-16 6-84-15,6 10-46 0,0 29-38 16,10 13-122-16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84 77 470 0,'0'0'347'0,"0"0"-206"0,0 0 1 16,0 0-15-16,0 0-7 15,0 0-46-15,0-77-51 16,0 77 4-16,0 0-27 16,0 0-3-16,-7 14-1 15,-17 20 7-15,10 12-3 16,0 9 0-16,4 4 3 15,3 2-5-15,7 1 2 16,0-7 0-16,0-4 8 16,24-11-1-16,14-9-7 0,-10-11 0 15,16-8 1-15,1-12 1 16,-7 0-2-16,0 0 0 16,-4 0 16-16,-10-18-12 15,-3-10 28-15,-14 1 13 16,3-3-17-16,-10 2 6 15,0 1-29-15,-24 2-3 16,-4 8-2-16,-16 2 1 16,6 10-1-16,7 5 0 15,-7 0-20-15,11 0-3 16,-4 20-93-16,-7 12-86 16,17 2-140-16,-3 3-504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2603 139 656 0,'0'0'236'16,"0"0"-102"-16,0 0-4 15,0 0 14-15,0 0-53 16,0 0-50-16,24-5 14 15,-24 5-28-15,0 0-1 16,0 0 13-16,0 0-39 0,-24 0 16 16,-20 0-16-1,-39 0 6-15,-41 0 3 0,-10 0-6 16,-14 0-3-16,7 0 0 16,14 4 7-16,17-3-7 15,0 7 0-15,21-6 3 16,13 1 1-16,18-1-4 15,34 2 0-15,17-2-2 16,7 1 5-16,0-1-6 16,0-2-2-16,0 4-9 15,0-4 7-15,0 3-16 16,0-3-25-16,0 0-19 16,17 0-91-16,-10 0-20 15,6 0-45-15,-6 0-103 0,11 0-250 16</inkml:trace>
  <inkml:trace contextRef="#ctx0" brushRef="#br0" timeOffset="1">1448 94 74 0,'0'0'300'15,"0"0"-167"-15,0 0 6 16,0 0 20-16,0 0-56 16,0 0 2-16,58-80-3 15,-58 72-36-15,7 5 11 16,-7 0-17-16,0 3-13 15,0 0-18-15,0 0-29 16,-7 0-14-16,-30 12 0 16,-15 17 14-16,-13 5 28 0,-11 3-26 15,-6 5-1 1,2 5 5-16,-2-2 1 0,-7-2-6 16,23-9-1-1,22-8 0-15,13-8 5 0,17-10-5 16,14-5 0-16,0-1 0 15,20 7 7-15,49-3-6 16,10 8 6-16,11-3-4 16,-8 1-6-16,-16-1-22 15,-11 1-79-15,-28 2-41 16,-27-1-116-16,0 0-238 16</inkml:trace>
  <inkml:trace contextRef="#ctx0" brushRef="#br0" timeOffset="2">11 66 456 0,'0'0'370'15,"0"0"-253"-15,0 0 7 0,0 0 16 16,0 0-56-16,0 0-39 16,-11-25-21-16,22 25-24 15,30 0 0-15,28 0 7 16,-4 0 2-16,4 0-5 15,-18 0 8-15,-23 0-1 16,-4 0 19-16,-17 0-29 16,-7 0 14-16,0 0-4 15,0 0-8-15,0 0 2 16,0 0-5-16,0 20 0 0,0 11-3 16,0 15 10-1,-7 2-7-15,0 1 11 0,-10 8-9 16,3-2 15-1,7-4-15-15,-6 0-1 0,2-8 6 16,4-9-1-16,1-2-6 16,-1-15 0-16,7-3-65 15,0-8-72-15,0-3-93 16,0-3-92-16,-7 0-283 16</inkml:trace>
  <inkml:trace contextRef="#ctx0" brushRef="#br0" timeOffset="3">76 389 481 0,'0'0'151'16,"0"0"-3"-16,0 0-8 0,0 0-9 15,0 0-64-15,0 0-58 16,103-63 0-16,24 46 1 16,21-6-9-16,0-3-1 15,-7-2-118-15,-38 2-247 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1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0 675 125 0,'0'0'592'0,"0"0"-487"16,0 0 14-16,0 0-62 15,0 0-17-15,0 0-26 16,141-34-10-16,-82 34 6 15,9 0-6-15,-9 11-2 16,-14 9 17-16,-8 0-19 16,-9 6 8-16,-21 3-5 15,-7 2 4-15,0 3-14 0,-14 0 5 16,-51 2 2-16,-4-6 18 16,4-1-17-16,6-12 2 15,35-9 3-15,10-4 1 16,14-4 1-16,0 1-2 15,0-1-5-15,7 0 23 16,24 0-21-16,14 0 17 16,0 0 3-16,6 0-21 15,1 0 13-15,6 0-15 16,-6 13 3-16,-1 0-10 16,-13 8 15-16,0-1-8 15,-10 3 0-15,-11 0-1 0,-4-1-3 16,-13 4 4-16,0 0-2 15,0 0-4-15,-24-1 8 16,-27-4-2-16,-15-4 15 16,-16-8-10-16,10-7 10 15,3-2-15-15,11 0-24 16,6 0-90-16,21 0-162 16,24-15-422-16</inkml:trace>
  <inkml:trace contextRef="#ctx0" brushRef="#br0" timeOffset="1">860 932 738 0,'0'0'101'16,"0"0"-10"-16,0 0 1 16,0 0-15-16,0 0-77 15,0 0 1-15,76-6 11 16,-4 6-12-16,10 3 23 16,8 0 8-16,-1 0-22 15,0 0 20-15,-9-3-12 0,-5 0-7 16,-9 0 22-16,-22 0-16 15,-13-6 31-15,-24-8 0 16,-7-1-9-16,0-5 15 16,0-2-35-16,-24 2-11 15,-34-6-7-15,-1 6 14 16,14 6-14-16,-6 2 1 16,27 10 0-16,10 2-2 15,14 0-2-15,0 0 3 16,0 0-8-16,0 0 5 15,0 14 1-15,0 3 2 16,31 3 0-16,14 3-4 16,-1-3 4-16,-9 2 0 15,9-2-4-15,-6 3 14 0,0 1-10 16,-17-3 0 0,-4 3 3-16,-3-4-6 0,-14 0 3 15,0-2 0-15,-7 1-4 16,-45 1-21-16,-30 6-14 15,-1 2-67-15,-6 7-148 16,17-1-293-16</inkml:trace>
  <inkml:trace contextRef="#ctx0" brushRef="#br0" timeOffset="2">2263 623 481 0,'0'0'390'0,"0"0"-240"0,0 0-20 15,0 0-2-15,0 0-47 16,0 0-36-16,0-77-1 15,0 77-35-15,0 0 7 16,0 0-15-16,0 0 12 16,0 0-21-16,0 0 8 15,0 12-18-15,-17 13 18 16,10 13-1-16,0 5 1 16,0 0 0-16,7 5 4 15,0-2 2-15,0-1-6 16,0-4 0-16,21-7-6 15,10-9 12-15,-4-7-6 16,11-7 0-16,-7-11 6 0,0 0-8 16,-4 0 3-1,11-11-1-15,-7-9 11 0,-3-6-2 16,2 3-9-16,-9 0 14 16,-14 5-8-16,3 2 39 15,-10 7-23-15,0 4-10 16,0 1 13-16,0 4-21 15,0 0 4-15,0 0-8 16,0 0-15-16,0 6 14 16,0 26-16-16,0 10 17 15,0 14 1-15,0 0 6 16,0 0-7-16,0 2 0 0,0-3 9 16,0-4-14-1,7-5 5-15,0-9-30 0,7-8-55 16,0-3-129-16,3-12-112 15,10-14-283-15</inkml:trace>
  <inkml:trace contextRef="#ctx0" brushRef="#br0" timeOffset="3">3129 1012 764 0,'0'0'171'0,"0"0"-42"16,0 0 6-16,0 0-72 16,0 0-34-16,0 0 5 0,141-26-34 15,-51 24 14-15,20-3-3 16,-14-3-7-16,7 3 8 16,-27-3-12-16,-11 0 1 15,-27-1 25-15,-7 3-25 16,-24 0 29-16,-7-2 8 15,0-1-12-15,0-5 14 16,-18-1-40-16,-26-1 2 16,-8 1-12-16,7 4 24 15,1 5-13-15,23 6-1 16,7 0 4-16,14 0-14 16,0 0 10-16,0 0-6 0,7 17-2 15,21 3 16-15,16 3-6 16,-6 0-2-16,7 0 2 15,0 2-2-15,6 1 4 16,-13 0-4-16,0-1 0 16,-11 4 7-16,-2-3-7 15,-25-3 0-15,0 2-13 16,-7 1 6-16,-55 3-75 16,-24 2-61-16,-21-2-121 15,18-1-359-15</inkml:trace>
  <inkml:trace contextRef="#ctx0" brushRef="#br0" timeOffset="4">2662 1915 670 0,'0'0'235'16,"0"0"-49"-16,0 0-25 15,0 0-17-15,0 0-53 16,0 0-50-16,-7-63-5 16,7 63-28-16,0 0-8 15,0 0 0-15,0 18-13 16,0 19 13-16,0 15-4 16,0 13 9-16,0 3 4 15,0 3-7-15,-7-1-2 0,-3-7 1 16,10-8 10-16,0-13-11 15,0-11 0-15,0-10 1 16,0-13-4-16,0-2 7 16,0-6-4-16,0 0 7 15,0 0-1-15,0 0 9 16,0 0 2-16,0-22 18 16,0-16-7-16,0-8-25 15,0-5 0-15,-7-10 1 16,-14 2 6-16,7-1-7 15,-3 8-3-15,3 9 0 16,1 14-1-16,2 9 2 16,-2 10-1-16,13 4 0 0,-7 3 5 15,0 3-14-15,7 0 6 16,-24 0-22-16,-4 9 18 16,-3 25 0-16,-20 9 7 15,13-3 0-15,0-6 10 16,17-5-12-16,15-7 2 15,-1-10 0-15,0-9-9 16,7-3 16-16,0 0-7 16,0 0 0-16,0 0 11 15,0 0-11-15,20-26 0 16,18-14 0-16,14-13-6 16,-14 3 6-16,6-2 0 0,-9 7 0 15,-4 7 13-15,-11 13-17 16,-3 11 4-16,-17 8 0 15,7 6-6-15,0 0 2 16,0 0 1-16,17 2-3 16,11 22-2-16,9 10 1 15,1 0 7-15,7 0-10 16,-8 4-6-16,-13 1-118 16,-24-10-182-16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1:59:57.9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69 331 937 0,'0'0'105'0,"0"0"29"15,0 0-40-15,0 0-49 16,0 0-30-16,0 0-15 16,-17 48 0-16,3-2-2 15,0 2 17-15,7 3-14 16,-10 0-1-16,17-1 0 16,0-10-8-16,0-11 15 15,0-13-7-15,0-10 0 16,0-3 12-16,0-3-10 0,0 0-2 15,0 0 0 1,7 0 19-16,31-23-11 0,13-11-1 16,11-6-7-16,-3 9 9 15,-8 5-14-15,-23 9 5 16,-4 8 0-16,-10 9-11 16,3 0 2-16,-3 0 5 15,6 0 3-15,4 15-27 16,-3 1 20-16,3 5-5 15,3-5-4-15,4-4 15 16,7 0-29-16,-10-10 21 16,3-2 9-16,0 0 1 15,-11-2-1-15,4-22 1 16,4-4 0-16,-11-7 2 0,-3 1 7 16,-14 0-9-1,0 3 21-15,0-1-18 0,0 9 42 16,0 9-29-16,-7 6-11 15,-10 8-2-15,17 0-3 16,-14 0-3-16,-7 21-1 16,-10 18 4-16,7 9-5 15,11 0 5-15,13-4-36 16,0-7 22-16,30-11-40 16,15-12 39-16,7-11 13 15,-1-3-7-15,8 0 7 16,-8-17 2-16,1-17 0 15,-7-1 5-15,-14 1 7 0,-1-3-10 16,-16 6 32 0,0 7-20-16,-7 10 42 0,-7 8-35 15,0 6-9-15,0 0-12 16,7 0-9-16,3 9-2 16,4 19 7-16,6 6 8 15,11 1-9-15,0 0 5 16,4-7-44-16,20-2-9 15,3-9-109-15,1-6-57 16,-15-8-210-16</inkml:trace>
  <inkml:trace contextRef="#ctx0" brushRef="#br0" timeOffset="182">1417 447 319 0,'0'0'278'0,"0"0"-112"0,0 0-92 15,0 0-32-15,0 0-42 16,0 0 14-16,-83 57-13 16,49-17-1-16,3 1 2 15,0-7-9-15,10-5-36 16,14-7-206-16</inkml:trace>
  <inkml:trace contextRef="#ctx0" brushRef="#br0" timeOffset="473">1846 96 480 0,'0'0'306'16,"0"0"-120"-16,0 0-19 15,0 0-26-15,0 0-46 16,0 0-73-16,14-96-19 15,-14 117-3-15,0 29 0 16,0 9-7-16,-14 13 10 16,8-4-3-16,6 1 2 15,-7-4 12-15,7-8-12 16,0-8-2-16,0-11-9 0,0-7-21 16,7-13-112-16,-1-13-25 15,15-5 4-15,-11 0-82 16,-10-9-142-16</inkml:trace>
  <inkml:trace contextRef="#ctx0" brushRef="#br0" timeOffset="614">1743 413 136 0,'0'0'264'15,"0"0"-124"-15,0 0-9 16,0 0-18-16,0 0-4 16,0 0-109-16,-44-57 3 15,109 54 9-15,11 3-12 16,6 0-6-16,-17 0-224 15,-6 0-267-15</inkml:trace>
  <inkml:trace contextRef="#ctx0" brushRef="#br0" timeOffset="938">2373 161 722 0,'0'0'157'16,"0"0"-64"-16,0 0 15 15,0 0-60-15,0 0-33 16,0 0-15-16,0-2-14 16,0 16 14-16,0 3-10 0,0-2 22 15,0-6-8-15,0-7-4 16,0-2 0-16,0 0 5 15,0 0 3-15,0 0-3 16,0 0 23-16,0 0-9 16,0-9 25-16,0 1-40 15,0-1 1-15,0 5-10 16,-14 4-121-16,-10 0-170 16,-4 7-171-16</inkml:trace>
  <inkml:trace contextRef="#ctx0" brushRef="#br0" timeOffset="1145">2589 579 524 0,'0'0'108'0,"0"0"-51"15,0 0 30-15,0 0 12 16,0 0 11-16,-120 174-60 15,48-119-10-15,-25 2-22 16,-9-2-18-16,3-1-90 16,-7-9-631-16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2:02.93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394 1285 435 0,'0'0'288'16,"0"0"-185"-16,0 0 4 15,0 0-3-15,0 0-34 16,0 0 31-16,20 0-46 0,-13 0 3 16,17-6 33-16,4-17-42 15,16-11-6-15,8-6-29 16,0-3-13-16,-8-2 20 15,8-2-10-15,-21 11-10 16,0 7 3-16,-24 11 12 16,-7 10-13-16,0 8-3 15,0 0-9-15,0 0 5 16,-7 0-17-16,-24 0 21 16,-14 8-7-16,0 10 14 15,18 2-14-15,17-3-6 16,-4 4-18-16,14 1 29 15,0 1-39-15,0-4 19 16,14 5 20-16,23-1-14 0,15-7 9 16,-14 2 7-16,0-1 0 15,-11 0-10-15,-10 0 10 16,-10-5 0-16,-7 0-4 16,0-2-9-16,0 2 11 15,-31-3-9-15,-13-1 11 16,-15-5-20-16,1-3 18 15,6 0-35-15,14 0-7 16,18 0-67-16,2 0-49 16,18 0-104-16,0-11-364 15</inkml:trace>
  <inkml:trace contextRef="#ctx0" brushRef="#br0" timeOffset="190">1209 1211 565 0,'0'0'172'16,"0"0"-55"-16,0 0-15 16,0 0-44-16,0 0 17 15,0 0-48-15,-52 54 13 16,14-20-18-16,-7 9-7 16,-6 0-22-16,6 3 7 15,14-6-256-15,11-11-98 16</inkml:trace>
  <inkml:trace contextRef="#ctx0" brushRef="#br0" timeOffset="664">1941 768 104 0,'0'0'750'0,"0"0"-537"15,0 0-74-15,0 0 8 16,0 0-84-16,0 0-55 16,7-55-16-16,0 103-21 15,-7 27 29-15,0 17-4 16,0 7 20-16,0 8-14 16,0-8-2-16,-14-5 3 15,0-11-3-15,0-14 0 0,14-14 0 16,0-21-3-16,0-11-8 15,0-11 7-15,0-12 1 16,14 0 3-16,14 0 6 16,3-24-5-16,0-10-1 15,-11-9 4-15,-6-2 10 16,-14-7-14-16,0 3 0 16,0 6 4-16,-21 6-18 15,-16 6 14-15,9 5 0 16,-3 12-9-16,24 6 17 15,0 4-8-15,7 4 0 16,0-2 7-16,0 2-16 0,52-9 9 16,37-2 0-1,28-3-5-15,10-7-57 0,-17-1-38 16,-20 4-81-16,-32-5-78 16,-27 3-163-16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2:05.10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23444 6552 764 0,'0'0'192'0,"0"0"-30"16,0 0-36-16,0 0 6 15,0 0-60-15,0 0-49 16,0 0-15-16,-35 15 3 15,25 59 3-15,10 9 3 16,0 5-13-16,0 4 24 16,0 3-28-16,0 2 0 15,0-1-1-15,0-1 1 16,10-9-62-16,-3-12-148 16,14-17-163-16,31-17-524 15</inkml:trace>
  <inkml:trace contextRef="#ctx0" brushRef="#br0" timeOffset="457">24200 7165 712 0,'0'0'225'0,"0"0"-115"15,0 0 16-15,0 0-7 16,0 0-56-16,0 0-16 15,-110-116-45-15,96 116 4 0,-10 35-12 16,-7 17 5-16,4 11 1 16,13 5-5-16,14 4 8 15,0-9-6-15,28-6 1 16,30-14-16-16,4-12 12 16,3-16-49-16,-6-13 52 15,3-2-7-15,-11 0 20 16,1-20-7-16,-1-11 3 15,-6-9-3-15,-7-6 18 16,-4 0-11-16,-16-2 4 16,-5 5 27-16,-13 9-24 15,0 10 23-15,0 16-8 16,0 5-21-16,0 3 4 16,0 0-15-16,0 23-10 15,0 18 3-15,0 4 11 0,0 3-4 16,0-5 0-1,31-9-3-15,-3-5-4 0,3-6-26 16,7-7-69-16,-11-12-80 16,4-4-35-16,-10 0-117 15</inkml:trace>
  <inkml:trace contextRef="#ctx0" brushRef="#br0" timeOffset="744">24616 7075 493 0,'0'0'172'0,"0"0"-44"16,0 0-1-16,0 0-14 0,0 0-58 16,0 0-18-16,-96-94-37 15,96 94-8-15,0 6-6 16,14 14 13-16,24 0 1 16,-1-6 12-16,-9-6-7 15,-11-8 1-15,-3 0 0 16,-7 0-3-16,0 0 28 15,-7-18-8-15,0-12 2 16,0-1 5-16,-28 3-25 16,4 10-2-16,3 10-3 15,-3 8-20-15,4 0-54 16,13 16-119-16,7 16-183 16</inkml:trace>
  <inkml:trace contextRef="#ctx0" brushRef="#br0" timeOffset="1708">25111 7281 762 0,'0'0'167'0,"0"0"-25"16,0 0 20-16,0 0-60 15,0 0-43-15,0 0-46 16,-20-45-3-16,51 47-10 16,3 27 0-16,18 11 9 0,-1 6-2 15,-6 3-7-15,0 0 0 16,-7-9 1-16,-8-9 10 16,-9-9-11-16,-14-7 0 15,-7-10 3-15,0-5-12 16,0 0 8-16,-7 0 1 15,-38-14-16-15,1-14 11 16,9-1 5-16,18 0 0 16,17-2-10-16,0 0 8 15,24-4-18-15,21 1-13 16,13 0 32-16,-6 2-1 16,6 7 2-16,-13-1 0 15,0 2 5-15,-14 7-1 0,-4 3-2 16,-3 3-2-1,-3 2 25-15,-4 4-25 0,-10 2 23 16,-7 3-15-16,0 0-3 16,0 0-2-16,0 0-3 15,0 0-3-15,0 0-2 16,0 20 5-16,-24 11 0 16,3 9 0-16,4 7 5 15,17-5-8-15,0 1 4 16,0-9-1-16,24-4 0 15,14-14 3-15,14-5-3 16,6-11 0-16,7 0 2 0,4 0-3 16,-4-17 3-16,-3-11-2 15,-10-10 20-15,-7-10-16 16,-4-6 2-16,-10-9 6 16,-7-3 0-16,-17 0 24 15,-7 3-30-15,0 5 2 16,0 12 22-16,-7 13-30 15,-10 13 16-15,3 8-14 16,7 12 6-16,7 0-14 16,-24 6 6-16,3 40-3 15,-10 13-11-15,-6 16 20 16,23 6-6-16,14-8 0 16,0-1-2-16,38-14-8 0,20-19 4 15,-6-16-10-15,16-12 13 16,-2-11-8-16,9 0 11 15,-2 0 0-15,-5-16 6 16,-16-13-3-16,-7-3 2 16,-25-6-4-16,-13-3 11 15,-7 3-6-15,0 4-4 16,0 8-2-16,-27 12 3 16,-4 8-6-16,0 6 3 15,3 17-3-15,-3 27-7 16,0 7 15-16,25 4-5 15,6-7 0-15,17-5-8 16,55-9-1-16,31-10 4 16,24-8-49-16,28-11-130 0,-14-5-175 15</inkml:trace>
  <inkml:trace contextRef="#ctx0" brushRef="#br0" timeOffset="14361">111 10338 696 0,'0'0'177'0,"0"0"-78"16,0 0 17-16,0 0-9 15,0 0-6-15,0 0-51 16,-7-38-22-16,7 56-28 16,-7 19 0-16,0 6 10 15,-3 3-7-15,3-1 5 16,7-4-7-16,0-10 2 15,0-8 3-15,0-9-6 16,0-6 4-16,0-5 1 0,0-3-2 16,0 0 18-16,0 0 20 15,0-29-16-15,0-13-9 16,0-15-10-16,0-6-6 16,24 0 12-16,-3 8-12 15,-14 21 0-15,3 17 0 16,-3 11 4-16,-7 6-9 15,7 0 3-15,0 6-13 16,13 29 10-16,4 10 5 16,-3 3 0-16,10-1 1 15,7-11 4-15,-18-9-5 16,11-13 0-16,0-12 0 16,-10-2 0-16,17-11 0 15,0-29 16-15,3-8-9 16,-3-9-1-16,-1-1 4 0,-12 7-6 15,-19 8-2-15,-6 15 1 16,0 10 1-16,0 10-8 16,0 8 1-16,-6 0-60 15,-12 26-20-15,5 16-75 16,6 4-78-16,7-3-81 16</inkml:trace>
  <inkml:trace contextRef="#ctx0" brushRef="#br0" timeOffset="14687">668 10426 423 0,'0'0'213'0,"0"0"-71"16,0 0 8-16,0 0-62 16,0 0-25-16,0 0-31 15,0 9-30-15,-7 20 11 16,-3 2-11-16,10 4-2 15,0-7 4-15,0-8-4 16,0-6-2-16,17-8 2 16,4-6 0-16,10 0 8 15,-4-3 0-15,-3-18 14 16,-10-1 30-16,3 0-10 0,-17-5-10 16,0-1 0-1,0 2-25-15,-38 1-4 0,0 5-3 16,8 11-8-16,2 6-9 15,4 3-91-15,17 3-55 16,0 17-131-16</inkml:trace>
  <inkml:trace contextRef="#ctx0" brushRef="#br0" timeOffset="15313">1039 10459 583 0,'0'0'157'16,"0"0"-6"-16,0 0-48 0,0 0-9 16,0 0-16-1,0 0-27-15,-106-53-14 0,78 56-33 16,-10 26 3-16,7 5-6 16,11 9 6-16,6-2-7 15,14-7 0-15,0-6 0 16,0-11-3-16,7-11-1 15,20-6 4-15,11 0 8 16,14-17-5-16,-7-15 13 16,-1-8-9-16,-6-3 8 15,-17-6 20-15,3 1 2 16,-17-7 5-16,-7 4-7 16,0 3-29-16,0 7 11 0,0 16-16 15,0 11 4 1,0 11 9-16,0 3-11 0,0 0-6 15,0 10-2-15,-7 28 5 16,0 11 1-16,7-1-1 16,0 1 0-16,0-9-5 15,34-11 2-15,11-12-1 16,0-8-10-16,-7-9 0 16,13 0 13-16,1-18-3 15,-8-10 4-15,-13-7-3 16,-10-1 12-16,-14-2-9 15,-7 7 0-15,0 5 4 16,0 12 5-16,-7 5-8 16,-14 9 5-16,-10 0 6 0,4 0-12 15,-4 23 5-15,-7 14-5 16,17 8 3-16,15 2-5 16,6-4 2-16,0-8-1 15,0-7-3-15,20-12 2 16,18-7 1-16,7-9-13 15,-1 0-29-15,-9 0-72 16,-11 0-100-16,-24 0-156 16</inkml:trace>
  <inkml:trace contextRef="#ctx0" brushRef="#br0" timeOffset="17143">393 11124 789 0,'0'0'186'0,"0"0"-83"16,0 0 25-16,0 0-18 15,0 0-40-15,0 0-5 16,0-89-31-16,0 89-26 16,-7 5-8-16,7 39 5 15,-7 24-5-15,-10 21 6 16,3 11 2-16,-6 6-4 15,-4-3-4-15,3-2 0 16,4-19 1-16,10-15 8 16,0-26-9-16,7-18 0 15,0-11-2-15,0-12-1 16,52 0 2-16,6-46 1 16,25-20 10-16,-8-8-10 15,-16 0 4-15,-22 8-4 16,-30 15 0-16,-7 4 4 0,-13 11-4 15,-25 1 0-15,-14 9-3 16,7 7 3-16,1 4 0 16,13 10-1-16,10 5 4 15,4 0-14-15,17 0 11 16,0 0-14-16,0 0 12 16,0 0-18-16,0 0 13 15,0 0 2-15,24 0-6 16,4 0 11-16,9 0-2 15,1 0 4-15,7-9 1 16,-7-11 3-16,0 0-6 16,-4 2 0-16,-10 5 3 0,-10 1 0 15,-7 9-3-15,-7 1 4 16,0 2-2-16,0 0 2 16,0 0 0-16,0 0-4 15,0 0-3-15,0 0-1 16,0 20 3-16,0 11 1 15,-14 6-4-15,7 6 6 16,0 0-2-16,7-3 0 16,0-3 7-16,0-11-13 15,0-12 6-15,7-9 0 16,14-5 2-16,10 0 0 16,6-19 0-16,8-15 5 15,-11-1-2-15,-9-3-4 0,-19-1-1 16,-6-1 0-1,0-3 5-15,0 3 1 0,0 4-6 16,-20 6 0-16,-11 16 1 16,17 4 0-16,-10 8-1 15,3 2 2-15,4 0-8 16,3 6 6-16,1 25-1 16,6 6 0-16,7 8 1 15,0 3-5-15,0-12 5 16,20-4 0-16,11-13-4 15,4-9 10-15,3-10-6 16,-1 0 0-16,8-10 3 0,0-15 4 16,-7-3-7-1,-11-1 0-15,-10 6 4 0,-3-3 1 16,-7 1-5-16,0 1 0 16,0 10 5-16,-7 10-5 15,0 0 0-15,0 4 0 16,0 0-2-16,0 0-11 15,0 11 9-15,0 12 2 16,0 9 2-16,0-9-4 16,7-3 4-16,10-9 0 15,-10-2-1-15,13-7 3 16,-2-2-2-16,9 0 0 16,-3 0 3-16,-10 0 2 15,-7-11-4-15,0-6 3 0,3 3-3 16,4 0 3-16,-7-7-4 15,-1 9 0-15,12 2 4 16,-18 10-9-16,6 0 5 16,-6 0-8-16,7 0 7 15,-7 5-11-15,7 18 12 16,0-3 0-16,-7-3 4 16,0-9-7-16,0-2 3 15,0-2 0-15,0-4-3 16,7 0 6-16,-7 0-3 15,0 0 0-15,24 0-4 0,-10-6 1 16,0-10-3 0,3 3 6-16,-3 4-1 0,-8 5 1 15,1 3-1-15,10 1-15 16,-10 0-3-16,7 0 15 16,0 0-1-16,3 1 3 15,4 9-7-15,3-1 9 16,-4-9 0-16,11 0-2 15,-3 0 1-15,3 0-6 16,-17-11 7-16,10-10 0 16,-18 1 4-16,8 3-2 15,-14-4 0-15,0 3-2 16,0 0 6-16,-7 3-7 16,-13 4 1-16,-4 5 0 15,-4 6-3-15,4 0-5 0,3 9 6 16,-3 23 2-16,11 4-2 15,-1 8-1-15,14-4 3 16,0-6 0-16,0-11-7 16,0-12 2-16,0-11 5 15,20 0 0-15,1-6 1 16,10-30 10-16,0-12-11 16,-3-2 1-16,-4-7 8 15,-11-1-5-15,-6 4 4 16,-7 3 4-16,0 8-12 15,0 12 13-15,0 16-12 16,0 11 1-16,0 4-2 0,0 7-12 16,0 30-2-16,0 18 10 15,-14 5 8-15,8-3-1 16,6-12-3-16,13-10-1 16,56-21-1-16,17-14-42 15,41-3-170-15,21-43-225 16</inkml:trace>
  <inkml:trace contextRef="#ctx0" brushRef="#br1" timeOffset="-873855">1669 4595 707 0,'0'0'132'16,"0"0"-44"-16,0 0 63 16,0 0-53-16,0 0-54 15,0 0-6-15,51-99-1 16,-20 49 22-16,10-11-18 0,4-4-22 15,0-7 28-15,-14 0-33 16,0 1 3-16,-11 2 0 16,-6 6-15-16,-7 12 15 15,-7 14-10-15,0 11-6 16,0 12 10-16,0 8-9 16,0 6-2-16,-14 0 0 15,7 0-3-15,-13 9 3 16,-11 23 0-16,0 16 0 15,3 6-9-15,11 6 11 16,10 3-2-16,0 0 0 16,7 0 2-16,0-6-8 0,0-5 6 15,24-9-16-15,-3-9 16 16,-7-11-17-16,10-9 6 16,-4-8 11-16,5-6-4 15,-12 0 4-15,8 0 2 16,-4-14-1-16,4-18 11 15,10-3-9-15,-11-2-2 16,-3 3 0-16,-3 5 5 16,-14 9-1-16,7 11-5 15,-7 9 1-15,0 0-6 16,0 0 3-16,0 0-6 16,0 0-5-16,0 21-23 15,7 8 33-15,17-1 2 0,-10 4 1 16,10-7 7-1,-3-7-3-15,-1-7-4 0,-3-5 0 16,-3-6 4-16,0 0 1 16,3 0-5-16,-3-15 4 15,6-11 8-15,5-8-7 16,-12-6-2-16,-6-2 0 16,3-2 2-16,-10 7 3 15,0 12-5-15,0 7 2 16,0 14 5-16,0 0-8 15,0 4-4-15,0 0 1 16,7 4-25-16,7 26 24 16,10 11 0-16,-3 10 2 15,-1 0 0-15,11 3 2 0,0-2-4 16,-3-4 1-16,-4-5-12 16,-3-14 10-16,-4-9-2 15,-10-9-5-15,-7-5 9 16,0-3-24-16,0 0-12 15,0-3 9-15,-24 0 28 16,-14 0-10-16,3 0 7 16,11 0-5-16,4-6 7 15,13 0-3-15,7 4 4 16,0-2 0-16,0-1-11 16,0 0-5-16,7-2-14 15,13-7 30-15,11-3 7 16,7-6-7-16,7-8 2 0,6-6-2 15,1-6 11-15,-1-6-6 16,-6-1 7-16,-7-9 11 16,-17-3 29-16,-15 2-26 15,-6-1 16-15,0 13-12 16,0 11-15-16,0 11 17 16,-13 17-23-16,6 7 3 15,7 2 0-15,0 0-12 16,0 14-13-16,0 31-4 15,0 16 17-15,0 2 5 16,0 2-5-16,14-5 0 16,17-4-2-16,3-8-4 0,-3-12-12 15,7-10-14 1,-1-11-41-16,-2-13-23 0,-4-2-49 16,-11 0-46-16,-9 0 10 15,-11-17-37-15,0-6-117 16</inkml:trace>
  <inkml:trace contextRef="#ctx0" brushRef="#br1" timeOffset="-873691">2889 4222 194 0,'0'0'152'0,"0"0"-5"15,0 0-19-15,0 0-8 16,0 0-37-16,0 0-65 16,11-69-6-16,47 53 18 15,14 2-25-15,11-1 3 0,-15 4-8 16,-9 5-4-1,-21 3-58-15,-25 3-95 0,-13 0-100 16</inkml:trace>
  <inkml:trace contextRef="#ctx0" brushRef="#br1" timeOffset="-873210">2091 3902 382 0,'0'0'171'0,"0"0"-55"0,0 0 15 16,0 0-39-16,0 0-17 16,0 0-24-16,-6-17-30 15,-5 17 8-15,11 0-26 16,0 0-2-16,-7 0-1 16,1 0 8-16,-1 9-8 15,0 11 2-15,-10-6 3 16,17 0-4-16,0 1-1 0,0-4 0 15,0-6 14-15,24 0-12 16,-4-5 20-16,11 0 5 16,-10 0 19-16,3-7 66 15,-3-16-32-15,-4 0-20 16,-10 5-5-16,-7 1-29 16,0 7 4-16,0-2-24 15,-14 5-4-15,-31 5-4 16,-17 2-57-16,-3 0-159 15,-11 30-135-15</inkml:trace>
  <inkml:trace contextRef="#ctx0" brushRef="#br1" timeOffset="-867574">9340 2919 268 0,'0'0'385'0,"0"0"-290"16,0 0 11-16,0 0-7 15,0 0-26-15,0 0 15 16,0 0-39-16,-52-54 10 15,45 51 6-15,7-3-27 16,0 0 20-16,0 3-29 16,0 0-6-16,0 0 15 15,0-2-36-15,0-4 19 0,0 3-7 16,0 0-7 0,0 1 15-16,0 0-20 0,0-1-2 15,0-3 11-15,0-2-1 16,14-4-10-16,7-5 0 15,9 0 8-15,1 3-12 16,7 3 4-16,-10 0 0 16,3 2-3-16,-4 4 12 15,4 2-9-15,0 3 0 16,-3 3 0-16,9 0-10 16,1 0 10-16,0 0 0 15,-4 0-8-15,18 5 16 16,3 9-8-16,-3-2 0 15,-8 2 10-15,-16 1-18 0,3-1 8 16,-4 0 0-16,-3 4-13 16,7 2 19-16,-17-1-6 15,7 5 0-15,3 1 7 16,-4 1-14-16,4 2 7 16,-10 7 0-16,0-1-10 15,3 3 20-15,-10 1-10 16,0-1 0-16,-7 0 3 15,0 0-13-15,0 0 10 16,0-2 0-16,0-1-2 16,0-5 7-16,0 1-5 15,0 0 0-15,0-2 3 16,-7 1-13-16,-10-4 10 0,-4-1 0 16,1-2-7-1,-11 2 13-15,7-6-6 0,-4 3 0 16,-3-4 1-16,4-5-10 15,-4-1 9-15,17-5 0 16,-17-3-1-16,10-1 10 16,-3-2-9-16,-7 4 0 15,18-4 8-15,-15 0-7 16,-3 0-1-16,0 0 0 16,-3 0 1-16,-4 0 10 15,0-9-11-15,0 0 0 16,11 1 4-16,-4-4-4 0,7 0 0 15,3 1 0-15,-10 0-3 16,17-4 13-16,-6 4-10 16,-4 0 0-16,10 2 2 15,-10-3-9-15,10 2 7 16,0-2 0-16,-10 3-2 16,11-2 10-16,-1 2-8 15,-3-3 0-15,3 4 2 16,7 0-9-16,0-1 7 15,-10 4 0-15,10-1-2 16,7-3 9-16,0 1-7 16,-7 2 0-16,7-3 3 15,0 4-12-15,0-1 9 0,-7 0 0 16,7 4-5-16,0-2 18 16,0 2-13-16,0-2 0 15,0 2 1-15,0-2-13 16,0-1 12-16,0 2 0 15,0-2-6-15,0 5 8 16,0-3-2-16,0 3 0 16,0 0 2-16,0 0-4 15,0 0 2-15,0 0 0 16,0 0-2-16,0 0 10 16,0 0-8-16,0 0 0 15,0 0 2-15,0 0-6 16,0 0 4-16,0 0 0 15,0 0-1-15,0 0 10 16,0 0-10-16,0 0 1 0,0 0 0 16,0 0-10-16,0 0 10 15,0 0 0-15,0 0-3 16,0 0 7-16,0 0-6 16,0 0 2-16,0 0 0 15,0 0-5-15,0 0 5 16,0 0 0-16,0 0 0 15,0 0 12-15,0 0-10 16,0 0-2-16,0 0 1 16,0 0 1-16,0 0-1 15,0-2-1-15,0-2 0 16,0 0 11-16,0-1-14 0,0 0 3 16,0-3 0-16,0 1-2 15,0 5 4-15,0-2-2 16,0 4 0-16,0-2 11 15,0 2-14-15,0 0 3 16,0 0 0-16,0 0-10 16,0 0 10-16,0 0 0 15,0 0-1-15,0 0-7 16,0 0 1-16,0 0 3 16,-7 0-9-16,7 12 5 15,-6 7 1-15,6 7 7 16,-18 3 0-16,5-1 5 0,6-2-14 15,-17 2 9-15,17-6-5 16,-14-4-10-16,14-6 11 16,-3-1 4-16,3-5-2 15,7-3 9-15,-7-3-11 16,7 0 4-16,0 0 0 16,0 0 4-16,0 0 4 15,0 0-5-15,0 0 2 16,0-9 5-16,0-19-13 15,0-4 3-15,0 1-1 16,0 3-14-16,7 5 15 16,10 9 0-16,-17 4-1 15,0 8 9-15,0 2-16 0,0 0 8 16,0 0-12 0,7 0 7-16,7 0-23 0,10 14 28 15,10 9-8-15,4-3 19 16,0 2-25-16,7-2-18 15,-7-2-237-15,-18-7-125 16</inkml:trace>
  <inkml:trace contextRef="#ctx0" brushRef="#br1" timeOffset="-863050">9353 3330 372 0,'0'0'217'16,"0"0"-96"-16,0 0-17 0,0 0 15 15,0 0-66-15,0 0-6 16,0 0 10-16,83-131-12 15,-69 105 8-15,-7-8-12 16,3 0-2-16,-10-4 6 16,0 1-25-16,7 3-12 15,-7 8 13-15,0 6-19 16,0 11 10-16,0 7 2 16,0 2-8-16,0 0-12 15,0 0-11-15,0 0-6 16,0 8 10-16,0 18 13 15,0 3 7-15,0 5-7 16,0-3 6-16,0 1-7 0,0-1 1 16,0 1 0-1,0-4-6-15,0-5 2 0,7-5 1 16,-1-8-21-16,1-6-11 16,0-2 24-16,-7-2-4 15,17 0 14-15,-3 0-2 16,0 0 6-16,3-11 4 15,-3-6-4-15,-7 3 2 16,0 2 1-16,-7 3-6 16,0 8 0-16,0 1 13 15,0 0-11-15,0 0-4 16,0 0-7-16,0 0-19 0,0 0 11 16,0 7 13-16,0 11 4 15,0-1 0-15,17-3-10 16,-10 1-10-16,6-7 9 15,-6-5 0-15,-7-1 7 16,7-2 4-16,-7 0 0 16,10 0 21-16,-3 0-18 15,0-8 11-15,-7-10-2 16,0-1 3-16,0 2 7 16,0 0-15-16,0 2-2 15,0 4-5-15,0 2-6 16,0 6 0-16,0 1-23 15,-14 2-48-15,-3 0-32 0,4 0-52 16,-1 5-50-16,3 6-160 16</inkml:trace>
  <inkml:trace contextRef="#ctx0" brushRef="#br1" timeOffset="-862619">9769 3176 188 0,'0'0'132'15,"0"0"6"-15,0 0-27 16,0 0-13-16,0 0-41 16,0 0-1-16,0-12 18 0,0 12-51 15,0 0-16-15,0 0-2 16,0 0-3-16,0 0 8 15,0 9-10-15,-6 8 0 16,-1 1-1-16,7-4 2 16,0 0-1-16,0-3 0 15,0 1 6-15,0-6-16 16,0-1 2-16,0-5 1 16,7 0 4-16,-1 0 3 15,8 0 27-15,3-8-8 16,-3-7 10-16,-14 1 26 0,0-3-22 15,0 2 8 1,0 2-9-16,0 1-19 0,0 0-12 16,0 7-1-16,-7-1-15 15,-10 6-5-15,-4 0-31 16,8 0-35-16,-5 0-103 16,5 6-204-16</inkml:trace>
  <inkml:trace contextRef="#ctx0" brushRef="#br1" timeOffset="-862506">9769 3176 296 0</inkml:trace>
  <inkml:trace contextRef="#ctx0" brushRef="#br1" timeOffset="-862119">9769 3176 296 0,'141'-26'272'0,"-141"26"-178"0,0 0-16 0,0 0-45 0,0 0-21 15,0 0-8-15,0 9 0 16,0 10 6-16,0 4-7 16,0 2-1-16,0 3 9 15,0-6-6-15,0 0 0 16,0-4 9-16,7-6-11 16,0-4 6-16,-7-2-4 15,7-6 0-15,-7 0 13 16,0 0 2-16,0 0 31 15,0 0 36-15,0 0-6 0,0 0 16 16,0-9-32-16,0-10-51 16,0-5 31-16,0-1-23 15,0-7-5-15,0 0-4 16,0-1-11-16,0-2 5 16,0 3-7-16,0 4 5 15,0 8-10-15,10 5 5 16,-3 5 0-16,7 4-1 15,-7 2-16-15,17 4 12 16,-10 0-7-16,17 0-13 16,-11 0 24-16,11 15-14 15,-17 2 4-15,-7 0 0 16,-7 3-27-16,0 0-21 0,-14 3-59 16,-44-3-101-16,-18 0-573 15</inkml:trace>
  <inkml:trace contextRef="#ctx0" brushRef="#br2" timeOffset="-613884">8404 3734 455 0,'0'0'73'16,"0"0"29"-16,0 0-7 16,0 0-31-16,0 0 28 15,0 0-60-15,0 0-12 16,0-137 27-16,-7 134-44 15,7 3 29-15,-6 0-31 16,-8 0 8-16,-17 0-18 16,-14 3 5-16,-13 15 4 15,-8 12-3-15,-2 2 20 16,9 5-17-16,8 3 0 16,13 3 7-16,0-1-16 15,10 8 9-15,4 3 0 0,11 2-7 16,-1 8 20-16,4 2-13 15,10-2 0-15,0 2 8 16,0-4-20-16,0-4 12 16,31-5 0-16,-1-1 0 15,5-1 16-15,10-6-16 16,6 1 0-16,18-4 8 16,3-3-6-16,11-10 0 15,-1-2-2-15,-17-4 25 16,-6-4-15-16,3-1 3 15,3-6 1-15,-6-5-13 16,16-6 45-16,-9 0-24 0,2 0 22 16,-9-20 41-16,-8-12-48 15,1 2 34-15,-7-9-34 16,-14-6-27-16,-4 3 44 16,-3-13-49-16,-10-6 2 15,-7-4-1-15,0-15 9 16,-7-12-15-16,0 1 0 15,0 0 4-15,-35 2-21 16,-40 11 17-16,-15 7-3 16,-34 8-6-16,-10 17-19 15,0 12 20-15,14 11-49 16,10 21-93-16,27 2-24 0,32 0-139 16</inkml:trace>
  <inkml:trace contextRef="#ctx0" brushRef="#br1" timeOffset="-879481">431 921 488 0,'0'0'213'0,"0"0"-84"16,0 0 1-16,0 0-19 16,0 0-71-16,0 0-6 0,14-44-12 15,-1 21-14-15,11-3 26 16,-3-5-16-16,-14-3 12 16,3-3 24-16,-10-3-39 15,0 0 9-15,0 5 11 16,0 1-30-16,0 8 19 15,0 9-18-15,-10 9-1 16,3 5-5-16,0 3-6 16,0 0 2-16,0 0-6 15,-17 14 1-15,11 26 7 16,-18 14 2-16,17 1 0 0,7 2-7 16,7-5 12-1,0-9-5-15,0-7 0 0,0-9-2 16,7-13-3-16,7-6-8 15,-4-8-13-15,-3 0 26 16,7 0-15-16,10 0 15 16,-4-20 5-16,1-6 0 15,3 1-4-15,-10 1-1 16,3 8 0-16,-10 4-3 16,-7 7 4-16,0 5-2 15,7 0 1-15,-1 0-46 16,1 2 21-16,11 15 9 15,-5 1 14-15,1-4-5 16,0-8 1-16,-4-4 6 0,-3-2 0 16,7 0 0-16,0 0 3 15,3-16-3-15,-4-8 4 16,1-4 4-16,-7-7 0 16,3 1-8-16,-10-3 10 15,0 3-8-15,0 5 20 16,0 12-14-16,0 8 4 15,0 7-12-15,0 2-8 16,0 0-8-16,-17 15 0 16,-3 18 16-16,6 7 8 15,-3-3-8-15,10-2 0 16,7-7-4-16,0-5-9 0,0-9-10 16,24-10 20-16,3-4 0 15,11 0 3 1,0-9 1-16,7-14 0 0,-11-8 9 15,4-1-4-15,-14 7-3 16,-3 2-3-16,-8 5 5 16,-2 9-9-16,-4 7 4 15,-7 2-1-15,0 0 1 16,0 0-32-16,6 2 18 16,-6 19 13-16,0-4-4 15,0-2-2-15,0-4 7 16,0-6 0-16,0-3-2 15,0-2 4-15,0 0-2 0,0 0 9 16,0 0-8 0,0 0 27-16,0-13-26 0,0-7-2 15,0 3 10-15,0 2-1 16,0 9-7-16,0 4 3 16,0 2-5-16,-6 0-1 15,-12 2-30-15,5 25 29 16,-1 1-12-16,-10 3 20 15,24-2-12-15,0-6 3 16,0-3-12-16,0-3 13 16,0-6-26-16,0-2 11 15,0-6 16-15,17-3-12 16,-3 0 13-16,6 0 0 0,-2-6 3 16,-5-11 11-16,-6-3-14 15,0 3 7-15,-7 0 24 16,0 5-21-16,0 6 10 15,0 4-15-15,0 2-2 16,0 0-6-16,10 0-25 16,-10 8 20-16,7 12-5 15,0-2 16-15,14-4-6 16,3 0 2-16,-10-5-4 16,10-7-3-16,-4-2 6 15,-6 0 2-15,10 0 3 16,-3-8 4-16,3-12 3 15,-10-3-7-15,10 0-1 16,-18 3 18-16,8-1-19 0,-7 10 3 16,-7 6 1-1,0 5-3-15,0 0-4 0,7 0-12 16,-7 3-9-16,7 14 14 16,10 0 9-16,-17-6 0 15,7-2-3-15,-7-6 10 16,0-3-7-16,7 0 0 15,-7 0 6-15,0 0 22 16,0 0-7-16,0-3 7 16,0-11-5-16,0 5-22 15,0-2 18-15,0 4-16 16,0 2 5-16,0 5-16 0,0 0-1 16,-7 0-7-1,-7 0 12-15,-3 23-7 16,-11 12 0-16,4-1 11 0,18 0-56 15,6-2 32-15,0-7-21 16,0-7 31-16,0-10 4 16,13-8-9-16,11 0 19 15,4-2-1-15,3-30 2 16,-7-9 25-16,-3-7 7 16,-8-6 21-16,4-9 22 15,-10-3-31-15,0-8 17 16,7-4-28-16,-7 7-12 15,3 20-3-15,-10 20-16 0,0 22 11 16,0 9-14 0,0 0-1-16,0 34-17 0,0 23 13 15,0 18 5-15,0 4 0 16,0-2 0-16,21-4-11 16,30-8-15-16,8-10-77 15,16-15-23-15,8-18-96 16</inkml:trace>
  <inkml:trace contextRef="#ctx0" brushRef="#br1" timeOffset="-881251">572 1260 602 0,'0'0'235'16,"0"0"-82"-16,0 0 14 15,0 0-31-15,0 0-46 16,0 0-13-16,0 0-46 15,0-34-7-15,0 34 1 16,7 0-20-16,-7 0-8 16,0 0 3-16,0 26-28 15,0 16 23-15,6 16 3 16,-6-1 2-16,7-3 1 16,-7-5 11-16,7-11-12 15,-7-8 0-15,11-10 0 0,-11-11-4 16,0-6 11-16,0-3-7 15,0 0 15-15,0 0-15 16,0 0 24-16,0-20-10 16,0-14-13-16,0-9 9 15,-11-9-5-15,-3-7-5 16,1 2 0-16,-4 8 6 16,10 15-6-16,0 16 0 15,0 11 3-15,-7 7-11 16,14 0 5-16,-10 0-11 15,3 0 4-15,-7 16-20 16,0 12 23-16,-10 1 5 0,18-6-26 16,6-9 9-1,0-9-9-15,0-5 24 0,0 0-8 16,6 0-1-16,25-7 13 16,-3-22 4-16,10-6 3 15,-7 1 3-15,-11 6-7 16,4 10 0-16,-17 10-3 15,-7 5 4-15,0 3-16 16,14 0 0-16,3 3-4 16,-3 17 9-16,0 0-1 15,10 0-40-15,-11-3-38 16,1-3-50-16,3-6-15 16,-17-8-66-16,0 0-240 0</inkml:trace>
  <inkml:trace contextRef="#ctx0" brushRef="#br1" timeOffset="-875347">1125 3142 601 0,'0'0'243'0,"0"0"-109"16,0 0-5-16,0 0-9 15,0 0-65-15,0 0-3 16,0 0-10-16,0-6-25 15,0 6 22-15,0 0-32 16,0 0 0-16,0 0 3 16,0 0 0-16,0 0-8 15,0 14-2-15,0 4 0 16,0 7 15-16,0 1-15 16,0 2 5-16,0 1 2 0,0-7 7 15,11 2-14-15,-11-4 0 16,0-6 2-16,0 1 0 15,7-5-2-15,-7 0 0 16,13-5-1-16,-6 0 13 16,-7 1-12-16,24-3 0 15,-10-3 2-15,7 3-4 16,10 0 5-16,-1-3-3 16,5 0 3-16,10 0 4 15,-1 0-7-15,1 0 0 0,17 0 3 16,-4 0-3-1,8 0 0-15,16 0 0 0,-10 0-2 16,18 0 13-16,13 0-11 16,17 0 0-16,-3 0 1 15,17 0-2-15,0-9 1 16,0 3 0-16,1 4-4 16,-19-1 12-16,5 3-8 15,-4-3 0-15,-14 1 2 16,17-2-4-16,-3 2 2 15,-3-2 0-15,-4 4-3 16,-7-2 14-16,0 2-11 16,3 0 0-16,5 0 5 15,16 0-11-15,3 0 6 16,18 0 0-16,-7 0-1 0,0 0 3 16,-14 0-2-16,-17-3 0 15,-3 0 3-15,-21 1-10 16,3-2 7-16,-6-1 0 15,-7-1-6-15,-4 3 12 16,3-2-6-16,-2-1 0 16,2 0 6-16,-9 3-12 15,-8-2 6-15,-6-1 0 16,-15 0-4-16,1 4 12 16,-14-2-8-16,4 2 0 15,-4 2 4-15,3-4-10 16,-3 4 6-16,-3 0 0 0,3 0-2 15,-3-2 11-15,3 2-9 16,-10 0 0-16,-1 0 0 16,-6 0-5-16,17 0 5 15,-17 0 0-15,7 0-4 16,-7 0 11-16,3 0-7 16,-10 0 0-16,0 0 5 15,0 0-2-15,0-4-1 16,0-6-2-16,0-2 39 15,0-8-29-15,0-10 17 16,0 3-7-16,-24-8-19 16,3-2 19-16,-3-3-18 15,11 6 0-15,6-3-1 16,7 1 7-16,0 3-15 16,0 2 7-16,0 6-58 0,0 10-24 15,-7 7-119-15,-10 8-123 16,-11 0-318-16</inkml:trace>
  <inkml:trace contextRef="#ctx0" brushRef="#br2" timeOffset="-627304">6345 1235 374 0,'0'0'93'15,"0"0"-67"-15,0 0 91 16,0 0-38-16,0 0-11 15,0 0-1-15,-83-135-22 16,63 135-16-16,-25 0-21 16,-7 0 14-16,-30 12-24 15,-1 19 2-15,4 12 0 16,-3 6-13-16,-1 8 13 16,18 3 0-16,13 6-3 0,-6 3 17 15,20 4-14 1,0 10 0-16,7 12 5 0,11 2-15 15,13-3 10-15,7 1 0 16,0-9-3-16,0-9 3 16,38 0-3-16,13-11 3 15,1-6 0-15,6-8-11 16,7-10 18-16,11-11-7 16,-4-8 0-16,11-11 7 15,-1-9 6-15,1-3 9 16,-4 0 6-16,-3-26 57 15,6-14-54-15,-10-11 22 16,4-16 14-16,-4-10-53 16,-3-8 29-16,-11-16-13 0,-13-7-18 15,-17-6 30-15,-4-7-37 16,-24 10 5-16,0 9-10 16,0 7 16-16,-45 15-26 15,-38 5 10-15,-33 10-3 16,-32 13-19-16,-24 12 19 15,-7 23-6-15,-7 17 5 16,11 0-158-16,10 49-20 16,31 8-165-16</inkml:trace>
  <inkml:trace contextRef="#ctx0" brushRef="#br2" timeOffset="-665607">12276 1712 465 0,'0'0'225'0,"0"0"-89"16,0 0 10-16,0 0-68 15,0 0-39-15,0 0-1 16,0 0-27-16,0 0-10 16,0 3-1-16,0 2 3 15,14 1-6-15,30 0 3 0,22-6 0 16,9 0 8-16,8 0 6 16,3 0-14-16,-10 0 0 15,-18-3 12-15,-6-11-7 16,-15-2-5-16,-6-2 0 15,-24-5 35-15,-7 0-32 16,0 0 31-16,0 3-34 16,0 6 7-16,-7 6-18 15,-17 2 3-15,4 2 8 16,2 4-11-16,12 0 18 16,6 0-7-16,0 0 0 15,0 0 10-15,0 0-25 16,0 0 15-16,6 0-8 0,25 12-2 15,14 11 7-15,7 3 3 16,-8-4 0-16,-6 4 13 16,-17-3-24-16,-14 2 11 15,-7 1 0-15,0 1-8 16,-14-1-20-16,-31-4-12 16,-6 1-66-16,-1 0-102 15,21-6-70-15</inkml:trace>
  <inkml:trace contextRef="#ctx0" brushRef="#br2" timeOffset="-665000">13438 1704 574 0,'0'0'150'0,"0"0"-8"16,0 0-39-16,141-154-59 15,-110 116 38-15,-3 4-25 16,3 0-49-16,-18-1 41 16,4-5-7-16,-17 3-7 15,0 3-21-15,0 8 7 16,0 14-22-16,0 9 1 16,0 3-9-16,0 0 1 15,-17 26-30-15,-10 19 38 16,-11 16-12-16,7 5 30 15,10 5-25-15,14-2 7 0,7 3-4 16,14-13-10-16,38-7-5 16,6-12 18-16,1-17-6 15,3-12 13-15,-11-11-9 16,-6 0 3-16,-7-17 0 16,-11-15 11-16,-13-4-4 15,3-5-7-15,-10-1 5 16,-7 1 13-16,0 13-13 15,0 5-5-15,-7 15-10 16,-10 8-2-16,3 0-13 16,-6 5 25-16,13 34-5 15,-10 2 1-15,17 7-2 0,0-4-10 16,24-9 11-16,10-13-12 16,-3-8 21-16,14-8-4 15,-14-6 0-15,-4 0 14 16,4 0-8-16,-10-20-6 15,-4-11 0-15,-17-10 12 16,0 1-5-16,0 1-10 16,-24 4 3-16,-4 9-10 15,-3 12-12-15,0 14-16 16,18 0-99-16,-8 0-35 16,4 29-13-16,10-1-75 15</inkml:trace>
  <inkml:trace contextRef="#ctx0" brushRef="#br2" timeOffset="-664666">14497 1735 531 0,'0'0'113'0,"0"0"-71"0,0 0 28 15,0 0-49-15,0 0-9 16,0 0-12-16,-130-36 0 15,112 61 4-15,5 6 3 16,13 1-7-16,0-5 0 16,0 0 11-16,31-8 2 15,10-7-13-15,3-6 5 16,11-6 32-16,-20 0-25 0,-4-3 55 16,-11-20 9-16,-2-8-44 15,-11-3 38-15,-7-4-65 16,0 6 9-16,-38 7-28 15,0 14 0-15,3 11-20 16,5 0-95-16,-1 14-45 16,31 17-44-16,0 4-341 15</inkml:trace>
  <inkml:trace contextRef="#ctx0" brushRef="#br2" timeOffset="-664197">14862 1855 178 0,'0'0'395'0,"0"0"-250"0,0 0-35 16,0 0-7-16,0 0 4 16,0 0-74-16,51-11-22 15,-51 45-11-15,7 23 8 16,17 12-1-16,-17 0 16 16,7-1-20-16,-7-8 25 15,-7-5-24-15,0-10-3 16,0-11 5-16,0-10 13 15,0-14-16-15,0-4-1 16,0-6-1-16,0 0 98 16,0 0-18-16,-21-28 7 15,7-18-56-15,-10-17-21 0,4-11 3 16,-4-9-14 0,10-9 4-16,14 1-5 0,-7 7 5 15,7 11-4-15,0 18 0 16,0 15 10-16,0 17-14 15,0 12 4-15,0 8-19 16,7 3 8-16,7 0-31 16,23 6-3-16,8 31 24 15,7 11 9-15,-15 7-3 16,-9-3-13-16,-4-4 7 16,-24-8 3-16,0-8-9 15,0-12-20-15,-45-6-22 16,-23-6-30-16,-5-8-24 15,-2 0-50-15,23 0-19 0,14 0-96 16</inkml:trace>
  <inkml:trace contextRef="#ctx0" brushRef="#br2" timeOffset="-663598">15367 1512 534 0,'0'0'165'0,"0"0"-3"16,0 0-36-16,0 0-14 16,0 0-16-16,0 0-69 15,21-46 3-15,-21 46-30 16,0 29-20-16,0 17 8 0,0 19 4 16,0 10 8-16,0 2 0 15,0 0 18-15,0-17-20 16,0-14 2-16,0-24 0 15,0-16 0-15,0-6 18 16,0 0-13-16,0-20 38 16,0-28 46-16,0-21-32 15,0-5-25-15,0-6-23 16,0 2 8-16,0 7-2 16,0 8-15-16,-7 9 0 15,0 14 15-15,7 15-17 16,0 13 2-16,0 9 0 0,0 3-10 15,0 0 1-15,0 20 2 16,0 23-4-16,0 15 11 16,0 1-7-16,21-1 7 15,3-5 0-15,10-5-12 16,4-9 16-16,7-8-4 16,-8-9 0-16,1-12 11 15,-3-8-5-15,2-2-6 16,1 0 0-16,-7-20 23 15,-3-18-13-15,3-8 9 16,-24-4 3-16,-7-1-12 16,0-1-1-16,0 12-9 15,0 8 0-15,-21 18-18 16,11 7 19-16,3 7-2 16,-14 0-28-16,-3 15-127 0,-4 32 25 15,-9 10-117-15,30 5-39 16,7-5-340-16</inkml:trace>
  <inkml:trace contextRef="#ctx0" brushRef="#br2" timeOffset="-663236">15938 1812 494 0,'0'0'183'16,"0"0"-71"-16,0 0 4 15,0 0-39-15,0 0-66 16,0 0 0-16,0-14-11 16,0 28 0-16,0 18-11 15,0 2 16-15,0 3-5 16,14-3 0-16,13-8 15 16,4-5-15-16,0-11 2 15,7-10 1-15,-11 0 21 16,-3 0-22-16,4-22 41 15,-4-7 35-15,-10-8-38 16,-7 0 15-16,-7 0-48 16,0 2-7-16,0 13 0 0,-14 2-11 15,-17 11 5 1,3 9-10-16,-9 0-149 0,13 5-1 16,10 20-145-16</inkml:trace>
  <inkml:trace contextRef="#ctx0" brushRef="#br2" timeOffset="-662520">16650 1778 461 0,'0'0'209'15,"0"0"-63"-15,0 0-87 16,0 0 30-16,0 0-46 15,0 0-40-15,-100-83 4 0,72 98-6 16,-3 21-1 0,-6 14 0-16,16 0 12 0,0 8-13 15,21-7 1-15,0-8 0 16,0-15-5-16,0-13 9 16,28-15-4-16,3 0 13 15,7 0-9-15,-4-31 35 16,11-16 40-16,-14-9-11 15,0-10 17-15,-11 0-62 16,-6-3 24-16,-7 9 5 16,-7 3-44-16,10 6 31 15,-10 5-35-15,0 9-1 0,0 11 13 16,0 9-7-16,0 12-9 16,0 5 0-16,0 0-4 15,0 8-4-15,0 30-19 16,-24 16 27-16,17 9-7 15,7 4 13-15,0 2-6 16,0-8 0-16,31-14-8 16,21-3-6-16,-8-18 14 15,8-15 0-15,-18-11-21 16,11 0 33-16,-14-3-12 16,7-22 5-16,-11-10 9 15,4-9 2-15,-7-1-16 16,-17-6 0-16,0 0 16 0,-7 8-5 15,0 9-11-15,0 16 0 16,-14 13 9-16,-3 5-32 16,3 0 23-16,-17 19 0 15,4 21-25-15,-4 15 35 16,17 2-10-16,14 1 0 16,0-4 11-16,0-8-30 15,38-7 19-15,-4-7-34 16,11-10-19-16,-7-7-120 15,-7-15-30-15,-17 0-117 16</inkml:trace>
  <inkml:trace contextRef="#ctx0" brushRef="#br2" timeOffset="-401743">13328 137 650 0,'0'0'76'0,"0"0"38"15,0 0 72-15,0 0-56 16,0 0-8-16,0 0-30 16,0 0-48-16,0 23 26 0,0-21-48 15,0-2-17 1,-31 0 23-16,-14 0-16 0,-27 0-12 15,-24 0 0-15,-17 0 13 16,-4 0-11-16,-24 0-2 16,-7 0 0-16,-10 0-11 15,34 7 16-15,10 1-5 16,42 0 0-16,21-2 10 16,13-6-19-16,7 3 9 15,-4-3 0-15,-16 0-10 16,-4 0 5-16,-10 0 4 15,-11 5 1-15,17 4-4 16,1 0-6-16,13 0 10 16,1-2 0-16,6 0-11 15,3-1 11-15,4 0 0 0,7-4 0 16,11 1 17-16,-1-1-26 16,7 1 9-16,-17 1 0 15,17-2-9-15,-7-2 15 16,7 3-6-16,-3-3 0 15,10 3 13-15,0 0-20 16,0 0 7-16,-7 3 0 16,0 2-12-16,7 7 13 15,-7 5-1-15,7 5 0 16,-6 4 12-16,6 5-6 16,0 6-6-16,-7 3 0 15,0 3 5-15,-3-1 0 0,-4 10-5 16,0 0 0-16,7 1 17 15,-10 1-7-15,10-5-10 16,7-7 0-16,0-4-1 16,0 0 8-16,0-5-7 15,0 4 0-15,0-3 15 16,0-3-21-16,0-2 6 16,0-9 0-16,0-3-4 15,7-9 10-15,-7-2-6 16,7-4 0-16,3 1 14 15,-3-6-22-15,0 3 8 16,14 0 0-16,9 0-2 16,22-3 12-16,24 0-10 0,27 0 0 15,0 0 21-15,7 0-24 16,3-3 3-16,-16 0 0 16,-1 0-11-16,0 0 18 15,1 3-7-15,6-3 0 16,14 2 11-16,3-3-17 15,7 1 6-15,-3 0 0 16,3-3-2-16,-17 0 2 16,-7 0 0-16,-13 4-1 15,-21-1 15-15,-18 3-16 16,-6 0 2-16,0 0 0 16,-11 0-9-16,-3 0 15 0,0 0-6 15,-11 0 0 1,4 0 15-16,-3 0-21 0,3 0 6 15,-10 0 0-15,7 0-10 16,-4 0 13-16,-10 0-3 16,0 0 0-16,-1 0 13 15,1 0-20-15,0 0 7 16,3 0 0-16,-10 0 0 16,7-5 7-16,0-10-7 15,7 1 2-15,0-5 15 16,3 4 2-16,-10-5-19 15,7-3 6-15,3-3 1 16,-4 0 1-16,1-8-8 16,-7-3 5-16,0-9 9 0,3-6-1 15,-10-4-13-15,0-7 0 16,0-4-2-16,0 1 12 16,-10-5-10-16,-11 3 0 15,-10 2 13-15,-13-2-16 16,16 10 3-16,-10 4 0 15,1 8-9-15,9 6 11 16,-17 5-2-16,1 7 0 16,-8 6-9-16,1 1-3 15,-18 1-13-15,3 8-46 16,8 4 14-16,3 8-65 16,21 0-87-16,16 29-144 15,12 17-292-15</inkml:trace>
  <inkml:trace contextRef="#ctx0" brushRef="#br2" timeOffset="-400875">14171 594 696 0,'0'0'152'0,"0"0"-41"16,0 0 28-16,0 0-27 16,0 0-63-16,0 0 19 0,10 0-42 15,41 0-23 1,15 0 36-16,16 0-37 0,-10 0 9 15,4 0-6-15,-11 0 7 16,4 0-7-16,-10 0-5 16,-8 0 3-16,-20 0 11 15,-17 0-9-15,-7 0 2 16,0 0 3-16,-7 0 4 16,0 0-10-16,0 0-4 15,0 0 0-15,0 10-15 16,0 8 7-16,0 17 8 15,0 11-2-15,0 6 17 16,0 5-13-16,0-3-2 16,0 1 2-16,-7-13-1 15,0-5 0-15,7-8-1 0,-7-12 0 16,7-6 14-16,0-4-16 16,0-7 2-16,0 0 0 15,0 0 5-15,0 0 3 16,0 0-5-16,0 0 39 15,-7 0-25-15,-10-9 27 16,3-5-44-16,7-1 6 16,-17 0-8-16,17 7 4 15,-6 5-2-15,6 1 0 16,0 2 4-16,7 0-14 16,0 0 10-16,0 0-5 15,-7 0-12-15,-3 2 13 0,10 9-1 16,0 1 3-1,0 2 2-15,31-2-2 0,6 0 2 16,15-7 0-16,7-5 4 16,9 0 7-16,-9 0 1 15,-15 0 5-15,-9-17-1 16,-11-6-21-16,-3-10 5 16,-21-17-156-16,-7-30-527 15</inkml:trace>
  <inkml:trace contextRef="#ctx0" brushRef="#br0" timeOffset="-222609">17997 1881 309 0,'0'0'771'16,"0"0"-664"-16,0 0-52 15,0 0 73-15,0 0-81 0,0 0-43 16,0 48 35-16,-37 9-21 16,-8 1 16-16,-7 4 7 15,-6 2-39-15,6-4 16 16,-10-6-18-16,11-8-7 16,6-9-30-16,11-9-173 15,3-5-241-15</inkml:trace>
  <inkml:trace contextRef="#ctx0" brushRef="#br0" timeOffset="-221137">18678 1328 905 0,'0'0'192'0,"0"0"-45"15,0 0-7-15,0 0-40 16,0 0-83-16,0 0-11 16,0 38-3-16,-38 30 1 15,4 13 19-15,-11 10-21 16,8 3 4-16,6 2 0 16,3-7-2-16,11-7-4 15,10-23 0-15,7-21-13 16,0-21-16-16,0-17-24 0,7 0-9 15,24-23 42 1,-11-23-25-16,-2-11 45 0,-5 0-5 16,-13 3 11-16,0 6-10 15,-6 7 4-15,-32 10-30 16,0 7 26-16,10 10 0 16,21 6 4-16,-10 8 6 15,17 0 2-15,0 0-10 16,0 0 2-16,17 0-9 15,18 0 5-15,10 11 8 16,-1-5 1-16,15-2 2 16,-15-4 2-16,1 0 5 15,-7 0 3-15,-7-4 2 16,-4-10 41-16,-9-6-29 16,-12 2 4-16,-6 3 9 0,0-4-38 15,0 8 23-15,0 2-29 16,-6 6-5-16,-12 3-5 15,12 0 7-15,-1 20 3 16,-7 20-6-16,7 3 16 16,7 3-9-16,0 0-1 15,0-6 0-15,0-9 2 16,21-11-2-16,-8-11 0 16,5-6-4-16,2-3 2 15,-6 0 2-15,17 0 3 16,-7-20-1-16,3-9 16 15,-13 1-13-15,10 2-5 0,-3 6 0 16,-11 8 13 0,-3 6-11-16,0 6-2 0,0 0-10 15,0 0 5-15,0 6-13 16,0 18 18-16,3 4 0 16,-3-3 0-16,-7 1 0 15,7-6 0-15,-1-7-11 16,1-6 10-16,0-7-19 15,4 0 20-15,9 0-3 16,4 0 10-16,-3-11-6 16,10-6-1-16,-11-1 9 15,5 1-6-15,-5 6-2 16,-6 5-1-16,3 1 0 16,-10 5 1-16,-7 0-7 15,7 0 4-15,7 0-3 0,-8 2-6 16,19 13 9-16,-12-4-12 15,11 0-15-15,-3-2-17 16,10-6 31-16,-4-3 6 16,11 0 9-16,-7 0-7 15,7 0 8-15,-10-3-1 16,-4-11 0-16,3 2 9 16,-3-3-9-16,-3 8 0 15,-4 1 3-15,-10 6-8 16,0 0 5-16,0 0-4 0,13 0 2 15,4 0-6 1,7 13 8-16,4-1 0 0,2 0 1 16,8-6-4-16,-7-4 3 15,7-2 0-15,-7 0 1 16,-4 0 5-16,4 0-1 16,-7-8 3-16,-18-6 8 15,8-1 24-15,-11 4-14 16,-10 1-2-16,0 9 3 15,0 1-25-15,0 0-2 16,0 0-3-16,0 16-20 16,-10 31 21-16,-11 16-1 15,-10 8 3-15,4 5 3 16,3 0 7-16,3-5-10 16,-3-6 0-16,4-16 3 0,6-18-3 15,-3-14 0-15,17-13 0 16,0-4 14-16,0 0 10 15,0-26 51-15,0-25-12 16,31-24-61-16,13-14 16 16,8-13-17-16,6-5-1 15,1-2 0-15,3 10 8 16,-4 16-8-16,-6 21 0 16,-8 18-9-16,-6 25 4 15,-3 13-7-15,20 6-8 16,10 8 17-16,11 27-15 15,-4 10 18-15,-21 7 0 0,-20 2-6 16,-24-6-5-16,-7-8 7 16,0-5 4-16,-45-3-1 15,-30-4-13-15,-35 7-33 16,-24-1-114-16,-14-3-224 16</inkml:trace>
  <inkml:trace contextRef="#ctx0" brushRef="#br0" timeOffset="-6830">12073 9300 455 0,'0'0'115'0,"0"0"-61"15,0 0 19-15,0 0 36 16,0 0-43-16,0 0-19 15,0 0 8-15,0-3-11 16,0 3 11-16,0 0 7 16,0 0-9-16,0 0 12 15,0 0-15-15,0 0-21 0,0 0 9 16,0 0-36-16,0 0 2 16,0 17 9-16,0 9-13 15,0-2 19-15,0-2-19 16,0-2 2-16,0-6 1 15,17 3-3-15,4-3 0 16,24 1 3-16,6-2 5 16,32 5-3-16,34-6-1 15,17-1-2-15,31-5 7 16,3 0-5-16,18-4-3 16,0 1 3-16,-1-3 0 15,-13 3 0-15,-10 0-4 16,-14 2 0-16,-7-1 0 15,0-2 1-15,0 1 2 0,0 0-3 16,0 0 8-16,-7 0-9 16,-4 3 1-16,-3-1 0 15,-16 0-3-15,-15 1 3 16,-7-2 0-16,-13 1-2 16,-11-2 5-16,-13 0-3 15,-1 4 0-15,11-6 0 16,-3 3-3-16,-1-2 5 15,-6 4-2-15,-1-3 0 16,-6-1 7-16,0-2-8 16,-14 0 1-16,-18 3 0 15,1-3-5-15,3 0 6 0,4 4-1 16,10-4 0-16,7 2 6 16,13-2-6-16,-13 0 0 15,-4 0 0-15,4 0-7 16,-14 0 12-16,-3 0-5 15,-7 0 13-15,3-14 1 16,-3-3 25-16,-14-9-16 16,7 0-15-16,-7-8 13 15,0-3-14-15,6-3 3 16,-6-3-5-16,0-2 1 16,0 1-12-16,-20 1 4 15,-18 9-10-15,-7 5 11 16,7 13-36-16,4 7-68 0,10 6-205 15,17 3-576-15</inkml:trace>
  <inkml:trace contextRef="#ctx0" brushRef="#br0" timeOffset="-5983">14786 8396 529 0,'0'0'95'0,"0"0"25"15,0 0 55-15,0 0-12 16,0 0-8-16,0 0-71 0,0-54-6 15,0 25-13-15,0-2-33 16,0-1 18-16,0-5-29 16,10-3 2-16,-3-5 5 15,14-4-28-15,3 1 13 16,-3 5-13-16,16 9 3 16,-6 2-4-16,4 8 6 15,2 6-5-15,22 0 0 16,30 4 3-16,39-1-13 15,40 1 10-15,18 5 0 16,23 1-1-16,-16 2 1 16,-31 3 0-16,-28 3 0 15,-38 0 10-15,-31 0-9 0,-13 0 2 16,-14 0 0-16,-7 0 6 16,-11-3-6-16,-9-2 15 15,2-1 10-15,-6-3-21 16,-7-2 23-16,0-7-13 15,0-1-9-15,0-10 10 16,0 0-17-16,-31-1 4 16,4-3-5-16,-11 8 9 15,14 8-9-15,3 6 0 16,14 7 3-16,7 4-8 16,0 0 5-16,0 0 0 15,0 0-4-15,0 0-2 16,14 0 5-16,24 4-13 0,7 21 14 15,13 8-6 1,18 3 10-16,-18 0-4 0,1-1 2 16,-15-1 6-16,-6-5-6 15,-7-3-2-15,-17-1 0 16,-7-4-8-16,-7 2-3 16,-14 2-6-16,-62 9-43 15,-20 4-82-15,-31 2-183 16</inkml:trace>
  <inkml:trace contextRef="#ctx0" brushRef="#br0" timeOffset="-405">18413 7113 637 0,'0'0'222'0,"0"0"-84"16,-44-157 17-16,13 108-25 15,0 15-1-15,3 8-56 16,-3 14-57-16,-6 12 1 15,2 0-3-15,-20 26-1 16,-3 31-13-16,-1 18 0 16,1 14 7-16,27 8 1 15,24 0-8-15,7 0 0 16,7-6 0-16,44-11 9 0,1-11-6 16,0-18-3-1,-1-13 4-15,4-18-15 0,-3-15 11 16,-1-5-5-16,1 0-3 15,-14-11 16-15,6-17-7 16,1-10-1-16,-17 7 6 16,-4 8-6-16,-4 8 0 15,-13 10 0-15,0 5-9 16,3 0 3-16,-3 0-2 16,7 0 0-16,0 3 1 15,3 11-7-15,-3-2 13 16,-7-4 1-16,0-5-11 15,-7-3 15-15,0 0-4 16,0 0 0-16,0 0 4 0,0-11 10 16,0-15-14-1,0-3 0-15,0 1-4 0,0 2 14 16,0 6-10-16,-7 8 0 16,0 9 5-16,-17 3-20 15,3 0 13-15,0 20 2 16,-3 17-10-16,4 7 11 15,20-1-1-15,0-4 0 16,0-1-11-16,20-7 4 16,18-13-15-16,7-10-11 15,0-8 27-15,-18 0-4 16,11-3 10-16,-7-23 0 16,-10-6 9-16,-15-2 1 0,-6-4-10 15,0 5 0-15,0 4 3 16,0 7 6-16,-27 8-9 15,-11 5 0-15,0 9 3 16,-6 0-17-16,6 10 14 16,10 23 0-16,14 4-6 15,14 3 4-15,0 0 2 16,0-6 0-16,35-5 0 16,10-15-16-16,13-9 14 15,18-5 2-15,-11 0-1 16,4-10 10-16,-11-14-9 15,-6-5 0-15,-14 1 5 16,-7 3 5-16,-11-1-8 16,-13 8-2-16,-7 10 15 0,0 2-4 15,0 6-10-15,0 0-1 16,0 0-12-16,0 0 6 16,0 21-1-16,7 2 7 15,3 0 4-15,4-5 4 16,0 0-9-16,-1-4 1 15,12-5 0-15,-5-3 0 16,11-6 0-16,0 0 0 16,3 0 3-16,4-6 8 15,-7-13-11-15,-3 1 0 16,-4-4 5-16,-4 4-1 16,-9 3-4-16,-4 5 0 15,-7 7 1-15,0 0 7 0,0 3-9 16,0 0 1-16,13 0-13 15,-6 0 8-15,17 6 1 16,-10 8 4-16,0-6-3 16,3 0 11-16,-10-2-8 15,0-3 0-15,0 1-3 16,6-4-2-16,-6 0 5 16,10 0 0-16,-3 0-1 15,-7 0 11-15,17-7-10 16,-10-1 0-16,0 2 2 15,3 4-11-15,-3 2 9 16,-1 0 0-16,18 0-6 0,0 0 8 16,4 0-2-16,9 0 0 15,-6 0 2-15,7 0-10 16,-7 0 8-16,-18 0 0 16,-2 0 0-16,-18-6 10 15,6-3-8-15,-6-2 8 16,0-1-8-16,0 1 24 15,0 2-23-15,0 6 7 16,0 1 18-16,0 2-26 16,0 0 9-16,0 0-11 15,0 5-16-15,0 30 10 16,0 13 5-16,0 9 1 16,0 6-1-16,0 0 10 0,0-2-9 15,-17-8 0-15,17-7 1 16,-7-9 0-16,7-11-1 15,0-12 0-15,0-8-1 16,0-6 12-16,0 0-1 16,-7 0 27-16,1-31-1 15,6-18-5-15,0-14-30 16,0-8 0-16,0-10 1 16,0-8 7-16,0 4-9 15,0 5 0-15,0 14 6 16,0 17-9-16,0 18 3 15,0 20 0-15,0 8-4 16,0 3-7-16,13 0 2 16,18 9-18-16,7 25 27 0,7 6-12 15,-4-3 12-15,-10-1-4 16,-7-3-4-16,-17-8-10 16,-7-1 8-16,0-9 0 15,0-2-11-15,0-2 18 16,-7-5-16-16,-10-3 14 15,17-3-3-15,0 0 1 16,0 0 6-16,0 0-13 16,0 0-18-16,24-14 31 15,21-23-21-15,6-13 22 16,8-3-5-16,-8-8 15 16,-6 4-10-16,-7-3 1 15,-24 6 3-15,-1 8 23 0,-2 0-17 16,-11 12 8-16,0 5 21 15,0 9-33-15,0 6 14 16,-11 8-14-16,-16 4 0 16,3 2-7-16,-4 0 1 15,4 0 0-15,-3 28-10 16,9 12 9-16,18 10 1 16,0 9 0-16,0 4 3 15,38-6-14-15,14-8 11 16,-1-13-2-16,-6-10-8 0,-7-9-10 15,-7-7 12 1,-11-8 1-16,11-2 7 0,-10 0-1 16,-7-2 1-16,3-22 0 15,-10 2 6-15,-7-7 7 16,0 1-13-16,0 2 0 16,0 6 8-16,-7 8-16 15,-17 9 8-15,17 3-4 16,-14 0-4-16,21 15-6 15,-6 21 14-15,6 8-2 16,0-2 6-16,6-2-13 16,46-11 9-16,-7-6-1 15,6-12-4-15,1-11 10 16,-7 0-4-16,6 0-1 16,-13-29 1-16,7-7 9 0,-11-7-5 15,-3-6-3-15,-24 1 28 16,0-1-28-16,-7 3 28 15,0 6-5-15,0 5-25 16,-14 8 29-16,-7 1-27 16,11 0 3-16,-4 3 4 15,1 3 0-15,6 8-9 16,-4 7 0-16,4 1 8 16,7 4-22-16,-6 0 14 15,-1 4-7-15,-14 30-3 16,-3 23 9-16,17 12 1 15,7 7 0-15,0 5 2 0,0-6-11 16,31-16 10 0,-3-10-1-16,3-14 0 0,-11-10 4 15,11-11-9-15,-17-7 2 16,17-7-25-16,-11 0 21 16,5 0-23-16,-12-21 0 15,-6-13 23-15,-7-3-20 16,0-3 14-16,0-1-2 15,-20 7-2-15,-25 9 11 16,14 7 1-16,3 7 5 16,11 5-10-16,3 6 8 15,8 0 1-15,6 0-2 16,0 0-22-16,0 11 23 16,6 4-40-16,32-6 21 15,14-7 15-15,6-2 4 0,1 0 2 16,3 0 14-16,-11-16-10 15,-6-5 32-15,-11-2-16 16,-17-2 3-16,-10-5 26 16,-7-1-29-16,0 0 12 15,0 3-10-15,-24 8-21 16,4 8 23-16,-4 10-24 16,17 2 0-16,-7 0-3 15,7 16 4-15,-10 27-1 16,10 9 0-16,7 2 4 0,0 0-7 15,0-8 3 1,31-12 0-16,14-5-13 0,6-13 18 16,8-7-5-16,-1-9 0 15,4 0 2-15,-4 0 1 16,-13-16-3-16,7-10 0 16,-8-9 1-16,-6 7 13 15,-10-1-14-15,-4 12 0 16,-17 12 6-16,0 5-17 15,-7 0 11-15,0 0-10 16,0 20 4-16,0 5 2 16,6 4 2-16,-6-4 2 15,7-5-13-15,4-8 12 16,-4-6-22-16,-7-3 17 16,0-3-3-16,0 0 18 15,0 0-4-15,0-21-5 0,0-4 7 16,0-4-8-16,-7 6 1 15,-24 7 0-15,0 4-6 16,3 12-1-16,-10 0 7 16,1 0 0-16,9 34-4 15,-3 7-3-15,17 4 4 16,-3-6 3-16,17-4-4 16,0-12-6-16,17-10 8 15,11-6-5-15,-4-7 7 16,3 0 4-16,-2-14-2 15,12-21-2-15,-2-7 10 0,-4-16-2 16,7-10 0 0,-11-12 5-16,-20-3-11 0,3-4 29 15,-10 11-26-15,0 10 3 16,0 18 28-16,-17 16-35 16,10 18 21-16,-7 14-19 15,8 3 4-15,-1 42-14 16,7 24 4-16,0 11 3 15,0 5-1-15,7-4 11 16,13-4-10-16,11-11 0 16,-3-15-57-16,3-9-39 15,13-9-149-15,8-19-219 16</inkml:trace>
  <inkml:trace contextRef="#ctx0" brushRef="#br0" timeOffset="9584">5884 8588 243 0,'0'0'525'0,"0"0"-465"16,0 0-26-16,0 0 43 15,0 0 4-15,0 0-29 16,-34 11 7-16,34-11 13 16,0 0-4-16,0 0 24 0,0 0-30 15,0 0-16 1,0-13-9-16,0-2-20 0,0-2 2 15,0-4-4-15,0 3-13 16,0-10 14-16,0 3-16 16,0-6 0-16,0 2 5 15,0 7 1-15,0 8-6 16,0 5 0-16,0 5 7 16,0 4-4-16,0 0-3 15,7 0 0-15,-7 0-6 16,20 0 1-16,11 0 5 15,21 0-1-15,23 0 7 0,11 0-8 16,35 4 2 0,13 7 0-16,7 3-1 0,20-2 4 15,18-1-3-15,21 0 0 16,-1-2 8-16,-7-3-8 16,-13-3 0-16,-17-3 0 15,-4 0-3-15,-17 0 6 16,0 0-3-16,0 0 0 15,0 0 3-15,-17-3-8 16,-11-3 5-16,-17-3 0 16,-10 1-4-16,4 2 4 15,-1 0 0-15,-6 0 0 16,6 0 7-16,-17 4-11 0,-10 0 4 16,-3 2 0-1,-32-4-2-15,-3 4 7 0,-24 0-5 16,0 0 0-16,0 0 3 15,0 0-6-15,7 0 3 16,-7 0 0-16,7 0-2 16,7 0 2-16,-4 0 0 15,4 0 0-15,0 4-1 16,-14 4-6-16,17 0 7 16,-17 4 0-16,0-4-5 15,7 1 10-15,-7 0-5 16,0-4 0-16,0 7 0 15,7-4-5-15,-7 4 5 16,0 0-4-16,0-4-15 16,0-6-106-16,0 2-113 0,0-2-177 15</inkml:trace>
  <inkml:trace contextRef="#ctx0" brushRef="#br0" timeOffset="10630">7961 8079 596 0,'0'0'202'15,"0"0"-143"-15,0 0 33 16,0 0 43-16,0 0-49 16,0 0-51-16,-45-66 17 15,14 38-9-15,4-3-8 16,-25-1 10-16,-17-3-11 15,-10 1-23-15,-34 5 6 16,-11 4-7-16,-17 5-8 16,-7 6-2-16,-10 8 3 0,10 6-1 15,7 0-2-15,17 0 0 16,4 14-8-16,10 9 16 16,-10 0-8-16,17 6 0 15,-1-1 7-15,15-3-10 16,6 2 3-16,11-1 0 15,3 5-5-15,-3 0 10 16,-3 4-5-16,-4 2 0 16,-4-3 5-16,7-3-7 15,11 1 2-15,-4-9 0 16,28 0-3-16,-21 0 6 16,4 2-3-16,-39 13 0 15,-64 19 4-15,-56 14-5 0,-51 9 1 16,-11 3 0-16,25-5 2 15,55-13 2-15,44-5 5 16,52-9-7-16,27-8 5 16,31-5-2-16,8-10-5 15,16-6 0-15,-3 2 14 16,-4-1-14-16,-9 0 19 16,6-1-1-16,-14 1-13 15,17-9 15-15,-3-2-19 16,11-9-1-16,13-3 12 0,-3 0-7 15,-4 0-1 1,-7 0-4-16,4 0 9 0,-4 0-8 16,-3-3-1-16,-3-3 0 15,10-2 0-15,-11-1 3 16,14 1-3-16,-3-5 0 16,3 0 4-16,8-7-10 15,6-6 6-15,0 1 0 16,0 7-6-16,0 10 11 15,0 5-5-15,0 3 0 16,0 0 0-16,0 0-8 16,0 0 5-16,0 0-7 15,0 5 8-15,0 21-3 16,0 6 5-16,0 2 0 16,0-2 4-16,0-6-5 0,13-1 1 15,18-8 0-15,14-2-3 16,20-7 0-16,18-8 2 15,-11 0-52-15,-10 0-131 16,-28-3-183-16</inkml:trace>
  <inkml:trace contextRef="#ctx0" brushRef="#br0" timeOffset="12711">355 9011 627 0,'0'0'257'0,"0"0"-146"0,0 0-34 16,0 0-13-16,0 0-37 15,0 0 8-15,-7 174 35 16,-7-102-44-16,-10 0-2 16,18-7 0-16,-8-2-19 15,0-9 4-15,4-11-9 16,10-9 6-16,-7-12-14 15,7-9-15-15,0-8-83 16,0-5 11-16,0 0 0 16,0-8 40-16,0-30-19 15,0-12 57-15,-14-16 17 16,0-11 0-16,-10-12 0 16,-20-8 0-16,-1 0 4 0,0 2-1 15,11 15 7-15,10 17 2 16,10 12 17-16,14 11-4 15,0 6-11-15,0 11 7 16,7 4-21-16,13 18 8 16,18 1-8-16,14 0 4 15,-7 25-6-15,6 18 2 16,1 11 0-16,-14 15 5 16,-14 15-1-16,-11 0-2 15,-13 8 9-15,0-4 1 16,-7-7 5-16,-23-9-9 15,-8-11-6-15,10-5 8 0,4-13-8 16,17-13-2 0,0-12 0-16,7-7 6 0,0-5-14 15,0-6 8 1,7 0 0-16,17 0 12 0,21 0-8 16,7-2 1-16,6-25 19 15,14 2-14-15,-3-6 11 16,-11-4-4-16,-13 4-1 15,-14 2 14-15,-17 4-5 16,-7 2 34-16,-7 3-23 16,0 2-35-16,0 7 29 15,0 2-14-15,-21 7-6 16,-3 2-5-16,3 0-2 0,4 0-3 16,-3 6 0-1,6 16 0-15,4 7-8 0,3 5 8 16,7-6 0-16,0 3-3 15,0-4-7-15,37-7 8 16,8-3 0-16,-7-12-4 16,14-5-1-16,-1 0 5 15,8 0 2-15,-1-25 8 16,-13-3-6-16,-7-4-1 16,-14 1-1-16,-11-4 6 15,-13 3 0-15,0-2-5 16,0 6 0-16,0 11 7 15,-24 5-2-15,17 6-6 16,-6 6 0-16,-1 0-6 0,-10 4 3 16,3 21 1-16,14 7 2 15,-3-1-5-15,10 1 0 16,0-4-2-16,0-8-2 16,0-3-8-16,24-8 12 15,-3-6-9-15,10-1 14 16,-11-2-7-16,4 4 10 15,-17-2-3-15,7 6 0 16,-4 13-7-16,-3 7 5 16,0 15-3-16,-7 3 5 15,0 8 3-15,0 1 1 16,0-1-4-16,0-6 0 16,0-4 3-16,0-10 0 15,0-9-3-15,0-7 0 0,0-13-3 16,0-2 11-16,0-3-4 15,0 0 34-15,0-6 0 16,0-30-15-16,14-22-13 16,17-9-2-16,7-4 3 15,-4 9-5-15,-3 5-1 16,-10 14-5-16,-11 12 0 16,4 8 4-16,-7 9-4 15,-7 8 0-15,0 2-7 16,6 4 7-16,1 0-6 15,4 10 1-15,2 24 0 16,1 3 2-16,0-3 3 16,3-3 0-16,-10-11-5 0,7-8-2 15,-7-6-1-15,3-6 8 16,4 0-6-16,-1-9 6 16,11-20 0-16,4-5 2 15,-11-3 1-15,4-3 0 16,10-1-3-16,-11 10 3 15,-6 5 3-15,3 12-6 16,-17 9 0-16,0 5 1 16,0 0-8-16,7 0-5 15,0 25 12-15,0 4-6 16,10 3 12-16,-10-7-11 16,0-5 7-16,0-6-2 15,0-5 2-15,0-6 1 0,10-3-2 16,-10 0-1-1,13 0 4-15,11-14 6 0,0-21-10 16,-3-7 0-16,-4-1 7 16,-4-3-4-16,-13 11 1 15,0 7 5-15,-7 17-9 16,0 8 21-16,0 3-21 16,0 0-6-16,0 20 2 15,0 14-4-15,0 12 8 16,17-6 0-16,-3-6 3 15,0-11-4-15,3-12 1 16,-3-5-6-16,-7-6 2 0,6 0-38 16,-2 0-44-16,-11-22-49 15,0-10-51-15,0-9-12 16,-11-1 45-16,-23-3 38 16,-4-4 48-16,7 6 65 15,11 5 2-15,2 10 56 16,11 8 34-16,7 9-17 15,0 2-29-15,0 9 4 16,0 0-38-16,0 0-10 16,7 26-13-16,17 14-92 15,-3 8-263-15</inkml:trace>
  <inkml:trace contextRef="#ctx0" brushRef="#br0" timeOffset="13620">1964 9560 551 0,'0'0'170'0,"0"0"9"16,0 0-82-16,0 0-14 16,0 0-14-16,0 0-45 15,97-114-3-15,-53 80-13 16,-13 2 0-16,4 3 4 16,-11 7-8-16,-11 4 0 15,1 10-3-15,-4 5 3 16,-10 0-7-16,7 3 3 15,0 0-5-15,0 9-2 0,-7 20 2 16,0 5 5-16,0 3-3 16,0 0 6-16,0-3 6 15,0-8-9-15,0-6 0 16,0-11-2-16,7-4 7 16,17-5-5-16,-17 0 8 15,14 0-5-15,10-17 17 16,-1-14-10-16,-9-7-1 15,3 1 24-15,-10-3-22 16,-7 2 10-16,-7 13 11 16,0 8-23-16,0 9 13 15,0 4-16-15,0 4-6 16,0 0 0-16,0 15-24 16,0 23 24-16,0 1 0 15,0-1 5-15,0-2-4 0,0-5-1 16,0-4 0-16,0-13-3 15,7-5 6-15,6-6-3 16,5-3 0-16,2 0 3 16,-3 0 2-16,-3-18-3 15,0-1-1-15,0-1 2 16,-14-2 2-16,10 9-4 16,-10 5-1-16,0 2 4 15,0 2-7-15,0 4 3 16,0 0-9-16,0 0 8 15,7 0-22-15,-7 0 23 16,7 10-2-16,-7-5 3 0,0-5-3 16,0 0 2-16,0 0 0 15,0 0-1-15,0 0 4 16,0 3-6-16,0 8 1 16,0 4-9-16,-7 8 8 15,-10-1 3-15,17 4 0 16,0-3-4-16,0-6-4 15,0-2-14-15,0-10-26 16,0-5 0-16,10 0 43 16,11 0-1-16,10-20 6 15,-11-11 9-15,-3-15-6 16,4-8 19-16,-14-12 35 16,7-8-11-16,-4-7-11 0,-10-1-11 15,0 8-3-15,0 11 3 16,0 28-21-16,0 18 14 15,0 14-1-15,0 3-13 16,0 6-6-16,0 39-13 16,0 27 16-16,0 14-6 15,0-9 5-15,0-8-36 16,0-15-144-16,27-11-82 16,-2-11-290-16</inkml:trace>
  <inkml:trace contextRef="#ctx0" brushRef="#br1" timeOffset="45705">5805 5835 342 0,'0'0'71'0,"0"0"-14"16,0 0-25-16,0 0 12 15,0 0 16-15,0 0 42 16,0 0 46-16,168-37-58 16,-92-20-28-16,7-15-24 15,-11-6-34-15,-14-7 1 0,-20 2-2 16,-14 12 3-16,-17 16-2 15,-7 21-4-15,0 19 0 16,0 13 10-16,0 2-10 16,0 0-10-16,-31 11-16 15,0 33 26-15,-10 18 14 16,-4 10-14-16,7 2 0 16,1 0 2-16,16-5 6 15,-3-6-9-15,17-12 1 16,0-12-17-16,7-6 9 15,0-16-34-15,0-5-4 16,0-10 22-16,0-2-8 16,7 0 26-16,14 0 5 15,10-18-9-15,-18 0 6 16,11-6 3-16,-10 9 1 0,0 5 0 16,-4 4 4-16,4 6-8 15,-7 0-1-15,17 0-17 16,-4 1 21-16,1 18-16 15,-4-2 17-15,-3-3 0 16,10-5 5-16,-17-4-5 16,7-5 0-16,-7 0 5 15,0 0 1-15,10 0-4 16,-10-17 2-16,-7 0 20 16,0-5 3-16,0-7 6 15,0 0-4-15,0 3-25 16,0 9 8-16,0 9 2 0,0 8 0 15,0 0-13 1,0 0-1-16,0 0-12 0,0 0-8 16,0 19 17-16,-7 10-5 15,7 3 9-15,0-3-1 16,0-4 0-16,0-4 1 16,0-7-6-16,0-3 0 15,13-8-24-15,1-3 20 16,10 0 8-16,-3-6 1 15,10-14 6-15,-11-3-2 16,5-2-4-16,-5 4 6 16,-3 7-1-16,-10 3-3 15,7 2-2-15,-14 6 0 0,7 3-1 16,-7 0 0 0,7 0 0-16,-7 0-10 0,10 0 1 15,-3 0 7-15,-7 0-14 16,0 0 1-16,0 0 13 15,0 0 2-15,0 0 1 16,0 0 10-16,0 0 8 16,0 0-8-16,0-3-9 15,-17-2-1-15,10 1 0 16,0 4-4-16,0 0 1 16,0 0-5-16,-10 0 8 15,3 20-1-15,1 15 2 0,-5-3-1 16,11-1 0-16,7-8-11 15,0-6-27-15,0-6-18 16,0-8-17-16,25-3 43 16,2 0 17-16,-10 0 13 15,4-14 4-15,-14-10-2 16,10 6 29-16,-10-3-9 16,0 7 3-16,-7 5 15 15,0 4-27-15,0 5 14 16,0 0-27-16,0 0-2 15,0 0-12-15,0 0-3 16,7 8 16-16,-1 9-2 16,1-5 6-16,4 0-3 15,2-4 0-15,1-8 0 16,10 0-2-16,-3 0-2 0,17 0 4 16,0-8 7-1,-11-10-3-15,4 3-4 0,0-1 0 16,-10 1 8-16,-8 7-10 15,4 2 2-15,-17 3-10 16,0 3 10-16,7 0-24 16,-7 0 5-16,0 0-2 15,0 3 10-15,0 6 8 16,0-7-7-16,0 1-11 16,0-3 17-16,0 0 4 15,0 0 10-15,0 0 25 16,0 0-25-16,0 0 17 0,0-3-3 15,-7-2-17 1,1 5-7-16,-5 0-15 0,4 0 15 16,7 0 0-16,-6 8 6 15,-8 15-14-15,-3 0 6 16,17 3-2-16,0-4 3 16,0-9-39-16,0-6-20 15,0-7 7-15,10 0 43 16,11-8 10-16,3-16 13 15,3-9 55-15,4-6 19 16,-3-3-51-16,3-9 6 16,-1-3 29-16,-16-3-33 15,0 2 9-15,-14 9-17 0,0 12-7 16,0 15 11 0,0 13-20-16,0 6 7 0,0 0-21 15,0 29-45-15,0 25 37 16,0 19 8-16,0 2 0 15,0-9 5-15,0-6-5 16,17-17-10-16,4-9-115 16,-14-11-142-16,0-9-253 15</inkml:trace>
  <inkml:trace contextRef="#ctx0" brushRef="#br1" timeOffset="45963">5960 6135 585 0,'0'0'219'0,"0"0"-153"16,0 0-25-16,0 0 2 16,223-29-13-16,-37 7-18 15,13-4 26-15,1 3-22 16,-22 9-13-16,-37 2 8 15,-24 6-8-15,-34 0-6 16,-11 4-45-16,-20 2-95 16,-21 0-165-16</inkml:trace>
  <inkml:trace contextRef="#ctx0" brushRef="#br1" timeOffset="46831">9192 5918 636 0,'0'0'167'0,"0"0"-104"0,0 0 22 15,0 0-20-15,0 0-47 16,0 0-13-16,179-9 2 16,-25 9 33-16,25-5 35 15,3-7-50-15,-3 1 1 16,-24 2-9-16,-28 6-14 15,-31 3 8-15,-20 0-11 16,-31 0 0-16,-25 0-1 16,-20 0-7-16,0 0-24 15,0 0-109-15,-27 0-131 16,-42 0-406-16</inkml:trace>
  <inkml:trace contextRef="#ctx0" brushRef="#br1" timeOffset="47175">8955 5612 602 0,'0'0'191'0,"0"0"-150"16,0 0 21-16,0 0 17 0,251-166-27 15,-183 123-26-15,-16 6 21 16,-25 9-18-16,-3 9 14 16,-24 12 21-16,0 1-43 15,0 3 7-15,0 3-28 16,0 0-3-16,0 0-1 16,0 0-30-16,0 0 17 15,0 14 9-15,-6 14 0 16,-12 4 4-16,18 6-28 15,0 2 29-15,0-1-4 16,7 4 8-16,17-3-1 16,7-2 0-16,-3-7 2 15,3-2-7-15,-11-12 5 0,-2-2 0 16,-18-10-2-16,0 0 5 16,0-1-6-16,-31 1-36 15,-35 1 30-15,-9-4-2 16,-8-2-64-16,18 0-83 15,20 0 34-15,14 0-138 16</inkml:trace>
  <inkml:trace contextRef="#ctx0" brushRef="#br1" timeOffset="47389">9738 5446 12 0,'0'0'643'0,"0"0"-560"16,0 0-16-16,0 0-15 16,0 0-26-16,0 0-26 15,262-23 7-15,-211 23-1 16,-6 0-3-16,-17 0-6 16,-4 0-63-16,-18 0-71 15,-6 8-139-15</inkml:trace>
  <inkml:trace contextRef="#ctx0" brushRef="#br1" timeOffset="47552">9859 5563 440 0,'0'0'141'0,"0"0"-73"16,0 0 22-16,0 0-20 15,0 0-57-15,0 0-7 16,251 0-6-16,-213 0-44 15,-18 3-157-15,-20 8-291 16</inkml:trace>
  <inkml:trace contextRef="#ctx0" brushRef="#br1" timeOffset="47704">10168 5634 401 0,'0'0'148'0,"0"0"-86"0,0 0 6 15,0 0-45-15,275-53-23 16,-216 38-128-16,-4 1-393 16</inkml:trace>
  <inkml:trace contextRef="#ctx0" brushRef="#br1" timeOffset="47926">10643 5398 458 0,'0'0'115'15,"0"0"-91"-15,0 0 32 16,0 0-10-16,0 0-28 16,0 0-4-16,148-53-12 0,-138 53-4 15,-3 0-3-15,-7 0-63 16,0 9-50-16,0 6-35 15,-7 2 33-15,-17 3-34 16</inkml:trace>
  <inkml:trace contextRef="#ctx0" brushRef="#br1" timeOffset="48073">10512 5612 172 0,'0'0'133'16,"0"0"-64"-1,0 0 4-15,0 0-28 0,227-26-45 16,-165 11-12-16,-17-4-382 16</inkml:trace>
  <inkml:trace contextRef="#ctx0" brushRef="#br1" timeOffset="48487">11207 5186 662 0,'0'0'130'0,"0"0"-80"15,0 0 29-15,0 0-28 16,0 0-30-16,0 0-13 0,0 88 15 16,0-33 40-1,0 7-14-15,-14 7-9 0,-10 6-20 16,3-1-11-16,-10 7 6 15,4-5-9-15,-4-7-6 16,10-6 3-16,4-15-3 16,17-19-2-16,0-15-22 15,0-14-17-15,17 0 17 16,28-2 24-16,-11-31 19 16,4-1 5-16,-14-3-10 15,-17 3 26-15,-7-3-24 16,0 4-16-16,0 6 0 0,-31 4-11 15,-7 2 11-15,11 5 0 16,10 7 2-16,10 1-2 16,7-4 0-16,24-7-60 15,34-10-38-15,18-3-45 16,10-5-26-16,-4 3-147 16</inkml:trace>
  <inkml:trace contextRef="#ctx0" brushRef="#br0" timeOffset="57263">6878 4897 528 0,'0'0'128'0,"0"0"-37"16,0 0 10-16,0 0-50 16,0 0 23-16,0 0-34 15,-59-54-32-15,8 46-5 16,-8 2 4-16,-23 6-7 16,-15 0 0-16,-13 0 6 15,-17 0-9-15,-7 2 3 0,-7 7 0 16,7-4-8-1,31 1 14-15,13-3-6 0,25 2 0 16,14 1 3-16,-8 0-13 16,-3 3 1-16,-3-4 1 15,6 2 5-15,15 1-13 16,-1 0 11-16,7 1-2 16,0 0 13-16,11 2-14 15,3 1 8-15,-4 5 0 16,-3 1-4-16,7 0 8 15,4 6-4-15,-1-2 0 16,4 3 2-16,3 1-2 16,-10 4 0-16,10-2 0 15,-6 1-2-15,-4-1 8 16,17-2-6-16,-7 0 0 0,7 3 0 16,7-7-6-16,-10 1 6 15,10 3 0-15,0-1-2 16,-7 5 11-16,-7-2-9 15,0 3 0-15,-3-2 2 16,10 3-5-16,-6-4 3 16,6-6 0-16,0 6-1 15,-4-10 6-15,5 3-5 16,-1 1 0-16,0-5 1 16,7 7-4-16,0-2 3 15,-7-1 0-15,0 2-2 16,-3-5 4-16,-4 6-2 0,0-4 0 15,7 0 4 1,1 3-4-16,-12-3 0 0,11 0 0 16,1 0-6-16,-1-3 11 15,0 1-5-15,7-2 0 16,0 2 4-16,-10-7-9 16,10 3 5-16,-7-5 0 15,0 2-2-15,0 3 9 16,7 1-7-16,-7-1 0 15,7 4 2-15,-7-4-5 16,7 0 3-16,0-1 0 16,0 0-4-16,0 0 6 0,0 3-2 15,0-2 0-15,0-3 2 16,0 3-1 0,0 4-1-16,0 2 0 0,0 2-1 15,0 4 8-15,0 3-7 16,0-1 0-16,7 1 2 15,0-1-7-15,0-5 5 16,0 3 0-16,-7-6 3 16,7 1 7-16,-7-3-10 15,10 4 0-15,4 0 1 16,-14 1-6-16,13 0 5 16,-6 0 0-16,4-7-1 15,-11 2 10-15,6-8-12 0,1 0 3 16,0-5 0-16,7 1-4 15,-7 0 3-15,17 0 1 16,-4-6 2-16,11 2 8 16,7-2-7-16,14 0-3 15,-1 6 1-15,1-6-2 16,6 3 1-16,11 0 0 16,-3-3 0-16,2 0 8 15,11 0-7-15,11 0-1 16,6 0 2-16,14 0-6 15,4-3 4-15,-11-2 0 16,-7 1-2-16,-7 2 10 16,1 2-8-16,-18-3 0 15,-3 3 0-15,-11 0-6 16,1 0 6-16,-1 0 0 0,11 0 0 16,13 0 5-16,15 0-5 15,6-5 0-15,0-2 0 16,0 4 0-16,0-2 0 15,-13 5 0-15,-1-3-3 16,-6 3 8-16,-4 0-5 16,-4 0 0-16,15 0 0 15,-1 0-4-15,14 0 4 16,14 0-6-16,-3 0 5 16,3 0-7-16,-4 0 0 15,-3 0 5-15,-14 0-12 16,-6 0 12-16,-8 0-6 0,-10 0 1 15,4 0 8 1,-11 0-10-16,11 0 10 0,-4-2-3 16,4 2 2-16,-4-4-5 15,4 4 3-15,-4 0 3 16,4 0-2-16,-1 0 7 16,-9 0-5-16,-8 0 0 15,11 0 0-15,-11 0-6 16,8 0 6-16,9 0 0 15,-3 0 0-15,18 0 7 16,-8 0-7-16,8 0 0 16,-1 0 2-16,-10 0-5 0,4 0 4 15,-8 0-1-15,-16 0 0 16,-8 0 6-16,-6 0-6 16,-7-1 0-16,-4-4 0 15,11 3 3-15,7-1-3 16,-8-6 0-16,1 4 2 15,0-4 2-15,-1 4-4 16,-13-5 0-16,-3 5 0 16,3 2 11-16,0 1-9 15,-4-2 2-15,-3 4 1 16,-3-5 0-16,10 5-2 16,-10-6-3-16,3 1 3 15,3-1 11-15,4-3-7 16,0 1 5-16,-4 2 0 15,-2 3-11-15,2 0 13 0,-10 0-14 16,4-2 0-16,-4 1 1 16,-3-4 9-16,0 2-9 15,-1-5 18-15,5 2-3 16,-5-5 22-16,1-3-20 16,10-3-11-16,-3 0 5 15,3 0-4-15,-4-4-4 16,5 5-4-16,2-4 11 15,-3 0-9-15,-3 0 0 16,3-2-1-16,-10-7 21 16,-8 1-2-16,1-7-1 15,10-7-15-15,-17-4 3 16,0-4 4-16,0-5-5 0,0 0-4 16,0 4 17-16,0-4-18 15,0 5 13-15,-6 1 13 16,-5 1-27-16,4 0 28 15,1-2-21-15,-8 8-5 16,-3 2 13-16,3 2-13 16,7 5 13-16,-17 1 1 15,10 4-12-15,0 3 16 16,8 2-15-16,-1 6-4 16,7 3 21-16,-11-1-19 15,4 4 4-15,7-3-5 16,-6 3 7-16,6-4-5 0,-7 2-4 15,0-2 2-15,-10-1-7 16,10-7 8-16,-7 3-3 16,0-1 0-16,7 5 15 15,-3 4-18-15,3 1 3 16,7 0 0-16,-7-1-10 16,-6 1 19-16,13 3-9 15,-7-3 0-15,-4-1 6 16,-2-4-7-16,-8-1 1 15,-10-7-9-15,-7 5 2 16,0-1-1-16,11 6 8 16,-4 2 0-16,3 4 2 0,4 0-11 15,-13-1 9-15,9 4 0 16,-10 0-12-16,0-2 11 16,-6 7 1-16,-8 1 0 15,-13 2-18-15,-4 0 17 16,-10 0-2-16,-4 0 3 15,1 0-10-15,3 0 15 16,-4 0-5-16,1 0 0 16,-1 0 4-16,11 0-8 15,-4 0 4-15,4 0-12 16,-17 2-3-16,-1 1 15 16,-6 3-16-16,0-2 14 15,0-4-10-15,6 0 9 0,-6 0 3 16,-14 0-7-1,-4 0-3-15,4 0 0 0,-10 0 7 16,10 0-9-16,7 0 5 16,-7 0 7-16,3-4-3 15,-10 1 12-15,-3 0-18 16,-4 3 14-16,-3 0-5 16,-7 0 0-16,10 0 8 15,11 0-11-15,16 0 3 16,11 0 0-16,-13 0-5 15,-4 0 8-15,-14 3-3 16,-24 4 0-16,-7-5 0 16,-10 4-12-16,3-6-13 15,7 0 25-15,7 0-4 0,24 0-1 16,21 0-13-16,27 0-34 16,18 0-54-16,20 10-64 15,24 0-176-15</inkml:trace>
  <inkml:trace contextRef="#ctx0" brushRef="#br2" timeOffset="155852">16677 13348 848 0,'0'0'92'0,"0"0"-39"15,0 0 66-15,0 0-25 16,0 0-22-16,0 0-41 16,-45 0-18-16,63 0 8 15,40 7-3-15,21-7 48 16,35 0-17-16,9-7-15 15,-2-14-1-15,-11-4-15 0,-14 6-3 16,-27-5 3-16,-11 5-8 16,-13 4 10-16,-24 4 1 15,-11 11-9-15,-10-6 12 16,0 0-14-16,0-2 5 16,0-6 0-16,-31-4-10 15,-21 4-1-15,-6 0-4 16,-4 3 0-16,4 2 6 15,6 0-3-15,31 9-2 16,4 0 12-16,17 0-10 0,0 0 6 16,0 0-9-1,0 0-6-15,38 0 6 0,14 14 0 16,-1 6 1-16,8 0 5 16,2 1 0-16,-9 1 1 15,0 1-3-15,-1 0-2 16,-13 0 2-16,-10-6-3 15,-4 6-1-15,-24 0 0 16,0 9 5-16,-7 7-11 16,-69 10 1-16,-20 5-74 15,-31 3-57-15,-4 4-185 16,-3 3-774-16</inkml:trace>
  <inkml:trace contextRef="#ctx0" brushRef="#br2" timeOffset="153946">12823 13180 765 0,'0'0'212'15,"0"0"-119"-15,0 0 46 16,0 0 6-16,0 0-59 16,0 0-61-16,0 0-7 15,165-43-3-15,3 23 18 16,18-6 0-16,6-9-18 16,1 1 8-16,-45 4-11 0,-28 4-6 15,-48 11 2 1,-41 3-3-16,-17 12-10 0,-14 0-6 15,0 0-49-15,-14 0-27 16,-30 20-57-16,-8 4-42 16,-6 3-65-16,-4 0-24 15,10-4-3-15,18-9 104 16,3-7 174-16,7-3 79 16,17-4 107-16,0 0 14 15,-7 0-50-15,14 0-10 16,-7 0-23-16,7 0-16 15,0 0-41-15,0 0-27 16,0 14-15-16,0 32 7 16,-7 15 75-16,-3 7-38 15,3 13-18-15,7-5-3 0,-7 13-23 16,1-1 4-16,-8-2-14 16,-10-6-7-16,10-5 7 15,-10-10-7-15,17-17-2 16,7-13-10-16,0-9-64 15,0-18-63-15,0-8-22 16,31 0-24-16,21-14 14 16,-1-23-152-16</inkml:trace>
  <inkml:trace contextRef="#ctx0" brushRef="#br2" timeOffset="154291">13971 13666 68 0,'0'0'541'0,"0"0"-406"16,0 0-16-16,0 0-28 16,0 0-30-16,0 0-28 15,0-21-28-15,-7 24-1 16,7 15-1-16,0 6-1 16,0-5 3-16,7-3-4 15,24-4-1-15,0-6 12 16,-10-6-7-16,-8 0 23 15,5 0 19-15,-12 0 31 16,-6-6 18-16,0-15-29 0,0 3-23 16,0 0-13-16,0 6-12 15,0 4 4-15,-24 2-23 16,11 6-8-16,-8 0 7 16,-3 0-11-16,10 6-31 15,-3 8-71-15,17 6-72 16,0-3-132-16,10-5-458 15</inkml:trace>
  <inkml:trace contextRef="#ctx0" brushRef="#br2" timeOffset="154658">14989 13111 628 0,'0'0'186'0,"0"0"-75"15,0 0 49-15,0 0-17 16,0 0-29-16,0 0-44 16,-83-119-31-16,46 119-9 15,-1 0-17-15,-7 27-2 16,-7 19 4-16,1 14-7 16,-1 15 4-16,14 10 4 15,11 15-7-15,3 3-2 16,17-3 0-16,7-8-5 15,0-15-4-15,14-14 5 16,30-14-1-16,8-15-2 16,10-11 6-16,-11-9-3 0,1-8-3 15,-7-6 0 1,-7 0 14-16,-4 0-3 0,11-14 3 16,-1-12-5-16,-6-3-9 15,0 9-10-15,-31 0-78 16,-7 14-123-16,0-5-220 15</inkml:trace>
  <inkml:trace contextRef="#ctx0" brushRef="#br2" timeOffset="155171">15542 13540 706 0,'0'0'185'16,"0"0"-118"-16,0 0 21 15,0 0-19-15,0 0-40 16,0 0-19-16,0-6-3 16,0 6-5-16,0 0 1 15,0 0-2-15,0 0 1 16,7 0 12-16,11 0 1 15,-12 0 13-15,1 0 10 16,7 0-13-16,3 0 8 0,-3 0 15 16,0 0 5-1,3-9-3-15,-10-8-19 0,-7 6-3 16,0 2 0-16,0 3-7 16,0-2 2-16,0 2-15 15,-7 1-5-15,-17 5-3 16,3 0-1-16,-3 0 0 15,10 0-2-15,8 0 6 16,-1 7-5-16,7 9 2 16,0-2-5-16,0 0 0 15,0-3-15-15,0-5 2 16,13-3-1-16,18-3-17 16,-10 0 23-16,-7 0-17 15,3 0-9-15,-17 0-44 16,0 0-87-16,0 3-70 0,-17 11-446 15</inkml:trace>
  <inkml:trace contextRef="#ctx0" brushRef="#br2" timeOffset="159887">24008 12774 1013 0,'0'0'125'15,"0"0"-16"-15,0 0 23 16,0 0-50-16,0 0-61 15,0 0 0-15,44-28-18 0,8 18-2 16,6-1 20-16,4 6-15 16,4 1-2-16,-8 4 10 15,-20 0-12-15,0 4 2 16,-18 26-4-16,-2 8 3 16,-12 7-7-16,-6 1 4 15,0-3 0-15,0-6 6 16,0-4-4-16,-6-8-2 15,6-17 1-15,0-2 5 16,0-6-3-16,0 0-3 16,0 0 11-16,0-9 11 15,0-20-10-15,6-5 2 16,15-5-4-16,10-5-9 16,0 5 7-16,-4 4-8 15,-2 12 0-15,-12 12-2 0,8 11 3 16,-4 0-2-16,11 0-3 15,-4 26 0-15,-4 5-8 16,-2 1 13-16,-5-1-1 16,-13-6 0-16,7-10 6 15,0-4-7-15,0-8 1 16,0-3 0-16,3 0 1 16,-10 0 3-16,21 0-4 15,-8-14 4-15,25-14 2 16,0-5-4-16,7-3-2 0,6 1 2 15,-6 7-6 1,0 10 4-16,-14 6 0 0,-11 12-1 16,11 0-5-1,-10 0 3-15,3 18 3 0,4 5 0 16,-4 3-6-16,3-6 6 16,4-3-58-16,-3-8-103 15,27-9-219-15</inkml:trace>
  <inkml:trace contextRef="#ctx0" brushRef="#br2" timeOffset="160138">25149 11669 891 0,'0'0'161'0,"0"0"21"16,0 0-26-16,0 0-40 15,0 0-65-15,0 0-21 16,200 41 7-16,-104 56-2 16,24 23 8-16,-10 15-11 15,-13 2-24-15,-8-2 13 16,-37-10-21-16,-46 1-1 16,-6 0-49-16,-96 5-105 15,-28 6-194-15</inkml:trace>
  <inkml:trace contextRef="#ctx0" brushRef="#br2" timeOffset="159027">22038 12966 545 0,'0'0'608'16,"0"0"-515"-16,0 0 41 15,0 0-3-15,0 0-92 16,0 0-26-16,-25 2-11 16,77 38-2-16,24 6 21 15,-4-1-18-15,10-7 4 16,1-4-3-16,-11-5 4 16,-3-13-16-16,-11-4-8 15,1-12-105-15,-8 0-74 16,-6-14-181-16</inkml:trace>
  <inkml:trace contextRef="#ctx0" brushRef="#br2" timeOffset="159212">22674 12782 707 0,'0'0'185'0,"0"0"-43"16,0 0 44-16,0 0-45 15,0 0-51-15,0 0-61 16,-104 26-21-16,53 33 24 15,-8 13-14-15,8 6-11 16,13-4-7-16,14 9-9 16,24-3-80-16,0-12-194 15,62-22-212-15</inkml:trace>
  <inkml:trace contextRef="#ctx0" brushRef="#br2" timeOffset="157973">18537 13048 828 0,'0'0'238'0,"0"0"-99"16,0 0-5-16,0 0-3 15,0 0-67-15,0 0-10 16,0 0-19-16,-27-43-19 16,27 43 7-16,0 0-23 15,0 0 0-15,0 17 4 16,-17 21 1-16,3 16-3 16,-7 6-1-16,4 11 3 0,10 11-1 15,7 8-3 1,0-1 0-16,0-12-1 0,38-18 6 15,7-18-6-15,-1-21 1 16,8-14-11-16,-1-6 10 16,22-9 2-16,2-31 3 15,8-17 11-15,-4-15-5 16,-10-7 17-16,-18-13-9 16,-20-9-6-16,-17 10 12 15,-14 8-21-15,0 26 4 16,-58 21-6-16,-4 10 3 15,-4 19-6-15,8 7 2 0,6 0-10 16,14 0-2-16,8 12-66 16,23 16-31-16,7 4-65 15,0 5-179-15,31 0-318 16</inkml:trace>
  <inkml:trace contextRef="#ctx0" brushRef="#br2" timeOffset="158319">19710 12271 949 0,'0'0'240'0,"0"0"-93"15,0 0-7-15,0 0-42 16,0 0-32-16,0 0-39 15,-97-75-23-15,97 106 1 16,-6 38 0-16,-5 26-3 16,4 22 17-16,1 17-19 15,-1 18 16-15,7 8-8 16,-7 5-8-16,0 1 13 16,0-8-13-16,7-16 0 15,0-27 1-15,0-29-1 16,28-27-3-16,9-15-41 0,8-27-55 15,38-17-6 1,20 0-47-16,38-43-94 0,0-14-373 16</inkml:trace>
  <inkml:trace contextRef="#ctx0" brushRef="#br2" timeOffset="158769">20325 13194 659 0,'0'0'165'0,"0"0"-20"16,0 0-36-16,0 0-6 15,0 0-22-15,0 0-31 16,79-71-4-16,-24 62-4 16,-13 9-4-16,13 0 6 0,-11 0-27 15,-9 0 8-15,-4 17-21 16,-18 9 0-16,5 5 1 15,-12 9-5-15,-6 3 0 16,0-3 10-16,0-5-6 16,0-10 0-16,7-11-2 15,0-8 1-15,0-3 1 16,-7-3-2-16,7 0 1 16,0-6 23-16,10-27 11 15,-3-11 4-15,10-11-30 16,3-1-7-16,4 1 9 15,-3 9-13-15,-4 15 0 0,-4 11 7 16,-2 12-7-16,2 5 0 16,-6 3 0-16,17 0-2 15,0 0-8-15,-4 17 7 16,18 9 0-16,0 8 3 16,6 0-51-16,11 6-27 15,-10-8-110-15,13-7-189 16</inkml:trace>
  <inkml:trace contextRef="#ctx0" brushRef="#br2" timeOffset="161221">15604 15321 820 0,'0'0'148'16,"0"0"-30"-16,0 0-7 15,0 0-52-15,0 0-30 0,0 0-14 16,66-103-15-1,-46 97 13-15,11 6-9 0,0 0-3 16,4 0 4-16,2 0-5 16,1 20-1-16,7 6 1 15,-14 11-1-15,-11 0 1 16,-13 3 0-16,0-2 5 16,-7-13-12-16,0 1 11 15,0-14-4-15,0-4 0 16,0-8 6-16,0 0 2 15,0 0 7-15,0-14 10 16,7-15 31-16,10-11-49 16,11-17 8-16,17 0-9 15,-1 0-3-15,1 4 4 16,-7 17-7-16,-7 16 0 16,-11 14-3-16,-6 6-2 15,17 0 4-15,0 12-3 0,3 20 0 16,-3 4 2-16,0 10 2 15,-10 0 0-15,3-3-4 16,-10 2 4-16,-1-7-39 16,5-4-69-16,-5-3-109 15,-6-7-127-15</inkml:trace>
  <inkml:trace contextRef="#ctx0" brushRef="#br2" timeOffset="161657">16870 15258 618 0,'0'0'190'15,"0"0"-93"-15,0 0-16 16,0 0-36-16,0 0-33 16,0 0 29-16,223-5 10 15,-133 5-21-15,-1 0 0 16,-10 0-18-16,-10 0-4 15,-25-3 16-15,-16-3-24 16,-11 2 14-16,-17 2 18 16,0-9 17-16,0 2 13 15,-17-3-43-15,-11-5-10 16,-16 2-2-16,-1 4-4 16,0 4 2-16,8-5-5 0,16 6 3 15,11 0 5-15,10 6-8 16,0 0 0-16,0 0-4 15,0 0-2-15,37 0-7 16,22 0 13-16,3 6 0 16,3 12 6-16,-13 0-6 15,-8 0 0-15,-6 2 3 16,-17 6 1-16,-11 0-5 16,-10-1 1-16,0 13-17 15,-24 1 5-15,-34 10-64 16,-11 3-114-16,4-12-116 15</inkml:trace>
  <inkml:trace contextRef="#ctx0" brushRef="#br2" timeOffset="170093">24076 15264 572 0,'0'0'178'0,"0"0"-30"16,0 0-54-16,0 0-19 15,0 0-16-15,0 0-28 16,155-189 20-16,-110 143-22 16,-7 6 2-16,-25 9 17 15,-6 5-23-15,-7 9 23 16,0 5-12-16,0 10-21 16,0 2 6-16,0 0-21 15,0 0-16-15,-7 0 7 16,-23 14 6-16,-8 23 3 15,10 0 0-15,4 9-16 0,24-3 14 16,0-3-35-16,10-9 5 16,32-11 6-16,13-15-12 15,10-5 26-15,0 0 3 16,18-30 7-16,-1-16-3 16,-9-5 5-16,-11-7 0 15,-21-10-2-15,-10-4 9 16,-18-8-7-16,-13 0 11 15,0 0-4-15,0 14 20 16,-6 17-11-16,-15 21 16 16,4 17 8-16,3 11-29 15,7 0-11-15,-13 8-2 16,-11 43 2-16,-7 24-2 16,0 14 2-16,17 2 0 15,14-3-2-15,7-7 8 0,0-4-6 16,28-20 0-16,17-11-25 15,17-20 4-15,-11-14-10 16,8-12-5-16,-1 0 29 16,-6-7 2-16,-8-18 5 15,-13-7 0-15,-10 1 1 16,-4-9 8-16,-10-3-8 16,-7-9 4-16,0 3 28 15,0 10-14-15,-24 12 7 16,3 11-2-16,14 6-9 0,-3 10-13 15,-11 0-2 1,1 10 0-16,-4 27-7 0,-7 12 11 16,24 8-4-16,7-6 0 15,0-11 5-15,0-3-13 16,45-17 4-16,-8-6 4 16,15-8-3-16,-7-6-6 15,6 0 9-15,1 0 0 16,-7-14 2-16,-15-12 4 15,-2 3-2-15,-4-2-2 16,-17-1 1-16,0 3 7 16,0 12-8-16,-7-1-1 15,0 12 2-15,7 0-5 16,-7 0 2-16,0 0-15 16,10 18 4-16,-3 10 7 0,0 1 4 15,0-3 0-15,-1-7 2 16,1-4-3-16,4-4 1 15,2-11 0-15,8 0 0 16,3 0 9-16,4 0-4 16,9-6-2-16,1-14 5 15,0-5-1-15,-10-1-7 16,-4 9 0-16,-4 3 6 16,-13 8 1-16,-7 6-1 15,0 0-6-15,0 0 2 16,0 0-7-16,0 0-12 15,0 6 13-15,10 19-4 0,-3-5 16 16,-7-6-10 0,7-2 2-16,0-1-10 0,-7-11 6 15,0 0-7-15,7 0 7 16,10 0 2-16,-10 0 4 16,7-5 0-16,-1-13-2 15,12-2 4-15,-5 0-2 16,4 6-2-16,-10-3 0 15,-7 9-2-15,10 8 5 16,-17 0-7-16,7 0 2 16,0 0-12-16,13 20 6 15,-2-6 4-15,-5 3-4 16,8-9-3-16,-4-2-13 16,4 0 16-16,10-6-2 15,-4 0 10-15,11 0-5 0,-7-26 5 16,-3 1 0-16,-4 1 3 15,-17-4 6-15,-7-1 0 16,0 1 10-16,-7 2-15 16,-24 3 21-16,3 8-22 15,4 10 9-15,10 5-12 16,1 0-7-16,-5 5-4 16,12 27 8-16,-1 2 6 15,7 4-4-15,0-7 1 16,0 1-14-16,31-18-4 0,-4-3-16 15,18-5 24 1,-7-6 2-16,-1 0-5 0,8 0 5 16,-10-6 8-16,-4-8 0 15,-1-3 0-15,-23 5 8 16,7 4-8-16,-7 2 0 16,0 0 1-16,-7 6-6 15,10 0 5-15,-3 0-8 16,0 0 7-16,0 0-19 15,7 6 19-15,3 6 0 16,-10-4-6-16,-1-2 5 16,1 6-44-16,0-12 17 15,-7 5 22-15,17-2-9 16,-10 0 16-16,7-3 0 16,10 0-1-16,11 0-6 0,9 0 7 15,8-6-9 1,-8-14-12-16,1 3-9 0,-14 5 10 15,-10 7 1-15,-4 2 2 16,-17 3 12-16,7 0-34 16,7 0-9-16,-8 3 15 15,1 8-17-15,11-5 24 16,-5-6 9-16,18 0 11 16,-3 0 6-16,3-6 1 15,13-19 13-15,-6-1 30 16,-3-5 18-16,-4-15 28 15,-1-3-25-15,-16-8-7 0,-7-9-1 16,-7-5 1-16,0 2-1 16,0 0 5-16,-7 24-17 15,-17 19 5-15,10 11-16 16,1 15-7-16,6 0-27 16,-17 21-10-16,3 29 10 15,-3 11 4-15,10 8 5 16,7-1-9-16,7-5 0 15,0-6-9-15,0-4-16 16,0-17-98-16,7-8-26 16,24-10-46-16,-17-18-11 15,0 0-20-15,-7 0-268 16</inkml:trace>
  <inkml:trace contextRef="#ctx0" brushRef="#br2" timeOffset="170439">27061 14780 191 0,'0'0'179'0,"0"0"-2"16,0 0-7-16,0 0-91 15,0 0-28-15,0 0-35 16,0 0-10-16,69-57 22 16,3 37-24-16,10-3 10 15,-6 1-1-15,-11-4 13 16,-20 9 34-16,-7-1-9 16,-17 10 10-16,-21 8-5 15,0 0-7-15,0 0-11 16,0 0-20-16,0 0-15 15,0 0-6-15,0 0-3 16,0 0 2-16,0 8 4 0,6 18 0 16,12 9 3-16,2 5-2 15,4-9 0-15,-10 3 0 16,7-2 3-16,-4-7-4 16,-3-2 0-16,-14-2 3 15,0-10-1-15,0-4-2 16,0 6-10-16,-14-7 7 15,-24-4-33-15,-13 1-63 16,6 1-60-16,7-4-96 16</inkml:trace>
  <inkml:trace contextRef="#ctx0" brushRef="#br2" timeOffset="171040">28151 14626 779 0,'0'0'238'15,"0"0"-65"-15,0 0-33 16,0 0-38-16,0 0-57 16,0 0-41-16,24-29-4 15,-17 47-2-15,-7 13 2 16,14 6 10-16,-14 3-6 15,13 0-4-15,5-3 3 0,-12-5 4 16,15-12-9-16,-4-3 4 16,4-11-2-16,3-6 3 15,-3 0 6-15,16 0-7 16,8-11 5-16,7-24-2 16,-8 1 4-16,-6 0-9 15,-10-4 0-15,-11 7 1 16,-3 5 9-16,-7 6-9 15,-7 14-1-15,0 6 4 16,0 0-15-16,0 0 6 16,0 0-16-16,0 20 19 15,0 9-4-15,0 5 6 16,0-11 0-16,0 0 3 0,0-7-5 16,0-3 2-1,6-11 0-15,1-2-7 0,0 0-4 16,10 0 11-16,4 0 1 15,3-15 5-15,4-7 0 16,3-4-6-16,6 3 0 16,-9 7-3-16,-4 1 8 15,-10 10-5-15,10 5 0 16,-4 0-6-16,4 0-1 16,-3 20 0-16,0-1 1 15,10 7-14-15,-7-6-130 16,-10-3-63-16,-1-12-94 0,-6-5-447 15</inkml:trace>
  <inkml:trace contextRef="#ctx0" brushRef="#br2" timeOffset="171365">28137 14291 573 0,'0'0'133'16,"0"0"-67"-16,0 0 21 16,0 0-50-16,0 0-21 15,0 0 4-15,-51 12-5 16,51 8 9-16,0 0-16 16,20-3 4-16,42-5 21 0,-3-6 1 15,6-6 52-15,-20 0-2 16,-8 0-28-16,-9-18 14 15,-18-2-35-15,-10-5 0 16,0-4-22-16,-31 3-13 16,-20 6-7-16,-1 9-8 15,1 11-101-15,6 0-85 16,31 0-124-16</inkml:trace>
  <inkml:trace contextRef="#ctx0" brushRef="#br2" timeOffset="172517">29537 14595 714 0,'0'0'87'0,"0"0"-38"0,0 0 84 15,0 0-13-15,0 0-58 16,0 0-6-16,202-95 3 16,-167 55-21-16,-11-11 9 15,14-12-11-15,-11-11-21 0,11-9 14 16,-17-6-27-16,3 6-2 15,-24 6 21-15,0 20-20 16,0 7 16-16,0 23 0 16,0 15-7-16,0 10-7 15,-24 2-3-15,-11 19-26 16,-9 47 24-16,-18 28 2 16,3 14 8-16,21-1-8 15,32-10 0-15,6-12 0 16,0-10 0-16,17-12 0 0,27-22-2 15,-9-13 12 1,16-8-10-16,11-14 0 0,-3-6 0 16,6 0 12-16,4-6-12 15,-11-26 0-15,1-13 13 16,-1-7-3-16,-20 3-7 16,-14 4-3-16,-10 7 3 15,-7 19 10-15,-7 7-11 16,0 6 12-16,0 6-14 15,0 0-1-15,0 0-5 16,0 20-13-16,0 9 19 16,0 5 6-16,0-5-6 15,0-7 0-15,0-3-2 16,0-9 5-16,31-2-3 16,7-1 0-16,13-7 4 0,1 0 4 15,6-12-8-15,-6-14 0 16,-8-2 6-16,-6-7 2 15,-17 1-6-15,3-9-1 16,-24 3 6-16,0 9 4 16,0 5-10-16,0 15 4 15,0 11-5-15,0 0-1 16,0 0-4-16,-17 31-13 16,17 9 18-16,0 9 1 15,0-4-1-15,0-2-5 16,31-11 5-16,0-1-14 15,-11-8 13-15,4 0 1 0,-17-15 0 16,-7 4-7-16,0-12 7 16,0 0-7-16,0 0 6 15,-7 0-39-15,-30 0 19 16,6 0-5-16,17 0-11 16,14 0 33-16,0 0-5 15,0 0-3-15,0 0 12 16,38 0-19-16,13-20 19 15,15-6 1-15,2-4 2 16,-9-16 10-16,-15-7-6 16,1-7 31-16,-10-5 23 15,-5-15-31-15,-5 0 7 16,-19 4-10-16,-6 6-15 16,0 13 18-16,0 11-24 0,-24 23 5 15,4 15 4-15,13 8-15 16,-10 0-1-16,3 25-9 15,-10 33 10-15,10 19-2 16,0 6 2-16,14 0 0 16,0-12 0-16,14-8-7 15,31-12 4-15,6-8-24 16,18-17-43-16,3-6-2 16,-3-9-87-16,-35-11-84 15,-9 0-72-15,-25 0-317 16</inkml:trace>
  <inkml:trace contextRef="#ctx0" brushRef="#br2" timeOffset="172684">31056 14158 433 0,'0'0'283'0,"0"0"-121"16,0 0 7-16,0 0-117 16,0 0-35-16,0 0 0 15,141-53-15-15,-89 51 7 16,10-1-9-16,-21 3-7 15,-3 0-16-15,-21 0-141 16,-17 0-176-16</inkml:trace>
  <inkml:trace contextRef="#ctx0" brushRef="#br2" timeOffset="173058">30300 13903 703 0,'0'0'166'0,"0"0"-28"16,0 0-38-16,0 0-10 16,0 0-33-16,0 0-49 15,-7-12 4-15,7 12-12 16,0 15-10-16,0 7 7 15,0 4 6-15,0-3 2 0,31-3 3 16,14-12-4-16,6-5 40 16,-6-3 34-16,0 0-7 15,-11-5 5-15,-10-15-38 16,-17-1 4-16,-7-1-1 16,0-4-34-16,-7 1 3 15,-31 5-10-15,-6 8-18 16,-8 12 7-16,0 0-84 15,1 20-79-15,6 26-166 16,7 11-580-16</inkml:trace>
  <inkml:trace contextRef="#ctx0" brushRef="#br2" timeOffset="174323">15656 16799 912 0,'0'0'113'16,"0"0"23"-16,0 0 39 15,0 0-111-15,0 0-30 16,0 0 8-16,79-129-25 16,-55 99 11-16,4-3-10 15,-4 8-18-15,-11 7 15 16,-6 16-12-16,4-4-3 0,-5 6 0 16,15 0-13-1,10 0 13-15,-3 26-5 0,9 4-6 16,-13 5 0-16,-3 2 11 15,-14 1-3-15,0-13 3 16,3-5-6-16,-10-2 6 16,0-10 0-16,0-8 2 15,7 0-2-15,-7 0 3 16,0 0 0-16,7 0 21 16,0 0-22-16,7-26 14 15,3-4-16-15,10-5 3 16,4 3-4-16,-10 15 2 0,-4 9-1 15,-10 3 0 1,-7 5-2-16,7 0 0 0,0 0-4 16,6 5-4-16,5 15 6 15,-5-1-2-15,-6 8 4 16,0-10-4-16,-7 2 8 16,10-7-8-16,-3-4 6 15,0-8 0-15,0 0-1 16,0 0 3-16,0 0 7 15,10-30 2-15,-3-5-4 16,-1-9-5-16,12 5-2 16,-12 16 2-16,-6 3 9 15,0 14-8-15,-7 6-3 16,10 0 0-16,18 0-13 0,3 17 11 16,13 15 1-16,-9 2 2 15,3-3-6 1,0 1 5-16,-1-1 0 0,1-5-3 15,-10 0 2-15,3-9-45 16,-4 3-156-16,11-6-109 16,14-14-275-16</inkml:trace>
  <inkml:trace contextRef="#ctx0" brushRef="#br2" timeOffset="174804">17403 16747 684 0,'0'0'172'0,"0"0"-43"16,0 0 8-16,0 0-43 15,0 0-31-15,0 0-54 16,-59-10-8-16,97 2-1 16,20-5 0-16,39-7 11 15,6 0 0-15,-7-3-4 16,-6 10 3-16,-29 0-8 15,-33 5 8-15,-14 1-2 16,-14 7-7-16,0 0 40 16,0-5 9-16,-7 0 0 15,-28-7-50-15,-2 4 3 16,-8-4-4-16,7 4 1 0,17 8 0 16,4-6-4-1,3 6 4-15,14 0 0 0,0 0-3 16,0 0 7-16,0 0-10 15,0 0 6-15,0 0-11 16,38 0 10-16,7 0 2 16,7 20 4-16,-8-6-3 15,8 8 5-15,-14-1-7 16,3-1 0-16,-24 6 6 16,-3 6-8-16,-14 4 2 15,0 4 0-15,-7 3-4 16,-31 3 4-16,11-9-26 15,3-5-119-15,24-7-144 16,0-12-479-16</inkml:trace>
  <inkml:trace contextRef="#ctx0" brushRef="#br2" timeOffset="166531">18761 14901 452 0,'0'0'217'0,"0"0"-91"0,0 0 9 16,0 0-19-16,0 0-8 15,0 0-41-15,0-72-3 16,0 72-24-16,0 0-24 15,0 0-1-15,0 14-15 16,0 18 0-16,-7 19 6 16,0 7-3-16,7 7 3 15,0 4-6-15,0-4 3 16,0 5-5-16,21-8 2 0,23-16-26 16,22-9-20-1,9-20-42-15,15-14 42 0,6-3 23 16,-7-3-2-16,-16-28 13 15,-12-1 12-15,-26-5 0 16,-11-3 8-16,-17 3-4 16,-7-9 28-16,0 10 25 15,0 9-38-15,-24 4 27 16,3 15-16-16,0 8-16 16,-3 0-14-16,11 0-1 15,-11 8 1-15,10 24 0 16,7 12-9-16,7-8 9 0,0-1-23 15,27-4-34 1,28-14 17-16,-3-3 4 0,0-14 24 16,6 0-4-16,-6 0 12 15,-1 0 0-15,-13-20 4 16,-17 0 0-16,-11 3 5 16,-3-9-1-16,0 0 13 15,0 2-3-15,0 0-3 16,-7 15 26-16,0 9-11 15,0 0-26-15,6 0-1 16,12 0-24-16,-18 20 22 16,6 11 1-16,1 7 4 15,7-7-2-15,-7-11 0 16,10 0 0-16,-3-8 1 16,0-12 5-16,3 6-6 0,3-6 3 15,11 0-3 1,-3 0 15-16,10-12-15 0,0-8 0 15,-7-6 4-15,-4 1 2 16,-3 2-6-16,-10 8 0 16,-7 1 3-16,0 9-2 15,-7 5-1-15,0 0-6 16,6 0 5-16,5 0-21 16,3 5 22-16,-8 15 0 15,15-11 1-15,-4 2-4 16,-3-3 3-16,0-3 0 15,3 0-3-15,4-5-2 0,10 0 5 16,6 0 1-16,-2-12 5 16,-4-11-2-16,0 8-4 15,-4 2 0-15,-10 0 3 16,-10 8 6-16,-7-1-1 16,0 4 0-16,0-1-7 15,0 3 0-15,7 0-1 16,0 0 0-16,0-2 0 15,7-5 1-15,10-7-1 16,-4 3 0-16,4-10 3 16,-10 4-4-16,-7 3 1 15,-7-3 0-15,0 3 1 16,0-4 9-16,0 10-10 16,-7-4 1-16,-14 4 2 0,4 8 5 15,-3 0-8-15,-11 0-10 16,3 0 2-16,-3 14 8 15,11 6-5-15,9 0 5 16,4-3-21-16,7-5-1 16,0-4-28-16,18-2 30 15,16-6 19-15,-3 0 0 16,0 0 1-16,-10 0 0 16,3-6 3-16,-11-8 6 15,-6 8 2-15,-7 6 31 16,0 0 11-16,0 0-28 15,0 0-3-15,0 0-22 16,0 20-29-16,0 23 29 0,0 23 7 16,-14 17 1-16,-10 17 8 15,11 21-15-15,6 7 18 16,7-2-13-16,-7-9 1 16,7-23-1-16,0-23-3 15,-10-13-3-15,3-27 16 16,0-14-11-16,-7-14 17 15,0-3 4-15,-10 0 24 16,-20 0-1-16,-8-14-40 16,0-18-6-16,8-7-3 15,23-5-4-15,11-19-5 16,10-14-25-16,44-20-24 16,39-23-18-16,27-14-10 0,10-4 1 15,-10 10 36 1,-13 14 8-16,-29 17 41 0,-23 19 4 15,-17 15 14-15,-11 9 47 16,-10 8-1-16,-7 7-5 16,0 7 0-16,0 6-31 15,0 6 25-15,0 9-24 16,0-1-15-16,0 4 21 16,0 8-24-16,0 0 3 15,0 0-14-15,0 20-26 16,0 37 20-16,-7 14-1 15,-4 10 14-15,11-4-4 0,0-6-3 16,0-20 0-16,18-8-1 16,2-23 6-16,-13-8-7 15,17-10 2-15,-10-2 0 16,17 0-2-16,3-7 4 16,4-31 3-16,0-5 2 15,-7-3-2-15,-17-5-3 16,-7-6 3-16,-7 5-5 15,0 1 17-15,0 18-16 16,-7 11 13-16,0 14 19 16,0 8-25-16,7 0-7 15,0 0-1-15,-7 25-25 16,-10 15 19-16,10 15 10 16,0 2-4-16,0 0 1 15,0-11 6-15,7-9-7 0,0-6 0 16,0-5 1-16,0-11-7 15,21-3-3-15,3-12 1 16,10 0 0-16,-3 0 11 16,7 0-3-16,-3 0 0 15,-4 0 3-15,6 0-6 16,1 5 3-16,-10 16-1 16,10-3-4-16,-8 3-33 15,-9 3-38-15,-7 0-100 16,-14-4-91-16,0-8-331 15</inkml:trace>
  <inkml:trace contextRef="#ctx0" brushRef="#br2" timeOffset="166708">20308 14932 737 0,'0'0'15'15,"0"0"13"-15,0 0-25 16,224-20 1-16,-90 20-8 16,-17 0-69-16,3 0-436 15</inkml:trace>
  <inkml:trace contextRef="#ctx0" brushRef="#br2" timeOffset="167521">22481 15003 816 0,'0'0'180'16,"0"0"-74"-16,0 0-9 16,0 0-8-16,0 0-77 15,0 0-11-15,-117 32 7 16,93 5 1-16,10 3-9 16,14 4 0-16,0 0 4 15,0-6-10-15,38-12 6 16,14-12 0-16,6-8-5 15,-13-6 16-15,6 0-11 16,-13-15 0-16,-17-16 5 16,-7-7 5-16,-14-1-5 15,0 2-4-15,0-1 9 16,-42 4-7-16,-2 5 13 0,-1 9-5 16,0 9-7-1,8 8 0-15,6 3-4 0,3 0 0 16,11 26-2-16,3 11 0 15,14 9-5-15,0 0 6 16,52-8-30-16,44-14-5 16,7-15-19-16,17-9 6 15,-10 0 21-15,-13-26 19 16,-15-7 9-16,-23-11 2 16,-15-2 7-16,-13-5 51 15,-17-4-6-15,-14 1 20 16,0 0-5-16,0 13-18 0,-14 5 13 15,-10 16-20 1,11 14-19-16,-1 6 5 0,7 0-30 16,-17 20-7-16,3 37 1 15,-10 32 6-15,7 19 13 16,4 13-13-16,20 6 0 16,0 20 2-16,0 10 2 15,0 9-3-15,0-14-1 16,0-18-8-16,0-45 7 15,31-38-26-15,3-25-6 16,4-26 32-16,6 0 1 16,1-49 3-16,-7-11 8 15,-24-14-10-15,-14-9 16 16,0 6-17-16,-21 0-4 16,-31 8 1-16,-16 23-60 15,2 21-58-15,-2 19-100 0,23 6-133 16</inkml:trace>
  <inkml:trace contextRef="#ctx0" brushRef="#br2" timeOffset="176701">18864 16364 908 0,'0'0'165'0,"0"0"1"16,0 0 16-16,0 0-74 0,0 0-31 15,0 0-44 1,0-95-33-16,0 108 0 16,14 27-14-16,10 17 14 0,-4 14 6 15,11 3 5-15,0 4-9 16,4-4-2-16,16-13 5 15,11-13-12-15,-3-17 7 16,-8-11 0-16,-6-20-11 16,6 0 5-16,1 0 6 15,-7-26 0-15,-8-11 3 16,-16 1-5-16,-4-5 2 16,-17-2 0-16,0-3 0 15,-10 9 10-15,-11 3-10 16,-10 17 0-16,4 3-6 15,3 14 5-15,-4 0-12 0,-3 0-3 16,0 14 15-16,4 23 1 16,3 9 0-16,24-3 0 15,0 2 0-15,24-13-10 16,28-1 5-16,13-11-1 16,-3-14 1-16,3-6-7 15,-6 0 11-15,-8 0-2 16,1-17 3-16,-21 2-1 15,-11-10 1-15,-3 5 0 16,-17-3 13-16,0 2-13 16,0 8 19-16,0 1-2 15,0 6-17-15,0 6 10 16,0 0-10-16,7 0-12 16,7 0 7-16,3 26-4 0,4-3 9 15,0 3 0-15,3-6 4 16,-11-5-8-16,11-10 4 15,-10 6 0-15,7-11-1 16,3 0 10-16,-3 0-9 16,3 0 0-16,-4 0 7 15,-3-11-8-15,-3-3 1 16,7 2 0-16,-11-2-1 16,4-4 10-16,0 10-9 15,-8 2 0-15,5 6-10 16,3 0 9-16,-1 0-22 15,1 0 17-15,10 14-1 0,-3 4-1 16,3 2 8-16,7-13 0 16,-4 6-1-16,4-8-8 15,-3-5 9-15,16 0 0 16,-13 0 0-16,7-5 9 16,-3-15-9-16,-4-6 0 15,-1 6 7-15,-16 2-13 16,-7 0 6-16,0 5 0 15,-7 5 3-15,0 8 7 16,0 0-10-16,0 0 0 16,0 0-11-16,0 0 8 15,10 0-17-15,-3 0 19 16,-7 14-13-16,7-2 15 16,0-10-2-16,14 4-4 0,-4-1-1 15,3-5 2 1,11 0 4-16,14 0 0 0,-7-18 3 15,-11-10 10-15,4 6-13 16,-24-4 6-16,-7 1 2 16,0-1 25-16,0 0-29 15,0 6-2-15,0 0 9 16,-31 15-9-16,4-1-4 16,3 6 0-16,3 0-16 15,-3 0 17-15,3 20-8 16,8 17 9-16,-5 0 0 15,18-5-3-15,0-7 0 0,0-10-22 16,24-5 4-16,-3-10 21 16,10 0-9-16,-17 0 9 15,10 0 0-15,-4 0 8 16,-13 0-7-16,0-5 1 16,-7 5 2-16,0 0 17 15,0 0-16-15,0 0-1 16,0 0-4-16,0 26-23 15,0 11 21-15,-20 15 2 16,6 5 0-16,-3 0 1 16,3 0 0-16,7 0-1 15,0-6 0-15,7-5 9 16,0-8-9-16,-10-7 0 0,10-11 1 16,-7-14-4-1,-7 0 3-15,-17-6-4 0,-13 0 4 16,-15 0 5-16,8 0 11 15,6-26-16-15,24-11-25 16,21-9 14-16,0-9-23 16,59-4-22-16,23-10-4 15,8 0-8-15,-4 4 34 16,-4 8 13-16,-6-6 21 16,-18 5-5-16,-6-5 10 15,-14 12 10-15,-11 0 42 16,-3 5-11-16,-17 8 8 0,-7 7-25 15,0 5 12 1,0 12 2-16,0 9-19 0,0-1 6 16,0 6-27-16,0 0-3 15,0 0-3-15,0 38-20 16,0 12 23-16,0 22 9 16,7-3-6-16,31-4-3 15,0-8 0-15,-11-14 5 16,4-17-3-16,0-6-2 15,-17-15 0-15,6-5 0 16,4 0 4-16,4-5 1 16,-4-27 2-16,-3-13-1 15,3-1 8-15,-24-11-14 16,0 0 0-16,0 5 9 16,0 10-5-16,0 21 7 0,0 10 3 15,0 5-11-15,0 6-6 16,0 0 0-16,0 23-17 15,-14 23 12-15,4 11 8 16,3 0 2-16,7 0-2 16,0-11 5-16,0-9-7 15,0-11 2-15,0-6 0 16,7-15-6-16,17 2 2 16,7-7 4-16,20 0 0 15,8 0 6-15,6-12-7 16,4-1 1-16,-11 0 0 15,-6 7-8-15,-14 6-5 16,6 0-21-16,-16 0-48 0,-4 0-155 16,-17 0-260-16</inkml:trace>
  <inkml:trace contextRef="#ctx0" brushRef="#br2" timeOffset="176869">21192 16430 694 0,'0'0'117'0,"0"0"-89"15,0 0-16-15,0 0 2 16,289 0-14-16,-207 23-35 16,-10-3-449-16</inkml:trace>
  <inkml:trace contextRef="#ctx0" brushRef="#br2" timeOffset="177824">23103 16430 653 0,'0'0'148'0,"0"0"-41"0,0 0 11 16,0 0-5-16,0 0-31 15,0 0-31-15,-13-40-9 16,13 40-14-16,0-6-18 16,-7 6 22-16,0-5-13 15,-10-1-14-15,10 6 14 16,0 0-19-16,7 0 25 15,0 0 7-15,0-7-15 16,0 5 24-16,0-3-23 16,0-1-6-16,-7 1 14 15,0-3-25-15,-3 7 14 16,3 1-11-16,0-6 3 0,-7 6-7 16,8 0 0-16,-19 0 0 15,-2 0-8-15,-4 20 3 16,0 11 5-16,10-5 0 15,8 6 0-15,13-1-6 16,0-5 6-16,0-1-9 16,13-5 7-16,25-8-10 15,-3-6 10-15,2-6 0 16,1 0 2-16,-7 0-2 16,-10-18 2-16,-7-7 0 15,-14-7 4-15,0-8 5 16,0 3-9-16,0 0 0 15,-14 3 4-15,-17 8-8 0,3 14 4 16,11 6-9-16,-3 6 6 16,6 0-7-16,-3 0 10 15,3 21 0-15,14 11-4 16,0-1-6-16,7 6 9 16,51-6-21-16,25 1 7 15,13-18-11-15,0-8 14 16,-6-6-12-16,-8 0 21 15,-23-12-1-15,-15-22 5 16,1-3-1-16,-14-6 12 16,-17-3-10-16,-14 1 14 15,0 1 11-15,0 7-12 0,-24 17 16 16,3 6-18 0,7 8 1-16,4 6-8 0,10 0-4 15,0 0-4-15,-14 26-8 16,0 20 10-16,8 22 0 15,6 4 0-15,0 2 0 16,0 3 0-16,27 1 4 16,11-10-4-16,7-1 0 15,-8-5 5-15,-9-19-10 16,3-17 5-16,-17-7-17 16,3-13 15-16,-17-6-9 15,7 0 11-15,-7-6 6 16,0-19 0-16,0-12-10 15,-31 5 4-15,-7-8-29 0,17 9-28 16,21-7-72-16,0 7-93 16,21-3-197-16</inkml:trace>
  <inkml:trace contextRef="#ctx0" brushRef="#br2" timeOffset="179722">24572 16536 840 0,'0'0'138'16,"0"0"-5"-16,0 0-8 0,0 0-45 16,0 0-5-16,0 0-50 15,20-126-9-15,11 89 4 16,0-9-20-16,14 9 0 15,-18-2 4-15,4 7 8 16,-17 6-8-16,0 8 2 16,-14 10-2-16,0 2 28 15,0 6-16-15,0 0-14 16,0 0-2-16,0 0-12 16,-14 0 6-16,-13 6-3 15,-4 25 9-15,-7 9 8 16,10 4-8-16,18 1 0 15,3 7-2-15,7-1 9 0,0-8-7 16,31-3 0 0,14-17-23-16,13-15 22 0,18-8-19 15,10 0-5-15,10-14 25 16,-7-29-15-16,-13-2 14 16,-11-7 1-16,-20-5 0 15,-14-7 3-15,-10-7-2 16,-21 3-1-16,0-9 15 15,0 0-10-15,-28 7 22 16,-10 14-7-16,14 18-10 16,11 19 29-16,6 13-36 15,0 6 2-15,-7 6-5 0,-3 36-24 16,-4 29 24-16,4 19 0 16,3 1 10-16,14 3-18 15,0-11 8-15,38-8 0 16,21-16 0-16,-8-10 7 15,8-23-10-15,-4-18 3 16,-11-8-18-16,-2 0 16 16,-12 0-12-16,1-14 14 15,-3-17 5-15,-21-7 0 16,3 4-5-16,-10-8 2 16,0 2 6-16,0 2-11 15,0 13 6-15,-17 13-3 16,3 3 8-16,7 9 1 15,7 0-11-15,-7 0 2 16,7 0-23-16,-6 9 15 0,-5 17 8 16,11 5 1-16,0 0-1 15,0 1 11-15,11-11-11 16,9-5 0-16,1-1-2 16,10-10-2-16,-7-5 2 15,3 0 2-15,-13 0-2 16,10 0 11-16,-10 0-7 15,3-18-2-15,-10 5 3 16,7 0 2-16,-7 6-5 16,-7 1 0-16,6 6 0 15,-6 0 3-15,0 0-9 16,11 0 2-16,-4 0-8 0,6 13 3 16,1 11 7-16,3-4 2 15,-3 6 0-15,0-12 7 16,10 4-7-16,-10-7 0 15,-1 3 0-15,12-8-2 16,-12-6 3-16,11 0-1 16,-3 0 0-16,3 0 6 15,4-31-3-15,-4-1-3 16,-4 1 4-16,-13 5 0 16,-7 6-2-16,0 9 0 15,0 2 13-15,0 9-10 16,0 0-7-16,0 0 2 15,0 0-19-15,7 0 19 0,10 9-9 16,4 8 9 0,-7-3 0-16,3-3 8 0,-3-2-16 15,10 2 8-15,-4-5-8 16,-6-6 3-16,10 0-8 16,-3 0 8-16,-4 0 3 15,-3 0-1-15,-1 0 3 16,-6 0 0-16,10 0 0 15,4 0-4-15,3 0 4 16,-3 0 0-16,23 0 0 16,-6 0 4-16,0 0-9 15,-3-6 5-15,-11 1 0 16,-4-1 3-16,-20-8 2 0,0-5-3 16,0 6 11-16,0-7-10 15,0 3 10-15,0 9-6 16,-20-5-4-16,2 8 5 15,5 5-8-15,-1 0-5 16,0 0 5-16,4 0-7 16,-4 13 3-16,7 11 4 15,7 2 0-15,0 0-5 16,0 0 5-16,21-12-1 16,10 3-1-16,0-5-21 15,-4-10 19-15,4 4-11 16,-10-6 12-16,3 0-3 15,-10 0-15-15,-1 0 21 16,-2 0-3-16,-4 0 9 0,-1 0-10 16,-6-8 4-16,0 8 0 15,7 0-4-15,0 0 4 16,0 0-3-16,3 0-6 16,4 0 1-16,-7 0 0 15,7 0 8-15,3 0-2 16,-10 0-5-16,7 0 0 15,-8 0-4-15,1 2 7 16,11 4-12-16,-5 0 10 16,1 0-15-16,3-1 0 15,4 1 15-15,-7 2-8 16,23-2 10-16,1-6 3 0,21 0 0 16,9 0-5-16,-9 0 3 15,-1 0 3-15,-20-6 2 16,-17-8 1-16,-4-11 13 15,-10-13 42-15,0-6-13 16,0-6 17-16,-7-2-27 16,0-5 0-16,0 0-9 15,0 6-11-15,0 5 5 16,0 9 6-16,-14 17-26 16,0 14 26-16,4 1-26 15,3 5-3-15,-14 11 1 16,-3 29-14-16,4 17 16 15,-4 6 0-15,10 5-2 0,14 3 1 16,0-13-42-16,0-1-55 16,14-19-55-16,3-13-60 15,-10-19-111-15,-7-6-364 16</inkml:trace>
  <inkml:trace contextRef="#ctx0" brushRef="#br2" timeOffset="180142">26965 16238 479 0,'0'0'206'16,"0"0"-94"-16,0 0-9 16,0 0-23-16,0 0-43 15,0 0 12-15,223-45-21 0,-147 39-19 16,3 0 19-16,-3-2-13 16,-18 2 6-16,-20 0 33 15,-18 6-20-15,-13 0 7 16,-7 0 0-16,0 0-6 15,0-5 9-15,0-1-4 16,0 0-24-16,-13 3-16 16,6 3-9-16,7 0 9 15,0 0-4-15,0 0-4 16,0 0 8-16,0 26-3 16,20-6 3-16,11 6 2 15,0-1 2-15,4 6-4 16,2 1 0-16,1 0 5 15,0-1-6-15,-17-2 1 16,3-6 0-16,-24-3-1 16,0-9 1-16,0-8 0 0,0 8 0 15,-31-11-5-15,-14 0 2 16,-13 0 4-16,-1 0-2 16,8 0-22-16,-4 0-149 15,41 0-111-15,14-8-400 16</inkml:trace>
  <inkml:trace contextRef="#ctx0" brushRef="#br2" timeOffset="180735">28381 16150 494 0,'0'0'552'0,"0"0"-412"15,0 0 27-15,0 0-28 16,0 0-92-16,0 0-23 16,-20-34-24-16,20 54-4 15,0 14 4-15,13 9 0 16,1-3 0-16,0-3 1 16,3 0 3-16,-3-11-4 15,0-6 0-15,3-14 5 16,-3-1-7-16,-1 1 2 15,5-6 0-15,9 0 4 0,-3 0 2 16,4-26 6-16,9-5-7 16,-6-1 0-16,-3-5 2 15,-11 6-5-15,-10 11-2 16,-7 0 12-16,0 14-5 16,7 0-7-16,-7 6 0 15,0 0 6-15,0 0-19 16,7 0 7-16,0 12-3 15,-1 8-5-15,5 0 19 16,-4 0-5-16,0-4 0 16,-1 5 4-16,1-10-11 15,0-5 7-15,4-6-6 0,-5 0-1 16,1 0 2-16,14 0 0 16,3-6 5-16,-3-11 1 15,3 10 5-15,-4-6-3 16,-13 7-3-16,17 4 0 15,-3 2-3-15,10 0 1 16,7 0 2-16,-1 21-8 16,-9-3 4-16,3 0-18 15,-4 2-72-15,-3-5-61 16,-17-4-89-16,-7-11-217 16</inkml:trace>
  <inkml:trace contextRef="#ctx0" brushRef="#br2" timeOffset="181085">28292 15775 617 0,'0'0'127'0,"0"0"9"15,0 0-32-15,0 0-37 16,0 0-38-16,0 0-24 15,-45-8-5-15,45 19 0 16,0 9 5-16,7-11 0 16,31 2 3-16,14-11 21 0,-15 0 45 15,1 0-17 1,-10 0 13-16,-11-11-25 0,-10-9-17 16,-7 0 6-16,0 0-27 15,7 3-5-15,-7-3 7 16,0 8-4-16,0 6-5 15,0 4 0-15,0 2-15 16,0 0-87-16,-14 14-173 16,-3 23-202-16</inkml:trace>
  <inkml:trace contextRef="#ctx0" brushRef="#br2" timeOffset="181771">29774 16124 820 0,'0'0'119'0,"0"0"-68"16,0 0 53-16,0 0 10 15,0 0-40-15,0 0-4 16,261-172-36-16,-209 126 0 16,-1-4 9-16,-6-8-30 15,-7-5 17-15,-11-5-20 0,-3 2-7 16,-17 3 13-16,0 17-14 16,-7 9-1-16,0 17 6 15,0 9 0-15,0 11-14 16,0 0 3-16,-20 5-21 15,-35 47 21-15,-4 17 4 16,8 28 0-16,-1-3 4 16,21 9 8-16,17-9-12 15,14-11 0-15,0-11 0 16,14-15-12-16,41-20-1 16,10-17-13-16,1-14 22 15,-4-6-23-15,-11 0 23 16,1-15 3-16,-14-13 1 15,-11-1 3-15,-3 4-3 16,-17 2 0-16,-7 3 5 0,0 8-1 16,0 6 3-16,0 6-7 15,0 0-5-15,0 0 4 16,0 12-27-16,0 14 28 16,0-7 0-16,0 5 9 15,0-4-9-15,45-9 0 16,-1 3 1-16,15-14 7 15,-8 0-7-15,-13 0 1 16,0 0 8-16,-24-8-7 16,0-15 11-16,-8-9-14 0,-6-2 0 15,0-3 0 1,-20 0 0-16,-18 4 0 0,0 15-2 16,18 3-39-16,-5 15-117 15,25 0-151-15,0 3-266 16</inkml:trace>
  <inkml:trace contextRef="#ctx0" brushRef="#br2" timeOffset="182112">31080 16005 797 0,'0'0'129'0,"0"0"7"15,0 0-11-15,0 0-39 0,0 0-48 16,0 0-20-16,0-21-18 16,0 47 0-16,0 5 1 15,0 1 1-15,14-7-2 16,17-7 6-16,4-4-3 16,2-8 7-16,-6-6-7 15,-3 0 5-15,-4 0 29 16,-10-12 0-16,-7-8 2 15,-7-11-3-15,0-1-33 16,-7 1 0-16,-38-3-3 16,-7 5-11-16,15 15 3 15,-8 14-75-15,31 0-69 0,0 5-143 16,14 27-305-16</inkml:trace>
  <inkml:trace contextRef="#ctx0" brushRef="#br2" timeOffset="182595">31582 15944 722 0,'0'0'361'0,"0"0"-220"15,0 0 41-15,0 0-107 16,0 0-40-16,0 0-35 15,25 8 3-15,-19 36-3 16,1 13 9-16,0 0-2 0,0 3 13 16,3-3-16-16,-10 0 2 15,0-8 0-15,0-9-2 16,0-20 0-16,0-9-4 16,0-11 0-16,0 0 14 15,0 0-4-15,0 0 44 16,0-20-11-16,0-24-30 15,-10-6 6-15,-11-16-19 16,-3-8 0-16,-3 2 0 16,-4-10 5-16,3 13-5 0,11 12 0 15,17 11 7-15,0 26-14 16,0 9 7-16,0 5 0 16,17 6-7-16,35 0-8 15,6 11 14-15,1 21 1 16,-14 0-5-16,-8 1-2 15,-23 5 7-15,-14-12-6 16,0 5-2-16,-58-6-20 16,-25 7-33-16,-20-1-88 15,-14 1-250-15,-3 2-652 16</inkml:trace>
  <inkml:trace contextRef="#ctx0" brushRef="#br0" timeOffset="203198">18389 10998 436 0,'0'0'376'16,"0"0"-240"-16,0 0-17 0,0 0-14 16,0 0-49-1,0 0-17-15,0-122-21 0,7 119-7 16,17 0-4-16,14 3-1 15,3 0-6-15,4 6 0 16,-7 22 2-16,0 15-3 16,-18 2 1-16,-2 13 0 15,-18 1-1-15,0-2 6 16,0-10-5-16,0-21 0 16,0-16 2-16,0-10 2 15,0 0-3-15,0 0 12 16,0-20 40-16,0-17 10 0,0-11-29 15,0-9-3 1,20-6-12-16,11 3-5 0,7 6-8 16,-10 5-5-16,9 15 4 15,-6 9-5-15,4 16-1 16,2 9-2-16,1 0 2 16,0 20-6-16,-10 19 5 15,-4 7 2-15,-4 3-2 16,-20-1-15-16,0 1 4 15,0-6-38-15,0 0-56 16,0-8-58-16,0-5-144 16,0-1-307-16</inkml:trace>
  <inkml:trace contextRef="#ctx0" brushRef="#br0" timeOffset="203455">19486 11050 588 0,'0'0'204'16,"0"0"-53"-16,0 0-68 15,0 0 31-15,0 0-49 16,0 0-38-16,-65-46-27 16,110 40-2-16,51 3 2 15,28 0 9-15,24 1-7 16,-14 2-4-16,-14 0-23 15,-41 0-45-15,-24 0-43 0,-41 0-73 16,-7 2-37-16,-7-2-201 16</inkml:trace>
  <inkml:trace contextRef="#ctx0" brushRef="#br0" timeOffset="203647">19834 10844 432 0,'0'0'186'16,"0"0"-64"-16,0 0-11 16,0 0-50-16,0 0-24 15,0 0 38-15,-35 103-6 16,35-44-13-16,7 10-34 16,7 3-11-16,-7-4-1 15,10 4-10-15,-10-9-57 0,13-9-287 16</inkml:trace>
  <inkml:trace contextRef="#ctx0" brushRef="#br0" timeOffset="204299">20538 10895 672 0,'0'0'208'0,"0"0"-97"0,0 0-7 16,0 0-18-16,0 0-43 15,0 0 5-15,69-77-45 16,-41 77 1-16,3 11-4 16,0 26 3-16,-18 16-3 15,-13 6 2-15,7 1 5 16,-7 0 0-16,0-6-3 15,0-14-3-15,0-13 8 16,0-13-5-16,0-11-4 16,0-3 4-16,0 0-3 15,0 0 22-15,0-21-4 16,0-13 30-16,7-17-21 16,17 0-23-16,4-4 12 0,9 4-16 15,-6 11 0-15,-3 11 8 16,-11 15-9-16,4 14-2 15,-8 0-1-15,12 5-6 16,-5 27 9-16,4 14 0 16,-10 5 0-16,0 0-5 15,3 4 5-15,-10-9 0 16,0-9-2-16,6-11 8 16,-6-12-6-16,4-13 0 15,-11-1 1-15,0 0 6 16,7-15-5-16,-7-26 4 15,13-10-5-15,11-2 4 0,-3-6-5 16,17 8 0-16,-11 8 0 16,-3 17-3-16,-17 9 5 15,7 14-2-15,-4 3 0 16,11 6-25-16,-7 28 23 16,17 6 2-16,-11 3 0 15,4 3-3-15,-10-1 3 16,0-2-42-16,3 3-110 15,21-11-141-15,20-14-262 16</inkml:trace>
  <inkml:trace contextRef="#ctx0" brushRef="#br0" timeOffset="204776">21924 10990 649 0,'0'0'131'0,"0"0"-51"15,0 0 16-15,0 0-50 16,0 0-10-16,0 0-16 16,141-12-5-16,-79 9 9 15,-10-3-22-15,6-2 4 16,0-4 6-16,1 2-11 0,-21-8 9 15,-7 4-6 1,-11-3 0-16,-13-3 26 0,-7-6 14 16,0 0 12-16,0-3-8 15,-27 1-34-15,-25 5 12 16,7 3-6-16,-6 7-11 16,13 3 21-16,7 10-27 15,17 0 3-15,7 0-6 16,7 0-1-16,0 3 1 15,0 20-5-15,38 5 5 16,14 1-6-16,13 0 9 16,11-4-3-16,-11-2 2 15,0 0 4-15,-3 3-6 16,-10 3 0-16,-25-4 1 16,-16 4-7-16,-11 2 6 0,-17 6-75 15,-56 2-175-15,-16-1-219 16</inkml:trace>
  <inkml:trace contextRef="#ctx0" brushRef="#br0" timeOffset="207283">24314 10881 607 0,'0'0'210'15,"0"0"-73"-15,0 0-31 16,0 0 7-16,-17-158-43 0,47 107-28 16,22-9 6-16,0-6-37 15,-8-5 15-15,1 0-12 16,-31 5 11-16,-14 3 1 15,0 5-24-15,-7 21 10 16,-24 11 6-16,3 18-15 16,-9 8 5-16,-8 0-8 15,-7 39 7-15,-6 31-17 16,-11 22 10-16,11 16 0 16,20 9-2-16,31-2 7 15,7-13-5-15,69-10 0 16,27-20 0-16,14-27-8 15,7-19-5-15,-4-24 0 16,-9-2 3-16,-15-14 2 0,-6-29 8 16,-25-5 0-16,-6-9 7 15,-25-4 0-15,-17 4-6 16,-10 6-1-16,0 8 3 16,-37 15 7-16,-8 10-13 15,0 16 3-15,-6 2 0 16,6 2-9-16,0 30 8 15,7 7 1-15,18 7-3 16,13 3 10-16,7-3-14 16,14-3 7-16,37-13-18 15,14-6 6-15,18-6-31 16,-7-16 14-16,-4-2 25 16,4 0-5-16,-18-16 9 0,-6-13 0 15,-15-6 0-15,-6-5 17 16,-17 6-17-16,0-1 3 15,-7 12 14-15,-7 12-12 16,0 9 19-16,0 2-24 16,7 0-7-16,10 16 0 15,-3 16-2-15,10 3 9 16,-11-4-2-16,1-3 11 16,3-4-13-16,4-10 4 15,-7-3 0-15,3-2 0 16,3-9 0-16,-6 0 0 15,17 0 1-15,0-9 7 0,-3-14-7 16,-4-3 2 0,-4 3 1-16,4 1 2 0,-10 2-6 15,-7 9 0-15,-7 4 0 16,7 7 5-16,-7 0-9 16,7 0 4-16,3 0-19 15,11 0 18-15,-8 20-15 16,18-2 1-16,0-1-14 15,-3 0-18-15,3-6 34 16,-11-2-10-16,5-6-3 16,-12-3 26-16,11 0-6 15,-3 0 6-15,-7-3 9 16,10-11-3-16,-10-4 1 0,-1-4 6 16,5-1-3-1,-5 0 22-15,-6 3-20 0,-7 5 8 16,0 7 21-16,0 0-31 15,0 4 8-15,0 4-18 16,0 0 2-16,0 0-6 16,0 0-9-16,0 0 13 15,0 6-1-15,0 3-13 16,0-4 8-16,0 1-4 16,0-3 6-16,0-3-3 15,0 0 5-15,0 0 2 16,0 0 0-16,-7 0 6 15,7 0 6-15,-7 0-11 16,7 0 4-16,0-14 0 0,-6 5-3 16,-1 3-2-16,7 1 6 15,0 2 0-15,0 3 2 16,-11 0-8-16,4 0-6 16,1 0 2-16,-8 0-12 15,7 14 16-15,-10-3 0 16,10-2 6-16,7-3-6 15,0 0 0-15,0-4 0 16,0 1-8-16,0 0 3 16,0-3 5-16,0 0-5 15,0 3 8-15,0-3-3 16,0 0 0-16,0 0 1 16,0 0 3-16,0 0-1 0,0 0 8 15,0 0 16-15,0 0-22 16,0-3 11-16,0-5-9 15,0 2-6-15,0 0 8 16,0-3-7-16,0 4-2 16,0-1 3-16,-7 0 4 15,0 5-7-15,0 1 0 16,7 0 0-16,-7 0-10 16,-3 0 5-16,10 1 3 15,-7 16-3-15,7 4-2 16,0-4 5-16,0-2-18 15,38-4-11-15,-7-5 23 0,3-6-13 16,4 0 21-16,-14 0-1 16,-3-6 5-16,-14-9 4 15,-7-2 4-15,0 0 8 16,0 0 23-16,0 6-25 16,0 2-1-16,-14 3 9 15,0 6-23-15,-10 0 5 16,-3 23-8-16,3 26 0 15,3 13-3-15,-10 24 4 16,17 17-1-16,-10 16 0 16,10 11 9-16,1-8-9 15,-5-10 0-15,18-9 0 16,0-14-4-16,0-15 5 0,0-16-1 16,0-21 0-1,0-21 7-15,0-12-7 0,0-4 3 16,0-9 0-16,-44-31 16 15,-15-14-19-15,-13-9 0 16,3 3-1-16,11 0-13 16,6 5 6-16,28 7-13 15,24-7-18-15,0-2-9 16,76-12-23-16,27-16 16 16,38-10 11-16,7-2-41 15,-7 3 45-15,-31 14 34 16,-10 8 6-16,-35 9 4 15,-14 6 8-15,-13 3 37 0,-10 3 30 16,-18-1-17-16,4 4 12 16,-14-1-24-16,0 6-20 15,0 0 10-15,0 3-29 16,0 6 1-16,0 14 10 16,0 6-21-16,0 14 25 15,0 0-26-15,-7 0-3 16,-10 37 1-16,-4 21-4 15,-3 15 6-15,3 10 2 16,15 1 6-16,6-8-6 16,0-7-2-16,6-12 1 15,25-12-9-15,-3-16 9 16,-11-11-1-16,4-16 0 16,-1-2-9-16,11 0 9 0,-7-32 4 15,11-7 2-15,-4-7-1 16,-18-8-5-16,12-6 0 15,-19 0 5-15,-6 0 1 16,0 5 3-16,0 10-4 16,0 13-3-16,0 18 4 15,0 8-6-15,0 6 0 16,0 0-1-16,0 38-12 16,0 21 13-16,0 16 0 15,7 2 2-15,-7-6-6 16,7-2 4-16,0-14 0 15,10-13 0-15,-3-11 5 16,7-11-9-16,3-8 4 0,-4-9-9 16,11-3 5-16,0 0-2 15,4 0 5-15,-4-3 0 16,-1-9-30-16,-16 7-12 16,7 5-46-16,3 0-27 15,-3 0-34-15,3 0-40 16,-11 14-70-16,-6-2-337 15</inkml:trace>
  <inkml:trace contextRef="#ctx0" brushRef="#br0" timeOffset="207468">26047 10561 535 0,'0'0'102'0,"0"0"-22"0,0 0-72 16,0 0 3-16,0 0-13 16,319-13 2-16,-202 29-60 15,-7-2-477-15</inkml:trace>
  <inkml:trace contextRef="#ctx0" brushRef="#br0" timeOffset="208303">27938 10647 697 0,'0'0'158'16,"0"0"-43"-16,0 0 0 15,0 0-37-15,0 0-3 16,0 0-41-16,-17-26-34 16,-4 43 16-16,-10 14-15 0,4 10 9 15,9-2-4-15,18 5 0 16,0-2 3-16,0-7-9 15,31-10 1-15,14-10 5 16,13-13 0-16,-13-2-4 16,7 0 19-16,-1-22-21 15,-13-13 20-15,-7-2-11 16,-24-5 0-16,-7-4 14 16,0 3-23-16,-24-3 12 15,-21 9-10-15,-6 11 8 16,-1 9-11-16,7 14 1 15,11 3 0-15,3 0-5 0,0 28 4 16,17 10 1-16,14-1 0 16,0 3 5-16,31-6-12 15,41-5 7-15,18-6 0 16,13-17 1-16,0-6 6 16,-13 0-7-16,-22-21 8 15,-9-10-6-15,-21-9 12 16,-18-6-10-16,-6-3 22 15,-14-1 33-15,0-3-36 16,-7 10 4-16,-20 13 2 16,-4 6-21-16,17 16 22 15,-3 8-30-15,-4 0 2 16,-17 20-4-16,0 39 6 16,4 20-4-16,10 23 0 0,10 16 10 15,14 21-9-15,-7 21-1 16,7 9 0-16,0-9 0 15,0-20 2-15,0-33-4 16,0-36-10-16,35-31-28 16,27-32 33-16,17-8-1 15,3-28 8-15,8-24 8 16,-8-11-1-16,-23-3-1 16,-39-2-6-16,-20-7 6 15,0 10-9-15,-34 2 3 16,-35 12-32-16,4 13-35 15,-4 9-103-15,28 7-81 16,30-1-206-16</inkml:trace>
  <inkml:trace contextRef="#ctx0" brushRef="#br0" timeOffset="208656">29612 10309 800 0,'0'0'232'15,"0"0"-51"-15,0 0-55 16,0 0-8-16,0 0-51 16,0 0-32-16,0-106-9 0,7 106-26 15,0 23 0 1,7 20-4-16,3 6 9 0,-10 8 2 15,-7-1-7-15,0 2 2 16,0-3 10-16,0-7-12 16,7-2 0-16,6-9 2 15,-2-6 7-15,16-5-8 16,4-6-1-16,21-3 3 16,-1-5-12-16,25-9 9 15,3-3-75-15,4 0-74 16,-18 0-146-16,-27-15-200 15</inkml:trace>
  <inkml:trace contextRef="#ctx0" brushRef="#br0" timeOffset="208945">30279 10300 687 0,'0'0'224'0,"0"0"-91"16,0 0-6-16,0 0-19 15,0 0-41-15,0 0-4 16,66-68-40-16,-49 68-13 16,-3 26 7-16,-1 14-12 15,-6 5 2-15,-7 13 0 16,0 1-6-16,0 4 14 0,0 0-15 16,0-8 0-16,17-12 4 15,18-12 1-15,10-11-5 16,23-9 0-16,4-11-7 15,11 0-13-15,-7 0-83 16,-11-16-73-16,-20-19-101 16</inkml:trace>
  <inkml:trace contextRef="#ctx0" brushRef="#br0" timeOffset="210711">31228 9734 748 0,'0'0'202'0,"0"0"-41"16,0 0-19-16,0 0-76 15,0 0-12-15,0 0-28 16,-199 18-9-16,41 5 26 15,-28 2-27-15,-20-1-7 16,-38-8 12-16,-25 4-16 16,-33-8 8-16,-32-1-13 15,-13-2 6-15,-24-4 4 16,23 4-10-16,-2 2 0 16,16 1-2-16,18 0 10 0,10-1-8 15,10 3 0 1,0-2 2-16,-10-1-3 0,-10 0 1 15,-4-2 0-15,-6-1 2 16,13-2 5-16,3 3-7 16,15-1 0-16,20 4 0 15,6-1-10-15,25-3 10 16,24-2 0-16,4 0-2 16,16-1 9-16,-10 8-7 15,4-2 0-15,0 0 0 16,13 4-3-16,1-1 3 15,13 1 0-15,24-2-4 0,7-1 6 16,21 5-4-16,7 0 2 16,-4 6-4-16,-10 3-11 15,-7-1 14-15,-7 4 1 16,-7-1-10-16,-17 2 3 16,-13 1 4-16,-1-3 3 15,7-5-1-15,31-8-14 16,32-10 11-16,26-5 4 15,14 0-5-15,35 0 12 16,-14 0-7-16,-3 0 0 16,-8 0-2-16,-23 0-9 15,-14 0 6-15,-11 6 5 16,4 11-4-16,0 3 11 0,21-8-7 16,6 0 0-1,25-4 3-15,6-6-9 0,1-2 6 16,-11 4 0-16,-10 0-9 15,6 8 16-15,-9 0-7 16,9 8 0-16,-2 3 2 16,9 5-11-16,8 4 9 15,13-3 0-15,7-1-9 16,17-5 11-16,7-1-2 16,7 4 0-16,-7 3 0 15,7 8-4-15,0 7 4 16,0 7 0-16,0 9-3 15,0 11 16-15,0 3-13 16,0 1 0-16,0-7 2 0,7-5 3 16,24-6-1-16,14-5-4 15,13-12 0-15,8-6 11 16,23-8-11-16,21-9 0 16,24-3 2-16,31-4 4 15,11-10-6-15,33 0 0 16,22 0-3-16,27-10 9 15,24-13-6-15,13 1 0 16,-6 2 4-16,-14 5-5 16,-24 4 1-16,-14 2 0 15,-13 1-4-15,-1 0 14 16,-9-2-10-16,9 2 0 0,7-3 6 16,-16-3-13-16,16-1 7 15,7 0 0-15,0 5-3 16,14-3 9-16,-13 2-6 15,-1 4 0-15,-14 0 2 16,-9 4-9-16,-12 1 7 16,-2-2 0-16,6 2 3 15,18 2 6-15,13-4-9 16,7 2 0-16,-14 2 4 16,1-6-16-16,-11-2 12 15,3-1 0-15,-9 0-1 16,-5-5 8-16,-9 6-7 15,-8-1 0-15,-6-3 0 16,0 7-5-16,-18 2 5 0,4 3 0 16,-17-2-1-16,10-2 9 15,-4 2-8-15,25-2 0 16,20 2 5-16,4-1-11 16,-4 3 6-16,-20 0 0 15,-14 0-3-15,-24 0 7 16,-17 0-4-16,-4 0 0 15,-17 0 2-15,-4 0-7 16,-16 0 5-16,-18-3 0 16,10-1-4-16,-9 0 10 15,2-2-6-15,-9-6 0 16,2 3 2-16,-2-4-4 16,-22-2 2-16,8 3 0 15,0-5 1-15,-8-5 5 0,1 2-6 16,-7-6 0-16,7 0 4 15,-1 1-5-15,8-1 1 16,-8 1 0-16,15-2-4 16,-14 1 15-16,-1-4-11 15,8-8 0-15,-7-5 3 16,-8 3 11-16,-9 0-11 16,3 3-3-16,-24 1 24 15,0-8-22-15,-7-2 14 16,0-5-8-16,0-6-7 15,0-1 24-15,0 1-22 0,0-1 11 16,0 4 7-16,7 6-16 16,3 1 10-16,-10 6-2 15,0 0-4-15,0-1 23 16,-24-5-29-16,-14 2 6 16,-7-7 6-16,-6 4-5 15,6-1 1-15,0 10-11 16,1 7 8-16,-8 6-11 15,7 9 3-15,-27 9 0 16,-24 8-3-16,-25 0-37 16,5 42-52-16,-5 13-118 15,25-4-428-15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103 114 659 0,'0'0'185'0,"0"0"-62"16,0 0 0-16,0 0-8 16,0 0-83-16,0 0-16 0,0-103-16 15,45 97 8-15,6 6-4 16,1 0-4-16,-8 0 0 16,-6 14-5-16,-10 15 8 15,-4 3-3-15,-10 5 0 16,-14 11-8-16,0 10 6 15,-28 8 2-15,-41 5 5 16,-3-2 4-16,3-6-4 16,4-12 1-16,13-8-5 15,21-15 5-15,18-8-1 16,13-11-5-16,0-6 0 16,0-1 0-16,0 2 6 15,44-4-4-15,8 0 14 0,13 0-14 16,25 0 15-16,6-20-17 15,14 2-1-15,-3 4-15 16,-18 5-216-16,-24 9-269 16</inkml:trace>
  <inkml:trace contextRef="#ctx0" brushRef="#br0" timeOffset="1">1028 277 621 0,'0'0'214'0,"0"0"-157"16,0 0 19-16,0 0-16 15,0 0-60-15,0 0-2 16,24-23-10-16,41 23 12 15,18 0 18-15,13 3-10 16,-7-3-2-16,1 0-6 16,-11 0 5-16,-10 0 11 15,-18 0-5-15,-20-6 28 16,-17-4 15-16,0 3-12 16,-14-1 29-16,0-4-19 15,0-5-32-15,-14 2-6 0,-24-2-14 16,-14 4-2-16,-6 4-8 15,13 3 20-15,-6 3-6 16,13 3-4-16,7 0 8 16,17 0-10-16,14 0 2 15,0 0-5-15,7 0-4 16,38 0-1-16,13 3 10 16,32-1 4-16,-1-2 1 15,0 0 0-15,1 0-5 16,-25 0 0-16,-3 4-1 15,-28 1 9-15,-9 1-8 16,-12-1 0-16,-6 1 1 16,-7 6-11-16,0 2 9 0,-51 6-5 15,-32 6-4 1,-20 0 7-16,0 2-55 0,0 4-132 16,34-3-127-16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0 286 94 0,'0'0'426'0,"0"0"-303"0,0 0 30 16,0 0-29-16,0 0-32 16,0 0-11-16,0 0-17 15,38-45-12-15,-10 21-29 16,-4 2 0-16,10-7 29 16,-3-2-26-16,0-1 0 15,-4-2 15-15,-2 6-34 16,-12 5 15-16,-6 11-19 15,-7 6 3-15,0 6 2 16,0 0-8-16,0 0-5 0,0 0 3 16,0 0-25-16,0 26 14 15,0 11 12-15,0 9-1 16,0 9 1-16,0 8 1 16,0 10 0-16,0 8 3 15,0 1 9-15,0 5-10 16,0-13-2-16,0-11 5 15,0-18-5-15,0-13 0 16,0-16 0-16,0-3-11 16,0-11 14-16,0 2-4 15,0-4 1-15,0 0 0 16,-7 0-7-16,-6 0 4 16,-18 0 3-16,3 0 19 15,-3 0-16-15,0 0-3 16,17 0 0-16,8 0 5 0,6 0-3 15,0 0-2-15,0 0 0 16,0 0-5-16,0 0-16 16,0 0 13-16,27 0 4 15,18 0 8-15,6 0 0 16,11 0-4-16,4 0 0 16,9-6 0-16,-9-9 0 15,16 1-82-15,-23 5-117 16,-22 9-281-16</inkml:trace>
  <inkml:trace contextRef="#ctx0" brushRef="#br0" timeOffset="1">1015 375 535 0,'0'0'114'0,"0"0"-46"16,0 0 24-16,0 0-18 0,0 0-27 15,0 0-47 1,7-14 0-16,30 14 0 0,15-3 21 15,24-2 21-15,3-2-6 16,10 2 14-16,7-4-24 16,-13 3 1-16,-8 0 12 15,-23 1-25-15,-18-1 3 16,-10 3 8-16,-17 3-16 16,-7-2 24-16,0-2 2 15,0-1-1-15,0-6 24 16,-7 2-50-16,-23-5-8 15,-15 2-3-15,10 5-7 16,-2 0 10-16,6 1 8 0,10 4 0 16,14 2 1-1,-10-3-7-15,17 3 7 0,0-3 1 16,0 3-2-16,0 0-7 16,0 0-1-16,0 0-7 15,24 0 3-15,4 0-8 16,9 0 12-16,8 6 0 15,0 8 9-15,-7 0-11 16,-1 3 2-16,-9 1 0 16,3 1-3-16,-24 4 8 15,-7 6-12-15,0 2 7 16,-7 9-29-16,-52 0 4 16,-16 1-94-16,9-4-92 15,22-6-69-15,27 1-414 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186 139 862 0,'0'0'197'0,"0"0"-82"15,0 0 9-15,0 0-13 16,0 0-83-16,0 0-2 16,0-32 9-16,0 32-32 15,0 0 24-15,0 0-27 0,0 0 4 16,0 0-15-16,0 0 10 15,0 0 1-15,0 0 0 16,0 3-8-16,0 11 1 16,0 4 7-16,0 4 0 15,24 1 5-15,3 6-4 16,11 5-1-16,0 0 0 16,0 0 10-16,-11 1-10 15,4-3 0-15,-17-1 0 16,10-3-4-16,-17-2 10 15,0-6-6-15,0-3 0 16,-7-8 7-16,0-4-19 16,0 1 9-16,-21-2-22 0,-24-2 24 15,-23-2-19 1,-22 0-18-16,1 0-74 0,3 0-142 16,17 0-63-16</inkml:trace>
  <inkml:trace contextRef="#ctx0" brushRef="#br0" timeOffset="1">134 69 831 0,'0'0'189'16,"0"0"-38"-16,0 0-44 0,0 0-49 15,217-64-29-15,-131 64-19 16,3 0-10-16,-6 0 0 15,-25 13-26-15,-27 13-131 16,-17 3-257-16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187 143 703 0,'0'0'180'16,"0"0"-25"-16,0 0-25 15,0 0-1-15,0 0-27 16,0 0-49-16,-35-143 5 15,35 143-47-15,0 0 0 16,0 0-11-16,0 0-8 16,0 18 5-16,0 19-11 0,0 14 14 15,0 9 3 1,0 6-1-16,0-3-2 0,0 3 0 16,0-3 9-1,0-4-9-15,0-4 0 0,0-8 0 16,0-14-4-16,0-10 13 15,0-8-9-15,0-13 0 16,0-2 4-16,0 0 6 16,0 0-5-16,0 0 1 15,0-23 14-15,-10-9-18 16,-11 1-2-16,-3 0 15 16,-3-1-14-16,13 9 19 0,-10 4-20 15,10 7 0 1,7 6 1-16,-3 3-1 0,10 3 0 15,0 0-2-15,0 0-14 16,0 3 15-16,0 20-15 16,0 12 16-16,38-1-7 15,30 0 4-15,5-8 3 16,9-12 0-16,8-5 6 16,-1-9 0-16,-10 0-6 15,-10 0 1-15,-11-14 14 16,-27-6-10-16,-10-6 9 15,-14-6 2-15,0 1-11 16,-7-3 2-16,0 11-7 0,-7 5-19 16,-21 12-15-1,-16 6-84-15,6 10-46 0,0 29-38 16,10 13-122-16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84 77 470 0,'0'0'347'0,"0"0"-206"0,0 0 1 16,0 0-15-16,0 0-7 15,0 0-46-15,0-77-51 16,0 77 4-16,0 0-27 16,0 0-3-16,-7 14-1 15,-17 20 7-15,10 12-3 16,0 9 0-16,4 4 3 15,3 2-5-15,7 1 2 16,0-7 0-16,0-4 8 16,24-11-1-16,14-9-7 0,-10-11 0 15,16-8 1-15,1-12 1 16,-7 0-2-16,0 0 0 16,-4 0 16-16,-10-18-12 15,-3-10 28-15,-14 1 13 16,3-3-17-16,-10 2 6 15,0 1-29-15,-24 2-3 16,-4 8-2-16,-16 2 1 16,6 10-1-16,7 5 0 15,-7 0-20-15,11 0-3 16,-4 20-93-16,-7 12-86 16,17 2-140-16,-3 3-504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2603 139 656 0,'0'0'236'16,"0"0"-102"-16,0 0-4 15,0 0 14-15,0 0-53 16,0 0-50-16,24-5 14 15,-24 5-28-15,0 0-1 16,0 0 13-16,0 0-39 0,-24 0 16 16,-20 0-16-1,-39 0 6-15,-41 0 3 0,-10 0-6 16,-14 0-3-16,7 0 0 16,14 4 7-16,17-3-7 15,0 7 0-15,21-6 3 16,13 1 1-16,18-1-4 15,34 2 0-15,17-2-2 16,7 1 5-16,0-1-6 16,0-2-2-16,0 4-9 15,0-4 7-15,0 3-16 16,0-3-25-16,0 0-19 16,17 0-91-16,-10 0-20 15,6 0-45-15,-6 0-103 0,11 0-250 16</inkml:trace>
  <inkml:trace contextRef="#ctx0" brushRef="#br0" timeOffset="1">1448 94 74 0,'0'0'300'15,"0"0"-167"-15,0 0 6 16,0 0 20-16,0 0-56 16,0 0 2-16,58-80-3 15,-58 72-36-15,7 5 11 16,-7 0-17-16,0 3-13 15,0 0-18-15,0 0-29 16,-7 0-14-16,-30 12 0 16,-15 17 14-16,-13 5 28 0,-11 3-26 15,-6 5-1 1,2 5 5-16,-2-2 1 0,-7-2-6 16,23-9-1-1,22-8 0-15,13-8 5 0,17-10-5 16,14-5 0-16,0-1 0 15,20 7 7-15,49-3-6 16,10 8 6-16,11-3-4 16,-8 1-6-16,-16-1-22 15,-11 1-79-15,-28 2-41 16,-27-1-116-16,0 0-238 16</inkml:trace>
  <inkml:trace contextRef="#ctx0" brushRef="#br0" timeOffset="2">11 66 456 0,'0'0'370'15,"0"0"-253"-15,0 0 7 0,0 0 16 16,0 0-56-16,0 0-39 16,-11-25-21-16,22 25-24 15,30 0 0-15,28 0 7 16,-4 0 2-16,4 0-5 15,-18 0 8-15,-23 0-1 16,-4 0 19-16,-17 0-29 16,-7 0 14-16,0 0-4 15,0 0-8-15,0 0 2 16,0 0-5-16,0 20 0 0,0 11-3 16,0 15 10-1,-7 2-7-15,0 1 11 0,-10 8-9 16,3-2 15-1,7-4-15-15,-6 0-1 0,2-8 6 16,4-9-1-16,1-2-6 16,-1-15 0-16,7-3-65 15,0-8-72-15,0-3-93 16,0-3-92-16,-7 0-283 16</inkml:trace>
  <inkml:trace contextRef="#ctx0" brushRef="#br0" timeOffset="3">76 389 481 0,'0'0'151'16,"0"0"-3"-16,0 0-8 0,0 0-9 15,0 0-64-15,0 0-58 16,103-63 0-16,24 46 1 16,21-6-9-16,0-3-1 15,-7-2-118-15,-38 2-247 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1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 2 688 0,'0'0'271'0,"0"0"-221"16,0 0 52-16,0 0-50 16,0 0-31-16,0 0-21 15,-24-6-6-15,24 24-199 16,0 13-158-16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1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0 675 125 0,'0'0'592'0,"0"0"-487"16,0 0 14-16,0 0-62 15,0 0-17-15,0 0-26 16,141-34-10-16,-82 34 6 15,9 0-6-15,-9 11-2 16,-14 9 17-16,-8 0-19 16,-9 6 8-16,-21 3-5 15,-7 2 4-15,0 3-14 0,-14 0 5 16,-51 2 2-16,-4-6 18 16,4-1-17-16,6-12 2 15,35-9 3-15,10-4 1 16,14-4 1-16,0 1-2 15,0-1-5-15,7 0 23 16,24 0-21-16,14 0 17 16,0 0 3-16,6 0-21 15,1 0 13-15,6 0-15 16,-6 13 3-16,-1 0-10 16,-13 8 15-16,0-1-8 15,-10 3 0-15,-11 0-1 0,-4-1-3 16,-13 4 4-16,0 0-2 15,0 0-4-15,-24-1 8 16,-27-4-2-16,-15-4 15 16,-16-8-10-16,10-7 10 15,3-2-15-15,11 0-24 16,6 0-90-16,21 0-162 16,24-15-422-16</inkml:trace>
  <inkml:trace contextRef="#ctx0" brushRef="#br0" timeOffset="1">860 932 738 0,'0'0'101'16,"0"0"-10"-16,0 0 1 16,0 0-15-16,0 0-77 15,0 0 1-15,76-6 11 16,-4 6-12-16,10 3 23 16,8 0 8-16,-1 0-22 15,0 0 20-15,-9-3-12 0,-5 0-7 16,-9 0 22-16,-22 0-16 15,-13-6 31-15,-24-8 0 16,-7-1-9-16,0-5 15 16,0-2-35-16,-24 2-11 15,-34-6-7-15,-1 6 14 16,14 6-14-16,-6 2 1 16,27 10 0-16,10 2-2 15,14 0-2-15,0 0 3 16,0 0-8-16,0 0 5 15,0 14 1-15,0 3 2 16,31 3 0-16,14 3-4 16,-1-3 4-16,-9 2 0 15,9-2-4-15,-6 3 14 0,0 1-10 16,-17-3 0 0,-4 3 3-16,-3-4-6 0,-14 0 3 15,0-2 0-15,-7 1-4 16,-45 1-21-16,-30 6-14 15,-1 2-67-15,-6 7-148 16,17-1-293-16</inkml:trace>
  <inkml:trace contextRef="#ctx0" brushRef="#br0" timeOffset="2">2263 623 481 0,'0'0'390'0,"0"0"-240"0,0 0-20 15,0 0-2-15,0 0-47 16,0 0-36-16,0-77-1 15,0 77-35-15,0 0 7 16,0 0-15-16,0 0 12 16,0 0-21-16,0 0 8 15,0 12-18-15,-17 13 18 16,10 13-1-16,0 5 1 16,0 0 0-16,7 5 4 15,0-2 2-15,0-1-6 16,0-4 0-16,21-7-6 15,10-9 12-15,-4-7-6 16,11-7 0-16,-7-11 6 0,0 0-8 16,-4 0 3-1,11-11-1-15,-7-9 11 0,-3-6-2 16,2 3-9-16,-9 0 14 16,-14 5-8-16,3 2 39 15,-10 7-23-15,0 4-10 16,0 1 13-16,0 4-21 15,0 0 4-15,0 0-8 16,0 0-15-16,0 6 14 16,0 26-16-16,0 10 17 15,0 14 1-15,0 0 6 16,0 0-7-16,0 2 0 0,0-3 9 16,0-4-14-1,7-5 5-15,0-9-30 0,7-8-55 16,0-3-129-16,3-12-112 15,10-14-283-15</inkml:trace>
  <inkml:trace contextRef="#ctx0" brushRef="#br0" timeOffset="3">3129 1012 764 0,'0'0'171'0,"0"0"-42"16,0 0 6-16,0 0-72 16,0 0-34-16,0 0 5 0,141-26-34 15,-51 24 14-15,20-3-3 16,-14-3-7-16,7 3 8 16,-27-3-12-16,-11 0 1 15,-27-1 25-15,-7 3-25 16,-24 0 29-16,-7-2 8 15,0-1-12-15,0-5 14 16,-18-1-40-16,-26-1 2 16,-8 1-12-16,7 4 24 15,1 5-13-15,23 6-1 16,7 0 4-16,14 0-14 16,0 0 10-16,0 0-6 0,7 17-2 15,21 3 16-15,16 3-6 16,-6 0-2-16,7 0 2 15,0 2-2-15,6 1 4 16,-13 0-4-16,0-1 0 16,-11 4 7-16,-2-3-7 15,-25-3 0-15,0 2-13 16,-7 1 6-16,-55 3-75 16,-24 2-61-16,-21-2-121 15,18-1-359-15</inkml:trace>
  <inkml:trace contextRef="#ctx0" brushRef="#br0" timeOffset="4">2662 1915 670 0,'0'0'235'16,"0"0"-49"-16,0 0-25 15,0 0-17-15,0 0-53 16,0 0-50-16,-7-63-5 16,7 63-28-16,0 0-8 15,0 0 0-15,0 18-13 16,0 19 13-16,0 15-4 16,0 13 9-16,0 3 4 15,0 3-7-15,-7-1-2 0,-3-7 1 16,10-8 10-16,0-13-11 15,0-11 0-15,0-10 1 16,0-13-4-16,0-2 7 16,0-6-4-16,0 0 7 15,0 0-1-15,0 0 9 16,0 0 2-16,0-22 18 16,0-16-7-16,0-8-25 15,0-5 0-15,-7-10 1 16,-14 2 6-16,7-1-7 15,-3 8-3-15,3 9 0 16,1 14-1-16,2 9 2 16,-2 10-1-16,13 4 0 0,-7 3 5 15,0 3-14-15,7 0 6 16,-24 0-22-16,-4 9 18 16,-3 25 0-16,-20 9 7 15,13-3 0-15,0-6 10 16,17-5-12-16,15-7 2 15,-1-10 0-15,0-9-9 16,7-3 16-16,0 0-7 16,0 0 0-16,0 0 11 15,0 0-11-15,20-26 0 16,18-14 0-16,14-13-6 16,-14 3 6-16,6-2 0 0,-9 7 0 15,-4 7 13-15,-11 13-17 16,-3 11 4-16,-17 8 0 15,7 6-6-15,0 0 2 16,0 0 1-16,17 2-3 16,11 22-2-16,9 10 1 15,1 0 7-15,7 0-10 16,-8 4-6-16,-13 1-118 16,-24-10-182-16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0:00.4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300 27 446 0,'0'0'292'16,"0"0"-140"-16,0 0-24 16,0 0-13-16,0 0-7 15,0 0-60-15,-18-20-20 16,18 20 2-16,11 0-25 15,9-3-5-15,18 3 5 0,-10 0 4 16,10 0-7-16,-8 0-2 16,-2 0 0-16,-4 3-4 15,-17 2 8-15,-7 4-8 16,0 5 4-16,0 9-12 16,-21 11 6-16,-23 7 11 15,-18 1-5-15,3-4 7 16,21-4 0-16,18-5-7 15,13-6 0-15,7-9 4 16,0 0-10-16,0-8 6 16,0 2 0-16,0-2-5 15,14 0 14-15,-1-2-9 16,11 1 0-16,4-3 5 0,-4 1 1 16,-3 0-6-16,-4 5 0 15,-3 1-3-15,-1 5 6 16,-13 6-6-16,0 4 3 15,0 7 0-15,0 6-4 16,0 9 4-16,0 2 0 16,0 3 8-16,0 7 3 15,0-1-8-15,0 0 5 16,0-6-6-16,0-2 27 16,0-15-25-16,-13-5 8 15,-8-9 19-15,-3-6-30 16,-7-5 24-16,-3-9-15 15,-11 0-4-15,-7 0 0 16,1 0-6-16,-11-5-71 0,10-4-121 16,14 3-263-16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2:09.38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 77 755 0,'0'0'222'0,"0"0"-118"0,0 0 37 15,0 0-3-15,0 0-69 16,0 0 3-16,0 0-32 16,0 0-14-16,-7-71 13 15,7 71-37-15,0 0 19 16,0 0-21-16,0 0 12 15,0 0-17-15,0 0 5 16,0 0 0-16,0 0-14 16,0 0 21-16,0 0-7 15,0 0 0-15,0 0 0 16,0 0-2-16,0 0 4 0,0 0-2 16,0 0 4-1,0 0 10-15,0 0-9 0,0 0-5 16,0 0 8-16,0 0-1 15,0 0-6-15,0 0 0 16,0 0 8-16,0 0-1 16,0 0-7-16,0 0-1 15,0 0 9-15,0 0-11 16,0 0 2-16,0 0 0 16,0 0-3-16,0 0 13 15,0 0-10-15,0 0 0 16,0 0 4-16,0 0-14 15,0 0 10-15,0 0 0 16,0 0-6-16,0 0 15 16,0 0-9-16,0 0 0 0,0 0 3 15,0 0-17-15,0 0 11 16,0 0-33-16,0 0-14 16,0 0-98-16,0 11-76 15,0 13-75-15,0-2-228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7:03.72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245 683 522 0,'0'0'160'0,"0"0"-59"15,0 0 42-15,0 0-42 16,0 0-6-16,0 0-25 15,7-31 10-15,10 14-23 0,-3-3-50 16,6-2 34 0,4-4-5-16,7-6-4 0,-10 1 13 15,10-7-25-15,-10 1-3 16,-14 5 8-16,-1 4-22 16,-6 11 17-16,0 9-12 15,0 3-8-15,0 5 0 16,0 0-2-16,0 0-8 15,0 0 4-15,0 0-19 16,0 0 20-16,-13 22 4 16,6 4-24-16,7 5 1 15,0 3-23-15,0 3 34 16,14 1 11-16,23-1-12 16,1-3 13-16,0-2-3 15,-11-7 4-15,-2-7-4 0,-12-4 6 16,-13-6-2-16,0 1 0 15,0-6-23-15,0 2 6 16,-38-2 2-16,-13 3 15 16,-8-6 0-16,22 0-17 15,9 0-25-15,4 0-13 16,17 0-60-16,7-9-24 16,0-2-150-16</inkml:trace>
  <inkml:trace contextRef="#ctx0" brushRef="#br0" timeOffset="224">919 595 424 0,'0'0'150'16,"0"0"2"-16,0 0 14 16,0 0-27-16,0 0-1 15,0 0-78-15,-21 72-10 16,7-35-15-16,4 3-30 15,3 2 9-15,0-1-14 16,1-4-3-16,-1-5-120 16,7-13-194-16,0-13-573 15</inkml:trace>
  <inkml:trace contextRef="#ctx0" brushRef="#br0" timeOffset="690">1359 298 785 0,'0'0'223'15,"0"0"-51"-15,0 0 3 16,0 0-63-16,0 0-61 16,0 0-26-16,0-46-25 15,0 83-1-15,7 18 1 16,-7 13 1-16,0 12 18 15,7 12-19-15,-7 11 3 16,0 0 3-16,0-8-3 16,0-11-3-16,0-21 1 0,0-14 8 15,7-17-18-15,0-16 5 16,-1-16-11-16,18 0 12 16,4 0 4-16,10-34-1 15,6-3 0-15,-6-9-4 16,-17 3-2-16,-21 1-8 15,0-4 1-15,-21 3 6 16,-37 0-16-16,-25 8-3 16,8 7 9-16,2 11-21 15,15 6 27-15,20 2 7 16,24 7 4-16,14 2-7 16,0-6 7-16,0 6-7 15,42-9-9-15,40-12 16 0,39-1-10 16,13-9-21-16,-24-1-91 15,-28 9-57-15,-47 7-103 16,-29-3-170-16</inkml:trace>
  <inkml:trace contextRef="#ctx0" brushRef="#br0" timeOffset="1674">1840 29 818 0,'0'0'160'0,"0"0"19"16,0 0-46-16,0 0-32 16,0 0-58-16,0 0-38 15,-178-29 4-15,61 29-6 16,-24 0-2-16,-17 0 10 15,3 0-8-15,0 6-3 16,-10 0 8-16,10 0-1 16,14 0-6-16,31-4-1 15,21 1 0-15,20-3-3 16,28 3 6-16,10-1-3 16,17-2 0-16,-3 0 6 0,17 0-10 15,-7 4 4-15,0-2 0 16,0 4-7-16,-17 2 11 15,11 7-4-15,-8 3 0 16,11 4 0-16,3 7 0 16,0 12 0-16,7 3 0 15,0 5 14-15,0 8-11 16,7 1 7-16,10 5 24 16,4 1-26-16,-8 3 16 15,4 4-8-15,-10-2-5 16,0 0 18-16,7-10-28 15,3-2 15-15,-3-14-10 16,7-5 1-16,-4-13 2 16,3-7-8-16,4-4 4 0,4-5-2 15,10-1 1-15,20-2 11 16,18-6-1-16,20 0-11 16,14 0 13-16,11 0-13 15,-11 0-3-15,0 0 7 16,-14 0-1-16,0 0-6 15,11 0 0-15,-4 0 5 16,0 0-6-16,-7 0 1 16,-13 0 0-16,-11 0-1 15,-14 0 2-15,-3 0-1 16,-20 0 1-16,3 0 5 16,-14 0-8-16,-10 0 2 15,-8 0 0-15,1 0-1 0,0 0 12 16,3 0-11-16,-3 0 18 15,0 0-14-15,7-9 26 16,-7-8-16-16,17-3 0 16,-17-6 6-16,13-2-14 15,-9-10 0-15,2-6 5 16,1-9-9-16,-14-4 10 16,7-3-12-16,-7-3 3 15,0-3 2-15,0-2 3 16,0 8-8-16,0 5 0 15,0 7 11-15,-7 5-6 16,0 7-5-16,-13 1 0 0,-4 6-2 16,10 1 3-1,-17-1-1-15,-7 6 0 0,4 6-17 16,-11-1 17-16,0 1-20 16,1 6-12-16,-15 0-8 15,4 2-52-15,14 4 3 16,-14 5-72-16,14 0-202 15,-4 0-493-15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7:15.56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73 217 723 0,'0'0'196'16,"0"0"-44"-16,0 0-45 15,0 0 0-15,0 0 7 16,27-148-66-16,-27 134 9 0,0-1-15 16,0 7-38-16,0 2 30 15,0 3-34-15,-14 3 0 16,7 0-8-16,-10 0 12 16,-3 0-4-16,6 9 0 15,-3 16-6-15,10 4-7 16,7 5 12-16,0 7-3 15,0-4-7-15,31 3 0 16,13-6 11-16,1 1 0 16,7-4-8-16,-8-2-3 15,-9-4 11-15,3-5 0 16,-21-3-2-16,-10-5 8 16,-7-7-6-16,0 1 0 15,0-6 2-15,-18 0-12 16,-33 0 6-16,-8 0-12 0,1 0-2 15,6 0-56-15,15 0 3 16,13-2-25-16,24-4-74 16,0-3-20-16,37-11-142 15,46-14-164-15</inkml:trace>
  <inkml:trace contextRef="#ctx0" brushRef="#br0" timeOffset="998">605 95 300 0,'0'0'266'0,"0"0"-71"15,0 0-27-15,0 0-3 0,0 0-62 16,0 0-48 0,-17-77 3-16,17 77-58 0,-7 14 3 15,1 23-3-15,-1 12 5 16,7 5 8-16,0-3-12 16,0 1 9-16,0-3-4 15,0-10-6-15,0-7 0 16,7-9-2-16,-7-12 2 15,6-8 0-15,-6-3-27 16,0 0-41-16,0 0 46 16,0-12-24-16,0-10-8 15,-6-1 15-15,-8-3-4 16,-10 4 43-16,-4 2-1 16,4-1 10-16,10 10-3 15,1 6-6-15,13 1 0 0,0 4-4 16,0 0 2-16,0 0-8 15,6 0-7-15,32 4 17 16,7 6 3-16,7 0 1 16,6-5 0-16,7-5 28 15,-3 0-15-15,-3 0 37 16,-15-3 3-16,-9-14-22 16,-11-4 26-16,-10 3-35 15,-14-1-3-15,0 9 12 16,0-2-32-16,-21 4 11 15,-17 4-14-15,0 4 10 16,1 0-18-16,-5 4 8 0,18 24 0 16,10 3-11-16,14 7 2 15,0-4 7-15,7-3-2 16,52 1-12-16,10-9 11 16,3-7 5-16,-3-7 0 15,-4-6-1-15,-14-3 17 16,-6 0-9-16,-14 0 9 15,-17-14-15-15,-14 0 42 16,0-1-15-16,0 4 5 16,0 0 21-16,0 5-43 15,0 6 27-15,0 0-34 16,0 0 5-16,0 6-18 16,0 31-10-16,0 23 19 15,0 17-5-15,0 11 17 16,0 9-12-16,0 4 0 0,0-9 3 15,0-19-10-15,0-15 7 16,0-19 0-16,0-15-1 16,0-13 13-16,0-11-12 15,0 0 2-15,0 0 4 16,0-35 24-16,0-21-28 16,0-28 0-16,0-15 4 15,0-10 5-15,14-3-11 16,3 9 0-16,-3 12 4 15,-1 13-10-15,-6 19 6 16,-7 19 0-16,7 20-4 16,-7 11 9-16,0 7-8 0,10 2 3 15,4 0-40-15,17 14 19 16,10 23-8-16,14 12 11 16,-13-1 17-16,-11 1-38 15,-1-4 37-15,-23-5-5 16,-7-5-25-16,0-8 5 15,-37-3-50-15,-22-4-11 16,-10-8 16-16,4-4-48 16,7 0-39-16,6-4-74 15,21 2-96-15</inkml:trace>
  <inkml:trace contextRef="#ctx0" brushRef="#br0" timeOffset="1270">1785 126 93 0,'0'0'587'0,"0"0"-398"16,0 0-14-16,0 0-26 16,0 0-43-16,0 0-28 15,-31-126-18-15,31 126-45 16,0 0-7-16,0 6-8 15,0 28-5-15,0 15-10 16,7 8 29-16,17 5-14 0,-4 5 0 16,11-4 1-16,-3-3-6 15,-4 0 5-15,-10-6-152 16,-7-5-298-16</inkml:trace>
  <inkml:trace contextRef="#ctx0" brushRef="#br0" timeOffset="1752">2170 454 695 0,'0'0'148'0,"0"0"-31"16,0 0-31-16,0 0-28 0,0 0-50 15,0 0 9-15,96-8-7 16,-30 8-1-16,-1 0-5 16,-3 0 12-16,-18 0-13 15,-23-2 0-15,-7-4 20 16,-14 0-16-16,0-6 52 16,0-4-23-16,-7-5-29 15,-27-1 13-15,-4 2-18 16,-7 6-2-16,14-1 1 15,4 4 14-15,9 5-15 16,5 1 0-16,13 5 4 16,0 0-9-16,0 0 5 0,0 0-13 15,37 0 5-15,29 17 2 16,16 5 6-16,15 6 0 16,-25 2 5-16,3-2-7 15,-16-2 4-15,-28-3-2 16,-11-5 2-16,-13 0 14 15,-7 3-16-15,0 4 0 16,-41 4-8-16,-14 0-23 16,-3 0-195-16,37-9-207 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7:17.73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61 484 982 0,'0'0'190'16,"0"0"-40"-16,0 0-58 16,0 0-46-16,0 0-42 15,0 0-4-15,-7 80 16 16,14-23-7-16,13-5 1 15,-9-1-8-15,9-11 9 16,-13-6-13-16,0-11 8 0,0-9-6 16,-7-8 0-1,0-6 18-15,0 0-12 0,0 0 14 16,0-17 33-16,-7-23 22 16,-20-14-74-16,-4-13 0 15,10-12 4-15,-3-10 9 16,10-8-14-16,7-1 0 15,7 7 0-15,0 14-14 16,0 20 13-16,28 17-16 16,23 20 13-16,-6 11-54 15,17 9 18-15,3 0-29 16,-13 24-60-16,-7 24-22 16,-39 12-79-16,-6 8-55 0,-13 4-219 15</inkml:trace>
  <inkml:trace contextRef="#ctx0" brushRef="#br0" timeOffset="71">61 484 231 0</inkml:trace>
  <inkml:trace contextRef="#ctx0" brushRef="#br0" timeOffset="1063">61 484 231 0,'127'142'473'0,"-127"-142"-355"0,7-10 3 0,38-2-94 16,6 4-4-16,14-4 9 15,4 3-20-15,-10 1 37 16,-8 2-4-16,-6 0-23 15,-18 4 28-15,-3-5-19 16,-10 2 16-16,-7-1 15 16,-7 4-33-16,0-4 28 0,0 3-14 15,0 3-19-15,0 0 20 16,0 0-44-16,0 0 5 16,0 0-5-16,0 0-18 15,0 5 16-15,0 21-11 16,0 6 13-16,17 5-1 15,4-8 5-15,10-1-4 16,-4-8 0-16,-3-5 8 16,4-7-13-16,3-5 5 15,0-3 0-15,-4 0-3 16,4 0 12-16,-10-14-8 16,3-10 4-16,-3-4 9 15,-4-1-5-15,-3 1-9 0,-8 8 3 16,1 3 4-1,-7 8 0-15,0 6-7 0,0 3 0 16,7 0-3-16,-7 0-1 16,11 6-14-16,-5 23 18 15,8 2-13-15,-7-2 18 16,17-6-5-16,-17-3 0 16,7-9-3-16,-1-2-4 15,5-9 1-15,-5 0-10 16,12 0 9-16,-5 0 8 15,4-12-1-15,-3-10 5 16,-1-4 6-16,5-1-6 0,-12 5-5 16,4 8 6-16,-10 2-13 15,0 9 7-15,0 3 0 16,0 0 0-16,7 0-21 16,10 3 21-16,-4 23-9 15,5 0-16-15,5 2 14 16,-2-5-37-16,3-3 13 15,-10-8 9-15,3-4-8 16,-4-8 31-16,-13 0-1 16,0 0 4-16,-7-5 7 15,0-22-1-15,0-7 1 16,0-4 18-16,0 2-17 16,-7-1 29-16,-20 8-15 15,3 9-16-15,3 9 29 16,4 8-32-16,17 3 0 0,-14 0-3 15,0 17-15-15,0 18 10 16,4 10 5-16,10 1-1 16,0-9-10-16,0-5-14 15,17-12-18-15,11-9 24 16,-11-11-19-16,11 0 37 16,-4-3 1-16,3-29 2 15,-3-10 27-15,-10-13-18 16,0-8 32-16,-14-8 10 15,0-6-40-15,0 0 27 16,0 2-22-16,-21 16-12 16,-10 12 25-16,4 25-30 0,3 10 6 15,17 12-7-15,-14 9-10 16,-3 45 6-16,3 21 3 16,4 8 1-16,17 0-7 15,0-6 11-15,0-8-4 16,45-9 0-16,-7-14-30 15,-1-12-19-15,8-14-57 16,0-12-20-16,-11-8-62 16,-10 0-178-16</inkml:trace>
  <inkml:trace contextRef="#ctx0" brushRef="#br0" timeOffset="1412">800 221 518 0,'0'0'90'0,"0"0"-38"16,0 0-8-16,0 0-29 15,0 0-4-15,0 0 4 16,0 0-10-16,-34 48 5 15,54-43 7-15,-6 3-2 16,3-8 32-16,-10 0-17 0,0 0 31 16,-7-8 28-16,7-13-35 15,-7-5 24-15,0-3-34 16,0 6-9-16,-7 3-14 16,-24 3-21-16,3 8-4 15,-2 9-19-15,-8 0-136 16,17 15-78-16,21 16-340 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7:22.30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228 290 727 0,'0'0'212'16,"0"0"-71"-16,0 0-2 0,0 0-11 15,0 0-60 1,0 0-54-16,-110-94 16 0,93 94-30 16,4 14 0-16,-1 17-15 15,-10 9 21-15,24-3-6 16,0 3 0-16,0-6 6 15,24-5-15-15,3-6 9 16,4-12 0-16,0-7-12 16,-17-4 17-16,7 0-5 15,9-12 19-15,-16-11-13 0,3-5 18 16,-17-5-24 0,0-1 0-16,0-5 9 15,-37 5 2-15,-8 8-11 0,7 6 0 16,0 11 15-16,18 6-27 15,-11 3 12-15,10 0 0 16,4 26-14-16,10 8 13 16,7 3 1-16,0-5 0 15,24-1-5-15,35-11-5 16,-1-9-4-16,11-4 14 16,-11-7-14-16,1 0 20 15,-15-14-6-15,1-18 19 16,-7-5-16-16,-24-6 34 15,-1-6-13-15,-13-5 2 16,0-1 35-16,0 7-55 0,-13 12 21 16,-1 8-11-16,-3 15-4 15,10 10 9-15,7 3-21 16,0 0-3-16,-7 37-8 16,7 20 0-16,0 26 11 15,0 14 0-15,0 15 11 16,0 6-15-16,7 7 4 15,0 9 0-15,-7 0-9 16,0 1 4-16,17-15-14 16,-10-20-10-16,24-34-24 15,-11-23 43-15,1-19-10 16,3-17 20-16,7-7-17 16,-10 0 37-16,16-37-20 0,-9-14 28 15,-4-15-24-15,-17-11 11 16,-7-1-15-16,-7 4-8 15,-51 11 5-15,-4 9-94 16,3 11-66-16,8 8-115 16,20 10-285-16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7:23.03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103 627 820 0,'0'0'118'15,"0"0"-5"-15,0 0 12 16,0 0-50-16,0 0 14 15,0 0-48-15,-45-154 5 16,59 117-8-16,24-9-38 16,-11-2 40-16,4-7-20 15,-7 4-15-15,-10-3 25 16,-14-1-26-16,0 10 5 16,0 5-7-16,0 16 17 15,-7 11-16-15,0 9-3 0,-3 4 0 16,-4 0-11-16,-17 35-7 15,-10 25 18-15,-4 17-3 16,7 6 16-16,32 3-20 16,6-3 7-16,0-9 0 15,20-14-10-15,25-10 15 16,7-17-5-16,-1-13 0 16,1-12 1-16,-1-8-16 15,11 0 15-15,-10-8 0 16,-14-18 17-16,-11-8-5 15,-13-3-10-15,-4-5-1 16,-10 7 11-16,0 3-8 0,0 10-4 16,-17 9 0-1,10 5-6-15,7 8 9 0,0 0-6 16,-7 12-2-16,7 23-2 16,-14 4-3-16,14 7 10 15,0-6 0-15,7-3-12 16,21-6 8-16,10-8 1 15,-1-11 1-15,1-7-15 16,0-5 10-16,-10 0 5 16,3-2 2-16,-11-25 16 15,-13-7-6-15,-7-3-4 16,0-3-6-16,0 0 14 16,-7 5-9-16,-27 4-5 0,3 11 0 15,0 12-10 1,17 8-7-16,0 0-57 0,7 12-79 15,7 22-94-15,0 0-2 16,35 3-127-16</inkml:trace>
  <inkml:trace contextRef="#ctx0" brushRef="#br0" timeOffset="339">983 613 452 0,'0'0'243'16,"0"0"-82"-16,0 0 13 15,0 0-67-15,0 0 4 16,0 0-57-16,-72-137-26 16,55 137-1-16,3 0-27 0,7 12 0 15,0 19-6-15,7 6 7 16,0 0-5-16,0 0 4 16,28-8 0-16,10-8-12 15,-1-8 5-15,8-8 7 16,0-5 0-16,-18 0 5 15,4 0 17-15,-17-13-17 16,-14-13 11-16,0-8 43 16,0 0-58-16,-34-4 10 15,-21 7-11-15,3 8 11 16,7 12-18-16,11 11 7 16,3 0-72-16,24 11-68 15,0 18-207-15,7-1-378 0</inkml:trace>
  <inkml:trace contextRef="#ctx0" brushRef="#br0" timeOffset="832">1341 539 817 0,'0'0'239'0,"0"0"-29"16,0 0-66-16,0 0-19 15,0 0-67-15,0 0-39 16,-31-72-19-16,31 99 3 0,0 24-3 16,0 20 1-1,0 9 12-15,0 6-2 0,0-1-11 16,0-4 0-16,0-10-4 16,0-8 13-16,0-5-9 15,0-19 0-15,0-7 8 16,0-18-9-16,0-9 1 15,0-5 0-15,0 0 15 16,0-2-9-16,-7-35 38 16,0-17-9-16,7-14-25 15,0-8 2-15,0-6-12 16,0-10 0-16,-7-5 2 0,-3 2 6 16,-4 13-8-16,7 19 0 15,0 20 9 1,7 20-17-16,0 12 8 0,14 11-27 15,45 0 12-15,16 0-20 16,1 11 35-16,-4 14 0 16,-14-1 1-16,-20-5-12 15,-14-4 11-15,-17 2 0 16,-7-2-12-16,-17 1-14 16,-48 4-3-16,-25 9-65 15,-6-3-160-15,14 5-192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7:38.14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416 165 702 0,'0'0'167'0,"0"0"-19"16,0 0 59-16,0 0-60 16,0 0-39-16,0 0-8 15,0 0-69-15,0 0-3 0,7-79-12 16,-7 53-7-16,0 6-7 15,0 5-2-15,-31 4-5 16,10 1-7-16,-17 10-2 16,0 0 14-16,11 0 0 15,-11 10 9-15,17 21-20 16,4 4 11-16,10 5 0 16,7-1-12-16,0 2-4 15,24-1 16-15,11 3 0 16,16-4-6-16,-6 5-3 15,0-4 9-15,-7-3 0 16,-7-3-7-16,-11-3 16 0,-13-2-16 16,-7-3 7-16,0-3-23 15,0-6 20-15,-45 0-59 16,-13-6 41-16,-14-3 15 16,-11-4-73-16,8-1-12 15,9-3-38-15,15 0-27 16,20 0-58-16,31-17-128 15</inkml:trace>
  <inkml:trace contextRef="#ctx0" brushRef="#br0" timeOffset="1055">770 114 702 0,'0'0'206'16,"0"0"-3"-16,0 0-53 0,0 0-29 15,0 0-23-15,0 0-64 16,0-43 3-16,0 43-37 16,10 0-5-16,-3 32 4 15,7 16-15-15,0 12 16 16,3 3 5-16,-3 3 1 16,-1-9-5-16,-6-8-1 15,17-9 8-15,-17-12-7 16,0-8-1-16,-7-14-13 15,0-4 12-15,0-2-33 16,0 0 34-16,0-5-1 16,0-24 10-16,-21-8-18 0,-16-3 8 15,-1 2 1-15,0 5-12 16,10 10 13-16,4 8-2 16,17 10-3-16,1 5-14 15,6 0 8-15,0 0 1 16,0 0-7-16,0 8 11 15,37 16-17-15,36-7 11 16,16-6-10-16,7-6 15 16,1-5 6-16,-22 0 0 15,-9 0 0-15,-22-7 20 16,-13-11-17-16,-10 1 35 16,-4-1 8-16,-17 1-24 15,0 6 29-15,0 2-34 0,0 4-13 16,0 3-4-16,-10 2-3 15,3 0-1-15,-7 0-7 16,0 0 0-16,-10 11 10 16,4 22 1-16,20 11 0 15,0-2-6-15,0 5-11 16,51-8 6-16,1-5-2 16,6-10 7-16,1-10-3 15,3-12 9-15,-4-2 0 16,-13 0 10-16,-7-2 0 15,-4-16-5-15,-17-2 13 16,-3 0-8-16,-14 4 39 0,0-2-21 16,0 9-9-16,0 4 15 15,0 5-30-15,0 0 6 16,0 0-10-16,0 0-17 16,0 11 15-16,0 26-21 15,0 18 23-15,0 2 8 16,0 3 1-16,7 1-9 15,0-2 0-15,-7-2 7 16,0-5-9-16,0-12 2 16,7-17 0-16,-7-11-4 15,0-10 16-15,0-2-12 16,0 0 12-16,0 0-12 16,0-32 43-16,0-13-21 15,0-15-16-15,0-9 8 16,0-5-4-16,0-9-10 0,0 2 0 15,0 2 10-15,0 9-15 16,10 20 5-16,4 12 0 16,-8 22-8-16,8 12-2 15,-3 4 10-15,9 0-4 16,11 4-19-16,21 21 12 16,-1 12 9-16,-6 5-10 15,-7 4 10-15,-11 1-28 16,-13-7 19-16,-14-6-11 15,0-3-25-15,-14-8 18 16,-44-3-43-16,-11-5-14 16,-10-6-33-16,21-4-66 0,20-1-25 15,31-4-138-15</inkml:trace>
  <inkml:trace contextRef="#ctx0" brushRef="#br0" timeOffset="1407">2379 96 711 0,'0'0'194'0,"0"0"-51"16,0 0 38-16,0 0-75 16,0 0-47-16,0 0-13 15,0-42-45-15,7 42-2 0,17 0 1 16,-3 22-4-16,10 19 1 15,6 5 3-15,-16 5 0 16,-21 1-9-16,0 2 8 16,0 3-2-16,-21-5 1 15,-23-4 4-15,-1-11 9 16,7-9-11-16,7-7 1 16,18-9 6-16,13-7 1 15,0-5-8-15,0 3 1 16,0-3 5-16,0 0-12 15,51 0-43-15,18 0-28 16,10-3-57-16,10-17-153 0,-13 0-300 16</inkml:trace>
  <inkml:trace contextRef="#ctx0" brushRef="#br0" timeOffset="1849">2840 392 496 0,'0'0'297'16,"0"0"-163"-16,0 0 15 16,0 0-54-16,0 0-70 15,0 0 0-15,72-52-21 16,-10 46-3-16,-4 1 6 16,1-2 2-16,-8 2-7 0,-6-1 11 15,-21 0-12 1,-17 4 20-16,-7-7 11 0,0 4 26 15,0-6 21-15,0-4-78 16,-24 3 12-16,-10-2-6 16,3-1-6-16,0 7 28 15,17 1-28-15,0 0 1 16,7 7 5-16,7-3 9 16,0 3-16-16,0 0 0 15,0 0 11-15,0 0-10 16,7 0-1-16,21 0 0 15,16 14-10-15,25 15 20 0,-10-1-9 16,-8 0-1 0,1 1 9-16,-14-3-6 0,-25 0-3 15,-13 3-10-15,0-1-4 16,-51 7-95-16,-45-1-135 16,-21-3-140-16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7:42.21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0 841 22 0,'0'0'601'16,"0"0"-404"-16,0 0-55 16,0 0 3-16,0 0-28 15,0 0-44-15,0 0 9 16,34-32-38-16,-3 4-3 15,7-9-5-15,0-9-19 16,6-3 29-16,1-5-17 16,-4-6-21-16,-3 6 20 15,-14 3-19-15,-10 10-2 16,-7 15 1-16,-7 12-5 0,0 8 2 16,0 4-5-16,0 2 0 15,0 0-7-15,0-3 2 16,0 3-14-16,0 0 17 15,0 0-21-15,-7 0 23 16,-7 5-4-16,7 15-9 16,7 4 7-16,0 1-31 15,0 4 18-15,7 2 13 16,28 0-26-16,9 4 32 16,11-3 0-16,-20-1 2 15,-4-3-7-15,-11-2 5 16,-9-3-6-16,-11-3 5 0,0 0-30 15,0 0 11 1,-45-3-1-16,-17-2-15 0,-10-6-2 16,3-7-55-16,18-2-24 15,16 0-37-15,11 0-58 16,10-11-254-16</inkml:trace>
  <inkml:trace contextRef="#ctx0" brushRef="#br0" timeOffset="657">474 644 153 0,'0'0'490'0,"0"0"-319"0,0 0-10 16,0 0-34 0,0 0-33-16,0 0 11 0,117-151-28 15,-79 99-17-15,7-11-13 16,-7-6-36-16,-11-2 11 15,4 4-9-15,-24 8-12 16,-7 14 22-16,0 10-21 16,0 15-1-16,0 12 9 15,0 4-10-15,0 4 0 16,0 0-14-16,-14 0-22 16,-10 32 29-16,-3 13 5 15,-4 18 2-15,17 10 0 16,7 4 6-16,7 0-9 15,0-3 3-15,14-6-15 0,30-10 10 16,8-12-12-16,0-12 0 16,-8-14 5-16,8-12-3 15,-7-8 15-15,-8 0 2 16,-16 0-1-16,3-14 16 16,-10-6-16-16,-7-6 9 15,0 3 19-15,-7 1-20 16,0 7 18-16,0 10-18 15,0 5-5-15,0 0-8 16,0 0 4-16,0 0-25 16,0 10 16-16,0 22 1 15,0 5 8-15,24 1 0 16,13-7 3-16,5-3-14 0,2-4 11 16,1-14 0-1,-7-3 1-15,0-7 9 0,-7 0-10 16,-4 0 8-16,-3-20-4 15,-17-6 12-15,-7-3-15 16,0-2 10-16,0-1 2 16,-31 4-13-16,-7 5-1 15,-13 3-4-15,6 9-14 16,0 6 15-16,11 1-35 16,3 4-48-16,10 0-31 15,11 17-68-15,10 9-61 16,0-3-116-16</inkml:trace>
  <inkml:trace contextRef="#ctx0" brushRef="#br0" timeOffset="1170">1599 581 513 0,'0'0'231'16,"0"0"-29"-16,0 0-95 15,0 0 9-15,0 0-29 16,0 0-21-16,-35-68-18 15,35 68-48-15,0 0-15 16,0 8 14-16,0 21-3 16,0 7 4-16,0 5 0 15,7-7 1-15,21-3-5 16,9-2 4-16,-6-12-17 16,-10-5 17-16,3-10-16 0,-3-2 16 15,-8 0 11-15,5 0-7 16,-11-17 17-16,-1 0-18 15,-6 3 6-15,0-1 35 16,0 4-26-16,0 8 8 16,0 1-8-16,0 2-15 15,0 0-6-15,0 0-23 16,7 11 5-16,17 12 13 16,4 0-13-16,10-3-3 15,13-6 15-15,-13-8 0 0,7-6 2 16,-7 0 11-1,-18 0-4-15,4-15 18 0,-10-16-14 16,-14-6 32-16,0-9 18 16,0-3-26-16,-7 4 19 15,-31 5-43-15,7 11-1 16,4 12-6-16,3 8-21 16,10 9 23-16,0 0-65 15,7 15-99-15,7 16-62 16,0 3-143-16</inkml:trace>
  <inkml:trace contextRef="#ctx0" brushRef="#br0" timeOffset="1386">2458 538 811 0,'0'0'166'0,"0"0"-40"16,0 0-19-16,0 0-17 15,0 0-90-15,0 0-7 16,62-25 3-16,41 25 3 16,7 0-28-16,-7 0-90 15,-27 0 16-15,-24 0-10 16,-32 0-81-16,-20 16 20 16,0-1-82-16</inkml:trace>
  <inkml:trace contextRef="#ctx0" brushRef="#br0" timeOffset="1535">2489 707 175 0,'0'0'234'0,"0"0"-88"0,0 0-12 16,0 0-31-16,0 0-55 15,0 0 27-15,200 3-47 16,-97-3-3-16,10 0-16 16,-3 0-7-16,-7 0-4 15,1 0-54-15,-22 0-230 16,-13 0-223-16</inkml:trace>
  <inkml:trace contextRef="#ctx0" brushRef="#br0" timeOffset="3224">3579 689 546 0,'0'0'247'15,"0"0"-86"-15,0 0-30 16,0 0-43-16,0 0-3 15,21-154-31-15,3 120-25 16,14-6 7-16,-4-4-33 16,-10 2 17-16,-3 2 27 15,-21-3-20-15,0 3 8 16,0-3-4-16,-21 3-24 16,-10 6 25-16,-7 11-30 15,18 9-1-15,6 5 1 16,-3 7 3-16,10 2-6 15,7 0 1-15,-7 2-23 0,-7 39 16 16,-3 18 1-16,10 16 6 16,7-1 5-16,0 0 4 15,0-11-9 1,31-9 0-16,-10-11 4 0,3-14-11 16,-4-12 7-16,-13-11-12 15,11-6 11-15,-5 0-4 16,11-6 5-16,4-26 9 15,3-4-3-15,-11-7 0 16,11 8-6-16,-17 9 0 16,10 10-2-16,-17 10 7 15,14 6-10-15,-4 0 3 0,4 0-21 16,23 14 20-16,-6 12-17 16,0-3-4-1,13-1 22-15,-6-10-24 0,-10-4 26 16,2-8 0-16,1 0 2 15,0 0-4-15,-10-8 2 16,-4-17 0-16,3-7 10 16,-10-6-2-16,-10 1 0 15,-7-6 14-15,0 3-15 16,0 0 20-16,-24 6-19 16,-3 11-3-16,-4 9-5 15,17 11-7-15,-10 3 6 16,3 0 0-16,7 21-8 0,-3 21 2 15,17 9 7 1,0 1 0-16,17-4-4 0,18-11 5 16,3-8-2-16,-7-8-6 15,13-13-6-15,1-6 5 16,0-2 8-16,13 0 0 16,-6-19 5-16,-1-7 5 15,-6 0-9-15,-7 0-1 16,-11 7 7-16,4 1-8 15,-17 12 1-15,3 4 0 16,-10 2-6-16,7 0-7 16,0 6 8-16,3 16 0 0,-3 6-26 15,-1-2 16-15,-6-8-8 16,3-7 13 0,-10-8 10-16,0-3 0 0,0 0 3 15,0-5 25-15,0-24-24 16,-10-2 19-16,-17-1-5 15,-4 0-11-15,-7 7 5 16,10 4-10-16,-9 11-4 16,-1 10-4-16,10 0-10 15,-10 8 14-15,1 32-5 16,6 11 7-16,17 6-3 16,14-2 9-16,0-9-8 15,14-12 2-15,23-14-17 16,-6-6 9-16,7-11 5 15,7-3 3-15,-11 0 17 0,4-17-13 16,0-12 7-16,-7-1 4 16,-4 1-13-16,-13 5 25 15,-4 7-10-15,-10 12-11 16,0 5 7-16,0 0-13 16,0 0-8-16,0 0 0 15,14 17-4-15,0 8 6 16,10 4 6-16,4-3 0 15,9-6 4-15,1-6 4 16,0-5-6-16,7-9-2 16,-1 0 6-16,15 0 6 15,-8-29-12-15,1-2 1 16,-7-3 5-16,-7-1 2 0,-11 3-8 16,4 10 0-16,0 8 8 15,-10 8-17-15,-8 6 9 16,18 0-14-16,0 13 10 15,-3 16-20-15,3 3 13 16,-11 3-8-16,-3-10-15 16,-3-5 28-16,-14-8-3 15,7-10 9-15,-7-2-2 16,0 0 10-16,0 0-2 16,0-8 17-16,0-21-22 15,-14-5 23-15,-23 0-16 16,-1-3 0-16,-7 6 15 15,7 4-15-15,4 13-8 16,3 11 0-16,10 3-12 0,-3 8 3 16,4 35 6-16,13 15 3 15,7 2-9-15,0-3 3 16,13-11-1-16,15-18-1 16,10-14-11-16,0-14 14 15,-1 0 10-15,15-14-5 16,-7-23 21-16,6-14-18 15,-13-3 21-15,7-13 8 16,-31 2-22-16,-1-7 29 16,-13-2-19-16,0 8-8 15,-7 9 16-15,-13 17-25 16,-4 17 9-16,10 17-12 16,7 6 3-16,-10 9-9 0,3 46-18 15,0 25 24-15,7 11 3 16,7-2 5-16,14-13-12 15,38-12 4-15,23-16-51 16,29-19 17-16,6-18-47 16,17-11-58-16,-24 0-112 15,-31-14-218-15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7:47.62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268 66 783 0,'0'0'210'0,"0"0"-41"0,0 0-17 16,0 0-25-16,0 0-31 16,0 0-51-16,0 0-18 15,-24-66 4-15,24 66-27 16,0 0-5-16,0 9 1 16,0 36-13-16,-14 30 11 15,1 28 2-15,-11 14 0 16,10 8 1-16,-7 7 11 15,11-6-12-15,10-21 0 16,0-24 2-16,10-33-8 16,18-22-9-16,3-15-6 0,-4-11 16 15,11 0 7-15,-7-20-2 16,-4-25 10-16,-3-12-6 16,-17-9 9-16,-7-8-13 15,0 2 0-15,-37 3-1 16,-15 12 1-16,-13 8 0 15,-4 18 0-15,10 9-5 16,15 7 1-16,16 10 4 16,11 1 0-16,17 4-11 15,0 0 12-15,0 0-2 16,0 0-7-16,7 0-31 16,31-5 31-16,20-1 1 15,25-3 7-15,-1 1 0 16,-16-7 4-16,2 4-4 15,-16 0 0-15,-1-3 6 0,-6 5-6 16,-7 0 0-16,-4 6 0 16,-16 1-6-16,2 2 10 15,4 0-4-15,-17 0 0 16,0 0 6-16,-7-4-6 16,0 4 3-16,0 0-3 15,0-2 32-15,0 2-21 16,0 0 9-16,-7-4-18 15,-17 2 5-15,-3 2-14 16,-4 0 2-16,0 0 5 16,3 0-9-16,-3 23 9 15,4 3 0-15,16 8 0 0,5 3-4 16,6 0-4-16,0 1-13 16,6-9-2-16,32-7 12 15,-7-10-18-15,-3-10 25 16,3-2 3-16,-7 0 1 15,-4-2 3-15,-6-22-2 16,3-5 0-16,-10 4 20 16,-7 2-15-16,0 6 13 15,0 9 3-15,0 3-18 16,0 5 15-16,0 0-19 16,0 0 0-16,0 0-4 15,0 0-14-15,0 5 7 16,14 23 8-16,17 3 3 0,3 2-2 15,11-8 2-15,-14-8 0 16,0-9-5-16,-17-4 10 16,-8-4-5-16,1 0 9 15,10 0-9-15,-3-24 24 16,17-14-17-16,-10-7 1 16,-1-3 5-16,5 2-8 15,-12 6-5-15,-13 9 6 16,0 8 2-16,0 8-3 15,0 4-5-15,0 6 0 16,0 2 1-16,0 0 2 16,0 3-3-16,0 0 0 15,0 0-13-15,0 0 13 16,0 11-21-16,0 20-2 0,0 12 14 16,17 0-16-16,11 3 20 15,3-9 4-15,-4 1-9 16,-3-7 6-16,-10-8 1 15,3-3 3-15,-17-9-4 16,7-2 4-16,-7-3-2 16,0-1 2-16,0-5-26 15,0 0 25-15,0 0-11 16,0 0 12-16,0 0 2 16,0 0 3-16,0 0-5 15,0 0 0-15,0 0 2 16,0 0-8-16,0 0 4 15,14 0-5-15,24-17 6 0,13-20 2 16,1-8 2 0,7-11 14-16,-15 3-10 0,-13 1 33 15,-17 0-9-15,-7 4-6 16,-7 7 13-16,0 10-31 16,0 11 16-16,-7 12-17 15,-7 8 4-15,7 0-16 16,-3 0 6-16,10 12-21 15,-7 25 21-15,7 11-2 16,0 7 2-16,0-1 0 16,7-1 4-16,24 0-11 15,0-14-14-15,-4-4-40 0,4-12 7 16,-10-12-31 0,-4-5-50-16,-3-6-17 0,-7 0 8 15,-7-8 5-15,0-18-9 16,0-3 30-16,-38 1 71 15,-7-2-1-15,-6 8 48 16,6 2 31-16,4 3 83 16,17 5-6-16,10 3 9 15,14 4-19-15,0 2-4 16,0 1-65-16,0 2-29 16,27 0-2-16,35-4 2 15,17 4-2-15,11 0-90 16,-1 0-259-16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7:47.91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19 856 0,'0'0'151'0,"0"0"-59"16,0 0 33-16,0 0-48 15,0 0-56-15,0 0-9 16,0 0-12-16,238-14 0 0,-122 14 6 16,-6 0-5-16,-13 0-1 15,-29 0-13-15,-30 0-90 16,-24 0-60-16,-14 18-28 15,0-2-77-15,-52 7-310 16</inkml:trace>
  <inkml:trace contextRef="#ctx0" brushRef="#br0" timeOffset="118">169 197 375 0,'0'0'137'16,"0"0"13"-16,0 0 36 15,0 0-107-15,0 0-49 16,0 0-9-16,326-29 3 15,-198 9-14-15,-25 3-10 0,-38 12-141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0:06.71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0 210 0,'0'0'464'0,"0"0"-399"0,0 0 7 16,0 0-56-16,0 0-3 16,0 0 2-16,206 53-14 15,-182-7 23-15,-24 5-5 16,0 1 12-16,-14-1-3 16,-30-2-17-16,-8-3 16 15,7-6-3-15,8-6-18 16,6-6 12-16,24-4-18 15,7-8 0-15,0-1-1 16,0-1 1-16,31-8 0 16,20-6 0-16,21 0 0 0,25-17-13 15,9-21-193-15,4-1-573 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8:33.95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21 602 417 0,'0'0'172'16,"0"0"-81"-16,0 0 26 0,0 0-3 16,0 0-23-16,0 0-18 15,0 0-22-15,-21 21 12 16,21-21-14-16,0 0 1 15,0 0 31-15,0 0-36 16,0-6 17-16,7-19-8 16,24-13-31-16,-4-11 8 15,11 0-31-15,-7-2 7 16,-3 0 19-16,-11-1-17 16,-10 4-1-16,-7 5-6 15,0 3 9-15,0 9-1 16,-7 5-10-16,-17 11 0 0,17 7-2 15,-7 5 8-15,7 3-6 16,7 0 0-16,-17 11-19 16,3 36 13-16,1 15 0 15,2 12 6-15,11-5-3 16,0-3 9-16,11-9-6 16,16-6 0-16,-3-10 6 15,4-13-19-15,-11-11 13 16,-3-11 0-16,-1-6-11 15,5 0 2-15,9 0 9 16,4-21 0-16,7-1 6 16,-17 2-8-16,3 5 2 15,-11 7 0-15,-6 8-11 0,7 0-4 16,10 0 2 0,-3 12 11-16,10 16-6 0,0 3-1 15,-4 0 9-15,4-1-2 16,-3-7-9-16,-11-9 1 15,3-8 7-15,-6-6 0 16,3 0-10-16,11 0 13 16,3-23 3-16,0-9-1 15,-11-2 13-15,-13-3-5 16,0-4-3-16,-7 2-7 16,0-1 6-16,0 8 7 15,-7 7-13-15,0 7 0 16,-6 7 11-16,-5 8-3 0,18 3-8 15,-13 0 0 1,-1 0-12-16,7 26 3 0,0 14 9 16,7 6 0-16,0 0-9 15,14-7 8-15,24-7 1 16,-4-12 0-16,11-12 3 16,-7-8-11-16,-1 0 9 15,15-5-1-15,-14-26 4 16,7-7 13-16,-1 2-14 15,-16-2-3-15,3 12 5 16,-18 6-6-16,5 14 1 16,-12 4 0-16,1 2-11 0,0 0-4 15,0 11 15 1,7 14-1-16,-4 3 4 0,-3 1-5 16,0-5 2-16,-7-7 0 15,0-11-5-15,0-4 15 16,0-2-10-16,0 0 11 15,0-11-8-15,0-17 7 16,-14-7-10-16,-17 1 0 16,11 2-4-16,-4 7 15 15,3 5-11-15,4 11 0 16,3 6 2-16,0 3-16 16,-3 0 14-16,-4 20 0 15,-3 17-12-15,24 6 15 16,0 4-3-16,0-3 0 15,24-4 0-15,14-9-11 0,7-13 11 16,-18-9 0-16,4-9-7 16,-3 0 15-16,3 0-8 15,-7-15 2-15,-3-7 11 16,-8 1-4-16,-6 5-9 16,-7 4 0-16,0 6-3 15,0 6 16-15,0 0-13 16,0 0 0-16,0 0-5 15,0 3-8-15,0 22 7 16,17 10 6-16,4-1-9 16,17-2 14-16,0-7-5 15,-11-5 0-15,4-11 5 0,0-6-12 16,-3-3 7-16,9 0 0 16,-6-32 7-16,-3-7 2 15,10-7-9-15,-7 5 0 16,-11 5 7-16,4 10-10 15,-17 11 3-15,0 14 0 16,0 1-8-16,0 0-4 16,0 7 9-16,17 22 0 15,-17 6 6-15,17-7-11 16,-17-2 8-16,-1-6 0 16,8-12-9-16,-14-2-3 15,0-6 12-15,0 0-4 16,0 0 10-16,0 0 6 0,0-3-12 15,0-11 3 1,0-1-7-16,-14 3 11 0,1 4-7 16,-18 6 0-16,7 2-5 15,3 0-7-15,0 8 11 16,4 18 0-16,10 8-12 16,7 3 6-16,0-1 7 15,14-9-1-15,24-7-33 16,0-11 27-16,0-9-20 15,-4 0 27-15,-3-26 11 16,0-26-11-16,-4-10 16 16,-3-12 8-16,-17-7-17 0,0 2 29 15,-7-2-24 1,0 16-9-16,-14 13 24 0,-17 18-21 16,18 20 3-16,-1 11 1 15,-3 3 1-15,10 17-22 16,0 37 8-16,7 18 3 15,0 10-6-15,0-1 12 16,31 2-6-16,27-4 0 16,1-4-19-16,16-12-64 15,5-18-145-15,2-16-87 16,7-20-170-16</inkml:trace>
  <inkml:trace contextRef="#ctx0" brushRef="#br0" timeOffset="207">2520 697 722 0,'0'0'197'15,"0"0"-58"-15,0 0 11 16,0 0-80-16,0 0-60 16,0 0-10-16,97-43 0 15,6 43 3-15,7 0-3 16,-3 0-46-16,-35 0-59 15,-14 0-38-15,-20 6-44 16,-14-3-84-16</inkml:trace>
  <inkml:trace contextRef="#ctx0" brushRef="#br0" timeOffset="429">2720 480 301 0,'0'0'518'0,"0"0"-357"15,0 0-8-15,0 0-9 16,0 0-62-16,0 0-22 16,-7-38-60-16,7 42 8 15,31 24-18-15,-10 12 19 16,-1 8-9-16,-3 10 6 16,-10 2 6-16,0 0-24 15,-7-3-42-15,0-3-135 16,0-11-117-16,14-12-564 0</inkml:trace>
  <inkml:trace contextRef="#ctx0" brushRef="#br0" timeOffset="818">3610 315 747 0,'0'0'212'15,"0"0"-33"-15,0 0-50 16,7-144 0-16,-7 124-57 16,-7 9-36-16,-10 2 17 0,10 7-47 15,-13 2-2 1,-11 0-4-16,-14 7 9 0,7 22-9 16,4 6 0-16,10-2 0 15,17 6-13-15,7-5 7 16,0 3-7-16,0-3 12 15,31 0-27-15,3-3 24 16,21-2 1-16,-20 3 3 16,9-4-10-16,-6-2 10 15,-14-3 0-15,-3-1 0 16,-14 1 7-16,-7 1-11 16,0 1 4-16,-21-2-9 15,-30 2 3-15,6-5-63 16,-7 2-107-16,14-12-70 15,14-4-108-15,24-6-287 0</inkml:trace>
  <inkml:trace contextRef="#ctx0" brushRef="#br0" timeOffset="1040">4002 431 448 0,'0'0'238'0,"0"0"-73"16,0 0 8-16,0 0-52 15,0 0-25-15,0 0-36 16,31-62-60-16,-31 62-7 16,0 28-2-16,0 12 9 15,0 6 27-15,0 2-26 0,0-2 11 16,0-3-12-16,-10-6-19 16,3-8-96-16,0-12-170 15,0-14-199-15</inkml:trace>
  <inkml:trace contextRef="#ctx0" brushRef="#br0" timeOffset="1334">4123 277 467 0,'0'0'196'16,"0"0"-30"-16,0 0-16 15,0 0-34-15,0 0-29 16,0 0-50-16,-172-137 4 15,172 137-41-15,0 0-2 0,0 0-4 16,0 0-3-16,0 14 9 16,0-6-3-16,31-5 2 15,-11-3 1-15,11 0 19 16,-17-3-17-16,7-23 28 16,-21-5-28-16,0-1-1 15,0 1-1-15,0 9-2 16,-28 7-2-16,-3 12-19 15,18 3-109-15,-1 8-79 16,3 30-73-16,11 5-229 16</inkml:trace>
  <inkml:trace contextRef="#ctx0" brushRef="#br0" timeOffset="1447">4123 277 636 0</inkml:trace>
  <inkml:trace contextRef="#ctx0" brushRef="#br0" timeOffset="1844">4123 277 636 0,'137'-34'186'0,"-137"24"-49"0,0 5-22 0,17 5-5 15,4 0-66-15,10 0-38 16,14 0 12-16,13 0-18 16,-6 0 0-16,-8 0 15 0,-6 3-10 15,-17 3-3 1,3 1-2-16,-24 3 9 15,0 1-11-15,0 10 2 0,0 7 0 16,-17 6 0-16,-24 3 10 16,3 4-6-16,7-5-4 15,10-4 7-15,4-8-15 16,17-8 8-16,0-5-13 16,0-2 12-16,0-6-34 15,38-3 21-15,13 0 12 16,18-9 2-16,3-20 10 15,4-2-10-15,-11-3 0 16,11-6 11-16,-18 0-4 16,-13 0-1-16,-7 6 25 15,-24 6-11-15,-14 7 61 0,0 7-42 16,0 8-9-16,-24 6-2 16,-4 0-23-16,4 6-5 15,10 29 0-15,7 4 3 16,7 1-9-16,7-3 6 15,45-3 0-15,6-2-11 16,11-3-40-16,-4-7-99 16,-6-8-211-16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8:38.1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265 105 63 0,'0'0'596'16,"0"0"-493"-16,0 0-5 15,0 0 55-15,0 0-90 16,0 0 1-16,-28-68-4 0,4 57-47 16,-3-1 21-1,3 3-10-15,3 7-18 0,-10 2-5 16,4 0 3-16,-4 0-4 15,0 5 0-15,10 15 0 16,21 0-7-16,0 6-7 16,0-3-18-16,38 3 30 15,13 2-18-15,8-2 19 16,-1 3-6-16,-6-4 13 16,-7 1-9-16,-8 0 3 15,-16-3 0-15,3-1-4 16,-17-2 4-16,-7 3 0 0,0-3 0 15,-31 0-29 1,-10-2-38-16,-14-7-72 0,3-5-82 16,25-3-15-16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8:38.4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84 306 710 0,'0'0'191'15,"0"0"-63"-15,0 0-20 16,0 0-76-16,0 0-31 16,0 0-1-16,0 37 0 0,0 4-2 15,-11 5 6-15,11-2-4 16,0 0 1-16,0-4 10 15,0-9-7-15,0-5-4 16,17-12-24-16,-3-8-94 16,0-6-54-16,3 0 21 15,-3-6-53-15</inkml:trace>
  <inkml:trace contextRef="#ctx0" brushRef="#br0" timeOffset="308">60 169 372 0,'0'0'179'0,"0"0"-48"16,0 0-32-16,0 0 4 15,0 0-74-15,0 0-17 16,-59-56-12-16,59 56-6 16,0 13-2-16,0 4 9 15,0 1-1-15,7-8 4 16,14-4 7-16,3-6-9 15,-4 0 16-15,4 0 24 16,-3-8 47-16,-4-15-32 16,-17-5 1-16,0-1 10 0,0 3-41 15,0 0-2 1,-31 10-25-16,0 1-14 0,4 9 7 16,10 6-33-16,10 0-69 15,7 17-27-15,0 17-35 16,7 7-220-16</inkml:trace>
  <inkml:trace contextRef="#ctx0" brushRef="#br0" timeOffset="831">469 289 658 0,'0'0'123'0,"0"0"-29"15,0 0 1 1,0 0-61-16,0 0-34 0,0 0 12 16,148-3-6-16,-97 3 5 15,-13 0 13-15,-4 0-17 16,-16 6 9-16,-12 3-16 16,1-7 0-16,-7 4-2 15,0 0-6-15,0 5 8 16,-13 4 1-16,-18 7 4 15,-7 4 8-15,-7-1-13 16,18 4 6-16,-4-5-7 16,10-5 12-16,21-7-11 15,0-7 0-15,0-2 8 16,14-3-16-16,37 0 18 16,25 0-10-16,20-17 14 0,-6-11-6 15,-4-1-3-15,-25 3-5 16,-16 6 8-16,-24 0 17 15,-14-3 19-15,0 3 6 16,-7 0 32-16,0 0-52 16,0 9 16-16,0 2-32 15,-21 6-3-15,7 3-22 16,-10 0 7-16,3 12 4 16,-3 19-7-16,11 9 9 15,13 1-2-15,0-7 0 16,20 0 5-16,32-9-22 15,17-7-46-15,3-10-81 0,3-8-130 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8:44.12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292 354 604 0,'0'0'253'16,"0"0"-132"-16,0 0 16 16,0 0-52-16,0 0-6 15,-24-146-7-15,4 135-38 16,-5 5 5-16,-2 3-19 15,-18 3-13-15,7 0-6 16,8 0-1-16,-8 11 0 16,17 7-3-16,7 2 7 15,4 0-4-15,10-1 0 16,0 7-3-16,24 2-7 0,14 7 10 16,7 2 0-1,6 1 0-15,1-1 6 0,-1-3-6 16,-13 1 0-16,-3-4 4 15,-18 0-9-15,-10-2 5 16,-7-1-3-16,0-5-2 16,0 1-6-16,-38-4-7 15,-7-4-20-15,0-4-17 16,1-3-2-16,9-9-28 16,18 0 6-16,3 0 0 15,14-29-52-15,0-14-24 16,21-9-129-16</inkml:trace>
  <inkml:trace contextRef="#ctx0" brushRef="#br0" timeOffset="117">292 354 375 0</inkml:trace>
  <inkml:trace contextRef="#ctx0" brushRef="#br0" timeOffset="1089">292 354 375 0,'141'-66'198'0,"-141"52"-64"0,0 2-7 0,0 7-16 0,0-1-48 15,0 3-17-15,0 3-22 16,14 0-24-16,0 3-4 15,17 28 0-15,-4 15 4 16,4 9 12-16,-17 4-9 16,10 8 1-16,-17-4 4 15,7 0-5-15,-14-12 2 16,0-9-4-16,0-13 0 0,0-14-2 16,0-15-3-16,-14 0 4 15,-17-9 18-15,3-32-18 16,-9-6 0-16,12-8 6 15,5 9-6-15,-1 9 5 16,4 11-3-16,3 12-2 16,1 6 3-16,13 2 4 15,0 6-12-15,0-3 5 16,0 3-13-16,0 0 9 16,13 0-13-16,32 5 17 15,7 7 0-15,13-9-1 16,11 0 1-16,-11-3 0 15,4 0 1-15,-18 0 0 0,-13 0 3 16,-17-9-1-16,-1-2 1 16,-9-4-2-16,-11-6 18 15,0 5-7-15,0-4-2 16,0 9 20-16,0 2-9 16,-11 6-2-16,-2 3-20 15,-1 0 3-15,-10 0-4 16,3 23 1-16,14 13 0 15,7 8-7-15,0 2 6 16,7-1-8-16,38-7-1 16,6-13-13-16,1-7 21 15,6-12-9-15,-13-6 11 16,0 0 0-16,-14-4 4 0,-4-13-1 16,-10 0 23-1,-10 0 15-15,-7 3 23 0,0 0-10 16,0 8-6-16,0 3-11 15,0 3-17-15,0 0-18 16,0 0-2-16,0 5-18 16,0 30 9-16,0 8 3 15,0 9 12-15,0-1-1 16,7 0-5-16,14 1 0 16,-11-9-1-16,4-9 12 15,-7-12-12-15,0-10 1 16,-7-6 0-16,0-6 8 0,0 0 1 15,0 0 5-15,0-20 14 16,0-23-9-16,-7-17-9 16,0-15-9-16,0-8 8 15,0 1-7-15,7 8-2 16,-10 17 0-16,10 14-4 16,0 19 9-16,0 16-10 15,0 2 0-15,10 6-31 16,25 0 20-16,20 0-14 15,3 6 24-15,0 14 3 16,-13 6-20-16,-7 3 19 16,-17-4-10-16,-21 1-27 15,0 0 14-15,0-1-23 0,-14-2-15 16,-24 3-18 0,0-6-72-16,11-9-35 0,3-5-109 15</inkml:trace>
  <inkml:trace contextRef="#ctx0" brushRef="#br0" timeOffset="1525">1809 122 637 0,'0'0'189'0,"0"0"-79"15,0 0-38-15,0 0 14 16,0 0-51-16,0 0-17 16,44-122-7-16,-27 122-8 15,-3 0-4-15,10 13 1 16,-3 19 0-16,-7 2-3 15,3 7 9-15,-17 1-7 16,0 1 1-16,0-3-1 16,-10-5-6-16,-11-13-2 15,0-4-2-15,4-8 5 16,10-6-5-16,0-1 11 0,7-3 0 16,0 0 3-16,0 0-4 15,0 0 2-15,31-3-1 16,-3-8 1-16,10 2 10 15,-7 6-11-15,-4 3 0 16,4 0-7-16,-3 3-2 16,-4 17 7-16,-4 5 2 15,-3 1-10-15,-17 0 12 16,0-3-3-16,0 0 1 16,0 0-7-16,-24-6 0 15,-20-3-1-15,-1-5 3 16,-7-6-35-16,15-3-117 0,16 0-18 15,7-9-121 1</inkml:trace>
  <inkml:trace contextRef="#ctx0" brushRef="#br0" timeOffset="2030">2462 422 554 0,'0'0'167'0,"0"0"-86"16,0 0 16-16,0 0-26 15,0 0-54-15,0 0 0 0,58-16-15 16,-27 16 6 0,-7-4-2-16,4 4-6 0,3 0 4 15,-11 0-4-15,-13 0 6 16,-7 0-6-16,0 0 0 15,0 0 4-15,0-2 5 16,0-7-1-16,-7 1-8 16,-20-7 0-16,-11 6-5 15,0-1 5-15,0 4 10 16,4-3-8-16,3 5-4 16,7-1 2-16,17 3 0 15,7 2 15-15,0 0-13 0,0-3 0 16,0 3-2-1,0-3 5-15,17 3-5 0,11-3 0 16,10 3 0-16,0 0 4 16,6 0 6-16,1 0-10 15,-11 0 0-15,4 9 4 16,-7 5-3-16,-10 3 0 16,3 0-1-16,-17 3 0 15,-7 6 0-15,0-1 0 16,-45 4 0-16,-7 0-17 15,-6-1-188-15,13-2-387 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8:47.16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10 288 886 0,'0'0'112'0,"0"0"18"0,0 0-19 16,0 0-19-16,0 0-46 15,0 0-32-15,-7-109-14 16,7 147-14-16,0 10 8 16,0 9 12-16,0-7-6 15,14-3 0-15,3-10 5 16,-10-8-6-16,7-9 1 15,0-8 0-15,-14-7 8 16,10-5-4-16,-3 0 0 16,7 0 11-16,-1-23-13 15,18-17 16-15,-10-5-18 0,10 2 0 16,0 3-1 0,-11 13 6-16,-13 8-5 0,10 10 0 15,-10 9-6-15,0 0 3 16,14 14-10-16,3 15 5 15,3 6 4-15,-9-2 4 16,2 2-1-16,4-6 1 16,-10-9-17-16,0-6-4 15,-4-6-7-15,-10-4 6 16,7-4 11-16,0 0-1 16,0 0 12-16,0-15 9 15,6-8-9-15,-2 0 5 16,-4 6-5-16,-7 3 3 15,0 5-7-15,6 4 10 0,-6 5-6 16,0 0 0-16,14 0-22 16,-7 5 15-16,17 21 4 15,-3 3-4-15,3-4 2 16,-3-2-1-16,3-5-15 16,3-6 3-16,-3-4-16 15,4-8 26-15,-4 0 3 16,7 0 5-16,-11 0 3 15,-13-18-1-15,7-2 4 16,-14 3 13-16,0 0-3 16,0 6 17-16,0 5-11 15,0 6-9-15,0 0-6 16,0 0-7-16,0 0-16 0,0 8 1 16,10 15 15-1,11 3-2-15,3-6 2 0,10-6-20 16,4-8 15-16,14-6 3 15,6 0 2-15,4-6 4 16,-17-16-2-16,-11-4 20 16,-10 3 19-16,-10-1 3 15,-14-4 3-15,0-3-20 16,-14-6-7-16,-30-1-2 16,-8 4-16-16,0 11-4 15,1 15 2-15,6 8-21 16,14 0 17-16,11 38-11 0,2 12-91 15,18 8-32-15,0-7-138 16,38-8-147-16</inkml:trace>
  <inkml:trace contextRef="#ctx0" brushRef="#br0" timeOffset="630">1516 354 706 0,'0'0'213'0,"0"0"-86"16,0 0-5-16,0 0 21 15,-69-147-71-15,69 147-26 0,0 0-21 16,0 0-24-16,0 10-2 16,0 20-15-16,11 17 16 15,16 4-3-15,4-3 3 16,-3-1 0-16,10-8 1 15,-8-10 4-15,8-8-10 16,-10-13 2-16,3-8-4 16,-11 0 1-16,11-15 11 15,-17-19-5-15,3-10 10 16,-10-2-3-16,-7-4 0 16,0 3 4-16,0 11-11 15,0 4 20-15,0 12-10 16,-7 9 0-16,-3 8 0 15,3 3-8-15,0 0-4 0,7 14-8 16,0 26 4-16,0 7-2 16,0-2 8-16,31-5-19 15,21-11-15-15,-8-9-27 16,8-12 24-16,6-8 17 16,-6 0 16-16,-14-8 0 15,0-15 8-15,-18-6-3 16,4-5 34-16,-17-6-7 15,-7 0 15-15,0 2-12 16,0 7-19-16,-7 6 14 16,-17 10-19-16,17 10 4 15,1 5-5-15,6 0-6 16,0 2-2-16,0 33-7 0,0 13 6 16,6 3 0-16,32 1 3 15,0-12-7-15,7-6 1 16,6-8-34-16,15-9 1 15,-1-5-20-15,18-7-31 16,-15-5-83-16,-26 0-131 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8:57.02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196 83 874 0,'0'0'151'0,"0"0"-11"15,0 0-25-15,0 0-45 16,0 0-28-16,0 0-42 15,0 0-11-15,-14 6 1 16,14 51 8-16,7 18 2 16,-7 8 0-16,0 0 3 15,0-4-1-15,0-13-2 16,0-14 0-16,0-15-1 0,0-20 4 16,0-8-7-1,0-9-12-15,0 0-12 0,0 0 16 16,0-9 12-16,0-23 3 15,0-2-1-15,-7 2 3 16,-17 5-6-16,-11 3 1 16,5 4-9-16,9 9 5 15,-3 3-3-15,10 4-2 16,-10 4 0-16,17 0-20 16,7 0 6-16,0 0-16 15,0 12-7-15,0-1 22 16,0-2 3-16,38-4-3 0,14-5 13 15,6 0 11 1,11 0 4-16,-11-28 3 16,-6-9 1-16,-8-4 43 0,-23-7 3 15,-4-1 8 1,-10 6 8-16,-7 3-27 0,0 12 33 16,0 10-18-16,-14 7-52 15,-3 9 29-15,-3 2-24 16,2 0-11-16,-2 0 2 15,-1 20 2-15,4 19-4 16,-4 22 0-16,14 5 1 16,7 2-2-16,0-2 1 15,0-10 0-15,21-6-2 16,17-14-10-16,-11-7-3 16,11-15-15-16,-7-4-4 0,7-10 25 15,-11 0-5 1,-2 0 14-16,-5-10 6 0,-3-9-4 15,-17-5 3-15,14 8-2 16,-14 4 4-16,0 10-6 16,0 2-1-16,7 0-14 15,0 0-7-15,17 23-39 16,3 5 48-16,4-2-38 16,7-4 16-16,7-4 12 15,-18-7-3-15,11-8 2 16,-17-3 21-16,-4 0 2 15,-3 0 3-15,-7-26 1 16,-7-6-2-16,0-5 22 16,0 1 4-16,0-7 3 15,0 3 14-15,-14 8-18 0,0 7 1 16,-10 15-17-16,17 8-11 16,0 2-4-16,-6 0-14 15,2 32 18-15,-2 16-6 16,6 3 6-16,7 0 0 15,0-10-2-15,0-10-8 16,13-8 10-16,18-8-16 16,-3-13 11-16,10-2 0 15,0 0 10-15,6-6 2 16,-6-13-2-16,-10-4-1 16,2 0-1-16,-16 0 0 15,3 0-1-15,-3 3 0 0,-7 3 4 16,0 8-4-16,-7 6-2 15,0 3 0-15,0 0-4 16,0 0-15-16,0 12 3 16,7 14 13-16,10-1 6 15,-10-5-3-15,7-2 0 16,-1-8 0-16,-2 0 1 16,2-8-1-16,-6 1 0 15,17-3 7-15,-17 0-5 16,14 0 5-16,-14 0-6 15,10-11 6-15,-3-3-4 16,-1-1-3-16,5 1 0 0,-11-4 6 16,-7 8-6-16,6 0 0 15,1 5-3 1,-7 5 5-16,0 0-6 0,0 0 0 16,0 0-8-16,7 0 6 15,-7 3-2-15,7 4 8 16,10 1 2-16,-17-3 1 15,7-5-6-15,0 0 3 16,7 0 0-16,-7 0 3 16,10 0-2-16,-3 0-1 15,10-13 1-15,-11 8 4 16,1 0-1-16,0 5-4 16,3 0-11-16,-3 0 11 0,0 9-16 15,10 11 6 1,-11 0-22-16,12 3-59 0,2-6-18 15,4-6-82-15,7-5-160 16</inkml:trace>
  <inkml:trace contextRef="#ctx0" brushRef="#br0" timeOffset="663">2169 95 423 0,'0'0'270'0,"0"0"-112"16,0 0 4-16,0 0-40 16,0 0-10-16,0 0-31 15,-31-95-70-15,31 121-11 0,0 28-13 16,0 20 13-16,0 13 9 16,0 1-9-16,14 1 0 15,3-9 1-15,4-11 6 16,-7-18-6-16,3-16-1 15,-10-19-1-15,-7-10-9 16,0-6-26-16,0 0-5 16,0-6 36-16,0-25-17 15,0-9 13-15,-31-3 1 16,3 1-4-16,-10 1 10 0,1 9-6 16,-1 10 5-1,10 8 0-15,11 5-7 0,10 6 10 16,7 3 0-16,0 0-8 15,0 0-5-15,38 0-7 16,14 5 20-16,6 7 2 16,-6-3 3-16,3-1-7 15,-28-4 3-15,-3-4-1 16,-10 2 18-16,-7-2 0 16,0 0 6-16,-7 6 11 15,0-6-28-15,0 2 10 16,0 4-17-16,0 8-7 15,0 9 4-15,0 8 1 16,0 7 2-16,0-5 2 16,17 0 4-16,17-8-4 0,4-11-2 15,0-4 1-15,0-10 0 16,7 0 0-16,-18-6 8 16,4-20 8-16,-10 0-10 15,-15-5 19-15,-6 2-4 16,0 7-11-16,0-2-11 15,-27 10-5-15,-4 8-19 16,-7 6-52-16,24 0-61 16,14 18-64-16,0 10-76 15</inkml:trace>
  <inkml:trace contextRef="#ctx0" brushRef="#br0" timeOffset="1615">3050 489 608 0,'0'0'238'0,"0"0"-111"16,0 0-16-16,0 0-6 16,0 0-40-16,-141-146 2 15,113 138-30-15,-3 8-29 16,10 0-4-16,-3 6-4 16,11 28-10-16,-5 3 10 15,12 6-6-15,6-2-37 16,0-5 1-16,24-4-3 15,13-16-39-15,15-6 38 16,-18-10 31-16,11 0 15 16,-14 0 3-16,-17-18-3 0,10 1 33 15,-17-3 25-15,-7 2 11 16,0 4 2-16,0 7-33 16,0 0 4-16,0 7-17 15,0 0-25-15,0 14-9 16,0 35-16-16,0 23 25 15,-14 10 8-15,14 15-5 16,0 3 2-16,0 1-2 16,7-1 1-16,20-14 8 15,-9-15-12-15,-5-16 2 16,-13-18 1-16,0-17 3 16,0-8-3-16,0-10-3 15,0-2 2-15,-31 0 1 0,-27 0 16 16,-1-8-9-16,8-26-2 15,20-9-8-15,24-10-13 16,7-9-23-16,0-10 1 16,59-2-24-16,23-6-7 15,14 4 39-15,1-6 13 16,6 11-7-16,-14 0 21 16,-13 8 0-16,-11 11 2 15,-20 2 12-15,-14 9 3 16,-11 4 23-16,-13 8 3 15,-7 3-16-15,0 4 11 16,0 5-11-16,0 2-16 16,-7 4-2-16,-6 3-9 0,-5 4-5 15,-2 4 4-15,6 0-5 16,-3 0 3-16,3 14 3 16,7 21-4-16,7 7-1 15,0 11-3-15,45-8 6 16,13-6-4-16,8-9 4 15,9-16-2-15,-9-14-4 16,-4 0 8-16,-4 0 2 16,-20-23 0-16,-4-14-2 15,-10-3 14-15,-3-14-12 16,-21-9 27-16,0-6 1 16,0 1-25-16,0 8 28 15,-21 11-21-15,-3 11 7 16,10 17 15-16,1 8-29 0,6 10 12 15,7 3-17-15,0 0-6 16,0 32-6-16,0 34 3 16,0 23 9-16,0 10 0 15,0 1 6-15,20-8-4 16,-6-18-2-16,10-19-11 16,-3-15-26-16,-11-20-48 15,-10-12-50-15,0-8-46 16,0 0-41-16,0-8-12 15,0-26-276-15</inkml:trace>
  <inkml:trace contextRef="#ctx0" brushRef="#br0" timeOffset="2507">3916 358 315 0,'0'0'158'16,"0"0"-73"-16,0 0 14 16,0 0-64-16,0 0-32 15,0 0 10-15,31-6 3 16,14 21 21-16,6-7 22 15,25-6-20-15,-4-2 18 16,11 0-20-16,-18-14-13 16,-3-11 12-16,-28-1 7 15,-10-6 19-15,-10-2 5 16,-7-5 4-16,-7-4-10 16,0-1-19-16,-7 7-1 15,-24 6 4-15,4 8-24 16,2 12-3-16,19 7-2 0,-1 4-11 15,0 0-10-15,0 29 1 16,-10 29 4-16,10 16-2 16,7 12 8-16,0 0-6 15,0-7 0-15,0-9 4 16,24-17-4-16,-3-17 0 16,-4-10 1-16,3-13-3 15,-13-10-4-15,17-3 6 16,-3 0 3-16,3-21-2 15,10-21 19-15,4-9-12 16,0-4-7-16,-10 6 5 16,-4 17-2-16,-17 16-4 15,-7 10 5-15,6 6-5 16,-6 0-7-16,7 17-11 0,10 20 15 16,-3 6-3-16,10 1 6 15,-3-8 0-15,0-4-2 16,3-12 9-16,7-6-7 15,-4-12 0-15,4-2 0 16,7 0 7-16,-4-10-7 16,4-13 8-16,-14-6 0 15,-3-2-6-15,3-4 7 16,-24-7 0-16,0-1-4 16,0 3 15-16,0 5-17 0,-17 13 9 15,-4 7-12 1,-3 8 4-16,10 7-8 0,0 0-2 15,-3 24 3-15,3 22-4 16,1 11 7-16,6 0 0 16,7-6-3-16,0-2 8 15,7-16-5-15,20-3 0 16,4-13-8-16,0-11 4 16,14-6 2-16,-11 0 2 15,18-14-1-15,-8-17 10 16,1-7-7-16,0-3 2 15,-14 2-2-15,-4-1 6 16,-3 11-8-16,-10 15 0 16,3 11-4-16,-3 3 4 15,0 3-8-15,17 25 4 0,7 7 0 16,3-1 2 0,-3-6 2-16,0-5 0 0,6-2-3 15,-6-10 4-15,0-5-3 16,3-6-15-16,-10 0-41 15,-17 0-18-15,-4-11-69 16,-10-12-249-16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04.69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0 418 561 0,'0'0'207'15,"0"0"-50"-15,0 0-37 16,0 0-18-16,0 0-52 16,0 0-40-16,14-11 7 15,-7 14-15-15,-7 17 1 0,7 2 24 16,-7 1-24-16,0-3 1 15,0-6 4-15,7-2-2 16,-7-9-6-16,10 0 8 16,-3-3-8-16,0 0 10 15,13 0-10-15,5-3 9 16,-5-17-3-16,11 0-5 16,-10 0 5-16,3 6-6 15,-4 5 2-15,-2 4-5 16,-5 5 3-16,1 0-3 15,10 0 1-15,-10 0-9 16,7 20 11-16,3-1 0 0,-11 1 1 16,11-6-7-16,-3-4-3 15,10-8-10-15,-3-2 13 16,2 0-8-16,-5 0 13 16,-5-12 1-16,1-7 0 15,-11-4 1-15,4-3-1 16,-14-3 0-16,0 1 7 15,0 0-6-15,0 5 13 16,-24 5 0-16,-4 9-9 16,4 6 3-16,17 3-8 15,-6 0-6-15,6 0 0 16,0 18 3-16,7 17 3 16,0-1 0-16,0 0-6 0,27-6 2 15,11-5-2 1,7-5-7-16,13-10-1 0,-6-8-8 15,-1 0 15-15,1 0 4 16,-14-23 3-16,-14 1 0 16,-10-4 2-16,-7 0 3 15,-7 0 32-15,0 1-18 16,0 2 17-16,0 8-15 16,0 6-7-16,0 6 12 15,0 3-26-15,0 0-7 16,0 0 0-16,0 24-4 15,0 5 10-15,0-1 1 0,31-2-15 16,6-6-36 0,-2-6-32-16,16-6-44 0,-13-8-77 15,7 0-156-15</inkml:trace>
  <inkml:trace contextRef="#ctx0" brushRef="#br0" timeOffset="154">1111 324 461 0,'0'0'152'16,"0"0"-40"-16,0 0-4 16,0 0-36-16,0 0-44 15,0 0-24-15,-155 43 4 16,124 0-8-16,0-1-26 16,18-1-331-16</inkml:trace>
  <inkml:trace contextRef="#ctx0" brushRef="#br0" timeOffset="427">1482 0 958 0,'0'0'141'0,"0"0"4"0,0 0-9 0,0 0-67 15,0 0-39 1,0 0-30-16,-31-8-1 0,31 60-3 16,0 11 7-16,0 2-3 15,14-2 0-15,3-2 4 16,-10-4-2-16,7-6-2 16,-7-9-63-16,-7-4-122 15,0-9-117-15,10-9-182 16</inkml:trace>
  <inkml:trace contextRef="#ctx0" brushRef="#br0" timeOffset="603">1489 286 463 0,'0'0'284'0,"0"0"-205"0,0 0-25 16,0 0-53-16,0 0 14 15,0 0-15-15,251-16-102 16,-175 16-233-16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03.77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0 782 629 0,'0'0'239'0,"0"0"-132"16,0 0 52-16,0 0-21 15,0 0-45-15,0 0-44 16,0 0-14-16,38-115 9 16,-24 68-17-16,10 2-13 15,-4-4 3-15,4 3-15 16,-3 9 5-16,3 3-1 15,-17 11-2-15,0 9-1 16,-7 8-3-16,0 6 0 16,0 0-7-16,0 0 3 0,0 0-10 15,0 0 5-15,0 14-19 16,0 12 23-16,0 5-18 16,0 9-5-16,0 1 19 15,14 1-7-15,17 4 1 16,-4-6 6-16,4-6-6 15,-17-5 15-15,-7-9-10 16,3-6-5-16,-10-2 9 16,0-3-12-16,0-7 8 15,0-2 9-15,0 0 1 16,-31 0 9-16,10 0-8 16,-10 0 2-16,7 0-4 15,11 0 1-15,13 0-8 0,0 0 6 16,0-2-24-1,0-19 12-15,37-5-10 0,15-17 24 16,0-11 1-16,-1-9 1 16,1-5 1-16,-8-4 24 15,-6 4 1-15,-24 2 12 16,-14-3-10-16,0 6-14 16,0 12 14-16,0 5-11 15,-7 15-1-15,-7 13-1 16,1 13-8-16,2 5 2 15,-2 0-11-15,6 32-11 16,0 24 11-16,0 19 0 0,7 8 0 16,0 0 0-16,0-3 5 15,27-6-5-15,11-14 0 16,-7-17 4-16,-3-12-8 16,3-19 4-16,-4-12 0 15,11 0-1-15,-7-9 5 16,14-25-2-16,-1-6 0 15,-6-6 3-15,-3 3-1 16,-4 7-4-16,-11 12 0 16,-3 13-2-16,-17 5 6 15,7 6-10-15,0 0-6 16,7 3-24-16,-4 23 28 16,-3 8-12-16,7-2-4 15,-14-4-2-15,7-11-5 16,-7-5 17-16,0-10 11 0,0-2 3 15,0 0 3-15,0 0 7 16,0-14-3-16,-7-9-1 16,-14-3-5-16,-3 4 1 15,-7 4 9-15,17 10-9 16,1 6 11-16,6 2-13 16,7 0-8-16,0 8-4 15,-11 23 5-15,11 15 7 16,0 2 0-16,0 1 0 15,25-6-3-15,19-9 3 16,8-8-8-16,6-12 5 16,-6-11-5-16,-7-3 8 0,-15 0 3 15,-9-3 1-15,-14-17 4 16,-7-6-3-16,0-8 8 16,0-3 12-16,-28 0-18 15,-16 3 4-15,-8 2-4 16,1 12 0-16,13 5-3 15,-7 13-4-15,14 2-13 16,17 0 13-16,1 12-12 16,13 19 12-16,0 9-1 15,0 3 1-15,44-3 0 16,22-9 0-16,-8-8 1 16,11-13 3-16,-11-10-2 15,-6 0-2-15,-14 0 2 0,-7-24 8 16,-4 4-9-16,-13-6 4 15,-4 0-3-15,-10 1 14 16,0 2-8-16,0 12 1 16,0 1 0-16,0 10-8 15,0 0-2-15,0 0-7 16,0 6-11-16,0 23 19 16,7 9 0-16,21-2-1 15,-4-4 0-15,3-7-17 16,4-13 10-16,0-7-5 15,-10-5-9-15,3 0 21 16,-4 0-1-16,-6 0 2 0,-3-17 3 16,-5-3-2-16,-6 6 2 15,0 0 0-15,0 5 3 16,0 7-5-16,0 2-1 16,0 0-11-16,0 0-2 15,0 19-4-15,21 5 15 16,10-9-13-16,7-5-18 15,-4-7 15-15,4-3 5 16,0 0 13-16,-18-8 2 16,5-16 4-16,-5-1-6 15,-10-7 15-15,-10-2 9 16,0 0 13-16,0-1-16 16,-17 10-17-16,-10 5-4 0,-11 8-6 15,7 12 3 1,10 0-18-16,14 0-68 0,7 14-92 15,0 12-85-15,14 5-286 16</inkml:trace>
  <inkml:trace contextRef="#ctx0" brushRef="#br0" timeOffset="169">2238 589 519 0,'0'0'245'0,"0"0"-64"15,0 0-53-15,0 0-24 0,0 0-56 16,0 0-44 0,7-37-4-16,-7 37-37 0,0 0-169 15,0 20-101-15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05.77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0 538 762 0,'0'0'98'0,"0"0"-23"0,0 0 16 0,0 0-72 16,0 0-8-16,0 0-11 15,134-38 2-15,-76 32 1 16,4 1 0-16,-17 1-3 16,-11-3 2-16,-3 1 3 15,-24 3-1-15,0-6 7 16,-7 4 16-16,0-7 16 0,0-5-25 16,-14 0-16-1,-24 0 0-15,-7 3 1 0,8 4 4 16,16 6-6-16,7 0 0 15,7 4-2-15,7 0-2 16,0 0 3-16,0 0 0 16,0 0-18-16,7 18 16 15,28 1 1-15,-4 1 1 16,13 0 4-16,1 3-1 16,-7-3-3-16,-11-2 0 15,-3-2 10-15,-17-1-11 16,-7 2 1-16,-7 6-25 15,-44-3-79-15,-11-3-223 16</inkml:trace>
  <inkml:trace contextRef="#ctx0" brushRef="#br0" timeOffset="1329">691 200 57 0,'0'0'863'16,"0"0"-726"-16,0 0-6 16,0 0 30-16,0 0-92 15,0 0-55-15,0-20-5 16,7 58 0-16,6 13-3 16,-6 12 18-16,3 8-23 0,11 6 19 15,-14 10-7 1,10 10-12-16,-17 8 4 0,0 8-1 15,0-8-4 1,0-14 1-16,0-26 9 0,0-21-17 16,0-21 7-16,0-16-15 15,0-7 7-15,28 0-18 16,9-28 26-16,22-26 8 16,-1-17-3-16,-20-1 3 15,-14 4-8-15,-24 0 0 16,0 2-6-16,-38 3-5 15,-20 11 10-15,-4 9-2 16,17 12-3-16,11 12 1 16,10 12 3-16,17 1 2 0,7 6-8 15,0-2-4-15,0-1-42 16,45-6 37-16,20-3 16 16,18-2 1-16,6-4 0 15,-6 5 3-15,-4-1-2 16,-11-1-1-16,-16 3 0 15,-14 1 7-15,-24 8-7 16,-8 0 24-16,-6 3-12 16,0 0-3-16,0 0 16 15,0 0-19-15,0-3 1 16,0 1-7-16,-6 2 10 16,-32-4-8-16,0 4-2 15,4 0 1-15,3 0-7 0,10 0 6 16,-3 6 0-16,10 14-2 15,-3 7 4-15,17-2-3 16,0-2 1-16,0-6-6 16,0-2 3-16,24-7-27 15,7-5 14-15,-10-3 9 16,10 0 14-16,-4 0-7 16,-3-6 1-16,-10-17 0 15,-7 3 8-15,-7 3-5 16,0-3-4-16,0 9 16 15,0 2-14-15,0 3 15 16,0 6-14-16,0 0 0 0,0 0-6 16,0 0-9-16,0 9 5 15,0 13 1-15,0 10 11 16,7-6-6-16,10-6 1 16,10-6-13-16,11-8 13 15,0-6-5-15,0 0 5 16,-4-10 5-16,-3-17 4 15,-10-2-2-15,3-5 4 16,-17 2-1-16,0 1 20 16,-7 3-19-16,0 5 0 15,0 9-2-15,0 4-2 16,0 10-7-16,0 0 0 16,0 0-18-16,0 6 12 15,0 17 1-15,0 8 5 0,17 4-3 16,-10 1 6-1,0-1-3-15,13 2 0 0,-3-5-14 16,4-9 12-16,-7-7-10 16,3-9 7-16,-17-7 3 15,0 0-14-15,0 0 13 16,0 0-12-16,-7-3 15 16,-17-14-4-16,3 8 4 15,4 1 0-15,17 2 1 16,0 0-1-16,0-5-1 15,17-12-10-15,18-3 7 16,20-8 2-16,-4-6 2 16,8-3 0-16,-8-2 7 0,-13-1-4 15,-10 3 29-15,-4 0 8 16,-17 3-12-16,-7 3 11 16,0 4-15-16,0 14-11 15,0 8 8-15,0 8-15 16,0 3-1-16,0 0-5 15,0 8-20-15,0 32 13 16,0 15 5-16,0 2 2 16,0 0 0-16,0-9 0 15,0-6-9-15,0-7-59 16,0-9-61-16,20-8-69 0,11-13-73 16,0-5-247-1</inkml:trace>
  <inkml:trace contextRef="#ctx0" brushRef="#br0" timeOffset="1491">1870 289 424 0,'0'0'156'16,"0"0"-55"-16,0 0-58 16,0 0-40-16,0 0 15 15,0 0-15-15,265-3-6 16,-190 3-92-16,-9 3-441 15</inkml:trace>
  <inkml:trace contextRef="#ctx0" brushRef="#br0" timeOffset="1831">2609 446 754 0,'0'0'157'16,"0"0"-110"-16,0 0 48 15,0 0-49-15,0 0-20 16,0 0-26-16,-89-15 0 16,82 39-6-16,7-4 7 0,0-6-2 15,0-5-2 1,0-3-2-16,7-6 5 0,24 0 4 15,-17 0 9-15,10 0 30 16,-4-4 3-16,-13-12 5 16,-7 1-1-16,0 1-36 15,0 2-14-15,0 0-1 16,-21 4-21-16,-16 2-87 16,-1 6-183-16</inkml:trace>
  <inkml:trace contextRef="#ctx0" brushRef="#br0" timeOffset="2655">2943 269 784 0,'0'0'332'0,"0"0"-226"16,0 0 40-16,0 0-30 15,0 0-35-15,0 0-54 16,-52-89-15-16,52 89-12 16,0 18-9-16,0 13 8 15,14 5 1-15,3 2 0 16,-3 2 1-16,-7-5 3 16,0-7-4-16,10-3 0 15,-10-7 4-15,0-10-4 0,-1-2 0 16,1-6-13-16,-7 0 13 15,7 0-8-15,4 0 8 16,9-14 10-16,1-12-4 16,3 0-6-16,-3 3 0 15,9 1 1-15,-9 8 0 16,-4 5-1-16,-3 6 0 16,-7 3 0-16,17 0-4 15,-3 0-1-15,10 6 2 16,6 11 1-16,-2 2-8 15,3-1 2-15,6-3-5 16,-6-7 8-16,7-8 2 0,-7 0 2 16,-11 0 1-16,4 0 0 15,-10-20 8-15,-4-3-6 16,4-3-2-16,-21-2 0 16,0-3 6-16,0 2-2 15,0 3-4-15,-21 6 0 16,-10 6 3-16,17 8-3 15,-10 6 0-15,17 0-5 16,-7 3-7-16,8 29 12 16,6 4 0-16,0 2 0 15,0-1-7-15,6-5-15 16,32-10-8-16,4-7 3 16,2-7-2-16,1-8 27 15,0 0 1-15,-8 0 1 16,-6-12-4-16,-3-7 7 0,-11-5-3 15,-3-4 16-15,-14-1-12 16,0 1 31-16,0 8-16 16,0 5-11-16,0 10 24 15,-7 5-26-15,7 0-5 16,0 0-2-16,0 5-15 16,0 24 16-16,0 3 0 15,0 2 1-15,21-3-11 16,10-5 9-16,-4-3-11 15,28-6-22-15,-14-6-80 0,14-5-73 16,-10-6-31 0,-11 0-67-16,-9 0-175 0</inkml:trace>
  <inkml:trace contextRef="#ctx0" brushRef="#br0" timeOffset="2831">4167 277 470 0,'0'0'155'16,"0"0"-31"-16,0 0 43 15,0 0-70-15,0 0-30 16,0 0-31-16,0 0-33 16,-76 9 8-16,49 25-5 15,-4 6 0-15,-7-3 0 16,0 3-6-16,11-2-35 16,-4-7-192-16,24-8-377 15</inkml:trace>
  <inkml:trace contextRef="#ctx0" brushRef="#br0" timeOffset="3225">4411 74 850 0,'0'0'168'0,"0"0"-21"0,0 0 20 16,0 0-43-16,0 0-55 15,0 0-14-15,14-74-18 16,-14 74-37-16,0 9 0 0,0 28-8 16,0 11 8-16,0 9 6 15,0 0 0-15,0-2-6 16,0-12 0-16,0-9-19 16,0-8-9-16,7-9-39 15,10-4-16-15,-10-12-7 16,-7-1-19-16,0 0 19 15,0 0 29-15,0 0-10 16,-7-14-78-16,-24-3 112 16,-14 0 37-16,18 2 13 15,9 4-9-15,5 6 54 16,13 5 20-16,0 0-35 16,31-3-35-16,55-3-8 15,27-6-3-15,4-2-98 0,3 2-114 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13.29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0 274 738 0,'0'0'92'16,"0"0"6"-16,0 0-22 16,0 0-40-16,0 0-19 15,0 0 0-15,299-20 11 16,-220 18-21-16,10-5-2 15,-6-7 10-15,-11-3-15 16,-10 0 15-16,-17 0-3 0,-25-3-1 16,-6 0 16-16,-14-3-13 15,0 0-9-15,0 0 10 16,-28 3-15-16,-9 0 3 16,-8 3-3-16,7 8 5 15,4 4-8-15,3 5 3 16,7 0-6-16,3 0 4 15,21 0-3-15,0 0 5 16,0 10 0-16,0 5-3 16,45-1 2-16,-1 3 1 15,8 4 0-15,0-4-2 16,-1-2 5-16,-13 2-3 0,0 3 0 16,-18-4 10-16,-13 5-13 15,-7-1 3-15,0 5-2 16,-27 7-5-16,-25 2 6 15,-10 6-102-15,-3-3-152 16,13 0-445-16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0:06.97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62 397 0,'0'0'486'0,"0"0"-416"16,0 0 57-16,0 0-34 15,0 0-74-15,0 0 1 16,220-36-12-16,-124 26-1 16,7 2-4-16,-13 2-3 15,-8 6-69-15,-37 0-106 16,-31 3-153-16,-14 23-330 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11.4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234 345 173 0,'0'0'287'15,"0"0"-192"-15,0 0-7 16,0 0-6-16,0 0 12 15,0 0-21-15,0 0-18 0,45-114 24 16,-38 101-24 0,0-3 22-16,-7-1-25 0,0 0-14 15,0 0 7-15,0 3-25 16,0-1-5-16,0 4-4 16,-28 5-6-16,-3 6-2 15,-20 0-3-15,6 0-4 16,-6 14-4-16,13 18 6 15,10-1 2-15,11 10 0 16,17 1-1-16,0 0-1 16,58 2 2-16,11-4 0 15,14-3-10-15,3 1 8 0,-18-4 2 16,-2 3-2-16,-21-3 7 16,-21 2-6-16,-18-6 1 15,-6 2 0-15,0-5-8 16,-24-1 3-16,-34-2-1 15,-7-3-27-15,-11-8-75 16,11-4 6-16,20-9-5 16,14 0-24-16,31-14 43 15,0-39-55-15,89-24-251 16</inkml:trace>
  <inkml:trace contextRef="#ctx0" brushRef="#br0" timeOffset="939">864 61 506 0,'0'0'158'0,"0"0"-26"0,0 0-6 16,0 0-46-16,0 0-64 15,0 0-9-15,-14 61 41 16,7-3 14-16,7 1-12 16,0 8-16-16,0-5-21 15,0 7 7-15,0-3-20 16,14-12 3-16,-1-11 0 15,5-15 5-15,-11-13-10 16,-7-10 2-16,0-5-16 16,6 0 16-16,-6-8-35 0,0-24 32 15,0-11-2 1,0 3-10-16,0 3 13 0,-31 6 2 16,4 6 0-16,-11 4-7 15,7 4 9-15,24 9-2 16,0 5 0-16,7-1-1 15,0 4-1-15,25 0-28 16,47 0 11-16,24 0 10 16,7 0 9-16,11 0-3 15,-11 0 3-15,-21 0 0 16,-16-5 9-16,-15-6-9 16,-20-4 1-16,-17 0 16 15,-7 2-14-15,-7 0 18 16,0 6 9-16,0 1-20 15,0 3 5-15,-7 3-15 0,-14 0-3 16,-3 0 0 0,10 24-2-16,8 9 5 0,6 10 1 15,0 0 8-15,0-3-9 16,34 0 0-16,18-6 0 16,3-8-5-1,-4-12 5-15,1-14 0 0,-14 0-2 16,3 0 12-16,-10-23-6 15,-7 1 0-15,-10-2 7 16,-14 8 31-16,0-1-23 16,0 8 21-16,0 6 15 15,0 3-51-15,0 0 10 16,0 0-14-16,0 17-9 16,0 17 0-16,-7 12 15 0,-11 5-6 15,18 5 0 1,0-6 4-16,-6 5-5 0,6-13 1 15,0-13 0-15,-7-12 0 16,7-11 7-16,0-6-7 16,0 0 15-16,-14-14-13 15,7-26 10-15,-3-17-12 16,10-5 0-16,0-11 0 16,0 2 0-16,17 5 0 15,4 4 2-15,10 9 3 16,-4 11-10-16,-3 12 5 15,-3 14-5-15,3 10 1 16,7 6-19-16,-4 0 13 0,4 12 8 16,-10 13-7-16,3 1 0 15,-17 0 9-15,-7-1-4 16,0-1 2-16,0 1-21 16,-24 4 7-16,-28-1-24 15,1 4-78-15,-1-6-41 16,14-7-97-16,18-9-308 15</inkml:trace>
  <inkml:trace contextRef="#ctx0" brushRef="#br0" timeOffset="1345">2383 77 229 0,'0'0'470'0,"0"0"-317"16,0 0-52-16,0 0-34 15,0 0-3-15,0 0-10 16,-27-77-20-16,17 88-32 16,-4 29 5-16,0 17-4 15,0 3 0-15,4 0 3 16,10-6-4-16,0-5-2 16,24-12 3-16,14-11 3 15,13-17-4-15,1-9-1 16,-7 0 1-16,6-9 5 15,1-20-4-15,-14-5-3 0,-11 0 7 16,4-1-3 0,-24 4 8-16,0 8 14 0,0 9-2 15,-7 5 5-15,0 9-18 16,0 0-11-16,0 9-4 16,0 28-5-16,-14 12 9 15,0 4 0-15,-10 3 3 16,17-5-3-16,7 0 0 15,0 3-1-15,0-5-60 16,7-6-152-16,31-11-186 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16.45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83 0 646 0,'0'0'184'0,"0"0"-33"0,0 0-38 15,0 0-22-15,0 0-60 16,0 0-23-16,6 14-2 16,12 32 4-16,-5 8 0 15,1 3 24-15,-7 1-28 16,0-1 3-16,-7-3 8 15,17-5-14-15,-10-12 10 16,7-11-13-16,-7-9 2 16,3-15-9-16,11-2 9 15,-8 0-2-15,5-19 11 0,-5-15-7 16,-13-6-7 0,0 2 3-16,0 7-14 0,-24 2 8 15,-10 7-15-15,-11 7 15 16,-6 10 0-16,13 5-12 15,0 0 13-15,17 2-5 16,4 18-3-16,17 0 9 16,0-3-36-16,52-8-3 15,10-6 38-15,10-3 10 16,3-3 4-16,-9-23 0 16,2-6-4-16,-23 4 46 15,-17-3-1-15,-4-1-16 16,-24 1 18-16,0-3-18 15,0 2 26-15,0 7-34 16,0 7-22-16,-17 10 19 0,17 8-22 16,-7 0-1-16,7 0 0 15,-7 11-9-15,-7 27 9 16,7 2 0-16,7 5 7 16,0-3-11-16,0 2 4 15,0-7 0-15,0-6-1 16,21-6 11-16,-7-4-13 15,10-13 3-15,-4-4-4 16,11-4-7-16,0 0 8 16,-3 0 3-16,3-15-1 15,-4 1 10-15,4-1-14 16,0 4 5-16,-17 6-2 0,6 5-10 16,11 0 4-16,-10 0 6 15,17 2-5-15,-7 12 1 16,0 4-3-16,3-10 9 15,4-2-4-15,0-6-7 16,0 0 8-16,-4 0 3 16,-3-14-1-16,0-9 7 15,-17 0-7-15,-8 0 1 16,-6 1 0-16,0-2 2 16,0 5-2-16,0 4-11 15,-13 10 8-15,-5 5-20 16,-9 0 23-16,3 5-4 15,-4 24 4-15,4 8-2 0,17 0 3 16,7 1-1 0,0-4 0-16,45-6-30 0,14-8-39 15,9-5-64-15,11-10-158 16,-17-5-291-16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14.14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49 430 241 0,'0'0'532'0,"0"0"-430"0,0 0-3 15,0 0-1-15,0 0-23 16,0 0-41-16,-27-28-34 15,27 67 11-15,0 11-10 16,0 6 10-16,0 1-9 16,0-6 19-16,0-8-16 15,0-9 5-15,7-10 1 16,-7-13-5-16,0-6 0 16,0-5-4-16,0 0-1 15,0 0 26-15,0-2 11 16,0-31 13-16,0-12-39 0,0-15-4 15,0-5-8 1,0-11 0-16,0 3 7 16,0 2-11-16,0 8 4 0,0 11 0 15,0 15 0-15,0 8 3 16,0 9-12-16,7 6 8 16,24 3-16-16,13 2 10 15,15 9-7-15,6 0 6 16,-7 0 7-16,-13 20-20 15,-7 12 18-15,-31 5-7 16,0 3-2-16,-7 3 9 16,0-3-11-16,-35-3 14 15,4-6-1-15,-6-8 4 16,16-6-4-16,14-3 1 0,7-2 0 16,0 3-6-16,7-1 5 15,31 0 1-15,13 0-9 16,8 0 20-16,-1 4-16 15,-6 2 5-15,-7-1 0 16,-8 5-2-16,-16-4 5 16,-4 3-3-16,-10 2 0 15,-7-5 2-15,0 6-4 16,-31-4 2-16,-27-1 0 16,-25 2 9-16,4 0-9 15,-3-3-5-15,6-3-57 16,42-5-107-16,23-7-32 15,11-5-51-15</inkml:trace>
  <inkml:trace contextRef="#ctx0" brushRef="#br0" timeOffset="1378">909 460 538 0,'0'0'143'16,"0"0"-19"-16,0 0-14 15,0 0-40-15,0 0-18 16,0 0-38-16,52-16-10 16,-22 36 16-16,8 7-7 15,7 9 14-15,-7-5-21 0,-4 1-5 16,4-4 9 0,0-5-5-16,-7-3-5 0,-4-6 2 15,-13-2 9-15,-4-4-12 16,-10-2 1-16,0-3-6 15,0-3 2-15,0 0-5 16,0 0 9-16,0 0 10 16,0-17-7-16,0-9-6 15,0-8 1-15,52-3 2 16,6-6-7-16,8 0 5 16,-4-1 2-16,-11 4-3 15,-23 7 11-15,-11 4-5 16,-17 1 12-16,0 8 4 15,0 0 30-15,0 5-45 16,-17 6 3-16,-4 4-7 0,14 5 14 16,-17 0-23-1,10 5 9-15,7 24 0 0,1 8-4 16,6 0 10-16,0-3-6 16,6-2 0-16,22-7 7 15,3-7-8-15,14-7 1 16,-1-9 0-16,8-2 4 15,-1 0 2-15,8-13-6 16,-14-10 0-16,13-5 6 16,-13 3-6-16,-7 1 0 15,-7 7 5-15,-11 3-6 16,-3 8 1-16,-10 3 0 0,0 3 0 16,0 0-1-16,7 0-4 15,-4 0 5-15,-3 0 0 16,0 6-8-16,0-3 8 15,-7-3 0-15,0 0 2 16,0 0 6-16,0 0-6 16,0 0 3-16,0 0-3 15,-7-6 0-15,-17 0-2 16,3 3-3-16,-3 3 1 16,-3 0-7-16,2 0 7 15,5 9 0-15,-4 19 2 16,10 1-6-16,14 3 6 15,0-7-4-15,0-5 0 0,0-6-33 16,14-8-3 0,17-6 23-16,-7 0 17 0,-4 0-1 15,11-4 1-15,-10-9 0 16,-14-1 2-16,10 2 4 16,-10 4-3-16,-7 2-3 15,0 3 0-15,7 3-4 16,7 0 4-16,-1 0 0 15,11 0-8-15,7 3 11 16,-3 5-3-16,3-4 0 16,7-4 0-16,6 0 0 15,-9 0 0-15,16-26 0 16,-13-6 7-16,0-8 0 16,-7-2 3-16,-17-7 27 0,-7 0-8 15,-7-3 28 1,0 2-22-16,0 3-3 0,-7 15 14 15,-7 11-35-15,4 11 25 16,10 8-26-16,0 2-4 16,-7 0-12-16,-7 22-9 15,0 30 15-15,-3 8 1 16,3 6 8-16,7 5-9 16,7-2 0-16,0-4 3 15,0-4-2-15,28-12-1 16,3-13 0-16,-7-13 0 15,-10-11 1-15,-1-12-1 16,-6 0 5-16,17-3-4 0,21-31 12 16,0-9-13-1,-1-3 0-15,-9 3-2 0,3 6 3 16,-1 6-2-16,-6 4-3 16,-10 7-13-16,-7 12 13 15,-4 6-10-15,-3 2-7 16,0 0 2-16,-7 5-17 15,0 20 21-15,0 7-9 16,0-1 18-16,-7-2 4 16,-10-3 2-16,3-4 0 15,7-1-6-15,7-7 4 16,0-5 2-16,0 2-4 0,0-5-18 16,31 2 20-16,3-4-10 15,35-4-11-15,21 0-35 16,13 0-93-16,-7 0-93 15,-17 0-463-15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17.81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136 741 734 0,'0'0'99'0,"0"0"-10"16,0 0 10-16,0 0-37 16,0 0-5-16,0 0-34 15,124-149-9-15,-79 109 23 16,-1-3-25-16,-6-6 7 16,-14-2 5-16,-17-9-23 15,-7 0 33-15,0 0 3 16,-24 5-22-16,-21 13 23 15,8 11-35-15,-5 10 2 16,4 13-3-16,1 8 3 0,-8 0-10 16,7 37 5-16,-7 23 0 15,11 14 4-15,10 7-4 16,24 2 0-16,0-6-2 16,14-9 8-16,41-14-6 15,3-11 0-15,1-14 1 16,-1-15-5-16,-13-11 6 15,6-3-2-15,1 0 7 16,-14-6 0-16,0-20 0 16,-1 1-7-16,-16-1 6 15,3 2-7-15,-17 8 4 16,0 6-3-16,0 9 4 0,-7 1 3 16,0 0-12-16,0 0 5 15,0 6-16-15,7 22 8 16,10 6 4-16,-3-2 4 15,-8-4 0-15,15-8 8 16,-4-6-8-16,-3-5 0 16,10-6 5-16,4-3-15 15,-4 0 10-15,10 0 0 16,-3-3 5-16,0-14 4 16,-4 3-9-16,-9 0 0 15,2-4 2-15,-6 10-4 16,-4-1 4-16,-3 6-2 15,0 3 0-15,0 0-7 0,0 0 1 16,0 9 6 0,0 5 0-16,10 3-9 0,-10 1 9 15,0-6-12-15,6-5 12 16,-2-4-32-16,-5-3 15 16,8 0 4-16,-7 0 13 15,17 0-4-15,4-10 4 16,-4-2 0-16,3 0-3 15,11 4 3-15,-7 2-1 16,-10 0 1-16,3 6-13 16,-11 0 6-16,1 0-8 15,-3 0 15-15,-5 0-7 16,1 0 13-16,14 0-9 16,-4 0 3-16,18 0 0 0,2 0 1 15,1-17 3-15,-7-9-4 16,-3-11 13-16,3-3-13 15,-25-11 38-15,-6-10 14 16,0 1-22-16,-13-3 20 16,-18 6-31-16,0 14-1 15,3 12 12-15,11 16-24 16,10 13 3-16,0 2-9 16,7 20-4-16,0 33-7 15,-7 17 10-15,1 10 1 16,6-2 1-16,0-2 10 15,0-5-11-15,0-10 0 16,0-7 4-16,0-11-9 0,0-12 5 16,0-13 0-16,0-7-5 15,6-11-2-15,8 0 7 16,10-4 6-16,4-26-3 16,10-14 0-16,-7-1-3 15,-11-1 0-15,4 3-7 16,-3 5 3-16,-4 11 1 15,4 7 3-15,-1 8-24 16,11 12 15-16,0 0-33 16,-3 0 3-16,3 12 31 15,0 8-24-15,-11 0 31 16,-13-3-4-16,0-3-12 0,-7 0 15 16,0 1-3-16,0 2 5 15,0-6-6-15,0 3 12 16,7 0-6-16,31-2 0 15,13-6 7-15,25-2-16 16,13-4 6-16,-6 0-62 16,-18-4-42-16,-13-19-74 15,-21-6-118-15</inkml:trace>
  <inkml:trace contextRef="#ctx0" brushRef="#br0" timeOffset="217">958 0 845 0,'0'0'130'0,"0"0"-40"15,0 0-5-15,0 0-52 16,0 0-33-16,0 0-7 15,193 126-142-15,-90-68-513 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41.9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103 114 659 0,'0'0'185'0,"0"0"-62"16,0 0 0-16,0 0-8 16,0 0-83-16,0 0-16 0,0-103-16 15,45 97 8-15,6 6-4 16,1 0-4-16,-8 0 0 16,-6 14-5-16,-10 15 8 15,-4 3-3-15,-10 5 0 16,-14 11-8-16,0 10 6 15,-28 8 2-15,-41 5 5 16,-3-2 4-16,3-6-4 16,4-12 1-16,13-8-5 15,21-15 5-15,18-8-1 16,13-11-5-16,0-6 0 16,0-1 0-16,0 2 6 15,44-4-4-15,8 0 14 0,13 0-14 16,25 0 15-16,6-20-17 15,14 2-1-15,-3 4-15 16,-18 5-216-16,-24 9-269 16</inkml:trace>
  <inkml:trace contextRef="#ctx0" brushRef="#br0" timeOffset="1">1028 277 621 0,'0'0'214'0,"0"0"-157"16,0 0 19-16,0 0-16 15,0 0-60-15,0 0-2 16,24-23-10-16,41 23 12 15,18 0 18-15,13 3-10 16,-7-3-2-16,1 0-6 16,-11 0 5-16,-10 0 11 15,-18 0-5-15,-20-6 28 16,-17-4 15-16,0 3-12 16,-14-1 29-16,0-4-19 15,0-5-32-15,-14 2-6 0,-24-2-14 16,-14 4-2-16,-6 4-8 15,13 3 20-15,-6 3-6 16,13 3-4-16,7 0 8 16,17 0-10-16,14 0 2 15,0 0-5-15,7 0-4 16,38 0-1-16,13 3 10 16,32-1 4-16,-1-2 1 15,0 0 0-15,1 0-5 16,-25 0 0-16,-3 4-1 15,-28 1 9-15,-9 1-8 16,-12-1 0-16,-6 1 1 16,-7 6-11-16,0 2 9 0,-51 6-5 15,-32 6-4 1,-20 0 7-16,0 2-55 0,0 4-132 16,34-3-127-16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41.96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0 286 94 0,'0'0'426'0,"0"0"-303"0,0 0 30 16,0 0-29-16,0 0-32 16,0 0-11-16,0 0-17 15,38-45-12-15,-10 21-29 16,-4 2 0-16,10-7 29 16,-3-2-26-16,0-1 0 15,-4-2 15-15,-2 6-34 16,-12 5 15-16,-6 11-19 15,-7 6 3-15,0 6 2 16,0 0-8-16,0 0-5 0,0 0 3 16,0 0-25-16,0 26 14 15,0 11 12-15,0 9-1 16,0 9 1-16,0 8 1 16,0 10 0-16,0 8 3 15,0 1 9-15,0 5-10 16,0-13-2-16,0-11 5 15,0-18-5-15,0-13 0 16,0-16 0-16,0-3-11 16,0-11 14-16,0 2-4 15,0-4 1-15,0 0 0 16,-7 0-7-16,-6 0 4 16,-18 0 3-16,3 0 19 15,-3 0-16-15,0 0-3 16,17 0 0-16,8 0 5 0,6 0-3 15,0 0-2-15,0 0 0 16,0 0-5-16,0 0-16 16,0 0 13-16,27 0 4 15,18 0 8-15,6 0 0 16,11 0-4-16,4 0 0 16,9-6 0-16,-9-9 0 15,16 1-82-15,-23 5-117 16,-22 9-281-16</inkml:trace>
  <inkml:trace contextRef="#ctx0" brushRef="#br0" timeOffset="1">1015 375 535 0,'0'0'114'0,"0"0"-46"16,0 0 24-16,0 0-18 0,0 0-27 15,0 0-47 1,7-14 0-16,30 14 0 0,15-3 21 15,24-2 21-15,3-2-6 16,10 2 14-16,7-4-24 16,-13 3 1-16,-8 0 12 15,-23 1-25-15,-18-1 3 16,-10 3 8-16,-17 3-16 16,-7-2 24-16,0-2 2 15,0-1-1-15,0-6 24 16,-7 2-50-16,-23-5-8 15,-15 2-3-15,10 5-7 16,-2 0 10-16,6 1 8 0,10 4 0 16,14 2 1-1,-10-3-7-15,17 3 7 0,0-3 1 16,0 3-2-16,0 0-7 16,0 0-1-16,0 0-7 15,24 0 3-15,4 0-8 16,9 0 12-16,8 6 0 15,0 8 9-15,-7 0-11 16,-1 3 2-16,-9 1 0 16,3 1-3-16,-24 4 8 15,-7 6-12-15,0 2 7 16,-7 9-29-16,-52 0 4 16,-16 1-94-16,9-4-92 15,22-6-69-15,27 1-414 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41.96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186 139 862 0,'0'0'197'0,"0"0"-82"15,0 0 9-15,0 0-13 16,0 0-83-16,0 0-2 16,0-32 9-16,0 32-32 15,0 0 24-15,0 0-27 0,0 0 4 16,0 0-15-16,0 0 10 15,0 0 1-15,0 0 0 16,0 3-8-16,0 11 1 16,0 4 7-16,0 4 0 15,24 1 5-15,3 6-4 16,11 5-1-16,0 0 0 16,0 0 10-16,-11 1-10 15,4-3 0-15,-17-1 0 16,10-3-4-16,-17-2 10 15,0-6-6-15,0-3 0 16,-7-8 7-16,0-4-19 16,0 1 9-16,-21-2-22 0,-24-2 24 15,-23-2-19 1,-22 0-18-16,1 0-74 0,3 0-142 16,17 0-63-16</inkml:trace>
  <inkml:trace contextRef="#ctx0" brushRef="#br0" timeOffset="1">134 69 831 0,'0'0'189'16,"0"0"-38"-16,0 0-44 0,0 0-49 15,217-64-29-15,-131 64-19 16,3 0-10-16,-6 0 0 15,-25 13-26-15,-27 13-131 16,-17 3-257-16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41.9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187 143 703 0,'0'0'180'16,"0"0"-25"-16,0 0-25 15,0 0-1-15,0 0-27 16,0 0-49-16,-35-143 5 15,35 143-47-15,0 0 0 16,0 0-11-16,0 0-8 16,0 18 5-16,0 19-11 0,0 14 14 15,0 9 3 1,0 6-1-16,0-3-2 0,0 3 0 16,0-3 9-1,0-4-9-15,0-4 0 0,0-8 0 16,0-14-4-16,0-10 13 15,0-8-9-15,0-13 0 16,0-2 4-16,0 0 6 16,0 0-5-16,0 0 1 15,0-23 14-15,-10-9-18 16,-11 1-2-16,-3 0 15 16,-3-1-14-16,13 9 19 0,-10 4-20 15,10 7 0 1,7 6 1-16,-3 3-1 0,10 3 0 15,0 0-2-15,0 0-14 16,0 3 15-16,0 20-15 16,0 12 16-16,38-1-7 15,30 0 4-15,5-8 3 16,9-12 0-16,8-5 6 16,-1-9 0-16,-10 0-6 15,-10 0 1-15,-11-14 14 16,-27-6-10-16,-10-6 9 15,-14-6 2-15,0 1-11 16,-7-3 2-16,0 11-7 0,-7 5-19 16,-21 12-15-1,-16 6-84-15,6 10-46 0,0 29-38 16,10 13-122-16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41.9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84 77 470 0,'0'0'347'0,"0"0"-206"0,0 0 1 16,0 0-15-16,0 0-7 15,0 0-46-15,0-77-51 16,0 77 4-16,0 0-27 16,0 0-3-16,-7 14-1 15,-17 20 7-15,10 12-3 16,0 9 0-16,4 4 3 15,3 2-5-15,7 1 2 16,0-7 0-16,0-4 8 16,24-11-1-16,14-9-7 0,-10-11 0 15,16-8 1-15,1-12 1 16,-7 0-2-16,0 0 0 16,-4 0 16-16,-10-18-12 15,-3-10 28-15,-14 1 13 16,3-3-17-16,-10 2 6 15,0 1-29-15,-24 2-3 16,-4 8-2-16,-16 2 1 16,6 10-1-16,7 5 0 15,-7 0-20-15,11 0-3 16,-4 20-93-16,-7 12-86 16,17 2-140-16,-3 3-504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41.9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2603 139 656 0,'0'0'236'16,"0"0"-102"-16,0 0-4 15,0 0 14-15,0 0-53 16,0 0-50-16,24-5 14 15,-24 5-28-15,0 0-1 16,0 0 13-16,0 0-39 0,-24 0 16 16,-20 0-16-1,-39 0 6-15,-41 0 3 0,-10 0-6 16,-14 0-3-16,7 0 0 16,14 4 7-16,17-3-7 15,0 7 0-15,21-6 3 16,13 1 1-16,18-1-4 15,34 2 0-15,17-2-2 16,7 1 5-16,0-1-6 16,0-2-2-16,0 4-9 15,0-4 7-15,0 3-16 16,0-3-25-16,0 0-19 16,17 0-91-16,-10 0-20 15,6 0-45-15,-6 0-103 0,11 0-250 16</inkml:trace>
  <inkml:trace contextRef="#ctx0" brushRef="#br0" timeOffset="1">1448 94 74 0,'0'0'300'15,"0"0"-167"-15,0 0 6 16,0 0 20-16,0 0-56 16,0 0 2-16,58-80-3 15,-58 72-36-15,7 5 11 16,-7 0-17-16,0 3-13 15,0 0-18-15,0 0-29 16,-7 0-14-16,-30 12 0 16,-15 17 14-16,-13 5 28 0,-11 3-26 15,-6 5-1 1,2 5 5-16,-2-2 1 0,-7-2-6 16,23-9-1-1,22-8 0-15,13-8 5 0,17-10-5 16,14-5 0-16,0-1 0 15,20 7 7-15,49-3-6 16,10 8 6-16,11-3-4 16,-8 1-6-16,-16-1-22 15,-11 1-79-15,-28 2-41 16,-27-1-116-16,0 0-238 16</inkml:trace>
  <inkml:trace contextRef="#ctx0" brushRef="#br0" timeOffset="2">11 66 456 0,'0'0'370'15,"0"0"-253"-15,0 0 7 0,0 0 16 16,0 0-56-16,0 0-39 16,-11-25-21-16,22 25-24 15,30 0 0-15,28 0 7 16,-4 0 2-16,4 0-5 15,-18 0 8-15,-23 0-1 16,-4 0 19-16,-17 0-29 16,-7 0 14-16,0 0-4 15,0 0-8-15,0 0 2 16,0 0-5-16,0 20 0 0,0 11-3 16,0 15 10-1,-7 2-7-15,0 1 11 0,-10 8-9 16,3-2 15-1,7-4-15-15,-6 0-1 0,2-8 6 16,4-9-1-16,1-2-6 16,-1-15 0-16,7-3-65 15,0-8-72-15,0-3-93 16,0-3-92-16,-7 0-283 16</inkml:trace>
  <inkml:trace contextRef="#ctx0" brushRef="#br0" timeOffset="3">76 389 481 0,'0'0'151'16,"0"0"-3"-16,0 0-8 0,0 0-9 15,0 0-64-15,0 0-58 16,103-63 0-16,24 46 1 16,21-6-9-16,0-3-1 15,-7-2-118-15,-38 2-247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0:07.10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77 258 0,'0'0'261'16,"0"0"-145"-16,0 0-29 0,0 0-33 15,0 0-11-15,0 0-23 16,319-29-13-16,-209 4-7 16,4 2-302-16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41.9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 2 688 0,'0'0'271'0,"0"0"-221"16,0 0 52-16,0 0-50 16,0 0-31-16,0 0-21 15,-24-6-6-15,24 24-199 16,0 13-158-16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41.9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0 675 125 0,'0'0'592'0,"0"0"-487"16,0 0 14-16,0 0-62 15,0 0-17-15,0 0-26 16,141-34-10-16,-82 34 6 15,9 0-6-15,-9 11-2 16,-14 9 17-16,-8 0-19 16,-9 6 8-16,-21 3-5 15,-7 2 4-15,0 3-14 0,-14 0 5 16,-51 2 2-16,-4-6 18 16,4-1-17-16,6-12 2 15,35-9 3-15,10-4 1 16,14-4 1-16,0 1-2 15,0-1-5-15,7 0 23 16,24 0-21-16,14 0 17 16,0 0 3-16,6 0-21 15,1 0 13-15,6 0-15 16,-6 13 3-16,-1 0-10 16,-13 8 15-16,0-1-8 15,-10 3 0-15,-11 0-1 0,-4-1-3 16,-13 4 4-16,0 0-2 15,0 0-4-15,-24-1 8 16,-27-4-2-16,-15-4 15 16,-16-8-10-16,10-7 10 15,3-2-15-15,11 0-24 16,6 0-90-16,21 0-162 16,24-15-422-16</inkml:trace>
  <inkml:trace contextRef="#ctx0" brushRef="#br0" timeOffset="1">860 932 738 0,'0'0'101'16,"0"0"-10"-16,0 0 1 16,0 0-15-16,0 0-77 15,0 0 1-15,76-6 11 16,-4 6-12-16,10 3 23 16,8 0 8-16,-1 0-22 15,0 0 20-15,-9-3-12 0,-5 0-7 16,-9 0 22-16,-22 0-16 15,-13-6 31-15,-24-8 0 16,-7-1-9-16,0-5 15 16,0-2-35-16,-24 2-11 15,-34-6-7-15,-1 6 14 16,14 6-14-16,-6 2 1 16,27 10 0-16,10 2-2 15,14 0-2-15,0 0 3 16,0 0-8-16,0 0 5 15,0 14 1-15,0 3 2 16,31 3 0-16,14 3-4 16,-1-3 4-16,-9 2 0 15,9-2-4-15,-6 3 14 0,0 1-10 16,-17-3 0 0,-4 3 3-16,-3-4-6 0,-14 0 3 15,0-2 0-15,-7 1-4 16,-45 1-21-16,-30 6-14 15,-1 2-67-15,-6 7-148 16,17-1-293-16</inkml:trace>
  <inkml:trace contextRef="#ctx0" brushRef="#br0" timeOffset="2">2263 623 481 0,'0'0'390'0,"0"0"-240"0,0 0-20 15,0 0-2-15,0 0-47 16,0 0-36-16,0-77-1 15,0 77-35-15,0 0 7 16,0 0-15-16,0 0 12 16,0 0-21-16,0 0 8 15,0 12-18-15,-17 13 18 16,10 13-1-16,0 5 1 16,0 0 0-16,7 5 4 15,0-2 2-15,0-1-6 16,0-4 0-16,21-7-6 15,10-9 12-15,-4-7-6 16,11-7 0-16,-7-11 6 0,0 0-8 16,-4 0 3-1,11-11-1-15,-7-9 11 0,-3-6-2 16,2 3-9-16,-9 0 14 16,-14 5-8-16,3 2 39 15,-10 7-23-15,0 4-10 16,0 1 13-16,0 4-21 15,0 0 4-15,0 0-8 16,0 0-15-16,0 6 14 16,0 26-16-16,0 10 17 15,0 14 1-15,0 0 6 16,0 0-7-16,0 2 0 0,0-3 9 16,0-4-14-1,7-5 5-15,0-9-30 0,7-8-55 16,0-3-129-16,3-12-112 15,10-14-283-15</inkml:trace>
  <inkml:trace contextRef="#ctx0" brushRef="#br0" timeOffset="3">3129 1012 764 0,'0'0'171'0,"0"0"-42"16,0 0 6-16,0 0-72 16,0 0-34-16,0 0 5 0,141-26-34 15,-51 24 14-15,20-3-3 16,-14-3-7-16,7 3 8 16,-27-3-12-16,-11 0 1 15,-27-1 25-15,-7 3-25 16,-24 0 29-16,-7-2 8 15,0-1-12-15,0-5 14 16,-18-1-40-16,-26-1 2 16,-8 1-12-16,7 4 24 15,1 5-13-15,23 6-1 16,7 0 4-16,14 0-14 16,0 0 10-16,0 0-6 0,7 17-2 15,21 3 16-15,16 3-6 16,-6 0-2-16,7 0 2 15,0 2-2-15,6 1 4 16,-13 0-4-16,0-1 0 16,-11 4 7-16,-2-3-7 15,-25-3 0-15,0 2-13 16,-7 1 6-16,-55 3-75 16,-24 2-61-16,-21-2-121 15,18-1-359-15</inkml:trace>
  <inkml:trace contextRef="#ctx0" brushRef="#br0" timeOffset="4">2662 1915 670 0,'0'0'235'16,"0"0"-49"-16,0 0-25 15,0 0-17-15,0 0-53 16,0 0-50-16,-7-63-5 16,7 63-28-16,0 0-8 15,0 0 0-15,0 18-13 16,0 19 13-16,0 15-4 16,0 13 9-16,0 3 4 15,0 3-7-15,-7-1-2 0,-3-7 1 16,10-8 10-16,0-13-11 15,0-11 0-15,0-10 1 16,0-13-4-16,0-2 7 16,0-6-4-16,0 0 7 15,0 0-1-15,0 0 9 16,0 0 2-16,0-22 18 16,0-16-7-16,0-8-25 15,0-5 0-15,-7-10 1 16,-14 2 6-16,7-1-7 15,-3 8-3-15,3 9 0 16,1 14-1-16,2 9 2 16,-2 10-1-16,13 4 0 0,-7 3 5 15,0 3-14-15,7 0 6 16,-24 0-22-16,-4 9 18 16,-3 25 0-16,-20 9 7 15,13-3 0-15,0-6 10 16,17-5-12-16,15-7 2 15,-1-10 0-15,0-9-9 16,7-3 16-16,0 0-7 16,0 0 0-16,0 0 11 15,0 0-11-15,20-26 0 16,18-14 0-16,14-13-6 16,-14 3 6-16,6-2 0 0,-9 7 0 15,-4 7 13-15,-11 13-17 16,-3 11 4-16,-17 8 0 15,7 6-6-15,0 0 2 16,0 0 1-16,17 2-3 16,11 22-2-16,9 10 1 15,1 0 7-15,7 0-10 16,-8 4-6-16,-13 1-118 16,-24-10-182-16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41.97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 77 755 0,'0'0'222'0,"0"0"-118"0,0 0 37 15,0 0-3-15,0 0-69 16,0 0 3-16,0 0-32 16,0 0-14-16,-7-71 13 15,7 71-37-15,0 0 19 16,0 0-21-16,0 0 12 15,0 0-17-15,0 0 5 16,0 0 0-16,0 0-14 16,0 0 21-16,0 0-7 15,0 0 0-15,0 0 0 16,0 0-2-16,0 0 4 0,0 0-2 16,0 0 4-1,0 0 10-15,0 0-9 0,0 0-5 16,0 0 8-16,0 0-1 15,0 0-6-15,0 0 0 16,0 0 8-16,0 0-1 16,0 0-7-16,0 0-1 15,0 0 9-15,0 0-11 16,0 0 2-16,0 0 0 16,0 0-3-16,0 0 13 15,0 0-10-15,0 0 0 16,0 0 4-16,0 0-14 15,0 0 10-15,0 0 0 16,0 0-6-16,0 0 15 16,0 0-9-16,0 0 0 0,0 0 3 15,0 0-17-15,0 0 11 16,0 0-33-16,0 0-14 16,0 0-98-16,0 11-76 15,0 13-75-15,0-2-228 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20:03.883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208 752 453 0,'0'0'135'15,"0"0"-50"-15,0 0 18 16,0 0 2-16,0 0-55 16,0 0-24-16,10-12-1 15,-10 12-23-15,0 0 9 16,0 6-11-16,0 20 1 16,0 8 6-16,0 11-5 15,0 12-1-15,0 10 12 16,0 6-11-16,-10 10 9 0,-4 4-6 15,7-5 1-15,0-2 3 16,0-5-9-16,7-1 0 16,0-5 10-16,0 2-6 15,0 1 3-15,0 0-4 16,0-4 0-16,-6 0 4 16,-5-2-2-16,4-1-5 15,1 2 0-15,-8 2 8 16,-3-4-8-16,3-5 0 15,7-9 1-15,0-8 1 16,-7-12-1-16,14 1-1 16,-10-4 12-16,3 4-6 15,7 3-1-15,-7-1-1 16,0 0-1-16,7 6 9 0,-7 0-11 16,1 11 0-16,-5 7 9 15,4 13-4-15,1 4 3 16,6 2 11-16,0-4-16 15,0-1 26-15,0-1-15 16,0-4 2-16,0-1 0 16,0-1-14-16,0 4 14 15,0-6-12-15,0 3-2 16,0-4 6-16,6 5-4 16,12-3-5-16,-12 0 10 15,1-1-5-15,7 0-4 16,-7-9 3-16,3-3-4 15,4-5 11-15,-14-9-10 0,7 1-1 16,0-4 4-16,0 4 2 16,0-4-7-16,3 5 1 15,-3 1 0-15,0 6 4 16,0 0-3-16,-7 2-1 16,6 4 2-16,-6-1 5 15,0 1-8-15,7-6 1 16,-7-8 0-16,0-5 2 15,11-7-2-15,-5-3 0 16,1-1-1-16,-7 2 3 16,7-4-2-16,-7 8 0 15,0 1 1-15,0 6 3 0,0 7-4 16,0 3 0-16,0 4 0 16,0-1 5-16,0-4-5 15,0-1 0-15,0 0 3 16,0-3-10-16,0-1 7 15,0-1 0-15,0-4 3 16,-7-3-1-16,7-2-2 16,-7-1 0-16,7 7 4 15,-6 4-9-15,-5 11 5 16,11 4 0-16,-7 3 2 16,1 0 1-16,-8 0-3 15,7-2 0-15,-10-1 5 16,10-5-9-16,0-6 4 0,7-9 0 15,0-8 1-15,0-3 0 16,0-7-1-16,0 5 0 16,0-7 6-16,0 3-8 15,0 0 2-15,0 0 0 16,0 1-2-16,0-7 6 16,0 0-4-16,0-6 0 15,0 3 1-15,0-3-1 16,0 1 0-16,0-4 0 15,0 3-5-15,0-1 8 16,0 1-3-16,0-2 0 16,0 0 4-16,0 3-5 0,0-3 1 15,7 5 0-15,-7 1-2 16,14 3 7-16,-4-1-5 16,-3 0 0-16,7 6 4 15,10 6-8-15,-4 3 4 16,1 3 0-16,10-3 1 15,0-2 2-15,-4 2-3 16,-3 3 0-16,4-3 0 16,-4 3-2-16,7-1 2 15,3-5 0-15,4-5 1 16,0-8 3-16,7 2-4 16,-8-6 0-16,15 1 5 15,-7 1-5-15,13-6 0 0,7 1 0 16,18-3-6-1,6 0 12-15,15 0-6 0,-1 0 0 16,0-3 3-16,3-7-7 16,4 9 4-16,0-3 0 15,-6 2-3-15,16 2 7 16,-3-3-4-16,10 0 0 16,7 1 3-16,14-8-5 15,24 0 2-15,10 0 0 16,11 2 1-16,3 2 0 15,-14 3-1-15,-10 2 0 16,-17 1 1-16,3 0-5 16,-10 0 4-16,6 0 0 15,1 0-2-15,10 0-3 0,10 0 5 16,18-10-2-16,10 1 1 16,10 2 0-16,4-2 1 15,-4 3 0-15,-14 0-5 16,4 3 5-16,-10-3 0 15,6 1 2-15,25-1 6 16,-11 6-11-16,17 0 3 16,7 0 0-16,14-3 2 15,0 0-1-15,4 0-1 16,-11-3 0-16,-21 1-6 16,-16-4-1-16,-15 1 5 15,-6 2-3-15,-7 0 1 16,3-3 1-16,4-2 3 0,6 0-1 15,11-1-9-15,-10-2-4 16,6 0-5-16,-13 2-3 16,-11 1 7-16,-3 3 3 15,-17-1 7-15,-14 0 3 16,-7 3-6-16,0-2 8 16,-7-4 0-16,14 4-2 15,7-3-3-15,14 2 5 16,16 3-10-16,1 2-11 15,-10 4-8-15,-15 0 10 16,-2 0 14-16,-15 0 2 16,-10 0-5-16,1 0 8 15,-18 0-1-15,-7-7-2 16,0-1 3-16,4-2 0 0,-11 5 0 16,0-4 4-16,7 4-7 15,-6-1 3-15,-8 3-1 16,-17-3 1-16,-3 1 0 15,-11-4-3-15,-13-2 3 16,0-3 0-16,-7-1-2 16,-11 1 2-16,-3 2 0 15,4 1 0-15,3 0 4 16,0 2-5-16,3 0 1 16,-3 2 0-16,0 0-6 15,3 1 6-15,-10 1 0 16,-3-1-2-16,-4-3 9 15,-10 0-7-15,7 1 0 0,10-4 0 16,-4 1-1-16,11 0 1 16,4-1 0-16,-4 1-2 15,0 3 6-15,-4-4-5 16,4-2 1-16,-17 2 0 16,3 1 2-16,-10 0 0 15,-7-4 5-15,0 1 6 16,0-3-12-16,0-3 12 15,0 2-9-15,0-4-4 16,-17 2 13-16,3-3-5 16,0-6-6-16,-3-3 8 15,-4-4-9-15,8-7 14 0,-11-3-5 16,17-3-8-16,-14-9 18 16,21 2-13-16,-10-5 15 15,10-1-2-15,0 2-13 16,0 0 2-16,0-4 1 15,10-4 0-15,11-1 11 16,-14-5-8-16,17-5-1 16,-17-5 10-16,-1-5-22 15,1-5 12-15,0-2-7 16,-7-5-4-16,0 6 9 16,0 2-10-16,0 10 0 15,0 2 10-15,0 4-7 16,-7 3 4-16,0 0-1 0,1 5-6 15,6 0 22 1,0-2-21-16,0-4 8 0,0 4 8 16,-7-4-13-16,-11 7 12 15,12-4-3-15,-8 7-12 16,-10-1 7-16,10 3-4 16,0 9-4-16,14-4 10 15,0-4-6-15,0-4 5 16,0-5-9-16,0-3 5 15,0-4-1-15,0 1-3 16,0 6-1-16,0-4 2 16,0 4 6-16,0 0-8 0,0-2 0 15,0-4 3-15,0 0-7 16,0 0 5-16,0-3-1 16,0 3 0-16,0 3 8 15,-17 1-8-15,3 11 0 16,1 5 1-16,-1 8-4 15,-3 6 3-15,17 4 0 16,-7 1-3-16,7-1 12 16,0 1-9-16,0-2 0 15,0 0 5-15,0-2-10 16,0-2 5-16,0 7 0 16,7 0-3-16,10 0 11 15,-17 0-8-15,0 0 0 0,7-1 3 16,-7-2-6-1,7 6 3-15,-7-3 0 0,13 3-5 16,-13 2 12-16,14-1-7 16,3-3 0-16,-10-4 3 15,0-3-8-15,0-2 5 16,0-4 0-16,-7 3-4 16,0-3 10-16,0 4-6 15,0 5 0-15,0 9 3 16,0 2-6-16,0 6 3 15,10 0 0-15,-10 6-6 16,0 0 12-16,0 3-6 16,0-3 0-16,0 2 5 15,0-2-12-15,0-4 7 0,0 8 0 16,0-4-7-16,0-1 12 16,0 4-5-16,0 2 0 15,0 1 2-15,0 7-8 16,0-6 6-16,0 1 0 15,0 0-8-15,0 1-2 16,0 0 3-16,0-1 1 16,-10 0-14-16,-4 1 18 15,0 5-12-15,-10-2 11 16,4-1-10-16,-5 0 17 16,-2-3-4-16,-11 1 0 15,0-1-6-15,-6 0-6 16,-22 9 12-16,-2 0-3 0,-29 0-10 15,-6 0 11-15,0 0 1 16,0 0-1-16,7 0-1 16,13 0-6-16,0 0 9 15,4 0 0-15,-10 0-6 16,-21 0 8-16,3 6-2 16,-10 0 0-16,-10 3 2 15,3-1-7-15,-3 4 5 16,-7-1 0-16,31-2-9 15,0 2 7-15,27-6-1 16,11 5 2-16,-4-2-13 16,11-2 7-16,-15-4 7 15,-9 1 0-15,-7-3-5 0,-8 0 5 16,-13 3-3-16,-3-3 3 16,10 6-3-16,-1-3-4 15,8 4 7-15,0-6 0 16,13 2-7-16,18 0 8 15,7-3-1-15,13 0 0 16,0 3 2-16,1-3-9 16,-8 0 7-16,-10 0-5 15,-3 0-1-15,-11 0 2 16,-10 0 4-16,-3 0 0 16,-1 0 7-16,1 0-14 15,0 0 7-15,16 0 0 16,11 0-5-16,28 0 5 15,3 0 0-15,0 0-2 0,-3 0 9 16,-21 0-10-16,-4 0 3 16,-13 0 0-16,-4 0-5 15,-6 0 7-15,-14 5-2 16,-1 1 0-16,-6 6 0 16,0-6-6-16,14 5 6 15,-1-2 0-15,18-4-9 16,3 2 8-16,4-2 1 15,-4 1 0-15,4 0 1 16,0-5-10-16,-4 3 9 0,3-1-6 16,-9 3 0-1,-15-6 2-15,4 2 4 0,-20 1 0 16,3 0 3-16,0 0-4 16,-1-3 1-16,15 0 0 15,0 0-7-15,16 0 12 16,-2 0-5-16,9 0 0 15,5 0 1-15,9 2-4 16,0 1 3-16,1 1 0 16,-1 1-9-16,-6 1 12 15,-11-3-3-15,-3 3 0 16,-11-4 5-16,8 1-9 16,-11 0 4-16,-4-3 0 15,-6 0-5-15,0 0 8 16,20 0-6-16,-6 0 3 0,3 0-5 15,3 0 3-15,-14 0 2 16,1 0 0-16,-7 0-7 16,0 0 7-16,-8 0 0 15,1 0 0-15,7 0 5 16,-7 0-12-16,7 0 7 16,6 6 0-16,8-3-6 15,16-1 7-15,8 2-1 16,3-4 0-16,3 3 9 15,1-1-10-15,-8 1 1 16,1-1 0-16,-11 2-8 16,11-2 10-16,-15-2-2 0,5 0 0 15,2 4 7 1,8-4-7-16,-4 0 0 0,10 0 0 16,8 0-6-16,-1 0 8 15,0 0-2-15,1 0 0 16,-8 0 6-16,18 0-9 15,-18 0 3-15,-10 0-1 16,11 0-8-16,-8 0 9 16,-6 0 0-16,-4 0-2 15,-3 0 12-15,-25 0-14 16,-16 5 4-16,10 1 0 16,13-1-6-16,8 4 6 15,10-5 0-15,-4-2-1 0,-3 1 12 16,3-3-11-1,25 0 0-15,-1 0 1 0,8 0-7 16,6 0 7-16,-7 0-1 16,17 0 0-16,-9 0 6 15,-1 0-6-15,-7 0 0 16,7 0 1-16,-13 0-8 16,6 0 7-16,-7 0 0 15,-6 3-1-15,-7-1 9 16,-11-2-8-16,0 0 0 15,11 0 1-15,0 4-6 16,-11-4 5-16,-13 4 0 16,-21 3-3-16,-18 2 10 15,-6 0-7-15,24 1 0 0,28-4 1 16,16-3-7-16,15 3 6 16,-1-3 0-16,1-1-1 15,27 1 8-15,10-3-7 16,7 0 0-16,7 0 1 15,0 3-10-15,-7-3 9 16,-10 3 0-16,10 2-3 16,-7-1 10-16,7-2-9 15,1 2 2-15,-12-2 0 16,18 1-12-16,-6 0 12 16,-1-3 0-16,7 2-1 15,-14-2 10-15,4 0-9 16,3 4 0-16,-14-4 3 0,-3 2-12 15,-3 1 9 1,-11 2 0-16,0-1-4 0,0-2 13 16,11 4-9-16,-4-3 0 15,17-3 2-15,0 0-13 16,-3 0 11-16,3 3 0 16,0 0-4-16,-3-3 14 15,3 0-11-15,8 3 1 16,-8-3 0-16,3 2-11 15,-2 1 11-15,-1 3 0 16,7-3-3-16,-10 0 11 16,3 3-8-16,0-4 0 15,4 4 1-15,-4 0-9 0,7-4 8 16,7-2 0-16,0 0-8 16,0 0 13-16,0 4-5 15,0-2 0-15,-13 1-7 16,6 3 0-16,-10 3 5 15,3-4-8-15,7 0 7 16,0 2-25-16,-3-1 25 16,-4 2 0-16,-7 0-16 15,4 4 19-15,-3-4-30 16,6 4 5-16,-3-3 19 16,10-1-18-16,0 1 24 15,-7-4-2-15,14-1-12 0,0-4 7 16,0 3-13-1,0-3 20-15,0 3-11 0,0-3 19 16,0 0-11-16,0 0 3 16,0 0 0-16,0 2-12 15,0 0 12-15,0 4 0 16,0-1-2-16,0 3 7 16,0-3-5-16,0-2 0 15,0 2 1-15,0-2-4 16,0 3 3-16,0-3 0 15,0 2-3-15,0 1 8 16,0 3-5-16,0 0 0 16,0-1 1-16,0 1-4 15,-10 2 3-15,10-2 0 0,0 2-1 16,0 0 5-16,0 1-4 16,0-6 0-16,0 2 1 15,0-5-4-15,0 0 3 16,0-3 0-16,0 0-4 15,0 0 11-15,0 0-7 16,0 0 0-16,0 0 0 16,0 4-5-16,0-2 5 15,0 0 0-15,0 7-2 16,0-1 9-16,0 4-7 16,0-4 0-16,0 1-9 15,0 2-4-15,0 1-98 16,17-1-36-16,-10 1-101 0</inkml:trace>
  <inkml:trace contextRef="#ctx0" brushRef="#br0" timeOffset="13781">1349 6229 511 0,'0'0'344'15,"0"0"-225"-15,0 0 2 16,0 0-35-16,0 0-31 15,0 0 13-15,0 0-22 16,24-65 10-16,-24 61-21 16,-6 4-30-16,-18-2 14 0,-4 2-19 15,-3 0 1 1,0 0 1-16,17 0 0 0,1 0-1 16,13 9-1-16,0 13-5 15,0 6-4-15,6 4 9 16,32-3 0-16,0 2-1 15,-3 2 9-15,-5-6-4 16,8 2-4-16,-17-3 3 16,3-4-7-16,-10 4 4 15,-7-3 0-15,-7-3-1 16,0-3-3-16,0 3 4 16,-28 0 2-16,-17-2 2 15,-16-10-8-15,9-2-41 16,7-6-51-16,11 0-40 0,10 0-17 15,24-14-29-15,0-6-5 16,24-6-182-16</inkml:trace>
  <inkml:trace contextRef="#ctx0" brushRef="#br0" timeOffset="14001">1631 6321 443 0,'0'0'185'0,"0"0"-41"16,0 0 11-16,0 0-47 15,0 0-30-15,0 0-58 16,0-3-13-16,0 32 4 16,0 13-10-16,0 0 13 15,0 2 13-15,0-1-23 16,0 0 11-16,0-6-14 0,0-8 3 16,0-7-8-16,0-8-26 15,0-10-149-15,11-4-117 16,-11 0-264-16</inkml:trace>
  <inkml:trace contextRef="#ctx0" brushRef="#br0" timeOffset="14320">1662 6138 397 0,'0'0'254'0,"0"0"-171"16,0 0 19-16,0 0 7 15,0 0-40-15,0 0-48 0,-20-52-10 16,20 52-11-16,0 0-11 16,0 10 10-16,0 3 1 15,27-1 3-15,-3-7 1 16,-3-2-4-16,-7-3 13 16,10 0-10-16,-17 0 1 15,-1 0 24-15,-6-8 11 16,0-4 14-16,0-1-6 15,0 3-25-15,-13 1-19 16,-18 4 5-16,3 5-16 16,-3 0 2-16,11 0-20 15,9 0-94-15,11 25-45 16,0 4-163-16</inkml:trace>
  <inkml:trace contextRef="#ctx0" brushRef="#br0" timeOffset="14888">2099 6292 574 0,'0'0'157'16,"0"0"-94"-16,0 0 14 15,0 0-37-15,0 0-35 16,0 0 28-16,103 12-9 0,-41-4 13 15,-10-6-8-15,-15 2-8 16,-16-1 6-16,-14 0-10 16,0-1 4-16,-7 4-21 15,0 5-3-15,0 6 3 16,-14 4 9-16,-24 4 27 16,11-1-15-16,-4 3-21 15,7 0 5-15,17-1 2 16,0-4-7-16,7-5 0 15,0-5-2-15,0-7-26 16,7-5 4-16,24 0 11 16,7 0 13-16,6-2 2 15,8-21 1-15,6-5 3 0,1-4-2 16,-8 3-4 0,-20 3 19-16,-10 1-4 0,-11 5 31 15,-10-1-11-15,0 3 6 16,0 2 27-16,-10 8-37 15,-18 2-12-15,4 6 1 16,4 0-15-16,-4 0 3 16,10 9-7-16,0 12 5 15,14 6-8-15,0 8 3 16,0 0-1-16,7-2 3 16,24-2 2-16,-4-6-10 15,11-4 1-15,0 0-50 16,7-10-57-16,13-8-116 0,8-3-131 15</inkml:trace>
  <inkml:trace contextRef="#ctx0" brushRef="#br0" timeOffset="15084">3144 6221 687 0,'0'0'157'0,"0"0"-38"16,0 0-24-16,0 0-73 16,0 0-21-16,0 0 12 15,179-10-13-15,-114 10-12 16,-3 4-165-16,-21 4-136 0</inkml:trace>
  <inkml:trace contextRef="#ctx0" brushRef="#br0" timeOffset="15243">3124 6455 469 0,'0'0'155'16,"0"0"-35"-16,0 0 13 16,0 0-69-16,0 0-46 15,282-9-4-15,-217 3-14 16,-27 5-246-16</inkml:trace>
  <inkml:trace contextRef="#ctx0" brushRef="#br0" timeOffset="33167">3925 5852 891 0,'0'0'196'0,"0"0"-89"15,0 0 35-15,0 0-21 16,0 0-53-16,0 0-12 15,20-30-23-15,-20 30-22 16,7 0 4-16,-7 0-13 16,0 22-2-16,0 9 11 15,0 6-9-15,0 6 9 16,-20 2-8-16,-11-2 0 16,10 0 2-16,-10-8-4 15,17-7-1-15,4-5 3 16,10-12 2-16,0-1-4 15,0-8-1-15,10 1 0 0,18-3 0 16,10 0 3-16,6 0-3 16,-6 0 0-16,7-3 8 15,-11-9-4-15,-3 1-4 16,0-1 2-16,-3-4-3 16,3-2 1-16,-11 1 0 15,-3 0 3-15,-3 6 2 16,-14-2 0-16,0 2-3 15,0 6 2-15,0-1 18 16,0 3-13-16,0 3 2 16,0 0 3-16,0 0-10 0,0 0 11 15,0 0-13 1,0 0 2-16,0 0-3 0,-7 14-1 16,-6 21 0-16,-12 13-1 15,12 5 7-15,-11 3-5 16,17-1-1-16,-14-4 3 15,14-11-4-15,-10-5 1 16,3-15-43-16,1-6-74 16,13-12-212-16</inkml:trace>
  <inkml:trace contextRef="#ctx0" brushRef="#br1" timeOffset="48131">11506 817 685 0,'0'0'149'16,"0"0"2"-16,0 0-14 15,0 0-23-15,0 0-27 16,0 0-63-16,-24-40-1 16,24 40-23-16,0 0-10 15,0 12 5-15,0 24-12 16,0 16 17-16,-7 11 20 16,1 6-15-16,-8 5 3 15,7 0 3-15,-10-3-6 16,3 1 4-16,14-9-9 15,0-5 0-15,0-9 6 16,0-13 3-16,21-10-12 16,-4-9 3-16,3-5 0 15,4-10 5-15,-3-2-1 16,-7 0 0-16,10-6 21 0,-17-19-22 16,-7-7 13-16,0-5-16 15,0 0 3-15,-38 0-8 16,-14 2 5-16,8 8 0 15,-8-3-7-15,1 10 10 16,13 4-3-16,10 4 0 16,4 6 7-16,24 6-4 15,0 0-3-15,0-6 0 16,38-3 0-16,51-7-15 16,21-4 7-16,25-3 8 0,-25 0-41 15,-28 2-21-15,-44 5-92 16,-31-1-65-16,-7-7-496 15</inkml:trace>
  <inkml:trace contextRef="#ctx0" brushRef="#br1" timeOffset="61463">6022 1416 390 0,'0'0'131'0,"0"0"-59"15,0 0 9-15,0 0-30 0,0 0-45 16,0 0 52-16,-55-64-12 15,41 50-18-15,-13 3-8 16,-11-1-10-16,-7 6-5 16,8 3-5-16,-15 3 13 15,-7 0-19-15,8 9 6 16,-18 21 0-16,4 11-6 16,6 14 14-16,-3 10-8 15,11 12 0-15,23 12 3 16,4 8-6-16,17 9 3 15,7 17 0-15,0 2-4 0,0-7 12 16,21-8-8-16,34-22 0 16,10-16 7-16,18-4-6 15,6-6-1-15,8-8 0 16,-11-2 2-16,10-1 6 16,-14-5-8-16,8-6 0 15,-15-11 6-15,-2-9-10 16,2-15 4-16,4-5 0 15,11 0 4-15,6-22 4 16,-7-10-6-16,1-2 7 16,-15 0-5-16,-16-4 17 15,-14-5-21-15,-18-11 0 16,4-9 26-16,-7-18-16 16,-17-13 27-16,-7-11 4 0,0-13-34 15,-7-10 20-15,-31 0-27 16,-24-1 0-16,-10 6 10 15,-10 17-1-15,-21 20-9 16,-14 24 0-16,-11 19-9 16,-6 17-1-16,7 15 10 15,17 11-8-15,21 0 3 16,30 37-99-16,21 26-64 16,32 14-168-16</inkml:trace>
  <inkml:trace contextRef="#ctx0" brushRef="#br1" timeOffset="62493">8787 3906 135 0,'0'0'452'0,"0"0"-352"16,0 0-38-16,0 0-14 0,-245-99 17 15,208 94-8-15,13 5-19 16,-4 0-13-16,-3 0-21 15,-14 0 6-15,-6 26-10 16,-8 11 1-16,-16 14-6 16,9 3 7-16,-2 7-2 15,2-2 0-15,8 8 15 16,6 1-15-16,8 6 0 16,6 9 0-16,7 0-4 15,17 6 4-15,14-4 0 16,0-2 0-16,21-2 9 15,34-4 3-15,-4-14 5 0,1-12-13 16,-1-5 0-16,1-12-3 16,6 0-1-16,1-8 1 15,10-3 11-15,-11-9-11 16,7-8-1-16,4-6 3 16,3 0 15-16,25-8 10 15,-1-24 18-15,11-11 7 16,-4-6-29-16,-14-10 17 15,-10-18-18-15,-10-18-20 16,-11-23 28-16,-20-16-24 16,-17-12 0-16,-21 4 8 15,0 10-7-15,-72 17-10 16,-49 16 2-16,-33 19-20 16,-39 22 18-16,-24 27-48 15,-3 28-97-15,-17 3-55 0,0 11-487 16</inkml:trace>
  <inkml:trace contextRef="#ctx0" brushRef="#br1" timeOffset="66425">5221 1186 251 0,'0'0'105'15,"0"0"9"-15,0 0 15 16,0 0-33-16,0 0 10 15,0 0-25-15,0 0-33 0,0 3 16 16,0-3-48-16,7-11 1 16,7-4 26-16,-7 1-41 15,10-4 12-15,-4-2 4 16,8-2-10-16,3-4 10 16,-3-2-18-16,3-1 0 15,-10 3 8-15,-8 2 7 16,-6 6-15-16,0 3 1 15,0 3 7-15,0 4-8 16,0 5 0-16,0 0 0 16,0 3-12-16,-13 0 5 15,6 0 7-15,-17 0 0 16,10 11 0-16,-7 15-16 0,11-4 15 16,3 7-22-16,7 3 13 15,0-1-28-15,0 4 33 16,38-1-5-16,-7-2 2 15,7-3-3-15,-11-9 11 16,-13-4 0-16,3-4-4 16,-17-4 4-16,0-2-8 15,0-3 5-15,0-3-13 16,-31 0 15-16,-20 0 2 16,-8 0-1-16,1 0 3 15,3-3 12-15,14-11-15 16,10-4 0-16,7 2 6 15,10 2-19-15,14-4-2 16,0-2-66-16,0 1-74 0,14-5-176 16</inkml:trace>
  <inkml:trace contextRef="#ctx0" brushRef="#br1" timeOffset="66833">5665 1146 454 0,'0'0'159'0,"0"0"-49"16,0 0-38-16,0 0-11 0,0 0-55 15,0 0 0-15,0-9-12 16,0 9 7-16,0 12-1 16,0 2 0-16,0-3 5 15,0 4-4-15,0-6-1 16,6-1 0-16,1-6-1 16,4 2 7-16,-11-2-6 15,6-2 0-15,-6 0 1 16,7 0 18-16,0 0-19 15,0 0 2-15,0-2 7 0,-7-10-1 16,0 1-2-16,0 2-6 16,0 1 7-16,0 2-20 15,0 6-29-15,-7 0-97 16,-7 0-192-16</inkml:trace>
  <inkml:trace contextRef="#ctx0" brushRef="#br1" timeOffset="66950">5665 1146 304 0</inkml:trace>
  <inkml:trace contextRef="#ctx0" brushRef="#br1" timeOffset="67614">5665 1146 304 0,'120'-137'208'0,"-120"128"-92"0,0 4 3 15,0 5-66-15,0 0-2 0,0 0-51 16,0 5-8-16,0 23-4 15,0 10 19-15,0-5-7 16,0 5 0-16,0-9 9 16,7-1-10-16,-7-2 1 15,7-9 0-15,-7-8-4 16,0-3 9-16,7-2-5 16,-7-4 1-16,6 0 4 15,1-4 10-15,10-20-15 16,-3-4 0-16,0 0-3 0,-7 8 12 15,3 8-9 1,-10 7 0-16,0 5 4 0,7 0-12 16,0 0 8-16,7 0-7 15,3 2-4-15,3 16 19 16,1-4-8-16,3 0 0 16,-3-3 3-16,3-5-7 15,-3 0 4-15,3-6 0 16,-11 0-4-16,11 0 12 15,-10-14-8-15,0-12 0 16,-7-5 6-16,-7-1-3 16,0 3-3-16,0 1 0 15,0 5 28-15,0 9-25 16,-7 5 40-16,0 6-21 16,0 3-12-16,-17 0-20 0,3 0 9 15,8 17 1-15,6 12-1 16,-3 2 7-16,10-2-6 15,0 3 0-15,17-10 3 16,10-1-14-16,4-10 11 16,0-6 0-16,-10-5-6 15,-1 0 14-15,4 0-8 16,-10 0 0-16,3-14 6 16,-10-3-1-16,0 0-5 15,0 0 0-15,-7-1 2 16,0 10 8-16,0 2-10 15,0 6 0-15,0 0 6 0,7 0-15 16,0 0 1-16,10 18 8 16,4 7-5-16,10 4 10 15,6-4-5-15,-9-1 0 16,10-8-11-16,-7-4 0 16,-11-6-71-16,11-6-52 15,-24 0-51-15,0 0-325 16</inkml:trace>
  <inkml:trace contextRef="#ctx0" brushRef="#br1" timeOffset="67752">6517 1117 155 0,'0'0'159'0,"0"0"-43"16,0 0-88-16,0 0 8 16,0 0-6-16,0 0-13 0,-110 97 3 15,103-65-16-15,-10-4-8 16,17-7-95-16</inkml:trace>
  <inkml:trace contextRef="#ctx0" brushRef="#br1" timeOffset="67995">6614 883 519 0,'0'-16'117'15,"0"9"26"-15,-7 7-67 16,7 0-31-16,0 14-45 0,0 32 5 16,0 14-5-16,0 8 0 15,0-1 10-15,0-10-6 16,7-11-4-16,23-8-4 16,-9-13 2-16,-7-11-87 15,10-12-31-15,-17-2-72 16,-7 0-220-16</inkml:trace>
  <inkml:trace contextRef="#ctx0" brushRef="#br1" timeOffset="68052">6517 1117 181 0</inkml:trace>
  <inkml:trace contextRef="#ctx0" brushRef="#br1" timeOffset="68132">6517 1117 181 0,'155'-20'123'0,"-155"9"-13"0,0 2-35 16,0 0-9-16,24 1-65 0,35 1 5 15,23 6-2-15,14 1-4 16,-6 0-26-16,-18 0-494 15</inkml:trace>
  <inkml:trace contextRef="#ctx0" brushRef="#br1" timeOffset="69127">7979 5326 685 0,'0'0'145'16,"0"0"-57"-16,0 0 12 16,0 0-2-16,0 0-44 15,0 0 36-15,-24-78-49 16,17 78-14-16,7 0-27 16,0 6-5-16,0 31 5 0,0 15 0 15,0 13 2-15,0 6-9 16,0 8 10-16,0-1-3 15,0-6 1-15,0 1 13 16,0-10-15-16,0-12 1 16,0-15-81-16,0-14-5 15,7-18 4-15,17-4 41 16,-4 0 37-16,4-26 8 16,-3-16 7-16,3-9-11 15,-24-4 2-15,0 5-2 16,-10 0 0-16,-35 10 0 15,11 14-1-15,-11 6-4 0,7 12 5 16,0 8 0 0,11 0 1-16,10 0-10 0,10 0 9 15,7-3 0-15,0 3-3 16,0-3 14-16,31 0-10 16,27 1 1-16,31-2 3 15,1 2-3-15,-18 2-2 16,-3 0-65-16,-35 0-260 15</inkml:trace>
  <inkml:trace contextRef="#ctx0" brushRef="#br1" timeOffset="69311">8436 5500 649 0,'0'0'154'16,"0"0"-22"-16,0 0-72 15,0 0 10-15,0 0-70 16,0 0-11-16,0-17-91 16,0 17-111-16,0 17 57 15,17 0-199-15</inkml:trace>
  <inkml:trace contextRef="#ctx0" brushRef="#br1" timeOffset="70113">8436 5500 594 0,'237'-60'184'0,"-244"57"-88"0,0 3 24 16,7 0-66-16,0 0-52 16,-6 24 0-16,6 15 3 15,0 10-4-15,0-4 5 16,0-3 5-16,0-9-8 15,6-10-3-15,1-8 1 16,-7-14-8-16,14-1 11 16,-14 0-4-16,17-1 21 15,-3-27-17-15,0-5 7 16,3-5-11-16,-10 8 2 16,0 1-4-16,0 14 2 0,-1 7 0 15,-6 5 0-15,11 3-5 16,-4 0 5-16,13 0-19 15,11 23 19-15,-3 3-7 16,10-4 7-16,-1-1-5 16,8-7 1-16,-7-7-10 15,7-6 14-15,-18-1 0 16,4 0 0-16,-10 0 3 16,3-14 3-16,-11-9-6 15,-13-9 0-15,0 1 8 16,0 0 0-16,0 2-5 15,-20 6 5-15,-4 12 34 0,3 1-12 16,-3 9-7 0,10 1-23-16,7 0 4 0,1 22-10 15,-5 13 6-15,11 8-3 16,0-3-5-16,11 0-14 16,23-9 1-16,4-2 11 15,6-12-27-15,-13-8 21 16,4-9-6-16,-11 0 8 15,7 0 10-15,-24-15 6 16,0-11-2-16,-1-8 18 16,-6 0-14-16,0-3 35 15,0 2 0-15,0 13-10 16,0 2 22-16,0 14-21 0,0 6 18 16,0 0-33-1,0 0-15-15,7 0-5 0,24 20-16 16,-3 11 21-16,10 3 2 15,-1-8-2-15,8 0-6 16,0-6-34-16,-1-9-83 16,-6-5-48-16,-10-6-101 15,-21 0-304-15</inkml:trace>
  <inkml:trace contextRef="#ctx0" brushRef="#br1" timeOffset="70211">9564 5517 462 0,'0'0'131'0,"0"0"-57"0,0 0-8 16,0 0-50-16,0 0 28 16,0 0-40-16,-172 106-3 15,151-66-2-15,21-5-73 16,0-13-303-16</inkml:trace>
  <inkml:trace contextRef="#ctx0" brushRef="#br1" timeOffset="70433">9883 5151 714 0,'0'0'157'0,"0"0"-35"16,0 0-48-16,0 0-3 0,0 0-70 15,0 0 12 1,0 63-17-16,0 0 8 0,0 3-2 15,0-1-1-15,0-4 11 16,0-10-24-16,14-13-10 16,0-18-129-16,10-12-42 15,-17-8-116-15</inkml:trace>
  <inkml:trace contextRef="#ctx0" brushRef="#br1" timeOffset="70587">9712 5426 535 0,'0'0'81'0,"0"0"-58"16,0 0-23-16,0 0 0 16,0 0-9-16,237-3 9 15,-162 3-125-15,-30 0-59 16</inkml:trace>
  <inkml:trace contextRef="#ctx0" brushRef="#br1" timeOffset="70786">7979 6109 748 0,'237'-41'179'0,"65"-3"-131"0,56-2-1 16,-11-1-29-16,-44 13-11 15,-49 12-14-15,-61 7-50 16,-45 4-463-16</inkml:trace>
  <inkml:trace contextRef="#ctx0" brushRef="#br1" timeOffset="71501">4523 1463 524 0,'0'0'94'0,"0"0"-68"15,0 0-15-15,0 0 41 16,289 92 47-16,37-84-15 0,163-8-33 16,112-14-13-1,73-22-32-15,-13 11 6 0,-91 9-12 16,-140-1-333-1</inkml:trace>
  <inkml:trace contextRef="#ctx0" brushRef="#br1" timeOffset="95304">11008 5720 958 0,'0'0'114'16,"0"0"5"-16,0 0-19 15,0 0-24-15,0 0-8 16,0 0-45-16,0 0-17 16,0-2-5-16,0 41 5 15,-7 19-3-15,-21 7 7 16,-3 8-8-16,1 0 15 0,9 4-16 16,7 1-1-16,-3-7 6 15,17-9-2-15,0-16-4 16,0-11 0-1,0-15-1-15,7-11 1 0,17-7-21 16,-10-2 15-16,3 0 1 16,-17-5 10-16,0-21-2 15,0-9-3-15,0-4 0 16,-31-2-7-16,-14 2 6 16,-6 1 1-16,6 13-1 15,14 5 7-15,17 11-6 16,14 4 0-16,0 5 2 15,0 0-7-15,0-4 5 0,38 2-18 16,27 2-10 0,32-3-95-16,16-3-176 0,-10 3-566 15</inkml:trace>
  <inkml:trace contextRef="#ctx0" brushRef="#br1" timeOffset="95496">11424 6049 816 0,'0'0'190'0,"0"0"-31"16,0 0-24-16,0 0-45 15,0 0-69-15,0 0-16 0,24-37-5 16,-24 37-43 0,14 0-69-16,17 0-50 0,10 12 13 15,14-1-108-15,-14-3-222 16</inkml:trace>
  <inkml:trace contextRef="#ctx0" brushRef="#br1" timeOffset="96338">11424 6049 141 0,'302'-31'529'0,"-302"7"-391"15,0 1 34-15,0 7-58 16,0 2-15-16,0 4 3 16,0 8-28-16,0 2-14 15,0 0-27-15,0 0-23 16,0 0-1-16,0 0-9 15,0 20 0-15,0 11 2 16,0 1-1-16,0-3 1 0,0-3 0 16,0-7 2-16,11-4 0 15,-11-7-4-15,7-8 0 16,-7 0-4-16,6 0 9 16,1 0-5-16,7 0 2 15,10-13-2-15,-3-8 5 16,3 3-5-16,-3 7-3 15,3 0 1-15,-18 8-2 16,1 0 4-16,-7 3 0 16,14 0-17-16,-4 0 10 0,4 6 3 15,0 8-3 1,0 0 6-16,10 0-8 0,-4-2 9 16,18 0-20-16,-7-10-23 15,14-2 23-15,-18 0 5 16,-3 0 12-16,-10-6 1 15,0-14 4-15,-4-5 0 16,-10-1 5-16,0-3-2 16,0 1 14-16,0 8-2 15,-17 8-3-15,10 6 13 16,7 4-18-16,0 2-9 16,-7 0-1-16,0 2-27 15,1 27 28-15,-1 5 0 16,-4 1 1-16,11-7-2 15,0-2 0-15,0-6-4 0,24-5-12 16,14-7-7-16,7-5 24 16,-4-3-1-16,-3 0 1 15,-7-8 5-15,-10-16-5 16,-4-1 2-16,-17-4 11 16,0 4 2-16,0 4 16 15,0 8-13-15,0 9-5 16,0 4 7-16,0 0-20 15,0 0-6-15,0 14-7 16,7 12 13-16,6 3 3 16,1-3-3-16,10-4-2 15,-3-1 1-15,10-7-54 0,0-6 3 16,-11-4-19-16,-6-4-54 16,3 0-26-16,-17 0-22 15,0 0-15-15,0-9-20 16,-17-5 41-16,3 2 167 15,1 0 64-15,13 4 94 16,-7 2-9-16,7 6-38 16,-11 0-47-16,-2 0-25 15,-1 0-38-15,-10 9 2 16,-4 11-3-16,11 0-23 16,3 0-215-16</inkml:trace>
  <inkml:trace contextRef="#ctx0" brushRef="#br1" timeOffset="96600">12847 5746 798 0,'0'0'158'0,"0"0"4"15,0 0 6-15,0 0-71 16,0 0-33-16,0 0-44 15,0-26-15-15,0 61-5 16,0 11 6-16,0 5-5 16,-13 6 7-16,6-3-7 15,-4-5-1-15,11-4 0 16,0-6-27-16,0-17-132 0,18-14-103 16,9-8-63-16</inkml:trace>
  <inkml:trace contextRef="#ctx0" brushRef="#br1" timeOffset="96736">12816 5957 499 0,'0'0'170'0,"0"0"-70"0,0 0-1 16,0 0-16-16,0 0-60 16,0 0-17-16,107-4-3 15,-62 4-3-15,6 0-200 16</inkml:trace>
  <inkml:trace contextRef="#ctx0" brushRef="#br1" timeOffset="97174">13129 6004 258 0,'0'0'545'0,"0"0"-417"15,0 0-6-15,0 0-46 16,0 0-31-16,0 0-17 16,148-26-11-16,-103 23-11 15,-14-1-3-15,-11 4 1 0,-13-2-4 16,-7-4 1 0,0-2 13-16,0-6-7 0,-7-4 1 15,-24-2-8-15,4 3 5 16,-4 6-3-16,17 5 0 15,14 3 2-15,0 3 0 16,0 0-4-16,0 0 0 16,0 0-1-16,0 0-2 15,7 0 3-15,17 12-1 16,-3 10 4-16,10-1-2 16,-11 4-1-16,4 0 0 15,-3 1 0-15,-7 1 2 16,-7-8-4-16,-7-1 2 0,0-2-6 15,0-4-10 1,-7-4-134-16,-21-2-53 0,-3-6-252 16</inkml:trace>
  <inkml:trace contextRef="#ctx0" brushRef="#br1" timeOffset="102991">13752 5895 413 0,'0'0'232'16,"0"0"-74"-16,0 0-31 16,0 0-48-16,0 0-4 15,0 0-28-15,6-17-12 16,-6 17-30-16,0 0-5 15,0 0-4-15,0 19-10 16,0 10 14-16,0 5 1 16,0-5 0-16,0-4-1 15,0-4 1-15,0-10 4 0,-6-2-4 16,6-7-1 0,0-2 0-16,0 0 9 0,0 0 2 15,0 0 6-15,0-16-10 16,13-7-3-16,11-3 0 15,-10 3 13-15,0 9-2 16,-4 5-7-16,-3 6-8 16,7 3 0-16,-7 0 0 15,17 14-8-15,3 13 5 16,-9 1 3-16,-5-5-8 16,1-3-19-16,-7-3-127 15,-7-3-84-15,0-4-247 16</inkml:trace>
  <inkml:trace contextRef="#ctx0" brushRef="#br1" timeOffset="103585">14175 5854 357 0,'0'0'212'0,"0"0"-140"15,0 0-20-15,0 0-24 16,0 0-18-16,0 0-3 16,-38 52 11-16,24-23-14 15,-3-1 0-15,10 1 0 16,0-7-1-16,7-7-3 15,0-3 0-15,0-7 0 16,0-5 0-16,24 0 12 0,-3 0-7 16,-8 0 7-16,12-8 25 15,-5-10 38-15,-3-2-14 16,-10 0 1-16,0 0-3 16,0-3 2-16,-7 7-22 15,0 4-22-15,0 6 2 16,0 6-13-16,0 0-6 15,0 0-6-15,0 14-8 16,0 18 12-16,0 3-1 16,0 1 1-16,0-4-64 15,0-3-72-15,0-7-110 16,24-7-234-16</inkml:trace>
  <inkml:trace contextRef="#ctx0" brushRef="#br1" timeOffset="103947">14463 6055 332 0,'0'0'247'0,"0"0"-148"0,0 0 3 0,0 0-27 16,0 0 12 0,97-166-48-16,-90 126-15 0,6 3 4 15,-13 0 0-15,0 8 6 16,0 6 5-16,0 8-9 16,0 11 9-16,0 4-21 15,0 0-15-15,0 0-6 16,-20 16-9-16,-1 24 12 15,-17 12 0-15,21 2 4 16,3 1-7-16,14-10 3 16,0-5-53-16,0-11-44 15,24-7-56-15,11-11-82 16,9-4-369-16</inkml:trace>
  <inkml:trace contextRef="#ctx0" brushRef="#br1" timeOffset="104162">14463 6055 271 0</inkml:trace>
  <inkml:trace contextRef="#ctx0" brushRef="#br1" timeOffset="104373">14463 6055 271 0,'231'2'242'0,"-218"-16"-121"0,1-5 3 0,3-5-27 16,4-7-22-16,-7-7-20 16,10-4-33-16,-3-7 10 15,-11-2-2-15,-3 0 27 16,6 2-10-16,-13 11-32 15,7 13 18-15,-7 14 10 16,0 8-12-16,0 3-5 16,0 0-26-16,0 19-18 15,-27 29 17-15,-4 13 2 16,7 5 6-16,24-3-7 16,0-6 0-16,17-5-4 15,28-16-3-15,27-7-52 0,-3-11-114 16,-4-16-214-16</inkml:trace>
  <inkml:trace contextRef="#ctx0" brushRef="#br1" timeOffset="109959">779 1571 307 0,'0'0'151'0,"0"0"-84"16,0 0 8-16,0 0-3 15,0 0-33-15,0 0 35 16,-7 10 23-16,7-10-25 16,0-10 15-16,17-15-83 15,10-1 13-15,11-6 1 0,7-7-7 16,0 2 4-1,-1-4-15-15,-16 4 13 0,3 6-14 16,-7 9 1-16,-17 7 0 16,-7 10 2-16,7 5 9 15,-7 0-13-15,0 0 2 16,0 0-14-16,-24 8 3 16,-4 9 11-16,-3 0 0 15,10-3-3-15,-3 1 9 16,11-3-6-16,-1-2 0 15,4 2-19-15,10 2 11 16,0-2-8-16,0 2-16 0,37 1 31 16,15 1-34-16,10 5 31 15,-4 1 3-15,1-2 1 16,-21 0-7-16,-1 1 7 16,-23-7 0-16,-7 2-6 15,-7-1 9-15,0-1-3 16,0 1 0-16,-14-4 2 15,-30-3-12-15,-1 2 10 16,-14-5 0-16,15-5-3 16,6 0 5-16,7 0-4 15,10 0-53-15,-10 0-43 16,18-15-16-16,6-4-100 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7:15.56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73 217 723 0,'0'0'196'16,"0"0"-44"-16,0 0-45 15,0 0 0-15,0 0 7 16,27-148-66-16,-27 134 9 0,0-1-15 16,0 7-38-16,0 2 30 15,0 3-34-15,-14 3 0 16,7 0-8-16,-10 0 12 16,-3 0-4-16,6 9 0 15,-3 16-6-15,10 4-7 16,7 5 12-16,0 7-3 15,0-4-7-15,31 3 0 16,13-6 11-16,1 1 0 16,7-4-8-16,-8-2-3 15,-9-4 11-15,3-5 0 16,-21-3-2-16,-10-5 8 16,-7-7-6-16,0 1 0 15,0-6 2-15,-18 0-12 16,-33 0 6-16,-8 0-12 0,1 0-2 15,6 0-56-15,15 0 3 16,13-2-25-16,24-4-74 16,0-3-20-16,37-11-142 15,46-14-164-15</inkml:trace>
  <inkml:trace contextRef="#ctx0" brushRef="#br0" timeOffset="998">605 95 300 0,'0'0'266'0,"0"0"-71"15,0 0-27-15,0 0-3 0,0 0-62 16,0 0-48 0,-17-77 3-16,17 77-58 0,-7 14 3 15,1 23-3-15,-1 12 5 16,7 5 8-16,0-3-12 16,0 1 9-16,0-3-4 15,0-10-6-15,0-7 0 16,7-9-2-16,-7-12 2 15,6-8 0-15,-6-3-27 16,0 0-41-16,0 0 46 16,0-12-24-16,0-10-8 15,-6-1 15-15,-8-3-4 16,-10 4 43-16,-4 2-1 16,4-1 10-16,10 10-3 15,1 6-6-15,13 1 0 0,0 4-4 16,0 0 2-16,0 0-8 15,6 0-7-15,32 4 17 16,7 6 3-16,7 0 1 16,6-5 0-16,7-5 28 15,-3 0-15-15,-3 0 37 16,-15-3 3-16,-9-14-22 16,-11-4 26-16,-10 3-35 15,-14-1-3-15,0 9 12 16,0-2-32-16,-21 4 11 15,-17 4-14-15,0 4 10 16,1 0-18-16,-5 4 8 0,18 24 0 16,10 3-11-16,14 7 2 15,0-4 7-15,7-3-2 16,52 1-12-16,10-9 11 16,3-7 5-16,-3-7 0 15,-4-6-1-15,-14-3 17 16,-6 0-9-16,-14 0 9 15,-17-14-15-15,-14 0 42 16,0-1-15-16,0 4 5 16,0 0 21-16,0 5-43 15,0 6 27-15,0 0-34 16,0 0 5-16,0 6-18 16,0 31-10-16,0 23 19 15,0 17-5-15,0 11 17 16,0 9-12-16,0 4 0 0,0-9 3 15,0-19-10-15,0-15 7 16,0-19 0-16,0-15-1 16,0-13 13-16,0-11-12 15,0 0 2-15,0 0 4 16,0-35 24-16,0-21-28 16,0-28 0-16,0-15 4 15,0-10 5-15,14-3-11 16,3 9 0-16,-3 12 4 15,-1 13-10-15,-6 19 6 16,-7 19 0-16,7 20-4 16,-7 11 9-16,0 7-8 0,10 2 3 15,4 0-40-15,17 14 19 16,10 23-8-16,14 12 11 16,-13-1 17-16,-11 1-38 15,-1-4 37-15,-23-5-5 16,-7-5-25-16,0-8 5 15,-37-3-50-15,-22-4-11 16,-10-8 16-16,4-4-48 16,7 0-39-16,6-4-74 15,21 2-96-15</inkml:trace>
  <inkml:trace contextRef="#ctx0" brushRef="#br0" timeOffset="1270">1785 126 93 0,'0'0'587'0,"0"0"-398"16,0 0-14-16,0 0-26 16,0 0-43-16,0 0-28 15,-31-126-18-15,31 126-45 16,0 0-7-16,0 6-8 15,0 28-5-15,0 15-10 16,7 8 29-16,17 5-14 0,-4 5 0 16,11-4 1-16,-3-3-6 15,-4 0 5-15,-10-6-152 16,-7-5-298-16</inkml:trace>
  <inkml:trace contextRef="#ctx0" brushRef="#br0" timeOffset="1752">2170 454 695 0,'0'0'148'0,"0"0"-31"16,0 0-31-16,0 0-28 0,0 0-50 15,0 0 9-15,96-8-7 16,-30 8-1-16,-1 0-5 16,-3 0 12-16,-18 0-13 15,-23-2 0-15,-7-4 20 16,-14 0-16-16,0-6 52 16,0-4-23-16,-7-5-29 15,-27-1 13-15,-4 2-18 16,-7 6-2-16,14-1 1 15,4 4 14-15,9 5-15 16,5 1 0-16,13 5 4 16,0 0-9-16,0 0 5 0,0 0-13 15,37 0 5-15,29 17 2 16,16 5 6-16,15 6 0 16,-25 2 5-16,3-2-7 15,-16-2 4-15,-28-3-2 16,-11-5 2-16,-13 0 14 15,-7 3-16-15,0 4 0 16,-41 4-8-16,-14 0-23 16,-3 0-195-16,37-9-207 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7:17.73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61 484 982 0,'0'0'190'16,"0"0"-40"-16,0 0-58 16,0 0-46-16,0 0-42 15,0 0-4-15,-7 80 16 16,14-23-7-16,13-5 1 15,-9-1-8-15,9-11 9 16,-13-6-13-16,0-11 8 0,0-9-6 16,-7-8 0-1,0-6 18-15,0 0-12 0,0 0 14 16,0-17 33-16,-7-23 22 16,-20-14-74-16,-4-13 0 15,10-12 4-15,-3-10 9 16,10-8-14-16,7-1 0 15,7 7 0-15,0 14-14 16,0 20 13-16,28 17-16 16,23 20 13-16,-6 11-54 15,17 9 18-15,3 0-29 16,-13 24-60-16,-7 24-22 16,-39 12-79-16,-6 8-55 0,-13 4-219 15</inkml:trace>
  <inkml:trace contextRef="#ctx0" brushRef="#br0" timeOffset="71">61 484 231 0</inkml:trace>
  <inkml:trace contextRef="#ctx0" brushRef="#br0" timeOffset="1063">61 484 231 0,'127'142'473'0,"-127"-142"-355"0,7-10 3 0,38-2-94 16,6 4-4-16,14-4 9 15,4 3-20-15,-10 1 37 16,-8 2-4-16,-6 0-23 15,-18 4 28-15,-3-5-19 16,-10 2 16-16,-7-1 15 16,-7 4-33-16,0-4 28 0,0 3-14 15,0 3-19-15,0 0 20 16,0 0-44-16,0 0 5 16,0 0-5-16,0 0-18 15,0 5 16-15,0 21-11 16,0 6 13-16,17 5-1 15,4-8 5-15,10-1-4 16,-4-8 0-16,-3-5 8 16,4-7-13-16,3-5 5 15,0-3 0-15,-4 0-3 16,4 0 12-16,-10-14-8 16,3-10 4-16,-3-4 9 15,-4-1-5-15,-3 1-9 0,-8 8 3 16,1 3 4-1,-7 8 0-15,0 6-7 0,0 3 0 16,7 0-3-16,-7 0-1 16,11 6-14-16,-5 23 18 15,8 2-13-15,-7-2 18 16,17-6-5-16,-17-3 0 16,7-9-3-16,-1-2-4 15,5-9 1-15,-5 0-10 16,12 0 9-16,-5 0 8 15,4-12-1-15,-3-10 5 16,-1-4 6-16,5-1-6 0,-12 5-5 16,4 8 6-16,-10 2-13 15,0 9 7-15,0 3 0 16,0 0 0-16,7 0-21 16,10 3 21-16,-4 23-9 15,5 0-16-15,5 2 14 16,-2-5-37-16,3-3 13 15,-10-8 9-15,3-4-8 16,-4-8 31-16,-13 0-1 16,0 0 4-16,-7-5 7 15,0-22-1-15,0-7 1 16,0-4 18-16,0 2-17 16,-7-1 29-16,-20 8-15 15,3 9-16-15,3 9 29 16,4 8-32-16,17 3 0 0,-14 0-3 15,0 17-15-15,0 18 10 16,4 10 5-16,10 1-1 16,0-9-10-16,0-5-14 15,17-12-18-15,11-9 24 16,-11-11-19-16,11 0 37 16,-4-3 1-16,3-29 2 15,-3-10 27-15,-10-13-18 16,0-8 32-16,-14-8 10 15,0-6-40-15,0 0 27 16,0 2-22-16,-21 16-12 16,-10 12 25-16,4 25-30 0,3 10 6 15,17 12-7-15,-14 9-10 16,-3 45 6-16,3 21 3 16,4 8 1-16,17 0-7 15,0-6 11-15,0-8-4 16,45-9 0-16,-7-14-30 15,-1-12-19-15,8-14-57 16,0-12-20-16,-11-8-62 16,-10 0-178-16</inkml:trace>
  <inkml:trace contextRef="#ctx0" brushRef="#br0" timeOffset="1412">800 221 518 0,'0'0'90'0,"0"0"-38"16,0 0-8-16,0 0-29 15,0 0-4-15,0 0 4 16,0 0-10-16,-34 48 5 15,54-43 7-15,-6 3-2 16,3-8 32-16,-10 0-17 0,0 0 31 16,-7-8 28-16,7-13-35 15,-7-5 24-15,0-3-34 16,0 6-9-16,-7 3-14 16,-24 3-21-16,3 8-4 15,-2 9-19-15,-8 0-136 16,17 15-78-16,21 16-340 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7:22.30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228 290 727 0,'0'0'212'16,"0"0"-71"-16,0 0-2 0,0 0-11 15,0 0-60 1,0 0-54-16,-110-94 16 0,93 94-30 16,4 14 0-16,-1 17-15 15,-10 9 21-15,24-3-6 16,0 3 0-16,0-6 6 15,24-5-15-15,3-6 9 16,4-12 0-16,0-7-12 16,-17-4 17-16,7 0-5 15,9-12 19-15,-16-11-13 0,3-5 18 16,-17-5-24 0,0-1 0-16,0-5 9 15,-37 5 2-15,-8 8-11 0,7 6 0 16,0 11 15-16,18 6-27 15,-11 3 12-15,10 0 0 16,4 26-14-16,10 8 13 16,7 3 1-16,0-5 0 15,24-1-5-15,35-11-5 16,-1-9-4-16,11-4 14 16,-11-7-14-16,1 0 20 15,-15-14-6-15,1-18 19 16,-7-5-16-16,-24-6 34 15,-1-6-13-15,-13-5 2 16,0-1 35-16,0 7-55 0,-13 12 21 16,-1 8-11-16,-3 15-4 15,10 10 9-15,7 3-21 16,0 0-3-16,-7 37-8 16,7 20 0-16,0 26 11 15,0 14 0-15,0 15 11 16,0 6-15-16,7 7 4 15,0 9 0-15,-7 0-9 16,0 1 4-16,17-15-14 16,-10-20-10-16,24-34-24 15,-11-23 43-15,1-19-10 16,3-17 20-16,7-7-17 16,-10 0 37-16,16-37-20 0,-9-14 28 15,-4-15-24-15,-17-11 11 16,-7-1-15-16,-7 4-8 15,-51 11 5-15,-4 9-94 16,3 11-66-16,8 8-115 16,20 10-285-16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7:23.03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103 627 820 0,'0'0'118'15,"0"0"-5"-15,0 0 12 16,0 0-50-16,0 0 14 15,0 0-48-15,-45-154 5 16,59 117-8-16,24-9-38 16,-11-2 40-16,4-7-20 15,-7 4-15-15,-10-3 25 16,-14-1-26-16,0 10 5 16,0 5-7-16,0 16 17 15,-7 11-16-15,0 9-3 0,-3 4 0 16,-4 0-11-16,-17 35-7 15,-10 25 18-15,-4 17-3 16,7 6 16-16,32 3-20 16,6-3 7-16,0-9 0 15,20-14-10-15,25-10 15 16,7-17-5-16,-1-13 0 16,1-12 1-16,-1-8-16 15,11 0 15-15,-10-8 0 16,-14-18 17-16,-11-8-5 15,-13-3-10-15,-4-5-1 16,-10 7 11-16,0 3-8 0,0 10-4 16,-17 9 0-1,10 5-6-15,7 8 9 0,0 0-6 16,-7 12-2-16,7 23-2 16,-14 4-3-16,14 7 10 15,0-6 0-15,7-3-12 16,21-6 8-16,10-8 1 15,-1-11 1-15,1-7-15 16,0-5 10-16,-10 0 5 16,3-2 2-16,-11-25 16 15,-13-7-6-15,-7-3-4 16,0-3-6-16,0 0 14 16,-7 5-9-16,-27 4-5 0,3 11 0 15,0 12-10 1,17 8-7-16,0 0-57 0,7 12-79 15,7 22-94-15,0 0-2 16,35 3-127-16</inkml:trace>
  <inkml:trace contextRef="#ctx0" brushRef="#br0" timeOffset="339">983 613 452 0,'0'0'243'16,"0"0"-82"-16,0 0 13 15,0 0-67-15,0 0 4 16,0 0-57-16,-72-137-26 16,55 137-1-16,3 0-27 0,7 12 0 15,0 19-6-15,7 6 7 16,0 0-5-16,0 0 4 16,28-8 0-16,10-8-12 15,-1-8 5-15,8-8 7 16,0-5 0-16,-18 0 5 15,4 0 17-15,-17-13-17 16,-14-13 11-16,0-8 43 16,0 0-58-16,-34-4 10 15,-21 7-11-15,3 8 11 16,7 12-18-16,11 11 7 16,3 0-72-16,24 11-68 15,0 18-207-15,7-1-378 0</inkml:trace>
  <inkml:trace contextRef="#ctx0" brushRef="#br0" timeOffset="832">1341 539 817 0,'0'0'239'0,"0"0"-29"16,0 0-66-16,0 0-19 15,0 0-67-15,0 0-39 16,-31-72-19-16,31 99 3 0,0 24-3 16,0 20 1-1,0 9 12-15,0 6-2 0,0-1-11 16,0-4 0-16,0-10-4 16,0-8 13-16,0-5-9 15,0-19 0-15,0-7 8 16,0-18-9-16,0-9 1 15,0-5 0-15,0 0 15 16,0-2-9-16,-7-35 38 16,0-17-9-16,7-14-25 15,0-8 2-15,0-6-12 16,0-10 0-16,-7-5 2 0,-3 2 6 16,-4 13-8-16,7 19 0 15,0 20 9 1,7 20-17-16,0 12 8 0,14 11-27 15,45 0 12-15,16 0-20 16,1 11 35-16,-4 14 0 16,-14-1 1-16,-20-5-12 15,-14-4 11-15,-17 2 0 16,-7-2-12-16,-17 1-14 16,-48 4-3-16,-25 9-65 15,-6-3-160-15,14 5-192 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7:38.14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416 165 702 0,'0'0'167'0,"0"0"-19"16,0 0 59-16,0 0-60 16,0 0-39-16,0 0-8 15,0 0-69-15,0 0-3 0,7-79-12 16,-7 53-7-16,0 6-7 15,0 5-2-15,-31 4-5 16,10 1-7-16,-17 10-2 16,0 0 14-16,11 0 0 15,-11 10 9-15,17 21-20 16,4 4 11-16,10 5 0 16,7-1-12-16,0 2-4 15,24-1 16-15,11 3 0 16,16-4-6-16,-6 5-3 15,0-4 9-15,-7-3 0 16,-7-3-7-16,-11-3 16 0,-13-2-16 16,-7-3 7-16,0-3-23 15,0-6 20-15,-45 0-59 16,-13-6 41-16,-14-3 15 16,-11-4-73-16,8-1-12 15,9-3-38-15,15 0-27 16,20 0-58-16,31-17-128 15</inkml:trace>
  <inkml:trace contextRef="#ctx0" brushRef="#br0" timeOffset="1055">770 114 702 0,'0'0'206'16,"0"0"-3"-16,0 0-53 0,0 0-29 15,0 0-23-15,0 0-64 16,0-43 3-16,0 43-37 16,10 0-5-16,-3 32 4 15,7 16-15-15,0 12 16 16,3 3 5-16,-3 3 1 16,-1-9-5-16,-6-8-1 15,17-9 8-15,-17-12-7 16,0-8-1-16,-7-14-13 15,0-4 12-15,0-2-33 16,0 0 34-16,0-5-1 16,0-24 10-16,-21-8-18 0,-16-3 8 15,-1 2 1-15,0 5-12 16,10 10 13-16,4 8-2 16,17 10-3-16,1 5-14 15,6 0 8-15,0 0 1 16,0 0-7-16,0 8 11 15,37 16-17-15,36-7 11 16,16-6-10-16,7-6 15 16,1-5 6-16,-22 0 0 15,-9 0 0-15,-22-7 20 16,-13-11-17-16,-10 1 35 16,-4-1 8-16,-17 1-24 15,0 6 29-15,0 2-34 0,0 4-13 16,0 3-4-16,-10 2-3 15,3 0-1-15,-7 0-7 16,0 0 0-16,-10 11 10 16,4 22 1-16,20 11 0 15,0-2-6-15,0 5-11 16,51-8 6-16,1-5-2 16,6-10 7-16,1-10-3 15,3-12 9-15,-4-2 0 16,-13 0 10-16,-7-2 0 15,-4-16-5-15,-17-2 13 16,-3 0-8-16,-14 4 39 0,0-2-21 16,0 9-9-16,0 4 15 15,0 5-30-15,0 0 6 16,0 0-10-16,0 0-17 16,0 11 15-16,0 26-21 15,0 18 23-15,0 2 8 16,0 3 1-16,7 1-9 15,0-2 0-15,-7-2 7 16,0-5-9-16,0-12 2 16,7-17 0-16,-7-11-4 15,0-10 16-15,0-2-12 16,0 0 12-16,0 0-12 16,0-32 43-16,0-13-21 15,0-15-16-15,0-9 8 16,0-5-4-16,0-9-10 0,0 2 0 15,0 2 10-15,0 9-15 16,10 20 5-16,4 12 0 16,-8 22-8-16,8 12-2 15,-3 4 10-15,9 0-4 16,11 4-19-16,21 21 12 16,-1 12 9-16,-6 5-10 15,-7 4 10-15,-11 1-28 16,-13-7 19-16,-14-6-11 15,0-3-25-15,-14-8 18 16,-44-3-43-16,-11-5-14 16,-10-6-33-16,21-4-66 0,20-1-25 15,31-4-138-15</inkml:trace>
  <inkml:trace contextRef="#ctx0" brushRef="#br0" timeOffset="1407">2379 96 711 0,'0'0'194'0,"0"0"-51"16,0 0 38-16,0 0-75 16,0 0-47-16,0 0-13 15,0-42-45-15,7 42-2 0,17 0 1 16,-3 22-4-16,10 19 1 15,6 5 3-15,-16 5 0 16,-21 1-9-16,0 2 8 16,0 3-2-16,-21-5 1 15,-23-4 4-15,-1-11 9 16,7-9-11-16,7-7 1 16,18-9 6-16,13-7 1 15,0-5-8-15,0 3 1 16,0-3 5-16,0 0-12 15,51 0-43-15,18 0-28 16,10-3-57-16,10-17-153 0,-13 0-300 16</inkml:trace>
  <inkml:trace contextRef="#ctx0" brushRef="#br0" timeOffset="1849">2840 392 496 0,'0'0'297'16,"0"0"-163"-16,0 0 15 16,0 0-54-16,0 0-70 15,0 0 0-15,72-52-21 16,-10 46-3-16,-4 1 6 16,1-2 2-16,-8 2-7 0,-6-1 11 15,-21 0-12 1,-17 4 20-16,-7-7 11 0,0 4 26 15,0-6 21-15,0-4-78 16,-24 3 12-16,-10-2-6 16,3-1-6-16,0 7 28 15,17 1-28-15,0 0 1 16,7 7 5-16,7-3 9 16,0 3-16-16,0 0 0 15,0 0 11-15,0 0-10 16,7 0-1-16,21 0 0 15,16 14-10-15,25 15 20 0,-10-1-9 16,-8 0-1 0,1 1 9-16,-14-3-6 0,-25 0-3 15,-13 3-10-15,0-1-4 16,-51 7-95-16,-45-1-135 16,-21-3-140-16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7:42.21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0 841 22 0,'0'0'601'16,"0"0"-404"-16,0 0-55 16,0 0 3-16,0 0-28 15,0 0-44-15,0 0 9 16,34-32-38-16,-3 4-3 15,7-9-5-15,0-9-19 16,6-3 29-16,1-5-17 16,-4-6-21-16,-3 6 20 15,-14 3-19-15,-10 10-2 16,-7 15 1-16,-7 12-5 0,0 8 2 16,0 4-5-16,0 2 0 15,0 0-7-15,0-3 2 16,0 3-14-16,0 0 17 15,0 0-21-15,-7 0 23 16,-7 5-4-16,7 15-9 16,7 4 7-16,0 1-31 15,0 4 18-15,7 2 13 16,28 0-26-16,9 4 32 16,11-3 0-16,-20-1 2 15,-4-3-7-15,-11-2 5 16,-9-3-6-16,-11-3 5 0,0 0-30 15,0 0 11 1,-45-3-1-16,-17-2-15 0,-10-6-2 16,3-7-55-16,18-2-24 15,16 0-37-15,11 0-58 16,10-11-254-16</inkml:trace>
  <inkml:trace contextRef="#ctx0" brushRef="#br0" timeOffset="657">474 644 153 0,'0'0'490'0,"0"0"-319"0,0 0-10 16,0 0-34 0,0 0-33-16,0 0 11 0,117-151-28 15,-79 99-17-15,7-11-13 16,-7-6-36-16,-11-2 11 15,4 4-9-15,-24 8-12 16,-7 14 22-16,0 10-21 16,0 15-1-16,0 12 9 15,0 4-10-15,0 4 0 16,0 0-14-16,-14 0-22 16,-10 32 29-16,-3 13 5 15,-4 18 2-15,17 10 0 16,7 4 6-16,7 0-9 15,0-3 3-15,14-6-15 0,30-10 10 16,8-12-12-16,0-12 0 16,-8-14 5-16,8-12-3 15,-7-8 15-15,-8 0 2 16,-16 0-1-16,3-14 16 16,-10-6-16-16,-7-6 9 15,0 3 19-15,-7 1-20 16,0 7 18-16,0 10-18 15,0 5-5-15,0 0-8 16,0 0 4-16,0 0-25 16,0 10 16-16,0 22 1 15,0 5 8-15,24 1 0 16,13-7 3-16,5-3-14 0,2-4 11 16,1-14 0-1,-7-3 1-15,0-7 9 0,-7 0-10 16,-4 0 8-16,-3-20-4 15,-17-6 12-15,-7-3-15 16,0-2 10-16,0-1 2 16,-31 4-13-16,-7 5-1 15,-13 3-4-15,6 9-14 16,0 6 15-16,11 1-35 16,3 4-48-16,10 0-31 15,11 17-68-15,10 9-61 16,0-3-116-16</inkml:trace>
  <inkml:trace contextRef="#ctx0" brushRef="#br0" timeOffset="1170">1599 581 513 0,'0'0'231'16,"0"0"-29"-16,0 0-95 15,0 0 9-15,0 0-29 16,0 0-21-16,-35-68-18 15,35 68-48-15,0 0-15 16,0 8 14-16,0 21-3 16,0 7 4-16,0 5 0 15,7-7 1-15,21-3-5 16,9-2 4-16,-6-12-17 16,-10-5 17-16,3-10-16 0,-3-2 16 15,-8 0 11-15,5 0-7 16,-11-17 17-16,-1 0-18 15,-6 3 6-15,0-1 35 16,0 4-26-16,0 8 8 16,0 1-8-16,0 2-15 15,0 0-6-15,0 0-23 16,7 11 5-16,17 12 13 16,4 0-13-16,10-3-3 15,13-6 15-15,-13-8 0 0,7-6 2 16,-7 0 11-1,-18 0-4-15,4-15 18 0,-10-16-14 16,-14-6 32-16,0-9 18 16,0-3-26-16,-7 4 19 15,-31 5-43-15,7 11-1 16,4 12-6-16,3 8-21 16,10 9 23-16,0 0-65 15,7 15-99-15,7 16-62 16,0 3-143-16</inkml:trace>
  <inkml:trace contextRef="#ctx0" brushRef="#br0" timeOffset="1386">2458 538 811 0,'0'0'166'0,"0"0"-40"16,0 0-19-16,0 0-17 15,0 0-90-15,0 0-7 16,62-25 3-16,41 25 3 16,7 0-28-16,-7 0-90 15,-27 0 16-15,-24 0-10 16,-32 0-81-16,-20 16 20 16,0-1-82-16</inkml:trace>
  <inkml:trace contextRef="#ctx0" brushRef="#br0" timeOffset="1535">2489 707 175 0,'0'0'234'0,"0"0"-88"0,0 0-12 16,0 0-31-16,0 0-55 15,0 0 27-15,200 3-47 16,-97-3-3-16,10 0-16 16,-3 0-7-16,-7 0-4 15,1 0-54-15,-22 0-230 16,-13 0-223-16</inkml:trace>
  <inkml:trace contextRef="#ctx0" brushRef="#br0" timeOffset="3224">3579 689 546 0,'0'0'247'15,"0"0"-86"-15,0 0-30 16,0 0-43-16,0 0-3 15,21-154-31-15,3 120-25 16,14-6 7-16,-4-4-33 16,-10 2 17-16,-3 2 27 15,-21-3-20-15,0 3 8 16,0-3-4-16,-21 3-24 16,-10 6 25-16,-7 11-30 15,18 9-1-15,6 5 1 16,-3 7 3-16,10 2-6 15,7 0 1-15,-7 2-23 0,-7 39 16 16,-3 18 1-16,10 16 6 16,7-1 5-16,0 0 4 15,0-11-9 1,31-9 0-16,-10-11 4 0,3-14-11 16,-4-12 7-16,-13-11-12 15,11-6 11-15,-5 0-4 16,11-6 5-16,4-26 9 15,3-4-3-15,-11-7 0 16,11 8-6-16,-17 9 0 16,10 10-2-16,-17 10 7 15,14 6-10-15,-4 0 3 0,4 0-21 16,23 14 20-16,-6 12-17 16,0-3-4-1,13-1 22-15,-6-10-24 0,-10-4 26 16,2-8 0-16,1 0 2 15,0 0-4-15,-10-8 2 16,-4-17 0-16,3-7 10 16,-10-6-2-16,-10 1 0 15,-7-6 14-15,0 3-15 16,0 0 20-16,-24 6-19 16,-3 11-3-16,-4 9-5 15,17 11-7-15,-10 3 6 16,3 0 0-16,7 21-8 0,-3 21 2 15,17 9 7 1,0 1 0-16,17-4-4 0,18-11 5 16,3-8-2-16,-7-8-6 15,13-13-6-15,1-6 5 16,0-2 8-16,13 0 0 16,-6-19 5-16,-1-7 5 15,-6 0-9-15,-7 0-1 16,-11 7 7-16,4 1-8 15,-17 12 1-15,3 4 0 16,-10 2-6-16,7 0-7 16,0 6 8-16,3 16 0 0,-3 6-26 15,-1-2 16-15,-6-8-8 16,3-7 13 0,-10-8 10-16,0-3 0 0,0 0 3 15,0-5 25-15,0-24-24 16,-10-2 19-16,-17-1-5 15,-4 0-11-15,-7 7 5 16,10 4-10-16,-9 11-4 16,-1 10-4-16,10 0-10 15,-10 8 14-15,1 32-5 16,6 11 7-16,17 6-3 16,14-2 9-16,0-9-8 15,14-12 2-15,23-14-17 16,-6-6 9-16,7-11 5 15,7-3 3-15,-11 0 17 0,4-17-13 16,0-12 7-16,-7-1 4 16,-4 1-13-16,-13 5 25 15,-4 7-10-15,-10 12-11 16,0 5 7-16,0 0-13 16,0 0-8-16,0 0 0 15,14 17-4-15,0 8 6 16,10 4 6-16,4-3 0 15,9-6 4-15,1-6 4 16,0-5-6-16,7-9-2 16,-1 0 6-16,15 0 6 15,-8-29-12-15,1-2 1 16,-7-3 5-16,-7-1 2 0,-11 3-8 16,4 10 0-16,0 8 8 15,-10 8-17-15,-8 6 9 16,18 0-14-16,0 13 10 15,-3 16-20-15,3 3 13 16,-11 3-8-16,-3-10-15 16,-3-5 28-16,-14-8-3 15,7-10 9-15,-7-2-2 16,0 0 10-16,0 0-2 16,0-8 17-16,0-21-22 15,-14-5 23-15,-23 0-16 16,-1-3 0-16,-7 6 15 15,7 4-15-15,4 13-8 16,3 11 0-16,10 3-12 0,-3 8 3 16,4 35 6-16,13 15 3 15,7 2-9-15,0-3 3 16,13-11-1-16,15-18-1 16,10-14-11-16,0-14 14 15,-1 0 10-15,15-14-5 16,-7-23 21-16,6-14-18 15,-13-3 21-15,7-13 8 16,-31 2-22-16,-1-7 29 16,-13-2-19-16,0 8-8 15,-7 9 16-15,-13 17-25 16,-4 17 9-16,10 17-12 16,7 6 3-16,-10 9-9 0,3 46-18 15,0 25 24-15,7 11 3 16,7-2 5-16,14-13-12 15,38-12 4-15,23-16-51 16,29-19 17-16,6-18-47 16,17-11-58-16,-24 0-112 15,-31-14-218-15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0:04.59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505 95 664 0,'0'0'169'0,"0"0"-76"15,0 0 15 1,0 0 11-16,0 0-36 0,0 0-20 16,0 0-24-16,28-81-36 15,-28 81 8-15,0 32-11 16,-7 17 0-16,-38 22 9 15,-6 11-7-15,-8 7 10 16,1 0-1-16,-11-3-5 16,4-4-1-16,6-4-5 15,8-15-11-15,6-15-71 16,21-14-96-16,24-19-62 16,0-12-158-16</inkml:trace>
  <inkml:trace contextRef="#ctx0" brushRef="#br0" timeOffset="273">839 105 472 0,'0'0'228'0,"0"0"-123"16,0 0 39-16,0 0-4 15,0 0-60-15,0 0-39 16,0-36-36-16,-38 87 0 15,-14 21 6-15,-16 16 6 16,9 4-15-16,1 2 19 16,13-5-15-16,0-7-4 15,7-7 3-15,4-15-5 0,10-11 0 16,3-15-6-16,21-14-104 16,0-12-104-16,0-8-146 15</inkml:trace>
  <inkml:trace contextRef="#ctx0" brushRef="#br0" timeOffset="1769">1372 0 696 0,'0'0'130'16,"0"0"-15"-16,0 0 8 0,0 0-53 15,0 0-59-15,0 0-11 16,13 95 3-16,-13-13-2 16,-20 13 32-16,-25 5-21 15,-13-4 14-15,6 1-11 16,7-19-7-16,8-9-1 16,12-17-7-16,19-24 0 15,6-13-7-15,0-15-41 16,0-12-17-16,24-45-14 15,10-20-103-15,-3-6 40 16,-24 8 111-16,-7 24 30 16,-21 11-14-16,-37 14 15 0,13 12 28 15,7 5 13-15,7 7 7 16,24 2-15-16,7 0-33 16,0 0-9-16,0 11 8 15,38 9 1-15,14-6 0 16,13-5 10-16,18-6 5 15,-1-3 12-15,-10 0-16 16,-3 0 23-16,-17-9 19 16,-14-5-10-16,-11-4 1 15,-3-2 6-15,-3-2-18 16,-14 5 17-16,-7-3-17 16,0 0 6-16,0 5-4 0,0 0-33 15,-21 10 9-15,-3 5-10 16,3 0-17-16,-10 12 12 15,-6 34 4-15,-5 14 2 16,-2 11-8-16,6 6 16 16,7-8-9-16,17-4 0 15,14-13 5-15,0-12-11 16,0-11 6-16,14-21-16 16,17-8 1-16,14 0 0 15,13-17 15-15,7-23 2 16,4-8 3-16,3-8 0 15,-10 5-5-15,-17 6 0 16,-18 13 4-16,-13 12 4 0,-4 15 1 16,-10 5-6-16,0 0-1 15,0 0-4-15,7 8-25 16,0 18 27-16,7 3-4 16,-7-4 8-16,10-6-4 15,-3-4 0-15,0-2-13 16,3-12 0-16,-10 3-26 15,6-4 34-15,-6 0-2 16,17 0 14-16,-10-12-6 16,10-5-1-16,-10-9 4 15,6 0-3-15,5 1-1 16,-5 1 0-16,-3 10 0 16,-3 6 3-16,0 8-5 15,0 0 2-15,3 0-16 0,-3 12 14 16,-8 10-14-16,12-5 0 15,-5 1 15-15,-6-7-24 16,0-5 19-16,-7-3-19 16,0-3-11-16,7 0 34 15,0 0-8-15,17-6 10 16,-3-14-2-16,16-11 6 16,-6 5-4-16,-3 6 0 15,-11 3 6-15,-3 11-11 16,-14 6 5-16,7 0 0 15,-7 0-3-15,17 3-9 16,-10 19 5-16,7 2-12 16,6-4 15-16,11-6-2 0,14-9-12 15,6-5 3-15,1 0 11 16,6-8 7-16,-3-18-3 16,-3-5 9-16,-18-1 3 15,-3-2 31-15,-7 0-6 16,-17 5 30-16,-7 1 0 15,0 10-41-15,0 9 30 16,0 7-11-16,0 2-31 16,0 0-14-16,0 26-40 15,-17 21 40-15,-4 23 9 16,-16 4-4-16,-1 0-5 16,10 4 0-16,-10-3 3 0,8-7 1 15,9-11-4-15,-3-11 0 16,10-21 0-16,7-13 7 15,7-6-3-15,0-6 2 16,-14 0 6-16,4-32 75 16,10-17-82-16,0-10-2 15,0-19-2-15,0-4 10 16,0-1-16-16,24-4 5 16,-3 8-18-16,10 10 15 15,7 13-24-15,-1 15 13 16,-2 21 8-16,3 17-30 15,6 3 7-15,1 0 4 16,0 11-4-16,-1 18 21 16,-16 5-21-16,-11 4 10 15,-17 7-10-15,0 1 1 0,-45 0 28 16,-30-3 0-16,9-4-16 16,8-7-100-16,6-6-79 15,28-12-278-15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7:47.62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268 66 783 0,'0'0'210'0,"0"0"-41"0,0 0-17 16,0 0-25-16,0 0-31 16,0 0-51-16,0 0-18 15,-24-66 4-15,24 66-27 16,0 0-5-16,0 9 1 16,0 36-13-16,-14 30 11 15,1 28 2-15,-11 14 0 16,10 8 1-16,-7 7 11 15,11-6-12-15,10-21 0 16,0-24 2-16,10-33-8 16,18-22-9-16,3-15-6 0,-4-11 16 15,11 0 7-15,-7-20-2 16,-4-25 10-16,-3-12-6 16,-17-9 9-16,-7-8-13 15,0 2 0-15,-37 3-1 16,-15 12 1-16,-13 8 0 15,-4 18 0-15,10 9-5 16,15 7 1-16,16 10 4 16,11 1 0-16,17 4-11 15,0 0 12-15,0 0-2 16,0 0-7-16,7 0-31 16,31-5 31-16,20-1 1 15,25-3 7-15,-1 1 0 16,-16-7 4-16,2 4-4 15,-16 0 0-15,-1-3 6 0,-6 5-6 16,-7 0 0-16,-4 6 0 16,-16 1-6-16,2 2 10 15,4 0-4-15,-17 0 0 16,0 0 6-16,-7-4-6 16,0 4 3-16,0 0-3 15,0-2 32-15,0 2-21 16,0 0 9-16,-7-4-18 15,-17 2 5-15,-3 2-14 16,-4 0 2-16,0 0 5 16,3 0-9-16,-3 23 9 15,4 3 0-15,16 8 0 0,5 3-4 16,6 0-4-16,0 1-13 16,6-9-2-16,32-7 12 15,-7-10-18-15,-3-10 25 16,3-2 3-16,-7 0 1 15,-4-2 3-15,-6-22-2 16,3-5 0-16,-10 4 20 16,-7 2-15-16,0 6 13 15,0 9 3-15,0 3-18 16,0 5 15-16,0 0-19 16,0 0 0-16,0 0-4 15,0 0-14-15,0 5 7 16,14 23 8-16,17 3 3 0,3 2-2 15,11-8 2-15,-14-8 0 16,0-9-5-16,-17-4 10 16,-8-4-5-16,1 0 9 15,10 0-9-15,-3-24 24 16,17-14-17-16,-10-7 1 16,-1-3 5-16,5 2-8 15,-12 6-5-15,-13 9 6 16,0 8 2-16,0 8-3 15,0 4-5-15,0 6 0 16,0 2 1-16,0 0 2 16,0 3-3-16,0 0 0 15,0 0-13-15,0 0 13 16,0 11-21-16,0 20-2 0,0 12 14 16,17 0-16-16,11 3 20 15,3-9 4-15,-4 1-9 16,-3-7 6-16,-10-8 1 15,3-3 3-15,-17-9-4 16,7-2 4-16,-7-3-2 16,0-1 2-16,0-5-26 15,0 0 25-15,0 0-11 16,0 0 12-16,0 0 2 16,0 0 3-16,0 0-5 15,0 0 0-15,0 0 2 16,0 0-8-16,0 0 4 15,14 0-5-15,24-17 6 0,13-20 2 16,1-8 2 0,7-11 14-16,-15 3-10 0,-13 1 33 15,-17 0-9-15,-7 4-6 16,-7 7 13-16,0 10-31 16,0 11 16-16,-7 12-17 15,-7 8 4-15,7 0-16 16,-3 0 6-16,10 12-21 15,-7 25 21-15,7 11-2 16,0 7 2-16,0-1 0 16,7-1 4-16,24 0-11 15,0-14-14-15,-4-4-40 0,4-12 7 16,-10-12-31 0,-4-5-50-16,-3-6-17 0,-7 0 8 15,-7-8 5-15,0-18-9 16,0-3 30-16,-38 1 71 15,-7-2-1-15,-6 8 48 16,6 2 31-16,4 3 83 16,17 5-6-16,10 3 9 15,14 4-19-15,0 2-4 16,0 1-65-16,0 2-29 16,27 0-2-16,35-4 2 15,17 4-2-15,11 0-90 16,-1 0-259-16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7:47.91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19 856 0,'0'0'151'0,"0"0"-59"16,0 0 33-16,0 0-48 15,0 0-56-15,0 0-9 16,0 0-12-16,238-14 0 0,-122 14 6 16,-6 0-5-16,-13 0-1 15,-29 0-13-15,-30 0-90 16,-24 0-60-16,-14 18-28 15,0-2-77-15,-52 7-310 16</inkml:trace>
  <inkml:trace contextRef="#ctx0" brushRef="#br0" timeOffset="118">169 197 375 0,'0'0'137'16,"0"0"13"-16,0 0 36 15,0 0-107-15,0 0-49 16,0 0-9-16,326-29 3 15,-198 9-14-15,-25 3-10 0,-38 12-141 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8:33.95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21 602 417 0,'0'0'172'16,"0"0"-81"-16,0 0 26 0,0 0-3 16,0 0-23-16,0 0-18 15,0 0-22-15,-21 21 12 16,21-21-14-16,0 0 1 15,0 0 31-15,0 0-36 16,0-6 17-16,7-19-8 16,24-13-31-16,-4-11 8 15,11 0-31-15,-7-2 7 16,-3 0 19-16,-11-1-17 16,-10 4-1-16,-7 5-6 15,0 3 9-15,0 9-1 16,-7 5-10-16,-17 11 0 0,17 7-2 15,-7 5 8-15,7 3-6 16,7 0 0-16,-17 11-19 16,3 36 13-16,1 15 0 15,2 12 6-15,11-5-3 16,0-3 9-16,11-9-6 16,16-6 0-16,-3-10 6 15,4-13-19-15,-11-11 13 16,-3-11 0-16,-1-6-11 15,5 0 2-15,9 0 9 16,4-21 0-16,7-1 6 16,-17 2-8-16,3 5 2 15,-11 7 0-15,-6 8-11 0,7 0-4 16,10 0 2 0,-3 12 11-16,10 16-6 0,0 3-1 15,-4 0 9-15,4-1-2 16,-3-7-9-16,-11-9 1 15,3-8 7-15,-6-6 0 16,3 0-10-16,11 0 13 16,3-23 3-16,0-9-1 15,-11-2 13-15,-13-3-5 16,0-4-3-16,-7 2-7 16,0-1 6-16,0 8 7 15,-7 7-13-15,0 7 0 16,-6 7 11-16,-5 8-3 0,18 3-8 15,-13 0 0 1,-1 0-12-16,7 26 3 0,0 14 9 16,7 6 0-16,0 0-9 15,14-7 8-15,24-7 1 16,-4-12 0-16,11-12 3 16,-7-8-11-16,-1 0 9 15,15-5-1-15,-14-26 4 16,7-7 13-16,-1 2-14 15,-16-2-3-15,3 12 5 16,-18 6-6-16,5 14 1 16,-12 4 0-16,1 2-11 0,0 0-4 15,0 11 15 1,7 14-1-16,-4 3 4 0,-3 1-5 16,0-5 2-16,-7-7 0 15,0-11-5-15,0-4 15 16,0-2-10-16,0 0 11 15,0-11-8-15,0-17 7 16,-14-7-10-16,-17 1 0 16,11 2-4-16,-4 7 15 15,3 5-11-15,4 11 0 16,3 6 2-16,0 3-16 16,-3 0 14-16,-4 20 0 15,-3 17-12-15,24 6 15 16,0 4-3-16,0-3 0 15,24-4 0-15,14-9-11 0,7-13 11 16,-18-9 0-16,4-9-7 16,-3 0 15-16,3 0-8 15,-7-15 2-15,-3-7 11 16,-8 1-4-16,-6 5-9 16,-7 4 0-16,0 6-3 15,0 6 16-15,0 0-13 16,0 0 0-16,0 0-5 15,0 3-8-15,0 22 7 16,17 10 6-16,4-1-9 16,17-2 14-16,0-7-5 15,-11-5 0-15,4-11 5 0,0-6-12 16,-3-3 7-16,9 0 0 16,-6-32 7-16,-3-7 2 15,10-7-9-15,-7 5 0 16,-11 5 7-16,4 10-10 15,-17 11 3-15,0 14 0 16,0 1-8-16,0 0-4 16,0 7 9-16,17 22 0 15,-17 6 6-15,17-7-11 16,-17-2 8-16,-1-6 0 16,8-12-9-16,-14-2-3 15,0-6 12-15,0 0-4 16,0 0 10-16,0 0 6 0,0-3-12 15,0-11 3 1,0-1-7-16,-14 3 11 0,1 4-7 16,-18 6 0-16,7 2-5 15,3 0-7-15,0 8 11 16,4 18 0-16,10 8-12 16,7 3 6-16,0-1 7 15,14-9-1-15,24-7-33 16,0-11 27-16,0-9-20 15,-4 0 27-15,-3-26 11 16,0-26-11-16,-4-10 16 16,-3-12 8-16,-17-7-17 0,0 2 29 15,-7-2-24 1,0 16-9-16,-14 13 24 0,-17 18-21 16,18 20 3-16,-1 11 1 15,-3 3 1-15,10 17-22 16,0 37 8-16,7 18 3 15,0 10-6-15,0-1 12 16,31 2-6-16,27-4 0 16,1-4-19-16,16-12-64 15,5-18-145-15,2-16-87 16,7-20-170-16</inkml:trace>
  <inkml:trace contextRef="#ctx0" brushRef="#br0" timeOffset="207">2520 697 722 0,'0'0'197'15,"0"0"-58"-15,0 0 11 16,0 0-80-16,0 0-60 16,0 0-10-16,97-43 0 15,6 43 3-15,7 0-3 16,-3 0-46-16,-35 0-59 15,-14 0-38-15,-20 6-44 16,-14-3-84-16</inkml:trace>
  <inkml:trace contextRef="#ctx0" brushRef="#br0" timeOffset="429">2720 480 301 0,'0'0'518'0,"0"0"-357"15,0 0-8-15,0 0-9 16,0 0-62-16,0 0-22 16,-7-38-60-16,7 42 8 15,31 24-18-15,-10 12 19 16,-1 8-9-16,-3 10 6 16,-10 2 6-16,0 0-24 15,-7-3-42-15,0-3-135 16,0-11-117-16,14-12-564 0</inkml:trace>
  <inkml:trace contextRef="#ctx0" brushRef="#br0" timeOffset="818">3610 315 747 0,'0'0'212'15,"0"0"-33"-15,0 0-50 16,7-144 0-16,-7 124-57 16,-7 9-36-16,-10 2 17 0,10 7-47 15,-13 2-2 1,-11 0-4-16,-14 7 9 0,7 22-9 16,4 6 0-16,10-2 0 15,17 6-13-15,7-5 7 16,0 3-7-16,0-3 12 15,31 0-27-15,3-3 24 16,21-2 1-16,-20 3 3 16,9-4-10-16,-6-2 10 15,-14-3 0-15,-3-1 0 16,-14 1 7-16,-7 1-11 16,0 1 4-16,-21-2-9 15,-30 2 3-15,6-5-63 16,-7 2-107-16,14-12-70 15,14-4-108-15,24-6-287 0</inkml:trace>
  <inkml:trace contextRef="#ctx0" brushRef="#br0" timeOffset="1040">4002 431 448 0,'0'0'238'0,"0"0"-73"16,0 0 8-16,0 0-52 15,0 0-25-15,0 0-36 16,31-62-60-16,-31 62-7 16,0 28-2-16,0 12 9 15,0 6 27-15,0 2-26 0,0-2 11 16,0-3-12-16,-10-6-19 16,3-8-96-16,0-12-170 15,0-14-199-15</inkml:trace>
  <inkml:trace contextRef="#ctx0" brushRef="#br0" timeOffset="1334">4123 277 467 0,'0'0'196'16,"0"0"-30"-16,0 0-16 15,0 0-34-15,0 0-29 16,0 0-50-16,-172-137 4 15,172 137-41-15,0 0-2 0,0 0-4 16,0 0-3-16,0 14 9 16,0-6-3-16,31-5 2 15,-11-3 1-15,11 0 19 16,-17-3-17-16,7-23 28 16,-21-5-28-16,0-1-1 15,0 1-1-15,0 9-2 16,-28 7-2-16,-3 12-19 15,18 3-109-15,-1 8-79 16,3 30-73-16,11 5-229 16</inkml:trace>
  <inkml:trace contextRef="#ctx0" brushRef="#br0" timeOffset="1447">4123 277 636 0</inkml:trace>
  <inkml:trace contextRef="#ctx0" brushRef="#br0" timeOffset="1844">4123 277 636 0,'137'-34'186'0,"-137"24"-49"0,0 5-22 0,17 5-5 15,4 0-66-15,10 0-38 16,14 0 12-16,13 0-18 16,-6 0 0-16,-8 0 15 0,-6 3-10 15,-17 3-3 1,3 1-2-16,-24 3 9 15,0 1-11-15,0 10 2 0,0 7 0 16,-17 6 0-16,-24 3 10 16,3 4-6-16,7-5-4 15,10-4 7-15,4-8-15 16,17-8 8-16,0-5-13 16,0-2 12-16,0-6-34 15,38-3 21-15,13 0 12 16,18-9 2-16,3-20 10 15,4-2-10-15,-11-3 0 16,11-6 11-16,-18 0-4 16,-13 0-1-16,-7 6 25 15,-24 6-11-15,-14 7 61 0,0 7-42 16,0 8-9-16,-24 6-2 16,-4 0-23-16,4 6-5 15,10 29 0-15,7 4 3 16,7 1-9-16,7-3 6 15,45-3 0-15,6-2-11 16,11-3-40-16,-4-7-99 16,-6-8-211-16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8:38.1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265 105 63 0,'0'0'596'16,"0"0"-493"-16,0 0-5 15,0 0 55-15,0 0-90 16,0 0 1-16,-28-68-4 0,4 57-47 16,-3-1 21-1,3 3-10-15,3 7-18 0,-10 2-5 16,4 0 3-16,-4 0-4 15,0 5 0-15,10 15 0 16,21 0-7-16,0 6-7 16,0-3-18-16,38 3 30 15,13 2-18-15,8-2 19 16,-1 3-6-16,-6-4 13 16,-7 1-9-16,-8 0 3 15,-16-3 0-15,3-1-4 16,-17-2 4-16,-7 3 0 0,0-3 0 15,-31 0-29 1,-10-2-38-16,-14-7-72 0,3-5-82 16,25-3-15-16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8:38.4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84 306 710 0,'0'0'191'15,"0"0"-63"-15,0 0-20 16,0 0-76-16,0 0-31 16,0 0-1-16,0 37 0 0,0 4-2 15,-11 5 6-15,11-2-4 16,0 0 1-16,0-4 10 15,0-9-7-15,0-5-4 16,17-12-24-16,-3-8-94 16,0-6-54-16,3 0 21 15,-3-6-53-15</inkml:trace>
  <inkml:trace contextRef="#ctx0" brushRef="#br0" timeOffset="308">60 169 372 0,'0'0'179'0,"0"0"-48"16,0 0-32-16,0 0 4 15,0 0-74-15,0 0-17 16,-59-56-12-16,59 56-6 16,0 13-2-16,0 4 9 15,0 1-1-15,7-8 4 16,14-4 7-16,3-6-9 15,-4 0 16-15,4 0 24 16,-3-8 47-16,-4-15-32 16,-17-5 1-16,0-1 10 0,0 3-41 15,0 0-2 1,-31 10-25-16,0 1-14 0,4 9 7 16,10 6-33-16,10 0-69 15,7 17-27-15,0 17-35 16,7 7-220-16</inkml:trace>
  <inkml:trace contextRef="#ctx0" brushRef="#br0" timeOffset="831">469 289 658 0,'0'0'123'0,"0"0"-29"15,0 0 1 1,0 0-61-16,0 0-34 0,0 0 12 16,148-3-6-16,-97 3 5 15,-13 0 13-15,-4 0-17 16,-16 6 9-16,-12 3-16 16,1-7 0-16,-7 4-2 15,0 0-6-15,0 5 8 16,-13 4 1-16,-18 7 4 15,-7 4 8-15,-7-1-13 16,18 4 6-16,-4-5-7 16,10-5 12-16,21-7-11 15,0-7 0-15,0-2 8 16,14-3-16-16,37 0 18 16,25 0-10-16,20-17 14 0,-6-11-6 15,-4-1-3-15,-25 3-5 16,-16 6 8-16,-24 0 17 15,-14-3 19-15,0 3 6 16,-7 0 32-16,0 0-52 16,0 9 16-16,0 2-32 15,-21 6-3-15,7 3-22 16,-10 0 7-16,3 12 4 16,-3 19-7-16,11 9 9 15,13 1-2-15,0-7 0 16,20 0 5-16,32-9-22 15,17-7-46-15,3-10-81 0,3-8-130 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8:44.12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292 354 604 0,'0'0'253'16,"0"0"-132"-16,0 0 16 16,0 0-52-16,0 0-6 15,-24-146-7-15,4 135-38 16,-5 5 5-16,-2 3-19 15,-18 3-13-15,7 0-6 16,8 0-1-16,-8 11 0 16,17 7-3-16,7 2 7 15,4 0-4-15,10-1 0 16,0 7-3-16,24 2-7 0,14 7 10 16,7 2 0-1,6 1 0-15,1-1 6 0,-1-3-6 16,-13 1 0-16,-3-4 4 15,-18 0-9-15,-10-2 5 16,-7-1-3-16,0-5-2 16,0 1-6-16,-38-4-7 15,-7-4-20-15,0-4-17 16,1-3-2-16,9-9-28 16,18 0 6-16,3 0 0 15,14-29-52-15,0-14-24 16,21-9-129-16</inkml:trace>
  <inkml:trace contextRef="#ctx0" brushRef="#br0" timeOffset="117">292 354 375 0</inkml:trace>
  <inkml:trace contextRef="#ctx0" brushRef="#br0" timeOffset="1089">292 354 375 0,'141'-66'198'0,"-141"52"-64"0,0 2-7 0,0 7-16 0,0-1-48 15,0 3-17-15,0 3-22 16,14 0-24-16,0 3-4 15,17 28 0-15,-4 15 4 16,4 9 12-16,-17 4-9 16,10 8 1-16,-17-4 4 15,7 0-5-15,-14-12 2 16,0-9-4-16,0-13 0 0,0-14-2 16,0-15-3-16,-14 0 4 15,-17-9 18-15,3-32-18 16,-9-6 0-16,12-8 6 15,5 9-6-15,-1 9 5 16,4 11-3-16,3 12-2 16,1 6 3-16,13 2 4 15,0 6-12-15,0-3 5 16,0 3-13-16,0 0 9 16,13 0-13-16,32 5 17 15,7 7 0-15,13-9-1 16,11 0 1-16,-11-3 0 15,4 0 1-15,-18 0 0 0,-13 0 3 16,-17-9-1-16,-1-2 1 16,-9-4-2-16,-11-6 18 15,0 5-7-15,0-4-2 16,0 9 20-16,0 2-9 16,-11 6-2-16,-2 3-20 15,-1 0 3-15,-10 0-4 16,3 23 1-16,14 13 0 15,7 8-7-15,0 2 6 16,7-1-8-16,38-7-1 16,6-13-13-16,1-7 21 15,6-12-9-15,-13-6 11 16,0 0 0-16,-14-4 4 0,-4-13-1 16,-10 0 23-1,-10 0 15-15,-7 3 23 0,0 0-10 16,0 8-6-16,0 3-11 15,0 3-17-15,0 0-18 16,0 0-2-16,0 5-18 16,0 30 9-16,0 8 3 15,0 9 12-15,0-1-1 16,7 0-5-16,14 1 0 16,-11-9-1-16,4-9 12 15,-7-12-12-15,0-10 1 16,-7-6 0-16,0-6 8 0,0 0 1 15,0 0 5-15,0-20 14 16,0-23-9-16,-7-17-9 16,0-15-9-16,0-8 8 15,0 1-7-15,7 8-2 16,-10 17 0-16,10 14-4 16,0 19 9-16,0 16-10 15,0 2 0-15,10 6-31 16,25 0 20-16,20 0-14 15,3 6 24-15,0 14 3 16,-13 6-20-16,-7 3 19 16,-17-4-10-16,-21 1-27 15,0 0 14-15,0-1-23 0,-14-2-15 16,-24 3-18 0,0-6-72-16,11-9-35 0,3-5-109 15</inkml:trace>
  <inkml:trace contextRef="#ctx0" brushRef="#br0" timeOffset="1525">1809 122 637 0,'0'0'189'0,"0"0"-79"15,0 0-38-15,0 0 14 16,0 0-51-16,0 0-17 16,44-122-7-16,-27 122-8 15,-3 0-4-15,10 13 1 16,-3 19 0-16,-7 2-3 15,3 7 9-15,-17 1-7 16,0 1 1-16,0-3-1 16,-10-5-6-16,-11-13-2 15,0-4-2-15,4-8 5 16,10-6-5-16,0-1 11 0,7-3 0 16,0 0 3-16,0 0-4 15,0 0 2-15,31-3-1 16,-3-8 1-16,10 2 10 15,-7 6-11-15,-4 3 0 16,4 0-7-16,-3 3-2 16,-4 17 7-16,-4 5 2 15,-3 1-10-15,-17 0 12 16,0-3-3-16,0 0 1 16,0 0-7-16,-24-6 0 15,-20-3-1-15,-1-5 3 16,-7-6-35-16,15-3-117 0,16 0-18 15,7-9-121 1</inkml:trace>
  <inkml:trace contextRef="#ctx0" brushRef="#br0" timeOffset="2030">2462 422 554 0,'0'0'167'0,"0"0"-86"16,0 0 16-16,0 0-26 15,0 0-54-15,0 0 0 0,58-16-15 16,-27 16 6 0,-7-4-2-16,4 4-6 0,3 0 4 15,-11 0-4-15,-13 0 6 16,-7 0-6-16,0 0 0 15,0 0 4-15,0-2 5 16,0-7-1-16,-7 1-8 16,-20-7 0-16,-11 6-5 15,0-1 5-15,0 4 10 16,4-3-8-16,3 5-4 16,7-1 2-16,17 3 0 15,7 2 15-15,0 0-13 0,0-3 0 16,0 3-2-1,0-3 5-15,17 3-5 0,11-3 0 16,10 3 0-16,0 0 4 16,6 0 6-16,1 0-10 15,-11 0 0-15,4 9 4 16,-7 5-3-16,-10 3 0 16,3 0-1-16,-17 3 0 15,-7 6 0-15,0-1 0 16,-45 4 0-16,-7 0-17 15,-6-1-188-15,13-2-387 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8:47.16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10 288 886 0,'0'0'112'0,"0"0"18"0,0 0-19 16,0 0-19-16,0 0-46 15,0 0-32-15,-7-109-14 16,7 147-14-16,0 10 8 16,0 9 12-16,0-7-6 15,14-3 0-15,3-10 5 16,-10-8-6-16,7-9 1 15,0-8 0-15,-14-7 8 16,10-5-4-16,-3 0 0 16,7 0 11-16,-1-23-13 15,18-17 16-15,-10-5-18 0,10 2 0 16,0 3-1 0,-11 13 6-16,-13 8-5 0,10 10 0 15,-10 9-6-15,0 0 3 16,14 14-10-16,3 15 5 15,3 6 4-15,-9-2 4 16,2 2-1-16,4-6 1 16,-10-9-17-16,0-6-4 15,-4-6-7-15,-10-4 6 16,7-4 11-16,0 0-1 16,0 0 12-16,0-15 9 15,6-8-9-15,-2 0 5 16,-4 6-5-16,-7 3 3 15,0 5-7-15,6 4 10 0,-6 5-6 16,0 0 0-16,14 0-22 16,-7 5 15-16,17 21 4 15,-3 3-4-15,3-4 2 16,-3-2-1-16,3-5-15 16,3-6 3-16,-3-4-16 15,4-8 26-15,-4 0 3 16,7 0 5-16,-11 0 3 15,-13-18-1-15,7-2 4 16,-14 3 13-16,0 0-3 16,0 6 17-16,0 5-11 15,0 6-9-15,0 0-6 16,0 0-7-16,0 0-16 0,0 8 1 16,10 15 15-1,11 3-2-15,3-6 2 0,10-6-20 16,4-8 15-16,14-6 3 15,6 0 2-15,4-6 4 16,-17-16-2-16,-11-4 20 16,-10 3 19-16,-10-1 3 15,-14-4 3-15,0-3-20 16,-14-6-7-16,-30-1-2 16,-8 4-16-16,0 11-4 15,1 15 2-15,6 8-21 16,14 0 17-16,11 38-11 0,2 12-91 15,18 8-32-15,0-7-138 16,38-8-147-16</inkml:trace>
  <inkml:trace contextRef="#ctx0" brushRef="#br0" timeOffset="630">1516 354 706 0,'0'0'213'0,"0"0"-86"16,0 0-5-16,0 0 21 15,-69-147-71-15,69 147-26 0,0 0-21 16,0 0-24-16,0 10-2 16,0 20-15-16,11 17 16 15,16 4-3-15,4-3 3 16,-3-1 0-16,10-8 1 15,-8-10 4-15,8-8-10 16,-10-13 2-16,3-8-4 16,-11 0 1-16,11-15 11 15,-17-19-5-15,3-10 10 16,-10-2-3-16,-7-4 0 16,0 3 4-16,0 11-11 15,0 4 20-15,0 12-10 16,-7 9 0-16,-3 8 0 15,3 3-8-15,0 0-4 0,7 14-8 16,0 26 4-16,0 7-2 16,0-2 8-16,31-5-19 15,21-11-15-15,-8-9-27 16,8-12 24-16,6-8 17 16,-6 0 16-16,-14-8 0 15,0-15 8-15,-18-6-3 16,4-5 34-16,-17-6-7 15,-7 0 15-15,0 2-12 16,0 7-19-16,-7 6 14 16,-17 10-19-16,17 10 4 15,1 5-5-15,6 0-6 16,0 2-2-16,0 33-7 0,0 13 6 16,6 3 0-16,32 1 3 15,0-12-7-15,7-6 1 16,6-8-34-16,15-9 1 15,-1-5-20-15,18-7-31 16,-15-5-83-16,-26 0-131 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8:57.02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196 83 874 0,'0'0'151'0,"0"0"-11"15,0 0-25-15,0 0-45 16,0 0-28-16,0 0-42 15,0 0-11-15,-14 6 1 16,14 51 8-16,7 18 2 16,-7 8 0-16,0 0 3 15,0-4-1-15,0-13-2 16,0-14 0-16,0-15-1 0,0-20 4 16,0-8-7-1,0-9-12-15,0 0-12 0,0 0 16 16,0-9 12-16,0-23 3 15,0-2-1-15,-7 2 3 16,-17 5-6-16,-11 3 1 16,5 4-9-16,9 9 5 15,-3 3-3-15,10 4-2 16,-10 4 0-16,17 0-20 16,7 0 6-16,0 0-16 15,0 12-7-15,0-1 22 16,0-2 3-16,38-4-3 0,14-5 13 15,6 0 11 1,11 0 4-16,-11-28 3 16,-6-9 1-16,-8-4 43 0,-23-7 3 15,-4-1 8 1,-10 6 8-16,-7 3-27 0,0 12 33 16,0 10-18-16,-14 7-52 15,-3 9 29-15,-3 2-24 16,2 0-11-16,-2 0 2 15,-1 20 2-15,4 19-4 16,-4 22 0-16,14 5 1 16,7 2-2-16,0-2 1 15,0-10 0-15,21-6-2 16,17-14-10-16,-11-7-3 16,11-15-15-16,-7-4-4 0,7-10 25 15,-11 0-5 1,-2 0 14-16,-5-10 6 0,-3-9-4 15,-17-5 3-15,14 8-2 16,-14 4 4-16,0 10-6 16,0 2-1-16,7 0-14 15,0 0-7-15,17 23-39 16,3 5 48-16,4-2-38 16,7-4 16-16,7-4 12 15,-18-7-3-15,11-8 2 16,-17-3 21-16,-4 0 2 15,-3 0 3-15,-7-26 1 16,-7-6-2-16,0-5 22 16,0 1 4-16,0-7 3 15,0 3 14-15,-14 8-18 0,0 7 1 16,-10 15-17-16,17 8-11 16,0 2-4-16,-6 0-14 15,2 32 18-15,-2 16-6 16,6 3 6-16,7 0 0 15,0-10-2-15,0-10-8 16,13-8 10-16,18-8-16 16,-3-13 11-16,10-2 0 15,0 0 10-15,6-6 2 16,-6-13-2-16,-10-4-1 16,2 0-1-16,-16 0 0 15,3 0-1-15,-3 3 0 0,-7 3 4 16,0 8-4-16,-7 6-2 15,0 3 0-15,0 0-4 16,0 0-15-16,0 12 3 16,7 14 13-16,10-1 6 15,-10-5-3-15,7-2 0 16,-1-8 0-16,-2 0 1 16,2-8-1-16,-6 1 0 15,17-3 7-15,-17 0-5 16,14 0 5-16,-14 0-6 15,10-11 6-15,-3-3-4 16,-1-1-3-16,5 1 0 0,-11-4 6 16,-7 8-6-16,6 0 0 15,1 5-3 1,-7 5 5-16,0 0-6 0,0 0 0 16,0 0-8-16,7 0 6 15,-7 3-2-15,7 4 8 16,10 1 2-16,-17-3 1 15,7-5-6-15,0 0 3 16,7 0 0-16,-7 0 3 16,10 0-2-16,-3 0-1 15,10-13 1-15,-11 8 4 16,1 0-1-16,0 5-4 16,3 0-11-16,-3 0 11 0,0 9-16 15,10 11 6 1,-11 0-22-16,12 3-59 0,2-6-18 15,4-6-82-15,7-5-160 16</inkml:trace>
  <inkml:trace contextRef="#ctx0" brushRef="#br0" timeOffset="663">2169 95 423 0,'0'0'270'0,"0"0"-112"16,0 0 4-16,0 0-40 16,0 0-10-16,0 0-31 15,-31-95-70-15,31 121-11 0,0 28-13 16,0 20 13-16,0 13 9 16,0 1-9-16,14 1 0 15,3-9 1-15,4-11 6 16,-7-18-6-16,3-16-1 15,-10-19-1-15,-7-10-9 16,0-6-26-16,0 0-5 16,0-6 36-16,0-25-17 15,0-9 13-15,-31-3 1 16,3 1-4-16,-10 1 10 0,1 9-6 16,-1 10 5-1,10 8 0-15,11 5-7 0,10 6 10 16,7 3 0-16,0 0-8 15,0 0-5-15,38 0-7 16,14 5 20-16,6 7 2 16,-6-3 3-16,3-1-7 15,-28-4 3-15,-3-4-1 16,-10 2 18-16,-7-2 0 16,0 0 6-16,-7 6 11 15,0-6-28-15,0 2 10 16,0 4-17-16,0 8-7 15,0 9 4-15,0 8 1 16,0 7 2-16,0-5 2 16,17 0 4-16,17-8-4 0,4-11-2 15,0-4 1-15,0-10 0 16,7 0 0-16,-18-6 8 16,4-20 8-16,-10 0-10 15,-15-5 19-15,-6 2-4 16,0 7-11-16,0-2-11 15,-27 10-5-15,-4 8-19 16,-7 6-52-16,24 0-61 16,14 18-64-16,0 10-76 15</inkml:trace>
  <inkml:trace contextRef="#ctx0" brushRef="#br0" timeOffset="1615">3050 489 608 0,'0'0'238'0,"0"0"-111"16,0 0-16-16,0 0-6 16,0 0-40-16,-141-146 2 15,113 138-30-15,-3 8-29 16,10 0-4-16,-3 6-4 16,11 28-10-16,-5 3 10 15,12 6-6-15,6-2-37 16,0-5 1-16,24-4-3 15,13-16-39-15,15-6 38 16,-18-10 31-16,11 0 15 16,-14 0 3-16,-17-18-3 0,10 1 33 15,-17-3 25-15,-7 2 11 16,0 4 2-16,0 7-33 16,0 0 4-16,0 7-17 15,0 0-25-15,0 14-9 16,0 35-16-16,0 23 25 15,-14 10 8-15,14 15-5 16,0 3 2-16,0 1-2 16,7-1 1-16,20-14 8 15,-9-15-12-15,-5-16 2 16,-13-18 1-16,0-17 3 16,0-8-3-16,0-10-3 15,0-2 2-15,-31 0 1 0,-27 0 16 16,-1-8-9-16,8-26-2 15,20-9-8-15,24-10-13 16,7-9-23-16,0-10 1 16,59-2-24-16,23-6-7 15,14 4 39-15,1-6 13 16,6 11-7-16,-14 0 21 16,-13 8 0-16,-11 11 2 15,-20 2 12-15,-14 9 3 16,-11 4 23-16,-13 8 3 15,-7 3-16-15,0 4 11 16,0 5-11-16,0 2-16 16,-7 4-2-16,-6 3-9 0,-5 4-5 15,-2 4 4-15,6 0-5 16,-3 0 3-16,3 14 3 16,7 21-4-16,7 7-1 15,0 11-3-15,45-8 6 16,13-6-4-16,8-9 4 15,9-16-2-15,-9-14-4 16,-4 0 8-16,-4 0 2 16,-20-23 0-16,-4-14-2 15,-10-3 14-15,-3-14-12 16,-21-9 27-16,0-6 1 16,0 1-25-16,0 8 28 15,-21 11-21-15,-3 11 7 16,10 17 15-16,1 8-29 0,6 10 12 15,7 3-17-15,0 0-6 16,0 32-6-16,0 34 3 16,0 23 9-16,0 10 0 15,0 1 6-15,20-8-4 16,-6-18-2-16,10-19-11 16,-3-15-26-16,-11-20-48 15,-10-12-50-15,0-8-46 16,0 0-41-16,0-8-12 15,0-26-276-15</inkml:trace>
  <inkml:trace contextRef="#ctx0" brushRef="#br0" timeOffset="2507">3916 358 315 0,'0'0'158'16,"0"0"-73"-16,0 0 14 16,0 0-64-16,0 0-32 15,0 0 10-15,31-6 3 16,14 21 21-16,6-7 22 15,25-6-20-15,-4-2 18 16,11 0-20-16,-18-14-13 16,-3-11 12-16,-28-1 7 15,-10-6 19-15,-10-2 5 16,-7-5 4-16,-7-4-10 16,0-1-19-16,-7 7-1 15,-24 6 4-15,4 8-24 16,2 12-3-16,19 7-2 0,-1 4-11 15,0 0-10-15,0 29 1 16,-10 29 4-16,10 16-2 16,7 12 8-16,0 0-6 15,0-7 0-15,0-9 4 16,24-17-4-16,-3-17 0 16,-4-10 1-16,3-13-3 15,-13-10-4-15,17-3 6 16,-3 0 3-16,3-21-2 15,10-21 19-15,4-9-12 16,0-4-7-16,-10 6 5 16,-4 17-2-16,-17 16-4 15,-7 10 5-15,6 6-5 16,-6 0-7-16,7 17-11 0,10 20 15 16,-3 6-3-16,10 1 6 15,-3-8 0-15,0-4-2 16,3-12 9-16,7-6-7 15,-4-12 0-15,4-2 0 16,7 0 7-16,-4-10-7 16,4-13 8-16,-14-6 0 15,-3-2-6-15,3-4 7 16,-24-7 0-16,0-1-4 16,0 3 15-16,0 5-17 0,-17 13 9 15,-4 7-12 1,-3 8 4-16,10 7-8 0,0 0-2 15,-3 24 3-15,3 22-4 16,1 11 7-16,6 0 0 16,7-6-3-16,0-2 8 15,7-16-5-15,20-3 0 16,4-13-8-16,0-11 4 16,14-6 2-16,-11 0 2 15,18-14-1-15,-8-17 10 16,1-7-7-16,0-3 2 15,-14 2-2-15,-4-1 6 16,-3 11-8-16,-10 15 0 16,3 11-4-16,-3 3 4 15,0 3-8-15,17 25 4 0,7 7 0 16,3-1 2 0,-3-6 2-16,0-5 0 0,6-2-3 15,-6-10 4-15,0-5-3 16,3-6-15-16,-10 0-41 15,-17 0-18-15,-4-11-69 16,-10-12-249-16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04.69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0 418 561 0,'0'0'207'15,"0"0"-50"-15,0 0-37 16,0 0-18-16,0 0-52 16,0 0-40-16,14-11 7 15,-7 14-15-15,-7 17 1 0,7 2 24 16,-7 1-24-16,0-3 1 15,0-6 4-15,7-2-2 16,-7-9-6-16,10 0 8 16,-3-3-8-16,0 0 10 15,13 0-10-15,5-3 9 16,-5-17-3-16,11 0-5 16,-10 0 5-16,3 6-6 15,-4 5 2-15,-2 4-5 16,-5 5 3-16,1 0-3 15,10 0 1-15,-10 0-9 16,7 20 11-16,3-1 0 0,-11 1 1 16,11-6-7-16,-3-4-3 15,10-8-10-15,-3-2 13 16,2 0-8-16,-5 0 13 16,-5-12 1-16,1-7 0 15,-11-4 1-15,4-3-1 16,-14-3 0-16,0 1 7 15,0 0-6-15,0 5 13 16,-24 5 0-16,-4 9-9 16,4 6 3-16,17 3-8 15,-6 0-6-15,6 0 0 16,0 18 3-16,7 17 3 16,0-1 0-16,0 0-6 0,27-6 2 15,11-5-2 1,7-5-7-16,13-10-1 0,-6-8-8 15,-1 0 15-15,1 0 4 16,-14-23 3-16,-14 1 0 16,-10-4 2-16,-7 0 3 15,-7 0 32-15,0 1-18 16,0 2 17-16,0 8-15 16,0 6-7-16,0 6 12 15,0 3-26-15,0 0-7 16,0 0 0-16,0 24-4 15,0 5 10-15,0-1 1 0,31-2-15 16,6-6-36 0,-2-6-32-16,16-6-44 0,-13-8-77 15,7 0-156-15</inkml:trace>
  <inkml:trace contextRef="#ctx0" brushRef="#br0" timeOffset="154">1111 324 461 0,'0'0'152'16,"0"0"-40"-16,0 0-4 16,0 0-36-16,0 0-44 15,0 0-24-15,-155 43 4 16,124 0-8-16,0-1-26 16,18-1-331-16</inkml:trace>
  <inkml:trace contextRef="#ctx0" brushRef="#br0" timeOffset="427">1482 0 958 0,'0'0'141'0,"0"0"4"0,0 0-9 0,0 0-67 15,0 0-39 1,0 0-30-16,-31-8-1 0,31 60-3 16,0 11 7-16,0 2-3 15,14-2 0-15,3-2 4 16,-10-4-2-16,7-6-2 16,-7-9-63-16,-7-4-122 15,0-9-117-15,10-9-182 16</inkml:trace>
  <inkml:trace contextRef="#ctx0" brushRef="#br0" timeOffset="603">1489 286 463 0,'0'0'284'0,"0"0"-205"0,0 0-25 16,0 0-53-16,0 0 14 15,0 0-15-15,251-16-102 16,-175 16-233-16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03.77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0 782 629 0,'0'0'239'0,"0"0"-132"16,0 0 52-16,0 0-21 15,0 0-45-15,0 0-44 16,0 0-14-16,38-115 9 16,-24 68-17-16,10 2-13 15,-4-4 3-15,4 3-15 16,-3 9 5-16,3 3-1 15,-17 11-2-15,0 9-1 16,-7 8-3-16,0 6 0 16,0 0-7-16,0 0 3 0,0 0-10 15,0 0 5-15,0 14-19 16,0 12 23-16,0 5-18 16,0 9-5-16,0 1 19 15,14 1-7-15,17 4 1 16,-4-6 6-16,4-6-6 15,-17-5 15-15,-7-9-10 16,3-6-5-16,-10-2 9 16,0-3-12-16,0-7 8 15,0-2 9-15,0 0 1 16,-31 0 9-16,10 0-8 16,-10 0 2-16,7 0-4 15,11 0 1-15,13 0-8 0,0 0 6 16,0-2-24-1,0-19 12-15,37-5-10 0,15-17 24 16,0-11 1-16,-1-9 1 16,1-5 1-16,-8-4 24 15,-6 4 1-15,-24 2 12 16,-14-3-10-16,0 6-14 16,0 12 14-16,0 5-11 15,-7 15-1-15,-7 13-1 16,1 13-8-16,2 5 2 15,-2 0-11-15,6 32-11 16,0 24 11-16,0 19 0 0,7 8 0 16,0 0 0-16,0-3 5 15,27-6-5-15,11-14 0 16,-7-17 4-16,-3-12-8 16,3-19 4-16,-4-12 0 15,11 0-1-15,-7-9 5 16,14-25-2-16,-1-6 0 15,-6-6 3-15,-3 3-1 16,-4 7-4-16,-11 12 0 16,-3 13-2-16,-17 5 6 15,7 6-10-15,0 0-6 16,7 3-24-16,-4 23 28 16,-3 8-12-16,7-2-4 15,-14-4-2-15,7-11-5 16,-7-5 17-16,0-10 11 0,0-2 3 15,0 0 3-15,0 0 7 16,0-14-3-16,-7-9-1 16,-14-3-5-16,-3 4 1 15,-7 4 9-15,17 10-9 16,1 6 11-16,6 2-13 16,7 0-8-16,0 8-4 15,-11 23 5-15,11 15 7 16,0 2 0-16,0 1 0 15,25-6-3-15,19-9 3 16,8-8-8-16,6-12 5 16,-6-11-5-16,-7-3 8 0,-15 0 3 15,-9-3 1-15,-14-17 4 16,-7-6-3-16,0-8 8 16,0-3 12-16,-28 0-18 15,-16 3 4-15,-8 2-4 16,1 12 0-16,13 5-3 15,-7 13-4-15,14 2-13 16,17 0 13-16,1 12-12 16,13 19 12-16,0 9-1 15,0 3 1-15,44-3 0 16,22-9 0-16,-8-8 1 16,11-13 3-16,-11-10-2 15,-6 0-2-15,-14 0 2 0,-7-24 8 16,-4 4-9-16,-13-6 4 15,-4 0-3-15,-10 1 14 16,0 2-8-16,0 12 1 16,0 1 0-16,0 10-8 15,0 0-2-15,0 0-7 16,0 6-11-16,0 23 19 16,7 9 0-16,21-2-1 15,-4-4 0-15,3-7-17 16,4-13 10-16,0-7-5 15,-10-5-9-15,3 0 21 16,-4 0-1-16,-6 0 2 0,-3-17 3 16,-5-3-2-16,-6 6 2 15,0 0 0-15,0 5 3 16,0 7-5-16,0 2-1 16,0 0-11-16,0 0-2 15,0 19-4-15,21 5 15 16,10-9-13-16,7-5-18 15,-4-7 15-15,4-3 5 16,0 0 13-16,-18-8 2 16,5-16 4-16,-5-1-6 15,-10-7 15-15,-10-2 9 16,0 0 13-16,0-1-16 16,-17 10-17-16,-10 5-4 0,-11 8-6 15,7 12 3 1,10 0-18-16,14 0-68 0,7 14-92 15,0 12-85-15,14 5-286 16</inkml:trace>
  <inkml:trace contextRef="#ctx0" brushRef="#br0" timeOffset="169">2238 589 519 0,'0'0'245'0,"0"0"-64"15,0 0-53-15,0 0-24 0,0 0-56 16,0 0-44 0,7-37-4-16,-7 37-37 0,0 0-169 15,0 20-101-15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0:08.42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0 584 685 0,'0'0'178'0,"0"0"-93"15,0 0 45-15,0 0-23 16,0 0-21-16,0 0-41 16,20-94 0-16,11 71-32 15,4 0 2-15,3 6-7 16,-7 5-2-16,6 6-6 15,-9 6 0-15,3 0-9 16,7 0 2-16,-11 12 2 16,-3 17-2-16,-10 8 3 0,-7 6-11 15,-7 5 14-15,0 1-1 16,-14-9-20-16,-10-8 13 16,10-16-20-16,7-4 18 15,7-12 7-15,0 0 8 16,0 0 1-16,0-12-3 15,14-16 2-15,17-18-5 16,14-2 1-16,-1-1 0 16,1 3-8-16,-10 6 16 15,-4 12-8-15,-7 11 5 16,-18 5-1-16,1 12 6 16,-7 0-10-16,0 0-11 0,7 14-3 15,0 18 6 1,0 2 8-16,0 3 0 0,10-6 8 15,-10-2-9-15,14-6 1 16,9-6 0-16,1-8-1 16,-10-5-11-16,10-4 12 15,-3 0 2-15,9-15 1 16,1-17 20-16,-7-5-14 16,-3 0 12-16,3-3 0 15,-11 3-15-15,-3 7 19 16,-3 14-10-16,-14 6-6 15,0 10 1-15,0 0-10 16,0 0-13-16,0 8-1 16,0 20-2-16,0 12 16 0,0-3 0 15,0 0 1-15,0-9-2 16,14-8-5-16,10-5-17 16,-3-9 0-16,-8-6 3 15,5 0 20-15,2 0 2 16,4-18-2-16,4-5 11 15,3-5-7-15,0-1-3 16,-11-2 3-16,11 2 4 16,-10 4 1-16,-7 7-9 15,-4 10 1-15,-10 8-3 16,7 0 2-16,-7 0-16 0,0 26 0 16,0 11 11-1,7 3 4-15,0-3 1 0,6-9-5 16,11-8 4-16,-3-11-36 15,10-9 13-15,0 0 16 16,10-9 8-16,-3-22 4 16,7-9-4-16,-1-3 0 15,-13-3 17-15,-10 1-17 16,-7-4 21-16,3-5 7 16,-17-3-5-16,0-3 17 15,0 8-22-15,0 9-2 16,-17 20 7-16,3 12-21 15,7 11-1-15,-7 0-1 16,-10 23-25-16,-3 34 25 16,-11 14 0-16,14 6 2 0,17-2-11 15,7-9 9 1,0-9-4-16,31-14-10 0,20-17-56 16,15-18 50-16,16-8-7 15,1-14 27-15,-4-26-7 16,-3-6 13-16,-11-5-6 15,-10-1 0-15,-14-5 8 16,-17-6 4-16,-17 7 18 16,-7 0 8-16,0 17 23 15,-7 10-52-15,-24 15 12 16,11 14-21-16,-11 0 0 16,3 45-4-16,-3 24 4 0,0 14 0 15,11 1-2 1,6-2 9-16,14-11-7 0,0-8 0 15,0-12-9-15,14-13-45 16,30-15-81-16,15-17-101 16,6-6-137-16</inkml:trace>
  <inkml:trace contextRef="#ctx0" brushRef="#br0" timeOffset="324">3149 4 800 0,'0'0'113'0,"0"0"-54"16,0 0-39-16,0 0-18 15,0 0 7-15,0 0-5 16,-24 143-4-16,17-118 8 15,7-5-9-15,0-8 1 16,0-6 0-16,0-6 14 16,31 0-2-16,-3 0 55 15,3-6 20-15,0-14-34 16,-17-3 11-16,-1 0-44 16,-13 3-17-16,0 9-3 15,-20 8-108-15,-18 3-154 0</inkml:trace>
  <inkml:trace contextRef="#ctx0" brushRef="#br0" timeOffset="530">3421 587 845 0,'0'0'57'16,"0"0"-14"-16,0 0 55 16,-244 161 8-16,154-105-61 0,-20 7-43 15,-17-3-2 1,-10-6-68-16,-15-8-672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05.77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0 538 762 0,'0'0'98'0,"0"0"-23"0,0 0 16 0,0 0-72 16,0 0-8-16,0 0-11 15,134-38 2-15,-76 32 1 16,4 1 0-16,-17 1-3 16,-11-3 2-16,-3 1 3 15,-24 3-1-15,0-6 7 16,-7 4 16-16,0-7 16 0,0-5-25 16,-14 0-16-1,-24 0 0-15,-7 3 1 0,8 4 4 16,16 6-6-16,7 0 0 15,7 4-2-15,7 0-2 16,0 0 3-16,0 0 0 16,0 0-18-16,7 18 16 15,28 1 1-15,-4 1 1 16,13 0 4-16,1 3-1 16,-7-3-3-16,-11-2 0 15,-3-2 10-15,-17-1-11 16,-7 2 1-16,-7 6-25 15,-44-3-79-15,-11-3-223 16</inkml:trace>
  <inkml:trace contextRef="#ctx0" brushRef="#br0" timeOffset="1329">691 200 57 0,'0'0'863'16,"0"0"-726"-16,0 0-6 16,0 0 30-16,0 0-92 15,0 0-55-15,0-20-5 16,7 58 0-16,6 13-3 16,-6 12 18-16,3 8-23 0,11 6 19 15,-14 10-7 1,10 10-12-16,-17 8 4 0,0 8-1 15,0-8-4 1,0-14 1-16,0-26 9 0,0-21-17 16,0-21 7-16,0-16-15 15,0-7 7-15,28 0-18 16,9-28 26-16,22-26 8 16,-1-17-3-16,-20-1 3 15,-14 4-8-15,-24 0 0 16,0 2-6-16,-38 3-5 15,-20 11 10-15,-4 9-2 16,17 12-3-16,11 12 1 16,10 12 3-16,17 1 2 0,7 6-8 15,0-2-4-15,0-1-42 16,45-6 37-16,20-3 16 16,18-2 1-16,6-4 0 15,-6 5 3-15,-4-1-2 16,-11-1-1-16,-16 3 0 15,-14 1 7-15,-24 8-7 16,-8 0 24-16,-6 3-12 16,0 0-3-16,0 0 16 15,0 0-19-15,0-3 1 16,0 1-7-16,-6 2 10 16,-32-4-8-16,0 4-2 15,4 0 1-15,3 0-7 0,10 0 6 16,-3 6 0-16,10 14-2 15,-3 7 4-15,17-2-3 16,0-2 1-16,0-6-6 16,0-2 3-16,24-7-27 15,7-5 14-15,-10-3 9 16,10 0 14-16,-4 0-7 16,-3-6 1-16,-10-17 0 15,-7 3 8-15,-7 3-5 16,0-3-4-16,0 9 16 15,0 2-14-15,0 3 15 16,0 6-14-16,0 0 0 0,0 0-6 16,0 0-9-16,0 9 5 15,0 13 1-15,0 10 11 16,7-6-6-16,10-6 1 16,10-6-13-16,11-8 13 15,0-6-5-15,0 0 5 16,-4-10 5-16,-3-17 4 15,-10-2-2-15,3-5 4 16,-17 2-1-16,0 1 20 16,-7 3-19-16,0 5 0 15,0 9-2-15,0 4-2 16,0 10-7-16,0 0 0 16,0 0-18-16,0 6 12 15,0 17 1-15,0 8 5 0,17 4-3 16,-10 1 6-1,0-1-3-15,13 2 0 0,-3-5-14 16,4-9 12-16,-7-7-10 16,3-9 7-16,-17-7 3 15,0 0-14-15,0 0 13 16,0 0-12-16,-7-3 15 16,-17-14-4-16,3 8 4 15,4 1 0-15,17 2 1 16,0 0-1-16,0-5-1 15,17-12-10-15,18-3 7 16,20-8 2-16,-4-6 2 16,8-3 0-16,-8-2 7 0,-13-1-4 15,-10 3 29-15,-4 0 8 16,-17 3-12-16,-7 3 11 16,0 4-15-16,0 14-11 15,0 8 8-15,0 8-15 16,0 3-1-16,0 0-5 15,0 8-20-15,0 32 13 16,0 15 5-16,0 2 2 16,0 0 0-16,0-9 0 15,0-6-9-15,0-7-59 16,0-9-61-16,20-8-69 0,11-13-73 16,0-5-247-1</inkml:trace>
  <inkml:trace contextRef="#ctx0" brushRef="#br0" timeOffset="1491">1870 289 424 0,'0'0'156'16,"0"0"-55"-16,0 0-58 16,0 0-40-16,0 0 15 15,0 0-15-15,265-3-6 16,-190 3-92-16,-9 3-441 15</inkml:trace>
  <inkml:trace contextRef="#ctx0" brushRef="#br0" timeOffset="1831">2609 446 754 0,'0'0'157'16,"0"0"-110"-16,0 0 48 15,0 0-49-15,0 0-20 16,0 0-26-16,-89-15 0 16,82 39-6-16,7-4 7 0,0-6-2 15,0-5-2 1,0-3-2-16,7-6 5 0,24 0 4 15,-17 0 9-15,10 0 30 16,-4-4 3-16,-13-12 5 16,-7 1-1-16,0 1-36 15,0 2-14-15,0 0-1 16,-21 4-21-16,-16 2-87 16,-1 6-183-16</inkml:trace>
  <inkml:trace contextRef="#ctx0" brushRef="#br0" timeOffset="2655">2943 269 784 0,'0'0'332'0,"0"0"-226"16,0 0 40-16,0 0-30 15,0 0-35-15,0 0-54 16,-52-89-15-16,52 89-12 16,0 18-9-16,0 13 8 15,14 5 1-15,3 2 0 16,-3 2 1-16,-7-5 3 16,0-7-4-16,10-3 0 15,-10-7 4-15,0-10-4 0,-1-2 0 16,1-6-13-16,-7 0 13 15,7 0-8-15,4 0 8 16,9-14 10-16,1-12-4 16,3 0-6-16,-3 3 0 15,9 1 1-15,-9 8 0 16,-4 5-1-16,-3 6 0 16,-7 3 0-16,17 0-4 15,-3 0-1-15,10 6 2 16,6 11 1-16,-2 2-8 15,3-1 2-15,6-3-5 16,-6-7 8-16,7-8 2 0,-7 0 2 16,-11 0 1-16,4 0 0 15,-10-20 8-15,-4-3-6 16,4-3-2-16,-21-2 0 16,0-3 6-16,0 2-2 15,0 3-4-15,-21 6 0 16,-10 6 3-16,17 8-3 15,-10 6 0-15,17 0-5 16,-7 3-7-16,8 29 12 16,6 4 0-16,0 2 0 15,0-1-7-15,6-5-15 16,32-10-8-16,4-7 3 16,2-7-2-16,1-8 27 15,0 0 1-15,-8 0 1 16,-6-12-4-16,-3-7 7 0,-11-5-3 15,-3-4 16-15,-14-1-12 16,0 1 31-16,0 8-16 16,0 5-11-16,0 10 24 15,-7 5-26-15,7 0-5 16,0 0-2-16,0 5-15 16,0 24 16-16,0 3 0 15,0 2 1-15,21-3-11 16,10-5 9-16,-4-3-11 15,28-6-22-15,-14-6-80 0,14-5-73 16,-10-6-31 0,-11 0-67-16,-9 0-175 0</inkml:trace>
  <inkml:trace contextRef="#ctx0" brushRef="#br0" timeOffset="2831">4167 277 470 0,'0'0'155'16,"0"0"-31"-16,0 0 43 15,0 0-70-15,0 0-30 16,0 0-31-16,0 0-33 16,-76 9 8-16,49 25-5 15,-4 6 0-15,-7-3 0 16,0 3-6-16,11-2-35 16,-4-7-192-16,24-8-377 15</inkml:trace>
  <inkml:trace contextRef="#ctx0" brushRef="#br0" timeOffset="3225">4411 74 850 0,'0'0'168'0,"0"0"-21"0,0 0 20 16,0 0-43-16,0 0-55 15,0 0-14-15,14-74-18 16,-14 74-37-16,0 9 0 0,0 28-8 16,0 11 8-16,0 9 6 15,0 0 0-15,0-2-6 16,0-12 0-16,0-9-19 16,0-8-9-16,7-9-39 15,10-4-16-15,-10-12-7 16,-7-1-19-16,0 0 19 15,0 0 29-15,0 0-10 16,-7-14-78-16,-24-3 112 16,-14 0 37-16,18 2 13 15,9 4-9-15,5 6 54 16,13 5 20-16,0 0-35 16,31-3-35-16,55-3-8 15,27-6-3-15,4-2-98 0,3 2-114 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13.29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0 274 738 0,'0'0'92'16,"0"0"6"-16,0 0-22 16,0 0-40-16,0 0-19 15,0 0 0-15,299-20 11 16,-220 18-21-16,10-5-2 15,-6-7 10-15,-11-3-15 16,-10 0 15-16,-17 0-3 0,-25-3-1 16,-6 0 16-16,-14-3-13 15,0 0-9-15,0 0 10 16,-28 3-15-16,-9 0 3 16,-8 3-3-16,7 8 5 15,4 4-8-15,3 5 3 16,7 0-6-16,3 0 4 15,21 0-3-15,0 0 5 16,0 10 0-16,0 5-3 16,45-1 2-16,-1 3 1 15,8 4 0-15,0-4-2 16,-1-2 5-16,-13 2-3 0,0 3 0 16,-18-4 10-16,-13 5-13 15,-7-1 3-15,0 5-2 16,-27 7-5-16,-25 2 6 15,-10 6-102-15,-3-3-152 16,13 0-445-16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11.4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234 345 173 0,'0'0'287'15,"0"0"-192"-15,0 0-7 16,0 0-6-16,0 0 12 15,0 0-21-15,0 0-18 0,45-114 24 16,-38 101-24 0,0-3 22-16,-7-1-25 0,0 0-14 15,0 0 7-15,0 3-25 16,0-1-5-16,0 4-4 16,-28 5-6-16,-3 6-2 15,-20 0-3-15,6 0-4 16,-6 14-4-16,13 18 6 15,10-1 2-15,11 10 0 16,17 1-1-16,0 0-1 16,58 2 2-16,11-4 0 15,14-3-10-15,3 1 8 0,-18-4 2 16,-2 3-2-16,-21-3 7 16,-21 2-6-16,-18-6 1 15,-6 2 0-15,0-5-8 16,-24-1 3-16,-34-2-1 15,-7-3-27-15,-11-8-75 16,11-4 6-16,20-9-5 16,14 0-24-16,31-14 43 15,0-39-55-15,89-24-251 16</inkml:trace>
  <inkml:trace contextRef="#ctx0" brushRef="#br0" timeOffset="939">864 61 506 0,'0'0'158'0,"0"0"-26"0,0 0-6 16,0 0-46-16,0 0-64 15,0 0-9-15,-14 61 41 16,7-3 14-16,7 1-12 16,0 8-16-16,0-5-21 15,0 7 7-15,0-3-20 16,14-12 3-16,-1-11 0 15,5-15 5-15,-11-13-10 16,-7-10 2-16,0-5-16 16,6 0 16-16,-6-8-35 0,0-24 32 15,0-11-2 1,0 3-10-16,0 3 13 0,-31 6 2 16,4 6 0-16,-11 4-7 15,7 4 9-15,24 9-2 16,0 5 0-16,7-1-1 15,0 4-1-15,25 0-28 16,47 0 11-16,24 0 10 16,7 0 9-16,11 0-3 15,-11 0 3-15,-21 0 0 16,-16-5 9-16,-15-6-9 16,-20-4 1-16,-17 0 16 15,-7 2-14-15,-7 0 18 16,0 6 9-16,0 1-20 15,0 3 5-15,-7 3-15 0,-14 0-3 16,-3 0 0 0,10 24-2-16,8 9 5 0,6 10 1 15,0 0 8-15,0-3-9 16,34 0 0-16,18-6 0 16,3-8-5-1,-4-12 5-15,1-14 0 0,-14 0-2 16,3 0 12-16,-10-23-6 15,-7 1 0-15,-10-2 7 16,-14 8 31-16,0-1-23 16,0 8 21-16,0 6 15 15,0 3-51-15,0 0 10 16,0 0-14-16,0 17-9 16,0 17 0-16,-7 12 15 0,-11 5-6 15,18 5 0 1,0-6 4-16,-6 5-5 0,6-13 1 15,0-13 0-15,-7-12 0 16,7-11 7-16,0-6-7 16,0 0 15-16,-14-14-13 15,7-26 10-15,-3-17-12 16,10-5 0-16,0-11 0 16,0 2 0-16,17 5 0 15,4 4 2-15,10 9 3 16,-4 11-10-16,-3 12 5 15,-3 14-5-15,3 10 1 16,7 6-19-16,-4 0 13 0,4 12 8 16,-10 13-7-16,3 1 0 15,-17 0 9-15,-7-1-4 16,0-1 2-16,0 1-21 16,-24 4 7-16,-28-1-24 15,1 4-78-15,-1-6-41 16,14-7-97-16,18-9-308 15</inkml:trace>
  <inkml:trace contextRef="#ctx0" brushRef="#br0" timeOffset="1345">2383 77 229 0,'0'0'470'0,"0"0"-317"16,0 0-52-16,0 0-34 15,0 0-3-15,0 0-10 16,-27-77-20-16,17 88-32 16,-4 29 5-16,0 17-4 15,0 3 0-15,4 0 3 16,10-6-4-16,0-5-2 16,24-12 3-16,14-11 3 15,13-17-4-15,1-9-1 16,-7 0 1-16,6-9 5 15,1-20-4-15,-14-5-3 0,-11 0 7 16,4-1-3 0,-24 4 8-16,0 8 14 0,0 9-2 15,-7 5 5-15,0 9-18 16,0 0-11-16,0 9-4 16,0 28-5-16,-14 12 9 15,0 4 0-15,-10 3 3 16,17-5-3-16,7 0 0 15,0 3-1-15,0-5-60 16,7-6-152-16,31-11-186 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16.45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83 0 646 0,'0'0'184'0,"0"0"-33"0,0 0-38 15,0 0-22-15,0 0-60 16,0 0-23-16,6 14-2 16,12 32 4-16,-5 8 0 15,1 3 24-15,-7 1-28 16,0-1 3-16,-7-3 8 15,17-5-14-15,-10-12 10 16,7-11-13-16,-7-9 2 16,3-15-9-16,11-2 9 15,-8 0-2-15,5-19 11 0,-5-15-7 16,-13-6-7 0,0 2 3-16,0 7-14 0,-24 2 8 15,-10 7-15-15,-11 7 15 16,-6 10 0-16,13 5-12 15,0 0 13-15,17 2-5 16,4 18-3-16,17 0 9 16,0-3-36-16,52-8-3 15,10-6 38-15,10-3 10 16,3-3 4-16,-9-23 0 16,2-6-4-16,-23 4 46 15,-17-3-1-15,-4-1-16 16,-24 1 18-16,0-3-18 15,0 2 26-15,0 7-34 16,0 7-22-16,-17 10 19 0,17 8-22 16,-7 0-1-16,7 0 0 15,-7 11-9-15,-7 27 9 16,7 2 0-16,7 5 7 16,0-3-11-16,0 2 4 15,0-7 0-15,0-6-1 16,21-6 11-16,-7-4-13 15,10-13 3-15,-4-4-4 16,11-4-7-16,0 0 8 16,-3 0 3-16,3-15-1 15,-4 1 10-15,4-1-14 16,0 4 5-16,-17 6-2 0,6 5-10 16,11 0 4-16,-10 0 6 15,17 2-5-15,-7 12 1 16,0 4-3-16,3-10 9 15,4-2-4-15,0-6-7 16,0 0 8-16,-4 0 3 16,-3-14-1-16,0-9 7 15,-17 0-7-15,-8 0 1 16,-6 1 0-16,0-2 2 16,0 5-2-16,0 4-11 15,-13 10 8-15,-5 5-20 16,-9 0 23-16,3 5-4 15,-4 24 4-15,4 8-2 0,17 0 3 16,7 1-1 0,0-4 0-16,45-6-30 0,14-8-39 15,9-5-64-15,11-10-158 16,-17-5-291-16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14.14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49 430 241 0,'0'0'532'0,"0"0"-430"0,0 0-3 15,0 0-1-15,0 0-23 16,0 0-41-16,-27-28-34 15,27 67 11-15,0 11-10 16,0 6 10-16,0 1-9 16,0-6 19-16,0-8-16 15,0-9 5-15,7-10 1 16,-7-13-5-16,0-6 0 16,0-5-4-16,0 0-1 15,0 0 26-15,0-2 11 16,0-31 13-16,0-12-39 0,0-15-4 15,0-5-8 1,0-11 0-16,0 3 7 16,0 2-11-16,0 8 4 0,0 11 0 15,0 15 0-15,0 8 3 16,0 9-12-16,7 6 8 16,24 3-16-16,13 2 10 15,15 9-7-15,6 0 6 16,-7 0 7-16,-13 20-20 15,-7 12 18-15,-31 5-7 16,0 3-2-16,-7 3 9 16,0-3-11-16,-35-3 14 15,4-6-1-15,-6-8 4 16,16-6-4-16,14-3 1 0,7-2 0 16,0 3-6-16,7-1 5 15,31 0 1-15,13 0-9 16,8 0 20-16,-1 4-16 15,-6 2 5-15,-7-1 0 16,-8 5-2-16,-16-4 5 16,-4 3-3-16,-10 2 0 15,-7-5 2-15,0 6-4 16,-31-4 2-16,-27-1 0 16,-25 2 9-16,4 0-9 15,-3-3-5-15,6-3-57 16,42-5-107-16,23-7-32 15,11-5-51-15</inkml:trace>
  <inkml:trace contextRef="#ctx0" brushRef="#br0" timeOffset="1378">909 460 538 0,'0'0'143'16,"0"0"-19"-16,0 0-14 15,0 0-40-15,0 0-18 16,0 0-38-16,52-16-10 16,-22 36 16-16,8 7-7 15,7 9 14-15,-7-5-21 0,-4 1-5 16,4-4 9 0,0-5-5-16,-7-3-5 0,-4-6 2 15,-13-2 9-15,-4-4-12 16,-10-2 1-16,0-3-6 15,0-3 2-15,0 0-5 16,0 0 9-16,0 0 10 16,0-17-7-16,0-9-6 15,0-8 1-15,52-3 2 16,6-6-7-16,8 0 5 16,-4-1 2-16,-11 4-3 15,-23 7 11-15,-11 4-5 16,-17 1 12-16,0 8 4 15,0 0 30-15,0 5-45 16,-17 6 3-16,-4 4-7 0,14 5 14 16,-17 0-23-1,10 5 9-15,7 24 0 0,1 8-4 16,6 0 10-16,0-3-6 16,6-2 0-16,22-7 7 15,3-7-8-15,14-7 1 16,-1-9 0-16,8-2 4 15,-1 0 2-15,8-13-6 16,-14-10 0-16,13-5 6 16,-13 3-6-16,-7 1 0 15,-7 7 5-15,-11 3-6 16,-3 8 1-16,-10 3 0 0,0 3 0 16,0 0-1-16,7 0-4 15,-4 0 5-15,-3 0 0 16,0 6-8-16,0-3 8 15,-7-3 0-15,0 0 2 16,0 0 6-16,0 0-6 16,0 0 3-16,0 0-3 15,-7-6 0-15,-17 0-2 16,3 3-3-16,-3 3 1 16,-3 0-7-16,2 0 7 15,5 9 0-15,-4 19 2 16,10 1-6-16,14 3 6 15,0-7-4-15,0-5 0 0,0-6-33 16,14-8-3 0,17-6 23-16,-7 0 17 0,-4 0-1 15,11-4 1-15,-10-9 0 16,-14-1 2-16,10 2 4 16,-10 4-3-16,-7 2-3 15,0 3 0-15,7 3-4 16,7 0 4-16,-1 0 0 15,11 0-8-15,7 3 11 16,-3 5-3-16,3-4 0 16,7-4 0-16,6 0 0 15,-9 0 0-15,16-26 0 16,-13-6 7-16,0-8 0 16,-7-2 3-16,-17-7 27 0,-7 0-8 15,-7-3 28 1,0 2-22-16,0 3-3 0,-7 15 14 15,-7 11-35-15,4 11 25 16,10 8-26-16,0 2-4 16,-7 0-12-16,-7 22-9 15,0 30 15-15,-3 8 1 16,3 6 8-16,7 5-9 16,7-2 0-16,0-4 3 15,0-4-2-15,28-12-1 16,3-13 0-16,-7-13 0 15,-10-11 1-15,-1-12-1 16,-6 0 5-16,17-3-4 0,21-31 12 16,0-9-13-1,-1-3 0-15,-9 3-2 0,3 6 3 16,-1 6-2-16,-6 4-3 16,-10 7-13-16,-7 12 13 15,-4 6-10-15,-3 2-7 16,0 0 2-16,-7 5-17 15,0 20 21-15,0 7-9 16,0-1 18-16,-7-2 4 16,-10-3 2-16,3-4 0 15,7-1-6-15,7-7 4 16,0-5 2-16,0 2-4 0,0-5-18 16,31 2 20-16,3-4-10 15,35-4-11-15,21 0-35 16,13 0-93-16,-7 0-93 15,-17 0-463-15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9:17.81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136 741 734 0,'0'0'99'0,"0"0"-10"16,0 0 10-16,0 0-37 16,0 0-5-16,0 0-34 15,124-149-9-15,-79 109 23 16,-1-3-25-16,-6-6 7 16,-14-2 5-16,-17-9-23 15,-7 0 33-15,0 0 3 16,-24 5-22-16,-21 13 23 15,8 11-35-15,-5 10 2 16,4 13-3-16,1 8 3 0,-8 0-10 16,7 37 5-16,-7 23 0 15,11 14 4-15,10 7-4 16,24 2 0-16,0-6-2 16,14-9 8-16,41-14-6 15,3-11 0-15,1-14 1 16,-1-15-5-16,-13-11 6 15,6-3-2-15,1 0 7 16,-14-6 0-16,0-20 0 16,-1 1-7-16,-16-1 6 15,3 2-7-15,-17 8 4 16,0 6-3-16,0 9 4 0,-7 1 3 16,0 0-12-16,0 0 5 15,0 6-16-15,7 22 8 16,10 6 4-16,-3-2 4 15,-8-4 0-15,15-8 8 16,-4-6-8-16,-3-5 0 16,10-6 5-16,4-3-15 15,-4 0 10-15,10 0 0 16,-3-3 5-16,0-14 4 16,-4 3-9-16,-9 0 0 15,2-4 2-15,-6 10-4 16,-4-1 4-16,-3 6-2 15,0 3 0-15,0 0-7 0,0 0 1 16,0 9 6 0,0 5 0-16,10 3-9 0,-10 1 9 15,0-6-12-15,6-5 12 16,-2-4-32-16,-5-3 15 16,8 0 4-16,-7 0 13 15,17 0-4-15,4-10 4 16,-4-2 0-16,3 0-3 15,11 4 3-15,-7 2-1 16,-10 0 1-16,3 6-13 16,-11 0 6-16,1 0-8 15,-3 0 15-15,-5 0-7 16,1 0 13-16,14 0-9 16,-4 0 3-16,18 0 0 0,2 0 1 15,1-17 3-15,-7-9-4 16,-3-11 13-16,3-3-13 15,-25-11 38-15,-6-10 14 16,0 1-22-16,-13-3 20 16,-18 6-31-16,0 14-1 15,3 12 12-15,11 16-24 16,10 13 3-16,0 2-9 16,7 20-4-16,0 33-7 15,-7 17 10-15,1 10 1 16,6-2 1-16,0-2 10 15,0-5-11-15,0-10 0 16,0-7 4-16,0-11-9 0,0-12 5 16,0-13 0-16,0-7-5 15,6-11-2-15,8 0 7 16,10-4 6-16,4-26-3 16,10-14 0-16,-7-1-3 15,-11-1 0-15,4 3-7 16,-3 5 3-16,-4 11 1 15,4 7 3-15,-1 8-24 16,11 12 15-16,0 0-33 16,-3 0 3-16,3 12 31 15,0 8-24-15,-11 0 31 16,-13-3-4-16,0-3-12 0,-7 0 15 16,0 1-3-16,0 2 5 15,0-6-6-15,0 3 12 16,7 0-6-16,31-2 0 15,13-6 7-15,25-2-16 16,13-4 6-16,-6 0-62 16,-18-4-42-16,-13-19-74 15,-21-6-118-15</inkml:trace>
  <inkml:trace contextRef="#ctx0" brushRef="#br0" timeOffset="217">958 0 845 0,'0'0'130'0,"0"0"-40"15,0 0-5-15,0 0-52 16,0 0-33-16,0 0-7 15,193 126-142-15,-90-68-513 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46:27.56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1168 85 395 0,'0'0'141'0,"0"0"-76"15,0 0-2-15,0 0 13 0,0 0-4 16,0 0-7-16,7-36-14 15,-7 36-17-15,0 0 10 16,0-3-15-16,0 3-3 16,0 0 8-16,0-3-29 15,-14 1 7-15,-31-1-20 16,-7-3 17-16,-6 3-7 16,0 1 5-16,-4-2 0 15,10 2-5-15,1-2-2 16,-8 4 0-16,-10 0-3 15,4 0 3-15,7-3 0 16,13 3 5-16,14-5-4 16,3 3-1-16,11-2 0 15,10 4 5-15,-6 0-5 0,-12 0 0 16,-9 0-3-16,-17 0 0 16,-4 9 6-16,3 2-6 15,7 1 0-15,11-4 3 16,3-2 0-16,17-3 2 15,7 0-2-15,7 0 0 16,0-3 1-16,0 2-2 16,0-2 1-16,0 4-6 15,0-1 6-15,0 0-8 16,-10 2 8-16,10 4-3 16,0 2 7-16,-7 7-4 15,7 0 0-15,0 12 4 0,0 1-5 16,0 1 1-16,0 4 0 15,0-1 1-15,0-3 5 16,0 0-6-16,0-7 0 16,0 3 3-16,0-5-6 15,0 0 5-15,0 0-2 16,0-3 0-16,0-1 6 16,0 2-6-16,0-4 0 15,0-2 0-15,0-1-1 16,0 4 1-16,0-8 0 15,0-2 0-15,0 1 4 16,0-3-4-16,0-3 0 16,0 5 2-16,0-1-4 15,0 1 2-15,0-2 0 16,0 0-2-16,0-1 8 0,0-5-7 16,0 0 1-16,0 0 0 15,0 0 0-15,0 0 0 16,0 0 0-16,0 0-1 15,0 0 7-15,0 3-8 16,0 8 2-16,0 1 0 16,0 1-6-16,0 2 6 15,0-6 0-15,0-4-2 16,0 1 3-16,0 0-6 16,0-3 3-16,7 3 2 0,10-1-5 15,-3 1 3 1,10-6 2-16,-3 6 0 0,16-3 2 15,8-1-2-15,0 2 0 16,6-2 2-16,8 1-6 16,6-3 4-16,18 0 0 15,6 0 0-15,-6 3 3 16,-4 0-3-16,-4 2 0 16,-2-1 2-16,2 1-5 15,-9-2 3-15,9 0 0 16,8-3-2-16,6 0 5 15,7 0-3-15,1 0 0 16,13 0 1-16,-7 0-2 0,7-6 5 16,3 1-4-1,-10-4 0-15,-6 3 4 0,-8 1-4 16,-6-1 0-16,-11 3 2 16,4-3-4-16,-4 3 2 15,10 3 0-15,15-3 1 16,-1 3-1-16,14-2 0 15,-4-1 0-15,4-1 0 16,-6 4 0-16,-1 0 2 16,-14 0-2-16,-6 0 0 15,-11 0 0-15,-10 0 0 16,10 7 0-16,4-2-1 16,3-2 0-16,3-3 1 15,1 0 0-15,6 0-5 0,7 0 7 16,8 0-2-16,-1 0 0 15,-7 0 1-15,-7 0-4 16,-23 0 3-16,9 0 0 16,-16 0-3-16,-1 0 1 15,-13 0 1-15,7 0-11 16,-8 0-2-16,-6 0 1 16,7 0-2-16,6 0 15 15,18 0 0-15,10 0 1 16,11 0-1-16,-1 0 0 15,0 0 2-15,-6 0-5 16,-18 0 3-16,1 0 0 16,-5 0-1-16,-2 0 1 15,-8 0 0-15,1 0-1 16,0 0 3-16,-8 0-3 0,8 0 2 16,-7 0-1-16,-1 0 1 15,-6 0-1-15,0 0 0 16,-4 0-1-16,4 0 4 15,-7 0-3-15,-3 0 0 16,-11 0 0-16,3 0-2 16,-13 0 2-16,4 0 0 15,-11 0 0-15,0 0 3 16,0 0-3-16,0 0 0 16,0 0 4-16,6 0-8 15,-6 0 2-15,7 0 2 16,-7 0 2-16,7-3 0 0,-7-2-2 15,0-4 0-15,0 0 1 16,0-5 2-16,0-3 2 16,0-3-5-16,0 0 0 15,0 0 7-15,0 0-8 16,0 3 1-16,0-5 0 16,0-2 2-16,0-2-2 15,0-2 0-15,0 2 3 16,0-3-1-16,0 0 2 15,-7-2 1-15,0 3 3 16,-10-1 6-16,10 1-13 16,7 2 2-16,0-3-3 15,0 7 8-15,0-2-8 0,-6 4 0 16,6 3 0-16,-14 3 0 16,14 2 2-16,-7 4-2 15,-3 0 11-15,3 2-10 16,-7-4 10-16,7 5-2 15,-7 0-8-15,14 2 15 16,-10 0-16-16,3 1 1 16,0-2 2-16,0 1 4 15,-6 3-9-15,-5-2 2 16,-2-2-1-16,-4 4-3 16,-21 0 4-16,4 0 0 15,-14 0-1-15,-4 0 7 0,8 0-12 16,6 0 4-1,-7 0 2-15,1 0 4 0,-1 0-4 16,-6 0 0-16,-11 0 1 16,-3 0 2-16,-18-2-4 15,-23-1 1-15,-4 3 0 16,-17-3-4-16,0-4 4 16,-7 6 0-16,10-8-3 15,4 4 3-15,17 2 0 16,14-4-4-16,13 5 4 15,1 2-4-15,-1 0 1 16,-3 0 3-16,-27 0-7 16,-21 0-10-16,-7 2-5 15,-7 8 3-15,0-5-4 16,14 0 15-16,17-1-7 0,7 2 15 16,3-4 0-16,11 4-5 15,0 0 5-15,17-1 0 16,-11-5 0-16,8 0 0 15,-1 0 0-15,-13 0 0 16,0 0-3-16,0 0 0 16,-1 0-3-16,8 9 3 15,3-1 4-15,10 1-3 16,18-3 2-16,13 0 0 16,0-6 0-16,8 0 8 0,-1 0-7 15,-7 0-1 1,0 0 0-16,-6-12 0 0,-15 3 0 15,-9 1-9-15,-11 5 9 16,-4 3-39-16,1 0-54 16,13 0-58-16,4 3-211 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103 114 659 0,'0'0'185'0,"0"0"-62"16,0 0 0-16,0 0-8 16,0 0-83-16,0 0-16 0,0-103-16 15,45 97 8-15,6 6-4 16,1 0-4-16,-8 0 0 16,-6 14-5-16,-10 15 8 15,-4 3-3-15,-10 5 0 16,-14 11-8-16,0 10 6 15,-28 8 2-15,-41 5 5 16,-3-2 4-16,3-6-4 16,4-12 1-16,13-8-5 15,21-15 5-15,18-8-1 16,13-11-5-16,0-6 0 16,0-1 0-16,0 2 6 15,44-4-4-15,8 0 14 0,13 0-14 16,25 0 15-16,6-20-17 15,14 2-1-15,-3 4-15 16,-18 5-216-16,-24 9-269 16</inkml:trace>
  <inkml:trace contextRef="#ctx0" brushRef="#br0" timeOffset="1">1028 277 621 0,'0'0'214'0,"0"0"-157"16,0 0 19-16,0 0-16 15,0 0-60-15,0 0-2 16,24-23-10-16,41 23 12 15,18 0 18-15,13 3-10 16,-7-3-2-16,1 0-6 16,-11 0 5-16,-10 0 11 15,-18 0-5-15,-20-6 28 16,-17-4 15-16,0 3-12 16,-14-1 29-16,0-4-19 15,0-5-32-15,-14 2-6 0,-24-2-14 16,-14 4-2-16,-6 4-8 15,13 3 20-15,-6 3-6 16,13 3-4-16,7 0 8 16,17 0-10-16,14 0 2 15,0 0-5-15,7 0-4 16,38 0-1-16,13 3 10 16,32-1 4-16,-1-2 1 15,0 0 0-15,1 0-5 16,-25 0 0-16,-3 4-1 15,-28 1 9-15,-9 1-8 16,-12-1 0-16,-6 1 1 16,-7 6-11-16,0 2 9 0,-51 6-5 15,-32 6-4 1,-20 0 7-16,0 2-55 0,0 4-132 16,34-3-127-16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0 286 94 0,'0'0'426'0,"0"0"-303"0,0 0 30 16,0 0-29-16,0 0-32 16,0 0-11-16,0 0-17 15,38-45-12-15,-10 21-29 16,-4 2 0-16,10-7 29 16,-3-2-26-16,0-1 0 15,-4-2 15-15,-2 6-34 16,-12 5 15-16,-6 11-19 15,-7 6 3-15,0 6 2 16,0 0-8-16,0 0-5 0,0 0 3 16,0 0-25-16,0 26 14 15,0 11 12-15,0 9-1 16,0 9 1-16,0 8 1 16,0 10 0-16,0 8 3 15,0 1 9-15,0 5-10 16,0-13-2-16,0-11 5 15,0-18-5-15,0-13 0 16,0-16 0-16,0-3-11 16,0-11 14-16,0 2-4 15,0-4 1-15,0 0 0 16,-7 0-7-16,-6 0 4 16,-18 0 3-16,3 0 19 15,-3 0-16-15,0 0-3 16,17 0 0-16,8 0 5 0,6 0-3 15,0 0-2-15,0 0 0 16,0 0-5-16,0 0-16 16,0 0 13-16,27 0 4 15,18 0 8-15,6 0 0 16,11 0-4-16,4 0 0 16,9-6 0-16,-9-9 0 15,16 1-82-15,-23 5-117 16,-22 9-281-16</inkml:trace>
  <inkml:trace contextRef="#ctx0" brushRef="#br0" timeOffset="1">1015 375 535 0,'0'0'114'0,"0"0"-46"16,0 0 24-16,0 0-18 0,0 0-27 15,0 0-47 1,7-14 0-16,30 14 0 0,15-3 21 15,24-2 21-15,3-2-6 16,10 2 14-16,7-4-24 16,-13 3 1-16,-8 0 12 15,-23 1-25-15,-18-1 3 16,-10 3 8-16,-17 3-16 16,-7-2 24-16,0-2 2 15,0-1-1-15,0-6 24 16,-7 2-50-16,-23-5-8 15,-15 2-3-15,10 5-7 16,-2 0 10-16,6 1 8 0,10 4 0 16,14 2 1-1,-10-3-7-15,17 3 7 0,0-3 1 16,0 3-2-16,0 0-7 16,0 0-1-16,0 0-7 15,24 0 3-15,4 0-8 16,9 0 12-16,8 6 0 15,0 8 9-15,-7 0-11 16,-1 3 2-16,-9 1 0 16,3 1-3-16,-24 4 8 15,-7 6-12-15,0 2 7 16,-7 9-29-16,-52 0 4 16,-16 1-94-16,9-4-92 15,22-6-69-15,27 1-414 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186 139 862 0,'0'0'197'0,"0"0"-82"15,0 0 9-15,0 0-13 16,0 0-83-16,0 0-2 16,0-32 9-16,0 32-32 15,0 0 24-15,0 0-27 0,0 0 4 16,0 0-15-16,0 0 10 15,0 0 1-15,0 0 0 16,0 3-8-16,0 11 1 16,0 4 7-16,0 4 0 15,24 1 5-15,3 6-4 16,11 5-1-16,0 0 0 16,0 0 10-16,-11 1-10 15,4-3 0-15,-17-1 0 16,10-3-4-16,-17-2 10 15,0-6-6-15,0-3 0 16,-7-8 7-16,0-4-19 16,0 1 9-16,-21-2-22 0,-24-2 24 15,-23-2-19 1,-22 0-18-16,1 0-74 0,3 0-142 16,17 0-63-16</inkml:trace>
  <inkml:trace contextRef="#ctx0" brushRef="#br0" timeOffset="1">134 69 831 0,'0'0'189'16,"0"0"-38"-16,0 0-44 0,0 0-49 15,217-64-29-15,-131 64-19 16,3 0-10-16,-6 0 0 15,-25 13-26-15,-27 13-131 16,-17 3-257-16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0:21.7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302 51 678 0,'0'0'202'0,"0"0"-55"16,0 0-29-16,0 0-12 0,0 0 0 15,0 0-79 1,0-54 18-16,0 68-43 0,0 35 14 16,0 16-15-16,0 16 3 15,-21 2-1-15,4-10 10 16,10 5 0-16,7-13-13 16,0-12 0-16,0-17 4 15,0-16-7-15,14-8 3 16,-14-12-12-16,17 0 3 15,-10-26-32-15,-7-24 40 16,0-3-25-16,0 2 3 16,-38 8 12-16,-6 6-11 15,-1 11-11-15,-7 6 30 0,14 8-14 16,11 10 12-16,3 2 4 16,3 0-13-16,14 0 7 15,7 17-12-15,0 0-8 16,7 0 12-16,65-3-26 15,35-8 38-15,24-6-7 16,10-6 8-16,-7-31-2 16,-31-3 6-16,-21 3-2 15,-23-9 17-15,-14 9-15 16,-28 0 28-16,-17 3-7 16,0 5-2-16,0 6 27 15,-11 12-34-15,-16 5 13 16,-11 6-14-16,0 0-3 15,-6 11-4-15,6 27-6 0,10 13 0 16,-3 2-14 0,31 9 14-16,0 3 0 0,0-8 0 15,24-5 11-15,11-14-17 16,9-12 6-16,1-16 0 16,0-10-8-16,0 0 11 15,-1-10-3-15,1-23 3 16,0-4 8-16,-8-3-3 15,1-11-8-15,-3 2 0 16,-4 9-1-16,-11 18 8 16,-9 13-7-16,-5 9 0 15,1 0 3-15,7 0-14 16,10 20 2-16,-3 11 9 0,3 3-10 16,-10-5 14-16,-1-3-4 15,5-15 0-15,-18-6 11 16,6-1-18-16,-6-4 7 15,7 0 0-15,7 0-9 16,10 0 2-16,-3-14 7 16,10-10-9-16,-4 2 19 15,-3 5-7-15,-3-1-3 16,-14 10 0-16,3 2-7 16,-10 6 12-16,7 0-5 15,-7 0 0-15,7 0-15 16,0 6 11-16,0 5-22 15,10 4 26-15,-10-1-11 16,0-9 2-16,-1 1-6 0,1-6-10 16,-7 0-1-16,7 0 17 15,0 0 7-15,17-17 2 16,-3-6-15-16,-4 6 26 16,-3-3-11-16,-1 14 0 15,-6 6 7-15,11 0-25 16,2 0 18-16,-3 0-9 15,11 2-9-15,3 16 26 16,-11-6-8-16,18-1 0 16,-7-2 9-16,-3-9-11 0,3 0 2 15,-11 0 0 1,4-6-4-16,-10-8 17 0,0-9-13 16,3 0 8-16,-17 6-1 15,0 4 22-15,0 8-11 16,0 3-4-16,0 2 26 15,0 0-39-15,0 0 13 16,0 31-14-16,0 27-13 16,0 13 7-16,-17 12 6 15,17-6 0-15,0-2-4 16,-7-7 15-16,0-2-11 16,0-9 0-16,0-17 4 15,0-11-9-15,1-14 5 16,-5-15 0-16,4 0 8 15,-6 0-1-15,-11-38 39 16,3-8 8-16,0-23-46 16,-3-8 6-16,11-17-14 0,-5-3 0 15,11-6-5-15,7 8 16 16,0 12-11-16,0 20 0 16,18 20 3-16,16 20-20 15,-3 15 14-15,14 8-14 16,-1 0 2-16,8 23 2 15,-7 9 13-15,-1 7 0 16,-6 10-2-16,-31 3-11 16,0-1 13-16,-7 0 0 15,-24-5-10-15,-28-3 4 0,-13-9-1 16,0-4-26 0,27-4-60-16,7-19 2 0,31-7-108 15,0 0-133-15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187 143 703 0,'0'0'180'16,"0"0"-25"-16,0 0-25 15,0 0-1-15,0 0-27 16,0 0-49-16,-35-143 5 15,35 143-47-15,0 0 0 16,0 0-11-16,0 0-8 16,0 18 5-16,0 19-11 0,0 14 14 15,0 9 3 1,0 6-1-16,0-3-2 0,0 3 0 16,0-3 9-1,0-4-9-15,0-4 0 0,0-8 0 16,0-14-4-16,0-10 13 15,0-8-9-15,0-13 0 16,0-2 4-16,0 0 6 16,0 0-5-16,0 0 1 15,0-23 14-15,-10-9-18 16,-11 1-2-16,-3 0 15 16,-3-1-14-16,13 9 19 0,-10 4-20 15,10 7 0 1,7 6 1-16,-3 3-1 0,10 3 0 15,0 0-2-15,0 0-14 16,0 3 15-16,0 20-15 16,0 12 16-16,38-1-7 15,30 0 4-15,5-8 3 16,9-12 0-16,8-5 6 16,-1-9 0-16,-10 0-6 15,-10 0 1-15,-11-14 14 16,-27-6-10-16,-10-6 9 15,-14-6 2-15,0 1-11 16,-7-3 2-16,0 11-7 0,-7 5-19 16,-21 12-15-1,-16 6-84-15,6 10-46 0,0 29-38 16,10 13-122-16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84 77 470 0,'0'0'347'0,"0"0"-206"0,0 0 1 16,0 0-15-16,0 0-7 15,0 0-46-15,0-77-51 16,0 77 4-16,0 0-27 16,0 0-3-16,-7 14-1 15,-17 20 7-15,10 12-3 16,0 9 0-16,4 4 3 15,3 2-5-15,7 1 2 16,0-7 0-16,0-4 8 16,24-11-1-16,14-9-7 0,-10-11 0 15,16-8 1-15,1-12 1 16,-7 0-2-16,0 0 0 16,-4 0 16-16,-10-18-12 15,-3-10 28-15,-14 1 13 16,3-3-17-16,-10 2 6 15,0 1-29-15,-24 2-3 16,-4 8-2-16,-16 2 1 16,6 10-1-16,7 5 0 15,-7 0-20-15,11 0-3 16,-4 20-93-16,-7 12-86 16,17 2-140-16,-3 3-504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2603 139 656 0,'0'0'236'16,"0"0"-102"-16,0 0-4 15,0 0 14-15,0 0-53 16,0 0-50-16,24-5 14 15,-24 5-28-15,0 0-1 16,0 0 13-16,0 0-39 0,-24 0 16 16,-20 0-16-1,-39 0 6-15,-41 0 3 0,-10 0-6 16,-14 0-3-16,7 0 0 16,14 4 7-16,17-3-7 15,0 7 0-15,21-6 3 16,13 1 1-16,18-1-4 15,34 2 0-15,17-2-2 16,7 1 5-16,0-1-6 16,0-2-2-16,0 4-9 15,0-4 7-15,0 3-16 16,0-3-25-16,0 0-19 16,17 0-91-16,-10 0-20 15,6 0-45-15,-6 0-103 0,11 0-250 16</inkml:trace>
  <inkml:trace contextRef="#ctx0" brushRef="#br0" timeOffset="1">1448 94 74 0,'0'0'300'15,"0"0"-167"-15,0 0 6 16,0 0 20-16,0 0-56 16,0 0 2-16,58-80-3 15,-58 72-36-15,7 5 11 16,-7 0-17-16,0 3-13 15,0 0-18-15,0 0-29 16,-7 0-14-16,-30 12 0 16,-15 17 14-16,-13 5 28 0,-11 3-26 15,-6 5-1 1,2 5 5-16,-2-2 1 0,-7-2-6 16,23-9-1-1,22-8 0-15,13-8 5 0,17-10-5 16,14-5 0-16,0-1 0 15,20 7 7-15,49-3-6 16,10 8 6-16,11-3-4 16,-8 1-6-16,-16-1-22 15,-11 1-79-15,-28 2-41 16,-27-1-116-16,0 0-238 16</inkml:trace>
  <inkml:trace contextRef="#ctx0" brushRef="#br0" timeOffset="2">11 66 456 0,'0'0'370'15,"0"0"-253"-15,0 0 7 0,0 0 16 16,0 0-56-16,0 0-39 16,-11-25-21-16,22 25-24 15,30 0 0-15,28 0 7 16,-4 0 2-16,4 0-5 15,-18 0 8-15,-23 0-1 16,-4 0 19-16,-17 0-29 16,-7 0 14-16,0 0-4 15,0 0-8-15,0 0 2 16,0 0-5-16,0 20 0 0,0 11-3 16,0 15 10-1,-7 2-7-15,0 1 11 0,-10 8-9 16,3-2 15-1,7-4-15-15,-6 0-1 0,2-8 6 16,4-9-1-16,1-2-6 16,-1-15 0-16,7-3-65 15,0-8-72-15,0-3-93 16,0-3-92-16,-7 0-283 16</inkml:trace>
  <inkml:trace contextRef="#ctx0" brushRef="#br0" timeOffset="3">76 389 481 0,'0'0'151'16,"0"0"-3"-16,0 0-8 0,0 0-9 15,0 0-64-15,0 0-58 16,103-63 0-16,24 46 1 16,21-6-9-16,0-3-1 15,-7-2-118-15,-38 2-247 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1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 2 688 0,'0'0'271'0,"0"0"-221"16,0 0 52-16,0 0-50 16,0 0-31-16,0 0-21 15,-24-6-6-15,24 24-199 16,0 13-158-16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1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0 675 125 0,'0'0'592'0,"0"0"-487"16,0 0 14-16,0 0-62 15,0 0-17-15,0 0-26 16,141-34-10-16,-82 34 6 15,9 0-6-15,-9 11-2 16,-14 9 17-16,-8 0-19 16,-9 6 8-16,-21 3-5 15,-7 2 4-15,0 3-14 0,-14 0 5 16,-51 2 2-16,-4-6 18 16,4-1-17-16,6-12 2 15,35-9 3-15,10-4 1 16,14-4 1-16,0 1-2 15,0-1-5-15,7 0 23 16,24 0-21-16,14 0 17 16,0 0 3-16,6 0-21 15,1 0 13-15,6 0-15 16,-6 13 3-16,-1 0-10 16,-13 8 15-16,0-1-8 15,-10 3 0-15,-11 0-1 0,-4-1-3 16,-13 4 4-16,0 0-2 15,0 0-4-15,-24-1 8 16,-27-4-2-16,-15-4 15 16,-16-8-10-16,10-7 10 15,3-2-15-15,11 0-24 16,6 0-90-16,21 0-162 16,24-15-422-16</inkml:trace>
  <inkml:trace contextRef="#ctx0" brushRef="#br0" timeOffset="1">860 932 738 0,'0'0'101'16,"0"0"-10"-16,0 0 1 16,0 0-15-16,0 0-77 15,0 0 1-15,76-6 11 16,-4 6-12-16,10 3 23 16,8 0 8-16,-1 0-22 15,0 0 20-15,-9-3-12 0,-5 0-7 16,-9 0 22-16,-22 0-16 15,-13-6 31-15,-24-8 0 16,-7-1-9-16,0-5 15 16,0-2-35-16,-24 2-11 15,-34-6-7-15,-1 6 14 16,14 6-14-16,-6 2 1 16,27 10 0-16,10 2-2 15,14 0-2-15,0 0 3 16,0 0-8-16,0 0 5 15,0 14 1-15,0 3 2 16,31 3 0-16,14 3-4 16,-1-3 4-16,-9 2 0 15,9-2-4-15,-6 3 14 0,0 1-10 16,-17-3 0 0,-4 3 3-16,-3-4-6 0,-14 0 3 15,0-2 0-15,-7 1-4 16,-45 1-21-16,-30 6-14 15,-1 2-67-15,-6 7-148 16,17-1-293-16</inkml:trace>
  <inkml:trace contextRef="#ctx0" brushRef="#br0" timeOffset="2">2263 623 481 0,'0'0'390'0,"0"0"-240"0,0 0-20 15,0 0-2-15,0 0-47 16,0 0-36-16,0-77-1 15,0 77-35-15,0 0 7 16,0 0-15-16,0 0 12 16,0 0-21-16,0 0 8 15,0 12-18-15,-17 13 18 16,10 13-1-16,0 5 1 16,0 0 0-16,7 5 4 15,0-2 2-15,0-1-6 16,0-4 0-16,21-7-6 15,10-9 12-15,-4-7-6 16,11-7 0-16,-7-11 6 0,0 0-8 16,-4 0 3-1,11-11-1-15,-7-9 11 0,-3-6-2 16,2 3-9-16,-9 0 14 16,-14 5-8-16,3 2 39 15,-10 7-23-15,0 4-10 16,0 1 13-16,0 4-21 15,0 0 4-15,0 0-8 16,0 0-15-16,0 6 14 16,0 26-16-16,0 10 17 15,0 14 1-15,0 0 6 16,0 0-7-16,0 2 0 0,0-3 9 16,0-4-14-1,7-5 5-15,0-9-30 0,7-8-55 16,0-3-129-16,3-12-112 15,10-14-283-15</inkml:trace>
  <inkml:trace contextRef="#ctx0" brushRef="#br0" timeOffset="3">3129 1012 764 0,'0'0'171'0,"0"0"-42"16,0 0 6-16,0 0-72 16,0 0-34-16,0 0 5 0,141-26-34 15,-51 24 14-15,20-3-3 16,-14-3-7-16,7 3 8 16,-27-3-12-16,-11 0 1 15,-27-1 25-15,-7 3-25 16,-24 0 29-16,-7-2 8 15,0-1-12-15,0-5 14 16,-18-1-40-16,-26-1 2 16,-8 1-12-16,7 4 24 15,1 5-13-15,23 6-1 16,7 0 4-16,14 0-14 16,0 0 10-16,0 0-6 0,7 17-2 15,21 3 16-15,16 3-6 16,-6 0-2-16,7 0 2 15,0 2-2-15,6 1 4 16,-13 0-4-16,0-1 0 16,-11 4 7-16,-2-3-7 15,-25-3 0-15,0 2-13 16,-7 1 6-16,-55 3-75 16,-24 2-61-16,-21-2-121 15,18-1-359-15</inkml:trace>
  <inkml:trace contextRef="#ctx0" brushRef="#br0" timeOffset="4">2662 1915 670 0,'0'0'235'16,"0"0"-49"-16,0 0-25 15,0 0-17-15,0 0-53 16,0 0-50-16,-7-63-5 16,7 63-28-16,0 0-8 15,0 0 0-15,0 18-13 16,0 19 13-16,0 15-4 16,0 13 9-16,0 3 4 15,0 3-7-15,-7-1-2 0,-3-7 1 16,10-8 10-16,0-13-11 15,0-11 0-15,0-10 1 16,0-13-4-16,0-2 7 16,0-6-4-16,0 0 7 15,0 0-1-15,0 0 9 16,0 0 2-16,0-22 18 16,0-16-7-16,0-8-25 15,0-5 0-15,-7-10 1 16,-14 2 6-16,7-1-7 15,-3 8-3-15,3 9 0 16,1 14-1-16,2 9 2 16,-2 10-1-16,13 4 0 0,-7 3 5 15,0 3-14-15,7 0 6 16,-24 0-22-16,-4 9 18 16,-3 25 0-16,-20 9 7 15,13-3 0-15,0-6 10 16,17-5-12-16,15-7 2 15,-1-10 0-15,0-9-9 16,7-3 16-16,0 0-7 16,0 0 0-16,0 0 11 15,0 0-11-15,20-26 0 16,18-14 0-16,14-13-6 16,-14 3 6-16,6-2 0 0,-9 7 0 15,-4 7 13-15,-11 13-17 16,-3 11 4-16,-17 8 0 15,7 6-6-15,0 0 2 16,0 0 1-16,17 2-3 16,11 22-2-16,9 10 1 15,1 0 7-15,7 0-10 16,-8 4-6-16,-13 1-118 16,-24-10-182-16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17:03.72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245 683 522 0,'0'0'160'0,"0"0"-59"15,0 0 42-15,0 0-42 16,0 0-6-16,0 0-25 15,7-31 10-15,10 14-23 0,-3-3-50 16,6-2 34 0,4-4-5-16,7-6-4 0,-10 1 13 15,10-7-25-15,-10 1-3 16,-14 5 8-16,-1 4-22 16,-6 11 17-16,0 9-12 15,0 3-8-15,0 5 0 16,0 0-2-16,0 0-8 15,0 0 4-15,0 0-19 16,0 0 20-16,-13 22 4 16,6 4-24-16,7 5 1 15,0 3-23-15,0 3 34 16,14 1 11-16,23-1-12 16,1-3 13-16,0-2-3 15,-11-7 4-15,-2-7-4 0,-12-4 6 16,-13-6-2-16,0 1 0 15,0-6-23-15,0 2 6 16,-38-2 2-16,-13 3 15 16,-8-6 0-16,22 0-17 15,9 0-25-15,4 0-13 16,17 0-60-16,7-9-24 16,0-2-150-16</inkml:trace>
  <inkml:trace contextRef="#ctx0" brushRef="#br0" timeOffset="224">919 595 424 0,'0'0'150'16,"0"0"2"-16,0 0 14 16,0 0-27-16,0 0-1 15,0 0-78-15,-21 72-10 16,7-35-15-16,4 3-30 15,3 2 9-15,0-1-14 16,1-4-3-16,-1-5-120 16,7-13-194-16,0-13-573 15</inkml:trace>
  <inkml:trace contextRef="#ctx0" brushRef="#br0" timeOffset="690">1359 298 785 0,'0'0'223'15,"0"0"-51"-15,0 0 3 16,0 0-63-16,0 0-61 16,0 0-26-16,0-46-25 15,0 83-1-15,7 18 1 16,-7 13 1-16,0 12 18 15,7 12-19-15,-7 11 3 16,0 0 3-16,0-8-3 16,0-11-3-16,0-21 1 0,0-14 8 15,7-17-18-15,0-16 5 16,-1-16-11-16,18 0 12 16,4 0 4-16,10-34-1 15,6-3 0-15,-6-9-4 16,-17 3-2-16,-21 1-8 15,0-4 1-15,-21 3 6 16,-37 0-16-16,-25 8-3 16,8 7 9-16,2 11-21 15,15 6 27-15,20 2 7 16,24 7 4-16,14 2-7 16,0-6 7-16,0 6-7 15,42-9-9-15,40-12 16 0,39-1-10 16,13-9-21-16,-24-1-91 15,-28 9-57-15,-47 7-103 16,-29-3-170-16</inkml:trace>
  <inkml:trace contextRef="#ctx0" brushRef="#br0" timeOffset="1674">1840 29 818 0,'0'0'160'0,"0"0"19"16,0 0-46-16,0 0-32 16,0 0-58-16,0 0-38 15,-178-29 4-15,61 29-6 16,-24 0-2-16,-17 0 10 15,3 0-8-15,0 6-3 16,-10 0 8-16,10 0-1 16,14 0-6-16,31-4-1 15,21 1 0-15,20-3-3 16,28 3 6-16,10-1-3 16,17-2 0-16,-3 0 6 0,17 0-10 15,-7 4 4-15,0-2 0 16,0 4-7-16,-17 2 11 15,11 7-4-15,-8 3 0 16,11 4 0-16,3 7 0 16,0 12 0-16,7 3 0 15,0 5 14-15,0 8-11 16,7 1 7-16,10 5 24 16,4 1-26-16,-8 3 16 15,4 4-8-15,-10-2-5 16,0 0 18-16,7-10-28 15,3-2 15-15,-3-14-10 16,7-5 1-16,-4-13 2 16,3-7-8-16,4-4 4 0,4-5-2 15,10-1 1-15,20-2 11 16,18-6-1-16,20 0-11 16,14 0 13-16,11 0-13 15,-11 0-3-15,0 0 7 16,-14 0-1-16,0 0-6 15,11 0 0-15,-4 0 5 16,0 0-6-16,-7 0 1 16,-13 0 0-16,-11 0-1 15,-14 0 2-15,-3 0-1 16,-20 0 1-16,3 0 5 16,-14 0-8-16,-10 0 2 15,-8 0 0-15,1 0-1 0,0 0 12 16,3 0-11-16,-3 0 18 15,0 0-14-15,7-9 26 16,-7-8-16-16,17-3 0 16,-17-6 6-16,13-2-14 15,-9-10 0-15,2-6 5 16,1-9-9-16,-14-4 10 16,7-3-12-16,-7-3 3 15,0-3 2-15,0-2 3 16,0 8-8-16,0 5 0 15,0 7 11-15,-7 5-6 16,0 7-5-16,-13 1 0 0,-4 6-2 16,10 1 3-1,-17-1-1-15,-7 6 0 0,4 6-17 16,-11-1 17-16,0 1-20 16,1 6-12-16,-15 0-8 15,4 2-52-15,14 4 3 16,-14 5-72-16,14 0-202 15,-4 0-493-15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28:42.34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5330 0 707 0,'0'0'164'0,"0"0"-108"16,0 0-56-16,0 0-59 16,0 0-270-16</inkml:trace>
  <inkml:trace contextRef="#ctx0" brushRef="#br0" timeOffset="-2041">2558 615 580 0,'0'0'330'0,"0"0"-179"15,0 0-44-15,0 0-21 16,0 0-59-16,0 0-20 0,148-4 10 16,-96 4-12-1,-8 0 3-15,1 0-4 0,-14 0 5 16,-17 0-7-16,-7 0-2 15,-7 12-7-15,0 5-1 16,0 3-12-16,-38 0 8 16,3 0 8-16,5-5 8 15,5-4-8-15,25-2 4 16,0-3-9-16,0 2 4 16,0-1-5-16,55-6 10 15,4-1 2-15,6 0 2 16,18 0 11-16,-18-22-15 15,11-4 3-15,-18 3 5 16,-13-3-2-16,-14 6 16 16,-11-3 26-16,-20 7-31 0,0-2 38 15,0 4-18-15,0 5-21 16,-13 2-16-16,-18 7-3 16,-7 0 3-16,10 0 0 15,-2 13 6-15,9 12-11 16,14 7 5-16,7 5-7 15,0-3 6-15,52-2-48 16,6-2-40-16,25-14-42 16,20-8-86-16,7-8-162 15</inkml:trace>
  <inkml:trace contextRef="#ctx0" brushRef="#br0" timeOffset="-1321">4130 532 715 0,'0'0'228'0,"0"0"-84"15,0 0-18-15,0 0-37 16,0 0-75-16,0 0-11 16,-110-26-3-16,99 55 4 15,4 5-4-15,7 0 0 16,0 0-7-16,7-5 1 15,31-6-17-15,0-9 4 16,-7-5-3-16,14-9-21 16,-18 0 39-16,-3 0 2 15,-3-6 4-15,-7-16 7 0,-4-5 2 16,-10-1 8 0,0-6 31-16,0 5-12 0,-24 1 20 15,-4 10-38-15,-3 7-18 16,18 8 1-16,-11 3-3 15,3 0 0-15,11 14-1 16,3 19-9-16,7 9 8 16,0-6-35-16,62-7-19 15,3-9 52-15,0-14-10 16,18-6 14-16,-18 0 1 0,4-20 8 16,-11-11-1-1,-13-7 1-15,-14-1 25 0,-10-7 19 16,-21 0 8-16,0-3 8 15,0 6-11-15,-21 9-35 16,-10 11 16-16,0 12-28 16,17 11-8-16,1 0-6 15,-18 20 1-15,10 34 2 16,-10 21 0-16,17 13 9 16,-10 6-9-16,17 4 0 15,0 5 0-15,1-1-8 16,-1 1 6-16,7-5-10 15,0-13-29-15,0-22-25 16,0-19 30-16,0-28-12 16,13-16 46-16,1 0-2 0,10-2 8 15,-10-27 19-15,10-11 44 16,-17-9-33-16,7-2 13 16,-7-3-38-16,-7 3-8 15,0 1-2-15,0 11-1 16,0 4-27-16,-21 10-72 15,14 4-101-15,7 7-93 16</inkml:trace>
  <inkml:trace contextRef="#ctx0" brushRef="#br0" timeOffset="-2911">1950 456 627 0,'0'0'226'16,"0"0"-50"-16,0 0-20 0,0 0-51 16,0 0 8-1,0 0-72-15,-38-104-23 0,17 101-17 16,7 3-1-16,-10 0 0 15,4 8-5-15,3 23 12 16,3 1-13-16,14 3 6 16,0 2-11-16,0-3 3 15,31 3 0-15,20-3 8 16,8 0-7-16,-8-1 15 16,-6-5-10-16,-7-5 2 15,-17-6 0-15,-4-3-5 16,-10-4 9-16,-7-5-4 15,0 0 0-15,-31-2-87 16,-28 0-19-16,-10-1-35 16,11-2-83-16,13 0-5 15,32 0-223-15</inkml:trace>
  <inkml:trace contextRef="#ctx0" brushRef="#br0" timeOffset="-2682">2070 595 488 0,'0'0'149'0,"0"0"-19"16,0 0-35-16,0 0-32 16,0 0-16-16,0 0-23 15,110 22 5-15,-89 4 5 16,-11 3-24-16,-3-1 22 16,-7-5-16-16,7 0-10 0,-7-6 7 15,0-6-5-15,0-2-16 16,0-3-44-16,0-6-139 15,-7 0-46-15,0-3-280 16</inkml:trace>
  <inkml:trace contextRef="#ctx0" brushRef="#br0" timeOffset="-2545">2232 354 73 0,'0'0'548'15,"0"0"-389"-15,0 0-22 16,0 0-32-16,0 0-57 15,0 0-43-15,-31-37-5 16,17 57-10-16,14 12-110 0,-7-1-267 16</inkml:trace>
  <inkml:trace contextRef="#ctx0" brushRef="#br0" timeOffset="-3711">0 654 757 0,'0'0'262'0,"0"0"-101"15,0 0 11-15,0 0-80 16,0 0-53-16,0 0 17 0,24-48-46 16,-10 28 5-1,0 0 7-15,10 3-18 0,-17 6 13 16,6 5-17-16,5 2 0 16,-5 4-11-16,1 0 11 15,10 0-1-15,4 18-2 16,3 13-6-16,-11 9 4 15,-3 3 0-15,-3-5-24 16,-7-13 28-16,-7-7-18 16,7-16 19-16,-7-2 0 15,0 0 13-15,7 0-3 16,3 0-1-16,-3 0 9 16,0-23 14-16,7-5-21 15,-7 0-4-15,10-5-2 0,-4 5 8 16,1 2-13-16,3 7 0 15,-10 4 0-15,7 12-6 16,-7 3 6-16,0 0-7 16,17 0 4-16,-3 18-6 15,9 5 2-15,-9 5 6 16,-4 0-27-16,4-1 5 16,-4 1-59-16,-3-8-20 15,-7-4-76-15,6-7-98 16,5-5-165-16</inkml:trace>
  <inkml:trace contextRef="#ctx0" brushRef="#br0" timeOffset="-3257">750 652 160 0,'0'0'518'0,"0"0"-345"15,0 0-42-15,0 0-23 16,0 0-54-16,0 0-31 15,96-29 18-15,-44 17-11 16,6 4 4-16,-6-4 5 16,-1 2-32-16,-6-2 28 15,-14 3-23-15,-17 2-6 16,3 3 21-16,-17-2-26 16,0 1 22-16,0-5 3 0,-17 0-26 15,3 1-2-15,-7 0-5 16,-10 1 7-16,7-2 0 15,10 5 7-15,-6-1-7 16,13 1 0-16,-10 5 10 16,17 0-14-16,0 0 4 15,0 0-8-15,0 0 3 16,7 0-14-16,30 0 19 16,8 16-2-16,14 5 14 15,-8-1-12-15,4 3 0 16,-14-3 0-16,-3-3-7 15,-14 1 10-15,-3-8-3 16,-21 2 0-16,0 0 5 16,0-1-16-16,-21 3-24 0,-23 0-103 15,-8-2-12-15,14-4-131 16,24-2-261-16</inkml:trace>
  <inkml:trace contextRef="#ctx0" brushRef="#br0" timeOffset="-301">4951 666 873 0,'0'0'140'16,"0"0"10"-16,0 0 0 16,0 0-66-16,0 0-22 15,0 0-19-15,7-120-34 16,31 86 26-16,14-9-33 16,10-3-1-16,-28 1 26 15,-3 2-24-15,-17 4 26 16,-14-5-1-16,0 6-27 15,0 4 30-15,0 5-29 16,-14 12-1-16,0 6 2 16,-3 5-3-16,10 6-1 15,-7 0-1-15,-10 29-1 0,4 22-5 16,-4 18 8-16,17 11 0 16,7 0-7-16,0-3 9 15,17-8-2-15,28-18 0 16,-11-10-21-16,4-16 17 15,0-11-15-15,-11-11 19 16,-3-3-13-16,7 0 20 16,-3 0-7-16,-4-17 0 15,-4-8 9-15,-6-4-5 16,3 0-4-16,-10 0 0 16,-7 1 9-16,0 7 2 15,0 11-9-15,0 4-2 0,0 6 11 16,0 0-22-1,0 0 11-15,0 0-14 0,0 20 8 16,14 11 0-16,3 3 6 16,11-2 0-16,3-4-6 15,-4-7-2-15,11-10 2 16,0-6 6-16,0-5-9 16,-4 0 16-16,4-2-7 15,0-21 0-15,-8-3 8 16,-9-6 0-16,-14-2-4 15,-7 3 5-15,0 3 18 16,0 7-20-16,0 10 0 16,0 5-2-16,0 6 4 0,0 0-18 15,0 0 3-15,7 26-3 16,17 11-2-16,-3 6 11 16,3 0 0-16,-4-3 0 15,-3-3-10-15,-3-6 0 16,-7-5 5-16,-7-9-16 15,0-5 19-15,0-6-39 16,0-6 19-16,0 0 1 16,0 0 21-16,0 0-9 15,24 0 9-15,-3-12 0 16,17-18-9-16,6-9 15 16,1-6-6-16,7-6 12 0,-1-12-12 15,1-3 41 1,-14 3-35-16,-18 3 14 0,-13 8 22 15,-7 12-29-15,0 11 16 16,0 13-4-16,0 7-24 16,-7 6 25-16,-7 3-26 15,1 0-2-15,-11 23-5 16,-7 25 5-16,3 13 2 16,21 4 0-16,7 0 9 15,0-4-17-15,7-7 8 16,38-8-22-16,13-11-9 15,1-13-58-15,10-13-45 16,-4-9-108-16,-14 0-111 16,-20-3-205-16</inkml:trace>
  <inkml:trace contextRef="#ctx0" brushRef="#br0" timeOffset="-125">6382 464 447 0,'0'0'233'0,"0"0"-66"16,0 0-12-16,0 0-66 15,0 0-43-15,0 0-46 16,0-35 2-16,38 32-10 16,-1 3-21-16,-23-3-201 15,-14-3-253-15</inkml:trace>
  <inkml:trace contextRef="#ctx0" brushRef="#br0" timeOffset="982">52 2013 763 0,'0'0'211'0,"0"0"-32"16,0 0-29-16,0 0-49 16,-28-146-10-16,28 111-65 15,0 1 10-15,0 0-4 16,0 2-32-16,21 6 21 15,-7 12-21-15,10 6 0 16,-4 8-7-16,4 0 3 16,4 6 4-16,3 28-1 15,0 11-6-15,-17 16-5 16,-8-4 11-16,1-4 1 16,-7-9-9-16,0-12 7 15,0-18 2-15,0-9 0 0,11-5 6 16,-11 0-1-16,6 0-5 15,8-11 3-15,-7-20 11 16,24-9-5-16,-10-6-9 16,10 0 0-16,-4 8 6 15,-10 8-11-15,4 12 5 16,-14 12 0-16,3 6-7 16,-3 0 1-16,7 0 6 15,6 18 0-15,4 11-12 16,-10 6 1-16,3 1 9 15,-10-8-13-15,-7-3 10 16,0-12-31-16,0-5 22 16,7-8 11-16,-7 0 3 0,7 0 3 15,7-17 2-15,10-14-1 16,-10-13 20-16,17 2-23 16,-11 2 28-16,4 2-18 15,-3 13-7-15,-7 11 4 16,-4 10-8-16,-3 4-4 15,0 0-4-15,6 18-8 16,5 17 13-16,-5 13 3 16,-13 1-38-16,14 4-29 15,-7-4-155-15,0-9-131 16,24-11-519-16</inkml:trace>
  <inkml:trace contextRef="#ctx0" brushRef="#br0" timeOffset="1409">1039 1852 613 0,'0'0'209'16,"0"0"-37"-16,0 0-33 15,0 0-51-15,0 0-4 16,0 0-72-16,0-40 3 16,13 38-15-16,39-1 4 15,17-9-5-15,20 1 1 16,14-9 0-16,0 0 3 15,-20-3 9-15,-18 3-12 16,-34 5 0-16,-24 7 7 0,-7 0 8 16,0-7 11-1,-7 1-17-15,-31-4-9 0,-6 4-5 16,-8 3 5-16,7 2 0 16,8 4 0-16,16-2 8 15,14 7-8-15,-3-2 0 16,10 2-4-16,0 0 3 15,0 0-1-15,10 0 2 16,11 0-5-16,16 14 2 16,15 12 3-16,0 3 0 15,-8 5-2-15,1 3 11 16,-14 0-9-16,-17-2 0 0,-7-1 6 16,-7 1-13-16,0-1 7 15,-21 0-54-15,-17-2-141 16,0-1-197-1</inkml:trace>
  <inkml:trace contextRef="#ctx0" brushRef="#br0" timeOffset="2257">2115 1864 862 0,'0'0'165'0,"0"0"-14"16,0 0-13-16,27-152-38 0,-10 107-55 15,-3-1-2-15,0 2-13 16,-7 8-22-16,0 10 26 16,-7 9-31-16,0 11 3 15,0 6 7-15,0 0-10 16,0 0-5-16,0 0 2 15,0 0-18-15,0 0 11 16,0 0-3-16,10 0 10 16,-3 9-10-16,7 2 18 15,-1-2-8-15,11 3 0 16,4 1 8-16,10 2-14 16,-7 5 6-16,0 0 0 0,-4 0-2 15,4 6 7 1,-3-3-5-16,-4-1 0 0,-11-2 8 15,-6 0-24-15,-7-3 15 16,0-2-21 0,0-4 16-16,0 1-35 0,-7-4 12 15,-13-5 24-15,-11-3 5 16,10 0 17-16,4 0-17 16,10 0 3-16,0-11 11 15,0-3-4-15,1 2-7 16,-1 0-3-16,7 1 10 15,0 5-10-15,0 0 0 16,-11 6 0-16,11 0-4 0,0 0 4 16,0 0-3-1,0 0 1-15,0 15-12 0,11 3 6 16,16 2 8-16,18-6 0 16,0-3-12-16,-1-5 16 15,-6-6-4-15,-10 0 0 16,9-9 7-16,-6-17 3 15,-3-5-8-15,-4-7 0 16,-17-1 43-16,7-1-29 16,-14 2 8-16,0 10 3 15,0 5-19-15,0 9 28 16,0 5-29-16,0 3-5 16,0 6-3-16,0 0 1 15,0 0-4-15,0 15-7 0,0 25 1 16,0 14-4-16,17 4 14 15,3-4-26-15,11-5 19 16,4-12-48-16,-4-12 11 16,7-10-33-16,-8-15-72 15,-9 0-72-15,-7-29-162 16</inkml:trace>
  <inkml:trace contextRef="#ctx0" brushRef="#br0" timeOffset="2441">2751 1289 616 0,'0'0'284'0,"0"0"-170"0,0 0 44 15,0 0-57-15,0 0-65 16,0 0-36-16,-14-37-10 16,35 72-12-16,10 5-201 15,-11 5-369-15</inkml:trace>
  <inkml:trace contextRef="#ctx0" brushRef="#br0" timeOffset="2922">3077 1592 1006 0,'0'0'134'0,"0"0"-14"0,0 0-9 15,0 0-97-15,0 0 4 16,0 0-18-16,193-11 4 16,-148 11-3-16,-7 3-1 15,-18 5 0-15,-6 7-11 16,-14-4 14-16,0 6-6 16,0 3 3-16,-7 3-24 15,-31 5 20-15,-3 4 0 16,-4-3 4-16,14-9 0 15,0-3-5-15,25-3 1 16,6-2-4-16,0-4-6 0,0-2 12 16,13-6-11-16,32 0 13 15,10 0 3-15,17-3 8 16,4-26-9-16,-11-4 7 16,0-2-7-16,-9 3 28 15,-22 4 1-15,-10 5 8 16,-10 0 34-16,-7 3-40 15,-7 3 9-15,0 3-13 16,0 2-28-16,-21 3 15 16,-3 7-16-16,-4 2 0 15,-9 0-17-15,-1 8 24 16,7 29-7-16,10 9 0 0,21 3 0 16,0 8-12-1,0-2 0-15,59-10-31 0,16-7-20 16,22-15-86-16,6-16-121 15,-7-3-244-15</inkml:trace>
  <inkml:trace contextRef="#ctx0" brushRef="#br0" timeOffset="3673">4302 1648 689 0,'0'0'285'0,"0"0"-133"16,0 0 4-16,0 0-13 0,0 0-86 15,0 0-8-15,-55-76-21 16,48 76-25-16,0 0-6 16,0 23-10-16,0 23 13 15,7 9-1-15,0-2 7 16,0-1-11-16,21-9 5 15,16-9-51-15,8-17 29 16,7-13-12-16,-1-4 27 16,-6 0-2-16,0-30 18 15,-14-7-5-15,-11-6 7 16,-13-2-5-16,-7-3 30 16,0 0-18-16,-7 9-1 0,-31 11 10 15,11 11-21-15,-11 8-5 16,0 9-1-16,18 0-4 15,-4 0-3-15,10 26 7 16,14 6 0-16,0 3-8 16,0-2 5-16,38-10-14 15,20-12 0-15,7-11 4 16,11 0 6-16,-11-37 7 16,11-6 0-16,-17-11 23 15,-8-1-11-15,-13-2 45 16,-17 3-11-16,-11 8-24 15,-10 10 18-15,0 12-17 16,0 10-4-16,0 8 7 16,0 6-21-16,0 0-9 15,-10 15 4-15,-4 36-15 0,-14 20 9 16,-3 24 6-16,7 17 0 16,-3 7 1-16,3 4 10 15,3-5-11-15,-3-10 0 16,17-4-10-16,0-11 7 15,7-9-30-15,0-19-8 16,24-25 23-16,11-23-4 16,-4-17 22-16,20 0 7 15,1-37-4-15,-1-17 19 16,-6-4-10-16,-14-4-3 0,-10 5 0 16,-21 0 1-1,0 2-11-15,0 10 1 0,-21-1-29 16,14 9-47-16,7-1-152 15,0 4-185-15</inkml:trace>
  <inkml:trace contextRef="#ctx0" brushRef="#br0" timeOffset="4295">5797 1581 642 0,'0'0'211'0,"0"0"-89"16,0 0 26-16,148-169-9 0,-96 120-26 15,-15 1-67-15,1-1 21 16,-17 4-2-16,-14-1-39 16,-7 6 13-16,0 5-16 15,0 13-15-15,-7 10 19 16,0 7-25-16,0 1-1 15,0 4-2-15,0 0-10 16,-17 18 9-16,4 31-5 16,-11 14 7-16,17 8-6 15,14 4 6-15,0-4 0 16,28-8-3-16,23-9-3 16,11-11-6-16,3-15-8 0,-6-13 6 15,-8-9 9-15,-6-6 5 16,0 0 0-16,-28 0-2 15,4-18 12-15,-8-11-7 16,-2 1-3-16,-4-4 7 16,-7 4-3-16,0 5 1 15,0 9-3-15,0 11 1 16,0 3 2-16,0 0-10 16,0 0-2-16,0 25-4 15,0 10-1-15,0 3 12 16,13-4-2-16,25-6-2 15,7-8 6-15,6-5-2 16,1-13 0-16,0-2 1 16,-8 0-3-16,-13 0 4 15,-3-17-2-15,-21-6 5 0,-7-6 7 16,0-1-12-16,-14-2 0 16,-38 3-17-16,1 6 15 15,6 12-53-15,0 11-57 16,32 0-76-16,13 3-155 15,0 22-222-15</inkml:trace>
  <inkml:trace contextRef="#ctx0" brushRef="#br0" timeOffset="4609">7124 1561 570 0,'0'0'239'0,"0"0"-78"16,0 0-59-16,0 0 10 15,0 0-55-15,0 0-52 16,-75-15 8-16,61 46-13 16,7 7 0-16,7-1 1 15,0-11 10-15,7-6-8 16,24-12-3-16,-3-8 6 16,2 0 14-16,-2 0 16 15,3-16 41-15,-17-10-11 16,-4-5-29-16,-10-10 1 15,0 8-38-15,-45-2 9 16,-6 3-17-16,-4 15 8 16,13 5-23-16,11 12-45 0,7 0-129 15,24 17-64-15,0 12-182 16</inkml:trace>
  <inkml:trace contextRef="#ctx0" brushRef="#br0" timeOffset="5075">7434 1564 717 0,'24'-18'205'16,"-17"5"-11"-16,7 1-29 15,-14 6-14-15,0 6-64 16,0 0-52-16,0 0-15 16,6 23-20-16,-6 26 0 0,0 22 7 15,0 18-4 1,0 5 8-16,-13 5-10 0,-15-6 8 15,-3-8-8-15,7-13-1 16,-3-18 0-16,20-16 5 16,-10-19 3-16,17-13-4 15,-7-6-3-15,0 0-1 16,0-29 60-16,0-19-30 16,-10-24-16-16,17-13 2 15,0-18-9-15,0-16 3 16,0-8-10-16,17 1 1 15,4 8 1-15,-4 19-2 16,4 13 0-16,-1 17 0 16,11 24 3-16,-7 16-4 15,-3 18 1-15,17 11-17 0,6 0 14 16,1 26-24-16,0 19 18 16,-1 9 8-16,-23 7-31 15,0-4 31-15,-21 0-9 16,0-6-28-16,-7-5 17 15,-45-3-73-15,-13-3-54 16,-38-6-51-16,-18-3-120 16,-2-5-271-16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29:05.3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 0 167 0,'0'0'826'0,"0"0"-676"16,0 0-50-16,0 0 44 16,0 0-70-16,0 0-22 15,0 0-31-15,-7-8-11 16,7 8-6-16,0 11-4 15,7 17-17-15,0 18 13 16,7 11 8-16,-8 15 9 0,1-4-10 16,-7 4 11-16,0 2-15 15,0-5 1 1,0-6 0-16,0-15-1 0,0-16 7 16,0-15-6-16,0-11 0 15,0-6 10-15,0 0-4 16,0 0-5-16,0 0 3 15,0-6 15-15,0-28-14 16,0-9-5-16,0-12 0 16,18-4 4-16,-5-1-9 0,1 3 5 15,3 8 0 1,4 9-7-16,3 14 6 0,-3 6-6 16,9 11-1-16,5 7-28 15,10 2 31-15,10 0-20 16,-4 22 15-16,-16 13 6 15,-5-1-17-15,-23 3-9 16,-7-3-8-16,0 1-4 16,-7 0 22-16,-44-4 3 15,-1 0 6-15,-6-8 7 16,13-9-1-16,14-2 5 16,17-9 0-16,8-3 7 15,6 0-1-15,0 0-5 16,0 0 0-16,0 0 4 15,0 0-2-15,6 0-6 0,22 0-1 16,17 3 4-16,17-1-1 16,3 1 1-16,-7 6 0 15,11-3 3-15,-17 2-3 16,-1 0-5-16,-13-2-141 16,-4 0-98-16,-3-4-153 15</inkml:trace>
  <inkml:trace contextRef="#ctx0" brushRef="#br0" timeOffset="474">923 406 525 0,'0'0'213'0,"0"0"-103"15,0 0-17-15,0 0-24 16,0 0-61-16,0 0 7 15,103-43-7-15,-51 37-4 16,-1 1 13-16,1-1-11 16,-7-3 7-16,6 4 13 15,-20-1-22-15,-7 3 8 16,-17-2 5-16,-7 2-7 16,0 3 33-16,0-6-9 15,0 0-2-15,-31-5-23 16,-14 3 2-16,1-2-11 0,-1 2 0 15,7 2 3 1,18 1 2-16,6-1-5 0,14 6 0 16,0-3 5-16,0 3 1 15,0 0-6-15,0 0 0 16,0 0-14-16,14 0 10 16,23 0-2-16,1 17 6 15,7 4-3-15,-4-2 6 16,-10 4-3-16,-7-1 0 15,-10 2 6-15,-14 2-14 16,0 0 8-16,0 2-5 16,-7 1 2-16,-31-1-57 15,-6 1-87-15,6-7-39 16,10-2-163-16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29:10.9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6193 463 628 0,'0'0'119'0,"0"0"42"16,0 0-13-16,0 0-67 0,0 0-5 16,0 0-16-16,-58-108-33 15,27 84 27-15,3 6-23 16,-9 5-3-16,6 5-8 15,3 8-15-15,-3 0-3 16,4 0-2-16,-4 25-2 16,0 9-11-16,10 12 15 15,14-1-3-15,7-2 1 16,7-8-27-16,31-9-6 16,7-15-45-16,-1-11 15 15,-2 0 55-15,-4 0 8 16,-8-16 2-16,-2-11 9 15,-4 1-9-15,-17 1 43 0,-7 2-10 16,0 5 8-16,0 8 4 16,0 4-44-16,0 6 4 15,0 0-7-15,0 0-36 16,0 0 27-16,0 22 5 16,0 4 4-16,0-3 0 15,14-5-17-15,17-10 4 16,6-6-14-16,8-2 27 15,14 0 5-15,-8-25-4 16,8-7 7-16,-8-8 57 16,-13-5-12-16,-7-7 14 15,-17-2 4-15,-14 0-27 16,0 3 12-16,0 10-33 0,-7 9-2 16,-7 16 17-16,-3 7-37 15,10 9 12-15,7 0-13 16,-7 20-28-16,-7 38 28 15,8 19 0-15,-5 14 0 16,11 9-2-16,0 9 11 16,0 5-9-16,0 6 0 15,0-3-26-15,17-14 24 16,-10-23-34-16,0-20-14 16,0-23 21-16,0-23-19 15,17-14 32-15,-3 0 2 16,23-19 14-16,8-27 13 15,10-14-13-15,-4-6 0 16,-13-8-1-16,-18-4 10 0,-16 4-9 16,-11 11 0-16,0 12-15 15,-38 13 14-15,-7 16-19 16,1 7 9-16,6 8 3 16,17 3 12-16,11 1-4 15,10 3 0-15,0-3 4 16,0-5-15-16,31-6 12 15,20-12-1-15,8-6 14 16,3-5-4-16,-11 0-8 16,-13 3 22-16,-17-6-14 15,-1 0 32-15,-3-9-22 16,-10 1-3-16,-7-1 17 0,0 6-32 16,0 9 20-16,0 11-10 15,0 12-9-15,-7 5 14 16,1 6-17-16,6 0-2 15,0 0-3-15,-11 34-13 16,4 20 18-16,1 12 0 16,6 5 10-16,0 1-17 15,6-3 7-15,18-9-6 16,4-12-2-16,-4-13-74 16,-10-13-14-16,0-7-61 15,-4-15-35-15,-10 0 9 16,0 0 12-16,0-23-120 15,-10-9 53-15,-25-8 221 0,-10-3 17 16,1 6 8 0,-1 0 170-16,14 14-15 0,17 7-1 15,7 9-40-15,7 5 3 16,0 2-92-16,38 0-26 16,28 0-4-16,23 0 6 15,7 2 36-15,-6-2-11 16,-1 0 20-16,-24 0 4 15,-13 0-9-15,-21 0 16 16,-10-8-7-16,-21 0-15 16,0-4 28-16,0 1-42 15,0-1-21-15,-14-1-3 0,-17 3 2 16,3 7-7-16,4 3 0 16,4 0-2-16,-4 0-5 15,3 35 3-15,-3 7 4 16,10 9 1-16,14 7 4 15,0-4-5-15,0-10 0 16,0-10 1-16,21-17-11 16,10-9 8-16,-17-8 2 15,16 0 4-15,1 0-1 16,-3-17 13-16,17-11-16 16,-14-10 10-16,6 1-10 15,-9-3 1-15,10 5-1 16,-18 5 3-16,4 9 5 15,-10 10-8-15,3 11 0 16,-3 0-10-16,14 0 9 0,3 24-7 16,-1 6 3-16,-9 5-6 15,3-4 11-15,-3 0 0 16,-7-5 0-16,-4-9-19 16,4-5-36-16,-7-12-85 15,17 0-58-15,-11-12-169 16</inkml:trace>
  <inkml:trace contextRef="#ctx0" brushRef="#br0" timeOffset="-4424">152 466 794 0,'0'0'174'0,"0"0"-35"15,0 0-9-15,0 0-18 16,0 0-21-16,0 0-48 15,-34-80-2-15,34 80-41 0,0 0-12 16,0 11 9-16,0 24-5 16,7 7 8-16,6 1 0 15,1-1 6-15,3-1-8 16,-3-3 2-16,0-13 0 16,-4-11-6-16,-3-5-16 15,0-9 13-15,0 0 7 16,7 0 4-16,3 0-2 15,10-23 0-15,-3-9 0 16,-3 4 3-16,3-1 2 16,-10 9-5-16,0 9 0 15,-14 5 5-15,6 6-9 0,-6 0 4 16,18 0-13 0,-5 0 4-16,1 20-8 0,17 3 16 15,-17 3 1-15,10-6-30 16,-10-3 19-16,-1-5-26 15,5-7 17-15,-5-5 19 16,1 0-26-16,10 0 27 16,-10 0 0-16,0-20 5 15,3 3 5-15,-10 0-10 16,0-1 0-16,-7 7 24 16,0 6-24-16,0 1 21 15,0 4-19-15,0 0-2 16,13 0-4-16,5 4-21 15,2 16 25-15,18 0-10 16,0-6 12-16,7-5-2 0,-11-6 0 16,4-3 6-1,0 0-4-15,-18 0-2 0,4-7 0 16,-3-15 25-16,-14-4-8 16,-7-3 27-16,0-5-4 15,0-1-33-15,-14 4 23 16,-38 3-30-16,1 8-11 15,6 8 11-15,0 10-18 16,14 2-3-16,11 0-51 16,13 25-56-16,7 15-29 0,0 0-113 15,52 0-399 1</inkml:trace>
  <inkml:trace contextRef="#ctx0" brushRef="#br0" timeOffset="-4241">1311 635 718 0,'0'0'214'0,"0"0"-76"16,0 0 11-16,0 0-67 15,0 0-45-15,0 0-28 16,0-38-9-16,0 38-52 16,0 0-125-16,0 0-75 15,14 12-80-15</inkml:trace>
  <inkml:trace contextRef="#ctx0" brushRef="#br0" timeOffset="-3508">1651 537 502 0,'0'0'255'16,"0"0"-92"-16,0 0-4 15,0 0-28-15,0 0-58 16,0 0 3-16,-89-66-61 15,89 66-2-15,0 0-13 16,0 20-14-16,0 12 3 16,0 4 11-16,21-1-16 15,16-3 14-15,1-7-35 0,7-7-12 16,-7-13-3 0,0-5 29-16,-11 0 22 0,-3 0 2 15,-10-8-1-15,-7-15 20 16,-7-3-17-16,0-8 56 15,0-1-6-15,-14 1-41 16,-17 0 23-16,4 5-10 16,-4 10-12-16,0 7 6 15,10 9-19-15,4 3-10 16,3 0 3-16,14 23 3 16,0 14-12-16,0 9 15 15,24-6-34-15,28-6 11 16,6-8-65-16,7-14 45 0,-3-12 20 15,-3 0 20 1,-8 0 0-16,-6-21 8 0,-7-10 2 16,-4-6 50-16,-3-6-12 15,-17-9 17-15,-4-2 13 16,-10 6-24-16,0 5 8 16,0 14-25-16,0 15-4 15,0 8 14-15,-10 6-43 16,10 0 10-16,-7 3-10 15,7 40-28-15,0 20 25 16,0 17 3-16,0 11 0 16,0 7-1-16,7 1 2 15,24 10-2-15,7 3-2 16,6-1-13-16,8-1 9 0,-7-11-8 16,-1-17-23-16,-16-21 6 15,3-33-26-15,-17-28 56 16,10 0 2-16,-11-45 17 15,1-19 38-15,3-13-22 16,-3-11 10-16,-7-7-14 16,-7 4-22-16,0 7-6 15,0 20-1-15,-38 12-19 16,-6 18-15-16,-1 14-69 16,17 8-85-16,21-2-41 15,7 0-366-15</inkml:trace>
  <inkml:trace contextRef="#ctx0" brushRef="#br0" timeOffset="-1603">2844 403 787 0,'0'0'159'0,"0"0"-33"16,0 0-2-16,0 0 1 15,0 0-59-15,0 0-16 16,0-74-24-16,0 74-25 16,0 2-2-16,0 30-11 15,0 5 12-15,0 5-2 0,14 1 2 16,3-5 0-16,-10-7-1 16,7-11 11-16,-7-9-10 15,10-8 0-15,-10-3 2 16,7 0-3-16,17 0 4 15,-4-20-3-15,11-11 8 16,0-1-1-16,-11 1-4 16,4 3-3-16,-17 4 2 15,3 10-5-15,-10 3 3 16,-7 8 0-16,7 3 0 16,0 0-6-16,7 0 5 15,10 6-8-15,-4 20 9 16,4-1-10-16,4 7 10 0,10-6 0 15,-1-6 0-15,-6-3 7 16,-3-9-8-16,3-5 1 16,-17-3 0-16,17 0-2 15,-4-3 7-15,4-20-5 16,7-8 2 0,-11 1 6-16,-3-6-2 0,-3 8-6 15,3 5 5-15,-17 9 3 16,-7 8-2-16,7 6-6 15,7 0 0-15,-4 0-15 16,11 0 13-16,-8 8-1 16,11 7-2-16,-10-4-3 0,-7-2 1 15,0-3 7 1,-7-6-2-16,0 2 6 0,0-2-4 16,0 0 5-16,0 0-1 15,0-6 22-15,0-19-23 16,-7-1-2-16,-14 3-1 15,-3 6 9-15,4 3-7 16,6 6-2-16,-3 8 0 16,3 0-7-16,7 0-8 15,-17 16 15-15,10 22-4 16,7 7 9-16,7 3-12 16,0-2 7-16,0-5-14 15,38-11 7-15,7-4-30 16,-11-11-10-16,-3-9 32 15,7-6-8-15,-10 0 21 0,-4-9 2 16,-4-20 0-16,-9 2 6 16,-11-11 1-16,0-2 7 15,0 3 26-15,-18 0-28 16,-9 7 3-16,-11 8-15 16,7 11 0-16,4 8-13 15,3 3 5-15,3 0 8 16,11 28-2-16,10 13 0 15,0 4-3-15,0-2 5 16,10-9-3-16,17-5-7 16,11-13-9-16,-7-3 2 15,4-13 16-15,9 0 1 0,1 0 2 16,7-13-2 0,-8-9 0-16,1-1 10 0,0-3-2 15,-8 1-7-15,1 2 8 16,-17 5-3-16,3 8-2 15,-17 6-4-15,0 4-8 16,7 0 7-16,3 0-17 16,-4 6 16-16,1 8 0 15,-7-2-4-15,3-4 2 16,-10-2-1-16,0-3 5 16,0-3-3-16,0 0 13 15,0 0-8-15,0 0 12 16,0-3-9-16,-31-11 7 15,1 2-12-15,9 1 0 16,-10 8-2-16,10 1 1 0,-10 2 1 16,18 0 0-16,-11 16-10 15,3 19 6-15,14-1 4 16,7 0-4-16,0-2-1 16,0-12-5-16,7-6-2 15,31-11 1-15,-4-3 7 16,4 0 4-16,7-15 2 15,-1-13 0-15,-6-9 25 16,-10-6-11-16,3-6 25 16,-18-5 10-16,-13-7-27 15,0 2 28-15,0 1-25 16,0 10-20-16,-13 17 20 0,6 11-26 16,-7 14 17-16,4 6-18 15,10 0-8-15,0 6 8 16,0 37-32-16,-7 17 32 15,7 12 3-15,0 5 1 16,0-4-4-16,31-7 0 16,0-8-5-16,3-19 2 15,-3-10-23-15,7-12-19 16,0-10 42-16,-11-7-2 16,11 0 5-16,-7-9 1 15,-10-20 7-15,10-5 3 16,-25-3-11-16,1-1 2 15,-7-2 32-15,0 6-29 0,0 9 9 16,0 10-9-16,0 7 6 16,0 8-22-16,0 0 11 15,-7 0-22-15,1 20 19 16,6 17-3-16,0 3 4 16,0 3 2-16,0-9-28 15,13-5 27-15,18-9-25 16,4-6 6-16,9-14 17 15,8 0 4-15,10 0-1 16,-4-32 9-16,1-5-7 16,-15 0 18-16,-6 0-7 15,-17 2 11-15,-21 4 12 0,0 3-25 16,0 2 0 0,0 12-11-16,-14 6 12 0,7 4-26 15,0 4 14-15,7 0-18 16,0 22 13-16,0 19-13 15,0 5 4-15,0 2 4 16,0-5-13-16,0-3 18 16,21-5-4-16,-14-4 8 15,10-9-10-15,-10-4 7 16,-7-7 4-16,0-8 0 16,0-3-24-16,0 0 7 15,-45 0-56-15,-24 0 16 16,11 0-89-16,13-17-101 0,25-17-175 15</inkml:trace>
  <inkml:trace contextRef="#ctx0" brushRef="#br0" timeOffset="1351">214 1990 673 0,'0'0'276'0,"0"0"-182"16,0 0 51-16,0 0-15 15,0 0-26-15,0 0-58 16,-62-52-16-16,62 52-11 16,0 0-12-16,0 0-14 15,0 17 0-15,0 15 6 16,0 7-6-16,0 4 8 15,0-5-1-15,0-5 0 16,17-6-3-16,-3-13 3 16,10-5-15-16,-3-6-3 15,10-3 15-15,-4 0 4 16,4-15-1-16,-10-11 2 0,-4-2 4 16,-10-3 1-16,0 5-3 15,0 5-3-15,-7 11 8 16,0 6-6-16,0 4 1 15,0 0-4-15,7 0-20 16,-1 4 16-16,18 21-1 16,-3 1 5-16,-4 1-6 15,4 3 7-15,3-7-1 16,-17-6 0-16,0-8-15 16,7-7 13-16,-14-2-22 15,6 0 24-15,5 0 8 16,2-19-8-16,1-7 5 15,0-2-2-15,-4 7 1 0,-3 4 1 16,7 11-5 0,-14 3 0-16,7 3-4 0,0 0-11 15,17 0 10-15,-4 14 4 16,4 10-3-16,-3 1-4 16,10-2 5-16,-10-6-2 15,3-5 4-15,-4-12-25 16,-2 0 26-16,2 0-1 15,-6-26 2-15,3-14 12 16,-10-9-5-16,0-8-2 16,0-12 39-16,-7-4-32 15,0-6 1-15,0 6 14 0,0 3-21 16,0 20 8 0,-7 12-8-16,7 24-6 0,-7 11 13 15,7 3-14-15,0 12-13 16,0 36-5-16,0 23 17 15,0 15-3-15,0 9 4 16,7-3 0-16,31-9-1 16,-1-12-11-16,-2-14-58 15,-4-17-52-15,-11-20-59 16,5-11-7-16,-19-9-44 16,-6 0-126-16</inkml:trace>
  <inkml:trace contextRef="#ctx0" brushRef="#br0" timeOffset="2867">946 2012 49 0,'0'0'311'0,"0"0"-133"0,0 0-81 16,0 0-3-1,0 0-22-15,0 0-26 0,-110-63 5 16,110 63-51-16,14 0 2 16,31 0 16-16,30 6-1 15,5-3 15-15,2-3-1 16,-6 0-11-16,-18 0 14 15,-13 0-14-15,-18 0-4 16,-9-11 29-16,-18-1 30 16,0-5-2-16,0-1 3 0,0-1-42 15,0 2 11 1,0 3-32-16,-11 5-6 0,-2 6-2 16,6 3-5-16,-7 0 0 15,7 6-6-15,-10 22 9 16,3 15-8-16,14 0 5 15,0 3 0-15,0-4-4 16,7-7 8-16,24-3-4 16,-4-13 0-16,4-7-1 15,-10-12-3-15,10 0-4 16,-7 0 8-16,-3-14 20 16,-1-9-16-16,4-3 2 15,-10 0-3-15,3 3 6 16,-3 7-5-16,-7 1-4 15,0 9 0-15,7 6-8 0,3 0-2 16,3 0 5-16,11 0 1 16,-3 21-7-16,-11-1 2 15,10 2 2-15,-9 1 5 16,2-3-7-16,-2-7 10 16,-5-3-1-16,1-7 0 15,-7-3-10-15,17 0 7 16,-3-3 0-16,16-20 3 15,8-11 8-15,0-3 1 16,-14-3-9-16,-4-3 11 16,-20 0-7-16,-7 5 33 15,0 7-19-15,0 9-15 16,0 6 16-16,-7 14-11 16,7 2-14-16,0 0 6 0,0 14-20 15,0 21 15-15,0 13 5 16,0 1 0-16,24 0-3 15,-3-9 1-15,3-3 2 16,-10-5 0-16,-7-9-16 16,-7-7 4-16,0-4-27 15,0-4 3-15,0-5 11 16,-7 0-29-16,-17-3 50 16,3 0 3-16,7 0 1 15,14 0 0-15,0 0 0 16,0 0-6-16,0 0 0 15,0-12-31-15,28-2-2 16,10-6 32-16,13-2 4 0,1-10-2 16,-1 0 5-16,1-8 0 15,-14 1 22-15,-14 4-6 16,-4 1 41-16,-20 8 20 16,0 3-26-16,0 6 1 15,0 6-39-15,0 5-8 16,-13 6-5-16,6 0-7 15,-10 0 7-15,3 21-8 16,7 21 17-16,0 0-12 16,7 1 3-16,0 0 0 15,0-5-4-15,7-10 3 16,21-11-5-16,-4-8-13 0,7-9-12 16,3 0 25-16,4 0 6 15,0-17 0-15,13-12 6 16,-6-2 1-16,0-1-7 15,-8-2 0-15,-9 3 6 16,-4 7 0-16,-10 10-6 16,-7 6 0-16,-7 8-1 15,0 0-2-15,0 0-3 16,0 0-9-16,0 0-15 16,0 0 28-16,0 0-6 15,0 0 8-15,0 0-3 16,0 0 11-16,0 0-6 15,0 0 10-15,0 0-10 0,0 0 15 16,-14 0-14-16,0 0-1 16,-10 0-4-16,10 2-15 15,-10 22 16-15,10 4 1 16,8 9-2-16,-1 9-7 16,7-1 9-16,0-4-4 15,0-1-1-15,27-15-21 16,11-10-7-16,0-10 17 15,13-5 10-15,8-2 6 16,-1-33 2-16,4-11 2 16,-3-5 20-16,-8-9-10 15,-13-8 38-15,0-13-12 0,-11-8 0 16,-9 2 20 0,-18-1-42-16,0 18-3 0,0 19 17 15,0 25-29-15,0 16 18 16,0 10-21-16,-11 8-17 15,-2 45 4-15,6 30 3 16,-17 19 10-16,17 2 6 16,7-7 1-16,0-14-14 15,0-14 0-15,31-15-79 16,6-19-53-16,-9-18-32 16,3-17-62-16,0 0-80 15,-17-24-320-15</inkml:trace>
  <inkml:trace contextRef="#ctx0" brushRef="#br0" timeOffset="3287">3209 1707 527 0,'0'0'97'15,"0"0"-28"-15,0 0 59 16,0 0-69-16,0 0-59 16,0 0 21-16,86-20 21 15,-4 20 30-15,1 0-9 16,-11 0-27-16,-10-7 1 15,-4 5-35-15,-20 2-1 16,-17 0-2-16,-7 0 0 16,-14 0-21-16,0 5-75 15,0 16 7-15,0 5 58 16,-7-5-62-16,-7 0 14 0,14-6 57 16,0-9 13-16,0-4 10 15,0-2 5-15,0 0 54 16,0 2 47-16,0-2-23 15,0 7-23-15,0 4-30 16,0 6-29-16,0 9 34 16,0 2 5-16,0 4-5 15,7-1 23 1,7-2-30-16,3 0-1 0,-3 0 9 16,-1-4-24-16,5-2-1 15,-12-4-10-15,1 0 9 16,0-9-8-16,-7-4-2 15,0-6-78-15,0 0-130 0,0 0-135 16</inkml:trace>
  <inkml:trace contextRef="#ctx0" brushRef="#br0" timeOffset="3455">3787 1483 706 0,'0'0'132'15,"0"0"2"-15,0 0-37 16,0 0-30-16,0 0-66 16,0 0-1-16,-18-49-50 15,18 73-124-15,0 7-128 0</inkml:trace>
  <inkml:trace contextRef="#ctx0" brushRef="#br0" timeOffset="4200">4165 1890 603 0,'0'0'268'16,"0"0"-144"-16,0 0 25 16,0 0-26-16,0 0-39 15,0 0-4-15,-17-135-41 16,10 130-16-16,-14 1-10 15,14 4-13-15,-17 0-3 16,3 20-3-16,-3 21 6 0,4 2-1 16,3 5 1-16,17-2 0 15,0-3-1-15,0-9-3 16,17-3 2-16,10-14 2 16,11-8-22-16,0-9 15 15,-7 0-1-15,-4 0 8 16,4-26 11-16,-17-5-7 15,-7-3 5-15,-7-6 3 16,0-1-5-16,0-1 21 16,0 0-26-16,-7 17 7 0,-14 9-6 15,4 10 0 1,3 6-6-16,1 0-4 0,-4 4 4 16,-4 21-10-16,7 12 13 15,14 0 0-15,0-3-4 16,0 1 10-16,14-10-14 15,7-5 4-15,9-8-27 16,8-6 24-16,-10-4-10 16,-4-2 17-16,3 0-1 15,-3 0 6-15,-10 0-6 16,3 0 1-16,-10-5 0 16,7-7 3-16,0-2-3 15,-7 2 0-15,3 1 8 16,-3 6-1-16,0 1-1 15,-7 4-6-15,7 0-10 0,6 0 10 16,5 9-11-16,-5 14 11 16,1 3-10-16,3-3 11 15,-3-1-1-15,-7-7 0 16,0-7 4-16,0-2-4 16,-7-6 0-16,10 0 0 15,-3 0 10-15,7 0-8 16,-1-6 12-16,5-8-14 15,2-1 3-15,-6 1-5 16,3 8 2-16,-3 1-3 16,0 5-13-16,3 0-147 15,10 5-29-15,18 15-146 16</inkml:trace>
  <inkml:trace contextRef="#ctx0" brushRef="#br0" timeOffset="5903">5403 1958 1005 0,'0'0'98'16,"0"0"36"-16,0 0 8 16,0 0-71-16,0 0-62 15,0 0-7-15,-18 49-2 16,18 17 10-16,-7 13-7 15,7 4 22-15,0-3-13 16,0-2 0-16,25-15 6 0,-5-16-16 16,-13-15 13-1,10-14-15-15,-17-12 2 0,0-6 27 16,0 0 30-16,0-15 0 16,0-28-6-16,0-22-51 15,-17-16 19-15,10-3-21 16,0-6 5-1,7 5 1-15,-13 5-6 0,13 8 0 16,0 14 0-16,0 22-14 16,0 18 13-16,0 13-13 0,13 5-11 15,25 0 17 1,14 0-38-16,-8 14 28 0,8 9 18 16,-14 5-19-16,-11 1 17 15,-9-6-4-15,-12 0-14 16,-6 0 18-16,0-6-26 15,0 2 5-15,-6 1 6 16,-19-5-35-16,12-7 16 16,13-4-4-16,0-4 11 15,0 0 6-15,0 0-57 16,13 0 55-16,18-12 25 16,7-8 0-16,-3-3 11 15,-11 2 0-15,3 2 3 16,4-1 30-16,-10 3-32 15,-4 2 7-15,-3 7 21 0,-7 2-33 16,-7 6 27 0,0 0-27-16,0 0-2 0,0 0-10 15,0 0 3-15,0 9-17 16,0 19 19-16,17 10 0 16,-10 0 5-16,0 1-1 15,13-7 0-15,4-10-6 16,4-8 4-16,-4-8-2 15,7-6 1-15,3 0 4 16,-3-16 12-16,7-19-13 16,-11-6-2-16,4-4 16 15,-24-3-12-15,-7-1 23 0,0-3 1 16,0 9-27-16,-31 3 16 16,-3 17-18-16,3 7 4 15,0 12-8-15,10 4 3 16,1 0-2-16,-4 25-1 15,3 17 6-15,-3 6-3 16,24 1 0-16,0 5 0 16,0-8-8-16,31-4 6 15,14-7 1-15,-1-13-5 16,15-8-2-16,-8-14 4 16,15 0 4-16,2-10 0 15,-16-22 5-15,0-3 2 16,-15 1-7-16,-9-5 3 0,-4-10 3 15,-17 0 9 1,-7 1-6-16,0 7 3 0,0 10 13 16,0 14-22-16,0 11 7 15,-7 6-10-15,7 0-1 16,0 0-5-16,0 26-9 16,0 11 15-16,0 9-4 15,0-6 11-15,0-3-7 16,0-6 0-16,21-7-9 15,3-8 6-15,-4-4-9 16,11-9 11-16,-3-3-7 16,10 0 14-16,6-3-6 15,1-23 1-15,0-5 6 16,-14-3 0-16,-4 5-7 0,-20 3 0 16,3 9 10-16,-10 8-5 15,0 9 4-15,0 0-9 16,0 0-11-16,0 0 10 15,7 18-17-15,0 13 18 16,0 1-4-16,7-4 11 16,-4-5-7-16,4-3 0 15,-7-9-14-15,6-2 12 16,5-6-18-16,-12-3 15 16,15 0-6-16,-4 0 20 15,4-9-9-15,10-11 0 16,-4-6 4-16,4-3-4 15,-10 7 0-15,-4 8 0 0,-3 8-3 16,-7 6 4 0,7 0-1-16,3 0 0 0,3 3-5 15,-2 17-8-15,2-1 10 16,1-1-9-16,-4-1 11 16,4-5-42-16,-4-6 29 15,-3-1-3-15,-1-5 7 16,1 0 7-16,10 0 4 15,7-5-1-15,-3-19 8 16,3-7-3-16,-11-6-2 16,4-6 6-16,-3-6-8 15,3-8 29-15,-17-1-10 0,0 2-10 16,-7-1 11 0,0 8-5-16,0 1 17 0,0 7-15 15,-7 7-18-15,-7 6 29 16,-3 10-27-16,17 10 3 15,-7 5-1-15,7 3-4 16,0 0 0-16,-14 7-5 16,-3 41-17-16,3 19 14 15,1 22 8-15,13-6 0 16,0-6-4-16,13-9 5 16,39-10-4-16,-7-17-3 15,6-13-37-15,8-20-5 16,2-8-65-16,-9 0-50 15,-7-14-62-15,-25-20-83 0</inkml:trace>
  <inkml:trace contextRef="#ctx0" brushRef="#br0" timeOffset="6054">7359 1590 666 0,'0'0'82'0,"0"0"-81"16,0 0 52-16,0 0-13 15,230-21-34-15,-157 13 6 16,-15 2-12-16,-20 3-89 16,-31 0-236-16</inkml:trace>
  <inkml:trace contextRef="#ctx0" brushRef="#br0" timeOffset="6391">6018 1286 725 0,'0'0'161'0,"0"0"-84"16,0 0 13-16,0 0 24 15,0 0-82-15,0 0-31 16,-38-31-1-16,24 62-8 15,4 6 8-15,10 2 0 0,0-6-8 16,10-10 6-16,18-9 2 16,3-14 16-16,-4 0 56 15,-3 0 7-15,-3-31 27 16,-14-8-35-16,3 0-42 16,-10-4-5-16,0 6-24 15,-31 3-18-15,-13 11-48 16,-22 13-144-16,-9 3-200 15</inkml:trace>
  <inkml:trace contextRef="#ctx0" brushRef="#br0" timeOffset="7076">49 1701 470 0,'0'0'282'0,"0"0"-154"0,0 0 13 16,0 0-14-16,0 0-64 15,0 0 8-15,-45-132-24 16,45 132-37-16,0 0-9 15,0 3-1-15,0 29 0 16,0 2-8-16,0-5 17 16,0-4-9-16,17-10 0 15,11-4 0-15,10-5 0 16,13-6 3-16,-13 0 18 16,0-6 38-16,-10-17-14 0,-4-5 15 15,-18-1-11 1,-6-3-34-16,0 4 7 15,0-1-22-15,-24 7-2 0,-10 7-6 16,-11 15-24 0,-6 0-32-16,13 29-60 0,14 30-80 15,24 16-147-15</inkml:trace>
  <inkml:trace contextRef="#ctx0" brushRef="#br0" timeOffset="8693">486 3359 995 0,'0'0'149'0,"0"0"-28"16,0 0-1-16,0 0-27 15,0 0-58-15,0 0 2 16,-35-103-19-16,35 103-18 16,0 3-3-16,0 28-9 15,0 13 10-15,14 1-4 16,0 3 11-16,17-5-5 0,-11-8 0 15,11-13 8 1,-10-10-17-16,10-12 9 0,-7 0 0 16,3 0-1-16,11-14 3 15,-7-17 4-15,-17-1-1 16,7 1 1-16,-21 7 0 16,6 8-1-16,-6 7-2 15,0 6 10-15,0 0-8 16,0 3-2-16,0 0-3 15,0 0-21-15,0 0 14 16,31 21 6-16,0-5-9 16,7 2 7-16,3-12-21 0,-3-6 24 15,-7 0-6 1,7 0 13-16,-17-6-7 0,-8-15 2 16,-2-2 5-16,-11-5 3 15,0-9-8-15,0-3 4 16,0 3 6-16,0 5-5 15,0 15 4-15,-17 9-10 16,10 4 2-16,-7 4-6 16,-3 0-13-16,10 15 15 15,0 19-8-15,7 6 10 16,0 3-5-16,31-6 1 16,27-11-21-16,8-14 23 15,-4-12-5-15,3 0 6 16,-7 0 8-16,-13-29-5 15,7-9 5-15,-15-10-8 0,1-6 3 16,-7-4 14-16,-24-5-15 16,0-2 16-16,-7 8 14 15,0 8-24-15,-7 18 22 16,-10 14-12-16,3 13-15 16,7 4 2-16,7 0-5 15,-7 21-11-15,-10 33 8 16,10 23 6-16,7 13 3 15,0-6-6-15,0-9 0 16,0-12-6-16,7-14 8 16,10-13-2-16,-3-15 0 15,0-14-3-15,-4-7-2 16,4 0-10-16,7-2 15 16,23-24-4-16,-6-10 7 0,0-5-3 15,0 7 1-15,-11 6 11 16,-9 7-9-16,-5 10-3 15,-13 11-2-15,7 0-8 16,0 0-3-16,0 3 4 16,17 14 9-16,14 6 0 15,-11-3-8-15,11-5 8 16,0-7 0-16,-11-6-7 16,4 2 10-16,-17-4-3 15,10 0 8-15,-3-6-2 0,-4-17 10 16,4-6-16-1,-1 1 1-15,-9-1 11 0,-11 4-5 16,0-1-2-16,0 6 9 16,0 5-13-16,-24 4 8 15,10 8-9-15,0 3-1 16,-3 0-2-16,-4 3-10 16,4 25 13-16,3 10 0 15,14 7 5-15,0 1-6 16,0 0 1-16,0-9-4 15,24-6-1-15,-3-7 4 16,3-7 1-16,-10-12 0 16,0-5-5-16,-1 0 2 15,11 0 3-15,-3-11 0 16,3-18 10-16,4 0-6 0,-4-2-4 16,-17 2 0-16,6 10 8 15,-2 4-6-15,-5 10-2 16,1 5-1-16,7 0-8 15,3 0 1-15,4 0 3 16,10 11 2-16,3 6-1 16,-3 0-3-16,0 1 5 15,-3-4-6-15,3-8-3 16,-4-4 10-16,4-2 0 16,7 0-3-16,0-4 8 15,-4-23 3-15,4-7-7 16,0-6 2-16,-7-3 0 15,-4-6 2-15,-10 6-4 0,-17 5 9 16,0 10-7-16,0 12 21 16,-17 6-23-16,-3 8 2 15,2 2-4-15,5 0 0 16,-1 0 2-16,7 31-2 16,0 13 1-16,7 4-4 15,0 2 5-15,21-6 0 16,17-12-2-16,-1-7 2 15,-2-7 0-15,3-10-4 16,-8-5-19-16,-9-3 5 16,3 0-45-16,-17 0-100 15,-7 0-191-15</inkml:trace>
  <inkml:trace contextRef="#ctx0" brushRef="#br0" timeOffset="9845">6290 3145 1033 0,'0'0'37'0,"0"0"25"16,0 0 9-16,0 0-41 15,0 0-18-15,0 0 13 16,134-7 3-16,-83 7-21 16,25 0-2-16,13 0-10 15,1-2-35-15,-25 2-159 16,-13 0-106-16,-39 0-397 0</inkml:trace>
  <inkml:trace contextRef="#ctx0" brushRef="#br0" timeOffset="9998">6551 3273 129 0,'0'0'754'0,"0"0"-673"15,0 0 12-15,0 0-21 16,0 0-72-16,0 0 0 16,141 0-1-16,-52 0-53 15,15-17-160-15,6-9-269 16</inkml:trace>
  <inkml:trace contextRef="#ctx0" brushRef="#br0" timeOffset="10403">7359 2884 856 0,'0'0'202'16,"0"0"-75"-16,0 0 60 15,0 0-72-15,0 0-47 16,0 0-4-16,-69-54-54 15,69 74-8-15,0 32-2 16,0 19 0-16,0 20 29 16,0 13-27-16,0 13 7 15,0 8 7-15,0 7-10 0,11-3-1 16,16-12-5 0,11-20 5-16,7-31-17 0,-1-30 3 15,8-24-5-15,6-12 12 16,1-22 2-16,10-30 1 15,-18-14-1-15,-23-5 0 16,-11-4 4-16,-17 1-4 16,0 8 0-16,-17 6-1 15,-18 9-13-15,-16 5 8 16,6 9 1-16,0 8 5 16,14 9-5-16,24 9 5 15,7 2-18-15,0 4-30 0,7-4-112 16,52-8-44-16,16-9 9 15,-2-5-217-15</inkml:trace>
  <inkml:trace contextRef="#ctx0" brushRef="#br0" timeOffset="9228">4615 3510 1007 0,'0'0'74'0,"0"0"28"0,0 0 64 16,0 0-68-16,0 0-55 16,0 0-15-16,59-176-17 15,-28 127 12-15,6-3-2 16,-16 10-11-16,-4 1 24 16,-10 12-25-16,-7 7 2 15,0 8 19-15,0 5-29 16,0 6 6-16,0 3-7 15,0 0-10-15,0 0 2 16,0 6-2-16,0 26 0 16,0 10-1-16,7 9 8 0,24 1 0 15,-4-6 0 1,4 0 3-16,7-10-8 16,-10-1 9-16,-4-9-1 0,-10-3 0 15,-8-3-1-15,-6-3 0 16,0-6-2-16,0-2-19 15,-31-3 22-15,-10 2 1 16,-14-8 5-16,-3 0 5 16,6 0-8-16,7 0-6 15,25 0-48-15,13-8-73 16,7-13-40-16,34-13-118 16,49-5-336-16</inkml:trace>
  <inkml:trace contextRef="#ctx0" brushRef="#br0" timeOffset="9423">5320 3188 814 0,'0'0'150'16,"0"0"-49"-16,0 0 14 16,0 0-91-16,0 0-9 15,0 0-15-15,193 0 2 16,-128 0 7-16,11 0-18 15,-32 0-96-15,-6 5-109 16,-24 6-242-16</inkml:trace>
  <inkml:trace contextRef="#ctx0" brushRef="#br0" timeOffset="9579">5365 3407 163 0,'0'0'538'0,"0"0"-446"15,0 0 36-15,0 0-80 16,0 0-22-16,0 0 11 16,185 0-35-16,-106 0-2 15,4 0-99-15,-7-5-575 16</inkml:trace>
  <inkml:trace contextRef="#ctx0" brushRef="#br0" timeOffset="11385">8026 2576 643 0,'0'0'251'0,"0"0"-207"0,0 0 66 15,0 0-11-15,0 0-56 16,-282-132 3-16,172 118-23 16,-24 8-12-16,-24 3 23 15,-18 3-21-15,-23 0 30 16,-24 0-18-16,-28 3-24 15,-18 20 16-15,-6-3-16 16,11 3-1-16,16-3 5 16,42-3 5-16,37-5-8 15,49-1-2-15,37-8 0 16,32 0-2-16,23 0 2 16,11-1 0-16,-4 4-1 15,15 0 10-15,-19 5-9 16,-2 3 0-16,-18 4 4 0,1-2-4 15,-1 5 0-15,7-4 0 16,0 6-2-16,11 3 11 16,-4 8-11-16,0 6 2 15,3 12 0-15,4 2 10 16,10 6-8-16,1 0 2 16,-4 0 17-16,-4-3-15 15,7 3 9-15,-3-5 0 16,3 2-4-16,0 3 32 15,4 5-20-15,10 1-7 16,0 8 6-16,0 7-21 16,38 4 23-16,7-2-13 15,-1-8-11-15,-6-10 22 0,0-8-22 16,-11-2 8 0,-2-4-3-16,-12-5 4 0,-6-1-4 15,0-7-5-15,17-13 0 16,-3-1-5-16,10-7-4 15,20 0 9-15,15-6-5 16,16-2 15-16,38-9-9 16,42 0-1-16,31 0 6 15,37 0-8-15,28-11 2 16,17-1-1-16,21 0-3 16,17 4 5-16,13-2-2 15,-23-6 1-15,-14-4 0 0,-38-6-2 16,-35-1 7-1,-54-3-5-15,-42 2 0 0,-48 2 7 16,-27 6-4-16,-21-1-3 16,-10 3 0-16,3-6 14 15,-10-10-10-15,-7-7 7 16,0-7 3-16,0-9-8 16,0-9 3-16,-24-5-9 15,-14-15 5-15,-14-2 2 16,8-7-7-16,-1 1 0 15,11-1 0-15,10 4 10 16,10-1-10-16,7 9 0 16,7 12 7-16,-7 11-11 15,7 14 4-15,0 15 0 16,-10 5 1-16,-4 9-1 0,-38 5 0 16,-82 12-28-16,-79 0-4 15,-69 9-20-15,-31 13-108 16,42-15-231-16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27:46.3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808080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103 8234 113 0,'0'0'86'15,"0"0"-18"-15,0 0 8 16,0 0 24-16,0 0-28 16,0 0 5-16,0 0-7 15,-7-9-22-15,7 9 20 16,0 0-21-16,0 0 0 16,0-2 12-16,0 2-37 15,0 0 16-15,0 0-4 16,0 0-12-16,0 0 33 15,0 0-31-15,0 0-3 16,0 0 14-16,0 0-33 0,0 0 22 16,0 0-10-16,0 0-11 15,0 0 19-15,0 0-21 16,0 0 2-16,0 0 0 16,21 0 10-16,9-3-6 15,5 0-1-15,3 0-1 16,0 3 4-16,-8 0-9 15,5 0 0-15,10 0 12 16,-8 0-2-16,1 0-1 16,14 0-9-16,-1 0 6 15,8 0-4-15,16 0 1 16,8 0-3-16,13 0 8 16,1 0 5-16,-1 0-13 15,-7 0 0-15,-17 0 6 16,4 0-9-16,-11 0 3 0,1 0 0 15,9 0 1-15,8 0 10 16,6 0-11-16,8 0 0 16,6 0 2-16,0 0-11 15,-14 0 10-15,-6 0-1 16,-11 0 0-16,-14 0 9 16,11 3-10-16,3-3 1 15,-3 0 0-15,10 0-2 16,4 0 2-16,-1 0 0 15,1 0-4-15,-18 0 13 0,0 0-9 16,-3 0 0 0,4 0 1-16,-8 0-8 0,4 0 7 15,-4 0 0-15,1 0-4 16,17 0 14-16,-4-6-10 16,10-2 0-16,1-2 3 15,3 2-8-15,-11 0 5 16,-9 2 0-16,3-3-3 15,-4 4 11-15,4-1-8 16,-4 4 0-16,-7-5 0 16,11 7-6-16,-4-2 6 15,11-2 0-15,10 4-1 16,10-4 8-16,25-2-7 16,13 0 0-16,7 0 1 15,-7 3-1-15,-24 0 0 0,-21 3 0 16,1 0-5-16,-25-3 16 15,11 1-13-15,-11-1 2 16,-7-1 0-16,-6-1-5 16,0 2 5-16,10 0 0 15,-11-3 1-15,8 5 7 16,-1-6-8-16,0 5 0 16,4-2 2-16,-10 2-9 15,-7-2 7-15,-1 2 0 16,15-5-5-16,-8 5 15 15,15-3-15-15,16-1 5 16,1 0 0-16,-1 0-4 0,-3-2 4 16,-3-1 0-16,-4 1-1 15,-10-1 11-15,-10 0-10 16,-1 4 0-16,-6-1 1 16,-7-3-9-16,-4 4 8 15,11-1 0-15,0 0-2 16,6 4 11-16,8-6-9 15,9 1 0-15,5 2 3 16,-5-1-9-16,-2 3 6 16,-5 0 0-16,-2 0-3 15,-1 0 12-15,1 1-9 16,10-2 0-16,3-1 0 16,10 2-2-16,8 0 2 0,-18 0 0 15,10 0-1-15,1 3 6 16,-11-2-5-16,11-1 0 15,-8 0 0-15,-16 0 2 16,-8 0-2-16,-6 0 0 16,-17 0-4-16,9 1 8 15,-13 2-4-15,-3-3 0 16,-4 3 3-16,11 0-10 16,3 0 6-16,-4 0 1 15,11 0-1-15,14 0 10 16,-1 0-9-16,11 0 0 15,-10 0 0-15,-8 0-5 0,1 0 5 16,-11 0 0 0,-3 0-3-16,-10 0 13 0,-4 0-22 15,-10 0 5-15,-7 0-279 16</inkml:trace>
  <inkml:trace contextRef="#ctx0" brushRef="#br0" timeOffset="5246">9500 7939 123 0,'0'0'190'15,"0"0"-95"-15,0 0 21 16,0 0 2-16,0 0-29 15,0 0-1-15,0 0-8 16,0-4-13-16,0 0 1 16,0 1-24-16,0 3 16 0,0 0-12 15,0 0-18-15,0 0 14 16,0 0-30-16,0 0-7 16,0 0 7-16,0 0-8 15,0 0-6-15,0 0 6 16,-7 0 4-16,0 0-5 15,0 15 3-15,7-1-8 16,0 6 16-16,0-1-12 16,0 7-4-16,0 2 5 15,0 0 1-15,0-3 7 16,0-2-13-16,0 2 1 16,0 1 4-16,7 2 0 15,0 4 0-15,7-3 9 0,-4 5-6 16,4-3-7-16,0 1-1 15,-1 0 5-15,11-1-5 16,-3-3 1-16,3 3-1 16,-3-6 3-16,-4 3 6 15,-3-6-7-15,-1 0-2 16,5 2 4-16,-5-1-6 16,8-1 6-16,-4 4-4 15,4 3 3-15,3-1 4 16,3 4 3-16,4 4-9 15,-3 2 1-15,10 3 22 16,0 1-20-16,6-2 8 0,1-3 2 16,0 1-9-1,6-5 8-15,1 5-12 0,6-2-1 16,1-1 5-16,-4-3 4 16,3-3-9-16,-13 0 2 15,0-1 6-15,-1-3-6 16,-9 1-2-16,2-3 0 15,8-4 0-15,-14 5 2 16,7-2-2-16,-4 7 0 16,11-3 8-16,0-1-3 15,-1 4-5-15,1-3 0 16,0 0 4-16,-1 0-1 16,8-1-3-16,0 1 0 15,-1 0 7-15,18-1-1 16,-4-1-6-16,1 1 5 0,9 1-3 15,-3-1 0-15,4-2-2 16,0 0 3-16,-4-3 9 16,-3-2-4-16,3 1-8 15,10-1 0-15,1 2-1 16,3-6 7-16,10-1-6 16,11 3 0-16,3-2 11 15,0 0-8-15,-7 0-3 16,-7-2 5-16,-6-4-14 15,-15 1 13-15,-2-3-4 16,-5 0 0-16,-2-4 9 16,2-2-11-16,-2 0 2 0,-1 0 0 15,11 0-3-15,-11 0 6 16,11 0-3-16,-11-8 0 16,4-1 7-16,-11 0-6 15,1-2-1-15,3 0 0 16,-4-1-3-16,0-2 6 15,1-1-3-15,3 1 0 16,-11-2 11-16,-6-2-11 16,7-5 0-16,-1 0 0 15,-6-3 4-15,7 1 2 16,-1-7-5-16,-6 1 8 16,6-6-4-16,1 0 6 0,6-4-6 15,-6-1-4-15,0-1 12 16,-1 0-10-16,-6 3 1 15,0 0 1-15,-8 5 2 16,-6 1-3-16,-10 0-4 16,3 3 0-16,-3-6 5 15,-8 3 0-15,11-5-5 16,-3 3 1-16,3 1 7 16,-3 1-5-16,3-1-3 15,-10 1 0-15,10-3-2 16,-4-3 6-16,-6 1-4 15,10-10 1-15,-3 0 10 16,-4-5-6-16,-3 2-5 0,6-2 0 16,4 6 1-1,-3-1 7-15,-4 3-8 0,-3 3 0 16,-7 0 4-16,7-5 2 16,-14-1-6-16,0 0 1 15,10-5-8-15,-10 3 12 16,0 2-5-16,0 0 0 15,7 3 13-15,-7 4-13 16,0-1 0-16,7 4 3 16,0-2-11-16,-7-2 9 15,0 3-1-15,0-3 0 16,0-3 11-16,0 4-14 16,0-2 3-16,0-2 0 15,0 4-5-15,0-1 10 0,0-3-5 16,-14 2 0-16,7 0 6 15,-3 4-6-15,-4-6 0 16,7 3 2-16,0 0-12 16,-17-3 10-16,10 7 0 15,1-4 0-15,-12 3 10 16,19 2-10-16,-15 0 0 16,11 2 3-16,-11-1-13 15,7-3 14-15,-10 0-4 16,4 0 0-16,-5 3 7 15,5-5-8-15,-11 6 1 16,10-6 0-16,-3 1-12 16,4-5 13-16,-5 3-1 0,-2 4 0 15,3-1 9 1,3 3-12-16,-10 3 3 0,11-4 0 16,-18 0-8-16,7 7 8 15,3-3 0-15,-9 0-3 16,6 2 13-16,-7-2-13 15,-3 3 3-15,3-1 0 16,0 1-8-16,0-3 8 16,0 2 0-16,4 3-1 15,-4 3 9-15,0 1-9 16,0-1 1-16,4 0 0 16,-4 1-9-16,-6-3 9 0,-8 2 0 15,0-3-1 1,-16 3 6-16,2 0-6 0,8 7 1 15,-4-1 0-15,4 0-10 16,-1 2 10-16,-10 1 0 16,18 0 0-16,-8 6 8 15,15 0-8-15,-1 1 0 16,0 2 0-16,0 2-10 16,1-2 10-16,-8 2 0 15,-6 0-1-15,-1 0 11 16,1 0-15-16,-11 4 5 15,11-1 0-15,-1 0-9 16,-3 1 9-16,4-2 0 0,-14 3-1 16,3 1 8-1,4 0-10-15,6 0 3 0,-3 0 0 16,11 0-9-16,-1 0 9 16,0 0 0-16,8 0-2 15,-1 0 6-15,7 0-4 16,-6 5 0-16,16 3 1 15,-10 4-13-15,0-4 12 16,4 3 0-16,-11-2-1 16,1-1 11-16,-1 4-11 15,0-1 1-15,7 1 0 16,1-1-10-16,9 0 10 0,-10 1 0 16,0 0 0-1,-6-1 10-15,-1 1-10 0,-7 2 0 16,15-3 1-16,-8 3-8 15,11-2 7-15,-4 0 0 16,0-1-1-16,-7 0 12 16,18 1-12-16,-4-4 1 15,-7 3 0-15,7 1-11 16,3 0 13-16,-9 2-2 16,-8 0 0-16,7 0 7 15,4 0-9-15,3-2 2 16,0 3 0-16,-4-1-6 15,-2 0 6-15,6 0 0 16,3-3 0-16,-3 4 9 16,-7-1-10-16,11 1 1 0,-11 2 0 15,-7 0-9-15,8 3 9 16,-1-2 0-16,10-2 0 16,-3 2 8-16,0-2-10 15,4 2 2-15,-4 2 0 16,3-3-8-1,-3 3 8-15,7-3 0 0,-3-3-3 16,3 0 17-16,-4 4-15 16,11-1 1-16,-10 0 0 15,-4 3-11-15,10-3 11 16,-10 3 0-16,0 0 0 16,10 3 12-16,-9 3-14 0,2 2 2 15,-3 3 0-15,0 4-9 16,17-6 10-16,-6 2-1 15,-4-2 0-15,3-7 8 16,4 2-9-16,10-7 1 16,-7 0 0-16,0-1-10 15,-3-1 12-15,4 8-2 16,-1 0 0-16,-10 2 10 16,10 2-13-16,-17 1 3 15,17 1 0-15,-6-3-10 16,2 2 10-16,5-2 0 15,-1-1-1-15,4-1 6 16,3-5-5-16,-7-1 0 16,7-2 1-16,0-1-10 0,0 5 9 15,-3 3 0-15,-4 2-3 16,1 4 14-16,6 0-12 16,-4 2 1-16,-2 1 0 15,6-1-5-15,0 3 5 16,-7 1 0-16,-3-3-4 15,3 1 17-15,7-4-16 16,-10-1 3-16,3-4 0 16,7-4-10-16,1-1 13 15,-1 5-3-15,7-2 0 16,-11 4 10-16,11-3-10 16,-7 3 0-16,7-3 0 15,-6 3-12-15,-1-4 13 0,7 1-1 16,0-6 0-16,0 0 11 15,0-3-13-15,0-2 2 16,0-1 0-16,0 1-9 16,0 0 9-16,0-2 0 15,0 0-1-15,0-2 16 16,7 0-22-16,-7-3 7 16,6 5 0-16,1-2-7 15,-7 1 11-15,11 0-4 16,-4-3 0-16,6 2 8 15,-13 0-9-15,7 1 1 16,10 2 0-16,-17-2-12 16,7-1 15-16,-7 1-3 0,7 0 0 15,-7-3 13-15,0-1-16 16,7-2 3-16,0 5 0 16,-7 1-9-16,0 0 9 15,0 2 0-15,0-2-1 16,0 2 15-16,0-3-17 15,0-2 3-15,0-2 0 16,0 1-8-16,7 4 8 16,-7 5-3-16,0 15-81 15,-14 11-154-15,-89 14-453 16</inkml:trace>
  <inkml:trace contextRef="#ctx0" brushRef="#br0" timeOffset="8354">3163 9635 670 0,'0'0'114'0,"0"0"-18"16,0 0 15-16,0 0-5 16,0 0-36-16,0 0-4 15,0 0 13-15,7 3-19 16,10-17-15-16,11-23-13 15,16-12-17-15,8-8 22 16,23-18-24-16,5-5-2 16,2-11 7-16,1-4-14 15,-25 3 5-15,-20 1 1 16,-18 12-8-16,-9 11 25 16,-11 12-23-16,0 16 5 15,0 11 9-15,-11 10-12 16,-2 8 1-16,-1 1-7 0,-3 10-1 15,-11 0-7-15,-16 10 4 16,-1 32 4-16,7 15-3 16,0 12 8-16,4 11-5 15,10 3 0-15,10-3 6 16,14-6-9-16,0-5 3 16,0-8 0-16,14-11-5 15,24-9 8-15,-1-13-3 16,8-11 0-16,-10-8-8 15,2-5 2-15,8-4 3 16,-14 0 3-16,-4-10 6 16,4-16 1-16,-17-2-4 0,10-1-3 15,-17-5 5-15,0-1 3 16,0 1-8-16,-7 6 0 16,7 6 0-16,-7 9 7 15,0 5-7-15,0 5 0 16,0 3-4-16,0 0-1 15,0 0-4-15,0 24 2 16,0 6-4-16,0 11 18 16,17-1-7-16,-3-4 0 15,6 1 6-15,-2-5-13 16,2-9 7-16,-3-9 0 16,-3-5-5-16,0-9-2 15,10 0 7-15,-3 0-3 0,16-23 6 16,-6-14 1-1,11-6-4-15,-11-3 0 0,-1 1 6 16,-23-1-5-16,0 3-1 16,-7 6 0-16,0 13 11 15,0 10-10-15,0 8-1 16,0 6 1-16,0 0-9 16,0 0 5-16,0 0-3 15,0 20-6-15,7 21 12 16,17 5-3-16,-3 2 3 15,10 1 0-15,3-6 0 16,-3-4 0-16,0-5 0 16,-17-5-3-16,0-3 0 15,-14-9 0-15,0-2 2 0,0-3-10 16,0-4 1-16,-28-3-9 16,-3-1 15-16,-7-4 4 15,18 0-1-15,-4 0 0 16,10 0 1-16,14 0 0 15,0 0-8-15,0 0 8 16,0-9-3-16,7 1-13 16,37-10 8-16,8-8 8 15,17-8 0-15,-4-15 0 16,18-5 2-16,-1-11 4 16,-17-5-6-16,-13 2 5 15,-14 0-2-15,-31-1 21 16,-7 9-10-16,0 11-1 0,0 12 20 15,-7 14-27-15,-10 12 13 16,10 8-17-16,0 3 2 16,7 0-8-16,-14 31-5 15,7 25 9-15,0 20 3 16,7 7-1-16,0 0-2 16,0-7 0-16,7-7 6 15,28-14-13-15,9-13-2 16,1-13-28-16,7-12-6 15,3-11-31-15,-14-6-32 16,-3 0-32-16,-7-12-65 16,-18-10-43-16,-13-4-184 0</inkml:trace>
  <inkml:trace contextRef="#ctx0" brushRef="#br0" timeOffset="8525">4837 9173 489 0,'0'0'183'0,"0"0"-111"16,0 0 17-16,0 0 17 16,262-67-66-16,-166 44-11 15,-17 6-2-15,-10 3-24 16,-31 8-6-16,-31 6-97 16,-7 0-200-16</inkml:trace>
  <inkml:trace contextRef="#ctx0" brushRef="#br0" timeOffset="9061">4246 8791 277 0,'0'0'231'0,"0"0"-118"0,0 0 16 16,0 0-29-16,0 0-22 15,0 0 2-15,-24-51-18 16,24 51 6-16,-7 0-26 15,7 0-40-15,0 0-2 16,0 0-11-16,-7 0 11 16,0 14-3-16,-6 3 8 15,2 1-5-15,11-5 0 16,0 0 7-16,0-2-9 16,0-3 2-16,11-5 0 15,9-3 22-15,11 0-5 16,-10 0 50-16,3-11 19 0,-10-13-19 15,-8-1 0-15,-6-3-27 16,0-1-4-16,0 1 1 16,0 2-29-16,-37 3 0 15,9 9-7-15,-3 5 9 16,0 3-12-16,11 6 2 16,-4 0-10-16,3 3 2 15,-10 31-8-15,10 18-122 16,8 14-169-16,-5 8-558 15</inkml:trace>
  <inkml:trace contextRef="#ctx0" brushRef="#br0" timeOffset="11024">11174 8154 600 0,'0'0'157'0,"0"0"-15"16,0 0-15-16,0 0-49 15,0 0-4-15,0 0-9 16,107-177-19-16,-100 139 24 16,0-4-36-16,0-4 6 15,-1-6-5-15,-6 1-33 16,7 5 17-16,-7 9-13 16,0 14 0-16,0 12 9 15,0 5-15-15,0 6 0 16,0 0-2-16,0 0-18 15,0 0 12-15,0 3-10 16,-20 23 18-16,6 11 17 0,-10 5-16 16,10 3-1-16,7 8 1 15,-3 4 10-15,10 0-11 16,0-8 0 0,0-6 4-16,31-11-13 0,0-10 9 15,7-8 0-15,3-8-7 16,-3-6 8-16,0 0-1 15,-7 0 8-15,-4-6-3 16,4-14 1-16,-10-2-6 16,3-7 0-16,-11 1 5 15,-6-1 4-15,-7 3-1 16,0 6-8-16,0 12 1 16,0-1 6-16,0 9-7 15,0 0 0-15,0 0-4 0,0 0-13 16,0 0 11-16,0 25 5 15,-7 4 2-15,7-3 1 16,0-3-2-16,0-3 0 16,0-9-6-16,24-2 2 15,-10-7 1-15,0-2 3 16,3 0 0-16,-3 0 8 16,7 0-3-16,-15-16-4 15,12-5 2-15,-11-1 9 16,-7-4-9-16,0-3 5 15,-7 3-7-15,-17 1-1 0,-4 8-3 16,-3 5 3 0,0 7-10-16,4 5-4 0,3 0 0 15,3 0-66-15,14 11-75 16,0 17-18-16,7 4-72 16,0-6-192-16</inkml:trace>
  <inkml:trace contextRef="#ctx0" brushRef="#br0" timeOffset="11388">11872 7996 515 0,'0'0'167'16,"0"0"-1"-16,0 0-57 0,0 0-26 16,0 0-9-1,0 0-42-15,-51-36-3 0,44 36-23 16,-10 0 3-16,17 2-11 15,-7 18 3-15,7 6-1 16,0-3 2-16,0 0 10 16,38-3-12-16,-1-3 0 15,1-8 0-15,7-6 7 16,-11-3 2-16,4 0 3 16,-14 0 13-16,-10-7 5 15,7-10 30-15,-21-5-13 16,10-1-14-16,-10 3 15 15,0 0-41-15,0 3-7 16,-38 5-7-16,-7 7-21 0,1 5 21 16,-1 0-34-16,7 0-97 15,24 22 0-15,14 4-125 16,0 3-268-16</inkml:trace>
  <inkml:trace contextRef="#ctx0" brushRef="#br0" timeOffset="11856">12309 8022 738 0,'0'0'175'16,"0"0"-26"-16,0 0-7 16,0 0-58-16,0 0-19 0,0 0-49 15,0-16-12 1,0 18-8-16,0 27 10 0,7 12-6 15,10 1 12-15,4 0-3 16,-8 1-3-16,5-5-4 16,2-7 3-16,-13-9 0 15,4-7-5-15,-11-12 0 16,0-3 11-16,0 0-6 16,0 0 40-16,0-3 34 15,0-20-25-15,0-14-22 16,-18-5-25-16,-2-7 6 15,-4-11 1-15,10-3-4 0,7-6-4 16,0 9-6-16,0 9 3 16,7 14-1-16,0 14-2 15,0 12 0-15,0 3-6 16,7 7-13-16,38 1 16 16,20 0 3-16,0 0-6 15,-3 22-8-15,-3 4 13 16,-21 3-3-16,-25 2-2 15,-13-2-34-15,0 5-7 16,-82 6-36-16,-28 6-129 16,-11-2-116-16,-2-5-545 15</inkml:trace>
  <inkml:trace contextRef="#ctx0" brushRef="#br1" timeOffset="27124">591 7430 755 0,'0'0'191'16,"0"0"-36"-16,0 0-22 0,0 0-34 15,0 0-27-15,0 0-37 16,21-15-2-16,-21 15 9 16,0 0-33-16,0 0 20 15,-7 0-29-15,-45 13 1 16,-20 12 16-16,-17 7-15 15,-1 2 6-15,8 3-7 16,3-5 8-16,17-1-2 16,17-8-7-16,24-6 0 15,8-8-7-15,13-3 11 16,0-6-4-16,0 0 0 16,0 2 0-16,0 2-4 15,13 1 4-15,25 4 0 16,14-1 4-16,6-3 5 15,8 4-9-15,-5-3 0 0,-2 3 9 16,-14-3-22-16,-8 5-15 16,-9-2-74-16,-4-1-80 15,-17 5-177-15,-7 3-434 16</inkml:trace>
  <inkml:trace contextRef="#ctx0" brushRef="#br1" timeOffset="27663">130 7731 553 0,'0'0'278'16,"0"0"-139"-16,0 0-22 15,0 0-15-15,0 0-62 16,0 0-10-16,0-15-9 15,0 15-15-15,18 0-12 16,33 0 3-16,38 0 3 16,28 0 9-16,31 0-4 15,31 0-5-15,7 0 8 16,6 0-4-16,-23 0 14 16,-18 0-18-16,-20 0 4 15,-11 0 7-15,-10 0-7 16,4 0-4-16,-11 0 7 0,-7 0 2 15,-7 0-6-15,1 0-3 16,-18 0 0-16,-14 0 9 16,-6 0-4-16,-14 0-5 15,-14 0 14-15,-10 0-12 16,-8 0 16-16,1 0-15 16,0 0-2-16,4 0 25 15,-11 0-23-15,6 0 9 16,-6 0-2-16,0 0-4 15,0 0 0-15,0 0-6 16,0 0 0-16,0 0 1 16,0 0 6-16,0 0-7 0,0 0 0 15,0 0-12 1,0 0 11-16,0 0-53 0,0 0-26 16,0 0-8-16,0 0-119 15,-6 6-161-15</inkml:trace>
  <inkml:trace contextRef="#ctx0" brushRef="#br1" timeOffset="29155">3521 7550 791 0,'0'0'253'0,"0"0"-162"0,0 0 60 16,0 0-47-16,0 0-13 16,0 0-41-16,-100-114-27 15,100 100 9-15,0 0-27 16,0 0-1-16,0-1-4 15,24-2 10-15,7 6-11 16,3 2 1-16,-3 9 0 16,7 0-9-16,0 0 7 15,3 26 2-15,-10 8 0 16,7 7 6-16,-18-1-14 16,-2-4 8-16,-11 1-3 15,-7-8-5-15,0-9-2 16,0-6 8-16,0-10 1 0,0-4 2 15,0 0 0-15,0 0-1 16,0 0 0-16,0 0 20 16,0-15-14-16,0-11-4 15,0-6-2-15,0-4 10 16,20-7-12-16,4 0 2 16,-3 0 0-16,10 9-7 15,-11 8 10-15,5 12-3 16,-5 11 0-16,4 3-11 15,-3 0 5-15,10 23 2 16,-4 14 3-16,-3 9-9 16,-10-3 2-16,3 2 7 0,-3-7-8 15,-14-4-23-15,7-9 10 16,0-1-64-16,-7-5-50 16,0-2-73-16,0-8-185 15</inkml:trace>
  <inkml:trace contextRef="#ctx0" brushRef="#br1" timeOffset="30350">4445 7483 509 0,'0'0'324'0,"0"0"-210"16,0 0-4-16,0 0 16 16,0 0-53-16,0 0-6 15,-13 0-47-15,13 0-14 16,44 0 10-16,42 0-14 16,55-6 10-16,62-3 18 15,34-2-4-15,28 2 14 16,10 4-34-16,-17-2 3 0,-21 5 10 15,-44-4-12 1,-21-2 0-16,-31-4 15 0,-7-2-17 16,-10-1 26-16,3-2-20 15,-7-1-9-15,-17 1 16 16,7-2-12-16,-13 5-1 16,-8-1-3-16,-13 4 5 15,-18 3 2-15,-13-2-9 16,-18 7 0-16,4 1-3 15,0 2 10-15,-3 0-7 16,-4 0 0-16,-3 0 6 16,-8 0-13-16,11 0 7 0,-17 0 0 15,7 0-3-15,-4 0 10 16,4 0-7-16,0 0 0 16,10 0 5-16,-10 0-8 15,6 0 3-15,11 0 0 16,0 0-2-16,14 0 6 15,0 0-4-15,-11 0 0 16,11 0 5-16,-8 0-8 16,-6 0 3-16,4 2 0 15,9 1-6-15,-6 1 13 16,0-2-7-16,0 2 0 16,-11-2 7-16,-9-2-12 15,-11 0 5-15,-7 0 0 16,0 0 1-16,0 0 9 15,0 0-5-15,0 0 6 0,-31-12-10 16,-14-5 5-16,-7 0-6 16,14 3 0-16,-13-3 1 15,17 3 3-15,-4 2-4 16,-7-5 1-16,-7 3 5 16,8-4-6-16,-8 4 0 15,14 3 0-15,7 2-5 16,25 5 13-16,-1 3-8 15,7 1 0-15,0 0-5 16,0 0 0-16,0 0-2 16,0 0 5-16,31 0-7 15,13 0 13-15,15 1-4 0,13 17 0 16,4 2 5-16,-11 4-6 16,4 1 1-16,-11 1 0 15,-6 2-4-15,-1-2 10 16,-20 0-6-16,-10 3 0 15,-21-5 4-15,0 9-16 16,-110 10 0-16,-69-1-163 16,-65 1-335-16</inkml:trace>
  <inkml:trace contextRef="#ctx0" brushRef="#br2" timeOffset="41636">9070 7176 622 0,'0'0'176'16,"0"0"-34"-16,0 0-17 0,0 0-19 15,0 0-38 1,0 0 2-16,0 0-9 0,0-34-27 16,0 26 20-16,0 2-30 15,0-3 2-15,7-2 13 16,-7-1-27-16,7 1 14 15,-7-3-4-15,10-1-15 16,-3-2 19-16,-7 3-17 16,14-6-2-16,-7-2 18 15,0-8-24-15,10-1 12 16,-4-4-11-16,1-2 5 16,3-3 2-16,4-3-9 15,3-5 0-15,4 2 9 16,3-2-1-16,-4 2-6 15,-3 5 1-15,-3 2 5 0,3-1 3 16,-4 0-11 0,-2-3 0-16,9 0 6 0,4-3 3 15,0 6-9-15,3 0 0 16,-3 3 7-16,0 1-4 16,-3-2-3-16,10 3 0 15,-7 1-8-15,3 2 15 16,-3 1-7-16,0-1 0 15,-4-2 7-15,4 5-13 16,-3-2 6-16,3 3 0 16,7 2-1-16,-18-3 3 15,11 7-2-15,0-2 0 16,-3 5 8-16,3-4-15 16,-4 3 7-16,4 0 0 0,0-4-1 15,3 5 8-15,-3-4-7 16,7 3 0-16,0 0 3 15,-11 5-4-15,4-2 1 16,0 3 0-16,-3 2-7 16,10-2 12-16,-7 3-5 15,3-3 0-15,18-1 0 16,-1-2-3-16,11 0 3 16,-10 3 0-16,-1-1-5 15,-6 4 12-15,-7 0-7 16,-4-1 0-16,11 1 6 0,0-3-11 15,6-2 5 1,1 6 0-16,3-7-5 0,-4 3 10 16,8 2-5-16,-8 1 0 15,1 2 7-15,-7 0-14 16,-8 1 7-16,1-1 0 16,-10 4-4-16,3-1 6 15,-4-1-2-15,11 5 0 16,0-3 5-16,7-1-10 15,-8 3 5-15,-2 0 0 16,3 3-8-16,-1-3 14 16,1 3-6-16,0 0 0 15,7 0 5-15,-4-4-11 16,14 4 6-16,-3 0 0 0,-1 0-4 16,1-2 10-16,6-1-6 15,1 1 0-15,3-1 6 16,-4 0-11-16,-6 0 5 15,6-3 0-15,0 4-1 16,4 2 6-16,-3-4-5 16,6 4 0-16,-3 0 6 15,3-2-14-15,1 2 8 16,-4 0 0-16,-11-3-11 16,-6 3 19-16,0 0-8 15,-4 0 0-15,3 0 1 16,8 0-9-16,10 0 8 15,-4 0 0-15,8 0-9 0,3 0 15 16,-11 0-6 0,-6 0 0-16,-1 3 5 0,1-1-10 15,-1-2 5-15,-13 4 0 16,14-2-3-16,-15 4 4 16,15 0-1-16,7 2 0 15,-15-2 11-15,8 0-15 16,-1 3 4-16,-6-4 0 15,0 4-6-15,-1 2 12 16,1 0-6-16,0 4 0 16,0-1 2-16,-1 6-8 15,1 1 6-15,0-5 0 0,-1 4-7 16,-6 0 11-16,14 0-4 16,-18 3 0-16,4-3 6 15,0 0-10-15,0 3 4 16,-1-3 0-16,-2 0-7 15,-4 0 13-15,0-3-6 16,-4 1 0-16,4-2 9 16,-10-1-18-16,3 2 9 15,-4-2 0-15,5-1-8 16,-12 2 11-16,11 5-3 16,-3-1 0-16,0 6 7 15,3-1-17-15,7 1 10 16,-11 0 0-16,1-1-3 15,-4 1 11-15,-3-3-8 16,10 0 0-16,-17 0 0 0,13-2-5 16,-13 1 5-16,0 0 0 15,10-2-5-15,-10 0 12 16,7 1-7-16,-7-1 0 16,10 0 2-16,-3 3-5 15,-7-3 3-15,10 2 0 16,-3-2-4-16,-1 0 10 15,-6 3-6-15,0 0 0 16,10 0 4-16,-3 3-11 16,0-1 7-16,-4-5 0 15,11 7-4-15,-14-5 12 16,6-1-8-16,5-3 0 0,-12 4 5 16,8-8-13-16,-7 0 8 15,3 0 0-15,4-3-5 16,-7 4 13-16,0-4-8 15,0 1 0-15,0 4 3 16,3-1-9-16,-3 3 6 16,7-5 0-16,-7 4-4 15,10 1 10-15,-4-4-6 16,-6 3 0-16,7-3 5 16,-4 7-11-16,4-1 6 15,0 0 0-15,0 2-4 16,3-1 9-16,-10 1-5 15,13-2 0-15,-9-2 6 0,9 5-13 16,-13-7 7-16,7 8 0 16,-4-2-5-16,-3-1 12 15,7 1-7-15,-7 1 0 16,0 5 1-16,10 1-6 16,-3 3 5-16,-1-3 0 15,-6 2-3-15,4-6 8 16,9 7-5-16,-13-6 0 15,10-1 5-15,-10 4-9 16,0-4 4-16,0 4 0 16,0 0-5-16,10 3 6 15,-3 2-1-15,-7 0 0 0,6-3 0 16,5 1-15 0,-12-1 12-16,8 1 3 0,-14 2-6 15,7 0 7-15,-7 0-1 16,7 1 0-16,3 2 2 15,-3 0-12-15,0-1 11 16,-7 6-1-16,0-8 0 16,7 6 7-16,-7-6-11 15,7-2 4-15,0-1 0 16,-7-5-1-16,6 0 1 16,-6-4 0-16,0 1-1 15,11 0 5-15,-11 0-6 16,7 0 2-16,-7 0 0 15,0 2-4-15,0-1 3 16,0-2 1-16,0-2-2 0,0 1 6 16,0 1-4-16,0-2 0 15,0 3 2-15,-7 3-8 16,7-3 7-16,0 3-1 16,-11 2 0-16,11 1 8 15,-6 5-8-15,-1-3 0 16,0 9 0-16,-7 1-13 15,-3 1 16-15,10 1-3 16,0-3 0-16,-7 0 8 16,14-6-8-16,-6 0 0 15,6-5 2-15,-11-3-9 16,11 3 8-16,-7 2-1 0,-6 0 0 16,6 3 2-16,-17 7-3 15,3-1 1-15,-10 5 0 16,4-2-3-16,-4 0 3 15,0 3 0-15,17-3-1 16,-7-3 8-16,-3-3-7 16,17-5 0-16,-6 0 2 15,-5-5-8-15,-2 2 6 16,-4 0 0-16,3 5 0 16,-10 0 3-16,-14 1-4 15,18 2 1-15,-4 0 0 16,-7-5-1-16,17-1 1 15,-16 1 0-15,9-3-1 0,-3-4 9 16,-7-3-9-16,1 2 1 16,9-3 0-16,-10 3-10 15,0 0 12-15,1-2-2 16,-8 1 0-16,-7 3 8 16,-6 5-11-16,-7 3 3 15,-4 4 0-15,3-1-3 16,8 0 3-16,13-5 0 15,1-4 0-15,6 1 8 16,0-1-8-16,-7 4 0 16,1-4 0-16,-1 9-2 15,-14 0 2-15,1 3 0 0,-7-5 0 16,-4-1 5 0,10-5-5-16,15-3 0 0,-8-5 0 15,14-2-1-15,7-8 1 16,4-3 0-16,-4-2-2 15,3 3 4-15,-9 0-2 16,-8-1 0-16,0 0 1 16,0 1-3-16,1 0 2 15,6-1 0-15,4-2 0 16,-4-6 5-16,-7 3-5 16,-7-3 0-16,1 0 1 15,-11 0-2-15,-10 0 1 16,3 0 0-16,4 0 0 15,-11 0 6-15,11 0-6 16,6 0 0-16,8 0 3 0,13 0-9 16,0-6 6-16,-7-2 0 15,-13-4 0-15,-1-2 7 16,1-1-7-16,-11-1 0 16,4 2 1-16,-11-1-5 15,18 2 4-15,13 6 0 16,-6-4-5-16,13 2 10 15,-7-3-5-15,0-2 0 16,-6 0 3-16,6-1-11 16,-7-1 8-16,-6-1 0 15,-11-4-1-15,-3-2 13 16,-4 1-16-16,4-1 4 0,3 3 0 16,-3-4-5-16,14 5 7 15,-11-1-2-15,11 0 0 16,6 0 5-16,-6-6-5 15,13 0 0-15,-17-5 2 16,3-4-8-16,1 1 6 16,0-1 0-16,-4 5-1 15,3-1 10-15,15 1-9 16,-1 4 0-16,10-2 1 16,-2 3-3-16,-1-4 2 15,0 3 0-15,-14-3 0 16,15 3 6-16,-15 0-6 0,-6 1 0 15,-8 2 0-15,-9 0-4 16,2-2 4 0,-2 5 0-16,16 0-1 0,-3 0 11 15,21 2-10-15,-4 4 0 16,8 0 1-16,6 3-5 16,3-1 4-16,4 0 0 15,-7-5-3-15,11 0 13 16,-11 0-10-16,-4-6 0 15,-3 0 2-15,1-2-5 16,-15-4 3-16,14 3 0 16,-7 6-3-16,18-2 15 15,-4 4-13-15,0-2 1 16,4 0 0-16,-4 0-5 0,10 3 7 16,-3-3-2-16,3 3 0 15,-3 0 4-15,17 2-9 16,-6 1 5-16,6-3 0 15,-4 0-2-15,4 0 2 16,7 0 0-16,-13-3-2 16,6 0 13-16,7-3-12 15,-7-1 1-15,7-1 0 16,0 2-5-16,-7 3 6 16,-3-3-1-16,10 3 0 15,-7-3 9-15,7-3-9 0,-7 1 0 16,7 0 1-1,-14-1-6-15,7 5 5 16,-3 4 0-16,10 0 0 0,-7 8 6 16,7-5-6-16,0 6 0 15,-7-4 2-15,7-2-7 16,0 2 5-16,-7-1 0 16,7 3-2-16,-6 5 10 15,6 2-10-15,0 3 2 16,-7 0 0-16,7 0-6 15,-7 0 6-15,7 0 0 16,0 0-1-16,-10 0-10 16,3 0 9-16,-7 14-5 15,7 15 7-15,-17 3 0 16,17-1 0-16,-14 0 0 16,11-2-3-16,-11-3 11 0,15-3-8 15,-1-1 0-15,-10-4 1 16,10-1-3-16,7-9 2 15,0-2 0-15,0-6-3 16,0 0 10-16,0 0-7 16,0 0 0-16,0 0 1 15,0 0 3-15,0 0-1 16,0-6-3-16,0-17 0 16,0-11 6-16,0-6-6 0,0 0 0 15,7-1 1 1,10 5-4-16,-10 4 3 0,-1 4 0 15,8 2-2 1,-7 6 7-16,3 0-5 16,-3 6 0-16,0 2 0 0,0 4-3 15,0 2 3-15,0 0 0 16,-7 4-3-16,0 2 7 16,0 0-8-16,10 0 4 15,-10 0-3-15,7 0-10 16,14 0 9-16,10 17 4 15,6 11-3-15,22 4 11 16,-8 2-8-16,15 3 0 16,-4 3 0-16,-11 6-5 15,-6 1 5-15,-18 11-65 16,-9 5-94-16,-18 3-315 16</inkml:trace>
  <inkml:trace contextRef="#ctx0" brushRef="#br2" timeOffset="43886">11494 11033 972 0,'0'0'137'0,"0"0"9"15,0 0 2-15,0 0-40 16,0 0-56-16,0 0-14 16,0 0-21-16,-38-87-12 15,69 74 3-15,0 4-8 16,-10 6 3-16,-1 3-6 0,5 0 5 16,-5 0-2-16,4 9 0 15,7 11 3-15,-10 9-3 16,-1 8 0-16,5 5 1 15,-19 5-7-15,-6 4 6 16,0-3 0-16,0-5-3 16,-6-11 5-16,-8-12-2 15,3-14 1-15,11-6 1 16,0 0 11-16,0 0-10 16,0-3 14-16,0-20 23 15,11-11-34-15,9-7 9 16,11-7-15-16,-3 3 0 15,10-3 2-15,-7 9-2 0,-4 15 0 16,4 5 2-16,-17 13-2 16,17 6-1-16,-17 0 0 15,10 0-2-15,-4 17-7 16,-6 13 10-16,3 10 0 16,-10-1-1-16,-7 2-5 15,0-4 4-15,0-8 2 16,0-7 0-16,0-7-7 15,0-9 6-15,0-6 1 16,0 0 0-16,0 0 9 0,7 0 0 16,0-21-9-1,0-11 3-15,17-4 0 0,3-7-3 16,18 0 0-16,0 0-3 16,-1 10 9-16,1 8-12 15,-7 20 6-15,-18 5-4 16,5 4 0-16,-5 29-9 15,-3 16 13-15,-10 6-2 16,0-2 1-16,-7-1-2 16,0-15 3-16,0-5-5 15,0-7-32-15,-20-7-93 16,-25-4-170-16,-7 0-406 16</inkml:trace>
  <inkml:trace contextRef="#ctx0" brushRef="#br3" timeOffset="70324">9761 7639 204 0,'0'0'132'0,"0"0"-26"0,0 0 10 15,0 0-21-15,0 0-15 16,0 0-8-16,0 3 5 16,0-3-23-16,0 0 1 15,0 0-16-15,0 0 20 16,0 0-1-16,0 0-27 15,7 0 3-15,-7-9-7 16,0-6-10-16,7-4 19 16,0-1-19-16,7 1 7 15,-4-1 11-15,-3-6-27 16,0-1 13-16,6 1-10 16,-6-5-10-16,4 1 8 15,2 1-8-15,-13 0-1 16,14 0 0-16,-7 1 7 15,10-3-7-15,4-4 0 0,10 1 1 16,-11 0 3-16,11 8-3 16,-17 3 0-16,10 1 1 15,-17 1 4-15,7 1 3 16,-7 0-4-16,0 2-3 16,10 0 9-16,-10-6-9 15,-1 4 0-15,15-6-1 16,-11 0 5-16,11 1-2 15,-7-4-4-15,3 4 0 16,4-1-2-16,-8-3 3 16,11 1-1-16,-3-6 0 15,3-1 4-15,-3 6-4 16,3-2 0-16,3 2 0 0,-3 3-5 16,7-5 5-16,-10 8 0 15,0 1 0-15,3 4 7 16,-4 1-10-16,4 3 3 15,-3 2 0-15,3-2-4 16,4-3 4-16,3 0 0 16,-1 0 0-16,5-3 6 15,3 0-6-15,0-1 0 16,-8 5 0-16,-2 1-5 16,3 4 5-16,-10 2 0 0,3-2 0 15,-4 0 3 1,11-1-3-16,-3 0 0 0,3 1 2 15,6-4-6-15,8 1 4 16,-7 3 0-16,-4-1-1 16,-3 1 4-16,0 0-3 15,4-1 0-15,-4 4 3 16,0-1-8-16,-4 0 5 16,4 1 0-16,7-1-2 15,-11 1 10-15,4-1-11 16,7 0 3-16,-4 4 0 15,11-4-2-15,-7 1 2 16,-7 0 0-16,-10-1-2 16,10 0 10-16,-18 3-9 15,11-3 1-15,-3 1 0 0,3 2-3 16,-3-2 3-16,-8 5 0 16,5 0 0-16,2-3 1 15,4 3-1-15,4-2 0 16,3-4 0-16,0 3-3 15,3 0 3-15,-3 1 0 16,7 2 0-16,7-3 5 16,-11 4-6-16,4-4 1 15,-7 3-1-15,-4-1-5 16,4 2 7-16,-7-1-1 16,-3-2 0-16,10-1 7 15,-4 0-7-15,18 0 0 0,0 0-1 16,-7 1-3-16,13 0 4 15,-13 1 0-15,7 2-3 16,-11-2 8-16,4 4-5 16,-7-2 0-16,-4 2 0 15,11 0-5-15,-7 0 5 16,14 0 0-16,-7 0-1 16,6 0 5-16,-2 0-4 15,13 0 0-15,-14 0 0 16,4 0-4-16,-8 0 4 15,1 0 0-15,-7 0-1 16,-3 0 4-16,3 0-3 16,-4 0 0-16,18 0 5 15,-14 0-11-15,7 0 9 16,-1 2-3-16,-9 2 3 0,3-2 0 16,-4 2-3-16,-3-2 0 15,7 1 6-15,-10 2-10 16,10 1 5-16,-4 3-1 15,4-3 2-15,7 0 6 16,-3 1-8-16,-4 2 0 16,6 1 0-16,-9 0-3 15,-4-1 4-15,-3-1-1 16,3 1 0-16,-11 3 6 16,11-7-6-16,-10 4 0 15,0-3 3-15,10 3-8 16,-10 2 6-16,10-2-1 0,-10 0 0 15,-1-1 7-15,1 0-8 16,-4-2 1-16,-3 2 0 16,0-2-2-16,7 0 2 15,-7 2 0-15,10 1 0 16,-10 0 6-16,7 2-6 16,-1-2 0-16,-2 2 4 15,2 3-7-15,-6-2 5 16,7 2-2-16,3-2 0 15,-10 2 6-15,0-3-4 16,7 3-2-16,-4 1 0 16,-3 2-6-16,0-3 8 0,0-2-2 15,0 2 0-15,-1 1 7 16,1-4-7-16,4 3 0 16,-4-2 0-16,-7-1-5 15,6-1 8-15,-6 0-3 16,14-1 0-16,-14 2 6 15,7-2-9-15,3 5 3 16,-3-5 0-16,0 1-3 16,-7 2 3-16,7-3 0 15,-7 5 0-15,0 0 4 16,7 4-6-16,-7 2 2 16,0 0 0-16,7-1-5 15,0-1 6-15,-7-1-1 0,0-3 0 16,10-2 8-1,-10-1-11-15,7 0 3 0,-7-1 0 16,0-6 1-16,7 6-1 16,0-5 0-16,-7 1-2 15,6 0 7-15,-6-1-8 16,0-2 3-16,0 0 0 16,0 0-1-16,0 0 1 15,0 0 0-15,0 0 3 16,7 0-1-16,-7-3-2 15,0 0 0-15,0 0 0 16,0 0 2-16,0 0-2 16,0 0 0-16,0 0 3 15,0 0 3-15,0 0 1 0,-7-3 0 16,-13-18-5-16,-18 2 5 16,7-7-4-16,4 3-1 15,-4 3 0-15,10 0 4 16,-3 8-3-16,3 1-3 15,4 5 0-15,3 3-6 16,1 1 4-16,13 2 1 16,-7 0 1-16,7 0-9 15,0 0 5-15,0 2 2 16,0 10 2-16,0 5-4 16,0 3 5-16,0 0-1 15,0 3 0-15,7-7 2 16,13 8-7-16,11-7 0 0,0-5 1 15,-3-4 0-15,9-5 1 16,8-3 3-16,0 0 1 16,6 0 1-16,-13-3 6 15,-3-11-8-15,-4-9 1 16,-7-1 19-16,-4-3-9 16,-13-2 9-16,-7 1-3 15,0 2-16-15,0 3-2 16,0 0-4-16,-27 17-71 15,-28 6-146-15,-11 0-353 16</inkml:trace>
  <inkml:trace contextRef="#ctx0" brushRef="#br3" timeOffset="71216">9655 7479 616 0,'0'0'156'0,"0"0"-13"16,0 0-21-16,0 0-5 16,0 0-49-16,0 0-1 15,0 0 3-15,-7-45-44 16,7 45-2-16,0 0-22 15,0 0 2-15,0 5-8 16,0 21 2-16,17 8 2 16,4 3 0-16,3 1 5 0,10-7 1 15,4-3-4-15,7-7 0 16,-1-10 18-16,1-5-12 16,0-6 4-16,6 0 32 15,8-20-13-15,9-23 16 16,12-9-20-16,-12-7-23 15,-2 1-3-15,-22 13-1 16,-44 19-142-16,0 11-367 16</inkml:trace>
  <inkml:trace contextRef="#ctx0" brushRef="#br3" timeOffset="72253">14970 6893 594 0,'0'0'260'15,"0"0"-153"-15,0 0-3 16,0 0-16-16,0 0-17 15,0 0-22-15,0 0-7 16,200-103 10-16,-131 80-24 0,-4 1 15 16,4-4-9-1,-18 9-21-15,-16 6 11 0,-11 2-14 16,-11 9-2-16,-13-4 2 16,0 4-5-16,0 0-1 15,0 0-1-15,0 0 1 16,0 0-8-16,-27 0-7 15,-28 15 11-15,-10 5 5 16,-8 6-2-16,-2 0-3 16,16-9 0-16,8-3 2 15,27-6-1-15,10-8-1 16,14 0 0-16,0 0 4 0,0 0 1 16,0 0-1-1,27 0-4-15,42-17 0 0,14-11 12 16,3-4-10-16,-4 3 2 15,-13 9 0-15,-35 7 2 16,-17 4-6-16,-17 9 0 16,0 0-41-16,-17 0-88 15,-17 26-196-15,-4 5-167 16</inkml:trace>
  <inkml:trace contextRef="#ctx0" brushRef="#br3" timeOffset="74957">14668 7067 699 0,'0'0'187'16,"0"0"-67"-16,0 0-4 16,0 0-6-16,0 0-45 15,0 0 13-15,-38-28-28 16,38 25-13-16,0 3 8 16,0 0-21-16,0 0 2 15,0 0 5-15,0 0-28 16,0 0 9-16,0 0-12 15,0 0-4-15,0 0 3 0,0 29-14 16,0 16 15 0,0 13-3-16,0 5 12 0,0 2-9 15,7-2 0 1,-7-7 4-16,0-10-6 0,0-5 3 16,0-15-1-16,0-12 2 15,0-6 6-15,0-4-5 16,0-4 1-16,0 0-1 15,0 0 23-15,0-4-1 16,0-21-9-16,0-7-5 16,0-8-8-16,0-8 0 15,0 0-3-15,14-1-4 16,10 9 3-16,7 8-3 16,-11 12 4-16,-6 9-1 0,3 11-11 15,-3 0 11-15,0 0-9 16,10 6-15-16,-11 16 25 15,1 5-17-15,-14 3 6 16,0 2 5-16,0-1-9 16,0-2 10-16,-14-1-8 15,1-8 2-15,-11 1 11 16,17-11-1-16,7-3 1 16,0-2 0-16,0 1-1 15,14 0-5-15,47 2 4 16,19-2 0-16,33-3 1 15,-10 0-31-15,7-3-114 16,-20 6-201-16</inkml:trace>
  <inkml:trace contextRef="#ctx0" brushRef="#br0" timeOffset="958504">6639 1247 237 0,'0'0'687'0,"0"0"-584"16,0 0 55-16,0 0-48 16,-96-158-44-16,75 142 9 15,-10 4-51-15,-7 3-10 16,1 5 6-16,-8 4-5 15,4 0-13-15,-14 0-2 16,-4 21 9-16,-6 13-15 16,-11 13 6-16,11 4 0 15,-11 6-8-15,11 6 17 16,20-1-9-16,1 10 0 16,23 6 5-16,11 12-17 15,10 11 12-15,44 5 0 0,46-12-7 16,13-14 22-1,24-14-15-15,0-21 2 0,-10-10 8 16,-21-15 6-16,1-14-14 16,-15-6 3-16,1 0 57 15,6-23-28-15,-3-17 13 16,-10-8-10-16,-4-13-24 16,-17-16 42-16,-21-20-39 15,-10-15-5-15,-24-9 14 16,-13 8-14-16,-63 12-11 15,-27 19 0-15,-24 15 0 16,-1 17-17-16,5 16 17 0,13 19-25 16,3 15-19-1,11 2-102-15,6 31-113 0,18-2-755 16</inkml:trace>
  <inkml:trace contextRef="#ctx0" brushRef="#br0" timeOffset="962667">6601 1163 301 0,'0'0'278'0,"0"0"-118"15,0 0-39-15,0 0-8 16,0 0-2-16,0 0-50 15,0 0 16-15,7-7-32 16,-7 7 4-16,0-6 31 16,0 0-41-16,0-3 8 15,-7-2-17-15,0 2-26 16,-6 1 35-16,-1-1-29 16,-3 3-7-16,3 3 19 15,-10-3-12-15,-10-2-10 16,3 6 0-16,-7-5 9 15,0 5-15-15,4 2 6 0,3 0 0 16,0 0-5-16,3 0 8 16,4 0-3-16,-3 0 0 15,9 2 9-15,-9 7-16 16,3 3 7-16,-4 4 0 16,-9 8-9-16,6 5 10 15,-4 5-1-15,4 3 0 16,0 0 7-16,11-3-11 15,-4-2 4-15,3-7 0 16,14-1-10-16,-10 1 14 16,10-2-4-16,0 2 0 15,7 7 6-15,0-3-12 0,0 8 6 16,0 0 0 0,0-1-6-16,0 8 6 0,7-4 0 15,10-3 0-15,-3 3 12 16,0-5-16-16,17-4 4 15,-4-3 0-15,4-4-8 16,0 1 12-16,3-2-4 16,4-3 0-16,7 0 16 15,-7-3-22-15,-18-2 6 16,11-1 0-16,-17-3-1 16,10 1 1-16,4-1 0 15,3-2 0-15,0-1 6 16,3 1-6-16,4-4 0 15,6 1 1-15,15-6-2 16,-4 0 5-16,-3 0-4 0,-8 0 0 16,-3-2 13-16,4-16-6 15,10-4 7-15,-14-4-13 16,14-1 25-16,-13 1-19 16,2 1-5-16,1 3 3 15,0-2 8-15,-14 1-8 16,0-2-5-16,-4-3 5 15,-3-4 4-15,-10-8-5 16,7-3 4-16,-11-8 8 16,4 1-11-16,-14-1 12 0,0-2-16 15,0 1 5 1,-24 6 5-16,-11-2-6 0,-16-1-5 16,-4 3 3-16,-11 1 13 15,1 2-16-15,3 5 0 16,4 10 2-16,13 7-13 15,7 10 11-15,4 6 0 16,10 1-7-16,-4 4 5 16,4 0 2-16,-7 0 0 15,-3 0 1-15,-4 4-19 16,0 16 17-16,-7 10-47 16,8 17-18-16,-8 16-75 15,4 6-80-15,-14-4-271 16</inkml:trace>
  <inkml:trace contextRef="#ctx0" brushRef="#br3" timeOffset="1.10517E6">6959 981 555 0,'0'0'66'15,"0"0"-66"-15,0 0-19 16,0 0 19-16,0 0 20 16,0 0-3-16,65-80 23 15,-58 68 0-15,-7 1 24 16,0-1 36-16,0 1-41 15,0-3-3-15,-14-1 14 0,-17 1-38 16,11-3 14-16,-11-4-28 16,-4 2-2-16,-2-4 19 15,-8-3-8-15,-7-3 22 16,1 1-25-16,-11 2-19 16,-10 1 23-16,-4-1-24 15,-3 3-3-15,-10 0 12 16,-8 4-9-16,-9 4-3 15,-11 4 8-15,-10-1-5 16,17 0 16-16,0 4-11 0,13 3 5 16,8-1 15-1,-1 6-27-15,-6 0 6 0,0 0 1 16,-14 11-8-16,-10 15 5 16,3 9-2-16,10-2 2 15,11-2-4-15,24-1-2 16,13-5 0-16,4 1-1 15,21-4 9-15,-11 7-8 16,14 3 0-16,-7 8 2 16,-13 11-7-16,6 0 5 15,-7 10 0-15,-13 2 2 16,7 2 1-16,-25 10-3 16,14 2 0-16,18 3 7 15,-1 0-16-15,25 3 7 16,20 0 2-16,7 0-8 0,0-3 16 15,0 0-8-15,0 6 0 16,0 3 5-16,7 5-5 16,-7 11 0-16,7 4 0 15,-7 0 2-15,0 2 5 16,6-8-7-16,1 1 0 16,17-11 3-16,-10-7-5 15,17 3 2-15,10-7 0 16,4 2 0-16,7-2 3 15,9-10-3-15,-9-4 0 16,-7-7 8-16,6 2-15 16,1-6 7-16,-1 3 0 0,15-3-2 15,3-2 5 1,-4 2-3-16,11 0 0 0,-11-6 10 16,4-3-18-16,3 1 8 15,-3 0 0-15,3 3-1 16,3 5 11-16,5-2-10 15,2-2 0-15,-17-1 7 16,-3-7-13-16,-3-7 6 16,-1-1 0-16,1-9-5 15,3-2 9-15,-18-3-4 16,15-6 0-16,-8-2 4 16,15-1-6-16,2-3 2 15,5 3 0-15,9 1-5 16,8-6 5-16,-18-7 0 15,10-2 0-15,1 0 3 0,-11 0-8 16,10 0 5-16,1 0 0 16,0 0-5-16,-4 0 10 15,10 0-5-15,-6 0 0 16,-18 0 6-16,11 0-9 16,-18-14 3-16,0 0 0 15,4-7 0-15,-3-5 1 16,-1-7-1-16,1-11 0 15,3-10 11-15,-4-9-8 16,0-5-3-16,-6-2 0 16,0 6-3-16,-8 0 6 15,1-1-3-15,-7 4 0 0,0-4 6 16,-4-1-7-16,4 0 1 16,-7-5 0-16,13-10-2 15,-16-10 6-15,10-14-4 16,-7-13 0-16,7-14 4 15,-18-2-6-15,4 3 2 16,-17 3 0-16,-7 10-1 16,0 9 4-16,0-11-3 15,0 0 0-15,-24 0 6 16,3-5-5-16,-16 5-1 16,6 2 0-16,3-5-3 15,-3 6 5-15,11 10-2 16,-4 3 0-16,3 9 8 15,-10 9-13-15,0 3 5 16,4 4 0-16,-4 4-1 0,-7 1 2 16,3-6-1-16,-9 0 0 15,-8-12-4-15,-10-2 1 16,4 2-4-16,-1 1-27 16,-9 5-27-16,2-1-104 15,-6 11-164-15,-35 13-552 16</inkml:trace>
  <inkml:trace contextRef="#ctx0" brushRef="#br3" timeOffset="1.10675E6">2809 1049 495 0,'0'0'75'15,"0"0"-70"-15,0 0 10 16,0 0 79-16,0 0-22 16,0 0-25-16,51-29-20 15,-37-1-9-15,7-5 12 16,10-3-7-16,-7-4-4 15,-10-10 10-15,-1-2-12 0,-6-3-9 16,-7 6 9-16,0 8-16 16,0 9 25-16,-20 10-2 15,-5 13-1-15,19 8 8 16,-1 3-22-16,0 0-3 16,-7 0-6-16,-17 23 0 15,-7 26 0-15,0 10 0 16,11 8 5-16,3-8-10 15,10-4 5-15,7-7 0 16,7-5-4-16,0-11 1 16,0-9 3-16,21-9-1 15,3-6 0-15,3-8 0 0,-9 0-6 16,9 0 7 0,4 0-1-16,0 0 5 0,-3 0-4 15,-11-11 0-15,-10 2 1 16,0 4-1-16,-7-1 0 15,0 3 0-15,0 1 2 16,0 2 1-16,0 0-3 16,0 0 0-16,0 0-16 15,0 0 14-15,0 0-11 16,13 8 13-16,-6 4 0 16,0-2 2-16,10-4-2 15,-10 0 0-15,14-3 4 16,10 0-4-16,-11-3 0 0,11 0 0 15,0 0 3-15,-10 0 7 16,3-12-10-16,-3-2 5 16,-15 0-2-16,-6 0 13 15,0 5-10-15,0 4 9 16,0 2 11-16,0 3-10 16,0 0-3-16,0 0-13 15,0 0-3-15,0 0-1 16,0 0-8-16,0 3 12 15,0 11-3-15,7-3 3 16,10 0 0-16,-10-5 0 16,7 0-15-16,3-4-21 15,4-2-32-15,0 0-127 16,-4 0-65-16</inkml:trace>
  <inkml:trace contextRef="#ctx0" brushRef="#br3" timeOffset="1.1069E6">3163 735 397 0,'0'0'156'0,"0"0"-119"16,0 0 29-16,0 0-23 15,0 0-39-15,0 0-4 16,-31-11-99-16,69 33-126 16</inkml:trace>
  <inkml:trace contextRef="#ctx0" brushRef="#br3" timeOffset="1.10729E6">3541 844 658 0,'0'0'78'0,"0"0"-30"16,0 0 22-16,0 0-5 15,0 0-31-15,0 0-10 16,-7-120-15-16,7 111-8 15,0 6 1-15,0 3 2 16,0 0 1-16,0 0-8 16,0 0 3-16,0 0 0 15,0 0 0-15,-7 0-11 0,7 0 11 16,0 0-4-16,-6 6 8 16,-5 11 1-16,11 3-5 15,-7 3 0-15,7 1 3 16,0-3-3-16,0 2 0 15,0-3-3-15,0-2 11 16,0 2-8-16,7-7 0 16,10 3 0-16,-3-2-2 15,-14 0 2-15,7-3-3 16,-7 1-31-16,0-1-100 16,-7-5-15-16,-7-6-99 15,-3 0-68-15</inkml:trace>
  <inkml:trace contextRef="#ctx0" brushRef="#br3" timeOffset="1.10751E6">3607 478 560 0,'0'0'124'0,"0"0"-52"16,0 0-8-16,0 0-19 15,0 0-28-15,0 0-17 16,0 3-3-16,0 31 1 15,0 11 4-15,10 4 2 16,10-1-4-16,11 1-2 16,-3-6 2-16,-4 0-73 0,-3-6-86 15,-15-11-159 1</inkml:trace>
  <inkml:trace contextRef="#ctx0" brushRef="#br3" timeOffset="1.10766E6">3356 927 49 0,'0'0'355'16,"0"0"-266"-16,0 0-33 0,0 0 10 15,0 0-66-15,0 0-2 16,-38 0-31-16,55 0 15 16,-3 0-2-16,-14 8-63 15,0 9-115-15</inkml:trace>
  <inkml:trace contextRef="#ctx0" brushRef="#br3" timeOffset="1.10784E6">2599 1163 575 0,'0'0'102'0,"0"0"-73"0,0 0 37 16,0 0-59-16,0 0-2 15,217-28 9-15,-69 2-2 16,-1 4-8-16,1 4 1 15,-21 10-5-15,-30 8-16 16,-59 0-107-16,-38 3-180 16</inkml:trace>
  <inkml:trace contextRef="#ctx0" brushRef="#br3" timeOffset="1.10802E6">2310 1318 13 0,'0'0'528'16,"0"0"-395"-16,0 0-80 0,341-26-12 16,-194 12 2-16,12 3-25 15,-5-1-7-15,-26 6-11 16,-32 6-9-16,-38 0-64 16,-51 0-238-16</inkml:trace>
  <inkml:trace contextRef="#ctx0" brushRef="#br3" timeOffset="1.10815E6">3087 1330 94 0,'0'0'0'0</inkml:trace>
  <inkml:trace contextRef="#ctx0" brushRef="#br3" timeOffset="1.10887E6">6031 4849 573 0,'0'0'290'16,"0"0"-275"-16,0 0-14 16,0 0 6-16,0 0 5 15,0 0 10-15,-207 12-1 16,207-12-21-16,14 0 2 16,48 0 4-16,34-15 22 15,28-13-22-15,24-1 9 16,0 0-10-16,10 6-1 0,-10 7-6 15,-38 7 2 1,-21 6-20-16,-51 3-43 0,-38 6-67 16,-59 28-32-16,-81 11-211 15</inkml:trace>
  <inkml:trace contextRef="#ctx0" brushRef="#br3" timeOffset="1.109E6">5690 4986 636 0,'0'0'112'16,"0"0"-95"-16,0 0-17 15,251-62 26-15,-65 24-3 16,6 4 1-16,18 8-18 16,-4 4 5-16,-20 11-11 15,-24 7-18-15,-49 4-124 16,-61 0-409-16</inkml:trace>
  <inkml:trace contextRef="#ctx0" brushRef="#br3" timeOffset="1.10915E6">6178 4981 839 0,'0'0'66'0,"0"0"-66"16,0 0-6-16,0 0-39 15,275-15 30-15,-6-27-74 16,20-13-109-16</inkml:trace>
  <inkml:trace contextRef="#ctx0" brushRef="#br3" timeOffset="1.11065E6">6670 1198 540 0,'0'0'61'0,"0"0"-37"15,0 0 47-15,0 0 22 16,0 0-30-16,0 0 17 16,-158-32-45-16,130 22-27 15,-3 4 13-15,4 2-3 16,-4 4 13-16,7 0-15 16,-4 0-9-16,-2 0 0 15,2 12-7-15,-10 11 0 16,0 0 0-16,-6 6 4 0,-1 0-1 15,0 5 5 1,7 5-4-16,11 5 0 0,-4 7-1 16,17-1-1-16,0 11 2 15,4 3 1-15,10-8-5 16,0 1 3-16,0-5 5 16,0-3-8-16,31-10 0 15,14-7-2-15,6-3-4 16,15-9 6-16,16-6 0 15,15-6 17-15,6-8-13 16,3 0 10-16,11 0 5 16,-7-16-13-16,4-8 16 0,-25 1-16 15,-10 1 2 1,-17-4 13-16,-17-3-14 0,-25-5 27 16,-6-11 5-16,-14-13-21 15,0-8 16-15,-7-8-21 16,-31-6 6-16,-20-1-5 15,-14 8-11-15,-4 6 2 16,-6 16-2-16,16 11 5 16,-3 15-16-16,18 10-1 15,17 12 5-15,-4 3-2 16,7 12-43-16,10 45-47 16,-10 20-71-16,-7 9-166 15</inkml:trace>
  <inkml:trace contextRef="#ctx0" brushRef="#br3" timeOffset="1.1121E6">6275 3437 659 0,'0'0'63'15,"0"0"-45"-15,-220-110-3 16,130 99 24-16,1 9-22 15,-1 2 27-15,8 17-16 0,3 29-20 16,20 11 7-16,-3 9-12 16,25 5-1-16,2 6 18 15,4 9-20-15,11 11 12 16,3 6 2-16,17 6-13 16,0 6 14-1,0 2-4-15,24 0-10 0,27-6 15 16,8-8-14-16,23-17 2 15,21-18-4-15,14-14 0 16,24-19 14-16,17-15-5 16,-3-14-9-16,0-6 23 15,-14-4-7-15,-21-32 10 0,-10-10-1 16,-20-20-6-16,-25-23 28 16,-14-16-22-16,-26-24 5 15,-25-11-8-15,0-6-21 16,-59-2 10-16,-23 5-8 15,-22 9 5-15,-9 16-5 16,-4 12-3-16,-10 18 0 16,3 20-4-16,-3 12 16 15,6 22-3-15,5 23-9 16,12 11-21-16,1 30 21 16,7 37 0-16,13 31 3 15,15 16-7-15,26 17 10 16,18 16-6-16,17-2 0 15,7 3 1-15,0-2-7 0,52-6 6 16,37-8 0-16,28-15-5 16,31-19 8-16,24-26-3 15,-10-22 0-15,10-22-20 16,0-17 20-16,-11-11-1 16,4 0 2-16,-17-39 0 15,-17-18-1-15,-18-28 0 16,-34-26 26-16,-17-31-10 15,-34-29 22-15,-28-19-29 16,-52-11-8-16,-72 13 9 16,-48 21-7-16,-20 33-3 15,-14 34 0-15,-4 22 8 16,10 35-6-16,8 29-2 0,30 14-13 16,28 66 8-16,38 40-25 15,37 30-2-15,28 28-5 16,31 13-32-16,7 0-1 15,69 1-18-15,34-27-59 16,38-25-47-16,7-32-37 16,-8-28-50-16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1:52:16.1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0 598 559 0,'0'0'171'0,"0"0"-97"15,0 0 28-15,0 0 14 16,0 0-18-16,0 0-22 15,7-5 3-15,24-33-50 16,13-10-4-16,15-6 7 16,6-6-28-16,18-1 2 15,-1 8 3-15,-10 4-3 16,4 3 3-16,-11 9-9 16,-13 5 2-16,-21 15 3 15,-17 9-1-15,-14 2-4 16,0 6 2-16,0 0 6 15,0 0-4-15,0 0-4 0,0 0 0 16,0 0-6-16,-7 0 0 16,-24 0 6-16,-4 2 5 15,-9 7 5-15,-1 2-15 16,0 1 5-16,7-3 0 16,7-1-6-16,11-2 6 15,20-4 0-15,0-2 0 16,0 0 3-16,0 0-8 15,0 0 5-15,0 0 0 16,20-5-13-16,11-12 14 16,0 0-1-16,4 3 0 15,3 4-2-15,-1 10-4 16,1 0 2-16,0 0 0 0,-4 6-3 16,4 14 3-16,-7 1 4 15,-17 1 0-15,7 1-1 16,-4 1-5-16,-17-2 6 15,0-2-4-15,0 0 2 16,-17 3-85-16,-35 0-222 16,-13-7-650-16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0:22.06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 0 441 0,'0'0'61'0,"0"0"-24"0,0 0 42 15,0 0-32 1,0 0 12-16,0 0-29 0,120 89 10 16,-120-52 30-16,0 8-52 15,-24-6 27-15,-3 11-12 16,-11-4-29-16,14-9 29 16,10-5-32-16,7-7-1 15,7-5 4-15,0-9 7 16,0-2-11-16,21 3 0 15,34-12 5-15,17 0-9 16,31 0 16-16,18-24-10 16,13-1-2-16,-4 2-227 15,-9 12-449-15</inkml:trace>
  <inkml:trace contextRef="#ctx0" brushRef="#br0" timeOffset="303">1111 154 596 0,'0'0'192'0,"0"0"-152"0,0 0 26 16,0 0 46 0,0 0-76-16,0 0-6 0,306-71-29 15,-217 59 6-15,-10 12-4 16,-17 0-3-16,-27 0-3 16,-18 3-73-16,-17 20-136 15,0 8-40-15</inkml:trace>
  <inkml:trace contextRef="#ctx0" brushRef="#br0" timeOffset="452">1128 426 279 0,'0'0'141'0,"0"0"-27"0,0 0-2 16,0 0-40 0,220-20-18-16,-93 8-45 0,-6 7 20 15,-18 1-29-15,-7 2-2 16,0-6-177-16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27:46.3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808080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60 1823 113 0,'0'0'86'15,"0"0"-18"-15,0 0 8 16,0 0 24-16,0 0-28 16,0 0 5-16,0 0-7 15,-4-5-22-15,4 5 20 16,0 0-21-16,0 0 0 16,0-1 12-16,0 1-37 15,0 0 16-15,0 0-4 16,0 0-12-16,0 0 33 15,0 0-31-15,0 0-3 16,0 0 14-16,0 0-33 0,0 0 22 16,0 0-10-16,0 0-11 15,0 0 19-15,0 0-21 16,0 0 2-16,0 0 0 16,12 0 10-16,5-2-6 15,3 0-1-15,2 1-1 16,0 1 4-16,-4 0-9 15,2 0 0-15,6 0 12 16,-4 0-2-16,0 0-1 16,8 0-9-16,-1 0 6 15,6 0-4-15,8 0 1 16,5 0-3-16,8 0 8 16,0 0 5-16,-1 0-13 15,-3 0 0-15,-10 0 6 16,2 0-9-16,-7 0 3 0,2 0 0 15,4 0 1-15,5 0 10 16,4 0-11-16,4 0 0 16,4 0 2-16,-1 0-11 15,-7 0 10-15,-4 0-1 16,-6 0 0-16,-9 0 9 16,7 1-10-16,2-1 1 15,-2 0 0-15,6 0-2 16,2 0 2-16,-1 0 0 15,1 0-4-15,-10 0 13 0,0 0-9 16,-2 0 0 0,2 0 1-16,-5 0-8 0,3 0 7 15,-2 0 0-15,0 0-4 16,10 0 14-16,-2-3-10 16,5-2 0-16,1-1 3 15,2 2-8-15,-6-1 5 16,-6 2 0-16,2-3-3 15,-2 4 11-15,2-2-8 16,-3 3 0-16,-3-3 0 16,6 4-6-16,-3-1 6 15,8-2 0-15,4 3-1 16,7-2 8-16,14-1-7 16,8-1 0-16,3 1 1 15,-3 1-1-15,-14 0 0 0,-13 2 0 16,1 0-5-16,-14-2 16 15,6 1-13-15,-6 0 2 16,-5-2 0-16,-2 0-5 16,-1 2 5-16,6-1 0 15,-7-2 1-15,5 4 7 16,0-4-8-16,-1 3 0 16,3-2 2-16,-5 2-9 15,-5-1 7-15,-1 1 0 16,9-3-5-16,-4 2 15 15,8 0-15-15,10-2 5 16,0 1 0-16,-1-1-4 0,-1-1 4 16,-2 0 0-16,-2 1-1 15,-6-2 11-15,-6 1-10 16,-1 2 0-16,-3 0 1 16,-4-2-9-16,-2 2 8 15,6-1 0-15,0 1-2 16,4 2 11-16,4-4-9 15,5 1 0-15,4 1 3 16,-4 0-9-16,-1 1 6 16,-2 0 0-16,-2 0-3 15,-1 1 12-15,2-1-9 16,5 0 0-16,1-1 0 16,7 1-2-16,4 1 2 0,-10-1 0 15,5 0-1-15,1 2 6 16,-6-1-5-16,6-1 0 15,-5 1 0-15,-8-1 2 16,-6 0-2-16,-3 0 0 16,-10 1-4-16,6 0 8 15,-8 1-4-15,-2-2 0 16,-2 2 3-16,6 0-10 16,2 0 6-16,-2 0 1 15,6 0-1-15,8 0 10 16,-1 0-9-16,7 0 0 15,-6 0 0-15,-4 0-5 0,0 0 5 16,-6 0 0 0,-2 0-3-16,-6 0 13 0,-2 0-22 15,-6 0 5-15,-4 0-279 16</inkml:trace>
  <inkml:trace contextRef="#ctx0" brushRef="#br0" timeOffset="5246">5504 1652 123 0,'0'0'190'15,"0"0"-95"-15,0 0 21 16,0 0 2-16,0 0-29 15,0 0-1-15,0 0-8 16,0-2-13-16,0 0 1 16,0 0-24-16,0 2 16 0,0 0-12 15,0 0-18-15,0 0 14 16,0 0-30-16,0 0-7 16,0 0 7-16,0 0-8 15,0 0-6-15,0 0 6 16,-4 0 4-16,0 0-5 15,0 9 3-15,4-1-8 16,0 3 16-16,0 0-12 16,0 4-4-16,0 2 5 15,0-1 1-15,0-2 7 16,0 0-13-16,0 0 1 16,0 1 4-16,4 1 0 15,0 3 0-15,4-2 9 0,-2 2-6 16,2-1-7-16,0 1-1 15,-1-1 5-15,7 0-5 16,-2-1 1-16,2 1-1 16,-2-4 3-16,-2 2 6 15,-2-3-7-15,0 0-2 16,2 1 4-16,-2-1-6 16,4 0 6-16,-2 2-4 15,2 2 3-15,2-1 4 16,2 2 3-16,2 3-9 15,-2 1 1-15,6 2 22 16,0 0-20-16,3 0 8 0,1-3 2 16,1 1-9-1,2-3 8-15,1 3-12 0,4-1-1 16,0-1 5-16,-2-1 4 16,1-2-9-16,-6-1 2 15,-1 1 6-15,-1-3-6 16,-5 1-2-16,2-2 0 15,4-2 0-15,-8 3 2 16,4-1-2-16,-2 4 0 16,6-2 8-16,0-1-3 15,-1 3-5-15,1-2 0 16,0 0 4-16,0 0-1 16,4 0-3-16,0 0 0 15,0 0 7-15,10 0-1 16,-3-2-6-16,1 2 5 0,6 0-3 15,-2 0 0-15,2-2-2 16,0 0 3-16,-3-1 9 16,-1-2-4-16,2 1-8 15,6 0 0-15,0 0-1 16,1-3 7-16,7 0-6 16,6 1 0-16,2-1 11 15,0 0-8-15,-5 0-3 16,-3-1 5-16,-4-2-14 15,-9 0 13-15,0-1-4 16,-4-1 0-16,-1-2 9 16,2-1-11-16,-2 0 2 0,0 0 0 15,6 0-3-15,-7 0 6 16,7 0-3-16,-6-4 0 16,2-2 7-16,-6 1-6 15,0-1-1-15,2 0 0 16,-3-1-3-16,1-2 6 15,0 1-3-15,2 0 0 16,-6-2 11-16,-4 0-11 16,4-3 0-16,-1-1 0 15,-3-1 4-15,4 1 2 16,0-5-5-16,-4 1 8 16,4-3-4-16,0-1 6 0,3-1-6 15,-2-2-4-15,-1 0 12 16,-1 1-10-16,-3 0 1 15,0 1 1-15,-4 3 2 16,-4 0-3-16,-6 0-4 16,2 3 0-16,-2-5 5 15,-5 2 0-15,7-2-5 16,-1 1 1-16,0 1 7 16,0 0-5-16,1 0-3 15,-6 0 0-15,6-1-2 16,-3-3 6-16,-3 2-4 15,6-7 1-15,-2 1 10 16,-2-3-6-16,-2 1-5 0,4-2 0 16,2 5 1-1,-2-2 7-15,-2 2-8 0,-2 3 0 16,-4-1 4-16,4-3 2 16,-8-1-6-16,0 1 1 15,6-3-8-15,-6 1 12 16,0 2-5-16,0-1 0 15,4 3 13-15,-4 1-13 16,0 1 0-16,4 1 3 16,0-1-11-16,-4-1 9 15,0 2-1-15,0-2 0 16,0-1 11-16,0 1-14 16,0 0 3-16,0-2 0 15,0 3-5-15,0-1 10 0,0-2-5 16,-8 2 0-16,4-1 6 15,-2 3-6-15,-2-4 0 16,4 2 2-16,0 1-12 16,-10-3 10-16,6 4 0 15,0-2 0-15,-6 2 10 16,10 1-10-16,-8 0 0 16,6 1 3-16,-6 0-13 15,4-2 14-15,-6 0-4 16,3-1 0-16,-4 3 7 15,4-3-8-15,-7 3 1 16,5-4 0-16,-1 2-12 16,3-4 13-16,-4 2-1 0,0 3 0 15,1-2 9 1,2 3-12-16,-6 1 3 0,6-2 0 16,-10 0-8-16,4 4 8 15,2-1 0-15,-5-1-3 16,3 1 13-16,-4 0-13 15,-2 1 3-15,2-1 0 16,0 1-8-16,0-2 8 16,0 2 0-16,2 1-1 15,-2 2 9-15,0 1-9 16,0-2 1-16,2 1 0 16,-2 1-9-16,-3-2 9 0,-5 1 0 15,0-2-1 1,-10 2 6-16,2 0-6 0,4 4 1 15,-2-1 0-15,3 1-10 16,-1 0 10-16,-6 1 0 16,10 0 0-16,-4 4 8 15,8 0-8-15,0 0 0 16,0 1 0-16,0 2-10 16,1-2 10-16,-5 2 0 15,-4-1-1-15,0 1 11 16,0-1-15-16,-6 3 5 15,7-1 0-15,-2 1-9 16,0-1 9-16,1 0 0 0,-8 2-1 16,2 0 8-1,3 0-10-15,2 0 3 0,-1 0 0 16,7 0-9-16,-1 0 9 16,0 0 0-16,4 0-2 15,0 0 6-15,4 0-4 16,-3 2 0-16,8 3 1 15,-5 2-13-15,0-2 12 16,3 1 0-16,-7-1-1 16,0 0 11-16,0 2-11 15,0-1 1-15,4 1 0 16,1 0-10-16,4-1 10 0,-5 1 0 16,0 0 0-1,-3-1 10-15,-1 1-10 0,-4 1 0 16,8-1 1-16,-4 1-8 15,6-1 7-15,-2 0 0 16,0-1-1-16,-4 0 12 16,11 1-12-16,-3-2 1 15,-4 1 0-15,4 1-11 16,1 0 13-16,-4 1-2 16,-5 0 0-16,4 1 7 15,2-1-9-15,2-1 2 16,0 1 0-16,-2 0-6 15,-1 1 6-15,3-1 0 16,1-2 0-16,-1 3 9 16,-4-1-10-16,7 1 1 0,-7 0 0 15,-4 1-9-15,4 2 9 16,0-2 0-16,6 0 0 16,-2 0 8-16,0-1-10 15,3 2 2-15,-3 0 0 16,1-1-8-1,-1 2 8-15,4-2 0 0,-1-2-3 16,1 0 17-16,-2 2-15 16,6 0 1-16,-6 0 0 15,-2 1-11-15,6-1 11 16,-6 2 0-16,0-1 0 16,6 3 12-16,-5 1-14 0,0 1 2 15,-1 2 0-15,0 2-9 16,10-3 10-16,-3 1-1 15,-3-1 0-15,2-4 8 16,2 1-9-16,6-5 1 16,-4 1 0-16,0-1-10 15,-2 0 12-15,2 5-2 16,0-1 0-16,-6 1 10 16,6 2-13-16,-10 0 3 15,10 1 0-15,-4-2-10 16,2 1 10-16,2-1 0 15,0 0-1-15,3-1 6 16,0-3-5-16,-3-1 0 16,4-1 1-16,0 0-10 0,0 3 9 15,-2 1 0-15,-2 2-3 16,1 1 14-16,3 1-12 16,-3 1 1-16,0 1 0 15,3-1-5-15,0 1 5 16,-4 2 0-16,-2-3-4 15,2 1 17-15,4-2-16 16,-6-1 3-16,2-2 0 16,4-2-10-16,0-1 13 15,0 3-3-15,4-2 0 16,-6 3 10-16,6-1-10 16,-4 1 0-16,4-2 0 15,-4 2-12-15,0-2 13 0,4 0-1 16,0-3 0-16,0 0 11 15,0-2-13-15,0-1 2 16,0-1 0-16,0 1-9 16,0 0 9-16,0-1 0 15,0 0-1-15,0-1 16 16,4-1-22-16,-4-1 7 16,4 3 0-16,0-1-7 15,-4 0 11-15,6 0-4 16,-2-2 0-16,4 2 8 15,-8 0-9-15,4 0 1 16,6 1 0-16,-10-1-12 16,4 0 15-16,-4 0-3 0,4 1 0 15,-4-3 13-15,0 0-16 16,4-1 3-16,0 2 0 16,-4 1-9-16,0 1 9 15,0 0 0-15,0-1-1 16,0 2 15-16,0-3-17 15,0 0 3-15,0-2 0 16,0 1-8-16,4 2 8 16,-4 3-3-16,0 9-81 15,-8 6-154-15,-52 9-453 16</inkml:trace>
  <inkml:trace contextRef="#ctx0" brushRef="#br0" timeOffset="8354">1832 2635 670 0,'0'0'114'0,"0"0"-18"16,0 0 15-16,0 0-5 16,0 0-36-16,0 0-4 15,0 0 13-15,5 2-19 16,4-11-15-16,8-12-13 15,8-7-17-15,5-5 22 16,14-11-24-16,2-2-2 16,2-7 7-16,0-2-14 15,-15 2 5-15,-11 0 1 16,-10 7-8-16,-6 7 25 16,-6 6-23-16,0 10 5 15,0 6 9-15,-6 6-12 16,-2 5 1-16,0 0-7 0,-2 6-1 15,-6 0-7-15,-9 6 4 16,-1 18 4-16,4 9-3 16,-1 7 8-16,4 7-5 15,5 1 0-15,6-2 6 16,8-3-9-16,0-3 3 16,0-5 0-16,8-6-5 15,14-5 8-15,-1-8-3 16,5-6 0-16,-5-5-8 15,0-2 2-15,5-3 3 16,-8 0 3-16,-2-6 6 16,2-9 1-16,-10-1-4 0,6-1-3 15,-10-3 5-15,0 0 3 16,0 0-8-16,-4 4 0 16,4 3 0-16,-4 6 7 15,0 2-7-15,0 3 0 16,0 2-4-16,0 0-1 15,0 0-4-15,0 14 2 16,0 4-4-16,0 5 18 16,10 0-7-16,-2-2 0 15,4 1 6-15,-2-4-13 16,2-4 7-16,-3-6 0 16,0-3-5-16,-1-5-2 15,6 0 7-15,-2 0-3 0,9-13 6 16,-3-9 1-1,6-3-4-15,-6-1 0 0,0 0 6 16,-14-1-5-16,0 2-1 16,-4 4 0-16,0 7 11 15,0 6-10-15,0 4-1 16,0 4 1-16,0 0-9 16,0 0 5-16,0 0-3 15,0 12-6-15,4 11 12 16,10 4-3-16,-2 1 3 15,6 0 0-15,2-3 0 16,-2-2 0-16,0-4 0 16,-10-2-3-16,0-2 0 15,-8-5 0-15,0-1 2 0,0-2-10 16,0-3 1-16,-16-1-9 16,-2 0 15-16,-4-3 4 15,10 0-1-15,-2 0 0 16,6 0 1-16,8 0 0 15,0 0-8-15,0 0 8 16,0-6-3-16,4 2-13 16,22-7 8-16,4-4 8 15,10-4 0-15,-3-10 0 16,11-2 2-16,0-7 4 16,-10-2-6-16,-8 0 5 15,-8 1-2-15,-18-1 21 16,-4 5-10-16,0 7-1 0,0 6 20 15,-4 9-27-15,-6 7 13 16,6 4-17-16,0 2 2 16,4 0-8-16,-8 18-5 15,4 14 9-15,0 12 3 16,4 5-1-16,0-1-2 16,0-4 0-16,4-4 6 15,16-9-13-15,5-6-2 16,1-8-28-16,5-8-6 15,0-5-31-15,-7-4-32 16,-2 0-32-16,-4-7-65 16,-10-6-43-16,-8-2-184 0</inkml:trace>
  <inkml:trace contextRef="#ctx0" brushRef="#br0" timeOffset="8525">2802 2367 489 0,'0'0'183'0,"0"0"-111"16,0 0 17-16,0 0 17 16,152-39-66-16,-96 26-11 15,-11 3-2-15,-5 2-24 16,-18 5-6-16,-18 3-97 16,-4 0-200-16</inkml:trace>
  <inkml:trace contextRef="#ctx0" brushRef="#br0" timeOffset="9061">2460 2146 277 0,'0'0'231'0,"0"0"-118"0,0 0 16 16,0 0-29-16,0 0-22 15,0 0 2-15,-14-30-18 16,14 30 6-16,-4 0-26 15,4 0-40-15,0 0-2 16,0 0-11-16,-4 0 11 16,0 8-3-16,-4 2 8 15,2 1-5-15,6-4 0 16,0 1 7-16,0-2-9 16,0-1 2-16,6-3 0 15,6-2 22-15,6 0-5 16,-6 0 50-16,2-7 19 0,-6-7-19 15,-5 0 0-15,-3-2-27 16,0-1-4-16,0 1 1 16,0 0-29-16,-21 3 0 15,5 5-7-15,-2 3 9 16,0 1-12-16,6 4 2 16,-2 0-10-16,2 2 2 15,-6 18-8-15,6 10-122 16,5 8-169-16,-4 5-558 15</inkml:trace>
  <inkml:trace contextRef="#ctx0" brushRef="#br0" timeOffset="11024">6474 1777 600 0,'0'0'157'0,"0"0"-15"16,0 0-15-16,0 0-49 15,0 0-4-15,0 0-9 16,62-103-19-16,-58 81 24 16,0-2-36-16,0-3 6 15,-1-3-5-15,-3 1-33 16,4 2 17-16,-4 6-13 16,0 7 0-16,0 8 9 15,0 2-15-15,0 4 0 16,0 0-2-16,0 0-18 15,0 0 12-15,0 2-10 16,-11 13 18-16,3 7 17 0,-6 2-16 16,6 2-1-16,3 5 1 15,0 2 10-15,5 0-11 16,0-5 0 0,0-3 4-16,18-6-13 0,0-7 9 15,4-4 0-15,1-4-7 16,-1-4 8-16,0 0-1 15,-4 0 8-15,-2-4-3 16,2-7 1-16,-6-2-6 16,2-4 0-16,-6 1 5 15,-4-1 4-15,-4 2-1 16,0 4-8-16,0 6 1 16,0 0 6-16,0 5-7 15,0 0 0-15,0 0-4 0,0 0-13 16,0 0 11-16,0 14 5 15,-4 3 2-15,4-2 1 16,0-2-2-16,0-1 0 16,0-6-6-16,13 0 2 15,-4-5 1-15,-1-1 3 16,2 0 0-16,-2 0 8 16,4 0-3-16,-9-9-4 15,8-4 2-15,-7 1 9 16,-4-3-9-16,0-2 5 15,-4 2-7-15,-10 0-1 0,-2 5-3 16,-2 3 3 0,0 5-10-16,2 2-4 0,2 0 0 15,2 0-66-15,8 6-75 16,0 10-18-16,4 3-72 16,0-4-192-16</inkml:trace>
  <inkml:trace contextRef="#ctx0" brushRef="#br0" timeOffset="11388">6878 1685 515 0,'0'0'167'16,"0"0"-1"-16,0 0-57 0,0 0-26 16,0 0-9-1,0 0-42-15,-30-21-3 0,26 21-23 16,-5 0 3-16,9 2-11 15,-5 9 3-15,5 4-1 16,0-1 2-16,0-1 10 16,22-2-12-16,0-1 0 15,0-4 0-15,4-5 7 16,-6-1 2-16,2 0 3 16,-8 0 13-16,-6-4 5 15,4-6 30-15,-12-2-13 16,6-2-14-16,-6 3 15 15,0-1-41-15,0 2-7 16,-22 3-7-16,-4 4-21 0,0 3 21 16,0 0-34-16,4 0-97 15,14 13 0-15,8 2-125 16,0 2-268-16</inkml:trace>
  <inkml:trace contextRef="#ctx0" brushRef="#br0" timeOffset="11856">7131 1700 738 0,'0'0'175'16,"0"0"-26"-16,0 0-7 16,0 0-58-16,0 0-19 0,0 0-49 15,0-9-12 1,0 10-8-16,0 16 10 0,4 7-6 15,6 0 12-15,2 0-3 16,-4 1-3-16,2-3-4 16,2-4 3-16,-8-5 0 15,2-4-5-15,-6-7 0 16,0-2 11-16,0 0-6 16,0 0 40-16,0-2 34 15,0-12-25-15,0-7-22 16,-10-3-25-16,-2-5 6 15,-2-5 1-15,6-3-4 0,4-3-4 16,0 5-6-16,0 6 3 16,4 7-1-16,0 9-2 15,0 7 0-15,0 1-6 16,4 4-13-16,22 1 16 16,12 0 3-16,-1 0-6 15,-1 13-8-15,-1 2 13 16,-13 2-3-16,-15 1-2 15,-7-1-34-15,0 2-7 16,-47 5-36-16,-17 2-129 16,-6 0-116-16,-2-4-545 15</inkml:trace>
  <inkml:trace contextRef="#ctx0" brushRef="#br1" timeOffset="27124">342 1357 755 0,'0'0'191'16,"0"0"-36"-16,0 0-22 0,0 0-34 15,0 0-27-15,0 0-37 16,13-8-2-16,-13 8 9 16,0 0-33-16,0 0 20 15,-4 0-29-15,-27 7 1 16,-10 8 16-16,-11 3-15 15,0 2 6-15,4 1-7 16,3-2 8-16,9-1-2 16,10-5-7-16,14-3 0 15,4-5-7-15,8-1 11 16,0-4-4-16,0 0 0 16,0 1 0-16,0 1-4 15,8 1 4-15,14 2 0 16,8 0 4-16,3-2 5 15,6 2-9-15,-4-1 0 0,-1 1 9 16,-8-2-22-16,-4 4-15 16,-6-2-74-16,-2-1-80 15,-10 4-177-15,-4 1-434 16</inkml:trace>
  <inkml:trace contextRef="#ctx0" brushRef="#br1" timeOffset="27663">75 1532 553 0,'0'0'278'16,"0"0"-139"-16,0 0-22 15,0 0-15-15,0 0-62 16,0 0-10-16,0-9-9 15,0 9-15-15,11 0-12 16,18 0 3-16,23 0 3 16,16 0 9-16,17 0-4 15,19 0-5-15,4 0 8 16,3 0-4-16,-13 0 14 16,-11 0-18-16,-11 0 4 15,-6 0 7-15,-6 0-7 16,2 0-4-16,-7 0 7 0,-3 0 2 15,-5 0-6-15,2 0-3 16,-12 0 0-16,-7 0 9 16,-4 0-4-16,-8 0-5 15,-8 0 14-15,-6 0-12 16,-4 0 16-16,0 0-15 16,0 0-2-16,2 0 25 15,-6 0-23-15,4 0 9 16,-4 0-2-16,0 0-4 15,0 0 0-15,0 0-6 16,0 0 0-16,0 0 1 16,0 0 6-16,0 0-7 0,0 0 0 15,0 0-12 1,0 0 11-16,0 0-53 0,0 0-26 16,0 0-8-16,0 0-119 15,-4 4-161-15</inkml:trace>
  <inkml:trace contextRef="#ctx0" brushRef="#br1" timeOffset="29155">2040 1427 791 0,'0'0'253'0,"0"0"-162"0,0 0 60 16,0 0-47-16,0 0-13 16,0 0-41-16,-58-66-27 15,58 58 9-15,0 0-27 16,0 0-1-16,0-1-4 15,14-1 10-15,4 4-11 16,1 0 1-16,-1 6 0 16,4 0-9-16,0 0 7 15,2 15 2-15,-6 5 0 16,4 4 6-16,-10-1-14 16,-2-2 8-16,-6 0-3 15,-4-4-5-15,0-5-2 16,0-4 8-16,0-6 1 0,0-2 2 15,0 0 0-15,0 0-1 16,0 0 0-16,0 0 20 16,0-8-14-16,0-8-4 15,0-2-2-15,0-3 10 16,12-4-12-16,2 0 2 16,-2 0 0-16,6 6-7 15,-7 4 10-15,4 6-3 16,-3 8 0-16,1 1-11 15,0 0 5-15,5 13 2 16,-3 8 3-16,-1 6-9 16,-6-2 2-16,2 1 7 0,-2-4-8 15,-8-2-23-15,4-6 10 16,0 0-64-16,-4-3-50 16,0-1-73-16,0-5-185 15</inkml:trace>
  <inkml:trace contextRef="#ctx0" brushRef="#br1" timeOffset="30350">2575 1388 509 0,'0'0'324'0,"0"0"-210"16,0 0-4-16,0 0 16 16,0 0-53-16,0 0-6 15,-7 0-47-15,7 0-14 16,25 0 10-16,25 0-14 16,32-3 10-16,35-3 18 15,21 0-4-15,15 1 14 16,6 2-34-16,-9-1 3 0,-13 3 10 15,-25-3-12 1,-12 0 0-16,-19-3 15 0,-3-1-17 16,-6-1 26-16,1-1-20 15,-3 0-9-15,-10 0 16 16,3-1-12-16,-7 3-1 16,-4-1-3-16,-8 3 5 15,-10 1 2-15,-8-1-9 16,-11 4 0-16,3 1-3 15,0 1 10-15,-1 0-7 16,-4 0 0-16,0 0 6 16,-6 0-13-16,7 0 7 0,-10 0 0 15,4 0-3-15,-2 0 10 16,2 0-7-16,0 0 0 16,6 0 5-16,-6 0-8 15,4 0 3-15,6 0 0 16,0 0-2-16,8 0 6 15,0 0-4-15,-6 0 0 16,6 0 5-16,-5 0-8 16,-3 0 3-16,2 1 0 15,6 1-6-15,-4 0 13 16,0 0-7-16,0 0 0 16,-6-1 7-16,-6-1-12 15,-6 0 5-15,-4 0 0 16,0 0 1-16,0 0 9 15,0 0-5-15,0 0 6 0,-18-7-10 16,-8-3 5-16,-4 0-6 16,8 2 0-16,-8-2 1 15,11 2 3-15,-3 1-4 16,-5-2 1-16,-3 0 5 16,5-1-6-16,-5 2 0 15,8 2 0-15,4 0-5 16,14 4 13-16,0 1-8 15,4 1 0-15,0 0-5 16,0 0 0-16,0 0-2 16,0 0 5-16,18 0-7 15,8 0 13-15,8 1-4 0,8 9 0 16,2 2 5-16,-7 2-6 16,3 0 1-16,-6 1 0 15,-4 2-4-15,0-2 10 16,-13 0-6-16,-4 2 0 15,-13-3 4-15,0 5-16 16,-64 6 0-16,-40-1-163 16,-37 1-335-16</inkml:trace>
  <inkml:trace contextRef="#ctx0" brushRef="#br2" timeOffset="41636">5255 1210 622 0,'0'0'176'16,"0"0"-34"-16,0 0-17 0,0 0-19 15,0 0-38 1,0 0 2-16,0 0-9 0,0-19-27 16,0 14 20-16,0 1-30 15,0-1 2-15,4-1 13 16,-4-1-27-16,4 1 14 15,-4-3-4-15,6 1-15 16,-2-2 19-16,-4 2-17 16,8-4-2-16,-4-1 18 15,0-4-24-15,6-1 12 16,-3-2-11-16,1-2 5 16,2-1 2-16,2-2-9 15,2-3 0-15,2 2 9 16,2-2-1-16,-2 1-6 15,-2 4 1-15,-2 0 5 0,2 0 3 16,-2 0-11 0,-2-2 0-16,6 0 6 0,2-2 3 15,0 4-9-15,1 0 0 16,-1 1 7-16,0 2-4 16,-2-2-3-16,6 1 0 15,-4 2-8-15,2 0 15 16,-2 1-7-16,0 0 0 15,-2-2 7-15,2 3-13 16,-2-1 6-16,2 2 0 16,4 1-1-16,-11-2 3 15,7 4-2-15,0-1 0 16,-1 3 8-16,1-2-15 16,-3 1 7-16,3 1 0 0,0-3-1 15,2 3 8-15,-2-2-7 16,4 1 0-16,0 0 3 15,-7 4-4-15,3-2 1 16,0 2 0-16,-1 1-7 16,5-1 12-16,-4 1-5 15,1-1 0-15,11 0 0 16,0-2-3-16,6 0 3 16,-6 2 0-16,-1-1-5 15,-2 3 12-15,-5-1-7 16,-3 0 0-16,7 1 6 0,0-2-11 15,4-1 5 1,0 3 0-16,2-4-5 0,-3 2 10 16,6 1-5-16,-6 1 0 15,1 0 7-15,-4 1-14 16,-4 0 7-16,0 0 0 16,-6 2-4-16,2 0 6 15,-2-1-2-15,6 3 0 16,0-2 5-16,4-1-10 15,-5 3 5-15,0-1 0 16,1 2-8-16,-1-2 14 16,1 2-6-16,0 0 0 15,4 0 5-15,-2-2-11 16,8 2 6-16,-2 0 0 0,-1 0-4 16,1-1 10-16,4-1-6 15,0 1 0-15,2-1 6 16,-2 0-11-16,-4 0 5 15,3-1 0-15,1 2-1 16,2 1 6-16,-2-2-5 16,4 2 0-16,-2 0 6 15,1-2-14-15,2 2 8 16,-3 0 0-16,-7-1-11 16,-3 1 19-16,0 0-8 15,-2 0 0-15,2 0 1 16,4 0-9-16,6 0 8 15,-3 0 0-15,5 0-9 0,2 0 15 16,-6 0-6 0,-4 0 0-16,0 1 5 0,0 1-10 15,-1-2 5-15,-7 2 0 16,8-1-3-16,-8 2 4 16,8 1-1-16,4 1 0 15,-8-2 11-15,4 1-15 16,-1 1 4-16,-3-2 0 15,1 2-6-15,-2 1 12 16,1 1-6-16,0 1 0 16,0 0 2-16,0 4-8 15,0 0 6-15,0-3 0 0,-1 3-7 16,-3 0 11-16,8-1-4 16,-10 3 0-16,2-3 6 15,0 1-10-15,0 1 4 16,0-1 0-16,-2-1-7 15,-2 1 13-15,0-2-6 16,-3 0 0-16,3-1 9 16,-5 0-18-16,1 1 9 15,-3-1 0-15,4-1-8 16,-8 1 11-16,7 3-3 16,-2 0 0-16,0 3 7 15,2-1-17-15,4 1 10 16,-6 0 0-16,0 0-3 15,-2 0 11-15,-2-2-8 16,6 1 0-16,-10-1 0 0,7-1-5 16,-6 1 5-16,-1 0 0 15,5-2-5-15,-4 1 12 16,3 0-7-16,-4-1 0 16,6 1 2-16,-2 1-5 15,-4-1 3-15,6 1 0 16,-2-2-4-16,-1 1 10 15,-3 1-6-15,0 1 0 16,6-1 4-16,-2 2-11 16,0-1 7-16,-2-2 0 15,6 4-4-15,-8-4 12 16,4 1-8-16,2-3 0 0,-6 3 5 16,4-5-13-16,-4 0 8 15,2 0 0-15,2-2-5 16,-4 3 13-16,0-3-8 15,0 1 0-15,0 3 3 16,2-2-9-16,-2 3 6 16,4-4 0-16,-4 3-4 15,6 1 10-15,-3-3-6 16,-2 2 0-16,3-2 5 16,-3 4-11-16,4-1 6 15,-1 1 0-15,0 1-4 16,2-1 9-16,-6 1-5 15,7-2 0-15,-4 0 6 0,4 2-13 16,-7-4 7-16,4 5 0 16,-2-1-5-16,-2-1 12 15,4 1-7-15,-4 0 0 16,0 3 1-16,6 1-6 16,-2 2 5-16,0-2 0 15,-4 1-3-15,2-4 8 16,6 5-5-16,-8-4 0 15,6-1 5-15,-6 3-9 16,0-3 4-16,0 3 0 16,0 0-5-16,6 2 6 15,-2 0-1-15,-4 1 0 0,4-2 0 16,2 0-15 0,-6 0 12-16,4 1 3 0,-8 1-6 15,4-1 7-15,-4 1-1 16,4 0 0-16,2 2 2 15,-2-1-12-15,0 0 11 16,-4 3-1-16,0-4 0 16,4 3 7-16,-4-3-11 15,4-2 4-15,0 0 0 16,-4-3-1-16,3 1 1 16,-3-4 0-16,0 2-1 15,7-1 5-15,-7 0-6 16,4 1 2-16,-4-1 0 15,0 1-4-15,0 0 3 16,0-1 1-16,0-1-2 0,0 0 6 16,0 1-4-16,0-2 0 15,0 2 2-15,-4 3-8 16,4-3 7-16,0 2-1 16,-7 1 0-16,7 1 8 15,-3 3-8-15,-1-2 0 16,0 5 0-16,-4 1-13 15,-2 0 16-15,6 1-3 16,0-2 0-16,-4 0 8 16,8-3-8-16,-4-1 0 15,4-2 2-15,-6-2-9 16,6 2 8-16,-4 1-1 0,-4 0 0 16,4 2 2-16,-10 4-3 15,2-1 1-15,-6 3 0 16,2-1-3-16,-2 0 3 15,0 1 0-15,10-1-1 16,-4-2 8-16,-2-1-7 16,10-4 0-16,-3 1 2 15,-4-4-8-15,0 2 6 16,-3 0 0-16,2 3 0 16,-6-1 3-16,-8 2-4 15,10 0 1-15,-2 1 0 16,-4-4-1-16,10 0 1 15,-10 1 0-15,6-3-1 0,-2-1 9 16,-4-2-9-16,1 1 1 16,5-2 0-16,-6 2-10 15,-1 0 12-15,2-2-2 16,-5 2 0-16,-4 1 8 16,-4 3-11-16,-3 1 3 15,-3 3 0-15,1 0-3 16,6-1 3-16,7-2 0 15,0-3 0-15,4 1 8 16,0-1-8-16,-4 3 0 16,1-3 0-16,-1 5-2 15,-9 1 2-15,2 1 0 0,-5-3 0 16,-2 0 5 0,6-3-5-16,8-2 0 0,-4-3 0 15,8-1-1-15,4-5 1 16,3-1 0-16,-3-2-2 15,2 3 4-15,-6-1-2 16,-4-1 0-16,0 1 1 16,0 0-3-16,0 0 2 15,4 0 0-15,3-1 0 16,-3-4 5-16,-4 1-5 16,-5-1 0-16,2 0 1 15,-7 0-2-15,-6 0 1 16,2 0 0-16,3 0 0 15,-7 0 6-15,6 0-6 16,4 0 0-16,4 0 3 0,8 0-9 16,0-3 6-16,-4-2 0 15,-7-2 0-15,-2-1 7 16,2-1-7-16,-7 0 0 16,2 1 1-16,-6-1-5 15,11 2 4-15,6 3 0 16,-2-3-5-16,7 2 10 15,-4-2-5-15,0-1 0 16,-4 0 3-16,4-1-11 16,-4 0 8-16,-4-1 0 15,-6-2-1-15,-1-1 13 16,-3 0-16-16,2 0 4 0,2 1 0 16,-2-2-5-16,9 3 7 15,-7 0-2-15,6-1 0 16,4 0 5-16,-4-3-5 15,8 0 0-15,-10-3 2 16,2-2-8-16,1 0 6 16,-1 0 0-16,-2 3-1 15,2-1 10-15,8 0-9 16,0 3 0-16,6-1 1 16,-1 2-3-16,-1-3 2 15,0 2 0-15,-9-2 0 16,10 2 6-16,-9 0-6 0,-4 0 0 15,-4 2 0-15,-5 0-4 16,0-2 4 0,0 4 0-16,9-1-1 0,-2 0 11 15,12 2-10-15,-2 2 0 16,5 0 1-16,3 1-5 16,1 0 4-16,3 0 0 15,-4-2-3-15,7-1 13 16,-7 0-10-16,-2-3 0 15,-2-1 2-15,0 0-5 16,-8-3 3-16,8 2 0 16,-4 3-3-16,10 0 15 15,-2 1-13-15,0 0 1 16,3-1 0-16,-3 0-5 0,6 3 7 16,-2-3-2-16,2 2 0 15,-2 0 4-15,10 2-9 16,-4-1 5-16,4 0 0 15,-2-1-2-15,2 0 2 16,4 0 0-16,-8-1-2 16,4-1 13-16,4-1-12 15,-4-1 1-15,4-1 0 16,0 2-5-16,-4 1 6 16,-2-1-1-16,6 1 0 15,-4-1 9-15,4-2-9 0,-4 1 0 16,4-1 1-1,-8 0-6-15,4 3 5 16,-2 2 0-16,6 0 0 0,-4 5 6 16,4-3-6-16,0 3 0 15,-4-2 2-15,4-1-7 16,0 1 5-16,-4 0 0 16,4 1-2-16,-4 3 10 15,4 1-10-15,0 2 2 16,-4 0 0-16,4 0-6 15,-4 0 6-15,4 0 0 16,0 0-1-16,-5 0-10 16,0 0 9-16,-3 8-5 15,4 9 7-15,-10 2 0 16,10-1 0-16,-8 0 0 16,6-2-3-16,-6-1 11 0,9-1-8 15,-1-2 0-15,-6-1 1 16,6-1-3-16,4-6 2 15,0 0 0-15,0-4-3 16,0 0 10-16,0 0-7 16,0 0 0-16,0 0 1 15,0 0 3-15,0 0-1 16,0-4-3-16,0-9 0 16,0-7 6-16,0-3-6 0,0 0 0 15,4-1 1 1,6 3-4-16,-6 3 3 0,-1 2 0 15,5 1-2 1,-4 3 7-16,2 0-5 16,-2 4 0-16,0 1 0 0,0 3-3 15,0 0 3-15,0 1 0 16,-4 2-3-16,0 1 7 16,0 0-8-16,6 0 4 15,-6 0-3-15,4 0-10 16,8 0 9-16,6 9 4 15,4 8-3-15,12 1 11 16,-4 2-8-16,8 1 0 16,-2 3 0-16,-7 2-5 15,-3 1 5-15,-10 7-65 16,-6 2-94-16,-10 3-315 16</inkml:trace>
  <inkml:trace contextRef="#ctx0" brushRef="#br2" timeOffset="43886">6659 3445 972 0,'0'0'137'0,"0"0"9"15,0 0 2-15,0 0-40 16,0 0-56-16,0 0-14 16,0 0-21-16,-22-51-12 15,40 44 3-15,0 2-8 16,-6 3 3-16,0 2-6 0,2 0 5 16,-2 0-2-16,2 5 0 15,4 7 3-15,-6 4-3 16,-1 6 0-16,4 2 1 15,-12 3-7-15,-3 3 6 16,0-2 0-16,0-3-3 16,-3-7 5-16,-5-6-2 15,1-9 1-15,7-3 1 16,0 0 11-16,0 0-10 16,0-1 14-16,0-13 23 15,7-5-34-15,4-5 9 16,7-4-15-16,-2 2 0 15,6-2 2-15,-4 6-2 0,-2 8 0 16,2 3 2-16,-10 7-2 16,10 4-1-16,-10 0 0 15,6 0-2-15,-2 10-7 16,-4 7 10-16,2 7 0 16,-6-2-1-16,-4 2-5 15,0-3 4-15,0-4 2 16,0-4 0-16,0-4-7 15,0-6 6-15,0-3 1 16,0 0 0-16,0 0 9 0,4 0 0 16,0-12-9-1,0-7 3-15,10-1 0 0,1-5-3 16,11 0 0-16,1 0-3 16,-2 6 9-16,1 4-12 15,-4 12 6-15,-10 3-4 16,2 3 0-16,-2 16-9 15,-2 9 13-15,-6 4-2 16,0-1 1-16,-4-1-2 16,0-9 3-16,0-2-5 15,0-5-32-15,-12-3-93 16,-14-3-170-16,-4 0-406 16</inkml:trace>
  <inkml:trace contextRef="#ctx0" brushRef="#br3" timeOffset="70324">5655 1478 204 0,'0'0'132'0,"0"0"-26"0,0 0 10 15,0 0-21-15,0 0-15 16,0 0-8-16,0 2 5 16,0-2-23-16,0 0 1 15,0 0-16-15,0 0 20 16,0 0-1-16,0 0-27 15,4 0 3-15,-4-5-7 16,0-4-10-16,4-2 19 16,0 0-19-16,4 0 7 15,-2-1 11-15,-2-3-27 16,0-1 13-16,4 1-10 16,-4-3-10-16,2 1 8 15,2 0-8-15,-8 0-1 16,8 1 0-16,-4-1 7 15,6-1-7-15,2-2 0 0,6 0 1 16,-7 1 3-16,7 4-3 16,-10 1 0-16,6 2 1 15,-10-1 4-15,5 2 3 16,-5-1-4-16,0 2-3 16,5-1 9-16,-4-2-9 15,-2 1 0-15,9-3-1 16,-6 0 5-16,6 0-2 15,-4-1-4-15,2 1 0 16,2 0-2-16,-4-2 3 16,6 1-1-16,-2-4 0 15,2 0 4-15,-2 3-4 16,2-1 0-16,1 1 0 0,-1 2-5 16,4-3 5-16,-6 5 0 15,1 0 0-15,1 3 7 16,-3 0-10-16,3 2 3 15,-2 1 0-15,2-1-4 16,2-2 4-16,2 0 0 16,0 0 0-16,2-1 6 15,2-1-6-15,0 0 0 16,-5 3 0-16,0 0-5 16,1 3 5-16,-6 0 0 0,2 0 0 15,-3 0 3 1,7-1-3-16,-2 0 0 0,2 0 2 15,4-1-6-15,4 0 4 16,-4 1 0-16,-2 0-1 16,-2 1 4-16,-1 0-3 15,4-1 0-15,-3 2 3 16,0 0-8-16,-3 0 5 16,3 0 0-16,4 0-2 15,-6 0 10-15,2 0-11 16,4 0 3-16,-2 2 0 15,6-2-2-15,-4 0 2 16,-4 0 0-16,-6 0-2 16,6 0 10-16,-11 1-9 15,7-1 1-15,-2 0 0 0,2 2-3 16,-2-2 3-16,-4 4 0 16,2-1 0-16,2-2 1 15,2 3-1-15,2-2 0 16,2-2 0-16,0 1-3 15,2 1 3-15,-2 0 0 16,4 1 0-16,4-1 5 16,-7 1-6-16,4-1 1 15,-6 1-1-15,-1 0-5 16,2 1 7-16,-4-1-1 16,-2-1 0-16,6 0 7 15,-2-1-7-15,10 1 0 0,0-1-1 16,-4 1-3-16,7 0 4 15,-7 1 0-15,5 1-3 16,-8-1 8-16,3 2-5 16,-4-2 0-16,-2 2 0 15,6 0-5-15,-4 0 5 16,8 0 0-16,-4 0-1 16,3 0 5-16,0 0-4 15,7 0 0-15,-9 0 0 16,3 0-4-16,-4 0 4 15,0 0 0-15,-4 0-1 16,-2 0 4-16,2 0-3 16,-2 0 0-16,10 0 5 15,-8 0-11-15,4 0 9 16,-1 2-3-16,-5 0 3 0,2-1 0 16,-2 1-3-16,-2-1 0 15,4 1 6-15,-6 1-10 16,6 1 5-16,-2 1-1 15,2-2 2-15,4 1 6 16,-2 0-8-16,-2 1 0 16,3 1 0-16,-5 0-3 15,-2-1 4-15,-1-1-1 16,0 2 0-16,-5 1 6 16,6-4-6-16,-6 2 0 15,0-2 3-15,6 2-8 16,-6 2 6-16,6-2-1 0,-6 0 0 15,0 0 7-15,0 0-8 16,-2-2 1-16,-2 2 0 16,0-2-2-16,4 1 2 15,-4 0 0-15,6 1 0 16,-6 1 6-16,4 0-6 16,-1-1 0-16,0 2 4 15,0 1-7-15,-3-1 5 16,4 1-2-16,2-1 0 15,-6 1 6-15,0-2-4 16,5 2-2-16,-4 1 0 16,-1 1-6-16,0-2 8 0,0-1-2 15,1 1 0-15,-2 1 7 16,1-3-7-16,2 2 0 16,-2-1 0-16,-4 0-5 15,4-2 8-15,-4 1-3 16,8-1 0-16,-8 2 6 15,4-2-9-15,2 3 3 16,-2-3 0-16,0 1-3 16,-4 1 3-16,4-2 0 15,-4 3 0-15,0 0 4 16,4 3-6-16,-4 0 2 16,0 1 0-16,4-1-5 15,0-1 6-15,-4 0-1 0,0-2 0 16,6-1 8-1,-6 0-11-15,4-1 3 0,-4 0 0 16,0-4 1-16,4 4-1 16,0-3 0-16,-4 0-2 15,4 1 7-15,-4-1-8 16,0-1 3-16,0-1 0 16,0 1-1-16,0 0 1 15,0-1 0-15,0 1 3 16,4 0-1-16,-4-2-2 15,0 0 0-15,0 0 0 16,0 0 2-16,0 0-2 16,0 0 0-16,0 0 3 15,0 0 3-15,0 0 1 0,-4-2 0 16,-8-10-5-16,-10 1 5 16,4-4-4-16,2 2-1 15,-1 1 0-15,4 0 4 16,-1 6-3-16,2-1-3 15,2 4 0-15,2 1-6 16,1 1 4-16,7 1 1 16,-4 0 1-16,4 0-9 15,0 0 5-15,0 1 2 16,0 6 2-16,0 3-4 16,0 1 5-16,0 1-1 15,0 1 0-15,4-4 2 16,7 5-7-16,7-4 0 0,0-3 1 15,-1-2 0-15,4-3 1 16,5-2 3-16,0 0 1 16,4 0 1-16,-8-2 6 15,-2-6-8-15,-2-6 1 16,-4 0 19-16,-3-1-9 16,-7-2 9-16,-4 1-3 15,0 1-16-15,0 1-2 16,0 1-4-16,-15 10-71 15,-17 3-146-15,-6 0-353 16</inkml:trace>
  <inkml:trace contextRef="#ctx0" brushRef="#br3" timeOffset="71216">5594 1386 616 0,'0'0'156'0,"0"0"-13"16,0 0-21-16,0 0-5 16,0 0-49-16,0 0-1 15,0 0 3-15,-5-26-44 16,5 26-2-16,0 0-22 15,0 0 2-15,0 3-8 16,0 12 2-16,10 4 2 16,3 3 0-16,0 0 5 0,7-4 1 15,2-2-4-15,4-4 0 16,0-5 18-16,0-4-12 16,0-3 4-16,3 0 32 15,6-12-13-15,4-12 16 16,7-7-20-16,-6-3-23 15,-2 1-3-15,-13 7-1 16,-25 10-142-16,0 8-367 16</inkml:trace>
  <inkml:trace contextRef="#ctx0" brushRef="#br3" timeOffset="72253">8673 1046 594 0,'0'0'260'15,"0"0"-153"-15,0 0-3 16,0 0-16-16,0 0-17 15,0 0-22-15,0 0-7 16,116-59 10-16,-76 45-24 0,-3 2 15 16,3-4-9-1,-10 7-21-15,-10 2 11 0,-6 2-14 16,-7 5-2-16,-7-2 2 16,0 2-5-16,0 0-1 15,0 0-1-15,0 0 1 16,0 0-8-16,-15 0-7 15,-17 8 11-15,-6 4 5 16,-4 3-2-16,-1 0-3 16,8-5 0-16,6-2 2 15,15-3-1-15,6-5-1 16,8 0 0-16,0 0 4 0,0 0 1 16,0 0-1-1,15 0-4-15,25-10 0 0,9-6 12 16,0-3-10-16,-1 2 2 15,-8 6 0-15,-20 3 2 16,-11 3-6-16,-9 5 0 16,0 0-41-16,-9 0-88 15,-11 15-196-15,-2 3-167 16</inkml:trace>
  <inkml:trace contextRef="#ctx0" brushRef="#br3" timeOffset="74957">8498 1147 699 0,'0'0'187'16,"0"0"-67"-16,0 0-4 16,0 0-6-16,0 0-45 15,0 0 13-15,-22-16-28 16,22 14-13-16,0 2 8 16,0 0-21-16,0 0 2 15,0 0 5-15,0 0-28 16,0 0 9-16,0 0-12 15,0 0-4-15,0 0 3 0,0 17-14 16,0 9 15 0,0 8-3-16,0 2 12 0,0 2-9 15,4-2 0 1,-4-3 4-16,0-7-6 0,0-2 3 16,0-9-1-16,0-7 2 15,0-3 6-15,0-3-5 16,0-2 1-16,0 0-1 15,0 0 23-15,0-2-1 16,0-13-9-16,0-3-5 16,0-5-8-16,0-5 0 15,0 0-3-15,8 0-4 16,6 5 3-16,4 4-3 16,-7 7 4-16,-2 6-1 0,0 6-11 15,-1 0 11-15,1 0-9 16,4 4-15-16,-5 8 25 15,0 4-17-15,-8 1 6 16,0 2 5-16,0-1-9 16,0-1 10-16,-8-1-8 15,0-5 2-15,-5 2 11 16,9-8-1-16,4-1 1 16,0-1 0-16,0 1-1 15,8-1-5-15,27 2 4 16,11-2 0-16,20-1 1 15,-7 0-31-15,5-2-114 16,-12 3-201-16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5:54.5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1058 0,'0'0'192'0,"0"0"-81"16,0 0 28-16,0 0-84 15,0 0-47-15,0 0-8 16,-7 16-8-16,28 52 8 16,3 18 0-16,-4 8 5 15,4 6-2-15,-10-4-3 16,7-11 0-16,3-11 0 16,-10-23 10-16,3-13-10 15,-10-18 0-15,-7-15 1 16,0-1-4-16,0-4 11 15,0 0-6-15,0-9 13 16,0-23-7-16,0-11-8 0,0-5 0 16,20-4 1-16,-3 1-14 15,4 11 13-15,10 10-6 16,-17 17 0-16,17 13-11 16,10 0-5-16,14 0 0 15,10 20-9-15,-13 12 13 16,-7 1-37-16,-25 8-2 15,-9-4 34-15,-11-3-24 16,0-2-2-16,-11-10 17 16,-16-4 5-16,3-7 22 15,3-2 10-15,7-6-1 16,14-3 19-16,0 2-22 16,0-2 12-16,0 4-13 0,14 3-10 15,31-3 10-15,20-4 3 16,31 0-3-16,8-9-40 15,9-19-253-15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5:54.7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40 665 0,'0'0'276'0,"0"0"-223"15,0 0-15-15,0 0-30 16,237-35 11-16,-130 33-19 16,10-1 10-16,-7 3-17 15,-14 0 7-15,-20 0-125 16,-32 0-310-16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5:54.8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29 609 0,'0'0'72'0,"0"0"-19"0,0 0 24 16,261 0-67-16,-151-12-10 15,10-5-346-15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6:02.4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0 222 718 0,'0'0'176'0,"0"0"-90"16,0 0-4-16,0 0-14 16,0 0-68-16,0 0 2 15,203 4 15-15,-107-4-15 16,14 0-2-16,0-6 5 0,-3-8 7 15,-11 3-14-15,-31-1 2 16,-27 0-248-16,-38 4-324 16</inkml:trace>
  <inkml:trace contextRef="#ctx0" brushRef="#br0" timeOffset="204">378 0 738 0,'0'0'134'16,"0"0"-99"-16,0 0 1 15,0 0 11-15,0 0 18 0,0 0 1 16,69 151-30-16,-42-98-21 16,-3 1 20-16,-10 3-34 15,3-3-1-15,-10-5-130 16,0-12-347-16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6:01.6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21 111 673 0,'0'0'219'15,"0"0"-69"-15,0 0-15 16,0 0-44-16,0 0-15 0,0 0-65 16,0 0-5-16,24-111-6 15,28 136-11-15,6 16-1 16,-6 12 12-16,-8 14-7 15,-19 7-2-15,-12 9 13 16,-13 9-4-16,-24-1 0 16,-34-11 6-16,-8-14-11 15,8-21 5-15,13-19 0 16,21-15 1-16,10-4 10 16,14-5-11-16,0-2 2 15,0 0 7-15,0 0 6 16,0 0-12-16,0 0-3 0,21 0 6 15,41 0 6-15,10-14-12 16,49-7 0-16,9-7-5 16,4 2-55-16,-13 9-124 15,-18 4-178-15</inkml:trace>
  <inkml:trace contextRef="#ctx0" brushRef="#br0" timeOffset="456">802 589 447 0,'0'0'285'15,"0"0"-133"-15,0 0-7 0,0 0-63 16,0 0-19-16,0 0-8 16,-24-134-53-16,41 120 18 15,10 9-20-15,11 5-3 16,0 0-4-16,7 7-6 15,-1 22 13-15,-9 7-6 16,-11 8-3-16,-4 1 9 16,-2-2 0-16,-18-5 0 15,0-4-6-15,0-9 7 16,0-8-1-16,0-10 0 16,0-7 12-16,0 0-6 15,0 0 22-15,0-9 69 0,-18-20-19 16,18-11-49-16,0-8 1 15,0-10-16-15,0 4-1 16,24 11-13-16,-3 18 0 16,3 6 2-16,-10 14-15 15,17 5 10-15,3 0-2 16,18 20-2-16,-8 21-1 16,11 2-3-16,-13 3 5 15,-4-1-50-15,-7-2-5 16,-25-2-79-16,-6-8-119 15,0-7-528-15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6:03.1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20 132 99 0,'0'0'790'0,"0"0"-693"16,0 0 2-16,0 0 23 0,0 0-74 16,0 0-38-16,-20-132-9 15,58 132 2-15,13 0-3 16,15 8 0-16,-1 33 0 15,4 13-11-15,-11 9 11 16,-6 11 0-16,-39 1-10 16,-13-1 7-16,0-1 3 15,-13-3 0-15,-39-10 9 16,14-17-17-16,11-9 8 16,10-14 0-16,10-5-3 15,7-7 13-15,0-2-10 16,0 2 0-16,0-2-6 0,31 2-2 15,6-2 8-15,22 0-9 16,13-6-38-16,17 0-185 16,8 0-145-16</inkml:trace>
  <inkml:trace contextRef="#ctx0" brushRef="#br0" timeOffset="562">859 569 548 0,'0'0'309'0,"0"0"-202"16,0 0 52-16,0 0-56 15,0 0-48-15,0 0 20 0,-31-66-52 16,31 66-17-16,0 0-6 16,0 0-3-16,0 12-12 15,0 22 9-15,0 6 6 16,25 0-3-16,-5-3 3 15,-6-5 0-15,3-10-3 16,-3-4 5-16,-7-13-4 16,0-2-15-16,3-3 17 15,-3 0 0-15,0 0 1 16,0-12 11-16,6-13 4 16,4 0-3-16,-3-1-9 15,0 3-2-15,3 5 7 0,-3 6-2 16,-14 7-7-1,7 3 0-15,17 2-6 0,-10 0-11 16,13 0 16-16,4 11-2 16,0 11-10-16,-3 2 5 15,-4-1 0-15,-4-3-12 16,-13-9 13-16,3-6-37 16,-3-1 26-16,0-4 13 15,0 0 5-15,0 0 12 16,17-9-8-16,-3-14-4 15,-8-2 31-15,18-1-27 16,-7 3 21-16,-3 0-13 16,-7 8-4-16,3 7-2 15,-10 6-6-15,13 2-10 16,5 0 6-16,9 5-24 0,4 24 22 16,0 8-58-16,6-3-166 15,1-8-80-15</inkml:trace>
  <inkml:trace contextRef="#ctx0" brushRef="#br0" timeOffset="1109">2066 538 671 0,'0'0'228'0,"0"0"-61"15,0 0-25 1,0 0-54-16,0 0-54 0,0 0-34 15,0-26-17-15,7 55 0 16,24 2 16-16,7-5-9 16,7-9 10-16,-1-9-12 15,8-8 4-15,-7 0 16 16,-1 0-6-16,-9-8 9 16,-11-12-4-16,-4-3 14 15,-13-3 19-15,-7-5 53 16,0-3 0-16,0 2-65 15,0 6 12-15,0 6 0 16,-7 8-35-16,7 10 27 16,-7 2-29-16,7 0 8 15,0 0-22-15,0 20-8 0,0 26 13 16,14 22-11-16,24 9 34 16,7 7-17-16,-7 7 0 15,13 6 0-15,1 7-8 16,-1 3 12-16,8 4-4 15,-4-7 0-15,3-7 10 16,-13-14-12-16,-24-17 2 16,-4-24 0-16,-10-21-15 15,-7-13 15-15,0-8 0 16,-18 0-6-16,-54-14 14 16,-24-17-7-16,-31-6-1 15,-7-1 8-15,17-2-20 16,7 9-30-16,27 2-33 15,25 7 9-15,34-4-80 0,24-6-33 16,7-17-362-16</inkml:trace>
  <inkml:trace contextRef="#ctx0" brushRef="#br0" timeOffset="1381">2874 475 697 0,'0'0'252'0,"0"0"-212"16,0 0 39-16,0 0-22 16,0 0-54-16,0 0 26 15,296-31-17-15,-189 21 5 16,-21 5 0-16,-4-1-7 15,-23 3-10-15,-22 3 0 16,-30 0-64-16,-7-3-145 16,-7-2-151-16</inkml:trace>
  <inkml:trace contextRef="#ctx0" brushRef="#br0" timeOffset="1574">3232 283 100 0,'0'0'663'0,"0"0"-478"15,0 0-21-15,0 0-74 16,0 0-9-16,0 0-77 16,-17-11-4-16,17 45-3 15,17 15 3-15,4 10 3 16,9 8-3-16,-2 1 6 16,3 6 2-16,0-5-8 15,-4-3-16-15,4-15-211 16,21-22-376-16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6:05.6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0 108 877 0,'0'0'109'0,"0"0"-29"16,0 0-3-16,0 0-60 15,220-34 8-15,-144 59-25 16,-18 16 5-16,-13 9 1 16,0 5-5-16,-31 2-1 15,-8 4 6-15,-6-7-2 16,0-3-4-16,-34-2 0 15,-11-9 4-15,1-11 7 0,13-7-11 16,17-10 0-16,7-3-1 16,7-6 14-16,0-3-13 15,0 0 2-15,0 0 4 16,21 0 17-16,37 0-22 16,18-24 3-16,20-12 12 15,-6-5-6-15,-1 1-10 16,-17-3 0-16,-13 3 7 15,-15 1 9-15,-6-5-15 16,-7-1 46-16,-17-1 39 16,-7-3-50-16,0 6 31 15,-7 6-17-15,0 6-43 0,0 2 46 16,-14 9-48-16,0 6-4 16,-3 5 16-16,10 7-6 15,0 2-11-15,7 0 0 16,0 0-15-16,-7 15 3 15,7 27-4-15,-7 20 16 16,7 7 4-16,0 5 11 16,0 1-15-16,0-9 0 15,21-5 6-15,3-14-7 16,-10-7 1-16,0-12 0 16,3-10-8-16,-17-7 6 15,7-8 2-15,-7-3 0 16,0 0 3-16,0 0 0 0,0 0-2 15,7-19-1-15,6-16 10 16,-2-8 1-16,2-3-11 16,1 4 0-16,10 4 6 15,-3 10-26-15,3 8 17 16,17 5-19-16,4 13 19 16,17-1-46-16,3 3 30 15,-13 0-8-15,-8 11-29 16,-6 12 49-16,-17 0-32 15,-14 6-3-15,-7-1 14 16,0 4-27-16,0-1 51 16,-14-5 2-16,0-6 2 0,7 0-4 15,7-4 4-15,0 2 0 16,0-1-2-16,45-6 17 16,20-4-14-16,25-5-1 15,13-2-27-15,7 0-119 16,-14 0-214-16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6:13.5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0 221 919 0,'0'0'195'0,"0"0"-41"0,0 0-19 15,0 0-52 1,0 0-50-16,0 0 3 0,38-155-35 16,20 141-1-16,1 8 2 15,3 4 7-15,3 2-9 16,-6 0 0-16,-8 0 5 15,1 14-15-15,-14 11 10 16,-8 7 0-16,-9 5-10 16,-4 5 6-16,-10-1 4 15,-7-1 0-15,0-7 2 16,0-7-6-16,0-8 4 16,-7-7 0-16,0-8-2 15,7-3 12-15,0 0-10 16,0 0 15-16,-10-14-9 15,10-14 33-15,0-6-31 0,0-4-2 16,0-11 10-16,31-2-9 16,21 0-7-16,-1 4 0 15,1 13 6-15,-8 17-14 16,-6 14 8-16,0 3-3 16,-10 0-5-16,16 26-3 15,-6 6 10-15,-7 7 1 16,-3 4-24-16,-4 3 23 15,-11-3-23-15,1 0-5 16,-14-3-3-16,0 0-91 16,0 0-77-16,-14-6-139 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6:13.8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0 492 824 0,'0'0'147'16,"0"0"-59"-16,0 0 24 15,0 0-48-15,0 0-13 16,0 0-12-16,268-42 7 0,-165 30-7 16,1-3-39-16,6 4 15 15,-14 2-15-15,-14 3-7 16,-23 4-38-16,-21 2-188 16,-38 0-204-16</inkml:trace>
  <inkml:trace contextRef="#ctx0" brushRef="#br0" timeOffset="246">392 292 820 0,'0'0'205'0,"0"0"-46"15,0 0 22-15,0 0-97 16,0 0-63-16,0 0-4 15,14 0-8-15,17 28-5 16,0 7 28-16,-4 7-25 16,-3 11 12-16,-10 4-19 15,-7 5 3-15,-7 4-9 16,0-3-13-16,0-3-155 16,0-11-178-16</inkml:trace>
  <inkml:trace contextRef="#ctx0" brushRef="#br0" timeOffset="876">1186 63 786 0,'0'0'365'15,"0"0"-193"-15,0 0 3 16,0 0-86-16,0 0-13 16,0 0-60-16,0-63-11 15,7 87-4-15,24 18 6 0,14 13-7 16,-18 8 10-16,4 5 3 16,-10 0-8-16,3 4-5 15,-10-6 0-15,-14-1-2 16,7-7 4-16,-7-7-2 15,6-10 0 1,-6-13 15-16,0-11-15 0,0-12 0 16,11-5 1-16,-11 0 8 15,0 0-4-15,0-16-2 16,0-18 31-16,0-9-22 16,0-6-7-16,0 3-5 15,0 0 3-15,0 3-8 16,0 3 5-16,0 6 0 0,0 6-1 15,14 8-15 1,23 11 9-16,8 6-16 0,-4 3-17 16,21 0 39-16,-10 12-24 15,-14 10 3-15,-11 4 17 16,-3-1-29-16,-17 1 33 16,-7 1-9-16,0 0 5 15,0-6-2-15,0-4 4 16,-7-2 3-16,0-4-6 15,7 3 20-15,0 0-16 16,0 1 2-16,7-1 0 16,52-2-1-16,30-4 4 15,28-8-3-15,24 0 5 16,-7 0-5-16,0 0-28 0,-38 12-174 16,-30 5-241-16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0:24.2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0 732 667 0,'0'0'178'0,"0"0"-92"0,0 0-7 16,134-146 12-16,-89 95-28 16,-17-4 5-16,-11 2-35 15,-10-8-13-15,-7 1 39 16,0-9-57-16,-7 6 23 15,-31 12-13-15,7 14 3 16,17 14 4-16,1 17-19 16,2 6 0-16,11 0-5 0,-7 25 5 15,-6 33-3 1,6 14-3-16,-10 8 11 0,10-3-8 16,7-1 3-16,0-12 0 15,0-1-12-15,7-6 21 16,17-11-9-16,-4-9 0 15,4-17 9-15,-10-11-17 16,10-9 8-16,10 0-12 16,11-34 1-16,7-10 22 15,3 1-8-15,-14 9-3 16,-3 9 14-16,-7 5-22 16,0 14 8-16,-11 6 0 15,11 0-11-15,4 14-12 16,3 15 15-16,-8 5 4 15,8-2-12-15,-3-7 1 0,-4-5 6 16,-11-8 9-16,4-12-12 16,-3 0 17-16,10-6-5 15,-10-31 0-15,9-3 9 16,-16-6 4-16,3-2-13 16,-17-5 0-16,0 3 1 15,-6 1 10-15,-25 15-11 16,7 8 0-16,10 14 12 15,7 12-24-15,-7 0 12 16,-3 32-5-16,10 13-9 16,0 10 11-16,7-3 3 15,0-7 0-15,0-11 11 16,31-9-28-16,14-13 17 16,-11-8 0-16,18-4-7 0,3 0 21 15,-4-16-12-15,1-11-2 16,0-5 14-16,-1 1-12 15,-6-1-2-15,-18 6 0 16,4 9-1-16,-17 9 10 16,-4 2-9-16,-3 6 0 15,0 0-9-15,0 0-2 16,7 18 6-16,-4-5 5 16,-3 0-9-16,0-6 18 15,-7-7-9-15,0 0 0 16,0 0 8-16,0 0 0 15,0-11-8-15,0-6 0 16,0 6 1-16,-24-4 7 0,3 9-8 16,-10 3 0-16,4 3 2 15,-18 0-21-15,7 18 19 16,-7 12 0-16,14 5-10 16,11 6 11-16,13-1-1 15,7-3 0-15,0-9-7 16,0-8-5-16,27-11 4 15,4-9-10-15,0 0 14 16,-3-11-8-16,3-13 12 16,-11-4 0-16,5-1 9 15,-19 3 0-15,1 4-5 16,-7 10-4-16,0 1 3 0,0 11 11 16,0 0-14-16,0 0 0 15,7 17-21-15,0 11 10 16,3 5 7-16,-3 1 4 15,14 0-3-15,10-9 15 16,-4-1-12-16,4-10 0 16,14-8 0-16,-7-6-10 15,6 0 11-15,8-12-1 16,-7-20 4-16,-1-2 10 16,-9-3-10-16,10 0-4 15,-8 3 0-15,1 5-1 16,-7 8 2-16,-3 10-1 15,-4 11 0-15,-4 0-5 0,-6 0 1 16,3 20 1-16,-10 12 3 16,-7-3-13-16,0 2 13 15,0-11-5-15,0-6 5 16,0-8-23-16,0-6 21 16,0 0 2-16,0 0 0 15,-7-14 6-15,0-9-3 16,-3-3-3-16,-4 1 0 15,1 4 16-15,-5 4-19 16,5 9 3-16,6 8 0 16,0 0-7-16,-17 6 7 15,-4 31-9-15,-3 17 5 16,4 3 6-16,3-2-9 16,17-7 7-16,7-13 0 0,0-10-13 15,0-16 14-15,31-9-1 16,3 0 0-16,11-26-4 15,7-26 4-15,-1-5 3 16,4-6 4-16,-21-8 55 16,-3-6-37-16,-17-4 24 15,-14 2-2-15,0 6-36 16,0 22 23-16,0 23-31 16,0 17 2-16,0 11 16 15,0 8-21-15,-7 41-1 16,0 16-6-16,-6 16 6 15,13-4-7-15,0-6 8 16,0-2 0-16,7-12-6 0,30-8 14 16,15-7-15-16,6-10 7 15,8-9-93-15,9-15-64 16,-23-8-158-16,0 0-575 16</inkml:trace>
  <inkml:trace contextRef="#ctx0" brushRef="#br0" timeOffset="360">2796 166 119 0,'0'0'534'0,"0"0"-394"15,0 0-13-15,0 0-31 16,0 0 7-16,0 0-96 15,0 0 2-15,206 18 8 16,-175 23-12-16,-10 3 5 16,-8 1 18-16,-13 4-27 15,0 3 32-15,-13 4-30 16,-39 2 4-16,-13-6 17 16,3 5-12-16,10-17-6 15,25-9-6-15,16-8 10 16,11-9-16-16,0-2 6 15,38-12 0-15,45 0-11 0,13 0 26 16,7-12-9-16,7-2-6 16,-10-6-4-16,-28 9-79 15,4-1-169-15,-18 6-325 16</inkml:trace>
  <inkml:trace contextRef="#ctx0" brushRef="#br0" timeOffset="756">4291 60 529 0,'0'0'205'0,"0"0"-49"15,0 0-80-15,0 0 10 16,0 0-39-16,0 0-46 16,-116-60 27-16,91 66-28 15,12 20 0-15,6-1-5 16,-4 0 12-16,11 3-7 16,0-12 0-16,0-2 12 15,25-5-27-15,6-9 15 16,3 0 0-16,4 0 19 15,0-9-8-15,-8-20 30 16,-16 4 1-16,-7-4-31 0,-7-2 42 16,0 11-52-16,0 17 6 15,-31 3-14-15,4 31-48 16,-4 30-130-16,17 10-210 16</inkml:trace>
  <inkml:trace contextRef="#ctx0" brushRef="#br0" timeOffset="956">4381 778 73 0,'0'0'699'0,"0"0"-578"16,0 0 29-16,0 0-51 15,0 0-20-15,-237 89 0 16,154-52-67-16,4 3 14 15,-17 3-26-15,-11-3-34 16,-3-3-218-16,7-6-765 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6:25.1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0 435 620 0,'0'0'439'0,"0"0"-226"16,0 0-28-16,0 0-66 15,0 0-56-15,0 0-1 16,7-114-27-16,-1 114-25 16,8 0-4-16,17 31-2 15,7 18-4-15,3 11 6 16,-10 9 5-16,0 0-11 15,-24-1 0-15,-7 0 0 16,0-7-1-16,0-5 1 16,0-13 0-16,0-11-1 15,0-12 12-15,0-15-13 16,0-5 2-16,0 0 0 0,0 0 18 16,-7-1-17-1,-17-29 8-15,17-4-9 0,-7-12 11 16,8-5-11-16,6-4 0 15,0-4 5-15,13 1-12 16,18 13 7-16,4 10 0 16,-4 15-6-16,0 14-4 15,-4 6 8-15,11 0-8 16,-7 0 0-16,-4 23 1 16,-9 9-5-16,-12 0 6 15,-6 7 4-15,0 4-20 16,0-3 22-16,-31 0 0 15,18-5 0-15,6-10-9 16,7-5 11-16,0-6 0 0,0-4-5 16,7-2 1-16,37-1 4 15,15-6 0-15,6 2 4 16,25-3-7-16,-1 3 3 16,7-3-66-16,14 0-157 15,4 0-321-15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6:25.3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 49 874 0,'0'0'173'16,"0"0"24"-16,0 0-52 16,0 0-43-16,0 0-35 15,0 0-55-15,-34-38-10 16,78 38 0-16,22 0-2 16,23 0 13-16,14 0-7 15,18 6-6-15,9 2 0 16,-16 1-79-16,-25 2-123 15,-37 2-168-15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6:25.5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0 662 0,'0'0'131'0,"0"0"-61"15,0 0 17-15,0 0 5 16,0 0-35-16,0 0-13 16,309 57-3-16,-188-57-23 15,-4 0 8-15,3-6-26 16,-24-2-146-16,-30 8-653 16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6:24.0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87 355 773 0,'0'0'187'16,"0"0"-8"-16,0 0-21 15,0 0-58-15,0 0-7 16,0 0-34-16,0 0-13 15,-82-92 4-15,82 74-43 16,0 3 11-16,0-10-16 16,0 6 13-16,31-1-17 15,13 6 2-15,8 8 0 0,6 6 2 16,1 0-2 0,-15 14 0-16,8 17-4 0,-14 9 4 15,-14 9 0-15,-3 5 0 16,-15 2-9-16,-6 6 1 15,0-11 1-15,0-7 7 16,0-13-8-16,-6-18 10 16,-1-6-4-16,0-7 2 15,0 0 0-15,-3-10 10 16,-4-21-10-16,7-11 0 16,7-7 9-16,0-8-3 15,0-9-6-15,14 0 0 16,24-6 4-16,6 9-12 15,-6 12 8-15,-4 17 0 16,-10 20-2-16,-3 11-1 16,17 3-1-16,0 6 4 15,6 31 0-15,1 14-12 0,-17 12 12 16,3 0 0-16,-18 4-4 16,5-4 8-16,-12-5-8 15,1-12 4-15,0-11-32 16,0-10-8-16,-7-10-69 15,10-6-52-15,-3-7-48 16,14-2-114-16,24-2-316 16</inkml:trace>
  <inkml:trace contextRef="#ctx0" brushRef="#br0" timeOffset="265">1081 240 688 0,'0'0'164'16,"0"0"-36"-16,0 0-8 15,0 0-53-15,0 0-31 16,0 0-3-16,72-6-18 16,31 2 36-16,4-6-15 15,10-5-18-15,3 1 9 16,-17-1-27-16,-13 1 0 15,-18 4 0-15,-28 0-96 16,-30 8-143-16,-14 2-131 0</inkml:trace>
  <inkml:trace contextRef="#ctx0" brushRef="#br0" timeOffset="487">1511 26 653 0,'0'0'173'0,"0"0"22"16,0 0-50-16,0 0-34 16,0 0-37-16,0 0-56 15,-31-26-9-15,44 52 13 16,18 11 15-16,0 11 16 16,-3 7-22-16,-11 4-20 0,4 8 5 15,3 1-15 1,-17-2-1-16,13-6 0 0,-6-6-82 15,10-14-186-15,14-17-304 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6:26.7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53 1007 616 0,'0'0'305'0,"0"0"-126"0,0 0-29 16,0 0-9-16,0 0-55 15,0 0-42-15,-52-109 4 16,59 92-42-16,21 0 0 15,9 0-1-15,8 8 2 16,7 4-7-16,-1 5 0 16,18 0 5-16,3 10-10 15,4 22 5-15,-18 6 0 16,-13 1 0-16,-7 7-9 0,-24-6 3 16,-1-6 5-1,-13-8-4-15,0-9-2 16,0-8 2-16,0-6-4 0,0-3 9 15,0 0 0-15,0 0 18 16,0-21 9-16,-6-10-21 16,6-6 23-16,0 0-27 15,0-12 10-15,0 1-5 16,24 4 3-16,-4 11-10 16,4 10 0-16,-10 17 0 15,7 6-8-15,10 0-3 16,6 9 11-16,1 18 0 15,7 11 4-15,-18 3-5 16,4-2 1-16,-17-2-7 16,10 1-3-16,-24-13 5 0,7-7 5 15,0-10-5 1,-7-8 12-16,7 0-6 0,-7-6 8 16,7-25-9-16,0-9 14 15,10-2-8-15,-3-1-1 16,17 2-1-16,-4 8 5 15,11 7-13-15,-18 11 4 16,11 12 0-16,7 3-14 16,7 0 13-16,-7 31 1 15,13 7-2-15,-6 8 5 16,-11 2-7-16,-3 4-5 16,0 1-40-16,-24 2-39 0,-7-1-134 15,0-2-182 1</inkml:trace>
  <inkml:trace contextRef="#ctx0" brushRef="#br0" timeOffset="315">1765 340 218 0,'0'0'764'0,"0"0"-578"16,0 0 4-16,0 0-64 0,0 0-37 16,0 0-20-1,-7-103-56-15,7 109 5 0,0 34-18 16,0 26 0-16,0 26 15 16,0 10-12-16,0 13 5 15,0-3 8-15,0 2-7 16,0-9 0-16,14-10-9 15,14-4 2-15,9-11-10 16,1-5 7-16,14-18-71 16,6-15-108-16,11-20-293 15</inkml:trace>
  <inkml:trace contextRef="#ctx0" brushRef="#br0" timeOffset="1035">3536 872 860 0,'0'0'175'0,"0"0"-24"15,0 0 17-15,0 0-86 0,0 0-44 16,0 0-27-16,72-8 5 16,4 8 8-16,-1 0-10 15,11 0-12-15,-3 0-4 16,6 0-128-16,-6-6-188 15,-11-9-282-15</inkml:trace>
  <inkml:trace contextRef="#ctx0" brushRef="#br0" timeOffset="1890">4210 427 750 0,'0'0'236'0,"0"0"-69"0,0 0 1 16,0 0-50-16,0 0-71 16,0 0-17-16,51-69-21 15,8 69-8-15,3 8 14 16,-11 21-14-16,1 8 3 16,-7 6 1-16,-25 9 1 15,-3 2-3-15,-17 6-3 16,0-3 0-16,-10-5 12 15,-11-7-9-15,-3-11-3 16,24-8 3-16,0-9 7 16,0-8-10-16,0-3 0 0,11-3-1 15,16-1 1-15,11-2 3 16,14 0 4-16,-1 0 1 16,1-14-2-16,-1-6-2 15,-6-4-4-15,0 2 2 16,-14-1 2-16,0 0-4 15,-18 3 0-15,1 3 16 16,-7 5-8-16,-7 4 12 16,0 6-5-16,0-2-13 15,0 4 8-15,0 0-10 16,0 0-1-16,0 0-1 16,7 14-6-16,3 14 8 0,4 2 0 15,7-1 0 1,10-6 0-16,6-7 0 0,1-4 0 15,14-12-6-15,6 0 15 16,-6 0-9-16,-14-17 0 16,-1-9 2-16,-9-2 4 15,-14-4-2-15,-4 4 8 16,-10-4 19-16,0 4-19 16,0 5 18-16,-17 6-9 15,3 11-15-15,7 2 20 16,-7 4-25-16,4 10 1 15,-11 35-2-15,8 21 10 0,-11 15-9 16,17 13-1 0,0 9 1-16,0 13-1 15,7 10 0-15,0 0 0 0,0 0 0 16,0-9 8-16,0-14-8 16,0-18 0-16,0-13 2 15,0-19-3-15,0-17 2 16,0-16-1-16,0-17 0 15,0-3-12-15,-38 0 11 16,-13-11 2-16,-25-19 6 16,-13-12 3-16,10-4-4 15,-4-5-6-15,7 2 0 16,25 7-9-16,23 4 8 16,21 4-21-16,7-7-38 15,0-1-12-15,28-10-69 0,30-10-179 16,11-13-343-16</inkml:trace>
  <inkml:trace contextRef="#ctx0" brushRef="#br0" timeOffset="2190">5595 0 954 0,'0'0'160'0,"0"0"42"16,0 0-61-16,0 0-54 0,0 0-77 15,0 0 12-15,148-19-13 16,-41 64 9-16,3 15-7 16,0 14 24-16,-7 13-19 15,4 10 1-15,-11 5 3 16,-31 4-16-16,-20 6 7 15,-45 2-11-15,0 6 0 16,-76 6-5-16,-47 8 5 16,-25-5-66-16,-17-18-199 15</inkml:trace>
  <inkml:trace contextRef="#ctx0" brushRef="#br0" timeOffset="7446">2092 931 101 0,'0'0'631'16,"0"0"-482"-16,0 0-20 15,0 0-5-15,0 0-33 16,0 0-36-16,-11-110 7 15,11 101-1-15,0 4-11 0,0 2-10 16,0 0-35-16,18 3 5 16,2 0-10-16,11 0 1 15,7 0-7-15,7 20 6 16,-4 14-2-16,-10 9-6 16,0 3 8-16,-17 8 0 15,-14 12-3-15,0-1-3 16,-14 7 2-16,-17-14 4 15,-14-15-1-15,25-21-5 16,2-14-3-16,5-8 9 16,6 0 7-16,0 0-7 15,7-8 19-15,0-14-11 16,0-11-7-16,0-5 4 0,0-9-5 16,21-8 0-1,16-8 6-15,15 1 2 0,0 2-5 16,6 6-3-16,4 6 3 15,-11 7-4-15,1 6 1 16,-14 10 0-16,-11 8 0 16,-9 2 9-16,-12 9-4 15,-6 6-5-15,0 0 0 16,0 0 17-16,0 0-17 16,0 0 0-16,0 0 0 15,0 0-6-15,-6 4 5 16,-25 16-2-16,-7 8 3 0,0 6-1 15,4 6 5 1,3 0-4-16,10 7 0 0,11-2 5 16,10-2-6-16,0-1 1 15,0 2 0-15,38-10 0 16,6-9 0-16,15-4 0 16,3-14 4-16,10-7 3 15,3 0-4-15,4-5-2 16,-3-18 2-16,-11-2 4 15,-20-4-6-15,-14 4-1 16,-24 1 0-16,-7 2-5 16,-21 5-60-16,-30 8-177 15,-18 6-289-15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6:12.8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7198 1142 785 0,'0'0'171'0,"0"0"-48"16,0 0 9-16,0 0 21 16,0 0-92-16,0 0-10 15,0 0 9-15,0 0-57 16,7 4 27-16,48-4-16 16,10 0-9-16,25 0 21 15,20-6-23-15,10-8-3 16,-3 2 5-16,-7 1 6 15,-21 2-22-15,-27 9-34 16,-41 0-154-16,-21 0-96 16,0 11-146-16</inkml:trace>
  <inkml:trace contextRef="#ctx0" brushRef="#br0" timeOffset="175">7332 1460 503 0,'0'0'255'0,"0"0"-159"16,0 0 18-16,0 0-60 16,0 0 17-16,0 0 6 15,282-5-40-15,-179-3-5 16,24 3-26-16,-3 3-3 16,17 2-6-16,-7 0-257 15</inkml:trace>
  <inkml:trace contextRef="#ctx0" brushRef="#br0" timeOffset="3887">122 1468 524 0,'0'0'330'16,"0"0"-177"-16,0 0 30 15,0 0-68-15,0 0-16 16,0 0-31-16,-114-160-47 16,114 132 29-16,0 2-39 15,31-3-4-15,14 7 0 16,0 4-6-16,6 7-1 0,1 11 0 16,6 0 14-16,1 9-18 15,3 31 4-15,-11 11 0 16,-17 9-15-16,-9 0 15 15,-12 1 0-15,-13-11-3 16,0-6 15-16,0-13-15 16,0-7 3-16,0-14 0 15,0-7-2-15,0-3 7 16,0 0-5-16,0-3 20 16,-7-25-12-16,1-9 14 15,6-12-15-15,0-9-3 16,0 0 6-16,31-9-8 15,13 7-2-15,8 6 0 0,-18 17 11 16,4 13-13 0,0 19 2-16,0 5-3 0,-11 0-10 15,4 23 5-15,7 17 8 16,-11 8-3-16,4 6 2 16,-17 4-6-16,-7-4 7 15,-7-2 0-15,0-13-16 16,0-10 14-16,0-14 2 15,0-10-2-15,0-5 13 16,0 0-11-16,0-25 0 16,0-24 9-16,0-8-10 15,17-8 1-15,11-1 0 0,3 5 0 16,13 13 15 0,-13 11-18-16,-3 17 3 0,3 14 0 15,-4 6-15-15,18 0 9 16,7 34 6-16,-15 9-9 15,8 11-1-15,-14 3 7 16,-10 4-43-16,-4-1-78 16,-10-3-34-16,-7-9-134 15,0-10-522-15</inkml:trace>
  <inkml:trace contextRef="#ctx0" brushRef="#br0" timeOffset="4307">1996 270 699 0,'0'0'219'0,"0"0"-68"16,0 0 25-16,0 0-44 0,0 0-56 16,0 0-3-16,0 0-63 15,-128-42-5-15,122 113 10 16,-8 18-7-16,14 8 14 15,0 6-7-15,0 0-14 16,0-6 24-16,38-5-23 16,13-3-2-16,8-10 0 15,13-5 15 1,3-8-25-16,15-9 10 0,-8-14-80 16,8-17-44-16,-11-20-172 15,-10-6-144-15</inkml:trace>
  <inkml:trace contextRef="#ctx0" brushRef="#br0" timeOffset="5099">3825 1020 485 0,'0'0'353'15,"0"0"-196"-15,0 0-38 16,0 0-43-16,0 0-53 16,0 0-14-16,192-12-7 15,-109 12-2-15,-1 3-5 16,8 6-56-16,-18-9-404 15</inkml:trace>
  <inkml:trace contextRef="#ctx0" brushRef="#br0" timeOffset="6081">4351 599 702 0,'0'0'166'0,"0"0"-70"0,0 0 12 15,0 0-75-15,0 0-16 16,0 0 23-16,268 32-32 0,-216 11 10 16,-8-1-4-16,-13 7-8 15,-10 3 10-15,-21 1-15 16,0 2 0-16,-14-3 12 15,-30-7-10-15,13-4-3 16,3-13 3-16,11-11 11 16,17-8-12-16,0-9-2 15,0 0 0-15,0 0 13 16,31 0-6-16,14-3 2 16,-1-14 11-16,8-1-18 15,6 2 49-15,-6-2-30 16,10-2-18-16,-21 3 22 0,4 3-22 15,-8 2 6 1,-6 4-1-16,-10-1 7 0,-14 3-10 16,3 4-5-16,-10 2 0 15,7 0-8-15,0 0 8 16,0 0 0-16,0 2-6 16,10 19 4-16,-3-5 2 15,6 1 0-15,11-2 0 16,7-6-1-16,-4-9 6 15,11 0-5-15,-7 0 12 16,14-24-2-16,-15-3 2 16,8-2-11-16,-14-3 1 0,-17 5 57 15,0-3-34 1,-14 4 22-16,0 4 3 0,0 5-42 16,0 5 26-16,0 9-20 15,0 3-12-15,0 0 5 16,0 0-7-16,0 9 0 15,0 28-3-15,0 14 11 16,0 12-9-16,0 9 1 16,0 13 0-16,0 10-4 15,0 5 7-15,17 6-3 16,10 3 0-16,11-4 13 16,0-2-13-16,-17 0 0 15,3-9 1-15,-11-11-13 16,-6-14 13-16,-7-24-1 15,0-13 0-15,0-15 10 16,0-11-10-16,-20-6 2 0,-32 0 0 16,-24-8 36-16,-13-27-32 15,6-5-6-15,-13-3 0 16,17-3 13-16,10 3-22 16,25 1 9-16,30-1-40 15,14-6 9-15,31-2-66 16,34-7-40-1,25-5-138-15,-1 0-184 0</inkml:trace>
  <inkml:trace contextRef="#ctx0" brushRef="#br0" timeOffset="6272">5819 53 495 0,'0'0'430'16,"0"0"-280"-16,0 0-6 15,0 0 2-15,0 0-89 16,0 0 5-16,0 0-54 16,114-103-2-16,-18 161 35 15,21 22-23-15,31 24 21 16,17 20 14-16,-11 14-50 0,-13 7 30 15,-31 5-27 1,-41-1 1-16,-48-2 0 0,-21-1-7 16,-72-9-2-16,-80-5-4 15,-47-18-141-15,-21-5-248 16</inkml:trace>
  <inkml:trace contextRef="#ctx0" brushRef="#br0" timeOffset="24730">2597 1006 479 0,'0'0'184'15,"0"0"-20"-15,0 0-42 16,0 0-17-16,0 0-19 16,0 0-42-16,-68-58 30 15,68 52-38-15,0-3-11 16,0 4-1-16,13 0-20 15,42 1-4-15,11 1 0 16,-1 3 6-16,-3 0-11 0,-11 3 5 16,-16 23-2-16,-4 3-10 15,-17 8 9-15,-4 6 3 16,-10 3 0-16,0 5 5 16,-38-5-10-16,0-3 5 15,7-12 0-15,4-10-3 16,10-13 6-16,3-6-3 15,14-2 5-15,0 0 5 16,-7 0 4-16,7-10-3 16,0-16-10-16,0-9 20 15,0-5-19-15,0-3 0 16,14-5-1-16,24-1 14 16,6 4-15-16,1 4 0 0,-7 9 1 15,-11 7-4-15,-3-1 11 16,-10 10-8-16,0 1 14 15,-4 4-8-15,-10 7 16 16,0 2-15-16,0 2-6 16,0 0 15-16,0 0-14 15,0 0-2-15,0 0 0 16,0 0 4-16,0 0-14 16,0 0 10-16,0 6 0 15,-17 20-11-15,-4 2 13 16,-3 3-2-16,-3 6 2 15,20-3 14-15,-10 7-16 0,10-1 0 16,7 3 3 0,0-1-5-16,14-1 2 0,30-4 0 15,18-9 4-15,3-4 10 16,11-19-9-16,10-5 5 16,-3 0-6-16,-8-15 39 15,-9-10-35-15,-22 2-5 16,-23 3 5-16,-21 0-8 15,-14 6-4-15,-68 2-156 16,-15 6-298-16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5:57.1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30 874 125 0,'0'0'675'16,"0"0"-496"-16,0 0-41 15,0 0-27-15,0 0-40 16,0 0-47-16,14-122 16 15,-14 119-12-15,0 3-16 16,0-2 18-16,7 2-29 16,-7-4 14-16,0 4 8 15,0-4-20-15,7 4 18 16,-7 0-19-16,0 0 0 16,0 0 5-16,0 0-7 15,7 0 0-15,-7 0-1 0,0 0 10 16,0 0-10-16,0 0 1 15,0 0 0-15,0 0-5 16,0 0 3-16,0 0-21 16,0 0-118-16,0 10-159 15,0-2-118-15</inkml:trace>
  <inkml:trace contextRef="#ctx0" brushRef="#br0" timeOffset="46681">0 397 623 0,'0'0'185'16,"0"0"-61"-16,0 0-3 15,0 0-5-15,0 0-65 0,0 0 20 16,0-34-26-16,0 14-16 16,6 0 16-16,1-6-30 15,0 1-5-15,3-4 19 16,4 3-21-16,0 4-1 16,3 7-7-16,4 6 10 15,-14 4-12-15,6 5 2 16,5 0-11-16,9 0 7 15,4 31-11-15,0 9 15 16,-10 6-1-16,-14 8 6 16,-7 1-9-16,0-4 4 15,0 1 0-15,0-10-5 16,0-7 10-16,0-13-5 16,0-10 0-16,0-6 9 0,0-6-8 15,0 0-1-15,0 0 0 16,0 0 26-16,0-12-20 15,0-20 19-15,0-13-17 16,0-9 3-16,0-7-8 16,6-1-3-16,12-6 0 15,9-5-4-15,4 10 5 16,0 12-1-16,-4 11 0 16,-2 15 9-16,-12 7-12 15,18 10 3-15,-10 8-4 16,17 0-9-16,6 0 4 15,1 26 9-15,7 22-9 16,-25 10 7-16,4 10-2 0,-24 6 4 16,-7 2 0-16,0 3-7 15,0-11 7-15,0-2 0 16,0-9-2-16,-7-9 11 16,0-7-19-16,7-1 0 15,-14-6-141-15,-3 1-73 16,-10-1-247-16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5:58.9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1207 144 833 0,'0'0'151'15,"0"0"-34"-15,0 0-41 16,0 0-31-16,0 0-21 15,0 0-24-15,97-86 0 16,-46 86-2-16,1 23-8 16,-8 20 7-16,1 5-8 15,-7 3 19-15,-17 2-8 16,-4-8 2-16,-17-6 3 16,7-10 0-16,-7-11-5 15,0-9 0-15,0-9 6 0,7 0 0 16,-7 0 6-16,0-3 37 15,0-24 41-15,0-12-55 16,0-7-26-16,0-6-8 16,6-2 10-16,8 5-6 15,3 10-3-15,-10 13-2 16,7 18-3-16,10 8 1 16,4 0-11-16,9 8-3 15,8 25 13-15,7 5-8 16,-21 3 11-16,-4-1-2 15,-3-2 3-15,-10-13-2 16,0-3 1-16,-7-10 0 16,3-7-6-16,-10-5 10 0,0 0-4 15,0 0 17 1,0 0-6-16,7-25 22 0,-7-7-27 16,7-5-5-16,0-3 10 15,17 6-9-15,-18 7-2 16,15 11 0-16,-4 10 3 15,4 6-6-15,10 0-10 16,3 18-2-16,4 18 12 16,0 10-8-16,-7 0-7 15,-17 2-52-15,6-1-118 16,-3-8-91-16,-3-10-574 16</inkml:trace>
  <inkml:trace contextRef="#ctx0" brushRef="#br0" timeOffset="706">3408 264 446 0,'0'0'168'0,"0"0"-59"16,0 0 23-16,0 0-40 16,268 0-35-16,-172-3-43 15,8-11-1-15,-8 2-13 16,-7 4-4-16,-23 2-30 15,-29 0-211-15,-30 0-339 16</inkml:trace>
  <inkml:trace contextRef="#ctx0" brushRef="#br0" timeOffset="907">3607 55 151 0,'0'0'658'0,"0"0"-506"15,0 0 16-15,0 0-29 16,0 0-81-16,0 0-49 16,-34-3-9-16,68 49 0 15,4 14 14-15,7 0-12 16,-7 6 2-16,-11-3-1 16,4-6-3-16,0-4 0 15,-10-9-211-15,-4-7-398 16</inkml:trace>
  <inkml:trace contextRef="#ctx0" brushRef="#br0" timeOffset="41783">2497 193 548 0,'0'0'142'0,"0"0"-7"0,0 0-11 16,0 0-64-16,0 0-2 15,0 0 8-15,0-106-55 16,0 100 30-16,0 3-24 16,0 3-16-16,0 0-2 0,14 0-5 15,16 5 3-15,15 21-1 16,-7 9-1-16,-17 8 5 15,-8 5 0-15,-2 6-3 16,-11 4-7-16,0-1 10 16,-24-5 0-16,-14-7 0 15,10-11 10-15,-3-8-7 16,11-9-3-16,9-9 0 16,5-4-6-16,6-4 10 15,0 0-4-15,0 0 9 16,0 0-6-16,0-14 20 15,0-21-23-15,6-7 0 0,18-5-2 16,7-7 4-16,-3-2-2 16,17-8 0-16,6 4 8 15,1 9-9-15,-1-2 1 16,11 17 0-16,-17 1-9 16,0 13 9-16,-25 7 0 15,-6 9-1-15,-14 6 15 16,0 0-17-16,0 0 3 15,0 0-17-15,0 0 14 16,0 21-21-16,-14 8 24 16,-6 8 1-16,-11 6 7 15,0 5-8-15,-7 9 0 16,10 0 1-16,4-2-5 16,4 2 4-16,6-9 0 15,14 1-4-15,0-9 17 0,0-5-13 16,45-7 0-16,6-5 0 15,8-6 1-15,-1-8 6 16,1-9-7-16,2 0 13 16,-16-9-5-16,7-20 13 15,-18-4 0-15,-3-2-19 16,-17-2 17-16,-14 5-19 16,0 6-2-16,0 4-30 15,-28 8-118-15,-16 2-233 16</inkml:trace>
  <inkml:trace contextRef="#ctx0" brushRef="#br0" timeOffset="46986">111 384 364 0,'0'0'164'0,"0"0"-68"15,0 0 13-15,0 0-2 16,0 0-42-16,0 0 1 16,-111 62-20-16,111-62-13 15,0 0 29-15,0 0-39 16,28 0 6-16,24 0 17 0,30 0-10 16,14 0 21-16,21-10-17 15,17-16-24-15,-6 0 14 16,-18 1-29-16,-14 4-1 15,-27 10 0-15,-35 2 3 16,-10 3-7-16,-24 6-90 16,0-2-116-16,-45 2-63 15</inkml:trace>
  <inkml:trace contextRef="#ctx0" brushRef="#br0" timeOffset="47235">303 121 534 0,'0'0'185'0,"0"0"-43"15,0 0-13-15,0 0-43 16,0 0-66-16,0 0 3 16,0 15-12-16,0 21-11 15,0 15 61-15,0 10-30 16,0 4-3-16,0 7 26 15,7 2-32-15,0 7 4 16,0 2-25-16,3 2 2 16,-10-1-6-16,0-5-11 15,0-7-198-15,7-9-299 16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6:52.1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25 350 696 0,'0'0'150'0,"0"0"-74"16,0 0 29-16,0 0-7 15,0 0-26-15,0 0-54 0,-65-42 2 16,141 40-19-16,20-2 1 15,21 2 2-15,3-1 0 16,-3 0-2-16,3-5-2 16,-16-4 21-16,-15 6-19 15,-30-11 27-15,-22 3 12 16,-16 0 3-16,-14-6 33 16,-7-1-31-16,0-4-13 15,-21 0-1-15,-37-4-26 16,-18 3 14-16,-6 0-14 0,9 6-5 15,-2 5 17 1,9 6-18-16,15 2 7 0,13 7-4 16,24 0 9-16,14 0-13 15,0 0 1-15,28 0-7 16,47 15 3-16,22 10 4 16,13-2 0-16,-7 5 2 15,10 3 7-15,-3 1-9 16,-20 5 0-16,-25 3 0 15,-20 3-3-15,-31 8 3 16,-14 9-2-16,-52 15 0 16,-44-1-67-16,-14 0-110 15,0-11-138-15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6:49.8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463 1113 620 0,'0'0'228'0,"0"0"-69"16,0 0-33-16,0 0-7 15,0 0-51-15,0 0-17 16,-45-145-15-16,45 117-23 15,21 6 18-15,10 2-28 16,14 0-2-16,-1 11 7 16,8 7-2-16,-7 2-7 15,6 0 1-15,-13 20 0 16,-10 20-7-16,-4 12 7 0,-17 11 0 16,-7 2-3-1,0-8 10-15,0-14-7 0,0-18 0 16,-7-10 0-16,0-9 1 15,7-6 4-15,-17 0-5 16,3-6 22-16,0-20-20 16,4-11 3-16,3-9 1 15,7-9-5-15,0-4 6 16,0-10-7-16,7 12 0 16,17 17-6-16,-4 11 7 15,5 21-1-15,2 8 0 16,4 0-2-16,7 6-2 15,7 28 4-15,-1 15-1 16,-6 2-5-16,-4 12 6 0,-16 0 0 16,-5-3 0-16,-6-6 1 15,-7-2-7-15,0-7-11 16,0-7-110-16,0-7-68 16,0-11-123-16,0-8-363 15</inkml:trace>
  <inkml:trace contextRef="#ctx0" brushRef="#br0" timeOffset="257">1278 993 649 0,'0'0'181'15,"0"0"-58"-15,0 0-19 16,0 0-31-16,0 0-43 15,0 0 2-15,103-38-16 16,-27 23 14-16,10 2-2 16,10 1-27-16,-7-2 13 15,-13 5-14-15,-17 4 2 16,-22 2-10-16,-16 3-96 16,-21 0-150-16,0 0-250 15</inkml:trace>
  <inkml:trace contextRef="#ctx0" brushRef="#br0" timeOffset="518">1440 784 703 0,'0'0'212'0,"0"0"-69"15,0 0-1-15,0 0-35 16,0 0-33-16,0 0-13 15,-21-57-53-15,59 62-3 16,3 33 24-16,-3 1-28 16,0 16 21-16,-7 8-19 15,-11 11 4-15,-6 6-5 16,-4-8 2-16,-10-1-4 0,0-10 0 16,7-10-53-1,-7-17-125-15,14-11-109 0,0-11-330 16</inkml:trace>
  <inkml:trace contextRef="#ctx0" brushRef="#br0" timeOffset="1080">2069 612 693 0,'0'0'231'0,"0"0"-72"15,0 0 2 1,0 0-70-16,0 0-52 0,0 0-38 16,24 32 9-16,14 17 25 15,-11 10-19-15,-3 16-8 16,-10 2 15-16,0 12-15 16,-14-9 10-16,0-3-15 15,0-6 1-15,0-25 4 16,0-6-8-16,-21-18 0 15,14-13-1-15,7-9 11 16,-17 0-10-16,10-2 21 16,0-27-16-16,-6-11 16 15,6-17-16-15,7-6 2 16,0-11-7-16,0 5 10 16,20 5-8-16,-6 20-2 0,10 12 1 15,-3 15-7-15,3 11 6 16,-3 6 0-16,3 0-3 15,3 23-6-15,-3 11 5 16,-10 15 0-16,3 5-13 16,-10 6 12-16,-7 0-7 15,0-9 12-15,0-13 0 16,0-9 8-16,0-13-11 16,7 2 3-16,0-10 0 15,6 1-4-15,12-1 6 16,-5-3-2-16,18-5 0 15,7 0-7-15,6 0 6 0,8-5-50 16,10-14-50-16,-11-13-24 16,0 6-79-16,-20 3-82 15</inkml:trace>
  <inkml:trace contextRef="#ctx0" brushRef="#br0" timeOffset="1651">2100 249 667 0,'0'0'134'15,"0"0"3"-15,-237-152-41 0,154 110 10 16,-3 13-58-16,-21 13 14 15,-3 10-8-15,-17 6-32 16,-14 2 14-16,-13 38-15 16,-15 15 2-16,-10 14 11 15,0 19-30-15,11 21 13 16,34 16-15-16,31 24 10 16,34 23-4-16,31 13-8 15,38 7 0-15,17-7 2 16,80-15 5-16,44-23-7 0,34-20 9 15,42-18-9 1,13-32 7-16,21-26-7 0,17-31 0 16,-3-20 5-16,3-3 3 15,-24-48-6-15,-13-18 2 16,-39-19 4-16,-13-14 4 16,-17-5-12-16,-35-8 1 15,-24-2 6-15,-31-9 0 16,-10-8 5-16,-35-20 24 15,-20 2-14-15,-7-8 11 16,-27 9-21-16,-63 16-1 16,-44 18 6-16,-58 30-12 15,-45 31-4-15,-38 30-1 0,-7 26 6 16,10 0-4-16,55 20-2 16,63 20-6-16,64 15 3 15,76 2-99-15,14 12-56 16,104 2-258-16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0:37.2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66 306 725 0,'0'0'113'0,"0"0"-38"16,0 0 17-16,0 0-30 15,0 0-17-15,0 0-15 16,-7-38-24-16,7 38 0 15,0 0-4-15,0 0 4 16,0 0 10-16,0 0-11 16,0 0 2-16,0 0 2 15,0 0 2-15,0 0-8 0,0 0-3 16,0 0 0 0,0 7-11-16,0 13-25 0,0-1-181 15,-21 6-370-15</inkml:trace>
  <inkml:trace contextRef="#ctx0" brushRef="#br0" timeOffset="1082">38 277 708 0,'0'0'117'16,"0"0"11"-16,0 0-19 16,0 0-18-16,0 0-62 15,0 0-21-15,0-2-9 16,0 33 4-16,0 15 3 16,-10 5 4-16,-4-5-6 15,7-3 9-15,0-6-13 16,7-9 4-16,0-4-5 15,0-16 4-15,0 4-3 16,0-12 0-16,0 0 4 0,0 0 0 16,0 0-3-16,7 0 0 15,24-15 29-15,10-16-29 16,14-1 11-16,4-5-5 16,-8 11-1-16,-13 7-4 15,-10 13-2-15,3 6-8 16,-11 0 4-16,11 6-11 15,0 13 15-15,-10 13-2 16,3-6 2-16,-3-6-4 16,-1-1 4-16,4-1 0 15,-10-12-7-15,3-6 13 0,4 0-6 16,3 0 5 0,3-26-1-16,-3-6 8 0,4-5-12 15,-21-3 0-15,-7-3 19 16,0-2-18-16,0 8 26 15,-7 5 8-15,-21 11-29 16,4 10 7-16,4 6-13 16,3 5-10-16,10 0 2 15,-7 23-3-15,14 16 11 16,0 7 0-16,0 3 6 16,0-9-15-16,31-11 9 15,10-9-12-15,4-12 7 16,6-8 1-16,4 0 4 15,4-2 4-15,-21-24 5 16,-4-3 2-16,-3-3-8 0,-10 4-3 16,-21-3 31-16,0-1-16 15,0 9 20-15,0 15-10 16,0-1-20-16,0 9 11 16,0 0-16-16,0 0-16 15,17 20 11-15,3 13-1 16,5 11 6-16,-5-6 0 15,11 7 9-15,7-11-15 16,-11 1 6-16,11-7-16 16,-7-10-5-16,-10-7-100 15,3-8-85-15,-17-3-42 16,-7 0-113-16</inkml:trace>
  <inkml:trace contextRef="#ctx0" brushRef="#br0" timeOffset="1268">1245 358 409 0,'0'0'187'0,"0"0"-51"16,0 0 11-16,0 0-32 16,0 0-42-16,0 0-28 15,-14-49-45-15,-3 84-9 16,-4 13 7-16,-10 6 3 16,4 0-1-16,3-5 4 15,10-6-4-15,7-9-79 16,-3-11-289-16</inkml:trace>
  <inkml:trace contextRef="#ctx0" brushRef="#br0" timeOffset="1531">1585 77 122 0,'0'0'603'16,"0"0"-451"-16,0 0 16 15,0 0-44-15,0 0-37 16,0 0-66-16,-7-77-12 16,-17 129-9-16,4 11 21 15,-1 8-21-15,4-7 19 0,10 0-19 16,7-6 0 0,0-7-3-16,0-14 0 0,31-11-3 15,3-20-51-15,-3-6-96 16,0 0-12-16,-17-14-42 15,-7-15 0-15,-7-3-133 16</inkml:trace>
  <inkml:trace contextRef="#ctx0" brushRef="#br0" timeOffset="1663">1527 277 141 0,'0'0'193'0,"0"0"-60"16,0 0-11-16,0 0-18 16,0 0-44-16,0 0-5 15,-103-80-42-15,161 80-13 16,8 0 16-16,16 0-16 0,-17 0-136 15,-3 0-246 1</inkml:trace>
  <inkml:trace contextRef="#ctx0" brushRef="#br0" timeOffset="1848">2490 72 785 0,'0'0'167'0,"0"0"-2"16,0 0-66-16,0 0-50 15,0 0-49-15,0 0-14 16,-31-9-37-16,31 43-131 0,17 4-173 16</inkml:trace>
  <inkml:trace contextRef="#ctx0" brushRef="#br0" timeOffset="2036">2662 504 680 0,'0'0'208'0,"0"0"-75"16,0 0-17-16,0 0-62 15,0 0-17-15,-306 122-34 16,209-64 0-16,1-7-3 15,0 6-134-15,6-6-398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6:56.4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149 204 792 0,'0'0'181'0,"0"0"-29"16,0 0-9-16,0 0-17 16,0 0-25-16,0 0-42 15,-21-74-14-15,-3 74-30 16,10 5-6-16,-17 29 1 15,4 15-7-15,13 5 0 16,4 7-1-16,10-4-1 16,0-7-1-16,31-6 0 15,20-10 3-15,8-20-5 16,10-10 2-16,-4-4 0 0,4-6 12 16,-28-20-10-16,-17-5 2 15,-17-2 5-15,-7-6 2 16,0-4-11-16,-7-2 0 15,-38 2 0-15,-6 9 2 16,-1 10-2-16,7 1 0 16,8 12 1-16,9 11 1 15,4 0-2-15,17 0 0 16,7 40 0-16,0 0-2 16,45 11 2-16,20-2 0 15,25-9-1-15,6-17 6 16,14-23-5-16,10 0 0 15,-17-25 0-15,0-18 5 16,-27-3-3-16,-17-3 2 16,-22 3 6-16,-16 3-5 0,-21 4 25 15,0 5 1-15,0 2-13 16,-14 3 15-16,-6 9-17 16,-4 9-1-16,10 5-1 15,7 6-14-15,-10 6 7 16,-4 45-4-16,-3 29-3 15,3 29 7-15,-3 14-7 16,4 22 0-16,6 10 2 16,-10 0 5-16,-4-1-7 15,-3-6 0-15,1-13 4 0,16-18-7 16,14-37 3-16,0-31-14 16,0-29 2-16,44-20-4 15,8 0 16-15,6-26 11 16,4-14-8-16,-20-3 16 15,-11-8-17-15,-7-7 1 16,-24-10 0-16,0 3 1 16,-31-13-8-16,-35 9-10 15,-9 12-53-15,9 8-2 16,29 15-48-16,30 11-67 16,7 3-228-16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6:54.2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38 584 650 0,'0'0'274'0,"0"0"-151"15,0 0 25-15,0 0-38 0,0 0-42 16,0 0-65 0,0 31 7-16,0 35 4 15,-7 8 0-15,0 3-11 0,0 1 21 16,-3-6-21-16,3 1 0 15,7-21-1-15,0-15 7 16,0-11-8-16,0-24 3 16,0-2-2-16,0 0 15 15,0-31 3-15,7-23 36 16,17-17-38-16,-4-4-11 16,11-9 35-16,-10 11-36 15,3 15-4-15,-10 19 3 16,-7 13 1-16,3 12-6 15,-3 14 0-15,7 0-4 16,10 2 1-16,10 36-8 0,-3 1 8 16,7 16-3-16,-17 2 6 15,3 6 0-15,-11-5-2 16,8-5-6-16,-4-15 4 16,-3-15-1-16,-7-15-3 15,-7-8 0-15,7 0 15 16,0-17-7-16,3-23 7 15,4-11-4-15,-7-7 1 16,-1-5-4-16,12 4 4 16,-5 2 1-16,-6 10-5 15,7 19 0-15,-14 8-1 16,10 14 7-16,-3 6-8 0,7 0 2 16,0 20-15-16,10 20 4 15,-4 11 10 1,-2 7 1-16,2-5 2 0,1 0-2 15,-4-10 0-15,11-14 1 16,-11-11 2-16,-4-11-5 16,-13-7 2-16,14 0 0 15,-7 0-2-15,3-20 10 16,11-20-2-16,-7-6-3 16,3-3 2-16,-3 4-3 15,0 2-2-15,3 5 0 16,-4 7-3-16,-6 14 7 15,7 6-4-15,-14 8 0 0,0 3-5 16,17 0 4 0,4 17-13-16,10 14 14 0,-11 9-8 15,-2 3 5-15,9 3 3 16,-3-9 0-16,4-5 6 16,3-13-9-16,-11-7 4 15,-2-12-1-15,-5 0 0 16,1 0 0-16,10-26 0 15,-3-11 11-15,-4-6-6 16,4 1 4-16,-15-1-5 16,12 3-3-16,-18 3 17 15,0 13-17-15,0 10 10 0,0 8 1 16,0 6-11 0,0 0 5-16,0 0-6 15,0 15-9-15,7 19 3 0,13 12 8 16,11 0-2-16,-3-1 0 15,9-8 2-15,1-4-4 16,-7-17 2-16,4-7 0 16,2-9-8-16,8 0 11 15,7-25-3-15,-1-19 5 16,18-11 3-16,-17-5-4 16,-8-5-4-16,-16-6 2 15,3-12 1-15,-31-9-2 16,0-5-1-16,0 6 8 15,-38 10-3-15,-7 18 2 16,1 26-1-16,9 17-4 0,11 8 20 16,3 12-21-16,11 0-1 15,3 29 0-15,0 35 3 16,0 24-3-16,7 21 0 16,0 5 3-16,0 3-5 15,45 1 2-15,7-1 0 16,6-15-1-16,11-15-2 15,3-30-4-15,4-29-2 16,-4-22 0-16,17-6 6 16,-6-32 2-16,-1-25 1 15,-9-14 8-15,-15-4-1 16,-6-4-4-16,-14-2-2 0,-14-4 2 16,-18-10 10-16,-6 1-13 15,0-7 12-15,-13 7-6 16,-18 17-1-16,0 20 9 15,3 23-5-15,11 20-1 16,10 10 12-16,7 4-20 16,0 20-8-16,-7 37 8 15,7 30 0-15,-13 17 3 16,13 11-3-16,-7 3 5 16,7-1-9-16,0-9 6 15,0-7-2-15,27-18 0 16,18-20-24-16,0-24-1 15,6-19-35-15,8-20-29 0,3-16-32 16,-4-39-75-16,-20-16-44 16,-31-6 46-16,-7 8 41 15,-14-6 124-15,-48 16 28 16,-3 10 1-16,-11 15 43 16,4 8 10-16,3 14 32 15,24 1 24-15,11 8-60 16,10 3 10-16,17 0-1 15,7 0-7-15,0 0 1 16,24 9-19-16,28 3 2 16,20-5 20-16,4-3-21 15,3-4 7-15,-11 0-8 0,-2 0-6 16,-22 0 11-16,-6-6-17 16,-7 1 6-16,-17-2-1 15,-7 7-9-15,-7-5 7 16,0 2-7-16,0 3-14 15,0 0-3-15,0 0-3 16,0 26-3-16,0 22 1 16,0 12 10-16,0 6 4 15,0 3-9-15,0-4 0 16,0-8 2-16,0-11 0 16,0-11-2-16,7-15 0 15,-7-9-10-15,7-8-48 16,-7-3-56-16,0 0-71 15,10-26-47-15,-3-17-411 16</inkml:trace>
  <inkml:trace contextRef="#ctx0" brushRef="#br0" timeOffset="316">3053 401 275 0,'0'0'272'16,"0"0"-124"-16,0 0 30 15,-34-169-27-15,17 149-37 16,3 9-14-16,7 5-9 15,0 6-28-15,7 0-35 16,0 0-28-16,0 32 5 16,0 7-5-16,21 4 0 15,10-3 9-15,7-14-7 16,-11-9 0-16,4-12-2 0,7-5 23 16,-4 0-3-16,4-5 27 15,-14-20 3-15,-10-4-24 16,-7 3 11-16,-7-2-27 15,-7 2-10-15,-38 3 0 16,-13 9-19-16,6 10 19 16,14 4-33-16,14 12-59 15,24 27-25-15,0 17-86 16,11 1-130-16</inkml:trace>
  <inkml:trace contextRef="#ctx0" brushRef="#br0" timeOffset="1284">3603 809 943 0,'0'0'182'0,"0"0"-22"15,0 0-20-15,0 0-53 16,0 0-62-16,0 0-25 15,0 118 32-15,0-45-12 16,0 2 7-16,0-3-12 16,0-9-8-16,0 0 8 15,0-19-14-15,0-5 0 16,0-14 5-16,0-7-1 16,0-10-5-16,0-2 1 0,0-6 3 15,0 0 8-15,0 0 14 16,0-38 16-16,0-7-28 15,0-21-4-15,0-8-9 16,0-17 3-16,0-8 1 16,7 2 0-16,7 3-5 15,3 15 0-15,-3 16-4 16,10 25-1-16,-3 13 1 16,-8 11 4-16,18 14-24 15,0 0 23-15,21 5-6 16,-18 29-7-16,4 6 13 0,-7 9-17 15,-17 8 16 1,-14 0-2-16,0 1-7 0,-7-7 9 16,-31-5-4-16,0-9 0 15,11-6 2-15,-4-13 4 16,17-7 0-16,0-8-4 16,14-3 14-16,0 0-10 15,0 0 0-15,7-6-2 16,38-37-5-16,20-13 7 15,25-16 0-15,-8-11 4 16,-3 0 6-16,-3 0-6 16,-4 0-4-16,-10 1 0 15,-17-2 1-15,-18 13-1 16,-10 14 0-16,-17 14 4 0,0 11 3 16,0 12 7-16,-31 15-3 15,0 0-11-15,4 5 3 16,3 0-1-16,3 30-2 15,-3 27 1-15,17 26 11 16,7 8-12-16,0 7 0 16,7-1 1-16,31-2 1 15,7-12-2-15,6-11 0 16,1-28-4-16,6-14-10 16,11-22 14-16,-4-8 0 15,18-8 0-15,-7-33 1 16,-11-5 5-16,-7-8-6 15,-20-6 1-15,-17 3 6 0,-11 3-6 16,-10 11-1 0,0 6 2-16,0 17-6 0,-31 5 4 15,0 12 0-15,4 3 0 16,3 11-2-16,3 35 2 16,-3 15 0-16,24 4 2 15,0 4-3-15,0-6 1 16,0-6 0-16,31-11 0 15,0-9-23-15,10-11-10 16,21-12-72-16,10-14-96 16,4 0-44-16,-18 0-240 15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6:57.2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6 207 861 0,'0'0'236'16,"0"0"-38"-16,0 0-54 15,0 0-48-15,0-154-32 16,0 136-25-16,0 4-16 16,17 5-1-16,10 7-18 15,4-4 3-15,14 6-7 16,7 0 0-16,-8 31-4 0,1 12 4 16,-14 11-1-16,-10 13-3 15,-15-2 8-15,1-2 0 16,0-12-4-1,-7-16 0-15,11-17-1 0,-11-17 1 16,6-1 0-16,-6 0 9 16,0 0-3-16,14-10 27 15,-14-19-4-15,14-9-22 16,3-1 2-16,4-5-2 16,10 5-7-16,-4-4 0 15,11 9 4-15,-14 8-4 16,-10 14 0-16,6 7-2 15,-2 5-6-15,2 0 2 0,4 11 6 16,4 22-5-16,-11 11 6 16,-3 2-10-16,0-1 8 15,-8-5 1-15,5-11 3 16,-11-12-2-16,7-8-1 16,-7-9 0-16,6 0 4 15,-6 0 6-15,14-3-7 16,0-28 0-16,10-6 3 15,7-15-6-15,-3 3 0 16,9 1-1-16,-6 5 11 16,-3 5-11-16,3 12 1 15,-18 15-3-15,12 9 0 0,-5 2-7 16,11 0 9-16,-3 21-4 16,9 6 4-16,-12 10-2 15,-5 1 3-15,-6-7 0 16,3 1-8-16,-3-7 9 15,0-7-1-15,-8-4 0 16,12-12 0-16,-18 2-5 16,7-4-4-16,-7 0-32 15,0 0-13-15,0 2-102 16,0-2-90-16,0 0-136 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7:06.48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7361 860 506 0,'0'0'197'16,"0"0"-57"-16,0 0-19 15,0 0-40-15,354-48-57 16,42-1 34-16,174-10-9 16,132-8-35-16,72 10 7 15,23 9-20-15,-47 7 7 16,-76 16-4-16,-86 8 5 15,-114 11-4-15,-89 6 9 16,-89 3-8-16,-73 17 18 16,-75-3-22-16,-69-9-2 15,-34-3 2-15,-45-5 8 16,-14 8-14-16,-113 0 10 0,-110 2 6 16,-124 6 3-16,-93-8-15 15,-55 4 0-15,-10-4 2 16,27 4 7-16,42 7-7 15,27 7-2-15,-7 11-3 16,-13 0-4-16,-25 4 8 16,-13-2-1-16,20-4 0 15,52-8 6-15,85-3-5 16,108-9-1-16,113-4 0 16,103-3-6-16,89-8 11 15,148 0-5-15,124 0 4 16,114-19-4-16,75-10 0 15,34-2-29-15,11-4 6 0,-17 2 16 16,-52 1 2-16,-65 0 5 16,-107 6-1-16,-117 3 2 15,-103 9-2-15,-82 6 1 16,-52 2 0-16,-120 6-2 16,-131 0 2-16,-155 12 0 15,-158 22-4-15,-141 8 7 16,-103 3-4-16,-45 5 1 15,7 4 0-15,32 9-6 16,-1 8-4-16,14 12 10 16,-1 11 9-16,5 13-9 15,2 21 28-15,39 7 8 0,24-4-20 16,92-16 22-16,152-36-38 16,168-24 6-16,152-28-7 15,123-14 1-15,72-13 0 16,190-26 6-16,175-45-6 15,203-21 18-15,168-19-18 16,86 2 3-16,42 9-14 16,-31 15 4-16,-66 10 2 15,-82 12-3-15,-114 3 8 16,-86-3-1-16,-75 6 1 16,-66 0 0-16,-58 8 0 15,-76 13 0-15,-75 3 0 16,-66 17 0-16,-58 4 5 0,-38 9-4 15,-38 3-1 1,-123 3 0-16,-121 37 9 0,-121 9-3 16,-92 8-4-16,-82 0-2 15,-53 3 2-15,-30 2-3 16,-7 4 2-16,59-3-1 16,50 6 0-16,63-6-2 15,66-14 0-15,57-13-8 16,70-12 20-16,92-19-3 15,93-5-7-15,86-5 1 16,62-38 0-16,168-20 3 16,142-17-4-16,171-9 0 15,162-8 7-15,141 5-7 16,76 1 0-16,6 2-12 0,-37 2-12 16,-104 9 6-16,-120 6 18 15,-141 15 0-15,-175 17 1 16,-148 17-1-16,-145 17 0 15,-85 6 2-15,-186 9 0 16,-165 34-2-16,-145 11 5 16,-137 12-2-16,-100 3 6 15,-86 9-10-15,-20 6 1 16,-21 2 0-16,27 3-2 16,70-3 9-16,88-9-7 15,125-9 12-15,140-10-6 16,141-15-6-16,128-15 0 15,127-19 2-15,72-9 0 0,161-32 3 16,180-48-5-16,178-29 9 16,179-17 0-16,110 6-6 15,45 15-3-15,-38 19 2 16,-69 19-19-16,-93 14 14 16,-113 17 3-16,-117 6-8 15,-124 13 18-15,-124 6-12 16,-85 5 2-16,-84 6 0 15,-57 0-7-15,-162 3-2 16,-159 28 9-16,-178 12 1 16,-107 9 10-16,-71 11-10 15,-29 5-1-15,18 4 0 0,55-1-9 16,106-14 14 0,165-17-5-16,176-14 2 0,131-17 12 15,99-9-15-15,24 0 1 16,113-32 0-16,94-34-7 15,110-31 7-15,88-20-3 16,67-6 1-16,44 6-2 16,3 14 1-16,-34 17 3 15,-48 20 0-15,-76 13 1 16,-113 12-1-16,-117 18 0 16,-104 9-3-16,-102 14 4 15,-179 0-1-15,-148 25 0 16,-148 32 1-16,-107 18-10 0,-72 7 9 15,-13 8 0 1,30-10-1-16,114-6 14 0,138-11-15 16,116-12 2-16,121-13 0 15,85-15-8-15,77-9 8 16,44-14 0-16,134 0 0 16,103-32 10-16,128-31-10 15,109-14 0-15,83-12 4 16,41 1-14-16,-13 2 10 15,-42 6 0-15,-75 3-2 16,-69 6 14-16,-97 4-12 16,-109 22 0-16,-97 13 1 15,-96 21-4-15,-148 11 3 16,-134 4 0-16,-155 44-10 0,-147 21 9 16,-83 13 1-16,-45 4 0 15,31-1 6-15,111-8-14 16,140-10 8-16,141-13 0 15,117-17-2-15,90-15 9 16,54-9-13-16,28-5 6 16,58-3 0-16,97-5-7 15,96 0 10-15,121-28-3 16,102-32 5-16,69-9 6 16,49-2-17-16,-8 10 6 15,-34 13 0-15,-54 11-9 16,-49 14 11-16,-107 9-2 15,-110 10 0-15,-120 4 0 0,-110 4-7 16,-89 33-5-16,-135 19 12 16,-92 22-8-16,-100 5 8 15,-34 6 0-15,-42-6-1 16,11-9 5-16,58-11-4 16,96-17 0-16,121-20 6 15,96-15-9-15,72-11 3 16,38 0 0-16,31 0-1 15,93-39 16-15,106-20-15 16,83-18 0-16,55 0 1 16,17 9-3-16,-14 2 2 15,-44 11 0-15,-66 10 0 0,-86 11 5 16,-85 14-5 0,-76 11 0-16,-42 9-4 0,-127 0-1 15,-106 25-3-15,-93 24 8 16,-76 14-8-16,-24-3 14 15,18 3-6-15,57-6 0 16,77-11 9-16,71-9-18 16,66-11 9-16,69-6 0 15,45-11-10-15,51-9 22 16,17 0-12-16,137 0 0 16,122-32 8-16,122-7-4 15,98-4-4-15,23 8 0 16,-7 9-11-16,-31 4 21 0,-44 2-10 15,-52 2 0 1,-86-2 7-16,-113 15-9 0,-100 5 2 16,-86 11-16-16,-155 43 9 15,-103 29 7-15,-106 23 1 16,-80 8-1-16,-47 3 6 16,-25-2-12-16,4-3 6 15,13 1 0-15,42-1 0 16,72-12 0-16,72-17 0 15,100-23 0-15,99-26 5 16,76-11-6-16,49-11 1 16,112-12 0-16,115 0 8 15,126-38-3-15,124-33-5 16,90-18 0-16,68-8 2 0,15 0-2 16,6 9 0-16,-38 13 1 15,-38 15-6-15,-65 14 5 16,-123 19 0-16,-139 14 0 15,-123 13 7-15,-124 0-19 16,-75 29 3-16,-159 23 9 16,-123 22 0-16,-107 8 0 15,-69 7 0-15,-55 5 1 16,-37 1 5-16,-14-6-6 16,20-12 0-16,38-3 5 15,76-8-3-15,103-15-2 16,116-11 0-16,108-17-2 15,102-11 9-15,59-12-13 0,131 0 6 16,123-26 0-16,125-34 10 16,116-18-10-16,69-12 0 15,37-5-7-15,29-5 20 16,13 8-13-16,3 4 0 16,-24 11 5-16,-37 19-14 15,-66 15 10-15,-110 18-1 16,-99 12 4-16,-101 12 4 15,-99 1-9-15,-89 0 1 16,-72 31-20-16,-149 32 15 16,-147 26 8-16,-152 10-3 15,-106 7 0-15,-93-9 7 0,-14 4-2 16,1-13-5 0,44-2 1-16,75 0-15 0,80-4 16 15,103-11-2-15,137-18 0 16,121-22 12-16,99-19-13 15,90-12 1-15,155-6 0 16,133-46-3-16,142-25 3 16,109-15 0-16,91-7-4 15,81-7 25-15,42 3-24 16,41 6 3-16,-3 6 0 16,-28 10-1-16,-65 18 1 15,-87 11 0-15,-98 26-1 16,-146 18 6-16,-136 8-5 15,-153 3 0-15,-122 46-20 16,-201 17 20-16,-171 17-5 0,-148 8 5 16,-141-2 2-16,-96 2 10 15,-97-3-18-15,-61 4 6 16,-4-4 0-16,27 4-3 16,90-17 3-16,120-4 0 15,118-14 0-15,154-19 14 16,165-18-14-16,130-18 0 15,121-2 0-15,141-34 0 16,155-29 0-16,144-14 0 16,86-5-4-16,45-2 12 15,27 1-8-15,25 6 0 16,16 8 6-16,28 6-12 0,-17 18 6 16,-24 8 0-16,-49 5 0 15,-75 12 8-15,-72 9-8 16,-96 8 0-16,-97 3 2 15,-110 0-11-15,-82 0 9 16,-83 26-15-16,-154 19 13 16,-128 7 2-16,-131 11 1 15,-99-4-1-15,-79 4 3 16,-52 6-9-16,-10-3 6 16,41 3 0-16,86-6 2 15,141-12 1-15,128-10-3 16,123-16 0-16,106-14 1 15,66-11-12-15,124 0 16 16,113-2-5-16,114-32 8 0,79-7 2 16,72-17-10-16,48 2 0 15,21-3 3-15,7-3-8 16,-8 5 5-16,-37 3 0 16,-44 11-4-16,-73 12 11 15,-83 4-7-15,-109 20 0 16,-101 7 2-16,-105 0-14 15,-70 39-4-15,-178 24 16 16,-128 17 1-16,-116 6 8 16,-73-2-9-16,-69-8 0 15,-30-7 3-15,24-12-8 0,82-5 5 16,117-16 0 0,134-7-3-16,141-12 12 0,110-8-10 15,97-9 1-15,178 0 0 16,134-20 2-16,155-26-2 15,90-11 0-15,65-6 1 16,55-8 10-16,20-4-11 16,7 6 0-16,-23 16 5 15,-36 15-5-15,-57 13 0 16,-63 19 1-16,-102 6-13 16,-118 0 14-16,-144 25-2 15,-113 7 0-15,-100-1-8 16,-69 3 6-16,-138 7 1 0,-116 1 1 15,-86-7 14 1,-59-8-7-16,4-6-7 0,27-6 0 16,59-1 5-16,75-5-10 15,72 2 5-15,90-5 0 16,76 0-2-16,58-4 2 16,65 2 0-16,114-4-9 15,82 0 20-15,87-6-2 16,50-26-9-16,49-18-3 15,55 5-10-15,11 3 11 16,6 8 2-16,-51 10-2 16,-70 22 12-16,-92 2-11 15,-99 0 1-15,-90 0 0 16,-66 26-14-16,-58 13 10 0,-123 13 4 16,-94 8-8-16,-102 3 19 15,-91-3-11-15,-57-3 0 16,-14-17 4-16,27-9-4 15,55-7 0-15,87-16 0 16,105-5 6-16,87-1 7 16,82-2-13-16,76 0 0 15,169-11 9-15,120-20-16 16,130-9 7-16,83-3 0 16,31-3-10-16,0 1 11 15,-31-13-1-15,-59 1 0 16,-65 7 3-16,-61 6-16 15,-91 9 13-15,-78 18 0 0,-89 9-2 16,-90 8-4 0,-90 0 6-16,-102 14 0 0,-118 18 0 15,-75 0 4-15,-17 1-4 16,-14 2 0-16,38-1 1 16,75-3 12-16,52-5-11 15,65-3-2-15,59-9 0 16,55-8-2-16,48-6 8 15,24 0-6-15,58-6 0 16,100-31 10-16,87-14-11 16,74-13 1-16,42 2 0 15,42-4 2-15,-4 9 3 0,-14 2-5 16,-38 16 0-16,-72 13 1 16,-89 8-4-16,-83 16 3 15,-65 2 0-15,-38 0-19 16,-83 0 8-16,-65 0 11 15,-65 0 2-15,-48 0 14 16,-14 0-16-16,10 0 0 16,28-14 4-16,58 2-6 15,69 6 2-15,72 1 0 16,31 5-4-16,14-12-4 16,89-3 8-16,66-11 0 15,68-4 5-15,39-22-3 16,12-5-2-16,-5-8 0 15,-25-4-3-15,-45 8 4 0,-72 19-1 16,-69 16 0-16,-65 12 3 16,-65 14-16-16,-121 0 5 15,-103 11 8-15,-75 21 0 16,-56 7 11-16,-33-4-11 16,-36 0 0-16,-9-9 3 15,34-10-7-15,54-4 9 16,115-10-5-16,123-2 9 15,113 0-1-15,59 0-3 16,134-22-5-16,111-21 1 16,95-14 0-16,76-12-1 15,14 0 0-15,-14 4-2 16,-31-1-15-16,-76 9 15 0,-78 15 0 16,-90 16 2-1,-97 14-9-15,-50 12 9 0,-142 0 0 16,-107 14-18-16,-92 23 27 15,-83 14-10-15,-75 4 1 16,-42-1 0-16,-24 1-6 16,-6-16 8-16,51-13-2 15,96-14 0-15,131-12 12 16,151 0-12-16,148 0 9 16,148-26-3-16,185-25 9 15,166-12-15-15,92-9 0 16,56 4-2-16,-11-1-45 15,-14-3 41-15,-58-2-7 0,-96 10 13 16,-114 13-7 0,-145 20 7-16,-136 20 0 0,-80 11-4 15,-193 9 5-15,-140 29-1 16,-135 24 0-16,-119 6 6 16,-63 5-11-16,-34 0 5 15,10-1 0-15,79-7 26 16,100-11-24-16,131-13 29 15,147-21-27-15,107-10 2 16,117-10-6-16,117-2 2 16,152-38-2-16,123-17 0 15,75-11-1-15,15-2-14 16,6 11-2-16,-45 7 16 0,-54 15-13 16,-93 14 14-16,-104 12 0 15,-89 8-4-15,-96 3 1 16,-65 3-7-16,-149 28 9 15,-112 12 1-15,-118 6 6 16,-82 0-6-16,-45-1 0 16,-7-3-3-16,14-2 13 15,76-5-10-15,109-13 14 16,135-11-11-16,127-8 13 16,110-6-16-16,141 0 0 15,148-14-1-15,120-31 1 16,72-22-17-16,32-7-10 0,20-12-32 15,13-2 33-15,-20 2 7 16,-51 18 19-16,-90 15-9 16,-130 27 20-16,-115 16-10 15,-112 10-1-15,-66 0-11 16,-144 3 11-16,-117 25 6 16,-131 10 1-16,-72 0 9 15,-48-2-13-15,17-2 8 16,52-2 33-16,64-7-31 15,129-5 29-15,126-6-27 16,110 0-15-16,87 7 0 16,157-7 7-16,121-6-5 15,124-8 12-15,75-10-2 16,52-33-24-16,14-3 8 0,-38 3-12 16,-42 6 7-16,-99 17 9 15,-103 11 0-15,-124 9-1 16,-100 0 13-16,-79 18-24 15,-155 24 2-15,-133 18 10 16,-152 13 0-16,-124 5 0 16,-79 9 0-16,-17 1 0 15,79 4 16-15,165-21-15 16,165-11-1-16,155-12 0 16,103-10-4-16,38-13 4 15,110-13 0-15,65-12 5 16,93-14-1-16,55-37-4 15,62-16 0-15,21-4-15 16,3 2 4-16,-25 9 11 0,-74 21 0 16,-80 25-4-16,-113 14 14 15,-104 0-20-15,-89 48 10 16,-154 20-2-16,-118 12-17 16,-119 9 25-16,-77-9-6 15,-65-9 4-15,1-8 12 16,6-17-17-16,69-10 1 15,116-17 0-15,135-5 24 16,131-14-19-16,106 0-2 16,65-7-3-16,145-32-27 15,93-19-35-15,89-7-37 0,21-7-30 16,3 1-57 0,-10-9-52-16,-42 5 163 0,-61 13 72 15,-52 11 1-15,-58 13 2 16,-66 14 0-16,-61 17 2 15,-46 1 34-15,-13 6 36 16,-72 0-12-16,-76 0-16 16,-61 12-21-16,-49 13 38 15,-24 4-21-15,14 2-17 16,30 4 16-16,60-1-38 16,61-12 5-16,65-1-6 15,52-1-8-15,21-9-7 16,75 1 15-16,45-5 10 15,17-7 5-15,11 0-15 16,16 0 0-16,8-25 5 0,-14-3 6 16,-32-1-11-16,-50 9 0 15,-53 9 5-15,-37 5 7 16,-7 6 38-16,-110 0 1 16,-82 6-29-16,-83 34-12 15,-38 14-8-15,-4-2 2 16,42-1-1-16,76-19 19 15,72-15-17-15,82-9 2 16,45-8 3-16,38 0-9 16,103-11 18-16,82-27-2 15,49-8-15-15,27 4-2 16,-10 8 0-16,-38 11-127 0,-45 8 4 16,-58 7-130-16,-59 2 28 15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7:10.5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1002 881 0,'0'0'154'15,"0"0"-24"-15,0 0 8 16,0 0-48-16,0 0-42 16,0 0-11-16,0 0-23 15,45-129 0-15,-4 112-14 16,14 6 2-16,-14 5-1 16,4 6 0-16,-7 0-1 0,-14 0 0 15,-17 14-9-15,0 12 1 16,-7 0 0-16,0-2 0 15,0-6-1-15,0 0-26 16,0-6 12-16,0-7 15 16,0-2-1-16,0-3 9 15,0 0 4-15,0 0-2 16,0-6 17-16,20-26-16 16,18-19 2-16,7-3-5 15,-7 0 5-15,0 8-1 16,-11 15-4-16,-10 11 1 15,-3 8 2-15,-14 8-1 16,0 2-2-16,0 2 0 0,7 0-14 16,7 20 10-1,-4 17 1-15,-3 3 1 0,7 3 0 16,-7 6-2-16,10-8-4 16,10-10-64-16,11-9-109 15,14-16-73-15,13-6-332 16</inkml:trace>
  <inkml:trace contextRef="#ctx0" brushRef="#br0" timeOffset="2944">1073 796 427 0,'0'0'133'15,"0"0"-21"1,0 0 33-16,0 0-3 0,0 0-46 16,0 0-3-16,-38 3-52 15,76-23 12-15,14 3-50 16,-1 3 3-16,11 5 17 15,-17 3-19-15,13 1 6 16,1-1-4-16,-1-5-6 16,4 1 10-16,-10 0-5 15,-8-6-4-15,-23 6 8 0,-7-2-6 16,-7 4 3 0,-7-1 7-16,0-3-6 0,0 4 5 15,-21-4-12-15,-10 1 1 16,-3 6-7-16,-4-1 12 15,-7 3-7-15,7-3 1 16,11 3 0-16,3 0 2 16,10 1-2-16,-3-2 0 15,17 1 1-15,0 3 4 16,0 0-5-16,0 0 0 16,0 0-12-16,31 0 11 15,20 3 0-15,8 18 1 16,3 5-6-16,-11 8 7 15,-16-1-1-15,-11 5 0 0,-11-1 2 16,-13 3-7-16,0 3 5 16,0 0-5-1,-6 0-8-15,-32-6-202 0,10-8-227 16</inkml:trace>
  <inkml:trace contextRef="#ctx0" brushRef="#br0" timeOffset="3739">2053 527 593 0,'0'0'234'0,"0"0"-100"16,0 0 18-16,0 0-32 0,0 0-40 16,0 0-43-16,14-57-28 15,-14 57-9-15,7 29 6 16,10 4-6-16,-3 5 6 15,-1 0-3-15,1-1 1 16,10-7-4-16,-3 2 0 16,3-3 6-16,-4-3-5 15,5-6-1-15,-5-6 0 16,-3-6 11-16,-3-8-11 16,-7 0 1-16,7 0 1 15,3-19 12-15,10-21-13 16,4-6 1-16,7-3 1 15,-10 10 0-15,-4 10-1 16,-10 14-2-16,-14 13 1 16,6 2-3-16,1 0 1 0,10 0-6 15,-3 0 6-15,0 14-4 16,3 6 5-16,-3 3 0 16,7-3 2-16,-11 0-3 15,4-7 1-15,-7-1 0 16,-7-6-2-16,6-3 2 15,-6-3 0-15,0 0 0 16,7 0 2-16,4 0 2 16,2-17-4-16,8-3 0 15,3 3-1-15,-3 3 2 16,-4 5-1-16,3 1 0 16,-6 8-6-16,3 0 6 0,-3 0-12 15,7 0-1-15,10 0 12 16,7 11-7-16,-1 0 8 15,15-8 0-15,0-3-4 16,6 0 4-16,0-28 0 16,-13-4 0-16,-7-8-1 15,-7-3 4-15,-24-6 6 16,-7-5 17-16,0-3-10 16,0-6 21-16,-24 6-7 15,3 8-3-15,-3 15 12 16,-3 11-24-16,9 12 6 15,5 11 2-15,13 0-22 16,-14 14-2-16,7 43-7 0,-3 32 8 16,-4 11 2-1,14 8-1-15,0-7-1 0,7-7 0 16,37-11-36-16,-6-17-33 16,14-21-76-16,-14-19-76 15,-18-15-38-15,-9-11-62 16</inkml:trace>
  <inkml:trace contextRef="#ctx0" brushRef="#br0" timeOffset="4932">3133 705 302 0,'0'0'179'15,"0"0"-25"-15,0 0-21 16,0 0-28-16,0 0-18 0,0 0-25 16,-155-97-40-1,213 97-18-15,32 3 3 0,23 10 6 16,11-8 2-16,-4-5-7 15,-3 0 16-15,-14 0-8 16,-20-7 3-16,-7-16 19 16,-25 0-11-16,-23 0 10 15,-18 1 1-15,-10-2 12 16,0-1-6-16,0 2-19 16,-38 0-7-16,-7 8 8 15,8 7-20-15,-1 8 3 16,10 0-5-16,4 12 1 15,17 24-8-15,7 10 3 16,0 5 0-16,31 5 0 0,21-8 0 16,6-11 0-16,8-11 0 15,2-12-23-15,-2-11 8 16,3-3-1-16,-25 0 13 16,8-14-5-16,-25-15 14 15,4-3-6-15,-17 1 6 16,-7-3-4-16,-7 2 16 15,0 7-5-15,0 5-4 16,0 5 16-16,-21 7-24 16,14 8 11-16,0 0-12 15,-3 0-11-15,-4 0 9 16,1 14 1-16,6 15 1 16,7-4-3-16,0 1 3 0,0-6 0 15,7-7 0 1,13-3-12-16,4-4 10 0,-17-6 0 15,0 0 2-15,7 0-3 16,-14 0 7-16,0 0-4 16,0 0 13-16,0 0-12 15,0 5 10-15,0 12-11 16,0 17-4-16,0 27 3 16,-7 22 2-16,-7 11 6 15,0 6 0-15,-3-2-4 16,4-1 6-16,6-3-9 15,0-5 0-15,7-4 2 0,0-10 3 16,0-6-5-16,0-9 0 16,0-18 8-16,0-13-12 15,-7-12 4-15,-10-14 0 16,-11-3 12-16,-10 0-11 16,-13-11 10-16,6-27-4 15,0-13-4-15,21-15-2 16,24-11-1-16,0-12 0 15,45-2-4-15,44-10-16 16,8-1 2-16,16 2 1 16,-3 0-4-16,-7 2 19 15,-13 7-3-15,-8 8 5 16,-30 6-3-16,-14 8 8 0,-18 12-5 16,-20 11 13-1,0 15-10-15,0 13 25 0,0 13-12 16,0 5-2-16,-20 0-14 15,-11 15 5-15,-14 24-5 16,7 13 2-16,11 4 2 16,10 8-5-16,17-4 1 15,0 0 0-15,0-9 0 16,30-11 0-16,15-8 0 16,7-15-2-16,6-11 7 15,1-6-5-15,9 0 5 16,5-35-5-16,-11-10 11 15,-18-7-11-15,8-3 0 16,-18-1 4-16,4 4 1 16,0 4-5-16,-24 5 0 0,10 9 3 15,-11 10 0 1,1 10-3-16,3 9-4 0,11 5 4 16,10 0-12-16,13 25 12 15,-6 9-2-15,0 7 0 16,-8 1-1-16,-9-1 3 15,3-10 0-15,7-3 0 16,0-10-3-16,6-10-45 16,-2-8-79-16,2 0-63 15,1-26-161-15</inkml:trace>
  <inkml:trace contextRef="#ctx0" brushRef="#br0" timeOffset="5468">2111 188 521 0,'0'0'254'0,"0"0"-124"15,0 0 4-15,0 0-10 16,0 0-42-16,0 0 9 15,90-132-31-15,-90 129-21 16,-14 0-18-16,-17 3-17 16,0 0 2-16,11 0-6 15,-5 14 0-15,12 7-2 16,13 1 7-16,0-2-5 0,13 0 0 16,32-5 0-16,17-9 6 15,3-6-5-15,1 0 4 16,3-6 37-16,-25-17-13 15,-23 0 8-15,-14 0-5 16,-7-2-29-16,-7-1 10 16,-52 6-13-16,-23 8-11 15,17 12-16-15,-11 0-59 16,38 34-49-16,11 21-67 16,20 16-143-16</inkml:trace>
  <inkml:trace contextRef="#ctx0" brushRef="#br0" timeOffset="6117">502 2174 824 0,'0'0'169'0,"0"0"-73"16,0 0 36-16,0 0-34 16,0 0-23-16,0 0-51 0,-51-49-10 15,51 49-9 1,0 0-5-16,0 0 0 0,0 12-2 15,13 5 3-15,-2 9-3 16,3 6 2-16,-1 2 0 16,11 3 1-16,-3-9 1 15,17-10-2-15,6-10 0 16,8-8 10-16,0 0-7 16,-15-22-3-16,1-16 1 15,-10-7 12-15,-11-1-13 16,-17 3 43-16,0 6 8 15,0 5-21-15,0 12 14 16,-17 8-27-16,3 7-1 0,14 5-9 16,-14 0-7-1,-3 20-1-15,3 29-4 0,7 16 10 16,7 15-5-16,0 12 0 16,0 5 0-16,21-3-1 15,10-2 3-15,0-9-2 16,-10-14 0-16,-1-18 5 15,-9-13-4-15,-11-19-1 16,0-8 0-16,0-7-6 16,-25-4 13-16,-26 0-7 15,-25 0 5-15,4-9 0 16,7-11-10-16,10-9-8 16,27-20-40-16,28-24-16 15,38-19-212-15,65-11-33 0,14 14-174 16</inkml:trace>
  <inkml:trace contextRef="#ctx0" brushRef="#br0" timeOffset="6516">1465 2113 613 0,'0'0'179'0,"0"0"-29"15,0 0-7-15,0 0-37 16,0 0-78-16,0 0-10 0,151-27 0 15,-99 15-1-15,-1-2 11 16,-13-4-18-16,-10 5 1 16,-14-2 10-16,-4 0-3 15,-10 1 17-15,0-1-12 16,0-1-7-16,-31 4-3 16,-21 2-11-16,-6 6-3 15,-4 4 1-15,4 0 0 16,30 0 0-16,11 0 0 15,10 0 0-15,7 0-9 16,0 4 9-16,0 9-2 16,38 2 0-16,6 5 1 15,22-1 1-15,3 6 0 16,-11-3 6-16,-6 4-7 16,-15-1 1-16,-16 1 0 0,-14 2-1 15,-7 7-2-15,0-1 3 16,-52 3 0-16,-6-3-134 15,6-5-222-15</inkml:trace>
  <inkml:trace contextRef="#ctx0" brushRef="#br0" timeOffset="8435">2105 1977 869 0,'0'0'196'0,"0"0"-41"0,0 0-9 16,0 0-67-1,0 0-50-15,0 0-26 0,58 52 13 16,-34-9-1-16,-3 2-15 16,-1 1 7-16,11-6-4 15,0-6-3-15,-3-11 1 16,3-8 7-16,7-10-5 15,-18-5-1-15,11 0-2 16,-10-14 13-16,-4-12-9 16,-10-6-1-16,0 1 12 15,-7-1-11-15,0 4 16 16,0 3-11-16,0 7-7 0,0 13 12 16,0 2-11-16,0 3-1 15,0 0-2-15,0 3-20 16,0 20 19-16,0 10 0 15,20 5 1-15,-3-10-5 16,11-2 4-16,3-9-1 16,-10-5-7-16,-11-7-25 15,4-5 21-15,-1 0 5 16,5 0 8-16,-5-19 4 16,1-10-3-16,-14 3-1 15,7 3 2-15,-7 4 6 16,0 7-4-16,7 9-1 0,-7 0-3 15,0 3 0 1,17 0-5-16,-3 0-1 0,10 23 6 16,3 3 0-16,4-4-4 15,-3-4 4-15,3-4 0 16,-11-6-4-16,4-8 6 16,-3 0-2-16,10 0 0 15,-7-16 9-15,4-22-3 16,3-7-6-16,-11-15 1 15,-3-10 16-15,-3-7-11 16,-14 0 14-16,0 0 9 16,-7 12-17-16,-31 10 19 15,1 18-15-15,9 14-7 16,4 14 10-16,24 9-19 16,-7 0-1-16,7 43 1 0,0 26 0 15,0 20-1-15,0 0 1 16,31-4 0-16,-3-10-6 15,3-9-9-15,-4-12-26 16,-3-15-27-16,-17-10-71 16,-7-14-53-16,0-13-51 15,0-2-36-15,0 0-9 16,-21-8-48-16,-10-15 336 16,0-3 182-16,4-2-6 15,3 4-15-15,10 5-20 16,7 0-18-16,0 12 5 15,7 1-28-15,0 1-11 16,45-2-60-16,34-1-27 16,24-6 6-16,4-1-5 0,-11 1 0 15,-30 2 21-15,-22 4 8 16,-13 0 19-16,-24 2 12 16,0-3-15-16,-7-2 3 15,0-4-12-15,0 1-10 16,0 0 4-16,0-1-30 15,-14 4 3-15,-10 6 1 16,10 2-2-16,-3 3-7 16,10 0 2-16,-6 5-5 15,6 32 1-15,7 15 6 16,0 8-2-16,0-2 0 16,27-5 7-16,18-10-13 15,10-9 6-15,10-16-23 0,1-12 18 16,2-6-11-16,-9 0 16 15,-1-26-1-15,-20-6 7 16,-7-5-4-16,-10-1-2 16,-15-1 1-16,-6-1 8 15,0 5-9-15,-6 6 7 16,-32 7 0-16,3 8-1 16,-2 8-6-16,-1 6 0 15,7 0-1-15,17 4-5 16,0 18 5-16,14 7 1 15,0-1-7-15,0-2 5 16,28-9 0-16,3-2-14 0,7-7 9 16,-11-5 2-16,-3-1 5 15,-3-2 0-15,-4 4-4 16,-10-4 9-16,-7 1-5 16,0 12 0-16,0 4-11 15,0 15 9-15,0 10-2 16,0 13 4-16,0 4 6 15,-17 10-6-15,10 2 16 16,7 4-1-16,0 2 4 16,0-2 12-16,0-6-21 15,0-9-4-15,0-12 3 16,7-16-5-16,-7-18 4 16,0-8-5-16,0-6 1 0,0 0 21 15,-35-9-2-15,-16-20-15 16,-11-8-2-16,17-6-6 15,11-3 0-15,23-5 0 16,11-2-20-16,0-9 2 16,38-3 0-16,38-6 4 15,13-6 8-15,8-4-16 16,-1 1 18-16,-17 6-2 16,-10 11 12-16,-18 12-3 15,-20 12 0-15,-17 11-2 16,-7 13 22-16,-7 5-8 15,0 7 5-15,0 3-7 16,0 0-6-16,0 0-11 0,0 0 4 16,0 3-8-16,-14 31 3 15,-3 14 10-15,10 10-5 16,7 2 0-16,0-6 7 16,7-5-11-16,31-12 4 15,-7-11 0-15,6-14-5 16,-9-12 0-16,3 0 5 15,7-4 4-15,6-27 2 16,-2-15 2-16,2-8-8 16,8-6 0-16,-14-3-1 15,0 3 3-15,-14 11-2 16,-4 15 0-16,-6 17 11 16,-14 14-14-16,17 3 3 15,11 0-10-15,3 32 4 0,7 10 1 16,6 9 5-16,-3-2 0 15,-3-5-4-15,7-11-3 16,-14-9-57-16,7-13-37 16,-18-11-33-16,-6 0-148 15,3-25-199-15</inkml:trace>
  <inkml:trace contextRef="#ctx0" brushRef="#br0" timeOffset="8947">2098 1413 814 0,'0'0'148'0,"0"0"-16"15,0 0 17-15,0 0-50 16,0 0-32-16,0 0-62 16,0-63-3-16,13 63 0 0,1 0-1 15,3 0-1-15,-17 0 0 16,7 0 1-16,0 0-6 15,-7 6 5-15,0-6 0 16,7 4 3-16,0-4 9 16,17 0-10-16,-3 0 23 15,10-12 26-15,-18-14 16 16,1-3-16-16,-14-5-27 16,0 3 12-16,0 3-32 15,-7 4 0-15,-13 7 1 16,-5 9 4-16,5 6-17 15,6 2 8-15,-10 0 0 0,-7 10-8 16,4 27-6-16,2 15-24 16,25 5-84-16,0 3-71 15,90 3-221-15</inkml:trace>
  <inkml:trace contextRef="#ctx0" brushRef="#br0" timeOffset="9567">636 3924 872 0,'0'0'145'0,"0"0"-24"16,0 0 11-16,0 0-64 0,0 0-11 15,0 0-39 1,83-152-5-16,-49 149-6 0,11 3-2 16,-14 0-5-16,7 18 0 15,-18 12-6-15,-20 14 6 16,0 9-5-16,0 3 5 16,-34 1 2-16,3-17-1 15,0-18 4-15,24-13-1 16,7-9-2-16,0 0 7 15,0 0 5-15,0-25-1 16,7-21 35-16,24-14-47 16,7-9 13-16,13 1-4 15,-6 10-10-15,-10 14 9 16,-11 14-2-16,-11 13-1 16,-6 11 11-16,-7 3-10 0,0 3-3 15,11 0-4-15,2 3-12 16,1 29 9-16,17 7 0 15,-4 10 3-15,4 3-4 16,0-1-1-16,-3-7-59 16,17-14-134-16,-8-12-141 15,1-16-275-15</inkml:trace>
  <inkml:trace contextRef="#ctx0" brushRef="#br0" timeOffset="9737">1527 3806 370 0,'0'0'537'0,"0"0"-420"16,0 0 49-16,0 0-17 16,0 0-59-16,0 0-41 15,27-14-49-15,18 6-2 16,24-4-9-16,10-5-59 16,3-3-92-16,-6-5-54 15,-17-4-131-15</inkml:trace>
  <inkml:trace contextRef="#ctx0" brushRef="#br0" timeOffset="10377">2015 3432 622 0,'0'0'134'0,"0"0"21"16,0 0-20-16,0 0-33 0,0 0-9 16,0 0-28-1,31-123-43-15,-3 123-9 0,16 0-12 16,1 23 4-16,-7 11 23 15,-18 10-19-15,5 7 8 16,-19 3-4-16,-6 0-10 16,0 1 9-16,0-13-9 15,-6-8-2-15,6-10 5 16,0-10-6-16,0-3 0 16,27-7 0-16,18-4 2 15,6 0 1-15,4-25 5 16,-3-8-5-16,-7 2 5 15,-18 8-3-15,-13 9-5 0,-4 5 8 16,-10 9-6-16,0-3 8 16,0 3-10-16,0 0-14 15,0 0 6-15,14 9-6 16,7 5 14-16,3-2 0 16,13-10-28-16,-9-2 27 15,10 0-6-15,-7 0 7 16,-4-17 10-16,-10-3-6 15,-3 2 4-15,0 0 17 16,-7 6-7-16,-7 3 21 16,0 6-2-16,0 3-5 15,0 0-17-15,0 0-15 16,0 12-13-16,0 28 6 16,0 11 7-16,0 12 17 0,0 8-13 15,-7 10-3 1,7 2 15-16,-7 2-15 0,0-8 10 15,0-14 7-15,0-17-17 16,-3-21 12-16,3-10-6 16,0-12 1-16,0-3 12 15,-6 0-10-15,-18 0 15 16,-21 0 5-16,-23-8-29 16,2-2-2-16,-9-4-39 15,17-6-64-15,27-25-67 16,38-24-195-16,0-22-665 15</inkml:trace>
  <inkml:trace contextRef="#ctx0" brushRef="#br0" timeOffset="10624">2799 3086 973 0,'0'0'187'0,"0"0"-18"16,0 0-44-16,0 0-83 15,0 0-41-15,0 0 22 16,255 55 23-16,-159-14-14 16,0 21 4-16,-13 11-23 15,-18 16-2-15,-27 9-3 16,-31 7-7-16,-7 7-2 16,-90 5 1-16,-51 1-8 15,-20-4 5-15,-18-14-110 0,7-20-66 16,17-23-226-16</inkml:trace>
  <inkml:trace contextRef="#ctx0" brushRef="#br0" timeOffset="10931">79 3601 972 0,'0'0'174'0,"0"0"-11"0,0 0-1 16,0 0-65-16,0 0-67 16,0 0-19-16,-34 17-11 15,34 46 0-15,0 23 13 16,0 11-7-16,14 6 0 15,51 3-6-15,31-6 9 16,38-11-20-16,45-21-10 16,34-28-185-16,56-37-334 15</inkml:trace>
  <inkml:trace contextRef="#ctx0" brushRef="#br0" timeOffset="11500">3972 3443 749 0,'0'0'235'16,"0"0"-163"-16,0 0 47 16,0 0-68-16,0 0-10 15,0 0-17-15,230-45-23 16,-158 42 21-16,11 3-16 16,-25-3-1-16,-3 1 20 15,-20 2-19-15,-11 0 9 16,-24 0 14-16,0-4-18 15,0 1 30-15,0-5 1 16,-31-1-25-16,-21-2-10 16,-6-3 4-16,-1 0-11 15,-3 2 1-15,11-2 9 16,13-1-9-16,17 10 3 0,14-4-2 16,7 6 23-1,0-2-19-15,0 2 13 0,0 3-19 16,38 0 9-16,14 0-9 15,6 0 0-15,8 0 4 16,-5 17-2-16,5 0-1 16,-1 3-1-16,-13 0 0 15,-14 2 9-15,-8 4-11 16,-30 3 2-16,0 12-14 16,-37-2 8-16,-29 7-71 15,4-5-125-15,28-11-183 16,10-4-533-16</inkml:trace>
  <inkml:trace contextRef="#ctx0" brushRef="#br0" timeOffset="12247">4831 3238 112 0,'0'0'883'0,"0"0"-738"16,0 0 30-16,0 0-43 15,0 0-80-15,0 0-30 16,52-18-16-16,-35 50 1 16,4 5 18-16,-15 6-24 15,19-3 10-15,-12-2-11 16,8-1 3-16,10-15-1 16,14-7 1-16,-1-12-3 0,8-3 3 15,-7-3 4-15,6-28 0 16,-6-12-6-16,0-3 3 15,-8-3 15-15,-16 3-2 16,-7 9 9-16,-4 9 8 16,-10 14-25-16,0 5 15 15,0 5-22-15,0 4 6 16,0 0-16-16,0 0 4 16,0 27 4-16,0 4-9 15,7 3 17-15,7-8-10 16,-1-9 2-16,5-2-7 15,-5-13 2-15,1-2-7 0,3 0 12 16,4 0-2-16,3-14 8 16,-3-6 2-16,-8-3-8 15,11 3 2-15,-17 3 5 16,0 6-5-16,-7 5-2 16,0 3 2-16,7 3 0 15,10 0-4-15,-3 0 0 16,17 0 1-16,-4 0-7 15,11 3 8-15,-7 3 0 16,-3-6-5-16,3 0 8 16,-11 0-3-16,11-12 0 15,7-23 4-15,-10-7-1 16,3-13-1-16,-18-3-2 16,4-6 9-16,-17-2-7 15,0 0 12-15,0 3 0 0,-24 9-9 16,4 11 17-16,-4 15-15 15,10 16 1-15,14 9 4 16,0 3-10-16,0 0-4 16,0 28-4-16,0 25 4 15,7 15-5-15,7 9 7 16,3-3-29-16,-3 0-21 16,-1-8-50-16,4-14-39 15,-3-15-82-15,0-22-104 16,-7-10-229-16</inkml:trace>
  <inkml:trace contextRef="#ctx0" brushRef="#br0" timeOffset="13438">5811 2997 428 0,'0'0'272'16,"0"0"-146"-16,0 0 22 16,0 0-15-16,0 0-73 15,0 0-32-15,110-39-2 16,0 39 4-16,17 0-3 15,-17 0 17-15,-3-18-7 16,-21-4 12-16,-17 5 8 16,-18-1-36-16,-13 7 20 15,-24 0-10-15,-7-3 4 16,-7 5 14-16,0-3-28 16,0 0-13-16,-28 4-8 0,-3 0 12 15,0 8-10-15,4 0-2 16,3 0 0-16,17 34-4 15,0 6 7-15,7 11-3 16,0 1 0-16,0-4-3 16,45-8-1-16,13-9-1 15,8-16-9-15,16-13 6 16,1-2 16-16,6 0-7 16,-17-18-1-16,-3-10 13 15,-24 0-12-15,-18 0 1 16,-10-1 0-16,-17 1 7 15,0 2-9-15,-24-3 0 0,-14 13-5 16,-6 2 14-16,9 4-8 16,11 10-1-16,11 0 1 15,13 10-14-15,0 15 8 16,0 9 5-16,0-8-2 16,0-6-9-16,0-9 8 15,6-8-8-15,1 0 8 16,-7-3-5-16,0 0 13 15,0 0-5-15,0 0 8 16,0 0-4-16,0 0 13 16,0 0 3-16,0 5-17 15,0 16-3-15,0 13-7 16,-27 26 7-16,-4 23 18 16,0 14-16-16,10 12 18 15,4 8 3-15,10 9-13 0,7 0 9 16,0 0-14-16,0-9 3 15,7-20-7-15,3-20 11 16,4-25-10-16,-7-26-2 16,-7-21 1-16,0-5 2 15,0 0 3-15,-7-23-2 16,-44-17 5-16,-8-23 1 16,-10-8-10-16,11-9 0 15,27-1-23-15,17 4 16 16,14 3-20-16,38 6 13 15,45 2 0-15,27-3-32 16,17-2 21-16,-3-7-8 0,10-5-3 16,-17-10 35-16,-11-2-9 15,-10 6 10-15,-16 11 0 16,-12 22 12-16,-30 16-9 16,-24 15 22-16,-14 4-1 15,0 4 15-15,0 6-35 16,-7-4 10-16,-24 7 8 15,10 2-20-15,-3 6 5 16,4 0-7-16,3 17 0 16,-4 32-6-16,-3 17 7 15,17 11-1-15,7 5 0 16,0-5 7-16,17-10-8 16,18-19 1-16,2-17-5 0,1-16-4 15,7-15 8-15,6 0 1 16,1-23 11-16,0-22-5 15,-1-13 5-15,-6-3-11 16,-7-7 1-16,6 0 6 16,-6 2-7-16,-3 6 0 15,2 15-3-15,-6 13 11 16,-10 15-15-16,-4 14 7 16,11 3-9-16,-4 3 7 15,-4 36-9-15,11 10 11 16,-10 3-7-16,3-3 15 15,-3-7-8-15,16-6 0 0,1-15-31 16,0-15-11 0,14-6-47-16,-1-9-76 0,-23-30-162 15,-21-4-178-15</inkml:trace>
  <inkml:trace contextRef="#ctx0" brushRef="#br0" timeOffset="14081">4587 2769 632 0,'0'0'234'15,"0"0"-93"-15,0 0 13 16,0 0-14-16,0 0-68 15,0 0-15-15,-7-23-38 16,7 23-16-16,0 0-6 16,0 0 3-16,0 0 0 15,7 0-1-15,24 0 3 0,3 0 8 16,28 0 28 0,-10-16 13-16,-1-14 14 0,-6-1-33 15,-17 0 3-15,-4-2 3 16,-17 5-32-16,-7 3 22 15,0 2-28-15,-21 2 3 16,-41 7-13-16,10 9 1 16,-13 5 4-16,7 0-20 15,13 17-92-15,7 17-59 16,14 9-196-16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9:05.37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0 718 480 0,'0'0'234'16,"0"0"-109"-16,0 0-12 15,0 0-14-15,14-158-17 16,17 112-30-16,14-11-23 16,-15 6-9-16,-9-1 23 0,-7 10-13 15,-14 2 6 1,0 2 6-16,0 7-26 0,0 5 19 15,-7 6-11-15,-7 14-14 16,0 1 0-16,-3 5-10 16,10 0-7-16,7 0 4 15,0 25 2-15,0 13 1 16,0-1 0-16,0 8 0 16,0 2-2-16,14 1 2 15,10 3 0-15,7-5-3 16,-3-6-5-16,3 3 5 15,-11-7-8-15,4-8 5 16,-10-10 4-16,-7 0 2 16,-7-4 0-16,0 0-3 0,0 4-4 15,-28-7 7-15,-23 3-1 16,-4-14-8-16,-4 0-53 16,15 0-39-16,6 0-13 15,31-25-93-15,7-27-265 16</inkml:trace>
  <inkml:trace contextRef="#ctx0" brushRef="#br0" timeOffset="241">444 246 594 0,'0'0'171'0,"0"0"-38"15,0 0-26-15,0 0-23 0,0 0 1 16,0 0-37-16,151-3-3 16,-99 3-28-16,6 0-4 15,0 0-5-15,-6 0-4 16,-7 0-8-16,-7 0-49 16,-18 11-162-16,-9 2-180 15</inkml:trace>
  <inkml:trace contextRef="#ctx0" brushRef="#br0" timeOffset="413">550 384 99 0,'0'0'463'16,"0"0"-328"-16,0 0-31 0,0 0-57 16,0 0 14-16,0 0-28 15,117 48-11-15,-34-43-1 16,-1-5-19-16,-10 0-4 15,11 0 2-15,-11 0-168 16,-3 0-427-16</inkml:trace>
  <inkml:trace contextRef="#ctx0" brushRef="#br0" timeOffset="643">1245 343 689 0,'0'0'147'0,"0"0"-22"16,0 0-46-16,0 0-52 15,0 0 32-15,0 0-27 16,216-20-12-16,-150 20 0 16,-8-6-12-16,-13 6-7 15,-21 0-1-15,-17 0-12 16,-7 0-158-16,0 8-274 15</inkml:trace>
  <inkml:trace contextRef="#ctx0" brushRef="#br0" timeOffset="810">1276 558 370 0,'0'0'216'0,"0"0"-191"0,0 0 63 16,0 0-16-16,0 0-46 15,0 0 2-15,244 8-27 16,-155-8-1-16,8-12 0 16,6-2-142-16,0 3-498 15</inkml:trace>
  <inkml:trace contextRef="#ctx0" brushRef="#br0" timeOffset="1238">2263 183 681 0,'0'0'209'0,"0"0"-60"16,0 0 8-16,-90-152-4 16,83 132-55-16,-3 9-45 15,10 11 13-15,0 0-8 16,0 0-46-16,0 6-12 16,0 31 0-16,10 14 6 15,4 12-1-15,7 14 0 16,-11 6-5-16,-3 14 7 15,0 23-6-15,-7 6-1 16,0 9 1-16,0-13 7 0,0-21-8 16,0-29 0-1,0-24-18-15,0-28 18 0,7-15-30 16,13-5 23-16,11-5 4 16,7-33 6-16,14-13 6 15,-15-14-9-15,-16 8 4 16,-21-7 0-16,0 13-4 15,-7 0 0-15,-44 7 0 16,-1 5-2-16,14 15 2 16,18 5 0-16,20 19 7 15,0 0-17-15,0-7-31 16,27 7-37-16,25-5 16 16,23-3-102-16,-2 3-36 15,-5-8-166-15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9:02.71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467 169 644 0,'0'0'158'15,"0"0"7"-15,0 0-49 16,0 0-11-16,0 0-26 16,-203-157-17-16,169 151-18 15,-4 0-17-15,0 6-21 16,11 0 2-16,-11 29-6 16,0 5-2-16,14 9 3 15,10-3 0-15,8-3-3 0,6 1 0 16,0-4 4-1,37 3-5-15,22-5 1 0,6-1 0 16,18 3 0-16,-1 3 5 16,-16-5-5-16,9 4 1 15,-23 5 2-15,-8 2-4 16,-23-6 1-16,-4-3 0 16,-17-2-4-16,0-1 2 15,-24 1 2-15,-20-6 2 16,-15-12-1-16,7-3 0 15,-6 1-1-15,-4-12 1 16,11 0 2-16,-1 0-3 0,7-18-30 16,18-7-41-16,10-1-74 15,17-5-76-15,10-9-69 16,41 2-378-16</inkml:trace>
  <inkml:trace contextRef="#ctx0" brushRef="#br0" timeOffset="368">783 392 576 0,'0'0'209'16,"0"0"-44"-16,0 0-41 16,0 0-12-16,0 0-36 0,0 0-18 15,-86-17-42 1,86 23-8-16,0 25-6 0,0 9 2 15,0 9-1-15,41-3-3 16,4-3 1-16,23-9-1 16,-2-11 7-16,2-15-7 15,-16-8 4-15,-7 0-4 16,-1-31 16-16,-23-3-11 16,-7-4 4-16,-7 1 14 15,-7 6 5-15,0-3-1 16,-42 10-6-16,-19 10-20 15,-12 3-2-15,5 11-5 0,16 0-1 16,25 5-35 0,9 27-66-16,18-1-70 0,0 15-123 15,45-3-295-15</inkml:trace>
  <inkml:trace contextRef="#ctx0" brushRef="#br0" timeOffset="546">1525 661 383 0,'0'0'335'16,"0"0"-206"-16,0 0-1 15,0 0-42-15,0 0-51 16,0 0 18-16,-89 134-29 16,51-82-13-16,4-3-11 15,17-4 0-15,17-13-29 0,0-7-139 16,6-13-155-16</inkml:trace>
  <inkml:trace contextRef="#ctx0" brushRef="#br0" timeOffset="1997">1859 503 637 0,'0'0'173'15,"0"0"-6"-15,0 0-10 16,0 0-51-16,0 0-26 0,0 0-34 16,-65-59-42-16,65 59-4 15,0 20-5-15,0 10 5 16,0 3 3-16,13 6-1 16,8-1-2-16,10-13 0 15,0 1 7-15,3-14-5 16,4-12-2-16,0 0 1 15,7 0 8-15,-8-6-8 16,-9-20 1-16,3-5 4 16,-11-1-4-16,-2 0 1 15,-12 7-2-15,-6 4 4 16,0 3 1-16,0 11-5 16,0 7 23-16,0 0 1 15,0 0-25-15,0 0 0 16,7 15-12-16,24 10 12 0,4 6 0 15,-4-5 1-15,6-2-1 16,-9-10 0-16,-4-8 1 16,4-6-4-16,-4 0 3 15,7-12 0-15,-18-20 7 16,8 1-3-16,-21-3-3 16,0 2 1-16,0-11 4 15,-7 9-2-15,-38 0-4 16,1 8 1-16,-1 12-3 15,11 8 4-15,10 6-2 16,24 0 0-16,0 6-13 16,0 25 9-16,0 9 2 0,37 3 4 15,1-6-5-15,7-5-4 16,6-18 7-16,-6-2-11 16,0-12-5-16,6 0 15 15,-16-20-2-15,9-18 3 16,-6 1 1-16,-7-6 0 15,-17-3-1-15,-14 1 4 16,0-5 0-16,0 6 5 16,-21-1-5-16,-16 7 7 15,6 12 14-15,3 11-17 16,-3 10 6-16,17 5 10 16,14 0-24-16,-6 34 1 15,6 21-1-15,0 11 1 0,6 8-7 16,22-3 9-1,3 0-3-15,0-2 1 0,-4-6-1 16,11-22 0-16,-17-11 0 16,10-12 1-16,-18-18-3 15,12 0-5-15,2 0 7 16,-3-12-5-16,7-19 10 16,-3-7-4-16,-15 4-1 15,11-3 2-15,-17 11 0 16,0 13-2-16,0 1 0 0,-7 12-3 15,10 0 3 1,-3 0-3-16,7 0-3 0,7 20 4 16,3 3-1-1,-4 2 3-15,11-5 0 0,-7-6-1 16,4-8 1-16,3-6 0 16,-4 0 0-16,11 0 4 15,-7-20-1-15,-3-5-3 16,-4-8 0-16,-18 3 3 15,-6-2 1-15,0 1-4 16,0-1 6-16,-6 6-3 16,-32 1 1-16,17 5-3 15,-10 14 0-15,17 0-1 16,8 6 0-16,-5 0-4 16,4 26 3-16,7 17 1 0,0 14 0 15,18 0 0 1,9 1 0-16,11-7-3 0,-7-18-3 15,-11-3 1-15,1-16 4 16,-4-8-11-16,4-6 9 16,-4 0-4-16,-3 0 7 15,7-12 2-15,-4-8-2 16,-4-11 0-16,-6 5 4 16,7 1 0-16,-4 10-4 15,-10 10 1-15,7 5 0 16,-7 0-2-16,7 0-4 15,-7 0-3-15,14 0 7 16,-7 5-2-16,10 15 3 16,-3-6 0-16,-7-2 2 0,-1-6-8 15,1 3 10-15,-7-9-4 16,11 0 0-16,-11 0 2 16,7 0-2-16,6 0 1 15,1 0 1-15,3-3 4 16,4-3-6-16,-4-6 0 15,4 12 0-15,-8 0-6 16,12 0 4-16,-5 0 0 16,4 21-13-16,-10 1-33 15,7 4-76-15,-11 0-72 16,-3-1-176-16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9:07.30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193 638 552 0,'0'0'213'0,"0"0"-60"15,0 0-42-15,0 0-1 16,0 0-46-16,0 0-28 16,-193-13-16-16,193 13-18 15,31 0-2-15,27 0 22 0,8 0-9 16,9 0 18-16,1-2-30 15,-11-9 8-15,-6-1 0 16,-8-3 1-16,-13-2-10 16,-7 3 11-16,-17 3 3 15,-7-3 43-15,-7-1-21 16,0-2-4-16,-21 3-12 16,-17 2-8-16,-20 4-9 15,-4 5-3-15,4 3 0 16,6 0-4-16,21 0 10 15,17 0-6-15,14 0 0 16,0 0 5-16,0 0-9 0,0 0 4 16,7 0 0-16,38 17 0 15,24 3 1-15,-4 0-1 16,0 4 0-16,4-6 10 16,-10 8-12-16,-15 1 2 15,-6-9 0-15,-24 8-6 16,-14 2 6-16,-7 2 0 15,-69 2-2-15,-10 5-67 16,-3-11-141-16,20-1-98 16</inkml:trace>
  <inkml:trace contextRef="#ctx0" brushRef="#br0" timeOffset="1663">1513 71 659 0,'0'0'158'16,"0"0"22"-16,0 0-38 16,0 0-50-16,0 0 24 15,0 0-61-15,-76-71-38 0,76 71-3 16,0 31 2-16,0 26-16 15,0 25 18-15,-7 8-10 16,1 13 24-16,-8-9-27 16,14-3-4-16,0-14 4 15,0-16 4-15,0-15-9 16,0-27 0-16,0-13 5 16,0-6-2-16,0 0 2 15,0-20-5-15,0-23 2 16,0-13-2-16,-31 3 0 15,-14 2-3-15,0 12-9 16,-6 4 2-16,6 9 10 0,0 12 0 16,1 2-14-1,16 7 11-15,4 5 3 0,17 0-3 16,7 0-9-16,0 0 9 16,14 0-7-16,55 11 10 15,27-5-8-15,21-6 8 16,24 0 0-16,-14 0-2 15,-10-6 12-15,-21-2-11 16,-34 2 1-16,-17 0 0 16,-31 6 0-16,-7 0 1 15,-7 0-1-15,0 0 3 16,0 0 10-16,0 0-6 16,-38 0-7-16,-7 0 3 0,-6 9-6 15,6 14 4 1,10 2-1-16,5 1 0 0,23 6 9 15,7 0-10-15,0-14 1 16,20 0 0-16,25-10-14 16,7-8 14-16,-1 0 0 15,-6 0-2-15,0-5 15 16,-15-8-13-16,-16-8 0 16,3 4 2-16,-17 2-4 15,0 4 2-15,0 5 0 16,0 6 0-16,0 0 6 15,0 0-11-15,0 0 5 16,0 0-2-16,0 17-8 16,0 3 10-16,21-6 0 0,17-3-3 15,0-3 14-15,-4-8-11 16,11 0 0-16,-7 0 0 16,-7-26 2-16,-4-6-2 15,-3-6 0-15,-10-13-3 16,0-6 17-16,-14-6-14 15,0 3 2-15,0 5 3 16,-21 16 29-16,-17 7-33 16,7 12 10-16,11 14-4 15,6 6 7-15,-3 0-16 16,10 6 2-16,7 28 0 16,-7 16-4-16,7 6 4 15,0 16 0-15,0-4-1 0,0-5 10 16,0-3-10-16,0-14 1 15,0-15 0-15,0-14-4 16,0-11 4-16,0-6 0 16,0 0 4-16,0 0 6 15,7-6-4-15,0-17-6 16,17-2 2-16,3-4-12 16,11-2 10-16,0 5 0 15,7 3-7-15,-15 15-9 16,-2 2 14-16,3 6-11 15,-10 0-3-15,-4 17 5 16,-10 9-3-16,-7 2-8 0,0-5 19 16,0 4-34-1,0-1 33-15,-31-8-23 0,3 9-6 16,11-9 33-16,10-5-32 16,7-2 7-16,0-11 14 15,45 0-8-15,20 0 19 16,18-25 0-16,6-13 2 15,0-5-1-15,-6-2-1 16,-25 2 0-16,-20 9 20 16,-17 2-19-16,-14 1 43 15,-7 11 2-15,0-3-16 16,-7 9 19-16,-24 3-34 16,-3 7-7-16,-4 4 9 0,7 0-7 15,3 15-10 1,18 22 0-16,10 3 1 0,0 5-6 15,24 4 5-15,14-12 0 16,13-10-2-16,8-1 11 16,-8-19-9-16,8-1 0 15,-8-1 2-15,5-5-7 16,-22 0 5-16,-10 0-129 16,-24 0-221-16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9:11.21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2465 90 900 0,'0'0'168'16,"0"0"15"-16,0 0-79 15,0 0-57-15,0 0-38 16,0 0 11-16,24 38-20 16,-4 14 8-16,-3 11-1 15,-17 6 15-15,0-1-22 0,0-2 0 16,0-3 3-16,0-18 12 15,7-13-15-15,0-12 0 16,0-9-2-16,0-11-10 16,0 0 5-16,0-17 7 15,-7-17-7-15,0-9 1 16,0 3 6-16,-21 9 0 16,-24-6-2-16,-6 16-13 15,-1-2 15-15,7 14 0 16,15 4-13-16,9 5 11 15,14 0-1-15,7 0-2 16,0 0-5-16,21 0-6 0,37 0 16 16,25 5 0-16,6-5-5 15,-13 0 23-15,-11 0-18 16,-13 0 0-16,-1 0 1 16,-20 0-4-16,-3 0 3 15,-4 0 0-15,-11 0-4 16,-6 0 13-16,-7 0-9 15,0 0 0-15,0 0-9 16,0 21-2-16,0 11 9 16,-7 5 2-16,7 8-7 15,0-7 19-15,0-7-12 16,0-11 0-16,38-6 6 16,-7-11-8-16,-3-3 4 0,16 0-2 15,-6-23 29-15,-7-3-26 16,-10-11 30-16,-21 6-2 15,0-3-27-15,0 8 17 16,-52-3-21-16,1 9 0 16,-8 12-9-16,15 8-22 15,13 0-75-15,17 0-125 16,14 14-85-16</inkml:trace>
  <inkml:trace contextRef="#ctx0" brushRef="#br0" timeOffset="-1179">78 757 622 0,'0'0'147'16,"0"0"38"-16,0 0-88 0,0 0-39 15,-72-165 38-15,72 113-74 16,0 1-9-16,7 0 5 16,20 7-11-16,-2 7 6 15,-12 3 4-15,1 8-14 16,-14 9 37-16,0 2-39 16,0 13 12-16,0 2-5 15,0 0 1-15,0 0-16 16,-14 23 7-16,1 14 0 0,-1 2-12 15,14 14 12 1,0-7 0-16,20 2-3 0,32-3 16 16,0-5-13-1,-8-5 0-15,-13-7 1 0,-10-5-10 16,-4-3 9-16,-17-8 0 16,0-4-4-16,0 5 2 15,0-13-2-15,-17 0-15 16,-4 0 13-16,-3 0-12 15,10-13 21-15,14-12-3 16,0-1 0-16,0-11 11 16,0-9-15-16,31-11 4 15,28 0 0-15,-1-12-7 16,1 2 7-16,-15 11 0 16,1 5-3-16,-21-1 13 15,-10 15-13-15,-7 11 3 16,-7 2 0-16,0 17 22 0,0 7-17 15,0 0 15-15,0 0-20 16,0 6 6-16,-7 25-6 16,0 15 0-16,0 5 2 15,0 6-11-15,7 0 9 16,0 6 0-16,0-11-4 16,21-9 18-16,17-9-15 15,0-14 1-15,-4-9 0 16,-3-11 1-16,7 0 3 15,-11 0-4-15,-3-8 7 0,-10-9 3 16,0-1-10 0,-4 4 0-16,-10 0 10 0,0 3-8 15,0 2-2-15,0 3 0 16,0 3-4-16,0 3 5 16,0 0-7-16,0 0-3 15,0 18 9-15,14 7-10 16,24 7 10-16,6-12 0 15,8-3-5-15,-7-9 11 16,-1-8-6-16,-9 0 0 16,-4 0 4-16,-11-8 1 15,-9-18-5-15,-11-5 0 16,0-1 17-16,-11-5-7 16,-47 5-4-16,-7 4-6 15,-11 10 8-15,11 0-14 16,13 10 6-16,28 8-8 15,10 0-7-15,14 15-120 0,0 11-77 16,21-3-163-16</inkml:trace>
  <inkml:trace contextRef="#ctx0" brushRef="#br0" timeOffset="-707">1289 375 649 0,'0'0'175'16,"0"0"27"-16,0 0-83 0,0 0-17 16,0 0-61-1,0 0-35-15,-38-18-6 0,38 44 9 16,0 11-9-16,0-5 0 16,0-1 7-16,14-3-11 15,16-4 4-15,-2-13 0 16,17-3-11-16,-7-8 14 15,-8 0-3-15,-2 0 0 16,-4-19 9-16,-10 1-6 16,-7-2-3-16,-7 6 0 15,0 3 0-15,0 2 5 16,0 7-5-16,0 2 0 16,0 0-11-16,0 0 10 0,0 16-3 15,0 4 4-15,0 0-8 16,31-2 11-16,6-7-3 15,-2-3 0-15,-4-8 10 16,0 0-9-16,-4 0-1 16,-3-14 0-16,-17-9 9 15,-7-5-2-15,0 0 1 16,-7-1-4-16,-44 5 10 16,13 10-20-16,-7 9 6 15,21 5-49-15,17 0-152 16,7 0-244-16</inkml:trace>
  <inkml:trace contextRef="#ctx0" brushRef="#br0" timeOffset="1627">3548 486 763 0,'0'0'185'16,"0"0"-65"-16,0 0 4 15,0 0-82-15,0 0-13 16,0 0 0-16,223-142-19 15,-178 95 56-15,-18 4-34 16,-9-6-1-16,-18 4 32 16,0 5-60-16,0 9 31 15,-45-7-10-15,7 18-17 16,7 0 8-16,4 15-15 16,2 0 0-16,12 5-2 0,-11 0 4 15,17 30-2-15,-14 11 0 16,14 13 13-16,7 3-20 15,0 3 7-15,0-3 0 16,0-6-9 0,28-8 18-16,3-9-9 0,7-10 0 15,-4-13 9-15,11-8-9 16,-1-3 0-16,1 0 0 16,-7-3-1-16,0-14 11 15,-11-3-10-15,-10 0 0 16,-3 8 15-16,-7 7-16 15,-7 5 1-15,7 0 0 16,0 0-9-16,10 0 2 0,4 0 7 16,3 14-3-1,3 3 15-15,4 1-20 0,14-4 8 16,-1-5 0-16,8-4-8 16,0-5 8-16,-8 0 0 15,-6 0 1-15,0 0 20 16,-17-20-17-16,-1-6-4 15,-9-14 2-15,-5 4-5 16,-6-8 4-16,0 4-1 16,-24 9 0-16,-3 5 14 15,-4 14-19-15,17 7 5 16,7 5-9-16,-3 0-4 0,3 23 6 16,0 11 7-1,7 9-7-15,0-9 23 16,0 3-16-16,31-11 0 0,14-3 0 15,0-9-12-15,13-6 12 16,0-8 0-16,1 0-2 16,-8 0 17-16,4 0-15 15,-20-8 0-15,-4-4 5 16,-11-2-10-16,-2 0 5 16,-11 5 0-16,-1 0-5 15,1 9 19-15,-7 0-14 16,7 0 0-16,-7 0 0 15,0 0-16-15,0 0 7 0,0 0 8 16,0 0-11 0,0 0-1-16,0 0 13 0,0 0 0 15,0 0 5-15,0 0-11 16,0 0 6-16,-14-5 0 16,-17-3-5-16,4 3 18 15,-11-3-13-15,0 8 0 16,11 0 3-16,3 0-22 15,10 21 19-15,7 11 0 16,7-1-8-16,0 1 13 16,0-1-5-16,0-11 0 15,14-6-3-15,6-2-19 16,11-12 22-16,0 0 0 0,-3 0-4 16,3 0 17-1,-11 0-13-15,-2-14 0 0,2 2 5 16,-13-8-11-16,-7 9 6 15,7-4 0-15,-7 10-1 16,0 5 9-16,0 0-9 16,10 0 1-16,-3 0-5 15,7 0-13-15,0 14 18 16,17-3 0-16,-7-5-1 16,-11 0 10-16,15-4-9 15,3 4 0-15,0-6 2 16,-4 0-9-16,4 0 7 15,7 0 0-15,-10 0-6 16,3-8 18-16,-11 2-12 0,4 0 0 16,-10 6 5-1,-7 0-16-15,10 0 11 0,-10 0 0 16,7 0-5-16,0 0-1 16,3 6 0-16,-10 0-1 15,-7-6-16-15,6 0 8 16,-6 0 13-16,0 0 2 15,0 0-2-15,0 0 12 16,0 0-10-16,-13 0 0 16,-18 0 3-16,-7 0-11 15,10 0 8-15,-2 0 0 16,-1 0-7-16,10 20 3 0,7 6 4 16,-3 5 0-1,3 1 6-15,7-4-18 16,7-3 12-16,0-7 0 0,14-7-7 15,17-11-7-15,7 0 14 16,13 0-1-16,-6-23 4 16,7-8-4-16,-1-9 1 15,-6-6 0-15,0-11 8 16,-11-6 3-16,-24 0 3 16,-3 3 15-16,-7 3-29 15,0 14 31-15,-7 12-24 16,-10 17 2-16,3 10 5 15,8 4-14-15,-1 12 0 0,-10 31-6 16,10 14 14 0,7 6-17-16,0 3 9 0,0-9 0 15,37-6-9-15,15-13-39 16,6-13-127-16,25-11-170 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9:32.53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237 2007 435 0,'0'0'182'0,"0"0"-95"15,0 0 37-15,0 0-37 16,0 0-18-16,0 0 37 16,0 0-60-16,0 0-5 15,7 3 7-15,-7-18-27 16,0 1 52-16,7 0-53 0,3 0-7 15,-3-6 34-15,7-6-36 16,0-3 6-16,17-8-8 16,0-5 7-16,3-5 11 15,18 0-27-15,3-9 0 16,3-1 16-16,7-3 0 16,11 3-16-16,3-3 0 15,11 0 24-15,6 3-30 16,17 2 6-16,4 7 0 15,24 8-17-15,7 3 28 16,0 6-11-16,-14 5 0 16,-7 3 15-16,-24 5-29 15,-13 2 14-15,-8 2 0 16,-16 2-10-16,-8 0 16 16,11 4-6-16,-4 2 0 0,0 6 24 15,-3 0-34-15,4 0 10 16,9 0 0-16,-9 0-20 15,-1 0 29-15,-10 3-9 16,-21 3 0-16,4-1 19 16,-7 4-31-16,-10 0 12 15,-7 1 0-15,10 5-20 16,-11 2 25-16,11 3-5 16,4 4 0-16,-4-2 22 15,14 4-34-15,-4-6 12 16,-3 1 0-16,0 1-14 15,-3-2 22-15,-4-6-8 0,-17-6 0 16,6 1 17-16,-6-3-27 16,0-3 10-16,-7-3 0 15,0 0-15-15,0 0 20 16,0 0-5-16,0 0 0 16,0 0 26-16,0 0-34 15,0 0 8-15,0 0 0 16,0 0-11-16,0 0 14 15,0 0-3-15,0 0 0 16,0-6 18-16,0-12-19 16,0 2 1-16,0-4 0 15,0-2-18-15,0 7 18 16,-21-3 0-16,8 1-6 0,-11 4 26 16,3-2-20-1,4 4 0-15,-4-2 0 0,7 5-12 16,8 5 12-16,6 0 0 15,0 3-6-15,0 0 20 16,0 0-14-16,0 0 0 16,0 0-6-16,6 6-17 15,29 17 23-15,3 3 0 16,20 2-7-16,-3 1 27 16,4-3-20-16,-8 2 0 15,-6-2 1-15,-18 0-17 16,-16-1 16-16,-11 1-24 0,-31 0-17 15,-59 3-130 1,-37-4-16-16,-21-4-144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0:45.4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85 223 404 0,'0'0'116'0,"0"0"2"0,0 0-26 15,0 0 40-15,0 0-59 16,0 0-6-16,-76-77 22 16,76 59-51-16,0-2-4 15,31-5-14-15,21-1-13 16,6 6 3-16,11 3-10 15,-4 5 0-15,1 6 4 16,-15 4-1-16,4 2-3 16,-27 0 0-16,3 0 6 15,-17 0-24-15,-8 8 17 16,-6 15-7-16,0 11-4 16,0 9 7-16,-27 14 5 0,-18-5 0 15,1-7 14-15,-1 4-14 16,14-3 0-16,17-6 0 15,0-3-5-15,14-5 15 16,0-9-10-16,0-3 0 16,0-12 8-16,0 4-14 15,21-7 6-15,10 1 0 16,-10 8 3-16,10-8 4 16,-18 6-7-16,18 2 0 15,-10 6 8-15,10-3-11 16,-4 11 3-16,4 1 0 15,-10 11-14-15,-4-3 20 16,4 3-6-16,-14 2 0 0,3 5 6 16,-10-4-9-16,0 8 3 15,0 1 0-15,0 5-6 16,0-6 11-16,7-5-5 16,0 4 0-16,6-5 15 15,1-8-18-15,-3-12 3 16,2-5 0-16,-6-8-2 15,-7-12 10-15,0 6-8 16,0-6 0-16,-31 0 11 16,-27 0-11-16,-14 0 0 15,-4 0-36-15,17 0-37 16,8 0-88-16,20-18-128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40:53.37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612 606 542 0,'0'0'117'16,"0"0"9"-16,0 0 47 15,0 0-53-15,0 0 22 0,0 0-73 16,-52 152-5 0,21-132 9-16,-3-9-23 0,-18-8 27 15,-10-3-34-15,-3 0-18 16,7 0 14-16,-11-8-37 16,17-24 11-16,1-19-9 15,6-18 6-15,24-26-20 16,14-13 6-16,7-15 1 15,0 17-11-15,14 20 0 16,31 29 12-16,-18 20-3 16,-3 20 0-16,-17 14-5 15,0 3 10-15,-7 9-18 0,7 42 13 16,-7 24-4-16,0 28 9 16,-7 17 3-16,-20 0 12 15,9 2-16-15,12-19 1 16,6-22-3-16,0-36-7 15,6-19-16-15,19-20 17 16,12-6 4-16,15-6-13 16,13-40 18-16,18-17 2 15,13-8 5-15,7 2-14 16,7-2 0-16,-7 14-38 16,4 14-68-16,-18 11-61 15,-23 18 19-15,-15 14-37 16,-13 0-141-16</inkml:trace>
  <inkml:trace contextRef="#ctx0" brushRef="#br0" timeOffset="1656">1509 466 567 0,'0'0'213'0,"0"0"-33"15,0 0-25-15,0 0-51 16,0 0 2-16,0 0-44 15,-45-77-25-15,45 77-14 16,0 0-16-16,0 0-14 16,0 14-3-16,0 18 10 15,7 11-5-15,17-3 5 16,4-2 0-16,-4-8-2 0,3-4 10 16,-3-11-8-16,7-4 0 15,-17-11-11-15,7 0 8 16,3 0-13-16,3-20 16 15,4-12 12-15,0-5 0 16,-10 0-8-16,3 3-4 16,-17 8 11-16,7 14-14 15,-14 7 3-15,7 5 0 16,-7 0-4-16,17 0-11 16,3 5 8-16,1 15 5 15,17 12 2-15,0-6-2 16,-7-1 2-16,-4-7 0 15,4-5-1-15,-17-6 7 0,-7-7-12 16,-1 0 6 0,12 0-19-16,-11-12 19 0,13-14 8 15,-3-5-6-15,4-9 3 16,3 8 7-16,-17 13-12 16,0 1 0-1,-7 18 3-15,7 0-11 0,0 0 7 16,-1 0-17-16,19 6 14 15,-5 20 4-15,11-9 0 16,0 3 0-16,-3-6 3 16,3 3-5-16,-11-14 2 15,-3 3 0-15,-3-6-7 16,-7 0 6-16,7 0 1 16,10-9 0-16,-10-14 12 0,16-5-11 15,-9 5-1-15,3 3 0 16,-10 6-2-16,10 8 9 15,-17 0-10-15,7 6 3 16,-1 0-26-16,5 0 19 16,-5 0-18-16,1 0 15 15,-7 0 2-15,3 0-3 16,-3 0 11-16,-7 0 0 16,0 0 1-16,0 0 2 15,0 0-3-15,0-6 2 16,0-2 13-16,0 2-7 15,0 1 4-15,0 5-1 16,0 0-7-16,0 0 11 0,0 0-15 16,-7 0 0-16,7 0-3 15,-10 25-14-15,3 13 17 16,7 1 0-16,0 7 7 16,0-3-10-16,0-6 3 15,17-11-3-15,11-6-9 16,-4-8 6-16,3-12-3 15,4 0 4-15,-10 0-4 16,3-17 9-16,-10-15 4 16,-7 0 2-16,-7-3-1 15,0-1 6-15,0-1-10 16,0 3 11-16,-28 2-9 0,-3 9 8 16,-7 15-8-16,-6 8-1 15,-1 0 1-15,11 5-3 16,3 27-3-16,31 2-2 15,0 9-3-15,7-3 8 16,51-3 0-16,11-12 0 16,3-7-12-16,4-15 12 15,-18-3 0-15,0 0-9 16,-2-3 22-16,-5-20-12 16,-17-3-1-16,-3 1 7 15,-10-7 5-15,-11 6-10 16,-3 1 4-16,0-1 25 15,-7 14-30-15,0 10 28 0,0-4-25 16,0 6 7 0,0 0-22-16,7 0-3 15,17 20 12-15,4 11-15 0,9 1 31 16,-6-1-15-16,-3 1 1 16,10-6 0-16,-7-13-1 15,-11-1 1-15,11-3 0 16,-10-9-7-16,3 0 13 15,3 0-6-15,4-21 0 16,0-4 2-16,-3-1 0 16,-14-11-2-16,-4 6 0 15,-10 5 4-15,0-6 11 16,0 18-14-16,0 3-1 16,-24 8 7-16,17 3-15 0,0 0 8 15,7 26-2-15,0 0-13 16,0 5 21-16,7-11-9 15,24 0 3-15,-4-9-20 16,11-11 18-16,7 0-23 16,0 0 19-16,6-23-12 15,-13-5 28-15,-11-1-10 16,-9 3 0-16,-11 6 5 16,-1-5 2-16,-6-1-6 15,0 6-1-15,-20 9 1 16,-11 11 15-16,0 0-16 15,10 0 0-15,14 5-9 16,7 21 0-16,0 6 3 0,0 5 6 16,0-9-4-1,7 4 8-15,14-1-4 0,3-5 0 16,3-10 5-16,-2-1-17 16,-5-2 12-16,-3-8-2 15,-3-5-6-15,0 0-5 16,10 0 11-16,-3 0-9 15,3-5-60-15,-11-8-82 16,-13 5-203-16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40:56.00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206 37 928 0,'0'0'98'15,"0"0"-52"-15,0 0 55 16,0 0-24-16,0 0-57 16,0 0-16-16,-58 34 12 0,79 35-16 15,10 2 22-15,-18 10-13 16,5 1 2-16,-12-4-9 15,1-1 5-15,0-14 0 16,0-24-7-16,-7-13 0 16,7-15-1-16,-7-11 14 15,0 0-13-15,0 0 14 16,0-13-8-16,-21-20 12 16,-17-15-18-16,-6 3 0 15,-1 5 0-15,-7-3 12 16,18 11-12-16,3 7 0 15,17 12 5-15,14 13-16 16,0 0 11-16,0 0-19 0,21 24 13 16,24 16 0-16,13-3 6 15,1 1 0-15,3-7 2 16,-11-5-17-16,-13-18 14 16,-11 4 1-16,-3-12-12 15,-10 0 12-15,-7 0 0 16,-7 0 0-16,0 0 5 15,0 0 11-15,0 0-16 16,0 0 13-16,0 0-3 16,0 5-10-16,7 4-6 15,10-3-3-15,18 11 9 16,2-3-6-16,8 0 6 0,14-3 0 16,9-11 2-16,5 0 10 15,-12-13-12-15,-19-13 0 16,-11 3 5-16,-18 3 8 15,-13 0-13-15,0 0 5 16,-13-9 4-16,-25 9-4 16,-14 0-5-16,-6 3 0 15,20 9 5-15,10 8-18 16,4 0 6-16,24 0-49 16,0 0-37-16,7 11-140 15,38 15-19-15,24 0-344 16</inkml:trace>
  <inkml:trace contextRef="#ctx0" brushRef="#br0" timeOffset="1678">1128 515 615 0,'0'0'176'0,"0"0"-24"0,0 0-8 16,0 0-78-16,0 0 17 15,0 0-21-15,-62-141-61 16,28 141 19-16,-11 2-20 15,0 36 0-15,1 5 0 16,26 3 6-16,5-3-6 16,13-3 0-16,0-4-30 15,31-8 13-15,20-15-49 0,-6-8 14 16,0-5 47 0,-1 0-23-16,-9 0 28 0,-18 0 0 15,3-5 10-15,-20-1-1 16,0 6 6-16,0 0 5 15,0 0 29-15,0 0-43 16,0 29 1-16,0 11 33 16,-20 11-35-16,13 1 34 15,-3 11-33-15,10 0-5 16,0-7 19-16,0 2-11 16,0-7-6-16,0-5-3 15,10-14 13-15,-10-9-11 16,0-15-2-16,0-2 0 0,0-6 15 15,-38 0-6 1,-7-12-3-16,1-13-4 0,-1-9 14 16,24-15-25-16,11-2 9 15,10-13-23-15,10-7 22 16,42-6-38-16,20 2 3 16,11-2 14-16,-11 6-29 15,10-4 48-15,-13 10 3 16,-17 2 0-16,-25 13-3 15,-3 17 11-15,-17 1-8 16,-7 13 41-16,0 6-21 16,0 2 38-16,0 11-23 15,-7 0-35-15,-10 0 0 16,-3 11-2-16,6 42 2 0,-10 9-7 16,24 7 18-16,0-3-11 15,0-9 0-15,31-21 1 16,13-8-15-16,8-15 14 15,6-13 0-15,1 0 2 16,10-41 10-16,-11-9-6 16,-6-13-6-16,-8 0 8 15,-30-9 6-15,10-2-11 16,-24-3 16-16,0 5 16 16,0 4-29-16,0 22 13 15,0 20-2-15,-7 15-16 16,-3 11 18-16,-4 0-19 15,7 37-8-15,-13 29-11 0,-4 22 35 16,3 13-16 0,4-4 0-16,17-9 8 0,0-5-16 15,0-14 8-15,0-23-12 16,0-15-4-16,24-16-84 16,-17-15 32-16,6 0-4 15,-6-27 24-15,-7-12-44 16,0 1 29-16,-7 7 62 15,-30-9-9-15,2 9 5 16,4 5 5-16,11 8 0 16,9 7 3-16,11 11-16 15,0 0 13-15,0 0-6 16,11 0-8-16,30 0 27 16,4 0-13-16,10 0 17 0,3 0 7 15,1-14 43-15,-1-18-31 16,-6-8 3-16,-8-2 22 15,-13 2-34-15,-10 2 33 16,-11 1 4-16,-10-3-30 16,0 9 26-16,-10 5-37 15,-18 9-6-15,4 2 11 16,11 15-16-16,-12 0-11 16,19 15-1-16,-15 28 0 15,-3 22-1-15,10 11 1 16,7 0 0-16,7-7-1 15,0-4 12-15,0-2-11 16,0-6 0-16,0-11 4 0,7-20-3 16,7-9-1-16,-4-11 0 15,4-6-16-15,13 0 32 16,4-32-16-16,0-5 0 16,7 0 15-16,-10 11-21 15,3 6 6-15,-4 6 0 16,-3 8-10-16,-3 6-7 15,-4 0 14-15,-3 0 3 16,0 6-3-16,10 14-7 16,-4 0 10-16,11-6 0 15,-3-2-11-15,3-7 7 16,0-5 4-16,-4 0 0 0,11 0 1 16,0-17-2-1,-18-3 1-15,-2-6 0 0,-12 6 8 16,-6 1 2-16,0-7-10 15,0 0 0-15,0 9 16 16,0 3-15-16,-6 8-1 16,-12 6 0-16,12 0-11 15,-8 0-2-15,7 26 13 16,0 11-6-16,7 8 16 16,0-7-15-16,0-10 5 15,7-6 0-15,14-1-10 16,9-9 11-16,-9-10-1 15,10-2 0-15,14 0 12 0,6-7-12 16,1-31 0 0,6-2 3-16,11-9 0 0,-17 3 0 15,6 9-3 1,-6 5 0-16,-8 13 16 0,1 13-18 16,-7-1 2-16,0 7 0 15,-4 0-17-15,4 13 17 16,0 12 0-16,0 7 0 15,-4-7-6-15,18 7 6 16,-8-18-93-16,18-2-133 16,-3-12-52-16,-15 0-347 15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41:28.493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1344 1822 170 0,'0'0'48'0,"-296"-52"3"0,179 27 11 15,4 5-40 1,24 8 32-16,10 1 6 0,17 8-26 16,10 3 24-16,18 0-37 15,16 0-20-15,12 0 54 16,6 0-50-16,103-12 13 16,113-13 7-16,118-21-22 15,103-5 24-15,58-4-27 16,31 4 1-16,31 13-1 15,0 7 10-15,0 11-10 16,-24 6 0-16,-59-8 13 16,-61 7-19-16,-42-5 6 0,-75 1 0 15,-66 12-11 1,-65-4 16-16,-75 2-5 0,-77 3 0 16,-19 0 15-16,-115 6-8 15,-78 0-7-15,-76 0 0 16,-86 21-6-16,-79 10 11 15,-56 6-5-15,-36 0 0 16,-12-3 14-16,42 4-18 16,48-7 4-16,49 1 0 15,40-7-12-15,39 0 17 16,16 13-5-16,42 2 0 16,38-2-1-16,68-4-9 15,73-17 10-15,89-11-2 16,37-6-12-16,132 0-1 15,92-43 15-15,80-3 0 0,44-17 10 16,31-2-11-16,14 4 1 16,-25 15 0-16,-9 7-9 15,-56 11 12-15,-75 4-3 16,-62 7 0-16,-86 4 11 16,-66 6-15-16,-51 1 4 15,-51-5 0-15,-97 2 0 16,-69 3 3-16,-79 6-3 15,-44 0 0-15,-31 0 12 16,-8 0-19-16,12 0 7 16,23 0 0-16,48 0-8 15,38 0 8-15,79 0 0 0,76 0 0 16,52 0 13-16,51 0-15 16,27 0 2-16,69-14 0 15,56-4-8-15,23-12 9 16,24-4-1-16,-13 2 0 15,-7 3 10-15,-38 9-12 16,-31 9 2-16,-41 2 0 16,-31 9-7-16,-25 0 10 15,-13 0-3-15,-24 0 0 16,-55 0 13-16,-48 0-15 16,-45 6 2-16,-27 14 0 0,-15 6-13 15,-2-9 13 1,23 5 0-16,25-4 0 0,3 8 14 15,17-7-14-15,31 0 0 16,34-9 2-16,52-7-8 16,31-3 6-16,76 0 0 15,65-13-5-15,34-13 15 16,11-6-10-16,-7 6 0 16,-52 9 1-16,-37 8-9 15,-63 9 8-15,-27 0 0 16,-7 0-2-16,-75 0 14 15,-49 0-12-15,-34 3 0 16,-21 14 5-16,1-9-14 16,9 2 9-16,11-8 0 15,31 4-5-15,17 0 16 0,35-6-11 16,23 5 0-16,28-5 5 16,31 3-22-16,31 3 17 15,86-6 0-15,62 0-5 16,38 0 16-16,3-14-11 15,-18-10 0-15,-54 16 4 16,-58 2-12-16,-49 6 8 16,-41 0 0-16,-7 0-9 15,-82 0 20-15,-52 20-11 16,-35 3 0-16,-16 4 9 16,6-9-16-16,31-3 7 15,49-4 0-15,40-5-5 16,42 0 17-16,24-6-12 15,0 0 0-15,0 6 3 0,11 3-15 16,47-4 12-16,25-5 0 16,13 0-3-16,7 0 11 15,-13 0-8-15,-11 0 0 16,-11 0 13-16,-16 0-22 16,-14 0 9-16,-18 0 0 15,-13 0-9-15,-7 0 14 16,0 6-5-16,-58 14 0 15,-38 6 8-15,-39 5-10 16,-6 6 2-16,1-5 0 0,36-4-5 16,32-5 12-1,34-14-7-15,38 2 0 0,0 1 1 16,79-6-6-16,62 2 5 16,45-8 0-16,38 0-5 15,13 0 11-15,0-12-6 16,-20-2 0-16,-25 8 9 15,-44-8-18-15,-52 8 9 16,-37 1 0-16,-52 5-2 16,-7-6 12-16,-45 3-10 15,-65 3 0-15,-45 0 11 16,-48 3-15-16,-24 20 4 16,-20 3 0-16,-4-6-9 15,20 5 15-15,39 1-6 16,44-1 0-16,59-4 18 0,37 2-22 15,38-9 4-15,14-1 0 16,52 0-14-16,75-13 20 16,55 0-6-16,66-31 0 15,10-4 16-15,0 4-25 16,-21 5 9-16,-27 9 0 16,-56 2-7-16,-44 10 11 15,-55 5-4-15,-48 0 0 16,-7 0 10-16,-51 0-10 15,-56 0 0-15,-41 20 0 16,-27 11-2-16,-18 1 4 16,-3 5-2-16,28-10 0 15,41 3 9-15,55-10-11 0,54-8 2 16,18 2-2-16,62-6-12 16,69-5 21-16,61-3-7 15,46-17 0-15,30-23 9 16,-7-3-11-16,-34 0 2 15,-24 15 0-15,-55 8-7 16,-59 7 9-16,-37 13-2 16,-45 0 0-16,-7 0 6 15,-52 0-6-15,-68 33 0 16,-59 12 4-16,-41 7-13 16,-41-1 9-16,-21 0 0 15,10-2-1-15,18-9 15 16,47-8-14-16,66-9 0 15,59-10 2-15,54-4-12 0,28-5 10 16,45-4 0-16,72 0-13 16,62 0 27-16,34-18-14 15,24-8 0-15,11 1 4 16,-21-1-14-16,-18 9 10 16,-40 3 0-16,-49 8-1 15,-55 6 10-15,-27 0-9 16,-38 0 0-16,0 0 5 15,-89 0-9-15,-45 25 4 16,-42 7 0-16,-20 4-5 0,14-3 11 16,41-8-6-1,52 1 0-15,44-13 6 0,45 6-22 16,28 0 16-16,61-7 0 16,45-9 2-16,45-3 8 15,44 0-10-15,28-15 0 16,59-16 10-16,41-9-20 15,27-3 10-15,34-2 0 16,29 13-7-16,-22 1 15 16,-10 13-8-16,-44 10 0 15,-49 8 8-15,-41 0-14 16,-38 0 6-16,-30 0 0 16,-35 0-8-16,-45 0 17 15,-55 0-9-15,-41 0 0 16,-31 0 5-16,-59 0-9 0,-92 14 4 15,-62 9 0-15,-55 3-5 16,-35-6 12-16,-37 5-7 16,-18-5 0-16,4 0 11 15,7 9-17-15,41-3 6 16,41 5 0-16,42-2-7 16,58 0 13-16,24-10-6 15,61-10 0-15,29-3 12 16,34-6-15-16,17 0 3 15,82 0 0-15,80-15-23 16,75-10 36-16,90-13-13 16,58-1 0-16,62 1 5 0,41 1-9 15,17 0 4-15,15 3 0 16,20 2-9-16,-1 1 17 16,-19 5-8-16,-32 0 0 15,-72 3 9-15,-76 1-18 16,-78 10 9-16,-77 1 0 15,-82 6-4-15,-44 1 9 16,-59 4-5-16,-59 0 3 16,-113 9 10-16,-116 28-3 15,-111 3-10-15,-100 3 0 16,-54-6-3-16,-25-11 9 16,-10 0-6-16,34-7 0 15,35-6 9-15,58 0-15 16,97-8 6-16,127-5 0 15,113 0-3-15,107 0 14 0,48 0-14 16,110 0 3-16,65 0 0 16,55 0 6-16,28-16-6 15,21-10 0-15,40-8-7 16,42-15 9-16,31-2-2 16,45-7 0-16,13 13 11 15,-13-1-14-15,-45 15 3 16,-69 5 0-16,-65 9-10 15,-83 9 15-15,-65 8-5 16,-72 0 0-16,-55 0 3 0,-28 8-6 16,-113 15 3-1,-80 17 0-15,-113 3 1 0,-85 2 1 16,-80-7-2-16,-24-10 0 16,-27-5 17-16,41-9-19 15,27-2 2-15,69-4 0 16,86-2-11-16,100-6 13 15,93 0-2-15,75 0 0 16,45 0 16-16,52-9-25 16,95-22 9-16,84-18 0 15,51-7-7-15,37-5 7 16,29 12 0-16,-8 9-2 16,-6 3 12-16,-35 6-11 15,-48 5 1-15,-59 0 0 16,-82 15-9-16,-65 2 9 0,-45 9 0 15,-79 0 1 1,-86 0 12-16,-72 6-13 0,-59 20 0 16,-44 0 2-16,-32 5-7 15,-13-5 5-15,7-6 0 16,13 0-9-16,49-15 21 16,69 0-12-16,71-5 0 15,87 0 1-15,75 0-5 16,42 0 4-16,126 0 0 15,94-18-15-15,68-8 24 16,25-3-9-16,9-3 0 16,-9 1 7-16,-39 2-18 0,-20 4 11 15,-65 1 0-15,-62 10-11 16,-66-4 23-16,-68 11-12 16,-28 1 0-16,-110 1 8 15,-69 5-17-15,-65 0 9 16,-31 0 0-16,-38 5-6 15,-20 8 11-15,0 5-5 16,13-4 0-16,14-2 11 16,62 0-19-16,52-4 8 15,65 4 0-15,75-7-9 16,59 1 15-16,45-3-6 16,116-3 0-16,63 0 9 15,58-9-17-15,20-28 8 16,11 6 0-16,-24-13-11 15,-24 4 17-15,-21 1-6 0,-41 7 0 16,-48 1 7-16,-59 11-16 16,-51 14 9-16,-32-5 0 15,-13 2-1-15,-89 6 10 16,-52 3-9-16,-58 0 0 16,-46 0 9-16,-23 3-20 15,-34 6 11-15,-11-4 0 16,-10 1-10-16,17-3 22 15,31 8-12-15,48-5 0 16,75 0 10-16,66-4-17 16,55-2 7-16,45 0 0 15,120 0-11-15,90-8 12 0,78-18-1 16,56 1 0-16,27-1 9 16,-17 3-12-16,-11 0 3 15,-2 6 0-15,-29-3-14 16,-13-2 17-16,-38 13-3 15,-68-10 0-15,-66 14 8 16,-69 3-18-16,-62 2 10 16,-27 0 0-16,-93 0-9 15,-69 0 15-15,-58 0-6 16,-52 0 0-16,-38 0 11 16,-13 0-14-16,-21 0 3 15,3 0 0-15,25 0-16 16,37 0 22-16,66 0-6 0,68 0 0 15,66 0 15-15,58 0-21 16,38 0 6-16,58 0 0 16,77 0-15-16,57-6 21 15,32-8-6-15,20-3 0 16,0-3 12-16,-24-5-21 16,-10 4 9-16,-25 10 0 15,-23-4-7-15,-28 6 11 16,-31 9-4-16,-44 0 0 15,-28 0 5-15,-31 0-10 16,0 0 5-16,-66 0 0 16,-61 9-9-16,-59 12 9 0,-37 5 0 15,-42-8-3-15,-24-3 17 16,-17-3-18 0,4-7 4-16,20-2 0 0,38-3-11 15,51 0 17-15,59 0-6 16,51 0 0-16,56 0 12 15,27 0-23-15,96 0 11 16,80 0 0-16,85-3-2 16,41-14 2-16,18 2 0 15,7-3-3-15,-38 5 12 16,-38 0-9-16,-28 7 0 16,-54-6 4-16,-35 6-17 15,-52 3 13-15,-37 3 0 16,-38 0-4-16,-7 0 14 15,-45 0-10-15,-72 0 0 0,-48 0 2 16,-48 15-14-16,-62 10 12 16,-38-5 0-16,-27 4-4 15,6-2 14-15,32 1-10 16,51-11 0-16,72 2 7 16,65-6-16-16,56 1 9 15,51 0 0-15,7-9-6 16,65 5 8-16,76-5-2 15,62 0 0-15,48 0 3 16,17-14-8-16,21-3 5 0,0-1 0 16,-24 5-8-1,-4-2 16-15,-31 4-8 0,-16 5 0 16,-29 3 5-16,-30 3-16 16,-59 0 11-16,-44 0 0 15,-52 9-9-15,-14 10 18 16,-89 5-9-16,-52 1 0 15,-48 1 10-15,-10-6-21 16,-24 0 11-16,-24-3 0 16,-4-8-8-16,-3 8 16 15,10-11-8-15,34 8 0 16,32-8 11-16,44 0-15 16,52-1 4-16,37-2 0 15,35-3-10-15,24 0 17 16,45 0-7-16,89 0 0 0,65-14 9 15,39-6-17-15,13 2 8 16,3-1 0-16,-10-1-9 16,-13 2 18-16,-32-7-9 15,-37 5 0-15,-15-4 7 16,-50 11-12-16,-35 1 5 16,-42 9 0-16,-20 3-11 15,-45 0 19-15,-71 0-8 16,-49 15 0-16,-42 3 6 15,-37 6-12-15,-45 2 6 16,-17-6 0-16,11-3-9 16,6 3 16-16,31 0-7 0,41 0 0 15,49-2 10 1,54-4-12-16,56-3 2 0,44-5 0 16,14-3-13-16,79-3 18 15,79 0-5-15,69 0 0 16,62-3 9-16,48-14-10 15,10-3 1-15,-6 0 0 16,-21 2-14-16,-32 4 21 16,-37-6-7-16,-44 11 0 15,-56 7 5-15,-55 2-12 16,-61 0 7-16,-35 0 0 16,-52 6-16-16,-89 22 20 15,-52 3-4-15,-64 7 0 16,-63 4 15-16,-34-7-24 15,-42-4 9-15,-9-8 0 0,19-3-4 16,53-11 9-16,51 2-5 16,83-5 0-16,58-6 15 15,65 0-15-15,69 0 0 16,38 0 0-16,107 0-14 16,92 0 17-16,83-23-3 15,58-5 0-15,21-10 10 16,14 7-17-16,-35-9 7 15,-44 5 0-15,-45 1-17 16,-59 3 17-16,-54 5 0 16,-56 9-1-16,-54 3 8 15,-59 5-7-15,-14 0 0 0,-93 9 8 16,-54 0-14-16,-46 0 6 16,-54 9 0-16,-48 11-1 15,-49 6 11-15,-27-6-13 16,7 0 3-16,37-3 0 15,53 3-3-15,64-8 5 16,62 2-2-16,73-3 0 16,37-5 12-16,52-3-18 15,21-3 6-15,99 0 0 16,56 0-11-16,78-6 11 16,63-20 0-16,54-5-2 15,45 2 13-15,0 4-11 16,-24-4 0-16,-21 9 2 0,-44 6-12 15,-69 0 10-15,-59 9 0 16,-78 5-10-16,-87 0 17 16,-34 0-7-16,-86 19 0 15,-79 6 0-15,-65 1-10 16,-42 0 10-16,-48 5 0 16,-58 3-5-16,-45-2 16 15,-45-1-11-15,11 1 0 16,41-7 8-16,69-5-3 15,92-8-5-15,94-7 0 16,78 1-7-16,56-6 24 16,27 0-19-16,58 0 2 0,66 0 0 15,62-11-7-15,30-15 7 16,35-8 0-16,24 2-15 16,7 1 31-16,0 6-16 15,-38 1 0-15,-44 10 6 16,-45 0-14-16,-59 8 8 15,-52 1 0-15,-26-1-7 16,-18 6 22-16,-52 0-15 16,-75 0 0-16,-66 0 15 15,-68 17-27-15,-48 9 12 16,-32 5 0-16,-16 3-7 16,9-2 15-16,53-6-8 15,57-7 0-15,66 1 11 16,76-3-20-16,58-5 9 15,38-3 0-15,31 2-14 0,86-5 22 16,69 0-8-16,82-6 0 16,52 0 16-16,65-6-26 15,52-20 10-15,13 1 0 16,4-1-10-16,-48 0 17 16,-42 9-7-16,-75-3 0 15,-59 8 10-15,-75 4-23 16,-72 8 13-16,-53 0 0 15,-30 0-14-15,-106 14 21 16,-56 18-7-16,-75 0 0 16,-59-1 16-16,-68 3-22 15,-59-2 6-15,-34-1 0 0,-18 0-5 16,1 1 15-16,44-1-10 16,59 1 0-16,58-1 12 15,82 1-15-15,83-13 3 16,76-4 0-16,65-10-16 15,21-5 24-15,103 5-8 16,62-5 0-16,82 0 13 16,42-5-14-16,51-20 1 15,41 5 0-15,4-3-11 16,-7 3 12-16,-21-6-1 16,-44 6 0-16,-66 8 8 15,-61 4-15-15,-66 8 7 16,-69 0 0-16,-51 0-16 0,-14 0 20 15,-96 14-4-15,-73 18 0 16,-85 13 12-16,-73 1-14 16,-58 9 2-16,-21-10 0 15,14 2-4-15,35-11 8 16,61 1-4-16,59-3 0 16,44 4 14-16,52-1-21 15,38 1 7-15,41-12 0 16,48-13-8-16,14 1 8 15,90-10 0-15,71-4-8 16,70 0 17-16,37-18-9 16,35-8 0-16,3 7 0 0,-11-2-14 15,-20 10 17-15,-48 11-3 16,-55 0 0-16,-62 0 4 16,-58 0-6-16,-52 20 2 15,-41 0 0-15,-94 9-13 16,-74-1 15-16,-49 3-2 15,-31 1 0-15,-24-6 12 16,-34-6-12-16,13-3 0 16,8-3 1-16,37-2-10 15,59-12 10-15,89 0-1 16,61 0 8-16,80 0 7 16,66 0-13-16,82-6-2 15,58-14 4-15,42-6-16 0,9-5 12 16,12-7 0-1,-5-1-13-15,-9 1 13 0,-56 7 0 16,-37-1 0-16,-66 13 7 16,-44 7-18-16,-52 9 15 15,-21 0-4-15,-92 3 8 16,-49 0 1-16,-51 0-9 16,-24 0 0-16,-11 12 5 15,11 5-5-15,30 9 0 16,46-6 0-16,47 5-1 15,35-7 8-15,48 4-7 16,31-4 0-16,21 1 2 0,92-7-5 16,42-4 3-1,69-8 0-15,34 0-7 0,37-8 10 16,18-29-3-16,-10 3 0 16,-14-3 5-16,-52 5-16 15,-58 6 11-15,-69 15 0 16,-55-1-6-16,-55 10 17 15,-45-4-11-15,-96 6 0 16,-62 0 12-16,-48 0-19 16,-38 0 7-16,-6 20 0 15,-1-9-7-15,48 3 17 16,56-2-10-16,75-1 0 16,51 4 12-16,36-9-19 15,30 8 7-15,0-9 0 16,72 0-14-16,62-5 21 0,45 0-7 15,44 0 0-15,21-24 12 16,7-2-17-16,-13-6 5 16,-1 7 0-16,-38-1-14 15,-41 3 24-15,-55 9-10 16,-51 2 0-16,-45 6 7 16,-7 4-8-16,-83 2 1 15,-51 0 0-15,-34 0-10 16,-42 25 17-16,-3 1-7 15,20-6 0-15,21-6 10 16,69 4-15-16,31-7 5 16,41-11 0-16,17 8-11 0,14-8 16 15,0 0-5-15,35 0 0 16,54 0 7-16,52-25-11 16,31-9 4-16,28-1 0 15,-1 1-9-15,0-3 13 16,-20 3-4-16,-14 5 0 15,-34 3 9-15,-35 6-13 16,-34 6 4-16,-41 7 0 16,-21-3 4-16,-38 4-4 15,-72 0 0-15,-62 6-1 16,-55 0 13-16,-41 17-17 16,-14 21 5-16,-7 1 0 15,45-1-10-15,51-1 18 16,73-11-8-16,68-1 0 15,52-10-6-15,114-10 3 0,106-5 3 16,131 0 0-16,113-37-6 16,93-3 6-16,51-11 0 15,8 7-2-15,-25 11 8 16,-27 4-13-16,-31 3 7 16,-41 6 0-16,-73 0-8 15,-85 3 9-15,-97 9-1 16,-96 2 0-16,-79 6 9 15,-62-12-9-15,-62 6 0 16,-106 1 9-16,-94 2-10 16,-61 3 2-16,-48 0-1 15,-25 3 2-15,42 20 12 0,34 8-9 16,49 3-5-16,40 9 3 16,22 0-9-16,40-3 8 15,42-8-2-15,44-12 0 16,56-15 6-16,27-5-6 15,27 0 0-15,114-14 2 16,76-23-10-16,72-14 8 16,51-4 0-16,32 4-3 15,6 5 12-15,0 0-9 16,-24 3 0-16,-41 12 6 16,-55-2-12-16,-66 15 6 15,-51 3 0-15,-58 3-6 16,-52 4 16-16,-31 8-10 0,-83 0 0 15,-95 0 5-15,-87 14-11 16,-107 7 6-16,-81 5 0 16,-56-4-8-16,-4-2 21 15,39-6-13-15,96-8 0 16,103 0 5-16,113 0-7 16,93-6 2-16,62 0 0 15,38 0-7-15,103 0 22 16,93-12-15-16,79-19 0 15,66-9 6-15,33-9-18 16,49-2 12-16,4 5 0 16,2-5-11-16,-30 13 25 0,-38 1-14 15,-34 11 0-15,-49 6 5 16,-47 4-15-16,-56 7 10 16,-72-3 0-16,-52 10-11 15,-82 2 23-15,-37 0-12 16,-128 0 0-16,-86 0 11 15,-90 14-16-15,-51 6 5 16,-48 5 0-16,-17-5-10 16,3 3 18-16,55-3-8 15,86 0 0-15,114-8 14 16,96-4-22-16,96-2 8 16,45 0 0-16,116-1-21 15,90-5 34-15,90 0-13 16,44-14 0-16,14-15 13 15,24-5-19-15,7-9 6 0,7-2 0 16,13-4-11-16,11 8 15 16,-31-1-4-16,-24 8 0 15,-65 2 15-15,-83 12-21 16,-86 9 6-16,-76 11 0 16,-68 0-12-16,-21 0 10 15,-76 0 2-15,-86 6 0 16,-89 19 21-16,-62 1-26 15,-58 6 5-15,-28 0 0 16,-17-1-12-16,4 0 22 0,33 1-10 16,46-4 0-1,44 3 9-15,72-5-18 0,56-3 9 16,71-3 0-16,53-6-14 16,37-8 14-16,82 0 0 15,73-6-5-15,75 0 23 16,73-12-18-16,54-19 0 15,56-9 0-15,62-6-13 16,37-2 16-16,21 2-3 16,-7-3 0-16,-45 9 11 15,-51 9-17-15,-65 5 6 16,-70 6 0-16,-85 14-15 16,-93 0 21-16,-86 6-6 15,-45 0 0-15,-127 0 12 0,-69 0-14 16,-85 6 2-1,-46 6 0-15,-44 8-6 0,-52 0 10 16,-47 5-4-16,-18 1 0 16,13 10 9-16,36-3-9 15,88 1 0-15,100-9 0 16,93-7-8-16,90-10 11 16,68-5-3-16,38-3 0 15,117 0 0-15,86-11-3 16,100-20 3-16,82-9 0 15,59-4-14-15,40 1 17 16,29-2-3-16,23-1 0 16,-3-5 15-16,7 5-19 0,-17 6 4 15,-42 6 0 1,-68 2-11-16,-86 11 14 0,-107 8-3 16,-103 10 0-16,-97 3 1 15,-68 0-2-15,-144 16 1 16,-114 17 0-16,-134 1-10 15,-96 9 10-15,-66-10 0 16,-37 5-2-16,-28-1 19 16,-4 1-17-16,1-2 0 15,75 5 0-15,127-16-5 16,169-7 5-16,152-5 0 16,105-4-5-16,36 0 13 15,92 0-8-15,68-9 0 16,87 0 6-16,62-38-13 15,68-7 7-15,42-7 0 0,13-5-2 16,25 0 15-16,6 6-13 16,18-4 0-16,-25 15 7 15,-30 1-24-15,-52 9 17 16,-86 16 0-16,-93 3-8 16,-93 8 21-16,-75 3-13 15,-45 0 0-15,0 0 5 16,-96 0-13-16,-83 14 8 15,-89 12 0-15,-86 5-2 16,-62-5 19-16,-35-1-17 16,-17 1 0-16,21-2 9 15,55-3-24-15,66-3 15 0,95 0 0 16,91-10-4-16,74-2 11 16,66-6-7-16,45 0 0 15,96 0 2-15,82-12-10 16,73-27 8-16,44-19 0 15,46 0-10-15,23 2 25 16,-4-1-15-16,-19 8 0 16,-53 9 8-16,-79 14-19 15,-85 3 11-15,-87 15 0 16,-75 8-11-16,-34 0 18 16,-152 8-7-16,-103 25 0 15,-103-3 13-15,-76 5-19 16,-51-1 6-16,-21-2 0 15,-38-1-8-15,-58 3 16 0,-17 1-8 16,3-4 0-16,65 3 11 16,103-8-15-16,125 0 4 15,123-9 0-15,106-9-10 16,91 4 15-16,40-12-5 16,114 0 0-16,99 0 3 15,118-26-1-15,112-19-2 16,94-7 0-16,69-2-9 15,6 2 14-15,0 1-5 16,-37-1 0-16,-28 1 17 16,-24 8-26-16,-35 6 9 0,-54 8 0 15,-73 11-16 1,-103 5 19-16,-99 8-3 0,-80 5 0 16,-68 0 12-16,-42 0-21 15,-140 5 9-15,-138 29 0 16,-152 9-6-16,-99 8 18 15,-72-5-12-15,-39 3 0 16,-26-3 14-16,-4-1-23 16,48 1 9-16,65-6 0 15,131-6-7-15,158-8 12 16,128-13-5-16,92-3 0 16,69-7-8-16,127-3 8 0,117 0 0 15,159-13 1 1,143-20-10-16,121-13 13 15,90-2-4-15,64 4 0 0,39 5 14 16,-7 5-19-16,-45 5 5 16,-96 1 0-16,-118 4-6 15,-112 4 6-15,-142 9 0 16,-134 8 0-16,-130 3 5 16,-107 0-9-16,-175 9 4 15,-135 16 0-15,-147 7 10 16,-83-1-7-16,-82 7-3 15,-83-4 0-15,-27 9 19 16,-14 0-18-16,20 2-1 16,46 1 8-16,51-3-6 15,75 8 2-15,104-13-4 0,109 2 0 16,135-9 16 0,96-17-18-16,114 4 2 0,68-16-2 15,145-2-7-15,113 0 9 16,113-2 0-16,87-36-1 15,54-7 14-15,35-7-13 16,28 1 0-16,6 2 2 16,7-2-6-16,25 7 4 15,-18 10 0-15,-41 3-7 16,-80 11 24-16,-74 14-17 16,-101 6 0-16,-120 0 3 15,-107 3-17-15,-106 26 14 0,-82 11 0 16,-163 11-6-1,-140 7 21-15,-124 4-7 0,-120 7-8 16,-83-7 8-16,-27-1-15 16,27 2 7-16,76-6 0 15,116-6-6-15,121 6 21 16,124-13-15-16,134-5 0 16,120 4 2-16,73-14-7 15,126 0 5-15,90-16 0 16,73-13 2-16,75 0 12 15,51-39-14-15,59-12 0 16,62-12-20-16,10-6 7 16,17-8 3-16,-20 2 10 0,-45 10-6 15,-69 2 13 1,-78 17-7-16,-101 17 0 0,-123 12 9 16,-90 8-14-16,-75 9 5 15,-35 0 0-15,-110 0 14 16,-124 23-1-16,-99 17-10 15,-76 12-3-15,-51 3 16 16,-14 2-21-16,-32 6 5 16,-37 2 0-16,-13 1-13 15,-15 2 24-15,28-10-11 16,55-15 0-16,79-9 13 16,103-17-19-16,121-15 6 15,96-2 0-15,103 0-8 0,110-13 10 16,134-31-2-1,134-15 0-15,97-4 7 0,58-6-18 16,30 12 11-16,1 9 0 16,-31 4-9-16,-51 7 16 15,-59 3-7-15,-73 5 0 16,-78 15 12-16,-69 8-24 16,-93 6 12-16,-59 0 0 15,-51 6-20-15,-51 26 21 16,-121 13-1-16,-124 4 2 15,-96 11 18-15,-89 3-24 16,-45-6 4-16,-11 0 0 16,22 0-9-16,40-17 20 15,45 3-11-15,52-11 0 0,58-12 12 16,62-9-21-16,80-11 9 16,75 0 0-16,92 0-2 15,80-26 4-15,168-16-2 16,135-16 0-16,116-1 14 15,96-8-19-15,56 8 5 16,10-4 0-16,-4-6-11 16,-30 12 20-16,-52 5-9 15,-69 15 0-15,-97 17 8 16,-98 14-16-16,-146 6 8 16,-102 0 0-16,-90 23-21 15,-192 14 32-15,-148 16-11 16,-149-3 0-16,-116 8 17 15,-75-1-20-15,-32-6 3 16,39-5 0-16,68-1 5 0,99-1 6 16,108-6-7-16,88-8-3 15,104-2 22-15,79-4-28 16,76-13 5-16,61-2 0 16,28-9-12-16,66 0 10 15,119 0 2-15,125-39 0 16,137-14 19-16,106-10-19 15,107-5 0-15,52 2 0 16,24 3-11-16,-35 0 11 16,-40 12 0-16,-67 5-4 0,-81 11 15 15,-83 15-20 1,-114 15 9-16,-106 5 0 0,-114 11-5 16,-96 27 5-16,-83 19 0 15,-161 20-11-15,-158 6 29 16,-124 11-18-16,-110-5 0 15,-107 0-2-15,-79-10-13 16,-75-4 2-16,-21-6 13 16,0-16-10-16,65-9 14 15,117-25-4-15,183-19 0 16,202 0 4-16,189-11 12 16,162-17-7-16,110-10 9 0,179-5-17 15,141-8 16 1,106-6-17-16,42-3 0 0,20-1 5 15,18 3-24-15,23 0 19 16,35 0 0-16,-7 7-10 16,-24 14 23-16,-34 11-13 15,-90 14 0-15,-82 12 1 16,-131 0-12-16,-114 0 11 16,-133 24 0-16,-97 1-14 15,-199 15 22-15,-155 9-8 16,-165 8 0-16,-131 8 13 15,-113 4-19-15,-59 3 6 16,-16 5 0-16,16 0-6 16,62-2 18-16,69-3-12 15,124-10 0-15,138-19 11 0,133-12-21 16,141-11 10-16,104-14 0 16,89-6-11-16,96 0 16 15,111-31-5-15,106-27 0 16,85-10 8-16,56-1-21 15,35 3 13-15,-1 3 0 16,-28 0-18-16,-37 9 29 16,-82 11-11-16,-76 4 0 15,-94 21 11-15,-88 1-22 16,-76 14 11-16,-52 3 0 16,-147 0-15-16,-135 9 21 15,-117 28-6-15,-89 0 0 0,-68 0 11 16,-8 3-19-16,38-20 8 15,83-2 0 1,124-18-7-16,133 0 15 0,128 0-8 16,103 0 0-16,96-12 16 15,142-14-15-15,95 1-1 16,76-1 0-16,28 4-13 16,7 1 14-16,-15 7-1 15,-43 3 0-15,-67-2-42 16,-75 5 40-16,-85-3-34 15,-80 2 34-15,-79-3-22 16,-45-1 28-16,-148 0-4 16,-116 8 0-16,-145-3 8 0,-100 5-13 15,-61 1 5-15,6 2 0 16,52-7 11-16,90 2-3 16,133-1 15-16,121 6 2 15,117 0-12-15,96 0-9 16,65 0-4-16,121 11 0 15,75-2 8-15,49-9-5 16,23 0-3-16,8 0 0 16,-8-20-34-16,-6-6 28 15,-32-5-3-15,-40-1 9 16,-70 12-13-16,-81 0 18 16,-53 9-5-16,-51 2 7 15,-89 4 7-15,-90 5-4 0,-86 0-10 16,-61 0 0-16,-25 5-4 15,11 15 10-15,37 0-6 16,59 0 0-16,79-3 17 16,79-5-22-16,55-4 5 15,31-2-3-15,31 8-11 16,72-2 18-16,52-1-4 16,37-8 1-16,32-3 20 15,-4 0-25-15,-4 0 4 16,-37 0 0-16,-38 0-15 15,-55 0 18-15,-55-8-3 16,-31-6 0-16,-82 2 9 16,-80 6-12-16,-68 0 3 15,-45 1 0-15,3 5-10 0,42 0 11 16,64 0-1 0,87 0 0-16,42 0 17 0,37 0-16 15,27 0-1-15,93-3 2 16,59-3-11-16,52-5 9 15,13 2 0-15,-7 4-1 16,0 5 14-16,-30 0-13 16,-36 0 0-16,-47 0 0 15,-48 0-13-15,-56 0 13 16,-20 0 0-16,-51 0-1 16,-83 0 10-16,-59 0-9 15,-37 0 0-15,17 14 2 16,51 0-11-16,56-3 9 0,71 3 0 15,35 15-5 1,52 11 17-16,78 3-12 0,49 9 0 16,45-13 10-16,27 5-20 15,-7-1 10-15,-34 2 0 16,-63-5-3-16,-50-3-3 16,-60 1 4-16,-37-10 1 15,-55 1-5-15,-82-3-4 16,-66-1 10-16,-34 1 0 15,0-12-5-15,23-2 22 16,42-4-17-16,62-5 2 16,59 0 13-16,37 3-1 0,14-1-14 15,117 7 0-15,89 2-8 16,121-8 23-16,89 0-15 16,65-1 0-16,15 4 10 15,-5-3-21-15,-40 5 11 16,-35-8-6-16,-52 2-11 15,-54-5 9-15,-73 6 8 16,-82-6 0-16,-66 6 2 16,-58 0-16-16,-31 8 14 15,-110 4 0-15,-107 10-4 16,-109 3 17-16,-90 7-13 16,-49-1 0-16,-47-6 13 15,-14 3-24-15,27 3 11 16,49 6 0-16,86-3 6 15,92-2 7-15,76 7-13 0,72-8 0 16,55-5 12-16,69-6-24 16,24-12 12-16,131-14 0 15,106 0-6-15,94 0 11 16,68-9-5-16,27-15 0 16,-3 6 12-16,-41-3-13 15,-42 4 1-15,-68 2 0 16,-59 10-8-16,-72-3 15 15,-86 5-7-15,-41 1 0 16,-38 2 11-16,-45 0-10 16,-123-7-1-16,-131 7 1 15,-107 0-6-15,-106 0 14 0,-66 0-9 16,-17 0 0-16,35 0 11 16,54 0-14-16,101 0 3 15,99 0 0-15,120 0-11 16,90 0 18-16,82 0-7 15,14 0 0-15,72 0 4 16,79 0-4-16,76-6 0 16,55-8 0-16,38-9-6 15,51-3 8-15,1 1-2 16,13-1 0-16,-7 6 11 16,-55 0-13-16,-55 3 2 15,-89 5 0-15,-76 4-11 0,-58 8 15 16,-45 0-4-16,-52 0 0 15,-113 0 11-15,-99 0-14 16,-108 20 3-16,-51 11 0 16,-20 1-9-16,6-1 15 15,52-5-6-15,86-6 0 16,93-3 9-16,103-8-15 16,65-4 6-16,38 1 0 15,38 1-17-15,51-2 20 16,42-5-3-16,40 0 0 15,8 0 16-15,-3 0-20 16,-4-12 4-16,-18-8 0 16,-6 9-7-16,-28-4 7 15,-37 10 0-15,-49 5 0 0,-34 0 7 16,0 0-17-16,-86 0 10 16,-65 0 0-16,-55 20-2 15,-31 5 7-15,-21 1-5 16,20 0 0-16,22 0 12 15,47-2-15-15,49 0 3 16,31 2 0-16,44-12-7 16,31-8 7-16,14 0 0 15,90-6-6-15,102 0 15 16,104 0-9-16,61 0 0 16,22-6 4-16,-18 6-11 15,-48 0 7-15,-62 0 0 16,-80 0-7-16,-74 0 17 15,-63 0-10-15,-34 0 0 0,-14 6-4 16,-96 0-5-16,-75 8 9 16,-59-8 0-16,-38-1-2 15,-38 1 14-15,-14 2-12 16,-13-8 0-16,14 6 7 16,44-6-14-16,72 0 7 15,100 0 0-15,55 0 1 16,62 0 6-16,76 0-7 15,65 0 0-15,72 0 9 16,42 0-11-16,-4-14 2 16,6-3 0-16,-19-3-6 15,-29-6 11-15,-40 0-5 0,-49 10 0 16,-48-5 7-16,-48 4-10 16,-24 2 3-16,-96-11 0 15,-59-5-13-15,-61 6 21 16,-49-1-8-16,-34 0 0 15,-4 9 9-15,28 9-24 16,38 8 15-16,58 0 0 16,62 0-2-16,42 0 7 15,47 20-5-15,28-3 0 16,21 8 4-16,68-4-16 16,38-7 12-16,28 4 0 15,0-5-1-15,-7 0 10 0,-21 0-9 16,-24-2 0-16,-27-2 8 15,-38 3-20-15,-32-7 12 16,-6 7-3-16,-75 2-15 16,-59 12 19-16,-59 11-1 15,-37-6 0-15,3 1 11 16,24-6-18-16,48-7 7 16,59-7 0-16,51-9-10 15,25 2 13-15,20 1-3 16,20 6 0-16,83-10 5 15,90-2-10-15,75 0 5 16,52 0 0-16,41 0 0 16,-10-2 8-16,-4-4-8 0,-34 6 0 15,-48 0 7 1,-66 0-13-16,-72 0 6 0,-61 0 0 16,-42 0-14-16,-24 0 11 15,-38 0 3-15,-72 0 0 16,-69 0 6-16,-44 6-9 15,-28-4 3-15,-31 4 0 16,7 0-7-16,17 0 10 16,51-1-3-16,73-5 0 15,59 3 16-15,47 3-22 16,28 0 6-16,28-1 0 16,75 0-11-16,62 2 18 0,41-7-7 15,31 0 0-15,-6 0 19 16,-25 0-25-16,-27 0 6 15,-24 0 0-15,-42 0-15 16,-48 0 24-16,-41 0-9 16,-24 0 0-16,0-7 5 15,-75 7-10-15,-52 0 5 16,-49 0 0-16,-16 0-4 16,-18 0 7-16,10 0-3 15,22 0 0-15,30 0 14 16,45 0-20-16,51 7 6 15,21 1 0-15,31 10-17 16,0-5 16-16,31 5 1 16,52 2 0-16,34-5 15 15,30-10-15-15,18-5 0 0,-10 0 0 16,-14 0-11-16,-38 0 12 16,-51 0-1-16,-21 0 0 15,-31 0 14-15,0 0-14 16,-7 0 0-16,-82 0 2 15,-52 0-5-15,-45 0 3 16,-14 0 0-16,29 0 0 16,43 0 7-16,70 0-7 15,37 6 0-15,21 0 1 16,0 8-16-16,7 3 15 16,45-3 0-16,37-2 0 15,45-10 12-15,21-2-12 16,37 0 0-16,8 0 5 0,-1-8-16 15,-6-12 11-15,-21 3 0 16,-31 3-4-16,-52 8 19 16,-44 0-15-16,-38 6 0 15,-7 0-2-15,-45 0-10 16,-75 0 12-16,-42 6 0 16,-37 19 1-16,-11-5 12 15,17-8-13-15,18 8 0 16,17-14 4-16,48 5-15 15,27-2 11-15,49-4 0 16,10-5-3-16,24 0 7 16,0 0-4-16,0 6 0 0,51 0-1 15,39-4-5-15,30-2 6 16,28 0 0-16,7 0-8 16,-1 0 15-16,-13 0-7 15,-37-2 0-15,-29-4 5 16,-44 6-14-16,-31-6 9 15,0 1 0-15,-38-1-6 16,-65-3 19-16,-48-2-13 16,-42-1 0-16,-6 4 7 15,0 2-19-15,37-8 12 16,55 8 0-16,49 0-1 16,37 1 15-16,14 5-14 15,7 0 0-15,0 0 2 16,79-5-7-16,49 5 5 0,71 0 0 15,31-8-7-15,15 7 11 16,-1 1-4-16,-7 0 0 16,-38 0 8-16,-47 0-24 15,-73 1 16-15,-41 23 0 16,-38 2-13-16,-38 11 14 16,-96 9-1-16,-42-1 0 15,-47 7 11-15,-28 2-14 16,-4-8 3-16,4-9 0 15,38-3-9-15,34-2 13 16,76-15-4-16,52-3 0 16,33-2 6-16,18 2-21 15,31-8 15-15,73 5 0 0,50-8-7 16,49-3 12-16,24 0-5 16,21 0 0-16,-4-3-31 15,21-14 29-15,-4-3-27 16,4-6 27-16,-28 1-18 15,-21-1 27-15,-37 0-7 16,-38-3 0-16,-55 9 10 16,-31 1 1-16,-41 7 6 15,-14 4 5-15,0-4 6 16,0 6-17-16,-31-1-11 16,4 7 0-16,2 0 9 15,-5 0-18-15,16 0 9 0,0 0 0 16,0 7-9-16,14-1 2 15,0-6 1-15,0 0 4 16,0 0-4-16,0 0-6 16,14 0 12-16,31 0 0 15,13 0-4-15,-13-12 10 16,6-2-6-16,-20 9 0 16,-10-3 11-16,-7 1-11 15,-14 2 0-15,0 5 2 16,0 0-5-16,0 0 3 15,-14 0 0-15,-75 0 0 16,-59 0 6-16,-59 0-8 16,-54 12 2-16,-11-4 0 0,-16-8-5 15,6 0 5 1,20 0 0-16,32 0 0 0,55 0 13 16,61 0-15-16,49-6 2 15,51 6 0-15,14 0-12 16,41 0 12-16,73 0 0 15,47-2-12-15,63-5 28 16,27 2-21-16,55-13 5 16,34 4 0-16,32 0-6 15,3-9 6-15,3 3 0 16,-14 0 0-16,-17 0 9 16,-20-3-9-16,-31 9 0 0,-28-6 0 15,-62 3-10-15,-48 4 13 16,-68 6-3-16,-45 1 0 15,-39 6 18 1,-6 0-18-16,-51 0 0 0,-83 0 3 16,-66 0 2-16,-61 0-5 15,-48 6 0-15,-35 9-2 16,10 7 16-16,11-2-14 16,41 0 0-16,35 6 2 15,33-7-16-15,36 5 14 16,23-5 0-16,28-13-1 15,30 0 13-15,32-6-12 16,34 0 0-16,31 0 8 16,0 0-16-16,113-17 8 15,94-9 0-15,106-5-13 0,72-1 23 16,58-2-10-16,46 4 0 16,30 5 11-16,38 5-23 15,-4 1 12-15,-9-1 0 16,-32-4-6-16,-55 10 17 15,-54 3-11-15,-77 2 0 16,-68-2 7-16,-86 5-19 16,-69 6 12-16,-58-6 0 15,-38 6-5-15,-7-2 14 16,-24 2-9-16,-66 0 0 16,-27 0 17-16,-44 0-26 15,-42 20 9-15,-24 5 0 0,-34 1-6 16,-14-1 19-16,-7 1-13 15,-14-6 0-15,21-2 5 16,24-11-16-16,45 1 11 16,58-8 0-16,58 0-4 15,52 0 14-15,25 0-10 16,13 0 0-16,13 0-6 16,77 0-4-16,44 0 7 15,65-21 3-15,39 7-7 16,20-4 15-16,23 4-8 15,8-3 0-15,0 9 15 16,-34 3-23-16,-35 5 8 16,-55 0 0-16,-55 0-12 0,-52 0 19 15,-34 0-7-15,-24 0 0 16,0 0-4-16,-7 0-8 16,-68 7 12-16,-35 16 0 15,-49-9-1-15,-23 4 13 16,-3-4-12-16,-1-2 0 15,31-3 9-15,14 1-18 16,52-4 9-16,27 0 0 16,41-6-11-16,14 0 14 15,7 3-3-15,14 2 0 16,69-5 8-16,44 0-12 16,48 0 4-16,42 0 0 0,20 0-10 15,0-8 14 1,-23-4-4-16,-15 2 0 0,-41 1 10 15,-48 3-18-15,-51 6 8 16,-35 0 0-16,-17 0-11 16,-7 0 11-16,-31 0 0 15,-59 0 0-15,-51 0 8 16,-27 15-10-16,-25 7 2 16,-6-2 0-16,6 0-3 15,1-3 6-15,27-3-3 16,17 0 0-16,14-2 13 15,31 0-22-15,20-4 9 16,25-2 0-16,20-6-8 16,24 0 14-16,14 0-6 15,0 0 0-15,0 5-11 0,58 7 10 16,32-4 1-16,20-2 0 16,10 6-2-16,-10-12 6 15,-7 0-4-15,-20 0 0 16,-31 0 10-16,-22 0-13 15,-30 0 3-15,0 0 0 16,0 0-3-16,-58 0 9 16,-49 2-6-16,-34 4 0 15,-20 6 7-15,13 0-10 16,7-4 3-16,31 2 0 16,21-1-4-16,20 3 6 15,34 0-2-15,11-7 0 0,17-2-1 16,7 3-8-16,21 0 6 15,48 5 3-15,48-3-3 16,41-1 4-16,17-7-1 16,28 0 0-16,-3 0 6 15,-25 0-6-15,-34 0 0 16,-59 0 1-16,-37 0-8 16,-38 0 7-16,-7 0 0 15,-21 0-2-15,-75 0 14 16,-52-15-12-16,-37-2 0 15,-8-9 4-15,1-5-10 16,20-9 16-16,44-3-10 16,25 3 37-16,45 8-37 0,27 7 33 15,24 13-22 1,7 1-3-16,7 8-16 0,75-3 7 16,28-5 1-16,49 6-2 15,16-4 17-15,28-8-15 16,-4 8 0-16,-13-3-1 15,-38 1-14-15,-52 8 15 16,-38-3 0-16,-33 6-3 16,-19 0 17-16,-6 0-14 15,0-5 0-15,-51-2 11 16,-45 2-17-16,-39 5 6 16,-30 0 0-16,-17 0-9 0,-4 12 21 15,-6 13-12 1,6 1 0-16,-6 11 7 0,6-5-15 15,28-7 8-15,27 1 0 16,35-6-11-16,44-14 20 16,28 0-9-16,17-6 0 15,7 0 12-15,0 0-30 16,73 0 18-16,33 0 0 16,49 0-17-16,24-6 32 15,13 6-15-15,-6 0 0 16,-18 0 7-16,-13 0-15 15,-21 0 8-15,-37 0 0 16,-36 0-9-16,-26 0 14 16,-28 0-5-16,-7 0 0 15,0 0 13-15,-21 0-15 0,-61 0 2 16,-22 0 0-16,-23 0-15 16,3 0 24-16,11 0-9 15,3 0 0-15,14 0 13 16,23 0-20-16,18 0 7 15,28 0 0-15,27 0-13 16,0 6 8-16,0-1 2 16,27 4-2-16,35-4 10 15,17 7-6-15,11-12 1 16,6 0 0-16,18 0-9 16,-11 0 17-16,7 0-8 15,-21 0 0-15,-13 0 5 0,-25 0-18 16,-30 0 13-16,-21 0 0 15,0 0-11-15,0 0 19 16,0 0-8-16,-65 3 0 16,-49 8 7-16,-34-5-8 15,-27 0 1-15,-35-6 0 16,-20 0-9-16,-7 0 12 16,-14 0-3-16,13 0 0 15,8 0 16-15,44 0-22 16,45 0 6-16,55 0 0 15,42 0-8-15,33 0 8 16,11 0 0-16,0 0-1 16,0 2-17-16,24 4 5 0,28-6 13 15,0 0 0 1,6 0-5-16,-13 0 10 0,-14 0-5 16,-11 0 0-16,-9 0 12 15,-11 0-16-15,0 0 4 16,0 0 0-16,-11 0-3 15,-47 0 7-15,-38 0-4 16,-39 0 0-16,-26 0 10 16,-25 0-13-16,-13 0 3 15,-11 12 0-15,4-7-5 16,20 2 8-16,52-7-3 16,48 0 0-16,48 0 10 15,21 0-15-15,17 0 5 0,0 0-14 16,31 0 3-16,34 0 13 15,18 0-2-15,6 0 0 16,1-7 10-16,-1-4-10 16,-17-3 0-16,-27 2 0 15,-21-2-8-15,-17 8 12 16,-7-5-4-16,0 2 0 16,-38-8 12-16,-51 5-14 15,-28 4 2-15,-24 2 0 16,-24 1-12-16,3-1 12 15,0-3 0-15,11 4 0 16,21-7 14-16,33 4-14 16,22-4 0-16,30 6 1 15,24 1-3-15,21 5 2 0,0 0 0 16,0 0-2-16,66 0-8 16,37 0 10-16,24 0 0 15,14 0 9-15,7 0-14 16,-14-9 5-16,-10-2 0 15,-28-2-5-15,-27 6 15 16,-42 1-10-16,-16 1 0 16,-11-4 9-16,-11-3-10 15,-54-2 1-15,-38-4 0 16,-38 13-7-16,-31-3 8 16,-21 8-1-16,8 0 0 15,16 0 7-15,42 0-16 0,55 0 9 16,34 0 0-16,38 0-6 15,0 0 2-15,45 0 4 16,51 0 0-16,28 2 10 16,24-2-18-16,10 0 8 15,-4 0 0-15,-6 0 0 16,-21 0 10-16,-37 0-10 16,-32-2 0-16,-37 2 3 15,-21 0-10-15,0-5 7 16,-45-2 0-16,-41 1-11 15,-48-9 17-15,-38 10-6 16,-13 0 0-16,-8-1 12 16,18-3-25-16,47 4 13 0,46-1 0 15,54 6-2 1,28 0 12-16,21 0-10 0,75 0 0 16,66 0 2-16,48 0-5 15,27 0 3-15,28-14 0 16,41-9-9-16,20 3 23 15,22-6-14-15,16 0 0 16,-10 6 6-16,-27 9-18 16,-38-3 12-16,-76 8 0 15,-79 6-10-15,-65 0 16 16,-69 0-6-16,-45 0 0 16,-113 0 6-16,-86 14-13 0,-79 3 7 15,-49 3 0-15,-13-6-4 16,-10 4 15-16,16-10-11 15,46 4 0-15,68-7 6 16,73 1-11-16,71 0 5 16,63-3 0-16,58 2-13 15,21 1 9-15,106 0 4 16,72-6 0-16,69 0 18 16,59-12-15-16,20-25-3 15,18-3 0-15,13-3-10 16,7-2 15-16,0-7-5 15,-7 7 0-15,-37 1 11 16,-46 7-12-16,-57 6 1 16,-66 11 0-16,-69 6-7 15,-59 8 15-15,-44 6-8 0,-30 0 0 16,-87 0 14-16,-62 0-18 16,-52 26 4-16,1-1 0 15,24 1-10-15,20 0 15 16,45-8-5-16,31 0 0 15,21-5 15-15,44-5-21 16,31-3 6-16,14-5 0 16,0 0-8-16,14 0 8 15,75 0 0-15,52-5-10 16,52-16 26-16,30-4-23 16,15 5 7-16,20-6 0 15,-7 1-9-15,-14 13 14 0,-21 1-5 16,-54 2 0-16,-73 4 8 15,-37 5-14-15,-52 0 6 16,-45 0 0-16,-103 0-16 16,-75 0 20-16,-73 8-4 15,-58 15 0-15,-48-3 9 16,3 6-12-16,0-1 3 16,42-7 0-16,81 3-9 15,77-8 10-15,82-2-1 16,72-5 0-16,28-6 17 15,17 0-24-15,107 0 7 16,68-6 0-16,80-18-8 16,54-2 11-16,4-1-3 0,14 4 0 15,-32 9 12-15,-13-6-12 16,-38 9 0-16,-13-4 0 16,-39 10-9-16,-30-1 9 15,-52 6 0-15,-48 0 0 16,-48 0 8-16,-14 0-15 15,-97 0 7-15,-75 0 0 16,-65 0-8-16,-65 0 8 16,-25 0 0-16,-7 0-2 15,46 0 13-15,74 0-11 16,87 0 0-16,76 6 7 16,44-6-17-16,7 0 10 0,58 0 0 15,69 0-7 1,49 0 23-16,54-12-16 0,31-14 0 15,11 1 6-15,17-7-11 16,-21 12 5-16,-38 0 0 16,-51 9-12-16,-69 5 25 15,-58-1-13-15,-32 7 0 16,-20-1 2-16,-65-5-14 16,-69 0 12-16,-65 1 0 15,-45-2-8-15,-38-1 18 16,-38 2-10-16,-14 6 0 15,18-5 7-15,34-1-18 16,72 6 11-16,86-6 0 16,63 4-3-16,47 2 10 15,14 0-7-15,31 0 0 0,72 0 8 16,52-6-20-16,44-6 12 16,38-14 0-16,32 1-3 15,12-7 10-15,22 1-7 16,3-3 0-16,-24 5 15 15,-31 9-23-15,-52-6 8 16,-78 15 0-16,-63 2-14 16,-58 9 14-16,-24 0 0 15,-106 9 0-15,-87 16 7 16,-58 1-12-16,-52 3 5 16,-34-1 0-16,-17 1-15 15,-7-3 26-15,13 0-11 0,53-12 0 16,68 4 10-16,72-11-19 15,83-1 9-15,58-1 0 16,38 2-12-16,89-7 20 16,90 0-8-16,89-7 0 15,59-24 13-15,20-12-15 16,-6 4 2-16,-15-13 0 16,-37 7-13-16,-52 7 22 15,-58 7-9-15,-55 11 0 16,-55 8 15-16,-49 12-26 15,-20 0 11-15,-72 0 0 16,-107 6-19-16,-103 26 23 16,-75 5-4-16,-42 3 0 0,14-15 14 15,31 1-22-15,72-12 8 16,72-2 0-16,76-1-9 16,55-5 14-16,48-6-5 15,24 0 0-15,7 0 14 16,38-31-22-16,110-18 8 15,82-5 0-15,73-7-11 16,68 10 19-16,14 5-8 16,7 15 0-16,0-1 13 15,-28 7-20-15,-51 5 7 16,-62 6 0-16,-82 8-9 16,-80 6 9-16,-51 0 0 0,-38 0-2 15,-21-6 6-15,-92 6-10 16,-49-6 6-16,-61 6 0 15,-8 0-4-15,18 0 4 16,34-6 0-16,38 6 0 16,52 0 17-16,37 0-20 15,39 0 3-15,6 0 0 16,7 0-4-16,38-5 5 16,65-4-1-16,52-2 0 15,51-9 15-15,17 0-15 16,-6 8 0-16,-11-6 0 15,-20 11-14-15,-38-4 15 16,-52 2-1-16,-37 5 0 16,-59 2 5-16,-14 2-15 15,-107 0 10-15,-78 0 0 0,-97 6 0 16,-44 14 0-16,-31 5 0 16,6 1 0-16,62 0 6 15,66-6-7-15,89-9 1 16,73-2 0-16,61-4-9 15,14-1 9-15,117-2 0 16,93-2-3-16,85 0 17 16,84 0-12-16,30-11-2 15,3 8 0-15,11-3-7 16,-45 6 7-16,-37 0 0 0,-66 0-4 16,-76 0 11-1,-78 0-7-15,-70 0 0 0,-44 0 0 16,-7 6-15-16,-96 6 15 15,-66 10 0-15,-47 4-2 16,-36 3 14-16,1-4-12 16,7-5 0-16,38-6 3 15,51 5-4-15,52-1 1 16,40-6 0-16,36-6-6 16,20 8 12-16,14-2-6 15,61 2 0-15,28-2 7 16,45-12-12-16,17 5 5 15,4 4 0-15,10 8-8 16,-25-3 17-16,-20 4-9 16,-37-4 0-16,-39-6 0 0,-34-2-15 15,-24 0 15-15,-17 5 0 16,-79 1-11-16,-59 10 21 16,-75 7-10-16,-35 5 0 15,-17 3 9-15,0-6-17 16,45 7 8-16,37-10 0 15,66 5-2-15,52-11 9 16,37-2-7-16,38-8 0 16,7-4 5-16,0 3-10 15,76-5 5-15,48-3 0 16,54-3-3-16,39 0 8 16,10 0-5-16,10 0 0 15,-20 0 12-15,-18 0-22 0,-27 0 10 16,-69 0 0-16,-44 0-9 15,-35 0 10-15,-24 0-1 16,-24 0 0-16,-79 11 9 16,-32 1-9-16,-19 2 0 15,27 3 0-15,37-8-8 16,45-3 15-16,32-1-7 16,13 1 0-16,0 0 5 15,0-4-15-15,0 4 10 16,51-6 0-16,70 0-14 15,47 0 23-15,42 0-9 16,10-6 0-16,-10 1 13 16,-25 2-21-16,-37-3 8 15,-45 6 0-15,-51 0-12 0,-32 0 12 16,-20 0 0 0,-96 0-1-16,-79 0 8 0,-80 14-7 15,-47 9 0-15,-11-8 0 16,17-4-7-16,38-8 13 15,42-3-6-15,54 0 0 16,49 0 11-16,54 0-14 16,32 0 3-16,27 0 0 15,0 0-10-15,41 0 9 16,59 0 1-16,23 0 0 16,25-3 11-16,10-8-17 15,11 5 6-15,24-3 0 0,-8-2-10 16,1 5 16-16,-38-2-6 15,-45 5 0-15,-41 0 14 16,-48 3-22-16,-14 0 8 16,-52-6 0-16,-62 1-6 15,-33-1 11-15,-29 6-5 16,4 0 0-16,11 0 13 16,34 0-14-16,23 0 1 15,29 0 0-15,30 11-10 16,18-2 12-16,9 2-2 15,18 1 0-15,7 2 1 16,69-2-5-16,41 2 4 16,41 4 0-16,10-5-9 0,11 0 11 15,-7-6-2 1,-41 4 0-16,-25 1 12 0,-40-3-14 16,-42 2 2-16,-24-5-7 15,-55 9-10-15,-69 1 18 16,-55-1-1-16,-44-1 0 15,3-3 14-15,10 1-16 16,48-6 2-16,59-4 0 16,52 4-5-16,33-6 5 15,18 6 0-15,18 0 0 16,40-1 5-16,31-2-6 16,8-3 1-16,20 0 0 15,17 0-4-15,0 0 4 16,14-3 0-16,-14-2 0 0,-24 5 7 15,-28 0-7-15,-37 0 0 16,-31 0 2-16,-14 0-19 16,0 0 17-16,-38 5 0 15,-52 9-7-15,-20 4 23 16,-31 2-16-16,1-6 0 16,5 3 4-16,19-8-10 15,26 2 6-15,32-5 0 16,27 0-3-16,17-6 12 15,14 0-9-15,0 0 0 16,45 0-3-16,51 0-6 16,45 0 9-16,27-6 0 15,11 0-4-15,-17-5 14 0,-28 8-10 16,-38-3 0-16,-44 6 6 16,-28 0-18-16,-24 0 12 15,0 0 0-15,-7 0-9 16,-62 0 15-16,-34 0-6 15,-38 0 0-15,-14 0 8 16,-17 0-14-16,18 0 6 16,20 0 0-16,37 0-5 15,39 0 16-15,27 0-11 16,31 0 0-16,0 6 1 16,0 2-14-16,31-2 13 15,27 0 0-15,25-6-3 0,6 0 11 16,21 0-8-16,0 0 0 15,11 0 9-15,-11 0-18 16,-21 0 9-16,-31 0 0 16,-20 6-9-16,-21-6 17 15,-17 0-8-15,0 0 0 16,-30 0 12-16,-53 0-21 16,-41 0 9-16,-27 0 0 15,20 8-5-15,25-8 16 16,40 0-11-16,46 6 0 15,20-6 6-15,0 11-19 16,7-2 13-16,44-3 0 16,15-1-8-16,30-5 16 0,24 0-8 15,-3 0 0-15,10-11 10 16,-17 2-23-16,-27 4 13 16,-25-1 0-16,-27 6-4 15,-24 0 10-15,-7 0-6 16,0 0 0-16,0 0 7 15,-31 0-15-15,-14 0 8 16,-6 0 0-16,6 14-7 16,11-2 14-16,17-7-7 15,3-5 0-15,14 0 10 16,0 0-15-16,0 0 5 16,14 0 0-16,61 0-11 0,42 0 12 15,31-5-1 1,17-1 0-16,-3 6 10 0,-4 0-10 15,-28 0 0-15,-33 0 0 16,-22 0-12-16,-44 0 17 16,-24 0-5-16,-7 0 0 15,0 0-6-15,-38 0 2 16,-37 0 4-16,-22 6 0 16,-6 4-5-16,14-10 5 15,17 7 0-15,20-7 0 16,7 0 13-16,21 0-18 15,4 0 5-15,3 0 0 16,3 0-7-16,14 0 14 16,0 0-7-16,0 0 0 15,0 0 12-15,0 0-15 0,0 0 3 16,0 0 0-16,0 0-16 16,0 0 24-16,0 0-8 15,0 0 0-15,-28 0 1 16,-47 2-2-16,-28 4 1 15,-32 7 0-15,-12-8-3 16,12-3 3-16,19 4 0 16,26-1-1-16,21 2 13 15,25-2-15-15,23 1 3 16,7-6 0-16,14 0-9 0,0 0 9 16,0 0 0-1,73 0-1-15,30 0-5 0,45 0 3 16,17 0 3-16,3 0 0 15,-10 0-7-15,-24 8 10 16,-24-2-3-16,-44 0 0 16,-22 0 7-16,-26-4-9 15,-18 5 2-15,0-7-1 16,0 5-7-16,-45 1 10 16,-17 1-2-16,-17 6 0 15,-11-2 11-15,-6-2-16 16,-7 2 5-16,7 9 0 15,-18-3-5-15,18-2 5 16,0 2 0-16,6-3-1 16,32-2 13-16,13-4-12 0,31-2 0 15,8-6-1 1,6 0-15-16,0 5 14 0,20-5-12 16,39 0 5-16,23 0 13 15,8 0-4-15,-8 0 0 16,-30-5 7-16,-15-1-17 15,-30 6 10-15,-7 0 0 16,0 0-4-16,-31 0 9 16,-51 0-5-16,-21 0 0 15,-38 0 6-15,0 6-11 16,7-1 5-16,-7-5 0 16,24 6-3-16,-4 0 15 0,-2-6-12 15,13 0 0 1,3 0 4-16,18 0-8 0,23 0 4 15,29 0 0-15,16 0-7 16,14 0 15-16,7 0-8 16,0 0 0-16,0 0-8 15,28 0-1-15,9 3 9 16,1-3 0-16,0 5-7 16,-24-5 13-16,-7 0-6 15,-7 0 0-15,0 0 10 16,0 0-18-16,-7 0 8 15,-45 0 0-15,-30 0-3 16,-46 0 13-16,-26 0-10 0,-25 0 0 16,-27 0 10-1,-1 0-18-15,-9 0 8 0,16 0 0 16,15 6-5-16,16 6 13 16,18 2-8-16,20-8 0 15,18 6 11-15,34-4-18 16,17-3 7-16,17 0 0 15,31 3-12-15,7-7 11 16,7 5-8-16,21 0-5 16,68-6-5-16,39 0 12 15,44 0 7-15,27 0 0 16,7 0-9-16,-6 0 20 16,-8 0-11-16,-27 0 0 15,-24 0 10-15,-38 0-16 0,-37 0 6 16,-28 0 0-16,-25 0-11 15,-13 0 18-15,0 0-7 16,-13 0 0-16,-77 0 13 16,-44 0-14-16,-48 0 1 15,-28 12 0-15,-27-4-8 16,-7-2 16-16,-14 5-8 16,3-5 0-16,18-3 7 15,0 2-8-15,31 2 1 16,6-7 0-16,28 5-2 15,49-5 3-15,33 0-1 16,39 0 0-16,20 0 11 16,31 0-10-16,0 0-1 0,0 0 0 15,13 0-10 1,56 0 0-16,27 0 10 0,35 0 0 16,-4 0 10-16,0 0-14 15,-10 0 4-15,-20 0 0 16,-29-5-9-16,-33 5 13 15,-11 0-4-15,-24 0 0 16,0 0 13-16,-7-7-7 16,-69-1-6-16,-41 2 0 15,-61 1-8-15,-53 5 14 16,-44-6-6-16,-34-3 0 16,-39 4 6-16,-30-2-9 0,-38-4 3 15,-14 5 0-15,8 5-7 16,23-12 10-16,27 8-3 15,59-1 0-15,38 4 12 16,62-5-15-16,52 2 3 16,47-1 0-16,32-6-11 15,47 4 15-15,11-4-4 16,24-8 0-16,0 6 12 16,0-9-23-16,59-2 11 15,16-1 0-15,21 6-14 16,1-6 17-16,-1 2-3 15,-13 11 0-15,-25-1 11 16,-13 8-14-16,-32 0 3 16,-13 6 0-16,0 0-9 15,0 0 13-15,0 0-4 0,0 0 0 16,0-6 10-16,-34 6-6 16,-11-8-4-16,8 2 0 15,23 1-7-15,3-2 12 16,5 2-5-16,6-8 0 15,0 0 10-15,24-7-12 16,10-5 2-16,28-1 0 16,10 0-13-16,-3 1 16 15,10-7-3-15,-3 1 0 16,-11 5 8-16,-13 0-8 16,-28 9 0-16,-24 3 1 15,0 3-5-15,-38 3 4 0,-52 7 0 16,-20-5 0-16,-24 6 3 15,-14 0-4-15,-6 0 1 16,6 0 0-16,21 6-6 16,30-6 6-16,32 0 0 15,27 0-2-15,21 0 10 16,10 0-8-16,7 0 0 16,0 0 10-16,17 0-21 15,56-12 11-15,37-5 0 16,31-3-9-16,17 7 14 15,-10-11-5-15,-1 9 0 16,-12 1 6-16,-39 3-12 16,-31 5 6-16,-20 0 0 0,-45 3-1 15,0-2 13 1,0-1-7-16,-59-8-5 0,-23 8-1 16,-28 0-15-16,-11 6 16 15,-2 0 0-15,9 0-3 16,11 0 13-16,21 0-10 15,23 0 0-15,21 0 4 16,25 0-14-16,13 0 10 16,0 0 0-16,13-5-4 15,63-7 4-15,51-2 0 16,35-4 0-16,30 4 9 16,8-6-15-16,3 9 6 15,-28-1 0-15,-17 4-12 0,-48 2 20 16,-38 0-8-16,-34 4 0 15,-31 2 13-15,-7 0-18 16,0-6 5-16,-58 0 0 16,-39 0-6-16,-57 1 15 15,-39 5-9-15,-24 0 0 16,-27 0 10-16,-7 0-20 16,21 0 10-16,13 0 0 15,49 0-10-15,58 0 20 16,41 0-10-16,42 0 0 15,27 0 9-15,0 0-27 16,85 0 16-16,50 0 2 16,74-20 0-16,29-11 7 15,26-13-7-15,25 4 0 0,0 0 14 16,10 9-21-16,-20 0 7 16,-25 5 0-16,-24 3-12 15,-30 3 20-15,-39 6-8 16,-40 2 0-16,-49 4 11 15,-41 2-18-15,-24 6 7 16,-7 0 0-16,0 0-4 16,-90 0 17-16,-51 0-13 15,-72 0 0-15,-31 26 11 16,-24-1-17-16,0 1 6 16,17-6 0-16,38 6-7 15,27-9 11-15,52-9-4 0,38 4 0 16,37-12 10-16,21 0-15 15,21 0 5-15,17 0 0 16,0-12 3-16,17-13 1 16,49-15-4-16,54-11 0 15,35 2 8-15,23 3-13 16,29 0 5-16,16 8 0 16,8 8-13-16,13 4 14 15,0-6-1-15,-7 13 0 16,-17 1 16-16,-24 7-24 15,-27 8 8-15,-42-3 0 16,-31 0-9-16,-24 6 16 16,-10 0-7-16,-3 0 0 0,23 0 11 15,21-5-18 1,14-1 7-16,24-2 0 0,14-4-8 16,31-2 11-16,23 2-3 15,29-8 0-15,13 0 12 16,24-4-18-16,20 6 6 15,8-9 0-15,24 1-7 16,-14 1 10-16,-4-6-3 16,-27 5 0-16,-14 0 11 15,-31 1-15-15,-30 13 4 16,-42 1 0-16,-42 8-12 16,-47 3 18-16,-38 0-6 0,-24 0 0 15,-14 0-6 1,0 0 0-16,-31 0 6 0,-21 20 0 15,7-8-5-15,8 2 7 16,30-3-2-16,0 3 0 16,0-2 12-16,7-7-14 15,0 2 2-15,7 1 0 16,62-8-12-16,27 0 16 16,14 0-4-16,17 0 0 15,11-12 13-15,3-2-16 16,24 0 3-16,3-3 0 15,18-1-7-15,0 4 7 16,6-6 0-16,-20 3 0 16,-31 3 14-16,-38 2-17 15,-44 6 3-15,-35 4 0 16,-24 2 0-16,-7-6 0 0,-76 0 0 16,-37 6-2-16,-42 0 17 15,-23 0-17-15,-29 0 2 16,-9 0 0-16,6 0-8 15,11 0 8-15,34 0 0 16,42-6-2-16,23-2 15 16,42 2-13-16,13 1 0 15,21-6 2-15,4 2-6 16,20 3 4-16,-4 0 0 16,11-2-3-16,0 2 16 15,38-14-14-15,45-3 1 0,34-3 0 16,30 0-11-16,19 1 11 15,2 5 0-15,4 2-12 16,-31 7 29-16,-31 3-17 16,-34 2 0-16,-32 3 6 15,-23 0-16-15,-14 0 10 16,-7 3 0-16,0 0-6 16,0 0 13-16,-7 0-7 15,-65 0 0-15,-31 0 9 16,-32 0-22-16,1 3 13 15,24 9 0-15,28-7-7 16,30-2 19-16,28 0-12 16,24-3 0-16,0 0 12 15,0 0-21-15,24 0 9 16,66-6 0-16,33-14-10 0,56-3 20 16,14 3-10-16,-8 0 0 15,-13 3 9-15,-48 3-18 16,-35 0 9-16,-44 2 0 15,-21-4-8-15,-24 1 25 16,0-3-17-16,0-4 0 16,-55-4 12-16,-10 10-29 15,-24-3 17-15,-28 14 0 16,-17 5-11-16,-7 0 23 16,-7 0-12-16,7 5 0 0,14 7 10 15,30-5-22 1,32-2 12-16,27-5 0 0,31 0-10 15,7 0 22-15,0 0-12 16,66 0 0-16,54 0 6 16,41 0-18-16,25-12 12 15,0 0 0-15,0 3-8 16,-25 4 17-16,-13-3-9 16,-41 8 0-16,-49 0 11 15,-20 0-24-15,-31 0 13 16,-7 0 0-16,0 0-16 15,-31 0 23-15,-59 0-7 16,-44 13 0-16,-20 2 10 16,-25-2-16-16,10-8 6 15,-10-3 0-15,25-2-10 0,27 0 22 16,23 0-12-16,29 0 0 16,40 0 9-16,18 0-16 15,10 0 7-15,7 0 0 16,0 0-4-16,0 0 10 15,17-14-6-15,49-7 0 16,30-4 13-16,21 6-22 16,3 1 9-16,14 4 0 15,-17 3-12-15,-3-4 19 16,-28 4-7-16,-17-3 0 16,-32 5 12-16,-23 6-16 15,-7-3 4-15,-7 6 0 0,0 0-12 16,0-5 15-1,-58-1-3-15,-39-3 0 0,-23 9 14 16,-21-5-25-16,-7 5 11 16,0-9 0-16,31 6-9 15,28-3 14-15,20-2-5 16,42 2 0-16,20 0 16 16,7 1-19-16,14-4 3 15,75-11 0-15,45 3-17 16,28-9 20-16,30 6-3 15,14-9 0-15,-13 7 13 16,-7 5-17-16,-52 2 4 16,-45 10 0-16,-51 5-14 0,-31 0 14 15,-7 0 0-15,-90 0-3 16,-64 14 10-16,-63 6-14 16,-34 4 7-16,-24-8 0 15,24-2-8-15,7 1 10 16,45-4-2-16,33-8 0 15,50 1 13-15,26 1-16 16,32-2 3-16,27-3 0 16,17 0-9-16,14 0 11 15,0 0-2-15,34-15 0 16,73-11 14-16,24-3-17 16,41 2 3-16,-1 0 0 15,-2 8-16-15,-4 1 17 0,-41 7-1 16,-28 5 0-16,-51 3 15 15,-31 3-18-15,-14 0 3 16,-59 0 0-16,-65 0-19 16,-48 0 26-16,-34 0-7 15,-17 0 0-15,-22 9 11 16,1 10-13-16,7 7 2 16,0 11 0-16,-7 12-22 15,-18 9-17-15,4-19-215 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41:31.51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97 310 199 0,'0'0'71'15,"0"0"-23"-15,0 0-47 0,0 0 20 16,254-57-14-1,-99 26 10-15,7-3 9 0,9 2-13 16,15-11 30-16,-17 9-33 16,3 3 14-16,-25 5 17 15,-43 14-35-15,-22 2 2 16,-37 10-8-16,-31 0 13 16,-14 0-32-16,-59 25 9 15,-61 12 10-15,-56 0 19 16,-40 3-8-16,-15-3-11 15,4-5 0-15,11 6 14 16,30-5-17-16,45-2 3 0,38 1 0 16,51-15-4-1,52-3 7-15,0-8-3 0,104-6 3 16,61 0 2-16,55-11 13 16,31-15-18-16,17-6 0 15,-17-1 3-15,-28 9 1 16,-61 4-4-16,-49 15 0 15,-54-3 4-15,-52 8-17 16,-7 0 13-16,-90 8 0 16,-71 23-7-16,-70 6 14 15,-26 9-7-15,-25 0 0 16,20-3 14-16,32 0-14 16,55-3 0-16,61-9 10 15,62 1-16-15,52-7 6 16,62-13-11-16,107-12-17 0,61 0-315 15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41:49.64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268 143 525 0,'0'0'162'15,"0"0"-89"-15,0 0 80 0,0 0-64 16,0 0-31-1,0 0 28-15,0 0-57 0,-82-40 18 16,82 40 0-16,0 0-44 16,0 0 44-16,0 0-47 15,0 0 4-15,30 0-11 16,50-6 26-16,47-2-19 16,21-6 11-16,-1-4 8 15,-12 1-6-15,-32 3-13 16,-28 2 2-16,-37 4 0 15,-10 5 0-15,-28 0-2 16,0 3 0-16,0 0 11 16,0 0-23-16,0 0 12 15,-52 0 0-15,-37 20-6 0,-21 6 14 16,0 3-8-16,3-7 0 16,35-2 15-16,3-6-22 15,24-5 7-15,18-1 0 16,3-5-8-16,17-3 15 15,7 3-7-15,0 1 0 16,0-4 0-16,24 5-12 16,34-5-8-16,32 0 20 15,6 0 14-15,14 0-10 16,-20-15-4-16,-25 1 1 16,-27 9 21-16,-14 1-23 15,-24 2 1-15,0 2 0 16,0 0-18-16,0 0 18 0,-38 0 0 15,-51 11-5-15,-15 15 25 16,-16 2-20-16,17-1 0 16,20-5 1-16,32-8-12 15,23-8 11-15,11 0 0 16,17-6 0-16,0 0 5 16,0 5-18-16,38 1 8 15,51 0 5-15,39-6-6 16,26 0 6-16,1-17 0 15,-21-6 11-15,-31 5 10 16,-51 7-21-16,-28 9 0 16,-24 2 8-16,0 0-21 0,-7 0 13 15,-82 0 0 1,-52 28 0-16,-38 9 18 0,-14 7-18 16,15-2 0-16,30-7 5 15,31-4-11-15,34-8 6 16,25-4 0-16,34-7-6 15,17-6 14-15,7 0-12 16,31 2 4-16,48-2 0 16,55-6-5-16,38 0 5 15,14-14 0-15,-18-18-2 16,-20 4 19-16,-59 5-6 16,-27 9-11-16,-41 8 15 15,-21 6-16-15,0 0 1 0,0 0 0 16,-31 0 1-1,-41 0 14-15,-25 0-15 0,-6 0 0 16,-3 17 10-16,20 3-24 16,17-3 14-16,10 0 0 15,15-5-8-15,30-1 17 16,-3 2-9-16,17-6 0 16,0 4-1-16,0 1-21 15,24-1 22-15,27-5 0 16,22-6-14-16,16 0 38 15,7-3-24-15,-13-14 0 16,-18 3 9-16,-20 1-9 16,-35 9 0-16,-10 1 0 15,0 3-13-15,0 0 23 0,-38 0-10 16,-30 0 0-16,-36 7 9 16,1 9-18-16,0-2 9 15,21-5 0-15,30-1-10 16,14-2 22-16,24-3-12 15,14 0 0-15,0-3 11 16,0 0-27-16,14 0 16 16,48-15 0-16,34-22-14 15,8-12 35-15,-1-2-21 16,-31 0 0-16,-17 5 12 16,-34 6-7-16,-8 3-5 15,-13 2 0-15,0 7-8 16,-27 2 21-16,-18 6-13 15,-6 5 0-15,-1 7 12 0,-10 8-26 16,4 0 14-16,6 0 0 16,14 0-13-16,24 0 20 15,8 0-7-15,6 0 0 16,0 0 4-16,0 0-15 16,13 0 11-16,32-2 0 15,7-16-26-15,6-2 24 16,-20 6-84-16,-24 5-96 15,-14 1-156-15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42:03.53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49 83 684 0,'0'0'151'0,"0"0"-25"15,0 0-7-15,0 0 10 16,0 0-67-16,0 0 3 16,-31-83-65-16,31 100 4 15,0 32-9-15,0 22 1 0,0 18 4 16,0 2-5-16,0 7 25 16,0-4-20-16,0 3 0 15,0-6 7-15,0-8-13 16,0-14 6-16,18-20 0 15,-11-21-10-15,6-14-16 16,-6-10 19-16,10-4 0 16,-3 0 7-16,0-34 12 15,3-9-12-15,-3-9 0 16,-7-3 2-16,-7 9 9 16,0 4-11-16,0 10 0 0,0 4 11 15,0 11-12 1,0-3 1-16,24 0-11 15,27 2 8-15,8-1-171 0,-8-1-91 16,-20 2-453-16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42:19.37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333 692 445 0,'0'0'142'15,"0"0"-34"-15,0 0-25 16,0 0 1-16,0 0-38 15,0 0-2-15,21-131 6 16,3 102-38-16,3-3 38 0,-3 1-31 16,-3-1 4-1,3 4 41-15,-10 2-56 0,0 4 25 16,-14 5-7-16,0 7-22 16,0 5 22-16,0 5-26 15,0 0 6-15,0 0-21 16,0 0 5-16,0 0-8 15,0 0 7-15,-21 9 11 16,-3 5 6-16,10 0-6 16,14-2 0-16,0-1-16 15,0 3 14-15,0-2-3 16,7-1-3-16,24 0-21 16,7 1 26-16,3 4 1 15,-10-3-4-15,7 4-12 16,-17 3 18-16,3 2 0 0,-11 2-6 15,-13-2-1-15,0-1 4 16,0-10 3-16,0-1-22 16,0 0 14-16,-31-7 8 15,-3-1 0-15,-28-2 3 16,4 0-3-16,-1 0-11 16,1 0-114-16,13-7-21 15,14-19-29-15,17-15-200 16</inkml:trace>
  <inkml:trace contextRef="#ctx0" brushRef="#br0" timeOffset="420">288 26 337 0,'0'0'155'0,"0"0"-89"16,0 0 20-16,0 0-49 15,-216 152 6-15,188-89-10 16,4 4-29-16,11 3 37 16,13 4-25-16,0 3-10 15,0 4 18-15,6 4-15 16,32 4 5-16,7-6-13 16,13-18 11-16,8-14-17 15,16-22 5-15,-6-17 0 16,3-12 46-16,-3 0-23 15,6-10 35-15,-17-21 0 0,-6-9-21 16,-14-8 42-16,-14-12-31 16,-4-9-8-16,-3-8-8 15,-24-2-20-15,0-5 11 16,-31-1-23-16,-27-1 14 16,-25 2-29-16,-6 13 15 15,-14 6-7-15,0 10-5 16,13 15-39-16,1 12-17 15,23 16-52-15,8 12-55 16,20 0 7-16,24 12-109 16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39:37.22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440 471 293 0,'0'0'123'16,"0"0"-20"-16,0 0-27 0,0 0-21 16,0 0-4-16,0 0-48 15,-62-11 12-15,49 31-12 16,6 6 17-16,7 2-16 15,0 4-4-15,0 2 6 16,0 1 20-16,20-5-25 16,4-3 7-16,7-5-8 15,-10-4 14-15,-7-7-15 16,10-3 1-16,-4-5 0 16,-2-3 10-16,2 0-4 15,1 0 9-15,3-5 22 16,-3-12-32-16,-11-9 58 0,-3 0-30 15,-7-5 1-15,0-1 28 16,0-3-38-16,-7 7 6 16,-24-2-23-16,0 9 15 15,-3 3-21-15,-4 10-1 16,0 8 0-16,0 0-15 16,0 0 21-16,4 14-6 15,10 15 0-15,3 3 9 16,4 2-11-16,10 0 2 15,7 1 0-15,0-2-11 16,0 1 13-16,7-2-2 16,24-1 0-16,7-7 13 15,0-4-14-15,-4-9 1 16,18-9 0-16,3-2-5 0,-21 0 7 16,4-8-2-16,-14-17 2 15,-10-4 21-15,-14-2-23 16,0-6 5-16,0-4-1 15,0 1 29-15,-24 0-32 16,-4 3 14-16,-3 3-6 16,4 8 12-16,-4 9-20 15,0 8-1-15,3 9 1 16,-10 0-13-16,1 0 12 16,-1 26 0-16,10 8-13 15,4 6 29-15,17 0-16 16,7 1 0-16,0-4 3 15,0-1-15-15,7-7 12 0,24 0 0 16,-3-11-9-16,3-7 17 16,0-9-8-16,-11-2 0 15,11 0 5-15,-3-2-10 16,-4-22 5-16,-11-7 0 16,-6-3 0-16,4-3 21 15,-11-3-21-15,0-3 0 16,-18 3 15-16,-9 3-25 15,-4 8 10-15,0 6 0 16,4 9-4-16,-4 14 13 16,10 0-9-16,-10 0 0 15,0 17 8-15,4 15-25 0,3 2 17 16,10 3 0-16,14 3-13 16,0-6 24-1,0 1-11-15,20-4 0 0,11-5 11 16,7-6-27-16,-10-6 16 15,-4-6 0-15,-4-4-13 16,-2-4 20-16,2 0-7 16,-13 0 0-16,17-26 18 15,-17-3-18-15,-7-6 0 16,0-1 0-16,0-2-5 16,0 1 20-16,-7 6-15 15,-7 11 0-15,-3 11 12 16,10 4-24-16,-6 5 12 0,-5 0 0 15,-2 25-22-15,-11 15 30 16,10 3-8-16,7 0 0 16,4 0 11-16,10-6-24 15,0-6 13-15,0-5 0 16,24-8-16-16,4-7 15 16,16-9 1-16,-6-2 0 15,0 0 11-15,7-22-14 16,-25-13 3-16,-2 1 0 15,-18-5-2-15,0-2 16 16,0 1-14-16,-25 6 0 16,-19 3 14-16,-8 8-27 15,7 14 13-15,1 9 0 16,16 0-14-16,-10 26-10 0,1 22-126 16,16 4-204-16</inkml:trace>
  <inkml:trace contextRef="#ctx0" brushRef="#br0" timeOffset="11050">358 703 109 0,'0'0'71'15,"0"0"-29"-15,0 0-21 16,0 0 7-16,0 0-28 16,0 0 4-16,0 5 1 15,0-5 0-15,0 0-4 16,0 0 83-16,0 0-8 0,0 0-17 15,7 0-18-15,6 0-17 16,5 0 31-16,-18-5-27 16,0-1 11-16,0 1 19 15,0 1-53-15,0 4 35 16,0 0-27-16,0 0-2 16,0 0-22-16,0 0-8 15,-7 0 19-15,-11 0-3 16,5 9 3-16,6 11-50 15,0 0-125-15,7-3-277 0</inkml:trace>
  <inkml:trace contextRef="#ctx0" brushRef="#br0" timeOffset="19439">38 406 467 0,'0'0'132'15,"0"0"-13"-15,0 0-18 16,0 0 15-16,0 0 30 16,0 0-84-16,0 0 17 15,-14-12-13-15,14 12-49 16,0 0 60-16,0 0-70 16,0 0-7-16,0 0 19 15,31 0-2-15,14 26-17 16,20 17 0-16,31 17 17 15,21 5-4-15,4 7-13 16,6-4 0-16,-17-1 8 16,-7-4 12-16,-7-4-20 0,1-3 0 15,-15-12 14-15,-10-1-23 16,-10-8 9-16,-10-13 0 16,-25-5-11-16,-16-8 24 15,-4-6-13-15,-7-1 0 16,0-2-14-16,0 0 9 15,-7 0-111-15,-38 0-95 16,-24-22-62-16,4-16-486 16</inkml:trace>
  <inkml:trace contextRef="#ctx0" brushRef="#br0" timeOffset="19867">667 57 417 0,'0'0'92'0,"0"0"48"16,0 0-89-16,0 0 38 15,0 0-10-15,0 0-74 16,-34-9 19-16,3 66-22 15,0 12 27-15,-3 5 46 16,3 6-57-16,10 12 46 0,-17 11-1 16,0 14-47-16,0 9 54 15,-6 3-43-15,9 2-5 16,4-3 14-16,1-8-22 16,16-8-7-16,7-21-7 15,0-16 17-15,7-18-18 16,0-14 1-16,0-14 0 15,0-13-3-15,0-7 11 16,0-3-8-16,0-3 7 16,0-3 7-16,0 0 12 15,-17 0-24-15,3-26-2 16,-17-14-19-16,10-11-199 16,1-10-111-16</inkml:trace>
  <inkml:trace contextRef="#ctx0" brushRef="#br0" timeOffset="20403">0 422 145 0,'0'0'198'0,"0"0"-96"16,0 0-8-16,0 0-2 16,0 0-39-16,0 0 36 15,17-108-26-15,-17 91-16 16,0 5 36-16,0 3-54 15,0 7 30-15,0 2-4 16,0 0-52-16,0 0 32 16,0 0-35-16,14 2-1 15,17 36-18-15,14 19 28 16,20 18-9-16,18 16 15 16,6 7-4-16,0-1 4 15,-10-9-15-15,11-8 9 0,-8-6 8 16,1-14-12-16,-18-6-5 15,-6-4 2-15,-15-8 19 16,1-7-21-16,-14-7 0 16,-10-8 3-16,3-9-10 15,-17-5 7-15,-1-6 0 16,-6 0 0-16,0 0 20 16,0 0-35-16,0-20 15 15,0-19-133-15,0-19-107 16,-6-5-216-16</inkml:trace>
  <inkml:trace contextRef="#ctx0" brushRef="#br0" timeOffset="20843">616 11 352 0,'0'0'151'0,"0"0"-13"15,0 0-50 1,0 0-23-16,0 0 19 0,0 0-71 15,-45-11 15-15,24 59-16 16,1 14-4-16,-4 13 51 16,10 8-45-16,7 8 1 15,-3 13 38-15,3 5-47 16,0-1 29-16,-7 1-10 16,0-12-16-16,-3-3 19 15,-3-14-28-15,-5-11 0 16,12-11 7-16,6-14 8 15,0-6-15-15,-3-13 0 0,10-5 10 16,-14-2-12 0,-7-4 2-16,-10-3-48 0,-20-2-161 15,-15-9-610-15</inkml:trace>
  <inkml:trace contextRef="#ctx0" brushRef="#br0" timeOffset="158774">485 467 414 0,'0'0'137'15,"0"0"-59"-15,0 0-18 0,0 0 23 16,0 0-43-16,0 0-5 16,0 0 10-16,-114-28-35 15,114 28 31-15,0 0-9 16,-6 0-15-16,6 0 24 16,-7 0-32-16,0 0 1 15,-10 0-6-15,3 0 8 16,-7 0-12-16,-10 17 0 15,11 9 3-15,-11 2-7 16,10 1 4-16,4 3 0 16,3 2-3-16,7 0 3 15,7 1 0-15,0-7 0 16,0-2-5-16,14-7-2 0,17-7 7 16,-17-3 0-16,6-3 3 15,4-4 9-15,-3-2-8 16,3 3 8-16,-10-3-10 15,-7 0 25-15,10 0-24 16,-3 0 12-16,-7 0 24 16,6-9-27-16,-2-9 45 15,-4-3-16-15,-7-5-31 16,0-3 40-16,0 1-35 16,0-4-10-16,0 9 20 15,-7 7-18-15,-11 4-2 16,-2 3-5-16,-4 6-12 0,3 3-5 15,-10 0 13 1,4 0 4-16,-11 0-4 0,14 15 14 16,-4 8-10-16,11 2 0 15,-4 7-9-15,15 2-3 16,-8 8-5-16,14-1-18 16,0-1 30-16,0-9-44 15,14-10 7-15,6-7 13 16,18-12 12-16,0-2 7 15,0 0 10-15,6 0 0 16,-9-6 12-16,-4-10 5 16,-11-7-6-16,-9 0 20 0,-4-3-15 15,-7-1 34-15,0-3-41 16,0-2-6-16,0 4 3 16,-25 2 4-16,5 9-10 15,-11 9 0-15,10 2-10 16,-3 6-2-16,4 0 9 15,-4 6 3-15,10 25-15 16,7 7 25-16,7 1-11 16,0-6 1-16,0-6-33 15,21-10 22-15,9-3-6 16,1-8 17-16,4-2-3 16,9-4 15-16,1 0-10 15,-14-6 7-15,-3-20-5 0,-4-5 38 16,-17-9-15-1,-7-7 3-15,0 2 28 0,0 2-55 16,0 9 16-16,-21 8-19 16,-10 9 6-16,0 5-20 15,4 9 10-15,-4 3 4 16,17 0-14-16,-17 0 10 16,10 26-17-16,4 7-84 15,3 11-74-15,7-4-58 16,7-8-316-16</inkml:trace>
  <inkml:trace contextRef="#ctx0" brushRef="#br0" timeOffset="159675">62 388 205 0,'0'0'169'0,"0"0"-63"15,0 0-27-15,0 0 21 16,0 0-34-16,0 0-6 16,0 0-17-16,-31-24-19 15,31 24 13-15,0 0-37 16,0 10 0-16,7 26 1 15,24 14 5-15,14 6 14 16,-8 7-17-16,-2 0 3 16,3-9 8-16,-1-5-11 15,1-9-3-15,-10-2 9 0,3-16-1 16,7-2-8-16,-11-6 1 16,4-8 7-16,0 0-2 15,-10-6-6-15,3 0 0 16,-17 0 4-16,-7 0-4 15,0-14-98-15,0-9-159 16</inkml:trace>
  <inkml:trace contextRef="#ctx0" brushRef="#br0" timeOffset="199021">237 522 28 0,'0'0'21'15,"0"0"-14"-15,0 0-6 16,0 0 18-16,0 0 3 15,0 0 11-15,0 0 6 16,0 0 3-16,0 0 2 16,-6 0 33-16,6 0-25 15,0 0-1-15,0 0-13 16,0 0-5-16,0 0 8 16,0 0-27-16,0 0 13 0,-14 0-6 15,7 9-18-15,-17 8 13 16,3 3-15-16,7 3 4 15,-10 2-1-15,17 7 2 16,7 0 4-16,0 1-10 16,0-1 3-16,0-1-15 15,0-5 11-15,21-5-45 16,3-5 13-16,-3-4-37 16,10-4-42-16,0-8 10 15,3 0 77-15,-10 0 17 16,4 0 16-16,-4-5-2 0,-11-13 55 15,5-4-3 1,-5-1 30-16,1-3-16 0,-14 0-26 16,0 0 17-16,0 7-18 15,0-1-2-15,0 6 10 16,0 2-33-16,0 0 12 16,0 7-26-16,-7-1-3 15,-6 3-2-15,-5 3-1 16,5 0 0-16,-1 0-8 15,-3 0 10-15,3 9-2 16,0 10 0-16,7 7 3 16,7 0-10-16,0 3 7 15,0-3 0-15,0-1-15 16,0-2 8-16,0-3-3 0,14-6 3 16,7-2-1-16,3-6 4 15,7-1 4-15,-11-5 0 16,4 0 3-16,-3 0 3 15,10 0-4-15,-10-11 8 16,10-10-7-16,-18 1 30 16,1-2-11-16,-14-4 7 15,0-3 26-15,0-2-43 16,0 5 22-16,0 3-5 16,-7 3-23-16,-7 9 21 15,-10 2-27-15,11 3 0 16,-8 6-5-16,4 0 4 15,-11 0 1-15,-3 18 0 16,0 7 1-16,11 7-10 0,13-1 11 16,0-2-2-16,-3-3 0 15,10-3-4-15,0-4 4 16,0-4 0-16,0-1-1 16,24-8-5-16,-4-2 6 15,11-4 0-15,-7 0 11 16,-3 0-9-16,0-10 1 15,-11-9 7-15,-3-7-4 16,-7 0 12-16,0 0-15 16,0-3 1-16,-7 6-1 15,-17 3-3-15,3 3 0 0,-10 6-1 16,-7 8 3-16,1 0-13 16,9 3-11-16,-3 0-112 15,4 9-82-15,10 11-295 16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3:43:09.55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669 390 855 0,'0'0'187'0,"0"0"-97"15,0 0 59-15,0 0-52 16,0 0-25-16,0 0-17 16,0 0-40-16,0 0 15 15,-6 6-24-15,6 29-5 16,0 16 27-16,0 12-15 15,0 11-1-15,0 12 2 16,0 3-5-16,0 2 1 0,0-2-7 16,0-9 1-16,0-12-1 15,0-11-3-15,0-16 0 16,0-18 3-16,0-9 8 16,0-11-6-16,0-3-5 15,0 0 1-15,0 0 27 16,-7 0 4-16,7-6 2 15,-7-28 7-15,7-11-41 16,0-13 14-16,0 1-14 16,0 11 0-16,7 12-1 15,6 16 1-15,-13 13 0 16,7 5-3-16,-7 0-22 0,0 0 7 16,18 0-13-1,2 8-25-15,11 15 54 0,7-1-19 16,-11 2-3-16,-2-7 23 15,-12 3-14-15,-6-2 8 16,-7-5 7-16,0 2-2 16,0-1-7-16,0 1 7 15,-7-4 2-15,-6 1-1 16,2-6 12-16,4-2-11 16,7 2 0-16,0 0 2 15,0 3-10-15,0 2 8 16,0 1 0-16,0 2-4 0,24 1-31 15,4-1-62-15,27 0-21 16,10-6-48 0,25-5-38-16,6-3-161 0</inkml:trace>
  <inkml:trace contextRef="#ctx0" brushRef="#br0" timeOffset="234">1457 1120 559 0,'0'0'204'16,"0"0"-83"-16,0 0 4 16,0 0-56-16,0 0-25 15,0 0-44-15,-31-14 0 0,62 14 0 16,14 0 8-16,13 0-4 16,14 0 10-16,-10 1-14 15,-10 4-13-15,-14-3-58 16,-18-2-73-16,-20 0-40 15,0 0-26-15,-7 0-115 16</inkml:trace>
  <inkml:trace contextRef="#ctx0" brushRef="#br0" timeOffset="420">1457 1120 214 0,'161'-97'355'16,"-174"77"-184"-16,-1 5-27 16,4 7 4-16,10 2-65 15,0 6-16-15,0 0-11 16,0 0-47-16,0 0 2 15,0 0-11-15,0 26-20 16,0 17 20-16,0 8 0 0,0 3 0 16,0 1 10-16,0-6-2 15,0-7-5-15,0-5-3 16,0-8-66-16,0-6-134 16,0-12-168-16</inkml:trace>
  <inkml:trace contextRef="#ctx0" brushRef="#br0" timeOffset="864">1869 1160 580 0,'0'0'262'0,"0"0"-137"0,0 0 15 16,0 0-25-1,0 0-32-15,0 0-49 0,25-115-12 16,-12 113-20-16,18 2 4 15,-3 0-12-15,-4 0 2 16,7 20-8-16,-11 6 12 16,-6-1-14-16,-4 7 14 15,-10-3-3-15,0-4 1 16,0-2-1-16,0-3 3 16,0-6 0-16,0-5 1 0,0-7 6 15,0-2-7 1,0 0 9-16,0 0-3 15,0 0 33-15,0-14 50 0,0-14-45 16,21-9-32-16,17-1-8 16,7 4-4-16,6 11 0 15,-13 6 5-15,-4 14-12 16,4 3 3-16,-14 0-16 16,4 6 16-16,3 16-25 15,-18 11 5-15,1-5-12 16,-3 0-32-16,2-5-11 15,-13-3-63-15,7-6-57 16,0-10-108-16</inkml:trace>
  <inkml:trace contextRef="#ctx0" brushRef="#br0" timeOffset="1359">1361 70 595 0,'0'0'86'15,"-217"-63"-31"-15,114 58 37 16,0 5-24-16,-11 29-14 16,-16 34-36-16,2 22 9 15,-13 18 29-15,7 15-29 16,24 13 9-16,21 14 6 15,30 10-21-15,35 6 18 16,24-13-23-16,52-6-9 0,54-12-6 16,35-10 10-16,35-9 3 15,27-14-8-15,24-19-3 16,27-24 14-16,4-31-15 16,3-23 6-16,-17 0 43 15,-6-32-17-15,-25-22 32 16,-3-15 3-16,-35-8-15 15,-17-12 8-15,-34-15-27 16,-28-12 3-16,-37-10-9 16,-42-13-27-16,-17-2 17 15,-76-1-19-15,-65 2 7 16,-45 14-18-16,-20 17 11 0,-7 23 0 16,27 23-9-16,38 26 16 15,35 20-14-15,41 17 0 16,20 5-67-16,14 55-19 15,38 21-90-15,0 10-73 16,79 0-181-16</inkml:trace>
  <inkml:trace contextRef="#ctx0" brushRef="#br0" timeOffset="1905">3362 848 648 0,'0'0'146'0,"0"0"-85"15,0 0 27-15,0 0-37 16,0 0-13-16,0 0-15 15,65 0 8-15,-27 0 8 16,7 0-25-16,13 0 14 16,11 0-6-16,3 0-4 15,-14 0 22-15,-20 0-9 0,-7 0-8 16,-24 0 25 0,-7 0-28-16,0-8 37 0,0-10 3 15,-14-4-57-15,-41-4-3 16,-3-2-3-16,-7 1 3 15,-11 8-3-15,17 5 11 16,22 8-8-16,16 2 0 16,21 4 5-16,0 0-11 15,0 0 6-15,14 0-18 16,24 17 13-16,20 13 5 16,0-2 1-16,4 6-1 15,-10 1 4-15,-7-1-5 16,-18-3 1-16,4-2 0 15,-17-6-1-15,-14 0 0 0,0-3 0 16,0-3-1-16,-28 0-39 16,-34 3-44-16,-3-3-67 15,7-3-86-15,20-2-124 16</inkml:trace>
  <inkml:trace contextRef="#ctx0" brushRef="#br0" timeOffset="2414">4486 268 943 0,'0'0'176'15,"0"0"-18"-15,0 0-4 16,0 0-51-16,0 0-83 15,0 0-11-15,24-3-9 16,-17 55 2-16,7 21 0 16,3 14-2-16,-10 10 1 15,0 9 9-15,-7 2-6 16,0 1-4-16,0-9 0 16,-21-15 8-16,4-14-6 15,3-13-2-15,14-17 1 16,0-16-4-16,0-11 3 15,0-8 0-15,0-3-2 0,7-3-6 16,17 0 8-16,4-23 8 16,-4-17-7-16,-11-12-2 15,-6-5 1-15,-7-6 0 16,0 1-5-16,-38-2-4 16,-13 10 7-16,-8 14-1 15,8 12-7-15,20 11 2 16,17 11 9-16,14 6-1 15,0 0 0-15,0 0-3 16,0 0 1-16,38 0-6 16,34 0-5-16,24-6 8 15,1-2-63-15,6 0-58 16,-27 0-47-16,-25 7-134 16,-20 1-479-16</inkml:trace>
  <inkml:trace contextRef="#ctx0" brushRef="#br0" timeOffset="3442">3843 1717 917 0,'0'0'134'0,"0"0"-17"16,0 0 34-16,0 0-62 15,0 0-29-15,0 0-26 16,0-74-32-16,0 74-4 15,0 35-10-15,0 13 12 16,-31 18-4-16,17 5 5 16,-17 6-1-16,18-5 3 15,-1-7 4-15,7-4-7 16,7-18 4-16,0-12 0 16,0-11-5-16,0-11 1 15,0-7-12-15,21-2 8 16,10 0 1-16,13-22-8 15,-16-12 6-15,3-4-6 0,-31-2 3 16,0 0 3-16,0 0-14 16,-38 0 15-16,-7 3-15 15,1 6 17-15,6 7 2 16,17 7 0-16,14 12-1 16,0 2 1-16,7 3 0 15,0 0 0-15,0 0 3 16,0 0-6-16,0 0-3 15,7 0-8-15,21 0 13 16,16 0 2-16,-6 0 3 16,7-5 13-16,-7 1-14 15,-24 4 1-15,10-4 10 0,-18 4-14 16,-6 0 23 0,0 0-20-16,0 0-3 0,14 0 0 15,0 0 2-15,17 0-2 16,7 21 0-16,6 11 4 15,8 2-11-15,-14 4 7 16,-4-2 0-16,-3-4-9 16,-10-7 12-16,-11-4-5 15,-10-10 2-15,0-2-7 16,0-3 4-16,0-6 3 16,0 0 0-16,-31 0 7 15,11-4-6-15,-5-11 4 0,12-3-1 16,13-3 4-1,0-8-16-15,0-5 7 16,27 0-21-16,18 0-3 0,0 5-17 16,-1 8-3-16,-6 8-3 15,-7 8-24-15,-10 5 10 16,-1 0-17-16,4 0-32 16,-10 8-18-16,-14 14-35 15,7 2-50-15,-7-5-102 16</inkml:trace>
  <inkml:trace contextRef="#ctx0" brushRef="#br0" timeOffset="4114">4496 1960 219 0,'0'0'350'0,"0"0"-182"16,0 0-30-16,0 0-31 15,0 0-29-15,0 0 1 16,0 0-28-16,-10-91-13 0,-4 80 8 16,7 2-33-16,1 6-4 15,-1 3-7-15,-4 0 1 16,4 0-5-16,-6 0 2 15,-1 21-9-15,-3 7 5 16,17 3-4-16,-7-2-4 16,7-4-1-16,0-7-36 15,0-7 20-15,0-4 0 16,0-7 10-16,7 0 19 16,17 0 2-16,-4-10 5 15,5-7-4-15,-5-3 3 16,-3 0 0-16,4 3 3 0,-14 2-2 15,-7 4 26 1,0 6 3-16,0 5-13 0,0 0-15 16,0 0-8-16,0 0-7 15,0 2-5-15,0 21 12 16,0 3-8-16,0-6 10 16,0-6-2-16,0-6 0 15,0-8-10-15,0 0 10 16,17 0 1-16,-3 0-1 15,6-2 18-15,5-16-17 16,-5-4-1-16,-3 2 15 16,-10 3-14-16,7 5 23 15,-7 4-5-15,-7 8 1 0,0 0 7 16,0 0-27 0,7 0-7-16,0 0 0 0,3 22-4 15,-10 4 10-15,7 3 1 16,0-7 0-16,-7-4 1 15,13-7 0-15,-6-2-1 16,4-9 3-16,2 0 2 16,8 0 12-16,10-3-1 15,0-17-10-15,-10-3 22 16,3 0-15-16,-24 9 3 16,6 3-9-16,8 5 0 15,-14 3-14-15,7 3-12 0,0 0-70 16,0 0-38-1,3 14-19-15,-3 9-13 16,-7 0-56-16,0 0-149 0</inkml:trace>
  <inkml:trace contextRef="#ctx0" brushRef="#br0" timeOffset="5533">4947 2064 167 0,'0'0'278'16,"0"0"-80"-16,0 0-29 15,0 0-53-15,0 0-39 16,0 0 9-16,103-47-62 15,-72 31-14-15,0 0 16 16,-11 1-14-16,-13 1 21 16,0-1 5-16,0 1 10 0,-7 0 13 15,0-1-44 1,0 1 0-16,0-2 8 0,0 1-23 16,0 4 14-16,-7 2-15 15,0 3 8-15,7 6-13 16,-7 0 4-16,7 0-18 15,-13 15 15-15,-4 16-4 16,3 3 2-16,14 3 5 16,-7-2-29-16,7-10 17 15,0-5-23-15,7-9 1 16,24-4 30-16,-4-7-4 16,18 0 8-16,-7-7 3 15,13-21 2-15,-6-6 6 16,0-6-7-16,-14 0 14 0,-18-6 18 15,1-3-23-15,-7-2 15 16,-7-1-7-16,0 7-19 16,0 7 21-16,0 10-16 15,-14 12-1-15,7 15-6 16,1 1-8-16,-12 0 4 16,5 6-10-16,-8 31 11 15,-10 14 2-15,17 12 1 16,-3-3 0-16,10-2-2 15,7-14 0-15,0-3-2 16,0-12-5-16,24-12-12 16,11-9 15-16,2-8 8 15,15 0-2-15,0-2 11 0,-8-24-8 16,8-5 4-16,-7-5-7 16,-8 0 7-16,-23-7-2 15,-3-8 0-15,-11 2 6 16,0 3 15-16,0 7-26 15,-11 9 15-15,-3 13 0 16,8 6-14-16,-1 8 8 16,7 3-9-16,-7 0-14 15,-10 26 5-15,3 28-7 16,-7 14 16-16,11 4 1 16,3-6 5-16,7-11-4 15,0-13-2-15,0-7-17 16,38-13 17-16,20-10-21 15,4-4 16-15,-3-8 2 0,-1 0 3 16,-6 0 0 0,-21-4 0-16,-11-14 0 0,-3-8 3 15,-10 0 0-15,-7-3-1 16,0 1 13-16,0 6-11 16,0 7 17-16,-7 4-20 15,-3 8 2-15,3 3-6 16,-6 0-6-16,6 5-5 15,-17 27 8-15,3 2 12 16,14-3-6-16,0 1 0 16,7-10-9-16,0-4 9 15,7-10-17-15,21-2 17 16,3-6-3-16,-1 0 11 0,15 0-3 16,-4 0-5-16,-10-10 2 15,7-6-4-15,-17 5 8 16,-4 2-6-16,-3 1 0 15,-7 5 4-15,0 3-8 16,-1 0 4-16,5 0-16 16,-11 0 13-16,7 0-16 15,-7 11 0-15,0-5 19 16,0-6-9-16,0 0 8 16,0 0 1-16,0 0 0 15,0 0 10-15,0 0-9 16,0 0 7-16,0-6-6 0,0-5 5 15,0 0-8-15,-7 5 1 16,-4 3-7-16,11 0 6 16,-13 3-15-16,6 0 2 15,-17 14 14-15,-4 18-4 16,-3 2 4-16,17 0 0 16,1-2-6-16,13-9 3 15,0-9-9-15,0-9-13 16,0-5 24-16,20 0 2 15,18-14 12-15,7-17-1 16,0-9-1-16,6-6 40 16,-13-2-19-16,-11-4-3 15,4-5 9-15,-10-3-24 0,-14-3 27 16,-7 9-16-16,0 14-19 16,0 14 20-16,0 14-22 15,0 12 0-15,0 0-4 16,0 4-21-16,0 30 9 15,-7 11 10-15,0 13 4 16,0-4-5-16,7-6 3 16,0-7-27-16,0-10-6 15,7-5-78-15,31-9-8 16,14-11-76-16,-1-6-231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0:52.2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51 553 0,'0'0'107'16,"0"0"-35"-16,0 0 1 0,0 0-60 16,0 0 5-16,0 0-23 15,186-46 5-15,-90 46 0 16,14 0-10-16,-3 0-9 15,-21 17-160-15,-31-2-228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0:52.4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0 262 0,'0'0'188'0,"0"0"-114"16,0 0 23-16,0 0-62 0,0 0-7 15,0 0-28 1,45 6 1-16,31-4 8 0,27-2-9 16,24 0-64-1,-3 0-283-15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0:49.6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3393 73 553 0,'0'0'159'15,"0"0"-31"-15,0 0-40 16,0 0-31-16,0 0-57 16,0 0 0-16,0 25 6 0,0 32-4 15,18 6 35 1,2 0-5-16,4 5-21 0,-10-4 17 15,0-7-23-15,3 0-2 16,-10-8 2-16,-7-4 11 16,7-2-32-16,-7-5-70 15,0-9-246-15</inkml:trace>
  <inkml:trace contextRef="#ctx0" brushRef="#br0" timeOffset="-100280">230 106 427 0,'0'0'246'15,"0"0"-41"-15,0 0-42 16,0 0-12-16,0 0-46 0,0 0-46 16,-89-53 1-1,82 53-51-15,-7 11 4 0,-10 37-11 16,-7 24 5-16,10 16 10 16,-3 13-10-16,11 7-5 15,13 4 5-15,0 5-1 16,0-5-6-16,13-10 0 15,42-16-4-15,18-20-34 16,47-29-199-16,28-28-275 16</inkml:trace>
  <inkml:trace contextRef="#ctx0" brushRef="#br0" timeOffset="-254">591 501 648 0,'0'0'146'0,"0"0"-2"16,24-168-41-16,-24 133 17 15,7 13-9-15,-7 10-60 16,0 9 9-16,0 3-60 16,0 0-10-16,0 28 9 0,7 30-35 15,0 19 36 1,3 17 0-16,-3 13 18 0,-7-1-17 15,7-4-1-15,-7-8 1 16,14-14 1-16,-8-21-2 16,5-18-3-16,-11-18-6 15,7-15-66-15,-7-8 68 16,0 0 2-16,0-31 1 16,0-15-3-16,-7-8-25 15,-24 0 32-15,-14 2-12 16,7 9-42-16,-6 13 37 15,16 9 14-15,-3 10-10 0,11 5 3 16,2 6 10-16,5 0 0 16,6 0-10-16,7 0-1 15,0 12 7-15,0 8-40 16,13-4 19-16,39-2 14 16,24-4 11-16,13-10 0 15,14 0 3-15,0-4 11 16,-6-24-11-16,-15-6-3 15,-17-6 4-15,-13 0 44 16,-28 2-18-16,-10 10 28 16,-14 5 6-16,0 6-40 15,0 8 13-15,0 9-37 16,-14 0-18-16,-10 0 13 0,-3 38-11 16,-18 16 16-1,14 12 0-15,17-1 17 0,14-7-24 16,0-13 7-16,0-10 0 15,0-15-18-15,0-9 11 16,7-11 5-16,14 0 1 16,16 0 1-16,15-11 6 15,7-22-6-15,-8-6 1 16,4-1 5-16,-10 3-5 16,-18 3-1-16,-3 8 4 15,-17 9 9-15,0 5-9 16,-7 9-4-16,0 3 0 15,0 0-12-15,7 0 1 16,7 6-2-16,-4 20 5 0,11 5 8 16,-8-2-2-16,12-4 2 15,-12-7 0-15,1-7-16 16,-4-5-2-16,-3-3 8 16,0-3 10-16,0 0 0 15,17 0 2-15,4-20-2 16,9-8 0-16,1-1 0 15,-3 0 4-15,-11 12-4 16,-11 9 0-16,-13 8 12 16,0 0-21-16,0 0 9 0,7 0-10 15,4 2 3 1,2 18-14-16,1 3 14 16,10 3-7-16,-3-6-73 0,10-6 79 15,-11-6-19-15,4-2 17 16,-3-6-10-16,-7 0 27 15,10 0-7-15,-3-11 0 16,9-6 10-16,-9-6-9 16,10 0-1-16,-17 3 0 15,10 5 7-15,-17 7 5 16,0 8-9-16,-7 0-3 16,7 0 4-16,-1 0-14 15,12 14 1-15,2 18 9 16,11-7-14-16,0-1 20 15,3-8-6-15,-3-10 0 0,-10-6 14 16,10 0-14 0,0 0 0-16,-4-11 0 0,4-14 17 15,-10-7-9-15,3 1 30 16,-10 2 16-16,0 12-25 16,-14 5 58-16,0 9-41 15,0 3-31-15,0 0-15 16,0 0-1-16,0 12-17 15,0 33-7-15,0 18 25 16,0 8-7-16,0 7 7 16,0 3 0-16,0-2-4 15,0 1 16-15,0-9-12 16,0-14 0-16,0-16 11 0,0-24-16 16,0-14 5-1,0-3 0-15,0 0 33 0,0-3-26 16,0-32 60-16,-7-24-44 15,0-13-13-15,0-11 3 16,7 0-13-16,0 0 0 16,0 6-5-16,0 8 16 15,0 13-11-15,14 10 0 16,3 17-6-16,-3 12-7 16,-1 10-4-16,12 7-21 15,2 0 8-15,11 0-31 16,7 15 59-16,-8 11 0 15,-23 3-40-15,0 5 41 16,-14-3-39-16,0 1-19 0,-14-3 6 16,-37-1-54-16,-1-6-48 15,0-9-165-15</inkml:trace>
  <inkml:trace contextRef="#ctx0" brushRef="#br0" timeOffset="1770">2929 329 6 0,'0'0'422'0,"0"0"-294"16,0 0 11-16,0 0 26 15,0 0-72-15,0 0 23 0,0-58-33 16,0 51-21-16,0 4 33 16,0 3-55-16,7 0-4 15,-7 0-18-15,0 0-6 16,0 0-23-16,7 11 11 16,14 27-3-16,-4 12-8 15,3 17 14-15,4 5-3 16,-10 5 1-16,7 3 18 15,-4-5-19-15,-3-13 0 16,6-7 5-16,-9-16-10 16,-4-7 5-16,-1-12-1 15,-6-6-4-15,0-5-125 16,0-4-13-16,0-5-94 16,-13 0-125-16</inkml:trace>
  <inkml:trace contextRef="#ctx0" brushRef="#br0" timeOffset="2329">3534 1030 254 0,'0'0'179'15,"0"0"-131"-15,0 0 46 16,0 0-33-16,0 0-25 16,0 0-34-16,0 0 13 15,-7 21-5-15,1-2 2 16,-8-2-5-16,14-2 16 16,-7-4-18-16,7-8-2 0,0 0 4 15,0-3 4-15,0 0 7 16,0 0-7-16,0 0 5 15,14 0 58-15,6-3-42 16,4-11 9-16,-17-1 3 16,7 2-29-16,-14-2 53 15,0 1-45-15,0-4-17 16,0 4-1-16,0 5-5 16,-7 0 0-16,0 9-6 15,0 0-7-15,-10 0 10 16,3 0-56-16,8 0-49 15,-8 7-13-15,14 1-110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0:53.6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0 858 573 0,'0'0'106'0,"0"0"-2"16,0 0 4-16,0 0-64 0,0 0 15 16,0 0-34-16,14-120-14 15,-8 114 5-15,19 4-10 16,-5 2-6-16,11 0 0 15,7 28-24-15,-11 15 13 16,-9 12 7-16,-11 4-1 16,-7 4-6-16,0-2 16 15,-14-7-5-15,-17-9 0 16,0-7 3-16,24-18-19 16,0-9 13-16,7-11 3 15,0 0 16-15,0 0-13 16,7-23 31-16,24-14-9 15,14-6-22-15,6-8 29 0,1 2-32 16,6 4 0-16,-13 8 2 16,0 11 11-16,-14 8-13 15,-18 9 0-15,8 7-3 16,3 2-15-16,-10 0 9 16,0 26-1-16,-14 14 7 15,0 3-23-15,0-1 26 16,0-7 0-16,0-9 0 15,0-10 1-15,0-10-1 16,0-3 0-16,0-3 2 16,10 0 10-16,10 0 4 15,11-25-16-15,4-10 13 16,20-5-13-16,-14 0 0 0,4 0 0 16,-7 3-1-16,-7 8 17 15,-4 9-16-15,-17 7 0 16,4 9 1-16,-7 4-16 15,0 0 6-15,10 6-2 16,-10 19 6-16,0 10-9 16,-7 0 13-16,14-10 1 15,-8-8-2-15,12-5-14 16,-5-10 16-16,-6-2 0 16,7 0 0-16,17-19 11 15,0-18-4-15,-4-1-7 16,4-3 0-16,0 5 17 15,-17 4-17-15,7 12 11 16,-14 9 4-16,-7 5-1 0,0 6-17 16,0 0 3-16,10 0-30 15,-3 20 26-15,0 15-11 16,0-1 11-16,6-3 0 16,4-5-27-16,18-12 27 15,20-11-5-15,17-3 0 16,11 0-6-16,-11-20 17 15,-3-18-2-15,-11-1 2 16,-6-10 12-16,-15-5-5 16,-16-3 25-16,-11-3-12 15,-10-3 37-15,0 3-27 16,0 11 15-16,-31 18 7 0,7 13-50 16,-3 16 9-16,-18 2-13 15,-6 37 0-15,-18 34-16 16,3 18 16-16,22 3 0 15,30-1-1-15,14-14-11 16,0-14 10-16,38-20-57 16,27-18 16-16,25-19 38 15,6-6-5-15,7-6 10 16,-7-30 3-16,1-13 10 16,-15-8-5-16,-10-9-8 15,-10-7 0-15,-17 6 26 16,-18 4-24-16,-13 9 31 15,-14 16 14-15,0 16-30 0,0 10 38 16,0 12-55 0,-21 4-23-16,-9 41 14 0,2 23-2 15,-3 15 11-15,24-5 0 16,7-4 11-16,0-8-27 16,59-6 15-16,23-15-55 15,28-10 4-15,24-19-104 16,0-16-220-16</inkml:trace>
  <inkml:trace contextRef="#ctx0" brushRef="#br0" timeOffset="237">2771 0 197 0,'0'0'485'0,"0"0"-346"16,0 0-23-16,0 0-45 15,0 0-66-15,0 0-3 16,0 135-2-16,90-4 51 16,-1 12-49-16,0-2 26 15,-23-7-23-15,-28-9 15 16,-38-10-16-16,0-6-4 16,-59-9-46-16,-68-6-143 15,-52 1-571-15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0:36.3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4336 198 874 0,'0'0'112'0,"0"0"-32"15,0 0-61-15,0 0-5 16,0 0-1-16,0 0-6 15,14 137 20-15,-4-77-20 16,-3 9 1-16,0-12 1 16,0-1 3-16,0-3-12 15,-7-11 0-15,6-12 1 16,5-14 0-16,-4-10-1 16,-7-6 0-16,0 0 7 15,0-6-4-15,0-20-3 16,-18-13 0-16,-16 1-5 0,3 8-1 15,0-3 6 1,4 8 0-16,3 7-5 0,17 10 12 16,0 2-7-16,7 0 0 15,0 6 1-15,0 0-9 16,7 0-5-16,30 12 13 16,8 0-8-16,0-4 8 15,20-8 0-15,-6 0 0 16,3 0 0-16,-4-26 16 15,-13 0-16-15,-7 1 8 16,-25-1 30-16,-6 0 8 16,-7 1 30-16,0 1-26 15,-31 5-34-15,-3 4 12 16,3 10-28-16,0 5 1 0,10 0-5 16,14 11 8-16,-6 29-4 15,2 3 0-15,11 3 6 16,0-1-14-16,0-2 8 15,11-11 0-15,16-1-4 16,18-8 6-16,-7-6-2 16,13-11 0-16,-6-6 2 15,7 0-5-15,-1-11 3 16,-6-16 0-16,-7 1 11 16,-11-4-6-16,4-4 2 15,-10 2-7-15,-4 6 5 16,-10 9-3-16,0 11-2 15,-7 6 0-15,7 0-3 0,-1 0-14 16,5 0 16 0,-4 14 0-16,6 9-2 0,-6 3-3 15,-7-6 6-15,7-3 0 16,3-2 0-16,-3-10-3 16,7 2-1-16,0-7-1 15,-7 0-5-15,17 0 2 16,-4 0 7-16,4-12 1 15,4-8 2-15,-11-1 6 16,-3-1-6-16,0 7-2 16,-4 1 1-16,-3 5-2 15,-7 9 1-15,0 0 0 0,14 0-3 16,-7 0-15 0,17 0 18-16,-11 18-7 0,1-7-3 15,3-2 3-15,-10-4-30 16,0 1-4-16,0-6 19 15,0 0 10-15,10 0 8 16,4 0 4-16,-1-20 0 16,11 0 1-16,-7 9 0 15,-3-1-1-15,-7 12 0 16,3 0-10-16,-10 0 6 16,0 6-17-16,6 11 4 15,-6 3 15-15,10-11-16 16,-3 2 5-16,-7-11 2 15,17 0-5-15,4 0 15 16,3-6 1-16,6-14 0 0,-9-5 7 16,3-1-1-16,-11 3-5 15,-2 3 16-15,-5 6-11 16,-13 2 38-16,0 1-13 16,0 8 6-16,0 3 12 15,0 0-38-15,0 0-10 16,0 6-1-16,0 34-18 15,0 11 16-15,-6 6 2 16,-25 6 0-16,10 0-3 16,-10 3 10-16,10 3-7 0,4-6 0 15,10-12 7 1,0-13-8-16,7-20 1 0,0-18 0 16,0 0 22-16,0-10 21 15,-6-42 53-15,6-13-77 16,-14-4-9-16,-3-14-3 15,10 8-7-15,0 4 0 16,7 0-5-16,0 10 6 16,31 7-1-16,27 12 0 15,8 16-1-15,-8 6-11 16,4 13 6-16,-17 7-1 16,-1 0-3-16,1 9-3 15,-17 23 12-15,-4 5 0 16,-18 6-7-16,-6-9 1 15,0 3 7-15,0-11 0 0,-6-3-10 16,-25-3-1-16,-21-6-28 16,-6-2-113-16,-11-7-108 15,17-5-127-15</inkml:trace>
  <inkml:trace contextRef="#ctx0" brushRef="#br0" timeOffset="244">6323 0 674 0,'0'0'189'0,"0"0"-56"0,0 0 0 16,0 0-38-16,0 0-81 16,0 0-2-16,31 9-5 15,-17 31-5-15,-14 3 20 16,0 11-21-16,0 3 0 15,0 7 6-15,0-7-1 16,0-6-12-16,0 0-32 16,7-13-341-16</inkml:trace>
  <inkml:trace contextRef="#ctx0" brushRef="#br0" timeOffset="539">6825 515 594 0,'0'0'147'0,"0"0"-42"15,0 0 11-15,0 0-16 16,0 0-68-16,0 0-13 16,-130-20-19-16,130 31 4 15,0 4-8-15,7-1 6 16,20-2-2-16,-3 0 40 15,-3-12-31-15,3 0 21 16,-10 0 13-16,-1 0-6 16,5 0 36-16,-12-18-31 15,-6 4-28-15,0-7-14 16,-6 10-3-16,-39-3-19 0,7 14-108 16,7 0-131-16,10 0-381 15</inkml:trace>
  <inkml:trace contextRef="#ctx0" brushRef="#br0" timeOffset="-1637">3009 532 695 0,'0'0'84'0,"0"0"6"16,0 0-18-16,0 0-57 16,0 0 16-16,0 0-4 15,230 0-10-15,-127-5-4 16,-13 5-13-16,-22 0-4 15,-40 0-42-15,-21 5-148 16,-7 22-48-16,-45 0-316 16</inkml:trace>
  <inkml:trace contextRef="#ctx0" brushRef="#br0" timeOffset="-1514">3122 744 159 0,'0'0'129'16,"0"0"23"-16,0 0-34 15,0 0-18-15,0 0-5 16,0 0-73-16,-44 25-6 15,116-33 48-15,24-9-51 16,17-3 11-16,4 0-24 0,4 3-31 16,-11-3-193-16</inkml:trace>
  <inkml:trace contextRef="#ctx0" brushRef="#br0" timeOffset="-2160">623 203 375 0,'0'0'217'16,"0"0"-44"-16,0 0 10 16,0 0-49-16,0 0-45 15,0 0-13-15,0 0 10 16,0-31-25-16,0 31-19 16,0 0 1-16,0 0-39 15,0 0-1-15,-7 37-3 16,0 14 1-16,0 24 6 0,0 2-7 15,7 0 1 1,0-2 0-16,0 2 8 16,0-6-9-16,0-8 0 0,0-11 6 15,0-15-13-15,0-23 7 16,7-8-26-16,-7-6 3 16,0 0-13-16,0-40 9 15,-17-11-77-15,-28-4 32 16,-13 9 64-16,-8 10-26 15,8 15 2-15,-4 1 30 16,17 14-10-16,18 6 10 16,9 0 2-16,12 0-10 15,6 0 8-15,0 0-14 16,0 12 5-16,37 2 11 0,39-14-7 16,27 0 7-16,14-5 4 15,3-30 0-15,-10 1 9 16,-20 5-12-16,-32 0 4 15,-20 7 22-15,-17 5-19 16,-21-9 39-16,0 0 10 16,0 6-24-16,0 0 4 15,-21 3-23-15,1 5 4 16,2 7-7-16,5 5-10 16,6 0-2-16,0 17-10 15,-17 29 11-15,3 17-8 16,11 0 8-16,3-5 0 15,7-13-3-15,0-3 12 16,24-12-9-16,14-8 0 0,-11-16 2 16,11-6-6-16,14 0 9 15,6-32-5-15,4-13 16 16,-17 1-8-16,-4-4-6 16,-24 8 0-16,-3 8 4 15,-14 12 2-15,0 3-8 16,0 17 0-16,7 0-1 15,0 0-8-15,10 6-8 16,-3 25 15-16,17 7 2 16,-11-4-3-16,4-3 3 15,-17-2 0-15,7-9-5 0,-7-13 4 16,-7 1-2 0,7-8-1-16,-7 0-2 0,7 0-5 15,-7 0 11-15,17-8 0 16,-3-10-8-16,10-3 17 15,-11-2-9-15,1 9 0 16,3 1 5-16,-10 6-9 16,0 2 4-16,-7 5-4 15,0 0 2-15,14 0-33 16,0 17 35-16,10 5-1 16,-11 1-11-16,11-8 9 15,-17-4-32-15,0-5-17 16,0-6 38-16,-7 0-8 0,7 0 22 15,10-20 0 1,-3 2 7-16,-7 0-2 0,7-1-5 16,-4 5 0-16,-3 9-6 15,6-1 17-15,1 3-14 16,10 3 3-16,-3 0-8 16,-4 0 4-16,4 3-7 15,3 15 11-15,3-13-2 16,-3 3-9-16,-3-8-1 15,3 0-7-15,-17 0 18 16,14 0 0-16,-15-11 2 16,12-3 0-16,-18-1 36 15,7 10-15-15,-7-1 19 16,0 0 4-16,0 6-20 0,0 0-8 16,0 0-17-16,0 6-28 15,0 32 24-15,0 12 4 16,-25 19 9-16,19 3-8 15,-1-1 6-15,0 3-10 16,0-11 3-16,7-9 0 16,0-16 0-16,-7-21 5 15,7-14-5-15,-10-3 9 16,-4-9 15-16,0-33 58 16,-10-22-67-16,4-7 18 15,6-12-13-15,14 6-14 16,0 0-5-16,0 7-1 15,7 2 0-15,27 14-8 0,11 17 8 16,-14 11-2-16,7 21-2 16,-1 5-28-16,8 0 29 15,-11 31-15-15,-3 9-3 16,-10 5 16-16,-21 4-8 16,0 2 6-16,0-6 1 15,0-1-22-15,0-6 18 16,-34-13-28-16,-11 4-63 15,-17 0-24-15,4-15-141 16,20-14-191-16</inkml:trace>
  <inkml:trace contextRef="#ctx0" brushRef="#br0" timeOffset="-1907">2527 158 709 0,'0'0'151'0,"0"0"-68"16,0 0-11-16,0 0-60 15,0 0-7-15,0 0 50 16,-13 157-35-16,-1-97 9 16,-3 3-11-16,3-6-14 15,7-5 8-15,0-9-12 16,7-3 0-16,0-3-4 0,0-6 4 15,7-11-64 1,45-14-235-16</inkml:trace>
  <inkml:trace contextRef="#ctx0" brushRef="#br1" timeOffset="20035">365 1037 582 0,'0'0'173'16,"0"0"-32"-16,0 0-17 16,0 0-46-16,0 0-22 0,0 0-34 15,20-33-16 1,-20 33-6-16,0 41-18 0,-7 13 18 15,-13 11 5-15,-18 6 1 16,-14 3 6-16,1-8-10 16,6-3-3-16,-7-5 3 15,15-10-4-15,-8-8-59 16,21-14-119-16,10-14-89 16,14-7-234-16</inkml:trace>
  <inkml:trace contextRef="#ctx0" brushRef="#br1" timeOffset="20301">437 1081 208 0,'0'0'310'0,"0"0"-178"0,0 0 1 16,0 0-27-16,0 0-39 15,0 0-1-15,75-140-21 16,-75 140-18-16,0 12-27 15,0 27 0-15,0 24-9 16,0 15 18-16,0-4 6 16,-17 2 7-16,-17-4-22 15,-4-9 14-15,7 0-14 16,-3-5 1-16,-4-7-2 16,7-5-30-16,3-10-173 15,11-10-90-15</inkml:trace>
  <inkml:trace contextRef="#ctx0" brushRef="#br1" timeOffset="21941">1076 1016 532 0,'0'0'93'16,"0"0"12"-16,0 0-43 16,0 0 0-16,0 0-22 0,0 0-25 15,21-43-5 1,-21 43 0-16,0 0-8 0,0 8-4 16,7 27 4-16,0 16 8 15,-7 9 11-15,10 9-6 16,-10 8-10-16,0-3 11 15,7-8-9-15,7-3 10 16,-1-12-12-16,-2-14-2 16,3-11 2-16,-8-15-5 15,-6-2 0-15,0-9 10 16,0 0-7-16,0 0 20 16,0-26 0-16,0-11-19 15,-6 3-1-15,-25-3-3 16,-7 5 1-16,3 12-7 0,-2 0 9 15,6 15-6-15,17-1 3 16,0 6-22-16,14 0 21 16,0 0-11-16,0 0 11 15,0 0-6-15,0 0 4 16,0 0-4-16,14 0 1 16,31 0 6-16,20 0 9 15,11 0-8-15,-4 0 6 16,3-13-4-16,-23 0 0 15,-14 1 4-15,-11-2 6 16,-16 3 20-16,-5-10 35 16,-6 3-27-16,0 0-1 15,0-2 15-15,0 5-32 16,-6 10 2-16,-12-1-23 16,-2 6 4-16,-4 0-12 0,-4 6-13 15,-3 34 19-15,0 11 0 16,18 4 4-16,6-1-8 15,7-6 3-15,0-2-26 16,31-3 19-16,13-17-13 16,8-6 19-16,-1-14-4 15,1-6 12-15,0 0 3 16,-15-21-7-16,8-10 0 16,-17 0 3-16,-4-1 2 15,-11-5-6-15,-6 5 17 16,0 12-14-16,-7 1 19 15,0 13-8-15,0 0-12 0,0 6-3 16,7 0-4-16,3 0-17 16,-10 26 7-16,14 5 11 15,-7 1 3-15,7-1 0 16,-4-5 0-16,11 0-10 16,-14-15 1-16,10-3-2 15,-10-2 11-15,0-6-12 16,6 0 12-16,1 0 0 15,3-14 0-15,-3-9 0 16,0 3 7-16,3 0-7 16,-10 3 0-16,0 8 4 0,-7 4-3 15,0 5-1 1,7 0 0-16,-7 0-5 0,13 0-7 16,5 0 6-16,2 11 5 15,4 3-10-15,-3-2-7 16,-4 2-37-16,-3-8 26 15,0 0 25-15,-8-6-22 16,1 0 26-16,11 0-2 16,-5 0 8-16,11-6-9 15,-3-12 5-15,-7 4-2 16,3 0 6-16,-10 3-2 16,0 5 1-16,-7 0 4 15,0 6-6-15,0 0-4 16,0 0 1-16,7 0-8 0,-7 0 3 15,6 17-8-15,1 9 13 16,10-6-2-16,11 0 4 16,3-3-4-16,7-8 2 15,6-4 0-15,1-5-1 16,0 0 9-16,-18 0-6 16,4 0 0-16,-10-8 0 15,3-3 16-15,-24-9-2 16,7 0 25-16,-7 2 9 15,7-2-24-15,-7 9 24 16,0-1-22-16,0 12-15 16,0 0 0-16,0 0-13 15,0 0-11-15,0 23-8 16,0 23 9-16,0 17 10 0,14 8 0 16,-8 4 5-16,5 2-12 15,2-8 7-15,1-9 0 16,3-12 2-16,-10-14 3 15,-7-10-5-15,7-16 0 16,-7-8 2-16,0 0 14 16,0 0-7-16,0-13 13 15,0-31 14-15,-14-2-31 16,-17-17-3-16,7-2-2 16,-3-4 5-16,3-2-9 15,10 13 4-15,14 1 0 0,0 20-3 16,0 0-4-1,0 17 5-15,31 2-4 0,14 16-27 16,6 2 19-16,-6 0-1 16,0 0 13-16,-11 6-5 15,-3 13-1-15,-10 13 3 16,-11-1 3-16,-10 1-10 16,0 2 1-16,-31 3-46 15,-21-4-25-15,-6-3-13 16,13-4-60-16,14-6-151 15</inkml:trace>
  <inkml:trace contextRef="#ctx0" brushRef="#br1" timeOffset="22203">3060 1283 494 0,'0'0'216'0,"0"0"-47"15,0 0-52-15,0 0 20 16,0 0-65-16,0 0-47 16,0-36-25-16,0 48-4 15,0 20-5-15,0 24 8 16,0 10 2-16,0 2 13 16,0-5-12-16,0 9-2 0,0-16 4 15,0 8 0 1,0-13-8-16,18-5-106 0,-5-15-254 15</inkml:trace>
  <inkml:trace contextRef="#ctx0" brushRef="#br1" timeOffset="22538">3439 1564 379 0,'0'0'148'16,"0"0"-29"-16,0 0 14 15,0 0-46-15,0 0-51 16,0 0-3-16,127-17-31 16,-45 17 12-16,-3 0-6 15,11 0-5-15,-15 0-6 16,-23 0-3-16,-21 0-95 16,-24 17-70-16,-7 3-82 15</inkml:trace>
  <inkml:trace contextRef="#ctx0" brushRef="#br1" timeOffset="22691">3463 1782 358 0,'0'0'110'15,"0"0"-25"-15,0 0-23 16,0 0-33-16,0 0 49 16,0 0-5-16,288 5-25 15,-191-5-38-15,-25 0-10 16,-10 0-52-16,-11 0-487 15</inkml:trace>
  <inkml:trace contextRef="#ctx0" brushRef="#br1" timeOffset="24139">4649 1636 689 0,'0'0'119'0,"0"0"9"16,0 0-9-16,0 0-25 15,0 0-51-15,0 0 4 16,-7-140-30-16,28 131-15 16,-8 9-4-16,18 0 0 15,0 0 1-15,-3 0 1 0,3 14-10 16,-18 18 10-16,12 8-9 16,-25 9 6-16,0 9 2 15,0-8 0-15,0-11 1 16,0-7-2-16,0-14 7 15,0-10-4-15,0-8-1 16,0 0 0-16,0 0 25 16,0 0-14-16,0-26 11 15,0-8-22-15,27-8 6 16,4-3-4-16,14 1-2 16,-8 4 0-16,5 14-3 15,-11 0 3-15,7 15-5 0,-1 11 5 16,-9 0-19-16,10 0 17 15,-14 6-2-15,3 19-7 16,-20 1 11-16,0 11-22 16,10-5 22-16,-17-4-5 15,0-5-2-15,0-8 0 16,7-10 6-16,0-5 1 16,-7 0 8-16,0 0-7 15,14 0 16-15,-4-20 1 16,-3-5-10-16,14-6 2 15,-15 4-5-15,12 1-1 16,-12 9 13-16,1 3-13 16,-7 3 2-16,7 11-6 15,-7 0 2-15,0 0-10 16,0 0-9-16,0 5-13 0,7 27 25 16,-7 2-13-16,7 3 17 15,3-6-8-15,-3-4-18 16,7-10 26-16,10-8-14 15,-17-9 2-15,13 0 12 16,5 0-2-16,-5-15 3 16,4-11 6-16,-3 1-2 15,-14-6 23-15,0 4-16 16,10 1 5-16,-17-5 8 16,7 14-22-16,-7 3 16 15,0 8-18-15,0 6 6 16,0 0-13-16,7 0-6 0,-1 14-10 15,8 17 16-15,-3 1-11 16,2-1 16-16,-6 0-12 16,14-10-17-16,10-10 29 15,0-5-24-15,13-6 5 16,1 0 19-16,0-17-6 16,6-20 8-16,-16 3 0 15,-4-4 4-15,-7-7 12 16,-17-4 22-16,-7-5-3 15,0-2 13-15,0 12-26 16,-31 4 6-16,0 17 12 16,3 15-36-16,4 8-4 15,-3 0-7-15,-4 39 6 0,-7 19-8 16,24 4 18 0,0 10-10-16,14-4 1 0,0-10-15 15,45-8 12-15,14-12-30 16,-1-18-7-16,25-20-4 15,-11 0-17-15,10-17 51 16,-23-16 7-16,-8-17 3 16,-13 4 7-16,-14-5-6 15,-10-12 11-15,-14 1 32 16,0-5-23-16,0 9 18 16,0 10-18-16,-21 20-7 15,11 17 24-15,-4 11-36 0,0 11-2 16,-10 41-22-16,11 19 22 15,-1 7 7-15,14-5-7 16,0-7 4-16,7-9-8 16,31-7 4-16,-4-17-29 15,4-7-58-15,6-14-99 16,15-7-194-16</inkml:trace>
  <inkml:trace contextRef="#ctx0" brushRef="#br1" timeOffset="24321">6959 1341 801 0,'0'0'153'0,"0"0"-5"0,0 0-59 16,0 0-58-16,0 0-31 15,0 0-50-15,0 21-130 16,0 21-246-16</inkml:trace>
  <inkml:trace contextRef="#ctx0" brushRef="#br1" timeOffset="24485">7080 1756 452 0,'0'0'187'16,"0"0"-57"-16,0 0 31 0,-224 152-45 15,159-113-48-15,-4-1-43 16,4-13-25-16,6-5-32 16,8-7-354-16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1:59:14.6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145 1089 734 0,'0'0'196'0,"0"0"-27"15,0 0-79-15,0 0 27 16,0 0-57-16,0 0-49 16,0-46 12-16,0 46-23 15,0 0 0-15,0 0-1 16,0 8-18-16,0 24 19 16,7 8 0-16,11 9 1 15,-5-1-2-15,1-2 4 16,3-9-3-16,-10-13 0 0,7-16 16 15,-14-8-22-15,7 0 6 16,0 0 0-16,10 0 19 16,-3-21-16-16,17-12 8 15,-4-8-7-15,4-2 11 16,-10 0-10-16,-4 12-5 16,-3 11 0-16,-14 11-1 15,0 6 3-15,0 3-2 16,0 0 0-16,0 0-28 15,6 0 24-15,8 12-14 16,3 13 18-16,11 4-8 16,-4 5 8-16,14 1-3 0,-11-4 2 15,4 0-16 1,-3-5 6-16,-4-8-4 0,-4-10-2 16,-2-8 8-16,-5 0 6 15,-6 0 3-15,17-17 22 16,-17-12-20-16,0-5 62 15,-7-3-22-15,0-2-26 16,0 3 20-16,0 5-32 16,0 11-4-16,0 6 0 15,0 8-2-15,0 6-8 16,0 0-12-16,0 0-58 16,0 0-34-16,0 0-135 0,0 0-115 15,0 8-112 1</inkml:trace>
  <inkml:trace contextRef="#ctx0" brushRef="#br0" timeOffset="1077">947 839 538 0,'0'0'192'15,"0"0"-15"-15,0 0-55 16,0 0 3-16,0 0-63 15,0 0-61-15,-7-50-1 16,7 87-30-16,0 17 30 16,0 12 0-16,0 8 8 15,0 3-6-15,0 3-2 0,7-2 0 16,6-1 1-16,5-11 7 16,-5-16-8-16,8-9 0 15,-11-24 10-15,4-8 0 16,-14-9-8-16,7 0 0 15,0 0 36-15,17-32-33 16,-4-8 4-16,11-5-4 16,4 2 7-16,-4 8-12 15,-7 9 0-15,-17 15 0 16,6 9-8-16,1 2 2 16,17 0-2-16,0 7 5 15,3 22-21-15,-3 9 17 16,0-4-19-16,-10 1 0 0,3-7 19 15,-17-8-1 1,0-6 8-16,0-8 0 0,0-6 9 16,-7 0-9-16,0 0 12 15,0-6 3-15,6-28 30 16,12-4-32-16,-11-5 18 16,6 1 6-16,-13 1-21 15,0 8 13-15,0 9-4 16,0 13-16-16,0 8 14 15,0 3-22-15,0 0-2 16,0 0-10-16,0 0-31 16,0 14 31-16,24 21 3 0,-10 5 8 15,7-1-14-15,3 2-3 16,3-7 9-16,4-8-2 16,0-6 9-16,-3-9-13 15,3-7 14-15,0-4 0 16,-4 0 19-16,11-33-11 15,0-12-1-15,6-9-4 16,-9-9 4-16,-11-3 13 16,-3-6-20-16,-21-1 17 15,0-2 28-15,0 6-45 16,-14 6 27-16,-7 15-9 16,-10 13-9-16,11 18 10 0,-5 9-19 15,19 5-2 1,-1 3-9-16,0 8-9 15,7 47 8-15,0 19 4 0,0 14 16 16,0 1-10-16,7 0 2 16,31-9 0-16,3-6-4 15,14-13-19-15,-4-16 13 16,-6-13-11-16,0-15-1 16,-11-12 12-16,11-5 3 15,0 0 7-15,-8-20 8 16,8-14 4-16,-7-9-6 15,-11-2-4-15,-20-6 7 16,-7-4 1-16,0 3-9 16,0 9 10-16,0 9 8 15,-13 14-4-15,-1 14-6 0,14 6-9 16,-7 0-25-16,0 20 16 16,7 32-14-16,-17 16 23 15,17 2 0-15,0-8 16 16,0-7-18-16,31-13 2 15,14-10 0-15,-1-9-8 16,15-12 8-16,13-11-5 16,4 0 1-16,6-17-60 15,-17-18-39-15,-41-5-141 16,-24-5-272-16</inkml:trace>
  <inkml:trace contextRef="#ctx0" brushRef="#br0" timeOffset="1563">1486 680 472 0,'0'0'185'0,"0"0"-96"16,0 0-5-16,0 0-1 0,0 0-33 15,0 0-30-15,0 0 7 16,-34-31-25-16,17 31-2 16,3 25 0-16,0 3 0 15,-3 4-2-15,10 2 2 16,0-5 0-16,7 0-2 15,0-7 2-15,0-8 0 16,0-2 0-16,0-9 9 16,21-3-5-16,3 0 4 15,7 0 28-15,-10-5 69 16,3-19-29-16,-10-1 6 16,-14-1-14-16,0-3-43 0,0-2 26 15,0 8-51 1,-14 3 2-16,-10 9-17 0,-14 5-9 15,10 6-4-15,-16 0-76 16,-1 29-119-16,0 7-26 16,14 2-388-16</inkml:trace>
  <inkml:trace contextRef="#ctx0" brushRef="#br0" timeOffset="6365">3608 496 264 0,'0'0'567'16,"0"0"-411"-16,0 0 14 16,0 0-29-16,0 0-21 15,0 0-56-15,0 0-6 0,0-94-12 16,0 94-37-16,0 0 25 16,0 0-33-16,0 0 5 15,0 0-12-15,-14 26-2 16,-10 24 8-16,-21 24 0 15,1 13 10-15,-1 16-11 16,11 12 1-16,10 0 0 16,24-4-7-16,0-10 11 15,31-13-8-15,20-20-17 16,21-13-58-16,4-24 3 0,6-14-83 16,4-17-76-1,4 0-62-15,-15-25-232 0</inkml:trace>
  <inkml:trace contextRef="#ctx0" brushRef="#br0" timeOffset="8037">4134 872 150 0,'0'0'452'0,"0"0"-329"16,0 0 45-16,0 0-1 15,0 0-54-15,0 0-4 16,0-144-30-16,0 144-61 15,0 0-12-15,0 0-6 16,0 21-23-16,0 19 17 16,0 17 10-16,0 7-4 0,7 12 0 15,0 1 5-15,-7-2-2 16,7-7-3 0,3-11 0-16,4-14 1 0,-7-14 3 15,-1-15-8-15,-6-11 1 16,0-3-11-16,0 0 14 15,0-9 4-15,0-28-1 16,0-12-6-16,-27-6 12 16,-4 1-9-16,-7 3 0 15,0 9 3-15,4 4-13 16,3 13 10-16,0 10-12 16,17 7 10-16,1 8-33 0,6 0 28 15,7 0 4-15,0 8-11 16,0 15 11-16,13 3-19 15,25-6 21-15,14-6-5 16,-1-5 12-16,1-9-8 16,-7 0 2-16,-1 0 0 15,-6-4 20-15,-3-15-8 16,2-1 19-16,-13-6 12 16,-10 3-22-16,-14 2 28 15,0 8-7-15,0 1-26 16,0 6 21-16,0 4-37 15,0 2 6-15,0 0-6 16,-7 0-19-16,7 0 17 16,-7 23-24-16,7 13 26 15,0 8 8-15,0 5-8 0,0-7 0 16,0-5-2-16,21-5 3 16,10-9-10-16,-3-9 7 15,3-9-11-15,-11-5 5 16,18 0 15-16,-7 0-7 15,-4-22 11-15,4-7-4 16,-17-5 4-16,10 0-10 16,-10 2 1-16,-7 10 7 15,0 13 0-15,-7 6-9 16,0 3 0-16,10 0-13 16,-3 0 7-16,0 14-19 15,7 12 25-15,10 0-6 0,-11-1 9 16,1-5-3-16,3-5 0 15,-3-7-9-15,-7-5 7 16,0 1-7-16,0-4-6 16,3 0 4-16,4 0 0 15,0-4 11-15,3-13 1 16,3-6 15-16,1 3-18 16,-4 6 2-16,-3 2 0 15,-7 9-3-15,0 3 3 16,-7 0-3-16,0 0-2 15,17 6-30-15,-10 14 32 16,6 3-4-16,1 0-13 16,-3-9 0-16,2-2-13 0,-6-6 33 15,0-6-2-15,0 0 3 16,3 0-1-16,4 0 0 16,0-9 1-16,-1-14 7 15,12 3-6-15,-12 0-2 16,5 6 0-16,-12 5 10 15,1 6-12-15,-7 3 2 16,0 0 0-16,0 0-3 16,0 0-19-16,7 9 9 15,7 16 11-15,3 4 4 16,-3 0-10-16,6-3 8 16,-2-6 0-16,2-3-2 0,-3-6 8 15,-10-5-6-15,0-3 0 16,7-3 11-16,-7 0-6 15,17 0-3-15,-3 0 2 16,10-12 26-16,-11-5-21 16,4-3 30-16,-10-1-9 15,-7-1-15-15,0 2 26 16,-7-2-20-16,0-2-10 16,0 7 5-16,0 5-11 15,0 7-2-15,0 2 8 16,0 1-5-16,0 2-2 15,0 0-4-15,0 0 0 16,0 0-5-16,0 0-3 16,0 0 7-16,0 0-6 15,0 0-20-15,0 25 25 0,0 6 2 16,0 12 0-16,0 3-5 16,0 0 10-16,0 5-5 15,0-5 0-15,0 0 5 16,0-3-11-16,0-6 6 15,0-3 0-15,0-12-7 16,0-7 12-16,0-6-5 16,0-9 0-16,0 0 5 15,0 0 10-15,0-3-3 16,0-31 7-16,0-15-9 16,0-14-3-16,0-5-7 15,0-10 0-15,0 1 8 0,0 0-16 16,0 6 8-16,0 16 0 15,0 15-7-15,10 21 6 16,-10 9-5-16,14 10-11 16,17 0-45-16,3 0 15 15,11 18 14-15,0 13 2 16,-8 7 14-16,1-1-22 16,-17-3 36-16,-4-3-4 15,-17-7-26-15,0-5 11 16,-10-2-51-16,-35-2-12 15,-7-7-7-15,-6 1-46 16,-1-6-32-16,22-3-208 16</inkml:trace>
  <inkml:trace contextRef="#ctx0" brushRef="#br0" timeOffset="8442">5912 674 314 0,'0'0'366'0,"0"0"-218"16,0 0-60-16,0 0 0 16,0 0-23-16,0 0-48 0,113-57-3 15,-92 57-12-15,3 29-2 16,10 11 0-16,-3 11 0 15,-10 7 0-15,-11 1 0 16,-10 4 4-16,0-3-9 16,-51 3 5-16,-18-6 0 15,3-6 13-15,15-8-4 16,20-14-1-16,17-9-8 16,14-8 3-16,0-9-11 15,0-3 13-15,21 0-5 16,23 0 18-16,22-3-15 15,16-14 13-15,1-3-16 16,-11 7 2-16,-3 6-6 0,-11 3 0 16,-6 4-75-1,-7 0-110-15,-15 0-416 0</inkml:trace>
  <inkml:trace contextRef="#ctx0" brushRef="#br0" timeOffset="8781">6737 668 634 0,'0'0'237'16,"0"0"-140"-16,0 0 29 15,0 0-16-15,0 0-4 16,0 0-78-16,-17-34-9 16,17 34-17-16,0 0 2 15,0 12-8-15,7 19-5 16,17 12 9-16,-11 8 0 16,11 10 4-16,-17-4-3 15,0 0-1-15,0-3 7 16,0-8-13-16,-7-3 6 15,0-4-149-15,0-4-101 16,-7-3-291-16</inkml:trace>
  <inkml:trace contextRef="#ctx0" brushRef="#br0" timeOffset="9145">6892 1320 666 0,'0'0'109'0,"0"0"36"15,0 0-51-15,0 0-42 16,0 0-22-16,0 0-30 16,-7-8 0-16,-10 28-2 0,3 5 7 15,7-2-9-15,7 3 4 16,0-6-1-16,0-3-11 15,0-8 15-15,14-3-3 16,3-6 10-16,3 0-8 16,1 0 50-16,-4-6 31 15,-3-17-11-15,0-6 7 16,-14 0-53-16,0 3 2 16,0 1-26-16,0 8-2 15,-21 0 0-15,-17 5-35 16,-6 7-77-16,6 5-63 15,17 0-193-15</inkml:trace>
  <inkml:trace contextRef="#ctx0" brushRef="#br0" timeOffset="9462">7507 846 681 0,'0'0'169'15,"0"0"-127"-15,0 0 63 0,0 0 21 16,0 0-79-16,0 0-25 15,-24-12-22-15,41 12 0 16,28 0 0-16,13-6 11 16,25 4-10-16,-4-1 3 15,-10 3-4-15,-11 0-103 16,-27 0-87-16,-17 0-108 16</inkml:trace>
  <inkml:trace contextRef="#ctx0" brushRef="#br0" timeOffset="9647">7631 1006 466 0,'0'0'148'15,"0"0"-70"-15,0 0 22 16,0 0-54-16,0 0-28 16,0 0-8-16,134 3-3 15,-52-3 10-15,22 0-13 16,-1 0-8-16,-14 0-73 15,-13 0-497-15</inkml:trace>
  <inkml:trace contextRef="#ctx0" brushRef="#br0" timeOffset="11127">8463 992 809 0,'0'0'92'0,"0"0"10"0,0 0 37 15,0 0-48-15,0 0-12 16,0 0-34-16,0-75-17 15,7 64 16-15,0-1-39 16,10 7 6-16,-10-1-10 16,6 3 5-16,8 3-11 15,-4 0 5-15,11 0-8 0,3 3 1 16,7 24-1-16,-18 9-6 16,11 4 14-16,-17 3-30 15,-7-1 27-15,-7 0-20 16,0-9-5-16,0-7 17 15,0-9-26-15,0-11 18 16,0-6 18-16,0 0 1 16,0 0 9-16,7 0 13 15,-7-21 0-15,17-13 15 16,-3-3-25-16,10-6-2 16,-4 0 6-16,-6 3-13 15,10 6 10-15,-10 8-10 0,0 9-2 16,-4 6 0-16,-3 7-1 15,0 4-8-15,6 0 2 16,12 0-23-16,-5 15 23 16,4 10 1-16,-3 1-14 15,-7 5 17-15,10-4-23 16,-11-5 15-16,-6-7 5 16,11-4-6-16,-12-8 4 15,1 0 6-15,-7-3 1 16,14 0-5-16,-7 0 14 15,10-3 3-15,-3-22 18 16,10-1-9-16,-10-6 12 16,-1 4-12-16,-6 2-13 0,0 6 23 15,-7 9-23-15,0 2 8 16,0 3-9-16,0 3 5 16,0 3-11-16,0 0-1 15,10 0 0-15,-10 0-9 16,7 0 0-16,-7 0 6 15,0 3-13-15,0 20-18 16,7 6 34-16,0 2-15 16,7 1 15-16,-4-7-9 15,4-2 3-15,7-12 3 16,10-2 0-16,-11-6 3 16,11-3 0-16,-7 0 0 0,4 0 1 15,3-14 9-15,-4-12-2 16,11-9-1-16,-14-4 26 15,-10-1-22-15,-14 3 29 16,0 2-25-16,0 9-4 16,0 10 27-16,0 6-33 15,0 8 4-15,0 2-9 16,0 0-3-16,0 0-4 16,0 0-7-16,0 17-8 15,0 17 9-15,0 6 14 16,0 1-3-16,7-5 0 15,17-1-24-15,10-7 21 16,4-7-22-16,0-7-7 0,0-8 33 16,-11-6-21-1,11 0 22-15,7-4 0 0,-14-21 13 16,3-13-4-16,-3-10-5 16,0-7 5-16,-11-4 36 15,-20-10-42-15,0 0 29 16,0 4-10-16,-31 8-20 15,-3 11 33-15,3 15-35 16,0 13 6-16,11 10-2 16,20 8 0-16,-7 0-8 15,0 8 1-15,-10 32-8 16,10 20 2-16,0 15 9 16,7 1 0-16,0-1-1 15,0-5 6-15,14-12-5 0,17-9 0 16,6-9-32-16,1-8 27 15,3-13-21-15,15-9 5 16,-5-10 11-16,1 0 13 16,6-10-3-16,-6-18 0 15,-8-11 9-15,1-8 2 16,-14-4-3-16,-10-6-5 16,-14-6 30-16,-7-9-33 15,0 1 24-15,0-4-5 16,-28 12-17-16,4 12 23 15,10 23-19-15,0 15-5 16,4 8 1-16,10 5-2 16,0 0-2-16,-7 40-22 15,0 21 23-15,1 11-3 0,6-1 4 16,0 0 0-16,0-8-2 16,30-4-8-16,5-6-37 15,16-14-50-15,32-10-128 16,27-20-219-16</inkml:trace>
  <inkml:trace contextRef="#ctx0" brushRef="#br0" timeOffset="11413">10581 0 825 0,'0'0'172'16,"0"0"-8"-16,0 0-29 16,0 0-82-16,0 0-25 15,0 0-28-15,82 18 0 16,-6 38 31-16,3 18-25 16,11 18 28-16,-15 13-16 15,-3 7-16-15,-27-2 16 16,-14 0-18-16,-17-10 0 15,-14-5 0-15,-52-7-17 16,-44-8-132-16,-21-14-314 0</inkml:trace>
  <inkml:trace contextRef="#ctx0" brushRef="#br0" timeOffset="12854">249 2061 855 0,'0'0'130'0,"0"0"24"0,0 0-36 16,0 0-27-16,0 0-21 15,0 0-36-15,75-149 12 16,-75 140 0-16,0 4-30 16,0-1 9-16,0 0-25 15,-24 4-7-15,-27-2-2 16,-8 4 3-16,1 0 6 15,-1 12 0-15,21 11-8 0,14 9 3 16,18-1-28 0,6 6-1-16,0 3 32 0,0-3-19 15,0 1 8-15,24-2 7 16,3 2 0-16,-3-4-2 16,-3 0 8-16,10 4 0 15,-11-4-6-15,4 0 10 16,-10-3-4-16,0-4 0 15,-14-5 7-15,0-2-19 16,0 0 12-16,0 1-23 16,-21 1 10-16,-17-2 4 15,1-3 9-15,2-5 0 16,4-6 8-16,18-4 0 16,-5 1-4-16,18-3-3 15,0 3 1-15,0-3-2 0,0 2-5 16,0 4-9-16,0 0-8 15,0 0 14-15,18 5-13 16,-5 4 21-16,8-1-3 16,3 8 5-16,-10 2-2 15,3 8 0-15,-10 4 4 16,-7 5-15-16,0 10 11 16,-7 0 0-16,-24 3 16 15,7 3-16-15,3-2 10 16,8-3 0-16,13-7-5 15,0-2 7-15,0-11-10 16,0-7 0-16,6-1 21 0,22-11-20 16,10-4 16-16,13-6 8 15,18-3-13-15,3 0 11 16,4-20-25-16,-4-14-42 16,-27-6-141-16,-28-3-373 15</inkml:trace>
  <inkml:trace contextRef="#ctx0" brushRef="#br0" timeOffset="18618">5392 2461 634 0,'0'0'190'16,"0"0"-85"-16,0 0 5 15,0 0-32-15,0 0-78 16,0 0 6-16,0 0 4 16,0 97-6-16,0-34 16 15,0 9-12-15,0 5-6 16,0 3 5-16,0-6-7 16,0-2-2-16,0-10-128 15,-13-13-297-15</inkml:trace>
  <inkml:trace contextRef="#ctx0" brushRef="#br0" timeOffset="22200">5912 2664 237 0,'0'0'437'16,"0"0"-349"-16,0 0 12 16,0 0 12-16,0 0-66 15,0 0-36-15,0 0-10 16,17 0 0-16,55 0 18 15,17 0-8-15,15 0-10 0,-8 0 0 16,-7 0-55 0,-37 0-102-16,-21 4-52 0,-31 12 19 15,0 4-146-15</inkml:trace>
  <inkml:trace contextRef="#ctx0" brushRef="#br0" timeOffset="22335">5956 2924 126 0,'0'0'185'0,"0"0"-98"15,0 0 23-15,0 0 35 16,0 0-74-16,0 0-63 16,7 8 7-16,55-8-15 15,17 0 39-15,28-2-39 16,-4-12-90-16,-14-4-338 16</inkml:trace>
  <inkml:trace contextRef="#ctx0" brushRef="#br0" timeOffset="22680">7053 2495 554 0,'0'0'209'0,"0"0"-132"16,0 0-28-16,0 0-21 15,0 0-3-15,0 0-19 16,179-2 9-16,-59-4-4 15,-3 0-7-15,-14 0-5 16,-27 6 1-16,-31 0-213 16,-25 0-90-16</inkml:trace>
  <inkml:trace contextRef="#ctx0" brushRef="#br0" timeOffset="22822">7077 2744 390 0,'0'0'173'0,"0"0"-108"0,0 0-33 16,0 0 10-16,0 0 10 16,282 0-51-16,-158-14-1 15,17-6-34-15,-14-9-366 16</inkml:trace>
  <inkml:trace contextRef="#ctx0" brushRef="#br0" timeOffset="23161">8061 2184 699 0,'0'0'165'0,"0"0"-55"16,0 0-5-16,0 0 12 15,0 0-74-15,0 0-39 16,0-14-4-16,0 65-19 16,0 18 19-16,0 14 0 15,0 5 4-15,0 4-1 16,0-1-1-16,0-3-2 0,0-10 1 16,0-21 2-16,10-17-6 15,-3-20-86-15,0-12-63 16,0-8 6-16,-1 0-69 15,-6-25-116-15,0-13 30 16</inkml:trace>
  <inkml:trace contextRef="#ctx0" brushRef="#br0" timeOffset="16036">1865 3121 723 0,'0'0'168'0,"0"0"-57"15,0 0 6-15,0 0-14 16,0 0-58-16,0 0 10 16,0 0-35-16,0-2-19 15,0 4 2-15,0 16-3 16,0 1 0-16,-14 13-6 16,7 3 18-16,7-5-16 15,0 2 4-15,0-9-2 0,0-9-6 16,21-8 0-16,-4-6 8 15,3 0 0-15,11 0 2 16,-3-20 30-16,10-17-23 16,0-11-1-16,-1-7 21 15,-16-5-22-15,-7 0 34 16,-4-3 7-16,-10 6-24 16,0 11 7-16,0 18-20 15,0 13-1-15,0 10 17 16,0 5-19-16,0 0-12 15,0 0 4-15,0 5-26 16,0 36 24-16,0 12 2 0,0 22 0 16,14 8-6-16,0 14 19 15,3 12-13-15,-10 8 0 16,0 9 4-16,-7 3-15 16,0-1 11-16,0-8-26 15,0-14 24-15,0-33-76 16,0-26 24-16,0-24 33 15,6-21 2-15,25-2 7 16,4 0 11-16,16-37 1 16,18-20 14-16,-4-10-6 15,4-9-2-15,-17 3 1 16,-14 3-2-16,-32 8 16 16,-6 1-21-16,-17 12 1 0,-41 10-12 15,-7 5-6-15,-11 6 11 16,4 7 3-16,-4 9-91 15,11 4-59-15,3 3-123 16,3-7-280-16</inkml:trace>
  <inkml:trace contextRef="#ctx0" brushRef="#br0" timeOffset="16414">1689 2850 331 0,'0'0'280'0,"0"0"-226"16,0 0-31-16,0 0-23 15,0 0-9-15,0 0 5 16,-17 66 8-16,17-41 7 15,0-5-11-15,0-6 0 16,0-10 19-16,24-4-3 16,4 0 101-16,-4 0-27 15,-4-18-10-15,-2-2 14 16,-12-7-28-16,-6-5-13 0,0 0 3 16,0 1-41-1,-30 5-6-15,9 8-9 0,-3 8-17 16,10 6 16-16,7 4-28 15,7 0-89-15,0 12-35 16,35 10-123-16</inkml:trace>
  <inkml:trace contextRef="#ctx0" brushRef="#br0" timeOffset="16725">2903 2212 573 0,'0'0'340'0,"0"0"-202"0,0 0 25 16,0 0-36-16,0 0-89 16,0 0-5-16,-52-52-33 15,46 101 3-15,-8 21 18 16,4 15-17-16,3 9 7 15,7 12 8-15,0-1-12 16,0 4 11-16,0-3-18 16,7-15 1-16,17-5 0 15,3-17-1-15,11-17-38 16,0-9-72-16,20-18-116 16,-6-10-49-16,17-15-280 0</inkml:trace>
  <inkml:trace contextRef="#ctx0" brushRef="#br0" timeOffset="19121">4378 2890 659 0,'0'0'139'16</inkml:trace>
  <inkml:trace contextRef="#ctx0" brushRef="#br0" timeOffset="21697">3505 2452 536 0,'0'0'144'0,"0"0"22"16,0 0-59-16,0 0-12 15,0 0-63-15,0 0-32 16,-7 46-2-16,7 25 2 16,0 19 3-16,14 3 17 15,-1 2-16-15,1-12-4 16,10-10 0-16,-17-6 11 15,7-22-22-15,-4-14-35 16,-10-13-66-16,0-14-29 16,0-4-70-16,-10 0 64 15,-18-27-122-15,-3-4 90 16,-6-4 179-16,2 4 67 16,-3 5 17-16,1 6 35 0,23 9 53 15,7 9-59-15,7-2-53 16,0 4-38-16,0 0-15 15,0 0-7-15,0 0-20 16,0 0 17-16,0 0-21 16,21 0 24-16,23 0 21 15,22 0-10-15,9 0 22 16,15-20-11-16,-8 3-4 16,-17 0 2-16,-13-6-15 15,-21 3-2-15,-24-3 14 16,0-2-12-16,-7 2 44 15,0 3-7-15,0 5-42 16,-14 7 20-16,-3 5-15 0,3 3-5 16,-7 0 0-16,-3 8 3 15,11 21 4-15,-5 11-7 16,12 3 0-16,-1 2-4 16,7-2 7-16,0-5-6 15,0-7 2-15,0-8-21 16,31-6 21-16,-11-8-5 15,18-7 6-15,-7-2-7 16,3 0 16-16,4 0-9 16,0-22 1-16,0-7 8 15,-11-2-5-15,-3 3-4 0,-17 4 0 16,0 10 11-16,-7 6-8 16,0 4 11-16,0 4-14 15,0 0-8-15,0 0-4 16,7 26-1-16,0 3 13 15,3 3-2-15,4-10 10 16,0-2-8-16,-7-5 0 16,3-4-18-16,-3-2 15 15,0-8-33-15,-7-1 15 16,7 0 19-16,-1 0 1 16,8-10 1-16,3-13 0 15,-3-2 9-15,-7 1-14 16,10 4 5-16,-3 7 0 15,-7 3-1-15,-7 10 1 16,7 0-5-16,0 0-9 0,-7 0 2 16,17 10 1-16,-17 1 4 15,14 3-3-15,-8-2 4 16,1-5-11-16,0 0 13 16,3-7 1-16,4 0-1 15,0 0 4-15,10 0 0 16,-3 0 0-16,3-14 5 15,3-5-1-15,4 3-4 16,-10 2 3-16,-4 2 4 16,-3 1 11-16,-7 5-9 15,-7 1-8-15,7 1 29 16,-7 4-26-16,0 0 8 16,0 0-12-16,0 0-12 15,0 0 8-15,17 0-9 0,-10 0 13 16,6 15-8-16,1-1 19 15,3-5-11-15,-10-1 0 16,0-4 6-16,-7-2-9 16,0-2 8-16,0 0 6 15,0 0 58-15,0 0-2 16,0 0 17-16,0 0-7 16,0 0-43-16,0 0 14 15,0 0-43-15,0 0 2 16,0 3-7-16,0 10-10 15,0 11-12-15,0 16 22 0,0 14 0 16,0 3 4 0,0 6-4-16,0 0 0 0,0 0-1 15,0-3 14-15,0-5-17 16,0-10 4-16,0-12 0 16,-7-11 1-16,7-11-1 15,0-8 0-15,0-3 13 16,-14 0-12-16,4-8 67 15,-4-24-23-15,1-17-38 16,6-8 2-16,-4-8-9 16,11-16 0-16,0-7 5 15,0-7 5-15,0-4-14 16,11 4 4-16,16 12-1 16,-10 22-9-16,4 22-7 0,-14 19 17 15,0 14-6-15,0 6-28 16,17 0-10-16,-4 12-6 15,11 23 21-15,-10 10 21 16,3 3-37-16,-17 4 9 16,-7-7-13-16,0-7-112 15,0-7 35-15,-14-13-79 16</inkml:trace>
  <inkml:trace contextRef="#ctx0" brushRef="#br0" timeOffset="24435">7923 2684 85 0,'0'0'211'16,"0"0"-99"-16,0 0-46 16,0 0-49-16,0 0 8 15,0 0-25-15,-120-40-21 16,127 46 21-16,44 5 6 0,18-3 49 15,20-8 19 1,8 0-40-16,-1 0 9 0,-24-8-23 16,-3-9 16-16,-28-3 32 15,-17 0-13-15,-3 0 7 16,-11-6-8-16,-10-3-16 16,0 4 18-16,0 5-29 15,-17 6-18-15,-11 8-6 16,11 3-3-16,-17 3 0 15,-4 4 0-15,0 35 8 16,7 6-4-16,11 7-4 16,13 0 5-16,7-4-8 15,0-5 6-15,27-6-3 16,25-8 12-16,10-12-7 0,-4-8 11 16,8-9-16-16,-5 0 0 15,-9-6 10-15,0-23 0 16,-15-2-10-16,-9-3 1 15,3-1 10-15,-17 2-9 16,-1 3-2-16,-2 7 5 16,-4 12-9-16,-1 5 9 15,-6 6-6-15,7 0 1 16,0 0-21-16,10 12 10 16,-10 13 10-16,0 8-8 15,-7 0 1-15,7-4 10 16,0-2-2-16,7-6 0 15,10-9 9-15,-4-7 1 0,18-5-8 16,-14 0-2-16,11 0 13 16,2-22-6-16,-6-9-5 15,7-4 1-15,-10 1 12 16,-4 5-13-16,-10 9 0 16,-8 8-2-16,-6 10 7 15,0 2-7-15,7 0-9 16,10 8 5-16,-3 21-4 15,-7 3-3-15,7 1 11 16,3-6 0-16,-3-5-10 16,0-5 3-16,10-8 6 15,-4-6-8-15,-3-3-15 0,11 0 24 16,3-15 0-16,-4-16 3 16,4-3-2-1,-7-3 5-15,-10 4-6 0,0 5 0 16,-7 12 7-16,0 4-3 15,3 9-4-15,-10 3 0 16,7 0-10-16,0 0-2 16,7 15 12-16,3 7-2 15,3-2 7-15,1-3-19 16,10-4 14-16,0-6-13 16,7-7 6-16,3 0 0 15,4 0 7-15,-14-2 0 16,6-12 12-16,-23-7-5 15,0 4-7-15,-4-3 15 16,-10 3 53-16,0 0-44 0,0 5 25 16,0 6 4-16,0 6-37 15,0 0 9-15,0 0-25 16,0 0-23-16,0 29 17 16,0 20-3-16,-17 19 9 15,3 4 0-15,1 5 12 16,-12-3-17-16,12-5 5 15,-1-6 0-15,4-13-4 16,10-6 12-16,0-16-8 16,0-13 0-16,0-9 8 15,0-6-5-15,0 0 1 16,0-3 3-16,0-31 57 0,0-17-55 16,0-12-1-16,-7-9-8 15,-7-8 9-15,0-9-20 16,-10 4 11-16,10 4 0 15,8 10-5-15,6 20 0 16,0 16-2-16,0 15 4 16,13 12-31-16,25 2 26 15,7 6-32-15,20 0 30 16,0 0-4-16,4 3-2 16,-3 14 14-16,-22 0 2 15,-6 3-21-15,-17 3 11 16,-11 6 1-16,-10-1-17 15,-17 6 12-15,-42 1-36 0,-44 1 24 16,0-4 2 0,14-4-153-16,13-7-90 0,62-13-368 15</inkml:trace>
  <inkml:trace contextRef="#ctx0" brushRef="#br0" timeOffset="24830">10419 2195 403 0,'0'0'331'0,"0"0"-236"0,0 0 25 16,0 0 2-16,0 0-119 15,0 0 7-15,38-35 5 16,0 35-9-16,-10 0 11 16,2 0-17-16,-2 18 0 15,-4 13 0-15,-10 7 1 16,-14 12-1-16,0 8 0 16,0-4 2-16,0-5-7 15,-14-9 11-15,7-9-6 16,7-2 9-16,0-11 1 15,0-4-4-15,21-3-1 16,30-11 1-16,25 0 14 0,13 0-19 16,1-25-2-16,-11-2-35 15,-17 2-96-15,-28 2-117 16,-3 0-396-16</inkml:trace>
  <inkml:trace contextRef="#ctx0" brushRef="#br0" timeOffset="25207">11145 1558 638 0,'0'0'147'0,"0"0"-39"15,0 0 33-15,0 0-45 16,0 0-49-16,0 0 0 16,0-35-47-16,0 44 0 15,38 25 3-15,6 21 1 16,8 16 26-16,6 18-8 15,11 20-5-15,-4 11 24 0,-13 5-26 16,0-8 7-16,-15-11-15 16,-23-14 1-16,-3-13-16 15,-11-7 4-15,-38-14-202 16,-38-16-266-16</inkml:trace>
  <inkml:trace contextRef="#ctx0" brushRef="#br0" timeOffset="27165">3109 4263 694 0,'0'0'162'0,"0"0"-56"15,0 0 1-15,0 0-6 0,0 0-59 16,0 0 14-16,0 0-56 16,-103-115 2-16,59 115-15 15,-15 0 23-15,1 0-10 16,-11 22 0-16,10 10 10 16,8 2-13-16,6 7 3 15,31-7-11-15,14 0 3 16,0 0-32-16,0-5 33 15,28 0 4-15,27-4-17 16,-4-1 12-16,1-8 8 16,-7-5 0-16,-11 1-5 15,-10 0 8-15,-10-4-3 0,3 4 0 16,-10-1 6 0,-7 0-20-16,0 7 14 0,0 1-9 15,-24 5 2-15,-14-2-10 16,-13 1 13-16,6-3 4 15,17-6-41-15,4-8 26 16,17-3-6-16,1 0 13 16,6-3-4-16,0 0-20 15,0 0 32-15,0 0-3 16,0 6-21-16,0 5 21 16,13 3-1-16,18 6 4 15,7 0 0-15,-10 3 5 16,-11 6-5-16,-4 5 0 15,-13 7 7-15,0 3-5 16,0 6 12-16,0 1 10 0,-6 0 28 16,-25-5-43-16,17-3 7 15,7-3-10-15,7-9 4 16,0-2 9-16,7-11-19 16,14-4 1-16,9-6 28 15,1-4-28-15,14-4 14 16,14 0-2-16,13-6-3 15,10-18-20-15,-6-1-140 16,-11 5-109-16,-13 6-490 16</inkml:trace>
  <inkml:trace contextRef="#ctx0" brushRef="#br0" timeOffset="27989">4038 5183 711 0,'0'0'137'16,"0"0"-64"-16,0 0 37 15,0 0-37-15,0 0-46 0,0 0-27 16,-24-38-8-16,48 64 8 16,27 9-5-16,1 5 20 15,-1-1-17-15,8 8 2 16,-4-5 0-16,-14 1-3 16,-3-6 12-16,-14-8-9 15,-10-6 0-15,-14-3 9 16,0-6-23-16,0-3-6 15,-38-2-32-15,-7-9 34 16,18 0-16-16,3 0 33 16,17-3-11-16,7-22 24 15,0-14-24-15,45-9 11 0,20-6 1 16,17-3-5 0,-6 3 13-16,-18 2-8 0,-6 4 10 15,-21 8-9-15,-10 8 33 16,-21 10-14-16,0 4 2 15,0 4 17-15,0 6-37 16,-14 2 5-16,-10 6-7 16,3 0 2-16,-10 0-2 15,4 14 0-15,-11 20 0 16,7 13-7-16,10 6 13 16,14 5-6-16,7-1 0 15,0-2 1-15,21-13-8 16,24-11-2-16,13-8-5 0,11-14 4 15,10-9-28 1,-3 0 38-16,6-34 0 0,-16-12 10 16,-1-5-6-16,-20-9-4 15,-8-6 0-15,-23-5 23 16,-3-7-17-16,-11 1 43 16,0 3-8-16,0 11-33 15,-25 17 37-15,12 17 2 16,-5 12-18-16,12 17 7 15,-1 0-31-15,7 6-10 16,0 39-22-16,0 27 27 16,0 17 0-16,0 8 0 15,0-6 0-15,0-10-2 16,0-13 11-16,7-16-22 16,17-13-52-16,-11-13-117 0,1-14-13 15,-3-12-140-15</inkml:trace>
  <inkml:trace contextRef="#ctx0" brushRef="#br0" timeOffset="29017">4890 5217 368 0,'0'0'173'16,"0"0"-94"-16,0 0-7 16,0 0-22-16,0 0-14 15,0 0-20-15,104-42 33 16,-22 30 23-16,-3-6-48 15,-17 4 27-15,-3 0-8 0,-15 1-21 16,-6 0 23-16,-17 4-36 16,-8 4 15-16,-13 2 16 15,0 3-30-15,0 0 34 16,0 0-27-16,0 0-17 16,0 0 0-16,0 0-20 15,0 17 20-15,-13 17 3 16,-1 6 13-16,-3 7-11 15,10 1-5-15,7-5 0 16,0-3-7-16,0-9 7 16,31-8 0-16,7-11 7 15,13-10 6-15,1-2-9 16,-1 0-2-16,-6-17 0 16,-7-9 10-16,-11-2-9 0,-3-1-3 15,-10-2 18-15,-7 2-14 16,-7 6 32-16,0 3-23 15,0 12-6-15,0 1-1 16,0 7-6-16,0 0-2 16,-7 0-3-16,0 0 6 15,7 24-5-15,0 7 4 16,0 1-2-16,0-3-7 16,0-2 12-16,7-5-3 15,7-6 0-15,-4-4 16 16,4-4-27-16,0-5 11 15,3 0 0-15,-3-3-1 16,6 0 12-16,4 0-11 0,-3-23 5 16,17-8 9-16,-24-1-8 15,10-2-6-15,-4 5 0 16,-13 4 1-16,17 7 8 16,-17 7-9-16,7 6 0 15,3 5-6-15,4 0-8 16,3 0 13-16,3 0 1 15,-3 20-15-15,-3 11 12 16,-7 3 3-16,-4 0-2 16,4 1 4-16,-7-13-6 15,0-7 4-15,-1-7 0 16,5-8-8-16,-4 0 16 0,0 0-8 16,-1 0 0-16,8 0 12 15,3-19-14-15,-3-7 2 16,7 0 0-16,-4 3 0 15,-10 1 9-15,0 4-9 16,-7 7 0-16,0 8 10 16,0 3-22-16,0 0 12 15,7 0-12-15,-1 11 2 16,5 15 4-16,9 3 6 16,-6-6 0-16,10-9-7 15,-3-6 1-15,10-4-10 16,-4-4 16-16,4 0-14 15,0 0 26-15,-17-12-12 0,17-8 0 16,-10-1 11 0,3 5-19-16,-18 2 8 0,1 4 0 15,7 5-5-15,-7 2 11 16,3 3-9-16,11 0 3 16,0 3-12-16,3 14 0 15,-4 6-6-15,4 3-52 16,-3-4-27-16,17-8-149 15,13-10-348-15</inkml:trace>
  <inkml:trace contextRef="#ctx0" brushRef="#br0" timeOffset="30726">7803 4486 729 0,'0'0'154'16,"0"0"-89"-16,0 0-40 16,0 0-24-16,0 0-1 15,75 154 36-15,-54-61-36 16,-7 8 23-16,-4 2-19 15,-10-3 4-15,0-12 1 16,7-11-9-16,-7-16 0 16,0-15-2-16,0-15-16 15,0-13-111-15,0-16-91 16,0-2-90-16,0-12-3 0,-7-22 313 16,-31-8 14-16,-13-8 102 15,-11 5 23-15,-10-1-2 16,-4 6-40-16,11 9-67 15,6 11 14-15,14 8-5 16,21 7-6-16,11 5-33 16,13 0-1-16,0 0-13 15,0 17 14-15,20 0 0 16,42 0 20-16,-3-9-18 16,13-4 28-16,10-4 35 15,1 0 8-15,-11-18 11 16,4-4-25-16,-18-4-17 15,-13 3 15-15,-7-1-41 16,-25 8 16-16,-6-1 16 16,-7 3-28-16,0-1 19 0,0 1-38 15,-13 2 3-15,-18 7-8 16,10 5-9-16,-10 0 12 16,10 0-5-16,-10 17 11 15,18 17-7-15,-8 8 2 16,21 8 0-16,0-5-5 15,0 1 7-15,21-12-2 16,17-7 0-16,6-16 14 16,1-9-13-16,7-2-1 15,-8 0 9-15,8-11 0 0,-1-15-3 16,-13 0-6-16,-10-2 11 16,-11-1-5-16,-3 4 8 15,-14 5-10-15,0 8-2 16,0 6 23-16,0 6-23 15,0 0-4-15,0 0 1 16,7 6-28-16,-7 20 26 16,13 9 3-16,-6 1 0 15,10 1-3-15,-3 1 3 16,0-7-2-16,10-5-3 16,-10-12-42-16,10-8 23 15,-11-6-1-15,8 0 25 16,-4 0-7-16,4-20 15 15,-4-8-8-15,4-1 2 16,-7 3 5-16,-8 4 2 0,-6 1-3 16,11 7-4-16,-11 5 9 15,0 6-7-15,7 3-4 16,-1 0 0-16,1 0-30 16,0 9 30-16,17 11-5 15,-17 0-11-15,14-6 10 16,-14-2-32-16,10-6-4 15,-10 0 5-15,0-6 3 16,17 0 30-16,-11 0 4 16,1 0 0-16,10-15-4 15,-10 0 10-15,0 7-6 16,-7 2 0-16,3 4 11 0,-10 2-14 16,7 0 3-16,7 0-2 15,10 0-12-15,-4 0 15 16,1 2-1-16,10-2 0 15,0 0 7-15,-4 0-6 16,-3 0-1-16,-3 0 0 16,-4-11 19-16,-3-3-18 15,-7-1 41-15,0 1 18 16,-7-1-27-16,0 4 25 16,0 6-40-16,0 2-3 15,0 3 9-15,0 0-24 16,0 0-4-16,0 17-10 15,0 31 4-15,0 21 6 0,0 5 4 16,17 7 0 0,-10-4-7-16,0-6 18 0,13-5-11 15,4-6 0-15,4-14 9 16,3-12-15-16,-17-14 6 16,-8-15 0-16,-6-5 21 15,0 0-18-15,0-34 50 16,0-17-33-16,0-15-4 15,-34-6-9-15,-4-7-7 16,-6-4 0-16,-8 0-4 16,14 5 11-16,7 13-7 15,11 11 0-15,20 17 13 16,0 13-21-16,0 7 8 0,0 9 0 16,0 8-19-16,44 0-7 15,15 0 16-15,16 20 8 16,-2 11-6-16,-5 6-2 15,-16-3 10-15,-14-2-1 16,-18-3-12-16,-20-9 2 16,0 0 9-16,0-3-15 15,-37 2-70-15,-29-1 34 16,-3-4-69-16,4-2-55 16,27-12-18-16,31 0-359 15</inkml:trace>
  <inkml:trace contextRef="#ctx0" brushRef="#br0" timeOffset="135560">9670 4622 675 0,'0'0'162'0,"0"0"2"16,0 0-14-16,0 0-37 16,0 0-15-16,0 0-77 15,-21-59-3-15,21 59-18 16,0 16-3-16,-7 21 2 16,-3 18 1-16,3 5 0 15,7 11 16-15,0 7-11 16,0 2-5-16,0 0 1 15,17 0 15-15,4-12-16 16,-7-8 0-16,3-11-41 16,-3-10-56-16,-1-9-141 0,11-10-96 15</inkml:trace>
  <inkml:trace contextRef="#ctx0" brushRef="#br0" timeOffset="135919">10079 5275 620 0,'0'0'129'16,"0"0"-3"-16,0 0-31 16,0 0-32-16,0 0-16 0,0 0-45 15,-52-56 1-15,46 56-3 16,6 0 4-16,-11 0-9 15,11 0 5-15,0 3-8 16,0 3 2-16,0 0-3 16,0-3 9-16,0-3 0 15,17 0 6-15,4 0 13 16,-4 0-15-16,4-5 8 16,-14-13 49-16,-7-3-42 15,0 3-1-15,0 0-18 16,0 9-11-16,0 4 0 15,0 5-63-15,0 0-59 16,0 0-90-16,44 2-284 0</inkml:trace>
  <inkml:trace contextRef="#ctx0" brushRef="#br0" timeOffset="137534">10715 5180 421 0,'0'0'258'0,"0"0"-99"0,0 0-10 16,0 0-22-16,7-152-31 16,-14 124-12-16,-20 5-48 15,-4 6 1-15,0 12-37 16,-4 1 6-16,4 4-14 0,-13 0 1 16,-1 22 7-1,7 19 0-15,4 7-12 0,10 1 7 16,24 0-32-16,0-12-3 15,0-8 11-15,24-9-18 16,17-15 40-16,-3-5 2 16,7 0 10-16,-1-17 3 15,1-20-3-15,6-12 23 16,1-17 36-16,0-11-32 16,-15-8 17-16,-6-7-13 15,-10 4-25-15,-21 8 36 16,0 14-41-16,0 23-5 15,0 26 16-15,0 11-17 16,-7 6-2-16,-7 3-3 16,8 45-19-16,-19 21 18 0,19 23 6 15,6 5 0-15,0-3-4 16,0-11 7-16,13-11-6 16,11-21-7-16,4-13-28 15,10-13 34-15,0-17-11 16,-1-8 15-16,8 0-3 15,7 0 12-15,13-25-9 16,-7-7 0-16,4-8 11 16,-10-3-6-16,-7-2-5 15,-11 2 0-15,-3 9-1 16,-10 14 13-16,-4 14-18 16,-10 6 6-16,0 0-24 0,-1 27 16 15,1 9 0-15,-7-2-28 16,0-8-2-16,0-7 1 15,0-9 23-15,0-8 5 16,0-2 6-16,0 0 1 16,0 0 4-16,0 0 1 15,0-12 0-15,0-13 7 16,0-1-11-16,-20 4 1 16,-4 4-14-16,-4 10 5 15,4 8-7-15,-10 0-6 16,3 5 17-16,0 30-8 15,17 5 12-15,7 3-41 16,7-4-36-16,0-7 40 0,21-9-12 16,17-10 15-1,-1-6 31-15,-6-7 2 0,4 0 2 16,3 0 0-16,-8-14 6 16,-9-15 14-16,3-8 16 15,-10-3 16-15,-7-3 10 16,0 3-17-16,-7 11 10 15,7 8 0-15,-7 14-26 16,0 4 5-16,10 3-34 16,-10 0-1-16,7 0-7 15,13 14-13-15,4 8 21 16,-3-1 0-16,10-6 1 0,-3-4-8 16,2-8 8-16,8-3-1 15,-10 0 10-15,10-6-9 16,-14-22 17-1,-4-10-9-15,-6-13-2 0,-4-6 34 16,-10-10-24-16,0-10 12 16,0-2 4-16,0-4-26 15,0 8 18-15,0 21-18 16,-10 20-5-16,-4 20 27 16,7 8-29-16,7 6-3 15,-6 11 2-15,-8 47-34 16,-10 21 35-16,3 16 0 15,4-4 0-15,17-3-6 16,0-10 6-16,0-10-2 16,31-10-23-16,-11-15-43 0,11-15 7 15,7-11-41-15,0-17-51 16,-4 0-9-16,-16 0-33 16,-18-22 3-16,0-13-118 15,0-5 223-15,-38-2 87 16,-7-2 90-16,0 8 68 15,1 7 11-15,6 11-41 16,24 7-57-16,0 6-32 16,14 5-1-16,0 0-33 15,28 0-5-15,34 0 0 16,34 11 1-16,0-3 8 16,1-5 9-16,-25-3-7 0,-21 0-2 15,1 0 41-15,-14 0-5 16,-14 0-7-16,-10 0 36 15,-8 0-10-15,-6 0 20 16,0-14-7-16,0-4-59 16,-13 1-13-16,-18 3-5 15,-7 11-10-15,4 3-5 16,3 0 16-16,-7 29-1 16,17 14 0-16,-3 1-21 15,17-2 7-15,7-5-18 16,0-6-15-16,0-14 26 15,7-5-10-15,17-9 31 16,11-3-3-16,-4 0 13 0,-1-3 2 16,-9-14-8-16,3 0 15 15,-10 1 20-15,-7 11-10 16,-7 3 3-16,7 2-25 16,-7 0-7-16,7 6-3 15,10 21-17-15,-4 5 20 16,12 3-4-16,-5-7-19 15,25-5-52-15,0-8-87 16,-1-15-205-16</inkml:trace>
  <inkml:trace contextRef="#ctx0" brushRef="#br0" timeOffset="137812">13081 4600 527 0,'0'0'212'16,"0"0"-26"-16,0 0-33 16,0 0-4-16,0 0-56 15,0 0-30-15,0-100 0 16,0 100-63-16,0 0-6 15,0 11-10-15,0 18-10 16,-24 10-17-16,10 8-162 16,-7-2-134-16</inkml:trace>
  <inkml:trace contextRef="#ctx0" brushRef="#br0" timeOffset="137984">13074 5043 565 0,'0'0'91'16,"0"0"-18"-16,0 0 33 15,0 0 20-15,0 0-21 16,-141 189-65-16,45-132-4 16,-18 0-36-16,-10-9-57 0,4 1-433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1:57:58.9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622 479 189 0,'0'0'380'0,"0"0"-242"16,0 0-23-16,0 0 0 0,0 0-38 15,0 0 40-15,-69-120-12 16,69 120-79-16,0 0-1 15,0 19-25-15,0 39 0 16,0 22-17-16,-6 11 33 16,-8 0-16-16,-7-4 0 15,-3-13 13-15,10-14-21 16,8-14 8-16,6-12 0 16,0-14-4-16,0-11-66 15,0-9-45-15,-11 0 10 16,4-29 28-16,0-22-119 15,-6-10 30-15,-11 4 88 16,-28 9 65-16,-6 14 2 16,-8 16 2-16,-9 13 9 15,16 5 7-15,14 0 53 0,8 8-20 16,23 12-21-16,14 3-3 16,0-3 8-16,27-3-23 15,42-6 2-15,21-11 3 16,20 0 27-16,0-2-33 15,-14-24 0-15,-14-5 14 16,-37-4-2-16,0 0 6 16,-31 4 59-16,-8 3-24 15,-6 3 17-15,0 4-28 16,0 4-6-16,0 8 24 16,-13 3-58-16,6 6-1 15,-14 0-1-15,-17 24 0 0,-6 24-11 16,-1 12 13-16,0 3-2 15,7-3 0-15,32-8 8 16,6-10-11-16,0-10 3 16,31-6 0-16,3-9-7 15,4-11 7-15,13-6 0 16,1 0 1-16,10-18 15 16,-11-11-11-16,-6-5-5 15,-11 3 0-15,-9 0 1 16,-5 10-1-16,-13 10 0 15,-7 6 0-15,0 5 12 16,0 0-25-16,0 0 13 0,10 14-26 16,-10 12 14-16,14 8 12 15,-7-5 0-15,7-1-2 16,3-8 16-16,-10-3-16 16,7-9 2-16,-8-4 0 15,5-4-16-15,-4 0 16 16,13 0 0-16,11-23-13 15,21-11 21-15,-1-6-10 16,-13 2 2-16,0 7 0 16,-17 11-6-16,-8 10 8 15,-6 8-2-15,-7 2 0 16,0 2-36-16,0 34 31 16,0 9-5-16,0 1 10 15,0-9-8-15,0-9 11 16,0-13-3-16,11-6 0 0,2-9 4 15,1 0-11-15,10 0 7 16,4-26 0-16,3-8 1 16,6-1 6-16,-2-2-7 15,3 3 0-15,-7 8 11 16,-11 12-20-16,-3 8 9 16,-17 6 0-16,0 0-13 15,7 0 2-15,0 9 11 16,0 8-9-16,7 3 19 15,3-6-13-15,-3-2 3 16,10-7 0-16,-10-5 3 16,6 0 4-16,4 0-7 15,-3-14 0-15,3-9 21 0,-3 6-21 16,-8 6 0-16,-2 2 0 16,-11 2 37-16,0 7-32 15,0 0 26-15,0 0-31 16,0 0-14-16,7 21 12 15,-7 22-7-15,6 14 9 16,8 9 5-16,-14 2 8 16,0 5-13-16,0 0 15 15,0-1-7-15,0-12 19 16,0-9-26-16,0-19 3 16,-7-13 5-16,0-12 8 15,7-7-13-15,0 0 69 0,-6 0 6 16,6-33 20-16,-7-9-99 15,-4-21 2-15,4-11-2 16,1-14 10-16,6-4-10 16,0 0 0-16,0 15-15 15,0 17 3-15,0 26 8 16,0 14-4-16,13 12-5 16,11 8-38-16,7 0 25 15,14 0 3-15,-11 5-26 16,-3 15 40-16,0 6-8 15,-10 0 14-15,-14 2-18 16,-7 7 14-16,0-3 7 0,-21 4 0 16,-41 4-45-16,-10-6 11 15,14-8-93-15,13-14-96 16,38-12-15-16</inkml:trace>
  <inkml:trace contextRef="#ctx0" brushRef="#br0" timeOffset="196">2335 433 638 0,'0'0'94'0,"0"0"-25"16,0 0 59-16,0 0-115 16,0 0 2-16,0 0 1 0,27 134-14 15,4-59 39 1,7-1-41-16,-7 2 0 0,-11-3-3 15,-13-7-56-15,-7-21-244 16</inkml:trace>
  <inkml:trace contextRef="#ctx0" brushRef="#br0" timeOffset="4530">5209 422 507 0,'0'0'73'0,"0"0"-43"16,69-172 57-16,-69 155-7 16,0 17 59-16,0 0-113 15,0 15-23-15,0 36-6 16,-7 20 4-16,-10 12-1 15,-11 2 30-15,11-2-12 16,3-1-12-16,-6-6-6 0,2-5 16 16,-2-8-14-16,13-14-2 15,-3-15-12-15,10-17-7 16,-7-14-120-16,0-3 44 16,7-20 33-16,-7-28-360 15</inkml:trace>
  <inkml:trace contextRef="#ctx0" brushRef="#br0" timeOffset="5722">4927 742 114 0,'0'0'123'0,"0"0"-22"16,0 0-19-16,0 0-82 15,0 0-20-15,0 0 3 16,45 0 17-16,51 0 4 16,18 0 32-16,9-15-33 0,5-17 12 15,-25-1 20-15,-14-2-6 16,-24 7 41-16,-27 2-6 15,-24 3 31-15,-14 3 23 16,0 0-88-16,0 6 26 16,-7 3-55-16,-27 11 11 15,-4 0-7-15,-14 0 9 16,1 28-14-16,-1 15 0 16,7 2 9-16,8 4-19 15,13-1 10-15,17-4 0 16,7-7-6-16,0-8 21 15,0-7-15-15,31-10 0 0,6-9 5 16,15-3-4 0,0 0 7-16,13-11-8 0,-7-13 9 15,4 1 4-15,-27 7-11 16,-4-2-2-16,-7 1 5 16,-4 6-5-16,-13 2 0 15,0 6 0-15,-7 3 0 16,0 0 5-16,0 0-16 15,7 0 10-15,3 12-16 16,-3 16-1-16,0 4 12 16,0 2 6-16,0 0 0 15,10-5 14-15,-3-4-14 16,-7-7 0-16,0-10 4 16,17-8-4-16,3 0 6 15,25-28-1-15,16-12 0 0,-2-6 12 16,-15 3-17-16,1 9 0 15,-21 8 2-15,-11 8-9 16,-2 13 7-16,-18 5-1 16,7 0-2-16,-7 20-29 15,6 15 24-15,-6 2 6 16,0-6 2-16,0 1-11 16,0-10 11-16,0-7 0 15,0-9-1-15,7-4-25 16,-7-2 19-16,17 0 7 15,4 0 0-15,17-20-12 16,7-8 13-16,-1 5-1 0,-16-3 0 16,17 1 5-16,-15 5-15 15,-2 5 8-15,-11 6 2 16,-10 9-12-16,-7 0-5 16,7 0 7-16,-7 6 8 15,7 14-14-15,0 1 10 16,3-8 6-16,4-4 0 15,13-9-3-15,18 0 18 16,24 0-15-16,-4-30 0 16,4 0 16-16,-11 2-1 15,-6 2-11-15,-21 8 1 16,-17 10 42-16,-8 8-4 16,-6 0 8-16,0 0-45 0,0 0-6 15,0 12-13-15,0 24-2 16,-13 13 15-16,-5 8 10 15,5 3-3-15,-1 3-7 16,-3 3 20-16,10 1-18 16,-14-5 35-16,8-9-32 15,-5-6-4-15,5-19 29 16,13-14-14-16,-7-10-13 16,0-4 22-16,-3 0 55 15,3-18 47-15,-7-21-87 16,7-19-35-16,0-8-4 15,7-8 9-15,0-6-10 0,0 0 0 16,0 3-1 0,14 11-10-16,17 12-10 0,-4 13-11 15,25 16 27-15,10 11-44 16,-4 10-3-16,1 4 26 16,-8 0-14-16,-20 15 34 15,-3 11-10-15,-11 8 7 16,-17-3-4-16,7-2-10 15,-7 0 22-15,0-5-5 16,-14 2-102-16,-24 1-11 16,-6-16-169-16,13-11-170 15</inkml:trace>
  <inkml:trace contextRef="#ctx0" brushRef="#br0" timeOffset="6017">7678 305 318 0,'0'0'169'0,"0"0"-67"15,0 0-54-15,0 0 33 16,0 0-60-16,0 0-4 16,0 0-11-16,96 42-6 15,-96 14 25-15,0 2 41 16,0-3-35-16,-27-9 14 15,16-9-37-15,4-9 12 16,7-8-16-16,0-8-4 0,0-7 0 16,0-5 6-1,52 0 7-15,30 0-2 0,29-19-11 16,9-10-8-16,14-2-75 16,-31-4-240-16</inkml:trace>
  <inkml:trace contextRef="#ctx0" brushRef="#br0" timeOffset="14419">4143 278 803 0,'0'0'124'16,"0"0"17"-16,0 0 22 0,0 0-67 15,-89-151-37-15,44 117-11 16,-13 5-35-16,-18 7 19 15,4 1-14-15,-18 10-15 16,-6 8 3-16,-17 3-4 16,3 3-2-16,0 37 0 15,6 12 6-15,8 10-12 16,7 16 6-16,6 1 0 16,18 8-4-16,3 4 5 15,28 3-1-15,16 6 0 16,18 3 0-16,7 3-5 0,55 2 5 15,4 2 0-15,16-11 6 16,-3-6-1-16,21-14-5 16,-4-16 0-16,14-15 0 15,24-16-6-15,14-18 9 16,31-14-3-16,13 0 3 16,-9-6 3-16,-18-22-5 15,-17-3 7-15,-14-10-7 16,-17-5 15-16,-14-5-4 15,-14-14 13-15,-13-13 15 16,-25-16-15-16,-30-15 1 16,-21-11 1-16,0-6-13 15,-65-3 9-15,-63 4-18 16,-26 14-4-16,-32 16-1 0,0 26-5 16,1 26 4-16,-8 32-2 15,-6 11-49-15,-32 57-59 16,-20 29-192-16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1:33.9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0 271 621 0,'0'0'162'15,"0"0"-47"-15,0 0 15 16,0 0-41-16,0 0-45 16,0 0-30-16,0-11-14 15,38 11-1-15,7 6-4 16,6 13 10-16,-6-1 3 16,-11 2-8-16,-3 0 0 15,-7 0 1-15,-17 3-1 16,-7 2 0-16,0-5-2 15,-7 0-19-15,-37-8 9 16,-1-6-41-16,7-6 24 0,14 0 21 16,10-6 6-16,8-20-2 15,6-5-9-15,13-12-4 16,39 3 10-16,10-3 7 16,3 2 0-16,-13 15 3 15,-21 8 3-15,-11 6-6 16,-13 6 15-16,-7 6-10 15,0-6 33-15,0 6-27 16,0-6-5-16,0 6 18 16,0 0-18-16,0 0-6 15,0 0 0-15,0 0-26 16,-7 18 14-16,-7 20 12 0,1-5 5 16,-4 5-4-1,17-1-1-15,0-12-4 0,6 1-18 16,32-12-10-16,14-8 31 15,-7-6-8-15,13 0 9 16,-3-20-1-16,-21-12 6 16,4 1 0-16,-14-6 2 15,-17-4 3-15,0-3 33 16,-7-11-12-16,0 9-3 16,0 0 2-16,0 15-22 15,-14 19 54-15,4 7-28 16,3 5-19-16,7 0-15 15,-7 5-13-15,-7 27 13 16,8 13-5-16,6 10 11 16,0 3-6-16,0-7 0 0,0 0 2 15,34-5-10-15,4-9 4 16,-7-11-37-16,-4-6-57 16,-3-15-51-16,-3-5-82 15,-14 0-9-15</inkml:trace>
  <inkml:trace contextRef="#ctx0" brushRef="#br0" timeOffset="945">592 254 241 0,'0'0'112'16,"0"0"-68"-16,0 0-17 16,0 0-5-16,0 0 4 0,0 0 10 15,106 6 2-15,-34-6 13 16,18 0-4-16,-1 0-11 15,1-6 7-15,-32-9-27 16,-13 4 14-16,-31 5-14 16,-8 6-5-16,-6 0 55 15,0 0-16-15,0 0-14 16,0 0-17-16,-20 0-15 16,-4 6 14-16,3 12-18 15,7 7 4-15,4 7-2 16,10-6-2-16,0 5 0 15,0-11-2-15,24 0 7 16,7-14-5-16,-3-1 0 0,9-5 7 16,-6 0 2-16,4 0-8 15,-11-11 2-15,-4-9 5 16,-13 0-3-16,4-6 1 16,-11 2-6-16,0 6 6 15,0 3 5-15,0 9 0 16,0 6 4-16,0 0-9 15,0 0-6-15,0 0-17 16,0 14 2-16,0 18 15 16,13 5 2-16,18-5-1 15,-3-1-1-15,17-5 1 16,-15-12 5-16,-9-8-6 0,3 0 0 16,-10-6 3-16,7 0 4 15,3-6-5-15,-4-14 5 16,11-12 4-16,-10 13-9 15,3-10 5-15,7 9-7 16,-11 6 4-16,-6 8-11 16,3 6 7-16,-3 0-7 15,7 0 4-15,-11 0-11 16,11 15 12-16,-14 7-3 16,10-2 5-16,-10-6-2 15,0-2 2-15,-7-7 0 16,6-5 0-16,-6 0 3 15,0 0-3-15,7 0 0 16,-7 0 3-16,7 0 4 16,0 0-4-16,10 0 0 0,-10 0-3 15,14 0 5 1,-11-5-2-16,-3-1-3 0,0 6 1 16,0 0-6-16,0 0 5 15,-1 0-6-15,12 0 5 16,-11 0-14-16,13 6 15 15,-13 14-3-15,17-9 3 16,-17 3-6-16,7-8 8 16,3-6-2-16,-10 0 0 15,13 0 1-15,5-8-3 16,2-15 4-16,-10 8-2 16,-3 4 5-16,-14 5-2 0,7 4-3 15,-7 2 0-15,7 0 1 16,0 0-2-16,10 0-9 15,-10 0 9-15,13 2-6 16,-3 10 7-16,11-1-19 16,-4-2-145-16,4 2-209 15</inkml:trace>
  <inkml:trace contextRef="#ctx0" brushRef="#br0" timeOffset="5430">2682 266 433 0,'0'0'112'0,"0"0"-22"16,0 0-3-16,0 0 8 16,0 0-55-16,0 0-8 15,0 0 1-15,0 0-29 16,7 0 3-16,10 0-4 16,4 0-2-16,3 0 13 15,10 0-14-15,4 0 0 16,7 0 9-16,13 0-3 15,11 0-12-15,-10-6-24 16,-15-8-188-16,-13 2-70 16</inkml:trace>
  <inkml:trace contextRef="#ctx0" brushRef="#br0" timeOffset="5774">3232 48 327 0,'0'0'214'16,"0"0"-61"-16,0 0-26 15,0 0-29-15,0 0-26 16,0 0-48-16,0-17 6 15,0 17-15-15,0 0-15 0,0 6-1 16,0 25-5-16,7 12 6 16,-7 9 17-16,0 6-9 15,0-8 11-15,0 8-16 16,0-7 1-16,0-5 5 16,0-3-9-16,0-9 0 15,0-3-2-15,0-13-103 16,0 1-47-16,0-19-100 15</inkml:trace>
  <inkml:trace contextRef="#ctx0" brushRef="#br0" timeOffset="6209">3803 246 518 0,'0'0'71'16,"0"0"-18"-16,0 0 6 15,0 0-50-15,0 0-9 16,0 0 0-16,-24 0 0 15,17 0 9-15,0 8-9 0,0-2-1 16,7-6-2-16,0 6-2 16,0-6 4-16,0 0 2 15,0 0 6-15,14 0 63 16,10 0 24-16,-10 0-8 16,0-6-13-16,-7-3-31 15,-7-3 21-15,10 7-28 16,-10-1-22-16,0 6 16 15,0-6-29-15,0 6-6 16,-10 0-17-16,-11 0-18 16,-10 0-32-16,17 24-103 15,-6 1-38-15,9-4-309 16</inkml:trace>
  <inkml:trace contextRef="#ctx0" brushRef="#br0" timeOffset="6402">3810 494 358 0,'0'0'181'0,"0"0"-70"16,0 0 1-16,0 0 15 16,0 0-49-16,0 0 6 15,-251 166-35-15,175-114-28 16,4-7-21-16,3 12-4 0,11-8-440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1:52:12.7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1544 1052 590 0,'0'0'185'0,"0"0"-86"16,0 0 6-16,0 0-3 0,0 0-35 15,0 0-41-15,0-5 15 16,0 5-23-16,0 0-10 16,0 30 15-16,14 11-16 15,-7 7 24-15,6 3 7 16,5 2-32-16,-12-8 11 15,8-3-17-15,-7-4 0 16,3-9 4-16,-10-13 3 16,7-4-7-16,0-6 0 15,-7-6 5-15,0 0-1 0,0 0-1 16,0 0 7-16,0 0 47 16,0-18-11-16,0-21-9 15,-7-15-32-15,-10-13 4 16,3-10-9-16,1-1 0 15,-11-6 0-15,10 9 3 16,0 15 2-16,-3 17-5 16,3 24 0-16,7 9 4 15,0 8-10-15,0 2 5 16,-3 0-14-16,3 0 14 16,-13 14-26-16,-11 23 27 15,-14 9-1-15,0 9 3 16,7-4-10-16,4-3 8 15,3 1-12-15,17-15 11 16,-3-11-20-16,17-11 14 0,0-12-4 16,0 0-1-16,0 0 7 15,31-23 10-15,14-23-5 16,13-17 6-16,18-2-2 16,-18-2 0-16,-13 5-4 15,0 12 5-15,-14 16-3 16,-18 14-2-16,1 12 0 15,-14 8-3-15,7 0-4 16,3 3-5-16,11 22 1 16,0 9 11-16,10 1-5 15,-7-3 5-15,-4-3-3 16,11-4-104-16,-10-8-232 0,-14-8-330 16</inkml:trace>
  <inkml:trace contextRef="#ctx0" brushRef="#br0" timeOffset="2037">0 621 206 0,'0'0'302'0,"0"0"-136"15,0 0-13-15,0 0-54 16,0 0-7-16,0 0-38 16,52-69 10-16,-21 23 12 15,7-6-58-15,6-11 16 16,1-5-15-16,-18-1-7 16,4 0 20-16,-17 10-23 15,-14 7 16-15,0 15-1 16,0 17-20-16,0 11 21 15,0 9-25-15,0 0 1 16,0 0-2-16,-14 26-28 0,-17 31 29 16,4 18-2-16,-11 7 11 15,14-5-12-15,3-4 3 16,15-14 0-16,6-10-4 16,0-17 4-16,0-16 0 15,0-7-1-15,0-9-6 16,0 0 5-16,0 0 0 15,20-2 2-15,11-21 2 16,7-9 4-16,-4-3-6 16,4 10 0-16,-24 7-3 15,3 13-3-15,-10 5 5 16,0 0-11-16,7 0 6 0,3 11-19 16,10 15 18-16,-3-1 0 15,4-2-16-15,3-2 21 16,-7-10-8-16,-10-3 9 15,6-8-6-15,-13 0 10 16,10 0-3-16,4-16 12 16,-4-21-10-16,4-7 7 15,-1-4-9-15,-2-4 0 16,-12 4 5-16,-6 5 3 16,0 12-3-16,0 13 5 15,0 10-6-15,0 8 0 16,0 0-4-16,-13 0-27 15,-4 11 25-15,3 23 0 0,-7 12 2 16,11 0 0-16,10 0 1 16,0-6-10-16,0-9 9 15,10-8 0-15,11-12-6 16,-1-7-4-16,-2-4 10 16,9 0 6-16,4-12-4 15,0-14 12-15,-4-5-12 16,4-4-2-16,0 4 0 15,-10 6 9-15,-7 7-7 16,-7 12-2-16,-7 4 1 16,0 2-9-16,10 0 6 15,-10 0-10-15,7 0 1 16,0 14 2-16,0 3 9 16,6-8 0-16,-13-1-1 0,11-8-4 15,-11 0 7-15,0 0-2 16,0 0 15-16,0 0-10 15,0-8 13-15,0-18-18 16,0 3 1-16,0-3 3 16,0 9 0-16,0 8-4 15,0 7 0-15,0 2 0 16,0 0 0-16,0 6-27 16,-11 25 23-16,-2 6-5 15,-1 3 9-15,14-6 0 16,0-8 0-16,0-6 4 15,0-6-10-15,0-8 6 16,0 0 0-16,7-6-8 0,6 0 15 16,5 0-7-16,-5 0 10 15,8-17-6-15,-4-4 6 16,4-1-10-16,-14-1 1 16,0 3 7-16,3 6-4 15,-3 2-1-15,-7 10-3 16,0 2-1-16,0 0-1 15,0 0-16-15,7 5-1 16,6 20 13-16,5 1 9 16,-5-5-3-16,1-7 0 15,-7-8 4-15,0-4-5 16,3-2 1-16,-10 0 0 0,7 0 9 16,14-6-6-16,-4-19 1 15,17-4-4-15,4-5 8 16,-7 0-10-16,-3 2 2 15,3 6 0-15,-18 7-1 16,4 4 4-16,-3 10-3 16,-7 1 0-16,0 4-14 15,10 0 10-15,-3 11-11 16,0 16 7-16,-1-1 4 16,-2-3-11-16,-4-6 11 15,-7-6 2-15,0-8 1 16,0-3-1-16,0 0 4 15,0 0 3-15,0 0 18 0,0-12-22 16,0-13 3 0,0 1-1-16,0 2 3 0,-18 5 0 15,12 5-6-15,-1 10 0 16,0 2-6-16,0 0-13 16,-17 0-1-16,3 20 18 15,-3 13 1-15,4 5-4 16,6-3 5-16,14-5 0 15,0-7-8-15,0-8-1 16,0-10 7-16,14-5 0 16,-1 0 2-16,18 0 12 15,-10-17-3-15,10-14-1 0,-11-9 15 16,11 0-19-16,-17-6 17 16,10 1-1-16,-24-1-7 15,7 4 17-15,-7 4-24 16,0 9 0-16,0 15 7 15,0 5-10-15,0 9 5 16,0 0-8-16,0 0-20 16,0 32 1-16,0 19 10 15,0 12 9-15,0 0 0 16,0-6 5-16,21-5-5 16,3-12 0-16,14-9-11 15,-1-17-32-15,5-10-117 16,13-4-141-16,-14-12-254 15</inkml:trace>
  <inkml:trace contextRef="#ctx0" brushRef="#br0" timeOffset="2248">1929 0 596 0,'0'0'201'0,"0"0"-48"16,0 0 1-16,0 0-41 15,0 0-48-15,0 0-65 16,0 2 0-16,0 36-3 16,0 10 3-16,0 7 3 15,7 5-3-15,7 3 0 16,3-6-91-16,-3-6-455 0</inkml:trace>
  <inkml:trace contextRef="#ctx0" brushRef="#br0" timeOffset="214421">6028 412 224 0,'0'0'389'0,"0"0"-237"16,0 0-7-16,0 0-28 16,0 0 43-16,0 0-85 15,37-126-26-15,-37 126 4 16,0 0-43-16,0 0-11 15,0 1 1-15,0 35-33 0,0 21 25 16,0 20 8-16,-24 18 0 16,-13 11 5-16,-15 5 6 15,18-2-11-15,-11-7 0 16,21-15 12-16,17-20-16 16,7-12 4-16,0-21 0 15,0-8-10-15,0-15 12 16,7-4-2-16,7-7 0 15,10 0 5-15,13 0-1 16,8-29-4-16,0-13 0 16,-4-14-4-16,-10-1 10 15,-17-3-6-15,-14-5 0 0,0 4-5 16,0 2-12-16,-28 10 14 16,-23 9-9-16,-1 11 11 15,7 12-60-15,8 6 37 16,13 5-5-16,24 6 6 15,0 0 14-15,0 0-18 16,10 0-9-16,41 0 35 16,29 0 2-16,9 0 3 15,7 0-4-15,-13-8 10 16,-18-10-11-16,-13 1 9 16,-21-3-8-16,-7 6 34 15,-11 2-7-15,-13 2 31 16,7 2-20-16,-7 6-34 0,0 2 32 15,0 0-36 1,0 0-8-16,0 0 1 0,0 2-30 16,0 28 37-16,-13 10 0 15,-5-3 3-15,5 3-1 16,13 0-2-16,-7-6 0 16,7-5-3-16,0-9 2 15,0-3-9-15,0-8-68 16,0-6-57-16,0-3-41 15,0-12-117-15</inkml:trace>
  <inkml:trace contextRef="#ctx0" brushRef="#br0" timeOffset="214751">6426 280 260 0,'0'0'157'0,"0"0"-102"16,0 0-49-16,0 0 16 16,0 0 0-16,0 0-5 15,0 69 14-15,0-49-28 16,0-6 19-16,0-6 3 16,7-1-24-16,11-7 34 15,-12 0 18-15,1 0 49 16,7-12-16-16,-4-11-51 15,-10 0 4-15,0 0 9 0,0 0-45 16,0 6 9-16,-10 9-12 16,-17 5-28-16,-4 3 27 15,0 0-79-15,3 31-41 16,4 7-10-16,17 4-128 16</inkml:trace>
  <inkml:trace contextRef="#ctx0" brushRef="#br0" timeOffset="215006">6753 546 551 0,'0'0'185'0,"0"0"-94"16,0 0-12-16,0 0-44 15,0 0-20-15,0 0-15 16,7 17 0-16,24 14 3 16,0 1 10-16,10-3-7 15,-10-1-6-15,0 1 0 16,-3-1 13-16,-11-5-32 16,-10-6-133-16,-7-14-188 15</inkml:trace>
  <inkml:trace contextRef="#ctx0" brushRef="#br0" timeOffset="215188">6901 477 305 0,'0'0'157'16,"0"0"-78"-16,0 0-59 16,0 0 21-16,0 0 46 15,0 0-52-15,-141 189 16 16,103-135-23-16,11 6-20 15,-25-6-16-15,7-8-98 16</inkml:trace>
  <inkml:trace contextRef="#ctx0" brushRef="#br0" timeOffset="584226">2967 393 85 0,'0'0'153'0,"0"0"-111"16,0 0 6-16,0 0-26 16,0 0-22-16,0 0-176 15</inkml:trace>
  <inkml:trace contextRef="#ctx0" brushRef="#br0" timeOffset="584535">2655 310 440 0,'0'0'240'16,"0"0"-68"-16,0 0-22 15,0 0-9-15,0 0 0 16,0 0-60-16,-104-149 9 0,73 132-34 16,18 5-12-16,-1 4 10 15,4 5-37-15,10 3 13 16,0 0-8-16,0 0-21 15,-21 25 4-15,-3 24-5 16,-10 23 0-16,-4 10 6 16,0 13 1-16,17 5-7 15,-3 0 0-15,24-3 8 16,0-8-15-16,0-9 7 16,31-14-26-16,14-15-27 0,-7-17-84 15,13-19-79 1,15-15-86-16,16 0-82 0</inkml:trace>
  <inkml:trace contextRef="#ctx0" brushRef="#br0" timeOffset="584979">2827 790 525 0,'0'0'199'0,"0"0"-69"15,0 0 5-15,0 0-43 16,0 0-29-16,-69-160-3 15,69 137-26-15,0 7-21 16,24 3 16-16,-10 7-29 16,-1 6 10-16,11 0-9 15,-3 0 4-15,10 4-10 0,-10 21 4 16,10 7 1-16,-11 8-2 16,-10 3 6-16,4 0-4 15,-7-7 0-15,0-4 3 16,-7-9 3-16,0-9-6 15,7-8 0-15,0-6 10 16,-7 0-9-16,10 0 29 16,11-26 6-16,-8-17-20 15,12-7 13-15,2-6-7 16,4 5-19-16,-7 5 0 16,4 15 8-16,-11 14-11 15,-4 11 0-15,-6 6-10 0,14 0 7 16,3 17-16-1,7 13 19-15,-3 3-4 0,-4 5 0 16,-4-5 1-16,4-1 2 16,-10-8-86-16,0-8-71 15,3-13-137-15,-3-3-150 16</inkml:trace>
  <inkml:trace contextRef="#ctx0" brushRef="#br0" timeOffset="585242">3538 138 628 0,'0'0'203'0,"0"0"-49"16,0 0 12-16,0 0-52 0,0 0-19 16,0 0-77-16,-31-43-14 15,83 74 11-15,24 9-6 16,3 12 14-16,3 8 13 15,-6 3-16-15,-11 8 12 16,-6-2-22-16,-22 2-5 16,-6 4-2-16,-24-1-3 15,-7-2-10-15,-17-4-92 16,-35-5-190-16,-6-8-390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1:58.86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127 278 760 0,'0'0'138'0,"0"0"34"16,0 0-39-16,0 0-31 16,0 0-13-16,0 0-23 15,-117-149-35-15,117 149 15 16,0 0-29-16,0 0-15 0,0 25-2 15,0 30 6-15,-7 19-6 16,7 9 5-16,0 3 4 16,0-1-13-16,0 1 4 15,21-9 0-15,10-11-1 16,-10-15-22-16,3-13-67 16,3-15-108-16,18-17-120 15,-7-6 3-15</inkml:trace>
  <inkml:trace contextRef="#ctx0" brushRef="#br0" timeOffset="619">330 589 606 0,'0'0'117'16,"0"0"-3"-16,0 0 8 16,0 0-71-16,0 0 13 15,0 0-27-15,-10-149-2 16,27 141 19-16,-3 2-32 15,-7 6 8-15,17 0-30 16,-11 0-5-16,18 12 3 16,-10 19-9-16,10 7 11 15,-24 4-7-15,0 7 14 16,-7-6-7-16,0-10 4 16,0-3-1-16,0-16 4 15,0-8-4-15,0-3-3 0,0-3 16 16,6 0-4-16,1-3 52 15,4-26 1-15,9-5-59 16,11-7 11-16,-3 5-16 16,3 7 4-16,-11 11 0 15,-13 7 5-15,4 11-1 16,-11 0-9-16,0 0 3 16,0 0-9-16,13 0-4 15,1 0 3-15,10 15 4 16,-3-1 1-16,-14 3-3 15,-1-5 5-15,12-2 0 16,-18-4 1-16,0-6 1 16,0 0-2-16,0 0 10 15,0 0-9-15,7-2 19 16,-1-24-20-16,8-9 2 0,17-5 2 16,-7 3-3-16,4 3-1 15,10 5 0-15,-8 9-2 16,-9 9 0-16,0 11 2 15,3 0-10-15,7 5 8 16,-11 27-15-16,11 3 13 16,-17-1 3-16,0 1-2 15,-7-7 3-15,-7-3 0 16,10-7-23-16,-10-10-85 16,0-8-141-16,0 0-94 15</inkml:trace>
  <inkml:trace contextRef="#ctx0" brushRef="#br0" timeOffset="848">1217 0 664 0,'0'0'202'0,"0"0"-75"16,0 0 29-16,0 0-26 15,0 0-88-15,0 0-29 16,89 47 4-16,-30 18 48 15,3 6-8-15,-17 3-34 16,-25 4 7-16,-13-1-24 16,-7-8 2-16,0-1-16 15,-45-2 6-15,-6 0-129 0,-21-9-172 16,-11-3-645-16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2:01.5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0 498 738 0,'0'0'155'0,"0"0"-40"15,0 0 5-15,0 0-35 16,0 0-23-16,0 0-32 16,7-13-6-16,31 0-10 15,20-10-4-15,32-12-5 16,13-2 5-16,17 3-9 15,-10-3 4-15,-14 8-5 16,-13 3 0-16,-38 10-2 16,-8 4-7-16,-23 12-47 15,-14 0-67-15,0 0-67 0,0 9-23 16,-38 16-54-16</inkml:trace>
  <inkml:trace contextRef="#ctx0" brushRef="#br0" timeOffset="212">499 340 500 0,'0'0'181'0,"0"0"-9"16,0 0-44-16,0 0-57 15,0 0-42-15,0 0-23 16,-18 77 5-16,18-34 8 16,18 12 4-16,-5 5-17 15,8 3 8-15,-4 2-2 16,-10 1-11-16,0-3 11 0,-7 3-12 15,0-3-1-15,0-6-1 16,0-9-73-16,0-13-86 16,0-16-136-16</inkml:trace>
  <inkml:trace contextRef="#ctx0" brushRef="#br0" timeOffset="585">808 755 643 0,'0'0'183'0,"0"0"-31"0,0 0-73 16,0 0-29-16,0 0-32 16,0 0-18-16,-52-6-9 15,46 29 9-15,6 0 10 16,0 3-10-16,0-6 2 15,0-5-2-15,0-5 1 16,0-7-2-16,0-3 1 16,0 0 0-16,20-6 9 15,11-22 15-15,0-7 31 16,-10 4 9-16,-1 0-13 16,-9 5 0-16,-11 3-19 15,0 3-11-15,0 9-6 0,0 5-15 16,0 6-3-1,-24 0-10-15,3 0-79 0,-10 23-67 16,0 8-99-16,24 4-474 16</inkml:trace>
  <inkml:trace contextRef="#ctx0" brushRef="#br0" timeOffset="948">1540 289 137 0,'0'0'628'0,"0"0"-504"15,0 0 45-15,0 0-19 16,0-152-46-16,-6 144-31 16,-8 8-14-16,7 0-24 15,0 0-15-15,-17 0-5 16,3 31-13-16,-10 22 0 15,4 23 1-15,-4 12-3 16,17 1 0-16,4 0 7 16,10-6-6-16,0-4 2 15,31-12-3-15,20-10 0 16,8-15 2-16,3-13-2 16,-4-12 0-16,1-11 0 15,-8-6 2-15,8 0-4 0,-4-6-9 16,-21-11-35-16,4-9-38 15,0 1-107-15,-7-1-142 16,-11 6-386-16</inkml:trace>
  <inkml:trace contextRef="#ctx0" brushRef="#br0" timeOffset="1303">2194 549 89 0,'0'0'697'0,"0"0"-572"16,0 0 24-16,0 0-60 16,0 0-33-16,0 0-30 15,-169-26-21-15,152 52 3 0,10 2-8 16,7-3 0 0,0 1 4-16,0-5-4 0,14-7 0 15,17-5 2-15,-7-3-1 16,3-6 4-16,-13 0-3 15,10 0 2-15,-3-3 6 16,-4-12-3-16,-3-1 33 16,-14 0 21-16,0 0-15 15,0 2-2-15,0 5-21 16,0-3-12-16,-21 7-11 16,-10 2-2-16,0 3-3 15,11 0-7-15,-11 0-59 0,24 8-66 16,0 15-93-1,7 1-98-15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2:04.4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110 312 534 0,'0'0'178'0,"0"0"-29"16,0 0 0-16,0 0-22 16,0 0-13-16,0 0-47 15,-110-31-22-15,110 31-11 16,0 0-7-16,0-3-1 16,0 3-26-16,14 0-2 15,24 0 2-15,31 0 4 16,17 0-1-16,20 0 13 15,11 0-15-15,10-8 5 16,-17-1-3-16,-13-9-3 16,-22 4 2-16,-16 0 3 15,-14-1-5-15,-18 4 6 16,-17 4-4-16,-10-3 14 0,0-4 15 16,0-3-15-16,-10-3 7 15,-35-3-22-15,-6 6 3 16,-8 3 9-16,8-2-13 15,-1 3 3-15,7-1 6 16,1 5-9-16,23 1 9 16,4 1-8-16,17 7 0 15,0-2-1-15,0 2-2 16,0 0 1-16,0 0-7 16,51 0 3-16,11 26 5 15,11 1 0-15,9 0 0 16,-17 2 0-16,-3-4 0 15,-10 1 0-15,-25-2 0 0,4-6 2 16,-24 3-1-16,-7 5-1 16,0 2-6-16,-20 9 6 15,-56 9-10-15,-13 8-40 16,-1 4-110-16,1-4-142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2:24.3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1024 522 0,'0'0'209'16,"0"0"-79"-16,0 0-1 16,0 0-16-16,0 0 6 15,0 0 3-15,0 0-47 16,76-115-10-16,-76 110-3 16,0 5-30-16,0 0-7 0,0 0-25 15,0 0-3-15,0 20 0 16,0 26-7-16,0 19 10 15,0 16 2-15,0 10 11 16,0 0-11-16,14 1-2 16,30-6 0-16,15-15 3 15,3-14-3-15,-4-20-5 16,1-19 4-16,-1-18-18 16,18 0 19-16,6-33 4 15,-3-20-3-15,-10-9 10 16,-10-11-9-16,-29-10-2 15,-9-11 10-15,-21-11-4 16,0 2-5-16,-51 14-1 0,-25 23-5 16,-3 24 2-16,-4 30-20 15,1 12 12-15,3 2 7 16,3 47-8-16,11 9-27 16,13 13-80-16,35 3-80 15,17-8-61-15,17-11-282 16</inkml:trace>
  <inkml:trace contextRef="#ctx0" brushRef="#br0" timeOffset="330">1090 333 768 0,'0'0'144'0,"0"0"11"0,0 0-17 16,0 0-33-16,0 0-32 16,0 0-52-16,-65-53-21 15,65 100-3-15,0 30 3 16,0 31 13-16,0 27 0 16,0 13-11-16,0 7 20 15,21-7-20-15,16-16-2 16,-6-7 5-16,7-16 5 15,3-18-8-15,-10-16-2 0,-7-26-6 16,4-15-21 0,3-19-80-16,14-15-56 0,13 0-31 15,18-26-83-15,10-21-419 16</inkml:trace>
  <inkml:trace contextRef="#ctx0" brushRef="#br0" timeOffset="772">1448 1278 447 0,'0'0'180'0,"0"0"-15"16,0 0-37-16,0 0-24 15,0 0-44-15,0 0-7 16,7-154-27-16,37 146-22 16,1 2 12-16,7 6-11 0,6 0-1 15,1 0-3-15,2 6-1 16,-9 19 0-16,-24 7-3 15,-4 4-11-15,-24 8 11 16,0-1 1-16,-7 2 2 16,-24-7 4-16,0-13-3 15,17-11 10-15,14-10 0 16,0-4-9-16,0 0 17 16,0 0 5-16,0-26 18 15,0-8-34-15,31-7 0 16,3-2 12-16,21 0-12 15,-13 2-4-15,13 3 14 0,-21 9-16 16,11 9 5-16,-14 11-7 16,0 9-1-1,3 0-1-15,-3 9-5 0,0 22-7 16,-4 12 12-16,-2 3-6 16,-19 3 5-16,-6-4 2 15,7-2-11-15,-7-6-57 16,0-8-50-16,14-3-105 15,10-18-341-15</inkml:trace>
  <inkml:trace contextRef="#ctx0" brushRef="#br0" timeOffset="1016">2655 961 357 0,'0'0'379'0,"0"0"-282"16,0 0-11-16,0 0-51 16,0 0-14-16,0 0 9 15,110 118-4-15,-21-70-3 16,7-2-22-16,-6-10 8 16,-8-1-6-16,-9-7-3 15,2-9-92-15,-9-6-152 16,-5-10-220-16</inkml:trace>
  <inkml:trace contextRef="#ctx0" brushRef="#br0" timeOffset="1192">3294 1016 445 0,'0'0'284'0,"0"0"-147"0,0 0-12 15,0 0-18-15,0 0-38 16,0 0-37-16,-196-29-27 15,169 79-4-15,-4 17 4 16,-14 2-2-16,18 11-6 16,3 0-39-16,17-5-124 15,7-13-211-15</inkml:trace>
  <inkml:trace contextRef="#ctx0" brushRef="#br0" timeOffset="1837">3648 1118 330 0,'0'0'539'0,"0"0"-421"16,0 0 39-16,0 0-35 15,0 0-57-15,-37-145-27 16,74 130-32-16,8 12 10 15,0 3-16-15,-1 0-6 16,8 26 1-16,-7 14-5 16,6 8 8-16,-20 7 1 0,-17 5-17 15,0 3 18-15,-14-6-1 16,0-2 3-16,0-18 1 16,0-15-3-16,0-10 0 15,0-12 7-15,0 0-5 16,0 0 16-16,7-22 1 15,24-24-15-15,6-9 11 16,8-2-1-16,-10 2 6 16,2 7 2-16,-6 8 1 15,-10 14 4-15,-4 12-17 16,-10 8-9-16,0 6 1 16,7 0-2-16,3 8-25 15,3 24 20-15,-6 8-5 0,3 3 10 16,-10 6 0-16,-7-4 0 15,7-7-3-15,-7-7-13 16,0-19 7-16,0-9 5 16,0-3 8-16,14 0 4 15,3-29 11-15,4-13-5 16,10-11 21-16,3 2-17 16,4 0-7-16,0 5 8 15,6 9-17-15,1 11 6 16,0 11-8-16,-1 15-4 15,1 0-2-15,0 15-7 16,-18 25 2-16,4 9 0 0,-10 5-21 16,-14-3 3-16,3 0-28 15,-10-5-88-15,0-9-120 16,7-13-262-16</inkml:trace>
  <inkml:trace contextRef="#ctx0" brushRef="#br0" timeOffset="2099">4769 0 706 0,'0'0'188'0,"0"0"-55"0,0 0 26 15,0 0-8-15,0 0-114 16,0 0-37-16,-38 57 0 15,142 69 2-15,30 34 20 16,0 35-7-16,-4 25 28 16,-33 0-29-16,-53 1-8 15,-44-16-2-15,-44-13-4 16,-73-1-40-16,-38-11-156 16,-31-17-410-16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7:08.43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1575 150 261 0,'0'0'218'0,"0"0"-103"16,0 0 32-16,0 0-20 16,0 0-35-16,0 0-13 15,-17-57-38-15,-4 51 16 16,-3 0 2-16,-10 4-44 16,-4 2 31-16,-7 0-17 15,-6 0-19-15,-1 0 33 16,1 0-41-16,-11 0 25 15,10 0 4-15,-6 0-30 16,6 6 32-16,-6-1-29 16,6 1-1-16,-10 0 8 15,11 1 1-15,-8-3-7 0,1 5-5 16,-1-1 7-16,8 1-5 16,-4 0-2-1,3 2 0-15,1 3-9 0,6-2 17 16,0-1-8-16,18 3 0 15,3-5 7-15,3 2-16 16,7 1 9-16,-10 0 0 16,4 3-12-16,-4 0 20 15,3 6-8-15,-3-1 0 16,3 0 4-16,4-3-16 16,3 0 12-16,1 3 0 15,6 0-4-15,-4 3 3 16,4 2 1-16,1 5 0 15,-1 1 2-15,0 0-4 0,7 3 2 16,0 0 0-16,-7-3-7 16,7-1 17-16,0-2-10 15,0-5 0-15,0 0 3 16,0 0-15-16,0-3 12 16,0 6-1-16,7-3-7 15,7 2 16-15,-1 0-7 16,11 1-1-16,-3-2 0 15,10-2-5-15,0 2 5 16,-4-5 0-16,11 1-2 16,0-2 10-16,7-2-7 15,-1 2-1-15,8-4 1 16,0 1 0-16,-1-4 6 0,1-2-7 16,6-4 2-16,-6 0 12 15,10-1-13-15,-4 2-1 16,7-6 0-16,4 2 4 15,3 1 2-15,-3-3-6 16,3 0 0-16,4 0 12 16,-4 0-17-16,11 0 5 15,-8 0 0-15,-9 0 4 16,-1 0-2-16,-13 0-2 16,-8 0 0-16,1 0 10 15,0 0-13-15,6 0 3 16,11 0 0-16,-3 0-6 0,6 0 8 15,11-5-2-15,13 1 0 16,-17-2 11-16,4 4-18 16,-11-1 7-16,-6 3 0 15,3 0-5-15,-11 0 7 16,-13-3-2-16,7 1 0 16,-4-2 12-16,14-4-19 15,-3-4 7-15,-1-2 0 16,8 0-3-16,-8-1 9 15,-13 5-6-15,0-2 0 16,-4-2 12-16,4 2-14 16,0-2 2-16,7-3 0 15,-1-3-6-15,8 0 16 0,6 3-10 16,-6-3 0-16,-7 0 10 16,6 2-6-16,-13 1-4 15,7 3 0-15,-14 2-1 16,3 1 7-16,-3-3-6 15,-10 0 0-15,3-1 12 16,-4-2-2-16,4-6-10 16,4 0 1-16,-4-2 14 15,-17-1-6-15,6-2-5 16,-2 1 12-16,-11 1-11 16,0-5 25-16,0 0-27 15,0-1-1-15,0-2 20 16,0 3-18-16,-17-1 8 15,10 2-8-15,0 5 14 0,0 0-18 16,0-3 0-16,-10-1 0 16,-4-3-7-16,-10 6 16 15,-6-2-9-15,-15-1 0 16,-20 7 3-16,-25-1-12 16,-23 3 9-16,-21 2 0 15,-20 2-10-15,-25 4 18 16,-14 1-8-16,-16 5 0 15,3 3 9-15,-4 3-22 16,11 0-9-16,-1 14-63 16,11 18-17-16,4-4-108 15,44-5-189-15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7:37.2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3283 102 509 0,'0'0'86'0,"0"0"-74"15,0 0 20-15,0 0 19 16,0 0 11-16,0 0-16 16,-134-43 3-16,117 38-5 15,-4 2-29-15,0 0 22 16,-10 3-11-16,-7-3-25 15,1 3 24-15,-8-3-22 16,0-3 2-16,-6 3 10 16,-1-2-11-16,-6-1 15 0,-1 6 6 15,-10-3-24-15,4 3 17 16,-11 0-18-16,11 0 0 16,-17 0 3-16,9 0 9 15,-9-3-12 1,10 0 1-16,-4 3 9 0,-6 0-15 15,-8 0 6-15,-6 0-1 16,-14 0 2-16,0 0 6 16,14 0-8-16,20 0 0 15,11 0 6-15,20 0-12 16,7 0 6-16,0 3 0 16,0 5-1-16,4 1 4 15,-18 3-3-15,8-3 0 16,-8-1 6-16,-3-1-15 0,-3 1 12 15,13-3-3 1,7 3 0-16,11-3 9 0,-4 5-12 16,-7 1 3-16,3 4 0 15,-26 2-6-15,9 0 5 16,-6 3 1-16,20-6 0 16,3 1 10-16,11-10-11 15,11 2 1-15,6-7 0 16,-4 2-2-16,4-2 3 15,-6 2-1-15,-1 2 0 16,-3-2 7-16,3 4-8 16,-7-4 1-16,-3 7 0 0,11-3-5 15,-18 0 6 1,17-1-1-16,0-2 0 0,-3 1 9 16,10-4-13-16,7 0 4 15,0 0 0-15,0 2-8 16,-7 1 8-16,-7 6 0 15,-3-1 0-15,-3 4 5 16,-4-4-7-16,17 1 2 16,0-3 0-16,0 1-9 15,0 2 10-15,7 3-1 16,0 2 0-16,0 1 0 16,0 5-3-16,0 0 3 15,0-3 0-15,0 6 9 0,0-4-4 16,0 2-5-1,0-1 0-15,0-3 4 0,14 0-4 16,-7-3 0-16,10-2 0 16,-3-6 1-16,6 2 6 15,11-5-7-15,7 4 11 16,7 0-10-16,-1 2 22 16,-9 0-21-16,-4-1-2 15,-11-2 5-15,11-1 2 16,7-2-7-16,7 3 0 15,20-3 2-15,11-3 0 16,13 0-2-16,7 0 0 0,1 0 6 16,-1 0 1-16,-7 0-7 15,-10 0 0-15,4 0 3 16,-18 0-7-16,-3 0 4 16,-10 0 0-16,-1 0 0 15,15 0 6-15,2 0-6 16,18 0 0-16,4 0 2 15,-1 0-8-15,1 0 6 16,-25 0 0-16,4 0-4 16,-18 0 8-16,-6 0-4 15,-7 0 0-15,-4 0 1 16,4 0-5-16,0 0 4 16,7 0 0-16,-1 0-1 0,15 3 7 15,-1-3-6 1,4 0 0-16,-3 0 1 0,-8 0-4 15,-6 0 3-15,6 0 0 16,-6 0-3-16,7 0 10 16,-1 0-7-16,1 0 0 15,17 0 2-15,-11 0-4 16,0 0 2-16,1 0 0 16,-8 0 0-16,-6 0 8 15,0 0-10-15,-7 0 2 16,-7 0 0-16,-4 0 0 15,4 0 0-15,7 0 0 16,-4 0-1-16,21 0 9 16,-10-3-8-16,-11-3 0 0,4 0 1 15,-14 1-3-15,-10-1 2 16,0-2 0-16,0-4 3 16,-4 0 6-16,-3-5-8 15,0 1-1-15,-1-8 2 16,1-4 4-16,0-3-6 15,10-7 0-15,-10 7-2 16,0 2 14-16,-7 1-12 16,0-1 3-16,0-5 1 15,0-4 15-15,-38 1-13 16,-6-3-1-16,-15 3-3 16,-13 3 3-16,-11-1-5 0,-20 7 0 15,-31 5 2-15,-38 6-13 16,-34 14 4-16,-24 3 1 15,16 20-121-15,29 23-310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8:27.1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0 543 334 0,'0'0'380'0,"251"-12"-299"15,51-36-14-15,139-12 25 16,98-7-54-16,70 8 25 16,34 10 2-16,24 9-41 15,7 15 30-15,-7 2-37 0,0 3 9 16,-27 6 21-1,-77-4-45-15,-105 7 35 0,-94 0 0 16,-106-1-29-16,-55 4 31 16,-62-1-38-16,-45 3 0 15,-44 4 2-15,-38-1 6 16,-14-4-18-16,-25-1-20 16,-98-6-290-16,-70-3-448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8:25.4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4298 66 886 0,'0'0'179'16,"0"0"19"-16,0 0-83 0,0 0-4 16,0 0-80-1,0 0-24-15,-45-22-14 0,45 84-5 16,0 23 12-16,17 14 0 15,-10 0 21-15,0-5-24 16,-7-8 3-16,0-9 0 16,0-8-12-16,0-16 12 15,0-15-23-15,7-18-53 16,0-11-74-16,-1-9 4 16,5 0-11-16,-11-37 0 15,0-11 54-15,0-7-24 16,-31-5-44-16,-7 5 113 0,0 9 58 15,11 10 110-15,-11 13-20 16,14 9-20-16,10 8 16 16,14 6-42-16,0 0 3 15,0 0-47-15,0 0-14 16,31 0 13-16,34 0 2 16,18 0 6-16,20 0 50 15,-7 0-2-15,-6-23 42 16,-25-11 4-16,-13-10-42 15,-21-7 41-15,-7-12-49 16,-18-2 0-16,-6 2 22 16,0 11-65-16,0 15 27 15,0 19 3-15,0 13-35 0,0 5 28 16,0 0-31-16,-6 11-14 16,-5 47 2-16,4 22 14 15,7 17-2-15,0 3 0 16,0-5 11-16,0-4-32 15,0-11 21-15,0-8-90 16,18-15-114-16,9-20-124 16,11-17-178-16</inkml:trace>
  <inkml:trace contextRef="#ctx0" brushRef="#br0" timeOffset="-2334">65 615 651 0,'0'0'262'16,"0"0"-141"-16,0 0-17 15,0 0 27-15,0 0-45 16,0 0-14-16,0 0 5 15,0 0-56-15,-28-117 28 16,28 117-39-16,0 0-4 16,0 2-12-16,0 27 5 0,-6 17 1 15,-5 11-11 1,-3 8 28-16,8-7-17 0,6-13 0 16,0-7 0-16,0-13-6 15,0-13 11-15,0-6-5 16,0-6 0-16,0 0 16 15,0 0-13-15,0-34-3 16,31-29 1-16,-11-26 10 16,1-17-7-16,10-3-4 15,-17 12 0-15,-4 25 19 16,-10 30-21-16,0 19 2 16,0 20 0-16,0 3-17 15,0 0 8-15,0 0 0 16,0 14 8-16,0 24-8 0,7 10 7 15,6-2 2-15,1-9 0 16,3-8-9-16,-3-12 15 16,0-9-6-16,-7-5 0 15,3-3-3-15,11 0-5 16,10-40 8-16,20-20 0 16,8-6 8-16,-15 9 1 15,-23 20-9-15,3 20 0 16,-24 17 5-16,7 0-20 15,7 28 3-15,3 29 12 16,4 18-23-16,-15 5 19 16,-6-2 1-16,0-5-24 15,0-10-88-15,0-8-29 0,0-15-90 16,25-14-117 0,-5-15-116-16</inkml:trace>
  <inkml:trace contextRef="#ctx0" brushRef="#br0" timeOffset="-894">801 761 22 0,'0'0'336'0,"0"0"-132"16,0 0-63-16,0 0 1 16,20-152-38-16,-20 112-31 15,0 5 20-15,-6 5-57 16,-8 2 15-16,-3 15 10 16,3 5-45-16,-7 8 10 15,-3 0-26-15,-3 0-4 0,-4 21-2 16,-7 27 0-1,10 3 6-15,4 6-12 0,24-5-4 16,0-9-2 0,14-12 1-16,24-11-44 0,7-12 56 15,-1-8-13-15,-6 0 18 16,0 0 8-16,-4-25 0 16,-17-7 1-16,4-2 17 15,-21 3-12-15,0 2 42 16,0 9-31-16,0 8-10 15,0 6 21-15,0 6-36 16,0 0 0-16,0 0 0 16,-7 29-9-16,7 9-2 0,0 2 11 15,0-7 0 1,14-2-10-16,17-7 17 0,7-10-7 16,-18-6 0-16,11-8-5 15,-3 0 4-15,3 0 1 16,0-4 0-16,-4-22 10 15,4-3 4-15,-10-5-14 16,-4 5 0-16,-3 6 18 16,-7 9-23-16,-1 8 5 15,-6 6 0-15,7 0-13 16,4 0-6-16,-4 17 19 16,6 12-5-16,1 3 5 15,3-7-11-15,-3 1 11 16,0-12 0-16,-7-2-6 0,17-6-5 15,-11-6 11-15,12 0 0 16,-5 0-3-16,4-4-2 16,4-16 5-16,3-3 0 15,-11 7-1-15,4 1 12 16,-17 5-11-16,7 10 0 16,-14 0 5-16,7 0-19 15,3 0 6-15,11 13 5 16,3 7-15-16,-10 3 26 15,13-1-8-15,-3-4 0 16,-3-7-20-16,-4-2 17 16,-3-4-24-16,0-5 25 15,10 0-12-15,3 0 19 0,11 0-5 16,20-8 0 0,4-15 9-16,4-5-14 0,9-1 5 15,-9-4 0-15,-8 8-2 16,-6 7 12-16,-21 5-10 15,-11 7 0-15,-9 6 6 16,-5 0-20-16,8 0 14 16,0 0-1-16,3 20-10 15,4-3 12-15,-4-2-1 16,4 0 0-16,-15-7 2 16,8-2-2-16,-4-6 0 15,-10 0 0-15,7 0 16 0,-7 0-10 16,0-14 15-16,0-12 2 15,0 4-21-15,-7-2 16 16,-37 7-18-16,6 5 0 16,-14 7 0-16,-6 5-14 15,13 0 14-15,1 28 0 16,13 12 0-16,24 6-9 16,7-3 9-16,0-3 0 15,31-9-6-15,10-11-10 16,14-8 12-16,3-12 3 15,8 0 1-15,2-4 11 16,-2-30-7-16,-8-9-3 16,-6-14 16-16,-14-12-12 15,-7-16 29-15,-18-9 0 16,-13-3-28-16,0 5 34 0,0 18-37 16,-13 22 15-16,-11 23 9 15,10 19-16-15,0 10 0 16,7 0-11-16,-3 48-24 15,-4 25 11-15,7 17 18 16,7 1-5-16,0-5 0 16,0-12 9-16,31-11-10 15,21-11 1-15,-8-18 0 16,8-10-11-16,0-16 11 16,6-8 0-16,-13 0 1 15,13 0 14-15,-13-16-8 16,-14-5-7-16,-24 1 3 0,0-1 6 15,-7 4-3-15,0 8-6 16,0 3 0-16,0 6 4 16,0 0-11-16,0 10-4 15,0 18 10-15,0 3-16 16,20 2 21-16,4-9-4 16,7 0 0-16,4-5 8 15,9-4-24-15,8-6 12 16,-1-4-70-16,4-5-5 15,-20 0-92-15,-4-11-40 16,-24-24-73-16</inkml:trace>
  <inkml:trace contextRef="#ctx0" brushRef="#br0" timeOffset="-625">3270 320 413 0,'0'0'135'0,"0"0"-18"16,0 0 14-16,0 0-46 15,0 0-12-15,0 0-18 16,-128-108-49-16,128 108-12 16,0 22-13-16,0 13 2 15,0-3 13-15,0-7-14 16,0-8 18-16,14-6 3 16,10-7 9-16,-10-4-5 15,7 0 3-15,-4-15 9 16,-10-13 29-16,-1-4-22 0,-6 1-9 15,0 2-17-15,-30 12-48 16,-5 8-66-16,4 9-228 16</inkml:trace>
  <inkml:trace contextRef="#ctx0" brushRef="#br0" timeOffset="1253">5123 597 252 0,'0'0'435'0,"0"0"-330"31,0 0 36-31,0 0 22 0,0 0-84 0,0 0 5 16,-38-139-43-16,31 139-34 15,7 0-14-15,-10 11-1 16,-4 29 8-16,14 12-14 16,0-1 25-16,0-3-13 15,24-13 2-15,10-9-17 16,18-12 10-16,3-12 2 15,-21-2 5-15,4 0 19 16,-7-19-12-16,-3-19 3 16,-11-4 1-16,-17-9-6 0,0-10 32 15,0 1-28 1,-24 3 2-16,-14 9 20 16,-7 16-29-16,18 9 19 0,-11 14-21 15,7 9 11-15,4 0-24 16,-11 29 13-16,7 19 0 15,10 13-10-15,14-4 14 16,7-6-10-16,0-11 6 16,38-8-33-16,21-9 30 15,13-12-22-15,10-11 25 16,-6 0-11-16,-18 0 24 16,-6-14-10-16,-7-18-3 0,-8 1 5 15,-9-3 23 1,-11 0-18-16,-10 5 14 0,-7 5 16 15,0 8-37-15,0 7 31 16,0 6-34-16,0 3 10 16,-17 0-27-16,3 12 10 15,-7 22 7-15,4 11-2 16,17 2 11-16,0-5-10 16,0-5 1-16,17-11-11 15,28-6 2-15,-10-11-10 16,9-9 19-16,1 0-3 15,0-3 17-15,-1-25-7 16,-13-7-7-16,-3-7 0 16,-4-5 11-16,-24-1-4 0,7 7-7 15,-7 11 3-15,0 12 9 16,0 13-1-16,0 5-11 16,0 0 1-16,0 0-13 15,0 14-8-15,0 17 20 16,0 9-4-16,14 1 15 15,10-2-12-15,20-7 1 16,8-9 0-16,13-9-11 16,4-14 18-16,10 0-7 15,-17 0 0-15,-11-23 9 16,-6-6-1-16,-24-5-8 16,-7-6 0-16,-4 3 11 15,-10-3-4-15,0 5-7 0,0 13 0 16,0 11 9-1,0 8-13-15,0 3 4 0,0 0-18 16,0 21 13-16,0 23-16 16,0 8 21-16,0 2 0 15,0-3 7-15,14-2-13 16,6-9 6-16,-3-8-2 16,4-11-14-16,-14-6 14 15,-7-11 2-15,0-4 0 16,0 0-21-16,-7 0 19 15,-31 0-53-15,-6-6 32 16,16-7 23-16,21 3-10 0,7-5 10 16,0 2 0-1,14-7 17-15,38-6-21 16,13-5 4-16,10-4 0 0,15-3-5 16,-8-4 12-16,-16-1-7 15,-8-3 0-15,-6-3 13 16,-21 1-5-16,0 2-4 15,-24 0 2-15,-1 9 30 16,-6 3-30-16,0 6 1 16,0 10 3-16,0 13 4 15,0 1-9-15,0 4-5 16,0 6-15-16,-31 31 5 16,4 21 1-16,3 5 9 15,17-4 0-15,7-1 13 16,0-10-22-16,45-4 9 0,20-10 0 15,11-11-8-15,13-9-65 16,-10-3-96-16,4-8-74 16,-45-3-117-16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1:59:07.5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34 416 768 0,'0'0'192'0,"0"0"-46"16,0 0 10-16,0 0-52 16,0 0-53-16,0 0-3 15,0 0-44-15,-34-48 5 16,34 48-9-16,0 0-2 15,0 18-2-15,0 16 2 16,0 9 2-16,6 5-1 16,8 3 6-16,17 2-5 15,-10-2 0-15,-7-8 7 16,10-12-8-16,-11-11 1 16,-6-11 0-16,4-7 3 15,-11-2 4-15,0 0-3 0,6 0 22 16,1-28 16-16,0-15 6 15,14-6-35-15,-4 1-8 16,-3 2 15-16,0 12-18 16,3 11-2-16,-10 11 1 15,-7 9 8-15,6 3-13 16,-6 0 4-16,0 0-24 16,21 12 15-16,3 17-23 15,-3 7 32-15,10 5 0 16,-11-4-22-16,4-6 20 15,-3-5-7-15,-4-11 5 16,-3-7-8-16,-7-5 10 16,-7-3 2-16,7 0 4 0,10 0-3 15,-3-26 16-15,6-11-11 16,4-6 2-16,-3-3 26 16,-4 1-29-16,-10 7 6 15,-7 13-6-15,0 8 1 16,0 11-9-16,0 3 3 15,0 0-13-15,0 3 4 16,0 0-63-16,0 0-37 16,14 0-80-16,-7 0-84 15,17 6 19-15,14-6-228 16</inkml:trace>
  <inkml:trace contextRef="#ctx0" brushRef="#br0" timeOffset="1038">888 240 39 0,'0'0'558'0,"0"0"-374"16,0 0-15-16,0 0-17 16,0-149-24-16,-7 143-22 15,7 6-39-15,0 0-40 16,0 0-27-16,0 6-9 16,0 28-1-16,0 15 0 15,0 8 20-15,0 9-18 16,0 0 8-16,0 8 0 15,-7 0 2-15,-7-5 8 16,-3-9-9-16,10-17-1 16,7-14 6-16,0-15-16 15,0-13 11-15,0-1-1 0,0 0 7 16,0-4-7-16,7-25 11 16,24-14-9-16,7-5 5 15,-4-1-5-15,4 12-2 16,-7 11 0-16,-17 14 3 15,-14 10-1-15,7 2-4 16,3 0-5-16,-3 0-11 16,7 17 12-16,-1 9-3 15,11 6 9-15,-10-1-4 16,0-5-7-16,3-6 11 16,-3-4-11-16,0-7 3 15,3-3 0-15,-10-6 7 0,-1 0 1 16,1 0 2-16,7-6 0 15,3-18 16-15,4-3-1 16,3-8-3-16,-10 4 19 16,0 3-24-16,-14 10 11 15,0 6 8-15,0 10-14 16,0 2 3-16,0 0-17 16,0 0-21-16,0 0 20 15,0 11-28-15,6 18 29 16,12 8-7-16,-5-3 3 15,11-5 3-15,4-6-21 16,3-9-10-16,-11-8 28 16,11-6-19-16,-3 0 23 0,17-15 6 15,17-25-5-15,-4-11 11 16,0-12-11-16,-13-2 6 16,-7-12 26-16,-17-1-9 15,-21 6 4-15,0 7-3 16,0 13-10-16,0 15 15 15,-28 15-22-15,4 10-7 16,10 9-2-16,7 3-3 16,1 0 1-16,-5 29-5 15,-9 33 1-15,-1 22 6 16,4 7 1-16,17 1 0 16,0-10-8-16,0-7 0 0,17-18-20 15,24-14 3 1,4-15-16-16,17-13 9 0,-11-15 9 15,1 0 8-15,0-3 9 16,-8-26 12-16,8-5-6 16,-14-7 5-16,-18-1 1 15,-6-4 4-15,-14 9 2 16,0 5 11-16,0 10 3 16,-7 8-17-16,0 8-9 15,-7 6 0-15,8 0-14 16,-1 0 10-16,-17 23-1 15,3 16 5-15,4 13 4 16,3 0-4-16,14-1 0 0,0-8-1 16,0-3-2-1,21-8 0-15,17-12-19 0,6-12-18 16,1-8 9-16,7 0-74 16,6-32-18-16,-3-11-100 15,-14-2-217-15</inkml:trace>
  <inkml:trace contextRef="#ctx0" brushRef="#br0" timeOffset="1455">1194 37 447 0,'0'0'201'16,"0"0"-101"-16,0 0 0 16,0 0-57-16,0 0-42 15,0 0 13-15,-17 62-9 16,10-27 10-16,7-4 2 15,0-5-10-15,0-6 10 16,0-6 6-16,0-5-18 16,24-9 26-16,-11 0 11 0,8 0 18 15,-4-6 43-15,-3-11-25 16,-7-5 0-16,0-2-31 16,-7 4-28-16,0 3 0 15,0 0-19-15,0 0-12 16,-14 8-23-16,0 6-117 15,14 3-135-15,0 0-199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07:24.5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1190 936 153 0,'0'0'275'0,"0"0"-198"16,0 0 4-16,0 0-10 0,-230-6 3 15,196 6 3-15,-4 0-26 16,7 0 15-16,10 0-31 16,-10 0-4-16,11 0 13 15,-18 0-32-15,0 0 6 16,0 0-11-16,4 0-4 15,-4 0 2-15,0 0-5 16,-13 12 0-16,6 3-1 16,-7 4 6-16,1 4-5 15,6-3 0-15,0 0 5 16,7-4-1-16,11 2-4 16,-4-3 0-16,10-4-7 0,4 3 10 15,-3 4-3-15,-4-1 0 16,10 3 4-16,-10 2-11 15,10 1 7-15,0-3 0 16,7 0-2-16,0-6 2 16,-3-2-3-16,10 0 2 15,0-2 2-15,0 3-3 16,0 2 2-16,0-2 0 16,0 1 5-16,0 1-5 15,0-1-9-15,24 1 4 16,4-2-3-16,10 2 8 15,6 1 10-15,1-4-6 16,-14 0 4-16,-4-4-4 16,4 4 2-16,-10-3-6 0,3-1 5 15,-10 4-5-15,3-4 0 16,-10 0 0-16,0 2-3 16,6-5 6-16,-13 4-3 15,7-4 0-15,-7 1 1 16,7 3 3-16,10-4-4 15,-3 4 0-15,10 2-1 16,-3 1 10-16,10 2-9 16,-4-2 0-16,4-1 1 15,-17 0-2-15,3-2 1 16,-3-1 0-16,-7 1-5 16,0 2 14-16,0 1-9 15,10-1 0-15,-3 3 1 0,-8-2-4 16,8 1 3-16,-4 6 0 15,-3 1-7-15,-7-1 5 16,0 1 2-16,0 4 0 16,7-7 0-16,-7 5 0 15,0 2 0-15,7-5 0 16,-7 1-2-16,7 0 13 16,0-6-11-16,10 4 0 15,-10-9 0-15,0 2 1 16,7 0 0-16,3 1-1 15,10 2 1-15,11-5 9 16,7 2-9-16,-7-5-1 16,6 0 5-16,1-1-1 0,-11-2-4 15,4 2 0 1,0 0-1-16,0 0 8 0,-11 0-7 16,4 0 0-16,0 4 0 15,-3 3-3-15,3-4 3 16,-11 4 0-16,4 2-1 15,-10-2 2-15,10-1-1 16,-3-2 0-16,-7 2 4 16,-8-5-8-16,12 5 4 15,2-2 0-15,11 2 0 16,7-2 9-16,21-3-9 16,-1-1 0-16,0-2 4 0,11-3 6 15,-10 0-5-15,6 0-5 16,-3 0 0-16,-11 0 8 15,8 0-2-15,-14 0-6 16,-8 0 2-16,-2 0-2 16,-4-3 0-16,0 0 0 15,7 1 0-15,-11-2 8 16,18-4-8-16,-7 2 0 16,6-2 5-16,1 2-9 15,-11-2 4-15,4-4 0 16,-7 3-3-16,0 1 11 15,-10-1-8-15,-1 1 0 16,4-3 5-16,7-1-10 0,-10 0 5 16,-7 1 0-1,10-1 0-15,3 1 8 0,4 0-8 16,7-3 0-16,0-1 0 16,-11 4-6-16,4-1 6 15,-10 1 0-15,10 3 0 16,-17-4 9-16,3 3-9 15,-3 0 0-15,-1 4 1 16,1-1-3-16,3-2 2 16,4-4 0-16,-4 3 0 15,-3-2 3-15,17-1-3 16,-11 4 0-16,-6-3 1 16,10-1-6-16,-3 4 5 15,-4-1 0-15,-3-2 0 0,13-3 6 16,-9 2-6-16,-5 1 0 15,11-1 1-15,-10 0-1 16,7 2 1-16,-4 0-1 16,4 2 0-16,3-1 2 15,-11-2-4-15,8 2 2 16,3-2 0-16,-10 1-2 16,0 3 3-16,-4-1-1 15,-3-2 1-15,7 2 9 16,-8 2-11-16,1 1 1 15,10-4 0-15,-10 0-4 16,0 0 4-16,-7 2 0 16,7-8-1-16,0 4 9 0,-7-4-4 15,0 4-4-15,7-1 0 16,-7-5 1-16,10 3 4 16,-10-3-5-16,7-1 1 15,-7 2-1-15,7 1 10 16,-7 4-5-16,0-1-5 15,0-2 7-15,7 5 0 16,-7 1-7-16,7 0 0 16,-7 2 1-16,0-4 1 15,7 2-2-15,-7 3 0 16,10-8 7-16,-10 6-4 16,0-4-3-16,0-4 9 0,0 3-7 15,0 1 20-15,0-4-20 16,0 2 0-16,0-5 8 15,0-2-6-15,0 6-3 16,0-3 2-16,-17 3 4 16,10 0-7-16,-14-1 0 15,-3 4 0-15,-3-4-5 16,-11 1 6-16,0 0-1 16,0 0 0-16,-7-4 13 15,1 7-23-15,-8-3 10 16,1 0 0-16,-8 0-3 15,1-1 14-15,6 1-18 16,-3 2 7-16,14-1 0 16,-4 3 9-16,0 2-9 0,1 2 0 15,6-3-2-15,-7 4 7 16,7-2-5-16,-6 2 0 16,9 2 4-16,-3-6-5 15,1 7 1-15,-1-5 0 16,-7 6-4-16,7-3 9 15,-3 2-5-15,-14 2 0 16,-3 0-1-16,-1 0-8 16,-17 0 9-16,4 0 0 15,4 0-4-15,2 0 12 16,1 0-8-16,13 0 0 16,-3 0 1-16,-3 0-3 15,6 0 2-15,-6 0 0 0,-1 0-9 16,8 2 13-16,-11 3-4 15,10 4 0-15,1-3 4 16,-8 0-8-16,8 2 7 16,6-2-3-16,0 0 0 15,7 0 3-15,11-3-3 16,-4 0 0-16,0 0 4 16,10-1-13-16,8 1 9 15,-11 3 0-15,-7 6-4 16,-4 1-74-16,-16 8-156 15,-11-9-294-15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0:18.6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162 6 722 0,'0'0'105'0,"0"0"-73"16,0 0 73-16,0 0-54 0,0 0-16 15,0 0 28 1,295 0-24-16,-161 0 18 0,0 0-18 16,-30-3-22-16,-22 0 37 15,-37 3-36-15,-31 0-5 16,-8 0 6-16,-6 0-10 16,0 0-18-16,-13 8 2 15,-32 25 7-15,-31 6 17 16,-13 10-7-16,3-4-4 15,-3 2 9-15,13-9-8 16,11-3-5-16,13-3-2 16,7-9 3-16,14-3-3 0,11-5 0 15,9-10 0 1,11-5 0-16,0 3 14 0,0-3-10 16,0 0-4-16,31 0 1 15,7 0 12-15,21 0-13 16,9 0 0-16,5 8-4 15,2 16 15-15,4 4-15 16,-10 12 4-16,10 1 0 16,-17 0-3-16,-17 0 3 15,-25-9 0-15,-13-3-1 16,-7-7-14-16,-13-5 15 16,-70-3 0-16,-20-11 16 15,-38-3 13-15,-14 0-29 16,-10-14 0-16,34-10-1 15,18 2-65-15,48-9-192 0,51-16-286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0:16.78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358 309 692 0,'0'0'154'16,"0"0"-7"-16,0 0-45 15,0 0 14-15,0-170-30 16,-6 131-42-16,-15 8 18 16,-10 5-32-16,-7 6-11 15,0 6-15-15,4 8 5 16,-11 6-17-16,14 0 8 16,-7 9 0-16,11 26-2 15,-4 3 2-15,17 12 0 16,14 2-2-16,0-1-11 15,14 0 13-15,24-3 0 16,13-1 0-16,15-1-11 0,-8-7 11 16,11-1 0-16,-17-7-7 15,-8-5 18-15,-23-3-12 16,-4-6 1-16,-17 2-1 16,0-1-8-16,-7-1-2 15,-62-3-13-15,-3 0 16 16,-17-5-1-16,6-6-20 15,32-3-20-15,27 0-19 16,17 0 33-16,7 0-25 16,44-12-14-16,53-19-36 15,23-3-16-15,4 0 45 0,-35 11 37 16,-27 3 44-16,-21 3 9 16,-10 2-8-16,-7 1 32 15,-10 5 51-15,-7 1-6 16,-7 5 17-16,0-1-10 15,0 4-2-15,0 0-8 16,0 0-52-16,0 0-14 16,0 0-9-16,0 13 9 15,0 15-9-15,0 9 0 16,7 6 5-16,0 0 0 16,0-6-5-16,3-2 0 15,4-10 1-15,-7-5-1 16,6-6-1-16,-2-5-68 0,-4-9-110 15,-7 0-43-15,0 0-71 16</inkml:trace>
  <inkml:trace contextRef="#ctx0" brushRef="#br0" timeOffset="289">671 292 328 0,'0'0'233'0,"0"0"-122"15,0 0 10-15,0 0-67 16,0 0-26-16,0 0-28 16,-51-11 13-16,51 28-13 0,7 3 1 15,20-3 3 1,18-3 10-16,-14-8-11 0,0-6-1 16,-11 0 21-16,-6 0-20 15,-7 0 48-15,-7-18 10 16,0-1-20-16,0-1 11 15,0 0-52-15,-14 8-1 16,-24 6-1-16,4 6-50 16,10 0-89-16,17 24-89 15,7 7-327-15</inkml:trace>
  <inkml:trace contextRef="#ctx0" brushRef="#br0" timeOffset="750">1493 503 582 0,'0'0'163'0,"0"0"-2"0,0 0-59 16,0 0-11-16,0 0-41 16,0 0-44-16,-223-88 13 15,171 91-19-15,-6 34 0 16,13 17-3-16,14 7 5 15,17 2-2-15,14-6 0 16,0-12 8-16,24-11-15 16,11-14 7-16,9-14-5 15,1-6 1-15,0 0 8 0,6-29 5 16,1-19 10-16,-7-9-8 16,-8-13 40-16,-6-3-15 15,-10-10-16-15,-14-5 26 16,-7-1-33-16,0 6 10 15,-7 18-4-15,-31 18-16 16,11 19 32-16,3 14-24 16,10 5-5-16,7 9-12 15,-10 0-5-15,10 40 11 16,0 26-8-16,7 17 18 16,0 5-4-16,45 0-6 15,6-7 0-15,8-9-2 16,16-18 2-16,1-9-31 15,20-16-89-15,7-20-116 16,14-9-129-16</inkml:trace>
  <inkml:trace contextRef="#ctx0" brushRef="#br0" timeOffset="1229">2191 426 664 0,'0'0'157'0,"0"0"-47"16,0 0 3-16,0 0-81 0,0 0-20 15,0 0 15-15,303-8-7 16,-131 5 18-16,-18-6-13 16,-6-2-11-16,-38 2 21 15,-41 0-32-15,-35 1 20 16,-16 2 3-16,-18 2 11 15,0-8 38-15,0-8-51 16,-7-4-14-16,-38-1-10 16,0 2 3-16,-13 0-3 15,3 6 0-15,20 4 4 16,11 8 0-16,11 3-4 16,6-1 0-16,7 3 0 15,0 0 4-15,0 0-4 16,0 0 0-16,0 0-13 15,20 18 10-15,25 7 3 0,13 4 0 16,11-1-3-16,3 7 19 16,11-3-16-16,-18-1 0 15,-10-3 4-15,-20-2-7 16,-18-3 3-16,-17-3 0 16,0 5-3-16,-24 1-20 15,-41 6-75-15,-18-3-106 16,-6-5-178-16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0:12.8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392 327 603 0,'0'0'207'0,"0"0"-70"0,0 0 20 16,51-149-36-16,-51 109-27 15,0 8-9-15,0 4-65 16,0 5 23-16,-24 6-28 16,4 2-5-16,-11 5-14 15,-14 4 4-15,-7 6 0 16,1 0-15-16,6 2 25 16,0 30-10-16,11 11 0 15,17 11 9-15,10 9-16 16,7 3 7-16,24 2 0 15,28 1-10-15,20 0 2 0,10-6 6 16,1-6 2-16,-11-6-5 16,4-8-9-16,-32-5 13 15,-6-13 1-15,-17-5-3 16,-21-6 3-16,0-5-3 16,-7-4-7-16,-51 1-9 15,-39-3 19-15,-16-3 0 16,3 0 4-16,13 0-10 15,15-9 3-15,30 1-42 16,32 2-67-16,20 4-43 16,0-4-39-16,65-5-349 15</inkml:trace>
  <inkml:trace contextRef="#ctx0" brushRef="#br0" timeOffset="592">904 567 566 0,'0'0'186'16,"0"0"-52"-16,0 0-27 15,0 0 4-15,0 0-70 16,0 0 11-16,-141-151-11 16,117 148-35-16,3 3 3 15,-10 0-9-15,0 14 0 16,11 23-6-16,-1 6 19 0,11 6-15 15,10 0 2-15,0-13-47 16,10-4 30-16,25-15-29 16,2-9 30-16,1-8 2 15,-7 0 28-15,-3 0-10 16,-15-5-1-16,-2-12 3 16,-4-1 14-16,-7 4-9 15,0 2 5-15,0 7 0 16,0 5-8-16,0 0-14 15,0 0 6-15,0 0-16 16,13 0 6-16,1 14 10 16,17 3-10-16,14-5 6 0,6-4-18 15,15-4 22 1,2-4-3-16,-2 0 4 0,-8-12-14 16,-3-17 16-16,-3-13-3 15,-7-15 19-15,-18-10-4 16,-3-4 34-16,-24-6-9 15,0 8-2-15,0 15 3 16,-17 14-26-16,-11 17 6 16,4 8-12-16,4 13-9 15,-4 2-2-15,3 9-11 16,-10 33 13-16,10 21 6 16,-3 8-5-16,24 4-1 15,0 0 0-15,0-7-43 16,31-5-60-16,7-14-68 15,-3-18-114-15,9-16-176 0</inkml:trace>
  <inkml:trace contextRef="#ctx0" brushRef="#br0" timeOffset="2108">1238 410 281 0,'0'0'129'16,"0"0"-47"-16,0 0-53 15,0 0-6-15,0 0-16 16,0 0 17-16,154 0 15 16,-71 6-21-16,3-4 14 15,-4 1-30-15,-6-3 16 0,-25 0 7 16,-23 0-18-16,-11 0 26 16,-10 0 30-16,0-5-25 15,-7-7 23-15,0 1-19 16,0 2-17-16,0 3 10 15,0 6-35-15,0 0-1 16,0 0-14-16,-7 18 15 16,7 13 18-16,0 6-18 15,0-3-10-15,31-2 9 16,21-9-32-16,6-12 20 16,7-11 3-16,11 0 10 15,-11-6 8-15,-6-22-3 16,3-4-3-16,-18-2 42 15,-16 0-21-15,-11 5 46 0,-10 6-8 16,-7 6-25-16,0 6 23 16,-7 8-50-16,-17 3-6 15,-3 6-1-15,-11 39 3 16,0 21 3-16,0 17-8 16,17 14 10-16,15 12-13 15,6 16 3-15,0 10 0 16,0 8-3-16,20-11 11 15,-6-11-8-15,-7-25 0 16,3-22 7-16,-10-22-8 16,0-24 1-16,-10-19-8 0,-31-9 1 15,-28 0 7 1,-21-37 37-16,-6-15-19 0,-7-14-11 16,7-12 12-16,23-11-19 15,18-8 0-15,42-7-4 16,13-5 7-16,75-3-9 15,35-2-5-15,24 7-27 16,14 14 23-16,-7 15-2 16,-13 25 17-16,-25 18-3 15,-31 18 10-15,-10 11-7 16,-11 6 0-16,1 0 6 16,-7 0-14-16,-11 0 8 15,4 0 0-15,-14 6-1 16,-10 0 7-16,-7-6-6 15,-7 2 0-15,0-2 8 0,0 0-14 16,0 0 11-16,0 0-5 16,0 0 15-16,-21 0-4 15,-10 0-11-15,0 0 0 16,-3 0-14-16,-11 0 4 16,-7 29 10-16,1 8 0 15,6 6-4-15,14 3 12 16,17-6-8-16,14-2 0 15,0-8-20-15,28-7 20 16,23-11-18-16,-6-10 18 16,7-2-5-16,-8 0 14 15,1-10-4-15,-14-17-5 0,-10-7 9 16,3 0 3-16,-17-10-6 16,0 8-2-16,-7 4 17 15,0 10-11-15,0 10-1 16,0 9-9-16,0 3-10 15,0 0 2-15,0 23-11 16,0 20 19-16,0 0 2 16,0-1 12-16,0-4-16 15,30-10 2-15,-2-7 0 16,3-11 1-16,0-6-1 16,-4-4 0-16,18 0 8 15,-7-14 7-15,0-12-14 16,-11-5-1-16,-3-1 4 0,-3-3-6 15,-4 1 2-15,-3 3 0 16,-7 8-1-16,-7 9 10 16,7 10-9-16,-7 4 0 15,0 0-9-15,17 4 4 16,-10 27-14-16,0 9 19 16,13-3-7-16,-3 1 14 15,4-9-7-15,3-4 0 16,-3-7 4-16,-1-10-9 15,4-6 5-15,-3-2 0 16,-4 0 3-16,4-14 9 16,3-8-9-16,-10-1-3 15,-1-3 1-15,-6 11 1 16,11 4-2-16,-18 8 0 0,0 3-7 16,0 0-2-16,6 0 4 15,1 0 2-15,7 14 3 16,-4 1-11-16,-3-4 11 15,7-2 0-15,-14-3-3 16,7-4 14-16,0-2-11 16,0 0 0-16,10 0 7 15,3-8-9-15,11-12 2 16,-3-1 0-16,-4 5-3 16,7 3 12-16,-10 8-9 15,9 3 0-15,-2 2-7 16,17 0-5-16,-1 0 10 15,25 14-4-15,3 3-22 0,18-3-165 16,-1-11-71-16</inkml:trace>
  <inkml:trace contextRef="#ctx0" brushRef="#br0" timeOffset="2556">4542 467 590 0,'0'0'143'16,"0"0"-30"-16,0 0 2 0,0 0-51 16,0 0-16-1,0 0-48-15,24-23 0 0,34 20 15 16,32-3 1-16,-1-2-14 16,-3-1-2-16,-10-2 9 15,-18 0-8-15,-27-1-1 16,-17 0 0-16,-14-2 23 15,0-4 3-15,0-3 5 16,-21-2-31-16,-10 2 10 16,11 4-4-16,3 5-5 15,3 4-1-15,7 2 2 16,7 6 10-16,0 0-12 16,0 0 0-16,0 0 1 15,0 0-15-15,0 0 9 16,27 24 5-16,28 4-1 0,4 2 14 15,-1 3-10-15,-6 2-3 16,-14-4 3-16,-11 3-14 16,-16 3 11-16,-11 1 0 15,0-2-3-15,-18-1-7 16,-16-4 10-16,-4-8 0 16,7-12-50-16,24-11-120 15,7 0-318-15</inkml:trace>
  <inkml:trace contextRef="#ctx0" brushRef="#br0" timeOffset="2910">5996 178 147 0,'0'0'511'16,"0"0"-310"-16,0 0-57 15,0 0-14-15,0 0-12 16,0 0-67-16,28-82 1 15,-28 82-40-15,0 0-1 16,0 0-14-16,0 14 7 16,0 14-4-16,0 6 0 15,24 6 12-15,3 0-7 16,11 1-5-16,7-1 0 16,0-3-1-16,6 0 1 15,-6-5 0-15,0-7 0 16,-8-2 14-16,-23-3-16 15,-7-3 2-15,-7 1-1 0,0-2-13 16,-21-4 13 0,-41-3 1-16,-3-4-6 0,-11-5-9 15,4 0-68-15,7 0-120 16,3-11-70-16,17-32-152 16</inkml:trace>
  <inkml:trace contextRef="#ctx0" brushRef="#br0" timeOffset="3073">6178 81 552 0,'0'0'158'15,"0"0"-28"-15,0 0-45 0,0 0-39 16,255-58-30-16,-183 58-7 16,4 4-9-16,-4 19 0 15,-17 5-79-15,-27 0-221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0:25.2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88 135 628 0,'0'0'145'15,"0"0"-3"-15,0 0-55 16,0 0-14-16,0 0-10 16,0 0-63-16,161-144 6 15,-85 156-4-15,-18 34 6 16,-20 15-8-16,-17 7 0 0,-21 4-1 15,0 5-2-15,-45-6 3 16,-13-2 0-16,-15-4-1 16,-2-13 4-16,16-21-3 15,-3-11 0-15,35-14 15 16,3-6-8-16,17 0 0 16,0-23-3-16,7-13 25 15,0-8-24-15,7 1 15 16,38 6-9-16,-8 8-4 15,-6 15-2-15,4 14-5 16,9 0 0-16,1 3-3 16,31 26 10-16,-11 7-7 0,4 7 0 15,-11-5-10-15,8-3-47 16,-8-10-223-16,4-2-400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0:22.9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251 95 488 0,'0'0'275'0,"0"0"-122"0,0 0-73 16,0 0-6-16,0 0-74 16,0 0 4-16,0 160 12 15,0-63-12-15,0 0 11 16,0-2 3-16,0-13-10 15,0-4 34-15,0-10-21 16,0-16 9-16,0-20 16 16,0-15-34-16,0-17 28 15,0 0 21-15,0 0 15 16,0-32 17-16,-7-19-81 16,7-26-12-16,0-15 9 15,0-8 3-15,0-7-11 16,24 2-1-16,-17 8 5 15,0 17 0-15,0 20-5 16,0 23 0-16,-7 14-3 0,0 14-1 16,17 9 1-16,10 0-2 15,25 47-4-15,-1 20-9 16,-6 25 15-16,-14 5 3 16,-10 4-4-16,3-13-15 15,-10-10 18-15,10-7-17 16,-4-14-53-16,-6-11 2 15,3-8-90-15,-17-20-45 16,0-11-56-16,-17-7-145 16</inkml:trace>
  <inkml:trace contextRef="#ctx0" brushRef="#br0" timeOffset="1094">0 564 178 0,'0'0'133'0,"0"0"-55"15,0 0-31-15,0 0 58 16,0 0-3-16,237 40-18 16,-103-40 0-16,28-17-36 15,3-29 18-15,-3-9-30 16,-15-8-1-16,-26-2 23 16,-25-4-34-16,-44 6 53 15,-25 5 2-15,-17 11-26 0,-10 10 8 16,0 4-27-1,-24 17 7-15,4 10-10 0,3 6-29 16,3 0 1-16,0 11-3 16,-3 41 0-16,-4 22 10 15,7 21-9-15,4 13-1 16,3 13 4-16,7 13 8 16,0 18-12-16,0 8 0 15,0-6 2-15,17-14-6 16,4-20 4-16,-14-35 0 15,10-18-5-15,-3-27-3 16,7-26-5-16,-15-11-9 16,12-3 5-16,-5 0 15 15,11-41 4-15,11-16 6 0,-4-17-8 16,-11-9 6-16,-20 1-8 16,0-5 2-16,-7 4-1 15,-51 12-9-15,-18 17 6 16,11 11-12-16,0 18 11 15,20 7 3-15,14 6 2 16,31 4 0-16,0-10-8 16,24-13 8-16,55-14-9 15,42-12 9-15,20-6-2 16,-7 5 10-16,-31 4-7 16,-24 6-1-16,-24-1 0 15,-28-6 27-15,-13 1-2 16,-14 0 10-16,0 5 3 0,0 4-21 15,-27 5 17 1,-4 11-19-16,10 8-12 0,4 14 12 16,10 7-15-16,7 0-1 15,0 14 1-15,0 37-7 16,0 24 3-16,7 13 4 16,17 4 0-16,-3-4 1 15,-4-11 3-15,3-19-8 16,4-13 0-16,-10-13-48 15,0-15-15-15,-7-12-25 16,-7-5-13-16,0 0 40 16,0-34-69-16,0-11-31 0,-14-7 1 15,-31 7 47 1,-20 2 109-16,3 8 13 0,11 12-5 16,23 10 42-16,4 6-4 15,24 7-7-15,0 0-31 16,0 0 18-16,52 0-18 15,9 12 33-15,29-10 8 16,6-2 55-16,14 0-30 16,-7-14-1-16,-6-11-12 15,-32-1-16-15,-20 6 18 16,-21-1-21-16,-4 5 11 16,-20 4 15-16,0 1-29 15,0 2 22-15,0 3-42 16,0 4 0-16,-27 2-19 15,3 0 8-15,3 0-7 0,-3 20 6 16,-3 20 2-16,9 11 13 16,12 4-14-16,6-4 5 15,0-5-13-15,17-3 8 16,17-12 0-16,11-5-3 16,-1-6 8-16,8-8-11 15,10-12 6-15,3 0-88 16,1-6-112-16,-5-23-198 15</inkml:trace>
  <inkml:trace contextRef="#ctx0" brushRef="#br0" timeOffset="1800">2706 681 293 0,'0'0'120'0,"0"0"-30"16,0 0-6-16,0 0-15 15,0 0 8-15,0 0 0 16,0-86-18-16,0 78-4 15,0-6-9-15,0 10 5 16,0 2-13-16,0-1-21 16,0 3 28-16,14-9-29 0,10-5 7 15,3-6 4-15,18-3-27 16,0-8 37-16,6-4-1 16,1 4-14-16,-14-1 16 15,-7 3-14-15,-18 10 0 16,-6 4 7-16,-7 10-29 15,0 1 19-15,0 4-21 16,7 0 7-16,-7 0-16 16,7 0-3-16,3 9 6 15,4 23-1-15,-7 2-6 16,-7 3 12-16,14 3 0 16,-4-3 1-16,-3-5-10 15,7-1 10-15,-8-5 0 16,19-3 0-16,2-3 3 15,-10-2-3-15,11-2 0 0,10-4 5 16,-1-1-10-16,1-8 6 16,-3 0-1-16,2-3 0 15,-12 0-18-15,-5 0-111 16,-13 0-107-16,7-6-237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0:25.6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355 528 498 0,'0'0'274'0,"0"0"-136"16,0 0-67-16,0 0 20 16,0 0-34-16,0 0-41 15,-141-89 9-15,106 89-25 16,-9 17 0-16,-1 20 4 16,7 8 7-16,7 2-14 15,10 2 3-15,21-2 0 16,0 9-10-16,21-8 6 15,34-2 4-15,10-9 0 16,8-3 9-16,2-10-9 16,-23-5 0-16,-7-2 4 15,-14-2-2-15,-25-1 0 0,-6-6-2 16,0 1 0 0,0 2-7-16,-24 1 7 0,-27 5 14 15,-21-5-11-15,10-10-1 16,20-2-2-16,-2 0-12 15,20 0-46-15,10-20-82 16,14-19-54-16,14-16-99 16</inkml:trace>
  <inkml:trace contextRef="#ctx0" brushRef="#br0" timeOffset="1192">688 467 470 0,'0'0'172'0,"0"0"-43"0,0 0 7 15,0 0-28-15,0 0 15 16,38-145-69-16,-38 145-6 16,0 0 6-16,0 0-52 15,0 18-2-15,0 33-6 16,0 17 6-16,0 15 12 16,0 5-12-16,-7 1 1 15,7-12 7-15,0-14-3 16,0-13-5-16,0-23 0 15,14-12 3-15,-4-6-15 16,-3-9 12-16,7 0-10 16,0-24 4-16,3-15-12 0,-17-7 0 15,0-9 14 1,0 4-27-16,-31 5 18 0,10 10-1 16,-3 8 14-16,17 18-5 15,7 7 11-15,0 3-6 16,0 0 0-16,31 0-9 15,34 0 2-15,32 0 7 16,6 0 0-16,7-12-1 16,-14-1 14-16,-20 1-13 15,-18 0 0-15,-20 3 4 16,-24 8 17-16,-14-3-10 16,0 4 7-16,0 0-2 15,-28 0-16-15,-40 4 0 16,-11 25 5-16,-18 7 4 15,8 4-8-15,30 3-1 0,22-6 0 16,19-3-4-16,18-6-6 16,0-4 10-16,24-7 0 15,14-15-7-15,14-2-1 16,-1 0 12-16,-6-2-4 16,-7-18 11-16,-17 3-3 15,-8-1-3-15,-6 7-1 16,4 2 2-16,-11 7 13 15,0 2-19-15,0 0 0 16,0 0-3-16,0 0-14 16,0 20 17-16,13 8 0 15,1 1 3-15,31-3-15 0,6-15-1 16,25-8 2-16,6-3 3 16,4-14 6-16,4-24 2 15,-15-7 6-15,-16-10 0 16,-1-5 28-16,-20-9-2 15,-7-3-3-15,-17-15 31 16,-14 4-38-16,0 6 9 16,0 14-12-16,-14 23-14 15,-10 20 18-15,3 14-23 16,-9 6-4-16,2 6-8 16,-10 40 22-16,-7 19-10 15,15 18 0-15,16 4 9 16,0-2-13-16,14-2 4 0,0-11 0 15,21-13-7-15,16-13-2 16,8-21 8-16,-17-13-20 16,-4-12-34-16,-10 0 14 15,-8 0-39-15,5-26 23 16,-11-5 8-16,0-6 9 16,-24 3 3-16,-7-1-21 15,3 7 28-15,4 5 28 16,17 3-9-16,7 5 11 15,0-3-2-15,7 0-1 16,45-3 3-16,10 1 0 16,-4 3 2-16,0 0 12 0,11 2-4 15,-10 4 17-15,-1-3 20 16,1 5-35-16,2 6 27 16,-19 3-10-16,2 0-21 15,-6 0 21-15,-14 6-24 16,-3 20 2-16,-14 8 27 15,-7 6-29-15,0-1 22 16,0 2-19-16,0-4-2 16,0 0 3-16,0-5-9 15,0-12 0-15,0-3-2 16,0-9-26-16,0-8-59 16,0 0-59-16,17-5-16 15,17-33-187-15</inkml:trace>
  <inkml:trace contextRef="#ctx0" brushRef="#br0" timeOffset="1497">2462 150 100 0,'0'0'340'16,"0"0"-199"-16,0 0-42 16,0 0-2-16,0 0-10 15,0 0-46-15,-120-80-26 16,120 80-15-16,0 18 6 15,0 13-7-15,0-5 1 16,14-1-1-16,30-7-12 16,-6-7 19-16,14-11-6 15,-14 0 56-15,6-3-19 0,-13-23 35 16,-17-5 3-16,-7-4-39 16,-7 4 23-16,-7 0-59 15,-38 8-9-15,-6 11 4 16,-8 12-44-16,-3 0-49 15,11 32-52-15,16 14-30 16,25 8-273-16</inkml:trace>
  <inkml:trace contextRef="#ctx0" brushRef="#br0" timeOffset="2559">3085 577 485 0,'0'0'286'16,"0"0"-159"-16,0 0 0 16,0 0-31-16,0 0-23 15,0 0 14-15,7-63-58 16,-7 63 18-16,0 0-39 15,0 0-8-15,-7 0-2 16,-31 28-10-16,-7 15 12 16,-6 12 4-16,13-2 4 0,24-1-8 15,0-9 0 1,14-6 2-16,0-11-14 0,14-6 12 16,14-12-4-16,9-5 2 15,1-3-2-15,0 0 4 16,7-26 0-16,-7-8 10 15,-4-12-8-15,-3-5 0 16,-17-3-2-16,-8-7 1 16,-6 4 14-16,0 9-14 15,-34 10-1-15,-4 16-11 16,-6 10 1-16,-1 12-10 16,0 0 20-16,0 16-10 15,8 25 15-15,9 15-7 16,11-3 2-16,17 2 0 15,0-12-12-15,31-9 12 0,27-11 0 16,1-15 0 0,10-5 11-16,13-3-3 0,-17 0-8 15,1-14 0-15,-4-9 3 16,-18 6 2-16,-9-5-5 16,-18 7 0-16,-10 6 13 15,-7 7-8-15,0 2-5 16,0 0 1-16,0 0-9 15,0 0-7-15,0 22 12 16,0 15-5-16,0 3 16 0,0-6-12 16,0-5 4-1,14-9 0-15,-1-9-15 0,-2-4 5 16,9-7-9-16,4 0 14 16,4-4 5-16,3-17 9 15,7-7-9-15,-11 3 0 16,11 2-3-16,-7-2 10 15,-17 10-7-15,-1 6 0 16,-13 9 5-16,0 0-16 16,7 0 11-16,4 6-5 15,-5 17-14-15,1 3 24 16,7 0-5-16,0-10 0 16,10-4-6-16,7-9 2 15,10-3-8-15,14 0 12 16,4-23-2-16,-1-14 12 0,-6-9-10 15,-1 6 6-15,-20-5 1 16,-17 3 23-16,-14 3-12 16,0 8-3-16,0 5 1 15,-14 10-12-15,-10 10-5 16,17 6 1-16,-7 0-12 16,8 26 2-16,6 12 10 15,0 6 0-15,0-4-10 16,6-3-7-16,25-3 17 15,14-8-1-15,-11 0 2 16,-3-3-10-16,7-6 9 16,-17 6 0-16,-14-6 0 15,-7 1 2-15,-7-2-7 16,-52 2-79-16,-23-4-136 0,-14-3-83 16,6-2-313-16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0:37.5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892 403 363 0,'0'0'233'0,"0"0"-117"15,0 0-4-15,-185-169-34 16,116 141 16-16,4 10-24 15,-18 10-38-15,1 8-3 16,-15 6-19-16,1 37-10 16,10 14 0-16,17 11 11 0,25 4-17 15,44-4 6 1,0-5 0-16,75-2-15 0,29-2 18 16,30-8-3-16,13 2 0 15,-6-5 8-15,-6-2-7 16,-32-1-1-16,-21 1 0 15,-30-3-4-15,-25-3 9 16,-20-5-6-16,-7 2 1 16,-7-6-2-16,-51 3-3 15,-18-10 5-15,-20-2 0 16,0-8 1-16,17-11 3 16,10-3-8-16,34 0-25 0,35-3-56 15,0-33 45 1,86-19-128-16,35-11 41 0,20-2 17 15,-18 3-1-15,-16 15 111 16,-42 10-1-16,-13 9 5 16,-14 8 28-16,-7 9 39 15,-18 8-3-15,-6 6-18 16,14 0-47-16,-11 11 10 16,11 23 36-16,3 15-23 15,-17 5 76-15,0 6-54 16,-7-2-18-16,7-4 6 15,-1-5-34-15,-6-12 14 16,7-9-16-16,4-10 13 16,-11-10-13-16,0-5 0 15,0-3 0-15,0 0-6 16,7-26-42-16,-1-17-122 0,-6-22-48 16</inkml:trace>
  <inkml:trace contextRef="#ctx0" brushRef="#br0" timeOffset="280">1106 603 239 0,'0'0'95'15,"0"0"-12"-15,0 0-52 16,0 0 7-16,0 0-22 16,0 0-16-16,-103 114-3 15,168-91-4-15,31-11 7 0,24-12 76 16,-3 0-24-16,-3-20 58 15,-42-11-40-15,-14-7-30 16,-27 4 25-16,-31 0-38 16,0 2-5-16,0 12-1 15,-37 6-17-15,-8 11-8 16,0 3 0-16,11 6-43 16,17 29-17-16,17 7-92 15,0 1-118-15</inkml:trace>
  <inkml:trace contextRef="#ctx0" brushRef="#br0" timeOffset="736">2247 898 277 0,'0'0'223'0,"0"0"-79"0,0 0-39 16,0 0 14-16,0 0-50 15,0 0-46-15,-199-104 15 16,161 108-38-16,0 30 0 16,11 9-3-16,3 11 13 15,10-2-10-15,7-1 0 16,7-5 4-16,0-12-5 16,14-11 1-16,17-9 0 0,6-14-7 15,5 0 23 1,-4-7-14-16,13-26-2 0,-13-12 9 15,7-16-2-15,-8-10-7 16,1-14 0-16,-10-16 25 16,-4-11-20-16,-24-5 30 15,0-3-7-15,-7 12-23 16,-31 19 19-16,0 32-21 16,25 31-3-16,-5 26 20 15,12 0-20-15,-1 63 0 16,0 37-8-16,7 23 21 15,0 9-21-15,0-13 8 16,38-7 0-16,20-23-6 16,7-15 6-16,18-14-39 15,-1-17-89-15,8-20-132 0,6-18-220 16</inkml:trace>
  <inkml:trace contextRef="#ctx0" brushRef="#br0" timeOffset="1799">3413 695 462 0,'0'0'155'0,"0"0"-9"16,0 0-17-16,0 0-61 15,0 0 16-15,0 0-66 0,-210-95-8 16,165 138 1-1,1 15-11-15,23 7 0 0,14-8-5 16,7 1 16-16,14-7-11 16,38-11 0-16,16-15 8 15,11-13-10-15,11-12 2 16,-1 0 0-16,7-17 2 16,8-23 15-16,-8-6-17 15,-7-11 0-15,-6-3 11 16,-18 3-13-16,-6 2 2 15,-15 12 0-15,-6 12-7 16,-24 13 19-16,10 16-12 16,-10 2 0-16,3 0-9 0,3 17-5 15,-6 9 14 1,3 5 0-16,-10-6-9 0,0-10 22 16,0-6-13-16,-7-5 0 15,7-4 9-15,-7 0 2 16,7-18-11-16,-7-14 0 15,0-2 2-15,0 0 13 16,0 5-15-16,-14 9 0 16,-7 6 10-16,-10 8-16 15,-6 6 6-15,-8 0 0 16,0 38-17-16,-6 12 37 16,6 11-20-16,11-5 0 15,16 0 3-15,18-11-20 0,0-11 17 16,0-14-20-16,24-14 12 15,11-6-13-15,10 0 21 16,10-8 0-16,-4-21 8 16,-6-5-10-16,-11-3 2 15,-3-4 0-15,-10-4-3 16,-11 4 25-16,-3 7-22 16,-7 14 12-16,0 12-4 15,0 8 13-15,0 0-21 16,0 5-6-16,0 30-16 15,0 5 39-15,0 3-17 16,0-4 0-16,0-7 7 16,14-6-15-16,17-6 8 15,-4-9 0-15,11-7 2 0,0-4 16 16,0 0-17-16,-4 0-1 16,-3-24 11-16,7-5-9 15,-18 1-2-15,11 2 0 16,-17 3 2-16,-7 9 10 15,0 8-12-15,-7 4 0 16,10 2-2-16,4 0-15 16,-7 15 9-16,0 15 8 15,10-1 0-15,-10 0 7 16,0-4-8-16,6-11 1 16,-13-4 0-16,7-8-5 15,-7-2 5-15,11 0 0 0,2 0 4 16,8-2 14-16,10-22-14 15,7-1-4-15,6-1 0 16,-16 0-7-16,3 8 8 16,-10 11-1-16,-21 3 0 15,10 4 4-15,4 0-11 16,-1 9 7-16,11 19 0 16,-10-1-16-16,7 4 16 15,-4-6 0-15,4 1-1 16,23-6-15-16,8-5-114 15,17-13-171-15</inkml:trace>
  <inkml:trace contextRef="#ctx0" brushRef="#br0" timeOffset="2219">5723 812 621 0,'0'0'95'16,"0"0"-22"-16,0 0-29 15,217-135 21-15,-128 92-35 16,-9 1-16-16,-22-1 46 16,-13 3-43-16,-14 9 31 0,-25 2 6 15,-6 15-41 1,0 5 36-16,0 6-49 0,0 3 2 15,-37 8-11-15,2 30 13 16,11 7-4-16,10 4 0 16,14-3 12-16,0-3-22 15,28-3 10-15,10-6 0 16,6-6-11-16,-6-4 18 16,0-4-7-16,-10-3 0 15,3 0 15-15,-25 3-24 16,1 0 9-16,-7 6 0 15,0 0-14-15,-20-1 7 16,-25-2-57-16,0-8-53 16,14-10-45-16,24-5-51 15,7-11-364-15</inkml:trace>
  <inkml:trace contextRef="#ctx0" brushRef="#br0" timeOffset="3277">6703 332 94 0,'0'0'293'15,"0"0"-152"-15,35-181-14 16,-35 149-17-16,0 19-39 16,0 8 26-16,0 5-73 15,0 10-14-15,0 36-16 16,0 23 22-16,0 11-7 16,0 3 0-16,10 0 3 15,11-6 5-15,-8-8-17 0,5-15 2 16,2-11-1-16,-13-12 9 15,3-11-10-15,4-14 0 16,-14-4 8-16,0-2 2 16,7 0-9-16,0-25 0 15,7-14 0-15,-14-11 6 16,0 4-7-16,0 7 0 16,0 7 6-16,-14 12-18 15,-7 6 12-15,4 5 0 16,17 7-14-16,0 2 13 15,10 0-1-15,70 0 0 16,33 0 2-16,11-9-2 16,-4-8 2-16,-24 2 0 0,-23 1-6 15,-29 2 17 1,-20 4-11-16,-17 5 0 0,-7 1 10 16,0-1 10-16,0 3-20 15,-31 0 0-15,-34 0 10 16,-4 0 0-16,-3 11-10 15,3 15 0-15,18 5 9 16,23 3-17-16,11 4 8 16,17-4 0-16,0-5-13 15,0-7-4-15,17-8 12 16,11-5 3-16,9-9 2 16,1 0-3-16,-7 0 3 15,-3-6 0-15,-14-13-3 16,3-5 13-16,-10 2-10 0,-7 1 0 15,0 7 11-15,0 6-11 16,0 5 0-16,0 3 0 16,0 0-12-16,0 0-8 15,0 11 20-15,-7 9 0 16,0 6 3-16,-3 0-7 16,10-1 4-16,0-2 0 15,0-5-6-15,30-3 19 16,1-10-13-16,4-5 0 15,3 0 12-15,6 0-3 16,8-5-9-16,-1-13 0 16,-6-2-3-16,-7-3 18 15,0 6-15-15,-18 3 0 0,-2 5 10 16,2 9-18 0,-13 0 8-16,17 0 0 0,4 17-21 15,3 9 22-15,6 4-1 16,-9-2 0-16,10-6 10 15,-7-5-17-15,-4-8 7 16,4-9 0-16,7 0-4 16,0 0 20-16,-11-35-16 15,11-6 0-15,0-12 9 16,-10-9-4-16,-4-7-1 16,-4-11 8-16,-20-10 58 15,0-1-56-15,0 0 32 0,-14 17-12 16,-23 24-32-16,16 25 41 15,-3 25-43-15,3 3-4 16,-3 54-9-16,-3 26 17 16,-4 23-4-16,17 2 0 15,14-8 13-15,0-11-38 16,0-23 25-16,28-9-77 16,9-17-14-16,-6-18-58 15,-3-10-26-15,3-12-85 16</inkml:trace>
  <inkml:trace contextRef="#ctx0" brushRef="#br0" timeOffset="3422">8082 492 339 0,'0'0'131'0,"0"0"1"16,0 0-24-16,0 0-81 16,0 0-1-16,0 0-20 15,258-63-6-15,-138 54-9 16,-10 0-110-16,-27 1-283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0:43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0 492 664 0,'0'0'93'16,"0"0"-4"-16,0 0 35 15,0 0-6-15,0 0-86 16,0 0-4-16,227-83 0 15,-49 37 37-15,22 1-26 16,3 8-15-16,-28 5-9 16,-34 15-1-16,-38 8-12 15,-27 9-2-15,-38 0-18 0,-32 0-59 16,-6 0-77-16,0 9 32 16,-37 8 28-16,-15-3-47 15,-6-2 27-15,-11 0 72 16,-3-4 42-16,-4-3 13 15,4-5 1-15,20 0 43 16,1 0 24-16,20 0-3 16,7 0 0-16,3 0-27 15,21 13-26-15,-7 20-4 16,7 18-5-16,-14 18 10 16,-3 3 11-16,10 2-32 15,-6-5 11-15,13-3-12 0,0-9 0 16,0-6-8-16,13-8-8 15,25-11-81-15,7-13-134 16,6-19-121-16</inkml:trace>
  <inkml:trace contextRef="#ctx0" brushRef="#br0" timeOffset="571">1072 432 485 0,'0'0'131'0,"0"0"-28"15,0 0-6-15,0 0-4 16,0 0-22-16,0 0-22 16,-37-63-49-16,37 96 12 15,0 17-7-15,0 10 13 0,0 3-12 16,10 0 11-16,-3 1-8 16,0-8-3-16,6-5-6 15,1-13 1-15,10-13-7 16,-10-16-1-16,3-9-8 15,4 0 15-15,10-26 4 16,-4-10 8-16,4 1-12 16,-10 3 5-16,3 12-2 15,-3 8-3-15,-15 4 0 16,12 8-1-16,-5 0 1 16,18 0 0-16,4 8 0 15,9 13 2-15,-6 2-7 0,7-3 5 16,0-9 0-16,-8-2 1 15,8-9 2-15,-7 0-1 16,-11-20 0-16,4-12 6 16,-10 0-2-16,-14 1-1 15,-7-9-2-15,0 9 23 16,0-1-19-16,-35 7 25 16,5 5-26-16,-8 14-2 15,10 6-8-15,-3 0 13 16,11 20-8-16,9 23 0 15,11 8 6-15,0-6-9 16,0-1 2-16,45-9 0 16,7-4-6-16,-1-14 6 0,18-3 0 15,-4-14-2 1,11 0 0-16,-4 0-16 0,4-16-76 16,-18-5-66-16,-20 7-132 15</inkml:trace>
  <inkml:trace contextRef="#ctx0" brushRef="#br0" timeOffset="2544">2881 655 343 0,'0'0'212'0,"0"0"-92"16,0 0-3-16,0 0-49 15,0 0-15-15,0 0 12 16,-83-86-49-16,83 86-3 16,0 0 6-16,0 0-13 15,0-2 13-15,0 2 8 16,0 0-16-16,0-4 32 16,0 2-18-16,0 2 15 15,0-6 13-15,0-8-19 16,0-4 5-16,0-1-39 15,0-7 9-15,0 0-3 16,-6-3-5-16,-8 8-1 16,-17 8 14-16,17-1-7 0,-7 2 3 15,4 7 0 1,10 5-9-16,7 0 20 0,0 0-21 16,0 0 0-16,0 8-3 15,0 47-4-15,0 22 7 16,0 11 0-16,0 20 7 15,0 21-13-15,-6 17 7 16,-25 18-1-16,10-4 0 16,14-20 9-16,7-26-9 15,0-29 0-15,28-30 1 16,23-24-15-16,-6-31 3 16,17 0-6-16,10-37 16 15,-14-20 2-15,4-14 2 16,-34-3-3-16,-28-5 1 0,0 3 0 15,-7-10 2-15,-45 2-3 16,-6 5 0-16,-1 11-4 16,-2 5 4-16,2 23-20 15,8 8 4-15,6 12 9 16,14 9-6-16,17 5 13 16,14 6-8-16,0-6 3 15,0-4 0-15,59-5-55 16,30-11 60-16,24 0-10 15,4-11 12-15,-13 0-2 16,-22 3 3-16,-30 8 7 16,-21 3-10-16,-25 9 3 15,-6 5-1-15,0 4 44 0,0 5-35 16,0 0-4 0,0 0-7-16,0 0-13 0,0 28 13 15,-17 15 9-15,3 13-4 16,8-3-2-16,6-9-3 15,0 6 0-15,0-19-7 16,6-5 16-16,25-6-21 16,-3-20 3-16,10 0-79 15,0-17-70-15,-7-23-103 16,-18-12-241-16</inkml:trace>
  <inkml:trace contextRef="#ctx0" brushRef="#br0" timeOffset="2706">3125 466 384 0,'0'0'143'16,"0"0"15"-16,0 0-21 16,0 0-46-16,0 0-11 15,0 0-75-15,-14-65 0 16,52 65-5-16,7 14-21 16,0 26-132-16,-18 14-176 15</inkml:trace>
  <inkml:trace contextRef="#ctx0" brushRef="#br0" timeOffset="3580">3586 932 509 0,'0'0'200'0,"0"0"-52"16,58-180-37-16,-34 106-40 15,4-3-5-15,-11 11-41 16,-10 3-1-16,-7 21 21 15,0 13-37-15,0 17 42 16,0 7-44-16,0 5-6 16,0 0-4-16,0 11-11 15,0 29 15-15,0 9 0 16,0 5 9-16,0-6-9 16,21-4 0-16,10-10 0 0,6-4-7 15,8-4 13 1,-17-11-6-16,-4 2 0 0,-11-11 3 15,-13 1-6-15,0 6 3 16,0-2-14-16,0 9 1 16,-31 0 13-16,11 0 7 15,-4-2-7-15,17-10 9 16,7-2-13-16,0-6 4 16,0 0-9-16,0 0 1 15,0 0 16-15,7-20-3 16,24-18-5-16,13-7 7 15,1-7-6-15,7 2-1 16,-15-8 0-16,-9 15 6 16,-11 9 0-16,-17 5 5 15,0 15 5-15,0 0-12 16,0 8 15-16,0 6-18 0,0 0 0 16,0 0-2-16,0 0-12 15,0 2 12-15,0 27-2 16,7 3 6-16,14 8-1 15,-14-3-2-15,10 3 0 16,-4-4-4-16,1-4 10 16,3 0-6-16,4-12 0 15,-14-3 6-15,0-3-10 16,-7-4 4-16,0 0 0 16,0-4-7-16,0 0-9 15,-7 0 16-15,-14-1 0 0,-10-5 9 16,18 0 2-16,-1 0-11 15,4 0 0-15,10-11-2 16,0-21-3 0,10-17 5-16,24-9 0 0,11-21 2 15,17-9-9-15,-11-17 7 16,-6 1 0-16,-17 7-2 16,-11 17 14-16,-17 14-12 15,0 17 0-15,0 24 7 16,-17 16 5-16,10 9-12 15,0 3-8-15,7 52 5 16,0 22 3-16,-7 11 0 16,0 9 0-16,7-2 5 15,0-12-10-15,0-14 5 16,14-10-4-16,6-9-1 0,5-24-121 16,-5-8-54-16,-3-18-95 15,-3 0-221-15</inkml:trace>
  <inkml:trace contextRef="#ctx0" brushRef="#br0" timeOffset="3770">4380 466 281 0,'0'0'187'0,"0"0"-37"16,0 0-35-16,0 0-86 16,0 0-7-16,0 0-14 15,227-43-4-15,-113 41-8 16,-4-4-116-16,0-7-348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0:49.6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159 581 203 0,'0'0'365'0,"0"0"-210"16,0 0-41-16,0 0 1 16,0 0-8-16,0 0-34 15,-69-103-20-15,69 123-53 0,-7 37 5 16,0 27 15-16,-17 18 10 15,10 12 0-15,1 5-1 16,6-2-27-16,-4-4 11 16,11-28-13-16,0-11 5 15,0-28-4-15,-7-14 0 16,7-20-1-16,0-12 11 16,0 0-3-16,0-20 19 15,0-41-13-15,0-36-3 16,0-29-19-16,7-11 15 15,11-6-7-15,-12 15 0 16,1 13 9-16,0 18-9 16,10 23 0-16,-3 22-4 0,0 27-7 15,10 14-3 1,10 11-10-16,18 0 18 0,3 16-15 16,-4 24 19-16,-16 12 2 15,-25 8-6-15,-10 6-6 16,0-4 2-16,-45-4 5 15,-6-1 1-15,-4-17-15 16,20-9 17-16,5-8-30 16,16-14-24-16,14-9 52 15,0 0 8-15,0-6-3 16,51-31-1-16,22-12-21 16,9 1 21-16,1 2 0 15,-18 3 0-15,-13 17-1 0,-15 1 5 16,-6 5-4-16,-10 6 0 15,-14 7 13-15,3 4-13 16,-10 3 0-16,0 0 3 16,0 0-11-16,0 0 8 15,0 18 0-15,0 20-6 16,-24 6 14-16,10 6 0 16,7-1-8-16,7-7 0 15,0-11-6-15,0-11 10 16,21-8-4-16,10-12 0 15,-4 0 7-15,4-6 3 16,7-26-10-16,-10-7 0 16,-4-10 1-16,-10-2 8 15,-14-2-9-15,0-3 8 0,0 10 1 16,-38 3 7-16,3 23-16 16,-9 3 0-16,-1 17-1 15,-7 0 7-15,-3 3-6 16,21 37 0-16,-4 0 3 15,24 14-8-15,14 4 5 16,0-7 0-16,7-5-10 16,38-15 16-16,-11-11-6 15,21-8 0-15,4-12 6 16,-1 0-4-16,1-32-2 16,-8-5 0-16,-6-1 6 15,0 4 0-15,-21-3-4 0,-10 6-2 16,-8 3 7-1,1 4-10-15,4 10 3 0,-11 8 0 16,0 6 9-16,0 0-9 16,0 0-5-16,0 32 4 15,0 14 1-15,0-1-5 16,0 4 5-16,0-9 0 16,0-3 0-16,7-11 6 15,13-6-6-15,11-15 0 16,-3-5 2-16,9 0-2 15,15-19 1-15,0-19-1 16,-1-2 1-16,-20 3 7 16,0 11-8-16,-17 2 0 0,-7 16 13 15,0 3-21 1,-1 5 8-16,5 0-3 0,-4 14-4 16,6 21 4-16,-6 5 3 15,10-3 0-15,-3-5 3 16,-7-12-8-16,7-9 5 15,-7-3 0-15,10-8-4 16,-3 0 17-16,10-5-13 16,-4-24 0-16,4-4 10 15,4 3-8-15,-4-1-2 16,3 5 0-16,-9 3-9 16,2 8 17-16,1 10-8 0,-11 5 0 15,11 0-2-15,10 0-9 16,-11 18 11-16,5 1 0 15,-5 2-11-15,4-10 16 16,-10-4-5-16,0-7 0 16,10 0 9-16,-4 0-12 15,18-13 3-15,0-27 0 16,-4-3-2-16,4-8 14 16,-7-12-12-16,0-12 0 15,-24-4 5-15,-7-7 17 16,0 0-16-16,0 12-2 15,0 22 23-15,-7 21-19 16,-3 22 14-16,-4 9-22 16,0 6 13-16,-10 42-23 15,-3 27 10-15,-4 16 0 0,17 10-1 16,14-7 10-16,0-11-9 16,14-21 0-16,17-9-14 15,13-22-34-15,-23-12-59 16,-7-19-29-16,-4 0 32 15,-10 0-68-15,0-6-109 16,0-12-221-16</inkml:trace>
  <inkml:trace contextRef="#ctx0" brushRef="#br0" timeOffset="141">1923 500 138 0,'0'0'243'0,"0"0"-97"16,0 0-39-16,0 0-67 15,0 0 0-15,0 0-29 0,295-156-3 16,-192 133-2-16,-20 8 4 15,-32 9-20-15,-30 6 3 16,-21 0-108-16,-7 0-191 16</inkml:trace>
  <inkml:trace contextRef="#ctx0" brushRef="#br0" timeOffset="284">1121 203 507 0,'0'0'113'0,"0"0"-4"16,0 0-109-16,0 0-4 0,0 0-28 15,0 0-331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1:59:12.6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392 19 677 0,'0'0'180'0,"0"0"-56"16,0 0-15-16,0 0-56 15,0 0-26-15,0 0-8 16,-200-20-10-16,156 31-9 15,-1 15 0-15,14 3 8 16,10 5-20-16,4 6 12 16,17-1 0-16,0-1-2 0,0-1 12 15,31-6-10-15,7 1 0 16,7-4 8-16,-1-5-18 16,-2 1 10-16,-4-7 0 15,-8 0 0-15,-16-6 11 16,3 1-11-16,-17-1 0 15,0 0-3-15,0 7-13 16,0 5 15-16,-44 5 1 16,-11 4 3-16,-4-7 6 15,8-2-9-15,13-8 0 16,17-7 7-16,-3-3-8 16,17-1 1-16,0-4 0 0,7 0 11 15,0 0-3-15,0 0 4 16,0 3-12-1,0-3 1-15,0 2-13 0,0-2 12 16,0 6-17-16,0 0 11 16,7 8-4-16,17 6 6 15,-10 9 4-15,0 4 0 16,-14 11-14-16,0 7 18 16,0 15-4-16,0 14 16 15,-28 14-8-15,-3 1 56 16,11-1 8-16,13-17-61 15,7-10 20-15,0-17-30 16,0-9 12-16,21-10 0 16,9-11-8-16,5-9 5 0,10-11 3 15,23 0 2-15,5-4 38 16,16-28-40-16,0-6-6 16,-30 4-7-16,-28 5-15 15,-31 4-107-15,-14-4-238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0:52.0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41 592 634 0,'0'0'118'16,"0"0"45"-16,0 0-76 15,0 0 27-15,0 0-11 16,0 0-53-16,-41-123 22 16,41 123-53-16,0 0-11 15,0 0-8-15,0 6 10 16,0 22-10-16,0 15 0 15,6-3 8-15,8 3-13 16,7-3 6-16,3-6-1 16,-4-5 0-16,11-12 14 15,0-5-14-15,14-12 0 0,0 0 2 16,6-12 2-16,8-26-1 16,-8-1-3-16,-13-4 5 15,-10 3 7-15,-11 9-12 16,-10 2 0-16,-7 9 4 15,0 11-9-15,0 4 5 16,0 5 0-16,0 0-5 16,0 0-3-16,0 19 8 15,0 19 0-15,0-4 3 16,0-6-12-16,7-7 9 16,6-13 0-16,5-2-3 15,2-6-3-15,11 0 6 0,-3-3 0 16,3-26 2-16,0-5-6 15,-4-9 4-15,-13-2 0 16,3 1-5 0,-17 5 19-16,0 7-14 0,0 6 0 15,0 7 4-15,-24 13-11 16,17 6 7-16,-7 0-13 16,7 0 8-16,1 20 1 15,6 17 4-15,0-2 0 16,0-5 5-16,13-6-24 15,32-10 18-15,-7-14-8 16,-4 0 5-16,11-6 8 16,-7-26-3-16,6-7-1 0,-13-7 4 15,-10-3-4-15,3-2 8 16,-24-6-8-16,0 5 31 16,0 3-28-16,-10 9 33 15,-25 9-15-15,4 11-16 16,18 6 30-16,-5 11-31 15,12 3-4-15,6 0 0 16,-7 37 4-16,7 9-5 16,0 8 1-16,0 3 0 15,0 3-4-15,0-3 7 16,0 0-3-16,7-4 0 16,-1-5 6-16,12-8-8 0,-5-9 2 15,1-11 0 1,10-3-4-16,-17-11 7 0,7-3-3 15,10-3 0-15,-3 0 7 16,16-3-11-16,8-26 4 16,0-5 0-16,0 9-10 15,-8-1 10-15,-9 14-1 16,-4 12 1-16,-10 0-19 16,6 6 13-16,-9 26 6 15,-5-1 0-15,1-5-13 16,-7-6 21-16,7-9-8 15,0-11 0-15,7 0 8 16,3 0-13-16,4 0 5 16,10-29 0-16,6-5 2 0,8-11 3 15,-17 2-5-15,-11-3 0 16,-10 9 10-16,-7 5-11 16,0 11 1-16,0 5 0 15,-17 8-8-15,-4 8 7 16,-3 0-4-16,-4 14 0 15,-3 29 5-15,11 3-5 16,3 5 5-16,17-2 0 16,0-4-9-16,0-11 18 15,31-11-9-15,6-11 0 16,8-9 10-16,7-3-11 16,6 0 1-16,1-26 0 15,2 0-1-15,-16 0 9 0,-11 1-8 16,-3 5 0-16,-10 2 11 15,-4 10-15-15,-10 2 4 16,0 6 0-16,7 0-9 16,-7 0 6-16,3 6 3 15,4 14 0-15,-14 6 5 16,7-1-12-16,-1 7 7 16,1-15 0-16,4-3-6 15,-11-8 13-15,7-6-7 16,-1 0 0-16,8 0 9 15,10 0-13-15,-3 0 4 16,17-17 0-16,0 3-2 0,-4-6 11 16,-3 2-9-1,0 4 0-15,-17 3 6 16,-1 5-11-16,-6 3 5 0,10 0 0 16,-10 3-10-16,0 0 14 15,7 0-4-15,-4 0 0 16,-3 0 5-16,7-6-8 15,-14-2 3-15,0-9 0 16,0 3 1-16,0-6 4 16,0-4-5-16,0 11 0 15,0-5 12-15,0 10-20 16,-14-4 8-16,14 6 0 16,-7 4-7-16,7 2 15 0,-10 0-8 15,10 0 0 1,0 0-3-16,0 0-10 0,0 0 13 15,0 0 0-15,0 0-4 16,0 0 9-16,0 0-5 16,0 0 0-16,0 0 6 15,0 8-13-15,0 4 7 16,0-1 0-16,17 4-9 16,-3-10 17-16,-7 3-8 15,10 2 0-15,-10 4 10 16,7-5-21-16,-1 7 11 15,4-2 0-15,-3 4-3 16,0-4 7-16,3-2-4 16,-10-4 0-16,14-5 6 15,-8-3-17-15,11 0 11 0,14 0 0 16,7-6-3-16,0-23 12 16,6 1-9-16,-16-3 0 15,-4 5 10-15,-7 6-17 16,-17 3 7-16,-1-3 0 15,1-3 0-15,-7 0 10 16,0 6-10-16,0-3 0 16,0 8 6-16,0 3-10 15,0 9 4-15,0 0 0 16,0 0-14-16,0 0 12 16,0 0 0-16,0 0-85 15,-7 3-76-15,1 15-18 0,-1-13-122 16,7-2-290-1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0:54.0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295 643 422 0,'0'0'207'15,"0"0"-38"-15,-110-215-48 16,79 150 31-16,4 16-34 16,3 21-32-16,17 22 18 15,7 6-85-15,0 20 5 16,0 45-24-16,-7 36 0 15,-10 21 30-15,10 4-30 16,0-6 0-16,7-16 3 16,0-16 13-16,7-19-16 0,17-18 0 15,-3-19 7-15,-4-18-24 16,-10-14 9-16,0 0-10 16,6-35 9-16,-6-19-21 15,-7-6 8-15,0 6 9 16,-7 14-13-16,-31 8 22 15,-6 12-36-15,9 15 18 16,11-2 20-16,11 7-43 16,13 0 39-16,0 24 3 15,6 10-29-15,53-8 25 16,23-6-24-16,1-15 31 16,-4-5-4-16,4-5 9 15,-15-29-5-15,-23-4 0 16,-11-7 6-16,-10-10 7 0,-17-5-5 15,-7 3-3-15,0-12 11 16,0 13-4-16,0 10 3 16,-24 13 2-16,4 17-15 15,-1 14 22-15,4 2-24 16,3 2 0-16,0 47-1 16,-3 10 15-16,3 22-10 15,7 2-4-15,7-1 0 16,0-7-2-16,0-4 4 15,28-14-2-15,10-11 0 16,-7-20 12-16,7-9-20 16,-11-17 8-16,18 0 0 0,6-20 4 15,8-29 1-15,16-2-5 16,-16 1 0-16,-21 20 13 16,-14 13-14-16,-17 14 1 15,0 3-4-15,6 0-9 16,1 20 6-16,17 14 7 15,0 0 0-15,-4-8 10 16,11-9-18-16,-7-8 8 16,7-9 0-16,-10 0-14 15,9 0 20-15,1-20-6 16,-10 0 0-16,3-6 13 16,0-11-17-16,-4 3 4 15,-10-3 0-15,-10-1-4 0,-7 7 10 16,0 5-6-16,0 15 0 15,-24 8 4-15,-3 3-12 16,3 0 0-16,10 22 8 16,7 14-10-16,7 3 15 15,0-2-5-15,0-3 0 16,21-9 2-16,16-7-17 16,8-12 13-16,-7-4 2 15,-4-2-12-15,4 0 17 16,-14 0-5-16,-3 0 0 15,-14 0 12-15,10-2-16 16,-10-4 4-16,-7 6 0 16,0 0-8-16,7 0 15 0,-1 0-7 15,15 0 0-15,10 0 0 16,14 0-10-16,13 0 10 16,11 6 0-16,-11-6-11 15,1 0 11-15,-1 0 0 16,-13-14 0-16,-7-14 8 15,-7-1-8-15,-24 0 3 16,0 3-1-16,-7 1 41 16,0 10-39-16,0 4 36 15,0 5-17-15,-7 6-14 16,-17 0-18-16,-4 42 6 16,-17 19 3-16,-13 21-2 15,6 11 10-15,-3 10-8 16,21 5 0-16,-4 7 8 0,14-1-13 15,3 0 5-15,-10 1 0 16,4-7-4-16,3-5 15 16,3-25-11-16,-10-30 0 15,11-22 10-15,-11-26 31 16,0 0 8-16,-21 0-23 16,-6-32-7-16,-8-13-17 15,5-16-2-15,9-10 0 16,18-6-83-16,23 8-74 15,11 3-280-15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0:59.4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81 103 603 0,'0'0'210'0,"0"0"-40"0,0 0-40 15,0 0-2-15,0 0-76 16,0 0 6-16,0-106-58 16,-20 130 3-16,-5 15-7 15,12 21 4-15,-1 6 0 16,7-9-6-16,7-6 21 16,0-7-15-16,0-17 0 15,7-8 9-15,14-14-22 16,16-5 13-16,15 0 0 15,6-38 21-15,11-1-4 0,-10-10-17 16,-1 3 0 0,-20-5 12-16,-17 5-16 0,-21 3 4 15,0 5 0-15,0 12 4 16,0 13 10-16,0 10-14 16,0 3 0-16,0 9-20 15,0 24 5-15,0 17 15 16,17-1 0-16,-3-1-7 15,10-5 20-15,-4-4-13 16,-13-7 0-16,0-1 4 16,-7-11-21-16,0-2 17 15,0-3-3-15,0-10 1 16,-45-3-66-16,-13-2-7 16,-14 0-95-16,-4-7-145 15,0-37-274-15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0:59.78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0 385 0,'0'0'171'0,"0"0"-47"16,0 0-73-16,0 0-6 15,0 0-45-15,0 0 0 16,24 23 4-16,-17 2 11 15,-7 7-14-15,14-6-1 16,-7-6 10-16,6-1-6 0,11-1-4 16,7-12 0-16,-3-6 1 15,3 0 15-15,-4 0-13 16,-3-18-3-16,-24-7 7 16,0-1-9-16,0 0 2 15,0 3 0-15,-24 6-4 16,-10 17-27-16,-11 0-118 15,1 3-207-15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0:58.8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52 1326 298 0,'0'0'193'16,"0"0"-59"-16,0 0 22 15,0 0-35-15,0 0-52 16,-61-183 16-16,61 131-56 16,31-1-10-16,6 1-7 15,8 9 0-15,-17 17-9 16,-11 9-3-16,-4 17 0 15,-6 0-8-15,0 17-8 16,0 24 16-16,3 7-2 16,-10 6 11-16,0 1-8 0,0-10-1 15,0-1 0 1,0-11-9-16,0-7 18 0,0-9-9 16,0-8 0-16,0-6 6 15,0-3-1-15,7 0-5 16,-7 0 0-16,21 0 16 15,10-29-9-15,7-12-6 16,13-4-1-16,8-6 10 16,-8 8-16-16,-20 12 6 15,-10 11 0-15,-7 8-5 16,-14 12 6-16,10 0-1 16,-3 0 0-16,7 6-7 15,10 14-1-15,-11 3 8 16,8-3 0-16,-14 0-9 0,3-12 11 15,-3 4-2-15,-7-6 0 16,0-6 10-16,7 0-10 16,-7 0 0-16,14 0 1 15,10-20 0-15,3-12 4 16,18-11-5-16,0 9 0 16,-14 12 9-16,-11 13-15 15,-13 9 6-15,10 0-5 16,-3 0-4-16,17 25 2 15,-10 1 7-15,10 0 0 16,13-6 6-16,1-9-12 16,7-5 6-16,6-6 0 0,1 0-7 15,-1-12 13-15,4-25-6 16,-11-3 0-16,1-5 12 16,-14-10-14-16,-4-4 2 15,-3-5 0-15,-17 7-3 16,-14 3 9-16,0 25-6 15,0 9 0-15,0 20 8 16,-28 0-22-16,-9 34 12 16,-15 29 2-16,7 3-9 15,14 8 18-15,18-2-9 16,13-18 0-16,13-8 7 16,39-15-14-16,3-16 7 15,10-10 0-15,1-5-3 16,16-11 11-16,14-29-8 0,1-10 0 15,-1-3 12 1,-14 2-15-16,-23 8 3 0,-28 2 0 16,-24 10-2-16,-7 6 9 15,0-1-7-15,-7 9 0 16,-24 5 12-16,-7 12-19 16,11 0 7-16,-11 6 0 15,7 31-17-15,3 5 21 16,11 11-4-16,10-2 0 15,7 0 11-15,0-13-20 16,31-13 9-16,14-5 0 16,27-20-9-16,18 0 22 0,6 0-13 15,7-31 0-15,4-15 9 16,-11-9-12-16,0-8 3 16,-17-10 0-16,4-16-3 15,-25-5 15-15,-6-15-12 16,-14 0 10-16,-14 9-3 15,-18 11 27-15,-6 24-18 16,0 16 1-16,0 27 57 16,-6 16-48-16,-12 6 19 15,12 14-45-15,-15 49 3 16,-17 34-13-16,7 29 10 16,4 14 0-16,3 0-7 15,24-17 15-15,0-15-8 0,0-27 0 16,30-24 10-16,22-22-29 15,0-25 13-15,13-10-50 16,18-5-17-16,-1-38-108 16,-17-11-85-16,-27-4-203 15</inkml:trace>
  <inkml:trace contextRef="#ctx0" brushRef="#br0" timeOffset="149">2838 626 245 0,'0'0'171'0,"0"0"3"15,0 0-25-15,0 0-11 16,0 0-64-16,0 0-67 0,24-20-7 16,72 14 0-16,21-7-11 15,3 6-235-15,-10-10-341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1:01.4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132 205 23 0,'0'0'446'15,"0"0"-314"-15,0 0 15 16,0 0-38-16,0 0-9 16,0 0-20-16,0-97-28 15,-17 85-1-15,4-2-35 16,-12 14 20-16,12 0-36 16,-8 0 5-16,-3 32-9 0,10 7 4 15,14 13 0 1,0-9-10-16,14 3 10 0,44-8 0 15,32-13-2-15,-1-11-3 16,8-9 0-16,-15-5 5 16,-10 0 0-16,-27-26 0 15,-7-11 14-15,-21 3-14 16,-17-9 0-16,0-2 11 16,0-1-7-16,-17-3-4 15,-21 9 0-15,4 9-2 16,-4 14 6-16,-7 17-9 15,-6 0 5-15,-8 23-5 16,7 22-2-16,-3 13 7 16,28 5 0-16,27 2-7 0,0-8-1 15,27 0-2-15,56-13 5 16,6-13 4-16,1-17-5 16,-8-8 6-16,-3-6 0 15,-3 0 1-15,-11-32 7 16,-6-13-8-16,-4-10 0 15,-10 4 11-15,-25-1-9 16,-6 7-1-16,-14 13-1 16,0 7 31-16,0 7-30 15,0 16 22-15,0 2-23 16,-7 0 1-16,0 0-4 16,-7 28-8-16,-3 15 11 15,17 8-1-15,0 1 8 0,0-8-7 16,45-8 0-16,0-10 10 15,-1-6-17-15,-6-13 7 16,0-7 0-16,0 0 4 16,-11 0 8-16,4-1-10 15,7-23-2-15,-17 4 10 16,-1 6-2-16,-9-3-8 16,2 4 0-16,-13 6 20 15,0 1-16-15,0 6 5 16,0 0-9-16,7 0-19 15,7 6 16-15,10 19-5 16,14 7 8-16,-4-6-2 0,-3 5 7 16,7-11-5-16,-10-2 0 15,-4-4 9-15,-18-14-14 16,1 0 10-16,17 0 1 16,-3-20 16-16,10-17-14 15,-3-9-2-15,2-3-6 16,1 4 10-16,-3-1-12 15,-11 14 2-15,4 13 0 16,3 7-5-16,3 12 2 16,11 0 3-16,0 6 0 15,-4 25-6-15,4 15-8 16,0-3 12-16,-7 3 2 16,-10-9-9-16,-8-11 18 0,11-7-9 15,-17-7 0-15,7-12 5 16,3 0-5-16,4 0 0 15,10-31 0-15,20-7 0 16,-13 1-65-16,-17 11-137 16,-7-5-471-16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1:03.58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323 409 809 0,'0'0'133'0,"0"0"-37"16,0 0-55-16,0 0-2 15,0 0 24-15,-79 217-42 16,62-123 22-16,3 7-10 16,-7-10-23-16,-3-2 27 15,4-12-36-15,13-14 2 16,-3-32-2-16,10-13 13 16,0-18-14-16,0 0 19 15,0-32-4-15,0-25 46 0,0-33-61 16,10-12 0-1,24-24 0-15,-3-14 16 0,-17-17-17 16,10 2 1-16,-3 16 0 16,-14 36-6-16,17 40 6 15,-18 37 0-15,25 26-6 16,4 20-25-16,27 49 30 16,-4 28 1-16,-13 30-4 15,-18 6-5-15,-3-7 9 16,-10-15 0-16,10-16-7 15,-17-18-2-15,7-20-15 16,0-26-48-16,-4-11-30 0,-10-14-8 16,0-6 15-16,0-8 60 15,0-35-117-15,0-9-47 16,-38 7 123-16,-38 2-46 16,-13 17-25-16,-14 6 135 15,7 8 12-15,6 7 3 16,11 5-3-16,24 0 1 15,28 5 14-15,13 13 4 16,14 8 9-16,7-7 28 16,51 1 16-16,32-8-8 15,20-12 17-15,17 0 5 16,-3-26 10-16,-4-16 3 16,-17-4-23-16,-27 0 6 15,-18 3-47-15,-27 6 30 16,-24 11 11-16,-7 6-29 0,0 14 27 15,0 6-34-15,0 0-32 16,0 0-8-16,-17 20-17 16,10 23 17-16,7 9 0 15,0 4 10-15,0 2-11 16,0-1 1-16,0-6 0 16,0-7 0-16,0-19 2 15,17-5-2-15,-10-20 0 16,7 0 11-16,17 0 4 15,13-37-13-15,8-15 3 16,6-5-1-16,1 6 4 16,-7 5-8-16,-22 16 0 0,-9 9 5 15,-4 21-17-15,-3 0 11 16,7 2-9-16,3 30-3 16,7 5 3-16,-11-5 10 15,11-7 0-15,-10-5 7 16,10-14-16-16,-4-6 9 15,18 0 0-15,0-20 6 16,-1-22 2-16,1 1-8 16,-14-10 0-16,-3 2 8 15,-22 3-8-15,-6 3 0 16,0 12 0-16,0 17-1 16,0 8 1-16,-6 6-4 15,-1 0-8-15,0 31-4 0,7 13 10 16,0 1 6-16,0 1-1 15,20 3-13-15,11-18 7 16,0 4 7-16,-10-17 0 16,-14 0 4-16,0-3-6 15,-7-4 2-15,0-5-11 16,0 2 6-16,-28 4-57 16,-16-6 43-16,-1 5-18 15,14-8 0-15,17 2 29 16,7 1-35-16,7-6 12 15,0 0 2-15,0 0 1 16,38 0 28-16,14 0 0 16,-1-11 10-16,8-15-7 0,-1-5-3 15,-13-2 0-15,-14 0 25 16,0 2-16-16,-24-1 23 16,-1 6-1-16,1 6-10 15,-7 9 12-15,0 5-18 16,0 6-9-16,0 0-4 15,0 0-2-15,7 17-5 16,-7 23 0-16,14 3 10 16,3 3-5-16,-3-3 0 15,10-3 0-15,4-15-2 16,-4 1 8-16,3-14-6 16,-3-6 0-16,-3-6 9 15,10 0 4-15,13-24-8 16,1-10-4-16,0-3 9 0,-11 1 2 15,-3-5-12-15,-10 10 9 16,-11 6-1-16,-10 4 6 16,0 14-14-16,0 7 0 15,0 0-2-15,0 0-25 16,0 9 27-16,7 15-5 16,-7 7 11-16,7-11-10 15,0 0 4-15,6-7 0 16,5-5-1-16,-5-8 11 15,18 0-10-15,14 0 8 0,0-26 0 16,-11-6-2 0,-10 0-6-16,-3 4 0 0,-14 5 2 15,3-9 10-15,-10 7-12 16,0-1 0-16,0 6 9 16,0 6-13-16,-17 2 4 15,-4 12-8-15,-10 0 7 16,4 14-26-16,-4 24 27 15,7 13 0-15,24 0 4 16,0-2-9-16,10-8 5 16,24-15 0-16,4-16-10 15,14-10 18-15,10 0-8 16,3-5 6-16,0-33 3 16,-3-1-3-16,-20 1-6 15,-5-7 0-15,-6 2 4 0,-17 3 7 16,-7 8-11-16,-7 7 0 15,0 13 8-15,0 12-14 16,0 0 6-16,-14 0-12 16,-17 31-8-16,4 15 33 15,3 3-13-15,17 2 0 16,7-11 2-16,0-3-7 16,0-10 5-16,0-9 0 15,14 0-5-15,-4-6 13 16,11-12-8-16,-15 0 0 15,18 0 10-15,14-6 7 16,4-19-16-16,2-7-1 16,1 1 7-16,0 6 4 15,-1-3-11-15,-6 12 0 0,-17 10 4 16,3 6-19-16,-4 0 14 16,11 0 0-16,-10 29-8 15,3 5 5-15,-10 9 4 16,10-10 0-16,3-3 3 15,4-10-6-15,7-14 4 16,14-6-1-16,6 0 16 16,1-18-10-16,3-12 2 15,-21-3-8-15,4 5-9 16,-21-1-68-16,-4 9-547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2:19.4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358 860 918 0,'0'0'115'15,"0"0"50"-15,0 0-22 16,0 0-57-16,0 0 2 15,0 0-45-15,7-91-23 0,-7 91-4 16,0 0-16 0,0 0-3-16,0 26-8 0,0 4 6 15,0 13 0-15,0 3 5 16,0-3 0-16,0-9 1 16,0-5 10-16,0-6-11 15,0-12 0-15,0-6 5 16,0-5-7-16,0 0 6 15,0 0-2-15,0 0 20 16,0-5-22-16,0-21 14 16,0-5-14-16,0-9 4 15,0-9-7-15,0 1 3 16,-7 5 0-16,-17 12-7 16,17 19 16-16,-7 9-20 15,0 3 9-15,-10 0-37 0,-27 15 10 16,-1 18 29-16,-13 2-28 15,20-3 19-15,0-10-27 16,28-7 34-16,17-9-10 16,0-6 6-16,0 0-10 15,0 0 15-15,31-9 1 16,21-25 15-16,23-15-9 16,-2 1-6-16,9-1 0 15,-23 15 9-15,-15 11-12 16,-13 14 3-16,-24 9 0 15,0 0-8-15,17 3-3 16,-3 26 11-16,3 5 0 0,-4 0 6 16,1 3-18-1,-4 1-5-15,4-10-157 0,3-8-112 16,-4-11-357-16</inkml:trace>
  <inkml:trace contextRef="#ctx0" brushRef="#br0" timeOffset="1627">492 325 701 0,'0'0'143'0,"0"0"-59"16,0 0 17-16,0 0 39 16,0 0-48-16,0 0-25 15,251-86-8-15,-206 52-27 16,-15 0 21-16,-9-3-25 16,-21 2-13-16,0 4 19 15,0 3-33-15,0 5 0 16,-7 8 0-16,-7 9-1 15,-3 6-1-15,4 0-23 0,-1 21 11 16,-17 25 7-16,10 13 6 16,4 13 0-16,3-1-1 15,14 1-1 1,0-6 0-16,0-13-14 0,7-12-11 16,17-19 25-16,-3-13-18 15,3-9 15-15,3 0 1 16,18-26 8-16,7-14 15 15,-8 0-12-15,-13 6-3 16,-3 15 15-16,-11 9-15 16,-10 8-4-16,-7 2 0 15,0 0-10-15,21 0 7 16,-4 17-13-16,17 15 16 16,4 2-8-16,0 0 8 15,0-6 0-15,-11-5-2 0,-3-11 7 16,-17-10-12-16,0-2 7 15,0 0 0-15,0-2 19 16,-7-26-16-16,10-7 6 16,-10-8 6-16,0 3-10 15,0 0 12-15,0 11-17 16,-10 9 2-16,3 12 0 16,7 8-2-16,-7 0-12 15,7 0-4-15,0 31-6 16,0 15 21-16,0 0 1 15,0-3 0-15,24-12-5 16,3-8 5-16,4-12 0 0,-3-8-3 16,3-3 7-16,14 0-4 15,-8-3 0-15,8-20 1 16,-11-5 7-16,4 0-6 16,-7 2 0-16,-10 3-1 15,-4 9 10-15,-3 5-15 16,-14 9 4-16,7 0-11 15,6 0 9-15,5 11-36 16,9 12 38-16,-3 0-5 16,-17-3-28-16,7-9 15 15,-7-5-15-15,-7-6 33 16,0 0 6-16,0 0-3 16,0-2 26-16,0-18-2 15,0-6-27-15,-7 3 22 0,-7 0-22 16,-7 8 6-16,4 7-11 15,4 2 5-15,6 6-13 16,0 0 5-16,-10 3-24 16,-4 32 32-16,-3 13 5 15,17 1-3-15,7-4-4 16,0-7-1-16,24-13 2 16,10-11 1-16,11-10 0 15,-7-4 2-15,-7 0 7 16,14-18-4-16,-18-10 17 15,-3-7-21-15,4 1 11 16,-4-1-5-16,-4 5 0 0,-9 10 7 16,-11 11-14-16,0 6 0 15,0 3-2-15,0 0-16 16,0 9-4-16,0 16 6 16,13 9 16-16,1-2 11 15,10-7-11-15,4-7 1 16,-4-10-7-16,3-5 4 15,4-3 2-15,7 0 12 16,7 0-9-16,0-20 13 16,-11-3-16-16,11 2 0 15,-8-7 0-15,-6 6 11 16,-3 5-11-16,-11 8 0 16,-10 7 5-16,0 2-18 15,0 0 11-15,6 0-22 0,5 8 22 16,-5 9-24-16,-13-2 22 15,7-7 2-15,-7-2-11 16,0-4 7-16,0-2 6 16,0 0 0-16,0 0 6 15,-27 0-2-15,-11-11 4 16,-14 0-8-16,15 5 2 16,-8 6-8-16,24 0 1 15,-3 3-7-15,10 22 8 16,8 10-6-16,6-1 8 15,0-2 1-15,0-3-16 16,27-13 11-16,4-4-12 0,-3-12-9 16,-4 0 18-16,-11 0 9 15,18-14 7-15,-3-21 18 16,3-8-8-16,-7-8 51 16,-10-9-29-16,-8 0-9 15,1-1 21-15,-7 13-42 16,0 14 15-16,0 17 3 15,0 14-26-15,0 3 4 16,0 0-5-16,0 16-33 16,0 25 32-16,18 10-9 15,2 6 7-15,1-5-29 16,3-3-95-16,14-9-28 16,-4-15-77-16,11-16-155 0</inkml:trace>
  <inkml:trace contextRef="#ctx0" brushRef="#br0" timeOffset="1816">3012 131 646 0,'0'0'179'0,"0"0"15"15,0 0 4-15,0 0-84 16,0 0-15-16,0 0-80 16,-24-91-19-16,24 144-5 15,0 22 2-15,0 8 3 16,0 1 0-16,24-5-3 15,4 1 0-15,23-14-228 0,11-9-281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2:24.3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0 692 311 0,'0'0'388'0,"0"0"-293"16,0 0 21-16,0 0 20 16,0 0-27-16,0 0-4 0,44-67-46 15,-13 36-27-15,-10-6 21 16,3-6-25-16,-10-2 4 16,-7-5 12-16,-7 6-42 15,0-6 34-15,0 7-29 16,0 1-6-16,0 7 13 15,-21 13-10-15,14 7-4 16,0 15 0-16,7 0-21 16,0 0 14-16,-17 43-26 15,17 14 33-15,-7 12-2 16,7 2 6-16,0-10-4 16,0-12 0-16,0-13 7 0,0-13-19 15,0-11 12-15,0-10-7 16,7-2-1-16,10 0 2 15,-10 0 6-15,21-8 0 16,3-18 10-16,6-5-11 16,8 5 1-16,-17 0 0 15,3 9-7-15,-4 8 3 16,-3 4 1-16,-3 5-13 16,3 0-27-16,7 0 30 15,-11 17-12-15,11 2 16 16,-17-4 2-16,17-6 5 15,-17-4 2-15,6-5 0 16,-2 0 3-16,2 0 2 0,-6-19 6 16,10-7 14-16,-17-9 14 15,7 0-25-15,-7 5 1 16,-7-4 3-16,0 2-17 16,0 6 16-16,0 6-17 15,0 11 0-15,0 9-3 16,0 0-12-16,0 0-7 15,-7 9-2-15,-14 20 24 16,-10 5 6-16,24 0-6 16,0-5 0-16,7-4-1 15,0-1-1-15,7-10 2 16,24-3 0-16,4-5 0 0,9-6 0 16,11 0 1-16,-3 0 0 15,6-6 8-15,-13-17 0 16,-7 1-8-16,-4-2-1 15,-10 5 8-15,-10-1-3 16,0 6-5-16,-4 4 0 16,-3 10 1-16,-7 0-1 15,0 0 0-15,0 0-9 16,7 0-27-16,0 0 32 16,0 10-14-16,-7-5 18 15,0-2-5-15,0-3 9 16,0 0-4-16,0 0 11 15,0 0-11-15,0 0 25 16,0-3-25-16,0-12 2 0,0 4-5 16,-14 0 5-16,0 5-4 15,4 6 2-15,-4 0-36 16,0 0 22-16,-17 20 3 16,4 17 11-16,3 3-1 15,17 3 1-15,7-9 0 16,0-5 0-16,0-9 3 15,0-8-13-15,14-7 3 16,17-5 2-16,-1 0 4 16,12-8 2-16,-11-21 6 15,0-2 6-15,-11-4-8 16,-6 0 12-16,-4 2-14 16,4 7-2-16,-14 9 16 0,0 11-8 15,0 6-15-15,0 0 6 16,0 0-33-16,0 26 26 15,0 14 4-15,14 0 3 16,10-6-3-16,3-2 8 16,4-12-5-16,0-5 0 15,-3-10 3-15,3-5-2 16,-4 0 3-16,11-3-4 16,14-23 14-16,-8-3-3 15,1-2-11-15,0-1 0 16,-7 5 11-16,-7 3-13 15,-11 10 2-15,1 8 0 16,-4 6-7-16,-3 0-3 0,10 0 6 16,-10 14-4-16,-1 9-10 15,-6 0 12-15,-7-3 1 16,7-9 5-16,-7-2-8 16,0-6 15-16,0-3-7 15,0 0 6-15,0 0-2 16,-7-6 12-16,-20-16-16 15,-4-4 0-15,0 3 6 16,-4 0 0-16,4 3-6 16,1 10 0-16,16 3 2 0,7 7-7 15,-7 0-16 1,-10 20 13-16,10 20-3 0,1 5 13 16,13 4-2-16,0-3 0 15,0-9 2-15,0-11-15 16,27-9 13-16,4-11-5 15,-10-6 3-15,10 0 4 16,0-17 15-16,-4-18 1 16,-13-6-6-16,10-9 23 15,-17-4-16-15,6-7-10 16,-13-4 15-16,0 2-23 16,0 8 23-16,0 14-24 15,0 20 9-15,0 12-10 16,-6 9 1-16,-1 5-20 15,0 48-4-15,7 18 24 16,0 20 3-16,0-2-3 16,0 0 0-16,51-12 4 0,-6-12-4 15,14-13-24-15,9-21-56 16,-2-19-81-16,-1-12-56 16,11-12-66-16</inkml:trace>
  <inkml:trace contextRef="#ctx0" brushRef="#br0" timeOffset="392">2448 91 142 0,'0'0'468'0,"0"0"-333"16,0 0 23 0,0 0-32-16,0 0-61 0,0 0-25 15,-24-91-40-15,61 91 1 16,8 0-3-16,-14 28 3 15,4 9-1-15,-11 4 0 16,-18-2 0-16,-6 1 2 16,0 1 8-16,0-1-10 15,-44-1 2-15,-15 1 8 16,-9-5-6-16,2-7-2 16,15-10 8-16,20-13-10 15,10-5 4-15,14 0 5 16,7-17 12-16,0-11-16 15,0-4 21-15,0 0-6 16,14 14-10-16,0 5 9 0,10 13-19 16,3 0-7-16,4 6 0 15,7 28 0-15,7 3 7 16,-11 3 0-16,4 0-9 16,7-3-42-16,-14-8-147 15,-18-9-226-15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2:28.2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627 689 632 0,'0'0'208'15,"0"0"-106"-15,0 0 56 16,0 0-61-16,0 0-15 0,0 0-9 16,0 0-50-16,65-40 26 15,-58 31-16-15,4 1-12 16,-5-4 20-16,1 0-39 15,0-2 20-15,-7 3-4 16,14 0-14-16,-14 5 15 16,0 6-19-16,0 0 2 15,0 0-9-15,0 0 2 16,0 0-4-16,0 17-15 16,0 20 19-16,0 12 5 15,7 2 0-15,17-5 1 16,-17 3 2-16,0-10-2 15,0-1-1-15,-7-7 0 16,0-8-17-16,0-3 12 0,0-9-12 16,-7-2 12-16,-21-4-7 15,-3 1 24-15,0-6-10 16,-3 0 1-16,3 0 7 16,10 0-8-16,11 0-2 15,10 0 1-15,0 0-3 16,0 0 1-16,0 0 0 15,38 0-11-15,31 0 12 16,10-6-1-16,34-19 1 16,-10-6-20-16,-13 2-1 15,-25 3-63-15,-27 0-17 0,-24 3-93 16,-14-2-103 0,0-1-465-16</inkml:trace>
  <inkml:trace contextRef="#ctx0" brushRef="#br0" timeOffset="443">686 277 616 0,'0'0'190'16,"0"0"-57"-16,0 0-3 16,0 0-28-16,0 0-46 15,-214-111 7-15,177 111-62 0,-1 11 7 16,-21 32-8-16,1 17 10 15,-18 20-8-15,11 8-2 16,3 7 0-16,17 2-5 16,25 3 9-16,20 2-4 15,7 5 0-15,58-10 4 16,17-11-9-16,22-18 5 16,2-21 0-16,-3-19-2 15,0-19 15-15,-13-9-13 16,13 0 35-16,-14-32 17 15,-16-15 40-15,9-15-29 16,-23-18-32-16,-8-14 29 16,-27-15-38-16,-24-8 17 15,0 6-32-15,-45 8 9 0,-37 20-28 16,-21 19 12-16,-7 22 0 16,-11 22-10-16,25 14 3 15,7 6 1-15,30 20 2 16,8 23-79-16,30 12-27 15,21 7-63-15,14-2-114 16,51 3-257-16</inkml:trace>
  <inkml:trace contextRef="#ctx0" brushRef="#br0" timeOffset="979">1614 738 737 0,'0'0'170'15,"0"0"-97"-15,0 0 0 16,0 0-31-16,0 0-40 15,0 0 12-15,162-4 18 16,-97 4-28-16,-20 0 24 16,6 0 0-16,-20 0-22 15,-17 0 30-15,-7 0-23 16,-7 0 27-16,0-7 25 0,0-8-54 16,-21 0-11-16,-10 1-1 15,-14 0 1-15,4 5 7 16,3 0-6-16,1 7-1 15,16-4 1-15,4 6 14 16,17 0-14-16,0 0-1 16,0 0-11-16,0 0 2 15,31 0 7-15,13 14 2 16,8 6 7-16,6 2 0 16,-6 2-3-16,6-4-4 15,-3 0 0-15,-20 0 6 16,-4-2-6-16,-24-4 0 0,-7 2-4 15,0 2-14-15,-38-1 6 16,-34 5-2-16,-18-1-91 16,1 2-116-16,6 2-296 15</inkml:trace>
  <inkml:trace contextRef="#ctx0" brushRef="#br0" timeOffset="1569">2463 511 76 0,'0'0'856'0,"0"0"-665"15,0 0-40-15,0 0-24 16,0 0-44-16,0 0-60 0,-27-94 9 15,27 94-32-15,-14 26-21 16,14 20 15-16,-10 11 6 16,3 3 0-16,7-1 3 15,0-4 11-15,0-4-9 16,0-6-5-16,0-9 2 16,0-16-7-16,0-9 9 15,0-8-4-15,0-3 9 16,0 0-1-16,-14-6 15 15,-10-28 15-15,-10-14-31 16,-4-12 25-16,-7-13-26 16,0-4-5-16,1-8-1 15,6-4 16-15,24 3-17 0,0 12 1 16,14 17-12 0,0 12 3-16,35 16-18 0,47 9 3 15,28 14-3-15,17 6-39 16,8 0 9-16,-46 28-64 15,-31 15-23-15,-44 6-45 16,-14 1-186-16</inkml:trace>
  <inkml:trace contextRef="#ctx0" brushRef="#br0" timeOffset="1658">2463 511 556 0</inkml:trace>
  <inkml:trace contextRef="#ctx0" brushRef="#br0" timeOffset="2601">2463 511 556 0,'-237'117'146'0,"247"-111"-94"0,42 0 100 0,13 0-56 16,18-3-31-16,13-3-9 16,7 0-35-16,-7 0 25 15,-20-6-23-15,-11-9-20 16,-20 1 38-16,-24 0-21 16,-11 2 31-16,-10 2 25 15,0-5-51-15,0 4 0 16,-10-1-25-16,-4 3 2 15,7 9-3-15,0 0 10 16,-10 0-9-16,10 0 0 16,0 29 0-16,-7 5 4 15,8 9-4-15,6-3 0 16,0-3-4-16,0-3 6 0,6-11-4 16,15-8-5-16,10-6-29 15,7-9 35-15,0 0-12 16,3 0 13-16,-10-24 19 15,7-2-9-15,-11-2-10 16,4 0 6-16,0-4 2 16,-10 9 5-16,-7 9-13 15,-4 8 2-15,-10 6 5 16,0 0-7-16,7 0-1 16,-7 0 0-16,13 9-16 15,1 8 9-15,-3 3 8 16,2-6 0-16,1 1-11 0,3-9 1 15,-10-6 3-15,14 0 4 16,-8 0-14-16,12 0 15 16,6-4 2-16,-4-16 0 15,11 6 2-15,-7-3 5 16,-4 5-7-16,-3 10 0 16,-3-1 2-16,-7 3-13 15,10 0 11-15,-10 11-32 16,3 11 4-16,-10-1-30 15,13-3 16-15,11-4 1 16,-3-9 8-16,10-5 26 16,-1 0 4-16,1 0 3 15,-17-15 27-15,-4-10-16 0,-10-3 32 16,-7-6 16 0,0 0-37-16,-7 2 33 0,-31 1-26 15,-7 7-16-15,8 10-3 16,16 11-8-16,4 3-2 15,3 0 0-15,0 17 4 16,-3 12-3-16,3 3-1 16,14-6 0-16,0-4-6 15,0-2-5-15,0-8 11 16,0-7-17-16,0-2-27 16,31-3 44-16,-3 0 0 15,10-3 3-15,-1-26 22 16,1-10-22-16,-3-10 39 15,-11-14 14-15,-10-5-30 0,-14-10 26 16,0 1-34-16,0 3-8 16,0 11 11-16,-21 14-11 15,4 17-9-15,3 18-1 16,7 12 1-16,0 2-13 16,0 16 6-16,-10 42 5 15,10 16-10-15,-7 12 18 16,14 0-7-16,0-9 0 15,21-8 14-15,17-12-35 16,7-14 16-16,-1-11-59 16,8-13-18-16,6-10-106 15,-20-9-81-15,-7 0-385 0</inkml:trace>
  <inkml:trace contextRef="#ctx0" brushRef="#br0" timeOffset="2960">2865 79 590 0,'0'0'140'0,"0"0"-28"15,0 0-68-15,0 0-29 16,0 0-15-16,0 0 1 0,-44 78-2 15,44-54 1-15,0 0 0 16,14-9 16-16,16-10-11 16,-9-5 47-16,3 0 18 15,-10 0-2-15,0-14 45 16,-14-16-28-16,0-3-27 16,0-5-23-16,-21 5-27 15,-3 10-16-15,-4 8 7 16,4 15-102-16,11 0-117 15,13 0-216-15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1:59:47.1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0 112 609 0,'0'0'196'15,"0"0"-148"-15,0 0 19 16,0 0-19-16,0 0-6 15,0 0-5-15,134-106-30 16,-96 106-4-16,7 0-3 16,-14 0 5-16,-4 12-14 15,-9 8 9-15,2 3 0 0,-20 7-9 16,0 2 7-16,0 6 0 16,0-4-1-16,-20 0 3 15,2-2 1-15,-2-1-1 16,3-2 0-16,10-5 8 15,7-6 2-15,0-3-10 16,0-3 0-16,44-9 16 16,32-3-9-16,20 0-6 15,14-24-1-15,0-10 16 16,-20 3 0-16,-39 11-10 16,-33 11 48-16,-12 9-20 15,-6 0 27-15,0 0-50 16,0 0-7-16,0 0-4 15,0 0-14-15,-6 14 14 16,-1 21-4-16,-11 10 11 0,5 13-3 16,6 2-4-16,7 6 0 15,0 2 5-15,0-2 5 16,0-6-10-16,0-6 0 16,14-8 10-16,-1-9-19 15,5-3 9-15,-18-8 0 16,0-9-4-16,0-6 17 15,0-2-13-15,0 3 0 16,-18 2 2-16,-40 0-9 16,-14-2 14-16,-25-7-6 0,15-5-1 15,-7 0-6 1,30 0-57-16,14-22-53 0,21-15-112 16,24-18-329-16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2:37.9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409 461 804 0,'0'0'142'0,"0"0"-30"16,0 0-23-16,0 0-12 15,0 0-53-15,0 0-22 16,0 0 16-16,31-12-14 16,-11 12 8-16,-6 0-12 15,3 0 9-15,-3 12-24 16,-14 5 15-16,0 6-15 15,0 6 11-15,0 5-10 16,-14 4 14-16,-24-2 6 16,1 2 3-16,9-7 1 15,11-8-10-15,-4-6 0 16,21-5 8-16,0-7-4 16,0 0-4-16,0-5 0 15,0 0 14-15,7 0-13 16,31 0 0-16,7 0 8 0,-1 0 2 15,8-8 3-15,6-3-14 16,-6 0 0-16,0 2-7 16,-22 0-19-16,-16 7-187 15,-14 2-106-15</inkml:trace>
  <inkml:trace contextRef="#ctx0" brushRef="#br0" timeOffset="480">557 110 590 0,'0'0'151'0,"0"0"11"16,0 0-51-16,0 0 5 15,0 0-50-15,0 0-26 16,-179-118-20-16,144 127-8 15,-9 25-12-15,-1 15 0 16,0 11 9-16,1 14-12 16,-8 9 3-16,14 8 0 15,0 10 0-15,18 1 15 16,3 7-15-16,17-3 0 16,0-9 3-16,24-13-12 15,48-20 3-15,24-20-2 0,11-15 5 16,3-21 6-16,0-8 10 15,-14 0-3-15,-7-26 0 16,1-14 78-16,-21-9-18 16,-4-10-3-16,-20-4 4 15,-18-12-46-15,-10-4 27 16,-17-8-18-16,-7-4-29 16,-54-1 8-16,-12 9-13 15,-16 14 0-15,0 16-3 16,-1 19-24-16,18 13 23 15,10 16-51-15,10 5-58 16,8 11-16-16,16 32-107 0,-10 8-118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2:46.1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179 440 658 0,'0'0'196'0,"0"0"-40"16,0 0 4-16,0 0-68 15,0 0-6-15,0 0-83 16,-18-40 5-16,18 52-16 16,0 22-8-16,0 17 16 15,0 10 0-15,0 1 11 16,0 1-9-16,0-3-2 15,0-8 0-15,0-15 0 16,0-11 11-16,0-16-11 0,0-6 0 16,0-4 10-1,0 0 19-15,0-9 45 0,0-25-3 16,-20-12-25-16,3-5-45 16,-4-6 22-16,7-14-23 15,-3-4 13-15,10-11-22 16,7 1 9-16,0-5 0 15,7 10-12-15,31 14 2 16,0 18 6-16,0 19-2 16,-4 18-42-16,4 11 26 15,13 0-40-15,1 25-18 16,-14 28 16-16,-21 18-88 16,-17 5-30-16,-10 2-162 0</inkml:trace>
  <inkml:trace contextRef="#ctx0" brushRef="#br0" timeOffset="1044">0 743 391 0,'0'0'156'16,"0"0"-93"-16,0 0 56 16,0 0-34-16,0 0-37 15,251-37 15-15,-175 11-39 16,13 1 16-16,-10-4 10 15,-10 7-28-15,-25 1 16 16,-16 4-1-16,-11 2-11 0,-3 4 41 16,-7 0-30-16,-7-1-1 15,0 4 16-15,0 2-39 16,0 6 13-16,0 0-26 16,0 0-28-16,0 6 15 15,0 31 0-15,0 6 13 16,0 5 7-16,0 1 5 15,0-9-12-15,31-9 1 16,-4-11 11-16,-3-8-16 16,-3-10 4-16,3-2 0 15,-3 0 4-15,16-22 4 16,1-10 0-16,-3-7-8 16,3-4 8-16,-8-1-7 15,-2 5-1-15,-11 13 0 0,-10 9 1 16,0 11 10-16,-7 6-11 15,0 0 0-15,0 0-31 16,7 23 29-16,10 5-8 16,-10-2 10-16,13-4-5 15,-13-4 17-15,0-7-12 16,4-2 0-16,-5-9-2 16,1 0-11-16,-7 0 13 15,21 0 0-15,-4-12-1 16,11-14 13-16,3-2-10 0,0 2-2 15,-4 4 2 1,4 5-8-16,-17 8 6 0,-1 9 0 16,5 0-2-16,-5 0-10 15,18 6 10-15,-3 11-4 16,10 3-10-16,0-3 14 16,-1-5-36-16,-9-7 25 15,-4-2 9-15,-10-3 5 16,10 0-1-16,-4 0 0 15,-13-20 10-15,0-6 1 16,-7-2-11-16,0-3 21 16,0-1 13-16,0 3-34 15,0 3 24-15,-7 7-24 16,-13 10-2-16,2 5-4 16,-2 4-12-16,-11 0 18 0,10 30-4 15,-3 10 12-15,17-1-8 16,7-1 0-16,0-7-25 15,0-11 22-15,24-8-27 16,4-6 30-16,3-6-1 16,0 0 2-16,-4-18 14 15,4-16-15-15,-10-9 4 16,3-8 28-16,-3-9-27 16,-8-6 14-16,-2 0 12 15,-11 0-23-15,0 4 18 16,0 7-19-16,-18 15 1 15,5 20-7-15,-1 9-1 0,7 11-3 16,-3 0 0 0,3 34-18-16,0 32 21 0,0 22 0 15,7 4 3-15,0-6-7 16,45-12 11-16,6-11-7 16,8-18 0-16,-1-10-64 15,-3-14 1-15,-3-16-40 16,-25-5-59-16,-3 0-54 15,-24-17-240-15</inkml:trace>
  <inkml:trace contextRef="#ctx0" brushRef="#br0" timeOffset="1440">822 151 528 0,'0'0'167'16,"0"0"-66"-16,0 0-9 15,0 0 4-15,0 0-46 16,0 0-27-16,-97-57-23 16,84 69 2-16,-5 14 3 15,5-1-5-15,13-2 0 16,0-6 0-16,0-3 3 15,0-5-3-15,24-6 13 16,-4-3-9-16,4 0 28 0,-3 0 10 16,10-8 16-16,-10-12 22 15,-8-4-46-15,-2 1 5 16,-11 3 1-16,0-2-38 16,0 0 0-16,0 9-2 15,-24 1-18-15,3 10 15 16,11 2-48-16,-4 0-49 15,14 12-38-15,0 13-88 16,38 3-129-16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2:33.3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0 846 737 0,'0'0'133'0,"0"0"-54"0,0 0 34 16,0 0 12-16,0 0-66 15,0 0-34-15,155-149 40 16,-97 97-54-16,1 1 22 15,-14-12 12-15,-8-5-38 16,-13-4 26-16,-10-7-33 16,-14 4 12-16,0 6-14 15,0 11 2-15,-14 16 0 16,-10 13-1-16,4 18 13 0,9 8-25 16,-2 3 13-16,-1 0-24 15,-17 23 24-15,3 26 4 16,-9 17 2-16,13 8-6 15,24 9 17-15,0-6-23 16,30-6 6-16,36-5-1 16,3-18-8-16,-4-10-18 15,4-15 1-15,-4-15 17 16,0-8-20-16,-13 0 29 16,3-14 0-16,-21-17 2 15,4-9 7-15,-14-3 2 16,-17-9-11-16,-7 1 18 0,0 2-15 15,0 12 26 1,-24 8-16-16,3 12-12 0,-3 11-1 16,11 6 0-16,-8 0 0 15,4 23-4-15,3 15 15 16,7 10-10-16,7-3-1 16,0 2 0-16,0-10-5 15,21-5 5-15,10-12-11 16,7-10 4-16,-4-1-29 15,4-9 35-15,6 0 1 16,1 0 0-16,0 0 5 16,0-17 5-16,-15-5-10 0,-2-4 5 15,-4-3 5-15,-3 0 9 16,-14 7-16-16,-1 3-1 16,12 12 8-16,-18 7-6 15,0 0-4-15,6 0 0 16,-6 7-33-16,7 21 32 15,7 6-5-15,3 0 6 16,-3-5-4-16,0-5 4 16,3-3 0-16,-3-10 0 15,0-5-1-15,3-3-4 16,3-3 5-16,4 0 0 16,4-3 10-16,3-14-8 15,-4-4-2-15,-3 2 0 16,-3-1 18-16,-4 6-18 15,-10 2 0-15,-7 6 0 0,0 6-13 16,0 0 13-16,0 0-2 16,0 0-10-16,0 12-35 15,7 8 41-15,0 0-19 16,7-5-24-16,3-7 35 16,3-2-36-16,5-4 23 15,9-2 16-15,4 0 10 16,0 0-1-16,-1 0 2 15,-16-8 0-15,-4-4 3 16,-3 4 2-16,-7 0 6 16,-7 4 12-16,7 2-22 15,-7 2 17-15,0 0-18 16,0 0-16-16,13 0 14 0,12 6-14 16,12 10 16-16,1-2 0 15,21-5-6-15,-8-6-1 16,1-3 7-16,-14 0 0 15,-11 0 2-15,-10-3 7 16,-10-20 14-16,-7-2 28 16,0-7-23-16,0 4 21 15,0 2-37-15,-17 3-12 16,-11 6 3-16,-2 6-3 16,16 7 0-16,0 4-5 15,4 0 9-15,-4 9-10 16,0 20 6-16,0 2-1 0,14-3-8 15,0 1-22-15,0-9-1 16,14-2 24-16,7-8-14 16,-4-6 17-16,-3-2 5 15,-7-2 0-15,0 0 19 16,-1 0-11-16,5 0 3 16,-4 0 25-16,-7 0-28 15,0 0 24-15,0 0-32 16,0 0-14-16,0 6 13 15,0 26-27-15,0 17 28 16,0 8 0-16,0 7 8 16,-24 15-6-16,3 12-2 15,14 6 0-15,7 4 15 0,0 1-12 16,0-5 6-16,21-3-7 16,10-5 9-16,-18-11-4 15,8-15-7-15,-21-19 0 16,0-23-4-16,0-12 4 15,0-9-2-15,-21 0 2 16,-23-17 12-16,-8-24 17 16,1-13-29-16,13-9 0 15,17-11-2-15,14-3-19 16,7-3 4-16,7 0 16 16,45-2-14-16,20-8 2 15,24-7-6-15,24-3 19 0,4 3-1 16,3 2 12-1,8 7-11-15,-32 5 0 0,-28 6 9 16,-30 5 13-16,-24 9 0 16,-14 0-10-16,-7 12 40 15,0 5-42-15,0 12 16 16,-14 8 10-16,0 15-29 16,14 5 27-16,-10 6-34 15,10 0 5-15,-14 6-17 16,0 34 2-16,-10 17 10 15,10 14 0-15,8 4 13 16,6 2-19-16,0-2 6 16,13-7 0-16,25-8-5 15,14-20 13-15,-8-11-8 0,1-14 0 16,7-14 4-16,-8-1-4 16,1-5 1-16,0-29 4 15,-1-9 5-15,-6-11 0 16,-17-7-6-16,-7-8-4 15,-14-2 10-15,0 2-10 16,0 14 0-16,0 11 0 16,0 21 2-16,0 14 7 15,-7 9-8-15,7 0-1 16,-7 38-21-16,0 18 13 16,0 13 8-16,0 5 0 15,-3-8-1-15,10-3 13 16,-7-8-12-16,0-7 0 0,7-11 6 15,0-11-18 1,0-6 12-16,0-11 0 0,0-7-10 16,24-2 8-16,4 0 2 15,10 0 0-15,6 0 8 16,-6 0-13-16,-4 0 5 16,4 0 0-16,0 0-4 15,-7 0-7-15,3 12 2 16,-3 5-35-16,7 3-69 15,-10-7-38-15,-11-5-204 16</inkml:trace>
  <inkml:trace contextRef="#ctx0" brushRef="#br0" timeOffset="194">2386 323 910 0,'0'0'109'0,"0"0"-64"16,0 0 7-16,238-9-36 16,-128 9 16-16,0 0-32 15,-14 16 0-15,-13 5-75 16,-25-1-355-16</inkml:trace>
  <inkml:trace contextRef="#ctx0" brushRef="#br0" timeOffset="1248">4625 523 656 0,'0'0'259'0,"0"0"-149"16,0 0 18-16,0 0 11 15,0 0-64-15,0 0-19 16,-38-126-33-16,24 126-17 16,-10 3-6-16,-3 28 0 15,-18 9 6-15,14 6-5 16,10 3 4-16,11-7-5 0,10-2 0 15,0-15 0-15,17-7-11 16,21-8-6-16,-10-10-8 16,3 0 23-16,-4-7 4 15,-3-18 8-15,-10-10-4 16,-14 3 6-16,0-4-9 16,0 4-3-16,-14 1 0 15,-24 5-4-15,7 12 14 16,4 6-10-16,13 8 0 15,-10 0-2-15,3 0 0 16,4 22 2-16,3 6 0 16,14 1-11-16,0 5 5 0,38-2-7 15,34-9-7 1,35-7 5-16,-4-16 12 0,7 0 3 16,-13 0 0-16,-8-31 13 15,-24-11-4-15,-3-10 18 16,-21-11 23-16,-17-5-23 15,-17-1 32-15,-7 6-28 16,0 9-19-16,-13 17 36 16,-11 11-39-16,10 18 17 15,7 8-13-15,7 0-3 16,0 19-20-16,0 41 5 16,-7 20 5-16,7 20 1 15,0 9 13-15,0 5-14 0,0 15 0 16,0 11 12-1,0 6-18-15,0-6 6 0,0-14 0 16,0-32-10-16,0-31-8 16,0-29-2-16,14-22 11 15,6-12-3-15,18 0 12 16,14-20 8-16,10-27-8 16,3-12 15-16,-7-13-6 15,-6-5-9-15,-14-2 0 16,-24 1 6-16,-14 1-19 15,0 9 9-15,-45 15-33 16,-7 17 6-16,8 21-58 16,2 13-1-16,5 2-44 15,-1 0-83-15,7 22-51 0,10-1-326 16</inkml:trace>
  <inkml:trace contextRef="#ctx0" brushRef="#br0" timeOffset="2027">6433 63 891 0,'0'0'153'16,"0"0"38"-16,0 0-35 15,0 0-74-15,0 0 2 0,0 0-81 16,0-63 10-16,-24 114-13 16,4 26 2-16,-4 14 23 15,10 7-25-15,14 2 3 16,0-3 13-16,0-11-9 16,0-9-7-16,0-17 0 15,0-20 17-15,0-17-20 16,0-14 3-16,0-9 0 15,0 0-7-15,0-6 17 16,0-32-10-16,7-13 0 16,17-12-30-16,-4-6 26 0,5 1-11 15,-12 5 0-15,1 18 6 16,3 13-18-16,4 21 22 16,3 11-9-16,-3 0-46 15,9 8 54-15,5 23-23 16,-4 13 6-16,-11 1 18 15,-2-2-21-15,-11-5 20 16,-7-4 1-16,0-9-25 16,0-2 28-16,-14-8-28 15,-38-11-31-15,-17-4 9 16,11 0-66-16,6 0 94 16,28-10 7-16,17 1 17 15,7-2-9-15,25-1 9 16,40-2 0-16,24-1-7 15,8-1 14-15,-8-2-7 0,-7 2 0 16,-16 1 9-16,-15 4 21 16,-13 2-5-16,-17 3 13 15,-14 0 16-15,-7 4-38 16,0 2 20-16,0 0-28 16,0 0-3-16,0 0-10 15,0 0-16-15,0 11 21 16,-7 21-7-16,-14 8 18 15,14 4-11-15,7-5 0 16,0-2 9-16,0-9-7 16,28-8-2-16,23-14 0 15,-13-6 26-15,7 0-24 0,0-3 21 16,-8-23 25-16,1-8-25 16,-24-6 48-16,-7-9-46 15,-7 1-22-15,-14-3-3 16,-48 5-10-16,-3 9 3 15,0 11 4-15,3 17-59 16,10 9-61-16,18 0-91 16,17 9-88-16</inkml:trace>
  <inkml:trace contextRef="#ctx0" brushRef="#br0" timeOffset="2753">7389 191 611 0,'0'0'288'0,"0"0"-129"0,0 0-13 16,0 0-6-16,0 0-75 15,0 0 3-15,31-107-68 16,-31 117 0-16,0 33-8 16,0 14 8-16,0 8 0 15,0 4 2-15,0-3 13 16,0-9-15-16,0-5 0 15,0-15 5-15,0-11-17 16,0-10-6-16,0-10-22 16,0-3-5-16,0-3-35 0,0 0 78 15,0-11-6-15,0-23-17 16,-24-1 22-16,4-3-17 16,-18 11 17-16,14 3-5 15,3 13-10-15,7 9 18 16,4 2-4-16,10 0 4 15,0 0-12-15,0 0 14 16,51 2-2-16,18 9 31 16,14-6-29-16,3-5 29 15,-11 0-9-15,-16 0-2 16,-8-16 40-16,-6-4-38 16,-14-8 21-16,-10-1 6 15,-11-5-34-15,-10-4 18 16,0 4-32-16,0 5 5 15,-10 9-4-15,-4 9-2 0,0 8 0 16,-3 3 0-16,3 0-4 16,-6 12 4-16,-18 22 0 15,0 14 6-15,17 1-10 16,4 6 10-16,17 2-6 16,0-6 0-16,0-5 15 15,0-9-15-15,17-11 0 16,4-12 0-16,3-8-7 15,10-6 18-15,11 0-11 16,0 0 10-16,6-3-2 0,-6-14-2 16,0 3-6-1,-14 2 0-15,7 6-4 0,-18 6 4 16,4 0 0-16,4 0-1 16,10 14 1-1,-1 10-7-15,8-2 7 0,0 0-76 16,-18-7-19-16,4-6-130 15,-17-3-91-15,-14-6-391 16</inkml:trace>
  <inkml:trace contextRef="#ctx0" brushRef="#br0" timeOffset="14907">354 2470 785 0,'0'0'109'0,"0"0"-8"15,0 0-16-15,0 0 11 0,0 0-59 16,76-152-12 0,-31 112 36-16,-18-3-34 0,11-6 18 15,-17-5-10-15,3-9-22 16,-11-5 22-16,-6-4-33 16,-7 10-2-16,0 12 7 15,0 16 6-15,-13 19-13 16,6 10 0-16,-17 2-2 15,10 3-7-15,-7 0 0 16,-10 21 9-16,0 27 2 16,4 16 9-16,3 7-11 15,17 5 0-15,7 2 14 16,0-10-28-16,7-11 14 16,31-8-11-16,13-17 3 15,1-12-28-15,-1-11 31 0,-6-9 4 16,7 0 2-16,-8-3 12 15,-13-20-13-15,0 2 3 16,-10-1 8-16,-7 5 3 16,-4 6-12-16,-10 4 9 15,0 5-2-15,0 2 0 16,0 0-9-16,0 0-13 16,0 0 8-16,7 11-16 15,13 18 21-15,11-4 0 16,14-2 5-16,0-5-18 15,6-7 13-15,1-8 0 16,-7-3-5-16,-8 0 16 0,-2 0-11 16,-4-20 6-1,-11-15 5-15,-2-8 11 0,-12-11 3 16,-6-6-8-16,0 0 10 16,-44 9-16-16,-15 5-9 15,-3 20-2-15,4 9-8 16,6 11-2-16,15 6 1 15,9 6-10-15,4 31 12 16,10 15-120-16,7 2-72 16,7 0-72-16,14-5-211 15</inkml:trace>
  <inkml:trace contextRef="#ctx0" brushRef="#br0" timeOffset="16266">1572 2247 125 0,'0'0'644'0,"0"0"-459"16,0 0-44-16,0 0 11 15,0 0-46-15,6-146-50 16,-6 134 7-16,0 6-56 16,0 4 26-16,0 2-33 15,0 0-3-15,0 0-4 16,0 14-15-16,0 18 22 15,0 5-3-15,0 0 15 0,0-3-12 16,0-5 0 0,21-11 4-16,3-8-12 0,-10-7 8 15,0-3 0-15,3 0 7 16,10-5-1-16,-3-16 8 16,-3 1-14-16,3-2 17 15,-3-2-12-15,-8 6-5 16,12 3 0-16,-12 6-3 15,11 5 9-15,-10 4-12 16,10 0 0-16,-3 0-7 16,10 18 2-16,-4 2 3 15,-3 3-7-15,4-6 15 16,-4-3-32-16,3-2 28 16,-3-6 1-16,14-6-7 15,7 0 0-15,0 0 8 0,-4-3 2 16,-3-18 4-1,0-7 9-15,-18-1-7 0,-3-5-2 16,-17 0 0-16,0 5 26 16,0 0-29-16,-17 9 1 15,-10 6-2-15,3 8-28 16,-4 6 23-16,-3 0 1 16,4 12 4-16,3 16-4 15,10 7 4-15,14-3-8 16,0-4 0-16,0-3-22 15,7-7 27-15,13-9 2 16,11-4 2-16,-10-5-9 0,10 0 12 16,-17 0-4-1,10 0 12-15,-11-2-1 0,-6-7-5 16,0 3 3-16,-7 3 0 16,0 1 34-16,0 2-39 15,0 0-4-15,0 0 0 16,0 17-31-16,0 19 31 15,0 21 0-15,-7 12 4 16,-6 8-4-16,6 10 3 16,0 1-3-16,-17 9 0 15,17-2 10-15,-7-6-10 16,7-7 0-16,-3-14 0 16,3-7-4-16,0-15 6 0,0-15-2 15,-6-13 0 1,6-10-2-16,-4-8 2 0,-9 0 8 15,-11-12 10-15,-14-16 38 16,0-15-52-16,-6-6 0 16,6-5-4-16,11-3 14 15,3 2-22-15,24 0 8 16,7 5-24-16,14-5 21 16,54 4-25-16,29-3 23 15,20-3 3-15,10-4 1 16,-3 1 1-16,-11 0 0 15,-17-2 0-15,-17 7 2 0,-24 4 8 16,-20 7-10 0,-11 7 19-16,-10 6-15 0,-14 5 27 15,0 10-19-15,0 1-8 16,0 9 10-16,0 6-14 16,0 0-12-16,0 0 12 15,-21 0-9-15,-10 17 6 16,0 9 3-16,17 9 0 15,1 1-7-15,6 6 11 16,7-1-4-16,0-4 0 16,7-5 7-16,20-6-12 15,4-7 5-15,14-7 0 16,-7-9-8-16,-4-3 14 16,11 0-6-16,-7 0 4 15,-8-17 9-15,-2-3 1 0,-4-6-14 16,-3-3 0-16,3 1 2 15,-11-1 8-15,1 7-10 16,3 10 0-16,-17 7 6 16,14 5-24-16,10 0 18 15,4 14-11-15,16 20-8 16,1 8 19-16,0 2 0 16,-7-5 0-16,6-4 12 15,-16-15-17-15,17-9 5 16,-8-8 0-16,22-3-17 0,10 0-16 15,-11-28-53 1,7-9-97-16,-27-9-243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3:11.5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0 681 618 0,'0'0'230'0,"0"0"-186"16,0 0 58-16,0 0 0 15,0 0-53-15,0 0 0 16,-13 11-41-16,13-11 18 16,0 0 3-16,7 0-19 15,-1 0 46-15,12 0 11 16,2-5-2-16,18-21-17 15,0-9-35-15,0-4 10 0,13-5-6 16,1 2-13 0,-7-1 9-16,6 8-13 0,-23 9 0 15,3 16-6-15,-11 10 4 16,-3 0 2-16,11 0 0 16,3 10-30-16,-10 16 26 15,10 3-21-15,-18-6 5 16,4-6 20-16,-10-6-33 15,0-8 33-15,-7-3-4 16,0 0 8-16,0 0 0 16,0 0-2-16,0 0 1 15,0-14 13-15,0-9-6 0,-7 0-10 16,-6 3 4 0,-11 6 10-16,3 5-7 0,4 7-7 15,-4 2-17-15,-17 0 11 16,-6 22 8-16,6 15-2 15,3 9 0-15,11-3 6 16,11 0-15-16,13-6 9 16,0-11 0-16,0-8-6 15,13-8-4-15,25-10 7 16,0 0 2-16,7 0 0 16,-11-8-2-16,-3-16 3 15,0-1 0-15,-17 3 3 16,-7 5 8-16,-1 8-11 15,-6 6 0-15,0 3 8 16,0 0-17-16,0 0 8 0,0 3-13 16,0 17 4-16,18 8 13 15,-5-3-3-15,8-3 0 16,17-6 7-16,6-7-18 16,8-9 11-16,17 0 0 15,3-17-8-15,4-23 21 16,-4-6-13-16,-14-12 12 15,-20-4-2-15,-14-12 49 16,-10-9-21-16,-14-9-13 16,0 9 11-16,0 14-32 15,0 27 23-15,-14 19-3 16,7 14-19-16,-3 9 19 0,10 0-24 16,-14 0-9-1,1 32 8-15,-18 31-17 0,3 16 18 16,-3 8 0-16,7-5 5 15,17-4-7-15,0-9 2 16,7-10 0-16,0-10-3 16,0-14 14-16,7-13-16 15,24-14 5-15,0-8-9 16,-3 0-5-16,16 0 11 16,8-22 3-16,-1-9-3 15,-6-4 12-15,-14 9-13 16,-3 9 4-16,-11 12 0 15,-10 1-15-15,0 4 3 16,17 0-15-16,-4 0 17 16,11 11-18-16,-10 10 26 0,3-4-9 15,3-5-1-15,4-7 6 16,-10-5 6-16,10 0 0 16,0 0 12-16,-4-17-9 15,4-8 8-15,-10-7-11 16,-14-3 0-16,-7-1 26 15,0-7-25-15,0 0 7 16,-7 5-5-16,-21 10 7 16,-3 14-10-16,18 8 0 15,-11 6-10-15,10 3-2 0,-10 42 2 16,3 16 10 0,7 10-4-16,14 0 16 0,0-5-12 15,0-14 0-15,0-16 0 16,21-9-9-16,10-13 11 15,-3-11-2-15,16-3 8 16,18 0-4-16,17-20 2 16,11-18-6-16,-8-7 2 15,-17-4 4-15,-6-2-4 16,-4 5-2-16,-21 11 0 16,-10 13 5-16,-10 13-11 15,-14 9 6-15,7 0-29 16,0 13 13-16,-7 20-18 0,10 1 34 15,-10-5-2 1,7-10-1-16,-7-10-3 0,0-5 6 16,0-4 0-1,0 0-1-15,14 0 12 0,-14-10 0 16,0-12-11-16,0-1 12 16,0 0-11-16,0 3-1 15,-14 3 0-15,-10 8-5 16,-4 7 5-16,-9 2-2 15,-1 0-7-15,-14 23 15 16,1 19-11-16,13 6 5 16,10 5 0-16,11-7-11 0,17-6 14 15,0-12-3 1,7-8 0-16,24-9-3 0,7-8-8 16,13-3 11-16,-13 0 0 15,7-9 2-15,-11-19 7 16,4-7-9-16,-7-4 0 15,-17-1 12-15,0 5-3 16,-14 7-7-16,0 13-1 16,0 10 11-16,0 2-8 15,0 3-4-15,0 0 0 16,0 0-24-16,0 25 22 16,0 4 0-16,0 3 2 15,0-4-5-15,0-5 11 16,0-7-6-16,31 0 0 15,13-10 11-15,1-6-4 0,13 0-7 16,1-6 0 0,3-23 6-16,-4-5 6 0,-6-4-12 15,-14-1 0-15,-1 2 6 16,-16 7-6-16,0 14 0 16,-11 12-1-16,4 4-9 15,-7 0-24-15,17 18 11 16,-11 10 21-16,8 4-17 15,-14-7 13-15,10-5 1 16,-3-5 2-16,-7-9-12 16,-7-6 21-16,7 0-6 15,-7 0 0-15,0 0 9 16,0 0 3-16,0-18-12 0,0-5 0 16,0-2-7-16,0 8 10 15,-21 2-3-15,7 7 0 16,-10 8-20-16,-14 0 12 15,11 0 5-15,-18 28 3 16,14 15-11-16,4 6 12 16,3-3-1-16,24-9 0 15,0-9-15-15,0-13 3 16,31-9-13-16,-4-6 25 16,18 0-10-16,-7-12 21 15,13-23-11-15,-6-7 24 16,0-12-23-16,-8-6 50 15,-9-9-21-15,-11-12-3 16,-10-4 20-16,-7-4-45 0,0 12 19 16,0 20 0-16,0 22-16 15,0 25 25-15,0 10-30 16,0 0 0-16,0 10-12 16,0 45-7-16,-14 16 19 15,-3 16 0-15,-4-5 6 16,4-8-6-16,3-2 0 15,1-6-13-15,13-7-56 16,0-15-154-16,58-25-327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3:12.6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 74 1008 0,'0'0'219'0,"0"0"-88"16,0 0 18-16,0 0-90 16,0 0-11-16,0 0-47 15,-21-74 10-15,21 116-22 16,0 28 2-16,0 15 9 15,0 15 7-15,7 6 5 0,-7-3-12 16,0-3 0 0,0-14 12-16,0-17-19 0,0-27 7 15,-7-16 0-15,7-17-6 16,0-7 24-16,0-2-18 16,0 0 13-16,0-8-8 15,0-23 6-15,0-15-11 16,7-5 0-16,27-10-8 15,4 1 16-15,0 11-8 16,0 15 0-16,0 20-12 16,-11 14 4-16,4 0-20 15,7 26-9-15,-10 17 36 0,2 5-28 16,-23 3 27 0,-7-1-2-16,0-11-6 0,0-13-2 15,-7-9 7-15,-23-9-11 16,-8-8 11-16,10 0-7 15,-10 0 12-15,18 0 0 16,3-2 9-16,10-7-4 16,7 3-5-16,0 4 0 15,0-4-4-15,7-2-1 16,24-2 5-16,13 2 0 16,8-3 2-16,13-1-11 15,11-2 9-15,13-6 0 16,-10-3-3-16,-10 0 16 15,-17 0-13-15,-21 7 0 16,-11-2 1-16,-13 1 31 0,-7 3-13 16,0 2 4-16,0 4-6 15,0 5-9-15,0 3-12 16,0 0 4-16,0 0-21 16,0 0 17-16,0 23-7 15,0 5 11-15,7 1-4 16,24-5 3-16,0-6 1 15,13-6 0-15,8-6 3 16,-7-6-5-16,6 0 4 16,1-6-1-16,-7-20 4 15,6-2 7-15,-23-9-3 16,3-3 17-16,-24 0-9 0,-7 6 24 16,0 11-30-16,0 8 6 15,0 9-2-15,0 6-4 16,0 0-22-16,-21 15 11 15,-10 31-10-15,-7 17-4 16,-13 14 20-16,6 2-6 16,0 7 0-16,11 6 5 15,3 8-5-15,7 9 0 16,10 5 3-16,14 9-7 16,0-3 6-16,0-8-2 15,0-4 0-15,7-20 10 16,17-13-13-16,-17-24 3 15,-7-22 0-15,0-21-4 16,0-8 11-16,-7-5-7 16,-45-35 6-16,-30-17 0 0,-8-9 4 15,-6-3-10-15,7-2 0 16,17 0-10-16,20 8 5 16,14 2 4-16,31 7-1 15,7 0-38-15,35-4 8 16,47 0-28-16,14 5-23 15,1 5-12-15,-15 4-134 16,-23 7-236-16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3:17.1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469 533 794 0,'0'0'241'15,"0"0"-128"-15,0 0 5 16,0 0-42-16,0 0-47 16,0 0-10-16,0 0-13 15,0-1-7-15,0 21 4 0,0 14-3 16,-24 9 7-16,3 6-7 15,-10-1 1-15,4 3 6 16,-4-5-3-16,10-6 0 16,4-14-4-16,17-11 3 15,0-7-8-15,0-5 1 16,45-3 4-16,13 0-5 16,11 0-1-16,-4 0 4 15,4 0 2-15,-24 0 0 16,-18-9-2-16,-10-1 3 15,-3 0-1-15,0-1 10 16,-7-9-7-16,0-1 34 16,3-1-3-16,-10 2-5 0,7 5 10 15,-7 4-16 1,0 5 6-16,0 3 4 0,0 0-21 16,0 3 16-16,0 0-17 15,0 0-7-15,0 0 4 16,0 0-8-16,0 0-2 15,0 9-2-15,0 17-4 16,0 10 8-16,-7 5 0 16,-3-1 2-16,10 0-4 15,-14-6 2-15,7 1-15 16,0-7-51-16,-7-2-68 16,4-6-75-16,3-3-142 15,7-5-517-15</inkml:trace>
  <inkml:trace contextRef="#ctx0" brushRef="#br0" timeOffset="488">936 212 592 0,'0'0'117'0,"0"0"30"16,0 0 3-16,-165-152-6 15,128 126-40-15,2 6-5 16,-3 11-38-16,1 9-21 16,-15 0-14-16,7 4-21 15,-6 38 1-15,-8 21-6 0,-9 21 3 16,9 15 5-16,1 10-8 16,-1 8 0-16,-3 12 5 15,18-1-4-15,2 1-1 16,25-9 2-16,17-17-2 15,0-9 0-15,52-17-2 16,30-14 2-16,8-15 0 16,13-15-4-16,-7-13 4 15,7-20 0-15,-7 0 8 16,8-18-6-16,16-31 0 16,-10-19 3-16,3-24 34 15,-9-13 3-15,-22-21-2 0,-30-8-5 16,-32-4-20-16,-20 6 19 15,0 16-24 1,-65 13 0-16,-31 22-10 0,-11 22 0 16,-10 27 0-16,7 24-7 15,14 8-20-15,13 14-46 16,8 35-86-16,23 7-136 16,1 13-310-16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2:51.4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456 482 436 0,'0'0'245'16,"0"0"-131"-16,0 0 9 16,0 0 1-16,0 0-50 15,0 0-10-15,110-9-10 16,-65 1-7-16,-7-1-1 16,0 3-22-16,-11 4-3 15,-10-1 8-15,-3 3-25 16,-7 0 1-16,7 0-1 15,3 0 0-15,-3 0-4 16,-8 0 0-16,1 0-2 0,-7 0-3 16,0 3-2-16,0 8 1 15,0 6 0-15,0 9 3 16,-13 0-2-16,-32-1-1 16,17 1 6-16,-9-8 14 15,12-5-12-15,12-4-2 16,13-3 6-16,0-3-3 15,0-3 3-15,0 0 1 16,0 0-7-16,0 0 13 16,0 0-12-16,13 0-1 15,18 0 0-15,14 0 3 16,-7 6-7-16,7 4 4 16,-11 5 0-16,-3 2-8 0,-17 3 5 15,3-4 3 1,-10 5 0-16,-7-3-9 0,0-4 6 15,-7 1 2-15,-38-1-9 16,-6-6 2-16,-11-2 7 16,-4-6 0-16,15 0-17 15,6 0-58-15,14 0-9 16,11-6-66-16,13-12-67 16,7-8-223-16</inkml:trace>
  <inkml:trace contextRef="#ctx0" brushRef="#br0" timeOffset="472">707 62 387 0,'0'0'313'15,"0"0"-151"-15,0 0-14 16,0 0-19-16,0 0-36 15,0 0-56-15,-230-77-1 16,195 98-36-16,-16 37 0 16,-4 19 2-16,-4 21 4 15,22 7-6-15,9 7 0 16,21-1 0-16,7 1 4 16,0-9-4-16,35-3 0 0,26-14 1 15,29-12 0-15,-4-16 2 16,20-15 1-16,-2-18-4 15,-1-16 6-15,-7-9-1 16,-7-5 15-16,1-28 45 16,-18-16-1-16,4-11 6 15,-18-11-41-15,-20-11 1 16,-11-13-1-16,-16-8-10 16,-11-3 3-16,-11 3-14 15,-47 12-2-15,-7 17 0 16,-25 14-6-16,-6 11 0 15,0 14-6-15,-1 13-5 16,8 14-1-16,13 8-7 0,11 0-77 16,20 28-50-16,1 17-114 15,30 10-264-15</inkml:trace>
  <inkml:trace contextRef="#ctx0" brushRef="#br0" timeOffset="14183">1866 576 780 0,'0'0'275'0,"0"0"-137"15,0 0-20-15,0 0 0 16,0 0-79-16,0 0-17 16,0 0-9-16,7 0-4 15,-7 21-15-15,0 12 6 0,0 13 0 16,0 9 4 0,0-4-4-16,0 0 0 0,0-11 3 15,0-8 3-15,0-12-6 16,0-12 0-16,0-1 10 15,0-7-1-15,0 0-6 16,0 0-3-16,0 0 36 16,0-12-1-16,7-29 5 15,13-24-21-15,4-21-8 16,-3-11-8-16,3-3-3 16,-10 9 0-16,0 11 1 15,-14 22 8-15,0 21-9 16,0 20 0-16,0 11 2 15,0 6-16-15,0 0 8 16,0 0-17-16,17 30 17 0,3 12-19 16,11 9 25-16,-3-5 0 15,-4-3-11-15,3-11-5 16,-3-10 12-16,-10-12-7 16,-7-8 0-16,3-2 6 15,4 0 5-15,7-9 0 16,10-20 3-16,0-11 9 15,-4 1-12-15,4 1 0 16,-10 13-2-16,-14 13 6 16,-7 12-4-16,10 0 0 15,-3 0-12-15,0 20 9 16,13 26-17-16,4 20 20 0,-3 2-9 16,10 4 12-16,-10-4-15 15,10-8-12-15,-11-8-86 16,18-12-27-16,0-11-102 15,-7-13-92-15,-4-12-300 16</inkml:trace>
  <inkml:trace contextRef="#ctx0" brushRef="#br0" timeOffset="15259">2822 776 421 0,'0'0'228'15,"0"0"-73"-15,0 0-24 16,0 0 2-16,0 0-41 15,0 0-28-15,-24-146 3 0,10 135-21 16,0 5 14 0,4 3-25-16,3 3-33 0,0 0-4 15,0 0-14-15,0 31 8 16,0 13-8-16,-10 7 29 16,17-5-13-16,0-6 0 15,0-11-4-15,38-13-3 16,0-4-4-16,-11-9 10 15,-2-3-10-15,-5 0 21 16,-3-11-10-16,-3-21 9 16,0-11-3-16,-14-2 10 15,0-12-15-15,0-1 8 0,0 4 21 16,-21 5-26 0,-10 15 20-16,11 14-18 0,-11 11 1 15,10 9-14-15,-3 0-17 16,-4 20 24-16,4 26-12 15,18 15 24-15,6 4-12 16,0 0 0-16,37-10 1 16,22-9-14-16,6-15 13 15,11-11 0-15,-18-12-15 16,1-8 17-16,3 0-2 16,-18-5 1-16,8-20 1 15,-18-10 20-15,-3-3-20 16,-7-1 3-16,-3-4 17 15,-21 0-20-15,0 9 19 16,0 8-4-16,0 14-17 0,0 10 17 16,0 2-17-16,0 0-16 15,0 0 11-15,0 23-30 16,7 13 35-16,17 14 0 16,3-2 3-16,4-8-7 15,7-6 4-15,14-8-9 16,-14-9 7-16,-4-11-10 15,11-6 6-15,-14 0 6 16,-11 0 0-16,4-17 9 16,-3-9-6-16,-14-8-3 15,10-3 4-15,-17-7 7 16,0-1-7-16,0 2-4 0,0 15 6 16,0 10-8-1,0 12 2-15,0 6-5 0,0 0 4 16,0 0-35-16,0 15 29 15,0 18 1-15,0 11 6 16,14-7-7-16,30-6 6 16,-6-5 1-16,7-9-1 15,0-11-16-15,-11-6 13 16,4 0 3-16,0 0 1 16,-1-23 12-16,-9-8-9 15,-4-6-3-15,-10-4 20 16,0-1-17-16,-14 5 24 15,0 8-4-15,0 9-21 0,0 14 17 16,-14 6-19 0,7 0 0-16,0 0-6 0,-7 26-17 15,-3 23 23-15,3 14 0 16,14-4 0-16,0-1 0 16,0-12 3-16,31-9-3 15,-3-8 0-15,10-10 6 16,-1-7 0-16,8-9-6 15,0-3 0-15,0 0 6 16,-4 0 1-16,-3-18-7 16,-1-8 0-16,-6-4-10 15,-17 1-25-15,-7 1-129 0,-7 6-180 16,0 9-477 0</inkml:trace>
  <inkml:trace contextRef="#ctx0" brushRef="#br0" timeOffset="16358">5332 1048 502 0,'0'0'253'0,"0"0"-117"0,0 0 29 15,0 0-39-15,0 0-10 16,185-200-40-16,-133 128-40 16,-14-5 33-16,0-3-34 15,-25 0-11-15,-13 6 30 16,0 8-46-16,0 11 20 15,-44 7-18-15,16 14 3 16,-3 14-14-16,18 8 1 16,-5 12 0-16,18 0-7 15,-7 0 0-15,-6 32-2 0,-1 30 6 16,-3 25 6 0,10 10-10-16,7 0 7 15,0-11 0-15,0-9-7 0,0-17 15 16,31-17-8-16,-4-15 0 15,4-12 8-15,7-9-28 16,0-7 20-16,-4 0 0 16,-3 0-2-16,0-17 15 15,-10-11-12-15,-7-10-1 16,10-5 12-16,-11 5-12 16,-6 7 0-16,4 15 0 15,-11 10-11-15,0 6 12 16,0 0-6-16,0 6-1 15,0 25-17-15,6 9 14 16,22 0 9-16,10-3 0 16,6-5-10-16,1-12 9 0,0-6 1 15,-7-11 0-15,6-3 6 16,-9 0-2-16,3-6-3 16,-7-20-1-16,-11-11 16 15,-3-8-4-15,-17-4-7 16,0 1-5-16,-10 1 15 15,-35 13-23-15,-27 11 8 16,3 12-17-16,11 11 13 16,-1 0-22-16,22 26-56 15,23 16-57-15,14 7-90 16,0-6-94-16</inkml:trace>
  <inkml:trace contextRef="#ctx0" brushRef="#br0" timeOffset="17645">6350 745 184 0,'0'0'513'16,"0"0"-317"-16,0 0-50 15,0 0-14-15,0 0-20 16,0 0-59-16,0-75-40 16,0 75-13-16,0 0-19 15,0 26 19-15,0 5-13 16,0 0 27-16,0 1-15 15,0-3 1-15,0-9 0 0,0-8 4 16,0-6 8 0,13-6-9-16,1 0 7 0,10 0-8 15,4 0 26-15,9-6-27 16,-6-17 8-16,7-3 6 16,-10 0-9-16,3 3 4 15,-11 6-10-15,-3 8 4 16,-10 9-15-16,0 0 8 15,14 0-13-15,10 24 11 16,0 5-11-16,-4-1 16 16,4-3 0-16,0-7-2 15,-10-10-8-15,-1-5 5 0,4-3 5 16,-3 0-6-16,10-9 13 16,7-22 1-16,0-7-8 15,-4-6 5-15,-10-2 4 16,-10 2-6-16,-14 4-3 15,0 9 22-15,0 8-12 16,-7 6 11-16,-14 11-21 16,-16 6-23-16,-1 0 17 15,0 23-8-15,0 23 14 16,11 6-4-16,3-4 8 16,24-5-14-16,0-12 1 15,6-13-36-15,18-10 37 16,7-8-23-16,-3 0 31 15,3 0-3-15,-10-12 11 16,-4-13 3-16,-4 0-3 0,1-3 13 16,-7 3 35-16,3 6-39 15,-10 5 13-15,0 4 17 16,0 10-28-16,0 0-3 16,0 0-16-16,0 6-37 15,0 31 21-15,-31 21 11 16,-13 16 5-16,6 15 0 15,10 6 17-15,-3 3-19 16,25 6 2-16,-1-6 0 16,7-10-6-16,0-7 9 15,0-13-3-15,7-5 0 16,-7-6 4-16,0-7-8 0,0-6 4 16,0-16 0-16,0-4-9 15,-24-16 16-15,-11-8-7 16,-10 0 3-16,-16 0-3 15,2-7 20-15,1-18-20 16,13-14 0-16,0-7-4 16,25-12-2-16,20-10-13 15,20-18 0-15,70-14-22 16,27-11 18-16,24-6-29 16,0-3 2-16,-14-1 48 15,-17 13-6-15,-35 12 8 16,-23 18 9-16,-31 17 1 15,-4 14 29-15,-17 15 25 16,0 11-27-16,0 10 24 16,0 11-56-16,0 0-5 0,0 0-4 15,0 0-21-15,-7 22 24 16,-3 16 1-16,-4 7 0 16,14 7-8-16,0 5 15 15,0 3-7-15,0-2 0 16,24-10 9-16,3-5-9 15,4-8 0-15,-3-15 1 16,10-6-4-16,0-14 7 16,6 0-4-16,-6 0 7 15,7-18 1-15,-11-10 0 16,4-9-7-16,-14-9-1 16,-3-9 7-16,-8-3 0 0,5 8-7 15,-12 10 0-15,1 17 11 16,0 15-19-16,7 8 8 15,17 0-18-15,7 19 14 16,13 21-13-16,-6 6 17 16,0 3-2-16,-7-6 6 15,-11-6-8-15,4-9 4 16,-4-8 0-16,-2-6-11 16,-12-5 10-16,-6-9-70 15,10 0-77-15,4 0-138 16</inkml:trace>
  <inkml:trace contextRef="#ctx0" brushRef="#br0" timeOffset="22334">2175 1863 281 0,'0'0'455'16,"0"0"-294"-16,0 0-10 15,0 0-21-15,0 0-20 16,0 0-24-16,-31-109 0 0,31 109-64 16,-6 0 4-16,-1 0-26 15,-7 23 4-15,-17 26-4 16,-7 22 0-16,-13 12 5 16,6 14 15-16,-7 1-11 15,18 1 3-15,3-4-12 16,7-3 7-16,24-10-9 15,0-8 2-15,0-11-7 16,38-17 2-16,13-15-138 16,11-13-91-16,3-18-137 15</inkml:trace>
  <inkml:trace contextRef="#ctx0" brushRef="#br0" timeOffset="22733">2450 2583 452 0,'0'0'236'16,"0"0"-87"-16,0 0-16 15,0 0-17-15,0 0-45 16,0 0-22-16,135-157 9 16,-77 94-41-16,0-9 11 15,1-7-22-15,-14 1 0 16,-14-5 9-16,-25 9-9 0,-6 11-4 15,0 14 26-15,0 19-23 16,-20 15 28 0,-11 9 9-16,0 6-41 0,3 0 0 15,-16 26-1-15,-1 25 0 16,14 15 0-16,4 8 9 16,16 3-9-16,11 0 0 15,0-2 3-15,0-6-13 16,31-10 10-16,7-7 0 15,14-15-2-15,-8-11 14 16,15-15-18-16,-1-7 6 16,4-4-68-16,-4 0-52 15,-6-15-106-15,-7-11-79 16,-7 4-338-16</inkml:trace>
  <inkml:trace contextRef="#ctx0" brushRef="#br0" timeOffset="22964">3258 2283 487 0,'0'0'307'0,"0"0"-131"15,0 0-14-15,0 0-16 16,0 0-70-16,0 0-25 16,-24-45-51-16,17 81 10 15,-6 17-12-15,6 8 7 16,-10 12-5-16,10 0 0 15,-7 2 14-15,7-10-28 16,7-13 2-16,0-12-168 0,0-19-77 16,28-13-203-1</inkml:trace>
  <inkml:trace contextRef="#ctx0" brushRef="#br0" timeOffset="23177">3733 2315 499 0,'0'0'279'0,"0"0"-217"16,0 0 17-16,0 0-31 0,0 0-37 16,0 0 13-16,124-9-19 15,-35 6 13-15,1 0-18 16,-1 0-20-16,-7 3-199 15,-30 0-320-15</inkml:trace>
  <inkml:trace contextRef="#ctx0" brushRef="#br0" timeOffset="23541">4400 2417 532 0,'0'0'229'15,"0"0"-81"-15,0 0-43 16,0 0-4-16,0 0-45 16,110-163-12-16,-65 112 7 0,-1-3-38 15,-6-3 29-15,-17-4-9 16,-14 2-10-16,-7-2 16 16,0 13-32-16,0 7 14 15,-28 16-11-15,4 8-3 16,10 11-3-16,-6 6-4 15,3 0-7-15,-4 43-6 16,-3 23 18-16,10 11-5 16,7 8 0-16,7-5 6 15,0-11-11-15,14-6 5 0,24-14 0 16,7-6-1-16,-1-12 8 16,8-5-14-16,-1-12 7 15,1-5-121-15,13-9-55 16,-3 0-111-16,-17 0-256 15</inkml:trace>
  <inkml:trace contextRef="#ctx0" brushRef="#br0" timeOffset="23859">5015 2272 529 0,'0'0'159'0,"0"0"-10"0,0 0-33 15,0 0-67 1,0 0-30-16,0 0-19 0,14-44 1 16,7 68-2-16,-4 1 1 15,-3 7 0-15,-14 4 0 16,0 2 7-16,0 5-6 16,0 1-1-16,0-5 5 15,-7-5 8-15,-7-8-12 16,4-6 6-16,10-3 10 15,0-6-14-15,0 4 6 16,24-9 2-16,14-6-9 16,13 0 26-16,15-9-25 15,16-35-3-15,8-9-95 16,-25-8-258-16</inkml:trace>
  <inkml:trace contextRef="#ctx0" brushRef="#br0" timeOffset="24141">5253 1665 725 0,'0'0'185'16,"0"0"-67"-16,0 0-8 15,0 0-21-15,0 0-46 16,0 0-24-16,-7-51-12 15,27 54-7-15,32 28 0 16,13 18 8-16,18 14 11 0,6 17 0 16,1 8-7-16,-8 12 15 15,-16-3-23-15,-22 1 8 16,-37-6-7-16,-7-4 5 16,-58 6-20-16,-70-2-108 15,-33-3-484-15</inkml:trace>
  <inkml:trace contextRef="#ctx0" brushRef="#br0" timeOffset="29125">353 2417 486 0,'0'0'299'0,"0"0"-154"0,0 0 16 16,0 0 13-1,0 0-96-15,0 0-17 0,7-68-4 16,-7 48-34-16,-24 2 13 16,3 4-21-16,-3 3-11 15,-3 5 0-15,-4 3-4 16,-14 3-3-16,11 0 2 15,-21 29 2-15,20 14-7 16,-3 8 6-16,25 4 0 16,2-4-4-16,11-3 4 15,0-10-3-15,31-13-16 16,21-7-8-16,-7-13 23 16,-1-5-15-16,1 0 19 15,-14-8 5-15,-4-21 0 0,4-7 1 16,-10-8-6-16,3 4 12 15,-17 6-8-15,-7 14-4 16,0 8 0-16,0 7 10 16,0 5-10-16,0 0 0 15,0 0-6-15,0 11-7 16,21 21 12-16,3-4 1 16,13-2 0-16,-9-3-4 15,17-14 3-15,-14-9 1 16,13 0 0-16,-16 0 3 15,3-32 3-15,7-11-6 16,-18-11 3-16,11-6 6 16,-17-9-7-16,-14-2 6 0,0 5 4 15,0 8-1-15,0 19 10 16,-7 15-10-16,0 10-5 16,0 14-5-16,0 0 1 15,7 0-4-15,-10 38-12 16,3 30 9-16,-7 24 3 15,8 2 2-15,6 3 0 16,0-9-3-16,0-7 7 16,0-15-4-16,0-17 0 15,0-21 2-15,0-17-4 16,0-2 7-16,0-9-5 16,6 0 18-16,8 0-15 15,3-26 11-15,4-14-14 0,0-5 3 16,16 4-1-1,-13 13-2-15,-10 10 0 0,7 13-5 16,3 5-6-16,-3 0 10 16,3 0-8-16,7 17 2 15,-11 6 0-15,-13 0-7 16,7-3-2-16,-14 0 10 16,0 0-24-16,0-3 22 15,-7 0-3-15,-14-9-15 16,-10-2 16-16,18-6-7 15,6 0 17-15,7 0 15 16,0 0-8-16,0-22-8 16,38-13 1-16,13-2-2 15,14-6-6-15,18-2 8 0,-18-3 0 16,4-2 0-16,-17-1 9 16,-8 5-5-16,-16 6 13 15,-14 9-11-15,-14 5 36 16,0 6-32-16,0 5-1 15,0 7-9-15,-14 3-4 16,-7 5 3-16,-10 0-6 16,11 0 7-16,2 11-8 15,5 12 8-15,13 11-3 16,0 9-5-16,0 5-7 0,31 7 12 16,13-5 3-1,-2 3 0-15,2-14-7 16,-13-1 7-16,-17-9 0 0,-4-9-3 15,-10-6 6-15,0-3-4 16,0-2 1-16,-31-1-4 16,-27-8 4-16,-11 0 0 15,4 0-4-15,-4 0 2 16,11-5-111-16,13-7-101 16,7-2-229-16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3:38.34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591 690 828 0,'0'0'165'0,"0"0"-25"16,0 0-11-16,0 0-57 15,0 0-7-15,0 0-5 16,0-80-37-16,0 75 19 16,0 5-15-16,0 0-17 0,0 0 8 15,0 0-18-15,0 0 0 16,0 0 0-16,0 0-11 15,0 14 11-15,-7 8 0 16,7 4 4-16,0 3-8 16,0 4 4-16,7 5 0 15,38 6-1-15,-1 1 11 16,8 3-8-16,0-2-2 16,-15-2 0-16,-6-8-2 15,-10-9 2-15,-14-7 0 16,3-5-1-16,-10-2 7 15,0-2-10-15,-10 3 4 16,-25-4 0-16,-26-2 4 16,2-8-4-16,-6 0 0 0,3 0-2 15,10 0-83-15,8-12-39 16,16-19-90-16,28-9-112 16,0-17-288-16</inkml:trace>
  <inkml:trace contextRef="#ctx0" brushRef="#br0" timeOffset="59">591 690 435 0</inkml:trace>
  <inkml:trace contextRef="#ctx0" brushRef="#br0" timeOffset="165">591 690 435 0,'0'-94'201'0,"0"77"-24"0,7 6-28 15,17 2-60-15,7 0-6 16,20 2-63-16,29-6-18 16,26 5 6-16,4-1-4 15,0 6-8-15,-14 3 1 0,-37 0-148 16,-21 0-115-16,-21 0-308 15</inkml:trace>
  <inkml:trace contextRef="#ctx0" brushRef="#br0" timeOffset="630">1117 278 401 0,'0'0'209'16,"0"0"-56"-16,-141-160-6 15,96 115-50-15,-13 11 22 16,-1 11-50-16,-6 12-8 16,-11 11-21-16,-6 0-29 0,-7 36 13 15,-8 24-15-15,1 18-8 16,0 16 20-16,17 15-18 16,17 10 4-16,10 20-2 15,32 12 1-15,20 11-2 16,6 3-4-16,70-7 0 15,20-17-1-15,35-27 1 16,3-23 0-16,7-34-1 16,0-34 1-16,-7-23 0 15,7-25 6-15,-7-47 12 16,7-22 28-16,-10-18 7 16,-11-20-2-16,-30-13-10 0,-25-12-18 15,-27-3 2 1,-25 11-23-16,-13 12 6 0,-27 20 0 15,-56 13-3-15,-27 25-9 16,-31 16 4-16,-17 14-9 16,10 21 3-16,25 13 6 15,9 15-16-15,25 0 1 16,23 23-80-16,1 28-18 16,14 9-85-16,6 6-173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3:47.5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434 612 808 0,'0'0'124'0,"0"0"-21"15,0 0 18-15,0 0-27 16,0 0 2-16,0 0-38 16,35-60-28-16,-35 60-13 15,0 0-17-15,0 17-5 16,-14 24-1-16,-14 13 12 15,-3 11-1-15,0 9-5 16,18 4 6-16,13-1-5 16,0-6 0-16,13-10-1 15,32-19 0-15,7-19 10 16,10-14-10-16,-11-9 3 16,8-6-2-16,-1-28 18 15,-13-12-17-15,-1 1 3 0,-30 2 13 16,-7-1-8-16,-7 13 13 15,-7 5-23-15,-37 11-3 16,-15 2-2-16,-13 7-8 16,17 6-6-16,14 0-23 15,10 0-94-15,24 3-76 16,7 0-52-16,7-3-171 16</inkml:trace>
  <inkml:trace contextRef="#ctx0" brushRef="#br0" timeOffset="400">544 53 505 0,'0'0'141'0,"0"0"-6"16,0 0-24-16,-258-61-14 15,196 75-21-15,11 43-60 16,-1 26 30-16,1 20 5 15,20 14-24-15,3 6 18 16,21 11-32-16,7 10 1 16,0 16-1-16,35-3-7 15,40-11-2-15,29-29-4 16,30-40-7-16,20-34 6 16,1-37 2-16,10-6 2 0,-3-37 13 15,-4-32-5-15,-10-28 48 16,-24-18 23-16,-11-19-21 15,-55-3-13-15,-37-4-26 16,-21 1 8-16,-96 6-28 16,-59 11 3-16,-44 23-9 15,-32 29 4-15,8 28-15 16,23 29 5-16,46 14-75 16,51 24-63-16,27 26-95 15,38 16-296-15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3:29.6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278 392 681 0,'0'0'176'0,"0"0"-32"15,0 0-40-15,0 0 21 0,0 0-36 16,0 0-29-16,0 0-1 16,62-157-31-16,-62 145 2 15,0 6-14-15,-7 6-9 16,-10 0-14-16,-4 0 5 15,-16 0 0-15,-1 15-10 16,-14 11 15-16,14 8-3 16,18 9 0-16,13 3-1 15,7 11-5-15,0 3 6 16,51 3-4-16,8 3-5 16,17-9 7-16,-4-5-1 15,-14-7 1-15,-3-5 0 0,-20-9-3 16,-11 0 5-16,-17-1-2 15,-7-7-2-15,0-5-2 16,-25 1 2-16,-40-8 2 16,-24 1 2-16,-14-10-7 15,6-2-22-15,15 0-81 16,23 0-11-16,39-14-45 16,20-23-20-16,7-19-123 15</inkml:trace>
  <inkml:trace contextRef="#ctx0" brushRef="#br0" timeOffset="1170">694 301 521 0,'0'0'168'0,"0"0"13"16,0 0-60-16,0 0 5 16,0 0-28-16,0 0-49 15,0-29 7-15,0 29-56 16,7 8 0-16,17 39-7 15,-3 21 7-15,10 21 6 16,-11 13-4-16,-2 4 4 16,-12-4-5-16,1-18 3 15,-7-18-4-15,0-17 6 16,0-18-2-16,0-19 1 16,0-12-5-16,0 0 1 0,0-14 26 15,0-33-25 1,0-15 1-16,0-13-4 0,0 3 6 15,-20 10-5-15,-11 7 0 16,-14 18-7-16,14 11 2 16,-3 16-11-16,3 7 4 15,10 3 6-15,11 0-12 16,3 3-5-16,7 11-7 16,0 3-3-16,45-3 30 15,23-2-14-15,5-8 17 16,9-4-4-16,1 0 13 15,-11 0-9-15,-7 0 0 16,-3 0 1-16,-17-4 8 16,-18-8-8-16,-9 3 14 15,-5-2 33-15,-6 0-22 0,-7-1 16 16,0-2-10-16,0 5-14 16,-7 4 3-16,-17 5-21 15,-10 0-5-15,-11 2-1 16,7 30 7-16,0 8-1 15,18-1 0-15,13 2 1 16,-3-4-5-16,10-3 4 16,0-8 0-16,0-9 1 15,17-2 2-15,10-13-6 16,4 1 2-16,0-3 1 0,4 0 0 16,-4 0 4-1,-11-17-4-15,-3-5 4 0,-3-4 7 16,-14-3-11-16,0 3 1 15,0 9 5-15,0 0 7 16,0 11-11-16,0 3-2 16,0 3 0-16,0 0-1 15,0 0 0-15,0 17-16 16,0 17 17-16,0 4-3 16,7 2 3-16,17-6 0 15,10 0-1-15,4-8 12 16,7-9-10-16,-7-11-1 15,13-6 3-15,-13 0 5 16,14-8-4-16,-14-22-4 16,6-1 6-16,-9-3 4 0,-4 3-6 15,-11 2-4-15,-3 9 1 16,-3 12-2-16,-7 8 1 16,0 0-6-16,17 0 5 15,7 11-13-15,-3 12 13 16,-4 2-2-16,3-2 3 15,-10-5-3-15,-3-7 3 16,0-5 0-16,-14-6 0 16,14 0 10-16,-4 0-10 15,10-6 5-15,11-26-1 16,4-11 10-16,-4-11-14 16,0-9 4-16,-18-5 19 0,1-4-9 15,-14 1 11-15,0 8 4 16,0 9-23-16,-7 11 16 15,-6 17-20-15,-1 17 4 16,14 9-3-16,0 0-3 16,-10 15-8-16,3 37-16 15,0 21 24-15,0 22-5 16,7 5 5-16,0-3 0 16,0-11 3-16,0-14-3 15,7-14-4-15,31-16-52 16,6-16-20-16,15-18-54 15,6-8-70-15,-3-13-115 16</inkml:trace>
  <inkml:trace contextRef="#ctx0" brushRef="#br0" timeOffset="1311">2104 555 542 0,'0'0'174'0,"0"0"-79"16,0 0-14-16,0 0-76 15,0 0 1-15,354-17-6 16,-189 14-176-16</inkml:trace>
  <inkml:trace contextRef="#ctx0" brushRef="#br0" timeOffset="3848">3940 721 860 0,'0'0'158'15,"0"0"-9"-15,0 0-42 16,0 0 15-16,10-155-61 16,-10 153-38-16,0 2 16 0,0 0-39 15,0 0-6 1,0 6 0-16,0 28-3 0,0 6 8 16,0 8 1-16,0-8 0 15,14-2 1-15,0-13 4 16,3-5-5-16,-3-8 0 15,0-9 5-15,10-3 2 16,-4 0-7-16,11 0 0 16,14-21 20-16,0-7-18 15,-4-12 4-15,4 3-6 16,-14 2 8-16,-18 10-4 16,5 5-4-16,-12 11 0 0,-6 4-1 15,0 5 1-15,7 0-1 16,0 0-8-16,17 17-7 15,-3 5 9-15,-7 2 2 16,10-5 5-16,-11-1-11 16,1-7 13-16,10-6-2 15,-17-1 0-15,17-4-1 16,-17 0-4-16,14 0 5 16,3-6 0-16,3-17 6 15,11-3 1-15,-7 0-7 16,-10 4 0-16,-8 2 5 15,5 11-5-15,-5 2 0 16,-13 7-2-16,14 0-6 16,3 0-2-16,4 7 5 15,3 19-5-15,-10-3-15 0,6-1 25 16,4-1-18-16,-3-10 15 16,-4-8-4-16,11 0 1 15,-4-3 6-15,14 0 0 16,3-23 4-16,4-8 7 15,6-7-11-15,-6 1 0 16,-7 0 4-16,0 5 0 16,-18 7-4-16,4 10 0 15,-17 7 3-15,0 8-8 16,0 0-1-16,3 0-2 16,4 0 6-16,0 3-13 15,-1 5 15-15,-2 1-3 0,-11-6 4 16,0-3-6-16,0 0 5 15,0 0 0-15,0 0 15 16,0 0-12-16,0-8 8 16,0-7-11-16,0 6 0 15,0 1-4-15,0 4 4 16,-11 4-11-16,5 0 10 16,-8 0-28-16,-7 24 18 15,4 19 11-15,-4 11 0 16,4 6 0-16,10-3 0 15,7-14-7-15,0-14-3 16,0-13-49-16,7-7 43 16,24-9 0-16,0 0 11 15,-3 0 1-15,3-20 4 16,-11-9 0-16,-3-7 5 0,-3-10 5 16,-14-7-7-16,0 0 7 15,0 4-6-15,-31 9 25 16,-3 9-24-16,-4 18 0 15,-7 6-5-15,1 7-14 16,-1 3 14-16,7 34-2 16,17 18 2-16,15 4-12 15,6 1 14-15,6-5-2 16,53-12 0-16,16-17-7 16,-2-15 7-16,9-11-1 0,-16 0 4 15,9 0 5 1,-16-23-5-16,-1-9-1 0,4-2 4 15,-4-9 2-15,-13 1-3 16,-17 1 3-16,-4 7-2 16,-24 12 42-16,0 4-27 15,0 9-13-15,0 9-8 16,0 0 0-16,0 0-5 16,0 32-16-16,0 16 21 15,7 9 3-15,6-2-3 16,11-9-7-16,-3-7 5 15,3-10-26-15,-3-11 17 16,3-10 3-16,10-8 1 16,-3 0 3-16,0 0 6 15,-3-8-2-15,3-18 4 0,-18-5 8 16,4-7-8 0,-17-5-4-16,0-1 5 0,0 5 16 15,0 10-21-15,-17 9 1 16,10 15-6-16,1 5-4 15,-8 0 7-15,14 0-4 16,-17 31 2-16,17 13-8 16,-7 4 4-16,7-2-12 15,0-9 10-15,0-15-32 16,7-7 25-16,17-9 2 16,-4-6 10-16,4 0 1 15,4 0 6-15,-4-15-2 0,3-10 9 16,-9-9 0-16,-5-4 5 15,1 1 8-15,3-3-10 16,-17 2 26-16,7 7-22 16,-7 8 5-16,0 12 20 15,0 5-37-15,0 6 17 16,0 0-21-16,0 0-10 16,0 0 8-16,0 27-28 15,0 15 30-15,-14 13 4 16,4-4 5-16,10-8-10 15,0-3 1-15,0-9 0 16,10-11-6-16,18-3 3 16,10-8 3-16,0-9-2 0,6 0 8 15,-9 0 3-15,9-11-6 16,-6-12-2-16,0-3 11 16,-7-3-12-16,-4 3 0 15,-2 1 1-15,-12 10 13 16,-6 10-14-16,7 5 0 15,-14 0-15-15,10 0 13 16,4 17-17-16,0 9 12 16,-7-1 3-16,10-1 7 15,-10-8-3-15,6-4 0 16,1-6-1-16,-3-4-13 16,2-2 11-16,1 0 3 0,17 0 3 15,-4-5 4-15,4-12-1 16,7-6-6-16,-10 0 4 15,-4 2 1-15,-4 5-2 16,-9 6-2-16,3 8 7 16,-14 2 1-16,0 0-18 15,6 0 8-15,15 0-8 16,-4 18 2-16,4-2 2 16,10-1 5-16,0-4 0 15,3-8 6-15,11-3-6 16,0 0 0-16,6 0 5 15,-13-11-4-15,-7-9 1 16,-10-3-2-16,-15-2 8 16,1-8-4-16,-7-1 15 15,0 2-11-15,-7 6-7 0,-20 10-1 16,-11 7-3-16,14 9 2 16,-4 0-4-16,-2 15-3 15,9 19 4-15,4 3 4 16,17-1-23-16,0-6 10 15,0-7-27-15,24-12 27 16,3-5 11-16,-3-6-1 16,7 0 3-16,-10 0 0 15,10-8 2-15,-17-4 3 16,-7 4 2-16,-1 4 2 16,-6 4 20-16,0 0-17 15,0 0-12-15,0 12-14 0,0 28 6 16,-20 15-1-1,-4 16 16-15,3 9-7 0,-3 6 0 16,17 2 6-16,0 9-8 16,-7 4 2-16,14 1 0 15,0 1 3-15,0-5 4 16,0-13-7-16,0-10 0 16,0-12 3-16,-6-17 9 15,-18-16-11-15,17-7 0 16,-24-8 19-16,-14-10-17 15,-20 1 31-15,-18-6-17 16,-13 0-14-16,-7-6 7 16,13-22-10-16,11-15-23 0,17-11-63 15,28-18-134 1,3-20-220-16</inkml:trace>
  <inkml:trace contextRef="#ctx0" brushRef="#br0" timeOffset="4245">6178 152 501 0,'0'0'157'0,"0"0"-34"0,0 0 5 15,0 0-62-15,0 0-34 16,0 0-32-16,0-23-1 16,0 23-7-16,11 11 16 15,-4 4-7-15,6-4 7 16,11 0-5-16,4-7 10 16,10-4-2-16,0 0 7 15,-1 0 33-15,-2-6-1 16,-11-14 27-16,-3-9-6 15,-15 1-20-15,-6-3 7 16,0 2-38-16,-6 9-13 16,-22 8-7-16,-10 10-18 15,0 2 8-15,7 12-47 0,25 35-109 16,6 11-10-16,17-2-183 16</inkml:trace>
  <inkml:trace contextRef="#ctx0" brushRef="#br0" timeOffset="5159">9211 131 769 0,'0'0'169'0,"0"0"-28"0,0 0-7 15,0 0 35 1,0 0-101-16,0 0-24 0,14-115-28 16,-14 117-16-16,0 40 0 15,0 19-4-15,0 19 9 16,0 9 5-16,0 4-10 15,0 2 0-15,0 0-1 16,0-13 15-16,0-13-14 16,17-20 0-16,-3-23 4 15,10-13-18-15,-10-13 2 16,6 0 12-16,4-25 0 16,-3-24 5-16,-4-8-5 15,-17-3 0-15,0 0-16 0,-45 8 9 16,-23 7-10-16,-22 11-5 15,-6 10 20-15,7 13-28 16,10 11 21-16,20 0-6 16,21 0-24-16,21 10 28 15,17 8-34-15,10 3 6 16,63-1 35-16,30-3-3 16,24-11 7-16,-10-4 2 15,3-2 8-15,-24 0-9 16,-20-8 1-16,-24-7-2 15,-25 4 14-15,-3 0-9 16,-17 5 28-16,-7 0-1 0,0 4-7 16,0 2 0-1,0 0-25-15,-31 0-9 0,4 2-1 16,-4 27 15-16,10 8-5 16,11 9 0-16,10-6 5 15,0-3-10-15,17-5 5 16,17-16 0-16,21-4 3 15,4-9 12-15,-1-3-10 16,8-6 3-16,-11-23-4 16,-14-5 9-16,-10-5-9 15,-17-2-1-15,-14-1 16 16,0 1-14-16,-45 7-10 16,-14 5 1-16,-13 15-18 15,10 14 15-15,18 0-98 0,16 17-45 16,21 23-58-16,7 4-85 15</inkml:trace>
  <inkml:trace contextRef="#ctx0" brushRef="#br0" timeOffset="6339">10397 573 528 0,'0'0'311'0,"0"0"-167"15,0 0-5-15,0 0-10 16,0 0-93-16,0 0 19 16,-134-150-50-16,90 148 1 0,16 2-4 15,-3 0 1-15,17 9-3 16,-3 13 0-16,10 7-3 16,7-1-10-16,0 1 0 15,0-3 2-15,7-9-2 16,17-3-8-16,7-8 15 15,-3-6 6-15,3 0 0 16,-4 0 12-16,4 0-7 16,-7 0-5-16,-17-6 11 15,0 2-7-15,-7 4 20 16,0 0-10-16,0 0-14 16,0 13 0-16,0 32-9 15,-7 24 9-15,-17 17 21 16,17 8-18-16,7 1 23 0,-7 1-23 15,7 5-1-15,0-1 24 16,0 3-25-16,0 0 12 16,14-6-5-16,17-14-4 15,-10-9 13-15,3-19-16 16,-24-21 2-16,0-17 2 16,0-12 3-16,0-5-6 15,-7 0 31-15,-45-22-2 16,-17-21-9-16,-13-14-22 15,3-6 0-15,10-11-2 16,17-1-34-16,32-5 2 0,20-2 7 16,45-1-34-1,44-3 34-15,21 3-18 0,0 3 36 16,10 0-2-16,-17 3 17 16,-20-4-6-16,-11 7 0 15,-20 2 6-15,-14 9 32 16,-1 12-17-16,-16 10 1 15,3 13 21-15,-17 8-36 16,0 6 8-16,0 8-9 16,-7 3 5-16,0 1-7 15,0 2-4-15,0 0 0 16,0 0-8-16,0 0 10 16,0 0-2-16,0 0 0 15,0 0 5-15,0 0-10 0,0 0 5 16,0 0 0-16,0 0-3 15,0 0 11-15,0-3-8 16,0-3 0-16,0 0 13 16,0 1-23-16,0-1 10 15,0 3-1-15,-7 0-12 16,7 3 7-16,-7 0 6 16,-7 0 0-16,-3 0-12 15,-4 6 5-15,-3 25 7 16,11 7 0-16,-1 11-5 15,14 4 11-15,0 0-6 16,0-3 0-16,45-9-3 16,13-15-1-16,0-12 4 0,11-14 0 15,-10 0 7-15,-1-26-1 16,-6-17-6-16,-1-14 12 16,-13-6-12-16,0-5 40 15,-17-2-20-15,-4-1-1 16,-17-1 21-16,0 5-38 15,0 14 22-15,0 14-10 16,0 19-7-16,-11 8 20 16,5 10-27-16,6-2 0 15,0 4-10-15,0 0 6 16,0 20 4-16,0 29-5 16,0 20 10-16,0 11-9 15,0 6 4-15,6-1 0 0,18-5-5 16,4-8 3-16,-4-15-6 15,-10-17-38-15,3-14-55 16,-10-18 1-16,-7-8-63 16,0 0-26-16,-24-34-104 15,-21-14-452-15</inkml:trace>
  <inkml:trace contextRef="#ctx0" brushRef="#br0" timeOffset="7230">11071 405 314 0,'0'0'164'16,"0"0"-77"-16,0 0 37 15,0 0-22-15,0 0-89 16,0 0 33-16,134-13-4 0,-30 16-7 16,-1 0 21-1,3-3-24-15,-27 0 19 0,-17 0 9 16,-20-6 8-16,-12-11 15 16,-5-3-21-16,-19-8 6 15,-6-7 2-15,0-9-46 16,0-1 18-16,0 6-22 15,-6 1-18-15,-12 10 20 16,5 11-20-16,6 5 1 16,0 6 11-16,-3 6-11 15,-4 0-6-15,-7 12 1 16,-10 34-2-16,0 22-2 16,11 13 6-16,13 1 0 15,7 1-4-15,0-5 13 0,0-7-9 16,0-11 0-16,13-14 6 15,12-20-16-15,-5-12 10 16,4-14 0-16,11 0-7 16,2-9 20-16,22-28-7 15,-8-12-6-15,4-2 9 16,-20 2-3-16,-11 8-6 16,-10 16 0-16,-1 11-6 15,-13 11 18-15,0 3-18 16,18 0 6-16,-5 0-18 15,1 20 9-15,17 2 8 16,-10 4 1-16,3-2-4 16,7-4 14-16,-4-6-10 0,4-6 0 15,-3-3 7-15,10-5-5 16,-1 0-2-16,8 0 0 16,0-25 7-16,-1-9 7 15,-6 0-14-15,-17-3 0 16,-14 2 8-16,0 1-5 15,-7 3-3-15,0 2 0 16,0 9 1-16,-7 9 12 16,0 5-13-16,0 6 0 15,0 0-16-15,0 0 10 16,-10 23-11-16,3 14 17 16,-10 13-5-16,17-3 11 0,7 2-6 15,0-6 0-15,18-9 3 16,16-8-14-16,4-11 11 15,6-15 0-15,8 0 4 16,7-4 7-16,2-25-10 16,-2-5-1-16,-8-3 8 15,-6-6-4-15,-7-3-4 16,-11 7 0-16,4 7-1 16,-24 15 17-16,0 8-16 15,10 9 0-15,-3 0-11 16,14 6 4-16,3 17-4 15,13 2 11-15,-6 2-2 16,0-5 9-16,-4 1-10 16,4-2 3-16,0-4-39 15,-17-3-10-15,-11 2-82 0,-10-4-128 16,-24-6-264-16</inkml:trace>
  <inkml:trace contextRef="#ctx0" brushRef="#br0" timeOffset="11186">739 2719 281 0,'0'0'451'15,"0"0"-322"-15,0 0-23 16,0 0 24-16,0 0-67 16,0 0-18-16,-14-9-41 15,14 9 4-15,0 27-16 0,0 7 14 16,0 9-6-16,14 2 1 15,0 2 7-15,3-8-6 16,4-7-2-16,9-12 0 16,-2-9 2-16,17-11 0 15,-7 0-1-15,20-17 24 16,4-26-25-16,-4-11 25 16,1-9 4-16,-15-5 0 15,-6-3 27-15,-24-5-21 16,-14 2 5-16,0 12 1 15,0 13-34-15,0 17 27 16,0 21-13-16,0 11-11 16,-7 0-6-16,7 0-4 15,-14 34-13-15,8 29 9 0,-12 19 8 16,11 19 2-16,7 12-6 16,0 26 0-16,0 12-2 15,0 9 7-15,0-5-5 16,0-12 0-16,-6-15-6 15,6-24-2-15,0-30-43 16,0-33 4-16,0-20 40 16,37-21-2-16,8 0 9 15,7-31 10-15,6-30-9 16,-6-13 15-16,-8-9 0 0,-20 0-2 16,-17 5 2-1,-7 11-14-15,-17 7-3 0,-48 11 1 16,-25 12-24-16,-6 14-30 15,0 12-99-15,13 8-44 16,18 0-185-16</inkml:trace>
  <inkml:trace contextRef="#ctx0" brushRef="#br0" timeOffset="11549">553 2285 694 0,'0'0'148'0,"0"0"-47"16,0 0-41-16,0 0-59 16,0 0 10-16,0 0-11 15,-13 106 1-15,50-63 4 16,15-13 9-16,0-9-8 15,6-12 14-15,-6-9 8 16,-8 0 5-16,-13 0 12 16,-17-26 12-16,-14-6-22 15,0-2 33-15,0-1-38 16,-7 4-23-16,-31 3-7 16,-6 8 2-16,6 9-6 0,10 11-21 15,4 0-103-15,17 14-50 16,7 20-109-16,59 3-176 15</inkml:trace>
  <inkml:trace contextRef="#ctx0" brushRef="#br0" timeOffset="13873">5150 2557 709 0,'0'0'145'0,"0"0"-130"15,0 0 24-15,0 0 30 16,0 0-34-16,0 0 3 16,303-18-15-16,-190 16-22 15,4 2 8-15,-14 0-9 16,-27 0-57-16,-38 0-205 16,-38 2-251-16</inkml:trace>
  <inkml:trace contextRef="#ctx0" brushRef="#br0" timeOffset="14026">5319 2699 74 0,'0'0'407'0,"0"0"-305"15,0 0 1-15,0 0 5 16,0 0-59-16,0 0-44 16,179 0 18-16,-52 0-11 15,14 0-9-15,0 0-6 16,0-7-312-16</inkml:trace>
  <inkml:trace contextRef="#ctx0" brushRef="#br0" timeOffset="14253">6440 2468 617 0,'0'0'130'0,"0"0"-7"16,0 0-3-16,0 0-55 16,0 0-25-16,0 0-37 15,65-22-3-15,18 22 1 16,13 0-1-16,0 0-73 16,-13 0-133-16,-25 0-134 15</inkml:trace>
  <inkml:trace contextRef="#ctx0" brushRef="#br0" timeOffset="14408">6550 2622 503 0,'0'0'159'0,"0"0"-64"0,0 0 41 16,0 0-83-16,0 0-28 15,0 0-24-15,0 0-2 16,289 0-25-16,-169-2-393 15</inkml:trace>
  <inkml:trace contextRef="#ctx0" brushRef="#br0" timeOffset="11850">2413 2328 748 0,'0'0'174'16,"0"0"-56"-16,0 0 23 15,0 0-34-15,0 0-25 0,0 0-46 16,-116-144-34-16,116 168-2 16,0 25 0-16,0 19 0 15,6 18 8-15,15 8-8 16,3 12 0-16,-17 8 2 15,7 0 3-15,-4 3-5 16,4-13 0-16,6-20-9 16,5-22-77-16,12-28-91 15,8-26-62-15,7-8-301 16</inkml:trace>
  <inkml:trace contextRef="#ctx0" brushRef="#br0" timeOffset="13320">2874 2379 592 0,'0'0'126'0,"0"0"18"15,0 0-3-15,0 0-104 16,0 0-35-16,0 0 17 16,-7 152 8-16,7-81 12 15,0-2-22-15,0 0 1 16,0-4 5-16,0-2-22 15,0-9 8-15,0-13-9 16,0-16 3-16,0-14 1 16,0-8-4-16,0-3-15 0,0 0 11 15,0-28-7-15,-24-12-48 16,-3-3 34-16,-11 0 18 16,0 0 0-16,0 9 1 15,11 5 6-15,3 12-3 16,3 9-6-16,21 8 9 15,0 0-10-15,0 0-20 16,0 0 30-16,38 5-21 16,13 1 21-16,22-6-6 15,2 0 18-15,-2 0-7 16,-5-23 6-16,-23 2 18 16,-18 3 34-16,-9-3-14 0,-11 1 15 15,-7 0 24-15,0-3-42 16,0 0-2-16,-38 3-18 15,7 9-25-15,-4 5 5 16,11 6-6-16,-13 0 0 16,9 11-8-16,-3 23 12 15,10 12-4-15,-3 3 0 16,24 3 1-16,0 2-4 16,0-8 3-16,38-3 0 15,7-12-2-15,0-11 6 16,-1-12-9-16,8-8 3 15,-7 0 2-15,6-8 10 16,-13-18-6-16,-11-5-4 16,-2-3 5-16,-5-7 5 0,-3 5-8 15,-17 4-2-15,7 8 0 16,-7 11 3-16,0 10-2 16,0 3-1-16,7 0 0 15,-7 11-34-15,7 24 32 16,-7 5 2-16,0-3 0 15,7-5-7-15,-7-12 7 16,7-6 0-16,3-12 5 16,-10-2 5-16,7 0-3 15,0 0-3-15,7 0 0 16,-1-20 5-16,18-2-8 16,-7-4-1-16,-3 3 0 15,-14 9 10-15,0 8-10 0,-7 3 0 16,0 3-4-16,17 0-1 15,-10 0-16-15,7 21 16 16,-1 1-1-16,11 1-7 16,-10-3 11-16,0-8-19 15,3-7-8-15,4-2 27 16,-14-3-15-16,10 0 17 16,-3 0 5-16,-1-8 3 15,4-10-4-15,-10-2-4 16,7 6 1-16,-7-1-8 15,10 7 7-15,-10 6 0 16,-7 2-1-16,0 0 7 16,7 0-15-16,7 0 9 0,3 0-9 15,3 2 4-15,1 6-2 16,-4-3-11-16,4-1 10 16,-4-4-8-16,4 0 15 15,-1 0 1-15,4 0 0 16,7-9 2-16,-17-11 3 15,-7 4-5-15,0-2 24 16,-7 1-3-16,0 4 27 16,0 4-16-16,0 3-13 15,0 3 7-15,0 3-24 16,0 0-2-16,0 0 0 16,0 29-20-16,0 22 19 0,0 24 1 15,-14 8 0-15,-10 13-2 16,3-1 9-16,-3-6-7 15,18-12 0-15,-1-18 4 16,7-15-6-16,0-16 2 16,0-13 0-16,0-10 3 15,0-5 3-15,0 0-1 16,0 0 28-16,0-29 28 16,0-20-21-16,0-19-40 15,0-18 0-15,13-11 0 16,11-3 5-16,-3 3-5 15,-4 8 0-15,-10 12-7 16,0 15 4-16,0 12-14 16,0 25 0-16,3 11 16 15,18 14-41-15,9 0 0 0,8 2 9 16,7 27 0-16,-8 2 19 16,1 1-20-16,-31 0 14 15,0-1 19-15,-14-2-18 16,0-1-10-16,-35 4-7 15,-16-4-27-15,-18 1-30 16,4-3-42-16,20-12-87 16,21-14-383-16</inkml:trace>
  <inkml:trace contextRef="#ctx0" brushRef="#br0" timeOffset="13573">4587 2222 656 0,'0'0'191'15,"0"0"-49"-15,0 0-47 16,0 0-47-16,0 0-43 16,0 0 34-16,0 0 16 15,0 166-15-15,0-108 1 16,0-2-26-16,0-1-13 15,0-1 11-15,0-6-13 16,0-2-86-16,6-9-156 0,8 1-457 16</inkml:trace>
  <inkml:trace contextRef="#ctx0" brushRef="#br0" timeOffset="16087">7729 2188 5 0,'0'0'936'16,"0"0"-810"-16,0 0 10 16,0 0-23-16,0 0-24 15,0 0-53-15,-20-95-1 16,20 95-35-16,0 18-2 16,0 24-10-16,0 15 12 15,0 12 0-15,6 6 6 16,1 2 5-16,-7-3-13 15,0-5 2-15,0-9 0 0,0-15 0 16,0-14 0 0,7-10 0-16,-7-12-3 0,0-9-16 15,7 0 15-15,-7-9-1 16,0-19-18-16,0-13 14 16,-7 1-19-16,-24 0 2 15,4 3 15-15,-18 6-13 16,14 11 19-16,4 8 0 15,9 10-7-15,12-2 7 16,6 4 1-16,0 0 3 16,0 0-2-16,0 0-17 15,30 18 18-15,22-4-5 16,0-3 7-16,6-8-3 0,1-3 6 16,2 0-3-1,-9-3 5-15,0-17 2 0,-8-5 0 16,-6-1-5-16,-10-2 0 15,-22-4 23-15,1 0 2 16,-7 1 5-16,0 5 0 16,-13 4-29-16,-8 7 7 15,-3 10-10-15,17 5 1 16,-14 0-7-16,4 0 1 16,-10 25 5-16,3 14 0 15,3 5 4-15,14 2-4 16,7-3 0-16,0-1 0 15,0-10-8-15,34-7 14 16,18-7-6-16,3-12 0 16,-3-6 4-16,6 0 4 0,-6 0-7 15,6-24-1-15,-13-4 9 16,0-3-4-16,-15-3-5 16,-2-1 5-16,-4 7 0 15,-17 8 2-15,0 8-7 16,-7 9 0-16,0 3 0 15,0 0-8-15,7 0 4 16,-7 0-10-16,0 17 11 16,7 9-3-16,-7 0 6 15,0-9 0-15,10-3 0 16,-3-6 4-16,7-2-4 16,-8 0 0-16,18-6 2 0,4 0-5 15,3 0 3-15,7 0 0 16,6-14 1-16,-9-6-1 15,3-3 0-15,-7 3 1 16,-4 0 9-16,-3 9-16 16,-10 4 6-16,-7 5 0 15,-7 2-7-15,10 0 5 16,-3 0-10-16,7 17 6 16,-7 6-11-16,6-3 16 15,5 1-17-15,-5-7-4 16,11-4 11-16,-3-6-16 15,0-4 24-15,3 0 1 0,14 0 4 16,-11-6-4 0,4-11 2-16,-10 0 0 0,-4 0 3 15,-10-1 4-15,0 4 2 16,-1 3 18-16,-6 4-18 16,0 2 16-16,0 2-25 15,0 3 5-15,0 0-5 16,7 0-8-16,4 3-4 15,-5 26 11-15,1 2-1 16,0 1-3-16,14-4 5 16,-4-5 0-16,11-6-3 15,3-6 9-15,13-5-6 16,-6-6 1-16,0 0 2 0,3 0 6 16,-3-11-6-1,-7-9-3-15,-4-6 18 0,-3 4-9 16,-10-7 37-16,-14 3-22 15,0 3-10-15,0 6 15 16,0 8-10-16,0 7-8 16,0 2-2-16,0 0-5 15,0 0-8-15,0 0-2 16,0 23-4-16,0 13 2 16,-7 7 8-16,-6 9 0 15,-11 5-2-15,3 3 12 16,-3 3-10-16,10 5 0 15,0 1 2-15,-3 6-6 16,17-10 4-16,0-8 0 0,0-17-3 16,0-17 8-1,0-11-5-15,0-10 0 0,0-2 7 16,0 0 4-16,0-5-10 16,0-33 30-16,17-16 3 15,-10-14-28-15,0-12-5 16,-7-3-1-16,0-4 4 15,0 8-3-15,0 2-1 16,0 5 0-16,0 9-4 16,14 15 11-16,3 11-7 15,-3 14 0-15,0 9 4 16,3 10-17-16,3 4 7 16,18 0-9-16,7 15 12 0,-7 13-27 15,-4 1 28-15,-10 3-8 16,-10-1-2-16,-7-2 0 15,-7 0 3-15,0-4-14 16,-35 1-25-16,-40-4-39 16,-8 4-30-16,-6-6-115 15,23-3-187-15</inkml:trace>
  <inkml:trace contextRef="#ctx0" brushRef="#br0" timeOffset="16445">9947 2131 603 0,'0'0'85'15,"0"0"32"-15,0 0-32 16,0 0-53-16,0 0-30 15,0 0 0-15,148 43 18 16,-114-21-16-16,-10 6 8 16,-10 1-10-16,-7 6 5 15,-7-3-4-15,0 2 1 16,0-6-4-16,0-3 16 16,-21-4-13-16,14-3 24 15,-10-4-12-15,17 0-15 0,0-3 17 16,10-2-15-16,35-4-2 15,34-5 17-15,18 0-17 16,16-11-78-16,-3-23-280 16</inkml:trace>
  <inkml:trace contextRef="#ctx0" brushRef="#br0" timeOffset="16703">10700 1686 318 0,'0'0'522'0,"0"0"-369"0,0 0-13 15,0 0-3-15,0 0-17 16,0 0-112-16,-28-33-8 16,111 90 6-16,3 15-1 15,10 11 16-15,-13 5-14 16,-8 7 1-16,-30-1 15 15,-24-3-18-15,-21 4 0 16,0-3-5-16,-66-1-8 16,-23-2-99-16,-25-5-397 15</inkml:trace>
  <inkml:trace contextRef="#ctx0" brushRef="#br0" timeOffset="22252">11938 2022 568 0,'0'0'238'0,"0"0"-80"16,0 0-36-16,0 0-22 16,0 0-2-16,0 0-47 15,0 0-1-15,-86-83-32 16,86 86-8-16,0 28-3 16,0 9 4-16,0 6-10 15,0 0 3-15,34-3 8 16,4-7-12-16,0-1 0 15,-7-9 5-15,-11-6 3 0,-13-8-8 16,-7-4 0-16,0-2-6 16,0 2-24-16,-7-2 24 15,-13-3-16 1,-4-3-20-16,17 0 31 0,7 0-10 16,0-26-10-16,51-17-65 15,25-2 25-15,3-10 71 16,-3 1 3-16,-18 3 4 15,-6-5 6-15,-21 8-13 16,-11 7 8-16,-2-1 32 16,-18 14-20-16,0 11 33 15,0 5-8-15,0 9-44 0,-24 3 10 16,-7 0-11-16,-11 6 0 16,4 22-6-16,1 12 9 15,16 3-3-15,21 4 0 16,0-2-5-16,0-7-7 15,41-7 12-15,14-9-17 16,-3-10 3-16,6-12-20 16,1 0 34-16,10-14 9 15,3-22-4-15,-21-9 11 16,-6-6-9-16,-14-6 18 16,-17-8 29-16,-7-7-37 15,-7-6 27-15,0 7-24 16,0 8-18-16,0 21 26 15,0 21-23-15,0 15 4 16,-7 6-7-16,0 0-2 0,7 32-4 16,-7 31-7-16,-10 23 11 15,10 8-3-15,0-2 3 16,7-12 0-16,0-9-3 16,0-18 3-16,0-11-22 15,0-17-90-15,7-10-18 16,10-13-37-16,-3-2-34 15,-14 0 50-15,7-20-14 16,-7-11 53-16,0-3 112 16,-14-4 20-16,-17 4-8 15,-7 5 53-15,18 4 30 16,6 7 6-16,4 10 12 0,10 2-36 16,0 5-3-16,0 1-44 15,0 0-24-15,30 0-6 16,22-5 19-16,17 0-9 15,3-4 22-15,-14 4-30 16,-13-4 26-16,-7 3 15 16,-17 1-23-16,-4-1 29 15,-10 3-15-15,-7 0 8 16,0 1 34-16,0 2-42 16,0 0-5-16,0 0-29 15,0 0-4-15,0 0-6 16,0 25 1-16,-7 13 9 15,7-2-2-15,-7 1 14 16,7-2-12-16,0-6 0 16,0-6 2-16,7-7-12 0,20-4 10 15,-10-3 0-15,11-9-11 16,-4 0 29-16,4 0-14 16,3-12-4-16,-7-10 11 15,-11-7 6-15,1 0-16 16,-7 1 2-16,-7-1 24 15,0 3-23-15,0 9 14 16,0 2-17-16,0 10 6 16,0 2-7-16,0 3 0 15,0 0 0-15,0 0-9 16,0 13-10-16,0 20 19 0,0 5 0 16,0 1 6-16,0-4-13 15,0-7 7-15,0-8 0 16,0-5-2-16,0-10 6 15,7-2-9-15,10-3 5 16,-10 0 0-16,7 0 8 16,3-12-7-16,3-13 4 15,-6-4 2-15,3 0 5 16,-10-3-11-16,0 7-1 16,0 8 3-16,0 9-7 15,0 5 4-15,-7 3 0 16,10 0-4-16,-3 0-13 15,0 11 14-15,7 13 3 16,-14-2-5-16,7-2-7 0,-7 0 12 16,10-8 0-16,-10-2-1 15,7-5 10-15,0-5-18 16,6 0 8-16,1 0-5 16,10 0-5-16,7 0 17 15,-3-13-6-15,3-7 0 16,-4 0 14-16,4 6-14 15,-7-1 0-15,-10 9 1 16,6 5-12-16,5 1 9 16,-12 0 2-16,18 0-6 15,-10 16-3-15,-7 7 3 16,3 0 5-16,-10-3-8 0,0-3 1 16,-1-6 0-16,1-6 8 15,11-5 0-15,-5 0 0 16,18 0 0-16,4-10 0 15,2-16 1-15,1 0 2 16,0-1 2-16,-17 2-5 16,-4 6 1-16,-3 5 12 15,-7 8-13-15,-7 6 0 16,6 0 0-16,-6 0-12 16,7 0 5-16,0 0-3 15,-7 14 8-15,0 11-18 16,10-4 17-16,-10-1-9 15,7-9 8-15,7-8-11 16,-7 0 12-16,17-3 3 16,14 0-4-16,-4-3 9 0,18-14 0 15,10 0-5-15,-11 8 0 16,-16 3-5-16,-4 6 5 16,-7 0-84-16,-24 9-372 15</inkml:trace>
  <inkml:trace contextRef="#ctx0" brushRef="#br0" timeOffset="34898">835 5250 634 0,'0'0'168'0,"0"0"-21"0,0 0-40 15,0 0-18-15,0 0 16 16,0 0-48-16,-27-55-3 16,27 55-36-16,0 0-16 15,0 0 7-15,0 0-9 16,0 15-1-16,27 21-2 16,18 19 6-16,7 2-8 15,-1-5 5-15,1-3 0 16,-8-10 2-16,-13-7 3 15,0-6-5-15,-24-12 0 16,-7-9-12-16,0 0 9 16,0-5-21-16,-17 0-3 15,-28 0 17-15,11 0 1 0,3-18 6 16,17 0 2-16,14-2-4 16,0-6 0-16,38-13-12 15,20-5-1-15,15-4 16 16,9-3-10-16,-17 5 12 15,-10 3 0-15,-20 8 2 16,-11 4 1-16,-24 5-3 16,0 6 0-16,0 1 4 15,0 4 1-15,0 4-5 16,-24 5 0-16,10 6-6 16,-17 0 1-16,11 8 1 15,-11 26 4-15,3 6-1 0,21 6-2 16,7-11 2-16,0-4 1 15,14-2-2-15,44-15-4 16,18-8 6-16,-4-6 0 16,11 0-4-16,-1-32 10 15,-16-13-6-15,-1-7 0 16,-20-6 5-16,-7-7 5 16,-14-1-8-16,-24 1 6 15,0 4 17-15,0 10-24 16,-18 14 24-16,5 17 0 15,6 14-3-15,0 6-2 16,0 0-20-16,-10 20-3 16,-4 35-2-16,-10 10 8 15,11 17-3-15,9 11 0 0,11 4 5 16,0-8-11-16,0-6 6 16,24-26-1-16,7-17-15 15,4-21-64-15,-4-15-60 16,0-4-55-16,-4-9 1 15,-10-25 1-15,-17-12-52 16,0 1 67-16,-10-4 87 16,-48 0 91-16,-1 1 44 15,-10 5 61-15,-3 3 30 16,14 17-8-16,20 5-35 16,14 7-20-16,17 8-9 0,7 3-40 15,0 0-23 1,24 0 20-16,48 0-20 0,24 3 40 15,18-3-23-15,3 0 27 16,-14 0 8-16,-27 0-5 16,-18-9 15-16,-13 1-1 15,-21 8-16-15,-17-6 11 16,-7 6-13-16,0-2 1 16,0 2 4-16,0 0-35 15,0 0 3-15,0 0-16 16,0 14-3-16,-18 26-3 15,5 13 6-15,13 5 0 16,0-4-1-16,0-5 10 16,0-3-10-16,31-15 1 15,-4-11 0-15,4-6-5 0,7-14 8 16,0 0-3-16,3-2 12 16,4-28-7-16,-7-3 4 15,-8-13-9-15,-16 3 3 16,-14-3 10-16,0-5-12 15,0 2 12-15,0 12 7 16,0 11-15-16,0 12 9 16,-7 12-14-16,7 2 3 15,0 0-10-15,-7 28-5 16,1 21 12-16,-5 7-1 16,11 2 6-16,0-6-5 15,0-13 0-15,0-7 2 0,0-15-9 16,24-3 11-16,-10-14-4 15,17 0 4-15,7 0 5 16,-4 0-7-16,4-31-2 16,0 5 5-16,-7-12-7 15,-4 7 4-15,4 0-2 16,-3-1 0-16,-4 1 12 16,-10 3-12-16,3 8 0 15,3 8 0-15,-6 4-6 16,10 8 6-16,-3 0 0 15,3 11-7-15,-10 26 2 16,-7 6 4-16,-7 0 1 0,0-2 0 16,0-8-4-16,0-10 4 15,0-8 0-15,0-4-4 16,0-11 14-16,0 0-10 16,17 0 0-16,10 0 1 15,4-18 3-15,7-13-4 16,3-1 0-16,-10 3 3 15,-7 4 7-15,-3 8-10 16,-7 3 0-16,-4 8 0 16,-3 6-6-16,-7 0 6 15,14 0-1-15,-7 0-3 16,6 14-2-16,-2 4 6 16,-4-1 0-16,-7 0 0 15,6-2-8-15,1-6 12 16,7-8-4-16,3 3 0 0,4-4 9 15,10 0-7-15,-4-4-2 16,4-15 2-16,7-1 2 16,-17 5-3-16,3 10-1 15,-10 5 0-15,10 0-2 16,-4 5-4-16,11 13 6 16,4 4-1-16,16 4-6 15,-6 3-45-15,6-3-165 16,4-1-174-16</inkml:trace>
  <inkml:trace contextRef="#ctx0" brushRef="#br0" timeOffset="35113">4267 5161 695 0,'0'0'150'0,"0"0"-22"16,0 0-25-16,0 0-68 16,0 0-21-16,0 0-6 15,165-55-3-15,-93 55-10 16,4 0-13-16,-18-2-269 16</inkml:trace>
  <inkml:trace contextRef="#ctx0" brushRef="#br0" timeOffset="35334">4838 4684 442 0,'0'0'323'0,"0"0"-115"16,0 0-75-16,0 0-23 15,0 0-11-15,0 0-82 16,-14-24-5-16,14 76-3 15,0 11-5-15,7 18 9 16,-7 1-13-16,0 7 0 0,0 4 0 16,0-6-172-16,0-13-494 15</inkml:trace>
  <inkml:trace contextRef="#ctx0" brushRef="#br0" timeOffset="36493">5663 4858 247 0,'0'0'141'0,"0"0"-28"15,0 0-21-15,0 0-14 16,0 0-26-16,0 0 14 16,-152 0-21-16,152 0-11 15,0 0 11-15,0 3-34 16,0-3-4-16,0 6 2 15,0 0-4-15,0 3 14 16,0-8-19-16,0 3 0 16,0 1 6-16,0 1 2 15,0-4-8-15,11 5 0 16,-11-7 3-16,0 2-7 16,0-2 2-16,7 0 2 0,-7 0 14 15,0 0-10-15,7 0 34 16,6 0-8-16,-6 0-12 15,3 0 23-15,-10 0-28 16,0 0-6-16,0 0 9 16,0 0-16-16,0 0-2 15,0 0 2-15,0 0-5 16,0 0 5-16,0 0 0 16,0 3 0-16,0 3 0 15,0-6 6-15,7 3-7 16,0-3 1-16,7 0 0 15,0 0 10-15,3 0-10 16,-3 0 0-16,-7-9 9 16,-1 4-6-16,-6-2-3 0,0 5 0 15,0 2-2-15,0 0-3 16,0 9-154 0,0 22-154-16</inkml:trace>
  <inkml:trace contextRef="#ctx0" brushRef="#br0" timeOffset="36695">5838 5493 617 0,'0'0'101'16,"0"0"-7"-16,0 0-14 15,0 0 9-15,0 0-30 0,-220 140-31 16,151-91-1-16,11 2-27 15,6-5-5-15,28-3-2 16,10-9-169-16,14-14-506 16</inkml:trace>
  <inkml:trace contextRef="#ctx0" brushRef="#br0" timeOffset="37014">6595 4389 664 0,'0'0'181'0,"0"0"-63"15,0 0-29-15,0 0 5 16,0 0-49-16,0 0-11 15,-155-37-13-15,103 106-13 16,-6 20 9-16,13 19 3 16,7 6-15-16,24 3 27 15,14 4-30-15,0 1-2 16,35-10 5-16,27-15 1 16,3-26-12-16,24-25-84 0,-6-23-171 15,3-23-75 1</inkml:trace>
  <inkml:trace contextRef="#ctx0" brushRef="#br0" timeOffset="37554">6928 5078 467 0,'0'0'195'0,"0"0"-19"15,0 0-34-15,0 0-60 16,0 0-1-16,0 0-16 15,-14-97-48-15,14 97-12 0,0 14-5 16,7 15 0 0,24 8 2-16,-3-2-2 0,9-7 0 15,1-8-4-15,7-9-8 16,7-11 9-16,6 0 0 16,-6-17 3-16,-15-15-2 15,1-4 3-15,-17-5-1 16,-14-4 21-16,-7-1-20 15,0-5 39-15,0 2-13 16,0 9 0-16,-21 3 43 16,7 17-41-16,-3 8 3 15,10 12-1-15,7 0-22 16,0 12-17-16,-7 32 8 0,-6 27 0 16,-5 23-3-1,-9 23 3-15,3 17 0 0,-4 12-2 16,4 0 16-16,11-18-21 15,-1-14 7-15,14-27-25 16,0-29 15-16,14-31-32 16,30-21 32-16,15-6-3 15,6-8 24-15,4-27-11 16,-11-5 0-16,-20-3 11 16,-17 3-6-16,-21-2-5 15,0 1 0-15,-21-4-5 16,-24 1-2-16,-20 4-39 15,-4 3-167-15,4 6-112 16,-11-3-288-16</inkml:trace>
  <inkml:trace contextRef="#ctx0" brushRef="#br0" timeOffset="37893">6766 4826 468 0,'0'0'131'15,"0"0"-60"-15,0 0-45 16,0 0-23-16,0 0 4 16,0 0-7-16,-6-2 0 0,26 4 10 15,25-2-7-15,0 0 18 16,-1-2 22-16,-6-24 36 15,-17 0 33-15,-8-5-56 16,-13-9 0-16,0 8 7 16,0 1-52-16,-27 11 16 15,-11 8-27-15,0 12 0 16,1 0-15-16,16 30 15 16,7 20-43-16,14 7-159 15,0 6-325-15</inkml:trace>
  <inkml:trace contextRef="#ctx0" brushRef="#br0" timeOffset="38603">8018 4995 748 0,'0'0'168'15,"0"0"-36"-15,0 0 0 16,0 0-66-16,0 0-17 16,0 0-18-16,38-74-28 15,-38 91-3-15,0 23 0 0,0 11 1 16,-7 6 0-16,0-5-1 15,7-9 0-15,0-7 1 16,0-15 14-16,0-9-15 16,21-12 2-16,10 0 3 15,3-12 7-15,4-25-9 16,7-11-3-16,-1-1 0 16,1-3 13-16,-7 13-13 15,-18 10 0-15,4 9 1 16,-17 6-7-16,-7 10 6 15,7 4-4-15,-7 0 2 16,7 20-9-16,0 13 11 0,10 1 0 16,-10-3 1-16,14-5-13 15,-4-4 12-15,-3-4 0 16,6-13 0-16,-3-5 4 16,4 0-4-16,3 0 0 15,-3-5 2-15,3-10-6 16,-17-2 4-16,6 9 0 15,-6-1 0-15,0 6 10 16,-7 3-14-16,7 0 4 16,10 0-6-16,-3 6-11 15,17 16 16-15,3 2 1 16,11-13-2-16,10-3-15 16,-3-8 15-16,-1 0 2 0,-6-3 0 15,-11-25-1 1,-3-9 6-16,-17-3-5 0,-14 0 18 15,0 3-15-15,-45 0 15 16,-20 17-18-16,-18 2-4 16,11 18-10-16,10 0 6 15,21 23-21-15,24 23-152 16,17 3-189-16</inkml:trace>
  <inkml:trace contextRef="#ctx0" brushRef="#br0" timeOffset="38986">9270 4646 692 0,'0'0'215'0,"0"0"-67"16,0 0-29-16,0 0-3 15,0 0-73-15,0 0-33 16,0-25-10-16,17 88 3 15,-10 5-1-15,-7 12-2 16,0 3 0-16,0-3-5 16,0-11 5-16,0-13-39 15,7-21-85-15,6-17-107 16,4-18-1-16,-10 0 8 0,0-35 16 16,-7-13 178-1,0-4 30-15,-31-2 85 0,-13 0 29 16,-1 7 0-16,4 13-9 15,3 3-24-15,7 13-25 16,24 10 9-16,7 6-40 16,7 2-20-16,62 0-5 15,27 0-6-15,7 0-57 16,0 0-120-16,-7 0-134 16</inkml:trace>
  <inkml:trace contextRef="#ctx0" brushRef="#br0" timeOffset="40642">10384 4610 805 0,'0'0'187'15,"0"0"-27"-15,0 0-3 16,0 0-77-16,0 0-23 16,0 0-54-16,0-15 19 15,13 98-22-15,1 29 0 16,-4 25 0-16,-10 17 0 16,0 1 9-16,-17-4-9 0,-27-22 0 15,16-21 10-15,-3-27-17 16,24-31 7-16,7-24 0 15,0-23-7-15,52-3 18 16,23-20-11-16,5-23 0 16,-5-8 10-16,-23-6-11 15,-21-6 1-15,-31-9 0 16,0-2-7-16,-24-3 4 16,-42-12 0-16,-23 12 3 15,-1 8-27-15,8 24 22 16,24 13-20-16,20 16 22 15,31 6-9-15,7 10 3 0,0 0 8 16,45 0-16 0,44 10 17-16,14-2-4 0,24-6 4 15,-17-2 0-15,-13-2-5 16,-8-27 13-16,-24-3-8 16,-13 4 0-16,-14 2 9 15,-14 7 25-15,-24 7-25 16,0 9 1-16,0 1-3 15,0 2 1-15,-17 0-8 16,-11 0 0-16,4 7 2 16,-3 22-9-16,-4 9 7 15,17 3 0-15,14 9-7 16,0-7 11-16,0-3-8 0,14-9 4 16,23-13-10-1,15-18-1-15,6 0 9 0,-6-12 2 16,0-25 0-16,-21 0 16 15,-1-3-16-15,-16-6 0 16,-14 3 8-16,0-6-8 16,0 9 0-16,-44-3 0 15,-8 15-4-15,0 16 8 16,1 1-4-16,-1 11 0 16,21 0 1-16,0 26-17 15,24 17 16-15,7 2 0 16,0 4-7-16,7-3 14 15,38-9-7-15,0-9 0 16,13-10 1-16,-6-13-13 16,3-5 12-16,-4-3 0 0,-16-25-4 15,3-9 17-15,-8 3-13 16,-9-4 0-16,-4 8 6 16,-3 4-9-16,-14 5 6 15,0 12-3-15,0 7 2 16,0 2 10-16,0 0-24 15,7 8 12-15,0 23 0 16,10 4-8-16,-3-1 8 16,0-2 0-16,-1-7-9 15,11-10 17-15,-3-6-8 16,-4-9 0-16,11 0 0 16,3 0 0-16,0-24 0 15,-4-1 0-15,4-9-7 0,-3 2 22 16,-4 3-15-16,-4 9 0 15,-9 9 6-15,-5 5-4 16,-6 3-2-16,0 3 0 16,7 0-6-16,0 0 0 15,7 20 6-15,10 4 0 16,-3-8 3-16,3 2-12 16,-4-7 9-16,4-8 0 15,4-3-8-15,3 0 16 16,0 0-8-16,-4 0 0 15,4-6 3-15,-10-9-11 0,10 2 8 16,-11 0 0 0,-2 6-3-16,9-2 12 0,-10 7-9 15,4 2 0-15,3 0-10 16,-3 0 2-16,-1 2-38 16,11 14-19-16,-7 2 32 15,4-1-30-15,-4-5 32 16,-3-9 15-16,9-3 9 15,-16 0 0-15,17 0 7 16,-3-12 0-16,-4-13 0 16,-4-1 12-16,-13-3-6 15,4 0 8-15,-11 1-7 16,0 0 36-16,0 2-41 0,-31 8 4 16,0 4 4-1,-4 11-2-15,4 3-13 0,-6 0 5 16,6 32 0-16,10 11-10 15,14 2 10-15,7-2 0 16,0-10-3-16,7-8-18 16,24-17 20-16,-10-8-6 15,16 0 7-15,1-6-9 16,-3-29 9-16,2-7 0 16,-6-4 23-16,-3-8-23 15,-11-6 43-15,-3-2-1 16,-14-9-10-16,0 1 39 15,0 10-54-15,0 17-6 16,0 23 20-16,0 12-19 0,0 8 0 16,0 11-12-16,0 38-6 15,0 20-7-15,0 10 13 16,24 3 0-16,10-1-2 16,11-15-3-16,0-9-36 15,13-16-141-15,4-22-165 16</inkml:trace>
  <inkml:trace contextRef="#ctx0" brushRef="#br0" timeOffset="40876">13090 4089 352 0,'0'0'387'0,"0"0"-224"16,0 0 4-16,0 0-59 0,0 0-39 15,0 0-48-15,86 43-4 16,27 59 52-16,-24 19-14 16,-16 9-42-16,-29 6 26 15,-30 9-36-15,-14 4-3 16,-14 3 0-16,-68-2-2 16,-21-17-23-16,-38-16-253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1:59:50.7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251 165 704 0,'0'0'209'0,"0"0"-105"0,0 0 24 16,0 0-17-16,-7-151-41 15,7 139-11-15,0 10-11 16,0 2-45-16,0 0 7 16,0 0-10-16,0 4-21 15,21 26 14-15,3 9-5 16,3 10 12-16,-3 5-4 15,-10 3 4-15,0 4-4 16,3-6 4-16,-17-5 0 16,0-3 5-16,0-13 1 15,0-11-12-15,0-9-8 16,0-12-77-16,0-2 20 0,0 0 10 16,0-2 15-16,-31-27 45 15,0-7-49-15,-3-5 48 16,-11 7-6-16,-7 6-4 15,1 4 3-15,-4 10-19 16,20 3 28-16,4 5-18 16,11 3 16-16,20 3 2 15,0 0 0-15,7 0-22 16,44 0 21-16,32 0 1 16,20 0 2-16,14 0 7 15,-4-6-6-15,-3-20-3 16,-13 0 11-16,-32 4-7 15,-20-1 26-15,-14 3-3 0,-18 0 15 16,-13 0 27 0,0-1-28-16,0 7 15 0,0 0-18 15,-13 6-22-15,-11 5 12 16,3 3-28-16,-10 0 0 16,3 0-4-16,-2 20 3 15,-1 17 1-15,10 12 0 16,14 1 2-16,7 3-6 15,0-5 4-15,0-4 0 16,21-8-8-16,10-10 0 16,6-9 6-16,1-9 1 15,-3-8 1-15,2 0 2 0,1 0-2 16,7-8 0-16,-7-18 15 16,-4-8-6-16,-3-3-6 15,-10 2-3-15,3 7 6 16,-17 5 2-16,0 6-4 15,-7 8-4-15,0 7 6 16,0 2 2-16,0 0-12 16,0 0 4-16,0 0-27 15,17 22 22-15,-3 4 0 16,6 0 5-16,-3-3-10 16,-3-6 9-16,0-5-2 15,-7-6 3-15,3-1-23 16,-10-5 17-16,0 0 6 15,7 0 0-15,7-3 7 16,-7-17 2-16,17-6-8 0,-17 7-1 16,6-2 6-16,-6 7-5 15,-7 8-1-15,7 0 0 16,-7 6-7-16,10 0 1 16,-3 0 2-16,7 12 3 15,0 11-3-15,3-1-9 16,-10-4-3-16,7-3-17 15,-1-7 27-15,-13-2-31 16,18-6 35-16,-12 0-5 16,1 0 14-16,17 0-10 15,-10-18 3-15,7-6 0 16,3-3 5-16,3 1 3 0,-3-5-8 16,4 8 0-16,-11 6 5 15,-3 8-11-15,-14 9 6 16,7 0 0-16,0 0-10 15,10 9 6-15,-3 13 4 16,16 4 0-16,-9-6 0 16,10-5-7-16,-10-4 7 15,-4-6 0-15,3-1-5 16,-6-4 13-16,10 0-8 16,-3 0 0-16,10-9 7 15,-4-11-12-15,4-3 5 16,0 3 0-16,-17-2 4 15,-7 1 5-15,0 4-5 0,-7 2 17 16,0 7 3 0,0 3 25-16,0 1-25 0,0 4-1 15,0 0-10-15,0 0-13 16,0 0-4-16,0 26-15 16,0 14 19-16,0 12-3 15,0 10 3-15,0 7 0 16,-7 16-2-16,7 7 9 15,-7 3-5-15,7-1-2 16,0-20 5-16,0-19-6 16,0-21 5-16,7-17-4 15,0-11 4-15,3-6 5 16,-10 0 8-16,0 0 38 16,7-23-1-16,7-28 23 0,-7-18-75 15,6-15 5-15,-2-1-7 16,-11-1 10-16,0 1-10 15,0 2 0-15,0 0 4 16,0 9-6-16,0 5 3 16,0 17-1-16,0 16 0 15,0 10 1-15,0 11-9 16,0 9 8-16,13 6-24 16,18 0 11-16,11 4-32 15,20 24 33-15,-11 9 7 16,-6 1-3-16,0-2 4 15,-32-1 4-15,-6-6-20 16,-7-1 10-16,-7 1-43 0,-51 0-12 16,-32-1-44-16,-6 0-31 15,7-8-82-15,23-11-442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4:21.3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0 221 842 0,'0'0'175'0,"0"0"-15"16,0 0-77-16,0 0-39 16,0 0-29-16,0 0-14 15,172-60 2-15,-114 60 2 16,-6 0-5-16,6 0 3 15,-13 0-1-15,7 0 2 16,-1 0-3-16,-6-6 0 16,6-2 2-16,-6-1-3 15,-7 3 0-15,0 0-11 16,-18 1-60-16,-13 5-49 16,4 0-50-16,-11-3-38 15,0 3-71-15</inkml:trace>
  <inkml:trace contextRef="#ctx0" brushRef="#br0" timeOffset="241">557 129 201 0,'0'0'202'0,"0"0"-25"15,0 0-17-15,0 0-21 16,0 0-41-16,0 0-40 16,-62 15-35-16,62 8-10 15,0 9 3-15,0 10 3 16,0 7 7-16,0 0-6 15,0-1 13-15,0-3-14 16,0 2-11-16,0-5 12 0,10-1-20 16,-3-2 4-1,0-5-4-15,0-1 8 0,-7-5-16 16,7-2 7-16,0-6-92 16,3-6-117-16,-3-3-150 15</inkml:trace>
  <inkml:trace contextRef="#ctx0" brushRef="#br0" timeOffset="585">970 513 492 0,'0'0'263'0,"0"0"-80"15,0 0-55-15,0 0-28 16,0 0-55-16,0 0-32 0,-66-43-10 15,53 54-3-15,6 7 8 16,7 4-8-16,0-5 0 16,0-5-2-16,0 0 0 15,27-10-1-15,-3-2-8 16,4 0 11-16,3 0 17 16,0 0-15-16,-18-14 6 15,8-6 4-15,-14-3-1 16,-7 3 10-16,0-3-7 15,0 3-3-15,-7 6-11 16,-27 6-13-16,-11 8-7 16,7 0-31-16,7 0-93 15,24 10-138-15,7 8-127 0</inkml:trace>
  <inkml:trace contextRef="#ctx0" brushRef="#br0" timeOffset="923">1437 173 702 0,'0'0'199'15,"0"0"-44"-15,0 0-51 16,-44-146-19-16,37 131-24 16,0 13-4-16,-7 2-14 15,-3 0-43-15,3 11-9 16,-7 23 9-16,-10 23 6 15,11 6 2-15,-4 9-5 0,3 6-3 16,21-7 0-16,0-3 6 16,0-8-6-16,28-12 0 15,23-10-8-15,11-15 7 16,-3-14-9-16,-1-9 10 16,0 0 3-16,-6 0 2 15,-7-7-1-15,-14-9 0 16,0 1-3-16,-18 4-2 15,-6 0-60-15,-7 5-57 16,0-6-124-16,7 4-272 0</inkml:trace>
  <inkml:trace contextRef="#ctx0" brushRef="#br0" timeOffset="1374">1987 310 391 0,'0'0'157'0,"0"0"-56"15,0 0-18-15,0 0-46 16,0 0-28-16,0 0-8 16,-7 3-1-16,7 14 6 15,0-3-6-15,0 1 1 16,0-7-2-16,21 0 2 16,-7-2-1-16,3-6 2 15,-3 0 4-15,6 0 19 16,5 0 9-16,-19-11 39 15,8-6-3-15,-4-3-9 0,-3 0 2 16,-7-1-14 0,0 5-14-16,0 4-6 0,0 6-29 15,-24 6-20-15,-3 0 12 16,-4 6-65-16,10 20-182 16,4 5-324-16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4:23.3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0 146 465 0,'0'0'216'0,"0"0"-140"16,0 0-20-16,0 0-32 15,0 0-10-15,0 0 1 16,192-11-4-16,-140 11-7 15,6 0 39-15,1 0-20 16,-8 0-8-16,-13 0 3 16,-7 0-6-16,-4 0 4 15,-3 0 6-15,-10 0 2 0,3 0 15 16,-10 0 3-16,-7 0 14 16,0 0-3-16,0-3 2 15,0-14-28-15,-24 2-20 16,-20-3-3-16,-1 5 3 15,-7-4-5-15,8 0 7 16,16 2 3-16,-3 4-9 16,24 5 8-16,7 3-3 15,0 3-6-15,0 0-2 16,0 0-2-16,31 0 2 16,4 0 1-16,26 6-1 15,-9 11 7-15,6 3-7 16,-6 1 0-16,-7 1 0 0,-1 2 0 15,-6-2 0-15,-24 1 0 16,7-3-1-16,-21-3 0 16,0 0-9-16,0 3-14 15,-66 3-30-15,-16 3-185 16,3 2-158-16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4:40.0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116 170 379 0,'0'0'393'0,"0"0"-232"16,0 0-14-16,0 0-23 15,0 0-32-15,0 0-30 0,0 0-3 16,0-81-22 0,0 81-5-16,0 0-16 0,0 0-8 15,-13 0-6-15,-18 26-2 16,10 11 1-16,0 6-1 16,4 12 0-16,4 5 0 15,13-3 1-15,0-1 6 16,0-10-8-16,20-5 1 15,11-16-6-15,7-10-1 16,-11-12-7-16,18-3 14 16,-7-5 7-16,14-28-4 15,-22-6 9-15,-2-4-2 0,-4-9-4 16,-17-8 23 0,0-11-14-16,-7-3-6 0,0 11-2 15,0 12-4-15,0 19-4 16,-28 11 1-16,-10 13-14 15,-6 8 9-15,6 0-13 16,0 0-40-16,18 20-47 16,6 9-76-16,14-6-49 15,0-8-90-15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4:41.3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0 961 711 0,'0'0'70'15,"0"0"8"-15,0 0 32 16,0 0-51-16,0 0-18 15,0 0-17-15,231-51-1 0,-156 39-12 16,-2 6-8 0,-5 1 1-16,-16-1-4 0,-7 3-3 15,-32 3-41-15,1 0-96 16,-14 0-59-16,0 0-112 16</inkml:trace>
  <inkml:trace contextRef="#ctx0" brushRef="#br0" timeOffset="216">276 738 396 0,'0'0'205'15,"0"0"-53"-15,0 0-19 0,0 0-15 16,0 0-17 0,0 0-36-16,0-71-49 0,0 76-16 15,6 33-4-15,18 16 0 16,4 12 8-16,-4 2-3 15,-3 4 4-15,-8-7 1 16,-2-5-6-16,2-8 0 16,1-12-85-16,3-8-125 15,18-18-291-15</inkml:trace>
  <inkml:trace contextRef="#ctx0" brushRef="#br0" timeOffset="584">826 821 558 0,'0'0'159'0,"0"0"6"0,0 0-40 16,0 0-31-16,0 0-20 16,0 0-59-16,-76-9-8 15,76 54-13-15,0 11 10 16,0-2-4-16,0-5 1 15,0-12 7-15,14-9-16 16,10-11 6-16,14-12 2 16,-4-5 14-16,11 0-5 15,-7 0 42-15,-7-24 28 16,-11-8-24-16,-13-8 6 0,-7-6-15 16,0-2-24-16,0-4-5 15,-45 3-17-15,-13 10-3 16,6 13 1-16,1 9-14 15,20 8-10-15,17 9-49 16,14 0-73-16,0 3-65 16,0 20-58-16,7-2-505 15</inkml:trace>
  <inkml:trace contextRef="#ctx0" brushRef="#br0" timeOffset="883">1121 341 129 0,'0'0'567'0,"0"0"-420"0,-7-166 11 15,-3 137-34-15,3 12 3 16,0 8-36-16,7 9-25 16,0 0-18-16,0 0-48 15,0 40-5-15,0 22 4 16,0 20 1-16,0 9 16 15,0 1-14-15,7 2 3 16,17-6-1-16,4 1 0 16,3-3-1-16,7-15-3 15,-1-4 4-15,-9-19-8 0,17-11-40 16,-8-11-90-16,8-9-29 16,7-12-100-16,-14-5-191 15</inkml:trace>
  <inkml:trace contextRef="#ctx0" brushRef="#br0" timeOffset="1467">1359 870 466 0,'0'0'185'0,"0"0"-20"16,0 0-30-16,0 0-39 16,-45-152-27-16,45 140-10 15,0 4-14-15,0 0-24 16,27 2-9-16,11 6-12 15,0 0-5-15,7 3 4 16,-7 25-5-16,-11 7 6 0,-3 8-3 16,-24-4 1-16,7-1-1 15,-7-7 3-15,0-11 0 16,0-8 3-16,0-9-1 16,0-3-2-16,0 0 5 15,0 0-2-15,0 0 20 16,0-7-12-16,0-12-1 15,0-8 6-15,7 0-13 16,7-2 8-16,3-3-4 16,3 5-5-16,5 3 3 0,-12 10-5 15,8 2 0 1,3 6-3-16,-10 6-5 0,17 0 5 16,-4 0 0-16,-3 12-9 15,-10 11 9-15,3-1-1 16,-10-2-5-16,0-2 5 15,-7-7-9-15,0-8 13 16,0-3 0-16,0 0 1 16,0 0 6-16,0 0-1 15,0-14 9-15,7-15 3 16,-7-2-14-16,7-1 4 16,6 4-8-16,5 8 5 15,-11 6-12-15,6 10 6 16,4 4-7-16,-3 0 6 15,7 0-13-15,3 20 10 0,-3 9-9 16,-4 5-16-16,-3 2-78 16,-1-3-89-16,-6-2-177 15</inkml:trace>
  <inkml:trace contextRef="#ctx0" brushRef="#br0" timeOffset="1776">1795 0 334 0,'0'0'335'0,"0"0"-182"15,0 0-22-15,0 0-52 16,0 0-52-16,0 0 9 15,128-2 7-15,-84 38-16 16,15 22 4-16,-1 16-17 16,18 8 6-16,3 13 1 15,-10 0-6-15,-18-6 0 16,-13-5-7-16,-17 0-7 16,-21-6 8-16,0-7-9 15,-45 0 0-15,-38-4-136 16,-13-5-333-16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4:40.3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63 628 0,'0'0'151'0,"0"0"-3"0,0 0-4 16,0 0-41-16,0 0-18 16,0 0-61-16,21-63-23 15,-8 116-1-15,5 20 2 16,-5 14 14-16,-13 4 12 15,0 6-17-15,0 1 7 16,7-5-5-16,0-7-12 16,17-6 5-16,4-11-6 0,16-12 0 15,1-11 0 1,7-9-83-16,-8-14-112 0,8-11-113 16,-21-12-293-16</inkml:trace>
  <inkml:trace contextRef="#ctx0" brushRef="#br0" timeOffset="407">444 696 423 0,'0'0'153'0,"0"0"-11"16,0 0-13-16,20-155-12 16,-3 133-43-16,-10 6-17 15,7 8-22-15,3 8-11 16,4 0-14-16,10 0-10 15,-4 29-1-15,18 14 0 0,-14 3 1 16,-3 0 7 0,-4 0-7-16,-18-10 0 0,1-7-1 15,-7-12 1-15,0-9 0 16,0-8 0-16,0 0 2 16,0 0 10-16,0 0-8 15,0-8 10-15,0-21 15 16,7-7-23-16,10-5 10 15,11-5-11-15,3 9-4 16,0 6 2-16,-11 17-3 16,1 14 0-16,3 0-5 15,-3 14-10-15,10 25 10 0,0 10-3 16,-11 3 7 0,-6-1 0-16,-4-7-38 0,-3-8-46 15,0-7-57-15,-7-12-106 16,14-8-265-16</inkml:trace>
  <inkml:trace contextRef="#ctx0" brushRef="#br0" timeOffset="682">1259 198 426 0,'0'0'212'15,"0"0"-79"-15,0 0-35 16,0 0-52-16,0 0-32 0,0 0-8 16,58 69 7-16,-6-15 13 15,3 13 7-15,3 4-5 16,-6 8 12-16,-1 7-25 16,-6-3 1-16,-14 3-2 15,-11-3-12-15,-20-8 5 16,0-10-5-16,0-8-2 15,-20-6-80-15,-18-13-115 16,-7-7-357-16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4:54.2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1109 500 0,'0'0'172'0,"0"0"-91"15,0 0 22-15,0 0-21 0,0 0 8 16,0 0-17-16,0 0-21 15,0 0 32-15,7 0-38 16,0 0 8-16,0 0-2 16,-7 0-44-16,0 0 24 15,10 0-30-15,-10 0 6 16,7 0-11-16,7 0 3 16,17 0 0-16,13 3 8 15,15 0-2-15,23-3 2 16,15 0-7-16,6 0 8 15,-14-6-11-15,-17-2 2 16,-20 0 0-16,-14 4-36 16,-31 4-91-16,-7 0-30 0,0 0-35 15,0 0-77 1,-21 0-315-16</inkml:trace>
  <inkml:trace contextRef="#ctx0" brushRef="#br0" timeOffset="245">399 878 327 0,'0'0'184'15,"0"0"-36"-15,0 0-32 16,0 0-71-16,0 0-19 16,0 0-2-16,17 20 8 0,-10 9 40 15,7 8-22 1,-7 3-26-16,0 6 30 15,10 5-30-15,-10 4-10 0,-1-4-5 16,8 0 2-16,3-8-3 16,-3-9-8-16,-7-8-8 15,0-8-65-15,10-12-123 16,4-6-147-16</inkml:trace>
  <inkml:trace contextRef="#ctx0" brushRef="#br0" timeOffset="644">1014 961 538 0,'0'0'172'0,"0"0"-55"0,0 0-15 15,0 0-50-15,0 0-20 16,0 0-30-16,0 34-2 15,0 6 3-15,0 3 6 16,0 0-9-16,0 2 0 16,0-4 4-16,0-7-7 15,0-5 3-15,25-12 0 16,-5-8-4-16,11-9 8 16,-3 0 10-16,16-4 13 15,1-24 13-15,0 0 14 16,-14-7-15-16,-11-1 11 0,-20-2 15 15,0-6-43-15,0 5 11 16,-20 5-33-16,-25 8 0 16,-7 11-5-16,8 10-4 15,-1 5 9-15,0 0-3 16,7 17-89-16,32 8-70 16,6-1-83-16,6-22-476 15</inkml:trace>
  <inkml:trace contextRef="#ctx0" brushRef="#br0" timeOffset="1026">1661 207 587 0,'0'0'188'0,"0"0"-56"16,0 0-46-16,0 0 34 16,0 0-64-16,0 0-18 15,-83-20-25-15,70 65-5 16,-11 23 12-16,3 24 11 16,7 8-7-16,-3 6 24 15,10 2-35-15,0-5 14 0,7-3-11 16,-7-5-13-16,7-6 21 15,0-7-24 1,0-8 0-16,7-11 1 0,7-11 10 16,10-13-11-16,-3-6 0 15,3-17-13-15,10-7-4 16,11-9-90-16,24 0-47 16,-4-5-16-16,-7-15-89 15,-13-1-148-15</inkml:trace>
  <inkml:trace contextRef="#ctx0" brushRef="#br0" timeOffset="1910">2067 943 389 0,'0'0'191'0,"0"0"-72"15,0 0 43-15,0 0-48 16,0 0-27-16,0 0-15 15,-59-105-36-15,59 94 18 16,0-1-23-16,0 4-19 16,14 2 8-16,10-1-20 15,7 7 0-15,-4 0-3 16,11 0-4-16,7 7 5 16,-14 16 1-16,-10 11 1 15,-8 6-13-15,-13 9 13 0,0 5 0 16,0-3 0-1,0-2 11-15,-7-15-10 0,-6-13-1 16,6-11 5-16,7-10-2 16,0 0-2-16,0 0 8 15,0-20 27-15,0-17-34 16,0-14 12-16,20-6-9 16,18-3 0-16,7 0-3 15,6 8-2-15,-6 12 0 16,-7 15 0-16,-10 13 4 15,2 10-11-15,1 2 7 16,-3 5-11-16,-4 33 0 16,-3 4 8-16,-15 9 3 15,1-2-7-15,-7-3 10 0,0-9-4 16,0-5 1-16,0-7-43 16,11-5-24-16,9-6-108 15,11-14-126-15,4 0-184 16</inkml:trace>
  <inkml:trace contextRef="#ctx0" brushRef="#br0" timeOffset="2103">2988 832 439 0,'0'0'175'0,"0"0"-72"16,0 0-6-16,0 0-11 0,0 0-58 15,0 0-26-15,175-23 0 16,-113 23-2-16,4 0-10 16,-8 0-106-16,-6 0-163 15</inkml:trace>
  <inkml:trace contextRef="#ctx0" brushRef="#br0" timeOffset="2720">3528 758 475 0,'0'0'162'0,"0"0"-15"15,0 0-22 1,0 0-62-16,0 0 17 0,0 0-54 16,69-103-5-16,-35 103-16 15,-3 0 6-15,7 12-11 16,-11 18 0-16,-9 11 0 15,2 2-6-15,-20 3 4 16,0-1 1-16,0-6-2 16,0-3 3-16,0-14 3 15,0-10-3-15,0-6 0 16,0-6 15-16,0 0-5 16,0-9 10-16,0-14 10 15,0-5-21-15,0-1 9 0,24-4-9 16,4 3-7-16,3 2 8 15,6 2-7-15,-2 12-3 16,-11 5 0-16,3 9 0 16,-2 0-6-16,-12 0-3 15,11 14 9-15,-17 12-8 16,-7-2 5-16,0 1 3 16,0-2 0-16,0-7 3 15,0-4-9-15,0-6 6 16,0-6 0-16,0 0 0 15,7 0 8-15,0 0 2 16,0 0 5-16,10-18-15 0,4-4 11 16,3 2-11-16,-4-2 0 15,11 3 0-15,-10-1 9 16,3 6-9-16,-3 9 0 16,3 2 1-16,-4 3-14 15,-6 0 10-15,-7 22 3 16,10 10-6-16,-17 3 6 15,0 1-5-15,0-3-5 16,0-3-41-16,0-7-45 16,0-8-100-16,0-12-129 15</inkml:trace>
  <inkml:trace contextRef="#ctx0" brushRef="#br0" timeOffset="3014">4298 0 556 0,'0'0'247'0,"0"0"-153"16,0 0 23-16,0 0-65 15,0 0-39-15,0 0 46 16,210 141-17-16,-152-61 8 15,-6 14-14-15,-14 6-18 16,-11 2 16-16,-10-4-23 16,-10-7-2-16,-7-4 3 0,0-5-8 15,-24 1-1-15,-27-3-3 16,-8-6-64-16,-16-14-160 16,2-11-291-16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2:22.5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5269 610 618 0,'0'0'193'15,"0"0"-162"-15,0 0 49 16,0 0-8-16,0 0-32 15,0 0 7-15,0 0 18 16,-14 14 33-16,14-14 26 16,0-3-44-16,0-17-10 15,7-11-23-15,14-21-44 16,3-16 13-16,3-15-16 16,4-14 9-16,-17 8-10 0,3 14 6 15,-17 21-5-15,0 25 0 16,0 19 6-16,0 10-11 15,0 0 5-15,0 0-24 16,-17 0 16-16,-11 20-5 16,-9 17 13-16,-15 5 1 15,14 7 9-15,0-3-14 16,11-7 4-16,3-4-11 16,10-12 10-16,7-12-31 15,7-7 14-15,0-4 14 16,0 0 8-16,0 0-3 15,14-25-1-15,24-23 0 16,6-11-6-16,8 2 1 0,0 5 5 16,-8 12-1-1,-6 17 12-15,-24 12-19 0,0 11 8 16,3 0-15-16,10 0 13 16,11 23-8-16,0 5 10 15,0 7-3-15,-11 2 11 16,11-6-17-16,-7-2-61 15,-17-9-155-15,0-6-84 16,-14-11-543-16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14:58.6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1313 791 340 0,'0'0'275'0,"0"0"-135"15,0 0-11-15,0 0 13 0,0 0-14 16,0 0-46-16,0 0 10 15,-113 0-34-15,113 0-13 16,0 0-12-16,0 0-29 16,24 0-8-16,34 0 1 15,38 0 3-15,39-1 40 16,12-14-32-16,8-3-5 16,-14 4 6-16,-21-3-1 15,-16 3-8-15,-32 2 0 16,-27 6-28-16,-21 3-77 15,-24 3-159-15,0 0-139 16</inkml:trace>
  <inkml:trace contextRef="#ctx0" brushRef="#br0" timeOffset="313">1911 427 479 0,'0'0'257'0,"0"0"-94"16,0 0-45-16,0 0 12 16,0 0-42-16,0 0-37 0,-20-33-33 15,13 66-16-15,7 17 49 16,0 17-21-16,0 12-6 15,0 10 10-15,0 2-30 16,14-5 10-16,6-9-14 16,4-5 6-16,-10-21-16 15,3-5 6-15,-10-3-92 16,-7-17-147-16,0-1-237 16</inkml:trace>
  <inkml:trace contextRef="#ctx0" brushRef="#br0" timeOffset="9719">3091 655 463 0,'0'0'137'15,"0"0"-10"-15,0 0-4 16,0 0-47-16,0 0 17 0,0 0-26 16,0 0-14-1,0-115 14-15,0 101-39 0,-14 8 20 16,7 1-16-16,-10 1-30 16,10 4 22-16,-7 0-24 15,1 0 0-15,-11 29-6 16,-7 14 11-16,10 15-5 15,14 13 0-15,7 7 9 16,0-7-19-16,0-3 10 16,45-11 0-16,6-5-4 15,8-21 12-15,-1-20-8 16,11-8 0-16,-4-3 5 16,4 0 6-16,-28-20-9 15,4-14-2-15,-28-9 6 0,-3-11 8 16,-14-20-14-16,0-3 0 15,-7 2 4-15,-38 4-5 16,-6 22 1-16,-8 15 0 16,8 16-6-16,6 13 7 15,14 2-1-15,7 3 0 16,17 0-24-16,0 0-26 16,7 23-84-16,0 0-29 15,45-3-40-15,31-12-154 16</inkml:trace>
  <inkml:trace contextRef="#ctx0" brushRef="#br0" timeOffset="10004">3668 157 488 0,'0'0'141'0,"0"0"-25"16,0 0-23-16,0 0-30 15,0 0-3-15,0 0-47 16,-141 6-6-16,128 68 32 16,13 15-14-16,0 13 29 15,0 10-20-15,0 8-31 16,0 10 22-16,0-17-25 16,31-4 0-16,-4-26 3 0,18-20 9 15,0-12-11 1,13-17-1-16,11-16-80 0,-4-13-76 15,4-5-85-15,-18-14-129 16</inkml:trace>
  <inkml:trace contextRef="#ctx0" brushRef="#br0" timeOffset="10613">4033 797 304 0,'0'0'155'16,"0"0"-100"-16,0 0 35 15,0 0-22-15,0 0-15 16,0 0 11-16,0-91-43 0,7 91-1 16,13 0-20-1,18 0 9-15,0 26-14 0,7 4 7 16,-7 5-2-16,-18 6 0 16,-3-7 10-16,-3-8-10 15,-7-1 0-15,-7-11 8 16,7-5-15-16,-7-6 12 15,0-3-5-15,0 0 20 16,0 0 14-16,7 0 43 16,-7-3-7-16,7-22-28 15,-7-9-19-15,10-7-21 16,-3-8-2-16,13 7 5 0,5 7 2 16,-12 4-7-16,1 17 0 15,10 2 0-15,-3 12-11 16,10 0 6-16,0 2 2 15,-11 24 1-15,11 6-5 16,-17 7 4-16,0-6 3 16,-7-2 0-16,-7-8-11 15,10-8 14-15,-3-7-3 16,-7-8 0-16,7 0 10 16,-7 0-6-16,13 0 4 15,1-38-6-15,24-13 4 16,0-9-4-16,7 6-2 15,-8 2 0-15,1 9 9 16,-10 18-11-16,-4 10 2 16,-10 10 0-16,-8 5-9 0,1 0-5 15,17 15 8-15,-3 13 4 16,10 12 1-16,-10 3-3 16,3 0 4-16,-4-4-11 15,11-10-13-15,-3-5-111 16,16-24-31-16,1 0-70 15</inkml:trace>
  <inkml:trace contextRef="#ctx0" brushRef="#br0" timeOffset="10890">5054 0 496 0,'0'0'120'0,"0"0"-108"16,0 0-9-16,0 0 43 16,0 0 21-16,203 157 29 15,-100-91-34-15,0 5-22 16,0 4 16-16,-20 1-38 16,-18 8-8-16,-20 10 18 15,-45 6-25-15,0 11 9 16,-52 10-10-16,-44-13 3 15,-14-5-10-15,7-23-56 16,7-22-173-16,20-27-292 0</inkml:trace>
  <inkml:trace contextRef="#ctx0" brushRef="#br0" timeOffset="28636">1936 2170 313 0,'0'0'629'0,"0"0"-475"0,0 0-12 15,0 0-21-15,0 0-50 16,0 0-44-16,-114-26 6 15,100 26-28-15,7 8-3 16,1 18-2-16,-1 6 8 16,7 11-8-16,0 3 0 15,0 5 4-15,0 0-5 16,0-2 1-16,34-9-7 16,4-9 6-16,7-7 1 15,-8-16 0-15,8-2 0 16,-7-6 5-16,-4 0 24 0,4-24 21 15,-7-4-5 1,-10-1 1-16,-4-5-28 0,-17-9 12 16,0-2-14-16,0-1-14 15,-17 3 7-15,-28 17-9 16,0 5 0-16,4 11-6 16,-4 7 1-16,14 3 1 15,18 0-39-15,-5 8-54 16,12 18-23-16,6 0-121 15,0-3-119-15,0-3-498 16</inkml:trace>
  <inkml:trace contextRef="#ctx0" brushRef="#br0" timeOffset="28164">0 2267 604 0,'0'0'385'0,"0"0"-288"16,0 0 44-16,0 0-19 16,0 0-73-16,0 0-46 15,0 0 7-15,127-34 8 16,-31 29 5-16,0-3-21 16,1 3 20-16,-8 5-12 15,1-8-7-15,-18 3 15 16,-3-1-16-16,-18-6 6 15,-6 3 3-15,-18-2-5 16,-10 5 26-16,-10-8-5 16,-7 3 1-16,0-9 14 15,0 0-25-15,-17-3-2 16,-17-3 0-16,-18 6-5 0,-10-4-8 16,11 11-2-16,-8 4 0 15,21 5 0-15,1 4-2 16,23 0 2-16,7 0 0 15,7 0-5-15,0 0 2 16,0 0-2-16,0 0 2 16,21 24-6-16,23 2 16 15,8-6-7-15,17 6 0 16,-4 5 6-16,4-8-2 16,-25 0-4-16,-2 0 1 15,-11-3-6-15,-18 0 5 16,5 0 0-16,-18 3 0 15,0 2-3-15,-31 1 2 0,-14 6-64 16,0-12-43-16,18 5-37 16,10-7-142-16,17-4-285 15</inkml:trace>
  <inkml:trace contextRef="#ctx0" brushRef="#br0" timeOffset="31618">2565 1832 500 0,'0'0'329'15,"0"0"-177"-15,0 0 6 16,0 0-34-16,0 0-25 16,0 0-35-16,-45-88-22 15,45 88-3-15,0 0-26 16,0 6 1-16,0 39 0 0,-14 17-8 15,-17 16 42 1,4-1-14-16,-4 6-15 0,7 3 8 16,3-3-26-16,1 0 1 15,9-3 2-15,4-6 3 16,7-16-7-16,0-8 0 16,38-6-7-16,0-17-14 15,7-3-61-15,-11-9-46 16,4-10-66-16,0-5-84 15,0 0-69-15</inkml:trace>
  <inkml:trace contextRef="#ctx0" brushRef="#br0" timeOffset="32241">2706 2430 546 0,'0'0'147'0,"0"0"-61"15,0 0 26-15,44-149-14 16,-23 129-42-16,3 12-6 15,-3 1-10-15,3 7-22 16,-4 0 5-16,4 0-10 16,-3 18-2-16,-4 8 17 15,4 14-23-15,-7-3 5 16,-7 3-6-16,-7 3 0 16,0-9-2-16,0-2 0 15,0-7-1-15,0-7 1 16,0-13 3-16,0-5-5 15,0 0 8-15,0 0 5 0,0 0 58 16,10-29-5 0,11-5-53-16,9-14 1 0,15-4-13 15,0 1 9-15,-4 0-2 16,4 11-5-16,-14 14 1 16,-17 13-1-16,-14 13-3 15,17 0 0-15,-10 8-15 16,-1 19 9-16,8 17 2 15,-14 7 3-15,0-2-6 16,0-4 13-16,0-13-6 16,0-12 1-16,0-15 3 15,0-5-1-15,7 0 0 0,-7 0 10 16,10-25 56-16,4-18-64 16,7-3 0-16,10-3 4 15,7 1-4-15,6 4-2 16,8 0-3-16,-7 12 0 15,-1 9 0-15,-16 14 0 16,3 9-4-16,-18 0 0 16,5 3-6-16,2 26 7 15,-13 5-8-15,0 3 11 16,-7 0 0-16,0-3 1 16,7-1-2-16,3-5 1 15,-10-2-41-15,0-1-24 16,0-5-99-16,0-6-129 15,14-8-329-15</inkml:trace>
  <inkml:trace contextRef="#ctx0" brushRef="#br0" timeOffset="32477">4105 2181 581 0,'0'0'240'15,"0"0"-132"-15,0 0 25 16,0 0-40-16,0 0-70 16,0 0-9-16,69-6 10 0,3 6-2 15,4 0 0 1,20-3-20-16,-7 1 5 0,-6-10-7 16,-11 6-21-16,-34 6-118 15,-31 0-104-15,-7 0-258 16</inkml:trace>
  <inkml:trace contextRef="#ctx0" brushRef="#br0" timeOffset="32693">4366 1982 688 0,'0'0'163'15,"0"0"-42"-15,0 0 10 16,0 0-39-16,0 0-54 15,0 0-25-15,0 18-8 0,0 32 23 16,0 1 0 0,0 12-9-16,0 1-14 0,0-5 6 15,0-5-11-15,0-2-7 16,0-12-133-16,0-9-207 16</inkml:trace>
  <inkml:trace contextRef="#ctx0" brushRef="#br0" timeOffset="33155">4841 2107 455 0,'0'0'339'0,"0"0"-200"16,0 0-15-16,0 0-9 15,0 0-27-15,0 0-41 16,110-115-20-16,-79 115-13 15,-4 0-10-15,11 15 0 16,-14 14-3-16,-10 5-1 16,0 3 6-16,-14-3-2 15,0-5-1-15,0-9 3 16,0-12-3-16,0-4-1 16,0-2-2-16,0-2 0 15,0 0 13-15,0 0-9 16,7 0 53-16,3 0-4 0,4-8-17 15,0-18-8 1,16-6-26-16,-2 1 1 0,17-6 3 16,-1 3-4-16,1 5-2 15,0 14 0-15,-14 5 0 16,-11 10-1-16,4 0-7 16,-10 2 2-16,0 26 3 15,3 10-7-15,-10-1 10 16,0 0 0-16,0-3-11 15,-7-14-11-15,7 0-46 16,-7-3-90-16,6-17-102 16,12 0-181-16</inkml:trace>
  <inkml:trace contextRef="#ctx0" brushRef="#br0" timeOffset="33404">5701 1443 703 0,'0'0'265'16,"0"0"-103"-16,0 0 18 15,0 0-79-15,0 0-70 16,0 0-19-16,213 79 43 16,-100-3 8-16,-23 18-34 15,-32 9-8-15,-30-3 1 16,-28 3-22-16,0-6 9 15,-59 4-9-15,-37-13 0 0,-21 1-25 16,-10-12-101 0,24-6-125-16,13-13-347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32:07.9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103 85 903 0,'0'0'183'0,"0"0"-22"15,0 0-10-15,0 0-75 16,0 0-16-16,0 0-12 16,0 0-45-16,-103-85 19 0,103 85-22 15,0 20-19-15,0 25 16 16,13 22 0-16,18 15 3 15,14 10 2-15,0 10-2 16,0 7-4-16,-15 9-113 16,-23 10-96-16,-7 9-175 15</inkml:trace>
  <inkml:trace contextRef="#ctx0" brushRef="#br1" timeOffset="147853">237 85 620 0,'0'0'215'0,"0"0"-73"16,0 0-2-16,0 0-32 15,0 0-24-15,0 0-8 16,0 0-54-16,0-34 21 15,0 34-25-15,0 0-12 16,0 0 17-16,0 0-23 16,0 3 0-16,0 20 0 15,0 11-7-15,0 12 7 16,0 8 0-16,0 7 1 16,0 1 4-16,0 10-4 15,14 2-1-15,3 4 0 16,4 0 13-16,3 12-26 0,10 7 2 15,11 15-113-15,10-1-131 16,-21-8-559-16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34:58.4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103 114 659 0,'0'0'185'0,"0"0"-62"16,0 0 0-16,0 0-8 16,0 0-83-16,0 0-16 0,0-103-16 15,45 97 8-15,6 6-4 16,1 0-4-16,-8 0 0 16,-6 14-5-16,-10 15 8 15,-4 3-3-15,-10 5 0 16,-14 11-8-16,0 10 6 15,-28 8 2-15,-41 5 5 16,-3-2 4-16,3-6-4 16,4-12 1-16,13-8-5 15,21-15 5-15,18-8-1 16,13-11-5-16,0-6 0 16,0-1 0-16,0 2 6 15,44-4-4-15,8 0 14 0,13 0-14 16,25 0 15-16,6-20-17 15,14 2-1-15,-3 4-15 16,-18 5-216-16,-24 9-269 16</inkml:trace>
  <inkml:trace contextRef="#ctx0" brushRef="#br0" timeOffset="1">1028 277 621 0,'0'0'214'0,"0"0"-157"16,0 0 19-16,0 0-16 15,0 0-60-15,0 0-2 16,24-23-10-16,41 23 12 15,18 0 18-15,13 3-10 16,-7-3-2-16,1 0-6 16,-11 0 5-16,-10 0 11 15,-18 0-5-15,-20-6 28 16,-17-4 15-16,0 3-12 16,-14-1 29-16,0-4-19 15,0-5-32-15,-14 2-6 0,-24-2-14 16,-14 4-2-16,-6 4-8 15,13 3 20-15,-6 3-6 16,13 3-4-16,7 0 8 16,17 0-10-16,14 0 2 15,0 0-5-15,7 0-4 16,38 0-1-16,13 3 10 16,32-1 4-16,-1-2 1 15,0 0 0-15,1 0-5 16,-25 0 0-16,-3 4-1 15,-28 1 9-15,-9 1-8 16,-12-1 0-16,-6 1 1 16,-7 6-11-16,0 2 9 0,-51 6-5 15,-32 6-4 1,-20 0 7-16,0 2-55 0,0 4-132 16,34-3-127-16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1:59:51.0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83 670 0,'0'0'115'16,"0"0"-30"-16,0 0 15 15,0 0-30-15,0 0-45 16,0 0-8-16,0 0-13 16,224-85 5-16,-159 91-5 15,-20 25-4-15,-14 9 0 16,-24 8-4-16,-7 7 11 16,-14 4 3-16,-38 2 24 15,-9-4-23-15,2-11 16 16,8-3-23-16,13-13-2 15,10-2 6-15,11-10-2 16,17-9-6-16,0-6 0 16,0 0 6-16,31-3-4 0,21 0 2 15,30-6-4-15,14-28-7 16,14-3-123-16,-6 3-120 16,-15 8-509-16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34:58.4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0 286 94 0,'0'0'426'0,"0"0"-303"0,0 0 30 16,0 0-29-16,0 0-32 16,0 0-11-16,0 0-17 15,38-45-12-15,-10 21-29 16,-4 2 0-16,10-7 29 16,-3-2-26-16,0-1 0 15,-4-2 15-15,-2 6-34 16,-12 5 15-16,-6 11-19 15,-7 6 3-15,0 6 2 16,0 0-8-16,0 0-5 0,0 0 3 16,0 0-25-16,0 26 14 15,0 11 12-15,0 9-1 16,0 9 1-16,0 8 1 16,0 10 0-16,0 8 3 15,0 1 9-15,0 5-10 16,0-13-2-16,0-11 5 15,0-18-5-15,0-13 0 16,0-16 0-16,0-3-11 16,0-11 14-16,0 2-4 15,0-4 1-15,0 0 0 16,-7 0-7-16,-6 0 4 16,-18 0 3-16,3 0 19 15,-3 0-16-15,0 0-3 16,17 0 0-16,8 0 5 0,6 0-3 15,0 0-2-15,0 0 0 16,0 0-5-16,0 0-16 16,0 0 13-16,27 0 4 15,18 0 8-15,6 0 0 16,11 0-4-16,4 0 0 16,9-6 0-16,-9-9 0 15,16 1-82-15,-23 5-117 16,-22 9-281-16</inkml:trace>
  <inkml:trace contextRef="#ctx0" brushRef="#br0" timeOffset="1">1015 375 535 0,'0'0'114'0,"0"0"-46"16,0 0 24-16,0 0-18 0,0 0-27 15,0 0-47 1,7-14 0-16,30 14 0 0,15-3 21 15,24-2 21-15,3-2-6 16,10 2 14-16,7-4-24 16,-13 3 1-16,-8 0 12 15,-23 1-25-15,-18-1 3 16,-10 3 8-16,-17 3-16 16,-7-2 24-16,0-2 2 15,0-1-1-15,0-6 24 16,-7 2-50-16,-23-5-8 15,-15 2-3-15,10 5-7 16,-2 0 10-16,6 1 8 0,10 4 0 16,14 2 1-1,-10-3-7-15,17 3 7 0,0-3 1 16,0 3-2-16,0 0-7 16,0 0-1-16,0 0-7 15,24 0 3-15,4 0-8 16,9 0 12-16,8 6 0 15,0 8 9-15,-7 0-11 16,-1 3 2-16,-9 1 0 16,3 1-3-16,-24 4 8 15,-7 6-12-15,0 2 7 16,-7 9-29-16,-52 0 4 16,-16 1-94-16,9-4-92 15,22-6-69-15,27 1-414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34:58.4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186 139 862 0,'0'0'197'0,"0"0"-82"15,0 0 9-15,0 0-13 16,0 0-83-16,0 0-2 16,0-32 9-16,0 32-32 15,0 0 24-15,0 0-27 0,0 0 4 16,0 0-15-16,0 0 10 15,0 0 1-15,0 0 0 16,0 3-8-16,0 11 1 16,0 4 7-16,0 4 0 15,24 1 5-15,3 6-4 16,11 5-1-16,0 0 0 16,0 0 10-16,-11 1-10 15,4-3 0-15,-17-1 0 16,10-3-4-16,-17-2 10 15,0-6-6-15,0-3 0 16,-7-8 7-16,0-4-19 16,0 1 9-16,-21-2-22 0,-24-2 24 15,-23-2-19 1,-22 0-18-16,1 0-74 0,3 0-142 16,17 0-63-16</inkml:trace>
  <inkml:trace contextRef="#ctx0" brushRef="#br0" timeOffset="1">134 69 831 0,'0'0'189'16,"0"0"-38"-16,0 0-44 0,0 0-49 15,217-64-29-15,-131 64-19 16,3 0-10-16,-6 0 0 15,-25 13-26-15,-27 13-131 16,-17 3-257-16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34:58.4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187 143 703 0,'0'0'180'16,"0"0"-25"-16,0 0-25 15,0 0-1-15,0 0-27 16,0 0-49-16,-35-143 5 15,35 143-47-15,0 0 0 16,0 0-11-16,0 0-8 16,0 18 5-16,0 19-11 0,0 14 14 15,0 9 3 1,0 6-1-16,0-3-2 0,0 3 0 16,0-3 9-1,0-4-9-15,0-4 0 0,0-8 0 16,0-14-4-16,0-10 13 15,0-8-9-15,0-13 0 16,0-2 4-16,0 0 6 16,0 0-5-16,0 0 1 15,0-23 14-15,-10-9-18 16,-11 1-2-16,-3 0 15 16,-3-1-14-16,13 9 19 0,-10 4-20 15,10 7 0 1,7 6 1-16,-3 3-1 0,10 3 0 15,0 0-2-15,0 0-14 16,0 3 15-16,0 20-15 16,0 12 16-16,38-1-7 15,30 0 4-15,5-8 3 16,9-12 0-16,8-5 6 16,-1-9 0-16,-10 0-6 15,-10 0 1-15,-11-14 14 16,-27-6-10-16,-10-6 9 15,-14-6 2-15,0 1-11 16,-7-3 2-16,0 11-7 0,-7 5-19 16,-21 12-15-1,-16 6-84-15,6 10-46 0,0 29-38 16,10 13-122-16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34:58.4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84 77 470 0,'0'0'347'0,"0"0"-206"0,0 0 1 16,0 0-15-16,0 0-7 15,0 0-46-15,0-77-51 16,0 77 4-16,0 0-27 16,0 0-3-16,-7 14-1 15,-17 20 7-15,10 12-3 16,0 9 0-16,4 4 3 15,3 2-5-15,7 1 2 16,0-7 0-16,0-4 8 16,24-11-1-16,14-9-7 0,-10-11 0 15,16-8 1-15,1-12 1 16,-7 0-2-16,0 0 0 16,-4 0 16-16,-10-18-12 15,-3-10 28-15,-14 1 13 16,3-3-17-16,-10 2 6 15,0 1-29-15,-24 2-3 16,-4 8-2-16,-16 2 1 16,6 10-1-16,7 5 0 15,-7 0-20-15,11 0-3 16,-4 20-93-16,-7 12-86 16,17 2-140-16,-3 3-504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34:58.4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2603 139 656 0,'0'0'236'16,"0"0"-102"-16,0 0-4 15,0 0 14-15,0 0-53 16,0 0-50-16,24-5 14 15,-24 5-28-15,0 0-1 16,0 0 13-16,0 0-39 0,-24 0 16 16,-20 0-16-1,-39 0 6-15,-41 0 3 0,-10 0-6 16,-14 0-3-16,7 0 0 16,14 4 7-16,17-3-7 15,0 7 0-15,21-6 3 16,13 1 1-16,18-1-4 15,34 2 0-15,17-2-2 16,7 1 5-16,0-1-6 16,0-2-2-16,0 4-9 15,0-4 7-15,0 3-16 16,0-3-25-16,0 0-19 16,17 0-91-16,-10 0-20 15,6 0-45-15,-6 0-103 0,11 0-250 16</inkml:trace>
  <inkml:trace contextRef="#ctx0" brushRef="#br0" timeOffset="1">1448 94 74 0,'0'0'300'15,"0"0"-167"-15,0 0 6 16,0 0 20-16,0 0-56 16,0 0 2-16,58-80-3 15,-58 72-36-15,7 5 11 16,-7 0-17-16,0 3-13 15,0 0-18-15,0 0-29 16,-7 0-14-16,-30 12 0 16,-15 17 14-16,-13 5 28 0,-11 3-26 15,-6 5-1 1,2 5 5-16,-2-2 1 0,-7-2-6 16,23-9-1-1,22-8 0-15,13-8 5 0,17-10-5 16,14-5 0-16,0-1 0 15,20 7 7-15,49-3-6 16,10 8 6-16,11-3-4 16,-8 1-6-16,-16-1-22 15,-11 1-79-15,-28 2-41 16,-27-1-116-16,0 0-238 16</inkml:trace>
  <inkml:trace contextRef="#ctx0" brushRef="#br0" timeOffset="2">11 66 456 0,'0'0'370'15,"0"0"-253"-15,0 0 7 0,0 0 16 16,0 0-56-16,0 0-39 16,-11-25-21-16,22 25-24 15,30 0 0-15,28 0 7 16,-4 0 2-16,4 0-5 15,-18 0 8-15,-23 0-1 16,-4 0 19-16,-17 0-29 16,-7 0 14-16,0 0-4 15,0 0-8-15,0 0 2 16,0 0-5-16,0 20 0 0,0 11-3 16,0 15 10-1,-7 2-7-15,0 1 11 0,-10 8-9 16,3-2 15-1,7-4-15-15,-6 0-1 0,2-8 6 16,4-9-1-16,1-2-6 16,-1-15 0-16,7-3-65 15,0-8-72-15,0-3-93 16,0-3-92-16,-7 0-283 16</inkml:trace>
  <inkml:trace contextRef="#ctx0" brushRef="#br0" timeOffset="3">76 389 481 0,'0'0'151'16,"0"0"-3"-16,0 0-8 0,0 0-9 15,0 0-64-15,0 0-58 16,103-63 0-16,24 46 1 16,21-6-9-16,0-3-1 15,-7-2-118-15,-38 2-247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34:58.4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 2 688 0,'0'0'271'0,"0"0"-221"16,0 0 52-16,0 0-50 16,0 0-31-16,0 0-21 15,-24-6-6-15,24 24-199 16,0 13-158-16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34:58.4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0 675 125 0,'0'0'592'0,"0"0"-487"16,0 0 14-16,0 0-62 15,0 0-17-15,0 0-26 16,141-34-10-16,-82 34 6 15,9 0-6-15,-9 11-2 16,-14 9 17-16,-8 0-19 16,-9 6 8-16,-21 3-5 15,-7 2 4-15,0 3-14 0,-14 0 5 16,-51 2 2-16,-4-6 18 16,4-1-17-16,6-12 2 15,35-9 3-15,10-4 1 16,14-4 1-16,0 1-2 15,0-1-5-15,7 0 23 16,24 0-21-16,14 0 17 16,0 0 3-16,6 0-21 15,1 0 13-15,6 0-15 16,-6 13 3-16,-1 0-10 16,-13 8 15-16,0-1-8 15,-10 3 0-15,-11 0-1 0,-4-1-3 16,-13 4 4-16,0 0-2 15,0 0-4-15,-24-1 8 16,-27-4-2-16,-15-4 15 16,-16-8-10-16,10-7 10 15,3-2-15-15,11 0-24 16,6 0-90-16,21 0-162 16,24-15-422-16</inkml:trace>
  <inkml:trace contextRef="#ctx0" brushRef="#br0" timeOffset="1">860 932 738 0,'0'0'101'16,"0"0"-10"-16,0 0 1 16,0 0-15-16,0 0-77 15,0 0 1-15,76-6 11 16,-4 6-12-16,10 3 23 16,8 0 8-16,-1 0-22 15,0 0 20-15,-9-3-12 0,-5 0-7 16,-9 0 22-16,-22 0-16 15,-13-6 31-15,-24-8 0 16,-7-1-9-16,0-5 15 16,0-2-35-16,-24 2-11 15,-34-6-7-15,-1 6 14 16,14 6-14-16,-6 2 1 16,27 10 0-16,10 2-2 15,14 0-2-15,0 0 3 16,0 0-8-16,0 0 5 15,0 14 1-15,0 3 2 16,31 3 0-16,14 3-4 16,-1-3 4-16,-9 2 0 15,9-2-4-15,-6 3 14 0,0 1-10 16,-17-3 0 0,-4 3 3-16,-3-4-6 0,-14 0 3 15,0-2 0-15,-7 1-4 16,-45 1-21-16,-30 6-14 15,-1 2-67-15,-6 7-148 16,17-1-293-16</inkml:trace>
  <inkml:trace contextRef="#ctx0" brushRef="#br0" timeOffset="2">2263 623 481 0,'0'0'390'0,"0"0"-240"0,0 0-20 15,0 0-2-15,0 0-47 16,0 0-36-16,0-77-1 15,0 77-35-15,0 0 7 16,0 0-15-16,0 0 12 16,0 0-21-16,0 0 8 15,0 12-18-15,-17 13 18 16,10 13-1-16,0 5 1 16,0 0 0-16,7 5 4 15,0-2 2-15,0-1-6 16,0-4 0-16,21-7-6 15,10-9 12-15,-4-7-6 16,11-7 0-16,-7-11 6 0,0 0-8 16,-4 0 3-1,11-11-1-15,-7-9 11 0,-3-6-2 16,2 3-9-16,-9 0 14 16,-14 5-8-16,3 2 39 15,-10 7-23-15,0 4-10 16,0 1 13-16,0 4-21 15,0 0 4-15,0 0-8 16,0 0-15-16,0 6 14 16,0 26-16-16,0 10 17 15,0 14 1-15,0 0 6 16,0 0-7-16,0 2 0 0,0-3 9 16,0-4-14-1,7-5 5-15,0-9-30 0,7-8-55 16,0-3-129-16,3-12-112 15,10-14-283-15</inkml:trace>
  <inkml:trace contextRef="#ctx0" brushRef="#br0" timeOffset="3">3129 1012 764 0,'0'0'171'0,"0"0"-42"16,0 0 6-16,0 0-72 16,0 0-34-16,0 0 5 0,141-26-34 15,-51 24 14-15,20-3-3 16,-14-3-7-16,7 3 8 16,-27-3-12-16,-11 0 1 15,-27-1 25-15,-7 3-25 16,-24 0 29-16,-7-2 8 15,0-1-12-15,0-5 14 16,-18-1-40-16,-26-1 2 16,-8 1-12-16,7 4 24 15,1 5-13-15,23 6-1 16,7 0 4-16,14 0-14 16,0 0 10-16,0 0-6 0,7 17-2 15,21 3 16-15,16 3-6 16,-6 0-2-16,7 0 2 15,0 2-2-15,6 1 4 16,-13 0-4-16,0-1 0 16,-11 4 7-16,-2-3-7 15,-25-3 0-15,0 2-13 16,-7 1 6-16,-55 3-75 16,-24 2-61-16,-21-2-121 15,18-1-359-15</inkml:trace>
  <inkml:trace contextRef="#ctx0" brushRef="#br0" timeOffset="4">2662 1915 670 0,'0'0'235'16,"0"0"-49"-16,0 0-25 15,0 0-17-15,0 0-53 16,0 0-50-16,-7-63-5 16,7 63-28-16,0 0-8 15,0 0 0-15,0 18-13 16,0 19 13-16,0 15-4 16,0 13 9-16,0 3 4 15,0 3-7-15,-7-1-2 0,-3-7 1 16,10-8 10-16,0-13-11 15,0-11 0-15,0-10 1 16,0-13-4-16,0-2 7 16,0-6-4-16,0 0 7 15,0 0-1-15,0 0 9 16,0 0 2-16,0-22 18 16,0-16-7-16,0-8-25 15,0-5 0-15,-7-10 1 16,-14 2 6-16,7-1-7 15,-3 8-3-15,3 9 0 16,1 14-1-16,2 9 2 16,-2 10-1-16,13 4 0 0,-7 3 5 15,0 3-14-15,7 0 6 16,-24 0-22-16,-4 9 18 16,-3 25 0-16,-20 9 7 15,13-3 0-15,0-6 10 16,17-5-12-16,15-7 2 15,-1-10 0-15,0-9-9 16,7-3 16-16,0 0-7 16,0 0 0-16,0 0 11 15,0 0-11-15,20-26 0 16,18-14 0-16,14-13-6 16,-14 3 6-16,6-2 0 0,-9 7 0 15,-4 7 13-15,-11 13-17 16,-3 11 4-16,-17 8 0 15,7 6-6-15,0 0 2 16,0 0 1-16,17 2-3 16,11 22-2-16,9 10 1 15,1 0 7-15,7 0-10 16,-8 4-6-16,-13 1-118 16,-24-10-182-16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36:37.21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473 394 572 0,'0'0'274'16,"0"0"-169"-16,0 0 9 15,0 0-35-15,0 0-20 16,0 0-47-16,0 0 6 15,0 0 39-15,7 100-42 16,10-66 18-16,-3-2-15 0,17-6-16 16,-10-10 14-16,10-4-13 15,-4-9-3-15,11-3 6 16,0 0 5-16,0-6-1 16,6-25-2-16,1-12-8 15,-11-9 24-15,11-7-2 16,-7-4 12-16,-17 1 10 15,-4 9-26-15,-10 9 24 16,-7 11-17-16,0 10-6 16,0 11 18-16,0 7-32 0,-7 5 5 15,0 0-8 1,7 0 7-16,-17 2-13 0,10 33 4 16,0 16 0-16,7 18 7 15,0 20-7-15,0 25 0 16,0 26-1-16,7 23 14 15,0 12-16-15,0-10 3 16,3-22-13-16,4-31 10 16,17-32-38-16,-4-32 24 15,18-20 17-15,-7-16-25 16,-7-12 25-16,-4 0 0 16,-3 0 1-16,-10-20 10 15,7-14-10-15,-11-20 8 16,-10-9 3-16,0-6-6 15,0 1-1-15,-24 5-5 0,-28 14 0 16,-13 7-5-16,-4 13-3 16,11 9-3-16,-1 2-33 15,15 13-82-15,-1-4-37 16,14-2-116-16,10-15-164 16</inkml:trace>
  <inkml:trace contextRef="#ctx0" brushRef="#br0" timeOffset="416">191 223 150 0,'0'0'443'16,"0"0"-276"-16,0 0-35 15,0 0-34-15,0 0-18 16,0 0-55-16,-51-52-17 16,51 52-8-16,0 0-5 15,0 0-2-15,17 8 9 16,-3-1-2-16,-7-7 0 16,6 0 10-16,5 0-10 15,2 0 10-15,-6-15-9 16,10-11 51-16,-10-4 3 15,-7 0 11-15,-7 4-2 16,0 6-44-16,0 3 28 0,0 6-29 16,-21 2-16-16,-17 9-6 15,-6 0-8-15,-1 0 11 16,-7 6-5-16,14 20 0 16,11 5-30-16,10 1-55 15,17 7-62-15,0-1-47 16,62-4-190-16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36:37.97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162 30 747 0,'0'0'210'15,"0"0"-67"-15,0 0-11 16,0 0-38-16,0 0-18 16,0 0-55-16,-58-30-19 15,44 83 20-15,-10 19-15 16,-7 13 22-16,10 6-9 15,15 5-17-15,-1 0 15 0,7-2-15 16,0-2-1-16,0-9-2 16,7-9 14-16,20-5-23 15,11-6 9-15,7-7-63 16,-8-10-93-16,8-13-141 16,0-19-80-16</inkml:trace>
  <inkml:trace contextRef="#ctx0" brushRef="#br0" timeOffset="968">651 790 544 0,'0'0'209'0,"0"0"-51"16,0 0-30-16,31-160-14 15,-1 103-29-15,-2-6-33 16,10-2-20-16,-7 5 12 15,-11 3-17-15,-6 8 2 16,-14 9-2-16,0 11-25 16,0 15 23-16,0 8-15 15,0 6-7-15,0 0-6 16,0 38-14-16,-7 19 17 16,-6 16 0-16,13 8 12 15,0-4-12-15,13-3 0 16,25-5 2-16,7-14-8 0,-7-9 6 15,-11-12 0 1,-3-12-1-16,-17-10 13 0,-7-4-17 16,0-8 5-16,-7 0-25 15,-38 0 6-15,1 0 11 16,-1 0 8-16,24-8-1 16,4-10 8-16,17 2-9 15,0-2 2-15,0-2-8 16,24-5 1-16,14-7 6 15,21-6 1-15,6-1 0 16,11-4 3-16,-18 0-4 16,7-3 1-16,-3 1 0 15,-10 2-4-15,-7-1 17 16,-25 4-12-16,-6 3 6 0,-14 6-6 16,0 5 25-16,0 12-17 15,0 8 3-15,0 6 4 16,-7 0-12-16,-7 4-8 15,-10 38-1-15,-3 18 5 16,3 15 0-16,17 5 0 16,7 2 0-16,0-4-2 15,0-4 9-15,38-17-7 16,-1-14 0-16,8-17-1 16,-7-18-8-16,3-8 5 15,-3 0 4-15,14-25 0 16,-8-18 10-16,-6-5-6 15,-7-1-4-15,-17-2 2 16,-14 5 8-16,0 5-5 16,0 7-5-16,-31 14 6 0,10 9 6 15,14 8-12-15,0 3 0 16,-3 3-7-16,10 34-5 16,0 14 12-16,0 6 0 15,0 1 0-15,17-9 10 16,11-13-15-16,10-7 5 15,-7-15-7-15,13-5-3 16,-9-9 5-16,9 0 5 16,1-9 2-16,0-19 8 15,-7-4-8-15,-7-5-2 0,-18-8 3 16,-6-1 3 0,-7-3 0-16,0 6-6 0,-44 6 1 15,-8 11 9-15,-13 12-11 16,3 11 1-16,20 3-6 15,5 0-1-15,30 14-47 16,7 18-30-16,0 8-47 16,27 0-68-16,11 0-34 15,7 1-238-15</inkml:trace>
  <inkml:trace contextRef="#ctx0" brushRef="#br0" timeOffset="1470">2356 596 637 0,'0'0'168'16,"0"0"1"-16,0 0-37 15,0 0-27-15,0 0-9 16,0 0-46-16,-72-123-5 16,55 123-33-16,17 3-5 15,0 29-14-15,0 6 7 16,0 6 0-16,0 1 1 15,24-1 6-15,-4-4-7 16,11-8 0-16,7-9 1 16,-4-9-4-16,11-12 8 15,0-2-5-15,0 0 8 16,-8-10-5-16,1-17 8 0,-17 1-11 16,3-5 1-16,-17 0 15 15,0 5-14-15,-7 9-2 16,0 5 29-16,0 7-25 15,0 5 9-15,7 0-13 16,-1 0-13-16,25 25 3 16,-17 6 10-16,24-1 0 15,-7-10 0-15,-4-4 4 16,11-4-4-16,0-12 0 16,0 0 1-16,7 0-1 15,-11-22 3-15,-3-7-3 16,-17-5 8-16,-14-3 1 15,0-7 3-15,-7 4-12 0,-38 6 6 16,-27 11-14-16,3 17-1 16,11 6-56-16,20 9-141 15,38 20-181-15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36:39.73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 1153 636 0,'0'0'285'0,"0"0"-201"16,0 0 33-16,0 0-3 15,0 0-52-15,0 0-32 16,-21-49-24-16,93 40 0 16,25 0-6-16,-1 1 6 15,0 8-18-15,-13 0-7 16,-32 0-136-16,-20 0-26 16,-31 17-119-16,0 6-173 15</inkml:trace>
  <inkml:trace contextRef="#ctx0" brushRef="#br0" timeOffset="129">162 1281 294 0,'0'0'252'0,"0"0"-124"16,0 0-14-16,0 0 17 15,0 0-89-15,0 0-36 16,68 9 20-16,29-9-22 16,13 0-4-16,0-6-114 15,3-11-388-15</inkml:trace>
  <inkml:trace contextRef="#ctx0" brushRef="#br0" timeOffset="358">1118 1086 778 0,'0'0'128'0,"0"0"-80"16,0 0-15-16,0 0-17 15,0 0-6-15,312-71-2 16,-184 47-8-16,-5 6-7 16,-33 0-2-16,-32 9-74 15,-27 7-39-15,-31 2 6 16,0 0-57-16,-44 11-64 16</inkml:trace>
  <inkml:trace contextRef="#ctx0" brushRef="#br0" timeOffset="505">1362 1175 217 0,'0'0'229'0,"0"0"-48"16,0 0-25 0,0 0-43-16,0 0-64 0,0 0 3 15,178-17-22-15,-88-3-28 16,13-3 4-16,0 0-6 16,11 6-50-16,-25 0-239 15,-10 0-303-15</inkml:trace>
  <inkml:trace contextRef="#ctx0" brushRef="#br0" timeOffset="1817">2572 692 868 0,'0'0'212'0,"0"0"-58"15,0 0-1-15,0 0-46 16,0 0-59-16,0 0 22 15,-120-143-56-15,120 143-9 16,0 3-5-16,10 34 5 16,17 20-5-16,4 20 0 15,-17 26 5-15,-7 21 0 16,-7 16-5-16,0 11 0 16,0 12 0-16,-14-6 4 15,14-21-11-15,0-23 1 16,0-42-3-16,0-33-6 15,7-21 15-15,7-17 0 16,17 0-4-16,20-35 13 0,18-30-5 16,3-18-4-16,-6-12 0 15,-28 1-4-15,-14 5 4 16,-24 4 0-16,-24 2-6 16,-56 3-13-16,-26 6 14 15,-11 11-15-15,-3 11 8 16,30 18 0-16,39 11 12 15,23 12 0-15,28 5-4 16,0 2 13-16,0-1-17 16,21-9 8-16,54 0-9 15,22-6-4-15,13 2 11 16,10 2 2-16,-3 1-3 0,-7-2 15 16,-10 2-13-16,-14 1 1 15,-4 2 0-15,-23 7-4 16,-22 0 9-16,-12 5-5 15,-19 0 0-15,-6 0 15 16,0 0-18-16,0 0 3 16,0 0 0-16,-17 0-10 15,-41 0 20-15,-1 0-10 16,1 8 0-16,6 4 6 16,14 2-13-16,7 6 7 15,11 5 0-15,-4 4-6 16,17 0 13-16,7-1-7 15,0-5 0-15,24-6-3 0,10-3-11 16,4-8 14 0,7-6 0-16,-7 0-1 0,-18 0 9 15,4 0-8-15,-10-6 1 16,-7-8 6-16,-7 3-5 16,0 0-2-16,0 8 0 15,0 3 4-15,0 0 5 16,7 0-16-16,3 0 7 15,11 0-4-15,10 14-9 16,3 6 13-16,4-7 0 16,0-3 1-16,0-4 9 15,6-6-10-15,-9 0 0 0,3 0 3 16,-7-24 1-16,-11-1-4 16,-3-7 0-16,-10 4 3 15,-7-4 11-15,0 1-10 16,0 8 1-16,0 5-4 15,0 10 17-15,0 8-17 16,0 0-1-16,0 0 0 16,0 0-18-16,0 29 18 15,14 11 0-15,10 3 3 16,-10-1-10-16,0 1 7 16,3 0 0-16,-10-9-3 15,-1-8 8-15,-6-8-5 16,0-10 0-16,0-8 2 15,0 0-11-15,0 0 9 16,0 0-2-16,-13 0-2 0,-11 0-3 16,17 0 3-16,0 0-9 15,7 0-5-15,0-3 11 16,14-20-3-16,23-11 10 16,15-11-4-16,0-7 8 15,-8-5-4-15,1-6 0 16,-7 0 0-16,-11 0 18 15,-3 6-1-15,-10 11 15 16,-14 9 10-16,0 14-13 16,0 12 12-16,0 5-23 15,0 6-2-15,0 0-1 16,0 0-15-16,0 11 0 0,0 30-7 16,-7 12 7-1,7 14 1-15,0 4-1 0,21-2-8 16,17-9 3-16,-7-12-54 15,7-10-31-15,3-16-18 16,3-16-98-16,1-6 14 16,-7 0-140-16</inkml:trace>
  <inkml:trace contextRef="#ctx0" brushRef="#br0" timeOffset="1968">3920 755 442 0,'0'0'188'0,"0"0"-32"0,0 0-39 16,0 0-117 0,0 0 29-16,0 0-29 0,385-86 0 15,-162 49-257-15</inkml:trace>
  <inkml:trace contextRef="#ctx0" brushRef="#br0" timeOffset="2202">4542 0 688 0,'0'0'194'0,"0"0"-68"0,0 0-9 16,0 0-62-16,0 0 0 16,0 0-24-16,282 86 17 15,-179-4 4-15,4 13-44 16,-35 6 35-16,-14 1-43 15,-27 7 10-15,-31 0-8 16,-20 2-2-16,-70 6-59 16,-37 0-205-16,0 3-467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1:59:51.3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0 678 0,'0'0'182'16,"0"0"-161"-16,0 0-5 15,0 0 45-15,0 0-34 16,0 0 4-16,275 6-25 16,-186-6 3-16,-3 0-2 15,-10 0-7-15,-32 0-116 16,-30 0-136-16,-14 12-160 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36:42.96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130 0 648 0,'0'0'215'15,"0"0"-61"-15,0 0-42 0,0 0-13 16,0 0-83-16,0 0-5 16,-97 155 27-16,73-81-35 15,17 3 10-15,7-3-10 16,0-2 5-16,0-12-7 15,31-14-1-15,21-21 0 16,0-13-2-16,6-12 16 16,7 0-11-16,4-10-2 15,-17-17 8-15,-8-5-1 16,-6 2-8-16,-17 2 0 16,-14 2 6-16,-7 2 5 15,0-2-2-15,0 0 12 16,-28 6-15-16,-3 3 28 15,-7 5-34-15,18 4 4 16,3 5-3-16,17 0 6 0,0 3-7 16,0 0 0-16,0 0 0 15,31 9-6-15,20 10 6 16,25 5 0-16,13 5-1 16,-3-4 10-16,4 1-11 15,-8 0 2-15,-17-1 0 16,-3-5 2-16,-27 0-2 15,-11-2 0-15,-17-2 1 16,-7 7 8-16,0-5-9 16,-45 4 0-16,-14 4 7 15,-9 0-18-15,16 3-2 16,7-4-98-16,39 1-114 0,6-9-242 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36:43.68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0 555 753 0,'0'0'233'0,"0"0"-64"15,0 0-77-15,0 0-27 16,0 0-61-16,0 0 1 15,193 49 40-15,-104-7-40 0,7 5 19 16,-6 0-21-16,-11-1 0 16,-21-3-3-16,-20-5 5 15,-14-13-5-15,-24-2 0 16,0-8-11-16,0-10-7 16,-31-5-49-16,0 0 16 15,11-5 48-15,13-24-28 16,7-14 31-16,0-6 0 15,7-13 6-15,30 2-11 16,8 3 5-16,-17 8 0 16,-4 6 1-16,-10 3 9 15,-14 12-3-15,6 6 29 0,-6 12-15 16,0 7 30-16,0 0-44 16,0 3-3-16,0 0-2 15,0 0-2-15,0 6-3 16,0 26-7-16,0 7 10 15,0 13 0-15,24-3 0 16,28-1 0-16,13-5-2 16,18-17 9-16,-7-13-8 15,3-13 1-15,3 0 0 16,-6-13-5-16,3-31 7 16,-10-4-2-16,-4-8 10 15,-13-11 1-15,-22-4 17 16,-16-7 11-16,-14-10-18 15,0 3 35-15,-20 7-33 16,-18 18-7-16,7 23 25 0,10 22-40 16,14 15 26-1,-10 0-27-15,10 52 4 0,-13 28-17 16,9 20 14-16,11 2-1 16,0 2 0-16,0-10 12 15,24-6-12-15,-3-7 0 16,10-22-16-16,-10-10-16 15,10-23-99-15,-18-12-43 16,4-14-13-16,-10 0-24 16,-7-16-81-16,0-22-160 15</inkml:trace>
  <inkml:trace contextRef="#ctx0" brushRef="#br0" timeOffset="861">1348 586 288 0,'0'0'218'15,"0"0"-82"-15,0 0-26 0,0 0-10 16,0 0 26-16,0 0-64 15,-117-82-55-15,176 82 6 16,44 0-12-16,24 0 28 16,-3-9-17-16,-21 3-8 15,-21 1 28-15,-30 1-31 16,-14 4 23-16,-14-2 8 16,-17 2-20-16,0 0 31 15,-7 0-15-15,0 0 1 16,0 0 30-16,-25 0-46 15,5 0 1-15,-4 0-14 16,3 17 9-16,14 6-12 0,7 6 3 16,0 3 0-16,0-5-2 15,0 5 17-15,21-9-14 16,10-6-1-16,7-6 3 16,-4-11 1-16,11 0-1 15,-1 0-3-15,1 0 15 16,-7-17-5-16,-7-3 5 15,-10-6 10-15,-8 1-10 16,-13-7 33-16,0 1-40 16,0 2 2-16,0 9 11 15,0 9-12-15,0 8 5 0,0 3-14 16,0 0-1 0,0 5-13-16,0 27 10 0,0 8 4 15,0 0 0-15,0-2 8 16,0-7-8-16,0-5 0 15,0-6 8-15,18-9-19 16,-5-2 11-16,-6-7 0 16,10-2-1-16,4 0 19 15,0 0-18-15,16-17 0 16,-6-12 5-16,7 1-5 16,-10-1 0-16,-4 9 0 15,-10 3-3-15,-1 7 15 16,-2 3-12-16,2 7 0 15,1 0-4-15,10 0-12 16,4 7 9-16,-11 15 7 16,3 3-4-16,-6-5 11 0,3-2-7 15,-3-4 0-15,-7-9 2 16,7 1-16-16,-4-6 14 16,-3 0 0-16,7 0 1 15,6 0 14-15,11-17-13 16,7-9-2-16,-7-2 0 15,-3 2-7-15,-15 6 9 16,5 9-2-16,-5 5 0 16,-6 3 11-16,0 3-18 15,3 0 7-15,4 0-1 16,7 3-12-16,3 14 13 0,-4 0 0 16,5-2 0-16,-5-4-17 15,11-3 11-15,-3-1-7 16,9-5-5-16,22-2 18 15,-4 0-54-15,-4 0-26 16,-23 0-104-16,-11 0-215 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36:45.83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519 157 781 0,'0'0'191'16,"0"0"-75"-16,0 0 1 15,0 0-3-15,0 0-101 16,0 0 2-16,7 83 2 16,10 0-3-16,-10 6 39 0,-7 2-45 15,7-5 8-15,-7-3 3 16,0-11-4-16,0-9-15 15,0-18 0-15,0-13 8 16,0-12-15-16,7-16 7 16,-7 0 0-16,7-4-5 15,-7 0 25-15,10-40-18 16,-10-17-2-16,0-12-3 16,-17 9-10-16,-49 3 0 15,-16 6 5-15,-21 13-2 16,7 10 11-16,-1 11-7 15,22 11 6-15,30 6 0 0,24 0-15 16,21 0 13-16,0 0 0 16,38 12-3-16,52 7 7 15,26-4-8-15,32-10 6 16,0-5 0-16,-21 0-3 16,-24 0 13-16,-27 0-10 15,-17-11 0-15,-28 2 10 16,-4 4-6-16,-13 5-4 15,3 0 0-15,-3 0-2 16,10 5 11-16,-4 27-9 16,11 11 0-16,-3 6 5 15,3-1-11-15,7 4 6 16,-11-9 0-16,-3-4-7 0,-10-15 13 16,-7-11-6-16,-7-6 0 15,0-7-2-15,-7 0-12 16,-38 0 4-16,-13 0-1 15,-1-20 10-15,15-4-31 16,13-5 30-16,17 7-1 16,14-4-2-16,0 1-11 15,14-4 16-15,44-4 0 16,18 3-5-16,6 1 9 16,-3 0-4-16,-3 10 0 15,-11 2 2-15,-3-1-6 16,-20 7 4-16,-5 3 0 0,-19 2-5 15,-12 3 15-15,1 3-10 16,-7 0 0 0,7 0 1-16,7 9-15 0,-4 16 14 15,11-2 0-15,0 1-2 16,-4-6 11-16,-4-3-9 16,1-6 0-16,10-9 3 15,-10 0-7-15,0 0 4 16,3 0 0-16,4-3 4 15,3-20 13-15,3-2-16 16,-3-1-1-16,-10 0 5 16,0 9 6-16,3 5-11 15,-17 10 0-15,0 2-4 0,14 0 13 16,-7 0-19 0,10 11 10-16,3 14 0 0,11 3-10 15,4-4 11-15,9-4-1 16,8-6 0-16,10-11 13 15,-4-3-13-15,1 0 0 16,-8-11 3-16,-6-15 1 16,-7-5 3-16,-17-6-7 15,-4-6 6-15,-17-6-3 16,0 1 44-16,-7 4-31 16,-31 5-8-16,-7 16 19 15,8 8-23-15,6 15 3 16,17 0-7-16,0 43 6 15,7 11-18-15,7 9 12 0,0-5 0 16,7-4-5-16,38-8 11 16,-1-9-12-16,22-11-21 15,9-12-131-15,5-14-146 16,-5 0-532-16</inkml:trace>
  <inkml:trace contextRef="#ctx0" brushRef="#br0" timeOffset="200">3077 66 568 0,'0'0'236'16,"0"0"-78"-16,0 0 22 0,0 0-12 16,0 0-89-16,0 0-27 15,7-66-52-15,-7 86 7 16,14 23-31-16,10 14-2 15,-10 9-244-15,-14 0-531 16</inkml:trace>
  <inkml:trace contextRef="#ctx0" brushRef="#br0" timeOffset="361">3359 918 1117 0,'0'0'82'0,"0"0"28"0,-295 151-55 16,147-62-54-16,-24 11-2 15,17 11-394-15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40:15.8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351 1223 687 0,'0'0'196'0,"0"0"-33"15,0 0-51-15,0 0-16 16,0 0 13-16,0 0-45 16,0 0 2-16,-31-106-21 15,31 106-43-15,0 6 21 16,-7 37-20-16,-7 23 0 15,-3 28 43-15,-3 17-39 16,6 20 12-16,-10 16 10 16,3 27-26-16,4 9 24 15,-4 9-27-15,14-15 5 16,-17-11 9-16,11-26-4 16,-1-14-10-16,4-18 0 15,-4-16 13-15,0-24-13 0,-3-16 0 16,10-15 6-1,-7-11-12-15,7-6 6 0,-6-9 0 16,2-5 0-16,4-6-27 16,7 0 6-16,0 0-23 15,0 0-34-15,0-12 2 16,52-33-168-16,17-18-171 16</inkml:trace>
  <inkml:trace contextRef="#ctx0" brushRef="#br0" timeOffset="1199">351 1179 119 0,'0'0'41'16,"0"0"-27"-16,0 0-1 0,0 0-13 15,0 0 39-15,0 0 68 16,-38 8 1-16,38-8-44 16,0 0 1-16,0 0 18 15,0-13 16-15,0 5-14 16,0-3 0-16,0-13-32 15,0-1 4-15,0-9 25 16,0-4-35-16,7-7 11 16,0-11 7-16,0 6-32 15,3-4 19-15,-10-3-22 16,7-6-10-16,-7-6 16 16,14-6-34-16,-7 7 3 15,6 5 3-15,5 9 4 0,-12 14-4 16,8-3-8-16,3 5 2 15,4 4-2-15,10 3 0 16,-3 5 0-16,9 3 0 16,8 6 15-16,-7 8-18 15,20 0 3-15,1-2 0 16,23 6-9-16,8-5 10 16,-1 5-1-16,14 0 0 15,0 2 7-15,-6-2-10 16,-1 1 3-16,7 2 0 15,17-4-9-15,15 6 13 16,12 0-4-16,29 0 0 0,3 0 8 16,20 0-12-16,18 0 4 15,13 6 0-15,14 0-1 16,7-1 2-16,0 3-1 16,-14-3 0-16,1 3 12 15,-8-6-13-15,-13-2 1 16,13 0 0-16,7 0-10 15,21 0 14-15,24 0-4 16,38 0 0-16,27 5 6 16,7 13-10-16,18 2 4 15,13-6 0-15,10 3 1 16,11-11-1-16,3 0 0 16,-10 2-2-16,3 4 10 15,-10-1-16-15,-21 3 8 0,-16-2 0 16,-22 2-2-16,-6-2 12 15,-1-4-10-15,8 6 0 16,6 3 4-16,14 1-16 16,11 2 12-16,-18-4 0 15,-20-1 0-15,-31-6 6 16,-42 2-6-16,-24-5 0 16,-47-6 9-16,-32 0-20 15,-41 0 11-15,-45 0 0 16,-20 0-6-16,-28 0 4 15,-17 2-14-15,-10 8-96 0,-62-10-231 16,-62 0-305 0</inkml:trace>
  <inkml:trace contextRef="#ctx0" brushRef="#br0" timeOffset="2037">4432 811 551 0,'0'0'271'15,"0"0"-92"-15,0 0-4 16,0 0-56-16,0 0-11 15,0 0-66-15,-51-37-16 0,23 79 1 16,-3 11-21 0,-6 11 31-16,9 12-32 0,4-8-2 15,24 4 7-15,0-9-9 16,0-6-1-16,0-11 0 16,24-9-51-16,14-11-116 15,3-7-159-15,14-19-236 16</inkml:trace>
  <inkml:trace contextRef="#ctx0" brushRef="#br0" timeOffset="2273">4811 1174 781 0,'0'0'169'0,"0"0"4"16,0 0-61-16,0 0-25 15,0 0-8-15,0 0-53 16,89-74 6-16,-6 74-32 16,27 0 0-16,24 0 8 15,-7 6-3-15,-17 11-10 16,-21 0-38-16,-13-2-111 16,-18-1-83-16,-13-4-183 15</inkml:trace>
  <inkml:trace contextRef="#ctx0" brushRef="#br0" timeOffset="2646">6124 983 570 0,'0'0'268'0,"0"0"-117"15,0 0-60-15,0 0 4 16,0 0-43-16,0 0-24 16,141-103-4-16,-89 103-20 15,-8 0 10-15,8 20-10 16,-14 6 4-16,-18 7 9 16,-13 8-16-16,-7-1-1 15,-7 0 0-15,-51 3 12 16,-32-9-8-16,1-2 0 0,17-9-3 15,27-3 7 1,21-9-8-16,24 4 0 0,0-4-1 16,17-4-6-16,49 0 7 15,30-1 2-15,24-6 1 16,-10 0-6-16,-7 0-32 16,-44 0-131-16,-28 6-117 15,-31 5-376-15</inkml:trace>
  <inkml:trace contextRef="#ctx0" brushRef="#br0" timeOffset="3239">6361 1529 139 0,'0'0'608'16,"0"0"-463"-16,0 0-20 15,0 0-39-15,0 0 17 16,0 0-54-16,7-37-25 16,0 37-12-16,0 12 4 0,10 22 18 15,-3 11 29-15,-14 10-27 16,0 10 19-16,0 4-34 15,0 14 8-15,0 11-3 16,-21 9-22 0,-3 0 17-16,4-14-19 0,2-24 7 15,12-16-10-15,-8-23 1 16,7-15 0-16,7-11 4 16,-17 0 12-16,-11-17-8 15,-10-23-4-15,-13-14 3 16,-1-6 1-16,-6 3-8 15,13-1 0-15,7 15 1 16,14 18 15-16,10 12-17 0,14 12 1 16,0 1 0-1,0 0-10-15,0 9-2 0,0 33 12 16,45 9-3-16,7 1-1 16,16-9 1-16,12-11 3 15,-5-14 0-15,-3-5 3 16,-3-13 0-16,-4 0-3 15,-13 0 2-15,-14 0 8 16,-24-18-17-16,-14 5 7 16,0-5-61-16,-28 4-34 15,-23 14-128-15,6 0-129 16,-17 0-214-16</inkml:trace>
  <inkml:trace contextRef="#ctx0" brushRef="#br0" timeOffset="3979">6189 2676 502 0,'0'0'295'0,"0"0"-155"15,0 0-2-15,0 0-39 16,0 0-12-16,0 0-45 16,114-58-6-16,-87 58-15 15,4 0-20-15,-10 0 17 16,-11 0-18-16,-3 14 0 16,-7-1-4-16,0 0 12 15,0 5-8-15,-17-5 0 16,-24 5 1-16,3-4 11 15,7-2-12-15,10 2 0 16,11-8-4-16,10-1-5 0,0 4 8 16,0 2-3-16,0-5 3 15,10 2-11-15,4 4 12 16,0-6 0-16,10 8-1 16,-4-8 11-16,-2 5-10 15,2-5 2-15,-13 2 2 16,-7-2 5-16,0-6-9 15,0 6 0-15,-58 0-2 16,-32-4 1-16,-20 4-25 16,-10-6-147-16,10 0-114 15,7 0-491-15</inkml:trace>
  <inkml:trace contextRef="#ctx0" brushRef="#br0" timeOffset="4470">5835 2758 646 0,'0'0'192'16,"0"0"-47"-16,0 0-16 15,0 0-60-15,0 0-7 16,0 0-38-16,-154-57 6 15,47 51 2-15,-24 0-29 16,-17 1 14-16,-10-3-17 16,-3-5 7-16,-4 2-2 0,3-3-3 15,0 3-2-15,-3 2 0 16,11-2 6-16,13 5-6 16,38 6 0-16,27 0 3 15,38 0-14-15,24 0 14 16,14 0-3-16,0 0 0 15,0 0 9-15,0-6-7 16,0 6 3-16,0-3-4 16,0 3 25-16,0 0-23 15,0 0 7-15,0 0-4 16,0 0 3-16,0 0-8 16,0 0-1-16,0 0 0 0,0 0-7 15,0 0 7-15,0 0 0 16,0 0-3-1,0 0-19-15,0 0-8 0,0 0-54 16,0 0-33-16,7 9-58 16,0 3-99-16,17 2-73 15</inkml:trace>
  <inkml:trace contextRef="#ctx0" brushRef="#br0" timeOffset="4977">3906 2409 462 0,'0'0'146'0,"0"0"-43"15,0 0 20-15,0 0-27 0,0 0-23 16,0 0-8-16,76-38-24 15,-76 38-12-15,0 0 15 16,0 0-36-16,0 0 13 16,-38 7-12-16,-20 19 8 15,-25 5 37-15,11-5-44 16,10 5-1-16,21-11 11 16,17 3-12-16,3 3-4 15,21-12-4-15,0 6 0 16,59 3 1-16,23-9 5 15,4 4 6-15,3 3-6 16,-20-8 5-16,-34-2-22 16,-11 1-22-16,-24-3-111 0,0 2-75 15,-7-5-187-15</inkml:trace>
  <inkml:trace contextRef="#ctx0" brushRef="#br0" timeOffset="5440">3167 2415 642 0,'0'0'226'0,"0"0"-98"15,0 0 36-15,0 0-70 16,0 0-20-16,0 0-34 15,14-57-32-15,-14 70-8 16,-14 20 16-16,0 10-16 16,-10-3 16-16,17-3-16 15,7 0 0-15,0-3 0 16,0-8 9-16,38-2-11 16,14-19 2-16,-8-3 0 15,8-2 4-15,0 0-1 16,-8-2-3-16,1-16 7 15,-17 4 4-15,-4-3-5 16,-11 8-5-16,-13-2 2 0,0 11 25 16,0 0-13-16,0 0 3 15,0 0-18-15,-13 0 6 16,-11 26-6-16,-11 5 0 16,11 7 3-16,3-4-10 15,15 3 7-15,-5 0-18 16,11-5-64-16,0-7-147 15,0-5-121-15,0-8-381 16</inkml:trace>
  <inkml:trace contextRef="#ctx0" brushRef="#br0" timeOffset="6115">4034 2147 416 0,'0'0'145'15,"0"0"-12"-15,0 0 12 16,0 0-36-16,0 0-13 15,0 0-23-15,0-101-10 16,24 70 19-16,-4-1-51 0,18-7 23 16,7-4-12-16,6-3-33 15,8 0 24-15,-8-3-26 16,1 10-4-16,-14 1 12 16,-24 7-7-16,3 5 0 15,-17 12-8-15,0 2 10 16,0 12 8-16,0 0-17 15,0 0-1-15,0 0 0 16,0 0 3-16,-38 0-3 16,-14 0 0-16,8 21 4 15,-15-3-5-15,-3 6 1 16,11-4 0-16,-1-8-5 16,14 2 11-16,18-8-6 15,6-6 0-15,14 0 9 0,0 0-13 16,0 0 5-16,0 0-1 15,0 0 0-15,7-6-3 16,31-14 3-16,13-6 0 16,1-3 8-16,-8 7-10 15,8-1 2-15,0 2 0 16,-25 10-3-16,11 4 7 16,-14 7-4-16,-3 0 0 15,3 0-4-15,3 0-12 16,-3 5 16-16,-3 16 0 15,-4 3-7-15,-3 8 19 16,-7-1-12-16,-7 9 0 0,0 3-30 16,0 3-83-1,0 5-136-15,0-8-172 0</inkml:trace>
  <inkml:trace contextRef="#ctx0" brushRef="#br0" timeOffset="7396">5285 957 525 0,'0'0'157'16,"0"0"-14"-16,0 0-30 15,0 0-41-15,0 0 22 0,0 0-37 16,0-14-19 0,0 14 24-16,0 0-36 0,0 0 8 15,0 0 2-15,0 0-36 16,0 0 16-16,0 0-16 16,0 0 4-16,0 0-5 15,0 0 1-15,17 16 0 16,28 14 19-16,20 4-16 15,18 9 32-15,13-1-2 16,0 5-23-16,-6-8 13 16,-25-1-22-16,-20-12 3 15,-31-9-4-15,-14 3-5 16,-14 0 4-16,-82 5-14 16,-66 7-50-16,-48 5-224 0,-3-9-299 15</inkml:trace>
  <inkml:trace contextRef="#ctx0" brushRef="#br1" timeOffset="34085">2469 820 50 0,'0'0'495'15,"0"0"-350"-15,0 0-60 16,0 0 8-16,0 0-9 15,127-149-33-15,-82 112 17 0,-7 3-20 16,-11 3-3-16,4-1 23 16,-17 1-36-16,10-2-12 15,-10 8-5-15,-7 2-4 16,0 9-6-16,-7 12-5 16,0 2-3-16,0 0-4 15,0 0-29-15,-21 8 19 16,-24 23-4-16,1 7-11 15,13 2-10-15,10-3-28 16,14-12 8-16,7 1 53 16,0 0-10-16,7 0 19 15,31-1-4-15,-4 1 9 16,4-3-5-16,-7 3 0 16,-10-6 5-16,-15-3-12 0,-6-4 7 15,0 0 0-15,0-5-1 16,0-1-26-16,-27-2 27 15,-18-5-5-15,-23 0 12 16,2 0-14-16,1 0-70 16,13 0-196-16</inkml:trace>
  <inkml:trace contextRef="#ctx0" brushRef="#br1" timeOffset="34322">3195 803 632 0,'0'0'170'0,"0"0"-53"16,0 0-43-16,0 0-9 16,0 0-52-16,0 0 11 15,-104 51-13-15,60-22 0 16,-1 8-6-16,-7 0-5 15,1 1-46-15,13-7-121 16,11-5-374-16</inkml:trace>
  <inkml:trace contextRef="#ctx0" brushRef="#br1" timeOffset="34798">3758 583 491 0,'0'0'297'0,"0"0"-137"15,0 0-15-15,0 0-60 16,0 0 31-16,0 0-71 16,45-77-29-16,-45 77-16 15,0 31-7-15,0 15 7 16,0 17 0-16,-20 10 2 15,-18 8 8-15,0 13-10 0,-7 1 0 16,-13 2-2-16,-1-4 0 16,8-14 0-16,13-31-51 15,24-20-23-15,14-16 65 16,0-12 0-16,14-6 11 16,31-28 11-16,-1-9 1 15,1-6-1-15,-7-2 2 16,-24 5-10-16,-1 1 15 15,-13 7-12-15,0 7-5 16,0 11-1-16,-7 0 7 16,-6 8-23-16,-11 7 16 15,17 2-11-15,7 3 8 16,0 0-13-16,0 0-25 0,38 0-31 16,34 0 28-1,24 0 10-15,0 0-82 0,-13 0-55 16,-32 0-59-16,-33 0-289 15</inkml:trace>
  <inkml:trace contextRef="#ctx0" brushRef="#br1" timeOffset="34995">2455 1129 725 0,'0'0'166'0,"0"0"-86"0,238-26-77 16,-25 20 15-16,41-5-18 16,-10 11 0-16,-44 0-2 15,-73 0-188-15,-62 0-165 16</inkml:trace>
  <inkml:trace contextRef="#ctx0" brushRef="#br1" timeOffset="35141">2476 1326 6 0,'0'0'642'0,"0"0"-473"15,0 0-77-15,333 0 3 16,-85-6-51-16,24-10-42 16,3 7-2-16,-38-3-302 0</inkml:trace>
  <inkml:trace contextRef="#ctx0" brushRef="#br1" timeOffset="39575">2796 42 244 0,'0'0'125'16,"0"0"-18"-16,0 0-44 15,-231 18-19-15,180 10-39 16,-8 15 1-16,1 20 16 0,-4 8-14 16,4 15 19-16,-8 11-19 15,-9 12 13-15,2-3 3 16,5 3-22-16,9-12 8 15,21-3-9-15,31-11 0 16,7 0 0-16,24-12-1 16,42 0-12-16,23-2 11 15,21 0-16-15,17-12 17 16,14-5 0-16,14-13-18 16,17-19 6-16,14-16 12 15,13-4 5-15,1-13 43 16,-22-29 38-16,-23-9 34 0,-14-9-9 15,-31-3-29-15,-14 6 17 16,-20-6-62-16,-17-8 13 16,-15 2 12-16,-6-14-60 15,-17-11 26-15,-21-10-25 16,0-4 7-16,-28-7-7 16,-54 0-3-16,-39 2 0 15,-27 16-12-15,-27 14 9 16,-11 20-9-16,-6 25 5 15,20 27-92-15,24 11-48 16,28 20-82-16,34 29-43 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28:05.9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3930 1428 659 0,'0'0'185'0,"0"0"-62"16,0 0 0-16,0 0-8 16,0 0-83-16,0 0-16 0,0-103-16 15,45 97 8-15,6 6-4 16,1 0-4-16,-8 0 0 16,-6 14-5-16,-10 15 8 15,-4 3-3-15,-10 5 0 16,-14 11-8-16,0 10 6 15,-28 8 2-15,-41 5 5 16,-3-2 4-16,3-6-4 16,4-12 1-16,13-8-5 15,21-15 5-15,18-8-1 16,13-11-5-16,0-6 0 16,0-1 0-16,0 2 6 15,44-4-4-15,8 0 14 0,13 0-14 16,25 0 15-16,6-20-17 15,14 2-1-15,-3 4-15 16,-18 5-216-16,-24 9-269 16</inkml:trace>
  <inkml:trace contextRef="#ctx0" brushRef="#br0" timeOffset="559">4855 1591 621 0,'0'0'214'0,"0"0"-157"16,0 0 19-16,0 0-16 15,0 0-60-15,0 0-2 16,24-23-10-16,41 23 12 15,18 0 18-15,13 3-10 16,-7-3-2-16,1 0-6 16,-11 0 5-16,-10 0 11 15,-18 0-5-15,-20-6 28 16,-17-4 15-16,0 3-12 16,-14-1 29-16,0-4-19 15,0-5-32-15,-14 2-6 0,-24-2-14 16,-14 4-2-16,-6 4-8 15,13 3 20-15,-6 3-6 16,13 3-4-16,7 0 8 16,17 0-10-16,14 0 2 15,0 0-5-15,7 0-4 16,38 0-1-16,13 3 10 16,32-1 4-16,-1-2 1 15,0 0 0-15,1 0-5 16,-25 0 0-16,-3 4-1 15,-28 1 9-15,-9 1-8 16,-12-1 0-16,-6 1 1 16,-7 6-11-16,0 2 9 0,-51 6-5 15,-32 6-4 1,-20 0 7-16,0 2-55 0,0 4-132 16,34-3-127-16</inkml:trace>
  <inkml:trace contextRef="#ctx0" brushRef="#br0" timeOffset="-1042">1588 1599 94 0,'0'0'426'0,"0"0"-303"0,0 0 30 16,0 0-29-16,0 0-32 16,0 0-11-16,0 0-17 15,38-45-12-15,-10 21-29 16,-4 2 0-16,10-7 29 16,-3-2-26-16,0-1 0 15,-4-2 15-15,-2 6-34 16,-12 5 15-16,-6 11-19 15,-7 6 3-15,0 6 2 16,0 0-8-16,0 0-5 0,0 0 3 16,0 0-25-16,0 26 14 15,0 11 12-15,0 9-1 16,0 9 1-16,0 8 1 16,0 10 0-16,0 8 3 15,0 1 9-15,0 5-10 16,0-13-2-16,0-11 5 15,0-18-5-15,0-13 0 16,0-16 0-16,0-3-11 16,0-11 14-16,0 2-4 15,0-4 1-15,0 0 0 16,-7 0-7-16,-6 0 4 16,-18 0 3-16,3 0 19 15,-3 0-16-15,0 0-3 16,17 0 0-16,8 0 5 0,6 0-3 15,0 0-2-15,0 0 0 16,0 0-5-16,0 0-16 16,0 0 13-16,27 0 4 15,18 0 8-15,6 0 0 16,11 0-4-16,4 0 0 16,9-6 0-16,-9-9 0 15,16 1-82-15,-23 5-117 16,-22 9-281-16</inkml:trace>
  <inkml:trace contextRef="#ctx0" brushRef="#br0" timeOffset="-427">2603 1688 535 0,'0'0'114'0,"0"0"-46"16,0 0 24-16,0 0-18 0,0 0-27 15,0 0-47 1,7-14 0-16,30 14 0 0,15-3 21 15,24-2 21-15,3-2-6 16,10 2 14-16,7-4-24 16,-13 3 1-16,-8 0 12 15,-23 1-25-15,-18-1 3 16,-10 3 8-16,-17 3-16 16,-7-2 24-16,0-2 2 15,0-1-1-15,0-6 24 16,-7 2-50-16,-23-5-8 15,-15 2-3-15,10 5-7 16,-2 0 10-16,6 1 8 0,10 4 0 16,14 2 1-1,-10-3-7-15,17 3 7 0,0-3 1 16,0 3-2-16,0 0-7 16,0 0-1-16,0 0-7 15,24 0 3-15,4 0-8 16,9 0 12-16,8 6 0 15,0 8 9-15,-7 0-11 16,-1 3 2-16,-9 1 0 16,3 1-3-16,-24 4 8 15,-7 6-12-15,0 2 7 16,-7 9-29-16,-52 0 4 16,-16 1-94-16,9-4-92 15,22-6-69-15,27 1-414 16</inkml:trace>
  <inkml:trace contextRef="#ctx0" brushRef="#br0" timeOffset="3554">11742 1211 862 0,'0'0'197'0,"0"0"-82"15,0 0 9-15,0 0-13 16,0 0-83-16,0 0-2 16,0-32 9-16,0 32-32 15,0 0 24-15,0 0-27 0,0 0 4 16,0 0-15-16,0 0 10 15,0 0 1-15,0 0 0 16,0 3-8-16,0 11 1 16,0 4 7-16,0 4 0 15,24 1 5-15,3 6-4 16,11 5-1-16,0 0 0 16,0 0 10-16,-11 1-10 15,4-3 0-15,-17-1 0 16,10-3-4-16,-17-2 10 15,0-6-6-15,0-3 0 16,-7-8 7-16,0-4-19 16,0 1 9-16,-21-2-22 0,-24-2 24 15,-23-2-19 1,-22 0-18-16,1 0-74 0,3 0-142 16,17 0-63-16</inkml:trace>
  <inkml:trace contextRef="#ctx0" brushRef="#br0" timeOffset="3754">11690 1141 831 0,'0'0'189'16,"0"0"-38"-16,0 0-44 0,0 0-49 15,217-64-29-15,-131 64-19 16,3 0-10-16,-6 0 0 15,-25 13-26-15,-27 13-131 16,-17 3-257-16</inkml:trace>
  <inkml:trace contextRef="#ctx0" brushRef="#br0" timeOffset="4665">12038 2411 703 0,'0'0'180'16,"0"0"-25"-16,0 0-25 15,0 0-1-15,0 0-27 16,0 0-49-16,-35-143 5 15,35 143-47-15,0 0 0 16,0 0-11-16,0 0-8 16,0 18 5-16,0 19-11 0,0 14 14 15,0 9 3 1,0 6-1-16,0-3-2 0,0 3 0 16,0-3 9-1,0-4-9-15,0-4 0 0,0-8 0 16,0-14-4-16,0-10 13 15,0-8-9-15,0-13 0 16,0-2 4-16,0 0 6 16,0 0-5-16,0 0 1 15,0-23 14-15,-10-9-18 16,-11 1-2-16,-3 0 15 16,-3-1-14-16,13 9 19 0,-10 4-20 15,10 7 0 1,7 6 1-16,-3 3-1 0,10 3 0 15,0 0-2-15,0 0-14 16,0 3 15-16,0 20-15 16,0 12 16-16,38-1-7 15,30 0 4-15,5-8 3 16,9-12 0-16,8-5 6 16,-1-9 0-16,-10 0-6 15,-10 0 1-15,-11-14 14 16,-27-6-10-16,-10-6 9 15,-14-6 2-15,0 1-11 16,-7-3 2-16,0 11-7 0,-7 5-19 16,-21 12-15-1,-16 6-84-15,6 10-46 0,0 29-38 16,10 13-122-16</inkml:trace>
  <inkml:trace contextRef="#ctx0" brushRef="#br0" timeOffset="5183">12158 3415 470 0,'0'0'347'0,"0"0"-206"0,0 0 1 16,0 0-15-16,0 0-7 15,0 0-46-15,0-77-51 16,0 77 4-16,0 0-27 16,0 0-3-16,-7 14-1 15,-17 20 7-15,10 12-3 16,0 9 0-16,4 4 3 15,3 2-5-15,7 1 2 16,0-7 0-16,0-4 8 16,24-11-1-16,14-9-7 0,-10-11 0 15,16-8 1-15,1-12 1 16,-7 0-2-16,0 0 0 16,-4 0 16-16,-10-18-12 15,-3-10 28-15,-14 1 13 16,3-3-17-16,-10 2 6 15,0 1-29-15,-24 2-3 16,-4 8-2-16,-16 2 1 16,6 10-1-16,7 5 0 15,-7 0-20-15,11 0-3 16,-4 20-93-16,-7 12-86 16,17 2-140-16,-3 3-504 0</inkml:trace>
  <inkml:trace contextRef="#ctx0" brushRef="#br0" timeOffset="6362">11549 3648 656 0,'0'0'236'16,"0"0"-102"-16,0 0-4 15,0 0 14-15,0 0-53 16,0 0-50-16,24-5 14 15,-24 5-28-15,0 0-1 16,0 0 13-16,0 0-39 0,-24 0 16 16,-20 0-16-1,-39 0 6-15,-41 0 3 0,-10 0-6 16,-14 0-3-16,7 0 0 16,14 4 7-16,17-3-7 15,0 7 0-15,21-6 3 16,13 1 1-16,18-1-4 15,34 2 0-15,17-2-2 16,7 1 5-16,0-1-6 16,0-2-2-16,0 4-9 15,0-4 7-15,0 3-16 16,0-3-25-16,0 0-19 16,17 0-91-16,-10 0-20 15,6 0-45-15,-6 0-103 0,11 0-250 16</inkml:trace>
  <inkml:trace contextRef="#ctx0" brushRef="#br0" timeOffset="6667">10394 3603 74 0,'0'0'300'15,"0"0"-167"-15,0 0 6 16,0 0 20-16,0 0-56 16,0 0 2-16,58-80-3 15,-58 72-36-15,7 5 11 16,-7 0-17-16,0 3-13 15,0 0-18-15,0 0-29 16,-7 0-14-16,-30 12 0 16,-15 17 14-16,-13 5 28 0,-11 3-26 15,-6 5-1 1,2 5 5-16,-2-2 1 0,-7-2-6 16,23-9-1-1,22-8 0-15,13-8 5 0,17-10-5 16,14-5 0-16,0-1 0 15,20 7 7-15,49-3-6 16,10 8 6-16,11-3-4 16,-8 1-6-16,-16-1-22 15,-11 1-79-15,-28 2-41 16,-27-1-116-16,0 0-238 16</inkml:trace>
  <inkml:trace contextRef="#ctx0" brushRef="#br0" timeOffset="7170">8957 3575 456 0,'0'0'370'15,"0"0"-253"-15,0 0 7 0,0 0 16 16,0 0-56-16,0 0-39 16,-11-25-21-16,22 25-24 15,30 0 0-15,28 0 7 16,-4 0 2-16,4 0-5 15,-18 0 8-15,-23 0-1 16,-4 0 19-16,-17 0-29 16,-7 0 14-16,0 0-4 15,0 0-8-15,0 0 2 16,0 0-5-16,0 20 0 0,0 11-3 16,0 15 10-1,-7 2-7-15,0 1 11 0,-10 8-9 16,3-2 15-1,7-4-15-15,-6 0-1 0,2-8 6 16,4-9-1-16,1-2-6 16,-1-15 0-16,7-3-65 15,0-8-72-15,0-3-93 16,0-3-92-16,-7 0-283 16</inkml:trace>
  <inkml:trace contextRef="#ctx0" brushRef="#br0" timeOffset="7332">9022 3898 481 0,'0'0'151'16,"0"0"-3"-16,0 0-8 0,0 0-9 15,0 0-64-15,0 0-58 16,103-63 0-16,24 46 1 16,21-6-9-16,0-3-1 15,-7-2-118-15,-38 2-247 16</inkml:trace>
  <inkml:trace contextRef="#ctx0" brushRef="#br0" timeOffset="1178">6694 1162 125 0,'0'0'592'0,"0"0"-487"16,0 0 14-16,0 0-62 15,0 0-17-15,0 0-26 16,141-34-10-16,-82 34 6 15,9 0-6-15,-9 11-2 16,-14 9 17-16,-8 0-19 16,-9 6 8-16,-21 3-5 15,-7 2 4-15,0 3-14 0,-14 0 5 16,-51 2 2-16,-4-6 18 16,4-1-17-16,6-12 2 15,35-9 3-15,10-4 1 16,14-4 1-16,0 1-2 15,0-1-5-15,7 0 23 16,24 0-21-16,14 0 17 16,0 0 3-16,6 0-21 15,1 0 13-15,6 0-15 16,-6 13 3-16,-1 0-10 16,-13 8 15-16,0-1-8 15,-10 3 0-15,-11 0-1 0,-4-1-3 16,-13 4 4-16,0 0-2 15,0 0-4-15,-24-1 8 16,-27-4-2-16,-15-4 15 16,-16-8-10-16,10-7 10 15,3-2-15-15,11 0-24 16,6 0-90-16,21 0-162 16,24-15-422-16</inkml:trace>
  <inkml:trace contextRef="#ctx0" brushRef="#br0" timeOffset="1741">7554 1419 738 0,'0'0'101'16,"0"0"-10"-16,0 0 1 16,0 0-15-16,0 0-77 15,0 0 1-15,76-6 11 16,-4 6-12-16,10 3 23 16,8 0 8-16,-1 0-22 15,0 0 20-15,-9-3-12 0,-5 0-7 16,-9 0 22-16,-22 0-16 15,-13-6 31-15,-24-8 0 16,-7-1-9-16,0-5 15 16,0-2-35-16,-24 2-11 15,-34-6-7-15,-1 6 14 16,14 6-14-16,-6 2 1 16,27 10 0-16,10 2-2 15,14 0-2-15,0 0 3 16,0 0-8-16,0 0 5 15,0 14 1-15,0 3 2 16,31 3 0-16,14 3-4 16,-1-3 4-16,-9 2 0 15,9-2-4-15,-6 3 14 0,0 1-10 16,-17-3 0 0,-4 3 3-16,-3-4-6 0,-14 0 3 15,0-2 0-15,-7 1-4 16,-45 1-21-16,-30 6-14 15,-1 2-67-15,-6 7-148 16,17-1-293-16</inkml:trace>
  <inkml:trace contextRef="#ctx0" brushRef="#br0" timeOffset="2602">8957 1110 481 0,'0'0'390'0,"0"0"-240"0,0 0-20 15,0 0-2-15,0 0-47 16,0 0-36-16,0-77-1 15,0 77-35-15,0 0 7 16,0 0-15-16,0 0 12 16,0 0-21-16,0 0 8 15,0 12-18-15,-17 13 18 16,10 13-1-16,0 5 1 16,0 0 0-16,7 5 4 15,0-2 2-15,0-1-6 16,0-4 0-16,21-7-6 15,10-9 12-15,-4-7-6 16,11-7 0-16,-7-11 6 0,0 0-8 16,-4 0 3-1,11-11-1-15,-7-9 11 0,-3-6-2 16,2 3-9-16,-9 0 14 16,-14 5-8-16,3 2 39 15,-10 7-23-15,0 4-10 16,0 1 13-16,0 4-21 15,0 0 4-15,0 0-8 16,0 0-15-16,0 6 14 16,0 26-16-16,0 10 17 15,0 14 1-15,0 0 6 16,0 0-7-16,0 2 0 0,0-3 9 16,0-4-14-1,7-5 5-15,0-9-30 0,7-8-55 16,0-3-129-16,3-12-112 15,10-14-283-15</inkml:trace>
  <inkml:trace contextRef="#ctx0" brushRef="#br0" timeOffset="3069">9823 1499 764 0,'0'0'171'0,"0"0"-42"16,0 0 6-16,0 0-72 16,0 0-34-16,0 0 5 0,141-26-34 15,-51 24 14-15,20-3-3 16,-14-3-7-16,7 3 8 16,-27-3-12-16,-11 0 1 15,-27-1 25-15,-7 3-25 16,-24 0 29-16,-7-2 8 15,0-1-12-15,0-5 14 16,-18-1-40-16,-26-1 2 16,-8 1-12-16,7 4 24 15,1 5-13-15,23 6-1 16,7 0 4-16,14 0-14 16,0 0 10-16,0 0-6 0,7 17-2 15,21 3 16-15,16 3-6 16,-6 0-2-16,7 0 2 15,0 2-2-15,6 1 4 16,-13 0-4-16,0-1 0 16,-11 4 7-16,-2-3-7 15,-25-3 0-15,0 2-13 16,-7 1 6-16,-55 3-75 16,-24 2-61-16,-21-2-121 15,18-1-359-15</inkml:trace>
  <inkml:trace contextRef="#ctx0" brushRef="#br0" timeOffset="8302">9356 2402 670 0,'0'0'235'16,"0"0"-49"-16,0 0-25 15,0 0-17-15,0 0-53 16,0 0-50-16,-7-63-5 16,7 63-28-16,0 0-8 15,0 0 0-15,0 18-13 16,0 19 13-16,0 15-4 16,0 13 9-16,0 3 4 15,0 3-7-15,-7-1-2 0,-3-7 1 16,10-8 10-16,0-13-11 15,0-11 0-15,0-10 1 16,0-13-4-16,0-2 7 16,0-6-4-16,0 0 7 15,0 0-1-15,0 0 9 16,0 0 2-16,0-22 18 16,0-16-7-16,0-8-25 15,0-5 0-15,-7-10 1 16,-14 2 6-16,7-1-7 15,-3 8-3-15,3 9 0 16,1 14-1-16,2 9 2 16,-2 10-1-16,13 4 0 0,-7 3 5 15,0 3-14-15,7 0 6 16,-24 0-22-16,-4 9 18 16,-3 25 0-16,-20 9 7 15,13-3 0-15,0-6 10 16,17-5-12-16,15-7 2 15,-1-10 0-15,0-9-9 16,7-3 16-16,0 0-7 16,0 0 0-16,0 0 11 15,0 0-11-15,20-26 0 16,18-14 0-16,14-13-6 16,-14 3 6-16,6-2 0 0,-9 7 0 15,-4 7 13-15,-11 13-17 16,-3 11 4-16,-17 8 0 15,7 6-6-15,0 0 2 16,0 0 1-16,17 2-3 16,11 22-2-16,9 10 1 15,1 0 7-15,7 0-10 16,-8 4-6-16,-13 1-118 16,-24-10-182-16</inkml:trace>
  <inkml:trace contextRef="#ctx0" brushRef="#br1" timeOffset="396515">0 5353 481 0,'0'0'186'0,"0"0"-92"15,0 0 11 1,0 0-12-16,0 0-50 0,0 0 3 16,0 0-21-16,0 3-18 15,17-3-7-15,-3 0 9 16,17 0-9-16,13 0 2 15,15 0 1-15,23 0-6 16,28 0-108-16,31 0-115 16,28-14-454-16</inkml:trace>
  <inkml:trace contextRef="#ctx0" brushRef="#br1" timeOffset="396754">1853 5299 480 0,'0'0'217'0,"0"0"-123"16,0 0 9-16,0 0-65 16,0 0-20-16,217-23 5 15,-100 14-22-15,24-2 14 16,-7 6-15-16,7-5 3 15,-14 8-10-15,-24-1-6 16,-31 3-50-16,-10 0-109 16,-34 0-252-16</inkml:trace>
  <inkml:trace contextRef="#ctx0" brushRef="#br1" timeOffset="397037">3724 5267 456 0,'0'0'167'0,"0"0"-74"16,0 0 37-16,213 3-69 15,-131-3-25-15,8 0-19 16,6 0-17-16,14 0 8 0,10 0-5 15,-3-3-6 1,17-3 1-16,0 1-90 0,-10-4-92 16,17 1-237-16</inkml:trace>
  <inkml:trace contextRef="#ctx0" brushRef="#br1" timeOffset="397251">6405 4973 581 0,'0'0'155'0,"0"0"-67"16,0 0 8-16,0 0-43 16,0 0-6-16,231-20-32 15,-142 20-2-15,21 0-3 16,24 0-3-16,0-3-14 15,14 0 7-15,-24-3-107 16,-17 4-105-16,-28-4-256 16</inkml:trace>
  <inkml:trace contextRef="#ctx0" brushRef="#br1" timeOffset="397469">8444 4913 472 0,'0'0'164'0,"0"0"-29"0,0 0-53 15,0 0-46-15,0 0-26 16,0 0-7-16,238-9 6 16,-156 7-9-16,-10 0-2 15,11 2-68-15,6 0-137 16,1-4-205-16</inkml:trace>
  <inkml:trace contextRef="#ctx0" brushRef="#br1" timeOffset="397677">10229 4813 366 0,'0'0'115'16,"0"0"-23"-16,0 0-22 16,0 0-42-16,261 0-4 15,-137 0-22-15,69 0-4 16,30 0-42-16,28 0-382 16</inkml:trace>
  <inkml:trace contextRef="#ctx0" brushRef="#br1" timeOffset="397877">12440 4751 346 0,'0'0'153'0,"0"0"-83"15,0 0-39-15,265 0-6 16,-176 2-25-16,14 6-17 16,-7 0-353-16</inkml:trace>
  <inkml:trace contextRef="#ctx0" brushRef="#br0" timeOffset="243319">14114 7775 475 0,'0'0'124'0,"0"0"29"15,0 0 55 1,-31 191-117-16,24-142-3 0,7 2-44 16,0-2-35-16,0-3-1 15,0-4-1-15,0 1-14 16,0-2 1-16,0-4-132 16,7-8-70-16,11-1-314 15</inkml:trace>
  <inkml:trace contextRef="#ctx0" brushRef="#br0" timeOffset="243484">14352 8595 470 0,'0'0'66'16,"0"0"-66"-16,0 0-28 15,0 0-282-15</inkml:trace>
  <inkml:trace contextRef="#ctx0" brushRef="#br0" timeOffset="243686">15634 8504 608 0,'0'0'219'16,"0"0"-130"-16,230-40-14 0,-106 19-50 16,3 2-25-16,-30 2-35 15,-32 5-33-15,-20 1 7 16,-14 8 2-16,-18 0-5 16,12 3-30-16,-5 0-73 15</inkml:trace>
  <inkml:trace contextRef="#ctx0" brushRef="#br0" timeOffset="243899">17346 8341 699 0,'0'0'238'0,"0"0"-72"0,0 0-24 15,0 0-38-15,214-68-81 16,-101 51-15-16,4 2-8 15,-21 6-36-15,-20 6-38 16,-4 3-28-16,4 0-37 16,20 0-62-16,21 0-391 15</inkml:trace>
  <inkml:trace contextRef="#ctx0" brushRef="#br0" timeOffset="244063">19200 8246 669 0,'0'0'147'0,"0"0"45"0,251 0-29 16,-141 0-86-16,10 0-58 15,-10-5-14-15,10 2-5 16,4 3-77-16,24 0-113 16,10 0-104-16,-3 0-209 15</inkml:trace>
  <inkml:trace contextRef="#ctx0" brushRef="#br0" timeOffset="244216">21586 8283 427 0,'0'0'197'16,"0"0"12"-16,0 0-79 16,309-5-74-16,-195 0-20 0,20-4-36 15,14 1 0-15,20 1-133 16,11 2-166-16</inkml:trace>
  <inkml:trace contextRef="#ctx0" brushRef="#br0" timeOffset="244417">24330 8344 818 0,'0'0'161'0,"0"0"-53"0,251-3-35 16,-83 0-73-16,42 3-53 15,20 0-234-15,8 0-258 16</inkml:trace>
  <inkml:trace contextRef="#ctx0" brushRef="#br0" timeOffset="244606">28710 8490 701 0,'0'0'393'16,"0"0"-190"-16,0 0-25 0,0 0-107 16,289-52-47-1,-158 38-24-15,34-1-7 0,14 7-71 16,20-1-150-16,7 4-141 15,4 2-420-15</inkml:trace>
  <inkml:trace contextRef="#ctx0" brushRef="#br0" timeOffset="244740">33170 8390 636 0,'0'0'0'0,"461"-26"-251"0</inkml:trace>
  <inkml:trace contextRef="#ctx0" brushRef="#br0" timeOffset="242325">13953 1094 323 0,'0'0'278'15,"0"0"-226"-15,0 0 39 16,0 0-27-16,0 0-20 16,0 0-6-16,0 134-38 15,0-100 19-15,0 2-11 16,0-9-7-16,0 4 2 0,0 0-3 16,0-2-189-16,0 8-301 15</inkml:trace>
  <inkml:trace contextRef="#ctx0" brushRef="#br0" timeOffset="242566">14211 2475 128 0,'0'0'359'16,"0"0"-203"-16,0 0-35 0,0 0-19 15,0 0-56 1,0 0-19-16,6 140-14 0,-6-105-8 16,0 13 7-16,0 3-12 15,0 0 1-15,0 7-4 16,0 5-46-16,0 8-107 16,0 8-36-16,0 5-164 15</inkml:trace>
  <inkml:trace contextRef="#ctx0" brushRef="#br0" timeOffset="242835">14083 4238 446 0,'0'0'90'15,"0"0"56"-15,0 0-56 16,0 0 13-16,0 0-29 15,0 0-15-15,0 129-7 16,0-95-28-16,7 9 25 16,-7-6-44-16,11 6 3 15,-11 3-3-15,6-3 1 16,-6-1 1-16,7 5-7 16,0 2-8-16,0 1-48 15,-7 5-93-15,0-4-100 16,0-5-283-16</inkml:trace>
  <inkml:trace contextRef="#ctx0" brushRef="#br0" timeOffset="243099">14107 5811 449 0,'0'0'136'15,"0"0"31"-15,-37 146-29 16,37-101-53-16,-7 1-14 16,0 5 11-16,7 6-30 15,-7 9-16-15,7 9-4 16,0 5-23-16,0 3-8 16,0-4 6-16,0-4-2 15,0-9-10-15,0-9-32 0,14-3-117 16,-7 4-65-16,-7-7-120 15</inkml:trace>
  <inkml:trace contextRef="#ctx0" brushRef="#br1" timeOffset="156069">21624 216 857 0,'0'0'243'0,"0"0"-121"16,0 0 55-16,0 0-53 15,0 0-51-15,0 0-63 16,-45-55 15-16,45 75-25 0,-7 32 0 15,-10 20 0 1,-11 19 9-16,-2 6 0 0,-8 3-3 16,0-3 8-16,3-3-13 15,-2-5-1-15,6-12 0 16,10-10-9-16,14-14-70 16,7-13-81-16,0-14-164 15,7-14-357-15</inkml:trace>
  <inkml:trace contextRef="#ctx0" brushRef="#br1" timeOffset="156561">21964 725 784 0,'0'0'188'0,"0"0"-118"16,0 0 93-16,0 0-46 15,0 0-93-15,0 0-15 16,21-9-5-16,48 9-4 16,20 0 27-16,28 0-14 15,3-5 4-15,-3-13 5 16,-21 4-20-16,-20 3 13 16,-31-1 5-16,-25 4 2 15,-13 2 22-15,-7-1-16 16,0-4 15-16,0-6-1 15,0-5-40-15,-38-4 11 0,-13 3-13 16,-1 5 0-16,-6 10-3 16,6 2 6-16,8 6-3 15,13 0 0-15,24 0 0 16,7 0-9-16,0 4 7 16,0 12 2-16,38 4-9 15,20 0 13-15,11-3-4 16,3 1 0-16,-3-1 10 15,-4-3-5-15,-13 4-5 16,-1-3 0-16,-20-2 6 16,-17 1-6-16,-14 7 0 15,-14 9-2-15,-75 7-45 16,-52 8-70-16,-14-1-180 0,-3-6-819 16</inkml:trace>
  <inkml:trace contextRef="#ctx0" brushRef="#br1" timeOffset="149251">16174 731 985 0,'0'0'97'15,"0"0"-3"-15,0 0 67 16,0 0-63-16,0 0-59 16,0 0-32-16,0-26-7 15,0 71-1-15,-7 18 1 16,-38 15 1-16,-6 1 15 15,6-7-16-15,0-15 0 16,18-11 0-16,-4-14 9 16,24-15-10-16,7-12 1 15,0-5-2-15,0 0-5 16,0-22 7-16,0-36 0 16,21-30-5-16,37-30 14 15,18-22-9-15,-1-3 0 0,-9 15 5 16,-15 33-9-16,-20 35 9 15,-24 34-5-15,-7 18 18 16,0 8-13-16,0 0-10 16,0 26-5-16,0 37-13 15,7 23 16-15,7 13 12 16,-4 4-5-16,4-15 0 16,0-4 11-16,10-16-12 15,-11-13 1-15,8-13-33 16,3-16-61-16,-10-9-79 0,-14-8-13 15,0-9 16 1,0 0 20-16,-28 0-83 0,-34 0-101 16</inkml:trace>
  <inkml:trace contextRef="#ctx0" brushRef="#br1" timeOffset="152844">16005 927 501 0,'0'0'159'0,"0"0"-80"16,0 0 33-16,0 0-38 15,0 0-33-15,0 0-14 16,-127 0-19-16,127-2-8 16,31-4 19-16,14 0 4 15,20-5 72-15,18-4-42 16,20-1-44-16,-7-2 5 0,-13 4-11 16,-18 8-6-16,-27 6-59 15,-24 0-151-15,-14 3-108 16</inkml:trace>
  <inkml:trace contextRef="#ctx0" brushRef="#br1" timeOffset="153130">16559 873 479 0,'0'0'252'0,"0"0"-139"16,0 0 37-16,0 0-21 0,0 0-72 16,0 0-17-16,0-11-40 15,0 14-1-15,0 31-4 16,0 20 10-16,0 17 12 16,0 13-2-16,0 4-10 15,0 1 9-15,-14-5-14 16,0-10 0-16,-3-15 5 15,10-16-5-15,1-11-3 16,-1-10-101-16,7-16-128 16,0-6-116-16</inkml:trace>
  <inkml:trace contextRef="#ctx0" brushRef="#br1" timeOffset="153436">16501 998 506 0,'0'0'114'16,"0"0"-4"-16,0 0 29 16,0 0-78-16,103-165-21 15,-65 148-1-15,6 3-24 16,8 8 8-16,13 6-4 16,11 0-13-16,-11 0 22 15,4 6-27-15,-11 15 10 16,-20 9 7-16,-10-2-17 15,-11 10 14-15,-17-1-11 0,0 3-1 16,-31 9 0-16,-41-4 5 16,-18 4-7-1,-6-6-1-15,13-11-26 0,18-12-15 16,27-12-67-16,31-8-30 16,7 0 8-16,7-28-203 15</inkml:trace>
  <inkml:trace contextRef="#ctx0" brushRef="#br1" timeOffset="153946">17340 823 282 0,'0'0'158'0,"0"0"-50"16,0 0 2-16,0 0-6 0,0 0 13 16,0 0-34-16,20-10 9 15,-20 10-35-15,0 6-50 16,0 26 9-16,0 16 10 15,0 9-9-15,-14 4 23 16,1 1-28-16,-5 0 12 16,-2 2-15-16,-4-1-1 15,-4 0-6-15,-3-4-2 16,11-9 0-16,-4-8 9 16,10-16-4-16,7-14-5 15,-3-4 0-15,10-8 9 16,0 0-1-16,0 0 9 15,-7-3 70-15,0-23-6 16,-7-15-73-16,7-15 0 0,0-15-7 16,7-18 3-16,0-8 1 15,35 0-5-15,16-1 0 16,-6 19-4-16,0 10 14 16,-7 19-10-16,-7 19 0 15,-11 15-2-15,-6 7-7 16,10 9 8-16,-3 0-12 15,16 0 10-15,1 29-25 16,14 8 28-16,-21 3-6 16,-4 3-2-16,-20-3 2 15,-7 0-21-15,-7 3-6 16,-58 2-4-16,-24 7-62 16,-21-7-26-16,13-10-67 0,28-13-101 15,32-16-336-15</inkml:trace>
  <inkml:trace contextRef="#ctx0" brushRef="#br1" timeOffset="154587">17611 879 323 0,'0'0'373'15,"0"0"-264"-15,0 0-3 16,0 0-1-16,0 0-30 15,0 0-36-15,69-34 15 0,-55 34-23 16,-7 0-15-16,17 0 1 16,3 0-8-16,25 8-5 15,3 15 0-15,3 3 0 16,-6 6 5-16,6-4-9 16,-13 3 2-16,-21-2-13 15,-10-3 15-15,-14 3-5 16,0-7 1-16,-14-2 0 15,-24-6-20-15,-7-6 8 16,8-8-17-16,16 0 25 16,4 0 4-16,17-18 0 15,0-17 0-15,0-11 9 16,44-5-9-16,15-4 0 0,10 10 0 16,-11 7-1-16,-20 13 10 15,-7 10-9-15,-17 10 17 16,-14 5-14-16,0 0 16 15,0 0-19-15,7 0-18 16,-7 0 10-16,13 23-1 16,5 2 9-16,-5 6 0 15,1 4 3-15,3-7 1 16,4-2-4-16,10-9 0 16,-11-8 3-16,11-4 7 15,-10-5-4-15,3 0 4 16,4 0-9-16,-4-9 54 0,3-9-7 15,-3-6 14 1,-17-5-11-16,0 1-29 0,-7 0 21 16,0-1-40-16,0 9 3 15,-28 0-12-15,-16 8-2 16,6 6-3-16,-7 6-20 16,14 0-74-16,4 0-48 15,16 21-118-15,11 5-122 16</inkml:trace>
  <inkml:trace contextRef="#ctx0" brushRef="#br1" timeOffset="155732">18931 805 723 0,'0'0'124'0,"0"0"51"16,0 0-53-16,0 0-23 15,0 0-29-15,0 0-27 16,-65-103-4-16,48 103-38 16,-11 0 1-16,-2 0-4 15,2 17-12-15,-10 20 14 16,-7 6 0-16,8 9 5 16,23-1-11-16,7-5 6 15,7-9-17-15,7-11 11 0,31-13-52 16,-4-6 42-1,11-7 14-15,-7 0 2 0,6-7 5 16,1-19-2-16,-7-4 0 16,-4-8 38-16,11-1-25 15,-21 4 15-15,-10 7 22 16,-7 8-34-16,-7 8 23 16,0 6-29-16,0 6-9 15,0 0-4-15,0 0-12 16,0 0-5-16,0 15-3 15,0 11 20-15,0 2 5 16,0 0-5-16,7-5 0 16,10-6 1-16,10-5 8 15,4-3-9-15,7-9 0 16,7 0 2-16,-1 0 11 0,15-18-13 16,16-19 7-1,-2-11 0-15,9-3 2 0,-10 2-6 16,-3 9-3-16,-31 11 1 15,-10 11-2-15,-4 10 1 16,-24 8 0-16,6 0-1 16,1 0-23-16,7 14 16 15,3 12-1-15,4-3 9 16,-14-2-2-16,7-8 5 16,-4 0-3-16,-3-11 0 15,-7-2 8-15,7 0-4 16,-7 0 2-16,0 0-2 15,0-2 17-15,0-19-16 16,0-5-5-16,-24 3 0 0,-4 3 8 16,4 8-18-16,-4 4 10 15,-2 8-15-15,-8 0 12 16,-14 14-17-16,-6 27 20 16,-1 6 0-16,8 9 1 15,13-8-7-15,38-2 6 16,0-12-7-16,20-8 4 15,49-12-20-15,10-10 23 16,11-4-2-16,6-10 9 16,0-26-1-16,11-11-6 15,-28-1 0-15,-3-3 27 16,-18-6-22-16,-13-6 32 16,-14 0 6-16,-18 2-22 0,-13 7 25 15,0 17-35-15,0 14-3 16,0 12 15-16,0 5-16 15,-6 6-8-15,-8 0 1 16,-3 26-17-16,-11 25 11 16,-10 12 6-16,0 6 0 15,1-1-1-15,9-6 12 16,11-4-11-16,-4-6 0 16,14-5-1-16,1-12-6 15,6-9-13-15,0-8-3 16,0-10 17-16,27-8-19 15,11 0 25-15,7 0 0 0,6-20 4 16,8-14 6 0,-1 1-7-16,-3 0-3 0,-14 10 0 15,-10 12 11-15,-7 5-19 16,-3 6 8-16,-7 0-5 16,17 3-4-16,0 17 1 15,-11 0 3-15,11 3 2 16,-10-6-63-16,3 0-33 15,-4-5-119-15,5-12-202 16</inkml:trace>
  <inkml:trace contextRef="#ctx0" brushRef="#br1" timeOffset="188963">24512 387 679 0,'0'0'284'16,"0"0"-113"-16,0 0-28 16,0 0-30-16,0 0-13 15,0 0-55-15,0 0-12 16,-21-111-15-16,21 111-15 0,-7 14-6 16,-10 29-13-16,4 26 16 15,-8 13 1-15,-3 13 3 16,3-1-4-16,4 3 0 15,17-2 6-15,0-4-6 16,0-14 0-16,17-16 2 16,28-22-7-16,6-21-4 15,1-18 9-15,0 0 1 16,13-28 3-16,-3-25 7 16,-4-12-7-16,1-18 3 15,-8-11 18-15,-6-13-24 16,-14 2 11-16,-10 11 1 15,-15 22-5-15,-6 29 11 16,0 23-12-16,0 11 0 0,0 9 7 16,0 0-14-16,0 0-5 15,0 18-8-15,0 33-4 16,0 18 11-16,0 20 6 16,18 2 0-16,2 1 2 15,4-9 6-15,4-15-10 16,10-16 2-16,-7-19-14 15,-11-18 11-15,4-12-6 16,-10-3 0-16,7 0 5 16,3-15 8-16,-4-16 3 15,4-9-4-15,-10-11 0 16,-7-1 7-16,0 7-6 16,3 2-4-16,-10 14 6 0,0 12-3 15,0 9 8-15,0 8-11 16,0 0-9-16,0 0 4 15,0 0-10-15,0 8 0 16,0 29 11-16,14 17 4 16,7 3-4-16,10 3 4 15,6-7 0-15,-9-9-9 16,3-3 9-16,-10-12 0 16,-11-13 0-16,-10-3 1 15,0-8-10-15,0-5 8 16,0 0 0-16,0 0 1 15,-38 0-11-15,-14 0 11 0,1 0 2 16,-11 0 5-16,17 0-7 16,4 0 0-16,17 0-4 15,17 0 1-15,7 0-5 16,0 0 0-16,0 0 2 16,38 0-17-16,13 3 22 15,8-3-7-15,17 0 8 16,-18-17 3-16,0-15 5 15,-13 1-6-15,0-1 14 16,-14-2-7-16,-17 2 19 16,6 4-15-16,-20 5-3 15,0 8 13-15,0 7-23 16,0 8 9-16,0 0-9 0,0 0 1 16,0 0-9-1,0 0 1-15,0 2-9 0,7 30 15 16,10 8 2-16,11 5 5 15,3-1-6-15,7-7 1 16,-11-6-3-16,11-10 2 16,-7-7 0-16,-11-8-3 15,11-6-10-15,-10 0 7 16,17 0 6-16,-7-15 1 16,-11-7 7-16,4-7-2 15,-10 0-2-15,0-8 0 16,3-2 2-16,-3 1-3 0,0 12-3 15,-7 12 0-15,-7 11-5 16,10 3 2-16,-3 0-11 16,7 17-2-16,16 20 1 15,-2 3 13-15,3 0 2 16,-10-5-5-16,10-8 4 16,-18-8-16-16,4-8 5 15,-10-11 7-15,-7 0-9 16,14 0 11-16,0 0-1 15,10-26 4-15,14-5 6 16,-11 2-3-16,-3 7-3 16,-10 7 0-16,-7 9 4 15,0 6-10-15,-7 0 6 16,10 0-13-16,11 0 10 16,-1 0-8-16,11 11 11 0,7-1 0 15,0-8 6-15,-11-2-9 16,11 0 3-16,0 0 0 15,-10-12 3-15,9-10 3 16,-6-4-6-16,-10-3 5 16,-4 1-2-16,-10 2 9 15,-7 1-4-15,0 5 2 16,0 11 8-16,0 6-18 16,0 3 0-16,-24 0-10 15,3 4-5-15,-16 32 10 16,6 7 4-16,10-1 1 15,14-1-3-15,7-13 1 0,0-8-6 16,38-8-4-16,14-12-7 16,6 0 17-16,0-3 4 15,1-26 2-15,-14-2 10 16,-8-3-8-16,-13 8 24 16,-17 6 10-16,-7 11-17 15,0 9 8-15,0 0-24 16,0 0-7-16,0 20-13 15,-17 35-2-15,-17 28 15 16,-28 23 0-16,10 16 0 16,25 42 5-16,20 15-3 15,7 19-2-15,7 11 22 16,31-18-22-16,-11-5 10 0,-3-3-3 16,-3-23-2-1,-14-29-3-15,-7-43 3 0,0-41-5 16,0-30 0-16,0-17 3 15,-59 0 3-15,-23-20 13 16,-21-24-17-16,-7-13 5 16,-11-8 0-16,4-10-7 15,21-8 0-15,14-5-9 16,30-12 8-16,38-7-23 16,14-15-26-16,7-12-14 15,58-3-73-15,11 5-74 16,-18 9-49-16,-13 20-98 15</inkml:trace>
  <inkml:trace contextRef="#ctx0" brushRef="#br1" timeOffset="189410">25337 389 298 0,'0'0'350'0,"0"0"-268"16,0 0 4-16,0 0-55 15,0 0-13-15,0 0-14 16,-179 129 0-16,179-94-2 16,14-9 9-16,38-12 10 15,10-11 36-15,-4-3 13 16,-6 0 25-16,-8-20 22 16,-13-6-17-16,-10-6-10 15,-21-2-36-15,0 0-19 16,0 3 11-16,-7 5-36 15,-31 6-2-15,-6 10-8 0,-8 10-9 16,0 0 5-16,-13 8-2 16,10 23-35-16,14 6-82 15,17 6-131-15,24-1-122 16</inkml:trace>
  <inkml:trace contextRef="#ctx0" brushRef="#br1" timeOffset="190194">27892 696 763 0,'0'0'234'16,"0"0"-187"-16,0 0 57 0,0 0 16 15,0 0-99-15,0 0-19 16,-21 6-2-16,73 11 16 16,6-5-14-16,11-4 16 15,10-6-10-15,-10-2-8 16,-18 0 9-16,1 0-5 16,-21-14 5-16,-17-8 7 15,-14-4 1-15,0 0 38 16,-7 0-22-16,-52 6-17 15,-9 6 8-15,-15 8-22 16,11 6 4-16,3 0-4 16,11 0 8-16,13 14-13 15,7 18 3-15,11 8 0 16,13 18-7-16,4 1 4 0,10 7 1 16,10-3-1-16,48-9 6 15,25-5-8 1,13-15 5-16,0-16 0 0,1-13-5 15,-18-5 16-15,-4 0-9 16,-16-9-2-16,-14-16 2 16,-14-13 15-16,-11-1-15 15,-6-7 10-15,-4-3 28 16,-10 4-20-16,0 1 16 16,0 10-21-16,0 15-11 15,0 9 19-15,0 8-19 16,0 2-3-16,0 0-1 15,0 0-11-15,0 22-1 0,45 21 12 16,13 9 0-16,1-1-4 16,17 1 4-16,-11-3 0 15,-7-13-2-15,1-7-5 16,-21-12-21-16,-14-8-64 16,-24-9-85-16,0 0-172 15,0 0 30-15</inkml:trace>
  <inkml:trace contextRef="#ctx0" brushRef="#br1" timeOffset="190377">28892 778 630 0,'0'0'175'15,"0"0"-2"-15,0 0-4 0,0 0-7 16,0 0-44-16,0 0-62 16,-116-82-7-16,109 82-49 15,0 31-9-15,-17 20 0 16,-14 22 9-16,4 6-4 15,3-4 4-15,24-6-58 16,7-15-129-16,7-15-230 16</inkml:trace>
  <inkml:trace contextRef="#ctx0" brushRef="#br1" timeOffset="191527">29212 490 930 0,'0'0'114'16,"0"0"74"-16,0 0-23 0,0 0-49 16,0 0-46-16,0 0-38 15,-124-119-6-15,124 119-26 16,0 0-1-16,0 36 0 16,0 24-19-16,0 26 20 15,0 9 3-15,0 2 0 16,0-3 3-16,7-8-6 15,7-13 0-15,0-20-5 16,3-19-2-16,4-17-1 16,-14-15-23-16,-1-2-28 15,5 0 33-15,-11-22 22 16,0-27 4-16,0-11 10 0,0-8-6 16,-11-4-2-16,-23 6 0 15,-4 15 2-15,-6 11 8 16,-1 17-3-16,0 12-3 15,14 4 17-15,24 7-22 16,0 0 11-16,7 0-12 16,0 0-14-16,0 0 12 15,0 4-6-15,14 7 8 16,17-5 0-16,0 1 7 16,3-7-7-16,11 0 11 15,0 0-7-15,-7 0 14 0,-1 0-12 16,-16 0 9-1,-14 0-3-15,3 0-9 0,4 0 9 16,7 0-12-16,17 7 0 16,6 10-3-16,8 9 4 15,6 6-1-15,-3 5 0 16,-13 4 0-16,2 7-4 16,-6-6 4-16,-14 1 0 15,-3-3-3-15,-14-5 6 16,-1-10-3-16,-6-7 0 15,0-7 6-15,0-8-17 16,0-3 11-16,-13 0 0 16,-25 0 4-16,4-26 1 15,-4-5 9-15,14-12-14 0,24-9 0 16,0 1-5-16,7-1 5 16,37 7-7-16,-6 17 0 15,7 4 4-15,-7 13 3 16,-1 5 0-16,-9 6-1 15,-4 0-6-15,3 0 7 16,-9 0 0-16,2 0-4 16,-6 0 10-16,3 0-6 15,-10 0 0-15,7 0 4 16,-14 0-5-16,0 0 1 16,0 0 0-16,0 0 7 15,0 0-1-15,0 0 1 16,0 0 6-16,0 0-12 15,0 0 8-15,0 0-9 16,-7 0-11-16,-7 0 8 0,-17 0-9 16,4 22 10-16,-4 15 2 15,0 13-3-15,24 1-4 16,7-5 7-16,0-9-1 16,0-11 0-16,38-12-15 15,0-11 15-15,13-3-2 16,-13 0 3-16,-4-17 14 15,4-18-12-15,-7-5 8 16,-10-2 12-16,-4 2-18 16,-17 3 20-16,0 10-5 0,0 12-1 15,0 8 5 1,-10 7-23-16,-4 0 0 0,7 0 0 16,0 15-13-16,0 15 9 15,-3 13 4-15,10 0 0 16,0-3-6-16,31-8 6 15,14-10-3-15,13-4-7 16,1-10-30-16,16-8 1 16,8 0-23-16,-18 0-60 15,4-11-171-15,-28-6-230 16</inkml:trace>
  <inkml:trace contextRef="#ctx0" brushRef="#br1" timeOffset="193517">30983 687 575 0,'0'0'582'16,"0"0"-410"-16,0 0-34 15,0 0-34-15,0 0-30 16,0 0-48-16,0-114 12 15,0 114-15-15,0 0-22 16,0 0-1-16,0 0-1 16,-7 8-16-16,-14 21 4 15,-9 9 13-15,16 13-1 0,-3-3 1 16,17 7-3-16,0 2-2 16,24-3 3-16,13-3-3 15,-9-4 0-15,10-7-15 16,-14-6 16-16,3-9 2 15,-9-4 1-15,-12-7-7 16,-6-6 8-16,0 1-3 16,0 0-3-16,-6 2-18 15,-18-2-36-15,3-4-42 16,4-2-59-16,10-3 3 16,7 0 3-16,0-5 98 15,0-18 25-15,0-12 32 16,24-2 17-16,3-6 39 15,18 0 17-15,-14 6 29 0,-10 9-14 16,3 7 20-16,-17 10-2 16,-1 5-33-16,-6 5-8 15,0 1-36-15,0 0-14 16,0 0-15-16,0 7-1 16,0 27-16-16,0 21 11 15,7 14 6-15,0 10 11 16,10 8-11-16,-10 1 0 15,0-5 5-15,-7-6 2 16,0-11-6-16,0-12 0 16,0-23 6-16,0-11-6 0,0-13-1 15,0-7 0 1,0 0 22-16,-14-29 8 0,-17-23 19 16,1-22-31-16,2-24-15 15,11-13 13-15,3-9-16 16,7 0 0-16,7 14 5 15,0 21-4-15,0 19-1 16,14 26 0-16,10 16 2 16,-3 14-11-16,16 10 1 15,1 0 3-15,14 0 0 16,-14 3-4-16,-4 15 7 16,4 14-8-16,-14 6-8 15,-3 5 16-15,-15 1-16 16,-6 0 7-16,0-1 8 15,-34-6-20-15,-4-8 11 0,7-9-4 16,18-14 8-16,13-6 8 16,0 0 0-16,0 0 4 15,0 0 4-15,0 0-4 16,0-11 5-16,27-7-9 16,4-2 0-16,14 0 1 15,-7-3 2-15,6 0-3 16,1-2 0-16,7 2 7 15,-8 0-5-15,1 2-2 16,0 2 0-16,-18 4 2 16,4 1-2-16,-10 3 0 15,3-1-2-15,-10 4 8 0,10 0-9 16,-4 2 3 0,-6 2 0-16,3 2-3 0,-17 2-4 15,7 0 5-15,0 0 1 16,0 0-1-16,-7 0-8 15,7 0 10-15,-7 0 0 16,0 0-6-16,0 0 8 16,0 0-2-16,0 0 0 15,0 0-1-15,-7 0 1 16,-24 0 1-16,-4-6 4 16,5 3 9-16,-1 3-10 15,3 0-3-15,-3 0-1 16,-7 21-11-16,11 16 8 0,-11 11-7 15,17 3 10 1,21-1-2-16,0-8 3 0,0-8-1 16,21-8 0-16,10-9 1 15,14-12-6-15,-11-5 8 16,11 0-3-16,-14-10 15 16,0-16-14-16,-11-6 12 15,11-8-5-15,-17 3-2 16,7 0 15-16,-21 11-18 15,0 9 9-15,0 5 4 16,0 10-13-16,0 2-1 16,0 0-2-16,0 0-12 0,0 0 12 15,0 2-18 1,0 24 13-16,17 8-3 0,3 1 16 16,4-1-9-16,4-8 1 15,17-9 0-15,-8-5-2 16,8-10 8-16,7-2-2 15,-8 0-1-15,15-17 2 16,-8-12 2-16,11-5-7 16,-10-3 2-16,-7 0-2 15,-4 0 3-15,-3 8-3 16,-14 9 2-16,-10 15 3 16,-8 5-7-16,-6 0 2 15,7 0-18-15,0 0 17 16,10 14-16-16,-3 0 13 15,0-3 0-15,-4-5 4 0,-10-3-7 16,0-3 7 0,0 0 0-16,0 0 6 0,0 0-2 15,0 0 5-15,0-3-7 16,0-14 7-16,-10 0-14 16,-18 3 5-16,4 5 0 15,11 1-10-15,-8 4 6 16,-3 4 3-16,3 0-3 15,-3 4-2-15,4 24 0 16,-5 9 5-16,5 6 1 16,20 3-6-16,0-3 10 15,0-9-4-15,20-5 0 0,25-9-3 16,7-9-3-16,6-8 2 16,18-3 4-16,-1 0-2 15,11-14 9-15,-3-15-6 16,-14-5-1-16,-11-1 3 15,-6-5 8-15,-21-3-11 16,-24-5 11-16,-7 3 12 16,0 1-14-16,-7 10 2 15,-31 11-11-15,7 9 4 16,3 14-8-16,-3 0 4 16,1 8-3-16,2 36 0 15,4 9 3-15,10 8-1 16,7-1 1-16,7-9 0 0,0-9-5 15,21-7 0 1,31-9-23-16,9-11-34 0,19-10-79 16,16-5-113-16,-21 0-245 15</inkml:trace>
  <inkml:trace contextRef="#ctx0" brushRef="#br0" timeOffset="257458">15442 2838 220 0,'0'0'639'16,"0"0"-478"-16,0 0-27 16,0 0-16-16,0 0 5 15,0 0-85-15,0-32 8 16,0 32-28-16,0 0-12 15,0 0-12-15,0 0 1 16,0 23-20-16,0 17 21 16,0 15 4-16,-7 7 0 0,-17 3 0 15,-4-4 7 1,4-3 0-16,-7-11-7 16,17-6 0-16,1-15-3 0,6-15 20 15,7-6-21-15,0-5 4 16,0 0 0-16,0 0 23 15,0 0-17-15,0-20 15 16,0-19 9-16,0-19-22 16,20-13 1-16,11-12-9 15,-3-11 0-15,10-7 1 16,-7-1 1-16,-18 19-2 16,1 20 0-16,-4 29 10 15,-10 20-15-15,0 14 5 16,0 0-13-16,14 2 11 15,17 44-33-15,-3 14 35 0,9 17-2 16,1 6 2-16,-10 0-5 16,3-4 5-16,0-10-14 15,-11-11-16-15,4-15-50 16,-10-15-20-16,-7-8-14 16,-7-11-58-16,0-7 18 15,0-2-7-15,-38 0-53 16,-7 0-262-16</inkml:trace>
  <inkml:trace contextRef="#ctx0" brushRef="#br0" timeOffset="258237">15359 3086 252 0,'0'0'146'15,"0"0"4"-15,0 0-36 0,0 0 8 16,0 0-27-16,0 0-48 16,-110-57 24-16,110 57-42 15,0-3-27-15,21-2-2 16,30-1 3-16,32-3 6 15,13-5 6-15,0 0-10 16,14-4 36-16,-13 4-17 16,-22 3 8-16,-30 5 17 15,-24 3-41-15,-21 3 39 16,0 0 6-16,0 0-10 16,0 0 15-16,0 0-29 15,0 0 4-15,0 0 5 16,0 0-33-16,0 0 18 15,0 0-23-15,0 0 4 16,0 0-15-16,0 0 5 0,0 0-3 16,17 9 0-16,3 19-10 15,4 9 19-15,11 4 0 16,10-5 1-16,-8-1-4 16,-6-4 8-16,-3-4-5 15,-11-9 0-15,-10-3 7 16,-7-6-17-16,0 0-7 15,0-4-38-15,0-2 48 16,-31 0-6-16,3-3 13 16,-3 0 4-16,11-3 2 0,10-20-3 15,3-8-3 1,7-10 0-16,0-4-10 0,7-3 8 16,23 2 1-16,8 6 1 15,0 11 0-15,-24 14 2 16,-7 7-2-16,-7 8 0 15,0 0-3-15,7 0 2 16,-1 0 1-16,12 0-10 16,2 21 2-16,11 10-2 15,-3 0 10-15,3 9 0 16,0-3-6-16,-18 0 10 16,8-3-4-16,-11-2 0 15,-10-10 0-15,0-4-8 16,0-10 8-16,0-5 0 15,0-3-7-15,0 0 5 0,0 0 2 16,0 0 5-16,-10-14 0 16,-4-14 23-16,7-7-28 15,7-6 0-15,0-12 4 16,7 2 1-16,31 2-10 16,7 6 5-16,-1 15-16 15,-16 13 12-15,3 13-52 16,0 2-18-16,-10 0-67 15,3 31-72-15,3 4-68 16,-13 1-168-16</inkml:trace>
  <inkml:trace contextRef="#ctx0" brushRef="#br0" timeOffset="259056">16782 3051 401 0,'0'0'241'0,"0"0"-90"16,0 0-7-16,0 0-40 15,0 0-11-15,0 0-43 16,-58-142-6-16,51 136 8 16,-3 4-34-16,10 2-10 15,-14 0-8-15,7 0-31 16,-13 25 30-16,-4 9 1 16,10 9 0-16,7-5 4 15,7-8 1-15,0-2-10 16,0-13 5-16,0-5-38 0,21-8 33 15,3-2-16-15,-4 0 21 16,11 0 16-16,-10-20-15 16,3 0 10-16,-4-5 0 15,-6 1-10-15,3 5 19 16,-10 4 0-16,0 7 11 16,-7 5 17-16,0 3-30 15,0 0 0-15,0 0-18 16,0 0-33-16,0 6 18 15,0 17 4-15,0 5 11 16,0-2 5-16,7-6 0 16,24-6-10-16,-3-3 3 0,2-5-11 15,1-6 5 1,4 0 12-16,9 0-4 0,-6-2 7 16,0-19 1-16,-10-2-1 15,-4 0 2-15,-17-2-1 16,-1-1 40-16,-6 4-17 15,0 6 5-15,0 6 3 16,0 7-39-16,0 3 17 16,0 0-17-16,0 0-21 15,0 0 10-15,0 25-15 16,-6 13 26-16,-8 7 0 16,-3 9 11-16,17 4-10 15,0 5-1-15,0 5 1 16,0 4-5-16,0 2 11 15,10-3-7-15,4-5 0 0,-7-8 5 16,-1-10-6-16,-6-5 1 16,0-8 0-16,0-3-6 15,0-2 8-15,-13-9-2 16,-18-1 0-16,-4-7-7 16,-9-4 7-16,-18-3 1 15,3-6 2-15,1 0 9 16,-1 0-4-16,8-23 1 15,6-12-2-15,14-6-4 16,11-17 0-16,20-17-3 16,13-8-23-16,60-9-1 15,16 7-43-15,7 8-3 0,7 16-54 16,-6 10-94-16,-15 14-38 16,-23 9-464-16</inkml:trace>
  <inkml:trace contextRef="#ctx0" brushRef="#br0" timeOffset="260809">17494 2546 582 0,'0'0'129'16,"0"0"12"-16,0 0-6 15,0 0-20-15,0 0-14 16,0 0-57-16,-24-46-26 16,24 46-8-16,0 0-10 15,0 14-7-15,0 29 1 0,-7 23 6 16,7 11 3-16,-7 6-3 15,7 3 0-15,0-9 1 16,0-5 6-16,0-19-7 16,31-10 0-16,7-17 9 15,-10-14-20-15,10-9 11 16,-8-3 0-16,5 0 7 16,-4-6-1-16,7-17 3 15,-18-3-4-15,-3 3 1 16,-3 1 8-16,-7-1-5 15,-7 3 28-15,0 3 18 16,0 0-34-16,0 7 10 16,0 5-17-16,0 2-9 0,0 3-3 15,0 0-2 1,0 0-10-16,0 0 3 0,0 12-32 16,7 14 39-16,17 2-1 15,-3-5-14-15,10-6 4 16,-18-6-2-16,11-8-10 15,-3-3 21-15,0 0 1 16,3 0 1-16,-4-3 2 16,-9-17 0-16,9-5 22 15,-13-1-23-15,7-2 21 16,-14 2 18-16,0 0-35 16,0 1 19-16,0 7-20 15,0 4-2-15,0 5 3 16,0 9-5-16,0 0-1 15,0 0 1-15,0 0-25 0,0 0 21 16,0 23-28-16,0 15 32 16,17 4-13-16,11 4 10 15,-4-6 3-15,3 0 0 16,4-9-22-16,-17-8 21 16,3-6-7-16,-17-5 8 15,0-7-9-15,0-1-12 16,0-4 1-16,0 0 4 15,0 0-3-15,0 0 19 16,-17 0 8-16,3 0-7 0,7 0 10 16,7 0-2-1,0-11-12-15,0 1 3 0,0-1 0 16,0 0-2-16,7-3 2 16,7-11 0-16,10-8 7 15,21-10 7-15,-7-6-12 16,-4 1 37-16,-3-9 1 15,-11-6 29-15,-9 3-13 16,-11 0-30-16,0 3 28 16,0 17-35-16,0 4 13 15,0 21-18-15,0 9-12 16,-11 6 14-16,11 0-16 16,0 0-10-16,0 6 10 15,0 33-34-15,0 21 32 16,0 11 2-16,0 4 0 0,25-4-4 15,-5-4 4-15,11-10 0 16,7-12-5-16,-11-7-56 16,-2-13 25-16,-5-8-46 15,4-11-30-15,-10-6 9 16,0 0-37-16,-14-14 9 16,0-15-61-16,0-5-110 15</inkml:trace>
  <inkml:trace contextRef="#ctx0" brushRef="#br0" timeOffset="260973">18392 2869 346 0,'0'0'219'0,"0"0"-128"16,0 0 34-16,0 0-1 0,0 0-87 15,0 0-30 1,44-60-3-16,35 46 11 0,11-4-15 16,-8 4 2-16,-6 0-6 15,-31 5 4-15,-25 4-69 16,-20 2-141-16,-7 3-279 15</inkml:trace>
  <inkml:trace contextRef="#ctx0" brushRef="#br0" timeOffset="261365">17866 2497 193 0,'0'0'382'0,"0"0"-272"0,0 0 21 15,0 0-40-15,0 0-41 16,0 0-39-16,-24-20-6 16,24 20-10-16,0 20 4 15,0 3 1-15,0-3 0 16,0-7 5-16,0-3-3 15,0-7-2-15,0-1 1 16,0-2 19-16,6 0-11 16,18 0 43-16,7 0 21 15,-10-15-21-15,0 0 4 0,-4 0-12 16,-17 0-13 0,0-2 17-16,0 3-41 0,-7 2-7 15,-24 2-3-15,0 6-25 16,4 4 18-16,3 0-68 15,10 13-57-15,7 14-17 16,7 5-153-16</inkml:trace>
  <inkml:trace contextRef="#ctx0" brushRef="#br0" timeOffset="261897">19925 2303 328 0,'0'0'311'0,"0"0"-188"16,0 0 51-16,0 0-38 0,0 0-10 16,0 0-43-16,14-9-34 15,-14 9 1-15,0 0-50 16,-14 0-8-16,-24 6 8 15,-20 19 0-15,-7 7 12 16,-18 8-12-16,1-1 0 16,9 5 2-16,-9 4 2 15,16 3-4-15,-2-5 0 16,16-5 10-16,31-19-13 16,11-10 3-16,10-6 0 15,0 0-8-15,10-1 10 16,42 1-2-16,13-3 11 0,1-1-8 15,16-2 12-15,8 0-15 16,-8 7 1-16,-3-2-7 16,-3 6-130-16,-25-1-142 15,-20-2-573-15</inkml:trace>
  <inkml:trace contextRef="#ctx0" brushRef="#br0" timeOffset="262549">20283 2465 802 0,'0'0'182'0,"0"0"-28"0,0 0-41 15,0 0 2-15,0 0-62 16,0 0-50-16,-11-42-3 15,11 53-9-15,0 24 7 16,0 13-9-16,0 9 18 16,-6 6-7-16,-1-2 0 15,0-5 5-15,0-7-9 16,0-6 6-16,7-11-2 16,0-9 0-16,0-15 8 15,0-6-8-15,0-2 7 0,0 0-5 16,0 0 30-16,0-2 5 15,0-27 23-15,0-8-40 16,0-14-19-16,7-6 26 16,-7-6-27-16,7-3 4 15,7 3 1-15,-8 11 3 16,5 16-8-16,-11 15 0 16,0 13 16-16,0 8-25 15,0 0 9-15,14 0-21 16,-1 29 14-16,18 19-18 15,7 15 25-15,3 0 0 16,-3 0 9-16,14-4-12 16,-14-7 3-16,6-12 0 15,-6-8-9-15,0-15 3 16,-4-8 6-16,-3-9 0 0,0 0 2 16,-10 0 5-16,3-23-1 15,-4-15 6-15,-6-7 25 16,3-10-35-16,-10-2 14 15,-7 3-16-15,0 4 9 16,0 14-19-16,-7 13 10 16,-17 14-20-16,4 9 9 15,3 0-87-15,-4 17-52 16,-3 23-87-16,10 12-65 16,0 0-290-16</inkml:trace>
  <inkml:trace contextRef="#ctx0" brushRef="#br0" timeOffset="262932">20964 2795 182 0,'0'0'598'16,"0"0"-458"-16,0 0 36 16,0 0-43-16,0 0-41 15,0 0-21-15,6-69-54 16,-6 69-9-16,0 0-8 15,0 0-32-15,0 20 18 16,0 9 9-16,0 5 5 16,14-5 3-16,10-4 8 15,-10-8-19-15,10-5 8 0,-10-9-2 16,0-3-1-16,10 0 6 16,-4 0 10-16,4-12 6 15,-10-13-17-15,0-4 45 16,-14-3-25-16,0-2-4 15,0-1 5-15,-7 5-23 16,-31 1-4-16,-7 10-2 16,11 12-17-16,-4 7 20 15,7 0-65-15,4 6-51 16,10 25-68-16,17 3-79 16,0 1-129-16</inkml:trace>
  <inkml:trace contextRef="#ctx0" brushRef="#br0" timeOffset="263653">21637 2732 696 0,'0'0'170'0,"0"0"24"0,0 0-50 16,0 0-56-16,0 0-6 15,0 0-46-15,-134-117 3 16,114 111-17-16,3 6-13 16,3 0-18-16,-17 6 9 15,3 22 0-15,-3 15-9 16,4 3 12-16,3-1-3 0,24 1 0 16,0-9-17-16,0-8 17 15,14-12-49-15,10-8 15 16,7-7 20-16,-11-2 14 15,18 0 3-15,-10-16 8 16,9-16-8-16,8-8 26 16,-7-6-23-16,-7-11 24 15,-11-3 14-15,-6-6-25 16,-14 1 33-16,0 5-25 16,0 5-15-16,-20 12 15 0,-11 11-25 15,17 16 11 1,0 7-10-16,-3 9 12 0,17 0-24 15,-7 0 9-15,0 11-26 16,0 35 20-16,0 17 0 16,-10 11 6-16,17-2 0 15,0-1 9-15,0-11-14 16,31-8 5-16,7-12-23 16,14-15 15-16,-8-6-30 15,8-14 28-15,-1-5 8 16,8 0 4-16,-21 0-4 15,0-20 2-15,-11-9 0 16,-3 1 9-16,-10-4 3 16,-7-3 4-16,-7 4 15 15,0-2-31-15,0 12 28 0,-14 3-28 16,0 13 2-16,-3 5-6 16,17 0 4-16,0 0-4 15,-7 5 0-15,0 24-4 16,7 9-1-16,0-2 9 15,0 1 0-15,7-5-3 16,31-3-18-16,14-7 2 16,13-8-20-16,11-8-54 15,-1-6-125-15,-3 0-209 16</inkml:trace>
  <inkml:trace contextRef="#ctx0" brushRef="#br0" timeOffset="264014">22549 2097 750 0,'0'0'174'16,"0"0"-45"-16,0 0-15 15,0 0-66-15,0 0-28 16,0 0-20-16,7 17 0 15,54 12 27-15,12 2-16 16,9 0 18-16,8 0-17 16,-1-1-9-16,-10-7 24 0,-10-3-23 15,-18-6 8-15,-13-3 14 16,-17-2-20-16,-14-7 39 16,0 2-24-16,-1-4-11 15,-6 0 30-15,0 0-25 16,0 5 12-16,-34 9-27 15,-42 15 7-15,-40 17-12 16,-25 11 5-16,-18 9-40 16,12 0-160-16,-1-6-332 15</inkml:trace>
  <inkml:trace contextRef="#ctx0" brushRef="#br0" timeOffset="265685">14909 4447 623 0,'0'0'107'16,"0"0"-45"-16,0 0 8 15,0 0-8-15,0 0-48 16,0 0-1-16,0 0-13 15,0 0 10-15,0 0-20 16,20 0 5-16,32 0 5 16,30 0 14-16,59 0 4 15,45 0 8-15,51 0 17 0,28 0-24 16,17-9 9 0,-14 1-21-16,-17 0-1 0,-7-1 19 15,0 0-20-15,4-2 12 16,3-9-3-16,24 0-11 15,21-3 17-15,6 0-20 16,32-6 0-16,6 1-8 16,4-1 20-16,-10 3-12 15,-11 1 0-15,-17 5 5 16,-24 2-9-16,0 2 4 16,-18 4 0-16,11-2 1 15,1-1 9-15,12-5-10 16,8-5 0-16,7-4-2 0,16 1 1 15,-6 3 1-15,-10 0 0 16,-28 6-6-16,-10 2 10 16,-18 2-4-16,11 1 0 15,17 0-12-15,7 0 9 16,21-7-48-16,-8 1-39 16,11-8-63-16,-10-1-182 15</inkml:trace>
  <inkml:trace contextRef="#ctx0" brushRef="#br0" timeOffset="268873">14671 4535 701 0,'0'0'120'0,"0"0"-63"16,0 0-16-16,0 0-41 15,0 0 22-15,0 0-18 16,-17 187 18-16,17-102 13 15,0 12-3-15,0 7 13 16,0 4-9-16,0 3-28 16,7 1 18-16,-7 6-25 15,0 1 3-15,0-4 2 16,0-9 0-16,0-12-2 16,0-12-4-16,0-7 0 15,0-15 0-15,0-12 5 0,0-13-5 16,0-6 0-16,0-10 6 15,0-5-5-15,17-2-1 16,11 0 0-16,-4-4 5 16,14 1 0-16,6-1-2 15,15-2-3-15,23-6 7 16,15 0-3-16,13 0-1 16,17 0-3-16,-3-6 0 15,17-11 6-15,0 3-5 16,6 0-1-16,8 2 3 15,17 6-6-15,14 6 4 16,6 0-1-16,32 0 2 16,20 0 3-16,14 0-5 0,41 4 0 15,34-4 3 1,28 0-2-16,42-4-1 0,9-15 0 16,-27-5-3-16,1 8 9 15,-29-1-6-15,-10-4 0 16,4 2 1-16,27-5 1 15,7-1-1-15,21-4-1 16,-14-3 0-16,-27 1 1 16,-39 0-1-16,-44 5 0 15,-31 3 3-15,-27 3-9 16,-11 2 6-16,-3 2 0 16,3-1 1-16,17-1 6 0,7 2-7 15,8 4 0 1,6 3 2-16,-21 0-9 0,-7 1 7 15,-16-1 0-15,2 8-5 16,5 1 12-16,23 0-7 16,31 0 0-16,14 0 1 15,0 5-3-15,-10 3 2 16,-18-3 0-16,-27-5-1 16,-24 0 6-16,-28 0-7 15,-24 0 2-15,-20 0 0 16,-11-11-1-16,-3 4 1 15,4-6 0-15,3 2 0 16,10 2 6-16,7-2-10 16,0 2 4-16,-14 0 0 15,-10 1-3-15,-11 2 9 16,-27-2-6-16,-20 5 0 0,-21 0 7 16,-14 1 2-16,-11-2-8 15,1 4 5-15,-7-3 8 16,3 3-12-16,4 0 11 15,-7-2-10-15,7 2 0 16,10-3 9-16,-4 3-9 16,11 0 2-16,-10 0 5 15,-4 0-1-15,4-3-1 16,-14 3 7-16,10 0-13 16,4 0 27-16,3 0-29 15,3 0 4-15,11 0 1 0,7-3 7 16,-8 0-10-1,8-2 0-15,0 2 3 0,-18-3 0 16,-3 3-3-16,-3-2-2 16,-7 1 17-16,3 2-10 15,-10-2 1-15,-7 2-7 16,14 2 7-16,3-2-11 16,10 2 3-16,25-4 0 15,-7 2 0-15,13 2 8 16,-13 0-8-16,-7 0 0 15,-14 0 3-15,-11 0-10 16,1 0 7-16,-7 0 0 16,3 0-1-16,4 0 12 0,0 0-12 15,10 0 1-15,10-4 0 16,11 2-4-16,0-1 4 16,6-3 0-16,1 3 0 15,-7 3 6-15,-8-2-13 16,-6 2 7-16,-10 0 0 15,3 0-2-15,4 0 2 16,3 0 0-16,6 0-1 16,-9 0 6-16,17 0-8 15,-8 0 3-15,1 0 0 16,7 0-4-16,-24-4 9 16,3 4-5-16,-4-2 0 0,-13 2 6 15,10 0-3 1,-10 0-3-16,14-3 0 0,-14 0-4 15,10-3 5-15,-3 1-1 16,-8 0 0-16,12 1 4 16,-11-5 2-16,13-3-6 15,-3-4 0-15,-3-7 2 16,0-2 2-16,0-7-4 16,3-8 12-16,-3-3-9 15,-1-5 11-15,11-1-11 16,-17 3-2-16,7 1 21 15,3-2-18-15,-3 1 6 16,0 0-1-16,10-2-4 16,-17-3 9-16,13-3-14 15,-13-9 0-15,-7-6 4 0,0-11 6 16,0-3-10-16,-7-8 0 16,-20-1 4-16,-4 4-7 15,10 4 3-15,4 4 0 16,3 15 1-16,7 4 7 15,7 10-8-15,-6 9 0 16,6 7 5-16,-18 3-10 16,11 1 5-16,1 5 0 15,-1-2-2-15,0-1 13 16,0 3-11-16,7-2 0 16,-10 8 2-16,10 3-6 15,0 3 6-15,0 2-2 0,0 0 0 16,0 1 14-16,-7 3-14 15,0-1 0-15,0-2 0 16,0 2-11-16,-17 0 6 16,-3 1-3-16,-18-4 6 15,-7 1 2-15,-30-1-5 16,-8 4 5-16,-6 0 0 16,-7 2-3-16,-17 0 5 15,3 3-2-15,-17 0 0 16,-14 1-1-16,-24-2-11 15,-10 4 12-15,-35-5-12 16,-7-4 4-16,-2 0-23 16,16-2 31-16,24 0-3 0,18 5-6 15,27-2-2 1,0 2 11-16,-7 6-20 0,-10 0 15 16,-11 0-12-16,-3 0 13 15,-13 0 1-15,-15 2-11 16,1 8 4-16,13-8-1 15,14 4 2-15,42-4 7 16,9-2-1-16,11 6 3 16,21-3 0-16,-1 0-5 15,1 5-4-15,0 1 6 16,-8 5-2-16,-6 1-6 16,0 2 12-16,-7 0-1 0,21 0 0 15,6-2 5-15,25-7-7 16,20-1 2-16,7-7 0 15,10 0-1-15,14 0 12 16,-17 0-10-16,10 0-1 16,-16 0 6-16,2 0-7 15,-3 0 1-15,4-4 0 16,3 4-5-16,10 0 10 16,7 0-5-16,-3 0 0 15,10 0 0-15,-7 0-7 16,7 0 7-16,0 0 0 15,0 0-2-15,-7 0 9 16,7 0-8-16,0 0 1 16,-7 0-7-16,7 0 4 15,0 0-28-15,0 0 20 0,-7 0 8 16,7 0-4 0,0 0 0-16,0 0 7 0,-7 0 0 15,7 0-7-15,0 0 9 16,-10 0-2-16,3 0 0 15,0 0-40-15,-14 4-42 16,-9 7-117-16,-1-1-185 16</inkml:trace>
  <inkml:trace contextRef="#ctx0" brushRef="#br0" timeOffset="271438">15589 5330 465 0,'0'0'190'0,"0"0"-49"16,0 0-17-16,0 0 16 15,0 0-16-15,0 0-48 16,0 0 30-16,-6-6-53 16,12-14-22-16,25-2 5 15,-3-9-31-15,23-4 19 0,-6 1-10 16,7-4-7-16,-1 8 31 16,-6 1-33-16,-14 5 1 15,0 5 17-15,-17 7-12 16,-8 10 3-16,1-2-14 15,-7 4 14-15,0 0-28 16,0 0 13-16,0 0-17 16,0 12 18-16,14 17-11 15,3 7 11-15,-3 5 0 16,0 2 5-16,-4-1-12 16,-10 1 7-16,0-6 0 15,0 1-4-15,0-5 10 0,0-4-7 16,-17-2 1-16,-4-4 0 15,-10-6-9-15,-6-3 11 16,9-6-2-16,-3-1 3 16,4-5 8-16,3 1-6 15,10 0-5-15,-10-3 2 16,17 0-2-16,0 0 6 16,7 0-6-16,0 0 0 15,0 0 2-15,0 0-10 16,14 0 1-16,30 0-10 15,25 0 9-15,10 0 15 16,11-8-7-16,-1-7 0 16,0 1 9-16,-13 2-4 15,-17-1-5-15,-22 12-5 16,-16 1-18-16,-14 0-128 0,-7 0-47 16,14 0-64-16,3 0-114 15</inkml:trace>
  <inkml:trace contextRef="#ctx0" brushRef="#br0" timeOffset="274677">16968 4801 500 0,'0'0'279'16,"0"0"-111"-16,0 0-35 16,0 0-17-16,0 0-51 15,0 0-40-15,0 0-11 16,-261-25-12-16,151 22 9 15,-7 3-8-15,-10 0-1 16,-21 0-2-16,-17 0 0 16,-11 6 4-16,-2 11-4 15,23 0 0-15,28-3 0 0,44-5-11 16,38-3-4-16,32-1 15 16,13-2 1-16,0-3-1 15,0 6-1-15,0 6-2 16,0 10-4-16,0 13-1 15,0 11 4-15,0 7 4 16,0 9-4 0,0 14 12-16,0 1-7 0,0 6-1 15,0-6 4-15,0-2-5 16,0-10 2-16,0-14-1 16,0-2 4-16,-7-9 4 15,0-3-6-15,-10-3-2 0,17-5 5 16,-14-11-1-1,14-10-4-15,0-5 0 0,0-3 10 16,0 0-6-16,0 0 9 16,38 0 9-16,27 0-12 15,42-9 22-15,30 1-30 16,21-1 0-16,11 3 1 16,17 4 1-16,-21-1-4 15,-17-1 0-15,-25 4 7 16,-16 0-9-16,-35 0 4 15,4 0-2-15,-32 0 0 16,1 0 6-16,-17 0-6 16,-4 0 0-16,-4 0 0 15,4 0 4-15,-10 0 2 16,0-5-5-16,3-1 13 0,4-5-6 16,-1 2 21-16,4-6-19 15,7 2-6-15,-10-2 11 16,0-1-12-16,3-2 22 15,-4-2 13-15,-2-9-22 16,-5-5 16-16,1-3-19 16,3-3-4-16,-17-5 8 15,7-7-13-15,-7-2 11 16,0-4-14-16,0-1 5 16,-14-4 5-16,-23 5-11 0,-1-2 0 15,-14 6-2 1,7 5 5-16,1 6-3 0,6 3 0 15,10 12 7-15,4 8-8 16,17 9 1-16,7 5 0 16,0 6-5-16,-6 0-3 15,-1 0-37-15,-10 0-69 16,-4 34-80-16,-3 15 18 16,10 10-214-16</inkml:trace>
  <inkml:trace contextRef="#ctx0" brushRef="#br0" timeOffset="275087">17989 5576 712 0,'0'0'291'16,"0"0"-157"-1,0 0 6-15,0 0-47 0,0 0-40 16,0 0-46-16,0-8-7 16,0 8 0-16,-27 22-25 15,-25 16 25-15,-16 13 25 16,-12 4-24-16,-9 4 8 16,0-1-9-16,-1-9-29 15,15-7-125-15,23-13-122 16,18-9-139-16</inkml:trace>
  <inkml:trace contextRef="#ctx0" brushRef="#br0" timeOffset="275763">18488 4704 524 0,'0'0'201'0,"0"0"-100"0,0 0-15 16,0 0-29-16,0 0-21 15,0 0-22-15,327-23 8 16,-180 21 39-16,8-2-28 15,17 1-19-15,-17 1 3 16,-14-1-13-16,-14 1 2 16,-31-2 0-16,-24 2 0 15,-13-2-2-15,-21 3-4 16,-14-3 0-16,-10 1-1 16,-14 3-4-16,0 0-48 15,0 0-65-15,-38 0-103 0,-34 0-159 16</inkml:trace>
  <inkml:trace contextRef="#ctx0" brushRef="#br0" timeOffset="276808">18546 4813 442 0,'0'0'215'0,"0"0"-43"16,0 0-28-16,0 0-33 16,0 0-22-16,0 0-29 15,0-40-1-15,0 40-41 16,0 0-13-16,0 0-5 0,0 32-27 15,0 16 26-15,7 17 2 16,0 6 2-16,3 8 6 16,-10-3-3-16,0 5-2 15,0-2 3-15,-17 2-2 16,-10-4 2-16,-4-2-6 16,10-12-1-16,4-6 3 15,17-15 10-15,0-1-15 16,0-16 2-16,0-2 0 15,0-6 7-15,0-5-7 16,0-1 0-16,17-2-3 16,-3-4 13-16,0-1-6 15,10-2-4-15,3 1 0 0,18-3 9 16,24 0-7-16,3 0-2 16,17 0 3-16,8 0 6 15,-1-9-4-15,-7 0-5 16,8 1 4-16,-1-4-12 15,7 4 12-15,-7 2-4 16,1 0 0-16,-1 1 9 16,-7 2-9-16,-6 3 0 15,-4-3 0-15,-10 3-4 16,-4-6 6-16,-14 4-2 16,1-1 0-16,-21-3 4 15,0 6-4-15,-24-3 0 0,0 3 0 16,-7 0 3-16,7 0-3 15,-7 0 0-15,6 0-1 16,-6 0 6-16,11-6 1 16,-4 4-1-16,0-3-3 15,-1-2 27-15,-6 1-22 16,7-2 8-16,-7-4 5 16,14-2-12-16,-4-3 21 15,-3-6-11-15,0-6-10 16,0-2 26-16,-7-6-22 15,0-3 3-15,0-10-5 16,7 3-6-16,-7-8 10 16,7-2-14-16,-7-3 2 15,0-6 2-15,0 1 4 0,0-1-8 16,0-4 0-16,-14 8 4 16,-7 5 2-16,-10 11-6 15,11 12 0-15,-11 8-6 16,-7 4 5-16,7 2-1 15,-21 2 2-15,8 4-15 16,-8 5 8-16,1 3 7 16,6 3-14-16,-7 3 11 15,-6 0-32-15,6 0-8 16,-6 30-53-16,-4 10-89 16,10 8-99-16,1 4-265 15</inkml:trace>
  <inkml:trace contextRef="#ctx0" brushRef="#br0" timeOffset="277251">18969 4973 628 0,'0'0'124'0,"0"0"-10"15,0 0-31-15,0 0-41 0,0 0-17 16,0 0-1-16,172-57-22 16,-151 57 11-16,-1 0-7 15,-2 17-5-15,-11 6-2 16,-7 3-3-16,0 2 2 15,0 1-8-15,-7 2 19 16,-24 0-9-16,3 0 5 16,-3-5-4-16,18-5 8 15,2-10-9-15,11-5 0 16,0-6 5-16,0 0 0 16,0 0-1-16,0 0 12 15,38 0-16-15,38 0 32 0,34 0-18 16,31 0-6-16,20-17-8 15,-20 6-40-15,-34 7-114 16,-56 4-201-16</inkml:trace>
  <inkml:trace contextRef="#ctx0" brushRef="#br0" timeOffset="277719">20991 5377 687 0,'0'0'206'0,"0"0"-104"0,0 0-12 16,0 0-23-16,0 0-64 16,0 0-1-16,-72 51 4 15,34-9-4-15,0 5 10 16,4-5-9-16,-21 1-3 16,14 3 7-16,-14-3-2 15,3-4-10-15,7-4-40 16,18-7-241-16,-4-8-359 15</inkml:trace>
  <inkml:trace contextRef="#ctx0" brushRef="#br0" timeOffset="278152">21476 4553 447 0,'0'0'206'0,"0"0"-104"0,0 0-17 16,0 0 10-16,0 0-46 16,0 0-32-16,272-20 26 15,-107 14-12-15,41-6 8 16,24-4 2-16,7-4-24 16,-6-1 16-16,-39 1-12 15,-44 6-13-15,-45 0 25 16,-27 5-13-16,-31 1-4 15,-32 5 0-15,-13 3-15 16,0-3-2-16,-6 3-4 16,-53 0-152-16,-41 3-74 0,-30 20-425 15</inkml:trace>
  <inkml:trace contextRef="#ctx0" brushRef="#br0" timeOffset="279110">21490 4610 325 0,'0'0'267'16,"0"0"-147"-16,0 0-18 15,0 0 20-15,0 0-66 16,0 0 4-16,-83-71-11 16,83 71-39-16,0 0-9 15,0 0-1-15,0 11 0 0,0 23-6 16,0 12 12-16,0 14-6 16,-7 11 13-16,7 12-12 15,-7 9 24-15,7 2-12 16,0-2-5-16,0-9 16 15,0-15-24-15,0-11 10 16,0-14-9-16,14-5 7 16,0-10-4-16,3-8-4 15,-3-4 0-15,-7 0 9 16,0-8-4-16,10 0-5 16,-3-4 0-16,10-2 4 15,10-2 14-15,28 0 27 0,17 0-6 16,41 0-7-1,14-14-28-15,21-6 1 0,7 3-2 16,17 0 4-16,-8 3-2 16,-2 5-5-16,-21 0 0 15,-21 7 9-15,-17 2-4 16,-21 0 7-16,-13 0-10 16,-4 0 6-16,-13 0-5 15,3 0-3-15,-18 0 0 16,1 0 1-16,-24 0 9 15,-8 0-10-15,-2 0 12 16,-11 0-3-16,0 0 34 16,0 0-8-16,0-7-11 0,0-1 11 15,0-1-32 1,0-5 4-16,0-3-4 0,0-3 4 16,0-6-5-16,7-11 2 15,-1-3-4-15,1-11 11 16,0-9-6-16,-7-3 8 15,0-12-11-15,0-5 1 16,-27-5 7-16,-18-9-10 16,-10 5 0-16,-3 11-1 15,-1 13 6-15,1 16-10 16,6 18 5-16,14 13-5 16,7 10-4-16,4 8-6 0,-4 0 1 15,0 6 12 1,-4 25-38-16,-9 9-31 0,-1 6-84 15,7-1-45-15,7-2-133 16</inkml:trace>
  <inkml:trace contextRef="#ctx0" brushRef="#br0" timeOffset="279635">22164 4759 128 0,'0'0'601'0,"0"0"-476"16,0 0-25-16,0 0-15 16,0 0-65-16,0 0-7 15,161-57-7-15,-106 51 31 16,-10 6-32-16,-11 0 11 15,4 0 1-15,-14 0-17 16,-17 0 8-16,0 14-8 16,-7 6-3-16,0 3-6 15,0-3 5-15,-7 0 4 16,-17 0-2-16,-4-6 9 16,4-2-6-16,11-7-1 15,13-2 4-15,0 0 4 0,0-3-8 16,0 0 0-16,0 0 17 15,0 0-14-15,0 0 1 16,0 3-4-16,20 6-11 16,18 2 6-16,14 6 5 15,-8 3 0-15,1 3 0 16,-7 0 3-16,0 0-6 16,-18 0 3-16,-13-1 0 15,0-2-6-15,-7-5 4 16,0-1-3-16,-51-1 4 15,-22-3 1-15,-9-1-5 16,-1-7 5-16,11-2-113 0,20 3-64 16,22-3-353-1</inkml:trace>
  <inkml:trace contextRef="#ctx0" brushRef="#br0" timeOffset="280113">24330 5213 658 0,'0'0'130'0,"0"0"-7"16,0 0-20-16,0 0-66 16,0 0-15-16,0 0-17 15,-62 52-3-15,41-15 19 0,-10 0-7 16,11 2 5-16,-11 5-2 16,0-4-17-16,3 1 10 15,-3-5-3-15,-7-1-7 16,4-7-25-16,-11-2-230 15,14-12-364-15</inkml:trace>
  <inkml:trace contextRef="#ctx0" brushRef="#br0" timeOffset="281682">24928 4487 481 0,'0'0'275'0,"0"0"-102"15,0 0-31-15,0 0-30 16,0 0-3-16,0 0-40 15,0-37-33-15,0 37 4 16,0 0-33-16,0 0 1 16,0 0-8-16,0 8-8 15,0 18-6-15,-7 9 16 16,-7 10-2-16,8 1 2 16,6 3 6-16,0-6-8 15,0-7 0-15,27-13-30 16,11-8 11-16,-7-10-12 15,10-5 9-15,-3 0 15 16,-7 0 9-16,0-8-2 16,-11-12 7-16,-6-5 1 0,3-1 1 15,-17 3 0-15,7-1 7 16,-7 10 15-16,0 6-30 16,0 8 13-16,0 0-14 15,0 0-19-15,0 0 15 16,0 26-24-16,0 11 28 15,0 10 0-15,0 6 10 16,0-5-13-16,7-5 3 16,7-9 0-16,3-2 0 15,4-9 1-15,-8-3-2 16,5-6-78-16,-18-6-141 16,0-4-88-16,0-4-337 15</inkml:trace>
  <inkml:trace contextRef="#ctx0" brushRef="#br0" timeOffset="282498">25403 4327 130 0,'0'0'600'15,"0"0"-436"-15,0 0-53 16,0 0 2-16,0 0-41 15,0 0-57-15,-141-149-11 16,75 141-1-16,-3 8-3 16,-10 0 0-16,4 0-6 0,3 5 6 15,-11 15 2-15,25 4 7 16,13-2-10-16,7-2 1 16,24 1 0-16,-10 1-6 15,17 7 7-15,7 5-1 16,0 7 0-16,0 1 6 15,0 7-10-15,0 2 4 16,0 6 0-16,0 8-3 16,0 6 14-16,0 2-11 15,0 1 0-15,-13-3 6 16,2-8-5-16,4-6-1 16,0-8 0-16,7-11-1 15,0-10 10-15,0-8-9 16,0-3 0-16,0-5 2 0,0 2-3 15,0-3 3-15,14 1-2 16,17 0 4-16,21-4 3 16,17-3 4-16,16-5-7 15,22 0 8-15,10 0 26 16,-14 0-31-16,0 0 15 16,-13 0-15-16,-22 0-3 15,-9 0 5-15,-21 0-8 16,0 0 0-16,-18 0 0 15,1 0 4-15,-11 0-5 0,4 0 2 16,0 0 8 0,3 0 13-16,-10-5 6 15,6-3 3-15,1-4 11 0,10-5-27 16,-10-3 8-16,10-3 3 16,-10-9-17-16,0-8 26 15,-8-9-23-15,5-8-8 16,-11-5 15-16,0-10-11 15,0-8-6-15,0-3-2 16,0 1 9-16,-11 4-8 16,-2 6-2-16,-8 8 0 15,-10 6-10-15,0 3 15 16,-3 9-5-16,-11 7 0 16,0 7-9-16,-6 6-5 15,6 6 14-15,0 6 0 0,-6 11-6 16,13 3-27-16,0 0-24 15,-6 26-48-15,23 25-83 16,4 18-52-16,17-4-322 16</inkml:trace>
  <inkml:trace contextRef="#ctx0" brushRef="#br0" timeOffset="284976">26678 4501 531 0,'0'0'302'16,"0"0"-160"-16,0 0-11 16,0 0-30-16,0 0 10 15,0 0-35-15,0-45-23 0,0 40 18 16,0 5-54-16,0 0 12 15,0 0-29-15,0 0-6 16,0 0-4-16,-7 0-12 16,-17 22 22-16,4 4 1 15,13-1 14-15,7 1-22 16,0 2 7-16,0 7 0 16,0-3-12-16,20-2 17 15,11-1-5-15,-17-3 0 16,17 3 6-16,-10-7-12 15,3 2 6-15,-11 1 0 16,8-2-11-16,-11 0 15 0,4 1-4 16,-7-8 0-1,-7 1 6-15,0-6-20 0,0 1 14 16,0-3-2-16,-31-3-6 16,4-6-34-16,-25 0-11 15,0 0-39-15,-3 0-76 16,21-18-33-16,10-14-81 15,24-13-91-15</inkml:trace>
  <inkml:trace contextRef="#ctx0" brushRef="#br0" timeOffset="285129">26589 4610 147 0,'0'0'282'16,"0"0"-157"-16,0 0-4 16,0 0-27-16,0 0 6 15,0 0-30-15,89-111-56 16,-51 105 8-16,14-3-22 0,6 4-6 15,0 2 6-15,1-6-144 16,3 0-88-16,-4-5-299 16</inkml:trace>
  <inkml:trace contextRef="#ctx0" brushRef="#br0" timeOffset="285979">27263 4195 359 0,'0'0'166'0,"0"0"-46"15,0 0 11-15,0 0-16 16,0 0-44-16,-220-137-27 16,182 124-18-16,-14 0 23 0,1 8-19 15,-25 2-12-15,0 3-18 16,11 0 13-16,0 6-19 16,13 17 6-16,14 8 0 15,7 9-10-15,4 2 5 16,3 4 5-16,10 3 0 15,-3 2 9-15,10 1-9 16,0 0 0-16,-7-1 0 16,1-3-2-16,2 1 11 15,4-3-9-15,1-2 0 16,6-2 10-16,-7 0 1 16,7 7-7-16,-7 3 1 15,7 2 24-15,0-3-29 0,0-2 23 16,0-9-10-1,0-3-7-15,0-8 9 0,0-3-15 16,0-3 0-16,0-3 5 16,0 0 6-16,0-1-11 15,0-1 0-15,0-4 9 16,0-6-7-16,0-2-2 16,0-3 0-16,0-3 4 15,0 0 8-15,0 0-10 16,7 0-2-16,6 3-2 15,11 3-3-15,4-1 7 16,17 1-2-16,6 0 11 16,11-3 1-16,3-3-11 0,11 0-1 15,10 0 6-15,3 0-2 16,-6 0-4-16,-1-6 0 16,-9-6 1-16,-15 1 11 15,-3 0-10-15,-20 5-2 16,-5 0 2-16,-16 0 35 15,3 1-18-15,-10-4 17 16,0-2 9-16,0-1-35 16,0 1 25-16,10-4-25 15,-3-5-8-15,-7 3 7 16,13-3 0-16,4-2-9 16,-3-4 0-16,3-5 11 15,-3-1-15-15,3-5 4 16,-10-6 0-16,-1-11 1 0,-13-12 9 15,0-8-10-15,0-12 0 16,0-6 14-16,0-1-16 16,0 1 2-16,-34 0 0 15,-11 6-12-15,-6 9 6 16,-11 14 5-16,17 20-1 16,11 18 1-16,10 13-16 15,10 9 17-15,14 3-36 16,0 8-49-16,0 45-105 15,0 12 11-15,0 3-118 16</inkml:trace>
  <inkml:trace contextRef="#ctx0" brushRef="#br0" timeOffset="286865">28910 4479 166 0,'0'0'518'16,"0"0"-377"-16,0 0-6 15,0 0-20-15,0 0-62 16,0 0 1-16,0-35-19 16,0 35-31-16,0-2 32 15,0 2-34-15,0-4 3 16,0 4 25-16,0 0-26 16,0 0 19-16,0 0 11 0,0 0-6 15,0 0 24 1,0 0-37-16,0 0 1 0,0 0 11 15,0 0-19-15,0 0-4 16,0 0-4-16,0 0-15 16,0 0 8-16,-7 4-15 15,-17 24 22-15,-4 12-15 16,-3 14 30-16,-7 6-15 16,18 9 0-16,3-1 4 15,17-5-6-15,0-5 2 16,0-13 0-16,6-13 0 15,19-18-13-15,12-8 12 16,-9-6-6-16,3 0 7 16,-11 0 18-16,-2-3-14 0,-5-12 3 15,-13-2 19-15,0 0-24 16,0-3 27-16,0 3-29 16,-20 0-2-16,-11 6-3 15,10 5-7-15,-10 3 1 16,0 3-17-16,-7 0-113 15,11 0-49-15,-11 11-104 16,24-7-242-16</inkml:trace>
  <inkml:trace contextRef="#ctx0" brushRef="#br0" timeOffset="287759">29174 4107 443 0,'0'0'203'0,"0"0"-48"0,0 0-8 15,0 0-37-15,0 0 10 16,0 0-66-16,-141-132-25 16,114 132 1-16,-18 0-16 15,-6 0-9-15,-18 0-5 16,-10 21 6-16,-11 4-7 15,-6 7 1-15,0 8 0 16,-7-3 0-16,6 3 13 0,29-3-13 16,16 0 0-16,21-3 4 15,11 0-17-15,6 4 13 16,-3 2 0-16,17 3-4 16,0 3 16-16,0 4-12 15,0 8 0-15,0 9 5 16,6-3-3-16,12 8 3 15,2-4-5-15,4-5 5 16,-10-2 7-16,0-7-7 16,3-4-5-16,-17 0 0 15,0-1-2-15,0-3 8 16,0-4-6-16,0-11 0 16,0-7 10-16,0-13-10 0,0-8 0 15,0-3 0 1,0 0 1-16,7 0 4 0,14 0-5 15,23 0 1-15,25 0 9 16,17 0-5-16,14-3-5 16,3-8 0-16,-7-1-2 15,-6 0 9-15,-18 4-7 16,-4 1 0-16,-9-6 6 16,-7 2-8-16,-1-3 2 15,1-1 0-15,-8-2-3 16,1 0 13-16,-7 0-10 15,-4 0 0-15,-3 3 7 16,0-4 2-16,-3 4-5 16,3-1-4-16,0-1 4 0,-4 1 10 15,-3-2-13-15,-3-3 14 16,-7 3-13-16,3-6 28 16,-4 0-21-16,1-3 9 15,-3-6 18-15,-11-2-29 16,6-3 24-16,-6-5-16 15,0-2-8-15,0-4 7 16,0-4-14-16,0 1 0 16,0-1-4-16,-6 1 16 15,-19-9-12-15,-12-7 0 16,2-4 7-16,-20-5-17 16,4 1 10-16,6-2 0 15,-7 11-5-15,18 17 14 0,3 16-12 16,7 18 3-16,17 15-44 15,-14 0-30-15,-3 20-101 16,-3 28-93-16,3 11-124 16</inkml:trace>
  <inkml:trace contextRef="#ctx0" brushRef="#br0" timeOffset="289117">31124 4098 192 0,'0'0'352'15,"0"0"-195"-15,0 0 19 16,0 0-55-16,0 0-22 16,0 0 3-16,0 0-55 15,0-112-20-15,-45 99-18 16,-20 1 4-16,0 3-12 15,-11 9-1-15,0 0 0 16,18 0 0-16,-1 0 2 16,1 0-2-16,20 14 0 15,0 6 7-15,18 6-15 16,-11 11 8-16,10 12 0 16,11 11-10-16,-4 9 17 15,7 2-7-15,7 6 0 0,0-2 8 16,-7 4-10-1,7 2 2-15,-13 2 0 0,2-3 1 16,-3-6 10-16,1-8-11 16,6-12 0-16,-3-8 8 15,3-12-11-15,7-8 3 16,0-8 0-16,0-8-3 16,0-1 12-16,0-5-9 15,0 1 0-15,0-2 8 16,17 0 14-16,17-3-15 15,18 0 2-15,17 0 28 16,13 0-31-16,14 0 16 0,1 0-11 16,-1 0-4-1,0 0-4-15,-6 0-3 0,-4 0 0 16,10 0 1-16,-7 0 11 16,-6 0-12-16,-18 0 0 15,-3-3 1-15,-17 0-1 16,-25-2 2-16,4 1-2 15,-24 1 25-15,0-3-4 16,7 4 25-16,-7-6-23 16,0-4-19-16,7-2 29 15,0-9-30-15,7-4 7 16,3-4-9-16,-3-12 14 16,6-5-14-16,-2-15-1 0,-5-11 0 15,-13-10-5 1,0 2 12-16,0-1-7 0,-20 6 0 15,-18 0 11-15,7 2-15 16,-7-2 4-16,4 0 0 16,-4 2-9-16,0 7 9 15,0 7 0-15,-7 19-2 16,18 13-7-16,-11 15 4 16,0 11-17-16,-6 3-29 15,-1 0-13-15,-7 17-68 16,8 18-34-16,16 8-108 15,4-6-134-15</inkml:trace>
  <inkml:trace contextRef="#ctx0" brushRef="#br0" timeOffset="289481">31035 4410 548 0,'0'0'117'0,"0"0"-6"0,0 0-18 16,0 0-27-16,0 0 3 15,0 0-26-15,61-41-12 16,-54 36 3-16,14 0-31 16,3-4 11-16,-3 3-14 15,3 0 2-15,-4 4-4 16,4 2 4-16,-24 0-2 16,7 0 0-16,0 0 11 15,-7 0-14-15,14 0 3 16,-7 0 0-16,3 19-6 15,4 13 16-15,-14 7-7 16,0 8 17-16,0 1-19 0,0-2 27 16,0 3-25-1,0-4-2-15,0-2 14 0,0-5-7 16,0-7-6-16,0-11-1 16,0-6 8-16,0-5-2 15,0-6-7-15,0 0-5 16,0-3-23-16,0 0-97 15,-14 0-16-15,-10-12-164 16</inkml:trace>
  <inkml:trace contextRef="#ctx0" brushRef="#br0" timeOffset="289646">31052 4665 298 0,'0'0'241'0,"0"0"-117"16,0 0 8-16,0 0-61 0,0 0-20 15,0 0-42-15,65-44-4 16,-20 39-3-16,-1-1-2 16,1-3-108-16,-24 4-328 15</inkml:trace>
  <inkml:trace contextRef="#ctx0" brushRef="#br1" timeOffset="327281">16167 7146 762 0,'0'0'130'0,"0"0"-35"16,0 0 4-16,0 0-2 15,0 0-41-15,0 0-15 16,0 0-41-16,-58 0 21 16,161-3-20-16,38-14 25 15,37-6-14-15,8-3 25 0,-10-3-33 16,-18 7 8-1,-48 2-4-15,-45 11-1 0,-34 7-9 16,-24 2 2-16,-7 0-94 16,-21 14-99-16,-48 17 25 15,-10 1-104-15</inkml:trace>
  <inkml:trace contextRef="#ctx0" brushRef="#br1" timeOffset="327489">16841 7134 54 0,'0'0'407'16,"0"0"-224"-16,0 0-23 15,0 0-23-15,0 0-31 16,0 0-22-16,-65-54-52 16,65 57-17-16,-7 35-8 0,-10 10 8 15,3 9 49 1,7 3-14-16,0 0-3 0,0 3-19 16,7-3-19-16,0 3 5 15,0-3-12-15,0-5 0 16,0-7-2-16,0-5-16 15,0-12-124-15,0-8-119 16,0-11-149-16</inkml:trace>
  <inkml:trace contextRef="#ctx0" brushRef="#br1" timeOffset="327853">17040 7571 160 0,'0'0'502'0,"0"0"-324"0,0 0-59 16,0 0-23-16,0 0-44 15,0 0-45-15,0-28-7 16,0 28-1-16,0 9 1 16,0 7-1-16,18 2 6 15,-5-1-5-15,11-2 1 16,-10-7 1-16,7-2-3 15,-4-6 9-15,4 0-8 16,-8 0 18-16,5-3-17 0,-12-17 24 16,1-3 38-16,-7-2-13 15,0 1 8-15,0 2-31 16,0 4-12-16,-20 7-15 16,-4 5-8-16,3 6 4 15,-3 0-22-15,10 4-80 16,0 24-15-16,14-3-85 15,0 1-194-15</inkml:trace>
  <inkml:trace contextRef="#ctx0" brushRef="#br1" timeOffset="328179">18013 7086 566 0,'0'0'219'0,"0"0"-68"16,0 0-25-16,0 0-4 16,0 0-35-16,0 0-18 15,-44-143-56-15,13 166-2 16,-4 25 0-16,-20 21-8 16,11 5 17-16,2 6-17 15,5 5 1-15,6 4-1 16,24-3 5-16,7-2-7 15,0-10 1-15,58-8 0 16,18-9 18-16,13-14-19 0,1-15 6 16,-4-10-3-16,-4-13 0 15,-6-5-8 1,-11 0-34-16,-13 0-81 0,-8-9-76 16,-6-11-117-16</inkml:trace>
  <inkml:trace contextRef="#ctx0" brushRef="#br1" timeOffset="328544">18650 7566 423 0,'0'0'221'16,"0"0"-84"-16,0 0-11 0,0 0-32 15,0 0-48 1,0 0-2-16,0-46-33 0,0 46-11 15,0 0-5-15,0 0 2 16,0 9 3-16,0 3 3 16,0-7 0-16,0 1 2 15,0-3-3-15,17-3 0 16,-10 0 8-16,-1 0-6 16,8 0 8-16,0-12 5 15,3-8-1-15,-10 3 31 16,0-3-19-16,-7 3 0 15,0 3-2-15,0 5-26 16,-14 3-2-16,-10 6-3 0,3 0-12 16,-3 0 16-1,18 15-104-15,6 9-44 0,0-3-78 16,24-6-200-16</inkml:trace>
  <inkml:trace contextRef="#ctx0" brushRef="#br1" timeOffset="329066">19540 7354 331 0,'0'0'394'0,"0"0"-272"16,0 0-5-16,0 0-24 15,0 0-36-15,0 0-46 16,38-32-8-16,27 32 16 16,11 0-17-16,3 0 12 15,10 0 9-15,-6 0-22 16,-18 0 11-16,-3 4-7 16,-28-1-3-16,-3 0 8 15,-10-3-6-15,-11 0 8 16,-10 0 40-16,0-12-1 15,0-17-5-15,-10 1-30 16,-24-6-12-16,-11 3 11 0,7 2-14 16,0 3 8-16,11 6 1 15,10 5-10-15,10 7 18 16,0 8-18-16,7 0 2 16,0 0-2-16,0 0-8 15,7 0 8-15,31 17-1 16,6 6 3-16,8 3 2 15,-1 0-4-15,1 5 0 16,-7 1 0-16,-7-1 6 16,-11-3-6-16,-17 2 0 15,-10-2 2-15,0 3-10 16,-62-3-11-16,-3 4-103 16,-11-1-74-16,11-2-75 15,7-2-329-15</inkml:trace>
  <inkml:trace contextRef="#ctx0" brushRef="#br1" timeOffset="330357">24037 7712 846 0,'0'0'194'0,"0"0"-64"0,0 0 3 16,0 0-34-16,0 0-61 16,0 0-17-16,11-3-17 15,-11 6 1-15,0 20 0 16,0 8-3-16,-17 7-2 16,-28 7 11-16,-7 4-6 15,-6 2-10-15,6 1 3 16,8-3-128-16,13-4-121 15,24-5-215-15</inkml:trace>
  <inkml:trace contextRef="#ctx0" brushRef="#br1" timeOffset="330819">25722 7143 346 0,'0'0'416'16,"0"0"-258"-16,0 0-49 16,-24-157-10-16,17 134-23 0,-6 9-24 15,6 6-33 1,0 4 3-16,-10 4-22 0,3 0-12 15,-10 20 11-15,-11 20 1 16,4 11 0-16,1 4 0 16,16-3 1-16,7-2-1 15,7 0 5-15,0-5-5 16,7 1 0-16,24-3 4 16,7-3 3-16,3-3-7 15,-3-3 1-15,6-5 2 16,-6 3-1-16,-17-7-2 15,3-2 0-15,-17 0 5 16,-7-8-8-16,0 1 3 16,-14-1 0-16,-38-4 19 15,-16-3-17-15,2 2 16 0,-9-2-18 16,9-2-8-16,8-1-65 16,13-2-153-16,28 0-155 15,17-3-229-15</inkml:trace>
  <inkml:trace contextRef="#ctx0" brushRef="#br1" timeOffset="331015">25908 7517 199 0,'0'0'476'16,"0"0"-296"-16,0 0-30 15,0 0-19-15,0 0-57 0,0 0-9 16,0-95-42-1,0 95-21-15,0 0-4 0,0 0-102 16,0 6-163-16,0 2-279 16</inkml:trace>
  <inkml:trace contextRef="#ctx0" brushRef="#br1" timeOffset="331329">26627 7092 680 0,'0'0'245'0,"0"0"-61"0,0 0-43 15,0 0-34 1,0 0-20-16,-76-151-53 0,48 147-2 16,-3 4-30-16,1 0 10 15,-5 32-17-15,-10 19 5 16,8 12 0-16,13 5 9 15,17 7-6-15,7-4 1 16,0-5-4-16,17-6 0 16,17-14 5-16,4-6-4 15,0-8-1-15,13-10 0 16,-6-4-9-16,7-10-22 16,-1-5-35-16,8-3-60 0,-15 0-41 15,1-11-74-15,-7-9-106 16</inkml:trace>
  <inkml:trace contextRef="#ctx0" brushRef="#br1" timeOffset="331772">26936 7446 525 0,'0'0'196'16,"0"0"-44"-16,0 0-29 16,0 0-24-16,0 0-10 15,0 0-18-15,0-51-22 16,17 48-16-16,35-3-28 15,13 3 2-15,25 0-2 16,6 0 0-16,-14 1-2 16,-9 2-3-16,-29-3 0 15,-13-3 1-15,-10 0 8 0,-14-2-5 16,-7-6 9-16,0-4 7 16,0-2 0-16,-7 1-17 15,-28-4-3-15,-2 5 5 16,-1 4-5-16,17 6 11 15,4 2-11-15,10 2 0 16,0 4 2-16,0-3 4 16,7 3-6-16,0 0 0 15,0 0 3-15,0 0-13 16,7 0 10-16,24 3 0 16,4 12 9-16,9 5-4 15,1-2-1-15,0 2-3 0,-8-1 5 16,-16-1-7-16,-4 4 1 15,-10 4 0-15,-7 0-5 16,0 8 1-16,-58 0-4 16,-25 0-202-16,-6-2-256 15</inkml:trace>
  <inkml:trace contextRef="#ctx0" brushRef="#br1" timeOffset="349082">20933 7271 872 0,'0'0'158'15,"0"0"-12"-15,0 0 4 16,0 0-53-16,0 0-23 16,0 0-21-16,0 0-36 15,-66-42 15-15,42 42-31 16,-10 17 6-16,-4 12 3 15,-14 10-6-15,8 10-2 16,6 5-2-16,17 9 2 16,11 0-4-16,10 0 6 15,0-4-4-15,24-6 0 16,21-13-6-16,6-14 3 0,8-14-5 16,6-12 8-16,4 0 12 15,-4-7-12-15,4-27 2 16,3-12 13-16,-3-11-12 15,-17-6 11-15,-8-3-1 16,-23-2-11-16,-21 2 24 16,0 6-21-16,0 14-5 15,-38 14 1-15,-7 10 6 16,11 11-13-16,-4 7 6 16,-7 4-34-16,8 6-22 15,9 32-105-15,11-1-160 0,17-3-246 16</inkml:trace>
  <inkml:trace contextRef="#ctx0" brushRef="#br1" timeOffset="349776">21703 6820 736 0,'0'0'183'16,"0"0"-35"-16,0 0 28 15,0 0-39-15,0 0-50 16,0 0-34-16,-14-75-47 0,0 124-1 16,7 17 10-1,-17 20 0-15,11 8 20 0,-1 3-30 16,14 3 0-16,0-3 5 16,0-5-5-16,0-9-4 15,0-11-1-15,0-15-20 16,0-14-30-16,0-15-77 15,0-8-52-15,27-14-43 16,11-6 10-16,14 0 46 16,-1-3-58-16,1-20-1 15,-14 0 225-15,-7-5 23 16,-18-4 167-16,-6-5-37 16,0-2 5-16,-7-2-20 15,0 1-19-15,0 6-16 16,0 0 2-16,0 8-34 0,0 5-17 15,0 11 1-15,0 4-35 16,0 2 16-16,0 4-36 16,7 0 0-16,17 10-5 15,4 15 5-15,-4 9 0 16,-4 3 2-16,-2-3 10 16,-5 1-11-16,-6-3-1 15,-7-7 0-15,7-8-9 16,-7-6 12-16,0-5-3 15,0-6 0-15,0 0 5 16,0 0 5-16,0 0-1 16,0-14-3-16,0-11 1 15,24-7-3-15,4-3-4 16,3 1 0-16,6 3 4 0,-9 5-2 16,3 15-2-16,-17 5-3 15,3 6 1-15,-3 0-11 16,-1 15 13-16,4 15 0 15,-3 5 3-15,-14-1-13 16,7 1 8-16,-7-4-29 16,0-5-49-16,0-9-78 15,0-8-51-15,0-9-114 16</inkml:trace>
  <inkml:trace contextRef="#ctx0" brushRef="#br1" timeOffset="350026">22504 6888 486 0,'0'0'142'0,"0"0"40"15,0 0-5-15,0 0-58 16,0 0-31-16,0 0-88 16,-52-51 20-16,111 102 11 15,10 18 4-15,3 11 18 16,3 9-19-16,-9 3-17 15,-4 2 18-15,-28-5-22 16,-17-1-6-16,-17-6-1 0,-31-4-6 16,-51-6-27-1,-14-13-167-15,-15-4-313 0</inkml:trace>
  <inkml:trace contextRef="#ctx0" brushRef="#br1" timeOffset="351001">28583 7188 711 0,'0'0'230'15,"0"0"-98"-15,0 0 36 16,0 0-83-16,0 0-18 16,0 0-30-16,-14 0-22 15,-3 10 1-15,3 12-13 0,-17 13-3 16,4 7 0-16,3 9 8 16,10 7-8-16,14-1 0 15,0-2 4-15,45-7-14 16,13-14 10-16,11-10 0 15,-11-14-1-15,-6-10 10 16,-7 0-9-16,-7-10 10 16,-4-25-6-16,-3-8 31 15,-11-11-3-15,-2-9-1 16,-5-8-3-16,-13 2-26 16,0 3 15-16,0 15-17 15,-31 13 5-15,-10 19-13 16,-14 10 7-16,-3 9-2 0,13 5 1 15,0 33-60 1,25 11-60-16,13 2-134 0,7 0-188 16</inkml:trace>
  <inkml:trace contextRef="#ctx0" brushRef="#br1" timeOffset="351303">29487 6643 880 0,'0'0'215'0,"0"0"-31"15,0 0-25-15,0 0-71 16,0 0-21-16,0 0-59 16,-96-80-6-16,89 145-2 15,0 26 5-15,-3 25 13 16,-4 8-10-16,0 9-8 15,-3-2 19-15,10-10-15 16,7-10-4-16,0-20 0 16,0-11-13-16,31-17-35 15,0-17-69-15,4-17-94 16,16-18-78-16,4-11-42 16,4 0-194-16</inkml:trace>
  <inkml:trace contextRef="#ctx0" brushRef="#br1" timeOffset="351719">29738 7541 100 0,'0'0'345'0,"0"0"-170"0,0 0-20 16,0 0 3-16,-117-158-50 15,117 147-37-15,0-1 4 16,0 6-31-16,7 0-19 16,31 4-6-16,-4 2-14 15,4 0 16-15,7 0-17 16,-7 8 8-16,-7 13-1 15,-4 7-6-15,-13 0-4 16,-4 4-1-16,-10-1 4 16,0-2 1-16,0-2-5 15,0-9 0-15,-10-5 9 0,3-8-4 16,0-2 0-16,0-3 5 16,7 0-1-16,0-8 18 15,0-21-27-15,0-3 8 16,0 1 15-16,0-7-22 15,31 4 16-15,-3 0-17 16,10 9-1-16,-7 5-5 16,-4 14-9-16,4 6 14 15,-10 0-11-15,10 26 11 16,0 13 1-16,-4 4 0 16,-10 3 0-16,4-3-7 15,-7-4-6-15,-7-4-52 16,3-4-63-16,-10-10-97 15,0-13-206-15</inkml:trace>
  <inkml:trace contextRef="#ctx0" brushRef="#br1" timeOffset="351987">30495 6600 820 0,'0'0'202'0,"0"0"-82"16,0 0 2-16,0 0-47 0,0 0-70 15,0 0 25 1,154 114 3-16,-71-14-5 0,-7 12-1 16,-18 10-27-16,-13 9 17 15,-31 2-16-15,-14-5 3 16,0-5-8-16,-66-17-27 15,-30-17-149-15,-7-18-191 16</inkml:trace>
  <inkml:trace contextRef="#ctx0" brushRef="#br1" timeOffset="360165">15019 3815 151 0,'0'0'318'16,"0"0"-155"-16,0 0-43 15,0 0-7-15,0 0-15 16,0 0-30-16,0 0 24 0,0 0-24 15,-7 0-22-15,14 0 36 16,30 0-35-16,15 0 1 16,13 0 27-16,32-6-56 15,23-5 27-15,28-4-30 16,20 1-4-16,25 0-6 16,23 0-2-16,8 5-4 15,20 4 2-15,0 5 15 16,7 0-17-16,11 0 0 15,-11 0 0-15,0-9 2 16,3 1-1-16,-17-4-1 16,-24 4 0-16,-27-1 10 15,-14-5-15-15,-10-1 5 0,-1-2 0 16,-3 0-4 0,11 0 8-16,-11 0-4 0,-10 5 0 15,-7 0 13-15,-17 4-19 16,-4 0 6-16,-3-1 0 15,-4 3-1-15,-10 6 8 16,7 0-7-16,1-3 0 16,2 3 11-16,-10-3-13 15,14 1 2-15,-10-1 0 16,-4 0-12-16,-24 3 23 16,3-3-11-16,-6 0 0 15,-4-3 11-15,25 0-23 0,-1-2 12 16,31-3 0-1,14 0-11-15,14-4 19 0,10 1-8 16,-24-4 0-16,0 2 9 16,-24-2-17-16,-28 4 8 15,-17-1 0-15,-17 1-8 16,-20 0 26-16,2-12-18 16,22-3 0-16,3-2 11 15,17-3-22-15,-4 8 11 16,-16 3 0-16,-7 3-5 15,-15 6 23-15,-6-3-18 16,-3 0 0-16,-4-4 9 16,-3-7-12-16,3-3 3 15,-11-9 0-15,8-6-5 16,3-5 19-16,-10-4-14 0,10 1 0 16,-17 0 6-16,-7-1-22 15,0 1 24-15,0-1-8 16,0 1 1-16,0 0 18 15,0 7-19-15,0-1 0 16,0 6 1-16,0 5-8 16,0 5 8-16,0 1-1 15,0 0 0-15,-7-1 9 16,-10 0-9-16,10-1 0 16,0-3 0-16,-7 1-7 15,-3-1 12-15,-4-1-5 16,-10 3 0-16,-20 0-5 0,-21-3-8 15,-42 5 13 1,-17-4 0-16,-27 3-8 0,-3-1 11 16,-11 2-3-16,24 6 0 15,24 4 11-15,4 14-15 16,17 4 4-16,6 4 0 16,1 0-18-16,-7 9 24 15,-17 14-6-15,-14-3 0 16,-21 0 12-16,-17-3-13 15,3-5 1-15,-3-4 0 16,25-5-20-16,6-3 32 16,24 0-12-16,3 0 0 15,4 0 12-15,0 0-20 16,-10-11 8-16,-28 2 0 16,-14 4-13-16,-30-1 29 0,-18 0-16 15,4 3 0-15,0 0 9 16,27 3-21-16,14 0 12 15,34 0 0-15,11 0-5 16,3 0 18-16,3 0-13 16,-9 0 0-16,-25 14 8 15,-4 4-29-15,-9 7 21 16,-11 1 0-16,10 3-6 16,8 2 20-16,-5-2-15 15,18 2 1-15,11 1 0 16,-4-7-9-16,13-2 9 15,18-3 0-15,-7 0 0 0,14-3 16 16,6 0-22-16,1 3 6 16,0-2 0-16,16 2-15 15,12-3 20-15,9 0-5 16,0 0 0-16,8-3 12 16,-1 7-20-16,0-1 8 15,11-1 0-15,3 7-15 16,-7 0 20-16,4 0-5 15,-4 3 0-15,7-1 11 16,0-3-22-16,4 4 11 16,-4-3 0-16,3 0-9 15,11-4 17-15,-11-2-8 16,4 0 0-16,4-3 13 0,3 1-23 16,-4-1 10-16,7-3 0 15,-10 4-12-15,3-4 24 16,-10 0-12-16,11 0 0 15,3-2 13-15,-4 2-28 16,-3 1 15-16,3-1 0 16,8 6-10-16,-11-6 18 15,17 6-8-15,-7 3 0 16,7 3-1-16,-3 2-16 16,3 2 17-16,7 3 0 15,0 5-10-15,0 1 29 16,0 4-23-16,0 0 4 0,0 0 0 15,7-1-10-15,10 5 12 16,-3-5-2-16,6 7 0 16,-3-3 9-16,4-7-11 15,3-1 2-15,4-7 0 16,-11-2-9-16,10-3 14 16,-3-1-5-16,4-2 0 15,3-2 6-15,7-5-13 16,6 2 7-16,8-1 0 15,6 0-10-15,18 3 13 16,10 0-6-16,10 0-36 16,38-6-77-16,25-5-21 15,23-9-46-15,41 0 0 0,15-6 3 16,-1-28-140 0</inkml:trace>
  <inkml:trace contextRef="#ctx0" brushRef="#br1" timeOffset="390310">14049 224 753 0,'0'0'194'16,"0"0"-4"-16,0 0-55 16,0 0-20-16,0 0-35 15,0 0-56-15,-31-21 23 0,31 21-47 16,0 0 1-16,0 15-3 15,-7 20-9-15,-10 11 11 16,3 11 0-16,0 3 2 16,8 6 0-16,6 5 0 15,0 0-2-15,0 7 0 16,0-2-24-16,0 5-83 16,0-6-131-16,20 2-217 15</inkml:trace>
  <inkml:trace contextRef="#ctx0" brushRef="#br1" timeOffset="390745">14004 1776 414 0,'0'0'127'0,"0"0"-78"0,0 0 25 15,0 0-11-15,0 0-21 16,0 0 44-16,-10 0-29 16,10 0 8-16,0 0 3 15,0 0-20-15,0 0 3 16,0 9-32-16,0 20 14 16,0 8 22-16,0 12-44 15,0 5 17-15,17 6-19 16,-10 9-7-16,7 5 13 15,-7 3-13-15,-7 6-4 16,0-3-108-16,0 3-256 0</inkml:trace>
  <inkml:trace contextRef="#ctx0" brushRef="#br1" timeOffset="391268">14056 3559 758 0,'0'0'153'16,"0"0"14"-16,0 0-31 16,0 0-32-16,0 0-14 15,0 0-38-15,0-53-8 0,0 53-20 16,0 0-18-16,0 0-12 16,0 0 3-16,0 9-8 15,0 17 9-15,0 8 4 16,7 3 1-16,6 7-3 15,1 4 0-15,3 3-2 16,4 6 10-16,-14 7-16 16,3 4-50-16,-10 3-162 15,0 4-158-15</inkml:trace>
  <inkml:trace contextRef="#ctx0" brushRef="#br1" timeOffset="391809">14018 5185 696 0,'0'0'160'0,"0"0"-7"15,0 0-34-15,0 0-15 16,0 0-22-16,0 0-22 16,0-135 7-16,0 127-33 15,0 5 12-15,0 3-8 16,0 0-30-16,0 0 19 16,0 0-20-16,0 0-4 15,0 0-6-15,0 0 2 0,0 0-7 16,0 20-2-16,7 14 2 15,7 15 5-15,3 8 3 16,3 5 0-16,5 5-1 16,-5-8 9-16,4 2-7 15,-10-6-1-15,0-7-15 16,-14-3-90-16,7-5-109 16,-7-3-130-16,7-5-462 15</inkml:trace>
  <inkml:trace contextRef="#ctx0" brushRef="#br1" timeOffset="392380">14135 6356 701 0,'0'0'185'0,"0"0"-37"0,0 0-36 16,0 0-13-1,0 0-12-15,0 0-57 0,-21-22-2 16,21 39-28-16,0 26 1 16,0 14 1-16,0 12 1 15,0 2 3-15,0 9 12 16,0 3-15-16,14 3 11 15,-7 0-14-15,3-3 4 16,-10-2-9-16,0-14-165 16,0-6-332-16</inkml:trace>
  <inkml:trace contextRef="#ctx0" brushRef="#br1" timeOffset="392868">14049 7975 800 0,'0'0'207'16,"0"0"-67"-16,0 0-3 15,0 0-22-15,0 0-90 16,0 0 3-16,-24-18-28 16,24 44-2-16,0 14 2 15,7 18 9-15,0 10-1 16,3 7 16-16,4 4-15 16,-1 2 6-16,1-4-7 0,3-3-4 15,4-11 3-15,-4-9-5 16,-3-17-4-1,-7-7-11-15,7-10-156 0,3-9-140 16,3-6-407-16</inkml:trace>
  <inkml:trace contextRef="#ctx0" brushRef="#br1" timeOffset="393244">14757 8506 606 0,'0'0'116'16,"0"0"-115"-16,0 0 31 16,0 0 95-16,0 0-5 15,0 0-44-15,238-5-4 16,-132-4 1-16,11 4-38 16,10-4-17-16,-3 1-8 15,-4-1-9-15,8-3-6 0,-11 1 3 16,3 0-100-16,-10-1-111 15,-21 4-256-15</inkml:trace>
  <inkml:trace contextRef="#ctx0" brushRef="#br1" timeOffset="393550">17346 8395 358 0,'0'0'443'16,"0"0"-407"-16,0 0-3 0,0 0 61 16,0 0-10-16,0 0-7 15,179 0-10-15,-107-5-13 16,25-4-6-16,13-2-38 15,3-3-4-15,-3-1-2 16,17-2 2-16,-17 2-12 16,11 1-46-16,-11 0-93 15,-21 2-21-15,-17 4-32 16,-20-1-35-16,-21 9-256 16</inkml:trace>
  <inkml:trace contextRef="#ctx0" brushRef="#br1" timeOffset="393792">19110 8238 495 0,'0'0'164'0,"0"0"-79"15,0 0 49-15,0 0-39 16,224-12-49-16,-100 12-6 15,30-2-6-15,11-2-22 16,-10 4 1-16,-21 0-13 16,-17 0-1-16,-3 0 1 15,-11 0-77-15,7 0-54 0,3 4-88 16,-10-2-246-16</inkml:trace>
  <inkml:trace contextRef="#ctx0" brushRef="#br1" timeOffset="394012">21452 8267 493 0,'0'0'131'16,"0"0"-24"-16,0 0 26 0,0 0-43 16,0 0-29-1,282-32-21-15,-179 29-37 0,24-3 4 16,7 6-7-16,-3 0-13 15,10 0-38-15,-7 0-8 16,7 0-104-16,-7 0-41 16,-24 6-95-16</inkml:trace>
  <inkml:trace contextRef="#ctx0" brushRef="#br1" timeOffset="394270">23573 8267 198 0,'0'0'314'16,"0"0"-204"-16,0 0 5 0,0 0-25 15,0 0-14-15,0 0-23 16,227-6-34-16,-113 1-9 16,9 5-3-16,18-4-7 15,-13 4 0-15,-25 0-29 16,-28 0 24-16,-23 0-7 15,-21 0-3-15,-17 0 14 16,-1 0-40-16,1-6-62 16,10 4-109-16</inkml:trace>
  <inkml:trace contextRef="#ctx0" brushRef="#br1" timeOffset="394494">25320 8246 189 0,'0'0'287'16,"0"0"-188"-16,0 0 23 15,0 0-11-15,0 0-35 16,282 0-12-16,-193 0-20 16,14 0-8-16,38 0-7 15,18 0-29-15,2 0 2 16,-6 0 0-16,-7 0-2 15,-7 0-35-15,-21 0-55 16,-17 0-82-16,-6 0-144 0</inkml:trace>
  <inkml:trace contextRef="#ctx0" brushRef="#br1" timeOffset="394771">27768 8298 429 0,'0'0'222'16,"0"0"-116"-16,0 0 8 15,0 0-44-15,0 0-21 16,327-31-31-16,-197 28-4 16,22 0 5-16,-4 3-13 15,-18 0 12-15,-3 0 7 0,-6-3-16 16,-11 3 6-16,0 0-15 15,3-2-7-15,-3 2 1 16,0 0-93-16,-6 0-44 16,2 0-101-16,-34 0-239 15</inkml:trace>
  <inkml:trace contextRef="#ctx0" brushRef="#br1" timeOffset="394975">30206 8241 267 0,'0'0'178'0,"0"0"-72"0,289 0-16 15,-155 0-30-15,7-3-15 16,0 3 12-16,0 0-25 16,-7-3-10-16,-3 3-19 15,3 0-3-15,-7 0-29 16,-10 0-142-16,-14 0-221 15</inkml:trace>
  <inkml:trace contextRef="#ctx0" brushRef="#br1" timeOffset="395159">32926 8267 124 0,'0'0'54'15,"244"-6"-44"-15,-124 1-3 16,-24-2-7-16,-13 2 4 16,-4 2 28-16,-10 3-3 15,10-3-29-15,3 3-22 16</inkml:trace>
  <inkml:trace contextRef="#ctx0" brushRef="#br1" timeOffset="398079">13812 4730 295 0,'0'0'127'16,"0"0"-58"-16,0 0-35 16,244-2-28-16,-193 2-6 15,-13 0-19-15,-10 0-293 0</inkml:trace>
  <inkml:trace contextRef="#ctx0" brushRef="#br1" timeOffset="399317">914 6253 865 0,'0'0'197'0,"0"0"-74"16,0 0-12-16,0 0-41 16,0 0-51-16,0 0-17 15,0 32-2-15,0 29 0 0,-24 21 9 16,-3 16 3-16,-11-1 27 16,0-3-18-16,7-8-9 15,11-15 4-15,13-12-14 16,7-17 0-16,0-22 1 15,0-12 4-15,0-8-3 16,0 0 9-16,0-20 19 16,0-30 45-16,0-21-73 15,13-17 0-15,18-15-1 16,-3-14 3-16,17-14-6 16,-14-12 0-16,6 14 0 15,-9 23-1-15,-4 38 1 16,-10 36 0-16,-7 21 0 0,-1 11-4 15,12 14-6 1,2 46-31-16,11 35 36 0,-3 27-3 16,-11 13-3-16,-3-4-11 15,-7-8-9-15,6-23-10 16,-2-17-25-16,-4-18-66 16,-7-19-45-16,0-17-3 15,0-15-102-15</inkml:trace>
  <inkml:trace contextRef="#ctx0" brushRef="#br1" timeOffset="400361">564 6689 336 0,'0'0'155'0,"0"0"-43"16,0 0 29-16,0 0-104 15,0 0-10-15,0 0-14 16,261-69-3-16,-113 40 31 15,7-3-3-15,10 2 16 16,-35 4 4-16,-16 5-5 16,-56 7-3-16,-20 8-3 15,-24 4 0-15,-7 2 18 16,-7 0-16-16,0 0 4 16,0 0-8-16,0 0-45 15,0 20-7-15,0 26-11 0,0 19 18 16,7 15 9-1,10 1-7-15,-17 4-2 0,0-2 1 16,0-8 12-16,0-10-13 16,0-17 0-16,0-13 0 15,0-15 4-15,0-11-4 16,0-9 0-16,0 0 11 16,0 0-9-16,0 0 32 15,0-21 33-15,0-22-33 16,-11-19-18-16,-2-15-14 15,6-9-2-15,-7-11 0 16,14 0 9-16,0 5-10 0,0 9 1 16,0 17 0-1,0 15-7-15,21 17-3 0,10 17-7 16,-4 17 0-16,11 0-26 16,7 10 12-16,-1 28 4 15,1 14 0-15,-14-1 12 16,-17 1-18-16,-14 1 14 15,0-4-11-15,0-3-15 16,-7-6 20-16,-17-9-6 16,17-11-12-16,-7-11-2 15,14-6-4-15,0-3 38 16,0 0 11-16,0-12 3 16,21-22 5-16,10-11-7 15,13-4 1-15,-6 3 6 16,-3 2 3-16,2 13 7 15,-12 12 9-15,-12 13 2 0,-13 6-7 16,7 0-22-16,7 3-6 16,3 24-4-16,-3 17 10 15,-7 5-1-15,0 8 1 16,-7 9 0-16,10 9 14 16,-10-2-13-16,0 5 9 15,0-6 1-15,0-9-6 16,0-12 6-16,0-11-11 15,0-15 4-15,0-11 9 16,0-7-12-16,0-7 13 16,0 0 36-16,0 0 21 0,-17-3 25 15,-4-29-52 1,-3-22-40-16,10-15 9 0,-6-14-11 16,2-11 0-16,5-4-1 15,6 4 8-15,-10 6-10 16,3 10 1-16,14 7 0 15,0 11-1-15,0 10-11 16,0 14 3-16,0 14-11 16,14 16-16-16,17 6 4 15,6 0-16-15,15 28 4 16,0 18 40-16,-15 11-22 16,-9 0 7-16,-11 0 15 15,-17-2-17-15,0-6 13 16,-24-7-39-16,-28-1-21 15,-6-5-63-15,6-1-53 0,8-13-110 16</inkml:trace>
  <inkml:trace contextRef="#ctx0" brushRef="#br1" timeOffset="400983">2654 6431 659 0,'0'0'147'15,"0"0"-43"-15,0 0-9 0,0 0-53 16,0 0-30-16,0 0-12 16,0 0 0-16,114 51-6 15,-73-7 12-15,14 0-6 16,-14 6 0-16,-3-7 2 15,-7-3-6-15,-17-9 4 16,-14-5-2-16,0-6-6 16,0-9 6-16,0-5 2 15,-14-6 0-15,-10 0 3 16,3 0 23-16,14-9-13 16,7-19-12-16,0-13 0 15,7-4-1-15,31-15 0 16,14-2 4-16,-1-2-1 0,1 10-1 15,-7 14-2-15,-15 11 2 16,-16 15-6-16,0 5 7 16,-14 7-3-16,7 2 0 15,10 0-10-15,-10 6 6 16,14 25-7-16,-4 11 2 16,3 7 4-16,-6-3 4 15,3-3 1-15,-3-9 0 16,7-9 3-16,-4-10-1 15,-3-6-2-15,10-6 0 16,-11-3 12-16,8 0 10 16,3-12 43-16,-3-13 6 0,-4-4-15 15,-3-5 1-15,-14-4-11 16,0-1-13-16,0-4-18 16,-45 5-15-16,-7 9-6 15,1 13-4-15,-1 7-18 16,14 9-48-16,8 0-75 15,16 32-35-15,14 4-123 16</inkml:trace>
  <inkml:trace contextRef="#ctx0" brushRef="#br1" timeOffset="402208">4005 6389 657 0,'0'0'139'0,"0"0"26"0,0 0-42 16,0 0-47-16,0 0-24 15,0 0-35-15,-106-98-15 16,78 98-2-16,-3 29-3 16,0 19 3-16,4 9 0 15,13 6 0-15,14-8-4 16,0-7 4-16,0-8 0 15,14-11-2-15,7-6-1 16,3-12 0-16,-11-8-5 0,1-3 0 16,3 0 8-1,-10 0 9-15,0-12 3 0,0-4-3 16,-7-2-8-16,7 1 11 16,-7-1-7-16,0 8 3 15,0 1 11-15,0 9-14 16,0 0 2-16,0 0-7 15,0 0-16-15,10 0-3 16,-3 23 3-16,7 5 16 16,-7 1-1-16,17-5 7 15,-10-2-6-15,6-11 1 16,4-5 0-16,4-6 16 16,3 0-11-16,13 0 8 15,-6-26 25-15,7-8-8 16,-7 0 17-16,-11-6-17 0,18 4-15 15,-21 3 7-15,-3 7-22 16,-1 12 2-16,-9 5-3 16,2 9-2-16,1 0 0 15,10 0-6-15,-3 3-18 16,3 20 12-16,-4 0-16 16,5-1 8-16,-12-4 12 15,-6-4-12-15,0-5 19 16,-7-7 0-16,0-2 3 15,0 0 12-15,0 0-4 16,0-2 9-16,0-21-5 16,-21 3-2-16,-3-3-4 0,4 0-6 15,-11 6 0-15,3 3 6 16,4 7-6-16,4 7-4 16,9 0 0-16,-9 7-16 15,6 30 18-15,7 9 2 16,7 7 0-16,0-6-7 15,7-7-1-15,27-12-21 16,11-7 23-16,10-16-1 16,-3-5 7-16,6 0 3 15,7-14-1-15,-6-18 12 16,-4-8-13-16,-21-5 14 16,-10-4 26-16,-17-5 2 15,-7-7 4-15,0-4-18 0,0-1 3 16,-20 6 6-16,-11 14-32 15,6 15 10-15,19 17-7 16,-1 10-6-16,0 4-6 16,0 12-14-16,-10 45-9 15,-4 20 19-15,1 12 14 16,2-1-1-16,11-10-6 16,7-12 0-16,0-15-2 15,0-14 2-15,7-14 0 16,17-11-1-16,-3-10 5 15,3-2-4-15,4 0 0 16,16 0 0-16,8-23 13 16,-1 1-13-16,1 0 0 15,-7 6 0-15,-14 11 2 0,0 5-5 16,-18 0-3-16,1 3-16 16,10 23 10-16,-3 2-21 15,-4 3 14-15,-3-5-21 16,0 0-71-16,-8-6-16 15,25-11-107-15,0-9-194 16</inkml:trace>
  <inkml:trace contextRef="#ctx0" brushRef="#br1" timeOffset="402301">5481 6559 747 0,'0'0'147'15,"0"0"-44"-15,0 0 55 16,0 0-94-16,0 0-48 16,0 0-14-16,137-33 2 15,-48 21-8-15,18 1-116 16,-21 2-118-16,-3 1-366 16</inkml:trace>
  <inkml:trace contextRef="#ctx0" brushRef="#br1" timeOffset="402708">6154 6056 715 0,'0'0'195'0,"0"0"-24"0,0 0-32 16,0 0-43-16,0 0-19 15,0 0-55-15,59-108-22 16,-1 131-7-16,11 22 7 15,-10 18-2-15,-8 12-2 16,-6 14 4-16,-24-4 0 16,-21-4 0-16,0-14-6 15,0-9 6-15,-52-12 0 16,-7-10-3-16,1-12 7 16,-11-10-6-16,25-11 4 0,9-3-2 15,4 0 17 1,24-6-11-16,7-17 5 15,0-3 4-15,0-6-14 0,0 5 13 16,0 1-8-16,21 8-5 16,-4 10 2-16,4 8-3 15,10 0 0-15,-4 0-3 16,11 12-3-16,14 16 2 16,-1 6 4-16,-6 3-34 15,7 1-57-15,-15-1-105 16,-13 0-172-16</inkml:trace>
  <inkml:trace contextRef="#ctx0" brushRef="#br1" timeOffset="403084">742 7571 780 0,'0'0'193'15,"0"0"-144"-15,231-14 23 0,95-23 0 16,149-9 45-16,110-7-32 15,44 1-51-15,10 9-11 16,-40 3-9-16,-56 9-7 16,-55-1 5-16,-58 9-12 15,-76 6 1-15,-55 8-2 16,-72 9 5-16,-62 0-4 16,-48 0 0-16,-34 0-4 15,-32 9-23-15,-51 8-125 16,0-3-167-16</inkml:trace>
  <inkml:trace contextRef="#ctx0" brushRef="#br1" timeOffset="403384">1365 7826 796 0,'0'0'141'15,"0"0"-115"-15,0 0 71 16,0 0 29-16,0 0-48 16,0 0-60-16,409 3 26 15,-76-3 27-15,80-25-22 16,79-4-5-16,17-5-14 16,3-4-15-16,-24 4 9 15,-58-1-22-15,-28 1 0 0,-61-3-1 16,-22-3 3-1,-54 3-4-15,-28 2 0 0,-34 5-53 16,-41 4-75-16,-28 0-192 16,-38-3-281-16</inkml:trace>
  <inkml:trace contextRef="#ctx0" brushRef="#br2" timeOffset="466199">11195 8324 283 0,'0'0'299'0,"0"0"-152"16,0 0 24-16,0 0-61 0,0 0-38 16,0 0-26-16,117-100-30 15,-52 57 36-15,4-6-28 16,-10 1 13-16,-8 2 16 16,-20 1-36-16,-24 4 38 15,-7 9-22-15,0 13-23 16,0 7 28-16,0 12-38 15,-7 0 0-15,-17 0-13 16,-3 6 10-16,-11 25 3 16,0 7 0-16,17-1 3 15,21 0-18-15,0-3 15 16,21 1-18-16,30-1 17 16,18 3-14-16,-3 3 15 15,-1-6 0-15,-3 1 4 16,-18-1-15-16,-23-9 11 0,-7 0 0 15,-14-4-7-15,0 0-6 16,0-7 13-16,-41-3 7 16,-21-2-5-16,-10-7 20 15,-11-2-19-15,-6 0-3 16,-1 0 0-16,1-11 17 16,3 0-35-16,17-3-48 15,31 0-209-15,38-15-163 16</inkml:trace>
  <inkml:trace contextRef="#ctx0" brushRef="#br2" timeOffset="468088">12491 8256 468 0,'0'0'196'0,"0"0"-26"16,0 0-46-16,0 0-39 15,0 0 8-15,0 0-46 0,-75-4 14 16,54 19-8 0,7 1-36-16,-3 4 28 0,3 4-36 15,1 5-7-15,2 5 9 16,4 0-2-16,-13 9-7 16,-4 0-2-16,-11 0-22 15,-2-1-55-15,-15-1-138 16,21-10-171-16</inkml:trace>
  <inkml:trace contextRef="#ctx0" brushRef="#br2" timeOffset="468624">13031 7809 327 0,'0'0'431'16,"0"0"-279"-16,0 0-40 15,0 0 2-15,0 0-88 16,0 0-12-16,7 3-12 16,-7 42 3-16,0 13 22 15,0 8-21-15,0 11 4 16,0 3 24-16,0 11-34 15,0 12 15-15,0 3-11 16,-7-6 2-16,7-14-3 0,0-23-3 16,0-21 0-16,0-13 1 15,0-14 17-15,0-10-19 16,7-5 1-16,3 0 0 16,11-11 19-16,10-32-15 15,-3-10-4-15,2-14 2 16,-23-2 10-16,-7 1-12 15,-7 2 0-15,-44 9 7 16,-18 6-17-16,4 14 10 16,-11 13 0-16,11 7-3 15,13 12 4-15,28-2-4 16,17 7 3-16,7 0-3 0,0-2-7 16,0 2 8-16,24 0 2 15,21 0 1-15,20 0 10 16,1-11-10-16,2-4-1 15,5 1-45-15,-5-4-52 16,-9-2-112-16,-1-2-128 16</inkml:trace>
  <inkml:trace contextRef="#ctx0" brushRef="#br2" timeOffset="469719">13537 7366 455 0,'0'0'138'0,"0"0"-24"15,0 0-11-15,-275 0-31 16,192 0-2-16,-20-6-30 16,-14 4-18-16,-10-2 32 15,-21 2-38-15,0 2 15 16,-24 0 16-16,-7 0-37 16,-13 0 22-16,-8 8-32 0,1 4 9 15,13-1 7-15,32 1-16 16,33-4 0-16,25 6-7 15,24 4 19-15,13 5-12 16,15 5 0-16,6 4-1 16,14 7-17-16,10 7 18 15,7 3 0-15,7 2-4 16,0 6 17-16,0 1-13 16,0-1 0-16,14-2 5 15,10-2 5-15,-3 0-6 16,-15 1 4-16,1 5 25 15,-7 7-29-15,0 8 37 16,0 12 1-16,-27-3-28 0,3 0 19 16,10-6-26-16,7-11 0 15,7-16-7-15,0-8 10 16,0-11-4-16,0-8-6 16,7 0 0-16,14-9 1 15,10 3 5-15,-7-2-6 16,3-5 0-16,4 2 11 15,7-3-11-15,7-1 0 16,13-2 0-16,21-3-1 16,35-3 15-16,33 0-14 15,25 0 0-15,11 0 4 16,-5 0-12-16,1 0 8 0,-17 0 0 16,-21 0-1-16,-14 0 9 15,-17 0-8-15,3 0 0 16,-16 0 3-16,13 0-7 15,-7 0 4-15,7 0 0 16,-10 0-4-16,3 0 20 16,-14 0-21-16,-17 0 5 15,-13 0 0-15,-8 0 0 16,-26 3 0-16,-12-1 0 16,4-2 0-16,-17 0 15 15,7 0-13-15,-7 0 5 16,7-2 1-16,7-16 25 15,0-1-28-15,3 1-4 0,-3 2 7 16,-1-2 7-16,5-5-13 16,-5-2-2-16,1-4 1 15,10-11 22-15,-3-11-22 16,-4-10 9-16,-10-13 15 16,-7-6-19-16,0-8 14 15,0-7-15-15,-38-5 4 16,-7-5-7-16,-6 2 0 15,-8 5-2-15,15 9 3 16,6 15 12-16,24 11-14 16,-3 9-1-16,17 2 0 15,0 1-6-15,0 0 10 0,0 2-4 16,17 6 0 0,-10 9 12-16,-7 14-19 0,0 11 7 15,-59 9-54-15,-81 0-74 16,-77 14-168-16,-58-8-744 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103 114 659 0,'0'0'185'0,"0"0"-62"16,0 0 0-16,0 0-8 16,0 0-83-16,0 0-16 0,0-103-16 15,45 97 8-15,6 6-4 16,1 0-4-16,-8 0 0 16,-6 14-5-16,-10 15 8 15,-4 3-3-15,-10 5 0 16,-14 11-8-16,0 10 6 15,-28 8 2-15,-41 5 5 16,-3-2 4-16,3-6-4 16,4-12 1-16,13-8-5 15,21-15 5-15,18-8-1 16,13-11-5-16,0-6 0 16,0-1 0-16,0 2 6 15,44-4-4-15,8 0 14 0,13 0-14 16,25 0 15-16,6-20-17 15,14 2-1-15,-3 4-15 16,-18 5-216-16,-24 9-269 16</inkml:trace>
  <inkml:trace contextRef="#ctx0" brushRef="#br0" timeOffset="1">1028 277 621 0,'0'0'214'0,"0"0"-157"16,0 0 19-16,0 0-16 15,0 0-60-15,0 0-2 16,24-23-10-16,41 23 12 15,18 0 18-15,13 3-10 16,-7-3-2-16,1 0-6 16,-11 0 5-16,-10 0 11 15,-18 0-5-15,-20-6 28 16,-17-4 15-16,0 3-12 16,-14-1 29-16,0-4-19 15,0-5-32-15,-14 2-6 0,-24-2-14 16,-14 4-2-16,-6 4-8 15,13 3 20-15,-6 3-6 16,13 3-4-16,7 0 8 16,17 0-10-16,14 0 2 15,0 0-5-15,7 0-4 16,38 0-1-16,13 3 10 16,32-1 4-16,-1-2 1 15,0 0 0-15,1 0-5 16,-25 0 0-16,-3 4-1 15,-28 1 9-15,-9 1-8 16,-12-1 0-16,-6 1 1 16,-7 6-11-16,0 2 9 0,-51 6-5 15,-32 6-4 1,-20 0 7-16,0 2-55 0,0 4-132 16,34-3-127-16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0 286 94 0,'0'0'426'0,"0"0"-303"0,0 0 30 16,0 0-29-16,0 0-32 16,0 0-11-16,0 0-17 15,38-45-12-15,-10 21-29 16,-4 2 0-16,10-7 29 16,-3-2-26-16,0-1 0 15,-4-2 15-15,-2 6-34 16,-12 5 15-16,-6 11-19 15,-7 6 3-15,0 6 2 16,0 0-8-16,0 0-5 0,0 0 3 16,0 0-25-16,0 26 14 15,0 11 12-15,0 9-1 16,0 9 1-16,0 8 1 16,0 10 0-16,0 8 3 15,0 1 9-15,0 5-10 16,0-13-2-16,0-11 5 15,0-18-5-15,0-13 0 16,0-16 0-16,0-3-11 16,0-11 14-16,0 2-4 15,0-4 1-15,0 0 0 16,-7 0-7-16,-6 0 4 16,-18 0 3-16,3 0 19 15,-3 0-16-15,0 0-3 16,17 0 0-16,8 0 5 0,6 0-3 15,0 0-2-15,0 0 0 16,0 0-5-16,0 0-16 16,0 0 13-16,27 0 4 15,18 0 8-15,6 0 0 16,11 0-4-16,4 0 0 16,9-6 0-16,-9-9 0 15,16 1-82-15,-23 5-117 16,-22 9-281-16</inkml:trace>
  <inkml:trace contextRef="#ctx0" brushRef="#br0" timeOffset="1">1015 375 535 0,'0'0'114'0,"0"0"-46"16,0 0 24-16,0 0-18 0,0 0-27 15,0 0-47 1,7-14 0-16,30 14 0 0,15-3 21 15,24-2 21-15,3-2-6 16,10 2 14-16,7-4-24 16,-13 3 1-16,-8 0 12 15,-23 1-25-15,-18-1 3 16,-10 3 8-16,-17 3-16 16,-7-2 24-16,0-2 2 15,0-1-1-15,0-6 24 16,-7 2-50-16,-23-5-8 15,-15 2-3-15,10 5-7 16,-2 0 10-16,6 1 8 0,10 4 0 16,14 2 1-1,-10-3-7-15,17 3 7 0,0-3 1 16,0 3-2-16,0 0-7 16,0 0-1-16,0 0-7 15,24 0 3-15,4 0-8 16,9 0 12-16,8 6 0 15,0 8 9-15,-7 0-11 16,-1 3 2-16,-9 1 0 16,3 1-3-16,-24 4 8 15,-7 6-12-15,0 2 7 16,-7 9-29-16,-52 0 4 16,-16 1-94-16,9-4-92 15,22-6-69-15,27 1-414 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186 139 862 0,'0'0'197'0,"0"0"-82"15,0 0 9-15,0 0-13 16,0 0-83-16,0 0-2 16,0-32 9-16,0 32-32 15,0 0 24-15,0 0-27 0,0 0 4 16,0 0-15-16,0 0 10 15,0 0 1-15,0 0 0 16,0 3-8-16,0 11 1 16,0 4 7-16,0 4 0 15,24 1 5-15,3 6-4 16,11 5-1-16,0 0 0 16,0 0 10-16,-11 1-10 15,4-3 0-15,-17-1 0 16,10-3-4-16,-17-2 10 15,0-6-6-15,0-3 0 16,-7-8 7-16,0-4-19 16,0 1 9-16,-21-2-22 0,-24-2 24 15,-23-2-19 1,-22 0-18-16,1 0-74 0,3 0-142 16,17 0-63-16</inkml:trace>
  <inkml:trace contextRef="#ctx0" brushRef="#br0" timeOffset="1">134 69 831 0,'0'0'189'16,"0"0"-38"-16,0 0-44 0,0 0-49 15,217-64-29-15,-131 64-19 16,3 0-10-16,-6 0 0 15,-25 13-26-15,-27 13-131 16,-17 3-257-16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187 143 703 0,'0'0'180'16,"0"0"-25"-16,0 0-25 15,0 0-1-15,0 0-27 16,0 0-49-16,-35-143 5 15,35 143-47-15,0 0 0 16,0 0-11-16,0 0-8 16,0 18 5-16,0 19-11 0,0 14 14 15,0 9 3 1,0 6-1-16,0-3-2 0,0 3 0 16,0-3 9-1,0-4-9-15,0-4 0 0,0-8 0 16,0-14-4-16,0-10 13 15,0-8-9-15,0-13 0 16,0-2 4-16,0 0 6 16,0 0-5-16,0 0 1 15,0-23 14-15,-10-9-18 16,-11 1-2-16,-3 0 15 16,-3-1-14-16,13 9 19 0,-10 4-20 15,10 7 0 1,7 6 1-16,-3 3-1 0,10 3 0 15,0 0-2-15,0 0-14 16,0 3 15-16,0 20-15 16,0 12 16-16,38-1-7 15,30 0 4-15,5-8 3 16,9-12 0-16,8-5 6 16,-1-9 0-16,-10 0-6 15,-10 0 1-15,-11-14 14 16,-27-6-10-16,-10-6 9 15,-14-6 2-15,0 1-11 16,-7-3 2-16,0 11-7 0,-7 5-19 16,-21 12-15-1,-16 6-84-15,6 10-46 0,0 29-38 16,10 13-122-16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4T12:51:44.0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84 77 470 0,'0'0'347'0,"0"0"-206"0,0 0 1 16,0 0-15-16,0 0-7 15,0 0-46-15,0-77-51 16,0 77 4-16,0 0-27 16,0 0-3-16,-7 14-1 15,-17 20 7-15,10 12-3 16,0 9 0-16,4 4 3 15,3 2-5-15,7 1 2 16,0-7 0-16,0-4 8 16,24-11-1-16,14-9-7 0,-10-11 0 15,16-8 1-15,1-12 1 16,-7 0-2-16,0 0 0 16,-4 0 16-16,-10-18-12 15,-3-10 28-15,-14 1 13 16,3-3-17-16,-10 2 6 15,0 1-29-15,-24 2-3 16,-4 8-2-16,-16 2 1 16,6 10-1-16,7 5 0 15,-7 0-20-15,11 0-3 16,-4 20-93-16,-7 12-86 16,17 2-140-16,-3 3-504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8.emf"/><Relationship Id="rId18" Type="http://schemas.openxmlformats.org/officeDocument/2006/relationships/customXml" Target="../ink/ink172.xml"/><Relationship Id="rId26" Type="http://schemas.openxmlformats.org/officeDocument/2006/relationships/customXml" Target="../ink/ink176.xml"/><Relationship Id="rId39" Type="http://schemas.openxmlformats.org/officeDocument/2006/relationships/image" Target="../media/image131.emf"/><Relationship Id="rId21" Type="http://schemas.openxmlformats.org/officeDocument/2006/relationships/image" Target="../media/image122.emf"/><Relationship Id="rId34" Type="http://schemas.openxmlformats.org/officeDocument/2006/relationships/customXml" Target="../ink/ink180.xml"/><Relationship Id="rId42" Type="http://schemas.openxmlformats.org/officeDocument/2006/relationships/customXml" Target="../ink/ink184.xml"/><Relationship Id="rId47" Type="http://schemas.openxmlformats.org/officeDocument/2006/relationships/image" Target="../media/image136.emf"/><Relationship Id="rId7" Type="http://schemas.openxmlformats.org/officeDocument/2006/relationships/image" Target="../media/image115.emf"/><Relationship Id="rId2" Type="http://schemas.openxmlformats.org/officeDocument/2006/relationships/customXml" Target="../ink/ink164.xml"/><Relationship Id="rId16" Type="http://schemas.openxmlformats.org/officeDocument/2006/relationships/customXml" Target="../ink/ink171.xml"/><Relationship Id="rId29" Type="http://schemas.openxmlformats.org/officeDocument/2006/relationships/image" Target="../media/image12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6.xml"/><Relationship Id="rId11" Type="http://schemas.openxmlformats.org/officeDocument/2006/relationships/image" Target="../media/image117.emf"/><Relationship Id="rId24" Type="http://schemas.openxmlformats.org/officeDocument/2006/relationships/customXml" Target="../ink/ink175.xml"/><Relationship Id="rId32" Type="http://schemas.openxmlformats.org/officeDocument/2006/relationships/customXml" Target="../ink/ink179.xml"/><Relationship Id="rId37" Type="http://schemas.openxmlformats.org/officeDocument/2006/relationships/image" Target="../media/image130.emf"/><Relationship Id="rId40" Type="http://schemas.openxmlformats.org/officeDocument/2006/relationships/customXml" Target="../ink/ink183.xml"/><Relationship Id="rId45" Type="http://schemas.openxmlformats.org/officeDocument/2006/relationships/image" Target="../media/image134.emf"/><Relationship Id="rId5" Type="http://schemas.openxmlformats.org/officeDocument/2006/relationships/image" Target="../media/image114.emf"/><Relationship Id="rId15" Type="http://schemas.openxmlformats.org/officeDocument/2006/relationships/image" Target="../media/image119.emf"/><Relationship Id="rId23" Type="http://schemas.openxmlformats.org/officeDocument/2006/relationships/image" Target="../media/image123.emf"/><Relationship Id="rId28" Type="http://schemas.openxmlformats.org/officeDocument/2006/relationships/customXml" Target="../ink/ink177.xml"/><Relationship Id="rId36" Type="http://schemas.openxmlformats.org/officeDocument/2006/relationships/customXml" Target="../ink/ink181.xml"/><Relationship Id="rId10" Type="http://schemas.openxmlformats.org/officeDocument/2006/relationships/customXml" Target="../ink/ink168.xml"/><Relationship Id="rId19" Type="http://schemas.openxmlformats.org/officeDocument/2006/relationships/image" Target="../media/image121.emf"/><Relationship Id="rId31" Type="http://schemas.openxmlformats.org/officeDocument/2006/relationships/image" Target="../media/image127.emf"/><Relationship Id="rId44" Type="http://schemas.openxmlformats.org/officeDocument/2006/relationships/customXml" Target="../ink/ink185.xml"/><Relationship Id="rId4" Type="http://schemas.openxmlformats.org/officeDocument/2006/relationships/customXml" Target="../ink/ink165.xml"/><Relationship Id="rId9" Type="http://schemas.openxmlformats.org/officeDocument/2006/relationships/image" Target="../media/image116.emf"/><Relationship Id="rId14" Type="http://schemas.openxmlformats.org/officeDocument/2006/relationships/customXml" Target="../ink/ink170.xml"/><Relationship Id="rId22" Type="http://schemas.openxmlformats.org/officeDocument/2006/relationships/customXml" Target="../ink/ink174.xml"/><Relationship Id="rId27" Type="http://schemas.openxmlformats.org/officeDocument/2006/relationships/image" Target="../media/image125.emf"/><Relationship Id="rId30" Type="http://schemas.openxmlformats.org/officeDocument/2006/relationships/customXml" Target="../ink/ink178.xml"/><Relationship Id="rId35" Type="http://schemas.openxmlformats.org/officeDocument/2006/relationships/image" Target="../media/image129.emf"/><Relationship Id="rId43" Type="http://schemas.openxmlformats.org/officeDocument/2006/relationships/image" Target="../media/image133.emf"/><Relationship Id="rId8" Type="http://schemas.openxmlformats.org/officeDocument/2006/relationships/customXml" Target="../ink/ink167.xml"/><Relationship Id="rId3" Type="http://schemas.openxmlformats.org/officeDocument/2006/relationships/image" Target="../media/image113.emf"/><Relationship Id="rId12" Type="http://schemas.openxmlformats.org/officeDocument/2006/relationships/customXml" Target="../ink/ink169.xml"/><Relationship Id="rId17" Type="http://schemas.openxmlformats.org/officeDocument/2006/relationships/image" Target="../media/image120.emf"/><Relationship Id="rId25" Type="http://schemas.openxmlformats.org/officeDocument/2006/relationships/image" Target="../media/image124.emf"/><Relationship Id="rId33" Type="http://schemas.openxmlformats.org/officeDocument/2006/relationships/image" Target="../media/image128.emf"/><Relationship Id="rId38" Type="http://schemas.openxmlformats.org/officeDocument/2006/relationships/customXml" Target="../ink/ink182.xml"/><Relationship Id="rId46" Type="http://schemas.openxmlformats.org/officeDocument/2006/relationships/customXml" Target="../ink/ink186.xml"/><Relationship Id="rId20" Type="http://schemas.openxmlformats.org/officeDocument/2006/relationships/customXml" Target="../ink/ink173.xml"/><Relationship Id="rId41" Type="http://schemas.openxmlformats.org/officeDocument/2006/relationships/image" Target="../media/image13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0.xml"/><Relationship Id="rId13" Type="http://schemas.openxmlformats.org/officeDocument/2006/relationships/image" Target="../media/image89.emf"/><Relationship Id="rId18" Type="http://schemas.openxmlformats.org/officeDocument/2006/relationships/customXml" Target="../ink/ink195.xml"/><Relationship Id="rId26" Type="http://schemas.openxmlformats.org/officeDocument/2006/relationships/customXml" Target="../ink/ink199.xml"/><Relationship Id="rId3" Type="http://schemas.openxmlformats.org/officeDocument/2006/relationships/image" Target="../media/image84.emf"/><Relationship Id="rId21" Type="http://schemas.openxmlformats.org/officeDocument/2006/relationships/image" Target="../media/image137.emf"/><Relationship Id="rId7" Type="http://schemas.openxmlformats.org/officeDocument/2006/relationships/image" Target="../media/image86.emf"/><Relationship Id="rId12" Type="http://schemas.openxmlformats.org/officeDocument/2006/relationships/customXml" Target="../ink/ink192.xml"/><Relationship Id="rId17" Type="http://schemas.openxmlformats.org/officeDocument/2006/relationships/image" Target="../media/image91.emf"/><Relationship Id="rId25" Type="http://schemas.openxmlformats.org/officeDocument/2006/relationships/image" Target="../media/image139.emf"/><Relationship Id="rId2" Type="http://schemas.openxmlformats.org/officeDocument/2006/relationships/customXml" Target="../ink/ink187.xml"/><Relationship Id="rId16" Type="http://schemas.openxmlformats.org/officeDocument/2006/relationships/customXml" Target="../ink/ink194.xml"/><Relationship Id="rId20" Type="http://schemas.openxmlformats.org/officeDocument/2006/relationships/customXml" Target="../ink/ink19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9.xml"/><Relationship Id="rId11" Type="http://schemas.openxmlformats.org/officeDocument/2006/relationships/image" Target="../media/image88.emf"/><Relationship Id="rId24" Type="http://schemas.openxmlformats.org/officeDocument/2006/relationships/customXml" Target="../ink/ink198.xml"/><Relationship Id="rId5" Type="http://schemas.openxmlformats.org/officeDocument/2006/relationships/image" Target="../media/image85.emf"/><Relationship Id="rId15" Type="http://schemas.openxmlformats.org/officeDocument/2006/relationships/image" Target="../media/image90.emf"/><Relationship Id="rId23" Type="http://schemas.openxmlformats.org/officeDocument/2006/relationships/image" Target="../media/image138.emf"/><Relationship Id="rId10" Type="http://schemas.openxmlformats.org/officeDocument/2006/relationships/customXml" Target="../ink/ink191.xml"/><Relationship Id="rId19" Type="http://schemas.openxmlformats.org/officeDocument/2006/relationships/image" Target="../media/image112.emf"/><Relationship Id="rId4" Type="http://schemas.openxmlformats.org/officeDocument/2006/relationships/customXml" Target="../ink/ink188.xml"/><Relationship Id="rId9" Type="http://schemas.openxmlformats.org/officeDocument/2006/relationships/image" Target="../media/image87.emf"/><Relationship Id="rId14" Type="http://schemas.openxmlformats.org/officeDocument/2006/relationships/customXml" Target="../ink/ink193.xml"/><Relationship Id="rId22" Type="http://schemas.openxmlformats.org/officeDocument/2006/relationships/customXml" Target="../ink/ink197.xml"/><Relationship Id="rId27" Type="http://schemas.openxmlformats.org/officeDocument/2006/relationships/image" Target="../media/image140.emf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2.xml"/><Relationship Id="rId21" Type="http://schemas.openxmlformats.org/officeDocument/2006/relationships/image" Target="../media/image150.emf"/><Relationship Id="rId42" Type="http://schemas.openxmlformats.org/officeDocument/2006/relationships/customXml" Target="../ink/ink220.xml"/><Relationship Id="rId47" Type="http://schemas.openxmlformats.org/officeDocument/2006/relationships/image" Target="../media/image163.emf"/><Relationship Id="rId63" Type="http://schemas.openxmlformats.org/officeDocument/2006/relationships/image" Target="../media/image171.emf"/><Relationship Id="rId68" Type="http://schemas.openxmlformats.org/officeDocument/2006/relationships/customXml" Target="../ink/ink233.xml"/><Relationship Id="rId16" Type="http://schemas.openxmlformats.org/officeDocument/2006/relationships/customXml" Target="../ink/ink207.xml"/><Relationship Id="rId11" Type="http://schemas.openxmlformats.org/officeDocument/2006/relationships/image" Target="../media/image145.emf"/><Relationship Id="rId24" Type="http://schemas.openxmlformats.org/officeDocument/2006/relationships/customXml" Target="../ink/ink211.xml"/><Relationship Id="rId32" Type="http://schemas.openxmlformats.org/officeDocument/2006/relationships/customXml" Target="../ink/ink215.xml"/><Relationship Id="rId37" Type="http://schemas.openxmlformats.org/officeDocument/2006/relationships/image" Target="../media/image158.emf"/><Relationship Id="rId40" Type="http://schemas.openxmlformats.org/officeDocument/2006/relationships/customXml" Target="../ink/ink219.xml"/><Relationship Id="rId45" Type="http://schemas.openxmlformats.org/officeDocument/2006/relationships/image" Target="../media/image162.emf"/><Relationship Id="rId53" Type="http://schemas.openxmlformats.org/officeDocument/2006/relationships/image" Target="../media/image166.emf"/><Relationship Id="rId58" Type="http://schemas.openxmlformats.org/officeDocument/2006/relationships/customXml" Target="../ink/ink228.xml"/><Relationship Id="rId66" Type="http://schemas.openxmlformats.org/officeDocument/2006/relationships/customXml" Target="../ink/ink232.xml"/><Relationship Id="rId74" Type="http://schemas.openxmlformats.org/officeDocument/2006/relationships/customXml" Target="../ink/ink236.xml"/><Relationship Id="rId79" Type="http://schemas.openxmlformats.org/officeDocument/2006/relationships/image" Target="../media/image179.emf"/><Relationship Id="rId5" Type="http://schemas.openxmlformats.org/officeDocument/2006/relationships/image" Target="../media/image142.emf"/><Relationship Id="rId61" Type="http://schemas.openxmlformats.org/officeDocument/2006/relationships/image" Target="../media/image170.emf"/><Relationship Id="rId19" Type="http://schemas.openxmlformats.org/officeDocument/2006/relationships/image" Target="../media/image149.emf"/><Relationship Id="rId14" Type="http://schemas.openxmlformats.org/officeDocument/2006/relationships/customXml" Target="../ink/ink206.xml"/><Relationship Id="rId22" Type="http://schemas.openxmlformats.org/officeDocument/2006/relationships/customXml" Target="../ink/ink210.xml"/><Relationship Id="rId27" Type="http://schemas.openxmlformats.org/officeDocument/2006/relationships/image" Target="../media/image153.emf"/><Relationship Id="rId30" Type="http://schemas.openxmlformats.org/officeDocument/2006/relationships/customXml" Target="../ink/ink214.xml"/><Relationship Id="rId35" Type="http://schemas.openxmlformats.org/officeDocument/2006/relationships/image" Target="../media/image157.emf"/><Relationship Id="rId43" Type="http://schemas.openxmlformats.org/officeDocument/2006/relationships/image" Target="../media/image161.emf"/><Relationship Id="rId48" Type="http://schemas.openxmlformats.org/officeDocument/2006/relationships/customXml" Target="../ink/ink223.xml"/><Relationship Id="rId56" Type="http://schemas.openxmlformats.org/officeDocument/2006/relationships/customXml" Target="../ink/ink227.xml"/><Relationship Id="rId64" Type="http://schemas.openxmlformats.org/officeDocument/2006/relationships/customXml" Target="../ink/ink231.xml"/><Relationship Id="rId69" Type="http://schemas.openxmlformats.org/officeDocument/2006/relationships/image" Target="../media/image174.emf"/><Relationship Id="rId77" Type="http://schemas.openxmlformats.org/officeDocument/2006/relationships/image" Target="../media/image178.emf"/><Relationship Id="rId8" Type="http://schemas.openxmlformats.org/officeDocument/2006/relationships/customXml" Target="../ink/ink203.xml"/><Relationship Id="rId51" Type="http://schemas.openxmlformats.org/officeDocument/2006/relationships/image" Target="../media/image165.emf"/><Relationship Id="rId72" Type="http://schemas.openxmlformats.org/officeDocument/2006/relationships/customXml" Target="../ink/ink235.xml"/><Relationship Id="rId3" Type="http://schemas.openxmlformats.org/officeDocument/2006/relationships/image" Target="../media/image141.emf"/><Relationship Id="rId12" Type="http://schemas.openxmlformats.org/officeDocument/2006/relationships/customXml" Target="../ink/ink205.xml"/><Relationship Id="rId17" Type="http://schemas.openxmlformats.org/officeDocument/2006/relationships/image" Target="../media/image148.emf"/><Relationship Id="rId25" Type="http://schemas.openxmlformats.org/officeDocument/2006/relationships/image" Target="../media/image152.emf"/><Relationship Id="rId33" Type="http://schemas.openxmlformats.org/officeDocument/2006/relationships/image" Target="../media/image156.emf"/><Relationship Id="rId38" Type="http://schemas.openxmlformats.org/officeDocument/2006/relationships/customXml" Target="../ink/ink218.xml"/><Relationship Id="rId46" Type="http://schemas.openxmlformats.org/officeDocument/2006/relationships/customXml" Target="../ink/ink222.xml"/><Relationship Id="rId59" Type="http://schemas.openxmlformats.org/officeDocument/2006/relationships/image" Target="../media/image169.emf"/><Relationship Id="rId67" Type="http://schemas.openxmlformats.org/officeDocument/2006/relationships/image" Target="../media/image173.emf"/><Relationship Id="rId20" Type="http://schemas.openxmlformats.org/officeDocument/2006/relationships/customXml" Target="../ink/ink209.xml"/><Relationship Id="rId41" Type="http://schemas.openxmlformats.org/officeDocument/2006/relationships/image" Target="../media/image160.emf"/><Relationship Id="rId54" Type="http://schemas.openxmlformats.org/officeDocument/2006/relationships/customXml" Target="../ink/ink226.xml"/><Relationship Id="rId62" Type="http://schemas.openxmlformats.org/officeDocument/2006/relationships/customXml" Target="../ink/ink230.xml"/><Relationship Id="rId70" Type="http://schemas.openxmlformats.org/officeDocument/2006/relationships/customXml" Target="../ink/ink234.xml"/><Relationship Id="rId75" Type="http://schemas.openxmlformats.org/officeDocument/2006/relationships/image" Target="../media/image17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2.xml"/><Relationship Id="rId15" Type="http://schemas.openxmlformats.org/officeDocument/2006/relationships/image" Target="../media/image147.emf"/><Relationship Id="rId23" Type="http://schemas.openxmlformats.org/officeDocument/2006/relationships/image" Target="../media/image151.emf"/><Relationship Id="rId28" Type="http://schemas.openxmlformats.org/officeDocument/2006/relationships/customXml" Target="../ink/ink213.xml"/><Relationship Id="rId36" Type="http://schemas.openxmlformats.org/officeDocument/2006/relationships/customXml" Target="../ink/ink217.xml"/><Relationship Id="rId49" Type="http://schemas.openxmlformats.org/officeDocument/2006/relationships/image" Target="../media/image164.emf"/><Relationship Id="rId57" Type="http://schemas.openxmlformats.org/officeDocument/2006/relationships/image" Target="../media/image168.emf"/><Relationship Id="rId10" Type="http://schemas.openxmlformats.org/officeDocument/2006/relationships/customXml" Target="../ink/ink204.xml"/><Relationship Id="rId31" Type="http://schemas.openxmlformats.org/officeDocument/2006/relationships/image" Target="../media/image155.emf"/><Relationship Id="rId44" Type="http://schemas.openxmlformats.org/officeDocument/2006/relationships/customXml" Target="../ink/ink221.xml"/><Relationship Id="rId52" Type="http://schemas.openxmlformats.org/officeDocument/2006/relationships/customXml" Target="../ink/ink225.xml"/><Relationship Id="rId60" Type="http://schemas.openxmlformats.org/officeDocument/2006/relationships/customXml" Target="../ink/ink229.xml"/><Relationship Id="rId65" Type="http://schemas.openxmlformats.org/officeDocument/2006/relationships/image" Target="../media/image172.emf"/><Relationship Id="rId73" Type="http://schemas.openxmlformats.org/officeDocument/2006/relationships/image" Target="../media/image176.emf"/><Relationship Id="rId78" Type="http://schemas.openxmlformats.org/officeDocument/2006/relationships/customXml" Target="../ink/ink238.xml"/><Relationship Id="rId4" Type="http://schemas.openxmlformats.org/officeDocument/2006/relationships/customXml" Target="../ink/ink201.xml"/><Relationship Id="rId9" Type="http://schemas.openxmlformats.org/officeDocument/2006/relationships/image" Target="../media/image144.emf"/><Relationship Id="rId13" Type="http://schemas.openxmlformats.org/officeDocument/2006/relationships/image" Target="../media/image146.emf"/><Relationship Id="rId18" Type="http://schemas.openxmlformats.org/officeDocument/2006/relationships/customXml" Target="../ink/ink208.xml"/><Relationship Id="rId39" Type="http://schemas.openxmlformats.org/officeDocument/2006/relationships/image" Target="../media/image159.emf"/><Relationship Id="rId34" Type="http://schemas.openxmlformats.org/officeDocument/2006/relationships/customXml" Target="../ink/ink216.xml"/><Relationship Id="rId50" Type="http://schemas.openxmlformats.org/officeDocument/2006/relationships/customXml" Target="../ink/ink224.xml"/><Relationship Id="rId55" Type="http://schemas.openxmlformats.org/officeDocument/2006/relationships/image" Target="../media/image167.emf"/><Relationship Id="rId76" Type="http://schemas.openxmlformats.org/officeDocument/2006/relationships/customXml" Target="../ink/ink237.xml"/><Relationship Id="rId7" Type="http://schemas.openxmlformats.org/officeDocument/2006/relationships/image" Target="../media/image143.emf"/><Relationship Id="rId71" Type="http://schemas.openxmlformats.org/officeDocument/2006/relationships/image" Target="../media/image175.emf"/><Relationship Id="rId2" Type="http://schemas.openxmlformats.org/officeDocument/2006/relationships/customXml" Target="../ink/ink200.xml"/><Relationship Id="rId29" Type="http://schemas.openxmlformats.org/officeDocument/2006/relationships/image" Target="../media/image15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emf"/><Relationship Id="rId21" Type="http://schemas.openxmlformats.org/officeDocument/2006/relationships/customXml" Target="../ink/ink10.xml"/><Relationship Id="rId42" Type="http://schemas.openxmlformats.org/officeDocument/2006/relationships/image" Target="../media/image24.emf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7.emf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image" Target="../media/image4.jpeg"/><Relationship Id="rId16" Type="http://schemas.openxmlformats.org/officeDocument/2006/relationships/image" Target="../media/image11.emf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5.emf"/><Relationship Id="rId32" Type="http://schemas.openxmlformats.org/officeDocument/2006/relationships/image" Target="../media/image19.emf"/><Relationship Id="rId37" Type="http://schemas.openxmlformats.org/officeDocument/2006/relationships/customXml" Target="../ink/ink18.xml"/><Relationship Id="rId40" Type="http://schemas.openxmlformats.org/officeDocument/2006/relationships/image" Target="../media/image23.emf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2.emf"/><Relationship Id="rId66" Type="http://schemas.openxmlformats.org/officeDocument/2006/relationships/image" Target="../media/image36.emf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10.emf"/><Relationship Id="rId22" Type="http://schemas.openxmlformats.org/officeDocument/2006/relationships/image" Target="../media/image14.emf"/><Relationship Id="rId27" Type="http://schemas.openxmlformats.org/officeDocument/2006/relationships/customXml" Target="../ink/ink13.xml"/><Relationship Id="rId30" Type="http://schemas.openxmlformats.org/officeDocument/2006/relationships/image" Target="../media/image18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7.emf"/><Relationship Id="rId56" Type="http://schemas.openxmlformats.org/officeDocument/2006/relationships/image" Target="../media/image31.emf"/><Relationship Id="rId64" Type="http://schemas.openxmlformats.org/officeDocument/2006/relationships/image" Target="../media/image35.emf"/><Relationship Id="rId69" Type="http://schemas.openxmlformats.org/officeDocument/2006/relationships/customXml" Target="../ink/ink34.xml"/><Relationship Id="rId8" Type="http://schemas.openxmlformats.org/officeDocument/2006/relationships/image" Target="../media/image7.emf"/><Relationship Id="rId51" Type="http://schemas.openxmlformats.org/officeDocument/2006/relationships/customXml" Target="../ink/ink25.xml"/><Relationship Id="rId72" Type="http://schemas.openxmlformats.org/officeDocument/2006/relationships/image" Target="../media/image39.emf"/><Relationship Id="rId3" Type="http://schemas.openxmlformats.org/officeDocument/2006/relationships/customXml" Target="../ink/ink1.xml"/><Relationship Id="rId12" Type="http://schemas.openxmlformats.org/officeDocument/2006/relationships/image" Target="../media/image9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emf"/><Relationship Id="rId46" Type="http://schemas.openxmlformats.org/officeDocument/2006/relationships/image" Target="../media/image26.emf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3.emf"/><Relationship Id="rId41" Type="http://schemas.openxmlformats.org/officeDocument/2006/relationships/customXml" Target="../ink/ink20.xml"/><Relationship Id="rId54" Type="http://schemas.openxmlformats.org/officeDocument/2006/relationships/image" Target="../media/image30.emf"/><Relationship Id="rId62" Type="http://schemas.openxmlformats.org/officeDocument/2006/relationships/image" Target="../media/image34.emf"/><Relationship Id="rId70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emf"/><Relationship Id="rId36" Type="http://schemas.openxmlformats.org/officeDocument/2006/relationships/image" Target="../media/image21.emf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8.emf"/><Relationship Id="rId31" Type="http://schemas.openxmlformats.org/officeDocument/2006/relationships/customXml" Target="../ink/ink15.xml"/><Relationship Id="rId44" Type="http://schemas.openxmlformats.org/officeDocument/2006/relationships/image" Target="../media/image25.emf"/><Relationship Id="rId52" Type="http://schemas.openxmlformats.org/officeDocument/2006/relationships/image" Target="../media/image29.emf"/><Relationship Id="rId60" Type="http://schemas.openxmlformats.org/officeDocument/2006/relationships/image" Target="../media/image33.emf"/><Relationship Id="rId65" Type="http://schemas.openxmlformats.org/officeDocument/2006/relationships/customXml" Target="../ink/ink32.xml"/><Relationship Id="rId4" Type="http://schemas.openxmlformats.org/officeDocument/2006/relationships/image" Target="../media/image5.emf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2.emf"/><Relationship Id="rId39" Type="http://schemas.openxmlformats.org/officeDocument/2006/relationships/customXml" Target="../ink/ink19.xml"/><Relationship Id="rId34" Type="http://schemas.openxmlformats.org/officeDocument/2006/relationships/image" Target="../media/image20.emf"/><Relationship Id="rId50" Type="http://schemas.openxmlformats.org/officeDocument/2006/relationships/image" Target="../media/image28.emf"/><Relationship Id="rId55" Type="http://schemas.openxmlformats.org/officeDocument/2006/relationships/customXml" Target="../ink/ink2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1.xml"/><Relationship Id="rId18" Type="http://schemas.openxmlformats.org/officeDocument/2006/relationships/image" Target="../media/image48.emf"/><Relationship Id="rId26" Type="http://schemas.openxmlformats.org/officeDocument/2006/relationships/image" Target="../media/image52.emf"/><Relationship Id="rId39" Type="http://schemas.openxmlformats.org/officeDocument/2006/relationships/customXml" Target="../ink/ink54.xml"/><Relationship Id="rId21" Type="http://schemas.openxmlformats.org/officeDocument/2006/relationships/customXml" Target="../ink/ink45.xml"/><Relationship Id="rId34" Type="http://schemas.openxmlformats.org/officeDocument/2006/relationships/image" Target="../media/image56.emf"/><Relationship Id="rId42" Type="http://schemas.openxmlformats.org/officeDocument/2006/relationships/image" Target="../media/image60.emf"/><Relationship Id="rId7" Type="http://schemas.openxmlformats.org/officeDocument/2006/relationships/customXml" Target="../ink/ink38.xml"/><Relationship Id="rId2" Type="http://schemas.openxmlformats.org/officeDocument/2006/relationships/image" Target="../media/image40.png"/><Relationship Id="rId16" Type="http://schemas.openxmlformats.org/officeDocument/2006/relationships/image" Target="../media/image47.emf"/><Relationship Id="rId20" Type="http://schemas.openxmlformats.org/officeDocument/2006/relationships/image" Target="../media/image49.emf"/><Relationship Id="rId29" Type="http://schemas.openxmlformats.org/officeDocument/2006/relationships/customXml" Target="../ink/ink49.xml"/><Relationship Id="rId41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11" Type="http://schemas.openxmlformats.org/officeDocument/2006/relationships/customXml" Target="../ink/ink40.xml"/><Relationship Id="rId24" Type="http://schemas.openxmlformats.org/officeDocument/2006/relationships/image" Target="../media/image51.emf"/><Relationship Id="rId32" Type="http://schemas.openxmlformats.org/officeDocument/2006/relationships/image" Target="../media/image55.emf"/><Relationship Id="rId37" Type="http://schemas.openxmlformats.org/officeDocument/2006/relationships/customXml" Target="../ink/ink53.xml"/><Relationship Id="rId40" Type="http://schemas.openxmlformats.org/officeDocument/2006/relationships/image" Target="../media/image59.emf"/><Relationship Id="rId5" Type="http://schemas.openxmlformats.org/officeDocument/2006/relationships/customXml" Target="../ink/ink37.xml"/><Relationship Id="rId15" Type="http://schemas.openxmlformats.org/officeDocument/2006/relationships/customXml" Target="../ink/ink42.xml"/><Relationship Id="rId23" Type="http://schemas.openxmlformats.org/officeDocument/2006/relationships/customXml" Target="../ink/ink46.xml"/><Relationship Id="rId28" Type="http://schemas.openxmlformats.org/officeDocument/2006/relationships/image" Target="../media/image53.emf"/><Relationship Id="rId36" Type="http://schemas.openxmlformats.org/officeDocument/2006/relationships/image" Target="../media/image57.emf"/><Relationship Id="rId10" Type="http://schemas.openxmlformats.org/officeDocument/2006/relationships/image" Target="../media/image44.emf"/><Relationship Id="rId19" Type="http://schemas.openxmlformats.org/officeDocument/2006/relationships/customXml" Target="../ink/ink44.xml"/><Relationship Id="rId31" Type="http://schemas.openxmlformats.org/officeDocument/2006/relationships/customXml" Target="../ink/ink50.xml"/><Relationship Id="rId44" Type="http://schemas.openxmlformats.org/officeDocument/2006/relationships/image" Target="../media/image61.emf"/><Relationship Id="rId4" Type="http://schemas.openxmlformats.org/officeDocument/2006/relationships/image" Target="../media/image41.emf"/><Relationship Id="rId9" Type="http://schemas.openxmlformats.org/officeDocument/2006/relationships/customXml" Target="../ink/ink39.xml"/><Relationship Id="rId14" Type="http://schemas.openxmlformats.org/officeDocument/2006/relationships/image" Target="../media/image46.emf"/><Relationship Id="rId22" Type="http://schemas.openxmlformats.org/officeDocument/2006/relationships/image" Target="../media/image50.emf"/><Relationship Id="rId27" Type="http://schemas.openxmlformats.org/officeDocument/2006/relationships/customXml" Target="../ink/ink48.xml"/><Relationship Id="rId30" Type="http://schemas.openxmlformats.org/officeDocument/2006/relationships/image" Target="../media/image54.emf"/><Relationship Id="rId35" Type="http://schemas.openxmlformats.org/officeDocument/2006/relationships/customXml" Target="../ink/ink52.xml"/><Relationship Id="rId43" Type="http://schemas.openxmlformats.org/officeDocument/2006/relationships/customXml" Target="../ink/ink56.xml"/><Relationship Id="rId8" Type="http://schemas.openxmlformats.org/officeDocument/2006/relationships/image" Target="../media/image43.emf"/><Relationship Id="rId3" Type="http://schemas.openxmlformats.org/officeDocument/2006/relationships/customXml" Target="../ink/ink36.xml"/><Relationship Id="rId12" Type="http://schemas.openxmlformats.org/officeDocument/2006/relationships/image" Target="../media/image45.emf"/><Relationship Id="rId17" Type="http://schemas.openxmlformats.org/officeDocument/2006/relationships/customXml" Target="../ink/ink43.xml"/><Relationship Id="rId25" Type="http://schemas.openxmlformats.org/officeDocument/2006/relationships/customXml" Target="../ink/ink47.xml"/><Relationship Id="rId33" Type="http://schemas.openxmlformats.org/officeDocument/2006/relationships/customXml" Target="../ink/ink51.xml"/><Relationship Id="rId38" Type="http://schemas.openxmlformats.org/officeDocument/2006/relationships/image" Target="../media/image58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2.xml"/><Relationship Id="rId18" Type="http://schemas.openxmlformats.org/officeDocument/2006/relationships/image" Target="../media/image69.emf"/><Relationship Id="rId26" Type="http://schemas.openxmlformats.org/officeDocument/2006/relationships/image" Target="../media/image73.emf"/><Relationship Id="rId39" Type="http://schemas.openxmlformats.org/officeDocument/2006/relationships/customXml" Target="../ink/ink75.xml"/><Relationship Id="rId21" Type="http://schemas.openxmlformats.org/officeDocument/2006/relationships/customXml" Target="../ink/ink66.xml"/><Relationship Id="rId34" Type="http://schemas.openxmlformats.org/officeDocument/2006/relationships/image" Target="../media/image77.emf"/><Relationship Id="rId42" Type="http://schemas.openxmlformats.org/officeDocument/2006/relationships/image" Target="../media/image81.emf"/><Relationship Id="rId7" Type="http://schemas.openxmlformats.org/officeDocument/2006/relationships/customXml" Target="../ink/ink59.xml"/><Relationship Id="rId2" Type="http://schemas.openxmlformats.org/officeDocument/2006/relationships/image" Target="../media/image4.jpeg"/><Relationship Id="rId16" Type="http://schemas.openxmlformats.org/officeDocument/2006/relationships/image" Target="../media/image68.emf"/><Relationship Id="rId20" Type="http://schemas.openxmlformats.org/officeDocument/2006/relationships/image" Target="../media/image70.emf"/><Relationship Id="rId29" Type="http://schemas.openxmlformats.org/officeDocument/2006/relationships/customXml" Target="../ink/ink70.xml"/><Relationship Id="rId41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emf"/><Relationship Id="rId11" Type="http://schemas.openxmlformats.org/officeDocument/2006/relationships/customXml" Target="../ink/ink61.xml"/><Relationship Id="rId24" Type="http://schemas.openxmlformats.org/officeDocument/2006/relationships/image" Target="../media/image72.emf"/><Relationship Id="rId32" Type="http://schemas.openxmlformats.org/officeDocument/2006/relationships/image" Target="../media/image76.emf"/><Relationship Id="rId37" Type="http://schemas.openxmlformats.org/officeDocument/2006/relationships/customXml" Target="../ink/ink74.xml"/><Relationship Id="rId40" Type="http://schemas.openxmlformats.org/officeDocument/2006/relationships/image" Target="../media/image80.emf"/><Relationship Id="rId5" Type="http://schemas.openxmlformats.org/officeDocument/2006/relationships/customXml" Target="../ink/ink58.xml"/><Relationship Id="rId15" Type="http://schemas.openxmlformats.org/officeDocument/2006/relationships/customXml" Target="../ink/ink63.xml"/><Relationship Id="rId23" Type="http://schemas.openxmlformats.org/officeDocument/2006/relationships/customXml" Target="../ink/ink67.xml"/><Relationship Id="rId28" Type="http://schemas.openxmlformats.org/officeDocument/2006/relationships/image" Target="../media/image74.emf"/><Relationship Id="rId36" Type="http://schemas.openxmlformats.org/officeDocument/2006/relationships/image" Target="../media/image78.emf"/><Relationship Id="rId10" Type="http://schemas.openxmlformats.org/officeDocument/2006/relationships/image" Target="../media/image65.emf"/><Relationship Id="rId19" Type="http://schemas.openxmlformats.org/officeDocument/2006/relationships/customXml" Target="../ink/ink65.xml"/><Relationship Id="rId31" Type="http://schemas.openxmlformats.org/officeDocument/2006/relationships/customXml" Target="../ink/ink71.xml"/><Relationship Id="rId44" Type="http://schemas.openxmlformats.org/officeDocument/2006/relationships/image" Target="../media/image82.emf"/><Relationship Id="rId4" Type="http://schemas.openxmlformats.org/officeDocument/2006/relationships/image" Target="../media/image62.emf"/><Relationship Id="rId9" Type="http://schemas.openxmlformats.org/officeDocument/2006/relationships/customXml" Target="../ink/ink60.xml"/><Relationship Id="rId14" Type="http://schemas.openxmlformats.org/officeDocument/2006/relationships/image" Target="../media/image67.emf"/><Relationship Id="rId22" Type="http://schemas.openxmlformats.org/officeDocument/2006/relationships/image" Target="../media/image71.emf"/><Relationship Id="rId27" Type="http://schemas.openxmlformats.org/officeDocument/2006/relationships/customXml" Target="../ink/ink69.xml"/><Relationship Id="rId30" Type="http://schemas.openxmlformats.org/officeDocument/2006/relationships/image" Target="../media/image75.emf"/><Relationship Id="rId35" Type="http://schemas.openxmlformats.org/officeDocument/2006/relationships/customXml" Target="../ink/ink73.xml"/><Relationship Id="rId43" Type="http://schemas.openxmlformats.org/officeDocument/2006/relationships/customXml" Target="../ink/ink77.xml"/><Relationship Id="rId8" Type="http://schemas.openxmlformats.org/officeDocument/2006/relationships/image" Target="../media/image64.emf"/><Relationship Id="rId3" Type="http://schemas.openxmlformats.org/officeDocument/2006/relationships/customXml" Target="../ink/ink57.xml"/><Relationship Id="rId12" Type="http://schemas.openxmlformats.org/officeDocument/2006/relationships/image" Target="../media/image66.emf"/><Relationship Id="rId17" Type="http://schemas.openxmlformats.org/officeDocument/2006/relationships/customXml" Target="../ink/ink64.xml"/><Relationship Id="rId25" Type="http://schemas.openxmlformats.org/officeDocument/2006/relationships/customXml" Target="../ink/ink68.xml"/><Relationship Id="rId33" Type="http://schemas.openxmlformats.org/officeDocument/2006/relationships/customXml" Target="../ink/ink72.xml"/><Relationship Id="rId38" Type="http://schemas.openxmlformats.org/officeDocument/2006/relationships/image" Target="../media/image79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8.emf"/><Relationship Id="rId18" Type="http://schemas.openxmlformats.org/officeDocument/2006/relationships/customXml" Target="../ink/ink86.xml"/><Relationship Id="rId26" Type="http://schemas.openxmlformats.org/officeDocument/2006/relationships/customXml" Target="../ink/ink90.xml"/><Relationship Id="rId3" Type="http://schemas.openxmlformats.org/officeDocument/2006/relationships/image" Target="../media/image83.emf"/><Relationship Id="rId21" Type="http://schemas.openxmlformats.org/officeDocument/2006/relationships/image" Target="../media/image92.emf"/><Relationship Id="rId34" Type="http://schemas.openxmlformats.org/officeDocument/2006/relationships/customXml" Target="../ink/ink94.xml"/><Relationship Id="rId7" Type="http://schemas.openxmlformats.org/officeDocument/2006/relationships/image" Target="../media/image85.emf"/><Relationship Id="rId12" Type="http://schemas.openxmlformats.org/officeDocument/2006/relationships/customXml" Target="../ink/ink83.xml"/><Relationship Id="rId17" Type="http://schemas.openxmlformats.org/officeDocument/2006/relationships/image" Target="../media/image90.emf"/><Relationship Id="rId25" Type="http://schemas.openxmlformats.org/officeDocument/2006/relationships/image" Target="../media/image94.emf"/><Relationship Id="rId33" Type="http://schemas.openxmlformats.org/officeDocument/2006/relationships/image" Target="../media/image98.emf"/><Relationship Id="rId2" Type="http://schemas.openxmlformats.org/officeDocument/2006/relationships/customXml" Target="../ink/ink78.xml"/><Relationship Id="rId16" Type="http://schemas.openxmlformats.org/officeDocument/2006/relationships/customXml" Target="../ink/ink85.xml"/><Relationship Id="rId20" Type="http://schemas.openxmlformats.org/officeDocument/2006/relationships/customXml" Target="../ink/ink87.xml"/><Relationship Id="rId29" Type="http://schemas.openxmlformats.org/officeDocument/2006/relationships/image" Target="../media/image9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11" Type="http://schemas.openxmlformats.org/officeDocument/2006/relationships/image" Target="../media/image87.emf"/><Relationship Id="rId24" Type="http://schemas.openxmlformats.org/officeDocument/2006/relationships/customXml" Target="../ink/ink89.xml"/><Relationship Id="rId32" Type="http://schemas.openxmlformats.org/officeDocument/2006/relationships/customXml" Target="../ink/ink93.xml"/><Relationship Id="rId5" Type="http://schemas.openxmlformats.org/officeDocument/2006/relationships/image" Target="../media/image84.emf"/><Relationship Id="rId15" Type="http://schemas.openxmlformats.org/officeDocument/2006/relationships/image" Target="../media/image89.emf"/><Relationship Id="rId23" Type="http://schemas.openxmlformats.org/officeDocument/2006/relationships/image" Target="../media/image93.emf"/><Relationship Id="rId28" Type="http://schemas.openxmlformats.org/officeDocument/2006/relationships/customXml" Target="../ink/ink91.xml"/><Relationship Id="rId10" Type="http://schemas.openxmlformats.org/officeDocument/2006/relationships/customXml" Target="../ink/ink82.xml"/><Relationship Id="rId19" Type="http://schemas.openxmlformats.org/officeDocument/2006/relationships/image" Target="../media/image91.emf"/><Relationship Id="rId31" Type="http://schemas.openxmlformats.org/officeDocument/2006/relationships/image" Target="../media/image97.emf"/><Relationship Id="rId4" Type="http://schemas.openxmlformats.org/officeDocument/2006/relationships/customXml" Target="../ink/ink79.xml"/><Relationship Id="rId9" Type="http://schemas.openxmlformats.org/officeDocument/2006/relationships/image" Target="../media/image86.emf"/><Relationship Id="rId14" Type="http://schemas.openxmlformats.org/officeDocument/2006/relationships/customXml" Target="../ink/ink84.xml"/><Relationship Id="rId22" Type="http://schemas.openxmlformats.org/officeDocument/2006/relationships/customXml" Target="../ink/ink88.xml"/><Relationship Id="rId27" Type="http://schemas.openxmlformats.org/officeDocument/2006/relationships/image" Target="../media/image95.emf"/><Relationship Id="rId30" Type="http://schemas.openxmlformats.org/officeDocument/2006/relationships/customXml" Target="../ink/ink92.xml"/><Relationship Id="rId35" Type="http://schemas.openxmlformats.org/officeDocument/2006/relationships/image" Target="../media/image99.emf"/><Relationship Id="rId8" Type="http://schemas.openxmlformats.org/officeDocument/2006/relationships/customXml" Target="../ink/ink8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emf"/><Relationship Id="rId18" Type="http://schemas.openxmlformats.org/officeDocument/2006/relationships/customXml" Target="../ink/ink103.xml"/><Relationship Id="rId26" Type="http://schemas.openxmlformats.org/officeDocument/2006/relationships/customXml" Target="../ink/ink107.xml"/><Relationship Id="rId21" Type="http://schemas.openxmlformats.org/officeDocument/2006/relationships/image" Target="../media/image101.emf"/><Relationship Id="rId34" Type="http://schemas.openxmlformats.org/officeDocument/2006/relationships/customXml" Target="../ink/ink111.xml"/><Relationship Id="rId7" Type="http://schemas.openxmlformats.org/officeDocument/2006/relationships/image" Target="../media/image86.emf"/><Relationship Id="rId12" Type="http://schemas.openxmlformats.org/officeDocument/2006/relationships/customXml" Target="../ink/ink100.xml"/><Relationship Id="rId17" Type="http://schemas.openxmlformats.org/officeDocument/2006/relationships/image" Target="../media/image91.emf"/><Relationship Id="rId25" Type="http://schemas.openxmlformats.org/officeDocument/2006/relationships/image" Target="../media/image103.emf"/><Relationship Id="rId33" Type="http://schemas.openxmlformats.org/officeDocument/2006/relationships/image" Target="../media/image107.emf"/><Relationship Id="rId2" Type="http://schemas.openxmlformats.org/officeDocument/2006/relationships/customXml" Target="../ink/ink95.xml"/><Relationship Id="rId16" Type="http://schemas.openxmlformats.org/officeDocument/2006/relationships/customXml" Target="../ink/ink102.xml"/><Relationship Id="rId20" Type="http://schemas.openxmlformats.org/officeDocument/2006/relationships/customXml" Target="../ink/ink104.xml"/><Relationship Id="rId29" Type="http://schemas.openxmlformats.org/officeDocument/2006/relationships/image" Target="../media/image10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11" Type="http://schemas.openxmlformats.org/officeDocument/2006/relationships/image" Target="../media/image88.emf"/><Relationship Id="rId24" Type="http://schemas.openxmlformats.org/officeDocument/2006/relationships/customXml" Target="../ink/ink106.xml"/><Relationship Id="rId32" Type="http://schemas.openxmlformats.org/officeDocument/2006/relationships/customXml" Target="../ink/ink110.xml"/><Relationship Id="rId37" Type="http://schemas.openxmlformats.org/officeDocument/2006/relationships/image" Target="../media/image109.emf"/><Relationship Id="rId5" Type="http://schemas.openxmlformats.org/officeDocument/2006/relationships/image" Target="../media/image85.emf"/><Relationship Id="rId15" Type="http://schemas.openxmlformats.org/officeDocument/2006/relationships/image" Target="../media/image90.emf"/><Relationship Id="rId23" Type="http://schemas.openxmlformats.org/officeDocument/2006/relationships/image" Target="../media/image102.emf"/><Relationship Id="rId28" Type="http://schemas.openxmlformats.org/officeDocument/2006/relationships/customXml" Target="../ink/ink108.xml"/><Relationship Id="rId36" Type="http://schemas.openxmlformats.org/officeDocument/2006/relationships/customXml" Target="../ink/ink112.xml"/><Relationship Id="rId10" Type="http://schemas.openxmlformats.org/officeDocument/2006/relationships/customXml" Target="../ink/ink99.xml"/><Relationship Id="rId19" Type="http://schemas.openxmlformats.org/officeDocument/2006/relationships/image" Target="../media/image100.emf"/><Relationship Id="rId31" Type="http://schemas.openxmlformats.org/officeDocument/2006/relationships/image" Target="../media/image106.emf"/><Relationship Id="rId4" Type="http://schemas.openxmlformats.org/officeDocument/2006/relationships/customXml" Target="../ink/ink96.xml"/><Relationship Id="rId9" Type="http://schemas.openxmlformats.org/officeDocument/2006/relationships/image" Target="../media/image87.emf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Relationship Id="rId27" Type="http://schemas.openxmlformats.org/officeDocument/2006/relationships/image" Target="../media/image104.emf"/><Relationship Id="rId30" Type="http://schemas.openxmlformats.org/officeDocument/2006/relationships/customXml" Target="../ink/ink109.xml"/><Relationship Id="rId35" Type="http://schemas.openxmlformats.org/officeDocument/2006/relationships/image" Target="../media/image108.emf"/><Relationship Id="rId8" Type="http://schemas.openxmlformats.org/officeDocument/2006/relationships/customXml" Target="../ink/ink98.xml"/><Relationship Id="rId3" Type="http://schemas.openxmlformats.org/officeDocument/2006/relationships/image" Target="../media/image8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6.xml"/><Relationship Id="rId13" Type="http://schemas.openxmlformats.org/officeDocument/2006/relationships/image" Target="../media/image89.emf"/><Relationship Id="rId18" Type="http://schemas.openxmlformats.org/officeDocument/2006/relationships/customXml" Target="../ink/ink121.xml"/><Relationship Id="rId3" Type="http://schemas.openxmlformats.org/officeDocument/2006/relationships/image" Target="../media/image84.emf"/><Relationship Id="rId7" Type="http://schemas.openxmlformats.org/officeDocument/2006/relationships/image" Target="../media/image86.emf"/><Relationship Id="rId12" Type="http://schemas.openxmlformats.org/officeDocument/2006/relationships/customXml" Target="../ink/ink118.xml"/><Relationship Id="rId17" Type="http://schemas.openxmlformats.org/officeDocument/2006/relationships/image" Target="../media/image110.emf"/><Relationship Id="rId2" Type="http://schemas.openxmlformats.org/officeDocument/2006/relationships/customXml" Target="../ink/ink113.xml"/><Relationship Id="rId16" Type="http://schemas.openxmlformats.org/officeDocument/2006/relationships/customXml" Target="../ink/ink1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5.xml"/><Relationship Id="rId11" Type="http://schemas.openxmlformats.org/officeDocument/2006/relationships/image" Target="../media/image88.emf"/><Relationship Id="rId5" Type="http://schemas.openxmlformats.org/officeDocument/2006/relationships/image" Target="../media/image85.emf"/><Relationship Id="rId15" Type="http://schemas.openxmlformats.org/officeDocument/2006/relationships/image" Target="../media/image91.emf"/><Relationship Id="rId10" Type="http://schemas.openxmlformats.org/officeDocument/2006/relationships/customXml" Target="../ink/ink117.xml"/><Relationship Id="rId19" Type="http://schemas.openxmlformats.org/officeDocument/2006/relationships/image" Target="../media/image111.emf"/><Relationship Id="rId4" Type="http://schemas.openxmlformats.org/officeDocument/2006/relationships/customXml" Target="../ink/ink114.xml"/><Relationship Id="rId9" Type="http://schemas.openxmlformats.org/officeDocument/2006/relationships/image" Target="../media/image87.emf"/><Relationship Id="rId14" Type="http://schemas.openxmlformats.org/officeDocument/2006/relationships/customXml" Target="../ink/ink119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4.xml"/><Relationship Id="rId21" Type="http://schemas.openxmlformats.org/officeDocument/2006/relationships/image" Target="../media/image112.emf"/><Relationship Id="rId42" Type="http://schemas.openxmlformats.org/officeDocument/2006/relationships/customXml" Target="../ink/ink142.xml"/><Relationship Id="rId47" Type="http://schemas.openxmlformats.org/officeDocument/2006/relationships/image" Target="../media/image125.emf"/><Relationship Id="rId63" Type="http://schemas.openxmlformats.org/officeDocument/2006/relationships/image" Target="../media/image133.emf"/><Relationship Id="rId68" Type="http://schemas.openxmlformats.org/officeDocument/2006/relationships/customXml" Target="../ink/ink156.xml"/><Relationship Id="rId2" Type="http://schemas.openxmlformats.org/officeDocument/2006/relationships/customXml" Target="../ink/ink122.xml"/><Relationship Id="rId16" Type="http://schemas.openxmlformats.org/officeDocument/2006/relationships/customXml" Target="../ink/ink129.xml"/><Relationship Id="rId29" Type="http://schemas.openxmlformats.org/officeDocument/2006/relationships/image" Target="../media/image116.emf"/><Relationship Id="rId11" Type="http://schemas.openxmlformats.org/officeDocument/2006/relationships/image" Target="../media/image88.emf"/><Relationship Id="rId24" Type="http://schemas.openxmlformats.org/officeDocument/2006/relationships/customXml" Target="../ink/ink133.xml"/><Relationship Id="rId32" Type="http://schemas.openxmlformats.org/officeDocument/2006/relationships/customXml" Target="../ink/ink137.xml"/><Relationship Id="rId37" Type="http://schemas.openxmlformats.org/officeDocument/2006/relationships/image" Target="../media/image120.emf"/><Relationship Id="rId40" Type="http://schemas.openxmlformats.org/officeDocument/2006/relationships/customXml" Target="../ink/ink141.xml"/><Relationship Id="rId45" Type="http://schemas.openxmlformats.org/officeDocument/2006/relationships/image" Target="../media/image124.emf"/><Relationship Id="rId53" Type="http://schemas.openxmlformats.org/officeDocument/2006/relationships/image" Target="../media/image128.emf"/><Relationship Id="rId58" Type="http://schemas.openxmlformats.org/officeDocument/2006/relationships/customXml" Target="../ink/ink150.xml"/><Relationship Id="rId66" Type="http://schemas.openxmlformats.org/officeDocument/2006/relationships/customXml" Target="../ink/ink154.xml"/><Relationship Id="rId74" Type="http://schemas.openxmlformats.org/officeDocument/2006/relationships/customXml" Target="../ink/ink162.xml"/><Relationship Id="rId5" Type="http://schemas.openxmlformats.org/officeDocument/2006/relationships/image" Target="../media/image85.emf"/><Relationship Id="rId61" Type="http://schemas.openxmlformats.org/officeDocument/2006/relationships/image" Target="../media/image132.emf"/><Relationship Id="rId19" Type="http://schemas.openxmlformats.org/officeDocument/2006/relationships/image" Target="../media/image101.emf"/><Relationship Id="rId14" Type="http://schemas.openxmlformats.org/officeDocument/2006/relationships/customXml" Target="../ink/ink128.xml"/><Relationship Id="rId22" Type="http://schemas.openxmlformats.org/officeDocument/2006/relationships/customXml" Target="../ink/ink132.xml"/><Relationship Id="rId27" Type="http://schemas.openxmlformats.org/officeDocument/2006/relationships/image" Target="../media/image115.emf"/><Relationship Id="rId30" Type="http://schemas.openxmlformats.org/officeDocument/2006/relationships/customXml" Target="../ink/ink136.xml"/><Relationship Id="rId35" Type="http://schemas.openxmlformats.org/officeDocument/2006/relationships/image" Target="../media/image119.emf"/><Relationship Id="rId43" Type="http://schemas.openxmlformats.org/officeDocument/2006/relationships/image" Target="../media/image123.emf"/><Relationship Id="rId48" Type="http://schemas.openxmlformats.org/officeDocument/2006/relationships/customXml" Target="../ink/ink145.xml"/><Relationship Id="rId56" Type="http://schemas.openxmlformats.org/officeDocument/2006/relationships/customXml" Target="../ink/ink149.xml"/><Relationship Id="rId64" Type="http://schemas.openxmlformats.org/officeDocument/2006/relationships/customXml" Target="../ink/ink153.xml"/><Relationship Id="rId69" Type="http://schemas.openxmlformats.org/officeDocument/2006/relationships/customXml" Target="../ink/ink157.xml"/><Relationship Id="rId8" Type="http://schemas.openxmlformats.org/officeDocument/2006/relationships/customXml" Target="../ink/ink125.xml"/><Relationship Id="rId51" Type="http://schemas.openxmlformats.org/officeDocument/2006/relationships/image" Target="../media/image127.emf"/><Relationship Id="rId72" Type="http://schemas.openxmlformats.org/officeDocument/2006/relationships/customXml" Target="../ink/ink160.xml"/><Relationship Id="rId3" Type="http://schemas.openxmlformats.org/officeDocument/2006/relationships/image" Target="../media/image84.emf"/><Relationship Id="rId12" Type="http://schemas.openxmlformats.org/officeDocument/2006/relationships/customXml" Target="../ink/ink127.xml"/><Relationship Id="rId17" Type="http://schemas.openxmlformats.org/officeDocument/2006/relationships/image" Target="../media/image91.emf"/><Relationship Id="rId25" Type="http://schemas.openxmlformats.org/officeDocument/2006/relationships/image" Target="../media/image114.emf"/><Relationship Id="rId33" Type="http://schemas.openxmlformats.org/officeDocument/2006/relationships/image" Target="../media/image118.emf"/><Relationship Id="rId38" Type="http://schemas.openxmlformats.org/officeDocument/2006/relationships/customXml" Target="../ink/ink140.xml"/><Relationship Id="rId46" Type="http://schemas.openxmlformats.org/officeDocument/2006/relationships/customXml" Target="../ink/ink144.xml"/><Relationship Id="rId59" Type="http://schemas.openxmlformats.org/officeDocument/2006/relationships/image" Target="../media/image131.emf"/><Relationship Id="rId67" Type="http://schemas.openxmlformats.org/officeDocument/2006/relationships/customXml" Target="../ink/ink155.xml"/><Relationship Id="rId20" Type="http://schemas.openxmlformats.org/officeDocument/2006/relationships/customXml" Target="../ink/ink131.xml"/><Relationship Id="rId41" Type="http://schemas.openxmlformats.org/officeDocument/2006/relationships/image" Target="../media/image122.emf"/><Relationship Id="rId54" Type="http://schemas.openxmlformats.org/officeDocument/2006/relationships/customXml" Target="../ink/ink148.xml"/><Relationship Id="rId62" Type="http://schemas.openxmlformats.org/officeDocument/2006/relationships/customXml" Target="../ink/ink152.xml"/><Relationship Id="rId70" Type="http://schemas.openxmlformats.org/officeDocument/2006/relationships/customXml" Target="../ink/ink158.xml"/><Relationship Id="rId75" Type="http://schemas.openxmlformats.org/officeDocument/2006/relationships/customXml" Target="../ink/ink1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4.xml"/><Relationship Id="rId15" Type="http://schemas.openxmlformats.org/officeDocument/2006/relationships/image" Target="../media/image90.emf"/><Relationship Id="rId23" Type="http://schemas.openxmlformats.org/officeDocument/2006/relationships/image" Target="../media/image113.emf"/><Relationship Id="rId28" Type="http://schemas.openxmlformats.org/officeDocument/2006/relationships/customXml" Target="../ink/ink135.xml"/><Relationship Id="rId36" Type="http://schemas.openxmlformats.org/officeDocument/2006/relationships/customXml" Target="../ink/ink139.xml"/><Relationship Id="rId49" Type="http://schemas.openxmlformats.org/officeDocument/2006/relationships/image" Target="../media/image126.emf"/><Relationship Id="rId57" Type="http://schemas.openxmlformats.org/officeDocument/2006/relationships/image" Target="../media/image130.emf"/><Relationship Id="rId10" Type="http://schemas.openxmlformats.org/officeDocument/2006/relationships/customXml" Target="../ink/ink126.xml"/><Relationship Id="rId31" Type="http://schemas.openxmlformats.org/officeDocument/2006/relationships/image" Target="../media/image117.emf"/><Relationship Id="rId44" Type="http://schemas.openxmlformats.org/officeDocument/2006/relationships/customXml" Target="../ink/ink143.xml"/><Relationship Id="rId52" Type="http://schemas.openxmlformats.org/officeDocument/2006/relationships/customXml" Target="../ink/ink147.xml"/><Relationship Id="rId60" Type="http://schemas.openxmlformats.org/officeDocument/2006/relationships/customXml" Target="../ink/ink151.xml"/><Relationship Id="rId65" Type="http://schemas.openxmlformats.org/officeDocument/2006/relationships/image" Target="../media/image134.emf"/><Relationship Id="rId73" Type="http://schemas.openxmlformats.org/officeDocument/2006/relationships/customXml" Target="../ink/ink161.xml"/><Relationship Id="rId4" Type="http://schemas.openxmlformats.org/officeDocument/2006/relationships/customXml" Target="../ink/ink123.xml"/><Relationship Id="rId9" Type="http://schemas.openxmlformats.org/officeDocument/2006/relationships/image" Target="../media/image87.emf"/><Relationship Id="rId13" Type="http://schemas.openxmlformats.org/officeDocument/2006/relationships/image" Target="../media/image89.emf"/><Relationship Id="rId18" Type="http://schemas.openxmlformats.org/officeDocument/2006/relationships/customXml" Target="../ink/ink130.xml"/><Relationship Id="rId39" Type="http://schemas.openxmlformats.org/officeDocument/2006/relationships/image" Target="../media/image121.emf"/><Relationship Id="rId34" Type="http://schemas.openxmlformats.org/officeDocument/2006/relationships/customXml" Target="../ink/ink138.xml"/><Relationship Id="rId50" Type="http://schemas.openxmlformats.org/officeDocument/2006/relationships/customXml" Target="../ink/ink146.xml"/><Relationship Id="rId55" Type="http://schemas.openxmlformats.org/officeDocument/2006/relationships/image" Target="../media/image129.emf"/><Relationship Id="rId76" Type="http://schemas.openxmlformats.org/officeDocument/2006/relationships/image" Target="../media/image135.emf"/><Relationship Id="rId7" Type="http://schemas.openxmlformats.org/officeDocument/2006/relationships/image" Target="../media/image86.emf"/><Relationship Id="rId71" Type="http://schemas.openxmlformats.org/officeDocument/2006/relationships/customXml" Target="../ink/ink1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745"/>
            <a:ext cx="10972800" cy="830956"/>
          </a:xfrm>
        </p:spPr>
        <p:txBody>
          <a:bodyPr/>
          <a:lstStyle/>
          <a:p>
            <a:r>
              <a:rPr lang="en-IN" dirty="0"/>
              <a:t>Remove Loop - 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Approach 2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A99454F-10CA-46F4-A737-812DD35CF6D7}"/>
                  </a:ext>
                </a:extLst>
              </p14:cNvPr>
              <p14:cNvContentPartPr/>
              <p14:nvPr/>
            </p14:nvContentPartPr>
            <p14:xfrm>
              <a:off x="6896110" y="1017531"/>
              <a:ext cx="1036080" cy="413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A99454F-10CA-46F4-A737-812DD35CF6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7110" y="1008531"/>
                <a:ext cx="10537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FD53713-3728-46FC-A813-4B31AB0A2797}"/>
                  </a:ext>
                </a:extLst>
              </p14:cNvPr>
              <p14:cNvContentPartPr/>
              <p14:nvPr/>
            </p14:nvContentPartPr>
            <p14:xfrm>
              <a:off x="8242150" y="870291"/>
              <a:ext cx="622440" cy="303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FD53713-3728-46FC-A813-4B31AB0A27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33150" y="861291"/>
                <a:ext cx="6400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52E720D-FE54-4A9A-BD94-5206753FC7A9}"/>
                  </a:ext>
                </a:extLst>
              </p14:cNvPr>
              <p14:cNvContentPartPr/>
              <p14:nvPr/>
            </p14:nvContentPartPr>
            <p14:xfrm>
              <a:off x="10135030" y="926811"/>
              <a:ext cx="258120" cy="496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52E720D-FE54-4A9A-BD94-5206753FC7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26030" y="917811"/>
                <a:ext cx="27576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19AC7DE-1F3E-46E9-9397-3C9DF5E6FF03}"/>
                  </a:ext>
                </a:extLst>
              </p14:cNvPr>
              <p14:cNvContentPartPr/>
              <p14:nvPr/>
            </p14:nvContentPartPr>
            <p14:xfrm>
              <a:off x="10554070" y="806211"/>
              <a:ext cx="603000" cy="443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19AC7DE-1F3E-46E9-9397-3C9DF5E6FF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45070" y="797211"/>
                <a:ext cx="62064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5588C62-FF10-45C1-9403-40289F03F2EB}"/>
                  </a:ext>
                </a:extLst>
              </p14:cNvPr>
              <p14:cNvContentPartPr/>
              <p14:nvPr/>
            </p14:nvContentPartPr>
            <p14:xfrm>
              <a:off x="6606670" y="1739331"/>
              <a:ext cx="1236600" cy="355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5588C62-FF10-45C1-9403-40289F03F2E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97670" y="1730331"/>
                <a:ext cx="12542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23B55D6-75F5-4A3A-B467-0A36F7085045}"/>
                  </a:ext>
                </a:extLst>
              </p14:cNvPr>
              <p14:cNvContentPartPr/>
              <p14:nvPr/>
            </p14:nvContentPartPr>
            <p14:xfrm>
              <a:off x="8072230" y="1695771"/>
              <a:ext cx="2291400" cy="303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23B55D6-75F5-4A3A-B467-0A36F70850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63230" y="1686771"/>
                <a:ext cx="23090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7D87131-BC8C-402D-AF8E-67B69FFBF10A}"/>
                  </a:ext>
                </a:extLst>
              </p14:cNvPr>
              <p14:cNvContentPartPr/>
              <p14:nvPr/>
            </p14:nvContentPartPr>
            <p14:xfrm>
              <a:off x="8047390" y="2218851"/>
              <a:ext cx="630360" cy="362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7D87131-BC8C-402D-AF8E-67B69FFBF1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38390" y="2209851"/>
                <a:ext cx="6480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79C9B57-5E42-4751-AE0C-293FAD023E6A}"/>
                  </a:ext>
                </a:extLst>
              </p14:cNvPr>
              <p14:cNvContentPartPr/>
              <p14:nvPr/>
            </p14:nvContentPartPr>
            <p14:xfrm>
              <a:off x="8926150" y="2332251"/>
              <a:ext cx="285120" cy="71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79C9B57-5E42-4751-AE0C-293FAD023E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17150" y="2323251"/>
                <a:ext cx="3027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8604C9E-82EF-45E2-8679-EE6C299CD81E}"/>
                  </a:ext>
                </a:extLst>
              </p14:cNvPr>
              <p14:cNvContentPartPr/>
              <p14:nvPr/>
            </p14:nvContentPartPr>
            <p14:xfrm>
              <a:off x="9360670" y="2187171"/>
              <a:ext cx="1894320" cy="333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8604C9E-82EF-45E2-8679-EE6C299CD8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51670" y="2178171"/>
                <a:ext cx="19119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B7364A2-D271-43D7-AF9E-9AA4698B38E4}"/>
                  </a:ext>
                </a:extLst>
              </p14:cNvPr>
              <p14:cNvContentPartPr/>
              <p14:nvPr/>
            </p14:nvContentPartPr>
            <p14:xfrm>
              <a:off x="9171310" y="972531"/>
              <a:ext cx="141480" cy="1620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B7364A2-D271-43D7-AF9E-9AA4698B38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62310" y="963531"/>
                <a:ext cx="1591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F027B4D-A772-4ADC-A5FE-2B2D21C03CDF}"/>
                  </a:ext>
                </a:extLst>
              </p14:cNvPr>
              <p14:cNvContentPartPr/>
              <p14:nvPr/>
            </p14:nvContentPartPr>
            <p14:xfrm>
              <a:off x="9461830" y="896211"/>
              <a:ext cx="464760" cy="2293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F027B4D-A772-4ADC-A5FE-2B2D21C03CD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52830" y="887211"/>
                <a:ext cx="4824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0DEE7C2-CEDA-4916-B751-A43B18F11903}"/>
                  </a:ext>
                </a:extLst>
              </p14:cNvPr>
              <p14:cNvContentPartPr/>
              <p14:nvPr/>
            </p14:nvContentPartPr>
            <p14:xfrm>
              <a:off x="6782350" y="3033171"/>
              <a:ext cx="1002600" cy="354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0DEE7C2-CEDA-4916-B751-A43B18F119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73350" y="3024171"/>
                <a:ext cx="102024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41060AB-F154-42BD-9A9B-48943F33EF76}"/>
                  </a:ext>
                </a:extLst>
              </p14:cNvPr>
              <p14:cNvContentPartPr/>
              <p14:nvPr/>
            </p14:nvContentPartPr>
            <p14:xfrm>
              <a:off x="8281390" y="2920131"/>
              <a:ext cx="951120" cy="1990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41060AB-F154-42BD-9A9B-48943F33EF7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72390" y="2911131"/>
                <a:ext cx="9687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E523629-A651-4C21-84C9-210EEAA635BE}"/>
                  </a:ext>
                </a:extLst>
              </p14:cNvPr>
              <p14:cNvContentPartPr/>
              <p14:nvPr/>
            </p14:nvContentPartPr>
            <p14:xfrm>
              <a:off x="9500710" y="2843451"/>
              <a:ext cx="2099520" cy="4996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E523629-A651-4C21-84C9-210EEAA635B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91710" y="2834451"/>
                <a:ext cx="211716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5538C6C-43DE-4D49-9ECD-F39D1F147662}"/>
                  </a:ext>
                </a:extLst>
              </p14:cNvPr>
              <p14:cNvContentPartPr/>
              <p14:nvPr/>
            </p14:nvContentPartPr>
            <p14:xfrm>
              <a:off x="9064750" y="3577131"/>
              <a:ext cx="654120" cy="1922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5538C6C-43DE-4D49-9ECD-F39D1F14766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55750" y="3568131"/>
                <a:ext cx="671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1FF737D-8782-4A63-B8D3-2DB1BEC2E86A}"/>
                  </a:ext>
                </a:extLst>
              </p14:cNvPr>
              <p14:cNvContentPartPr/>
              <p14:nvPr/>
            </p14:nvContentPartPr>
            <p14:xfrm>
              <a:off x="8095630" y="3570291"/>
              <a:ext cx="808560" cy="2818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1FF737D-8782-4A63-B8D3-2DB1BEC2E86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86630" y="3561291"/>
                <a:ext cx="8262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DA5EE5A-DE10-4B68-8E5D-7DA079ADC5BE}"/>
                  </a:ext>
                </a:extLst>
              </p14:cNvPr>
              <p14:cNvContentPartPr/>
              <p14:nvPr/>
            </p14:nvContentPartPr>
            <p14:xfrm>
              <a:off x="9915430" y="3502251"/>
              <a:ext cx="1721880" cy="4384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DA5EE5A-DE10-4B68-8E5D-7DA079ADC5B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06430" y="3493251"/>
                <a:ext cx="173952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9E9D694-2357-4566-AC21-E65A56A5F00E}"/>
                  </a:ext>
                </a:extLst>
              </p14:cNvPr>
              <p14:cNvContentPartPr/>
              <p14:nvPr/>
            </p14:nvContentPartPr>
            <p14:xfrm>
              <a:off x="7775230" y="4419531"/>
              <a:ext cx="308880" cy="1472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9E9D694-2357-4566-AC21-E65A56A5F00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66230" y="4410531"/>
                <a:ext cx="3265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1B38907-54F7-4D6A-B985-5D3717596D1D}"/>
                  </a:ext>
                </a:extLst>
              </p14:cNvPr>
              <p14:cNvContentPartPr/>
              <p14:nvPr/>
            </p14:nvContentPartPr>
            <p14:xfrm>
              <a:off x="6639790" y="4354731"/>
              <a:ext cx="981000" cy="3160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1B38907-54F7-4D6A-B985-5D3717596D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30790" y="4345731"/>
                <a:ext cx="9986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A4D4731-2A0D-4131-A784-7507F1C9E0F6}"/>
                  </a:ext>
                </a:extLst>
              </p14:cNvPr>
              <p14:cNvContentPartPr/>
              <p14:nvPr/>
            </p14:nvContentPartPr>
            <p14:xfrm>
              <a:off x="9984550" y="4218651"/>
              <a:ext cx="486720" cy="1699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A4D4731-2A0D-4131-A784-7507F1C9E0F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75550" y="4209651"/>
                <a:ext cx="5043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11826A2-4081-450F-9BBF-E7440172C0EB}"/>
                  </a:ext>
                </a:extLst>
              </p14:cNvPr>
              <p14:cNvContentPartPr/>
              <p14:nvPr/>
            </p14:nvContentPartPr>
            <p14:xfrm>
              <a:off x="8595310" y="4199931"/>
              <a:ext cx="1237320" cy="3124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11826A2-4081-450F-9BBF-E7440172C0E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86310" y="4190931"/>
                <a:ext cx="12549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0EBC906-1876-4953-9603-69C1347D6963}"/>
                  </a:ext>
                </a:extLst>
              </p14:cNvPr>
              <p14:cNvContentPartPr/>
              <p14:nvPr/>
            </p14:nvContentPartPr>
            <p14:xfrm>
              <a:off x="10816870" y="4034331"/>
              <a:ext cx="852840" cy="3020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0EBC906-1876-4953-9603-69C1347D696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807870" y="4025331"/>
                <a:ext cx="870480" cy="3196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E3921C3B-F736-4EDE-86D4-E404A4748A89}"/>
              </a:ext>
            </a:extLst>
          </p:cNvPr>
          <p:cNvSpPr txBox="1"/>
          <p:nvPr/>
        </p:nvSpPr>
        <p:spPr>
          <a:xfrm>
            <a:off x="193974" y="1150451"/>
            <a:ext cx="88767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void </a:t>
            </a:r>
            <a:r>
              <a:rPr lang="en-IN" sz="1200" b="1" dirty="0" err="1"/>
              <a:t>removeLoop</a:t>
            </a:r>
            <a:r>
              <a:rPr lang="en-IN" sz="1200" b="1" dirty="0"/>
              <a:t>(Node </a:t>
            </a:r>
            <a:r>
              <a:rPr lang="en-IN" sz="1200" b="1" dirty="0" err="1"/>
              <a:t>listNode</a:t>
            </a:r>
            <a:r>
              <a:rPr lang="en-IN" sz="1200" b="1" dirty="0"/>
              <a:t>, Node </a:t>
            </a:r>
            <a:r>
              <a:rPr lang="en-IN" sz="1200" b="1" dirty="0" err="1"/>
              <a:t>loopNode</a:t>
            </a:r>
            <a:r>
              <a:rPr lang="en-IN" sz="1200" b="1" dirty="0"/>
              <a:t>)</a:t>
            </a:r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	Node temp = </a:t>
            </a:r>
            <a:r>
              <a:rPr lang="en-IN" sz="1200" b="1" dirty="0" err="1"/>
              <a:t>loopNode</a:t>
            </a:r>
            <a:r>
              <a:rPr lang="en-IN" sz="1200" b="1" dirty="0"/>
              <a:t>;</a:t>
            </a:r>
          </a:p>
          <a:p>
            <a:r>
              <a:rPr lang="en-IN" sz="1200" b="1" dirty="0"/>
              <a:t>	int size = 1;</a:t>
            </a:r>
          </a:p>
          <a:p>
            <a:r>
              <a:rPr lang="en-IN" sz="1200" b="1" dirty="0"/>
              <a:t>	while(</a:t>
            </a:r>
            <a:r>
              <a:rPr lang="en-IN" sz="1200" b="1" dirty="0" err="1"/>
              <a:t>loopNode.next</a:t>
            </a:r>
            <a:r>
              <a:rPr lang="en-IN" sz="1200" b="1" dirty="0"/>
              <a:t>!=temp)</a:t>
            </a:r>
          </a:p>
          <a:p>
            <a:r>
              <a:rPr lang="en-IN" sz="1200" b="1" dirty="0"/>
              <a:t>	{</a:t>
            </a:r>
          </a:p>
          <a:p>
            <a:r>
              <a:rPr lang="en-IN" sz="1200" b="1" dirty="0"/>
              <a:t>		</a:t>
            </a:r>
          </a:p>
          <a:p>
            <a:r>
              <a:rPr lang="en-IN" sz="1200" b="1" dirty="0"/>
              <a:t>	}</a:t>
            </a:r>
          </a:p>
          <a:p>
            <a:r>
              <a:rPr lang="en-IN" sz="1200" b="1" dirty="0"/>
              <a:t>	while(true)</a:t>
            </a:r>
          </a:p>
          <a:p>
            <a:r>
              <a:rPr lang="en-IN" sz="1200" b="1" dirty="0"/>
              <a:t>	{</a:t>
            </a:r>
          </a:p>
          <a:p>
            <a:r>
              <a:rPr lang="en-IN" sz="1200" b="1" dirty="0"/>
              <a:t>		while(</a:t>
            </a:r>
            <a:r>
              <a:rPr lang="en-IN" sz="1200" b="1" dirty="0" err="1"/>
              <a:t>loopNode.next</a:t>
            </a:r>
            <a:r>
              <a:rPr lang="en-IN" sz="1200" b="1" dirty="0"/>
              <a:t>!=</a:t>
            </a:r>
            <a:r>
              <a:rPr lang="en-IN" sz="1200" b="1" dirty="0" err="1"/>
              <a:t>listNode.next</a:t>
            </a:r>
            <a:r>
              <a:rPr lang="en-IN" sz="1200" b="1" dirty="0"/>
              <a:t> &amp;&amp; </a:t>
            </a:r>
            <a:r>
              <a:rPr lang="en-IN" sz="1200" b="1" dirty="0" err="1"/>
              <a:t>loopNode.next</a:t>
            </a:r>
            <a:r>
              <a:rPr lang="en-IN" sz="1200" b="1" dirty="0"/>
              <a:t>!=temp){</a:t>
            </a:r>
          </a:p>
          <a:p>
            <a:r>
              <a:rPr lang="en-IN" sz="1200" b="1" dirty="0"/>
              <a:t>			</a:t>
            </a:r>
            <a:r>
              <a:rPr lang="en-IN" sz="1200" b="1" dirty="0" err="1"/>
              <a:t>loopNode</a:t>
            </a:r>
            <a:r>
              <a:rPr lang="en-IN" sz="1200" b="1" dirty="0"/>
              <a:t> = </a:t>
            </a:r>
            <a:r>
              <a:rPr lang="en-IN" sz="1200" b="1" dirty="0" err="1"/>
              <a:t>loopNode.next</a:t>
            </a:r>
            <a:r>
              <a:rPr lang="en-IN" sz="1200" b="1" dirty="0"/>
              <a:t>;</a:t>
            </a:r>
          </a:p>
          <a:p>
            <a:r>
              <a:rPr lang="en-IN" sz="1200" b="1" dirty="0"/>
              <a:t>		}</a:t>
            </a:r>
          </a:p>
          <a:p>
            <a:r>
              <a:rPr lang="en-IN" sz="1200" b="1" dirty="0"/>
              <a:t>		//it could have broken because of 2 reasons</a:t>
            </a:r>
          </a:p>
          <a:p>
            <a:r>
              <a:rPr lang="en-IN" sz="1200" b="1" dirty="0"/>
              <a:t>		if(</a:t>
            </a:r>
            <a:r>
              <a:rPr lang="en-IN" sz="1200" b="1" dirty="0" err="1"/>
              <a:t>listNode.next</a:t>
            </a:r>
            <a:r>
              <a:rPr lang="en-IN" sz="1200" b="1" dirty="0"/>
              <a:t> == </a:t>
            </a:r>
            <a:r>
              <a:rPr lang="en-IN" sz="1200" b="1" dirty="0" err="1"/>
              <a:t>loopNode.next</a:t>
            </a:r>
            <a:r>
              <a:rPr lang="en-IN" sz="1200" b="1" dirty="0"/>
              <a:t>)</a:t>
            </a:r>
          </a:p>
          <a:p>
            <a:r>
              <a:rPr lang="en-IN" sz="1200" b="1" dirty="0"/>
              <a:t>		{</a:t>
            </a:r>
          </a:p>
          <a:p>
            <a:r>
              <a:rPr lang="en-IN" sz="1200" b="1" dirty="0"/>
              <a:t>			</a:t>
            </a:r>
            <a:r>
              <a:rPr lang="en-IN" sz="1200" b="1" dirty="0" err="1"/>
              <a:t>loopNode.next</a:t>
            </a:r>
            <a:r>
              <a:rPr lang="en-IN" sz="1200" b="1" dirty="0"/>
              <a:t> = null;</a:t>
            </a:r>
          </a:p>
          <a:p>
            <a:r>
              <a:rPr lang="en-IN" sz="1200" b="1" dirty="0"/>
              <a:t>			return;</a:t>
            </a:r>
          </a:p>
          <a:p>
            <a:r>
              <a:rPr lang="en-IN" sz="1200" b="1" dirty="0"/>
              <a:t>		}</a:t>
            </a:r>
          </a:p>
          <a:p>
            <a:r>
              <a:rPr lang="en-IN" sz="1200" b="1" dirty="0"/>
              <a:t>		</a:t>
            </a:r>
            <a:r>
              <a:rPr lang="en-IN" sz="1200" b="1" dirty="0" err="1"/>
              <a:t>listNode</a:t>
            </a:r>
            <a:r>
              <a:rPr lang="en-IN" sz="1200" b="1" dirty="0"/>
              <a:t> = </a:t>
            </a:r>
            <a:r>
              <a:rPr lang="en-IN" sz="1200" b="1" dirty="0" err="1"/>
              <a:t>listNode.next</a:t>
            </a:r>
            <a:r>
              <a:rPr lang="en-IN" sz="1200" b="1" dirty="0"/>
              <a:t>;</a:t>
            </a:r>
          </a:p>
          <a:p>
            <a:r>
              <a:rPr lang="en-IN" sz="1200" b="1" dirty="0"/>
              <a:t>	}</a:t>
            </a:r>
          </a:p>
          <a:p>
            <a:r>
              <a:rPr lang="en-IN" sz="1200" b="1" dirty="0"/>
              <a:t>	</a:t>
            </a:r>
          </a:p>
          <a:p>
            <a:r>
              <a:rPr lang="en-IN" sz="1200" b="1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51D832-D5AA-4FE1-84D0-BD9B839ED1B7}"/>
                  </a:ext>
                </a:extLst>
              </p14:cNvPr>
              <p14:cNvContentPartPr/>
              <p14:nvPr/>
            </p14:nvContentPartPr>
            <p14:xfrm>
              <a:off x="1628590" y="2892771"/>
              <a:ext cx="2336760" cy="30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51D832-D5AA-4FE1-84D0-BD9B839ED1B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19590" y="2883771"/>
                <a:ext cx="2354400" cy="3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472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745"/>
            <a:ext cx="10972800" cy="1569620"/>
          </a:xfrm>
        </p:spPr>
        <p:txBody>
          <a:bodyPr/>
          <a:lstStyle/>
          <a:p>
            <a:r>
              <a:rPr lang="en-IN" dirty="0"/>
              <a:t>Remove Loop - 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Approach 3</a:t>
            </a:r>
            <a:b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F04BB9-0699-4F64-8488-277F1973955D}"/>
                  </a:ext>
                </a:extLst>
              </p14:cNvPr>
              <p14:cNvContentPartPr/>
              <p14:nvPr/>
            </p14:nvContentPartPr>
            <p14:xfrm>
              <a:off x="1136698" y="1226372"/>
              <a:ext cx="744120" cy="235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F04BB9-0699-4F64-8488-277F197395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7698" y="1217372"/>
                <a:ext cx="7617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8628F5-D67C-48F1-96E1-A3643BBB2D9C}"/>
                  </a:ext>
                </a:extLst>
              </p14:cNvPr>
              <p14:cNvContentPartPr/>
              <p14:nvPr/>
            </p14:nvContentPartPr>
            <p14:xfrm>
              <a:off x="330658" y="1226012"/>
              <a:ext cx="654120" cy="28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8628F5-D67C-48F1-96E1-A3643BBB2D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658" y="1217012"/>
                <a:ext cx="6717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46EA4F-E2D2-454C-B41A-0FD1DD93A081}"/>
                  </a:ext>
                </a:extLst>
              </p14:cNvPr>
              <p14:cNvContentPartPr/>
              <p14:nvPr/>
            </p14:nvContentPartPr>
            <p14:xfrm>
              <a:off x="3919138" y="1139252"/>
              <a:ext cx="256680" cy="192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46EA4F-E2D2-454C-B41A-0FD1DD93A0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0138" y="1130252"/>
                <a:ext cx="2743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DC2DF2-8740-4F2D-8679-6C8AB19ECCAB}"/>
                  </a:ext>
                </a:extLst>
              </p14:cNvPr>
              <p14:cNvContentPartPr/>
              <p14:nvPr/>
            </p14:nvContentPartPr>
            <p14:xfrm>
              <a:off x="4025338" y="1569812"/>
              <a:ext cx="257400" cy="237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DC2DF2-8740-4F2D-8679-6C8AB19ECC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6338" y="1560812"/>
                <a:ext cx="2750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6DC95C-6C1B-4ACE-9985-8F93EE0F5243}"/>
                  </a:ext>
                </a:extLst>
              </p14:cNvPr>
              <p14:cNvContentPartPr/>
              <p14:nvPr/>
            </p14:nvContentPartPr>
            <p14:xfrm>
              <a:off x="4105618" y="1955012"/>
              <a:ext cx="129600" cy="196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6DC95C-6C1B-4ACE-9985-8F93EE0F52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96618" y="1946012"/>
                <a:ext cx="1472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424AA25-4CE5-43BC-8D12-79D76280A261}"/>
                  </a:ext>
                </a:extLst>
              </p14:cNvPr>
              <p14:cNvContentPartPr/>
              <p14:nvPr/>
            </p14:nvContentPartPr>
            <p14:xfrm>
              <a:off x="2979538" y="2016572"/>
              <a:ext cx="946080" cy="215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424AA25-4CE5-43BC-8D12-79D76280A26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70538" y="2007572"/>
                <a:ext cx="9637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B4710F-97BE-42BB-9CD2-C196E6AB0407}"/>
                  </a:ext>
                </a:extLst>
              </p14:cNvPr>
              <p14:cNvContentPartPr/>
              <p14:nvPr/>
            </p14:nvContentPartPr>
            <p14:xfrm>
              <a:off x="3918418" y="1031972"/>
              <a:ext cx="9720" cy="16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B4710F-97BE-42BB-9CD2-C196E6AB04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09418" y="1022972"/>
                <a:ext cx="273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9D03142-3003-46C9-91DA-A1C9AE4D2C6D}"/>
                  </a:ext>
                </a:extLst>
              </p14:cNvPr>
              <p14:cNvContentPartPr/>
              <p14:nvPr/>
            </p14:nvContentPartPr>
            <p14:xfrm>
              <a:off x="2168818" y="1124492"/>
              <a:ext cx="1452960" cy="687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9D03142-3003-46C9-91DA-A1C9AE4D2C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9818" y="1115492"/>
                <a:ext cx="147060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55F9A3F-F5C7-4002-B3BD-F7C59D1812F7}"/>
                  </a:ext>
                </a:extLst>
              </p14:cNvPr>
              <p14:cNvContentPartPr/>
              <p14:nvPr/>
            </p14:nvContentPartPr>
            <p14:xfrm>
              <a:off x="4274230" y="872451"/>
              <a:ext cx="761400" cy="412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55F9A3F-F5C7-4002-B3BD-F7C59D1812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65230" y="863451"/>
                <a:ext cx="7790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615CB40-3ACC-484C-83C8-97A9EE7E01A9}"/>
                  </a:ext>
                </a:extLst>
              </p14:cNvPr>
              <p14:cNvContentPartPr/>
              <p14:nvPr/>
            </p14:nvContentPartPr>
            <p14:xfrm>
              <a:off x="7703230" y="664731"/>
              <a:ext cx="2781360" cy="901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615CB40-3ACC-484C-83C8-97A9EE7E01A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94230" y="655731"/>
                <a:ext cx="2799000" cy="9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B1A305C-A140-487B-A475-F3C54E63C189}"/>
                  </a:ext>
                </a:extLst>
              </p14:cNvPr>
              <p14:cNvContentPartPr/>
              <p14:nvPr/>
            </p14:nvContentPartPr>
            <p14:xfrm>
              <a:off x="7675510" y="1720611"/>
              <a:ext cx="486360" cy="2350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B1A305C-A140-487B-A475-F3C54E63C18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66510" y="1711611"/>
                <a:ext cx="5040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9B7C64F-50D8-4F9B-816B-63E7952E12C3}"/>
                  </a:ext>
                </a:extLst>
              </p14:cNvPr>
              <p14:cNvContentPartPr/>
              <p14:nvPr/>
            </p14:nvContentPartPr>
            <p14:xfrm>
              <a:off x="8371390" y="1644651"/>
              <a:ext cx="3045600" cy="15710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9B7C64F-50D8-4F9B-816B-63E7952E12C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62390" y="1635651"/>
                <a:ext cx="3063240" cy="1588680"/>
              </a:xfrm>
              <a:prstGeom prst="rect">
                <a:avLst/>
              </a:prstGeom>
            </p:spPr>
          </p:pic>
        </mc:Fallback>
      </mc:AlternateContent>
      <p:sp>
        <p:nvSpPr>
          <p:cNvPr id="143" name="TextBox 142">
            <a:extLst>
              <a:ext uri="{FF2B5EF4-FFF2-40B4-BE49-F238E27FC236}">
                <a16:creationId xmlns:a16="http://schemas.microsoft.com/office/drawing/2014/main" id="{D74BB473-106C-4E5B-BD56-1DF46091DFCC}"/>
              </a:ext>
            </a:extLst>
          </p:cNvPr>
          <p:cNvSpPr txBox="1"/>
          <p:nvPr/>
        </p:nvSpPr>
        <p:spPr>
          <a:xfrm>
            <a:off x="984778" y="4965022"/>
            <a:ext cx="5697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Distance travelled by fast pointer = n + m*x + k</a:t>
            </a:r>
          </a:p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Distance travelled by slow pointer = n + m*y + 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3D28A84-9EA0-48E2-A84C-4C1382B80A31}"/>
                  </a:ext>
                </a:extLst>
              </p14:cNvPr>
              <p14:cNvContentPartPr/>
              <p14:nvPr/>
            </p14:nvContentPartPr>
            <p14:xfrm>
              <a:off x="753070" y="648171"/>
              <a:ext cx="5916600" cy="40885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3D28A84-9EA0-48E2-A84C-4C1382B80A3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4070" y="639171"/>
                <a:ext cx="5934240" cy="410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3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745"/>
            <a:ext cx="10972800" cy="1569620"/>
          </a:xfrm>
        </p:spPr>
        <p:txBody>
          <a:bodyPr/>
          <a:lstStyle/>
          <a:p>
            <a:r>
              <a:rPr lang="en-IN" dirty="0"/>
              <a:t>Remove Loop - 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Approach 3</a:t>
            </a:r>
            <a:b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941987C-3890-4BB3-8B95-DDC03C0A1393}"/>
                  </a:ext>
                </a:extLst>
              </p14:cNvPr>
              <p14:cNvContentPartPr/>
              <p14:nvPr/>
            </p14:nvContentPartPr>
            <p14:xfrm>
              <a:off x="8076485" y="760065"/>
              <a:ext cx="3427736" cy="1307691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941987C-3890-4BB3-8B95-DDC03C0A13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7485" y="751066"/>
                <a:ext cx="3445375" cy="1325328"/>
              </a:xfrm>
              <a:prstGeom prst="rect">
                <a:avLst/>
              </a:prstGeom>
            </p:spPr>
          </p:pic>
        </mc:Fallback>
      </mc:AlternateContent>
      <p:sp>
        <p:nvSpPr>
          <p:cNvPr id="143" name="TextBox 142">
            <a:extLst>
              <a:ext uri="{FF2B5EF4-FFF2-40B4-BE49-F238E27FC236}">
                <a16:creationId xmlns:a16="http://schemas.microsoft.com/office/drawing/2014/main" id="{D74BB473-106C-4E5B-BD56-1DF46091DFCC}"/>
              </a:ext>
            </a:extLst>
          </p:cNvPr>
          <p:cNvSpPr txBox="1"/>
          <p:nvPr/>
        </p:nvSpPr>
        <p:spPr>
          <a:xfrm>
            <a:off x="622639" y="836819"/>
            <a:ext cx="5697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Distance travelled by fast pointer = n + m*x + k</a:t>
            </a:r>
          </a:p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Distance travelled by slow pointer = n + m*y + 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D5B48-97E2-45FA-9BE1-C01EB2947A8F}"/>
              </a:ext>
            </a:extLst>
          </p:cNvPr>
          <p:cNvSpPr txBox="1"/>
          <p:nvPr/>
        </p:nvSpPr>
        <p:spPr>
          <a:xfrm>
            <a:off x="534154" y="1544875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Distance covered by fast </a:t>
            </a:r>
            <a:r>
              <a:rPr lang="en-IN" dirty="0" err="1"/>
              <a:t>ptr</a:t>
            </a:r>
            <a:r>
              <a:rPr lang="en-IN" dirty="0"/>
              <a:t> = 2 x Distance covered by slow pointer</a:t>
            </a:r>
          </a:p>
          <a:p>
            <a:r>
              <a:rPr lang="en-IN" dirty="0"/>
              <a:t>n + m*x + k = 2(n + m*y +k)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7748F08-1E6B-47D7-B612-9BAE93CEB335}"/>
                  </a:ext>
                </a:extLst>
              </p14:cNvPr>
              <p14:cNvContentPartPr/>
              <p14:nvPr/>
            </p14:nvContentPartPr>
            <p14:xfrm>
              <a:off x="3450190" y="2373651"/>
              <a:ext cx="339480" cy="265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7748F08-1E6B-47D7-B612-9BAE93CEB3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1190" y="2364651"/>
                <a:ext cx="3571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0AC1DF5-A9C9-4984-9CC4-1C49BA41EA56}"/>
                  </a:ext>
                </a:extLst>
              </p14:cNvPr>
              <p14:cNvContentPartPr/>
              <p14:nvPr/>
            </p14:nvContentPartPr>
            <p14:xfrm>
              <a:off x="4023310" y="2512251"/>
              <a:ext cx="283680" cy="14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0AC1DF5-A9C9-4984-9CC4-1C49BA41EA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4310" y="2503251"/>
                <a:ext cx="301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99BEFED-EB25-4184-B715-E35A40C500F1}"/>
                  </a:ext>
                </a:extLst>
              </p14:cNvPr>
              <p14:cNvContentPartPr/>
              <p14:nvPr/>
            </p14:nvContentPartPr>
            <p14:xfrm>
              <a:off x="4175590" y="2575971"/>
              <a:ext cx="177120" cy="10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99BEFED-EB25-4184-B715-E35A40C500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66590" y="2566971"/>
                <a:ext cx="1947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B2A666E-709E-4D14-8AE8-8366D1E0411A}"/>
                  </a:ext>
                </a:extLst>
              </p14:cNvPr>
              <p14:cNvContentPartPr/>
              <p14:nvPr/>
            </p14:nvContentPartPr>
            <p14:xfrm>
              <a:off x="5530990" y="2465811"/>
              <a:ext cx="297360" cy="164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B2A666E-709E-4D14-8AE8-8366D1E041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21990" y="2456811"/>
                <a:ext cx="3150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CA984E2-0A7B-44E9-AF09-6A8EE2AD7C42}"/>
                  </a:ext>
                </a:extLst>
              </p14:cNvPr>
              <p14:cNvContentPartPr/>
              <p14:nvPr/>
            </p14:nvContentPartPr>
            <p14:xfrm>
              <a:off x="4784350" y="2372211"/>
              <a:ext cx="533880" cy="277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CA984E2-0A7B-44E9-AF09-6A8EE2AD7C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75350" y="2363211"/>
                <a:ext cx="5515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5131D84-718D-4B77-8124-A594E5BE4489}"/>
                  </a:ext>
                </a:extLst>
              </p14:cNvPr>
              <p14:cNvContentPartPr/>
              <p14:nvPr/>
            </p14:nvContentPartPr>
            <p14:xfrm>
              <a:off x="5982790" y="2327931"/>
              <a:ext cx="1277640" cy="581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5131D84-718D-4B77-8124-A594E5BE448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73790" y="2318931"/>
                <a:ext cx="129528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9D6861D-CDC3-42B2-924E-C829A878FD4A}"/>
                  </a:ext>
                </a:extLst>
              </p14:cNvPr>
              <p14:cNvContentPartPr/>
              <p14:nvPr/>
            </p14:nvContentPartPr>
            <p14:xfrm>
              <a:off x="7418470" y="2295171"/>
              <a:ext cx="717120" cy="228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9D6861D-CDC3-42B2-924E-C829A878FD4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09470" y="2286171"/>
                <a:ext cx="7347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4B16702-F5C3-4EBC-9DFA-4DDFE2FD30F1}"/>
                  </a:ext>
                </a:extLst>
              </p14:cNvPr>
              <p14:cNvContentPartPr/>
              <p14:nvPr/>
            </p14:nvContentPartPr>
            <p14:xfrm>
              <a:off x="4549270" y="3617451"/>
              <a:ext cx="382680" cy="153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4B16702-F5C3-4EBC-9DFA-4DDFE2FD30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40270" y="3608451"/>
                <a:ext cx="4003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36DD346-789C-4520-BB81-2C4DB33BDB48}"/>
                  </a:ext>
                </a:extLst>
              </p14:cNvPr>
              <p14:cNvContentPartPr/>
              <p14:nvPr/>
            </p14:nvContentPartPr>
            <p14:xfrm>
              <a:off x="5093950" y="3514491"/>
              <a:ext cx="931320" cy="290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36DD346-789C-4520-BB81-2C4DB33BDB4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84950" y="3505491"/>
                <a:ext cx="9489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9977D16-5961-4AB5-B624-B5BCBFC96169}"/>
                  </a:ext>
                </a:extLst>
              </p14:cNvPr>
              <p14:cNvContentPartPr/>
              <p14:nvPr/>
            </p14:nvContentPartPr>
            <p14:xfrm>
              <a:off x="3322750" y="4256451"/>
              <a:ext cx="381600" cy="3430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9977D16-5961-4AB5-B624-B5BCBFC9616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13750" y="4247451"/>
                <a:ext cx="39924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B3215F8-E40E-4056-8845-3F6203C8023A}"/>
                  </a:ext>
                </a:extLst>
              </p14:cNvPr>
              <p14:cNvContentPartPr/>
              <p14:nvPr/>
            </p14:nvContentPartPr>
            <p14:xfrm>
              <a:off x="3865630" y="4447251"/>
              <a:ext cx="281880" cy="212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B3215F8-E40E-4056-8845-3F6203C8023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56630" y="4438251"/>
                <a:ext cx="2995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9CD2F87-52AF-4670-A97E-818D7B3D0968}"/>
                  </a:ext>
                </a:extLst>
              </p14:cNvPr>
              <p14:cNvContentPartPr/>
              <p14:nvPr/>
            </p14:nvContentPartPr>
            <p14:xfrm>
              <a:off x="3890830" y="4553091"/>
              <a:ext cx="298800" cy="20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9CD2F87-52AF-4670-A97E-818D7B3D09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81830" y="4544091"/>
                <a:ext cx="3164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EBB8AFA-87EF-4501-A3A1-211B498BA9BB}"/>
                  </a:ext>
                </a:extLst>
              </p14:cNvPr>
              <p14:cNvContentPartPr/>
              <p14:nvPr/>
            </p14:nvContentPartPr>
            <p14:xfrm>
              <a:off x="2439670" y="4490451"/>
              <a:ext cx="692640" cy="217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EBB8AFA-87EF-4501-A3A1-211B498BA9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30670" y="4481451"/>
                <a:ext cx="7102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1730050-E504-433F-9854-CCBAA5FEFF64}"/>
                  </a:ext>
                </a:extLst>
              </p14:cNvPr>
              <p14:cNvContentPartPr/>
              <p14:nvPr/>
            </p14:nvContentPartPr>
            <p14:xfrm>
              <a:off x="4506790" y="4165011"/>
              <a:ext cx="2338200" cy="7189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1730050-E504-433F-9854-CCBAA5FEFF6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97790" y="4156011"/>
                <a:ext cx="2355840" cy="7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9F246EE-233D-4BB9-A7CB-49727488DD08}"/>
                  </a:ext>
                </a:extLst>
              </p14:cNvPr>
              <p14:cNvContentPartPr/>
              <p14:nvPr/>
            </p14:nvContentPartPr>
            <p14:xfrm>
              <a:off x="1240150" y="3321531"/>
              <a:ext cx="2967840" cy="7822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9F246EE-233D-4BB9-A7CB-49727488DD0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31150" y="3312531"/>
                <a:ext cx="2985480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68121FE-93F3-495E-8351-EE3EAE990A2B}"/>
                  </a:ext>
                </a:extLst>
              </p14:cNvPr>
              <p14:cNvContentPartPr/>
              <p14:nvPr/>
            </p14:nvContentPartPr>
            <p14:xfrm>
              <a:off x="896710" y="2533851"/>
              <a:ext cx="261720" cy="3150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68121FE-93F3-495E-8351-EE3EAE990A2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7710" y="2524851"/>
                <a:ext cx="2793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6BCA3DD-D295-4B4A-9A4F-9D414DFEEC40}"/>
                  </a:ext>
                </a:extLst>
              </p14:cNvPr>
              <p14:cNvContentPartPr/>
              <p14:nvPr/>
            </p14:nvContentPartPr>
            <p14:xfrm>
              <a:off x="1489270" y="2504691"/>
              <a:ext cx="1501920" cy="3754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6BCA3DD-D295-4B4A-9A4F-9D414DFEEC4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80270" y="2495691"/>
                <a:ext cx="151956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2B709C2-2511-4CBC-B8E5-CD4D550E0E01}"/>
                  </a:ext>
                </a:extLst>
              </p14:cNvPr>
              <p14:cNvContentPartPr/>
              <p14:nvPr/>
            </p14:nvContentPartPr>
            <p14:xfrm>
              <a:off x="2968150" y="5251131"/>
              <a:ext cx="439920" cy="241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2B709C2-2511-4CBC-B8E5-CD4D550E0E0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59150" y="5242131"/>
                <a:ext cx="4575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21BAC3C-47F1-4BD6-801B-BF3B5D44DE98}"/>
                  </a:ext>
                </a:extLst>
              </p14:cNvPr>
              <p14:cNvContentPartPr/>
              <p14:nvPr/>
            </p14:nvContentPartPr>
            <p14:xfrm>
              <a:off x="1530670" y="5038731"/>
              <a:ext cx="1209600" cy="7531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21BAC3C-47F1-4BD6-801B-BF3B5D44DE9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21670" y="5029731"/>
                <a:ext cx="1227240" cy="7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8534791-02C8-4156-A798-EBE9907D4F8B}"/>
                  </a:ext>
                </a:extLst>
              </p14:cNvPr>
              <p14:cNvContentPartPr/>
              <p14:nvPr/>
            </p14:nvContentPartPr>
            <p14:xfrm>
              <a:off x="5869750" y="5218731"/>
              <a:ext cx="381600" cy="5493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8534791-02C8-4156-A798-EBE9907D4F8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60750" y="5209731"/>
                <a:ext cx="39924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D5E71F4-42EF-4727-804E-B5668C7730E2}"/>
                  </a:ext>
                </a:extLst>
              </p14:cNvPr>
              <p14:cNvContentPartPr/>
              <p14:nvPr/>
            </p14:nvContentPartPr>
            <p14:xfrm>
              <a:off x="3780670" y="5068611"/>
              <a:ext cx="1881720" cy="5090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D5E71F4-42EF-4727-804E-B5668C7730E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71670" y="5059611"/>
                <a:ext cx="189936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C928725-5FE9-4852-81EB-45EDE2AE5E9A}"/>
                  </a:ext>
                </a:extLst>
              </p14:cNvPr>
              <p14:cNvContentPartPr/>
              <p14:nvPr/>
            </p14:nvContentPartPr>
            <p14:xfrm>
              <a:off x="6505510" y="5232051"/>
              <a:ext cx="456840" cy="1710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C928725-5FE9-4852-81EB-45EDE2AE5E9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96510" y="5223051"/>
                <a:ext cx="4744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C52E53A-91A3-48B8-A6F6-4AF1C2692EC2}"/>
                  </a:ext>
                </a:extLst>
              </p14:cNvPr>
              <p14:cNvContentPartPr/>
              <p14:nvPr/>
            </p14:nvContentPartPr>
            <p14:xfrm>
              <a:off x="1227190" y="4846491"/>
              <a:ext cx="5972400" cy="9608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C52E53A-91A3-48B8-A6F6-4AF1C2692EC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91190" y="4774491"/>
                <a:ext cx="6044040" cy="11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F5D0555-9582-4FBD-8B07-48F9D903295B}"/>
                  </a:ext>
                </a:extLst>
              </p14:cNvPr>
              <p14:cNvContentPartPr/>
              <p14:nvPr/>
            </p14:nvContentPartPr>
            <p14:xfrm>
              <a:off x="8584510" y="3485331"/>
              <a:ext cx="3116160" cy="15746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F5D0555-9582-4FBD-8B07-48F9D903295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75510" y="3476331"/>
                <a:ext cx="3133800" cy="15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D9440BE-EFF7-46A8-BEAE-3932CCD6FDD0}"/>
                  </a:ext>
                </a:extLst>
              </p14:cNvPr>
              <p14:cNvContentPartPr/>
              <p14:nvPr/>
            </p14:nvContentPartPr>
            <p14:xfrm>
              <a:off x="6297070" y="5948811"/>
              <a:ext cx="921240" cy="4179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D9440BE-EFF7-46A8-BEAE-3932CCD6FD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88070" y="5939811"/>
                <a:ext cx="93888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5F06CD5-B339-45C1-94A1-10947DD7DBCE}"/>
                  </a:ext>
                </a:extLst>
              </p14:cNvPr>
              <p14:cNvContentPartPr/>
              <p14:nvPr/>
            </p14:nvContentPartPr>
            <p14:xfrm>
              <a:off x="4579510" y="5987691"/>
              <a:ext cx="1403640" cy="3639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5F06CD5-B339-45C1-94A1-10947DD7DBC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70510" y="5978691"/>
                <a:ext cx="14212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43132E4-2AEF-4E22-A416-D29E46798BA6}"/>
                  </a:ext>
                </a:extLst>
              </p14:cNvPr>
              <p14:cNvContentPartPr/>
              <p14:nvPr/>
            </p14:nvContentPartPr>
            <p14:xfrm>
              <a:off x="7513870" y="5840811"/>
              <a:ext cx="1177560" cy="3006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43132E4-2AEF-4E22-A416-D29E46798BA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04870" y="5831811"/>
                <a:ext cx="11952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FDD7B95-77A4-4AB7-962F-6215BA5F9F41}"/>
                  </a:ext>
                </a:extLst>
              </p14:cNvPr>
              <p14:cNvContentPartPr/>
              <p14:nvPr/>
            </p14:nvContentPartPr>
            <p14:xfrm>
              <a:off x="9028030" y="5781051"/>
              <a:ext cx="2083320" cy="2728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FDD7B95-77A4-4AB7-962F-6215BA5F9F4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19030" y="5772051"/>
                <a:ext cx="21009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0134DB8D-C1EE-4844-8C3B-675A58D9ABF9}"/>
                  </a:ext>
                </a:extLst>
              </p14:cNvPr>
              <p14:cNvContentPartPr/>
              <p14:nvPr/>
            </p14:nvContentPartPr>
            <p14:xfrm>
              <a:off x="9928750" y="523251"/>
              <a:ext cx="1212120" cy="3826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0134DB8D-C1EE-4844-8C3B-675A58D9AB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919750" y="514251"/>
                <a:ext cx="12297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F5DCA12D-4004-43EC-8D38-040570D1E54A}"/>
                  </a:ext>
                </a:extLst>
              </p14:cNvPr>
              <p14:cNvContentPartPr/>
              <p14:nvPr/>
            </p14:nvContentPartPr>
            <p14:xfrm>
              <a:off x="7894030" y="6369651"/>
              <a:ext cx="1501560" cy="3088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F5DCA12D-4004-43EC-8D38-040570D1E54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85030" y="6360651"/>
                <a:ext cx="15192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787444EA-662D-4DFD-AA46-01CEF25CE424}"/>
                  </a:ext>
                </a:extLst>
              </p14:cNvPr>
              <p14:cNvContentPartPr/>
              <p14:nvPr/>
            </p14:nvContentPartPr>
            <p14:xfrm>
              <a:off x="9651550" y="6335811"/>
              <a:ext cx="1353240" cy="4449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787444EA-662D-4DFD-AA46-01CEF25CE42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642550" y="6326811"/>
                <a:ext cx="137088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4CE04F5-DC9E-4FAF-BF3F-951DAD144358}"/>
                  </a:ext>
                </a:extLst>
              </p14:cNvPr>
              <p14:cNvContentPartPr/>
              <p14:nvPr/>
            </p14:nvContentPartPr>
            <p14:xfrm>
              <a:off x="4308070" y="5606811"/>
              <a:ext cx="6865200" cy="11919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4CE04F5-DC9E-4FAF-BF3F-951DAD14435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72070" y="5534811"/>
                <a:ext cx="6936840" cy="13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82C7081-AFA0-4FB7-AE4B-50A35D98D760}"/>
                  </a:ext>
                </a:extLst>
              </p14:cNvPr>
              <p14:cNvContentPartPr/>
              <p14:nvPr/>
            </p14:nvContentPartPr>
            <p14:xfrm>
              <a:off x="6179350" y="6219585"/>
              <a:ext cx="667800" cy="2257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82C7081-AFA0-4FB7-AE4B-50A35D98D76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43350" y="6147585"/>
                <a:ext cx="7394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28AF1CD-D016-4A72-8D3F-09B97BBCBFAE}"/>
                  </a:ext>
                </a:extLst>
              </p14:cNvPr>
              <p14:cNvContentPartPr/>
              <p14:nvPr/>
            </p14:nvContentPartPr>
            <p14:xfrm>
              <a:off x="9758110" y="1250145"/>
              <a:ext cx="441000" cy="2001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28AF1CD-D016-4A72-8D3F-09B97BBCBFA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22110" y="1178145"/>
                <a:ext cx="51264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DB3F3AA-876F-4361-9A4D-1ABE7AD6228D}"/>
                  </a:ext>
                </a:extLst>
              </p14:cNvPr>
              <p14:cNvContentPartPr/>
              <p14:nvPr/>
            </p14:nvContentPartPr>
            <p14:xfrm>
              <a:off x="11899030" y="818865"/>
              <a:ext cx="130680" cy="3398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DB3F3AA-876F-4361-9A4D-1ABE7AD6228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890030" y="809865"/>
                <a:ext cx="1483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75129A9-82EB-4CBF-8470-6CA81D2A6262}"/>
                  </a:ext>
                </a:extLst>
              </p14:cNvPr>
              <p14:cNvContentPartPr/>
              <p14:nvPr/>
            </p14:nvContentPartPr>
            <p14:xfrm>
              <a:off x="7642750" y="1007145"/>
              <a:ext cx="313920" cy="3718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75129A9-82EB-4CBF-8470-6CA81D2A626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633750" y="998145"/>
                <a:ext cx="33156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EE751341-4B55-4075-B6A6-951E28F81FD0}"/>
                  </a:ext>
                </a:extLst>
              </p14:cNvPr>
              <p14:cNvContentPartPr/>
              <p14:nvPr/>
            </p14:nvContentPartPr>
            <p14:xfrm>
              <a:off x="9832270" y="1069371"/>
              <a:ext cx="484560" cy="6177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EE751341-4B55-4075-B6A6-951E28F81FD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823270" y="1060371"/>
                <a:ext cx="50220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BEBF8C10-B701-433F-80A4-3BC1D94BC56C}"/>
                  </a:ext>
                </a:extLst>
              </p14:cNvPr>
              <p14:cNvContentPartPr/>
              <p14:nvPr/>
            </p14:nvContentPartPr>
            <p14:xfrm>
              <a:off x="9775750" y="2139705"/>
              <a:ext cx="2346840" cy="8078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BEBF8C10-B701-433F-80A4-3BC1D94BC56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766750" y="2130705"/>
                <a:ext cx="2364480" cy="82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289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Remove Loop</a:t>
            </a:r>
          </a:p>
        </p:txBody>
      </p:sp>
    </p:spTree>
    <p:extLst>
      <p:ext uri="{BB962C8B-B14F-4D97-AF65-F5344CB8AC3E}">
        <p14:creationId xmlns:p14="http://schemas.microsoft.com/office/powerpoint/2010/main" val="355114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Intersection point in Y shaped LL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" action="ppaction://noaction"/>
              </a:rPr>
              <a:t>Detect Loop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" action="ppaction://noaction"/>
              </a:rPr>
              <a:t>Remove Loop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Intersection point in Y shaped LL</a:t>
            </a:r>
          </a:p>
        </p:txBody>
      </p:sp>
      <p:pic>
        <p:nvPicPr>
          <p:cNvPr id="1026" name="Picture 2" descr="Y ShapedLinked List">
            <a:extLst>
              <a:ext uri="{FF2B5EF4-FFF2-40B4-BE49-F238E27FC236}">
                <a16:creationId xmlns:a16="http://schemas.microsoft.com/office/drawing/2014/main" id="{33BD6950-1703-42AA-ABE2-1315A8A2B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007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93F272-3BFA-4BCF-989A-FBCEBBABF165}"/>
                  </a:ext>
                </a:extLst>
              </p14:cNvPr>
              <p14:cNvContentPartPr/>
              <p14:nvPr/>
            </p14:nvContentPartPr>
            <p14:xfrm>
              <a:off x="3314110" y="1910691"/>
              <a:ext cx="1059480" cy="228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93F272-3BFA-4BCF-989A-FBCEBBABF1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5110" y="1901691"/>
                <a:ext cx="10771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E0E8E1C-CE80-4E7D-A66F-82414EA169F4}"/>
                  </a:ext>
                </a:extLst>
              </p14:cNvPr>
              <p14:cNvContentPartPr/>
              <p14:nvPr/>
            </p14:nvContentPartPr>
            <p14:xfrm>
              <a:off x="3122230" y="2327571"/>
              <a:ext cx="291240" cy="187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E0E8E1C-CE80-4E7D-A66F-82414EA169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13230" y="2318571"/>
                <a:ext cx="3088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4AEA0E78-D6BB-4EFF-97B2-76F64D1E936D}"/>
                  </a:ext>
                </a:extLst>
              </p14:cNvPr>
              <p14:cNvContentPartPr/>
              <p14:nvPr/>
            </p14:nvContentPartPr>
            <p14:xfrm>
              <a:off x="1219630" y="3172491"/>
              <a:ext cx="2999520" cy="563760"/>
            </p14:xfrm>
          </p:contentPart>
        </mc:Choice>
        <mc:Fallback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4AEA0E78-D6BB-4EFF-97B2-76F64D1E93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10630" y="3163491"/>
                <a:ext cx="301716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54" name="Ink 1053">
                <a:extLst>
                  <a:ext uri="{FF2B5EF4-FFF2-40B4-BE49-F238E27FC236}">
                    <a16:creationId xmlns:a16="http://schemas.microsoft.com/office/drawing/2014/main" id="{F661B59A-6F18-44FB-AC0C-011079669FED}"/>
                  </a:ext>
                </a:extLst>
              </p14:cNvPr>
              <p14:cNvContentPartPr/>
              <p14:nvPr/>
            </p14:nvContentPartPr>
            <p14:xfrm>
              <a:off x="5996110" y="996291"/>
              <a:ext cx="871920" cy="277920"/>
            </p14:xfrm>
          </p:contentPart>
        </mc:Choice>
        <mc:Fallback>
          <p:pic>
            <p:nvPicPr>
              <p:cNvPr id="1054" name="Ink 1053">
                <a:extLst>
                  <a:ext uri="{FF2B5EF4-FFF2-40B4-BE49-F238E27FC236}">
                    <a16:creationId xmlns:a16="http://schemas.microsoft.com/office/drawing/2014/main" id="{F661B59A-6F18-44FB-AC0C-011079669FE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87110" y="987291"/>
                <a:ext cx="8895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55" name="Ink 1054">
                <a:extLst>
                  <a:ext uri="{FF2B5EF4-FFF2-40B4-BE49-F238E27FC236}">
                    <a16:creationId xmlns:a16="http://schemas.microsoft.com/office/drawing/2014/main" id="{E76F439D-C0AC-48A0-9783-CE685C74EA57}"/>
                  </a:ext>
                </a:extLst>
              </p14:cNvPr>
              <p14:cNvContentPartPr/>
              <p14:nvPr/>
            </p14:nvContentPartPr>
            <p14:xfrm>
              <a:off x="6372670" y="1498851"/>
              <a:ext cx="194760" cy="572760"/>
            </p14:xfrm>
          </p:contentPart>
        </mc:Choice>
        <mc:Fallback>
          <p:pic>
            <p:nvPicPr>
              <p:cNvPr id="1055" name="Ink 1054">
                <a:extLst>
                  <a:ext uri="{FF2B5EF4-FFF2-40B4-BE49-F238E27FC236}">
                    <a16:creationId xmlns:a16="http://schemas.microsoft.com/office/drawing/2014/main" id="{E76F439D-C0AC-48A0-9783-CE685C74EA5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63670" y="1489851"/>
                <a:ext cx="21240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01" name="Ink 1100">
                <a:extLst>
                  <a:ext uri="{FF2B5EF4-FFF2-40B4-BE49-F238E27FC236}">
                    <a16:creationId xmlns:a16="http://schemas.microsoft.com/office/drawing/2014/main" id="{685C1C0C-BE86-4A63-B872-7CA315EC0180}"/>
                  </a:ext>
                </a:extLst>
              </p14:cNvPr>
              <p14:cNvContentPartPr/>
              <p14:nvPr/>
            </p14:nvContentPartPr>
            <p14:xfrm>
              <a:off x="7638790" y="3695571"/>
              <a:ext cx="299880" cy="379800"/>
            </p14:xfrm>
          </p:contentPart>
        </mc:Choice>
        <mc:Fallback>
          <p:pic>
            <p:nvPicPr>
              <p:cNvPr id="1101" name="Ink 1100">
                <a:extLst>
                  <a:ext uri="{FF2B5EF4-FFF2-40B4-BE49-F238E27FC236}">
                    <a16:creationId xmlns:a16="http://schemas.microsoft.com/office/drawing/2014/main" id="{685C1C0C-BE86-4A63-B872-7CA315EC018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29790" y="3686571"/>
                <a:ext cx="31752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02" name="Ink 1101">
                <a:extLst>
                  <a:ext uri="{FF2B5EF4-FFF2-40B4-BE49-F238E27FC236}">
                    <a16:creationId xmlns:a16="http://schemas.microsoft.com/office/drawing/2014/main" id="{44C118E0-424E-4ADD-90BE-F7A6A97B539E}"/>
                  </a:ext>
                </a:extLst>
              </p14:cNvPr>
              <p14:cNvContentPartPr/>
              <p14:nvPr/>
            </p14:nvContentPartPr>
            <p14:xfrm>
              <a:off x="7197070" y="4384611"/>
              <a:ext cx="848520" cy="337680"/>
            </p14:xfrm>
          </p:contentPart>
        </mc:Choice>
        <mc:Fallback>
          <p:pic>
            <p:nvPicPr>
              <p:cNvPr id="1102" name="Ink 1101">
                <a:extLst>
                  <a:ext uri="{FF2B5EF4-FFF2-40B4-BE49-F238E27FC236}">
                    <a16:creationId xmlns:a16="http://schemas.microsoft.com/office/drawing/2014/main" id="{44C118E0-424E-4ADD-90BE-F7A6A97B539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8070" y="4375611"/>
                <a:ext cx="86616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03" name="Ink 1102">
                <a:extLst>
                  <a:ext uri="{FF2B5EF4-FFF2-40B4-BE49-F238E27FC236}">
                    <a16:creationId xmlns:a16="http://schemas.microsoft.com/office/drawing/2014/main" id="{14EFC8FC-7AD1-4F73-B583-6E84E5817C83}"/>
                  </a:ext>
                </a:extLst>
              </p14:cNvPr>
              <p14:cNvContentPartPr/>
              <p14:nvPr/>
            </p14:nvContentPartPr>
            <p14:xfrm>
              <a:off x="8268790" y="4252491"/>
              <a:ext cx="222120" cy="192960"/>
            </p14:xfrm>
          </p:contentPart>
        </mc:Choice>
        <mc:Fallback>
          <p:pic>
            <p:nvPicPr>
              <p:cNvPr id="1103" name="Ink 1102">
                <a:extLst>
                  <a:ext uri="{FF2B5EF4-FFF2-40B4-BE49-F238E27FC236}">
                    <a16:creationId xmlns:a16="http://schemas.microsoft.com/office/drawing/2014/main" id="{14EFC8FC-7AD1-4F73-B583-6E84E5817C8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59790" y="4243491"/>
                <a:ext cx="2397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04" name="Ink 1103">
                <a:extLst>
                  <a:ext uri="{FF2B5EF4-FFF2-40B4-BE49-F238E27FC236}">
                    <a16:creationId xmlns:a16="http://schemas.microsoft.com/office/drawing/2014/main" id="{4F4B5A18-540D-4A10-86F4-500B69742654}"/>
                  </a:ext>
                </a:extLst>
              </p14:cNvPr>
              <p14:cNvContentPartPr/>
              <p14:nvPr/>
            </p14:nvContentPartPr>
            <p14:xfrm>
              <a:off x="8659030" y="4295691"/>
              <a:ext cx="210600" cy="6840"/>
            </p14:xfrm>
          </p:contentPart>
        </mc:Choice>
        <mc:Fallback>
          <p:pic>
            <p:nvPicPr>
              <p:cNvPr id="1104" name="Ink 1103">
                <a:extLst>
                  <a:ext uri="{FF2B5EF4-FFF2-40B4-BE49-F238E27FC236}">
                    <a16:creationId xmlns:a16="http://schemas.microsoft.com/office/drawing/2014/main" id="{4F4B5A18-540D-4A10-86F4-500B6974265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50030" y="4286691"/>
                <a:ext cx="2282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05" name="Ink 1104">
                <a:extLst>
                  <a:ext uri="{FF2B5EF4-FFF2-40B4-BE49-F238E27FC236}">
                    <a16:creationId xmlns:a16="http://schemas.microsoft.com/office/drawing/2014/main" id="{D6490F69-EC7D-4B26-8091-6E26F4B52B12}"/>
                  </a:ext>
                </a:extLst>
              </p14:cNvPr>
              <p14:cNvContentPartPr/>
              <p14:nvPr/>
            </p14:nvContentPartPr>
            <p14:xfrm>
              <a:off x="8679910" y="4384611"/>
              <a:ext cx="217080" cy="7560"/>
            </p14:xfrm>
          </p:contentPart>
        </mc:Choice>
        <mc:Fallback>
          <p:pic>
            <p:nvPicPr>
              <p:cNvPr id="1105" name="Ink 1104">
                <a:extLst>
                  <a:ext uri="{FF2B5EF4-FFF2-40B4-BE49-F238E27FC236}">
                    <a16:creationId xmlns:a16="http://schemas.microsoft.com/office/drawing/2014/main" id="{D6490F69-EC7D-4B26-8091-6E26F4B52B1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670910" y="4375611"/>
                <a:ext cx="2347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09" name="Ink 1108">
                <a:extLst>
                  <a:ext uri="{FF2B5EF4-FFF2-40B4-BE49-F238E27FC236}">
                    <a16:creationId xmlns:a16="http://schemas.microsoft.com/office/drawing/2014/main" id="{992D0EAA-723F-4037-BB39-01A8B9E3B2B5}"/>
                  </a:ext>
                </a:extLst>
              </p14:cNvPr>
              <p14:cNvContentPartPr/>
              <p14:nvPr/>
            </p14:nvContentPartPr>
            <p14:xfrm>
              <a:off x="9097150" y="4154931"/>
              <a:ext cx="1074600" cy="370800"/>
            </p14:xfrm>
          </p:contentPart>
        </mc:Choice>
        <mc:Fallback>
          <p:pic>
            <p:nvPicPr>
              <p:cNvPr id="1109" name="Ink 1108">
                <a:extLst>
                  <a:ext uri="{FF2B5EF4-FFF2-40B4-BE49-F238E27FC236}">
                    <a16:creationId xmlns:a16="http://schemas.microsoft.com/office/drawing/2014/main" id="{992D0EAA-723F-4037-BB39-01A8B9E3B2B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088150" y="4145931"/>
                <a:ext cx="10922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16" name="Ink 1115">
                <a:extLst>
                  <a:ext uri="{FF2B5EF4-FFF2-40B4-BE49-F238E27FC236}">
                    <a16:creationId xmlns:a16="http://schemas.microsoft.com/office/drawing/2014/main" id="{6E7FA60B-2983-4737-A98D-0C338D425F4C}"/>
                  </a:ext>
                </a:extLst>
              </p14:cNvPr>
              <p14:cNvContentPartPr/>
              <p14:nvPr/>
            </p14:nvContentPartPr>
            <p14:xfrm>
              <a:off x="10376950" y="4039011"/>
              <a:ext cx="932400" cy="367200"/>
            </p14:xfrm>
          </p:contentPart>
        </mc:Choice>
        <mc:Fallback>
          <p:pic>
            <p:nvPicPr>
              <p:cNvPr id="1116" name="Ink 1115">
                <a:extLst>
                  <a:ext uri="{FF2B5EF4-FFF2-40B4-BE49-F238E27FC236}">
                    <a16:creationId xmlns:a16="http://schemas.microsoft.com/office/drawing/2014/main" id="{6E7FA60B-2983-4737-A98D-0C338D425F4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67950" y="4030011"/>
                <a:ext cx="9500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17" name="Ink 1116">
                <a:extLst>
                  <a:ext uri="{FF2B5EF4-FFF2-40B4-BE49-F238E27FC236}">
                    <a16:creationId xmlns:a16="http://schemas.microsoft.com/office/drawing/2014/main" id="{933CE34D-D965-4421-9719-606D09A646E9}"/>
                  </a:ext>
                </a:extLst>
              </p14:cNvPr>
              <p14:cNvContentPartPr/>
              <p14:nvPr/>
            </p14:nvContentPartPr>
            <p14:xfrm>
              <a:off x="6662110" y="4698891"/>
              <a:ext cx="183240" cy="373680"/>
            </p14:xfrm>
          </p:contentPart>
        </mc:Choice>
        <mc:Fallback>
          <p:pic>
            <p:nvPicPr>
              <p:cNvPr id="1117" name="Ink 1116">
                <a:extLst>
                  <a:ext uri="{FF2B5EF4-FFF2-40B4-BE49-F238E27FC236}">
                    <a16:creationId xmlns:a16="http://schemas.microsoft.com/office/drawing/2014/main" id="{933CE34D-D965-4421-9719-606D09A646E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653110" y="4689891"/>
                <a:ext cx="20088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122" name="Ink 1121">
                <a:extLst>
                  <a:ext uri="{FF2B5EF4-FFF2-40B4-BE49-F238E27FC236}">
                    <a16:creationId xmlns:a16="http://schemas.microsoft.com/office/drawing/2014/main" id="{FC663FB2-8EDA-437A-B65F-A478622A9724}"/>
                  </a:ext>
                </a:extLst>
              </p14:cNvPr>
              <p14:cNvContentPartPr/>
              <p14:nvPr/>
            </p14:nvContentPartPr>
            <p14:xfrm>
              <a:off x="8455990" y="4738851"/>
              <a:ext cx="168480" cy="190080"/>
            </p14:xfrm>
          </p:contentPart>
        </mc:Choice>
        <mc:Fallback>
          <p:pic>
            <p:nvPicPr>
              <p:cNvPr id="1122" name="Ink 1121">
                <a:extLst>
                  <a:ext uri="{FF2B5EF4-FFF2-40B4-BE49-F238E27FC236}">
                    <a16:creationId xmlns:a16="http://schemas.microsoft.com/office/drawing/2014/main" id="{FC663FB2-8EDA-437A-B65F-A478622A972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46990" y="4729851"/>
                <a:ext cx="1861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123" name="Ink 1122">
                <a:extLst>
                  <a:ext uri="{FF2B5EF4-FFF2-40B4-BE49-F238E27FC236}">
                    <a16:creationId xmlns:a16="http://schemas.microsoft.com/office/drawing/2014/main" id="{0D0D1DC9-F883-4D7C-8B8A-AFE907B1E0DB}"/>
                  </a:ext>
                </a:extLst>
              </p14:cNvPr>
              <p14:cNvContentPartPr/>
              <p14:nvPr/>
            </p14:nvContentPartPr>
            <p14:xfrm>
              <a:off x="8840830" y="4764411"/>
              <a:ext cx="234360" cy="22680"/>
            </p14:xfrm>
          </p:contentPart>
        </mc:Choice>
        <mc:Fallback>
          <p:pic>
            <p:nvPicPr>
              <p:cNvPr id="1123" name="Ink 1122">
                <a:extLst>
                  <a:ext uri="{FF2B5EF4-FFF2-40B4-BE49-F238E27FC236}">
                    <a16:creationId xmlns:a16="http://schemas.microsoft.com/office/drawing/2014/main" id="{0D0D1DC9-F883-4D7C-8B8A-AFE907B1E0D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831830" y="4755411"/>
                <a:ext cx="2520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124" name="Ink 1123">
                <a:extLst>
                  <a:ext uri="{FF2B5EF4-FFF2-40B4-BE49-F238E27FC236}">
                    <a16:creationId xmlns:a16="http://schemas.microsoft.com/office/drawing/2014/main" id="{DFA1641D-134E-4CF5-9110-CC56BB026AE4}"/>
                  </a:ext>
                </a:extLst>
              </p14:cNvPr>
              <p14:cNvContentPartPr/>
              <p14:nvPr/>
            </p14:nvContentPartPr>
            <p14:xfrm>
              <a:off x="8850910" y="4845411"/>
              <a:ext cx="195840" cy="28080"/>
            </p14:xfrm>
          </p:contentPart>
        </mc:Choice>
        <mc:Fallback>
          <p:pic>
            <p:nvPicPr>
              <p:cNvPr id="1124" name="Ink 1123">
                <a:extLst>
                  <a:ext uri="{FF2B5EF4-FFF2-40B4-BE49-F238E27FC236}">
                    <a16:creationId xmlns:a16="http://schemas.microsoft.com/office/drawing/2014/main" id="{DFA1641D-134E-4CF5-9110-CC56BB026AE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841910" y="4836411"/>
                <a:ext cx="2134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125" name="Ink 1124">
                <a:extLst>
                  <a:ext uri="{FF2B5EF4-FFF2-40B4-BE49-F238E27FC236}">
                    <a16:creationId xmlns:a16="http://schemas.microsoft.com/office/drawing/2014/main" id="{B081CAFC-3301-436A-855F-BF2E8CE5D2D7}"/>
                  </a:ext>
                </a:extLst>
              </p14:cNvPr>
              <p14:cNvContentPartPr/>
              <p14:nvPr/>
            </p14:nvContentPartPr>
            <p14:xfrm>
              <a:off x="7188430" y="4779531"/>
              <a:ext cx="1112040" cy="325800"/>
            </p14:xfrm>
          </p:contentPart>
        </mc:Choice>
        <mc:Fallback>
          <p:pic>
            <p:nvPicPr>
              <p:cNvPr id="1125" name="Ink 1124">
                <a:extLst>
                  <a:ext uri="{FF2B5EF4-FFF2-40B4-BE49-F238E27FC236}">
                    <a16:creationId xmlns:a16="http://schemas.microsoft.com/office/drawing/2014/main" id="{B081CAFC-3301-436A-855F-BF2E8CE5D2D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179430" y="4770531"/>
                <a:ext cx="11296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129" name="Ink 1128">
                <a:extLst>
                  <a:ext uri="{FF2B5EF4-FFF2-40B4-BE49-F238E27FC236}">
                    <a16:creationId xmlns:a16="http://schemas.microsoft.com/office/drawing/2014/main" id="{3CFE6798-2BCF-4AF4-8536-F92E2017A3FD}"/>
                  </a:ext>
                </a:extLst>
              </p14:cNvPr>
              <p14:cNvContentPartPr/>
              <p14:nvPr/>
            </p14:nvContentPartPr>
            <p14:xfrm>
              <a:off x="9337270" y="4635171"/>
              <a:ext cx="1231920" cy="370080"/>
            </p14:xfrm>
          </p:contentPart>
        </mc:Choice>
        <mc:Fallback>
          <p:pic>
            <p:nvPicPr>
              <p:cNvPr id="1129" name="Ink 1128">
                <a:extLst>
                  <a:ext uri="{FF2B5EF4-FFF2-40B4-BE49-F238E27FC236}">
                    <a16:creationId xmlns:a16="http://schemas.microsoft.com/office/drawing/2014/main" id="{3CFE6798-2BCF-4AF4-8536-F92E2017A3F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328270" y="4626171"/>
                <a:ext cx="124956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130" name="Ink 1129">
                <a:extLst>
                  <a:ext uri="{FF2B5EF4-FFF2-40B4-BE49-F238E27FC236}">
                    <a16:creationId xmlns:a16="http://schemas.microsoft.com/office/drawing/2014/main" id="{66B6B19D-B52B-4E41-A369-549CF02EB9AF}"/>
                  </a:ext>
                </a:extLst>
              </p14:cNvPr>
              <p14:cNvContentPartPr/>
              <p14:nvPr/>
            </p14:nvContentPartPr>
            <p14:xfrm>
              <a:off x="7026430" y="5475411"/>
              <a:ext cx="792360" cy="306360"/>
            </p14:xfrm>
          </p:contentPart>
        </mc:Choice>
        <mc:Fallback>
          <p:pic>
            <p:nvPicPr>
              <p:cNvPr id="1130" name="Ink 1129">
                <a:extLst>
                  <a:ext uri="{FF2B5EF4-FFF2-40B4-BE49-F238E27FC236}">
                    <a16:creationId xmlns:a16="http://schemas.microsoft.com/office/drawing/2014/main" id="{66B6B19D-B52B-4E41-A369-549CF02EB9A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17430" y="5466411"/>
                <a:ext cx="81000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134" name="Ink 1133">
                <a:extLst>
                  <a:ext uri="{FF2B5EF4-FFF2-40B4-BE49-F238E27FC236}">
                    <a16:creationId xmlns:a16="http://schemas.microsoft.com/office/drawing/2014/main" id="{7066AC67-5852-41E5-8D93-C2E3EA76AB5D}"/>
                  </a:ext>
                </a:extLst>
              </p14:cNvPr>
              <p14:cNvContentPartPr/>
              <p14:nvPr/>
            </p14:nvContentPartPr>
            <p14:xfrm>
              <a:off x="7991590" y="5467131"/>
              <a:ext cx="681120" cy="165240"/>
            </p14:xfrm>
          </p:contentPart>
        </mc:Choice>
        <mc:Fallback>
          <p:pic>
            <p:nvPicPr>
              <p:cNvPr id="1134" name="Ink 1133">
                <a:extLst>
                  <a:ext uri="{FF2B5EF4-FFF2-40B4-BE49-F238E27FC236}">
                    <a16:creationId xmlns:a16="http://schemas.microsoft.com/office/drawing/2014/main" id="{7066AC67-5852-41E5-8D93-C2E3EA76AB5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982590" y="5458131"/>
                <a:ext cx="6987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139" name="Ink 1138">
                <a:extLst>
                  <a:ext uri="{FF2B5EF4-FFF2-40B4-BE49-F238E27FC236}">
                    <a16:creationId xmlns:a16="http://schemas.microsoft.com/office/drawing/2014/main" id="{2BA0A78D-AAFF-4900-B28D-79FC1FAB89C5}"/>
                  </a:ext>
                </a:extLst>
              </p14:cNvPr>
              <p14:cNvContentPartPr/>
              <p14:nvPr/>
            </p14:nvContentPartPr>
            <p14:xfrm>
              <a:off x="8914990" y="5347611"/>
              <a:ext cx="1577520" cy="394560"/>
            </p14:xfrm>
          </p:contentPart>
        </mc:Choice>
        <mc:Fallback>
          <p:pic>
            <p:nvPicPr>
              <p:cNvPr id="1139" name="Ink 1138">
                <a:extLst>
                  <a:ext uri="{FF2B5EF4-FFF2-40B4-BE49-F238E27FC236}">
                    <a16:creationId xmlns:a16="http://schemas.microsoft.com/office/drawing/2014/main" id="{2BA0A78D-AAFF-4900-B28D-79FC1FAB89C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905990" y="5338611"/>
                <a:ext cx="15951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157" name="Ink 1156">
                <a:extLst>
                  <a:ext uri="{FF2B5EF4-FFF2-40B4-BE49-F238E27FC236}">
                    <a16:creationId xmlns:a16="http://schemas.microsoft.com/office/drawing/2014/main" id="{3CCDA8A9-ACB0-4AEE-AE0D-4DC4BF961C3A}"/>
                  </a:ext>
                </a:extLst>
              </p14:cNvPr>
              <p14:cNvContentPartPr/>
              <p14:nvPr/>
            </p14:nvContentPartPr>
            <p14:xfrm>
              <a:off x="9649030" y="5814891"/>
              <a:ext cx="958680" cy="303840"/>
            </p14:xfrm>
          </p:contentPart>
        </mc:Choice>
        <mc:Fallback>
          <p:pic>
            <p:nvPicPr>
              <p:cNvPr id="1157" name="Ink 1156">
                <a:extLst>
                  <a:ext uri="{FF2B5EF4-FFF2-40B4-BE49-F238E27FC236}">
                    <a16:creationId xmlns:a16="http://schemas.microsoft.com/office/drawing/2014/main" id="{3CCDA8A9-ACB0-4AEE-AE0D-4DC4BF961C3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640030" y="5805891"/>
                <a:ext cx="976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160" name="Ink 1159">
                <a:extLst>
                  <a:ext uri="{FF2B5EF4-FFF2-40B4-BE49-F238E27FC236}">
                    <a16:creationId xmlns:a16="http://schemas.microsoft.com/office/drawing/2014/main" id="{EECC3F13-BC57-4BB4-919A-BFD1462A6287}"/>
                  </a:ext>
                </a:extLst>
              </p14:cNvPr>
              <p14:cNvContentPartPr/>
              <p14:nvPr/>
            </p14:nvContentPartPr>
            <p14:xfrm>
              <a:off x="6328390" y="5994171"/>
              <a:ext cx="259920" cy="500040"/>
            </p14:xfrm>
          </p:contentPart>
        </mc:Choice>
        <mc:Fallback>
          <p:pic>
            <p:nvPicPr>
              <p:cNvPr id="1160" name="Ink 1159">
                <a:extLst>
                  <a:ext uri="{FF2B5EF4-FFF2-40B4-BE49-F238E27FC236}">
                    <a16:creationId xmlns:a16="http://schemas.microsoft.com/office/drawing/2014/main" id="{EECC3F13-BC57-4BB4-919A-BFD1462A628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319390" y="5985171"/>
                <a:ext cx="27756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166" name="Ink 1165">
                <a:extLst>
                  <a:ext uri="{FF2B5EF4-FFF2-40B4-BE49-F238E27FC236}">
                    <a16:creationId xmlns:a16="http://schemas.microsoft.com/office/drawing/2014/main" id="{56A74D0D-D155-4C0C-9C6A-453BFED63BAA}"/>
                  </a:ext>
                </a:extLst>
              </p14:cNvPr>
              <p14:cNvContentPartPr/>
              <p14:nvPr/>
            </p14:nvContentPartPr>
            <p14:xfrm>
              <a:off x="8610430" y="1017891"/>
              <a:ext cx="230760" cy="18720"/>
            </p14:xfrm>
          </p:contentPart>
        </mc:Choice>
        <mc:Fallback>
          <p:pic>
            <p:nvPicPr>
              <p:cNvPr id="1166" name="Ink 1165">
                <a:extLst>
                  <a:ext uri="{FF2B5EF4-FFF2-40B4-BE49-F238E27FC236}">
                    <a16:creationId xmlns:a16="http://schemas.microsoft.com/office/drawing/2014/main" id="{56A74D0D-D155-4C0C-9C6A-453BFED63BA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601430" y="1008891"/>
                <a:ext cx="2484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167" name="Ink 1166">
                <a:extLst>
                  <a:ext uri="{FF2B5EF4-FFF2-40B4-BE49-F238E27FC236}">
                    <a16:creationId xmlns:a16="http://schemas.microsoft.com/office/drawing/2014/main" id="{05ED31D1-B133-43F7-9A00-4FB2E5E4B9D3}"/>
                  </a:ext>
                </a:extLst>
              </p14:cNvPr>
              <p14:cNvContentPartPr/>
              <p14:nvPr/>
            </p14:nvContentPartPr>
            <p14:xfrm>
              <a:off x="8700790" y="1097091"/>
              <a:ext cx="171360" cy="3240"/>
            </p14:xfrm>
          </p:contentPart>
        </mc:Choice>
        <mc:Fallback>
          <p:pic>
            <p:nvPicPr>
              <p:cNvPr id="1167" name="Ink 1166">
                <a:extLst>
                  <a:ext uri="{FF2B5EF4-FFF2-40B4-BE49-F238E27FC236}">
                    <a16:creationId xmlns:a16="http://schemas.microsoft.com/office/drawing/2014/main" id="{05ED31D1-B133-43F7-9A00-4FB2E5E4B9D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691790" y="1088091"/>
                <a:ext cx="189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168" name="Ink 1167">
                <a:extLst>
                  <a:ext uri="{FF2B5EF4-FFF2-40B4-BE49-F238E27FC236}">
                    <a16:creationId xmlns:a16="http://schemas.microsoft.com/office/drawing/2014/main" id="{0424F583-AEA4-497D-817B-4B0F42E12FEB}"/>
                  </a:ext>
                </a:extLst>
              </p14:cNvPr>
              <p14:cNvContentPartPr/>
              <p14:nvPr/>
            </p14:nvContentPartPr>
            <p14:xfrm>
              <a:off x="7100590" y="839331"/>
              <a:ext cx="1288800" cy="512280"/>
            </p14:xfrm>
          </p:contentPart>
        </mc:Choice>
        <mc:Fallback>
          <p:pic>
            <p:nvPicPr>
              <p:cNvPr id="1168" name="Ink 1167">
                <a:extLst>
                  <a:ext uri="{FF2B5EF4-FFF2-40B4-BE49-F238E27FC236}">
                    <a16:creationId xmlns:a16="http://schemas.microsoft.com/office/drawing/2014/main" id="{0424F583-AEA4-497D-817B-4B0F42E12FE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091590" y="830331"/>
                <a:ext cx="130644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171" name="Ink 1170">
                <a:extLst>
                  <a:ext uri="{FF2B5EF4-FFF2-40B4-BE49-F238E27FC236}">
                    <a16:creationId xmlns:a16="http://schemas.microsoft.com/office/drawing/2014/main" id="{9799F630-B5B8-4B54-91F7-B48680C4CA35}"/>
                  </a:ext>
                </a:extLst>
              </p14:cNvPr>
              <p14:cNvContentPartPr/>
              <p14:nvPr/>
            </p14:nvContentPartPr>
            <p14:xfrm>
              <a:off x="9035230" y="754011"/>
              <a:ext cx="1137240" cy="476280"/>
            </p14:xfrm>
          </p:contentPart>
        </mc:Choice>
        <mc:Fallback>
          <p:pic>
            <p:nvPicPr>
              <p:cNvPr id="1171" name="Ink 1170">
                <a:extLst>
                  <a:ext uri="{FF2B5EF4-FFF2-40B4-BE49-F238E27FC236}">
                    <a16:creationId xmlns:a16="http://schemas.microsoft.com/office/drawing/2014/main" id="{9799F630-B5B8-4B54-91F7-B48680C4CA3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026230" y="745011"/>
                <a:ext cx="115488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183" name="Ink 1182">
                <a:extLst>
                  <a:ext uri="{FF2B5EF4-FFF2-40B4-BE49-F238E27FC236}">
                    <a16:creationId xmlns:a16="http://schemas.microsoft.com/office/drawing/2014/main" id="{7177105E-1F77-41CE-8C0E-7212E2F70765}"/>
                  </a:ext>
                </a:extLst>
              </p14:cNvPr>
              <p14:cNvContentPartPr/>
              <p14:nvPr/>
            </p14:nvContentPartPr>
            <p14:xfrm>
              <a:off x="6929590" y="5834331"/>
              <a:ext cx="2549160" cy="735840"/>
            </p14:xfrm>
          </p:contentPart>
        </mc:Choice>
        <mc:Fallback>
          <p:pic>
            <p:nvPicPr>
              <p:cNvPr id="1183" name="Ink 1182">
                <a:extLst>
                  <a:ext uri="{FF2B5EF4-FFF2-40B4-BE49-F238E27FC236}">
                    <a16:creationId xmlns:a16="http://schemas.microsoft.com/office/drawing/2014/main" id="{7177105E-1F77-41CE-8C0E-7212E2F7076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920590" y="5825331"/>
                <a:ext cx="256680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190" name="Ink 1189">
                <a:extLst>
                  <a:ext uri="{FF2B5EF4-FFF2-40B4-BE49-F238E27FC236}">
                    <a16:creationId xmlns:a16="http://schemas.microsoft.com/office/drawing/2014/main" id="{F20120E9-0467-4032-AA95-EB3FC0433CB5}"/>
                  </a:ext>
                </a:extLst>
              </p14:cNvPr>
              <p14:cNvContentPartPr/>
              <p14:nvPr/>
            </p14:nvContentPartPr>
            <p14:xfrm>
              <a:off x="6810430" y="1413171"/>
              <a:ext cx="4709520" cy="2056320"/>
            </p14:xfrm>
          </p:contentPart>
        </mc:Choice>
        <mc:Fallback>
          <p:pic>
            <p:nvPicPr>
              <p:cNvPr id="1190" name="Ink 1189">
                <a:extLst>
                  <a:ext uri="{FF2B5EF4-FFF2-40B4-BE49-F238E27FC236}">
                    <a16:creationId xmlns:a16="http://schemas.microsoft.com/office/drawing/2014/main" id="{F20120E9-0467-4032-AA95-EB3FC0433CB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801430" y="1404171"/>
                <a:ext cx="4727160" cy="20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202" name="Ink 1201">
                <a:extLst>
                  <a:ext uri="{FF2B5EF4-FFF2-40B4-BE49-F238E27FC236}">
                    <a16:creationId xmlns:a16="http://schemas.microsoft.com/office/drawing/2014/main" id="{99DDF7C1-7863-45C6-BCE6-C0A4ACE19D9A}"/>
                  </a:ext>
                </a:extLst>
              </p14:cNvPr>
              <p14:cNvContentPartPr/>
              <p14:nvPr/>
            </p14:nvContentPartPr>
            <p14:xfrm>
              <a:off x="6927070" y="6613731"/>
              <a:ext cx="1383120" cy="311040"/>
            </p14:xfrm>
          </p:contentPart>
        </mc:Choice>
        <mc:Fallback>
          <p:pic>
            <p:nvPicPr>
              <p:cNvPr id="1202" name="Ink 1201">
                <a:extLst>
                  <a:ext uri="{FF2B5EF4-FFF2-40B4-BE49-F238E27FC236}">
                    <a16:creationId xmlns:a16="http://schemas.microsoft.com/office/drawing/2014/main" id="{99DDF7C1-7863-45C6-BCE6-C0A4ACE19D9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918070" y="6604731"/>
                <a:ext cx="14007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208" name="Ink 1207">
                <a:extLst>
                  <a:ext uri="{FF2B5EF4-FFF2-40B4-BE49-F238E27FC236}">
                    <a16:creationId xmlns:a16="http://schemas.microsoft.com/office/drawing/2014/main" id="{1C676426-27E4-4438-940B-D686C177829A}"/>
                  </a:ext>
                </a:extLst>
              </p14:cNvPr>
              <p14:cNvContentPartPr/>
              <p14:nvPr/>
            </p14:nvContentPartPr>
            <p14:xfrm>
              <a:off x="421150" y="760491"/>
              <a:ext cx="2512080" cy="525240"/>
            </p14:xfrm>
          </p:contentPart>
        </mc:Choice>
        <mc:Fallback>
          <p:pic>
            <p:nvPicPr>
              <p:cNvPr id="1208" name="Ink 1207">
                <a:extLst>
                  <a:ext uri="{FF2B5EF4-FFF2-40B4-BE49-F238E27FC236}">
                    <a16:creationId xmlns:a16="http://schemas.microsoft.com/office/drawing/2014/main" id="{1C676426-27E4-4438-940B-D686C177829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12150" y="751491"/>
                <a:ext cx="252972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211" name="Ink 1210">
                <a:extLst>
                  <a:ext uri="{FF2B5EF4-FFF2-40B4-BE49-F238E27FC236}">
                    <a16:creationId xmlns:a16="http://schemas.microsoft.com/office/drawing/2014/main" id="{DB02ECEE-3FEA-416F-888B-94DD81F324D6}"/>
                  </a:ext>
                </a:extLst>
              </p14:cNvPr>
              <p14:cNvContentPartPr/>
              <p14:nvPr/>
            </p14:nvContentPartPr>
            <p14:xfrm>
              <a:off x="4644670" y="1779505"/>
              <a:ext cx="543960" cy="318960"/>
            </p14:xfrm>
          </p:contentPart>
        </mc:Choice>
        <mc:Fallback>
          <p:pic>
            <p:nvPicPr>
              <p:cNvPr id="1211" name="Ink 1210">
                <a:extLst>
                  <a:ext uri="{FF2B5EF4-FFF2-40B4-BE49-F238E27FC236}">
                    <a16:creationId xmlns:a16="http://schemas.microsoft.com/office/drawing/2014/main" id="{DB02ECEE-3FEA-416F-888B-94DD81F324D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35670" y="1770505"/>
                <a:ext cx="5616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217" name="Ink 1216">
                <a:extLst>
                  <a:ext uri="{FF2B5EF4-FFF2-40B4-BE49-F238E27FC236}">
                    <a16:creationId xmlns:a16="http://schemas.microsoft.com/office/drawing/2014/main" id="{528B98BE-4CA5-4544-A49A-97FF38E5F698}"/>
                  </a:ext>
                </a:extLst>
              </p14:cNvPr>
              <p14:cNvContentPartPr/>
              <p14:nvPr/>
            </p14:nvContentPartPr>
            <p14:xfrm>
              <a:off x="333310" y="4590385"/>
              <a:ext cx="790200" cy="403560"/>
            </p14:xfrm>
          </p:contentPart>
        </mc:Choice>
        <mc:Fallback>
          <p:pic>
            <p:nvPicPr>
              <p:cNvPr id="1217" name="Ink 1216">
                <a:extLst>
                  <a:ext uri="{FF2B5EF4-FFF2-40B4-BE49-F238E27FC236}">
                    <a16:creationId xmlns:a16="http://schemas.microsoft.com/office/drawing/2014/main" id="{528B98BE-4CA5-4544-A49A-97FF38E5F69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24310" y="4581385"/>
                <a:ext cx="80784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218" name="Ink 1217">
                <a:extLst>
                  <a:ext uri="{FF2B5EF4-FFF2-40B4-BE49-F238E27FC236}">
                    <a16:creationId xmlns:a16="http://schemas.microsoft.com/office/drawing/2014/main" id="{E12EF907-6EA8-4940-986F-8FDACC000CAB}"/>
                  </a:ext>
                </a:extLst>
              </p14:cNvPr>
              <p14:cNvContentPartPr/>
              <p14:nvPr/>
            </p14:nvContentPartPr>
            <p14:xfrm>
              <a:off x="1531390" y="4658065"/>
              <a:ext cx="395640" cy="189000"/>
            </p14:xfrm>
          </p:contentPart>
        </mc:Choice>
        <mc:Fallback>
          <p:pic>
            <p:nvPicPr>
              <p:cNvPr id="1218" name="Ink 1217">
                <a:extLst>
                  <a:ext uri="{FF2B5EF4-FFF2-40B4-BE49-F238E27FC236}">
                    <a16:creationId xmlns:a16="http://schemas.microsoft.com/office/drawing/2014/main" id="{E12EF907-6EA8-4940-986F-8FDACC000CA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522390" y="4649065"/>
                <a:ext cx="4132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226" name="Ink 1225">
                <a:extLst>
                  <a:ext uri="{FF2B5EF4-FFF2-40B4-BE49-F238E27FC236}">
                    <a16:creationId xmlns:a16="http://schemas.microsoft.com/office/drawing/2014/main" id="{70535A87-2933-4D04-9CA9-3CBBB2A4693E}"/>
                  </a:ext>
                </a:extLst>
              </p14:cNvPr>
              <p14:cNvContentPartPr/>
              <p14:nvPr/>
            </p14:nvContentPartPr>
            <p14:xfrm>
              <a:off x="2256790" y="4433785"/>
              <a:ext cx="1936800" cy="767160"/>
            </p14:xfrm>
          </p:contentPart>
        </mc:Choice>
        <mc:Fallback>
          <p:pic>
            <p:nvPicPr>
              <p:cNvPr id="1226" name="Ink 1225">
                <a:extLst>
                  <a:ext uri="{FF2B5EF4-FFF2-40B4-BE49-F238E27FC236}">
                    <a16:creationId xmlns:a16="http://schemas.microsoft.com/office/drawing/2014/main" id="{70535A87-2933-4D04-9CA9-3CBBB2A4693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247790" y="4424785"/>
                <a:ext cx="1954440" cy="78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659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Intersection point in Y shaped 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69A06C-6022-4D7A-8681-57AE7F451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87" y="1147063"/>
            <a:ext cx="3267531" cy="25721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BA22C1-15D2-4AA8-A832-CFDC28E3D41C}"/>
                  </a:ext>
                </a:extLst>
              </p14:cNvPr>
              <p14:cNvContentPartPr/>
              <p14:nvPr/>
            </p14:nvContentPartPr>
            <p14:xfrm>
              <a:off x="2141590" y="1126251"/>
              <a:ext cx="1371240" cy="420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BA22C1-15D2-4AA8-A832-CFDC28E3D4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2590" y="1117251"/>
                <a:ext cx="138888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3D9445-E460-454B-BD38-1C28668A62C8}"/>
                  </a:ext>
                </a:extLst>
              </p14:cNvPr>
              <p14:cNvContentPartPr/>
              <p14:nvPr/>
            </p14:nvContentPartPr>
            <p14:xfrm>
              <a:off x="2330230" y="3423411"/>
              <a:ext cx="1395720" cy="247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3D9445-E460-454B-BD38-1C28668A62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1230" y="3414411"/>
                <a:ext cx="141336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D8530FB-959D-4AFA-8ABC-7174B7F7C4ED}"/>
                  </a:ext>
                </a:extLst>
              </p14:cNvPr>
              <p14:cNvContentPartPr/>
              <p14:nvPr/>
            </p14:nvContentPartPr>
            <p14:xfrm>
              <a:off x="7437190" y="2023371"/>
              <a:ext cx="3001320" cy="355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D8530FB-959D-4AFA-8ABC-7174B7F7C4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28190" y="2014371"/>
                <a:ext cx="30189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E11CB0F-32D4-4E69-BBFD-6FFCCB79C89D}"/>
                  </a:ext>
                </a:extLst>
              </p14:cNvPr>
              <p14:cNvContentPartPr/>
              <p14:nvPr/>
            </p14:nvContentPartPr>
            <p14:xfrm>
              <a:off x="7492990" y="1480851"/>
              <a:ext cx="2674080" cy="320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E11CB0F-32D4-4E69-BBFD-6FFCCB79C8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83990" y="1471851"/>
                <a:ext cx="26917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2E12AA6-6F54-4674-9E08-01714149A302}"/>
                  </a:ext>
                </a:extLst>
              </p14:cNvPr>
              <p14:cNvContentPartPr/>
              <p14:nvPr/>
            </p14:nvContentPartPr>
            <p14:xfrm>
              <a:off x="953230" y="2619891"/>
              <a:ext cx="1342800" cy="502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2E12AA6-6F54-4674-9E08-01714149A3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4230" y="2610891"/>
                <a:ext cx="136044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159AC32-5AB9-4909-9C68-27B0111397B4}"/>
                  </a:ext>
                </a:extLst>
              </p14:cNvPr>
              <p14:cNvContentPartPr/>
              <p14:nvPr/>
            </p14:nvContentPartPr>
            <p14:xfrm>
              <a:off x="8309830" y="4101291"/>
              <a:ext cx="354240" cy="263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159AC32-5AB9-4909-9C68-27B0111397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00830" y="4092291"/>
                <a:ext cx="3718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CA6A18F-0AA3-46BE-8F12-E23695773FBA}"/>
                  </a:ext>
                </a:extLst>
              </p14:cNvPr>
              <p14:cNvContentPartPr/>
              <p14:nvPr/>
            </p14:nvContentPartPr>
            <p14:xfrm>
              <a:off x="6493630" y="4163931"/>
              <a:ext cx="1234800" cy="286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CA6A18F-0AA3-46BE-8F12-E23695773FB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84630" y="4154931"/>
                <a:ext cx="12524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3822BAA-5816-4166-ABDB-D33D27D5C3B2}"/>
                  </a:ext>
                </a:extLst>
              </p14:cNvPr>
              <p14:cNvContentPartPr/>
              <p14:nvPr/>
            </p14:nvContentPartPr>
            <p14:xfrm>
              <a:off x="6425950" y="3335211"/>
              <a:ext cx="2425320" cy="597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3822BAA-5816-4166-ABDB-D33D27D5C3B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16950" y="3326211"/>
                <a:ext cx="244296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40E4712-B71A-46BE-8CFB-D0B75E1D7B75}"/>
                  </a:ext>
                </a:extLst>
              </p14:cNvPr>
              <p14:cNvContentPartPr/>
              <p14:nvPr/>
            </p14:nvContentPartPr>
            <p14:xfrm>
              <a:off x="5625670" y="5037651"/>
              <a:ext cx="253440" cy="233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40E4712-B71A-46BE-8CFB-D0B75E1D7B7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16670" y="5028651"/>
                <a:ext cx="2710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20C4EE4-5C17-4FF2-A2F6-1C51F3D9200B}"/>
                  </a:ext>
                </a:extLst>
              </p14:cNvPr>
              <p14:cNvContentPartPr/>
              <p14:nvPr/>
            </p14:nvContentPartPr>
            <p14:xfrm>
              <a:off x="3981190" y="5104611"/>
              <a:ext cx="1259280" cy="561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20C4EE4-5C17-4FF2-A2F6-1C51F3D9200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72190" y="5095611"/>
                <a:ext cx="127692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7FEDBDF-89F1-4CE5-8970-0068C48CC050}"/>
                  </a:ext>
                </a:extLst>
              </p14:cNvPr>
              <p14:cNvContentPartPr/>
              <p14:nvPr/>
            </p14:nvContentPartPr>
            <p14:xfrm>
              <a:off x="6139750" y="4919931"/>
              <a:ext cx="1582560" cy="382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7FEDBDF-89F1-4CE5-8970-0068C48CC05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30750" y="4910931"/>
                <a:ext cx="160020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7EF4C08-4A45-4F6A-BAB1-C22FB7C37672}"/>
                  </a:ext>
                </a:extLst>
              </p14:cNvPr>
              <p14:cNvContentPartPr/>
              <p14:nvPr/>
            </p14:nvContentPartPr>
            <p14:xfrm>
              <a:off x="8057830" y="4737411"/>
              <a:ext cx="3115440" cy="451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7EF4C08-4A45-4F6A-BAB1-C22FB7C3767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48830" y="4728411"/>
                <a:ext cx="31330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D371E29E-3B60-472F-AD22-8684BFFFD5BD}"/>
                  </a:ext>
                </a:extLst>
              </p14:cNvPr>
              <p14:cNvContentPartPr/>
              <p14:nvPr/>
            </p14:nvContentPartPr>
            <p14:xfrm>
              <a:off x="3957790" y="5792211"/>
              <a:ext cx="1779120" cy="621000"/>
            </p14:xfrm>
          </p:contentPart>
        </mc:Choice>
        <mc:Fallback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D371E29E-3B60-472F-AD22-8684BFFFD5B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948790" y="5783211"/>
                <a:ext cx="179676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9E3E1FDE-D3D0-4641-B273-F239E13186D0}"/>
                  </a:ext>
                </a:extLst>
              </p14:cNvPr>
              <p14:cNvContentPartPr/>
              <p14:nvPr/>
            </p14:nvContentPartPr>
            <p14:xfrm>
              <a:off x="5939230" y="5814891"/>
              <a:ext cx="891360" cy="519120"/>
            </p14:xfrm>
          </p:contentPart>
        </mc:Choice>
        <mc:Fallback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9E3E1FDE-D3D0-4641-B273-F239E13186D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30230" y="5805891"/>
                <a:ext cx="90900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B027CFFE-F7BF-4469-8EFB-8888D5ED7E67}"/>
                  </a:ext>
                </a:extLst>
              </p14:cNvPr>
              <p14:cNvContentPartPr/>
              <p14:nvPr/>
            </p14:nvContentPartPr>
            <p14:xfrm>
              <a:off x="7264030" y="5795451"/>
              <a:ext cx="1018800" cy="274320"/>
            </p14:xfrm>
          </p:contentPart>
        </mc:Choice>
        <mc:Fallback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B027CFFE-F7BF-4469-8EFB-8888D5ED7E6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55030" y="5786451"/>
                <a:ext cx="10364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A83C57A5-FD54-4DD5-B52B-A16F40037A73}"/>
                  </a:ext>
                </a:extLst>
              </p14:cNvPr>
              <p14:cNvContentPartPr/>
              <p14:nvPr/>
            </p14:nvContentPartPr>
            <p14:xfrm>
              <a:off x="8709790" y="5570091"/>
              <a:ext cx="774000" cy="661320"/>
            </p14:xfrm>
          </p:contentPart>
        </mc:Choice>
        <mc:Fallback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A83C57A5-FD54-4DD5-B52B-A16F40037A7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700790" y="5561091"/>
                <a:ext cx="79164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3E79C4C6-7EBC-4106-AB3C-65816CA664E0}"/>
                  </a:ext>
                </a:extLst>
              </p14:cNvPr>
              <p14:cNvContentPartPr/>
              <p14:nvPr/>
            </p14:nvContentPartPr>
            <p14:xfrm>
              <a:off x="11359030" y="5643171"/>
              <a:ext cx="184320" cy="14328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3E79C4C6-7EBC-4106-AB3C-65816CA664E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350030" y="5634171"/>
                <a:ext cx="2019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713ACF89-2A3E-4CB6-A283-DD19EDF32ABF}"/>
                  </a:ext>
                </a:extLst>
              </p14:cNvPr>
              <p14:cNvContentPartPr/>
              <p14:nvPr/>
            </p14:nvContentPartPr>
            <p14:xfrm>
              <a:off x="11351110" y="5511411"/>
              <a:ext cx="84240" cy="61560"/>
            </p14:xfrm>
          </p:contentPart>
        </mc:Choice>
        <mc:Fallback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713ACF89-2A3E-4CB6-A283-DD19EDF32AB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342110" y="5502411"/>
                <a:ext cx="1018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46" name="Ink 1045">
                <a:extLst>
                  <a:ext uri="{FF2B5EF4-FFF2-40B4-BE49-F238E27FC236}">
                    <a16:creationId xmlns:a16="http://schemas.microsoft.com/office/drawing/2014/main" id="{3400D451-3C97-41BC-9C9D-753D0B47FB26}"/>
                  </a:ext>
                </a:extLst>
              </p14:cNvPr>
              <p14:cNvContentPartPr/>
              <p14:nvPr/>
            </p14:nvContentPartPr>
            <p14:xfrm>
              <a:off x="9817150" y="5462091"/>
              <a:ext cx="1190160" cy="477720"/>
            </p14:xfrm>
          </p:contentPart>
        </mc:Choice>
        <mc:Fallback>
          <p:pic>
            <p:nvPicPr>
              <p:cNvPr id="1046" name="Ink 1045">
                <a:extLst>
                  <a:ext uri="{FF2B5EF4-FFF2-40B4-BE49-F238E27FC236}">
                    <a16:creationId xmlns:a16="http://schemas.microsoft.com/office/drawing/2014/main" id="{3400D451-3C97-41BC-9C9D-753D0B47FB2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808150" y="5453091"/>
                <a:ext cx="120780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0A89D8BA-7CE2-4902-A4CD-AB4C84AD04D8}"/>
                  </a:ext>
                </a:extLst>
              </p14:cNvPr>
              <p14:cNvContentPartPr/>
              <p14:nvPr/>
            </p14:nvContentPartPr>
            <p14:xfrm>
              <a:off x="6925270" y="6450291"/>
              <a:ext cx="850320" cy="178200"/>
            </p14:xfrm>
          </p:contentPart>
        </mc:Choice>
        <mc:Fallback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0A89D8BA-7CE2-4902-A4CD-AB4C84AD04D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916270" y="6441291"/>
                <a:ext cx="867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5F3EEF2B-C983-4690-B2B6-34E1A49528D8}"/>
                  </a:ext>
                </a:extLst>
              </p14:cNvPr>
              <p14:cNvContentPartPr/>
              <p14:nvPr/>
            </p14:nvContentPartPr>
            <p14:xfrm>
              <a:off x="8069710" y="6326451"/>
              <a:ext cx="1469520" cy="428760"/>
            </p14:xfrm>
          </p:contentPart>
        </mc:Choice>
        <mc:Fallback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5F3EEF2B-C983-4690-B2B6-34E1A49528D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060710" y="6317451"/>
                <a:ext cx="1487160" cy="4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722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Intersection point in Y shaped LL</a:t>
            </a:r>
          </a:p>
        </p:txBody>
      </p:sp>
      <p:pic>
        <p:nvPicPr>
          <p:cNvPr id="3" name="Picture 2" descr="Y ShapedLinked List">
            <a:extLst>
              <a:ext uri="{FF2B5EF4-FFF2-40B4-BE49-F238E27FC236}">
                <a16:creationId xmlns:a16="http://schemas.microsoft.com/office/drawing/2014/main" id="{82633DDA-EBE5-4C91-8148-7570C7694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007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5F80CBA-2798-4B5E-99C7-F8547714EB15}"/>
                  </a:ext>
                </a:extLst>
              </p14:cNvPr>
              <p14:cNvContentPartPr/>
              <p14:nvPr/>
            </p14:nvContentPartPr>
            <p14:xfrm>
              <a:off x="853150" y="851211"/>
              <a:ext cx="1135440" cy="387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5F80CBA-2798-4B5E-99C7-F8547714EB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150" y="842211"/>
                <a:ext cx="115308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6FB87F1-E7F8-4095-8AAD-504C110EF66F}"/>
                  </a:ext>
                </a:extLst>
              </p14:cNvPr>
              <p14:cNvContentPartPr/>
              <p14:nvPr/>
            </p14:nvContentPartPr>
            <p14:xfrm>
              <a:off x="3164350" y="1704411"/>
              <a:ext cx="939600" cy="254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6FB87F1-E7F8-4095-8AAD-504C110EF6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55350" y="1695411"/>
                <a:ext cx="9572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27CC5DE-C3AC-4C0D-BD08-BF3FF8CC1CE6}"/>
                  </a:ext>
                </a:extLst>
              </p14:cNvPr>
              <p14:cNvContentPartPr/>
              <p14:nvPr/>
            </p14:nvContentPartPr>
            <p14:xfrm>
              <a:off x="5740870" y="929331"/>
              <a:ext cx="1491120" cy="465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27CC5DE-C3AC-4C0D-BD08-BF3FF8CC1C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1870" y="920331"/>
                <a:ext cx="150876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1D21141-E38F-4327-9765-7E90100751AA}"/>
                  </a:ext>
                </a:extLst>
              </p14:cNvPr>
              <p14:cNvContentPartPr/>
              <p14:nvPr/>
            </p14:nvContentPartPr>
            <p14:xfrm>
              <a:off x="5736550" y="1657611"/>
              <a:ext cx="369720" cy="4125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1D21141-E38F-4327-9765-7E90100751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27550" y="1648611"/>
                <a:ext cx="38736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53B76BD-6301-4828-BD34-8416C132FC67}"/>
                  </a:ext>
                </a:extLst>
              </p14:cNvPr>
              <p14:cNvContentPartPr/>
              <p14:nvPr/>
            </p14:nvContentPartPr>
            <p14:xfrm>
              <a:off x="6463030" y="1621971"/>
              <a:ext cx="753480" cy="312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53B76BD-6301-4828-BD34-8416C132FC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54030" y="1612971"/>
                <a:ext cx="7711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61EDC60-F345-430B-9F77-EFD7C093879E}"/>
                  </a:ext>
                </a:extLst>
              </p14:cNvPr>
              <p14:cNvContentPartPr/>
              <p14:nvPr/>
            </p14:nvContentPartPr>
            <p14:xfrm>
              <a:off x="7762630" y="938691"/>
              <a:ext cx="3007080" cy="1158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61EDC60-F345-430B-9F77-EFD7C093879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53630" y="929691"/>
                <a:ext cx="3024720" cy="11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96DD718-B67F-4915-8342-1F479ED6603C}"/>
                  </a:ext>
                </a:extLst>
              </p14:cNvPr>
              <p14:cNvContentPartPr/>
              <p14:nvPr/>
            </p14:nvContentPartPr>
            <p14:xfrm>
              <a:off x="8991670" y="2311371"/>
              <a:ext cx="1106640" cy="266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96DD718-B67F-4915-8342-1F479ED6603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82670" y="2302371"/>
                <a:ext cx="112428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35AAAC3-CDB1-4ED1-A395-069D458AFEA2}"/>
                  </a:ext>
                </a:extLst>
              </p14:cNvPr>
              <p14:cNvContentPartPr/>
              <p14:nvPr/>
            </p14:nvContentPartPr>
            <p14:xfrm>
              <a:off x="10433830" y="2234331"/>
              <a:ext cx="457200" cy="684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35AAAC3-CDB1-4ED1-A395-069D458AFEA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24830" y="2225331"/>
                <a:ext cx="47484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B9D0049-B036-48C4-A87C-A37C34441335}"/>
                  </a:ext>
                </a:extLst>
              </p14:cNvPr>
              <p14:cNvContentPartPr/>
              <p14:nvPr/>
            </p14:nvContentPartPr>
            <p14:xfrm>
              <a:off x="5712430" y="3519891"/>
              <a:ext cx="487440" cy="530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B9D0049-B036-48C4-A87C-A37C3444133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03430" y="3510891"/>
                <a:ext cx="50508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123B846-B5E7-45FD-B4FB-967867C6BD84}"/>
                  </a:ext>
                </a:extLst>
              </p14:cNvPr>
              <p14:cNvContentPartPr/>
              <p14:nvPr/>
            </p14:nvContentPartPr>
            <p14:xfrm>
              <a:off x="5700910" y="2272851"/>
              <a:ext cx="2979360" cy="10065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123B846-B5E7-45FD-B4FB-967867C6BD8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91910" y="2263851"/>
                <a:ext cx="2997000" cy="10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6121B41-998A-4E8F-933F-C304C212CAF7}"/>
                  </a:ext>
                </a:extLst>
              </p14:cNvPr>
              <p14:cNvContentPartPr/>
              <p14:nvPr/>
            </p14:nvContentPartPr>
            <p14:xfrm>
              <a:off x="5555830" y="4237731"/>
              <a:ext cx="626040" cy="6141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6121B41-998A-4E8F-933F-C304C212CAF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46830" y="4228731"/>
                <a:ext cx="64368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180BCAC-658A-4D97-943F-789D479DD5AC}"/>
                  </a:ext>
                </a:extLst>
              </p14:cNvPr>
              <p14:cNvContentPartPr/>
              <p14:nvPr/>
            </p14:nvContentPartPr>
            <p14:xfrm>
              <a:off x="5567710" y="5062491"/>
              <a:ext cx="581760" cy="5338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180BCAC-658A-4D97-943F-789D479DD5A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58710" y="5053491"/>
                <a:ext cx="59940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75033E0-90F5-4971-BF3C-0A188B5C2EFD}"/>
                  </a:ext>
                </a:extLst>
              </p14:cNvPr>
              <p14:cNvContentPartPr/>
              <p14:nvPr/>
            </p14:nvContentPartPr>
            <p14:xfrm>
              <a:off x="6476710" y="3499011"/>
              <a:ext cx="5243760" cy="21297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75033E0-90F5-4971-BF3C-0A188B5C2EF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67710" y="3490011"/>
                <a:ext cx="5261400" cy="21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425E9D0-03CC-4982-9BD7-8FC054AE253A}"/>
                  </a:ext>
                </a:extLst>
              </p14:cNvPr>
              <p14:cNvContentPartPr/>
              <p14:nvPr/>
            </p14:nvContentPartPr>
            <p14:xfrm>
              <a:off x="143950" y="4787451"/>
              <a:ext cx="766440" cy="2764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425E9D0-03CC-4982-9BD7-8FC054AE253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4950" y="4778451"/>
                <a:ext cx="78408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DC79500-3F7A-4973-B03E-1C6448AB770E}"/>
                  </a:ext>
                </a:extLst>
              </p14:cNvPr>
              <p14:cNvContentPartPr/>
              <p14:nvPr/>
            </p14:nvContentPartPr>
            <p14:xfrm>
              <a:off x="1046470" y="4864851"/>
              <a:ext cx="271440" cy="1105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DC79500-3F7A-4973-B03E-1C6448AB770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37470" y="4855851"/>
                <a:ext cx="2890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A896E6D-2A0A-4DDB-9380-3514A3A8A948}"/>
                  </a:ext>
                </a:extLst>
              </p14:cNvPr>
              <p14:cNvContentPartPr/>
              <p14:nvPr/>
            </p14:nvContentPartPr>
            <p14:xfrm>
              <a:off x="1478470" y="4830651"/>
              <a:ext cx="125640" cy="2008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A896E6D-2A0A-4DDB-9380-3514A3A8A94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469470" y="4821651"/>
                <a:ext cx="1432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C2E2E7B-C9AE-44D4-A14D-CA01CB8812F1}"/>
                  </a:ext>
                </a:extLst>
              </p14:cNvPr>
              <p14:cNvContentPartPr/>
              <p14:nvPr/>
            </p14:nvContentPartPr>
            <p14:xfrm>
              <a:off x="2494390" y="4550931"/>
              <a:ext cx="872640" cy="4442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C2E2E7B-C9AE-44D4-A14D-CA01CB8812F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485390" y="4541931"/>
                <a:ext cx="8902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4519475-B460-4F3A-BA00-A08088A3B6F3}"/>
                  </a:ext>
                </a:extLst>
              </p14:cNvPr>
              <p14:cNvContentPartPr/>
              <p14:nvPr/>
            </p14:nvContentPartPr>
            <p14:xfrm>
              <a:off x="1748110" y="4599171"/>
              <a:ext cx="608400" cy="4298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4519475-B460-4F3A-BA00-A08088A3B6F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39110" y="4590171"/>
                <a:ext cx="62604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C9A509E-19CC-4A1C-A6FD-C0CBBA808CBE}"/>
                  </a:ext>
                </a:extLst>
              </p14:cNvPr>
              <p14:cNvContentPartPr/>
              <p14:nvPr/>
            </p14:nvContentPartPr>
            <p14:xfrm>
              <a:off x="3535510" y="4442931"/>
              <a:ext cx="1697760" cy="5277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C9A509E-19CC-4A1C-A6FD-C0CBBA808CB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26510" y="4433931"/>
                <a:ext cx="171540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EDE1D1C-DEE8-4081-A1D6-902A77B32CC0}"/>
                  </a:ext>
                </a:extLst>
              </p14:cNvPr>
              <p14:cNvContentPartPr/>
              <p14:nvPr/>
            </p14:nvContentPartPr>
            <p14:xfrm>
              <a:off x="3154270" y="2102211"/>
              <a:ext cx="213480" cy="2214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EDE1D1C-DEE8-4081-A1D6-902A77B32CC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145270" y="2093211"/>
                <a:ext cx="2311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5F726E14-B89F-437D-AB6B-8CBF3F259DA3}"/>
                  </a:ext>
                </a:extLst>
              </p14:cNvPr>
              <p14:cNvContentPartPr/>
              <p14:nvPr/>
            </p14:nvContentPartPr>
            <p14:xfrm>
              <a:off x="1173910" y="5102811"/>
              <a:ext cx="2236680" cy="9810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5F726E14-B89F-437D-AB6B-8CBF3F259DA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64910" y="5093811"/>
                <a:ext cx="2254320" cy="9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716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Detect Loop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E98C12E-65CB-4EC5-A91D-BB9116715EED}"/>
                  </a:ext>
                </a:extLst>
              </p14:cNvPr>
              <p14:cNvContentPartPr/>
              <p14:nvPr/>
            </p14:nvContentPartPr>
            <p14:xfrm>
              <a:off x="4909630" y="75051"/>
              <a:ext cx="173520" cy="4140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E98C12E-65CB-4EC5-A91D-BB9116715E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0630" y="66051"/>
                <a:ext cx="19116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835D3865-9C5C-44EB-97FF-138CCB7C11F5}"/>
                  </a:ext>
                </a:extLst>
              </p14:cNvPr>
              <p14:cNvContentPartPr/>
              <p14:nvPr/>
            </p14:nvContentPartPr>
            <p14:xfrm>
              <a:off x="1037110" y="3978626"/>
              <a:ext cx="744120" cy="2350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835D3865-9C5C-44EB-97FF-138CCB7C11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8110" y="3969626"/>
                <a:ext cx="7617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AE6D5CC3-2588-410A-8078-02D290A1B5BC}"/>
                  </a:ext>
                </a:extLst>
              </p14:cNvPr>
              <p14:cNvContentPartPr/>
              <p14:nvPr/>
            </p14:nvContentPartPr>
            <p14:xfrm>
              <a:off x="231070" y="3978266"/>
              <a:ext cx="654120" cy="2887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AE6D5CC3-2588-410A-8078-02D290A1B5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070" y="3969266"/>
                <a:ext cx="6717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E6C14954-3E70-4DC7-8D9A-D487316EBA0B}"/>
                  </a:ext>
                </a:extLst>
              </p14:cNvPr>
              <p14:cNvContentPartPr/>
              <p14:nvPr/>
            </p14:nvContentPartPr>
            <p14:xfrm>
              <a:off x="3819550" y="3891506"/>
              <a:ext cx="256680" cy="1926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E6C14954-3E70-4DC7-8D9A-D487316EBA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10550" y="3882506"/>
                <a:ext cx="2743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CBBA5FB-E349-4CD7-8ABC-9FE450AB1F13}"/>
                  </a:ext>
                </a:extLst>
              </p14:cNvPr>
              <p14:cNvContentPartPr/>
              <p14:nvPr/>
            </p14:nvContentPartPr>
            <p14:xfrm>
              <a:off x="3925750" y="4322066"/>
              <a:ext cx="257400" cy="2372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CBBA5FB-E349-4CD7-8ABC-9FE450AB1F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16750" y="4313066"/>
                <a:ext cx="2750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7135CAE-17F3-4850-B554-B6381C65E4B6}"/>
                  </a:ext>
                </a:extLst>
              </p14:cNvPr>
              <p14:cNvContentPartPr/>
              <p14:nvPr/>
            </p14:nvContentPartPr>
            <p14:xfrm>
              <a:off x="4006030" y="4707266"/>
              <a:ext cx="129600" cy="19692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7135CAE-17F3-4850-B554-B6381C65E4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97030" y="4698266"/>
                <a:ext cx="1472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7045EACE-91A3-40F2-B0C7-73F98C7634B1}"/>
                  </a:ext>
                </a:extLst>
              </p14:cNvPr>
              <p14:cNvContentPartPr/>
              <p14:nvPr/>
            </p14:nvContentPartPr>
            <p14:xfrm>
              <a:off x="2879950" y="4768826"/>
              <a:ext cx="946080" cy="2156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7045EACE-91A3-40F2-B0C7-73F98C7634B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70950" y="4759826"/>
                <a:ext cx="9637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5F9AA210-781E-453B-B860-FE3471A6AB6F}"/>
                  </a:ext>
                </a:extLst>
              </p14:cNvPr>
              <p14:cNvContentPartPr/>
              <p14:nvPr/>
            </p14:nvContentPartPr>
            <p14:xfrm>
              <a:off x="3818830" y="3784226"/>
              <a:ext cx="9720" cy="165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5F9AA210-781E-453B-B860-FE3471A6AB6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09830" y="3775226"/>
                <a:ext cx="273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04533A50-66F0-4999-BB77-802392165A04}"/>
                  </a:ext>
                </a:extLst>
              </p14:cNvPr>
              <p14:cNvContentPartPr/>
              <p14:nvPr/>
            </p14:nvContentPartPr>
            <p14:xfrm>
              <a:off x="2069230" y="3876746"/>
              <a:ext cx="1452960" cy="6876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04533A50-66F0-4999-BB77-802392165A0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60230" y="3867746"/>
                <a:ext cx="147060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42DD903-164A-4019-BB17-59CA3E09DE92}"/>
                  </a:ext>
                </a:extLst>
              </p14:cNvPr>
              <p14:cNvContentPartPr/>
              <p14:nvPr/>
            </p14:nvContentPartPr>
            <p14:xfrm>
              <a:off x="5339470" y="4391811"/>
              <a:ext cx="454320" cy="5619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42DD903-164A-4019-BB17-59CA3E09DE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30470" y="4382811"/>
                <a:ext cx="47196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5D1AA678-702A-49A9-A516-93A9A2539912}"/>
                  </a:ext>
                </a:extLst>
              </p14:cNvPr>
              <p14:cNvContentPartPr/>
              <p14:nvPr/>
            </p14:nvContentPartPr>
            <p14:xfrm>
              <a:off x="6083950" y="4236651"/>
              <a:ext cx="1109160" cy="40248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5D1AA678-702A-49A9-A516-93A9A25399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74950" y="4227651"/>
                <a:ext cx="112680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AA9A7410-04B3-4D3F-A801-20B415C9796B}"/>
                  </a:ext>
                </a:extLst>
              </p14:cNvPr>
              <p14:cNvContentPartPr/>
              <p14:nvPr/>
            </p14:nvContentPartPr>
            <p14:xfrm>
              <a:off x="7474270" y="4019931"/>
              <a:ext cx="1873800" cy="6973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AA9A7410-04B3-4D3F-A801-20B415C9796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65270" y="4010931"/>
                <a:ext cx="189144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B8A50AF2-2A30-4962-9AB6-A8D1382E9A31}"/>
                  </a:ext>
                </a:extLst>
              </p14:cNvPr>
              <p14:cNvContentPartPr/>
              <p14:nvPr/>
            </p14:nvContentPartPr>
            <p14:xfrm>
              <a:off x="6189790" y="4954491"/>
              <a:ext cx="380160" cy="27828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B8A50AF2-2A30-4962-9AB6-A8D1382E9A3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80790" y="4945491"/>
                <a:ext cx="3978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24C6072B-0471-48C2-852A-064FED2A25A5}"/>
                  </a:ext>
                </a:extLst>
              </p14:cNvPr>
              <p14:cNvContentPartPr/>
              <p14:nvPr/>
            </p14:nvContentPartPr>
            <p14:xfrm>
              <a:off x="6889990" y="4873131"/>
              <a:ext cx="1214640" cy="33696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24C6072B-0471-48C2-852A-064FED2A25A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80990" y="4864131"/>
                <a:ext cx="12322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DDB2BD45-D43B-463D-9C2E-4C04E2BD3D9A}"/>
                  </a:ext>
                </a:extLst>
              </p14:cNvPr>
              <p14:cNvContentPartPr/>
              <p14:nvPr/>
            </p14:nvContentPartPr>
            <p14:xfrm>
              <a:off x="8631670" y="4786731"/>
              <a:ext cx="1209600" cy="49320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DDB2BD45-D43B-463D-9C2E-4C04E2BD3D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22670" y="4777731"/>
                <a:ext cx="122724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07D4F4DB-3F61-49BE-9A1E-D821F9F90567}"/>
                  </a:ext>
                </a:extLst>
              </p14:cNvPr>
              <p14:cNvContentPartPr/>
              <p14:nvPr/>
            </p14:nvContentPartPr>
            <p14:xfrm>
              <a:off x="6283390" y="5477571"/>
              <a:ext cx="5367600" cy="118584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07D4F4DB-3F61-49BE-9A1E-D821F9F9056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74390" y="5468571"/>
                <a:ext cx="5385240" cy="12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12560D19-53F9-437C-87E4-940C7466A78D}"/>
                  </a:ext>
                </a:extLst>
              </p14:cNvPr>
              <p14:cNvContentPartPr/>
              <p14:nvPr/>
            </p14:nvContentPartPr>
            <p14:xfrm>
              <a:off x="47470" y="756171"/>
              <a:ext cx="12160440" cy="319608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12560D19-53F9-437C-87E4-940C7466A78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470" y="747171"/>
                <a:ext cx="12178080" cy="32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03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Remove Loop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F04BB9-0699-4F64-8488-277F1973955D}"/>
                  </a:ext>
                </a:extLst>
              </p14:cNvPr>
              <p14:cNvContentPartPr/>
              <p14:nvPr/>
            </p14:nvContentPartPr>
            <p14:xfrm>
              <a:off x="1136698" y="1226372"/>
              <a:ext cx="744120" cy="235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F04BB9-0699-4F64-8488-277F197395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7698" y="1217372"/>
                <a:ext cx="7617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8628F5-D67C-48F1-96E1-A3643BBB2D9C}"/>
                  </a:ext>
                </a:extLst>
              </p14:cNvPr>
              <p14:cNvContentPartPr/>
              <p14:nvPr/>
            </p14:nvContentPartPr>
            <p14:xfrm>
              <a:off x="330658" y="1226012"/>
              <a:ext cx="654120" cy="28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8628F5-D67C-48F1-96E1-A3643BBB2D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658" y="1217012"/>
                <a:ext cx="6717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46EA4F-E2D2-454C-B41A-0FD1DD93A081}"/>
                  </a:ext>
                </a:extLst>
              </p14:cNvPr>
              <p14:cNvContentPartPr/>
              <p14:nvPr/>
            </p14:nvContentPartPr>
            <p14:xfrm>
              <a:off x="3919138" y="1139252"/>
              <a:ext cx="256680" cy="192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46EA4F-E2D2-454C-B41A-0FD1DD93A0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0138" y="1130252"/>
                <a:ext cx="2743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DC2DF2-8740-4F2D-8679-6C8AB19ECCAB}"/>
                  </a:ext>
                </a:extLst>
              </p14:cNvPr>
              <p14:cNvContentPartPr/>
              <p14:nvPr/>
            </p14:nvContentPartPr>
            <p14:xfrm>
              <a:off x="4025338" y="1569812"/>
              <a:ext cx="257400" cy="237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DC2DF2-8740-4F2D-8679-6C8AB19ECC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6338" y="1560812"/>
                <a:ext cx="2750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6DC95C-6C1B-4ACE-9985-8F93EE0F5243}"/>
                  </a:ext>
                </a:extLst>
              </p14:cNvPr>
              <p14:cNvContentPartPr/>
              <p14:nvPr/>
            </p14:nvContentPartPr>
            <p14:xfrm>
              <a:off x="4105618" y="1955012"/>
              <a:ext cx="129600" cy="196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6DC95C-6C1B-4ACE-9985-8F93EE0F52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96618" y="1946012"/>
                <a:ext cx="1472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424AA25-4CE5-43BC-8D12-79D76280A261}"/>
                  </a:ext>
                </a:extLst>
              </p14:cNvPr>
              <p14:cNvContentPartPr/>
              <p14:nvPr/>
            </p14:nvContentPartPr>
            <p14:xfrm>
              <a:off x="2979538" y="2016572"/>
              <a:ext cx="946080" cy="215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424AA25-4CE5-43BC-8D12-79D76280A26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70538" y="2007572"/>
                <a:ext cx="9637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B4710F-97BE-42BB-9CD2-C196E6AB0407}"/>
                  </a:ext>
                </a:extLst>
              </p14:cNvPr>
              <p14:cNvContentPartPr/>
              <p14:nvPr/>
            </p14:nvContentPartPr>
            <p14:xfrm>
              <a:off x="3918418" y="1031972"/>
              <a:ext cx="9720" cy="16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B4710F-97BE-42BB-9CD2-C196E6AB04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09418" y="1022972"/>
                <a:ext cx="273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9D03142-3003-46C9-91DA-A1C9AE4D2C6D}"/>
                  </a:ext>
                </a:extLst>
              </p14:cNvPr>
              <p14:cNvContentPartPr/>
              <p14:nvPr/>
            </p14:nvContentPartPr>
            <p14:xfrm>
              <a:off x="2168818" y="1124492"/>
              <a:ext cx="1452960" cy="687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9D03142-3003-46C9-91DA-A1C9AE4D2C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9818" y="1115492"/>
                <a:ext cx="147060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1037B1-D739-4DBA-8492-C2F8A5414E19}"/>
                  </a:ext>
                </a:extLst>
              </p14:cNvPr>
              <p14:cNvContentPartPr/>
              <p14:nvPr/>
            </p14:nvContentPartPr>
            <p14:xfrm>
              <a:off x="4056070" y="457371"/>
              <a:ext cx="1028520" cy="582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1037B1-D739-4DBA-8492-C2F8A5414E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7070" y="448371"/>
                <a:ext cx="104616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5ACF98F-080D-49FE-8ACE-9044724FF730}"/>
                  </a:ext>
                </a:extLst>
              </p14:cNvPr>
              <p14:cNvContentPartPr/>
              <p14:nvPr/>
            </p14:nvContentPartPr>
            <p14:xfrm>
              <a:off x="5575990" y="1019691"/>
              <a:ext cx="3600" cy="28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5ACF98F-080D-49FE-8ACE-9044724FF73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66990" y="1010691"/>
                <a:ext cx="21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1A12B8B-CFA1-46E0-B24A-0007307F6CCD}"/>
                  </a:ext>
                </a:extLst>
              </p14:cNvPr>
              <p14:cNvContentPartPr/>
              <p14:nvPr/>
            </p14:nvContentPartPr>
            <p14:xfrm>
              <a:off x="617350" y="3234771"/>
              <a:ext cx="15840" cy="263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1A12B8B-CFA1-46E0-B24A-0007307F6C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8350" y="3225771"/>
                <a:ext cx="334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F367C38-A32B-483B-B399-6D4E390BE5F4}"/>
                  </a:ext>
                </a:extLst>
              </p14:cNvPr>
              <p14:cNvContentPartPr/>
              <p14:nvPr/>
            </p14:nvContentPartPr>
            <p14:xfrm>
              <a:off x="778990" y="3342051"/>
              <a:ext cx="258840" cy="136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F367C38-A32B-483B-B399-6D4E390BE5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9990" y="3333051"/>
                <a:ext cx="2764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7162D8C-D6AB-4089-B821-FB5DF3C8D249}"/>
                  </a:ext>
                </a:extLst>
              </p14:cNvPr>
              <p14:cNvContentPartPr/>
              <p14:nvPr/>
            </p14:nvContentPartPr>
            <p14:xfrm>
              <a:off x="4551790" y="3041091"/>
              <a:ext cx="1204560" cy="388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7162D8C-D6AB-4089-B821-FB5DF3C8D24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42790" y="3032091"/>
                <a:ext cx="122220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5CBC11E-7527-4FBD-8073-6643FDCA4F9C}"/>
                  </a:ext>
                </a:extLst>
              </p14:cNvPr>
              <p14:cNvContentPartPr/>
              <p14:nvPr/>
            </p14:nvContentPartPr>
            <p14:xfrm>
              <a:off x="2958790" y="3619611"/>
              <a:ext cx="704520" cy="15433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5CBC11E-7527-4FBD-8073-6643FDCA4F9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22790" y="3547611"/>
                <a:ext cx="776160" cy="16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12465F0-72A0-4189-9203-8B94DD13F7BA}"/>
                  </a:ext>
                </a:extLst>
              </p14:cNvPr>
              <p14:cNvContentPartPr/>
              <p14:nvPr/>
            </p14:nvContentPartPr>
            <p14:xfrm>
              <a:off x="1259230" y="3150171"/>
              <a:ext cx="3050280" cy="2247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12465F0-72A0-4189-9203-8B94DD13F7B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50230" y="3141171"/>
                <a:ext cx="3067920" cy="22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25683B2-63A1-47F1-ADAE-DFAA755ED525}"/>
                  </a:ext>
                </a:extLst>
              </p14:cNvPr>
              <p14:cNvContentPartPr/>
              <p14:nvPr/>
            </p14:nvContentPartPr>
            <p14:xfrm>
              <a:off x="4525510" y="4150611"/>
              <a:ext cx="1078920" cy="6058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25683B2-63A1-47F1-ADAE-DFAA755ED5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16510" y="4141611"/>
                <a:ext cx="109656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D5A771D-6F39-42A9-A4B5-D41D893ED0A1}"/>
                  </a:ext>
                </a:extLst>
              </p14:cNvPr>
              <p14:cNvContentPartPr/>
              <p14:nvPr/>
            </p14:nvContentPartPr>
            <p14:xfrm>
              <a:off x="5883430" y="3976371"/>
              <a:ext cx="2894400" cy="8949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D5A771D-6F39-42A9-A4B5-D41D893ED0A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74430" y="3967371"/>
                <a:ext cx="291204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F9FB028-AB52-48CF-8731-96DFD66AF2AC}"/>
                  </a:ext>
                </a:extLst>
              </p14:cNvPr>
              <p14:cNvContentPartPr/>
              <p14:nvPr/>
            </p14:nvContentPartPr>
            <p14:xfrm>
              <a:off x="6147670" y="333531"/>
              <a:ext cx="3791880" cy="20178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F9FB028-AB52-48CF-8731-96DFD66AF2A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38670" y="324531"/>
                <a:ext cx="3809520" cy="20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476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Remove Loop – 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Approach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F04BB9-0699-4F64-8488-277F1973955D}"/>
                  </a:ext>
                </a:extLst>
              </p14:cNvPr>
              <p14:cNvContentPartPr/>
              <p14:nvPr/>
            </p14:nvContentPartPr>
            <p14:xfrm>
              <a:off x="1136698" y="1226372"/>
              <a:ext cx="744120" cy="235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F04BB9-0699-4F64-8488-277F197395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7698" y="1217372"/>
                <a:ext cx="7617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8628F5-D67C-48F1-96E1-A3643BBB2D9C}"/>
                  </a:ext>
                </a:extLst>
              </p14:cNvPr>
              <p14:cNvContentPartPr/>
              <p14:nvPr/>
            </p14:nvContentPartPr>
            <p14:xfrm>
              <a:off x="330658" y="1226012"/>
              <a:ext cx="654120" cy="28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8628F5-D67C-48F1-96E1-A3643BBB2D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658" y="1217012"/>
                <a:ext cx="6717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46EA4F-E2D2-454C-B41A-0FD1DD93A081}"/>
                  </a:ext>
                </a:extLst>
              </p14:cNvPr>
              <p14:cNvContentPartPr/>
              <p14:nvPr/>
            </p14:nvContentPartPr>
            <p14:xfrm>
              <a:off x="3919138" y="1139252"/>
              <a:ext cx="256680" cy="192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46EA4F-E2D2-454C-B41A-0FD1DD93A0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0138" y="1130252"/>
                <a:ext cx="2743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DC2DF2-8740-4F2D-8679-6C8AB19ECCAB}"/>
                  </a:ext>
                </a:extLst>
              </p14:cNvPr>
              <p14:cNvContentPartPr/>
              <p14:nvPr/>
            </p14:nvContentPartPr>
            <p14:xfrm>
              <a:off x="4025338" y="1569812"/>
              <a:ext cx="257400" cy="237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DC2DF2-8740-4F2D-8679-6C8AB19ECC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6338" y="1560812"/>
                <a:ext cx="2750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6DC95C-6C1B-4ACE-9985-8F93EE0F5243}"/>
                  </a:ext>
                </a:extLst>
              </p14:cNvPr>
              <p14:cNvContentPartPr/>
              <p14:nvPr/>
            </p14:nvContentPartPr>
            <p14:xfrm>
              <a:off x="4105618" y="1955012"/>
              <a:ext cx="129600" cy="196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6DC95C-6C1B-4ACE-9985-8F93EE0F52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96618" y="1946012"/>
                <a:ext cx="1472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424AA25-4CE5-43BC-8D12-79D76280A261}"/>
                  </a:ext>
                </a:extLst>
              </p14:cNvPr>
              <p14:cNvContentPartPr/>
              <p14:nvPr/>
            </p14:nvContentPartPr>
            <p14:xfrm>
              <a:off x="2979538" y="2016572"/>
              <a:ext cx="946080" cy="215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424AA25-4CE5-43BC-8D12-79D76280A26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70538" y="2007572"/>
                <a:ext cx="9637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9D03142-3003-46C9-91DA-A1C9AE4D2C6D}"/>
                  </a:ext>
                </a:extLst>
              </p14:cNvPr>
              <p14:cNvContentPartPr/>
              <p14:nvPr/>
            </p14:nvContentPartPr>
            <p14:xfrm>
              <a:off x="2168818" y="1124492"/>
              <a:ext cx="1452960" cy="687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9D03142-3003-46C9-91DA-A1C9AE4D2C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59818" y="1115492"/>
                <a:ext cx="147060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1037B1-D739-4DBA-8492-C2F8A5414E19}"/>
                  </a:ext>
                </a:extLst>
              </p14:cNvPr>
              <p14:cNvContentPartPr/>
              <p14:nvPr/>
            </p14:nvContentPartPr>
            <p14:xfrm>
              <a:off x="4197910" y="714051"/>
              <a:ext cx="792360" cy="320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1037B1-D739-4DBA-8492-C2F8A5414E1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88910" y="705051"/>
                <a:ext cx="810000" cy="338400"/>
              </a:xfrm>
              <a:prstGeom prst="rect">
                <a:avLst/>
              </a:prstGeom>
            </p:spPr>
          </p:pic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A5A5F075-10AD-400A-AAFA-059C34CB28EC}"/>
              </a:ext>
            </a:extLst>
          </p:cNvPr>
          <p:cNvSpPr txBox="1"/>
          <p:nvPr/>
        </p:nvSpPr>
        <p:spPr>
          <a:xfrm>
            <a:off x="330658" y="2725093"/>
            <a:ext cx="88767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void </a:t>
            </a:r>
            <a:r>
              <a:rPr lang="en-IN" sz="1200" b="1" dirty="0" err="1"/>
              <a:t>removeLoop</a:t>
            </a:r>
            <a:r>
              <a:rPr lang="en-IN" sz="1200" b="1" dirty="0"/>
              <a:t>(Node </a:t>
            </a:r>
            <a:r>
              <a:rPr lang="en-IN" sz="1200" b="1" dirty="0" err="1"/>
              <a:t>listNode</a:t>
            </a:r>
            <a:r>
              <a:rPr lang="en-IN" sz="1200" b="1" dirty="0"/>
              <a:t>, Node </a:t>
            </a:r>
            <a:r>
              <a:rPr lang="en-IN" sz="1200" b="1" dirty="0" err="1"/>
              <a:t>loopNode</a:t>
            </a:r>
            <a:r>
              <a:rPr lang="en-IN" sz="1200" b="1" dirty="0"/>
              <a:t>)</a:t>
            </a:r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	Node temp = </a:t>
            </a:r>
            <a:r>
              <a:rPr lang="en-IN" sz="1200" b="1" dirty="0" err="1"/>
              <a:t>loopNode</a:t>
            </a:r>
            <a:r>
              <a:rPr lang="en-IN" sz="1200" b="1" dirty="0"/>
              <a:t>;</a:t>
            </a:r>
          </a:p>
          <a:p>
            <a:r>
              <a:rPr lang="en-IN" sz="1200" b="1" dirty="0"/>
              <a:t>	while(true)</a:t>
            </a:r>
          </a:p>
          <a:p>
            <a:r>
              <a:rPr lang="en-IN" sz="1200" b="1" dirty="0"/>
              <a:t>	{</a:t>
            </a:r>
          </a:p>
          <a:p>
            <a:r>
              <a:rPr lang="en-IN" sz="1200" b="1" dirty="0"/>
              <a:t>		while(</a:t>
            </a:r>
            <a:r>
              <a:rPr lang="en-IN" sz="1200" b="1" dirty="0" err="1"/>
              <a:t>loopNode.next</a:t>
            </a:r>
            <a:r>
              <a:rPr lang="en-IN" sz="1200" b="1" dirty="0"/>
              <a:t>!=</a:t>
            </a:r>
            <a:r>
              <a:rPr lang="en-IN" sz="1200" b="1" dirty="0" err="1"/>
              <a:t>listNode.next</a:t>
            </a:r>
            <a:r>
              <a:rPr lang="en-IN" sz="1200" b="1" dirty="0"/>
              <a:t> &amp;&amp; </a:t>
            </a:r>
            <a:r>
              <a:rPr lang="en-IN" sz="1200" b="1" dirty="0" err="1"/>
              <a:t>loopNode.next</a:t>
            </a:r>
            <a:r>
              <a:rPr lang="en-IN" sz="1200" b="1" dirty="0"/>
              <a:t>!=temp){</a:t>
            </a:r>
          </a:p>
          <a:p>
            <a:r>
              <a:rPr lang="en-IN" sz="1200" b="1" dirty="0"/>
              <a:t>			</a:t>
            </a:r>
            <a:r>
              <a:rPr lang="en-IN" sz="1200" b="1" dirty="0" err="1"/>
              <a:t>loopNode</a:t>
            </a:r>
            <a:r>
              <a:rPr lang="en-IN" sz="1200" b="1" dirty="0"/>
              <a:t> = </a:t>
            </a:r>
            <a:r>
              <a:rPr lang="en-IN" sz="1200" b="1" dirty="0" err="1"/>
              <a:t>loopNode.next</a:t>
            </a:r>
            <a:r>
              <a:rPr lang="en-IN" sz="1200" b="1" dirty="0"/>
              <a:t>;</a:t>
            </a:r>
          </a:p>
          <a:p>
            <a:r>
              <a:rPr lang="en-IN" sz="1200" b="1" dirty="0"/>
              <a:t>		}</a:t>
            </a:r>
          </a:p>
          <a:p>
            <a:r>
              <a:rPr lang="en-IN" sz="1200" b="1" dirty="0"/>
              <a:t>		//it could have broken because of 2 reasons</a:t>
            </a:r>
          </a:p>
          <a:p>
            <a:r>
              <a:rPr lang="en-IN" sz="1200" b="1" dirty="0"/>
              <a:t>		if(</a:t>
            </a:r>
            <a:r>
              <a:rPr lang="en-IN" sz="1200" b="1" dirty="0" err="1"/>
              <a:t>listNode.next</a:t>
            </a:r>
            <a:r>
              <a:rPr lang="en-IN" sz="1200" b="1" dirty="0"/>
              <a:t> == </a:t>
            </a:r>
            <a:r>
              <a:rPr lang="en-IN" sz="1200" b="1" dirty="0" err="1"/>
              <a:t>loopNode.next</a:t>
            </a:r>
            <a:r>
              <a:rPr lang="en-IN" sz="1200" b="1" dirty="0"/>
              <a:t>)</a:t>
            </a:r>
          </a:p>
          <a:p>
            <a:r>
              <a:rPr lang="en-IN" sz="1200" b="1" dirty="0"/>
              <a:t>		{</a:t>
            </a:r>
          </a:p>
          <a:p>
            <a:r>
              <a:rPr lang="en-IN" sz="1200" b="1" dirty="0"/>
              <a:t>			</a:t>
            </a:r>
            <a:r>
              <a:rPr lang="en-IN" sz="1200" b="1" dirty="0" err="1"/>
              <a:t>loopNode.next</a:t>
            </a:r>
            <a:r>
              <a:rPr lang="en-IN" sz="1200" b="1" dirty="0"/>
              <a:t> = null;</a:t>
            </a:r>
          </a:p>
          <a:p>
            <a:r>
              <a:rPr lang="en-IN" sz="1200" b="1" dirty="0"/>
              <a:t>			return;</a:t>
            </a:r>
          </a:p>
          <a:p>
            <a:r>
              <a:rPr lang="en-IN" sz="1200" b="1" dirty="0"/>
              <a:t>		}</a:t>
            </a:r>
          </a:p>
          <a:p>
            <a:r>
              <a:rPr lang="en-IN" sz="1200" b="1" dirty="0"/>
              <a:t>		</a:t>
            </a:r>
            <a:r>
              <a:rPr lang="en-IN" sz="1200" b="1" dirty="0" err="1"/>
              <a:t>listNode</a:t>
            </a:r>
            <a:r>
              <a:rPr lang="en-IN" sz="1200" b="1" dirty="0"/>
              <a:t> = </a:t>
            </a:r>
            <a:r>
              <a:rPr lang="en-IN" sz="1200" b="1" dirty="0" err="1"/>
              <a:t>listNode.next</a:t>
            </a:r>
            <a:r>
              <a:rPr lang="en-IN" sz="1200" b="1" dirty="0"/>
              <a:t>;</a:t>
            </a:r>
          </a:p>
          <a:p>
            <a:r>
              <a:rPr lang="en-IN" sz="1200" b="1" dirty="0"/>
              <a:t>	}</a:t>
            </a:r>
          </a:p>
          <a:p>
            <a:r>
              <a:rPr lang="en-IN" sz="1200" b="1" dirty="0"/>
              <a:t>	</a:t>
            </a:r>
          </a:p>
          <a:p>
            <a:r>
              <a:rPr lang="en-IN" sz="1200" b="1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DBDEF330-3AD5-433E-B542-9FE4E45C4756}"/>
                  </a:ext>
                </a:extLst>
              </p14:cNvPr>
              <p14:cNvContentPartPr/>
              <p14:nvPr/>
            </p14:nvContentPartPr>
            <p14:xfrm>
              <a:off x="53230" y="579411"/>
              <a:ext cx="11436840" cy="617616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DBDEF330-3AD5-433E-B542-9FE4E45C475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230" y="570411"/>
                <a:ext cx="11454480" cy="619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120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745"/>
            <a:ext cx="10972800" cy="830956"/>
          </a:xfrm>
        </p:spPr>
        <p:txBody>
          <a:bodyPr/>
          <a:lstStyle/>
          <a:p>
            <a:r>
              <a:rPr lang="en-IN" dirty="0"/>
              <a:t>Remove Loop - 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Approach 2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F04BB9-0699-4F64-8488-277F1973955D}"/>
                  </a:ext>
                </a:extLst>
              </p14:cNvPr>
              <p14:cNvContentPartPr/>
              <p14:nvPr/>
            </p14:nvContentPartPr>
            <p14:xfrm>
              <a:off x="1136698" y="1226372"/>
              <a:ext cx="744120" cy="235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F04BB9-0699-4F64-8488-277F197395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7698" y="1217372"/>
                <a:ext cx="7617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8628F5-D67C-48F1-96E1-A3643BBB2D9C}"/>
                  </a:ext>
                </a:extLst>
              </p14:cNvPr>
              <p14:cNvContentPartPr/>
              <p14:nvPr/>
            </p14:nvContentPartPr>
            <p14:xfrm>
              <a:off x="330658" y="1226012"/>
              <a:ext cx="654120" cy="28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8628F5-D67C-48F1-96E1-A3643BBB2D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658" y="1217012"/>
                <a:ext cx="6717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46EA4F-E2D2-454C-B41A-0FD1DD93A081}"/>
                  </a:ext>
                </a:extLst>
              </p14:cNvPr>
              <p14:cNvContentPartPr/>
              <p14:nvPr/>
            </p14:nvContentPartPr>
            <p14:xfrm>
              <a:off x="3919138" y="1139252"/>
              <a:ext cx="256680" cy="192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46EA4F-E2D2-454C-B41A-0FD1DD93A0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0138" y="1130252"/>
                <a:ext cx="2743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DC2DF2-8740-4F2D-8679-6C8AB19ECCAB}"/>
                  </a:ext>
                </a:extLst>
              </p14:cNvPr>
              <p14:cNvContentPartPr/>
              <p14:nvPr/>
            </p14:nvContentPartPr>
            <p14:xfrm>
              <a:off x="4025338" y="1569812"/>
              <a:ext cx="257400" cy="237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DC2DF2-8740-4F2D-8679-6C8AB19ECC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6338" y="1560812"/>
                <a:ext cx="2750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6DC95C-6C1B-4ACE-9985-8F93EE0F5243}"/>
                  </a:ext>
                </a:extLst>
              </p14:cNvPr>
              <p14:cNvContentPartPr/>
              <p14:nvPr/>
            </p14:nvContentPartPr>
            <p14:xfrm>
              <a:off x="4105618" y="1955012"/>
              <a:ext cx="129600" cy="196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6DC95C-6C1B-4ACE-9985-8F93EE0F52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96618" y="1946012"/>
                <a:ext cx="1472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424AA25-4CE5-43BC-8D12-79D76280A261}"/>
                  </a:ext>
                </a:extLst>
              </p14:cNvPr>
              <p14:cNvContentPartPr/>
              <p14:nvPr/>
            </p14:nvContentPartPr>
            <p14:xfrm>
              <a:off x="2979538" y="2016572"/>
              <a:ext cx="946080" cy="215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424AA25-4CE5-43BC-8D12-79D76280A26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70538" y="2007572"/>
                <a:ext cx="9637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B4710F-97BE-42BB-9CD2-C196E6AB0407}"/>
                  </a:ext>
                </a:extLst>
              </p14:cNvPr>
              <p14:cNvContentPartPr/>
              <p14:nvPr/>
            </p14:nvContentPartPr>
            <p14:xfrm>
              <a:off x="3918418" y="1031972"/>
              <a:ext cx="9720" cy="16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B4710F-97BE-42BB-9CD2-C196E6AB04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09418" y="1022972"/>
                <a:ext cx="273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9D03142-3003-46C9-91DA-A1C9AE4D2C6D}"/>
                  </a:ext>
                </a:extLst>
              </p14:cNvPr>
              <p14:cNvContentPartPr/>
              <p14:nvPr/>
            </p14:nvContentPartPr>
            <p14:xfrm>
              <a:off x="2168818" y="1124492"/>
              <a:ext cx="1452960" cy="687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9D03142-3003-46C9-91DA-A1C9AE4D2C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9818" y="1115492"/>
                <a:ext cx="147060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5ACF98F-080D-49FE-8ACE-9044724FF730}"/>
                  </a:ext>
                </a:extLst>
              </p14:cNvPr>
              <p14:cNvContentPartPr/>
              <p14:nvPr/>
            </p14:nvContentPartPr>
            <p14:xfrm>
              <a:off x="5575990" y="1019691"/>
              <a:ext cx="3600" cy="28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5ACF98F-080D-49FE-8ACE-9044724FF7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66990" y="1010691"/>
                <a:ext cx="21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55F9A3F-F5C7-4002-B3BD-F7C59D1812F7}"/>
                  </a:ext>
                </a:extLst>
              </p14:cNvPr>
              <p14:cNvContentPartPr/>
              <p14:nvPr/>
            </p14:nvContentPartPr>
            <p14:xfrm>
              <a:off x="4274230" y="872451"/>
              <a:ext cx="761400" cy="412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55F9A3F-F5C7-4002-B3BD-F7C59D1812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65230" y="863451"/>
                <a:ext cx="7790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A99454F-10CA-46F4-A737-812DD35CF6D7}"/>
                  </a:ext>
                </a:extLst>
              </p14:cNvPr>
              <p14:cNvContentPartPr/>
              <p14:nvPr/>
            </p14:nvContentPartPr>
            <p14:xfrm>
              <a:off x="6896110" y="1017531"/>
              <a:ext cx="1036080" cy="413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A99454F-10CA-46F4-A737-812DD35CF6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87110" y="1008531"/>
                <a:ext cx="10537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FD53713-3728-46FC-A813-4B31AB0A2797}"/>
                  </a:ext>
                </a:extLst>
              </p14:cNvPr>
              <p14:cNvContentPartPr/>
              <p14:nvPr/>
            </p14:nvContentPartPr>
            <p14:xfrm>
              <a:off x="8242150" y="870291"/>
              <a:ext cx="622440" cy="303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FD53713-3728-46FC-A813-4B31AB0A279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33150" y="861291"/>
                <a:ext cx="6400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52E720D-FE54-4A9A-BD94-5206753FC7A9}"/>
                  </a:ext>
                </a:extLst>
              </p14:cNvPr>
              <p14:cNvContentPartPr/>
              <p14:nvPr/>
            </p14:nvContentPartPr>
            <p14:xfrm>
              <a:off x="10135030" y="926811"/>
              <a:ext cx="258120" cy="496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52E720D-FE54-4A9A-BD94-5206753FC7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26030" y="917811"/>
                <a:ext cx="27576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19AC7DE-1F3E-46E9-9397-3C9DF5E6FF03}"/>
                  </a:ext>
                </a:extLst>
              </p14:cNvPr>
              <p14:cNvContentPartPr/>
              <p14:nvPr/>
            </p14:nvContentPartPr>
            <p14:xfrm>
              <a:off x="10554070" y="806211"/>
              <a:ext cx="603000" cy="443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19AC7DE-1F3E-46E9-9397-3C9DF5E6FF0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545070" y="797211"/>
                <a:ext cx="62064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5588C62-FF10-45C1-9403-40289F03F2EB}"/>
                  </a:ext>
                </a:extLst>
              </p14:cNvPr>
              <p14:cNvContentPartPr/>
              <p14:nvPr/>
            </p14:nvContentPartPr>
            <p14:xfrm>
              <a:off x="6606670" y="1739331"/>
              <a:ext cx="1236600" cy="355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5588C62-FF10-45C1-9403-40289F03F2E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97670" y="1730331"/>
                <a:ext cx="12542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23B55D6-75F5-4A3A-B467-0A36F7085045}"/>
                  </a:ext>
                </a:extLst>
              </p14:cNvPr>
              <p14:cNvContentPartPr/>
              <p14:nvPr/>
            </p14:nvContentPartPr>
            <p14:xfrm>
              <a:off x="8072230" y="1695771"/>
              <a:ext cx="2291400" cy="303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23B55D6-75F5-4A3A-B467-0A36F70850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63230" y="1686771"/>
                <a:ext cx="23090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7D87131-BC8C-402D-AF8E-67B69FFBF10A}"/>
                  </a:ext>
                </a:extLst>
              </p14:cNvPr>
              <p14:cNvContentPartPr/>
              <p14:nvPr/>
            </p14:nvContentPartPr>
            <p14:xfrm>
              <a:off x="8047390" y="2218851"/>
              <a:ext cx="630360" cy="362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7D87131-BC8C-402D-AF8E-67B69FFBF10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38390" y="2209851"/>
                <a:ext cx="6480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79C9B57-5E42-4751-AE0C-293FAD023E6A}"/>
                  </a:ext>
                </a:extLst>
              </p14:cNvPr>
              <p14:cNvContentPartPr/>
              <p14:nvPr/>
            </p14:nvContentPartPr>
            <p14:xfrm>
              <a:off x="8926150" y="2332251"/>
              <a:ext cx="285120" cy="71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79C9B57-5E42-4751-AE0C-293FAD023E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17150" y="2323251"/>
                <a:ext cx="3027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8604C9E-82EF-45E2-8679-EE6C299CD81E}"/>
                  </a:ext>
                </a:extLst>
              </p14:cNvPr>
              <p14:cNvContentPartPr/>
              <p14:nvPr/>
            </p14:nvContentPartPr>
            <p14:xfrm>
              <a:off x="9360670" y="2187171"/>
              <a:ext cx="1894320" cy="333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8604C9E-82EF-45E2-8679-EE6C299CD8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51670" y="2178171"/>
                <a:ext cx="19119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B7364A2-D271-43D7-AF9E-9AA4698B38E4}"/>
                  </a:ext>
                </a:extLst>
              </p14:cNvPr>
              <p14:cNvContentPartPr/>
              <p14:nvPr/>
            </p14:nvContentPartPr>
            <p14:xfrm>
              <a:off x="9171310" y="972531"/>
              <a:ext cx="141480" cy="1620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B7364A2-D271-43D7-AF9E-9AA4698B38E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62310" y="963531"/>
                <a:ext cx="1591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F027B4D-A772-4ADC-A5FE-2B2D21C03CDF}"/>
                  </a:ext>
                </a:extLst>
              </p14:cNvPr>
              <p14:cNvContentPartPr/>
              <p14:nvPr/>
            </p14:nvContentPartPr>
            <p14:xfrm>
              <a:off x="9461830" y="896211"/>
              <a:ext cx="464760" cy="2293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F027B4D-A772-4ADC-A5FE-2B2D21C03CD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52830" y="887211"/>
                <a:ext cx="4824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0DEE7C2-CEDA-4916-B751-A43B18F11903}"/>
                  </a:ext>
                </a:extLst>
              </p14:cNvPr>
              <p14:cNvContentPartPr/>
              <p14:nvPr/>
            </p14:nvContentPartPr>
            <p14:xfrm>
              <a:off x="6782350" y="3033171"/>
              <a:ext cx="1002600" cy="354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0DEE7C2-CEDA-4916-B751-A43B18F1190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73350" y="3024171"/>
                <a:ext cx="102024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41060AB-F154-42BD-9A9B-48943F33EF76}"/>
                  </a:ext>
                </a:extLst>
              </p14:cNvPr>
              <p14:cNvContentPartPr/>
              <p14:nvPr/>
            </p14:nvContentPartPr>
            <p14:xfrm>
              <a:off x="8281390" y="2920131"/>
              <a:ext cx="951120" cy="1990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41060AB-F154-42BD-9A9B-48943F33EF7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72390" y="2911131"/>
                <a:ext cx="9687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E523629-A651-4C21-84C9-210EEAA635BE}"/>
                  </a:ext>
                </a:extLst>
              </p14:cNvPr>
              <p14:cNvContentPartPr/>
              <p14:nvPr/>
            </p14:nvContentPartPr>
            <p14:xfrm>
              <a:off x="9500710" y="2843451"/>
              <a:ext cx="2099520" cy="4996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E523629-A651-4C21-84C9-210EEAA635B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491710" y="2834451"/>
                <a:ext cx="211716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5538C6C-43DE-4D49-9ECD-F39D1F147662}"/>
                  </a:ext>
                </a:extLst>
              </p14:cNvPr>
              <p14:cNvContentPartPr/>
              <p14:nvPr/>
            </p14:nvContentPartPr>
            <p14:xfrm>
              <a:off x="9064750" y="3577131"/>
              <a:ext cx="654120" cy="1922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5538C6C-43DE-4D49-9ECD-F39D1F14766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55750" y="3568131"/>
                <a:ext cx="671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1FF737D-8782-4A63-B8D3-2DB1BEC2E86A}"/>
                  </a:ext>
                </a:extLst>
              </p14:cNvPr>
              <p14:cNvContentPartPr/>
              <p14:nvPr/>
            </p14:nvContentPartPr>
            <p14:xfrm>
              <a:off x="8095630" y="3570291"/>
              <a:ext cx="808560" cy="2818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1FF737D-8782-4A63-B8D3-2DB1BEC2E86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86630" y="3561291"/>
                <a:ext cx="8262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DA5EE5A-DE10-4B68-8E5D-7DA079ADC5BE}"/>
                  </a:ext>
                </a:extLst>
              </p14:cNvPr>
              <p14:cNvContentPartPr/>
              <p14:nvPr/>
            </p14:nvContentPartPr>
            <p14:xfrm>
              <a:off x="9915430" y="3502251"/>
              <a:ext cx="1721880" cy="4384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DA5EE5A-DE10-4B68-8E5D-7DA079ADC5B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06430" y="3493251"/>
                <a:ext cx="173952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9E9D694-2357-4566-AC21-E65A56A5F00E}"/>
                  </a:ext>
                </a:extLst>
              </p14:cNvPr>
              <p14:cNvContentPartPr/>
              <p14:nvPr/>
            </p14:nvContentPartPr>
            <p14:xfrm>
              <a:off x="7775230" y="4419531"/>
              <a:ext cx="308880" cy="1472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9E9D694-2357-4566-AC21-E65A56A5F00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66230" y="4410531"/>
                <a:ext cx="3265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1B38907-54F7-4D6A-B985-5D3717596D1D}"/>
                  </a:ext>
                </a:extLst>
              </p14:cNvPr>
              <p14:cNvContentPartPr/>
              <p14:nvPr/>
            </p14:nvContentPartPr>
            <p14:xfrm>
              <a:off x="6639790" y="4354731"/>
              <a:ext cx="981000" cy="3160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1B38907-54F7-4D6A-B985-5D3717596D1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630790" y="4345731"/>
                <a:ext cx="9986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A4D4731-2A0D-4131-A784-7507F1C9E0F6}"/>
                  </a:ext>
                </a:extLst>
              </p14:cNvPr>
              <p14:cNvContentPartPr/>
              <p14:nvPr/>
            </p14:nvContentPartPr>
            <p14:xfrm>
              <a:off x="9984550" y="4218651"/>
              <a:ext cx="486720" cy="1699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A4D4731-2A0D-4131-A784-7507F1C9E0F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975550" y="4209651"/>
                <a:ext cx="5043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11826A2-4081-450F-9BBF-E7440172C0EB}"/>
                  </a:ext>
                </a:extLst>
              </p14:cNvPr>
              <p14:cNvContentPartPr/>
              <p14:nvPr/>
            </p14:nvContentPartPr>
            <p14:xfrm>
              <a:off x="8595310" y="4199931"/>
              <a:ext cx="1237320" cy="3124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11826A2-4081-450F-9BBF-E7440172C0E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586310" y="4190931"/>
                <a:ext cx="12549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0EBC906-1876-4953-9603-69C1347D6963}"/>
                  </a:ext>
                </a:extLst>
              </p14:cNvPr>
              <p14:cNvContentPartPr/>
              <p14:nvPr/>
            </p14:nvContentPartPr>
            <p14:xfrm>
              <a:off x="10816870" y="4034331"/>
              <a:ext cx="852840" cy="3020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0EBC906-1876-4953-9603-69C1347D696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807870" y="4025331"/>
                <a:ext cx="8704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AFC5D88-BA19-4C0E-8527-BC61583C9512}"/>
                  </a:ext>
                </a:extLst>
              </p14:cNvPr>
              <p14:cNvContentPartPr/>
              <p14:nvPr/>
            </p14:nvContentPartPr>
            <p14:xfrm>
              <a:off x="1237678" y="2876972"/>
              <a:ext cx="744120" cy="2350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AFC5D88-BA19-4C0E-8527-BC61583C95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8678" y="2867972"/>
                <a:ext cx="7617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8C5A1E4-2A2A-4491-AB6D-FA319911356F}"/>
                  </a:ext>
                </a:extLst>
              </p14:cNvPr>
              <p14:cNvContentPartPr/>
              <p14:nvPr/>
            </p14:nvContentPartPr>
            <p14:xfrm>
              <a:off x="431638" y="2876612"/>
              <a:ext cx="654120" cy="2887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8C5A1E4-2A2A-4491-AB6D-FA31991135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638" y="2867612"/>
                <a:ext cx="6717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F996BB0-352F-4C60-B5C3-A3DCD9175D56}"/>
                  </a:ext>
                </a:extLst>
              </p14:cNvPr>
              <p14:cNvContentPartPr/>
              <p14:nvPr/>
            </p14:nvContentPartPr>
            <p14:xfrm>
              <a:off x="4020118" y="2789852"/>
              <a:ext cx="256680" cy="1926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F996BB0-352F-4C60-B5C3-A3DCD9175D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1118" y="2780852"/>
                <a:ext cx="2743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4AF4DCE-C709-4EBC-A9D3-F329F7688CF0}"/>
                  </a:ext>
                </a:extLst>
              </p14:cNvPr>
              <p14:cNvContentPartPr/>
              <p14:nvPr/>
            </p14:nvContentPartPr>
            <p14:xfrm>
              <a:off x="4126318" y="3220412"/>
              <a:ext cx="257400" cy="2372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4AF4DCE-C709-4EBC-A9D3-F329F7688C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17318" y="3211412"/>
                <a:ext cx="2750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E0EA3F8-A2E1-4B67-B443-72874920A809}"/>
                  </a:ext>
                </a:extLst>
              </p14:cNvPr>
              <p14:cNvContentPartPr/>
              <p14:nvPr/>
            </p14:nvContentPartPr>
            <p14:xfrm>
              <a:off x="4206598" y="3605612"/>
              <a:ext cx="129600" cy="1969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E0EA3F8-A2E1-4B67-B443-72874920A8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7598" y="3596612"/>
                <a:ext cx="1472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85A10C7-71E6-4C6D-B5B3-9FCAF541AAED}"/>
                  </a:ext>
                </a:extLst>
              </p14:cNvPr>
              <p14:cNvContentPartPr/>
              <p14:nvPr/>
            </p14:nvContentPartPr>
            <p14:xfrm>
              <a:off x="3080518" y="3667172"/>
              <a:ext cx="946080" cy="2156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85A10C7-71E6-4C6D-B5B3-9FCAF541AA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71518" y="3658172"/>
                <a:ext cx="9637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94B96D2-992A-47D5-8EBA-CF2AF1F7D38B}"/>
                  </a:ext>
                </a:extLst>
              </p14:cNvPr>
              <p14:cNvContentPartPr/>
              <p14:nvPr/>
            </p14:nvContentPartPr>
            <p14:xfrm>
              <a:off x="4019398" y="2682572"/>
              <a:ext cx="9720" cy="165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94B96D2-992A-47D5-8EBA-CF2AF1F7D3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10398" y="2673572"/>
                <a:ext cx="273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666D7D0-896D-4618-984B-EC9229689FD5}"/>
                  </a:ext>
                </a:extLst>
              </p14:cNvPr>
              <p14:cNvContentPartPr/>
              <p14:nvPr/>
            </p14:nvContentPartPr>
            <p14:xfrm>
              <a:off x="2269798" y="2775092"/>
              <a:ext cx="1452960" cy="6876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666D7D0-896D-4618-984B-EC9229689F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60798" y="2766092"/>
                <a:ext cx="147060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E693E67-1795-4698-9F8D-06442B3F97D0}"/>
                  </a:ext>
                </a:extLst>
              </p14:cNvPr>
              <p14:cNvContentPartPr/>
              <p14:nvPr/>
            </p14:nvContentPartPr>
            <p14:xfrm>
              <a:off x="5676970" y="2670291"/>
              <a:ext cx="3600" cy="280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E693E67-1795-4698-9F8D-06442B3F97D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67970" y="2661291"/>
                <a:ext cx="21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1041EA2-EF4F-4A3F-B830-274CF6F38C79}"/>
                  </a:ext>
                </a:extLst>
              </p14:cNvPr>
              <p14:cNvContentPartPr/>
              <p14:nvPr/>
            </p14:nvContentPartPr>
            <p14:xfrm>
              <a:off x="161950" y="2150091"/>
              <a:ext cx="5478120" cy="25059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1041EA2-EF4F-4A3F-B830-274CF6F38C7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52950" y="2141091"/>
                <a:ext cx="5495760" cy="252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8756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1929</TotalTime>
  <Words>167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Intersection point in Y shaped LL</vt:lpstr>
      <vt:lpstr>Intersection point in Y shaped LL</vt:lpstr>
      <vt:lpstr>Intersection point in Y shaped LL</vt:lpstr>
      <vt:lpstr>Detect Loop</vt:lpstr>
      <vt:lpstr>Remove Loop</vt:lpstr>
      <vt:lpstr>Remove Loop – Approach 1</vt:lpstr>
      <vt:lpstr>Remove Loop - Approach 2</vt:lpstr>
      <vt:lpstr>Remove Loop - Approach 2</vt:lpstr>
      <vt:lpstr>Remove Loop - Approach 3 </vt:lpstr>
      <vt:lpstr>Remove Loop - Approach 3 </vt:lpstr>
      <vt:lpstr>Remove Loop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326</cp:revision>
  <dcterms:created xsi:type="dcterms:W3CDTF">2020-04-22T15:02:33Z</dcterms:created>
  <dcterms:modified xsi:type="dcterms:W3CDTF">2022-05-04T13:46:40Z</dcterms:modified>
</cp:coreProperties>
</file>