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18"/>
  </p:notesMasterIdLst>
  <p:handoutMasterIdLst>
    <p:handoutMasterId r:id="rId19"/>
  </p:handoutMasterIdLst>
  <p:sldIdLst>
    <p:sldId id="344" r:id="rId2"/>
    <p:sldId id="367" r:id="rId3"/>
    <p:sldId id="258" r:id="rId4"/>
    <p:sldId id="376" r:id="rId5"/>
    <p:sldId id="269" r:id="rId6"/>
    <p:sldId id="375" r:id="rId7"/>
    <p:sldId id="378" r:id="rId8"/>
    <p:sldId id="368" r:id="rId9"/>
    <p:sldId id="371" r:id="rId10"/>
    <p:sldId id="369" r:id="rId11"/>
    <p:sldId id="370" r:id="rId12"/>
    <p:sldId id="372" r:id="rId13"/>
    <p:sldId id="373" r:id="rId14"/>
    <p:sldId id="374" r:id="rId15"/>
    <p:sldId id="377" r:id="rId16"/>
    <p:sldId id="34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823F"/>
    <a:srgbClr val="3D8225"/>
    <a:srgbClr val="26293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18" autoAdjust="0"/>
    <p:restoredTop sz="94660"/>
  </p:normalViewPr>
  <p:slideViewPr>
    <p:cSldViewPr snapToGrid="0">
      <p:cViewPr>
        <p:scale>
          <a:sx n="100" d="100"/>
          <a:sy n="100" d="100"/>
        </p:scale>
        <p:origin x="696" y="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2886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CFB548F-E164-4D9F-A017-507A614754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9FF16F-2ADC-423B-8AA2-14F76ECB1E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FA85B-F0D0-46B4-B4F4-F331F321C77C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A4EB2-7A68-4302-BAF7-B6B18D2CF8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233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1:39:06.71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2713 2747 166 0,'0'0'262'0,"0"0"-170"16,0 0-5-16,0 0 1 15,0 0-16-15,0 0-26 16,-3-49-17-16,20 44-26 16,30-1 6-16,16 0-9 15,18 0 1-15,6 0-1 16,-10 0 2-16,-21 3 0 16,-25 3 1-16,-22-3-3 0,-9 3 4 15,0-3-1-15,0 3-3 16,-20 0-33-1,-17 0 26-15,4 0-14 0,-1 0 7 16,14 0 12-16,8 0-5 16,1 0 5-16,1 0-3 15,0 0 5-15,-6 6 19 16,-1 12 40-16,0 6 1 16,3 3-20-16,-2 12 7 15,6 3 6-15,-3 3 0 16,-1 3-8-16,8 0-14 15,-2 4-6-15,2-2-8 16,0-1-8-16,-2 2-2 0,2 0-4 16,3-5 1-1,3-7-4-15,0-9-84 0,0-12-176 16,3-7-49-16</inkml:trace>
  <inkml:trace contextRef="#ctx0" brushRef="#br0" timeOffset="810">3102 3039 324 0,'0'0'255'16,"0"0"-119"-16,0 0 1 16,0 0-46-16,0 0-6 15,0 0-37-15,-28-69-48 0,28 69-3 16,0 2-11-16,24 23 14 15,10 2 3 1,-2 6 0-16,2 3-1 0,4-3-1 16,-12 0 0-16,-3-6-1 15,-6 0 1-15,-11-6-1 16,-6-3-13-16,0-6-46 16,0-3-69-16,-20-9 82 15,-3 0 24-15,6 0 22 16,8-15 11-16,6-6 5 15,3-6-6-15,0 0 19 16,3-3 1-16,23-9-4 16,8 0-23-16,2 0 5 0,4 0-7 15,-9 6 4-15,-8-1 2 16,-6 5 4-16,-7-2 4 16,-4 4 3-16,-6 6 10 15,0 7 3-15,0 1-11 16,0 7-1-16,-13 3-10 15,-7 3-9-15,-3 0-12 16,6 0 4-16,6 22 8 16,5 13-1-16,6 7 1 15,0 3 1-15,0 3-1 16,0-2 0-16,6-7 1 16,14-9-2-16,4-9 1 0,3-9-7 15,0-9-5-15,-4-3 12 16,3 0 2-16,2-3 8 15,-1-24 0-15,-4 0-2 16,-6-6 3-16,-1-3 0 16,-6-1 12-16,-7-5 5 15,1 1-4-15,-4 4 5 16,0 10-5-16,0 6-9 16,0 6 0-16,-10 12 8 15,3-3-16-15,0 6-7 16,1 0-2-16,3 6-14 15,-5 30 16-15,2 10 2 16,3 4 0-16,3 2-2 16,0-1-3-16,0-9 2 15,20-6 0-15,6-6 1 0,12-12-1 16,2-6-4-16,6-6 5 16,1-6 0-16,-10 0-1 15,-10 0-25-15,-21-3-61 16,-6-15-69-16,0-3-140 15,-17-3-408-15</inkml:trace>
  <inkml:trace contextRef="#ctx0" brushRef="#br0" timeOffset="-2955">191 2945 452 0,'0'0'242'0,"0"0"-86"15,0 0-13-15,0 0-19 16,0 0-22-16,0 0-23 0,-17-48-15 15,17 48-17-15,0-2-10 16,0 2-9-16,0 0-9 16,-4 0-5-16,4 0-4 15,0 0-2-15,0 0-8 16,0 2 0-16,-10 29-1 16,0 7 1-16,-10 14 7 15,3 2-4-15,2 0-1 16,4 3 1-16,8-6-3 15,3-8 2-15,0-4-1 16,14-12-1-16,15-6-2 16,14-12-1-16,1-9-5 0,6 0 2 15,-4 0-8-15,-12-7-19 16,-11-13-5-16,-6-7-22 16,-7-3-16-16,-6-7-14 15,-4 2-52-15,0-8-48 16,-24 1-177-16</inkml:trace>
  <inkml:trace contextRef="#ctx0" brushRef="#br0" timeOffset="-2868">191 2945 266 0</inkml:trace>
  <inkml:trace contextRef="#ctx0" brushRef="#br0" timeOffset="-2741">191 2945 266 0,'-177'-147'243'0,"177"132"-125"0,0 0-14 16,0-6-16-16,0 0-25 0,15 3-13 15,16 3-12-15,7 3-12 16,5 2-10-16,7 8-10 16,-10 2-5-16,-11 0-1 15,-12 0-44-15,-17 24-65 16,0 9-114-16,0 6-121 16</inkml:trace>
  <inkml:trace contextRef="#ctx0" brushRef="#br0" timeOffset="-1559">0 3150 114 0,'0'0'105'16,"0"0"27"-16,0 0-21 0,0 0-21 15,0 0-19-15,0 0 12 16,84 12 44-16,-38-12-54 16,12-3-11-16,2-18-11 15,-1-3-5-15,-2 0-9 16,-4 0-8-16,-16 6 5 15,-14 6 5-15,-12 2-1 16,-11 10 19-16,0-2-5 16,0 2-16-16,0 0-15 15,0 0 1-15,0 0-7 16,0 0-15-16,0 0 0 16,0 0-11-16,0 12-2 15,0 15 13-15,0 6 4 16,0-3-4-16,0 0 2 15,0-3 0-15,0-9-1 0,0-6-1 16,0-2 1-16,0-10-1 16,3 0 0-16,1 0 0 15,-1 0 4-15,11-4-3 16,-2-17 3-16,8-8 0 16,0-8-3-16,-3 7 0 15,3 3 0-15,-6 5 0 16,-1 11-1-16,-5 1 0 15,-2 10-3-15,3 0-3 16,2 0-10-16,1 10 4 16,-1 20 1-16,-5 0 3 15,-2 0-5-15,3-6-6 0,-1-6-4 16,-2-6-13-16,2-6 18 16,-2-6-2-16,0 0 11 15,-1 0 8-15,0 0 1 16,3-9 2-16,2-15-1 15,4 0 2-15,-4 0-3 16,4 0 1-16,2 3-1 16,0 3 0-16,-1 9 0 15,-3 2 0-15,-7 5-1 16,4 2-5-16,-1 0-5 16,8 0 7-16,3 0 2 15,3 9-1-15,6 5 2 16,4-1 0-16,7-4-3 0,-3-9 3 15,2 0-4-15,-8 0 5 16,-5 0 1-16,-8-6 1 16,3-12 4-16,-8-3 0 15,-3 3 11-15,-4-1 16 16,-3-2 3-16,0 6-6 16,0 1 1-16,0 8 0 15,0 6-5-15,0 0-9 16,0 0-17-16,0 0-3 15,0 27-12-15,0 18 15 16,0 15 2-16,0 6-1 16,0 3 1-16,0 6-2 0,0-2 3 15,0-13-2 1,0-9 0-16,11-18-1 0,-2-12 0 16,-3-9 0-16,-1-12 1 15,-5 0 3-15,0 0 1 16,3 0 9-16,-3-27-4 15,0-18-6-15,6-12-4 16,0-10 0-16,5-5 1 16,-2-6 1-16,-6 3 0 15,-3 3-1-15,0 0-1 16,0 14 2-16,0 14-2 16,0 17 1-16,0 11-2 0,0 11 0 15,5 1-6 1,4 4-10-16,8 0-5 0,10 4 14 15,4 19 8-15,-2 10-11 16,-2 7 5-16,-10-5-2 16,-3-2-2-16,-8-2-2 15,-6-4-6-15,0 0-8 16,-11-3-13-16,-15 3-6 16,-7-9-5-16,-1-3-32 15,8-6 0-15,9-6 5 16,10 0-19-16,7-3-26 15,0 0 0-15,36-9-118 16</inkml:trace>
  <inkml:trace contextRef="#ctx0" brushRef="#br0" timeOffset="-616">1625 2868 135 0,'0'0'394'15,"0"0"-242"-15,0 0 12 16,0 0-39-16,0 0-2 15,0-172-13-15,-3 157-48 16,-5 3 5-16,5 9-19 16,3 0-9-16,0 3-17 15,-3 0-21-15,3 0-1 16,0 6-19-16,0 30 12 16,0 12 7-16,0 9 0 15,0 3 2-15,0 0 3 16,0-5-5-16,6-8 1 0,8-7 4 15,-5-13-5-15,-1-9-7 16,-5-9-7-16,-3-6-20 16,0-3-5-16,0 0 18 15,0 0 21-15,0-6-3 16,0-18 2-16,0-3-3 16,-11-3 4-16,-1 0 0 15,-2 6-1-15,4 2 6 16,0 11-10-16,7 5 5 15,-1 6-4-15,4 0-7 16,0 0-6-16,0 0 4 16,0 0 12-16,0 0-3 15,7 0-7-15,19 0 3 0,11 0 8 16,7 0 7-16,-1 0-4 16,-6 0 5-16,-7 0-7 15,-13 0 2-15,-11-4 1 16,2 2 2-16,-8 2 4 15,0-6 6-15,0 3 12 16,0-1-6-16,0 2 4 16,0 2-14-16,0 0-12 15,0 0 0-15,0 0-10 16,0 2-9-16,12 19 14 16,5 0 3-16,6-2 4 15,1-11-2-15,2-2 0 16,2-6 0-16,-2 0 2 0,-3 0 1 15,1-8 1-15,-7-11 1 16,-3-2-4-16,-8 3 15 16,-3 1 1-16,-3 5 9 15,0 5 0-15,0 1-6 16,0 6-1-16,0 0-7 16,0 0-11-16,0 0-1 15,-14 21-9-15,2 27 9 16,-8 22 5-16,2 11-4 15,-2 12 2-15,3 9-2 16,5 7-1-16,1 5 0 16,5 4 0-16,6-4 6 15,0-3-5-15,0-15 0 0,0-23 1 16,0-25 0-16,0-21 3 16,0-19-4-16,-3-8-1 15,-28 0 1-15,-5 0 29 16,-21-27-8-16,-10-18-8 15,0-6-8-15,-2-9-5 16,0 0 1-16,17 3-2 16,18-6-16-16,21 3-13 15,13-7-35-15,44-5-47 16,46-3-43-16,23-4-73 16,11 4-123-16</inkml:trace>
  <inkml:trace contextRef="#ctx0" brushRef="#br0" timeOffset="5392">174 4558 439 0,'0'0'183'0,"0"0"-58"0,0 0 1 16,0 0 6-16,0 0-17 15,0 0-41-15,-47-69-20 16,36 65-7-16,8 4-9 15,3 0-14-15,0 0-19 16,-9 25-2-16,-5 26-3 16,-6 15 16-16,0 6-4 15,10 3-3-15,-4-3 0 16,8-2-4-16,6-7 2 0,0-6-4 16,0-12 0-1,0-12 0-15,0-8-2 0,0-13 1 16,0-7-2-16,0-5 4 15,0 0 1-15,0 0 13 16,0-27-4-16,0-24-13 16,0-21-1-16,0-15-1 15,17-13 1-15,-4-2 3 16,7-3-1-16,0 5-2 16,0 1 0-16,3 12-2 15,8 15 2-15,-11 15-1 16,4 21-4-16,-9 18 2 15,-1 5-7-15,6 13-1 16,4 0 9-16,2 10-7 16,5 26 5-16,-11 21-1 0,-4 15-3 15,-16 12-4 1,0 16 6-16,0-4 5 0,-33-3-3 16,-4-3-1-16,0-12-4 15,-2-11-14-15,8-13-5 16,8-18-12-16,13-12 0 15,3-12 24-15,7-6 3 16,0-6-4-16,0 0 9 16,0 0 6-16,0 0 0 15,0 0 0-15,20-6 2 16,11-12 4-16,9-3-3 16,3 3-1-16,-4 0 4 15,9 6-3-15,-4 3 0 16,-1 3 1-16,-3 3 2 0,-10 0 1 15,-10 3-4-15,-11 0 5 16,-6 0-2-16,5 0-1 16,-8 0 2-16,0 0 6 15,0 0-2-15,0 0 5 16,0 0-1-16,0 0-6 16,0 0-3-16,0 3 4 15,-14 24-3-15,5 6-5 16,1-3 1-16,8-3-1 15,0 0 0-15,0-6 4 16,0-2-8-16,8-8 2 16,12-5 1-16,0-6 1 15,3 0 7-15,1 0-5 0,-1-3 6 16,0-24 1-16,-3-9-4 16,-3-3 1-16,-7-6-2 15,-7 0 12-15,-3-1-4 16,0 4-1-16,-13 7-1 15,-24 8-9-15,0 5 1 16,-3 7 0-16,10 3-2 16,7 9 0-16,9 3-6 15,11 0-8-15,3 0-39 16,0 30-57-16,6 0-65 16,31-3-116-16,7-6-272 15</inkml:trace>
  <inkml:trace contextRef="#ctx0" brushRef="#br0" timeOffset="5795">876 4910 476 0,'0'0'148'0,"0"0"-51"16,0 0 41-16,0 0-39 15,0 0-14-15,0 0-27 16,0-37-12-16,0 37-13 15,0 0-17-15,0 0-12 16,-8 0-4-16,-1 13-13 16,-8 20 13-16,0 12 2 0,4 6 2 15,7-6-4-15,6-6 0 16,0-6-5-16,6-12 3 16,21-6-1-16,2-11-3 15,-1-4 6-15,-2 0 4 16,-2-19 6-16,-7-16-1 15,-11-5 8-15,-6-2 11 16,0-3-2-16,0-3-5 16,-17 3-8-16,-9 6-3 15,-4 5-10-15,2 16 2 16,10 7-4-16,4 5 1 16,14 6-25-16,0 0-82 0,0 0-157 15,0 15 14 1,32-7-174-16</inkml:trace>
  <inkml:trace contextRef="#ctx0" brushRef="#br0" timeOffset="6232">1197 4600 356 0,'0'0'202'0,"0"0"-45"15,0 0-21-15,0 0 11 16,0 0-45-16,0 0-31 15,-27-105-28-15,27 105-25 16,0 0-18-16,0 36-10 0,0 18 10 16,0 12 9-1,-7 9 6-15,-3-3-7 0,0 3-2 16,6-5-3-16,4-13 1 16,0-9-4-16,0-15-1 15,4-12-37-15,16-15-116 16,3-6 7-16,-6 0 17 15,0-12 28-15,-8-15 39 16,-9-3 47-16,0 0 14 16,0 0 2-16,-3-1 2 15,-17 4 9-15,-6 0 6 16,-4 6 20-16,-1 4-3 16,5 5 16-16,6 2-11 15,6 8-8-15,11-2 15 0,3 1-3 16,0 3-26-16,7-2-17 15,46-4 0-15,25-4 2 16,12 1 2-16,0 3 0 16,-13 6-8-16,-13 0-103 15,-29 0-103-15</inkml:trace>
  <inkml:trace contextRef="#ctx0" brushRef="#br0" timeOffset="8067">2313 4886 459 0,'0'0'150'0,"0"0"-38"15,0 0 2-15,0 0-24 16,0 0-6-16,0 0-21 16,-8-88-12-16,8 88-3 15,-3 0-4-15,0 0-14 16,3 0-17-16,-12 0-13 16,-5 21-7-16,-4 12 7 15,-2 9 3-15,9 4-3 16,11-7 0-16,3 0 0 15,0-6-1-15,9-6-1 16,15-9 1-16,1-12-3 0,-5-3 4 16,-2-3 2-1,2 0 6-15,-2-6 0 0,-5-15-6 16,-3-3 2-16,-7-3 4 16,-3-6-5-16,0-6 1 15,0 0 4-15,0-4-8 16,-6 8 3-16,-18 4 6 15,-2 8 0-15,6 7-3 16,0 11 1-16,-4 1-5 16,7 4-2-16,-3 0-3 15,3 19-4-15,5 16 1 16,9 11 6-16,3 2-2 0,0 3 2 16,0 3-2-1,0-9-1-15,23-6 2 0,3-6-2 16,4-15 1-16,1-9-5 15,1-9 1-15,-1 0 6 16,-1 0 0-16,-1-21 4 16,2-9-3-16,-1-6 1 15,-7 0 0-15,-6 0 3 16,-3 6-4-16,-8 9 3 16,-3 9 2-16,0 9 4 15,-3 3-5-15,5 0-5 16,-2 0-8-16,0 3-7 15,7 21 13-15,0 3 2 16,0 0 1-16,1 0 0 16,-5-2-1-16,3-5 0 15,2 1 0-15,-2-6-2 0,2-9 0 16,-2-3-9-16,2-3 0 16,2 0-2-16,1-11 13 15,3-20 7-15,0-2-2 16,-5 3-2-16,2 3-2 15,-8 9 0-15,0 6 1 16,-1 6-1-16,-2 6-1 16,7 0-7-16,3 0-6 15,8 0 12-15,2 12 1 16,-6 3 0-16,6 3 0 16,-3 0 0-16,4-3-2 15,2-3 2-15,-3 1 0 16,8-11 1-16,-1-2-1 0,10 0 0 15,0-9 4-15,7-27-2 16,-4-10-2-16,1-8 2 16,-12-11 1-16,-7-5 5 15,-13-5-3-15,-12 0 18 16,0 0 7-16,-6 3-10 16,-28 12 18-16,-2 14-18 15,5 13 0-15,11 18 1 16,8 12-14-16,7 3-7 15,-1 0-5-15,0 39-11 16,-5 27 15-16,5 22 1 16,0 8 1-16,6-3 1 15,0-6 0-15,0-8-2 0,29-19-5 16,2-12-2 0,2-12 4-16,4-15-6 0,-8-9-13 15,5-9 5-15,4-3 3 16,-9 0 13-16,8-6 1 15,-4-21 3-15,-7-3 0 16,-1-9 3-16,-6 0-3 16,-2 0-2-16,-3 9 2 15,-11 8 1-15,0 11-3 16,-3 7 1-16,0 4-2 16,0 0-6-16,6 0-7 15,2 19 7-15,4 8 6 0,8 0 0 16,0-6 0-16,15-3 1 15,5-9-1-15,6-9 0 16,4 0 0-16,-4 0-1 16,-5-3 2-16,-10-18 0 15,-11 3 3-15,-8-7 0 16,-4-2 1-16,-8-6 3 16,0 4 1-16,0 8 8 15,0 2-6-15,-5 11 21 16,-1 1-19-16,0 7-13 15,-5 0 0-15,-4 30-9 16,-5 24 9-16,-5 12 0 16,9 7 1-16,2 11-1 0,5 6 1 15,4 12 1 1,5 12-1-16,0 10 2 0,20 3-2 16,11-7 2-16,-1-6-1 15,-4-12 1-15,-9-21 2 16,-6-12 1-16,-8-26-4 15,-3-25-2-15,0-12 4 16,-6-6 10-16,-42 0 34 16,-22-36-23-16,-17-12-18 15,1-10-2-15,-4-4-1 16,9-2-3-16,18 1 0 16,13-1-1-16,24 2 0 0,26-5-9 15,6-1-29-15,70-11-52 16,35 4-46-16,20 6-101 15,-9 12-115-15,-10 5-301 16</inkml:trace>
  <inkml:trace contextRef="#ctx0" brushRef="#br0" timeOffset="1597">4601 3066 430 0,'0'0'143'0,"0"0"-39"16,0 0-23-16,0 0-13 15,0 0-6-15,0 0-9 16,-23-6 7-16,23 6-23 16,0 0-7-16,5 0-30 15,24-3 1-15,24-1 13 16,21-1-4-16,13-4 11 16,6-6 0-16,-9 3 2 0,-14-3 1 15,-27 3-10-15,-15 3 6 16,-22 3-5-16,-6 2 12 15,0-1 25-15,0-5-3 16,0-4-11-16,-3-1-23 16,-20-1-14-16,-8-1 2 15,8 4-2-15,-4 1 2 16,7 3 0-16,3 3-2 16,8 0 2-16,2 0 0 15,0 4-2-15,7-5 2 16,0 7-3-16,0-3 1 15,0 3-2-15,0 0-3 16,0 0-9-16,0 0-5 16,7 0 12-16,12 0 6 0,9 0 1 15,8 16 2-15,12 7 6 16,1 8-6 0,4 4 11-16,-10-1-4 0,-8-1 5 15,-15-9-8-15,-11-3 2 16,-4-6-8-16,-5 0-1 15,0 3 0-15,-38 6 2 16,-16 3-2-16,-2-3-93 16,2 0-230-16,17-9-585 15</inkml:trace>
  <inkml:trace contextRef="#ctx0" brushRef="#br0" timeOffset="30485">6597 2897 355 0,'0'0'206'0,"0"0"-29"16,0 0-29-16,0 0-10 15,0 0-13-15,0 0-18 16,0 0-19-16,-39-33-21 16,28 33-13-16,5 0-12 15,3-2-6-15,3 2-6 16,0-4-4-16,0 4-11 15,0 0 2-15,0 0-7 16,0 0-2-16,0 0-4 0,0 0-2 16,9 0-2-16,14-3 0 15,15 3 0-15,11-6 4 16,2 0-2-16,-4 6-1 16,-4-6 0-16,-7 6-1 15,-2 0 0-15,0 0 0 16,-11 0 2-16,1 0-2 15,-15 0-15-15,-6 0-32 16,-3 0-21-16,0 0-34 16,0 0-36-16,0 0-45 15,0 0-68-15,0 6-128 16</inkml:trace>
  <inkml:trace contextRef="#ctx0" brushRef="#br0" timeOffset="30937">7119 2509 172 0,'0'0'653'16,"0"0"-469"-16,0 0-13 15,0 0-20-15,0 0-53 0,0 0-32 16,9-33-20-16,-9 33-17 16,0 0-12-16,4 0-6 15,-4 0-5-15,3 0-6 16,-3 6 0-16,0 15-5 16,4 6 5-16,-1 12 1 15,4 7 3-15,-4 5 0 16,0 3-1-16,5-3-2 15,-2 0 0-15,0 1 1 16,2-10-2-16,-2-3 1 16,0-9 1-16,-3-10-2 15,-3-7 0-15,0-7 3 16,0-4-3-16,0-2-3 0,0 0-3 16,0 0-10-1,0 0-17-15,0 0-32 0,0 4-39 16,0-4-90-16,0 6-110 15,-3 6-337-15</inkml:trace>
  <inkml:trace contextRef="#ctx0" brushRef="#br1" timeOffset="-22348">20333 1301 636 0,'0'0'229'16,"0"0"-100"-16,0 0-10 16,0 0-6-16,0 0-21 15,0 0-37-15,0 0-24 0,-33-49-14 16,46 46-7-16,18 1-2 16,1 2-3-16,11 0-3 15,-2 0-2-15,-4 0 0 16,-3 11-2-16,-11 10-2 15,-7 3 0-15,-5 1 0 16,-11 8-1-16,0 0 3 16,0-1 2-16,-20-1 0 15,-10-7 2-15,-1-6 3 16,8-3-5-16,0-3 2 16,6-9 0-16,7 0 4 15,7-3-1-15,3 0-2 16,0 0 0-16,0 0 0 15,0 0-1-15,0 0 1 16,9 0-3-16,22 0 1 0,8 0 4 16,12 0-3-16,2-6-2 15,4-1 0-15,-1-1-16 16,5 2-60-16,-4-7-64 16,0-1-75-16,-7-1-83 15,-13 0-298-15</inkml:trace>
  <inkml:trace contextRef="#ctx0" brushRef="#br1" timeOffset="-21799">20881 1087 462 0,'0'0'193'16,"0"0"-46"-16,0 0-16 15,0 0-33-15,0 0-15 16,-173-108-12-16,153 102-3 16,0 6-18-16,2 0-24 15,-5 0-8-15,-6 0-8 16,-8 8-4-16,-10 17-2 16,-7 4-2-16,1 5 1 15,3 7-2-15,-1 5 3 16,8-1-3-16,6 9-1 15,4 6 1-15,10 7 2 16,9 8-2-16,8 3-1 0,6 0-3 16,0 0 2-16,23-11 0 15,17-11 1-15,10-10-2 16,10-13 1-16,13-12 1 16,8-12 0-16,9-9 0 15,4 0 6-15,6-24 3 16,0-15 34-16,-7-16 0 15,-6-11-2-15,-9-11-9 16,-12-14-5-16,-8-2 2 16,-18-1-1-16,-17 4-12 15,-20 9-10-15,-3 12-2 0,-26 8 3 16,-38 11-5 0,-16 13-2-16,-13 14-9 0,-5 13 1 15,8 10 6-15,10 0-9 16,13 27-31-16,10 18-39 15,7 13-71-15,7 14-91 16,8-3-113-16</inkml:trace>
  <inkml:trace contextRef="#ctx0" brushRef="#br1" timeOffset="-21178">20210 2010 483 0,'0'0'295'0,"0"0"-133"15,0 0-2-15,0 0-26 16,0 0-27-16,0 0-39 16,6-45-21-16,-6 45-13 15,0 0-22-15,-23 6-5 16,-26 30-3-16,-23 12 1 16,-12 12 7-16,-2 10 2 15,-4 7 1-15,-11 5-5 16,-1 5 2-16,-2-5-4 15,6-1-1-15,5-9 0 16,12-12 0-16,18-12-3 16,20-14-3-16,19-17 1 0,18-11 1 15,3-6-3-15,3 0-4 16,0 0 4-16,0 0 0 16,0 0 1-16,0 0-1 15,0 0-3-15,0 0-26 16,-5 0-50-16,-1 0-43 15,6 0-106-15,0 0-109 16,0 0-272-16</inkml:trace>
  <inkml:trace contextRef="#ctx0" brushRef="#br1" timeOffset="-20605">18686 2828 98 0,'0'0'573'0,"0"0"-457"16,0 0-1-16,0 0-28 16,0 0-38-16,0 0-19 15,59-30 1-15,-31 30 1 16,1 0-7-16,2 0-3 0,2 0-2 15,-3 0-4 1,1 12-2-16,-8-3-7 0,-3 3-7 16,-6-2 2-16,-8-2-1 15,-3 1-1-15,-3 1-1 16,0 1 0-16,0 7 1 16,-9-3 0-16,-19 7 6 15,2-7-6-15,-4 0 5 16,2-7 0-16,13 2-5 15,1-4 1-15,8-3 0 16,2-3 0-16,4 0-1 16,0 0 0-16,0 0-2 15,0 0-5-15,0 0-13 16,13 0-2-16,13 0 20 0,2 2 4 16,-1 4-3-16,-4 4 1 15,-3 2-4-15,-6 6 1 16,-8 0 1-16,-3-3-3 15,-3 6 4-15,0-3-4 16,0 0 2-16,-23-3 0 16,-8-6-1-16,-8-9 2 15,-4 0-3-15,-1 0-18 16,4 0-38-16,9-15-53 16,8-3-82-16,13-9-257 15</inkml:trace>
  <inkml:trace contextRef="#ctx0" brushRef="#br1" timeOffset="-20099">18993 2497 93 0,'0'0'587'0,"0"0"-425"16,0 0-23-16,0 0-19 15,0 0-29-15,0 0-39 16,-170-48-26-16,129 58-15 16,-5 19-8-16,-1 7 1 15,1 13-2-15,-8 8 3 0,7 6 1 16,1 9 0 0,2 9-3-16,7 3-1 0,3 7 1 15,18-4-1 1,5 1-1-16,11-7-1 0,0-6 0 15,24-13 0-15,24-7-3 16,8-16 3-16,10-12 0 16,6-11-1-16,4-16-1 15,4 0 2-15,7-13 40 16,0-20 17-16,-7-6-10 16,-16-6-1-16,-14-10 3 15,-10-7-10-15,-17-13-7 16,-9-16-7-16,-14-15-4 15,0-8-11-15,-40 0-1 16,-21 6-6-16,-13 8-3 0,-5 25 0 16,1 21-1-16,5 21 0 15,10 18-15-15,9 15-30 16,7 0-31-16,18 21-64 16,8 21-40-16,14 12-126 15,7 4-317-15</inkml:trace>
  <inkml:trace contextRef="#ctx0" brushRef="#br1" timeOffset="-19383">20861 1874 300 0,'0'0'449'0,"0"0"-282"16,0 0-7-16,0 0-26 16,0 0-31-16,0 0-46 15,-17-27-25-15,17 27-16 0,0 22-16 16,31 20 0 0,16 21 6-16,16 15 14 0,13 6 12 15,8 4 0-15,17 2 3 16,6-5-8-16,3-4-12 15,8-10-2-15,-16-7-1 16,-18-13-5-16,-21-9-1 16,-19-9-3-16,-10-9 2 15,-14-9 0-15,-5-3-2 16,-4-6-1-16,-8 0 0 16,1 0 0-16,-1-2 1 15,-3 1-2-15,7-2-1 16,-7 0 2-16,3 0-1 15,-3-3 0-15,0 0 1 16,0 0-2-16,4 3-1 0,-4 1-47 16,0 2-63-1,0 8-85-15,0 7-124 0,-10 6-250 16</inkml:trace>
  <inkml:trace contextRef="#ctx0" brushRef="#br1" timeOffset="-18928">22004 3123 397 0,'0'0'463'0,"0"0"-291"0,0 0-2 16,0 0-34-16,0 0-48 15,0 0-20-15,23-54-22 16,-23 51-20-16,0 3-2 15,0-3-4-15,0 3-9 16,0 0-4-16,0 0-7 16,0 0-1-16,0 0-2 15,0 0-3-15,0 6 0 16,0 18 6-16,0 0 1 16,0 0-1-16,0 4-2 15,20-1 2-15,8-4 1 16,-1-2-1-16,-1 0 2 15,-3-3-2-15,0 1 2 16,-5-1-2-16,-1-3 2 0,-8-3-1 16,-1 3-1-1,-5 0-1-15,-3-3-1 0,0 0 2 16,0-1-2-16,0-7 2 16,-8 2 1-16,-18-3-1 15,-4-3-1-15,-4 0-29 16,-3 0-44-16,7-21-35 15,1-13-59-15,9-5-43 16,9-5-172-16</inkml:trace>
  <inkml:trace contextRef="#ctx0" brushRef="#br1" timeOffset="-18876">22004 3123 110 0</inkml:trace>
  <inkml:trace contextRef="#ctx0" brushRef="#br1" timeOffset="-18762">22004 3123 110 0,'17'-60'467'0,"-11"45"-305"0,2 6-9 0,4-4-25 0,2 5-17 16,0-1-22-16,10-1-17 15,2 4-21-15,3-2-27 16,5-1-20-16,-1 5-4 16,-2 2-29-16,-11 2-108 15,-3 0-141-15,-4 0-236 16</inkml:trace>
  <inkml:trace contextRef="#ctx0" brushRef="#br1" timeOffset="-18237">22319 2617 657 0,'0'0'188'0,"0"0"-49"16,0 0-7-16,-208-71-31 15,168 67-28-15,4 4-24 16,-7 0-23-16,-9 9-9 15,3 22 1-15,-4 14 2 16,2 9-9-16,4 18 2 16,4 16-9-16,6 5 9 15,7 9-4-15,10 3-7 16,20 0 3-16,0 1-4 0,20-1-1 16,33-11 0-16,14-11 10 15,1-8-3-15,-1-17 0 16,-1-16 0-16,-2-18 0 15,2-15 4-15,1-9 9 16,11-3 9-16,1-27-8 16,1-12 2-16,-2-4-7 15,-8-2-7-15,-7-9 7 16,-10-6-1-16,-5-9 12 16,-9-15-4-16,-16-7-9 15,-12-17 2-15,-11-9 0 16,-6 0-5-16,-46-1-10 15,-24 13 0-15,-13 21-1 0,-18 15 0 16,-5 24-2-16,10 17-2 16,4 13-4-16,20 18-8 15,12 0-38-15,13 10-32 16,13 40-30-16,10 10-89 16,13 10-142-16</inkml:trace>
  <inkml:trace contextRef="#ctx0" brushRef="#br1" timeOffset="-17404">18779 3565 520 0,'0'0'184'0,"0"0"-34"0,0 0 3 16,0 0-21-16,0 0-23 15,0 0-19-15,-127-72-27 16,127 72-5-16,0 0-19 15,0 0-17-15,0 0-13 16,6 3-7-16,25 39-1 16,22 25 9-16,21 14 12 15,19 15-8-15,11 9 3 16,-3 7-8-16,-8-2-1 16,-9-7-1-16,-11-7-3 15,-13-8 1-15,-6-11 4 16,-10-11 0-16,-12-8-4 15,-8-10-1-15,-1-12 0 0,-9-3-1 16,-5-9 3 0,-4-3 4-16,-2-6-3 0,-3-5-4 15,0-4 4-15,0-4-1 16,0-2 3-16,0 0-1 16,0 0 1-16,0 0-3 15,0 0 0-15,0 0-2 16,0 0-4-16,0 0-6 15,0 0-44-15,0 0-35 16,-11 0-40-16,2 0-95 16,9 13-99-16,0-1-138 15</inkml:trace>
  <inkml:trace contextRef="#ctx0" brushRef="#br1" timeOffset="-16122">20063 5024 368 0,'0'0'350'15,"0"0"-188"-15,0 0-5 16,0 0-16-16,0 0-23 16,0 0-37-16,3-78-22 15,-3 59-10-15,-3 8-16 16,-14 2-8-16,3 2-5 15,-6 7-20-15,-4 0 0 16,-2 0-5-16,-3 0 5 0,-2 10 1 16,4 11-1-16,4 6-12 15,6 6 5-15,11-3 4 16,6 0-17-16,0-6-1 16,0-6 0-16,20-9-5 15,3-6 4-15,0-3 18 16,1 0 4-16,-7 0 10 15,-3-3 13-15,-5-12 5 16,-6 3 8-16,-3 1 0 16,0 1-13-16,0 4 0 15,0 3-5-15,0 3-6 16,0 0-7-16,0 0-5 0,0 0-8 16,0 3-1-16,3 24 0 15,-3 6 9-15,0 6 3 16,0 1-2-1,3-1 0-15,-3-6-1 0,8-10 3 16,-5-4-6-16,-3-11 2 16,0-4-30-16,0-1-36 15,0-3-15-15,0 0-32 16,0-3-134-16,-6-28-135 16</inkml:trace>
  <inkml:trace contextRef="#ctx0" brushRef="#br1" timeOffset="-15627">20057 4811 602 0,'-20'-52'240'15,"-5"-2"-171"-15,-2 3 87 16,4 3-13-16,-3 6-34 16,-1 11-37-16,0 14-6 15,3 11-24-15,-5 6-14 16,-1 0-16-16,-7 2-7 15,-9 38-5-15,-6 14 0 16,0 12 0-16,1 12 1 16,7 4 2-16,9 11-3 15,7 6-1-15,18 0-2 0,10 4 2 16,0 1-1 0,30 8 2-16,13-4 0 0,11-2 0 15,7-19-1-15,-1-21 1 16,2-20-1-16,-1-19 1 15,-7-16-2-15,2-11 2 16,7 0 5-16,12-32 17 16,1-23 18-16,-5-8-5 15,-7-12-7-15,-15-12-1 16,-11-10-2-16,-18-14-7 16,-17-7-6-16,-3-8-6 15,-14 3 4-15,-36 11-7 16,-10 14-3-16,-7 19-2 15,4 25 1-15,-1 18 0 16,7 21-8-16,1 15-1 0,-2 0-12 16,6 33-50-16,-3 25-23 15,9 10-61-15,12 7-143 16,14-5-248-16</inkml:trace>
  <inkml:trace contextRef="#ctx0" brushRef="#br1" timeOffset="-14742">22209 3836 566 0,'0'0'243'16,"0"0"-74"-16,0 0-38 15,0 0-11-15,0 0-28 16,0 0-38-16,17-9-25 16,-17 9-18-16,0 39-5 15,-21 12 19-15,-16 15 15 16,-6 13-10-16,-7 2 6 15,-7 6-14-15,3 4-6 16,-5-8-3-16,4 2-1 0,9-13-3 16,9-9-2-1,7-12-1-15,13-12 0 0,8-12-3 16,9-9-2-16,0-6 2 16,0-5-1-16,0-1 2 15,0-4 1-15,0-2 6 16,0 4 4-16,0-4-4 15,0 2-4-15,0 4-2 16,0-3-5-16,-5-3 0 16,2 4-1-16,0-2 0 15,0 2-33-15,-8 8-35 16,2 3-48-16,-5 6-90 0,-2 3-183 16</inkml:trace>
  <inkml:trace contextRef="#ctx0" brushRef="#br1" timeOffset="-14237">21323 5193 334 0,'0'0'316'16,"0"0"-203"-16,0 0 18 0,0 0-12 15,0 0-37-15,0 0-38 16,-14-10-15-16,14 10-10 16,0 0-7-16,24 0 10 15,10 0 7-15,15 0 11 16,4 0 10-16,-2 0 1 15,-7 0-22-15,-12 4-7 16,-12-4-8-16,-3 2-7 16,-13-2-1-16,-4 4 2 15,0-2-6-15,0 8-2 0,0-1-3 16,0 9 3 0,0 3 1-16,-13 2 6 0,-1 8-1 15,3-2 1-15,-1 5-7 16,6 2 5-16,-5-3-4 15,2 6-1-15,1-6 4 16,2 0-3-16,6-9 1 16,0-11-2-16,0-7-5 15,0-6-30-15,0 0-57 16,-4 0-56-16,-3-4-103 16,7-25-107-16</inkml:trace>
  <inkml:trace contextRef="#ctx0" brushRef="#br1" timeOffset="-13721">21801 4898 458 0,'0'0'280'0,"0"0"-138"15,0 0 7-15,0 0-44 16,0 0-13-16,0 0-22 15,-98-118 2-15,69 116-36 16,-12-2-9-16,-5 4-12 16,-5 0-3-16,1 16-3 15,-6 19-9-15,2 11-1 16,-3 10 1-16,7 11 3 0,7 11 0 16,5 1-3-1,6 4 0-15,9-1 2 0,6-1-3 16,13-3 1-16,4-9 0 15,0 1 3-15,24-7-3 16,16-6 1-16,3-12-1 16,10-9 0-16,1-18-2 15,5-18 2-15,16 0 10 16,12-3-1-16,9-33 40 16,11-13-6-16,-10-7-11 15,-10-17 0-15,-17-5 2 16,-19-9-7-16,-15-15 4 15,-16-4-15-15,-9-5-4 0,-11 0-3 16,-8 9 3-16,-39 11-3 16,-19 16-4-16,-10 15-5 15,-5 21-1-15,1 24-4 16,-7 15-3-16,6 3-27 16,2 45-81-16,8 12-46 15,7 9-257-15</inkml:trace>
  <inkml:trace contextRef="#ctx0" brushRef="#br1" timeOffset="144738">12614 5707 173 0,'0'0'189'0,"0"0"-112"15,0 0 12-15,0 0 0 16,0 0-11-16,0 0-19 16,0 11-3-16,0-11-14 15,0 0-2-15,0 0-2 16,0 0-1-16,0 0 0 16,29-33 11-16,11-11-14 15,4-20-4-15,2-2 0 16,-12-3-13-16,-14-6 2 15,-7 0 6-15,-13-6-5 16,0 5-12-16,0 5 8 0,0 4-8 16,-3 22 6-16,-7 18 2 15,0 12-9-15,7 15-7 16,-1 0-1-16,-2 21-30 16,-8 48 17-16,-6 30 14 15,-3 28 7-15,0 5-6 16,2 0 3-16,11-12-2 15,6-17 1-15,4-19-1 16,0-30 0-16,0-21 0 16,14-18-2-16,-4-12 0 15,4-3 1-15,6-6 3 16,0-33 13-16,3-12-10 16,1-6-5-16,-1-1 1 15,-3 8-1-15,-3 17-2 16,-5 18 1-16,-4 11-4 0,-2 4-3 15,8 0-10-15,2 21 6 16,9 10 9-16,-5 2-1 16,3 0-6-16,0-6 8 15,1-3 1-15,-4-9-1 16,-3-9 0-16,-5-3-9 16,2-3 5-16,-5 0 2 15,2-6 2-15,5-18 7 16,-2-6-7-16,-3-1 2 15,1-4 1-15,-12-1-1 16,0 3 5-16,0-4 2 16,0 8 6-16,0 4-10 0,-6 4 12 15,-8 12-6-15,4 3-11 16,7 6-5-16,-4 0-9 16,-3 6 2-16,4 30 12 15,-2 12 0-15,5 10 1 16,3 2-1-16,0-6 4 15,0-12-4-15,20-12-3 16,4-6 1-16,-1-9-9 16,-3-12-10-16,0-3 3 15,0 0 16-15,1-12 2 16,5-15 3-16,0-6 0 16,2-9 0-16,2 5-1 15,-7 2-1-15,0 11 2 0,-6 6-3 16,-7 5 0-16,-3 11-1 15,-1 2-1-15,-6 0-3 16,7 0-9-16,0 5-2 16,0 17 8-16,3 5 7 15,3 3-5-15,4 0-6 16,3-9 12-16,0-6-7 16,3-9-15-16,-2-6 6 15,2 0 9-15,3 0 7 16,-6-15 0-16,7-15 5 0,-7-6-1 15,-6-1 6 1,-2-1 1-16,-7 1 12 0,-5 2-4 16,0 4 11-16,0 10 5 15,-11 3-23-15,-6 9-4 16,2 9-8-16,-3 0-6 16,5 0-3-16,-5 24 9 15,3 16-1-15,1 2 2 16,11-3-2-16,3-10-1 15,0-4-14-15,6-13-6 16,11-3 4-16,3-3 8 16,-3-6-2-16,-4 0 12 15,4 0 0-15,-6 0 3 16,-2-4-1-16,-6 2 1 16,0 2-2-16,0 0-1 0,2 0-2 15,1 0-14 1,3 23-1-16,2 17 17 0,-5 8 3 15,-2 12 0-15,-4 9 1 16,0 10 0-16,0 8-2 16,0 3 2-16,-7 6-3 15,-10-5-1-15,8-13 5 16,-8-13-5-16,8-28 0 16,-2-19 0-16,2-15 0 15,-2-3 3-15,-2-3 22 16,-7-24-7-16,0-18-16 15,0-19-2-15,6-7 0 0,11-14-2 16,3-5-4 0,0 0-4-16,26-4-10 0,21-8 10 15,16-3-1-15,15-7-4 16,-1 4-8-16,-7 12 19 16,-17 9 4-16,-22 15 3 15,-22 15 1-15,-9 12 19 16,0 11 15-16,-3 7-10 15,-17 7 4-15,6 4-6 16,1 13-1-16,6 3-13 16,4 0-12-16,-7 36-23 15,-4 34 16-15,-3 23 7 16,5 15 9-16,1-6-9 16,8-15 2-16,0-8 0 15,3-16-2-15,0-18 0 0,0-15 5 16,0-15-5-16,0-12 0 15,14-3-4-15,-2 0-1 16,8-12 5-16,4-15 5 16,-1-3-3-16,2 0-2 15,1-4 0-15,3 7-5 16,2 0-1-16,-1 13-2 16,-4 5-10-16,-9 9 4 15,0 0 2-15,0 0 3 16,-4 0-8-16,4 0 13 15,0 0-3-15,-8 0 3 16,5 0 2-16,-1 0 2 0,4 0 0 16,6-19 5-16,5-14 1 15,-2-6-3-15,-3-9-1 16,-2-3 1-16,-12 0 3 16,-6-9 6-16,-3-4 17 15,0 8 2-15,0 8-11 16,-12 17 9-16,1 19 13 15,8 12-14-15,-1 0-28 16,1 0-4-16,0 43-18 16,-11 26 22-16,-3 15 4 15,5 0 0-15,-2 0-3 16,8-12 1-16,6-8-2 16,0-16 0-16,0-15-8 0,0-9-44 15,6-13-63 1,8-7 18-16,-2-4-38 0,-1-4-20 15,-8-25 19-15,-3-4 7 16,0-3 27-16,-3-3-87 16,-20 6 33-16,0 6 156 15,2 6 71-15,4 8 55 16,7 7-20-16,10 0-46 16,0 4-4-16,0 2-41 15,0-4-5-15,0 4 13 16,14-9 33-16,15 0 21 15,5-6-18-15,6-6-13 0,7-3-6 16,-4-3-9-16,1-3-3 16,-7 3 2-16,-11 6 0 15,-9 6 1-15,-7 9 5 16,-10 2-10-16,0 4 6 16,0-2 0-16,0-2 9 15,0-2-16-15,-10 0-21 16,-4 4-4-16,5 2-7 15,-5 0 1-15,5 2 1 16,1 26 4-16,5 4 2 16,3 5-1-16,0-4 2 15,20-6 0-15,6-3-2 16,5-9 1-16,-7 3 1 0,-4 3 2 16,-8-3-3-16,-4 3-1 15,-8 0-3-15,0-3 0 16,0 1 3-16,-8-1-1 15,-24-3 1-15,-9-3 2 16,-5-9 6-16,-8-3-8 16,-5 0-60-16,-9 0-119 15,1-21-119-15,-9-10-363 16</inkml:trace>
  <inkml:trace contextRef="#ctx0" brushRef="#br1" timeOffset="145295">13351 5123 389 0,'0'0'176'0,"0"0"-37"0,0 0-1 16,0 0-27-16,0 0-29 15,0 0-19-15,-29-57 0 16,26 57-19-16,-5 0-24 16,8 0-20-16,-3 0-11 15,0 0-4-15,3 18 13 16,0 6 2-16,0 0 0 16,0-3 0-16,3-8-12 15,17-5 11-15,3-4 0 16,-2-4 1-16,-4 0 0 15,-11 0 10-15,-3 0 8 0,-3-22 6 16,0 1 23-16,-3 4-16 16,-20-2-8-16,-1 7-11 15,4 3-12-15,3 6-13 16,5 3 4-16,4 0-30 16,2 0-72-16,6 24-47 15,14 0-141-15,56-2-333 16</inkml:trace>
  <inkml:trace contextRef="#ctx0" brushRef="#br1" timeOffset="145774">14902 4846 298 0,'0'0'249'0,"0"0"-104"0,0 0-6 15,0 0-13 1,17-168-2-16,-17 138-20 0,0 3-16 16,0 9-9-16,0 6-21 15,0 6-13-15,0 3-11 16,0 3-17-16,0 0-17 16,-6 18-16-16,-14 36 14 15,-10 36 2-15,-1 22 10 16,5 14-5-16,6 10 2 15,6-7 0-15,10-9-4 16,4-12 1-16,0-12-1 16,0-20-2-16,21-19 0 15,5-16-1-15,-6-10 0 16,3-13-33-16,5-12-50 16,-4-6-65-16,8-3-65 0,5-36-130 15</inkml:trace>
  <inkml:trace contextRef="#ctx0" brushRef="#br1" timeOffset="146088">15190 5156 594 0,'0'0'206'16,"0"0"-64"-16,0 0-2 15,0 0-31-15,0 0-19 16,0 0-15-16,-17-92-25 15,17 92-25-15,-3 0-25 0,-8 17-18 16,-1 31 18 0,-8 16 2-16,-4 8 0 0,1 3 5 15,3-3-5-15,6-3-2 16,0-9 5-16,14-8-3 16,0-14-2-16,0-5 0 15,17-6 2-15,14-11 0 16,-1-7 0-16,4-9-2 15,-2 0-33-15,2 0-62 16,2-18-73-16,-5-10-98 16,-2-5-202-16</inkml:trace>
  <inkml:trace contextRef="#ctx0" brushRef="#br1" timeOffset="146525">15604 5205 685 0,'0'0'183'0,"0"0"-61"16,0 0 18-16,0 0-14 16,0 0-46-16,0 0-34 15,-40-151-10-15,31 148-21 16,-2 3-12-16,-2 0-3 15,-7 0-7-15,-3 21 7 16,-5 15 3-16,5 7-2 0,10-5-1 16,13 5 0-16,0-4-1 15,0-3 0-15,24 3 1 16,8-6 0-16,2-3-1 16,-1 0-3-16,-5-3 4 15,-2-6 4-15,-6 6-4 16,-7-6 0-16,-6 0-1 15,-4-2-1-15,-3-5 0 16,0-5 2-16,0 3-4 16,-37-2 4-16,-12-1-2 15,-12-3 2-15,-6-6-4 16,13 0-4-16,15 0-26 16,19 0-94-16,20-19-44 15,41-31-130-15</inkml:trace>
  <inkml:trace contextRef="#ctx0" brushRef="#br1" timeOffset="146914">15697 5162 662 0,'0'0'152'15,"0"0"-84"-15,0 0 17 16,0 0-8-16,0 0-57 15,0 0 6-15,71 0 28 0,-21-3-21 16,7-9-12 0,-1 0-8-16,-15 0-10 0,-10 7 0 15,-19 5-1-15,-12 0-1 16,0 0 4-16,0 0-5 16,0 0-3-16,0 0 1 15,0 0 4-15,0 0 0 16,-6 0 0-16,0 0-2 15,-8 14 0-15,0 13 1 16,-6 9 6-16,4 1 5 16,-1 7 4-16,0 5 4 15,0-1-5-15,8 0 4 16,-2 0-7-16,4 0-6 0,1-3-4 16,3-3-2-1,-1-3-4-15,4-8-165 0,0-10-230 16</inkml:trace>
  <inkml:trace contextRef="#ctx0" brushRef="#br1" timeOffset="147141">16237 5604 837 0,'0'0'95'0,"0"0"-74"15,0 0 6 1,0 0 57-16,0 0-6 0,-25 172-23 16,-8-112-8-1,-13 0-17-15,-8-3-19 0,-7 1-11 16,-2-7-23-16,10-15-219 16,12-9-329-16</inkml:trace>
  <inkml:trace contextRef="#ctx0" brushRef="#br1" timeOffset="147747">16637 5397 863 0,'0'0'227'0,"0"0"-185"0,0 0 11 15,0 0 42-15,0 0-52 16,0 0 23-16,0 151-16 16,-7-85-26-16,-6 5-2 15,6-1-6-15,4-7-6 16,0-12-8-16,3-15 2 16,0-15-2-16,0-9-2 15,0-12 6-15,-5 0-1 16,5 0 9-16,-3-33 3 15,3-17-7-15,-3-14-5 0,3-5-1 16,-6-10-4-16,-8-2 3 16,5-6-3-16,6 3 2 15,3 2-2-15,0 11-1 16,6 13 1-16,17 23-4 16,-3 10 1-16,0 10 0 15,4 12-4-15,-1 3 0 16,3 0 3-16,8 0-6 15,-4 30-9-15,-2 10 5 16,-10 14 3-16,-18 9-3 16,0 12 5-16,-23 3 3 15,-23-3 5-15,-1-15 1 16,10-11 0-16,11-13 1 0,9-13-1 16,7-4 0-1,10-5 0-15,0-1 0 0,0 1 0 16,3-1-1-16,21-1 1 15,2 0 0-15,2-3 1 16,4 3-2-16,9-6-7 16,2-6-67-16,18 0-71 15,-1 0-25-15,4-3-77 16,-9-15-197-16</inkml:trace>
  <inkml:trace contextRef="#ctx0" brushRef="#br1" timeOffset="148167">17269 5376 613 0,'0'0'195'0,"0"0"-61"16,0 0 4-16,0 0-12 16,-14-171-47-16,0 146-13 15,-1 7-25-15,-5 3-11 16,3 9-18-16,-4 6-5 15,-2 0-7-15,-8 21-2 16,5 22 2-16,-1 1 2 16,13 5-2-16,14-1 0 15,0-3-1-15,21 0 1 16,25 0 0-16,8-5 0 16,7-5 1-16,-8 2 4 15,-10-4-5-15,-3-1 1 0,-9-5 2 16,-12-2-2-16,-5-4-1 15,-8-7 0-15,-6 2 0 16,0-4-1-16,-15 3 2 16,-29-3 0-16,-19-6 15 15,-9-3-8-15,6-3 1 16,2 0-3-16,18 0-6 16,16-6-4-16,16-6-18 15,14-12-35-15,26-12-90 16,49-12-174-16</inkml:trace>
  <inkml:trace contextRef="#ctx0" brushRef="#br1" timeOffset="148577">17519 5268 573 0,'0'0'214'15,"0"0"-80"-15,0 0 5 16,0 0-38-16,0 0-72 15,0 0-13-15,110-30-5 16,-67 26 4-16,5-2-6 16,-4 0 0-16,-9 4-5 15,-4-2-1-15,-10 2-1 16,-9 2-1-16,-12 0-1 16,0 0-7-16,0 0-37 15,-12 0-31-15,-16 0 31 0,1 0 20 16,7 0 16-16,8 0 4 15,4 0 2-15,5 6 2 16,3 2 5-16,-3 2 16 16,0 5 7-16,-4 8 22 15,-3 8-6-15,3 8 7 16,-3 9 3-16,6 0-28 16,1 3-2-16,3-3-12 15,0-6-2-15,0-2-8 16,0-13 2-16,0-7-4 0,0-7-15 15,0-7-140 1,0-6-80-16,0 0-197 0</inkml:trace>
  <inkml:trace contextRef="#ctx0" brushRef="#br1" timeOffset="148857">17914 4606 282 0,'0'0'607'15,"0"0"-412"-15,0 0-28 16,0 0-77-16,0 0-48 16,0 0-31-16,40 81 43 0,7 6 6 15,6 12-16-15,10 19-7 16,-12 9-6-16,-15 4-8 15,-22 11-7-15,-14 0-8 16,-31 2-3-16,-45-6-5 16,-17-5-20-16,-8-22-145 15,7-24-280-15</inkml:trace>
  <inkml:trace contextRef="#ctx0" brushRef="#br1" timeOffset="140434">10662 5623 662 0,'0'0'117'16,"0"0"-24"-16,0 0 22 16,0 0-2-16,0 0-33 15,0 0-25-15,0 0-5 16,-8-88-17-16,8 88-16 15,0 0-4-15,0 0-6 16,0 3-7-16,0 27 1 16,0 12 16-16,0 10-4 15,-13-4-5-15,0 0-1 16,3-12-3-16,7-3-1 0,3-12-2 16,0-8 2-1,0-8-3-15,0-5 0 0,0 0 1 16,0 0 2-16,0 0 0 15,6-30 0-15,21-15 4 16,10-6-3-16,0 2-3 16,-7 14-1-16,-10 16 0 15,-6 5 1-15,-8 11-1 16,-3 3-1-16,6 0-2 16,2 0-5-16,6 3 6 15,-1 24 0-15,-5 6-4 16,-5 6-1-16,1 0 2 15,-3-9-3-15,2-12 4 16,0-3-1-16,-1-6 1 0,-5-6-3 16,0 0 5-16,3-3-3 15,0 0 4-15,3 0 0 16,5 0-6-16,1-18 7 16,5-9 3-16,7-9-3 15,2 0 1-15,5 3-1 16,-5 2 0-16,-6 16-1 15,-6 9 0-15,-7 6-2 16,2 0-9-16,2 13 6 16,1 14 5-16,2 3 0 15,0 0 1-15,-5-6 0 16,8-6 0-16,1-6 0 16,-3-3 0-16,-1-9 0 0,-3 0 0 15,1 0 0 1,-1 0 0-16,1-15 5 0,2-9 0 15,0-3-4-15,-4 0 0 16,-4 0 2-16,-6 0-2 16,0 5 6-16,0 1 9 15,0 0-9-15,-3 7-4 16,-10 1 5-16,-1 7-5 16,4 6-3-16,-3 0-3 15,-4 0-6-15,-3 10 6 16,0 19 3-16,0 11 0 15,10 2-2-15,7-3 1 16,3-3-2-16,0-9-5 16,3-9 2-16,14-6-6 0,2-3 1 15,1-9 10-15,-3 0 1 16,6 0 1-16,-5-9 1 16,-1-12 5-16,3-6-7 15,-8-3 3-15,2-3-3 16,0 3 3-16,-8 3-2 15,-3 12 2-15,-3 5 9 16,0 8-4-16,0 2 2 16,0 0-10-16,0 0-2 15,0 0-4-15,7 12 0 16,3 20 6-16,3 5 1 16,4-7 0-16,3-3-1 15,3-6 0-15,5-3-1 0,-1-9 1 16,-1-9-1-1,0 0 3-15,2 0-2 0,-1-12 1 16,-4-9 2-16,-11 3 1 16,-1-6-2-16,-11-3 3 15,0-1-5-15,0 5 7 16,0-4-1-16,0 5 0 16,0 11-2-16,0 5 1 15,0 6 0-15,0 0-5 16,0 0-2-16,6 0-6 15,11 14 4-15,3 14 4 16,7 2 1-16,-1 2-1 0,5 1 0 16,-5-2 1-16,1-1-1 15,-7-6 0-15,3-9-7 16,-6-3-47-16,-3-9-49 16,-4-3-35-16,-7 0-52 15,-3 0 20-15,0-18 7 16,0 0-21-16,0-3-26 15,0-3 18-15</inkml:trace>
  <inkml:trace contextRef="#ctx0" brushRef="#br1" timeOffset="140628">11925 5656 30 0,'0'0'187'0,"0"0"-58"15,0 0-14-15,0 0-36 16,0 0 9-16,0 0-4 16,-34-142-15-16,34 134-12 0,0 4-1 15,0 4-19-15,0 0-18 16,0 0-17-16,0 6 2 15,-6 34-3-15,-11 7 5 16,-6 8-2-16,-8 5 12 16,4-9-10-16,4-3-3 15,11-6-3-15,4-9-33 16,8-8-147-16,0-13-110 16</inkml:trace>
  <inkml:trace contextRef="#ctx0" brushRef="#br1" timeOffset="140962">12052 5773 442 0,'0'0'180'0,"0"0"-125"16,0 0 12-16,0 0-1 15,0 0-12-15,0 0-21 16,-31 39-5-16,31-27-16 16,0-3-3-16,0-6-6 15,0-3-2-15,0 0 6 16,0 0 0-16,14 0 19 16,-1-9 8-16,1-6-5 15,-5 0-7-15,-9 6 0 0,0 0-2 16,0 0-19-16,0 6-1 15,-23 3-57-15,-1 0-66 16,4 0-94-16,14 0-291 16</inkml:trace>
  <inkml:trace contextRef="#ctx0" brushRef="#br1" timeOffset="117632">6801 11028 385 0,'0'0'108'0,"0"0"-63"16,0 0 96-16,0 0-26 16,0 0-13-16,0 0-13 0,0-63-22 15,0 42-6-15,-3 5 4 16,-11-1-6-16,-6 1-7 16,-3 1-4-16,-10 3-8 15,-1 3-9-15,-6 3-8 16,0 4-6-16,7 2-4 15,5 0-13-15,5 0 8 16,10 2-8-16,-4 29 1 16,7 4 2-16,6 5-3 15,4-1 1-15,0-6-1 16,17-6 0-16,14-6-2 16,2-12-2-16,1-6-9 15,-4-3 2-15,-1 0 11 16,-1 0 0-16,-5-12 6 0,-3-3-2 15,-7 3-1-15,-10 2 3 16,2-1 10-16,-2 5 4 16,-3 2-3-16,0 2-1 15,0 2 2-15,0 0-8 16,0 0-10-16,0 0-4 16,3 6-4-16,6 27 6 15,-1 15 2-15,1 4 2 16,2-4 0-16,-2-1 0 15,5-7-1-15,-1-7 2 16,1-6-2-16,-5-6-1 16,2-12 0-16,-5 0-11 0,2-6-59 15,-5-3-69-15,3 0-79 16,-3 0-103-16,3 0-276 16</inkml:trace>
  <inkml:trace contextRef="#ctx0" brushRef="#br0" timeOffset="8761">4809 4850 560 0,'0'0'104'0,"0"0"-1"16,0 0 40-16,0 0-39 15,0 0-48-15,0 0-19 16,0 0-15-16,-50-16-16 0,50 16-6 16,10 0-6-1,27 0 6-15,10 0 13 0,19 10-7 16,1-4-1-16,7-4 5 15,-4-2-6-15,-10 0 5 16,-4 0 2-16,-11 0 4 16,-12 0 5-16,-13-8 12 15,-14 2 10-15,-6-4 3 16,0 1-3-16,0 1-18 16,0-7-13-16,-15-1-6 15,-10-1-1-15,-1-5 1 16,-12 1-5-16,3 4 4 15,1-2-3-15,10 4-1 16,12 3 0-16,4 3 4 16,8 3 1-16,-3 3 1 0,3-3 2 15,0 6-2-15,0 0 0 16,0 0-6-16,0 0-3 16,0 0-3-16,23 0-4 15,14 6 10-15,7 12 2 16,-4 0-1-16,1 6 1 15,-3 3 0-15,3 6 1 16,-7 4-2-16,-8-1 4 16,-12-3-2-16,-14 6-1 15,-3 5-2-15,-48 5-1 16,-22 5-59-16,-5-3-236 16,2-12-327-16</inkml:trace>
  <inkml:trace contextRef="#ctx0" brushRef="#br0" timeOffset="36699">7042 4654 416 0,'0'0'281'0,"0"0"-157"16,0 0 2-16,0 0 23 15,0 0-19-15,0 0-36 16,0 0-12-16,-90-150-27 16,73 137-8-16,7 7-9 15,-1 4-9-15,5-2-5 16,0 4-6-16,6 0-4 15,-5 0-3-15,2 0-8 16,-3 0 0-16,-5 0-2 16,2 12 2-16,-8 9-2 15,5 4-1-15,-6-1 1 0,4 6 0 16,5 0-1-16,-2 6 1 16,8 0-1-16,-3 3 0 15,6 3 0 1,-3 3 1-16,3 3-2 0,0 1 2 15,0-1-1-15,0 0 0 16,0-3 0-16,9-6 0 16,8-6-2-16,3-3 1 15,1-6-3-15,2-2 4 16,0-5-3-16,3-1 0 16,-5-7-4-16,5-3 7 15,-6-4 0-15,3-2 0 16,8 0 0-16,-4 0 3 0,2-6-3 15,2-15 4-15,-4 0-3 16,-1-3 3-16,-3 0-2 16,-6-3-2-16,0 3 4 15,-7-3 3-15,-6-3 4 16,-4 0 1-16,0-3 0 16,0-7 1-16,0-1-2 15,0-1-3-15,-4 0-1 16,-9 5 1-16,-1 4 0 15,-9 3-3-15,-3 6-1 16,-1 0 0-16,-7 9-1 16,8 3-2-16,-1 3 0 0,3 3-1 15,8 3 0-15,2 0 0 16,5 3-1-16,4 0-3 16,2-3 4-16,0 3-11 15,-3 0-19-15,-8-3-28 16,1 0-24-16,0-3-32 15,-8 6-59-15,4 0-122 16,0 12-228-16</inkml:trace>
  <inkml:trace contextRef="#ctx0" brushRef="#br1" timeOffset="87228">7111 7063 188 0,'0'0'358'16,"0"0"-149"-16,0 0-42 15,0 0-51-15,0 0-12 16,0 0-14-16,0 0-24 15,-38-54-3-15,30 48-13 16,5 6-21-16,0-6 2 0,0 6-7 16,-1 0-9-1,0 0 0-15,1 0-11 0,-4 0-4 16,1 0-2-16,-8 0 1 16,-6 27-7-16,-9 12 3 15,-5 15 5-15,1 6-1 16,5 4 0-16,8 2-1 15,5 0 2-15,4 4-1 16,8-8 1-16,3-2-1 16,0-2 0-16,0-4-2 15,0-3-1-15,23 0 3 16,3-3 0-16,11-5 1 0,1-1-4 16,-3-7 2-1,9-4-3-15,4-4 2 0,-8-6 0 16,3-3 1-16,-4-6 0 15,5-6 1-15,4 0 1 16,-2-6 0-16,1 0 5 16,-1 0-3-16,-2-3 11 15,-4-15-5-15,-6-7-5 16,-5-7 15-16,1-7 12 16,4-13-16-16,0-2 5 15,-8-12-3-15,-5 0-5 16,-12-3 0-16,-9 0 2 15,0-1 2-15,0 4-8 16,-9 6-6-16,-22 0 4 16,-5 6-3-16,-4-7-2 0,-1 5 0 15,-8-2 0-15,-2 4 4 16,-2 6-4-16,-4 6-3 16,-1 9-1-16,2 3 4 15,-1 9-4-15,4 6 2 16,10 9-8-16,3 6 7 15,16 0-15-15,7 0-9 16,14 24-31-16,3 18-62 16,0 9-67-16,0 9-114 15,16 0-364-15</inkml:trace>
  <inkml:trace contextRef="#ctx0" brushRef="#br1" timeOffset="87819">7169 7346 416 0,'0'0'188'0,"0"0"-45"16,0 0-19-16,0 0-34 15,0 0-39-15,0 0-24 16,-14-12-27-16,14 12-2 15,23 0 2-15,8 0 23 16,2 0 16-16,4 9-38 16,-11 3 19-16,-9 3-13 15,-6-3-4-15,-11 3 5 16,0 0-16-16,0 6 16 16,-3 1 5-16,-22-5 16 15,2 4-11-15,0-5-10 0,2-1 0 16,6-3-1-16,7-6-7 15,5 0 1-15,3-6-1 16,0 3 2-16,0-3-1 16,0 0-1-16,0 0 0 15,0 0 0-15,0 0-13 16,3 0 0-16,20 0 13 16,12 0 4-16,-3 0 14 15,-1 0-18-15,6 0-4 16,2 0-70-16,12 0-52 15,-1 0-19-15,-4 0-165 16</inkml:trace>
  <inkml:trace contextRef="#ctx0" brushRef="#br1" timeOffset="88662">6952 7918 406 0,'0'0'269'16,"0"0"-110"-16,0 0-51 15,0 0-3-15,0 0-33 0,0 0-23 16,-34 6-17 0,10 11 1-16,1 10-4 15,-14 16 14-15,-10 8-18 0,-8 9 16 16,-12 16 11-16,3-7-24 16,4 3-6-16,2 3-8 15,6-9-3-15,8-9 6 16,13-14-5-16,11-16-2 15,11-10-6-15,1-11 0 16,8 0-2-16,-3 0 0 16,3-6 1-16,-3 0 2 15,0 0 0-15,0 0 2 16,3 3 1-16,0-3-1 16,0 0-3-16,0 0-1 15,0 0-3-15,0 0 0 0,0 0 1 16,0 0-1-1,0 0 2-15,0 0-1 0,0 0 0 16,0 0 0-16,0 0-1 16,0 0 0-16,-3 0-1 15,3 0 0-15,0 0-3 16,-3 0-5-16,3 0-6 16,-8 10 1-16,-5 5 1 15,-1-3 4-15,5 3 8 16,1-9-1-16,8-6-6 15,0 2 2-15,0 2 6 16,0-4 0-16,0 0 1 0,0 0 1 16,0 0-1-16,0 0-1 15,0 0-6-15,0 0-14 16,0 0-24-16,0 0-43 16,0 0-76-16,3 0-61 15,5 0-84-15,-2 0-265 16</inkml:trace>
  <inkml:trace contextRef="#ctx0" brushRef="#br1" timeOffset="89553">6380 8676 461 0,'0'0'148'0,"0"0"-17"15,0 0-25-15,0 0-28 16,0 0 12-16,0 0-21 15,-128-88-12-15,102 76 2 16,0 4-22-16,-5-2 9 0,4-1-11 16,-2 4-2-16,-5-2-14 15,4 3 3-15,-1 6-9 16,-4-3 4-16,-6 3-3 16,-5 0-5-16,-5 0-3 15,1 12 0-15,4 7-3 16,2 2 2-16,4 2-4 15,-4 10 4-15,4-2-1 16,3 8-4-16,8-1 2 16,2 5-2-16,4 2-2 15,6 9-1-15,3 1 1 16,5 1 2-16,5 4 0 16,4 1-1-16,0-4 0 15,0 3-1-15,0-3 2 0,16-5 0 16,15-4-6-16,-2-7 2 15,9 2 1-15,-1-7 3 16,-1-3-3-16,4-3 3 16,3-9-15-16,4-3 6 15,1-9 6-15,5-6 0 16,1-3 3-16,2 0 13 16,-2 0-12-16,-8 0 0 15,4-9 9-15,-3-9-10 16,10-9 21-16,3-4-1 15,1-2-3-15,-8 4-8 16,-4-4-4-16,-5-1 7 16,-4 1-3-16,-6 0-5 0,-5-9 12 15,-1-6-5-15,-4 0 5 16,-4-3-8-16,-11 3 11 16,-3-4 3-16,-1 5-6 15,-5-8-6-15,0 1 0 16,0-3-1-16,0-6 3 15,-11-3-6-15,-12-1-3 16,0 7 1-16,-15 3-4 16,1 6-2-16,-6 9-1 15,-10 9-3-15,-1 15 0 16,-10 12-8-16,-9 6 14 16,-7 0-9-16,1 6-14 0,1 24-32 15,18 9-46-15,13 6-72 16,18 0-119-16,15 0-62 15</inkml:trace>
  <inkml:trace contextRef="#ctx0" brushRef="#br1" timeOffset="90176">5919 8826 400 0,'0'0'158'0,"0"0"-27"0,0 0-7 15,0 0-34-15,0 0-46 16,0 0-44-16,-23-51-2 15,43 48 2-15,10 3 24 16,4 0-15-16,-2 0-7 16,-9 0 2-16,-2 12-1 15,-7 3-1-15,-8 6-2 16,0-3 4-16,-6 9-10 0,0 3 4 16,0 6 2-1,-26 6 16-15,-1-5 2 0,-2-14-16 16,12-7 4-16,3-14-5 15,8 2 4-15,6-4-5 16,0 0 7-16,0 0 1 16,0 0-3-16,0 0-5 15,3-4-11-15,17-10-7 16,3 5 18-16,3 3 4 16,1 2-2-16,4 4 2 15,-5 0-1-15,-6 6-2 16,0 19 8-16,-2-4-6 15,-12 2 3-15,-6 10 14 16,0-2-18-16,0 5 13 0,-30-3 15 16,-10-3-23-16,-11-6 20 15,-5-6-18-15,-1-9 2 16,7-5-5-16,0-4-6 16,13 0 6-16,3-28-6 15,17-5-38-15,14-3-80 16,3-15-15-16,43-9-89 15</inkml:trace>
  <inkml:trace contextRef="#ctx0" brushRef="#br1" timeOffset="91123">7690 7899 485 0,'0'0'173'0,"0"0"-7"16,0 0-12-16,0 0-27 0,0 0-11 16,0 0-20-16,-64-14-26 15,64 14-23-15,0 0-15 16,0 0-15-16,8 6-15 16,21 27 15-16,15 11 13 15,13 10-2-15,4 4-8 16,5 5-3-16,10 0-2 15,5 4-9-15,6-1-1 16,-4 0-2-16,4 0 1 16,-9-3-4-16,-9-6-5 15,-13-8 5-15,-8-7 3 16,-12-9-1-16,-8-10-1 16,-5-1 0-16,-14-10 1 15,2-6-3-15,-11 0 2 16,0-6 1-16,0 0-2 0,0 0 4 15,0 0 0-15,0 0-1 16,0 0-3-16,0 0-19 16,0 0-42-16,0 0-43 15,0 0-97-15,0 0-112 16,0 0-300-16</inkml:trace>
  <inkml:trace contextRef="#ctx0" brushRef="#br1" timeOffset="91841">8739 8935 377 0,'0'0'318'16,"0"0"-123"-16,0 0-30 15,0 0-21-15,0 0-22 16,0 0-48-16,0 0-28 16,-93-145-10-16,62 130-2 15,5 3-15-15,-4 3-1 16,7 3-9-16,3 3 0 16,0 3 2-16,-3 0-8 15,2 0 14-15,-2 0-16 0,0 0-1 16,-8 12 0-16,-2 27-3 15,-7 12 3-15,3 6 1 16,7-3-1-16,10 4 0 16,6 5-1-16,14 5-6 15,0 5 6-15,11-7 0 16,25 0-5-16,4 1 6 16,11-7 0-16,2-4 1 15,4-4 3-15,2-10-4 16,-1-12-1-16,-1-3-1 0,-1-6 1 15,-2-6-3 1,3-3 0-16,-4-6 4 0,4-6 0 16,4 0 1-16,-8 0 2 15,-1-18 1-15,0-12 0 16,-3-6-1-16,-2-3 17 16,1-12-2-16,-16 0 1 15,-5-6 2-15,-10-3-3 16,-6-7 1-16,-11-5-1 15,0 0-5-15,0-3 0 16,-35 2-3-16,-8 7 3 16,-11 3-7-16,-8 9-6 15,-13 6-2-15,-5 12 1 16,-4 12 1-16,2 14 0 16,4 8-1-16,9 2-4 0,8 0 1 15,11 12-5 1,13 5-12-16,17 8-15 0,6 2-40 15,14 6-18-15,0 0-60 16,8-3-97-16,21-6-41 16,9-5-378-16</inkml:trace>
  <inkml:trace contextRef="#ctx0" brushRef="#br1" timeOffset="92585">8556 9115 441 0,'0'0'174'16,"0"0"-56"-16,0 0 21 15,0 0-29-15,0 0-32 16,0 0-35-16,-28-18-13 16,28 18-18-16,0 0-12 15,11 0 0-15,19-4 6 0,7 2 26 16,0-2-15-16,-1 4-3 15,-2-2 7-15,-5-1-5 16,-1 3 2-16,-8 0-4 16,-4 0 2-16,-2 0-3 15,-11 0-7-15,0 0-5 16,-3 0-1-16,0 0-6 16,0 11 6-16,0 8-2 15,-9 5 2-15,-11-6 18 16,-1-6-9-16,1 6-9 15,0-6 2-15,-3-3 5 16,0 0 1-16,9-6-3 16,4-3-3-16,3 0 1 0,4 0-1 15,-1 0-1-15,4 0 6 16,0 0-2-16,0 0-5 16,0 0-2-16,0 0-10 15,0 0-14-15,14 0 22 16,10 0-3-16,13 0 0 15,2 0 11-15,9 6-8 16,-5 6 8-16,-3 0-8 16,-7 6 5-16,-10-3-2 15,-6 3 1-15,-11-3-1 16,-6 3-1-16,0-3-6 16,0-3 8-16,-20 1 0 0,-23-7 11 15,-10-6 9 1,-10 0-11-16,8 0-1 0,6-10-8 15,8-13-2-15,15-8-97 16,9-2-141-16,17-9-176 16</inkml:trace>
  <inkml:trace contextRef="#ctx0" brushRef="#br1" timeOffset="95396">8088 6264 184 0,'0'0'487'16,"0"0"-334"-16,0 0-11 16,0 0 7-16,0 0-23 15,0 0-30-15,9-169-29 16,-9 153-15-16,0 8-6 15,0 5-12-15,0 0-3 16,0 3-9-16,0 0-12 0,0 0-8 16,0 8 0-16,-23 29 0 15,-9 14 5-15,-6 6-7 16,-2 16 6-16,-3 4-6 16,-4 8 2-16,-2-1-1 15,-3-12-1-15,12-15 1 16,14-15 4-16,9-17-5 15,10-13 2-15,4-7 0 16,3-5 0-16,0 0 4 16,0 0-3-16,0-3 3 15,0-24-6-15,0-8 1 16,13-14-1-16,4 1 2 16,3-9-1-16,0-3 2 15,-3 6-3-15,3 0 0 0,-10 11 2 16,0 16-2-16,-3 12 2 15,-4 9-2-15,-3 4 2 16,0 2-2-16,0 0-4 16,0 0 0-16,0 0 0 15,0 0 1-15,0 21 3 16,0 8 0-16,0 10 0 16,-10 7 0-16,-7 4 1 15,0 2-1-15,0-7 0 16,11-3 0-16,3-5 0 15,3-8 0-15,0-4 0 16,0-8-1-16,20-5-1 0,13-8 2 16,10-4-1-16,14 0 3 15,10-25-2-15,-6-5 0 16,-7 3-31-16,-36 6-86 16,-18 9-137-16,-49 12-242 15</inkml:trace>
  <inkml:trace contextRef="#ctx0" brushRef="#br1" timeOffset="106182">8606 5554 734 0,'0'0'164'16,"0"0"-27"-16,0 0-2 16,0 0-23-16,0 0-41 0,0 0-22 15,0-16-4 1,0 7-11-16,14-3-6 0,6-5 0 15,6-8-12-15,4-2-4 16,-4-3 9-16,5 6-4 16,-8-6 3-16,1 6-2 15,-7 3-3-15,-5 3-1 16,-4 9 2-16,-5 3-2 16,-3 0-7-16,0 6 0 15,0 0-7-15,0 0 0 16,0 0-6-16,0 0-4 15,3 27-1-15,0 12 11 16,5 9 2-16,-2 6-1 16,3 4 0-16,2-4-1 0,-4-6 1 15,-4-3-1 1,4-7 0-16,0-4 1 0,-1-7 0 16,-3-9-1-16,-3-6 1 15,0-3-1-15,0-9 2 16,0 3-2-16,0-3 0 15,0 0 2-15,-3 0-1 16,-20 0 2-16,2 0 4 16,-2 0-2-16,6 0-2 15,5 0-1-15,1 0-2 16,-2 0 2-16,3 0-4 16,6 0 0-16,1 0 1 15,3 0-2-15,0 0 0 0,0 0-3 16,0 0-1-1,0-3 2-15,10 3 2 0,13-3 2 16,8 3 1-16,5-3 3 16,1-3 1-16,3 3-4 15,3-3 1-15,1 3 0 16,-1 0-1-16,1 0 2 16,-7 3-2-16,-8 0 0 15,-2 0-35-15,-2 0-50 16,7 0-60-16,8 0-108 15,4 0-128-15</inkml:trace>
  <inkml:trace contextRef="#ctx0" brushRef="#br1" timeOffset="106550">9606 5620 536 0,'0'0'138'16,"0"0"-8"-16,0 0 18 16,0 0-24-16,0 0-26 15,0 0-25-15,-31 0 2 16,31 0-21-16,0 0-9 0,0 0-10 15,0 0-10-15,6 0-10 16,14 0-9-16,14 0 3 16,16 0-1-16,7 0 4 15,13 0-2-15,4 0-5 16,2 0 0-16,-6-6-3 16,-19 2-2-16,-18 2-15 15,-28 2-100-15,-5 0-69 16,0 0-46-16,-38 0-211 15</inkml:trace>
  <inkml:trace contextRef="#ctx0" brushRef="#br1" timeOffset="106880">9800 5346 750 0,'0'0'206'0,"0"0"-13"16,0 0-26-16,0 0-48 15,0 0-47-15,0 0-32 16,12-37-26-16,-9 37-13 16,2 0-1-16,1 27 0 15,0 13 2-15,5 14 10 0,1 6 3 16,-1 12-1-16,-1 3-3 15,-4 1 0-15,2-4-6 16,-5-12 0 0,0-9-3-16,-3-9-1 0,0-9-1 15,0-12 0-15,0 0-70 16,0-9-99-16,-6-5-187 16</inkml:trace>
  <inkml:trace contextRef="#ctx0" brushRef="#br1" timeOffset="116942">5567 9623 714 0,'0'0'188'0,"0"0"-26"16,0 0-12-16,0 0-29 16,0 0-11-16,0 0-48 15,0 0-15-15,-3-30-12 16,3 27-7-16,0 3-9 16,0 0-1-16,3 0-7 0,2 0-3 15,-2 0-2 1,9 0-1-16,16 0-5 0,16 3 7 15,8 18-3-15,12 12-1 16,3 6-1-16,7 13 4 16,10 4-6-16,3 11 7 15,3-1-5-15,-7-3 0 16,-4 1-1-16,-10-8 0 16,-17 2 1-16,-8-2 0 15,-10-8-2-15,-5 1 1 16,-9-10-1-16,-6-6 1 15,-1-6 1-15,-7-12 0 16,-1-2 0-16,-2-11-2 16,0-2 6-16,-3 0-6 0,3 0 4 15,-3 0 3 1,0 0 1-16,0 0-4 0,0 0 0 16,0 0-3-16,0 0-1 15,0 0-14-15,0 0-54 16,-23 0-41-16,-1 0-85 15,4 9-160-15,0 22-294 16</inkml:trace>
  <inkml:trace contextRef="#ctx0" brushRef="#br1" timeOffset="119147">7045 10616 518 0,'0'0'212'0,"0"0"-108"16,0 0 34-1,0 0 3-15,0 0-49 0,0 0-14 16,-36-145-12-16,5 127-18 16,-2 3-7-16,-10 6-13 15,-5 0-6-15,-8 6-10 16,-4 3 2-16,2 0 2 16,3 0-4-16,3 0-2 15,12 0-4-15,8 0-4 16,1 0 0-16,1 18 0 15,-10 12 0-15,-7 12-1 16,1 9 1-16,-1 3-2 16,10 1 2-16,8 2-1 15,8-12-1-15,11 3 0 0,3 0 0 16,7 0 1-16,0 4 0 16,0 2 1-16,7 0-1 15,19 0 1-15,5 0-2 16,6 4-1-16,2-8-3 15,4-2 6-15,1-5-2 16,-1-10 0-16,1 0 0 16,-4-9 0-16,3 0 0 15,1-3 0-15,-1 0 0 16,0 0-1-16,-2-3 2 16,-7-3 0-16,-2-5-1 15,-1-8-2-15,-1-2 2 16,-4 0 0-16,5 0 3 0,10-8-1 15,5-19-1-15,11-10 4 16,2-2-4-16,-4-9 4 16,-6-3-3-16,-5-4 2 15,-1-1 6-15,-9-5-3 16,-4-1 1-16,-10-2 5 16,-9 1-3-16,-5-7 0 15,-6 4-7-15,0-3 6 16,-3-6-2-16,-24 3-5 15,-7 5 0-15,-6 7-4 16,-10 12 1-16,-7 13 0 16,-16 14-1-16,-18 11-4 0,-9 10 0 15,0 0-10 1,13 0-37-16,20 15-48 0,30 9-76 16,20 6-164-16,11 7-327 15</inkml:trace>
  <inkml:trace contextRef="#ctx0" brushRef="#br1" timeOffset="191064">8508 7115 680 0,'0'0'60'0,"0"0"-37"15,0 0 48-15,0 0 25 16,0 0-20-16,-217-4-30 15,147 20-10-15,-6 5-15 16,-7 2-3-16,5-4-3 0,12 2-4 16,19-7-1-16,13-4-6 15,17-7 0-15,11 0-3 16,6-3 1-16,0 0-1 16,0 0-1-16,0 0-1 15,0 0-7-15,20-10 3 16,20-19 5-16,13-17 7 15,1-8-7-15,-1 3 6 16,-10 7-4-16,-9 4-2 16,-10 7 0-16,-10 6 1 15,-5 6 0-15,-3 9-1 16,-6 6 4-16,0 6-3 16,0 0 0-16,0 0 3 15,0 0-2-15,0 0-1 0,-3 2-1 16,-30 23 11-16,-13 5-3 15,-8 3-1-15,-7 6 4 16,5 6-4-16,2-5-5 16,14-5 3-16,13-8-4 15,10-11 3-15,14-7-1 16,3-1-3-16,0 2-4 16,11 5 3-16,33 0 0 15,11-7-1-15,15-2 1 16,8-2-33-16,-9-1-54 15,-5 0-77-15,-18 3-119 16</inkml:trace>
  <inkml:trace contextRef="#ctx0" brushRef="#br1" timeOffset="216884">10393 4711 505 0,'0'0'97'16,"0"0"-36"-16,-203-30 0 15,106 15 2-15,-17 0-13 16,-22 0-27-16,-22 9-19 0,-25 6 0 15,-14 0-2 1,-8 6-2-16,9 21 3 0,19-3-3 16,26 3 4-1,27-3-3-15,27-3 1 0,27-6 0 16,23 3-2-16,16 1 2 16,19-2-2-16,-5 14-2 15,3 8-2-15,-1 6 1 16,1 9 3-16,0-3 4 15,-2 6-3-15,-4-3 0 16,0 3 0-16,-3 7-1 16,2 5 0-16,1 3 4 15,-3 9 1-15,3 6 3 16,-3-2 5-16,6 2 15 0,6-6 0 16,11-2-13-16,0-2-2 15,0-7 7-15,0-7-5 16,11-9 9-16,6-9-12 15,6-5-7-15,3-2-5 16,4 1 7-16,1-6-4 16,1-6-3-16,12-8 3 15,16-1-3-15,15-9 2 16,14-7 1-16,12 4 0 16,9 1 2-16,13-1-4 15,12 0 2-15,7-3-3 16,9 0 0-16,-1 3 1 15,0 3 2-15,-2 3-3 0,-4-3 0 16,0-3 3-16,2-6 2 16,4 0-5-16,18 0 1 15,33-27 0-15,39-3 6 16,24 0 2-16,24 9 3 16,-12 8-2-16,-11 5-6 15,-24 4 7-15,-21 2-3 16,-26 2 2-16,-21 0-6 15,-8 0 0-15,-9-9-1 16,5-1 1-16,13 2-2 16,9-1 4-16,8-3 3 15,-1-1-7-15,-13 7 1 0,-9-6-1 16,-7 6 1-16,-5-3 2 16,6-6-5-16,0 3 5 15,9-3 0-15,6 3 14 16,4 0-14-16,5 6-3 15,8 3 0-15,11 3 3 16,-2 0-4-16,-8 0 2 16,-18 0-3-16,-21 0-1 15,-11 3-2-15,-12-3 3 16,-3 0 0-16,-12 0-2 16,-11 0 4-16,-11 0-2 15,2-6 2-15,-11-9-1 16,-5-3 1-16,-8 3 0 0,-10 0-2 15,-7-3 1 1,-4 6-1-16,1 0 0 0,8 0 1 16,12-3 0-16,10-1 1 15,6 2-1-15,3-5-1 16,-6 8 1-16,-3-1 1 16,-10-1-1-16,-13-1-1 15,-12 1 0-15,-12 1 2 16,-10-3 3-16,-10 1-4 15,-17-11 4-15,0 2 7 16,0-2 1-16,-11-5-11 16,-9 3 3-16,7-6 0 0,6 0 7 15,3-6-7 1,4-4-4-16,0-7 1 0,0-8 2 16,0-8-1-16,11 0 1 15,-4-6 7-15,-1-6-10 16,-3-3 7-16,-3-7-6 15,0-11 1-15,0-3 1 16,-9-4-4-16,-22 1 0 16,-8 11 0-16,-12 7 4 15,-2 6-4-15,2 10 7 16,-2 7 1-16,10 13-7 16,2 12 5-16,1 12-4 15,0 9 1-15,-7 9-3 16,-9 0 2-16,-7 9 0 15,-15-3-4-15,-12 3 2 0,-20 0-1 16,-20 0 1-16,-28 9 0 16,-25 3 1-16,-25 0 0 15,-23-1 3-15,-26 5-2 16,-27 2-2-16,-17-3 6 16,-20 6-6-16,-23 6-1 15,-3-3-3-15,-14 6 3 16,7-5 1-16,9-2 0 15,11-2 1-15,27 4 4 16,22-5-5-16,31 1-3 16,31-6 2-16,9 7-6 15,0 5 4-15,0 6 0 0,-13 6-1 16,-1 3-2-16,5 3-1 16,5 0 1-16,18 1 5 15,23-11-10-15,26-8 8 16,41-8-11-16,27-11 4 15,16 2-15-15,3-7-6 16,-2-3-3-16,-12 3 13 16,-2 0 14-16,-4 3-32 15,8 6 10-15,6 3-24 16,2 6-46-16,1 6-52 16,1-6-125-16</inkml:trace>
  <inkml:trace contextRef="#ctx0" brushRef="#br1" timeOffset="240183">281 14162 615 0,'0'0'199'15,"0"0"-60"-15,0 0-10 16,0 0-31-16,0 0-10 16,0 0-8-16,-58-15-32 15,58 12-6-15,0 3-15 16,0-3-7-16,0 3-1 15,0 0-10-15,28-3-9 16,28 3 2-16,42-6-2 16,29-3 2-16,12 0 2 15,-9-3-2-15,-18 3 2 0,-22 3-3 16,-26 0 1 0,-18 0 5-16,-23 3-4 0,-13 3 3 15,-10 0-4-15,0 0 3 16,0 0 5-16,0-6-1 15,-13-4 4-15,-21-5-9 16,-9 1-4-16,-4-1 2 16,-2 0-2-16,8 5 1 15,7-2 0-15,8 3-1 16,12 3 2-16,8 4 2 16,6-2-4-16,0 4 2 15,0 0-2-15,0 0 0 16,0 0-1-16,0 0-4 15,0 0-2-15,23 0-1 16,11 0 7-16,2 0 1 0,15 0-1 16,-5 21 1-1,4 6 0-15,-7 6 2 0,-8 0-2 16,-15-2 0-16,-11 2-2 16,-9 3 1-16,0 3-6 15,-43 3 2-15,-27 3-50 16,-8 1-99-16,15-2-187 15,30-11-525-15</inkml:trace>
  <inkml:trace contextRef="#ctx0" brushRef="#br1" timeOffset="240916">2770 13795 28 0,'0'0'226'0,"0"0"-120"16,0 0-32-16,0 0-74 15,0 0-66-15,0 0-165 16</inkml:trace>
  <inkml:trace contextRef="#ctx0" brushRef="#br1" timeOffset="242582">2753 13804 82 0,'0'0'542'0,"0"0"-377"16,0 0-24-16,0 0-33 16,0 0-32-16,0 0-51 15,-9-9-25-15,9 45 0 16,-3 15 3-16,3 4 11 16,0-5 2-16,0 2-4 15,0-2 1-15,0-7-1 16,0-7-7-16,0-12 2 15,0-15-3-15,0-3-2 0,0-6-1 16,0 0 10 0,0 0 9-16,0 0 80 0,0-15-17 15,-3-15-45-15,-11-12-35 16,0-6 5-16,8-12-5 16,0-10-3-16,2-5 0 15,4 0 3-15,0 6-3 16,0 15 0-16,4 15 0 15,2 18-3-15,0 15-2 16,5 6-5-16,1 0-7 16,16 23-10-16,2 29 2 15,-4 11 12-15,-12 9-14 0,-14 3-3 16,0-5 20 0,0-10-14-16,0-12-1 0,0-9 0 15,-3-3-7-15,0-9-9 16,-2-3 19-16,5-9-5 15,0-15-26-15,0 0 10 16,0 0 25-16,20 0 3 16,31 0 15-16,5-30 8 15,8-3-3-15,-10 0-1 16,-11 6 13-16,-10 3 3 16,-10 3 15-16,-6 3 3 15,-6-1 1-15,-8 4 5 16,-3 7-12-16,0 2-2 15,0 2 16-15,0 4-18 16,0 0-9-16,0 0-19 0,0 0-13 16,0 12-11-16,0 21 23 15,-3 9 1-15,0 4 3 16,3-1-3-16,0-9 0 16,0-3-2-16,9-6 0 15,15-9-7-15,-4-6-8 16,3-5 6-16,3-7 11 15,8 0 0-15,-4-13 5 16,1-17 2-16,-5-9 1 16,-6-6 0-16,-10-3 4 0,-10-3 15 15,0 5 1 1,0 7-8-16,-30 7-4 0,-10 7-16 16,-3 13-4-1,2 6-1-15,9 6-3 0,8 0-33 16,14 12-58-16,10 19-30 15,0 5-16-15,23 3-12 16,23-6-52-16,9-10-121 16</inkml:trace>
  <inkml:trace contextRef="#ctx0" brushRef="#br1" timeOffset="242913">3649 14068 289 0,'0'0'170'0,"0"0"-6"16,0 0-15-16,0 0-22 15,0 0-31-15,0 0-41 16,-29-41-34-16,15 41-17 16,0 0-3-16,-1 21 3 0,4 9-4 15,8 6 0-15,3-3 0 16,0-3-4-16,34-6 4 16,5-9 8-16,4-12-6 15,5-3 1-15,-8 0 6 16,-7-6-4-16,-7-15 15 15,-12-6 27-15,-11-3 29 16,-3-3-22-16,-3-3-22 16,-34 3-29-16,-10 2-3 15,7 14-3-15,11 5 2 0,12 8-44 16,17 4-48-16,0 0-39 16,9 0-77-16,42 0 13 15,13 0-31-15</inkml:trace>
  <inkml:trace contextRef="#ctx0" brushRef="#br1" timeOffset="243242">4037 13861 255 0,'0'0'224'0,"0"0"-55"16,0 0-19-16,0 0 14 15,0 0-29-15,0 0-33 16,54-117-5-16,-54 117-35 16,0 0-37-16,0 0-25 15,0 24-11-15,0 18 4 16,0 15 7-16,0 7 0 0,0 2 1 15,-7-1 0 1,3-1 1-16,4-7-1 0,0-12-1 16,0-14-71-16,0-14-53 15,0-11-4-15,11-6 13 16,-1 0 52-16,-10-15-2 16,0-15-10-16,0 0 25 15,-21-9 14-15,-8 3 1 16,1 6 35-16,9 6 2 15,6 2 47-15,6 11 15 16,7 5 6-16,0 0-24 16,0-3-35-16,39-1-11 15,25 2-19-15,13 2-106 16,-4 6-167-16</inkml:trace>
  <inkml:trace contextRef="#ctx0" brushRef="#br1" timeOffset="246032">7921 13816 436 0,'0'0'264'0,"0"0"-193"0,0 0-46 16,0 0-7 0,0 0 19-16,200-12 17 0,-86 12 3 15,6-3-17-15,-10-3-10 16,-26 0-3-16,-30 6-3 16,-25-3-7-16,-18 3-3 15,-11 0 0-15,0 0 12 16,0-3 11-16,-17-9 5 15,-29-6-32-15,-12-3-9 16,-5 3 3-16,-1-3 0 16,8 2-3-16,5 2 0 15,19 5 2-15,14-1 12 0,15 11 10 16,3-2 16 0,0-2-21-16,16 6-17 0,32 0 1 15,19 0-4-15,16 0 0 16,-7 6 0-16,-12 19 0 15,-18 4-2-15,-12-2 1 16,-7 4-3-16,-13-1 3 16,-2-3 1-16,-7 6 0 15,-5 0 0-15,0 4-2 16,-34 4 2-16,-27 1-26 16,-15-2-98-16,2-5-89 15,18-7-26-15,28-10-392 16</inkml:trace>
  <inkml:trace contextRef="#ctx0" brushRef="#br1" timeOffset="243474">4662 13997 502 0,'0'0'228'16,"0"0"-105"-16,0 0-9 15,0 0-28-15,0 0-39 16,0 0-43-16,37-12-3 15,23 6-1-15,4 6-8 0,-3 0-93 16,-18 0-50-16,-20 0-49 16,-14 0 3-16</inkml:trace>
  <inkml:trace contextRef="#ctx0" brushRef="#br1" timeOffset="243618">4626 14153 390 0,'0'0'124'0,"0"0"-1"16,0 0-18-16,0 0-41 16,0 0-33-16,223 0-17 15,-156 0-14-15,-3-3-34 0,-15 0-259 16</inkml:trace>
  <inkml:trace contextRef="#ctx0" brushRef="#br1" timeOffset="245277">5448 14084 699 0,'0'0'97'15,"0"0"-16"-15,0 0 11 16,0 0 9-16,0 0-17 0,0 0-29 16,-70-132-20-16,70 117-21 15,12 3-6-15,12 2-5 16,7 4-1-16,1 3-2 16,2 3-1-16,4 0 0 15,-9 0-3-15,1 13 1 16,-10 16-7-16,-13 14 6 15,-3 7-2-15,-4 11 4 16,0-4 1-16,-24 0 0 16,-7-9 1-16,-1-15-5 15,12-11-9-15,9-11-8 16,8-11 22-16,3 0 0 0,0 0 10 16,0-15 18-16,14-20 4 15,9-13-21-15,14-7-2 16,-1 1 5-16,1 3-9 15,-8 12 1-15,-1 8 3 16,-1 14-3-16,-7 7-6 16,6 8-1-16,4 2-4 15,1 0 0-15,-2 12-5 16,-9 17 7-16,-3 8-4 16,-14 8-1-16,-3-3 2 15,0-3-6-15,0-9 4 16,0-9-2-16,0-6 3 15,0-5 5-15,0-10-6 16,0 0 8-16,3 0 1 16,8 0 10-16,-1-28 6 0,4-8-17 15,6-3 6-15,-3-6 2 16,-5 2-2-16,2 8 3 16,-8 8 5-16,-3 8 6 15,5 11-5-15,-5 1-8 16,0 7-6-16,-3 0-1 15,7 0-9-15,7 0-10 16,-2 19 13-16,5 14 0 16,-6 0-1-16,1 5 7 15,2-7 0-15,0-4-8 16,2-6-9-16,1-9 10 16,3-6 1-16,0-6 5 0,0 0 1 15,7-3 3-15,-1-21 1 16,-3-6-2-16,-3-6 6 15,-9-1 1-15,-2-1 11 16,-4 1 0-16,-5 8-3 16,0 4 1-16,0 10 2 15,0 9 0-15,0 4-3 16,0 2-15-16,0 0-2 16,0 0-14-16,0 8-6 15,13 22 13-15,4 7 7 16,3-4 0-16,3 0-3 15,0-6 0-15,4-3-6 16,4-4 1-16,-2-7 2 0,-3-4 0 16,-2-6 6-16,-4-3 0 15,-3 0 0-15,-6 0 5 16,-2-3 0-16,-3-12-1 16,-6-3 2-16,0 0 6 15,0 3 8-15,0-6-10 16,0-1 0-16,0 5-5 15,0-2 3-15,0 5-2 16,0 4 4-16,0 5-7 16,0 1 3-16,0 4-1 15,0 0-5-15,0 0-1 16,0 0 0-16,0 0-8 0,0 0-8 16,0 13-14-16,8 11 25 15,4 3 3-15,5 3-12 16,0-3 6-16,7-3-3 15,-1-9-4-15,6-9 14 16,2-6 2-16,2 0 1 16,4 0 3-16,0-27-3 15,-7-10 8-15,-4-1-4 16,-6-7-1-16,-9-1 22 16,-8-8 6-16,-3-3-8 15,0-6-6-15,-6 3-4 16,-17 3-5-16,3 14 7 15,0 20-7-15,12 7 9 16,5 16-13-16,0 0-5 16,3 0-13-16,-7 33-4 0,1 19 6 15,-2 17 11-15,8 6 2 16,0-6-2-16,0 0-3 16,11-11-5-16,13-8-12 15,2-7-5-15,0-10 1 16,5-12 7-16,2-12-3 15,7-9 15-15,4 0 4 16,-1-6 1-16,3-30 1 16,-5-12 1-16,-7-12-2 15,-8-10 9-15,-9-11 3 0,-10-6 13 16,-7 0 12-16,0 3-18 16,-27 14-2-16,1 22 2 15,6 24 7-15,9 19-15 16,8 5-11-16,-7 5-10 15,-10 50-16-15,0 20 26 16,-3 21 0-16,9-6 0 16,14-6 4-16,0-9-4 15,0-5-1-15,34-14 0 16,2-1 0-16,1-16-50 16,3-6-66-16,0-15-59 15,-7-18-186-15</inkml:trace>
  <inkml:trace contextRef="#ctx0" brushRef="#br1" timeOffset="247203">10170 13259 400 0,'0'0'58'15,"0"0"52"-15,0 0-18 16,0 0-6-16,0 0-67 15,0 0-19-15,0-65-28 0,0 65-253 16</inkml:trace>
  <inkml:trace contextRef="#ctx0" brushRef="#br1" timeOffset="248747">9381 13701 226 0,'0'0'229'0,"0"0"-55"0,0 0-12 15,0 0-40-15,0 0-19 16,0 0-29-16,-3-110-9 15,3 110-27-15,3 0-25 16,14 0-13-16,9 14-9 16,12 20 8-16,-6 1 1 15,2 5 0-15,-4-1 2 16,-10 0-2-16,-3 0 0 16,-14-6-1-16,-3 1-10 15,0-13-31-15,-3-7-27 16,-17-10-22-16,7-4 44 0,6 0 46 15,0-10 2 1,7-8 8-16,0-6-4 0,0-3-3 16,0 0 7-16,24-6-3 15,10-6-5-15,2-3 0 16,4-3 1-16,0 3 3 16,-14 5-5-16,-5 10 10 15,-10 12 23-15,-11 9 18 16,0 6 1-16,0 0-19 15,0 0-21-15,0 0-12 16,0 4-18-16,-8 19 18 16,-8 10 5-16,-4 7-4 0,6 2 0 15,5 3 0 1,4 0 3-16,5-3-4 0,0 0-7 16,20-12-6-1,21-9-36-15,2-12 28 0,4-9 21 16,4 0 1-16,-2-27 4 15,-8-12-1-15,-4-12 8 16,-8-12 31-16,-9-9 10 16,-10-13-5-16,-10-8 2 15,0 0 0-15,0 9-7 16,-10 20-12-16,-3 29-4 16,6 19 5-16,4 13 1 15,3 3-33-15,0 3-5 16,-3 52-19-16,-5 35 20 15,-1 28 4-15,-2 7 0 0,5-11 0 16,3-11-1 0,3-19-75-16,0-24-48 0,0-15-21 15,0-24-18-15,3-14-50 16,-3-7-71-16</inkml:trace>
  <inkml:trace contextRef="#ctx0" brushRef="#br1" timeOffset="249580">9890 13690 325 0,'0'0'167'0,"0"0"-44"16,0 0-13-16,0 0 8 15,0 0-67-15,0 0-37 16,32-48-11-16,29 42-3 0,5-6 9 16,1 2 6-16,-13 5-1 15,-10-1 4-15,-15 6 1 16,-12 0 2-16,-11 0 2 15,-1 0 35-15,-5 0 26 16,0 0-10-16,0 0-16 16,0 0-14-16,0 0-25 15,0 0-19-15,0 2-11 16,0 25 1-16,0 13 10 16,0-1 0-16,0 6 0 15,0-6 2-15,0 0 2 16,0-6-4-16,9-9 0 15,5-6-2-15,2-6 0 16,-2-8-3-16,-3-4 5 0,1 0 6 16,2-4 3-16,-5-19-2 15,-1-4-6-15,-2-7 9 16,-3-8 14-16,0 6 5 16,-3-3-17-16,0 12 7 15,0 12 0-15,0 6-5 16,0 9-9-16,0 0-5 15,0 0-13-15,0 11-18 16,0 23 27-16,11 5 3 16,-2 0-1-16,5-3 0 15,-1-6-10-15,4-9-3 16,-3-6-10-16,6-5 14 0,0-10 9 16,0 0 0-1,-1 0 2-15,6-13 6 0,-7-11-5 16,-1-3 5-16,0 0 1 15,-3 3-3-15,-7 6 0 16,-1 9-1-16,-3 6-3 16,2 3 0-16,1 0-7 15,3 0-8-15,5 15 12 16,0 6-2-16,-5 0 0 16,2-3-1-16,-2-8 3 15,2-2 1-15,-1-5-1 16,-7 0 3-16,0-3-2 15,-3 0 1-15,0 0 2 16,11 0 1-16,-2 0-2 0,11-8 3 16,-3-8-2-16,0-2 0 15,-1-3-1-15,1 6 0 16,0 3 0-16,-6 6 1 16,-2 3 1-16,-3 3-2 15,8 0-8-15,6 0 6 16,4 0 0-16,-1 6-6 15,3 15-47-15,-3 3-116 16,1-6-98-16,0-6-496 16</inkml:trace>
  <inkml:trace contextRef="#ctx0" brushRef="#br1" timeOffset="249853">11330 13593 693 0,'0'0'153'0,"0"0"-33"15,0 0 3-15,0 0-54 16,0 0-57-16,0 0-12 15,121-6 0-15,-65 3 4 16,1 3-3-16,-4 0-1 0,-13 0-13 16,-9 0-147-16,-16 0-150 15</inkml:trace>
  <inkml:trace contextRef="#ctx0" brushRef="#br1" timeOffset="250112">11781 13257 644 0,'0'0'245'0,"0"0"-70"15,0 0-29-15,0 0-20 16,0 0-28-16,0 0-36 0,0-96-40 16,0 96-22-16,0 15-7 15,0 18-12-15,14 21 16 16,-5 8 3-16,-3 8 2 15,-6 5-1-15,0-2-2 16,0-2-1-16,0-7-6 16,-6-1-79-16,-3-12-81 15,-8-12-97-15,9-9-233 16</inkml:trace>
  <inkml:trace contextRef="#ctx0" brushRef="#br1" timeOffset="251731">12272 12760 428 0,'0'0'183'0,"0"0"-23"16,0 0-58-16,0 0-32 15,0 0-35-15,-170-51-3 0,72 39-8 16,-18 0-6 0,-31-9 5-16,-21 0 0 0,-26-3-7 15,-37-3-11-15,-18 0 6 16,-35 6-5-16,-31 5-6 15,-26 5 0-15,-23 5 0 16,-3 2 1-16,29 2 2 16,24 2-3-16,40 0 4 15,34 0-4-15,12 2-1 16,5 11-4-16,-8 2 3 16,-21 3-6-16,-5-6-20 15,-3 0-12-15,8-7 12 16,12 2 18-16,6-1 2 15,11 3 7-15,15-3-4 16,17 0 5-16,12 3-3 0,11 3 3 16,-9 6 0-16,-7 6 0 15,-10 0 0-15,0 3-2 16,11-3 4-16,5 1 0 16,18-4-1-16,16-7-1 15,14 5 6-15,11-4 0 16,1-1-5-16,11 1 3 15,6 1-4-15,22-5 0 16,15 1-1-16,13 1 1 16,8-1 0-16,-1 3 2 0,-2-3 0 15,-1 3-2 1,1 6 0-16,2 3 0 0,1 3-1 16,3 3 1-16,6 0-3 15,7 0 6-15,4 7-3 16,6 2 0-16,5-1 0 15,1 1-1-15,1 9 1 16,0 7-2-16,3 2 2 16,1 7 4-16,6 1-3 15,0 1 7-15,0 1 3 16,0 2-1-16,0 0 1 16,0 0 4-16,0 4 0 15,0-1-2-15,0 6-2 16,13 0 6-16,-7 1-2 15,1-4-6-15,0-7 3 0,-1-7-2 16,2-1 6-16,1-6-12 16,-6 0 6-16,5-5 12 15,-2-7-13-15,0-9 3 16,14-6-4-16,11 0-5 16,22-12 5-16,25-1 1 15,25-7 1-15,31-7 2 16,19 0-7-16,21 0 4 15,10 0-6-15,20-9-1 16,16-3-2-16,31-1 1 16,20 11-3-16,16 2 5 15,7 0-4-15,17 0 4 0,13 2 1 16,14 11-4-16,20-1-1 16,-11-6 0-16,-9 0 1 15,-25 3-1-15,-35 3 1 16,-33-9 1-16,-25 0-1 15,-17-3-3-15,8 0 3 16,9 0-1-16,14 0 1 16,11 0-2-16,9-3 2 15,10 0 0-15,-1-6 0 16,-12 6 0-16,-13-3 0 16,-24 0 6-16,-14-3-3 15,-10-9-1-15,-5 3 1 0,-9 0-1 16,4 0-2-16,-6-7 5 15,-4-1-3 1,-8 4 0-16,-18-2-1 0,-22 3 1 16,-15 1-1-16,-20 1 0 15,-12 5 6-15,-9-5-7 16,-13 7 2-16,-10-6 7 16,1-5-9-16,-1-2 10 15,5-5 4-15,2-6-9 16,3 6-1-16,-2-1-1 15,1 1-1-15,-5 4 1 16,-13-2-2-16,0 5 5 16,-11-1 2-16,-2-4 8 15,2 2-1-15,-8-10 5 16,2-4-4-16,-6-5-2 0,-1-9-1 16,0-10 0-1,-10-10-1-15,0-10-5 0,0-6 4 16,-17-4-3-16,-14-2-1 15,-1-7-3-15,-2-8 2 16,-2-6-2-16,-1 6-2 16,3 12 0-16,14 17-1 15,10 22 2-15,10 12 6 16,0 12-8-16,0 9 2 16,0 3-3-16,0 9 1 15,0-9-1-15,0 2 0 16,-3-4 0-16,-17-4-7 15,-14 0 4-15,-10 2-11 16,-8 4-2-16,-18 12-14 16,-28 9-33-16,-29 12-65 0,-33 39-166 15,-33 3-443-15</inkml:trace>
  <inkml:trace contextRef="#ctx0" brushRef="#br1" timeOffset="253594">9418 12222 829 0,'0'0'178'0,"0"0"-27"15,0 0-54-15,0 0 6 16,0 0-13-16,0 0-39 15,13-45-35-15,-13 45-16 16,0 12-8-16,4 15-12 16,-1 9 17-16,4 9 3 15,-4-5 4-15,-3-5 1 16,0-2-2-16,0-9-3 0,0-12 0 16,0-6 2-16,0-6-1 15,0 0 8-15,0 0 3 16,0-21 11-16,0-20-15 15,-13-20-4-15,-4-11 3 16,3-13-1-16,8-8 0 16,3-9-1-16,3-3-4 15,0 0 0-15,0 8 0 16,0 10-2-16,9 18 1 16,8 18-1-16,4 17-1 15,-8 20 1-15,3 7-2 16,4 7-2-16,3 0 1 15,8 0-4-15,-4 25-2 0,-1 14-9 16,-9 9 8-16,-14 4-1 16,-3 8-9-16,-9 11-4 15,-42 8-8-15,-19-1 15 16,3-9 16-16,13-21-15 16,22-21 1-16,18-11 8 15,14-11-21-15,0-1 6 16,0 2 13-16,20 0 10 15,20-4 1-15,14 2 7 16,16-2-7-16,3 5 1 16,1 5 0-16,-10 9-2 15,-14 12 0-15,-7 12-4 0,-17 6-3 16,-9 0-4 0,-10-3 8-16,-7-6-1 0,-4-5 4 15,-31-14 2-15,-26-2 6 16,-13-5-3-16,-10-7 9 15,2-7-11-15,5 2 3 16,19-4-6-16,23 0-29 16,21 0-74-16,14 0-37 15,6-9 69-15,54-22-58 16,27-14 33-16,26 3-17 16,2 0-160-16,-11 6 50 15,-25 6 218-15,-22 0 5 16,-20 6 192-16,-13 3 14 0,-15-1-42 15,-6 1-41 1,-3 0 12-16,0 0-26 0,0 1-12 16,-15-1-25-16,-6 6-12 15,4 3-18-15,0 2-16 16,-3 7-9-16,-3 3-17 16,-3 0-9-16,-5 19 9 15,7 16 0-15,15 5-1 16,9 2-3-16,0-3 3 15,17 0-3-15,19-9-26 16,4-6 1-16,0-9 19 16,-6-12 9-16,-4-3 1 15,-10 0 1-15,-6 0 2 16,-8 0 7-16,-3 0-3 0,0-3 0 16,-3-3-1-16,0 6 8 15,0 0-6-15,0 0-8 16,0 0-1-16,8 0-16 15,8 0 6-15,4 3 11 16,6 6 0-16,8-3 3 16,3-6 0-16,-1 0 3 15,-2 0-1-15,-7-9-3 16,-4-21 6-16,-6-6-3 16,-3-3 4-16,-8-3 12 15,-6 3 6-15,0-4 5 16,0 5-10-16,0 1 13 0,0 14-14 15,0 4-10 1,-6 13-3-16,6 3-8 0,0 3-2 16,0 3-19-16,0 36 3 15,0 15 17-15,20 13 1 16,9-1 0-16,1 0-2 16,10-3 0-16,-6-12-4 15,-10-9-6-15,-15-15-13 16,-9-8-8-16,0-8-9 15,-19-11 19-15,-15 0 20 16,0 0 2-16,8-3 1 16,9-11 1-16,10-1 5 15,7-1-4-15,0-1 6 16,4-5-7-16,36-2 0 16,17-3-1-16,13-6 0 0,8 0 1 15,-9 0 0-15,-8-3 1 16,-21 6 1-16,-14 0 4 15,-5-3 25-15,-15 6 3 16,-6 0-6-16,0 8 0 16,0 5-14-16,-27 4-12 15,-4 10-3-15,2 0-10 16,0 6 7-16,5 37-3 16,13 11 6-16,11 0-4 15,0-6 8-15,50-9-4 0,24-12 3 16,19-12-2-1,14-12-2-15,4-3 0 0,-11 0-42 16,-30-6-73-16,-33-30-180 16,-34-10-641-16</inkml:trace>
  <inkml:trace contextRef="#ctx0" brushRef="#br1" timeOffset="255535">17911 8213 750 0,'0'0'181'0,"0"0"-60"16,0 0-1-16,0 0-23 15,0 0-36-15,0 0-18 0,0 0-22 16,-141 0-16-16,141 0-5 16,0 0 0-16,26 0 1 15,38 0 10-15,34-4-1 16,18-7-8-16,11-1 9 15,-14-1-8-15,-21 5 0 16,-33-2 1-16,-32 4-4 16,-14 6 0-16,-13 0-22 15,0 0-16-15,0 0 7 16,-13 0-40-16,-18-3-23 16,-4-3 44-16,4 4 25 15,1 2 17-15,10 0 6 16,3 0 2-16,3 0 0 15,2 0 0-15,4 11-4 0,2 16-1 16,6 6-6-16,0 10 10 16,0-1-7-16,0 3 8 15,6-1 2-15,11 5 3 16,0 2 2-16,-11-3-6 16,2 12-1-16,-8-9-64 15,0-5-281-15,0-7-335 16</inkml:trace>
  <inkml:trace contextRef="#ctx0" brushRef="#br1" timeOffset="256271">18409 8549 481 0,'0'0'229'0,"0"0"-93"15,0 0-22-15,0 0-5 16,0 0-40-16,0 0-37 15,0-56-22-15,12 56-6 16,11 0-4-16,8 20-1 16,2 14 1-16,10 10 0 15,1 5 0-15,4 1 3 16,-8-4-2-16,-10-10 0 16,-10-12-1-16,-14-3-1 15,-6-9-4-15,0 0-24 16,0-9-29-16,-17-3-9 0,-6 0 9 15,7 0 42-15,2-3 16 16,11-12 0-16,3-9 5 16,0 0-4-16,20-12 2 15,30-9 4-15,7-10-6 16,7-2 2-16,-1 6 3 16,-16 3 15-16,-7 6 18 15,-10 6-10-15,-10 3-8 16,-6 6 22-16,-8 15 9 15,-6 5-11-15,0 7 0 16,0 0-41-16,0 0-7 16,-17 0-9-16,-3 21 16 0,-4 12 0 15,1 16-2-15,3 2 2 16,6 9 4 0,8 10-3-16,6-10-2 0,0-3 0 15,31-9 1-15,8-12-1 16,4-12 2-16,8-15-1 15,2-9 0-15,4 0 7 16,-4-24 2-16,1-15-3 16,-13-9 0-16,-6-10-1 15,-10-5 5-15,-13 1 21 16,-8-2 18-16,-4 13-17 16,0 12 0-16,-4 12-15 15,-8 11-3-15,-2 14-6 16,3 2-8-16,5 0-9 0,0 0 1 15,0 29-1-15,6 14 8 16,0 8 1-16,0 3 1 16,26 3 1-16,17-5-2 15,7-10-2-15,14-9-45 16,10-12-49-16,5-15-41 16,2-6-102-16,-15 0-175 15</inkml:trace>
  <inkml:trace contextRef="#ctx0" brushRef="#br1" timeOffset="256733">19950 8520 355 0,'0'0'232'0,"0"0"-75"16,0 0-28-16,0 0-31 16,0 0-62-16,0 0-22 15,76-91-8-15,-22 82 4 16,2-3 8-16,1 0 6 15,-4-1-8-15,-13 7-4 16,-13 1-2-16,-14 2 0 16,-9 0-4-16,-4 3 3 15,0 0 10-15,0 0 6 16,0 0-11-16,-10 0-12 16,-13-6 1-16,-11-4 4 15,1 2-7-15,-4-5 2 16,3 2 0-16,8-1-1 15,6 0 4-15,7 3-2 0,2 3 2 16,11 2 1-16,0 2-1 16,0 2 6-16,0-4-11 15,0 4-4-15,0 0-2 16,17 0 1-16,7 0 5 16,2 6 1-16,5 9-1 15,5 10 1-15,1 2-2 16,-3 6 2-16,2 3 2 15,-5 0-2-15,-16 0 0 16,-4 3-1-16,-11 0 0 0,0 1 0 16,-43-1-10-1,-15-9-181-15,2 3-287 0</inkml:trace>
  <inkml:trace contextRef="#ctx0" brushRef="#br1" timeOffset="257448">22162 8200 569 0,'0'0'143'0,"0"0"-15"0,0 0-14 16,0 0-24-16,0 0-6 15,0 0-32-15,-54-138-21 16,85 135-18-16,8 3-10 16,4 0-1-16,-6 0 0 15,-6 12-2-15,-4 15 0 16,-18 3-1-16,-6 7 1 16,-3 1 1-16,0 5 3 15,-20-1 0-15,-10-7 0 16,1-4-2-16,6-10 5 15,2-6-6-15,11-3 3 0,3-9-4 16,7-3 0 0,0 0 3-16,0 0 1 0,0 0-3 15,0 0 6-15,0 0-4 16,27 0 4-16,16 0 6 16,21-3-7-16,13-9 0 15,7 5-4-15,6 1 0 16,-9 1-2-16,-9 2-24 15,-19 3-111-15,-22 0-99 16,-22-9-169-16</inkml:trace>
  <inkml:trace contextRef="#ctx0" brushRef="#br1" timeOffset="257926">22599 7812 508 0,'0'0'180'0,"0"0"-55"16,-107-156 1-16,78 117-4 16,-2 8-11-16,4 10-36 15,-2 13-20-15,-8 4-25 16,-7 4-21-16,-13 16-6 16,1 26-6-16,-4 21 5 15,5 9-2-15,6 19 0 16,2 7 6-16,10 11-3 0,3 8-2 15,11 12 0-15,17 10-2 16,6-10 3-16,14-17-3 16,49-22 1-16,30-27 0 15,31-24 0-15,33-21 8 16,19-18-5-16,6-9 6 16,-15-36 4-16,-24-18 39 15,-28-16 15-15,-29-10-17 16,-22-23-1-16,-34-2-12 15,-27-7-11-15,-3 1-2 16,-58 6-12-16,-29 6-8 16,-20 14 1-16,-15 16-5 0,-5 27 1 15,3 15-3 1,11 24-4-16,18 12 4 0,19 5-4 16,9 56-47-16,13 23-38 15,11 24-42-15,6 19-83 16,24 5-147-16,10 12-479 15</inkml:trace>
  <inkml:trace contextRef="#ctx0" brushRef="#br1" timeOffset="258534">21954 9004 579 0,'0'0'233'0,"0"0"-81"16,0 0-14-16,0 0-3 16,0 0-26-16,0 0-47 15,-17-151-20-15,14 151-20 16,0 0-13-16,-11 0-9 15,-15 21-2-15,-18 21 2 16,-20 19 5-16,-13 11-2 0,-7 3 0 16,-3 9 4-1,-1-2-6-15,12-5 1 16,7-7 4-16,16-10-5 0,10-9 2 16,12-12-3-16,11-9 2 15,12-12-1-15,5-3 0 16,6-12 0-16,0 0 1 15,0-3 11-15,0 0 1 16,0 0 23-16,0-33-4 16,0-15-30-16,0 0 1 15,0 6-1-15,0 5-2 16,-7 10 0-16,-4 6 6 16,5 15-7-16,0 0 1 15,3 6-1-15,-2 0-8 16,2 0 4-16,-3 10-4 0,0 19 7 15,1 11 0-15,5-1 1 16,0-3-2-16,8 0 2 16,21-9-2-16,15-6 2 15,10-12 0-15,13-9 0 16,13 0-5-16,-4 0-16 16,-18-12-54-16,-32 6-77 15,-26 0-147-15,-37 0-199 16</inkml:trace>
  <inkml:trace contextRef="#ctx0" brushRef="#br1" timeOffset="259764">20029 10135 474 0,'0'0'176'0,"0"0"-22"16,0 0-2-16,0 0-18 15,0 0-35-15,0 0-10 16,3-106-36-16,11 85-1 16,-3 0-6-16,1 6-10 15,-6 6-16-15,2 0-11 0,-5 6-4 16,0 3-5-16,3 0-2 15,5 0-4-15,2 0-4 16,4 18 1-16,-3 9 3 16,-5 0 6-16,-1 4-2 15,-5-2 2-15,-3-4-5 16,3-8-6-16,0-7-6 16,0-8 5-16,0-2 1 15,-3 0 11-15,8 0 8 16,4-17 5-16,12-20-8 15,10-8-3-15,3-3 0 16,-1 0-2-16,-2 9 3 16,-11 12 1-16,-6 12-1 15,-8 9-2-15,-1 6-1 0,-5 0-1 16,3 0-9-16,5 8-4 16,-1 17 7-16,7 4 4 15,-5 5 3-15,2-7 0 16,3-3-1-16,-8-6 1 15,2-9 0-15,-5-5-2 16,-2-2-4-16,3-2 5 16,-1 0 1-16,7-2 1 15,7-20-1-15,-3-2 3 16,0-3-3-16,-3 0 0 16,-2 0 2-16,2-3-1 0,-1 9-1 15,-5 8 0 1,-2 7 0-16,-3 6 0 0,-3 0-3 15,3 0-7 1,5 10-18-16,1 17 27 0,5 3 0 16,-8-3-3-16,5-6-2 15,-2-3-4-15,2-6-22 16,-5-3 0-16,1-9 10 16,-4 0 11-16,0 0 11 15,1 0 1-15,3-6 1 16,-1-15 3-16,-6 6 10 15,0 0-2-15,0 9 1 16,0 3 0-16,0 3-11 16,0 0-3-16,3 0-13 0,2 0-5 15,7 12 13 1,5 6-19-16,3-6-18 0,10-3 3 16,10-6 14-16,3-3 10 15,1 0 5-15,-4-6 5 16,-6-18 3-16,-7-7 2 15,-7-1 5-15,-8-11-5 16,-7-2 5-16,-5-9 15 16,0 0 13-16,0 0-5 15,-11 9 4-15,-6 18-8 16,8 12-1-16,-5 15-18 16,1 0-5-16,-4 24-20 15,-3 33 20-15,6 15 0 16,14 7-2-16,0-10 0 15,8-12-5-15,31-15-14 0,12-18 0 16,5-21 12-16,4-3 3 16,7-3 6-16,-10-30 3 15,-7-9 4-15,-10-3 1 16,-17-6-6-16,-9-1-1 16,-14 2 16-16,0 1 11 15,-3 10-4-15,-20 15-6 16,6 9-8-16,0 15-10 15,4 0-5-15,2 21-5 16,-9 36 5-16,11 13 5 16,1 2 0-16,8-1 0 15,0-10-4-15,34-13-14 0,27-12-44 16,29-15-30-16,20-21-115 16,26 0-324-16</inkml:trace>
  <inkml:trace contextRef="#ctx0" brushRef="#br1" timeOffset="260350">22709 8889 225 0,'0'0'630'0,"0"0"-450"16,0 0-24-16,0 0-19 15,0 0-40-15,0 0-33 16,-60-144-52-16,60 144-12 16,20 30-12-16,17 21 12 15,21 15 2-15,1 12 3 16,1 1-3-16,0 5 4 15,-10-3-3-15,1-12-3 16,-7-8 3-16,-9-17-1 16,-7-13-1-16,-12-13-1 0,-12-13 3 15,-4-1-2 1,0-4 10-16,0 0-1 0,-20-25 2 16,-17-13-12-16,-10-5-2 15,-4 7 2-15,2 3 0 16,5 12-1-16,18 9 0 15,12 9-4-15,11 3 1 16,3 0-8-16,0 15 4 16,0 15 8-16,6 3 0 15,28-2 1-15,16-4-1 16,4-6 0-16,7-7 0 16,-6-10 0-16,3-4 1 15,-9 0 6-15,-8 0-6 16,-15-10-1-16,-9-13 7 15,-17-2-7-15,0-2-6 0,-17-3-49 16,-26 12-41-16,-7 12-78 16,3 6-68-16,10 9-151 15</inkml:trace>
  <inkml:trace contextRef="#ctx0" brushRef="#br1" timeOffset="261602">22967 9960 692 0,'0'0'153'16,"0"0"-32"-16,0 0 22 16,0 0-19-16,0 0-24 15,0 0-47-15,17-166-13 16,3 160-22-16,0 4-12 15,0 2-6-15,7 0-10 16,-4 0 5-16,-3 17 0 16,-3 10-2-16,-5 4 6 15,-4 5-4-15,-5 0 0 16,-3-3-3-16,0-6 1 16,0-6-3-16,0-9-5 15,0-5-3-15,0-7 8 16,3 0 10-16,0 0 9 0,8-4 10 15,2-23-17-15,1 0 1 16,6-6-2-16,-3 6-1 16,-5 2 2-16,5 4-1 15,-3 4-1-15,-1 7 0 16,1 4-1-16,-5 6-4 16,8 0-2-16,0 0-2 15,0 6-6-15,-1 15-10 16,1 1 3-16,0-4 10 15,0-4-1-15,-5-1 7 16,8-7 3-16,-3-6-1 16,4 0 4-16,-1 0 0 0,3 0 6 15,-3-24-5 1,0 0 2-16,-3-7 8 0,-7-1 10 16,-3 4 9-16,-4 5-1 15,-3 8-5-15,0 11-2 16,0 2-13-16,0 2-9 15,0 0-7-15,0 0-7 16,0 23 0-16,0 14 12 16,0 2-1-16,0-6-19 15,13-3-3-15,1-6 1 16,0-9 0-16,1-3 8 16,5-9 10-16,-2-3 3 15,-1 0 2-15,0 0 2 0,-2-3 0 16,-1-19 4-16,0-1-4 15,-5-1 11-15,-6 0 8 16,1 3 5-16,-4 3-2 16,0 9-2-16,0 9-8 15,0 0-7-15,7 0-6 16,3 0-15-16,0 9-13 16,6 12 27-16,-2 0-12 15,3-3 0-15,3-6 6 16,0-6 7-16,7-6 2 15,-1 0 0-15,0 0 4 16,5-12-5-16,-4-19 4 16,-4-4 5-16,-9-5-1 15,-8-7 24-15,-6-1-1 0,0-1-5 16,-17-2 3-16,-12 9-10 16,2 9-9-16,7 11-1 15,6 17-2-15,11 5-8 16,0 0-5-16,-8 27-16 15,5 24 21-15,3 9 2 16,3 4-2-16,0-4 0 16,12-10-2-16,19-10-12 15,6-10-10-15,7-9 11 16,5-15 5-16,12-6 8 16,-5 0 0-16,-5-18 3 15,-8-13 5-15,-10-7-5 16,-10-7 10-16,-12-13 3 0,-11-5 13 15,0-9-8 1,-11-3 7-16,-21 9-10 0,-6 12-3 16,12 20-2-16,3 20 8 15,12 14-21-15,2 0-1 16,-9 41-16-16,-2 32 14 16,3 20 1-16,14-6 3 15,3-3-1-15,11-8 0 16,39-13 2-16,13-9-2 15,18-15-1-15,9-12-17 16,3-12-21-16,-13-9-24 16,-16-6-87-16,-30 0-132 0,-28-24-312 15</inkml:trace>
  <inkml:trace contextRef="#ctx0" brushRef="#br1" timeOffset="264172">23131 6019 528 0,'0'0'229'0,"0"0"-100"15,0 0 25-15,0 0 19 16,0 0-45-16,0 0-46 16,3-56-35-16,14 35-12 15,-1 2-4-15,8-2-17 0,6 1 0 16,-4-1 1-16,1 5-5 15,-3 1 5-15,-11 6-8 16,-7 3 0-16,-6 3 11 16,0 3-9-16,0 0-5 15,0 0-4-15,0 0-10 16,0 0 2-16,0 3 2 16,0 27-2-16,0 9 8 15,0 13 1-15,0 2 2 16,0 0-2-16,0 6-1 15,-3-6 0-15,0-3 1 16,0-12-1-16,-3-9 2 16,2-15-1-16,0-5 0 15,1-8-1-15,0-2 2 0,3 0 0 16,-3 0 6-16,-8 0-8 16,1 0 1-16,-7 0 4 15,5 0-5-15,1 0 0 16,5 0-1-16,6 0 0 15,0-2-1-15,0-2 2 16,0 4 0-16,0-2 0 16,0 2-1-16,0 0 1 15,6-4-9-15,25 2-6 16,16-2 9-16,16-2 6 16,7-3-2-16,0 3-26 15,-10 4-44-15,-10 2-84 0,-19 0-111 16,-19 0-118-16</inkml:trace>
  <inkml:trace contextRef="#ctx0" brushRef="#br1" timeOffset="264436">23802 6073 243 0,'0'0'465'15,"0"0"-302"-15,0 0-28 16,0 0-7-16,0 0-37 16,0 0-35-16,-32-48-26 0,32 48-10 15,0-2-12-15,9 2-5 16,25 0 4-16,13-4-6 16,9 4-2-16,4 0-20 15,-6 0-63-15,-18 0-56 16,-16 0-46-16,-12 0-57 15,-8 0-222-15</inkml:trace>
  <inkml:trace contextRef="#ctx0" brushRef="#br1" timeOffset="264634">23976 5848 136 0,'0'0'502'0,"0"0"-316"16,0 0-32-16,0 0-19 0,0 0-75 15,0 0-60-15,-12-12 3 16,12 48-3-16,0 13 8 16,0 5-2-16,0 9-1 15,0 9-1-15,0 3-4 16,0-3-7-16,0-9-155 16,0-15-157-16</inkml:trace>
  <inkml:trace contextRef="#ctx0" brushRef="#br1" timeOffset="265251">24404 5917 627 0,'0'0'233'0,"0"0"-68"16,0 0-14-16,0 0-23 15,0 0-41-15,0 0-44 16,3-75-35-16,-3 75-8 15,0 3-13-15,0 36-1 16,0 13 14-16,-6 10 7 16,0-1-6-16,-2-13 1 15,5-12 0-15,0-12 0 16,3-15-1-16,0-6 2 16,0-3 1-16,0 0 5 15,0 0 7-15,0-12 5 0,0-24 30 16,0-12-46-16,9-10 4 15,11-8-3-15,-3 3-4 16,3 0 1-16,-6 9-1 16,-8 6 3-16,1 15-1 15,-7 15 2-15,0 8-1 16,0 10-5-16,0 0-6 16,4 4-10-16,6 32-7 15,-1 15 17-15,11 6 5 16,-6 3 1-16,6-8 0 15,-3-13 0-15,-4-12 1 16,1-10-2-16,-11-5-7 16,3-12-3-16,2 0 1 0,4 0 9 15,5-21 1 1,3-12 4-16,-3 4-2 0,0 2-1 16,-7 8 2-16,-7 7-3 15,0 3 6-15,-3 9-2 16,0 0-4-16,0 0-9 15,8 21-17-15,1 19 24 16,5 8 1-16,-5 3 1 16,-6-3-13-16,5 6-90 15,-8-6-26-15,0-3-56 16,3-5-81-16,6-11-231 16</inkml:trace>
  <inkml:trace contextRef="#ctx0" brushRef="#br1" timeOffset="265866">25039 6146 426 0,'0'0'239'15,"0"0"-77"-15,0 0-31 16,-66-181 6-16,41 152-40 16,2 10-34-16,3 7-4 15,7 12-33-15,-4 0-26 16,0 0-1-16,-6 21-6 15,0 18 5-15,2 9 2 16,9 10-3-16,7-10 1 0,5-6-21 16,0-9-29-1,11-11 0-15,13-17 16 0,-4-5 11 16,-3 0 22-16,-2 0 3 16,-1-18 9-16,3-15-3 15,0-6 16-15,-7 6 26 16,0 3-8-16,-10 12 2 15,0 8 9-15,0 5-10 16,0 5-20-16,0 0-18 16,0 0-3-16,4 3-22 15,2 21 12-15,8 6 10 16,-2 3 1-16,8-6-1 0,3-3-2 16,5-3-4-1,-1-12-1-15,2-9 0 16,-6 0-6-16,-2 0 13 0,-4-12 7 15,0-15-2-15,-8-6 2 16,-6-6 7-16,-3-4 21 16,0-5-1-16,0 13-4 15,0 10-6-15,0 11-2 16,0 14-1-16,0 0-19 16,0 0-2-16,0 2-14 15,0 29-8-15,14 14 22 16,9 9 3-16,4 6-3 15,1-9 1-15,1-3-1 16,-3-5-1-16,1-10-30 16,-2 0-52-16,-5-6-55 15,-8-12-76-15,-12-9-103 0,0-6-397 16</inkml:trace>
  <inkml:trace contextRef="#ctx0" brushRef="#br1" timeOffset="266050">25396 6040 479 0,'0'0'221'0,"0"0"-39"16,0 0-37-16,0 0-11 15,0 0-34-15,0 0-47 16,-32-87-46-16,18 93-7 16,-16 43-18-16,-13 16 18 0,-8 14 0 15,1 2-72-15,17-11-107 16,9-7-125-16</inkml:trace>
  <inkml:trace contextRef="#ctx0" brushRef="#br1" timeOffset="266385">25688 5475 746 0,'0'0'227'0,"0"0"-62"15,0 0-13-15,0 0-48 16,0 0-39-16,0 0-54 16,-35-60-11-16,20 111-13 15,-13 27 13-15,5 19 2 16,0 17 4-16,2 13-2 15,12 8 4-15,6 6-1 16,3-15-7-16,0-11 4 16,29-19 1-16,15-21-2 15,5-9-3-15,3-17-60 16,-6-14-94-16,-6-8-107 16,-16-14-219-16</inkml:trace>
  <inkml:trace contextRef="#ctx0" brushRef="#br1" timeOffset="272634">25818 5930 201 0,'0'0'176'16,"0"0"-39"-16,0 0-16 16,0 0-18-16,0 0-6 15,0 0-31-15,17-46-11 0,-17 44-1 16,3 2 16-16,-3 0-13 15,0 0 5-15,0 0-16 16,0 0-17-16,0 0-26 16,0 0-3-16,0 17-10 15,0 22 10-15,-3 9 4 16,-5-2-1-16,2 11-3 16,6-6 6-16,0-6-3 15,0-3-1-15,0-9-2 16,0-9 1-16,6-5 4 15,8-8-1-15,6-5-2 16,7-2-2-16,10-4 0 16,9 0-23-16,4 0-23 0,-2-21-39 15,-12-4-38-15,-9-2-43 16,-11-3-67-16,-8-6-239 16</inkml:trace>
  <inkml:trace contextRef="#ctx0" brushRef="#br1" timeOffset="273014">26232 5869 426 0,'0'0'143'0,"0"0"-5"16,0 0-8-16,0 0-30 16,0 0-17-16,0 0-27 15,-10-75-18-15,7 75-26 0,-4 0-12 16,-3 0-10-16,-4 9 10 15,2 9 0-15,1 0 2 16,2 4 0-16,9-5-2 16,0 4-2-16,0 1 2 15,0 7-2-15,0 2 0 16,20 5 2-16,6-3 0 16,4 6 0-16,1 0 2 15,-2-3-1-15,-6-3 1 16,-6-6-2-16,-7-6 0 15,-10-6 0-15,0-5-3 16,0-2 2-16,0-2 0 16,-27-6 1-16,-5 0 0 0,-5 0-32 15,7 0-68-15,10-3-25 16,6-14-42-16,11-8-60 16,3-5-220-16</inkml:trace>
  <inkml:trace contextRef="#ctx0" brushRef="#br1" timeOffset="273352">26436 5836 150 0,'0'0'240'0,"0"0"-109"16,0 0-44-16,0 0-44 16,0 0-19-16,0 0-17 0,114-15 0 15,-97 15-3-15,-5 0-2 16,-7 0 2-16,-5 0-1 15,0 0 4-15,0-3 5 16,0 3-10-16,0-3-2 16,0 3-5-16,0 0-21 15,0 0 20-15,-5 0 6 16,-11 0 6-16,-1 6-4 16,0 12-2-16,5 15 1 15,4 6 5-15,2 7-5 16,3 5 27-16,3 6-20 15,0 0 9-15,0-6-3 16,0 0-6-16,3-15-4 16,6-5-4-16,-1-14-65 0,-5-1-119 15</inkml:trace>
  <inkml:trace contextRef="#ctx0" brushRef="#br1" timeOffset="273547">26763 6257 392 0,'0'0'77'0,"0"0"-43"15,0 0 37-15,0 0 3 16,0 0-4-16,0 0-17 16,-69 154-21-16,35-118-18 0,-4-6-11 15,6-3-3-15,2-6-99 16,10-6-377-16</inkml:trace>
  <inkml:trace contextRef="#ctx0" brushRef="#br1" timeOffset="274108">26940 6013 336 0,'0'0'261'15,"0"0"-132"-15,0 0-8 16,0 0-44-16,0 0-53 0,0 0-24 16,8 39 5-16,-8 7 19 15,0 5 8-15,0-3-7 16,0-6-1-16,3 0-9 16,-3-9-4-16,3-11-5 15,0-7 0-15,0-13-3 16,-3-2 1-16,0 0 7 15,0 0 3-15,0 0 19 16,0-27 46-16,0-12-67 16,0-12-7-16,0-12 2 15,0-6-6-15,0-3 3 16,0 9-2-16,0 3-2 16,0 6 1-16,14 2-1 15,6 10-2-15,1 9-3 0,5 12 3 16,-3 9-7-1,4 8-9-15,1 4-9 0,-10 0-6 16,2 22 6-16,-15 14-10 16,-5 9 5-16,0 9 16 15,-31 7-5-15,-6-7 21 16,4 2 2-16,-1-4 0 16,14-13-1-16,14-6 1 15,6-6-1-15,0-6-1 16,0 0 0-16,17-3 0 15,6-3 1-15,3-6 2 0,8-3-3 16,2 4-2 0,9-8-31-16,-2-2-69 0,-7 0-91 15,-10 0-225-15</inkml:trace>
  <inkml:trace contextRef="#ctx0" brushRef="#br1" timeOffset="274490">27486 5832 149 0,'0'0'416'0,"0"0"-280"16,0 0-24-16,0 0-13 16,0 0-19-16,0 0-35 0,-61-126-20 15,58 126-25 1,-4 0-5-16,-6 3 3 0,-1 21 2 15,-3 6 0-15,11 0 1 16,3 3-1-16,3 3 0 16,0 0-8-16,0 7 8 15,20-1 6-15,3 6-5 16,7-1-1-16,1-1 0 16,-2 2 4-16,-6-9-3 15,-9-3-1-15,-4-6 1 16,-10-15-1-16,0 3-1 15,0-5 0-15,-3-5 1 16,-27-1 0-16,-10-7 11 0,-7 0-11 16,1 0-58-16,15 0-70 15,11-15-68-15,20-4-91 16</inkml:trace>
  <inkml:trace contextRef="#ctx0" brushRef="#br1" timeOffset="274866">27669 5917 432 0,'0'0'145'0,"0"0"-18"16,0 0-15-16,0 0-57 0,0 0-44 16,0 0-10-1,181-45 9-15,-137 42-2 0,-12-5 2 16,-12 4-9-16,-9 2 3 15,-11-2 1-15,0 1 1 16,0-3-6-16,0 0 0 16,-14 0-33-16,-9 6 22 15,6-3 6-15,8 3-3 16,1 0 4-16,5 0 2 16,0 12-3-16,-3 15 5 15,-5 6 0-15,4 6 0 16,-3 4 3-16,7-1-1 0,3 3 6 15,0-3 1 1,0-3-2-16,0-3-3 0,0-9 2 16,0-3-6-16,0-3-5 15,7-6-139 1,-4-9-317-16</inkml:trace>
  <inkml:trace contextRef="#ctx0" brushRef="#br1" timeOffset="275137">27980 5527 463 0,'0'0'187'0,"0"0"-34"0,0 0-31 15,0 0-54-15,0 0-52 16,0 0-15-16,53 62 9 15,-19-1 14-15,-4 5 37 16,-7 12-17-16,-3 12-16 16,-17 7-12-16,-3 17-9 15,0 0-1-15,-29-3-6 16,-29 3-64-16,-5-11-171 16,-10-9-592-16</inkml:trace>
  <inkml:trace contextRef="#ctx0" brushRef="#br1" timeOffset="276037">20531 11049 727 0,'0'0'195'0,"0"0"-28"16,0 0-21-16,0 0-28 16,0 0-45-16,0 0-39 15,-8-48-19-15,8 48-15 16,0 8-3-16,0 32 3 15,0 5 9-15,0 9 2 16,0 4 1-16,0 4 13 0,0 2-14 16,0 1-7-1,0-1 3-15,0-10-4 0,0 0-2 16,0-6-2-16,0-3 1 16,0-5-55-16,3-7-98 15,2-16-119-15,4-11-109 16</inkml:trace>
  <inkml:trace contextRef="#ctx0" brushRef="#br1" timeOffset="276276">20792 11470 378 0,'0'0'296'15,"0"0"-131"-15,0 0-32 0,0 0 2 16,0 0-50-16,0 0-51 15,43-36-26-15,0 30 0 16,18-6-2-16,-2 3-1 16,9-1-1-16,-15 8-4 15,-13-1 0-15,-17 3-20 16,-20 0-100-16,-3 0-70 16,0 0-112-16,-17 0-291 15</inkml:trace>
  <inkml:trace contextRef="#ctx0" brushRef="#br1" timeOffset="276494">20988 11202 342 0,'0'0'244'0,"0"0"-65"16,0 0-37-16,0 0 10 16,0 0-39-16,0 0-63 15,-17-81-45-15,17 99 0 16,17 21 2-16,4 9 10 15,-4 9-5-15,-5 3-3 16,-1 0-3-16,-8 7-2 16,-3-7-2-16,0-6-2 15,0-3-53-15,0-9-129 16,0-11-160-16</inkml:trace>
  <inkml:trace contextRef="#ctx0" brushRef="#br1" timeOffset="282044">21627 11208 600 0,'0'0'167'15,"0"0"-14"-15,0 0-20 16,0 0-13-16,0 0-23 16,0 0-41-16,-23-69-32 15,23 69-21-15,-8 6-3 16,-1 36 0-16,-8 12 1 15,0 10 6-15,-3-7 1 16,4 0-2-16,2-6-6 0,8-3 8 16,6-18-7-16,0-9-1 15,0-12 2-15,0-6 3 16,0-3 0-16,0 0 9 16,0 0 9-16,0-14 41 15,0-29-7-15,12-20-54 16,5-12 5-16,0-10-5 15,4-8 3-15,-1-9-5 16,0-10 0-16,3 13 0 16,-7 15-1-16,-2 33 0 15,-8 27 0-15,-6 15 0 16,0 9 0-16,5 0-12 16,-2 27-15-16,6 24 10 0,5 18 16 15,-8 10 2 1,5-4-1-16,-5-9 0 0,3-15 0 15,2-18 0-15,-5-18 0 16,5-9 3-16,-8-6-2 16,1 0 0-16,-1 0 1 15,0 0-1-15,8 0 1 16,1-30 2-16,5-9-1 16,3-9 1-16,-3-6-3 15,0 3 1-15,-4 12 1 16,-2 14-2-16,-8 13 0 15,-3 12-1-15,0 0-1 0,6 0-6 16,8 31-16 0,3 19 11-16,6 14 11 0,-3-1-2 15,-10 0 2-15,0-6 1 16,-3 1-6-16,-7-10-60 16,0-3-50-16,0-12-34 15,0-9-60-15,6-3-48 16,5-6-50-16</inkml:trace>
  <inkml:trace contextRef="#ctx0" brushRef="#br1" timeOffset="282704">22168 11422 281 0,'0'0'220'16,"0"0"-79"-16,0 0 13 0,0 0-17 16,20-193-39-1,-20 154 17-15,0 7-19 0,-23 7-15 16,3 10-27-16,-3 9-34 15,0 6-14-15,5 0-6 16,-5 0-7-16,9 15 7 16,-3 21 0-16,5 13 1 15,9-1-1-15,3 0-1 16,0-9 1-16,0-6 0 16,0-12-7-16,6-6-16 15,8-7 1-15,-2-8 6 16,2 0 16-16,-1 0 1 15,1-8 11-15,3-16-4 16,-5-6-3-16,-1-6 6 0,3-3 11 16,-8-3 6-16,0 5-9 15,-3 10 10-15,-3 9-4 16,0 13-2-16,0 5-3 16,0 0-20-16,0 0-13 15,3 11-9-15,8 16 15 16,3 10 7-16,9-2 1 15,4-2 0-15,-1-6 0 16,8-2 0-16,-1-14-1 16,1-5-2-16,-5-6 2 15,-2 0 2-15,-10 0 7 16,0-11-7-16,-3-20 3 16,-2-4-1-16,-4 2-1 15,-5-1 5-15,-3 4 11 16,0 6-10-16,0 6 16 0,0 6-13 15,0 9-2-15,0 3-4 16,0 0-6-16,3 0-16 16,14 21-3-16,3 9 18 15,7 6 1-15,-4 0 0 16,3 1 4-16,1-1-4 16,4 3 0-16,-2-6-4 15,2 0-44-15,-4-12-35 16,-4-9-65-16,-14-3-33 15,-1-9-1-15,-5 0-9 0,-3 0-57 16,3-30-240 0</inkml:trace>
  <inkml:trace contextRef="#ctx0" brushRef="#br1" timeOffset="282897">22793 11262 275 0,'0'0'190'0,"0"0"-10"16,0 0-9-16,0 0-58 15,0-183 18-15,0 156-16 16,-6 9-7-16,-2 9-8 15,5 5-22-15,0 4-46 16,-11 0-32-16,-12 43-9 16,-10 11 9-16,-7 15 3 15,-2-3-1-15,9-3 1 16,10-3-3-16,1-2-22 16,15-10-109-16,7-3-97 0,3-12-125 15</inkml:trace>
  <inkml:trace contextRef="#ctx0" brushRef="#br1" timeOffset="283230">23114 10712 326 0,'0'0'545'15,"0"0"-370"-15,0 0-22 16,0 0-1-16,0 0-58 0,0 0-35 16,-81-133-36-16,69 137-23 15,-8 44-14-15,-14 30 14 16,1 33 7-16,2 13 1 16,8 1 3-16,14 2-5 15,9-15-4-15,0-13-1 16,0-9 2-16,26-15 0 15,11-9-3-15,2-12-2 16,9-15 2-16,5-14-43 16,4-17-82-16,-7-8-160 15,-13 0-506-15</inkml:trace>
  <inkml:trace contextRef="#ctx0" brushRef="#br1" timeOffset="285084">23357 11332 561 0,'0'0'225'15,"0"0"-102"-15,0 0-4 0,0 0 15 16,0 0-22-16,0 0-31 16,-40-4-40-16,40 4-16 15,0 0-19-15,5 0 5 16,18 0-9-16,10 0 13 16,13 0-3-16,15 0-2 15,2 0-7-15,1 0 2 16,-10 0-5-16,-22 0 0 15,-18 0-87-15,-14 0-111 16,0 0-92-16,-6 0-360 16</inkml:trace>
  <inkml:trace contextRef="#ctx0" brushRef="#br1" timeOffset="285344">23943 10826 712 0,'0'0'209'0,"0"0"-50"16,0 0-18-16,0 0-15 15,0 0-66-15,0 0-60 16,0-42-2-16,7 82 2 16,13 16 6-16,-8 10 4 15,2 13-2-15,-3 8 1 16,-5 7-2-16,-3-5-2 15,-3-4-3-15,0-7-2 16,0-9-2-16,0-12-85 0,0-14-137 16,0-16-158-16</inkml:trace>
  <inkml:trace contextRef="#ctx0" brushRef="#br1" timeOffset="285562">24474 11403 593 0,'0'0'188'0,"0"0"-108"15,0 0-15-15,0 0 36 16,0 0-11-16,0 0-36 16,-131 127-30-16,76-88-13 0,-17 7-5 15,-1-5-6 1,1-1-62-16,8-7-186 0,16-10-272 15</inkml:trace>
  <inkml:trace contextRef="#ctx0" brushRef="#br1" timeOffset="285794">24641 11133 679 0,'0'0'204'16,"0"0"-80"-16,0 0-14 0,0 0-5 15,0 0-57-15,0 0-37 16,113-48-8-16,-58 45-2 16,2-3 0-16,-4 6-1 15,1 0-60-15,-5 0-132 16,-5 0-115-16</inkml:trace>
  <inkml:trace contextRef="#ctx0" brushRef="#br1" timeOffset="286046">25170 10784 583 0,'0'0'243'0,"0"0"-65"15,0 0-34-15,0 0-28 16,0 0-58-16,0 0-52 16,0-27-6-16,0 69-2 15,0 16 2-15,-3 11 6 16,-2 6-3-16,-4 6 1 16,-5 0 1-16,8-5-5 15,-1-7-66-15,7-15-144 16,0-19-148-16</inkml:trace>
  <inkml:trace contextRef="#ctx0" brushRef="#br1" timeOffset="286317">25294 10480 638 0,'0'0'256'15,"0"0"-83"-15,0 0-25 16,0 0-3-16,0 0-43 16,0 0-70-16,-11-126-32 15,28 160-13-15,26 26 13 16,10 15 3-16,4 14 4 16,-7 8 3-16,-7 11-8 0,-12 9 3 15,-18 4-1-15,-13-4-4 16,0-6-1-1,-53-5-40-15,-24-10-132 0,-16-9-193 16</inkml:trace>
  <inkml:trace contextRef="#ctx0" brushRef="#br1" timeOffset="287428">21081 12685 673 0,'0'0'264'0,"0"0"-81"15,0 0-36-15,0 0-41 16,0 0-54-16,0 0-33 16,-3-18-18-16,3 21 4 15,11 24-5-15,5 3 8 16,1 6 1-16,-3 1-4 16,-8 4 2-16,-3 7-5 0,-3 4 6 15,0-4-7-15,0 0 0 16,0-9 3-16,0-6-3 15,0-2-1-15,23-8 2 16,25-4 0-16,19-5 0 16,26-11 1-16,14-3 1 15,0 0 0-15,-6-3 1 16,-25-11-2-16,-16 1-3 16,-19-1 0-16,-21 1 7 15,-11 1-4-15,-6-6 13 16,-3 3 17-16,0-9-8 15,0-9-11-15,0 0-9 0,-19-6-2 16,-12 3-1-16,2 3 0 16,-5 6-1-16,4 9-1 15,7 3 0-15,6 9 4 16,6 2-7-16,5 2 3 16,6-2-4-16,0 4 4 15,0 0-2-15,0 0-7 16,23 12-1-16,18 15 10 15,8 7 6-15,2-1-5 16,-1-3 0-16,-7 6-1 16,-2 0 0-16,-4 3 0 15,-14-2 0-15,-6-2 0 16,-11 5-1-16,-6 1-1 16,0 5 1-16,-37-7-3 15,-9-1-33-15,-1-7-43 0,7-4-44 16,14 0-95-16,22-6-151 15</inkml:trace>
  <inkml:trace contextRef="#ctx0" brushRef="#br1" timeOffset="287774">22906 12827 24 0,'0'0'980'0,"0"0"-795"16,0 0-15-16,0 0-48 15,0 0-33-15,0 0-42 16,-40-81-18-16,40 81-10 16,0 0-15-16,0 0-4 15,0 17-6-15,0 28 5 16,0 13 1-16,0 5 4 15,0-1-2-15,0 5 0 16,0-1 1-16,0 0-2 16,0-6 2-16,0-8-1 15,0-13-2-15,0-6-20 16,0-12-60-16,0-9-50 16,-3 0-58-16,-3-6-93 0,6-6-132 15</inkml:trace>
  <inkml:trace contextRef="#ctx0" brushRef="#br1" timeOffset="288510">23502 13130 699 0,'0'0'190'0,"0"0"-51"0,0 0 14 16,0 0-36-16,0 0-22 15,0 0-17-15,-81-29-8 16,81 25-31-16,0 4-5 16,0 0-14-16,0 0 0 15,0 0-13-15,0 0-3 16,0 0-4-16,14 0-14 15,32 0 10-15,24 0 4 16,25 0 7-16,1 0-7 16,-2-6 0-16,-14-3-15 15,-26 3-52-15,-28 0-30 16,-20 3-63-16,-6-3-114 16,-12-3-143-16</inkml:trace>
  <inkml:trace contextRef="#ctx0" brushRef="#br1" timeOffset="288756">23785 12877 476 0,'0'0'326'15,"0"0"-159"-15,0 0-14 16,0 0-12-16,0 0-26 16,0 0-25-16,-56-77-20 15,56 77-30-15,0 0-26 16,0 0-14-16,0 12-3 15,0 30 0-15,0 14 3 0,0 5 6 16,0 2-4-16,0 0-1 16,0-3 2-16,0 0-3 15,0-2-28 1,0-8-77-16,-4-1-152 0,-9-13-206 16</inkml:trace>
  <inkml:trace contextRef="#ctx0" brushRef="#br1" timeOffset="289715">24314 13155 649 0,'0'0'191'16,"0"0"-21"-16,0 0-19 15,0 0-29-15,0 0-33 16,0 0-36-16,-14 0-15 16,14 0-12-16,0 0 1 15,0-4 1-15,8 4-9 16,-5 0-5-16,6 0-5 0,11 0-6 16,14 0-2-1,13-3 5-15,13 0-5 0,7 3 0 16,-6-5-1-16,-9 1-3 15,-15-2-52-15,-20 4-65 16,-10-2-55-16,-7 4-76 16,0-9-98-16</inkml:trace>
  <inkml:trace contextRef="#ctx0" brushRef="#br1" timeOffset="289972">24759 12896 463 0,'0'0'297'0,"0"0"-109"16,0 0-5-16,0 0-24 0,0 0-50 16,0 0-56-16,0-61-34 15,0 61-13-15,0 0-6 16,0 13-3-16,0 16 3 16,6 10 8-16,0 7-2 15,5 2 0-15,-2 9-1 16,-5 4-4-16,3 1 3 15,-4-2-4-15,4-2-2 16,3-13-70-16,3-15-118 16,4-21-114-16,9-9-286 15</inkml:trace>
  <inkml:trace contextRef="#ctx0" brushRef="#br1" timeOffset="290338">24976 12547 592 0,'0'0'288'15,"0"0"-135"-15,0 0 20 16,0 0-42-16,0 0-66 16,0 0-32-16,-28-46-17 15,28 46-5-15,0 0-6 16,0 0 4-16,0 0 2 15,0 0 3-15,0 0 1 0,0 0-1 16,8 0 3-16,12 0-8 16,6 10 13-16,4 11 1 15,4 6-15-15,-2 12-1 16,6 12-7-16,-1 12 3 16,-5 15-3-1,-4 7 2-15,-8 2-4 0,-20 0 4 16,0-2-3-16,-34-4 1 15,-29 6-20-15,-21-3-48 16,-3-6-80-16,7-9-143 16,21-15-276-16</inkml:trace>
  <inkml:trace contextRef="#ctx0" brushRef="#br1" timeOffset="290886">24467 12664 154 0,'0'0'442'0,"0"0"-269"16,0 0-17-16,0 0-13 15,0 0-40-15,0 0-18 16,7-78-2-16,-7 74-13 16,0 4-32-16,0 0-13 15,0 0-25-15,0 0-3 16,-16 37-9-16,-7 14 12 16,-11 15 6-16,-3 12 2 15,-7 10-4-15,4 8 14 16,0 9-5-16,21 3-1 0,14 10-3 15,5-7-6-15,28-8-1 16,28-16 4-16,18-24-6 16,2-18 3-16,2-18-3 15,-11-12-17-15,-21-9-52 16,-20-6-82-16,-21 0-128 16,-5 0-548-16</inkml:trace>
  <inkml:trace contextRef="#ctx0" brushRef="#br1" timeOffset="292747">25870 13097 507 0,'0'0'153'0,"0"0"-26"15,0 0-2-15,0 0-27 16,0 0-8-16,0 0-15 16,-89-24-8-16,89 21-20 15,0 3-14-15,0 0-5 16,7 0-17-16,26 0-10 16,16 0 8-16,15 0-1 15,14 0-2-15,-6 0 5 16,0 0-2-16,-9-6 0 15,-16 3 3-15,-15 0 0 0,-8 0 5 16,-14-3 14 0,-3 0-4-16,-4-3 4 0,-3-6-12 15,0 3-3-15,0-6-13 16,0-3 1-16,-16 3-4 16,-15-3-7-16,2 6 7 15,2 3-2-15,4 3 2 16,6 3 0-16,3 2-3 15,11 4 2-15,0 0 1 16,3 0 1-16,0 0-1 16,0 0-2-16,0 0 0 15,0 0-4-15,6 13-2 16,14 11 8-16,4-3 4 0,2 0-3 16,2 0 1-1,-5 0 3-15,-3 0-5 0,-7 3 1 16,-2-3-4-16,-11 0 1 15,0 3-2-15,0 1 2 16,-4-4-1-16,-27 2-28 16,-6-2-41-16,2-5-38 15,4-5-87-15,18-5-94 16,13-2-258-16</inkml:trace>
  <inkml:trace contextRef="#ctx0" brushRef="#br1" timeOffset="293159">26556 12998 662 0,'0'0'221'0,"0"0"-54"0,0 0-32 16,0 0-3-16,0 0-36 16,0 0-29-16,0-61-36 15,0 61-26-15,-3 0-5 16,-7 10-11-16,-10 20 7 15,3 9 4-15,8 6 3 16,4 3-3-16,5-2 1 16,0-7-1-16,31-10 3 15,13-8-3-15,2-11 0 16,4-10 5-16,1 0 3 16,-11 0 5-16,-10-22 6 0,-7-7 26 15,-12-7 1-15,-5-10-7 16,-6 1-13-16,0 0-9 15,-17 0-10-15,-27 9 2 16,-5 6-9-16,-5 9-2 16,7 9 1-16,10 8-3 15,7 4-3-15,4 0 3 16,-2 13-36-16,8 20-37 16,5 2-23-16,7 5-65 15,8 5-91-15,0-3-89 16</inkml:trace>
  <inkml:trace contextRef="#ctx0" brushRef="#br1" timeOffset="293413">26246 13630 492 0,'0'0'446'16,"0"0"-266"-16,0 0 0 15,0 0-46-15,0 0-46 16,0 0-55-16,159-97-18 16,-41 64-8-16,12 3-2 15,4 3-2-15,-16 12 1 16,-29 9-4-16,-33 0-5 0,-28 6-56 16,-28 0-68-1,0 0-127-15,-51 24-174 0</inkml:trace>
  <inkml:trace contextRef="#ctx0" brushRef="#br1" timeOffset="293593">26292 13819 496 0,'0'0'262'16,"0"0"-105"-16,0 0 2 15,0 0-33-15,214-15 10 16,-81-9-52-16,12 3-33 0,-1 6-25 15,-17-3-19 1,-25 6-7-16,-27 5-97 0,-29-4-359 16</inkml:trace>
  <inkml:trace contextRef="#ctx0" brushRef="#br1" timeOffset="302759">8169 2696 500 0,'0'0'207'16,"0"0"-58"-16,0 0-36 15,0 0-18-15,0 0-10 16,0 0-25-16,0 0-35 15,-17-9-18-15,17 9-7 16,0 27 0-16,6 12 2 16,11 9 5-16,-3-6 0 15,1-6-6-15,-7-12 7 0,1-9-4 16,-2-9-2-16,-7-6-2 16,7 0 8-16,3 0-5 15,21 0 9-15,32-18 8 16,44-42 16-16,39-30-14 15,32-15-16-15,8-6-4 16,-7-1 1-16,-23 13 3 16,-26 15-3-16,-43 33-3 15,-33 26-9-15,-27 25-77 16,-21 18-113-16,-6 37-14 16,0 8-30-16</inkml:trace>
  <inkml:trace contextRef="#ctx0" brushRef="#br1" timeOffset="310814">21619 693 722 0,'0'0'120'16,"0"0"-33"-16,0 0 1 0,0 0 13 15,0 0-31 1,0 0-7-16,-12-21-31 0,59 9-19 16,13-1 0-16,13-1-3 15,4-1 5-15,-1-1 3 16,-4-5-7-16,-13 4-4 15,-8 1 3-15,-19 5-4 16,-15 1-1-16,-14 7-3 16,-3 3-2-16,0 0-9 15,-6 0-24-15,-20 0-46 16,-8 0-18-16,1 3-19 16,2 9 13-16,5 3 2 15,0 0 34-15,2-3 33 16,4 0 32-16,0 1 2 0,6-7-2 15,8-6 4-15,-2 2 0 16,8 2 16-16,0 4 14 16,0 5-12-16,0 8-7 15,0 3 31-15,0 6-1 16,8 9-19-16,1 0-6 16,2 6-7-16,-8 0-9 15,-3-3 5-15,0-3-3 16,0-2-4-16,0-8-61 15,0-2-76-15,0-8-86 16</inkml:trace>
  <inkml:trace contextRef="#ctx0" brushRef="#br1" timeOffset="311589">22061 894 506 0,'0'0'143'16,"0"0"-20"-16,0 0-15 16,0 0-29-16,0 0-23 15,0 0-41-15,-14-48-15 16,14 48 0-16,17 0 0 16,13 0 0-16,4 6 1 15,6 15 2-15,-3 0 2 0,-1 4-3 16,-2-2-1-1,-11-2 1-15,-5-5 4 0,-15-5-6 16,-3-1-2-16,0-4-7 16,-11-1 5-16,-19 1 4 15,1-6-41-15,6 0-8 16,9 0 37-16,14 0 12 16,0-17 0-16,0-4 3 15,14-6-3-15,15-6 0 16,5-4 5-16,2-2 1 15,-2 6 0-15,-8 3 2 16,-12 9 13-16,-8 3 15 16,-6 5 4-16,0 1-3 15,0 4 5-15,0-1-11 16,0 3-3-16,0 2-12 0,0 4-16 16,0 0-4-16,-6 0-14 15,-1 12 12-15,3 15 6 16,1 4 1-16,3 2 1 15,0-3-2-15,0 0-9 16,7-6-14-16,20-6 10 16,0-12-6-16,5-6 13 15,2 0 6-15,1 0 1 16,-9-12 6-16,3-15-3 16,-8-6 4-16,-8 0 20 15,0 0 18-15,-8-3 5 16,-2-1 3-16,-3 4-10 0,0 10-8 15,0 4-13 1,0 17-5-16,0-2-18 0,-3 4-6 16,-11 0-13-16,0 18 15 15,1 16 4-15,2 5 3 16,8 0-2-16,3-3-1 16,0 0-2-16,34-9-11 15,2 0-11-15,4-9 0 16,4-6-18-16,-1-3-15 15,1-3-25-15,-7 0-20 16,-11-2-42-16,-15-4-84 16,-11 2-268-16</inkml:trace>
  <inkml:trace contextRef="#ctx0" brushRef="#br1" timeOffset="311862">22007 1210 505 0,'0'0'194'15,"0"0"-100"-15,0 0 20 16,0 0-20-16,0 0-43 16,0 0-6-16,222-66 7 15,-115 39-14-15,9 0-15 16,5-1-6-16,-11 5-7 15,-20 1-9-15,-33 11 4 0,-27 5-5 16,-24 6 0-16,-6 0-77 16,-12 0-121-16,-43 15-24 15,-18 14-330-15</inkml:trace>
  <inkml:trace contextRef="#ctx0" brushRef="#br1" timeOffset="312077">21971 1471 559 0,'0'0'233'0,"0"0"-59"16,0 0-68-16,0 0-5 15,0 0-6-15,234-83-16 16,-131 44-26-16,18-1-17 0,12 5-20 16,-3 4-12-16,-12 13-1 15,-37 9-1-15,-35 9-2 16,-26 0-24-16,-20 0-79 15,0 9-87-15,-3 15-36 16,-34 6-158-16</inkml:trace>
  <inkml:trace contextRef="#ctx0" brushRef="#br1" timeOffset="316268">23663 828 353 0,'0'0'366'0,"0"0"-177"16,0 0-31-16,0 0-25 15,0 0-17-15,0 0-30 0,6-112-18 16,-6 110-13-16,0-1-10 16,0 3-18-16,0 0-14 15,0 0-13-15,0 0 0 16,0 3-5-16,0 27-3 15,0 12 8-15,0 6 1 16,0 3 0-16,0 0 0 16,0 3 1-16,0 0-2 15,0 1 0-15,0-4-29 16,0-3-69-16,0 1-72 16,0-8-72-16,0 1-86 15</inkml:trace>
  <inkml:trace contextRef="#ctx0" brushRef="#br1" timeOffset="316518">23900 1056 483 0,'0'0'188'15,"0"0"-79"-15,0 0 13 16,0 0 1-16,0 0-23 15,0 0-57-15,-5-54-24 16,39 40-10-16,10 1-3 16,5 7-4-16,6 0-2 0,-9 6-1 15,1 0 1 1,-13 0-103-16,-8 0-77 0,-12 0-46 16,-14 0-182-16</inkml:trace>
  <inkml:trace contextRef="#ctx0" brushRef="#br1" timeOffset="316747">24074 807 468 0,'0'0'177'16,"0"0"-29"-16,0 0-41 15,0 0-26-15,0 0-33 16,0 0-27-16,0 3-16 0,0 30-2 15,0 12 19-15,0 9-6 16,0 6-1-16,0 4-10 16,0-1-5-16,0 0-4 15,0-8-128-15,0-11-86 16,0-11-290-16</inkml:trace>
  <inkml:trace contextRef="#ctx0" brushRef="#br1" timeOffset="317363">24378 940 164 0,'0'0'375'15,"0"0"-197"-15,0 0-21 16,0 0-47-16,0 0 1 0,0 0-37 16,0-103-27-16,0 103-47 15,0 0-7-15,0 36-11 16,0 10 18-16,0-2 4 15,0 4-4-15,0-5 1 16,0-14 2-16,0-4-2 16,0-19 1-16,0-6-1 15,0 0 5-15,0 0 17 16,0 0-4-16,0-27-1 16,6-16-8-16,5-5-7 15,-2 0 2-15,5-3 2 0,-5-6-5 16,5 0 1-16,-2 6-1 15,2 12-2-15,-3 18 1 16,-5 15-1-16,-2 6-1 16,-1 0-7-16,3 2-11 15,8 35 8-15,6 7 6 16,-6-1-2-16,-2-4 6 16,-1-9-4-16,-2-6 5 15,2-3 0-15,-4-6 0 16,-1-6-1-16,-3-6 2 15,5-3-1-15,-5 0 1 16,6 0 0-16,5-6 5 16,3-24 1-16,6-3-5 15,-6 0-1-15,-7 3 2 16,0 3-2-16,-3 9 0 0,-7 11-1 16,3 7 0-16,0 0-8 15,8 31-15-15,-2 17 12 16,-6 16 0-16,-3 1 2 15,3-1 1-15,-3-2-2 16,8-1-9-16,-2-7-36 16,-6-3-42-16,6-6-10 15,-1-15-93-15,4-9-78 16</inkml:trace>
  <inkml:trace contextRef="#ctx0" brushRef="#br1" timeOffset="317941">24933 1071 125 0,'0'0'322'16,"0"0"-170"-16,0 0-39 16,0 0-9-16,0 0-39 15,0 0 1-15,-24-158-31 16,17 151 5-16,0 7-8 16,-2 0-32-16,-2 0-15 15,2 24 4-15,-5 15 11 16,0 3 2-16,11 3-2 15,3-2-4-15,0-5-25 16,0-7 7-16,0-10 1 16,0-15 10-16,14-6 3 15,3 0 8-15,-5 0 10 0,2-15-5 16,-1-9 4-16,-3-1 12 16,-3-2 9-16,0 0 0 15,3 6-15-15,-7 0 4 16,0 7-7-16,0 10 3 15,-3-2-9-15,0 6-4 16,0 0-2-16,8 0-18 16,-2 6 3-16,5 6 14 15,4 3 1-15,-1 1 1 16,3-5 3-16,0-5-3 16,-1-6 0-16,-2 0 4 15,-5 0 5-15,2 0-3 0,-5-11 2 16,0-7-4-1,-1-3 3-15,1 0 23 0,-6 5-20 16,3 5 10-16,0 5-2 16,-3 6 5-16,4 0-24 15,0 0-2-15,9 0-15 16,4 17 11-16,9 10 5 16,5 6-2-16,2 4 0 15,1 2-19-15,9-9-9 16,-3 0-63-16,-4-9-49 15,-13-6-136-15,-15-12-295 16</inkml:trace>
  <inkml:trace contextRef="#ctx0" brushRef="#br1" timeOffset="318129">25312 984 377 0,'0'0'197'16,"0"0"-52"-16,0 0-52 15,0 0-33-15,0 0-39 16,0 0-21-16,-23 16 0 16,11 23 0-16,-12 5 0 15,1 4-39-15,-8-2-143 16,8-4-280-16</inkml:trace>
  <inkml:trace contextRef="#ctx0" brushRef="#br1" timeOffset="318632">25717 635 485 0,'0'0'177'0,"0"0"-26"15,0 0-37-15,0 0-16 16,0 0-1-16,0 0-36 16,-12-141-19-16,1 141-42 15,1 6-12-15,-13 39 11 16,-5 24 1-16,2 12 2 15,9 10-1-15,11 2 1 0,6 3 1 16,0-9-1-16,29 1 2 16,8-13-4-1,10-12-10-15,4-17-50 0,2-19-54 16,-2-16-58-16,-5-11-88 16</inkml:trace>
  <inkml:trace contextRef="#ctx0" brushRef="#br1" timeOffset="318897">26058 882 439 0,'0'0'153'16,"0"0"-34"-16,0 0-19 15,0 0-15-15,0 0-44 16,0 0-39-16,0-33-2 15,0 48-19-15,-6 18 19 16,-8 6 5-16,8 0 1 16,3 1-4-16,3-7 3 15,0 0 0-15,0-4-1 16,9 2-4-16,22-4-48 16,9-6-96-16,-1-6-115 15</inkml:trace>
  <inkml:trace contextRef="#ctx0" brushRef="#br1" timeOffset="319124">26367 1075 314 0,'0'0'245'15,"0"0"-96"-15,0 0-43 16,0 0-22-16,0 0-50 15,0 0-34-15,-8 27 0 16,-9 15 4-16,-6 6-2 16,-4 3 0-16,-5-3-2 0,-6 0 0 15,-5-3-20-15,0-12-174 16,5-6-250 0</inkml:trace>
  <inkml:trace contextRef="#ctx0" brushRef="#br1" timeOffset="319689">26546 1008 527 0,'0'0'220'16,"0"0"-143"-16,0 0-49 0,0 0-7 15,0 0-4-15,0 0-5 16,0 91 8-16,0-55-7 16,-3 0-2-16,0 0-5 15,-5 4 0-15,5-11-2 16,3-2 1-16,-3-12-3 16,3-11-1-16,0-4 8 15,0 0 8-15,0 0 19 16,0-13 60-16,0-22-55 15,0-8-24-15,0-8-3 16,0-9 13-16,0 6-12 16,0-1-10-16,0 7-1 0,0 6-1 15,0 3-3 1,0 9 1-16,6 0-1 0,8 12 0 16,0 6-7-16,-1 9 3 15,1 3-2-15,-2 0-10 16,-1 12-23-16,-8 18 1 15,-3 6-2-15,0-3 8 16,0 3-15-16,0 3 28 16,-6 1-3-16,-5-5 14 15,5-4 5-15,3-2-3 16,3-4 2-16,0-4 2 16,0-3-1-16,3-3 1 15,20-3-5-15,11-6-3 16,-1-6-33-16,-2 0-69 0,-8 0-79 15,-7-3-224-15</inkml:trace>
  <inkml:trace contextRef="#ctx0" brushRef="#br1" timeOffset="319964">26670 518 513 0,'0'0'180'0,"0"0"-33"0,0 0-41 15,0 0-36-15,0 0-46 16,0 0-24 0,4 9 0-16,25 49 1 0,8 10 1 15,-3 11 6-15,-4 2-5 16,-7 3 9-16,-6 3 4 15,-8 4-12-15,-9-1 1 16,0 3-5-16,-52 0-25 16,-23-18-211-16</inkml:trace>
  <inkml:trace contextRef="#ctx0" brushRef="#br1" timeOffset="331537">18683 1950 442 0,'0'0'214'16,"0"0"-70"-16,0 0-18 15,0 0-23-15,0 0-1 16,0 0-20-16,-37-54-33 15,26 32-7-15,2-1 5 0,6-2-2 16,0-2-19 0,3-8-8-16,0-8-12 0,3-11 1 15,23-6-7-15,11-6 0 16,7 0 7-16,8 6-6 16,6 0 1-1,5 14-2-15,4 11 0 0,-4 10 0 16,-2 16-5-16,-5 9 3 15,-5 0-3-15,-1 0 4 16,-13 3 1-16,-2 9-5 16,3 3 5-16,-7-6 1 15,-2-6 0-15,-6-3 1 16,-9 0 1-16,-8 0-2 16,-2 0 4-16,-1-6 0 15,-3-15 1-15,0-3-2 0,0-3-3 16,-3 6-2-1,-21-6 1-15,-2 6 0 0,0 0 0 16,-2 6 0-16,8 6 0 16,7 2 2-16,5 5-1 15,5 2-2-15,3-4 1 16,0 4-4-16,0 0 2 16,0 0-5-16,0 0 2 15,24 0-1-15,10 16 3 16,12 11 3-16,4 3 3 15,4 6-3-15,-4 3 1 16,-4 3-1-16,-9-2 0 16,-10-8-1-16,-13 1 1 15,-11-6-5-15,-3-2 4 0,0-1-3 16,-17-1 0-16,-33-4-9 16,-13-4-34-16,-7-6-76 15,6-4-85-15,7-5-183 16</inkml:trace>
  <inkml:trace contextRef="#ctx0" brushRef="#br1" timeOffset="332167">18037 1060 41 0,'0'0'520'0,"0"0"-374"16,0 0-27-16,0 0-46 16,0 0-31-16,0 0-25 15,60-76 5-15,-23 52 26 16,-3-3 0-16,-4-3 10 15,-7 3 0-15,-3 3-6 16,-3 3-9-16,-7 6-18 16,0 6-1-16,-6 6-1 0,-4 3-4 15,0 0-14 1,0 0-5-16,0 0 0 0,0 0-2 16,0 0-12-16,0 0 8 15,0 0 2-15,0 24 4 16,6 6 0-16,0 9 1 15,-1 0 3-15,1 0-4 16,0 3 2-16,2-3-1 16,-2-5-1-16,0-7 1 15,-3-9 1-15,-3-9-2 16,0-3-4-16,0-6-6 16,0 0-3-16,-3 0 13 15,-20 0 16-15,3 0-9 16,7 0 0-16,6 0-5 15,4 0-1-15,3 0 0 0,0 0 0 16,0 0 2-16,0 0-3 16,0 0-1-16,13-6 0 15,23-12 1-15,18-6 6 16,10-7-6-16,3 4-20 16,-10 0-20-16,-14 6-33 15,-22 4-58-15,-21-2-100 16,0 11-192-16</inkml:trace>
  <inkml:trace contextRef="#ctx0" brushRef="#br1" timeOffset="332647">18241 506 216 0,'0'0'439'15,"0"0"-277"-15,0 0-76 16,0 0-39-16,-194-78-29 16,157 93-4-16,0 24-11 15,1 10 4-15,-1 7 18 16,5 13-11-16,1 10 6 16,4 5 4-16,4 12 1 15,6 4-7-15,11-1-8 16,6-6-5-16,0-3 1 15,32-9-3-15,19-11-2 0,19-13-1 16,14-27 1-16,12-30 11 16,8 0 4-16,0-45 17 15,-3-24 30-15,-8-10-9 16,-10-5 7-16,-10-6-3 16,-22-1-19-16,-24-5-9 15,-27-6-8-15,0-3-3 16,-44-3-7-16,-25 2-12 15,-3 13 3-15,-7 18-6 16,5 27-4-16,-2 23 3 16,-5 23-4-16,-3 2 2 0,4 27 5 15,10 23-2-15,13 14-12 16,21 11-69-16,25 12-61 16,11 9-48-16,20 1-132 15</inkml:trace>
  <inkml:trace contextRef="#ctx0" brushRef="#br1" timeOffset="333726">23191 2654 352 0,'0'0'218'0,"0"0"-71"16,0 0-26-16,0 0-24 15,0 0-22-15,0 0-1 16,-7-58-26-16,7 58-22 16,0 0-16-16,-3 0-10 15,0 31-3-15,-1 8 3 16,1 6 1-16,3-3-1 15,0-3 2-15,0-6-5 16,0-9-42-16,0-3-104 0,0-6-47 16,13-11-72-16</inkml:trace>
  <inkml:trace contextRef="#ctx0" brushRef="#br1" timeOffset="333936">23258 2808 350 0,'0'0'166'16,"0"0"-96"-16,0 0-34 16,0 0 19-16,191-28-24 15,-128 25-14-15,-7 3-12 16,-5 0-3-16,-21 0-2 0,-21 0-37 15,-9 0-145-15</inkml:trace>
  <inkml:trace contextRef="#ctx0" brushRef="#br1" timeOffset="334178">23481 2648 417 0,'0'0'159'0,"0"0"-23"16,0 0-31-16,0 0-44 0,0 0-40 15,0 0-17-15,0 12 0 16,0 15 0-16,0 3 2 16,7 3 1-16,7 3-6 15,-4 6 1-15,-6 0-2 16,-4-6-80-16,0-5-268 15</inkml:trace>
  <inkml:trace contextRef="#ctx0" brushRef="#br1" timeOffset="337567">23996 2344 462 0,'0'0'188'16,"0"0"-42"-16,0 0-32 15,0 0-17-15,0 0 9 16,0 0-46-16,0-57-39 15,-3 57-20-15,0 0-1 16,-14 33-10-16,-3 21 10 0,-7 15 0 16,-4 9 3-1,8 1-1-15,3-1 0 0,14-3 3 16,6-9-5-16,0-6 0 16,0-11 6-16,23-11-6 15,14-7-13-15,10-7-28 16,2-15-73-16,2-9-79 15,-10 0-75-15,-12-9-297 16</inkml:trace>
  <inkml:trace contextRef="#ctx0" brushRef="#br1" timeOffset="342558">24308 2671 257 0,'0'0'195'0,"0"0"-46"16,0 0-13-16,0 0-42 15,0 0-4-15,6-152-22 16,-6 136-3-16,0 7-6 15,0 6-20-15,-6 3-14 0,-8 0-25 16,-3 0 1 0,0 0-5-16,-7 22 5 0,4 5-1 15,8 6 1-15,1-3 0 16,11 3-1-16,0 0 0 16,0-4 4-16,17-1-7 15,13-10 8-15,7-6-5 16,-6-6 3-16,4-6 3 15,-7 0 4-15,-1-12-1 16,-4-18 1-16,-9 0-3 16,-11-6-1-16,-3 3 19 15,0 0-9-15,-23 0-13 16,-18-1-3-16,1 7-11 16,-6 7 11-16,8 7-6 15,4 11-42-15,8 2-58 16,6 15-90-16,7 24 2 0,13 3-107 15</inkml:trace>
  <inkml:trace contextRef="#ctx0" brushRef="#br1" timeOffset="342785">24629 2846 326 0,'0'0'254'0,"0"0"-104"15,0 0-29-15,0 0-35 16,0 0-50-16,0 0-26 16,3 24-4-16,-14-3 2 15,-9 6-8-15,-4 0 8 0,-2 0-3 16,3-8-5-16,-3-1-4 16,-2-6-125-16,4-3-111 15,12-7-275-15</inkml:trace>
  <inkml:trace contextRef="#ctx0" brushRef="#br1" timeOffset="343020">24748 2603 363 0,'0'0'219'0,"0"0"-117"15,0 0-31 1,0 0-7-16,0 0-28 0,0 0-28 16,98-24-3-16,-66 21-1 15,-5-6-2-15,-3-1-1 16,-11 1-1-16,-2 1-97 16,-8-2-78-16,3 4-128 15</inkml:trace>
  <inkml:trace contextRef="#ctx0" brushRef="#br1" timeOffset="343218">24748 2603 244 0,'228'-142'188'0,"-228"140"-74"16,0 2-15-16,0 0-20 16,0 0-39-16,0 0-24 15,0 0-16-15,0 17 0 16,3 20 9-16,0 5 2 15,3 3-1-15,-1-1-7 16,-2 2-3-16,-3-10-11 16,3-6-201-16</inkml:trace>
  <inkml:trace contextRef="#ctx0" brushRef="#br1" timeOffset="343505">25176 2202 520 0,'0'0'144'0,"0"0"-64"15,0 0-38-15,0 0-25 16,0 0 0-16,0 0 9 15,127 121-6-15,-101-61-11 16,-9 3-3-16,-3 6-1 0,-10-2-3 16,-4-1-1-16,0 0-1 15,-35 0 0-15,-17-5-60 16,-15-11-104-16,-4-11-469 16</inkml:trace>
  <inkml:trace contextRef="#ctx0" brushRef="#br1" timeOffset="344458">23505 2283 172 0,'0'0'333'0,"0"0"-200"0,0 0-8 15,0 0-7-15,0 0-45 16,0 0-8-16,-33-116 3 16,22 91-10-16,-6-8-12 15,-9-5-9-15,-11-8-9 16,-16 1-15-16,-14 0-9 15,-13-3 1-15,-10 2-4 16,-14 2 4-16,-6-2-5 16,0 5 0-16,0 1 0 15,9 7 4-15,11 3-4 16,3 3 0-16,10 6 0 16,4 0 2-16,12 6-2 15,15 6-2-15,9 0 2 16,13 6 1-16,7 0 0 15,8 0-1-15,6-1-3 0,3 4 2 16,0 0 1-16,0 0 0 16,0 0 0-16,0 0 2 15,0 0-1-15,0 0-1 16,0 0-3-16,0 0-2 16,0 0-4-16,0 16 3 15,0 11 4-15,9 6 4 16,8 3-2-16,0 3 0 15,2 1 2-15,6-2-2 16,-5-1 1-16,-5-10-1 16,-1-3 0-16,0-7 1 15,-8-4-1-15,-2-7 0 0,-1-4 1 16,-3-2 1-16,0 0 3 16,0 0 1-16,0 0 6 15,0-11-3-15,0-16-2 16,0-10-7-16,-7 2 1 15,-7-8 1-15,-3 5-2 16,2-8 2-16,-2 1-2 16,3 9 0-16,2 3 0 15,4 12 0-15,2 5 0 16,6 8 0-16,0 5 0 16,0 3-1-16,0 0-12 15,6 0-7-15,34 0 12 16,21 0 6-16,16 0 0 0,5 0-26 15,-1 0-50-15,-18 3-57 16,-39 9-122-16,-24-6-507 16</inkml:trace>
  <inkml:trace contextRef="#ctx0" brushRef="#br1" timeOffset="347714">21630 1947 128 0,'0'0'130'0,"0"0"-6"0,0 0-11 15,0 0-8-15,0 0-12 16,0 0-18-16,-49-63-6 16,49 53-22-16,0 2-11 15,0-1-7-15,0-7-5 16,15-1 5-16,8-8-13 15,5-4 10-15,2-2-6 16,-7 4 18-16,-3 9 0 16,-9 3-15-16,-8 6 6 15,-3 3-8-15,0 6-8 16,0 0-6-16,0 0-7 16,0 0-1-16,0 0-12 0,0 3-6 15,3 21 12-15,3 9 7 16,-2 7 1-16,6-7 2 15,-3 3-3-15,-1 0 2 16,-2-6-2-16,-4-1-3 16,0-4 2-16,0-1 0 15,0-3 0-15,0-6 0 16,0-9 2-16,0 0-2 16,0-6 1-16,-4 0-9 15,-12 3 9-15,-7-3 8 16,-5 0-5-16,8 3 1 15,0 0-4-15,11 3 0 16,2-6 0-16,0 0 0 16,7 4 1-16,-3-4 0 0,3 0 1 15,0 0-1 1,0 0-1-16,0 0 0 0,20 0-5 16,23 0 5-16,18-10 7 15,5-5-7-15,4 0 1 16,-10 3-1-16,-2 3-2 15,-12 3-10-15,-13 6-84 16,-13 0-40-16,-20 0-100 16,0 6-232-16</inkml:trace>
  <inkml:trace contextRef="#ctx0" brushRef="#br1" timeOffset="347910">21500 2317 377 0,'0'0'78'15,"0"0"-5"-15,0 0 31 16,183-3-34-16,-92-12-39 16,3 3-14-16,-8 0-17 15,-13 9-33-15,-22 3-254 16</inkml:trace>
  <inkml:trace contextRef="#ctx0" brushRef="#br1" timeOffset="352973">20213 979 395 0,'0'0'160'0,"0"0"-46"0,0 0-23 16,0 0 13-16,0 0-28 16,0 0-30-16,0 0-11 15,-11-64 9-15,11 52-7 16,0-3-11-16,0 0 13 15,14-6-15-15,0-3-8 16,10 3-6-16,5-10 3 16,8-1-9-16,10-1-2 15,5 0 0-15,0 2 0 16,-6 13 0-16,-12 7-2 16,-7 7-1-16,-10 2 0 15,-5 2 0-15,-4 0-3 0,-5 0 2 16,-3 0 2-16,0 0 1 15,0 0 0-15,0 0 3 16,0-4 1-16,0 2 5 16,0-11-5-16,0 5-4 15,0-8 2-15,-3 1-6 16,-11 3-4-16,-3 1 2 16,0-2 0-16,4 4 2 15,3 4 1-15,3 1 2 16,4 1 3-16,3 3 0 15,0 0-3-15,0 0 0 16,0 0-1-16,0 0-1 16,0 0 0-16,0 0-1 0,0 0-13 15,23 0 15-15,18 7-1 16,-1 7 2-16,3 1 5 16,-7 0-2-16,-13-3-2 15,-9-3-1-15,-11-3 0 16,-3 0-2-16,0 4-1 15,0 7-6-15,-12 4-17 16,-28 3-59-16,-15-3-27 16,6-6-112-16,2-5-242 15</inkml:trace>
  <inkml:trace contextRef="#ctx0" brushRef="#br1" timeOffset="353427">19913 361 351 0,'0'0'116'0,"0"0"-43"16,0 0-12-1,0 0-11-15,0 0-23 0,0 0-8 16,144-17-10-16,-138 17-9 16,-6 0-5-16,0 15 1 15,0 0-4-15,0 3 8 16,-14 0 11-16,-6-3 7 15,10 0-2-15,3-3-10 16,1-6-6-16,6 0 6 16,0-3-3-16,0 0 1 15,0-3-3-15,13 3 6 16,17-3-1-16,10 0 12 0,4 0-12 16,5 0-3-1,-5-9-3-15,-10 0-49 0,-11 3-119 16,-12-3-256-16</inkml:trace>
  <inkml:trace contextRef="#ctx0" brushRef="#br1" timeOffset="353857">20116 91 338 0,'0'0'141'0,"0"0"-30"16,0 0-42-16,-183-69-4 16,136 69-14-16,-1 0-25 0,-2 9-3 15,-7 30-13 1,8 18-9-16,5 6 0 0,7 10 5 16,11-2-5-16,12-1 0 15,14-4 1-15,0 1-2 16,20-11-11-16,40-2 11 15,24-8 7-15,17-13-6 16,6-18 4-16,6-12 0 16,-6-3 2-16,-14-18 13 15,-13-27 28-15,-22-7 50 16,-26-5-37-16,-18-6 16 16,-14-9-8-16,-11-6-4 0,-44-7-22 15,-23 8-9-15,-9 7-34 16,-6 16 2-16,10 15 0 15,10 15-2-15,12 18-9 16,15 6-17-16,5 12-134 16,10 39-33-16,19 12-45 15,12 10-343-15</inkml:trace>
  <inkml:trace contextRef="#ctx0" brushRef="#br1" timeOffset="354936">24143 3283 680 0,'0'0'222'15,"0"0"-70"-15,0 0-31 16,0 0-18-16,0 0-33 16,0 0-63-16,-17-52-7 15,17 88-18-15,0 22 18 16,7 14 7-16,3 3-5 16,-3 6 0-16,7-2 0 0,0-11 1 15,-5-7-3-15,0-19 0 16,-9-22-51-16,0-7-41 15,0-13-29-15,-6 0-8 16,-20 0 68-16,-12-33-104 16,1-18 55-16,1-3 51 15,2 2 22-15,2 13 37 16,9 12 1-16,2 9 11 16,7 9 0-16,5 9 2 15,5 0-14-15,4 0-6 16,0 0 6-16,0 9 0 15,13 7 2-15,28-5 7 16,16-5 5-16,5-6 15 0,6 0 26 16,-4 0 17-1,-11-21 7-15,-7-6-7 0,-12-3 4 16,-14-6 0-16,-4-4-5 16,-5-4 7-1,-11 1-2-15,0-1-15 0,0 5-14 16,0 8-13-16,-11 4 3 15,2 12-11-15,2 9-8 16,0 6-18-16,4 0-3 16,-1 31-17-16,-2 31 12 15,6 23 8-15,0 8 5 16,0 12-5-16,6-2 3 0,24-11-1 16,4-4-2-1,3-19-5-15,-1-12-54 0,1-20-82 16,-3-20-58-16,-4-13-39 15,-7-4-127-15</inkml:trace>
  <inkml:trace contextRef="#ctx0" brushRef="#br1" timeOffset="355528">24638 3800 244 0,'0'0'256'15,"0"0"-125"-15,0 0-38 16,0 0-30-16,0 0-22 15,0 0-9-15,50-31 2 16,-19 20-6-16,-8-7 16 16,0-3 3-16,-3-4 2 0,-10 2-6 15,0-4 8-15,-10-1-3 16,0-4-6-16,0 1-10 16,-7 10-8-16,-23 6-5 15,4 9-19-15,-5 6-4 16,1 0 4-16,1 0-2 15,-2 15 2-15,8 21 1 16,6 9 0-16,17 3-2 16,0 4-3-16,14-7 2 15,26-3-3-15,6-13 3 16,4-13 1-16,4-7 2 16,-1-9 0-16,-5 0 0 0,-12-15 5 15,-10-9 0-15,-6-3-1 16,-6 0 0-16,-3-7 0 15,-8 5 6-15,-3-2 11 16,0 2 6-16,0 10-13 16,0 11-1-16,0 4-10 15,0 4 4-15,0 0-8 16,0 0-11-16,0 6-7 16,12 27 8-16,16 9 10 15,5 10 3-15,7-11-2 16,4-1 0-16,2-16 0 15,-6-6 1-15,4-9-2 16,-4-9 1-16,-7 0-1 0,1 0 3 16,-11 0 1-1,-6-12-4-15,-8-3-6 0,-4-1-28 16,-5 2-40-16,0-4-36 16,0 2-60-16,0-1-74 15,0-1-249-15</inkml:trace>
  <inkml:trace contextRef="#ctx0" brushRef="#br1" timeOffset="355860">24996 3358 424 0,'0'0'130'16,"0"0"4"-16,0 0-36 15,0 0-16-15,0 0-43 16,0 0-30-16,-3-19-9 16,3 19-9-16,0 4 9 15,0 7 1-15,6 1 7 16,24-5-7-16,4-1 8 16,-5-6 42-16,-2 0 13 15,-10 0-10-15,-10-9-5 16,-7-7-21-16,0-5-3 15,0 7-25-15,-31-7-3 16,-12 2-43-16,0 11-42 16,5 8-15-16,23 0-17 0,15 8-90 15,0 23-14 1</inkml:trace>
  <inkml:trace contextRef="#ctx0" brushRef="#br1" timeOffset="357024">25604 3809 401 0,'0'0'193'0,"0"0"-68"15,0 0 0-15,0 0-28 16,0-183-3-16,-23 141-32 16,-7 9-23-16,-1 5-22 15,-6 10-17-15,7 12 0 0,-4 6 0 16,2 0-5-16,5 0 5 15,4 21 2-15,9 12-2 16,11 3-16-16,3 3-15 16,0-2 13-16,6-10 8 15,14-6 8-15,4-9-6 16,2-12 7-16,2 0 1 16,-2 0 4-16,1 0 2 15,-7-10 0-15,-11-2 15 16,2 7 21-16,-11 1 5 15,0 4 0-15,0 0-24 16,0 0-23-16,0 0-2 16,0 40-27-16,0 26 29 15,0 18 5-15,0 9-2 0,0 0-2 16,0 1 0-16,3 2 0 16,8-6 2-16,-2-9-1 15,-6-6-2-15,0-17 1 16,2-19 0-16,-5-21 0 15,0-12-1-15,0-6 6 16,0 0 15-16,-37-34 46 16,-10-13-58-16,-10-14-4 15,3-14-3-15,10 0-2 16,12 0-6-16,12 9-6 16,20 6 11-16,0 6-6 15,23 0-5-15,40-12-14 0,18-4 5 16,9-5 10-16,-6-4 5 15,-15 10 6-15,-14 7 3 16,-20 4-3-16,-14 7 4 16,-14 6 3-16,-7 6 19 15,0 0 13-15,0 5-9 16,-11 5-2-16,-9 2 0 16,8 11-1-16,1 7-11 15,2 9-8-15,4 0-8 16,-1 0-5-16,3 36-15 15,-3 24 20-15,2 22 5 16,4 8-5-16,0 3 1 16,0-3 0-16,13-8 1 15,10-19-1-15,0-21-1 16,-2-18 0-16,-4-12-2 0,-3-12 4 16,1 0-2-16,5-9 4 15,3-27 8-15,2-12-5 16,-9 0-5-16,1 5 1 15,-3 4-2-15,-5 12 1 16,-6 12-1-16,5 7-1 16,-2 8-3-16,11 0-3 15,6 27-9-15,7 15 11 16,1 5 2-16,-2 1-3 16,1-5 1-16,-2-13-12 0,-2-6-12 15,0-15 12-15,-2-9 5 16,4 0 11-16,-5-21 8 15,0-27-2-15,0-12 12 16,-10-4 33-16,-2-1-9 16,-11-11 6-16,0-5-1 15,0-3-23-15,0-3-3 16,-24 5 0-16,-2 10-5 16,1 18 2-16,7 18-7 15,4 18-2-15,11 15 5 16,3 3-14-16,0 15-19 15,0 42 2-15,0 22 17 16,0 17 3-16,0 9-1 16,20-6-2-16,9 4 0 15,5-10-16-15,2-12-27 0,-2-18-19 16,3-21-43-16,-10-18-86 16,-7-24-85-16,-17 0-109 15</inkml:trace>
  <inkml:trace contextRef="#ctx0" brushRef="#br1" timeOffset="357191">26235 3578 125 0,'0'0'396'0,"0"0"-235"16,0 0-10-16,0 0-34 0,0 0-74 16,0 0-26-1,74-37-9-15,-21 37-8 0,4 0 0 16,7 0-60-16,-1 0-167 15,-2 3-200-15</inkml:trace>
  <inkml:trace contextRef="#ctx0" brushRef="#br1" timeOffset="357705">26810 3532 498 0,'0'0'203'0,"0"0"-99"16,0 0-9-16,0 0-11 16,0 0 5-16,0 0-24 15,-36-18-41-15,39 18-20 16,24 0-1-16,16 0 5 0,7 0 2 16,1 0-5-16,-8 0 10 15,-13-3 4-15,-13-6 11 16,-11 3 2-16,-6 0 1 15,0 3 12-15,0-6 6 16,0 0-7-16,0-6-8 16,-3 0-28-16,-20-6-7 15,-4 6 0-15,-10-1 1 16,-3 5 2-16,0 1-4 16,2 2 2-16,9 2-2 15,9 6 3-15,14 0-1 16,6 0-1-16,0 0-1 0,0 0-2 15,0 0 2-15,3 0-11 16,20 12 11-16,14 5 2 16,13 5-1-16,-1-4 2 15,12 0-2-15,-10 3 1 16,-5-3-2-16,-13 12-1 16,-13 3-2-16,-6 6 2 15,-11 0 1-15,-3 1-6 16,0-1 1-16,-17-3 3 15,-26-1-71-15,-18-1-94 16,-2-14-44-16,7-4-192 16</inkml:trace>
  <inkml:trace contextRef="#ctx0" brushRef="#br1" timeOffset="358184">27342 3223 568 0,'0'0'252'15,"0"0"-67"-15,0 0-47 16,0 0-18-16,0 0-23 0,0 0-37 16,37-154-32-1,-25 148-16-15,5 3-3 0,7 3-6 16,-1 0-3-16,11 15-6 15,-5 21 1-15,-2 3 2 16,-7 12-1-16,-12 4 1 16,-8 1-2-16,0 5-5 15,-17-4 6-15,-17-6-6 16,-2-12 4-16,5-12 6 16,5-12 0-16,12-12 0 15,1-3 5-15,5 0 6 16,5-3 6-16,0-27-8 15,3-6 2-15,0 0-3 16,0 3 3-16,3 9-1 16,5 8 4-16,-5 10-2 0,3 4-12 15,5 2-3 1,5 0-7-16,7 12 4 0,8 21 3 16,6 0 3-16,-4 3-2 15,4 6-27-15,-4-3-58 16,-2 6-86-16,-19 1-111 15,-12-4-287-15</inkml:trace>
  <inkml:trace contextRef="#ctx0" brushRef="#br1" timeOffset="358642">25795 4332 162 0,'0'0'318'0,"0"0"-191"16,0 0 13-16,0 0 16 16,0 0-28-16,0 0-23 0,-41 0-20 15,44 0-28-15,28 0-17 16,33-11-18-16,52-14-9 16,64-14 14-16,82-12 8 15,57-12-10-15,16-4-3 16,-23 1-6-16,-55 18-13 15,-68 9 1-15,-38 15-1 16,-40 6 4-16,-28 3-5 16,-32 6 0-16,-28 6-4 15,-20 3-8-15,-3 0-76 16,-40 9-103-16,-50 24-43 0,-37 6-73 16,-33 6-306-1</inkml:trace>
  <inkml:trace contextRef="#ctx0" brushRef="#br1" timeOffset="358882">26263 4464 398 0,'0'0'165'0,"0"0"-6"16,0 0 24-16,0 0-18 16,0 0-51-16,0 0-39 15,304-54-22-15,-35-2 47 16,60-11-29-16,7 1-33 15,-38 2-16-15,-70 20 3 16,-54 11 12-16,-58 8-10 16,-42 11-2-16,-41 4-15 0,-25 7-10 15,-8 3 0 1,-3 0-75-16,-46 0-112 0,-9 0-186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1:52:41.98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214 508 731 0,'0'0'177'0,"0"0"-40"15,0 0-5-15,0 0-18 16,0 0-34-16,0 0-30 16,0-87-21-16,0 87-18 15,0 0-11-15,0 18-4 16,0 18 0-16,0 18 4 15,13 3 5-15,3 4-1 16,-2-10-3-16,0-3 5 16,-2-15-5-16,-1-9 0 15,-2-12 2-15,-1-9 1 16,-8-3-2-16,6 0 7 0,4 0 22 16,1-27 39-16,6-9-37 15,-5-18-4-15,2 2-9 16,-5-4-5-16,5 2-11 15,0 8 4-15,-1 4-7 16,-3 12-1-16,-3 9 0 16,-1 12 0-16,-6 6-3 15,0 3-44-15,0 0-53 16,0 21-73-16,0 18-54 16,0 4-44-16,0 1-216 15</inkml:trace>
  <inkml:trace contextRef="#ctx0" brushRef="#br0" timeOffset="884">615 535 506 0,'0'0'158'16,"0"0"5"-16,0 0-40 16,0 0-8-16,0 0-22 15,0 0-20-15,0-96-20 16,0 96-26-16,0 0-18 15,0 0-9-15,0 3-14 16,0 21 14-16,3 3 6 16,-3 6 0-16,0 7-4 15,0-5 13-15,0-2-4 16,0 1-5-16,3-10-1 0,0-3 1 16,0-9-5-16,8-3 3 15,2 0-1-15,12-6 2 16,10-3 2-16,16 0 5 15,2 0-5-15,1-18-1 16,-7 3 5-16,-18-3-3 16,-5 3 6-16,-11 3 8 15,-6-1 1-15,-4 5 8 16,-3 2-2-16,0-3-11 16,0 3-2-16,0 2-3 15,0-4-3-15,0-1 2 16,0 3-2-16,0-4 3 0,0 4-6 15,0 3 3 1,0 3-3-16,0 0-3 0,0 0 2 16,0 0-6-16,0 0 0 15,0 0-6-15,0 9-5 16,0 18 10-16,0 10 1 16,0 2 1-16,0-3-1 15,8 3 1-15,1-3-1 16,-3-9 1-16,2-6-1 15,-5-9 2-15,0-6-1 16,-3-2-1-16,0-4 5 16,0 0-2-16,0 0 5 15,0-16 2-15,0-11-2 16,0-9-7-16,0-9 3 0,0-6-2 16,0-9-2-16,3 0 1 15,8-4-1-15,-2 4 0 16,8 9 0-16,3 6 0 15,-2 8-2-15,-3 14 0 16,-1 11 1-16,0 5-4 16,-2 7-4-16,5 0-5 15,0 4-7-15,-7 23 5 16,-3 9 1-16,-7 6-6 16,0 3-1-16,-10 3 0 15,-17 3 1-15,-7-5 7 0,11-10 2 16,11-12-1-16,4-9 3 15,8-13 5-15,0 4 1 16,0-6 2-16,20 4 2 16,14 5 3-16,-1-3-2 15,7 9-1-15,0 3-4 16,10 5-47-16,1 11-88 16,5 8-12-16,-2 6-83 15,-7 6-204-15</inkml:trace>
  <inkml:trace contextRef="#ctx0" brushRef="#br0" timeOffset="33732">627 123 552 0,'0'0'179'15,"0"0"-45"-15,0 0-15 16,0 0-9-16,0 0-35 16,0 0-19-16,0-78-18 15,0 72-11-15,-3 0-7 16,-3 0 5-16,-5-1 5 16,8 5-13-16,-6-1 0 15,6-3-7-15,3 3-2 16,0 0-7-16,0 0 3 15,-5 3-3-15,5 0-1 16,-3 0 0-16,-9 3-9 16,-9 33 4-16,-16 24 5 0,-6 15 1 15,-7 22 0-15,-10 7 0 16,2 14 0-16,-2 3 10 16,10-13-3-16,7-12 4 15,10-18-8-15,13-18 1 16,9-8-2-16,5-17-1 15,6-8 1-15,0-12-3 16,0-11 4-16,0-4-2 16,0 0-2-16,0 0 8 15,-3 0-8-15,-8 0-22 16,-12 0-113-16,-20 0-219 16</inkml:trace>
  <inkml:trace contextRef="#ctx0" brushRef="#br0" timeOffset="39725">908 354 381 0,'0'0'184'15,"0"0"-15"-15,0 0-29 16,0 0-37-16,0 0-1 16,0 0-17-16,14-114-4 15,-14 112-16-15,0 2-23 16,0 0-21-16,-6 0-16 15,-17 39-5-15,-15 24 5 16,-5 21 1-16,-4 12 4 16,-4 4 1-16,2 5 9 15,-4-3-3-15,-4-2-5 0,2 2 9 16,9-13-14-16,5-10 1 16,9-13-2-16,6-14-5 15,12-17 2-15,4-14-3 16,6-6 0-16,4-9 3 15,0-2-2-15,0-4 3 16,0 0 0-16,0 0-4 16,0 0-8-16,0 0-61 15,-3 0-83-15,-10-19-92 16,-15-8-114-16</inkml:trace>
  <inkml:trace contextRef="#ctx0" brushRef="#br0" timeOffset="41300">1440 238 75 0,'0'0'328'0,"0"0"-182"16,0 0-20-16,0 0-16 15,0 0-15-15,0 0-18 16,0-58-9-16,0 58-19 16,0 0-4-16,0-3-4 0,0 3-3 15,0 0-6 1,0 0-7-16,0 0-14 0,-20 21-6 16,-30 33 2-16,-20 25 12 15,-10 14 2-15,-7 15 7 16,0 1-8-16,3 5 3 15,15 4-10-15,5-4-4 16,13-10 0-16,21-13-4 16,10-19-1-16,11-21-1 15,9-14-3-15,-5-10 2 16,5-12 1-16,0-7-3 16,0-8 1-16,0 4 1 15,0-4 0-15,0 0-2 0,0 0-16 16,0 0-69-1,0-4-48-15,0-11-106 0,0-3-102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1:52:38.70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74 692 63 0,'0'0'123'16,"0"0"-16"-16,0 0-9 15,0 0-9-15,0 0-40 16,0 0 30-16,-28-15-5 16,19 7 12-16,3-8 16 15,-2-2-16-15,5 0 15 16,0 0-5-16,-3-3 12 15,3 0-11-15,3-6-14 16,-5 2-22-16,2 8-2 16,3-1-15-16,0 12-12 15,0 3 1-15,0 3-11 16,0 0-14-16,0 0-5 0,0 0-3 16,0 21-7-16,17 18 7 15,6 6 3-15,0 6-3 16,1-3 0-16,-1 3 1 15,-3-3 1-15,-3-8 1 16,0-11-3-16,-7-14 0 16,-6-9 0-16,2-6 1 15,-6 0 0-15,10-6 1 16,-3-24 3-16,3-11 6 16,1-17-5-16,-2 4 5 15,0-6-1-15,2 3-7 16,3 8 4-16,-8 11-7 15,4 10 1-15,-3 13-1 0,-4 7-4 16,-3 8-33-16,0 0-44 16,7 0-56-16,3 0-92 15,0 20-39-15,1 7-112 16</inkml:trace>
  <inkml:trace contextRef="#ctx0" brushRef="#br0" timeOffset="823">381 466 568 0,'0'0'192'16,"0"0"-27"-16,0 0-23 15,0 0-24-15,0 0-17 0,0 0-20 16,0-69-29-16,0 69-25 16,0 0-26-16,11 0-1 15,-8 19-11-15,7 10 11 16,-7 4 1-16,0 7 3 15,1-5-1-15,-1 5 2 16,4-4-1-16,-1-6-3 16,5-9 1-16,9-5-1 15,3-11 5-15,7-5-3 16,13 0 3-16,8 0 5 16,-1-5-6-16,-7-11-2 15,-9-5 1-15,-7 3 3 0,-4 0-1 16,-6-3 10-1,-5 6 7-15,-1-6-1 0,-5 0-1 16,-2 2 4-16,-4-2-7 16,0 9 2-16,0 3 0 15,0 7-3-15,0-2-1 16,0 2-6-16,0 2-8 16,0 0-2-16,0 0 0 15,0 0-2-15,0 17-6 16,0 8 8-16,0 10 1 15,0 2-1-15,0-1 4 16,3-3-4-16,4 0 0 16,0-6 0-16,-1-15 0 15,-6-6 2-15,0-3-1 16,0-3-1-16,0 0 6 0,0-3 1 16,0-24 4-16,0-12-8 15,0-6 0-15,0 0-3 16,0-6 0-16,0-1 0 15,0 2 1-15,0-10 3 16,0-1-5-16,14 4 1 16,9 0-1-16,-3 21 0 15,0 9-3-15,-6 18 3 16,2 9-3-16,7 0-8 16,0 6-4-16,5 24-1 15,-15 6 7-15,-6 9-1 16,-7 3 0-16,0 1-4 15,-4-2-10-15,-23-7 8 0,4-7-10 16,0-4 7-16,3-8 12 16,10-2 2-16,3-7 2 15,7-3 2-15,0-1-4 16,4 5 1-16,29 2 5 16,16 0 0-16,15 0-1 15,7 3-7-15,13 6-2 16,3 12-42-16,-5 15-34 15,-25 9-94-15,-36 0-234 16</inkml:trace>
  <inkml:trace contextRef="#ctx0" brushRef="#br0" timeOffset="10197">318 395 628 0,'0'0'177'16,"0"0"-26"-16,0 0-35 15,0 0-7-15,0 0-12 16,0 0-40-16,0 0-5 15,0 0-17-15,46-133 1 16,-43 133-7-16,-3 0-6 16,0 0 5-16,0 0-17 15,0 0 7-15,0 0 1 16,0 0-3-16,0 0 4 0,0 0-5 16,0 0-6-16,0 3-8 15,-3 33 2-15,-20 18-2 16,-3 15 10-16,-1 4-1 15,-1 2-7 1,5 0 2-16,3 1-3 0,0-5 3 16,1-5-2-16,-1 1-3 15,0-13 4-15,6-9-3 16,0-15 5-16,5-12-6 16,6-14 4-16,-1-4 4 15,4 0-2-15,0 0 6 16,0 0 12-16,-4 0 3 15,4-4 1-15,0-20-11 0,0-6 3 16,0-15-14-16,4-6-4 16,20-9-2-16,2-16 0 15,11-5 2-15,4-9-2 16,-6-1 5-16,2 14-5 16,-13 17 2-16,-7 14-1 15,-8 22 0-15,-6 9-1 16,2 9 1-16,-5 3-1 15,0 0 1-15,0 3-1 16,0 0 0-16,0 0-3 16,0 0 3-16,0 0 0 15,0 0-1-15,0 0-1 16,0 3-8-16,0 18 4 0,-14 15-8 16,-16 18 14-16,-7 16 0 15,0 5 2-15,8 0-2 16,5-3 0-16,1-9 0 15,6-6-1-15,3-11 1 16,2-13 0-16,4-9-3 16,5-15 4-16,-3-6-1 15,6-3 1-15,0 0 1 16,0 0-1-16,0 0 4 16,0-6-1-16,0-21 1 15,0-19-2-15,0-14-3 16,20-9-1-16,9-15 1 15,5-4 1-15,-4 5 0 16,-4 4 0-16,2 10-1 0,-12 12 1 16,-6 15-1-16,-3 17 0 15,-7 17 0-15,0 8-1 16,0 0 1-16,0 0-4 16,0 12-8-16,0 21-2 15,0 18 7-15,-7 18 3 16,-16 13 4-16,-5 5 0 15,-4 0-2-15,2 0-1 16,-1-12 1-16,5-11 2 16,3-14-5-16,9-13-4 15,1-13 7-15,5-12-2 16,5-9-2-16,3-3 3 16,0 0 2-16,0 0 1 15,0 0-8-15,0-15-24 0,0-6-64 16,0 2-50-1,0 4-149-15,-6 7-218 0</inkml:trace>
  <inkml:trace contextRef="#ctx0" brushRef="#br0" timeOffset="34052">699 343 436 0,'0'0'171'0,"0"0"-71"16,0 0-4-16,0 0-18 15,0 0-12-15,0 0-16 16,20-102-1-16,-20 93 10 0,0 3 14 15,0 0-3-15,0-3-28 16,0 3-11-16,0-1 2 16,0 2-4-16,0 5-10 15,0-3-3-15,0 3-10 16,0 0-6-16,-3 18-5 16,-14 24 5-16,-6 18 0 15,-5 12 5-15,-5 7 0 16,-7 13 2-16,-6 14 7 15,-12 12 3-15,-2 5-8 16,4-3 4-16,2-18-4 16,18-24-2-16,16-20-3 15,6-20-4-15,14-16 3 0,0-10-2 16,0-9 0 0,0-3 0-16,0 0 5 0,0 0 7 15,0-21 9-15,17-24 10 16,16-24-21-16,4-28-7 15,6-20-2-15,7-21 2 16,7-1-2-16,-3 7-2 16,-4 29 1-16,-10 28 0 15,-13 27-1-15,-13 18-8 16,-8 18-15-16,-6 12-15 16,0 0-48-16,0 12-76 15,-17 33-22-15,-10 13-12 0,1 2-120 16</inkml:trace>
  <inkml:trace contextRef="#ctx0" brushRef="#br0" timeOffset="45773">1671 115 222 0,'0'0'154'0,"0"0"-41"15,0 0-15-15,0 0 3 16,0 0-21-16,0 0-2 16,-9-52-8-16,-5 46-17 15,0-3 10-15,2 7-11 0,4-4-16 16,-2 2 4-16,7 4-10 16,0-2 2-16,0-2-8 15,3 4 7-15,0-2-9 16,0-5 2-16,0 5-10 15,-4-4 0-15,4 2-7 16,0-2-2-16,-4 4-2 16,-2 2-1-16,-8 0-2 15,-21 23-10-15,-34 41 8 16,-24 23 2-16,-17 12 8 16,-3 3 4-16,15-8 3 0,5-11-3 15,19 5-5 1,10-19-4-16,12-6 1 0,8-15-3 15,15-17 1-15,9-17 0 16,9-7-1-16,11-7-1 16,0 0 1-16,0 0-1 15,0 0-3-15,0 6-43 16,-14 12-84-16,-12 12-110 16,-15 3-115-16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1:49:30.11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8246 370 439 0,'0'0'338'0,"0"0"-286"16,0 0-17-16,0 0 43 16,0 0-1-16,0 0-41 15,90 0-32-15,34 0 66 16,61 0 12-16,38-15-30 15,22-9-8-15,-12 0-14 16,-15 10-8-16,-29 1-6 16,-21 7-13-16,-24 3 5 15,-23 0 0-15,-28 3-7 16,-23 0 1-16,-24 0 4 16,-15 0-5-16,-18 0 0 0,-6 0 2 15,-7 0-2 1,0 0 3-16,0 0 4 0,0-12 7 15,-17-9-5-15,-26-6-10 16,-14-3 0-16,-16 2 0 16,-11 1 1-16,-6 0 3 15,0 0-2-15,6 0-1 16,21 6 6-16,19 9-7 16,27 3 3-16,14 9 5 15,3 0-4-15,0 0-4 16,10 0-10-16,27 0 4 15,16 31 6-15,21 1 6 16,2 7 6-16,8 1 2 16,-13-1-1-16,-15 0-2 15,-16-3-10-15,-23-3-1 16,-11-2 0-16,-6 13-7 16,-43 10-35-16,-53 6-107 0,-42 4-137 15,-13-7-480-15</inkml:trace>
  <inkml:trace contextRef="#ctx0" brushRef="#br0" timeOffset="84694">213 6019 561 0,'0'0'179'15,"0"0"-18"-15,0 0-6 0,0 0-29 16,0 0-35-16,0 0-13 15,-118-150-34-15,115 138-14 16,3 3-1-16,0 3-13 16,0-3-14-16,31 3-2 15,12 0-1-15,7 6-1 16,10 0-3-16,-7 8 3 16,-2 23 0-16,-8 14-4 15,-16 6-2-15,-21 9-5 16,-6 10-8-16,-3-4 1 15,-37-1 0-15,-13-7-8 16,-1-16-2-16,7-12 8 0,13-12 9 16,11-9 8-16,17-6 2 15,2-3 3-15,4 0 2 16,0 0 8-16,0 0 2 16,0 0-4-16,0-9-8 15,30-6-5-15,13 6 2 16,5 3 0-16,5 6 3 15,4 0-4-15,-4 18 3 16,-2 18-6-16,-12 7 1 16,-5 5 6-16,-14-1-1 15,-13-5 0-15,-7 1 2 16,0-10-1-16,-38-9 0 16,-14-9 2-16,-15-9 3 0,-11-6 4 15,-5 0-2-15,4 0-6 16,4-18 3-16,15-6 0 15,13-3-3-15,18 2-1 16,12 2-3-16,17 2-39 16,20-10-172-16,57-2-84 15</inkml:trace>
  <inkml:trace contextRef="#ctx0" brushRef="#br0" timeOffset="85302">1352 6196 744 0,'0'0'199'0,"0"0"-43"16,0 0-9-16,0 0-30 16,0 0-30-16,0 0-42 15,-136-89-15-15,136 89-24 16,0 0-6-16,0 14-10 15,0 26 9-15,0 8 1 16,0 3 0-16,0 0 3 16,0-6-3-16,0-6 0 15,20-6 0-15,3-9-3 16,7-8 2-16,7-5 0 0,-2-11-4 16,3 0 5-16,-1 0 2 15,-14 0-1-15,0-9 1 16,-6-6 10-16,-4-5-7 15,-2-5 0-15,-5 4-2 16,-3 3 2-16,-3 7 0 16,0 4 4-16,0 7-1 15,0 0-6-15,0 0-2 16,0 0-12-16,11 3-3 16,6 21 8-16,9 4 7 15,4-1 0-15,7-10-6 16,0-1-1-16,-1-10 3 15,4-6 4-15,3 0 0 16,-2 0 0-16,-1-25 3 0,-10-4 7 16,-6-4-8-16,-17-4 15 15,-7-2 10-15,0-3-7 16,0 0-8-16,-21 3-6 16,-8 6-6-16,-5 8 0 15,4 8-3-15,6 13-6 16,11 4-41-16,2 10-61 15,11 34-69-15,0 5-68 16,31-4-76-16,16-9-362 16</inkml:trace>
  <inkml:trace contextRef="#ctx0" brushRef="#br0" timeOffset="86584">2254 6356 498 0,'0'0'227'0,"0"0"-21"0,0 0-26 15,0 0-34-15,0 0-32 16,-14-160-54-16,-6 143-26 16,2-1-14-16,-7 12-2 15,5 3-16-15,-4 3-2 16,1 0-1-16,0 3-3 16,0 32 0-16,6 5 2 15,7 5 2-15,7 0 0 16,3-3-4-16,0-3-2 15,27-9-26-15,10-9-4 0,-5-9-2 16,6-8 12-16,-1-4 17 16,3 0 9-16,-1-19 5 15,1-10-3-15,-9-4 10 16,-1-1 16 0,-10 1 7-16,-11 3 2 0,-1 3-10 15,-8 8-11-15,0 8 6 16,0 8-11-16,0 0-11 15,0 3-6-15,0 0-7 16,0 15-1-16,0 15 14 16,0 3 0-16,12-3-2 15,19-9-8-15,13-3-6 16,5-5 10-16,15-13 4 16,10 0 1-16,-4 0 1 15,-6-16 5-15,-15-5-5 0,-18 0 2 16,-15 0 1-16,-5-3 1 15,-8-3-2-15,-3 0 12 16,0 3-1-16,0 2 2 16,0 11-1-16,-7 5-14 15,0 2-6-15,1 4 6 16,6 0-10-16,0 13-6 16,0 20 13-16,0 0 6 15,6-6-6-15,25-3-4 16,9-15-6-16,10-9 3 15,7 0 10-15,2 0 0 16,-16-24 3-16,-2-3 0 0,-13-1 2 16,-13 1 2-16,-1-2 11 15,-14-2 9-15,0 4 6 16,0 0-10-16,-11 6-10 16,-12 9-6-16,10 6 4 15,-4 6-11-15,-3 3-6 16,0 39 5-16,-6 18-2 15,6 22 4-15,13 14-5 16,7 15 3-16,0 13 1 16,4 5 2-16,25 6 0 0,-3 0-2 15,5-8 1 1,-4-13 0-16,-7-23-1 0,-6-28 0 16,-11-27 1-16,-3-21 1 15,0-15 0-15,-14 0 8 16,-39-3-10-16,-18-27 9 15,-22-12-6-15,-17-9 0 16,6-3-3-16,3-1-11 16,35 1 4-16,39 0 3 15,27-9 1-15,34-10-16 16,56-4-3-16,26-11 0 16,12 1-3-16,-1 0 0 15,-14 0 15-15,-15 0 10 16,-15 5 0-16,-13 7 0 15,-13 6 2-15,-13 5 2 0,-12 7 3 16,-11 6 9 0,-4 6 4-16,-14 3-7 0,-3 9 4 15,0 12-5-15,0 6-8 16,0 12-4-16,-13 3-4 16,-18 0-3-16,-6 39 5 15,-2 12 0-15,11 7 2 16,22 2 0-16,6-10-2 15,0-4-2-15,10-1 3 16,17 0 0-16,9 3 1 16,1-3 0-16,0 0 0 15,-7-6 3-15,-10-5-3 0,-9-5-1 16,-11-8-4 0,0-3 5-16,0-5-1 0,-11-7 2 15,-35-6 0-15,-18 0 7 16,-13 0-3-16,4 0-1 15,0-12-2-15,5-1-2 16,18 1-5-16,17 3-27 16,9 1-39-16,24-4-71 15,0-7-149-15,4-2-260 16</inkml:trace>
  <inkml:trace contextRef="#ctx0" brushRef="#br0" timeOffset="86944">420 7294 562 0,'0'0'130'15,"0"0"-34"-15,0 0 56 16,0 0 11-16,0 0-52 16,0 0-82-16,0 0-22 15,177-14 24-15,77-13 52 16,53-4-22-16,38 1-31 0,-1 0-15 16,-14 6-3-1,-18 3-9-15,-38 9 4 0,-48 6-2 16,-68 3-5-16,-65 3-5 15,-55 0-23-15,-35 0-59 16,-3 24-24-16,-55 13-40 16,-55 7-98-16,-37 4-116 15</inkml:trace>
  <inkml:trace contextRef="#ctx0" brushRef="#br0" timeOffset="87222">523 7707 407 0,'0'0'193'16,"0"0"-56"-16,0 0-1 0,0 0-79 15,0 0-30-15,0 0 47 16,285 0 46-16,-62-12 12 16,61-15-19-16,48-15-44 15,15-7-17-15,3-5-9 16,-29 6-21-16,-46 6 1 15,-58 15 0-15,-61 6-3 16,-52 11-3-16,-37 8-9 16,-33 2-5-16,-22 0-3 15,-12 0-22-15,0 6-77 0,-46 24-109 16,-18 0-265-16</inkml:trace>
  <inkml:trace contextRef="#ctx0" brushRef="#br0" timeOffset="74845">6409 2653 614 0,'0'0'241'16,"0"0"-93"-16,0 0-12 16,0 0-3-16,-34-156-24 15,34 147-28-15,0 6-40 16,0 3-4-16,0 0-12 15,0 0-13-15,0 0-12 16,0 33-9-16,0 33 9 16,0 24 1-16,0 24 16 0,0 10-1 15,0 14-8 1,0 19 0-16,0 14 3 0,0 3-7 16,-6 2-1-16,6-18 0 15,0-13 0-15,0-6 2 16,6-10-3-16,14-15-1 15,1-18 2-15,-4-24-3 16,-5-26 1-16,-4-19 0 16,-5-12-1-16,-3-9 0 15,0-6 5-15,0 0 5 16,0-3 7-16,-17-30 25 16,-24-21-36-16,-5-10 4 0,-8-5-5 15,1 0-2-15,3 12-1 16,10 15 0-16,9 11 1 15,16 19-3-15,7 6 2 16,8 6-2-16,0 0-8 16,0 12-6-16,17 28 1 15,23 11 13-15,10 0 1 16,1-2-1-16,2-8 0 16,4-1 0-16,-4-7-2 15,4-6 2-15,-4-6-1 16,1-15-1-16,-1-6 0 15,-2 0 4-15,-5-21-2 16,-5-18 5-16,-12-9-4 16,-18-7-1-16,-11 4-15 15,-20-3-50-15,-51 11-39 0,-19 10-157 16,-3 6-250-16</inkml:trace>
  <inkml:trace contextRef="#ctx0" brushRef="#br0" timeOffset="75631">7957 2608 723 0,'0'0'149'0,"0"0"7"15,0 0 4-15,0 0-33 16,0 0-34-16,-78-162-22 16,72 153-30-16,6 5 3 0,-3 4-19 15,3-2-7-15,0 2-4 16,0 0-14-16,0 0-1 16,0 24-10-16,0 45 4 15,0 39 7-15,0 31 12 16,-5 14-6-16,5 4 0 15,0 5-1-15,0 0 0 16,0-2 2-16,0-10-6 16,11-14 1-16,-5-22-1 15,-3-15 0-15,5-15-1 16,-5-18 1-16,-3-14-1 16,0-19 2-16,0-15 0 0,0-9-2 15,0-9 1-15,0 0 7 16,0 0 0-16,0-15 15 15,-14-28 7-15,-22-11-27 16,-1-9 0-16,-3 0-1 16,-7 3 1-16,10 12-2 15,8 18-1-15,6 12 0 16,12 12 0-16,11 6-1 16,0 0-2-16,0 0-6 15,3 12-8-15,31 24 13 16,9 9 3-16,10 0 2 15,1-3 0-15,2 0 0 16,-2-3-1-16,-4-6 2 0,-7-8-2 16,-5-10-5-16,-9-9-7 15,-1-6 5-15,-2 0 7 16,4-4-9-16,7-32-6 16,0-15-39-16,-7-6-49 15,-20 0-120-15,-10 0-200 16</inkml:trace>
  <inkml:trace contextRef="#ctx0" brushRef="#br0" timeOffset="76502">9350 2545 623 0,'0'0'212'0,"0"0"-37"16,0 0 6-16,0 0-23 15,0 0-67-15,0 0-24 16,0-153-8-16,0 153-22 16,0 0-18-16,0 0-19 15,0 18-5-15,0 36 1 16,7 33 4-16,-1 25 4 16,1 11 0-16,0 12 6 0,-1 4 0 15,-3-2 3-15,-3 6-4 16,0-2-4-16,0-9 0 15,0-6-3-15,8-21 3 16,-2-20-5-16,3-20 1 16,-1-19-1-16,-2-19 2 15,-3-11-1-15,0-14 0 16,2-2 0-16,-5 0 4 16,0 0 5-16,0 0 23 15,-5-24 8-15,-21-21-22 16,-11-6-14-16,-10-7 0 15,-2 4-4-15,2 6 3 16,7 9-4-16,6 12 1 16,14 12 3-16,10 6-4 15,10 6-2-15,0 3 0 0,0 0-10 16,3 30-6-16,24 18 16 16,13 15 2-16,0-3 0 15,7-6 0-15,-4-2 0 16,4-10 0-16,-7-12 0 15,4-9 0-15,2-12 0 16,5-6 0-16,5-3 4 16,1 0-1-16,4-36 0 15,-1-9 3-15,-7-9-4 16,-16 0 0-16,-20-3-2 16,-17 3-51-16,-40 8-65 15,-41-2-136-15,-26 0-411 0</inkml:trace>
  <inkml:trace contextRef="#ctx0" brushRef="#br0" timeOffset="114973">14995 6169 461 0,'0'0'351'0,"0"0"-252"0,0 0 6 16,0 0-50-16,0 0-54 16,0 0 36-16,264 52-18 15,-128-43-12-15,2-3-7 16,-19-6-173-16,-24 0-264 16</inkml:trace>
  <inkml:trace contextRef="#ctx0" brushRef="#br0" timeOffset="115674">15924 5920 734 0,'0'0'303'0,"0"0"-137"16,0 0-36-16,0 0-36 16,0 0-27-16,0 0-26 15,-47-9-40-15,36 75 2 16,-1 22 5-16,1 8-5 15,8 3 14-15,3-3-2 16,0-3-8-16,0-18-2 16,0-17-2-16,0-22-3 15,0-24 0-15,0-12 0 0,0 0 7 16,0-25 11-16,0-31 25 16,-9-23-34-16,-8-14-7 15,-7-6-2-15,4-10 2 16,3-5-2-16,14-3 0 15,3-3 0-15,0 12-3 16,30 17-7-16,16 31 0 16,8 21-6-16,10 30 14 15,6 9-4-15,4 15 3 16,-4 39 0-16,-21 21-7 16,-18 18-4-16,-31 19-10 15,-4 8 8-15,-46 1 1 16,-16-7 4-16,2-9-7 0,14-9 0 15,19-17-11 1,25-23-1-16,6-16-7 0,17-16 1 16,39-18 3-16,25-6 33 15,19-9 1-15,4-31 10 16,-8-16 0-16,-15-5 17 16,-14-5 5-16,-15 3-7 15,-17 6 3-15,-18 11-9 16,-14 17 22-16,-3 14-13 15,0 9-9-15,0 6-20 16,0 0-1-16,0 0-5 16,-14 30 5-16,-6 18 1 0,4 9 8 15,8 3-5 1,8-6-3-16,0 0 0 0,17-8 0 16,13-11 0-16,10-7-2 15,8-10 2-15,2-12-13 16,-4-6-40-16,-5 0-79 15,-18-27-87-15,-14-21-83 16,-9-18-310-16</inkml:trace>
  <inkml:trace contextRef="#ctx0" brushRef="#br0" timeOffset="115970">16766 5866 264 0,'0'0'406'0,"0"0"-249"15,0 0-49-15,0 0-14 16,0 0-18-16,0 0-33 15,-134-147-42-15,134 153-1 0,0 21-9 16,0 8 7-16,20-8-5 16,10-6 7-16,10-5 1 15,1-16 9-15,2 0 5 16,-6 0 26-16,-7-27 33 16,-13-10 4-16,-11-11-10 15,-6-3-24-15,-3 7-39 16,-34 1-5-16,-10 13-4 15,4 15-3-15,5 12 4 16,6 3-13-16,15 18-53 16,7 36-37-16,10 21-9 15,0 19-79-15,16 8-124 0,18 3-297 16</inkml:trace>
  <inkml:trace contextRef="#ctx0" brushRef="#br0" timeOffset="117066">17287 6317 650 0,'0'0'221'16,"0"0"-72"-16,0 0 7 15,0 0-36-15,-56-183-49 16,12 152-39-16,4 10-5 16,6 13-6-16,4 8-8 15,4 0-13-15,3 27-2 16,-11 27-3-16,7 6 6 15,10 3-1-15,8-6 0 16,9-12-1-16,6-11-29 0,44-13 26 16,13-13 4-16,4-8 5 15,-7 0 1-15,-19 0-3 16,-15-2 6-16,-12-11 21 16,-8 1 22-16,-6 6-7 15,0 4-10-15,0 2-5 16,0 0-30-16,0 8-7 15,0 38 7-15,3 26 6 16,14 24-1-16,18 12 8 16,0 10-2-16,6-1 3 0,-10 3-4 15,-11 0-6 1,-11-2 0-16,-6-7-3 0,-3-21-1 16,0-23-1-1,0-29 0-15,-3-22-3 0,-20-16-1 16,-18 0 5-16,-16-46 19 15,-19-38-9-15,-8-30-7 16,1-22-3-16,-1 4-3 16,20 3-10-16,21 15 3 15,40 18 7-15,3 5-11 16,54 12-5-16,45 8 14 16,32 1 2-16,33 4 1 15,3 1 0-15,-13 1-1 16,-27 1 3-16,-31 3 3 15,-18-6 0-15,-18-4-1 0,-17 1 3 16,-19 0 3-16,-24 3 9 16,0 6 0-16,-3 8-11 15,-21 16 0-15,0 16-4 16,11 7 1-16,2 13-3 16,2 0-1-16,-8 21-5 15,-3 37 5-15,-3 19 2 16,6 14-2-16,10 2 1 15,7-3 0-15,0-5 0 16,0-10 1-16,27-12-1 16,4-18 0-16,4-15 0 15,3-15 1-15,2-12 1 0,3-3 1 16,4-3-1 0,-4-24 5-16,-6-3-6 0,-4-3 4 15,-5 0-5-15,-2 5 1 16,-9 11-1-16,3 5 0 15,1 12-2-15,2 0-6 16,12 0 4-16,9 15 2 16,4 12 0-16,5 0 3 15,4-3-1-15,-1-6 2 16,-5-12-2-16,-4-6 1 16,-7 0 3-16,-8-24-2 15,-1-18 1-15,-4-12 0 16,-7-16 1-16,-11-19 2 15,-9-14 4-15,0-5-4 16,-12 5 5-16,-29 16 3 0,-2 18-7 16,-3 27 2-16,11 21-2 15,12 15-5-15,0 6-2 16,6 42-10-16,0 36 7 16,4 25 3-16,13 14 0 15,21 3 2-15,34-2-2 16,17-10-36-16,1-21-30 15,-7-14-15-15,-5-25-59 16,-18-19-62-16,-9-17-21 16,-15-12-20-16,-19-8-52 15</inkml:trace>
  <inkml:trace contextRef="#ctx0" brushRef="#br0" timeOffset="117213">18648 6013 509 0,'0'0'215'15,"0"0"-136"-15,0 0-68 16,0 0 1-16,203-45-8 16,-82 42-4-16,3 3-113 15,12-15-112-15,25-24-172 16</inkml:trace>
  <inkml:trace contextRef="#ctx0" brushRef="#br0" timeOffset="117455">19400 5011 642 0,'0'0'256'16,"0"0"-74"-16,-162-153-22 15,156 135-54-15,6 18-11 16,3 15-58-16,55 54-24 16,22 37 5-16,23 23 21 15,-3 15-14-15,-10 13-7 16,-26 5-8-16,-27 10 2 15,-34-1-8-15,-3 0-2 16,-76-8-2-16,-35-4 0 16,-26-12-18-16,-13-8-80 15,20-25-193-15,16-18-698 16</inkml:trace>
  <inkml:trace contextRef="#ctx0" brushRef="#br0" timeOffset="111922">7081 6414 608 0,'0'0'344'15,"0"0"-180"-15,0 0-10 16,-31-178-28-16,28 142-45 15,3 5-19-15,0 14-17 0,0 11-10 16,0 6-9-16,0 0-10 16,0 9-16-16,0 32-9 15,27 26 9-15,6 14 2 16,-2 6-2-16,2 16 1 16,4-5 2-16,-5-1-2 15,2-16 0-15,-7-20-1 16,-4-26 1-16,-9-16-2 15,-8-17 2-15,5-2 0 16,5-33 9-16,15-36 17 16,6-27-16-16,6-18-3 15,-4-12-4-15,-2-10-1 16,0-2 0-16,-10 15-3 0,-7 36 1 16,-9 32-1-1,-8 37-5-15,-3 18-24 0,3 9-51 16,6 49-53-16,8 25 51 15,-3 25-142-15,-11 10-154 16,4-6 63-16</inkml:trace>
  <inkml:trace contextRef="#ctx0" brushRef="#br0" timeOffset="113097">7905 6675 368 0,'0'0'318'0,"0"0"-91"16,0 0-52-16,0 0-18 15,17-157-47-15,-30 124-38 0,-17 3-20 16,-3 3-11-16,-1 9-19 16,5 12 0-16,4 3-21 15,7 3 1-15,-3 0-2 16,4 36-3-16,-3 16 3 16,0 14 0-16,11 0-4 15,9-3 4-15,0-9-9 16,9-15-23-16,28-9-15 15,7-14 5-15,2-14 31 16,1-2 8-16,-4 0 3 16,-3-27 3-16,-6-6 1 15,-7-3 4-15,-7 6-3 0,-11 3 8 16,-6 15 0 0,-3 6 12-16,0 6-6 0,0 0-13 15,0 0-6-15,0 0-4 16,0 9-11-16,14 18 15 15,13 3 1-15,13-3 1 16,3-9-2-16,24-14 0 16,0-4 0-16,10 0 0 15,-4-31 1-15,-12-8 2 16,-12-12 2-16,-15-12-1 16,-10-15 2-16,-10-19 8 15,-14-8 1-15,0-10 6 16,0-1-3-16,-28 7-4 15,-2 25-2-15,4 27 0 16,3 24 1-16,9 23-4 0,4 10-9 16,-7 4-2-16,-3 53-12 15,-14 39 14-15,-5 27 3 16,11 10-3-16,16-1 2 16,12-9-2-16,0-11 0 15,20-16-1-15,19-24-3 16,9-18-7-16,-2-20-3 15,7-22 3-15,11-12 7 16,7 0 4-16,8-37 3 16,-1-11 0-16,-12-3-1 15,-16-3-1-15,-13-3 2 16,-14-1 0-16,-12 8 0 0,-11 11 3 16,0 12-1-16,0 14 3 15,0 7-7-15,0 6-2 16,0 0 1-16,0 9-11 15,0 28 7-15,0 11 4 16,9-1 0-16,5-7 0 16,7-7 0-16,5-6-11 15,3-12 2-15,9-9 5 16,-1-6-3-16,3 0 7 16,-1-6 0-16,-2-24 4 15,-6-9 2-15,-8-9-2 16,-10-1-2-16,-10-5 2 15,-3 3 3-15,0 9 1 0,0 9-3 16,0 18 5 0,0 12-9-16,0 3-1 0,0 3-9 15,0 39-4-15,0 12 12 16,11 3 1-16,12-5 0 16,3-7 0-16,11-12-1 15,7-9-7-15,2-18-1 16,9-6 9-16,0 0 0 15,-3-19 0-15,-6-14 1 16,-10-5 1-16,-8-7 3 16,-11-3-4-16,-8-4 3 15,-9 4-2-15,0 6 2 0,-3 12 6 16,-20 9-7 0,6 15-3-16,3 6-8 0,-2 18-1 15,-4 39 4-15,6 9 5 16,8 3 2-16,6-9-2 15,0-15-1-15,15-8 1 16,16-10 1-16,2-9-1 16,7-6-1-16,4-9-12 15,7-3-41-15,-8 0-53 16,-10 0-120-16,-19-18-187 16</inkml:trace>
  <inkml:trace contextRef="#ctx0" brushRef="#br0" timeOffset="113554">10450 6281 665 0,'0'0'128'0,"0"0"-61"16,0 0 14-16,0 0 9 16,0 0-62-16,0 0 51 15,254 24 18-15,-112-21-46 0,3-3-22 16,-15 3-21-1,-12 0-6-15,-22 3-4 0,-6 0-119 16,-13-6-233-16</inkml:trace>
  <inkml:trace contextRef="#ctx0" brushRef="#br0" timeOffset="114622">12017 5881 600 0,'0'0'327'15,"0"0"-187"-15,0 0-18 0,0 0-9 16,0 0-22 0,0 0-40-16,-17-48-37 0,11 63-14 15,-11 36-2-15,-10 21 2 16,-4 16 6-16,5 5-2 15,6 3 0-15,17 0-1 16,3-3-2-16,9-8 0 16,36-13 2-16,8-18-6 15,7-21-5-15,16-21 5 16,5-12 3-16,5-3 6 16,-5-33 2-16,-20-3-4 15,-15-9-1-15,-20 3 2 16,-15-3-4-16,-11 2 6 15,0 5 1-15,-7 4 1 16,-17 13 0-16,-2 12-2 0,9 6-7 16,0 6-1-1,1 0-8-15,-1 21 6 0,-3 21 2 16,6 12 2-16,14 0-1 16,0-3 0-16,37-3-2 15,27-8-2-15,17-13-3 16,22-24-1-16,14-3 7 15,-1-9 1-15,-12-31 2 16,-20-4 4-16,-18-16-4 16,-15-7 6-16,-18-11 17 0,-13-6 10 15,-17-6 4 1,-3 6-6-16,0 11-10 16,-29 13-3-16,-2 24 1 0,7 15-4 15,9 15-8-15,4 6-9 16,-9 39-12-16,-3 39 12 15,-4 33 5-15,10 19-2 16,14 14-3-16,3 15-1 16,0 16 1-16,9 9 2 15,15-4 1-15,7-23-6 16,-2-41-3-16,5-46-35 16,10-40 34-16,2-30 7 15,12 0 2-15,8-45 6 16,1-15-4-16,-10-6 0 15,-18-4 1-15,-14-11-4 0,-22-3 1 16,-3-3-4-16,-11 9 2 16,-39 11-12-16,-16 16 0 15,-1 15-7-15,13 12 9 16,17 12 5-16,27 6 0 16,10 3 2-16,0 3-32 15,44-3-22-15,33-12 52 16,26-12 5-16,4-12 2 15,-7-15-1-15,-7-6-1 16,-15-13 4-16,-8-11 0 16,-16-6 7-16,-14-7 13 15,-20-1-4-15,-16 7-3 16,-4 12-3-16,0 19 8 16,-21 22-5-16,1 16-8 0,6 17 1 15,8 5-6-15,-5 15-4 16,-4 60-10-16,-9 33 10 15,4 27 5-15,13 1-5 16,7-16 1-16,0-18-2 16,40-23-2-16,3-22-17 15,15-18-22-15,2-21-19 16,-1-18-28-16,-11 0-40 16,-22-18-88-16,-26-21-32 15,0-9-93-15</inkml:trace>
  <inkml:trace contextRef="#ctx0" brushRef="#br0" timeOffset="114759">13862 6266 439 0,'0'0'250'0,"0"0"-83"16,0 0-50-16,0 0 27 15,0 0-66-15,0 0-58 16,101-51-20-16,-2 51 0 16,-5 0-2-16,-15 8-63 15,-15 5-180-15,-17-5-209 16</inkml:trace>
  <inkml:trace contextRef="#ctx0" brushRef="#br0" timeOffset="118356">6619 5580 435 0,'0'0'208'15,"0"0"2"-15,0 0-34 0,0 0-31 16,0 0-36 0,0 0-44-16,-44-39-39 0,9 108-20 15,-14 31 45-15,6 29-5 16,0 31 3-16,-4 17-7 15,12 9-9-15,14 1-8 16,21-19-9-16,24-18-15 16,55-26 1-16,18-31-2 15,-1-20-2-15,-1-25-20 16,-28-13-92-16,-21-14-186 16,-15-11-328-16</inkml:trace>
  <inkml:trace contextRef="#ctx0" brushRef="#br0" timeOffset="147345">12462 8215 580 0</inkml:trace>
  <inkml:trace contextRef="#ctx0" brushRef="#br0" timeOffset="200575">7584 8166 472 0,'0'0'312'0,"0"0"-116"16,0 0-4-16,0 0-12 16,0 0-65-16,0 0-29 15,-43-2-44-15,43-13-10 16,0-6-13-16,0-1-7 15,0 5-5-15,17-1-7 16,6 5 0-16,15 5 1 16,-1 1-1-16,9 7-1 15,-2 0-2-15,-4 7 0 0,-4 22 3 16,-5 8 0-16,-19 13-1 16,-7 14 1-16,-5 11 0 15,-11 6 0 1,-29 6 0-16,-13 1 1 0,-4-10-2 15,1-12 1-15,5-12 0 16,13-24 0-16,12-12 1 16,9-11 5-16,11-7-6 15,3 0 7-15,-4 0 2 16,3-21-3-16,1-13-4 16,3 1 2-16,0 9 0 15,0 6 4-15,0 6 0 16,0 9 1-16,0 3 3 15,0 0-6-15,0 0-6 16,0 0 0-16,0 0-1 0,0 0-6 16,0 0 0-16,28 0 2 15,7 12 3-15,12 9 4 16,7-3-1-16,3 1-1 16,7-7 3-16,6-4-3 15,-1-8 3-15,12 0-1 16,0-6 0-16,-8-18 2 15,-7 0-4-15,-19 3 0 16,-19 1-2-16,-16-2-4 16,-12-2-84-16,0-3-105 15,-26-6-223-15</inkml:trace>
  <inkml:trace contextRef="#ctx0" brushRef="#br0" timeOffset="205163">9166 8046 646 0,'0'0'127'15,"0"0"-38"-15,0 0 21 0,0 0 17 16,0 0-34-16,0 0-29 16,-140-22-11-16,140 20-15 15,0 2-9-15,0-4-10 16,0 4-8-16,7 0-3 15,30 0-6-15,22 0 13 16,21-3 5-16,18-3 1 16,-5-2-7-16,-6 4-1 15,-20 4-2-15,-24 0-1 16,-20 0-4-16,-12 0-3 16,-8 0-3-16,-3 16 0 15,0 13 0-15,-29 7 3 16,-22 13 5-16,-13-4-4 0,-3 0-2 15,7-3 2 1,4-9-2-16,10-6 0 0,18-11-2 16,12-10 2-16,16-6-3 15,0 0 3-15,0 0-4 16,9 0 0-16,32 0-7 16,8 0 9-16,15 0 4 15,-1 0-3-15,-5 0-1 16,-5 8 0-16,-10 13 1 15,-3 6-1-15,-6 9 0 16,-10 7 0-16,-12 1 0 16,-12 2-2-16,0-1 2 15,-6-9 5-15,-38-3 1 16,-16-9-2-16,-10-9 0 0,-7-9 0 16,1-6 1-16,9 0-5 15,13 0-8-15,13-14-32 16,15-23-36-16,26-26-47 15,0-33-93-15,54-36-268 16</inkml:trace>
  <inkml:trace contextRef="#ctx0" brushRef="#br0" timeOffset="213439">10770 8221 254 0,'0'0'425'0,"0"0"-271"16,0 0-24-16,0 0 4 15,0 0-33-15,0 0-14 16,47-130-5-16,-44 97-10 15,-3 4-15-15,0-2-8 16,0 10-14-16,-9 3-5 16,-11 3-8-16,-4 9-4 15,-4 6-8-15,-1 0-10 16,-14 0-1-16,-1 37-3 0,-5 11 4 16,0 12 0-1,11 6-2-15,7 0 2 0,11 1 0 16,13-5 0-16,7-10 0 15,0-10-7-15,24-15-10 16,10-9 9-16,4-9-4 16,3-9 10-16,-1 0 2 15,0-21 5-15,-5-10-3 16,-9-2 1-16,-6-5 1 16,-11 1-1-16,-6 4 1 15,-3 6-2-15,0 6 8 16,0 12 0-16,0 6 0 0,0 3-9 15,0 0-1-15,5 6-3 16,1 42-8-16,-6 22 11 16,3 13 0-16,-3 8 5 15,0-4-1-15,0 1-2 16,3-7-1-16,1-13 0 16,-1-13 1-16,4-19 1 15,0-15-3-15,-1-12 0 16,-2-9 1-16,-4 0 0 15,0 0 1-15,0 0-2 16,0 0-19-16,0 0-65 16,0 0-98-16,-13-6-266 15</inkml:trace>
  <inkml:trace contextRef="#ctx0" brushRef="#br0" timeOffset="226724">12037 8064 828 0,'0'0'190'0,"0"0"-60"0,0 0 1 16,0 0-19-1,0 0-27-15,0 0-36 0,-130-75-18 16,119 75-9-16,5 0-6 16,-5 0-4-16,2 0-4 15,-5 7 1-15,-2 11-5 16,2 3-3-16,5 0 3 16,1 0 0-16,5 0-4 15,3-1 0-15,0 5-2 16,0-2 1-16,3 8 1 15,20-1 0-15,12 3 3 16,2 0-3-16,1 0 0 16,3 0 2-16,-7-2-1 15,-5 2 3-15,-8-6-4 0,-4-4 0 16,-8 4 1-16,-9-6-1 16,0 4 6-16,0-4-4 15,-30 3 2-15,-19-3 5 16,-12-3-7-16,-5-6 1 15,5-6-2-15,12-6 3 16,5 0-4-16,13 0-13 16,14-9-25-16,11-27-28 15,6-15-41-15,23-21-65 16,41-22-148-16,-1 1-293 16</inkml:trace>
  <inkml:trace contextRef="#ctx0" brushRef="#br0" timeOffset="226771">12037 8064 396 0</inkml:trace>
  <inkml:trace contextRef="#ctx0" brushRef="#br0" timeOffset="226881">12037 8064 396 0,'-87'-99'240'0,"87"88"-59"0,0 5-16 0,3-7-1 16,11 5-26-16,10-8-69 15,11-5-35-15,16 0-17 16,13 0-6-16,3 6-10 16,-4 12-2-16,-13 3-30 15,-21 3-224-15,-15 12-252 16</inkml:trace>
  <inkml:trace contextRef="#ctx0" brushRef="#br0" timeOffset="230270">13191 8029 664 0,'0'0'154'0,"0"0"-51"0,0 0 26 15,0 0 9-15,0 0-38 16,0 0-23-16,-78-19-12 16,78 19-15-16,0 0-26 15,0 0-11-15,0 0-13 16,20-6-1-16,20-2 1 15,27 1 0-15,9-1 10 16,-1 4-6-16,-23 4-3 16,-15 0 7-16,-23 0-6 15,-7 0-1-15,-4 0-1 16,-3 0 2-16,0 0 0 16,0 0-2-16,0 0 3 15,3 0 1-15,5 10 1 16,-2 13 5-16,-6 14 4 15,0 7 11-15,0 11 0 0,-24 11 5 16,-10 12-15-16,2 3-5 16,-2-2 0-16,7-16-5 15,10-18-1-15,8-18-4 16,6-12 3-16,-2-3-2 16,2-9-1-16,-3-3-6 15,3 3-51-15,0-3-41 16,3 0-76-16,3-30-179 15</inkml:trace>
  <inkml:trace contextRef="#ctx0" brushRef="#br0" timeOffset="238798">14429 7364 501 0,'0'0'163'0,"0"0"-36"0,0 0 14 16,0 0-22-16,0 0-50 16,0 0-23-16,-63-124-5 15,-24 110-21-15,-36 1-1 16,-41 13-3-16,-44 0-7 16,-29 0-2-16,-30 0-3 15,-27 0-2-15,-10 6-1 16,-14 7 0-16,-23-1 0 15,-6 3 1-15,-21 3 0 16,-13 9 2-16,-10 11-4 16,-7 5-1-16,7-1 0 15,7-6-2-15,27-6 3 0,28-3 1 16,29-2-1-16,39-4-1 16,38-10 1-16,35-5-5 15,29-6 5-15,24 0 1 16,15-6-1-16,20-11 0 15,16 2 1-15,11 11 0 16,-4 4-1-16,-13 4-6 16,-11 31 3-16,-6 7 2 15,11 4 1-15,12-11 1 16,21-10 2-16,25-7-3 16,15-9 0-16,9-7 1 15,11 5-1-15,3-7-3 16,0 6 3-16,-3 3-1 0,0 12-1 15,-6 24-1 1,-5 10 4-16,-3 16-1 0,-1 10 0 16,12 10 0-16,6 14-2 15,0 16 2-15,0 14 2 16,0 18 0-16,14-3 6 16,6 1 2-16,10-16-9 15,7-18 6-15,3-5-3 16,-7-7-2-16,-2 0 1 15,-8-8-1-15,-3-7-1 16,-1-12 0-16,-2-11 0 16,0-7 0-16,3-25 1 0,3-1-1 15,12-14 0 1,11 1 0-16,27 4 1 0,25-10 4 16,32-3-5-16,20-6 1 15,21-6 0-15,26 0-1 16,43 0 1-16,37-6 1 15,44-21-3-15,34-6-8 16,10 0-8-16,5-1 1 16,-16 20 0-16,-10 10-6 15,0 4-2-15,-12 0 4 16,-14 0 15-16,-22 16-2 16,-11-1 4-16,-4-13 1 15,12-2 1-15,1 0 4 16,10-8-3-16,11-20 1 15,3 1 0-15,12-6 1 0,-6 6 1 16,-26 6-3-16,-38 3 2 16,-52 0 2-16,-55 3-5 15,-46 0 7-15,-40-3 4 16,-24 6 17-16,-19-9 8 16,-11 3 12-16,1 2-7 15,-7-4-8-15,-4 5 10 16,-3-10-22-16,0 2-5 15,0-8 2-15,0-2-7 16,0-3-6-16,0-9 0 0,0-12-2 16,0-12 1-1,0-15-2-15,0-13-1 0,0-8 1 16,0-15-2-16,0-10 1 16,-10-11-1-16,-4-7 1 15,-9 5-1-15,-3 1 3 16,-2 12-3-16,-1 14 1 15,5 16-1-15,1 13 1 16,6 14-1-16,3 13 0 16,2 12 2-16,-2 3-2 15,-3 9 0-15,-4 3-2 16,-8-3 3-16,-21 9-2 16,-40 6-6-16,-60 14-6 15,-72 7 7-15,-55 4-6 16,-30 35-44-16,26 0-10 0,64 9-50 15,79 9-58-15,82-3-150 16,53 1-258-16</inkml:trace>
  <inkml:trace contextRef="#ctx0" brushRef="#br0" timeOffset="239600">17083 8230 648 0,'0'0'196'0,"0"0"-45"16,0 0-3-16,0 0-24 16,-17-153-9-16,17 147-33 15,-3 6-29-15,3 0-18 16,-3 0-34-16,-11 41-1 15,2 29 0-15,-8 26 0 16,0 4 8-16,2-1-3 0,9-6-2 16,4-12-2-1,2-14 1-15,3-19-2 0,0-25 3 16,0-11-3-16,0-12 1 16,0 0 7-16,0 0 1 15,0-15 39-15,0-36 13 16,-12-15-53-16,-2-27-7 15,3-18 2-15,2-24-1 16,0-13 4-16,-5-9-5 16,0 1-1-16,4-6 2 15,0 11-1-15,10 22-1 16,0 30-1-16,0 36 0 16,34 24-4-16,6 20-2 15,10 19-6-15,7 0 0 16,-1 37-4-16,-8 26-2 0,-16 21-2 15,-18 10-29 1,-14-7-6-16,-3 0 22 0,-37-3-14 16,-21-3-20-16,-5 6-41 15,-4 4-22-15,6-2-43 16,27-4-71-16,34-13-174 16</inkml:trace>
  <inkml:trace contextRef="#ctx0" brushRef="#br0" timeOffset="239681">17083 8230 527 0</inkml:trace>
  <inkml:trace contextRef="#ctx0" brushRef="#br0" timeOffset="240192">17083 8230 527 0,'21'160'189'0,"-21"-187"-21"0,0 2-44 0,3 4 11 16,3 7-39-16,5 4-36 16,6 7-26-16,3 3-31 15,6 0-1-15,7 24-1 16,4 15 0-16,3 6 2 15,4 7 0-15,2 2-1 16,-5-3 0-16,-7-3-1 16,-11-12 0-16,-17-9-2 15,-6-2-4-15,0-14 5 16,0-5-13-16,-11-6 5 16,-7 0 8-16,1 0 0 15,0-17 4-15,10-14-4 0,7-5 2 16,0-3-2-1,33-6-2-15,21-3-2 0,13-6-1 16,-7 8 5-16,-16 4 5 16,-15 9-2-16,-15 3-2 15,-8 6 2-15,-6 0 5 16,0 0 12-16,0 3-8 16,-3 9 0-16,-11 0-9 15,2 12 0-15,-2 0-3 16,-6 0-5-16,-3 36-2 15,-1 15 6-15,1 6 0 16,12 3-1-16,11-2 3 16,0-4-2-16,0-3 2 15,34-9-1-15,3-9 2 0,10-12 1 16,3-9-2-16,4-12 4 16,9 0 5-16,1 0-3 15,-8-6 2-15,-10-18 2 16,-18 6-8-16,-12 0 1 15,-16 3-4-15,0 3-33 16,0-3-55-16,0 3-79 16,0-3-100-16,0-3-256 15</inkml:trace>
  <inkml:trace contextRef="#ctx0" brushRef="#br0" timeOffset="240658">18420 8029 699 0,'0'0'190'16,"0"0"-64"-16,-23-154 9 16,6 118-21-16,-4 9-32 15,9 18-37-15,1 0-17 16,5 9-11-16,-8 0-17 15,-6 42-13-15,-7 30 12 0,-8 28 1 16,4 10 1 0,8 8 0-16,9-4-1 0,14-12 2 15,0-14 1 1,37-25-3-16,12-21 2 0,9-21-2 16,8-21 5-16,9 0 0 15,1-21 2-15,-2-24 4 16,-7-12-8-16,-7-13 6 15,-16-7 10-15,-12-16 9 16,-15-13-4-16,-17 0-9 16,-3-10-7-16,-48 10 0 15,-5 16-6-15,-4 18-2 16,10 33-7-16,7 18 2 16,6 21 0-16,2 12-10 15,-5 48 8-15,5 30-49 0,8 12-67 16,13 10-103-1,14-7-104-15,0-9-364 0</inkml:trace>
  <inkml:trace contextRef="#ctx0" brushRef="#br0" timeOffset="241025">18874 8440 422 0,'0'0'341'0,"0"0"-183"15,0 0-21-15,0 0-9 16,0 0-34-16,0 0-52 0,87-110-31 16,-59 110-9-1,4 0-2-15,-1 12-1 0,2 17 0 16,-2 5 0-16,-2-5-3 16,-5 4 4-16,-1-6 1 15,-6-2-1-15,-8-4 0 16,-4-6-1-16,-5-9-2 15,0-3 1-15,0-3 2 16,0 0 3-16,-11 0 18 16,-6-27-10-16,1-10-4 15,3-4 1-15,13-11 1 16,0-8 0-16,37-5-9 16,22-2-1-16,15 16-18 15,7 12-53-15,6 15-46 16,-8 18-51-16,-16 6-64 0,-23 0-122 15</inkml:trace>
  <inkml:trace contextRef="#ctx0" brushRef="#br0" timeOffset="241901">19840 8320 271 0,'0'0'323'15,"0"0"-144"-15,0 0-4 16,0 0-28-16,0 0-28 15,0 0-44-15,-23-162-29 16,-10 126-13-16,-4 3-8 16,0 8 0-16,1 4-7 0,2 9-13 15,4 12-5-15,-4 0-2 16,-3 4-2-16,2 32 2 16,0 9 0-16,15 9 1 15,17 0 0-15,3-9-3 16,0-3 4-16,26-17-8 15,15-8-7-15,5-13-3 16,9-4 15-16,-3 0 3 16,3-34 3-16,-15-7 5 15,-8-14 6-15,-8-8 22 16,-7-12 5-16,-3-16-4 16,-14-5 1-16,0-3-11 15,0-1-3-15,-14 17-6 16,-10 13-2-16,4 34-3 15,6 15-2-15,8 18-1 0,3 3-10 16,-6 12-5-16,-5 46-12 16,-9 19 17-16,5 26 1 15,9-1-1-15,9 4 0 16,0-11 1-16,23-10 0 16,21-13-1-16,5-15-3 15,6-21 2-15,4-15 1 16,1-12-4-16,1-9 4 15,-9 0 1-15,-4-9 0 16,-9-21 5-16,-8-9-1 16,-11-12 1-16,-10-6-2 15,-10-6 0-15,0 3 2 0,0 5-5 16,-17 19 4-16,-2 13-5 16,8 13 7-16,5 10-7 15,6 0-8-15,-11 10-3 16,-5 28-4-16,3 16 15 15,2 6 3-15,11 4-3 16,0-1 0-16,11-9-3 16,15-5-5-16,5-20-8 15,-2-14-6-15,12-11 13 16,-1-4 9-16,6-13 6 16,1-20-3-16,-7-9 4 15,-2-6-1-15,-9-3 6 0,-3 3-1 16,-2 5 4-16,-7 14-9 15,-3 14-4 1,-5 9-1-16,5 6-2 0,3 0-7 16,6 12-4-16,4 21 6 15,-1 3 1-15,-3 3 5 16,0-9 0-16,1-6-6 16,0-6-22-16,3-6-13 15,-4-3-15-15,0-3-41 16,-6-6-59-16,-10 0-66 15,-7-6-94-15</inkml:trace>
  <inkml:trace contextRef="#ctx0" brushRef="#br0" timeOffset="81830">3868 3020 657 0,'0'0'245'0,"0"0"-67"0,0 0-16 15,0 0-34 1,0 0-49-16,0 0-7 0,0 0-29 16,-3-39-30-16,3 45-13 15,-6 36-2-15,-8 18 2 16,-3 16 10-16,5-4-6 16,-2-9 2-16,4-2-2 15,10-17-2-15,0-7-1 16,0-14-1-16,0-13 1 15,0-8 2-15,0-2 0 16,0 0 2-16,0 0 3 16,0-8 4-16,0-23 28 15,-4-11-28-15,4-18-8 16,0-12 0-16,0-16-3 16,0-5-1-16,0-5 3 15,0 4-2-15,0 13 0 0,0 24-1 16,0 21 0-16,0 24 0 15,0 12 0-15,20 0-7 16,17 6-11-16,20 33 12 16,16 24 4-16,-6 12-4 15,-3 3 4-15,-10-3 1 16,-11-6-1-16,-13-3 2 16,-13-11 0-16,-14-7 0 15,-3-6-1-15,-3-2 1 16,-35-1-5-16,-14-3-1 15,-15-7-8-15,-4-7-10 16,7-7-20-16,15-3-34 0,11-6-20 16,18-1-72-16,14-5-72 15,6 0-109-15</inkml:trace>
  <inkml:trace contextRef="#ctx0" brushRef="#br0" timeOffset="82257">4363 2996 555 0,'0'0'237'15,"0"0"-58"-15,0 0-36 16,0 0-3-16,0 0-61 0,0 0-50 16,0-11-29-16,3 55 2 15,5 20 3-15,-5 8 19 16,0 3 3-16,0-2 0 15,0-8-11-15,2-7-5 16,1-11-8-16,-3-13 2 16,0-10-4-16,0-15 2 15,-3-7-2-15,0-2 2 16,0 0 8-16,0 0 12 16,0-17 50-16,0-16-33 15,-9-19-31-15,-11-10-4 16,6-17-5-16,8-11 0 15,6-13 2-15,0-5-2 16,0 12-1-16,0 15-1 0,9 17 2 16,11 20-6-16,3 16-2 15,8 7-2-15,10 12-16 16,-1 9-6-16,7 0-23 16,-7 42-42-16,-14 25-66 15,-9 14-47-15,-17 12-77 16</inkml:trace>
  <inkml:trace contextRef="#ctx0" brushRef="#br0" timeOffset="82439">4357 3400 435 0,'0'0'165'0,"0"0"-58"0,0 0-46 15,0 0-13 1,0 0-13-16,0 0-22 0,234-60-4 15,-158 44-5-15,-2 1-4 16,-4 0-22-16,-10 3-167 16,-7-3-229-16</inkml:trace>
  <inkml:trace contextRef="#ctx0" brushRef="#br0" timeOffset="82872">5095 3014 491 0,'0'0'116'15,"0"0"3"-15,0 0 34 16,0 0-48-16,-30-186-9 16,13 159-23-16,0 0-4 0,2 8-2 15,1 11-21-15,4 5-15 16,-1 3-23-16,-2 0-8 16,0 6-6-16,-4 24 6 15,0 9-2-15,5 0 1 16,1 0 1-16,11 0-1 15,0-3 0-15,0 10 1 16,0-4 1-16,14 3-1 16,15-1-1-16,5 2 1 15,2-1 0-15,4-3 1 16,-3 0-1-16,1-3 0 16,-12-8 0-16,-9-4 0 15,-14-4-1-15,-3-2 1 0,0-3-4 16,-3 1 4-16,-31-4 4 15,-13-7 7-15,-10-2-4 16,1-6-3-16,2 0 2 16,11-6-5-16,7-17 4 15,11-4 0-15,13-6-5 16,6-1-10-16,6 4-54 16,0 3-55-16,12 12-71 15,19 9-93-15</inkml:trace>
  <inkml:trace contextRef="#ctx0" brushRef="#br0" timeOffset="83153">4050 3838 602 0,'0'0'206'0,"0"0"-108"16,0 0 11-16,0 0-19 16,0 0-42-16,0 0 5 15,257-48 7-15,-150 30-11 16,23-5-12-16,10-4-22 16,1 2-7-16,-2 4-6 0,-11 3-2 15,-31 9-29 1,-30 9-103-16,-38 0-90 0,-29 3-130 15</inkml:trace>
  <inkml:trace contextRef="#ctx0" brushRef="#br0" timeOffset="83365">4206 4043 434 0,'0'0'175'0,"0"0"-126"15,0 0 53-15,0 0 40 0,0 0-46 16,241 0-8-16,-141-6 25 16,20-15-35-16,4-3-33 15,0 3-21-15,-11 0-19 16,-15 6-5-16,-32 9-84 16,-28 6-204-16</inkml:trace>
  <inkml:trace contextRef="#ctx0" brushRef="#br1" timeOffset="-2.14748E6">1575 1505 515 0,'0'0'192'0,"0"0"38"0,0 0-122 16,-9-154 4-16,-2 115 6 15,5 12-38-15,6 9-16 16,0 9-13-16,0 9-13 15,0 0-17-15,-3 0-20 16,0 21-1-16,-3 36-11 16,-8 21 11-16,-3 15 9 15,4 3-6-15,2-5 4 16,8-10-5-16,0-9-1 16,3-11-1-16,0-20 1 15,0-10 1-15,0-20-2 16,0-7 2-16,0-4 3 15,0 0 3-15,0-39 1 16,17-34-2-16,10-32-6 16,8-27 0-16,-1-15 2 0,0-10-3 15,-10 7 0-15,-4 26 0 16,-8 31 2-16,-4 38-2 16,-5 32 2-16,-3 17-2 15,3 6-4-15,6 2-5 16,9 52-9-16,5 40 8 15,3 30 9-15,-6 26-1 16,-6 9-1-16,-8-5 0 16,-6-7-1-16,0-20-20 15,-29-19-9-15,-5-27-3 16,4-24 9-16,7-21 14 16,6-18 3-16,0-9-4 0,-3-9 10 15,0 0 4-15,0 0 2 16,1 0-2-16,5-9 1 15,3 3-2-15,11-2 0 16,0-5 0-16,0-11-3 16,44-9-5-16,30-18 2 15,19-9 7-15,8-6 0 16,-5 2 3-16,-22 7-3 16,-13 6 6-16,-21 6-2 15,-17 6 11-15,-7 3 7 16,-8 6 0-16,-8 9 2 15,0 5-12-15,0 14 3 0,0 2-8 16,0 0-7-16,-31 29-11 16,-10 32 11-16,-5 14 0 15,10 0 0-15,16-8 0 16,20-11-1-16,0-14 0 16,23-5-3-16,24-14 0 15,2-13 2-15,6-10 1 16,0 0 1-16,-3-21 4 15,-6-12 3-15,-9-4-3 16,-10 2-3-16,-15 4 4 16,-7 10 5-16,-5 12 7 15,0 6 15-15,0 3-21 16,0 0-11-16,0 45-19 0,-14 25 19 16,-6 14 2-1,-1 6 0-15,4 4-1 0,2-2-1 16,-2 5 0-16,3-4 0 15,2-3 5-15,1-20-5 16,8-22 1-16,3-25-3 16,0-17 4-16,0-6 2 15,0-2 10-15,0-46-1 16,0-31-10-16,0-32-3 16,17-37 1-16,26-22-1 15,13-17 0-15,1 3 0 16,-3 22 0-16,-15 35 0 0,-5 37 0 15,-10 36 0 1,-10 27-2-16,-8 21-1 0,11 6-7 16,12 15-9-16,12 36 15 15,-1 24-7-15,-17 10-1 16,-17 7-7-16,-6-1-7 16,0-10-7-16,-32-8-6 15,-9-13-1-15,7-15 1 16,8-21 18-16,17-16-1 15,9-8 15-15,0 0 7 16,0 0 7-16,29-27 0 16,25-33-5-16,19-30-1 15,14-18-1-15,-6-12 2 0,-8-7 5 16,-10-5 3 0,-16 5 9-16,-16 11 4 0,-11 22-1 15,-14 31 8-15,-3 27-10 16,-3 21 12-16,0 15-21 15,0 12-11-15,0 63-23 16,-23 42 23-16,-3 34 1 16,-9 5 4-16,12-5 2 15,6-13-7-15,8-18 2 16,6-20-2-16,3-25 0 16,0-24-1-16,0-24-31 15,0-18-39-15,0-9 10 16,0-6 42-16,0-42 9 15,0-21-41-15,0-12 2 0,0 2 45 16,-17 4-1-16,-21 12 0 16,1 18 0-16,2 12 4 15,8 18-3-15,10 9-3 16,17 6-15-16,0 0 20 16,3 0-18-16,44 27 20 15,19-6 3-15,12-6-2 16,9-15 2-16,3 0 2 15,-10-15 7-15,-10-18 10 16,-13-9 7-16,-21-7 19 16,-5-11 4-16,-8-12-4 15,-13-3-4-15,-10 0-12 16,0 14-9-16,0 20 8 0,-7 22-2 16,-2 13-9-1,1 6-15-15,-9 45-5 0,-6 43-11 16,-3 26 11-16,-1 10 3 15,10-7 1-15,14-9-3 16,3-9 0-16,0-14-1 16,17-25 3-16,7-18-3 15,2-24-1-15,0-15 1 16,5-3 0-16,13-6 6 16,-1-30 1-16,10-6-5 15,-2-1 0-15,-5 8 1 16,-5 10 0-16,-9 8-3 15,2 7-3-15,-4 10 2 0,1 0 0 16,-2 0-5 0,5 12-33-16,2 15-68 0,8 4-108 15,13-8-133-15</inkml:trace>
  <inkml:trace contextRef="#ctx0" brushRef="#br1" timeOffset="-2.14748E6">4935 1576 863 0,'0'0'182'15,"0"0"-3"-15,0 0-82 16,0 0 16-16,0 0-54 15,0 0-25-15,0 0-34 16,-64-66-10-16,54 126 9 16,0 16 1-16,-4 5 4 15,8-2 0-15,-3-4-4 16,1-13 0-16,8-14 1 16,0-15 0-16,0-14 0 15,0-13 0-15,0-6-1 16,0 0 8-16,0-21 2 15,0-27-3-15,0-28-5 0,0-22-2 16,11-18 2-16,6-15-1 16,2-17 0-16,1 1-1 15,4 6 0-15,6 26-5 16,-1 34-3-16,-1 39-3 16,5 36-10-16,1 6-19 15,6 41-11-15,-4 44 14 16,-10 33-5-16,-18 17-47 15,-8 6-50-15,-20-12-56 16,-34-21-54-16,-10-23 14 16,1-25-202-16</inkml:trace>
  <inkml:trace contextRef="#ctx0" brushRef="#br1" timeOffset="-2.14748E6">4828 1862 149 0,'0'0'236'0,"0"0"-101"15,0 0-69-15,0 0-15 0,0 0 37 16,0 0 8-16,164-117-17 15,-108 81-17-15,5 3-2 16,-1 6 4-16,-7 3-13 16,-7 8-22-16,-5 8-13 15,-14 5 9-15,-11 3-11 16,-8 0-8-16,-2 0 0 16,-3 0-6-16,0 17 2 15,-3 17 0-15,0 11 2 16,0 6 0-16,0 4 1 15,0 1-3-15,0-4 0 16,-3-13-1-16,3-3 2 16,0-12-3-16,0-3 0 0,0-6-18 15,0-9-71-15,23-6-54 16,4 0 26-16,13-31-43 16,-3-17-59-16,-7-6-164 15</inkml:trace>
  <inkml:trace contextRef="#ctx0" brushRef="#br1" timeOffset="-2.14748E6">5464 1445 93 0,'0'0'100'16,"0"0"16"-16,-112-154 35 15,96 121-48-15,12 12 26 16,4 11-19-16,0 10-70 0,0 0-27 16,8 4-12-16,1 29 0 15,-6 3 13-15,2-3-10 16,-5-3 2-16,0-12 2 15,0-6-6-15,0-6 4 16,3-6-1-16,12 0 31 16,2-3 47-16,3-30 12 15,1-12-7-15,-15-6-29 16,-6-1-31-16,0 8-17 16,-16 11-11-16,-15 14 0 15,2 19-7-15,-2 0-38 16,11 48-70-16,4 25-40 15,8 8-52-15,2 9-170 0</inkml:trace>
  <inkml:trace contextRef="#ctx0" brushRef="#br1" timeOffset="-2.14748E6">5563 1775 646 0,'0'0'160'16,"0"0"32"-16,0 0-43 16,0 0-23-16,0 0-40 15,0 0-55-15,-73-120-29 16,73 120-2-16,9 6-13 0,22 23 12 16,13 17 1-1,5 8-1-15,12 3 1 0,-1 0 3 16,-4-5-3-16,-9-13 2 15,-13-10-2-15,-17-13 1 16,-11-7-1-16,-6-9-2 16,0 0-2-16,-17 0-8 15,-16-12 12-15,-1-18-4 16,8-3 4-16,6-4 2 16,10 4 2-16,10 0-4 15,0-3-1-15,24-3 0 16,8-3-3-16,5 3 4 15,-7 9 1-15,-7 2-1 16,-3 11 5-16,-9 2 6 16,2 3 3-16,-3 2-1 0,-7 2 0 15,4 1 2-15,-4 1 1 16,-3 0 2-16,0 0-5 16,0 6 4-16,0-2-8 15,0 2-4-15,0 0-5 16,0 0-3-16,0 0-6 15,0 18-11-15,0 24 20 16,0 18 0-16,0 0 0 16,0 0 0-16,20-3 1 15,8-8-2-15,-2-16 1 16,-3-10-2-16,-13-10 2 16,-6-13-1-16,0 0 1 0,-4 0 4 15,0 0 5-15,-14 0-9 16,-19-6 0-16,-4-7-4 15,3 2 4-15,10 5-4 16,12 0-2-16,4 6 6 16,8 0-4-16,0 0-8 15,0 0-10-15,24-6-12 16,24-7 9-16,15-11 15 16,10-12 4-16,8-9 3 15,-8-9 3-15,-4-9 1 16,-8-7 4-16,-15-7-4 15,-9-10 19-15,-16-7 8 0,-15 3 2 16,-6 10-7-16,0 15 0 16,-3 18 5-16,-14 15 0 15,4 18-11-15,2 9-10 16,2 6-7-16,3 33-12 16,-8 36 7-16,-3 28 5 15,4 11 0-15,3 0 0 16,7-6-15-16,3-5-38 15,0-16-35-15,13-21-96 16,23-18-50-16,8-27-26 16,-4-15-209-16</inkml:trace>
  <inkml:trace contextRef="#ctx0" brushRef="#br1" timeOffset="-2.14748E6">6202 1426 337 0,'0'0'157'0,"0"0"-16"15,0 0-88-15,0 0-42 16,0 0-11-16,0 0 7 16,223-24-3-16,-125 24-4 15,-18 0-125-15,-33-6-380 16</inkml:trace>
  <inkml:trace contextRef="#ctx0" brushRef="#br1" timeOffset="-2.14748E6">7980 972 372 0,'0'0'174'0,"0"0"-27"15,0 0-44-15,0 0-34 16,0 0-10-16,0 0 8 0,-8-168 3 16,8 134 3-16,0-1-31 15,0 2 1-15,0-4-1 16,0 7-15-16,-12 3-2 15,-12 6-6-15,-10 12-12 16,-6 9-7-16,-7 0-11 16,-2 48 11-16,-5 24-6 15,10 21 5-15,18 9 1 16,9 10 0-16,17 0-1 16,0-4 0-16,17-6 1 15,23-9 0-15,7-8 0 16,2-10 0-16,-1-12 2 0,-4-12-1 15,-15-12 0-15,-12-6-1 16,-7-9 3-16,-10-8-3 16,0-5 1-16,-27-1 0 15,-26-4-2-15,-15-4 0 16,-8-2-22-16,-1 0-51 16,10 0 17-16,21 0-6 15,16-8-32-15,26-8-27 16,4-11-66-16,51-6-83 15</inkml:trace>
  <inkml:trace contextRef="#ctx0" brushRef="#br1" timeOffset="-2.14748E6">8012 1607 273 0,'0'0'170'0,"0"0"-9"16,0 0-17-16,0 0-3 0,0 0-25 15,0 0-21-15,191-148-8 16,-168 112-27-16,-6-3-8 15,-3 0 0-15,-11 0-31 16,-3 6-1-16,0-3-5 16,0 5-7-16,-20 8 2 15,0 7-5-15,3 8-5 16,0 8-3-16,-3 0-10 16,1 27-4-16,-6 30 17 15,2 21 0-15,17 9 0 0,6 4 2 16,0-4-1-1,34-10-2-15,16-13 2 0,7-19-2 16,-4-15 2-16,1-18 0 16,2-12 0-16,-2 0 2 15,2-24 1-15,-2-21 1 16,-1-12-1-16,-2-3-2 16,-4-3 2-16,-15 5-3 15,-4 19 4-15,-16 16-4 16,-4 10 2-16,-5 13-3 15,4 0-7-15,3 0-4 16,6 30 2-16,4 18 3 16,-6 7 5-16,0-5 0 15,-8-2 2-15,3-11 0 16,-1-13-1-16,-2-12 0 0,-3-9 0 16,1-3 0-16,-4 0 8 15,0-3 7-15,0-27-6 16,0-19-5-16,0-5 0 15,-10-6-3-15,-7 6 3 16,0 12-4-16,-3 15 5 16,8 15 1-16,-2 12-6 15,4 0 0-15,-10 33-21 16,-3 31 17-16,-5 13 3 16,16 4 2-16,12-5-2 15,0-15 0-15,23-14 0 16,20-17 1-16,-2-12 0 0,-6-15-2 15,2-3 2 1,4 0 9-16,-4-33-5 0,-4-5 2 16,-10-8 0-16,-9 1 0 15,-5 3 2-15,-4 9 8 16,-5 12 1-16,0 9-1 16,0 9 4-16,0 3-18 15,0 0-2-15,0 0-17 16,0 24 6-16,6 12 11 15,11 0 0-15,9-3 0 16,1-9 0-16,4-9 1 16,-5-6 1-16,3-5 0 15,6-4 0-15,5 0 0 16,3-34 7-16,1-5-1 16,2-9-3-16,-5-1 4 15,2 1-4-15,-3 3 7 0,-4 9-9 16,-5 12-3-16,-8 19 0 15,-3 5-5-15,-4 0-5 16,9 29 1-16,-2 19 5 16,0 12-5-16,4 4 9 15,-4-1 0-15,0-9 3 16,3-12-3-16,-1-9 2 16,-6-9-2-16,1-11 0 15,8-13 1-15,-2 0 4 16,15-6 2-16,2-28 0 15,7-14-2-15,-1-6 0 0,-1-6 4 16,-4 0-2 0,-4 2 2-16,-8 10-9 0,-5 13 1 15,-7 13 0-15,-9 17 0 16,-5 5-2-16,5 0-7 16,-5 0-4-16,7 11 7 15,-6 16 0-15,3 4-4 16,-3-2 8-16,0-4 2 15,-4-13-4-15,-3-6 3 16,0-6 0-16,3 0 3 16,-3 0 7-16,0 0-1 15,0-10 5-15,0-13-10 16,0-4-3-16,-17 2 3 0,4 7-4 16,2 12 0-1,8 6 0-15,0 0-4 0,0 0-11 16,-8 37-9-16,-1 14 24 15,-2 3 0-15,11 0 2 16,3-6-4-16,0-12-2 16,14-9-2-16,15-11 0 15,8-14 2-15,4-2 4 16,2 0 2-16,7-29 2 16,2-20 3-16,9-14-3 15,-1-9 4-15,-5-16 9 16,-17-8 3-16,-14-12 4 0,-13 3-2 15,-11 8-1 1,0 22-3-16,0 27-9 0,-11 24 2 16,-2 15-9-16,7 9-2 15,-5 3-5-15,-3 58-16 16,-1 28 18-16,-5 26 1 16,9 2 2-16,5-2 0 15,2-17 1-15,4-11-1 16,0-17 0-16,10-25-2 15,18-15-2-15,-2-21 0 16,0-9 0-16,12 0 4 16,8-21 1-16,1-9 7 15,-4 0-6-15,-6 3-2 0,-7 14 1 16,1 8-5 0,-5 5 4-16,7 0-8 15,1 0 6-15,3 15-17 0,-1 6-33 16,-2 3-40-16,0 0-59 15,-16-3-80-15,-7-3-109 16,-11-3-321-16</inkml:trace>
  <inkml:trace contextRef="#ctx0" brushRef="#br1" timeOffset="-2.14748E6">1268 2645 722 0,'0'0'112'16,"0"0"-33"-16,0 0 1 0,0 0-61 16,0 0 4-16,284 2 59 15,-13-2-31-15,126-33-29 16,115-21-4-16,97-3-11 16,52-3-2-16,29 9 1 15,18 9-2-15,16 3 3 16,25 3-7-16,6-1 19 15,-19 10 15-15,-44 6 5 16,-71 9-27-16,-59 3 0 16,-88 1 0-16,-83 1-6 15,-86-2-2-15,-105 0-4 0,-90 3 4 16,-60-3-4 0,-36 0 0-16,-14 3 2 0,0 0 4 15,0 0 0-15,0 3-2 16,0-3-4-16,0 0 0 15,0 6-4-15,-20 0-75 16,-41 0-135-16,-23 0-106 16</inkml:trace>
  <inkml:trace contextRef="#ctx0" brushRef="#br1" timeOffset="-2.14748E6">14009 756 541 0,'0'0'170'16,"0"0"-11"-1,0 0-27-15,0 0-14 0,-40-172-31 16,26 163-5-16,-6 9-49 15,-4 0-24-15,-5 21-9 16,-8 31 3-16,-10 19-3 16,1 28 3-16,-1 19 0 15,10 14 5-15,6 10-8 16,25-4 0-16,6-12 3 16,0-18-1-16,34-20-1 15,12-25 2-15,7-18-1 16,8-23 2-16,13-22-2 0,13 0 5 15,20-40 7 1,15-32-4-16,2-21 1 0,-11-9 18 16,-21-4 16-16,-28-6 1 15,-26-2-19-15,-13 0-5 16,-22 6-5-16,-3 14-1 16,0 19 2-16,-14 21 0 15,-9 19-10-15,-3 13-2 16,2 16-6-16,1 6-4 15,-8 24-5-15,-6 49 3 16,7 35 4-16,7 27 0 16,12 12 3-16,11 4-1 15,0-7 1-15,25-11-1 0,19-19 0 16,2-18-1 0,7-27 0-16,1-21-7 0,-7-18-6 15,2-18 1-15,2-12 4 16,5 0 9-16,1-35 5 15,1-17-2-15,-9-14 2 16,-2-12 2-16,-10-15-3 16,-10-4 4-16,-14 1 2 15,-13 12 5-15,0 21-2 16,0 17-1-16,-17 23-4 16,-6 13-8-16,6 10-3 15,-6 0-7-15,3 43 1 16,-4 29 1-16,11 18 8 15,13 6 0-15,0-9-2 0,10-14 2 16,26-16 0-16,1-12-1 16,0-18-4-16,1-11 0 15,-3-14-3-15,9-2 8 16,13-6 9-16,0-30-5 16,2-12-1-16,-1-3 0 15,-15-7-1-15,1 4 1 16,-10 6 0-16,-11 13-3 15,-6 14 2-15,-8 14-2 16,-6 4-4-16,-3 3 1 16,7 0-6-16,3 3-1 15,0 25 4-15,1 5-2 16,-2-4 5-16,-1-4 2 16,-2-8 0-16,-6-11-1 0,3-6 2 15,-3 0 1-15,0 0 5 16,0 0-2-16,0 0 13 15,0-23-8-15,-20-8-9 16,-3-2 2-16,-1 3-2 16,1 6 2-16,-3 7-1 15,5 4-2-15,4 10-5 16,0 3-3-16,0 3-1 16,5 37 3-16,-2 10 5 15,11 14-1-15,3-1 2 16,0-6-1-16,6-6-3 0,22-15-3 15,1-12-7 1,-5-12 0-16,5-12 11 0,-1 0 4 16,2 0 8-16,-4-30-2 15,-3-9 0-15,2-9 6 16,-6-7 5-16,-2 5 1 16,-10 4-4-16,-7 13 3 15,0 12 3-15,0 13-12 16,0 4-5-16,0 4-3 15,0 0-13-15,0 15-4 16,0 28 7-16,0 7 9 16,0 2 1-16,0-7 0 15,16-9-4-15,12-9-1 0,-10-12 0 16,-1-12-5 0,4-3 10-16,5 0 0 0,8-15 10 15,6-24-3 1,4-9-2-16,-1-6 9 0,1-6-1 15,-1 0 1-15,-9 5-6 16,-8 16 0-16,-5 15-1 16,-12 15-5-16,5 9-2 15,9 0-9-15,7 0-3 16,7 18 8-16,0 18-6 16,-4 10 4-16,-2-2 1 15,-8 8 0-15,-3-4 0 0,-5 0-5 16,6-9 1-1,-1-3-18-15,11-6-45 0,4-9-9 16,26-18-61-16,13-3-96 16,5-21-257-16</inkml:trace>
  <inkml:trace contextRef="#ctx0" brushRef="#br1" timeOffset="-2.14748E6">16922 725 485 0,'0'0'264'0,"0"0"-95"15,-9-174-28 1,9 117-33-16,23-3-4 0,3 12-40 16,2 3-17-16,2 5-16 15,-4 10-17-15,5 6-2 16,-1 6 5-16,-7 9-13 15,3 6-1-15,-2 3-3 16,3 0-6-16,0 33-1 16,-1 21 2-16,-6 22-4 15,-9 20 7-15,-11 3 2 16,0 9 11-16,0 4 2 16,-17-4-4-16,-6-3-6 15,0-2 2-15,-1-10-2 16,10-9-2-16,4-9 0 0,6-6 4 15,4-8-5 1,0-5-49-16,0-4-116 0,0-4-88 16,0-7-121-16</inkml:trace>
  <inkml:trace contextRef="#ctx0" brushRef="#br1" timeOffset="-2.14748E6">17237 2010 658 0,'0'0'177'16,"0"0"-10"-16,0 0-35 16,0 0-39-16,0 0-30 0,0 0-50 15,0-33-13-15,0 33-22 16,0 18 12-16,0 5 10 15,3 2 2-15,20-7-2 16,8-7 5-16,2-4-3 16,1-7 9-16,-2 0-1 15,-4-9 16-15,-1-16 34 16,-7-8 8-16,-3-5-12 16,-8-1-6-16,-6-1-16 15,-3 5-3-15,0 4-7 0,-3 4-21 16,-23 9-3-1,-11 3-13-15,-13 12-7 16,-10 3-71-16,-21 0-85 0,-18 27-142 16,-16 9-250-16</inkml:trace>
  <inkml:trace contextRef="#ctx0" brushRef="#br1" timeOffset="-2.14748E6">14640 2624 693 0,'-191'14'121'16,"35"5"0"-16,52-4-2 0,47-9-33 16,41-6 0-1,16 2-38-15,79-2-48 0,96 0 6 16,98-2 18-16,92-44 11 15,53-5-11-15,22-6 0 16,-12 3 1 0,-37 9-15-16,-50 3-3 0,-73 11-6 15,-65 8 7-15,-55 11-4 16,-48 6 0-16,-33 3-2 16,-27 3-4-16,-23 0-4 15,-17 0-71-15,0 9-103 16,-60 24-9-16,-44 12-155 0</inkml:trace>
  <inkml:trace contextRef="#ctx0" brushRef="#br1" timeOffset="-2.14748E6">15817 2870 554 0,'0'0'143'16,"0"0"-46"-16,0 0-7 15,0 0-2-15,0 0-4 16,0 0-39-16,-3 12-29 15,150-12 34-15,76-33 14 16,69-34-32-16,38-10-25 16,-18 2-7-16,-40 15-8 15,-38 11-70-15,-60 13-100 0,-50 3-68 16,-46 6-490 0</inkml:trace>
  <inkml:trace contextRef="#ctx0" brushRef="#br1" timeOffset="-2.14748E6">18648 463 453 0,'0'0'141'0,"0"0"-1"16,0 0-23-16,0 0-28 15,0 0-33-15,0 0-31 16,124-162-2-16,-68 144 8 15,4 3 11-15,-3 6 9 16,-7 0-9-16,-10 6-10 16,-10 3-12-16,-7 0-13 15,-6 9-6-15,0 28-1 16,-8 23-8-16,-4 21 5 16,-5 15 3-16,-5 18 9 0,-27 6 2 15,-8 13 6-15,-1 2 8 16,1-6 6-16,10-9-3 15,-1-20-16-15,16-15-5 16,4-17-2-16,11-20-2 16,0-11 0-16,8-10-1 15,28-6 0-15,10-6 0 16,-3 0-2-16,-8-6-41 16,-12 3-73-16,-20 0-119 15,-3 6-222-15</inkml:trace>
  <inkml:trace contextRef="#ctx0" brushRef="#br1" timeOffset="-2.14748E6">19038 2043 586 0,'0'0'225'0,"0"0"-84"15,0 0 18-15,0 0-77 16,0 0 0-16,0 0-28 16,-23-63-37-16,17 63-17 15,1 3-19-15,2 26 13 16,0 8 6-16,3-4 0 0,0-3 0 16,20-12 1-16,11-3-1 15,2-9 5-15,-4-6 3 16,2 0 3-16,-7 0 3 15,-1-9 19-15,-6-12 10 16,-8 3-6-16,-9-3-5 16,0-6-27-16,-3 3-5 15,-30 3-22-15,-7 2-40 16,0 13-64-16,0 6-86 16,5 0-138-16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1:53:55.58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20333 1301 636 0,'0'0'229'16,"0"0"-100"-16,0 0-10 16,0 0-6-16,0 0-21 15,0 0-37-15,0 0-24 0,-33-49-14 16,46 46-7-16,18 1-2 16,1 2-3-16,11 0-3 15,-2 0-2-15,-4 0 0 16,-3 11-2-16,-11 10-2 15,-7 3 0-15,-5 1 0 16,-11 8-1-16,0 0 3 16,0-1 2-16,-20-1 0 15,-10-7 2-15,-1-6 3 16,8-3-5-16,0-3 2 16,6-9 0-16,7 0 4 15,7-3-1-15,3 0-2 16,0 0 0-16,0 0 0 15,0 0-1-15,0 0 1 16,9 0-3-16,22 0 1 0,8 0 4 16,12 0-3-16,2-6-2 15,4-1 0-15,-1-1-16 16,5 2-60-16,-4-7-64 16,0-1-75-16,-7-1-83 15,-13 0-298-15</inkml:trace>
  <inkml:trace contextRef="#ctx0" brushRef="#br0" timeOffset="1">20881 1087 462 0,'0'0'193'16,"0"0"-46"-16,0 0-16 15,0 0-33-15,0 0-15 16,-173-108-12-16,153 102-3 16,0 6-18-16,2 0-24 15,-5 0-8-15,-6 0-8 16,-8 8-4-16,-10 17-2 16,-7 4-2-16,1 5 1 15,3 7-2-15,-1 5 3 16,8-1-3-16,6 9-1 15,4 6 1-15,10 7 2 16,9 8-2-16,8 3-1 0,6 0-3 16,0 0 2-16,23-11 0 15,17-11 1-15,10-10-2 16,10-13 1-16,13-12 1 16,8-12 0-16,9-9 0 15,4 0 6-15,6-24 3 16,0-15 34-16,-7-16 0 15,-6-11-2-15,-9-11-9 16,-12-14-5-16,-8-2 2 16,-18-1-1-16,-17 4-12 15,-20 9-10-15,-3 12-2 0,-26 8 3 16,-38 11-5 0,-16 13-2-16,-13 14-9 0,-5 13 1 15,8 10 6-15,10 0-9 16,13 27-31-16,10 18-39 15,7 13-71-15,7 14-91 16,8-3-113-16</inkml:trace>
  <inkml:trace contextRef="#ctx0" brushRef="#br0" timeOffset="2">20210 2010 483 0,'0'0'295'0,"0"0"-133"15,0 0-2-15,0 0-26 16,0 0-27-16,0 0-39 16,6-45-21-16,-6 45-13 15,0 0-22-15,-23 6-5 16,-26 30-3-16,-23 12 1 16,-12 12 7-16,-2 10 2 15,-4 7 1-15,-11 5-5 16,-1 5 2-16,-2-5-4 15,6-1-1-15,5-9 0 16,12-12 0-16,18-12-3 16,20-14-3-16,19-17 1 0,18-11 1 15,3-6-3-15,3 0-4 16,0 0 4-16,0 0 0 16,0 0 1-16,0 0-1 15,0 0-3-15,0 0-26 16,-5 0-50-16,-1 0-43 15,6 0-106-15,0 0-109 16,0 0-272-16</inkml:trace>
  <inkml:trace contextRef="#ctx0" brushRef="#br0" timeOffset="3">18686 2828 98 0,'0'0'573'0,"0"0"-457"16,0 0-1-16,0 0-28 16,0 0-38-16,0 0-19 15,59-30 1-15,-31 30 1 16,1 0-7-16,2 0-3 0,2 0-2 15,-3 0-4 1,1 12-2-16,-8-3-7 0,-3 3-7 16,-6-2 2-16,-8-2-1 15,-3 1-1-15,-3 1-1 16,0 1 0-16,0 7 1 16,-9-3 0-16,-19 7 6 15,2-7-6-15,-4 0 5 16,2-7 0-16,13 2-5 15,1-4 1-15,8-3 0 16,2-3 0-16,4 0-1 16,0 0 0-16,0 0-2 15,0 0-5-15,0 0-13 16,13 0-2-16,13 0 20 0,2 2 4 16,-1 4-3-16,-4 4 1 15,-3 2-4-15,-6 6 1 16,-8 0 1-16,-3-3-3 15,-3 6 4-15,0-3-4 16,0 0 2-16,-23-3 0 16,-8-6-1-16,-8-9 2 15,-4 0-3-15,-1 0-18 16,4 0-38-16,9-15-53 16,8-3-82-16,13-9-257 15</inkml:trace>
  <inkml:trace contextRef="#ctx0" brushRef="#br0" timeOffset="4">18993 2497 93 0,'0'0'587'0,"0"0"-425"16,0 0-23-16,0 0-19 15,0 0-29-15,0 0-39 16,-170-48-26-16,129 58-15 16,-5 19-8-16,-1 7 1 15,1 13-2-15,-8 8 3 0,7 6 1 16,1 9 0 0,2 9-3-16,7 3-1 0,3 7 1 15,18-4-1 1,5 1-1-16,11-7-1 0,0-6 0 15,24-13 0-15,24-7-3 16,8-16 3-16,10-12 0 16,6-11-1-16,4-16-1 15,4 0 2-15,7-13 40 16,0-20 17-16,-7-6-10 16,-16-6-1-16,-14-10 3 15,-10-7-10-15,-17-13-7 16,-9-16-7-16,-14-15-4 15,0-8-11-15,-40 0-1 16,-21 6-6-16,-13 8-3 0,-5 25 0 16,1 21-1-16,5 21 0 15,10 18-15-15,9 15-30 16,7 0-31-16,18 21-64 16,8 21-40-16,14 12-126 15,7 4-317-15</inkml:trace>
  <inkml:trace contextRef="#ctx0" brushRef="#br0" timeOffset="5">20861 1874 300 0,'0'0'449'0,"0"0"-282"16,0 0-7-16,0 0-26 16,0 0-31-16,0 0-46 15,-17-27-25-15,17 27-16 0,0 22-16 16,31 20 0 0,16 21 6-16,16 15 14 0,13 6 12 15,8 4 0-15,17 2 3 16,6-5-8-16,3-4-12 15,8-10-2-15,-16-7-1 16,-18-13-5-16,-21-9-1 16,-19-9-3-16,-10-9 2 15,-14-9 0-15,-5-3-2 16,-4-6-1-16,-8 0 0 16,1 0 0-16,-1-2 1 15,-3 1-2-15,7-2-1 16,-7 0 2-16,3 0-1 15,-3-3 0-15,0 0 1 16,0 0-2-16,4 3-1 0,-4 1-47 16,0 2-63-1,0 8-85-15,0 7-124 0,-10 6-250 16</inkml:trace>
  <inkml:trace contextRef="#ctx0" brushRef="#br0" timeOffset="6">22004 3123 397 0,'0'0'463'0,"0"0"-291"0,0 0-2 16,0 0-34-16,0 0-48 15,0 0-20-15,23-54-22 16,-23 51-20-16,0 3-2 15,0-3-4-15,0 3-9 16,0 0-4-16,0 0-7 16,0 0-1-16,0 0-2 15,0 0-3-15,0 6 0 16,0 18 6-16,0 0 1 16,0 0-1-16,0 4-2 15,20-1 2-15,8-4 1 16,-1-2-1-16,-1 0 2 15,-3-3-2-15,0 1 2 16,-5-1-2-16,-1-3 2 0,-8-3-1 16,-1 3-1-1,-5 0-1-15,-3-3-1 0,0 0 2 16,0-1-2-16,0-7 2 16,-8 2 1-16,-18-3-1 15,-4-3-1-15,-4 0-29 16,-3 0-44-16,7-21-35 15,1-13-59-15,9-5-43 16,9-5-172-16</inkml:trace>
  <inkml:trace contextRef="#ctx0" brushRef="#br0" timeOffset="7">22004 3123 110 0</inkml:trace>
  <inkml:trace contextRef="#ctx0" brushRef="#br0" timeOffset="8">22004 3123 110 0,'17'-60'467'0,"-11"45"-305"0,2 6-9 0,4-4-25 0,2 5-17 16,0-1-22-16,10-1-17 15,2 4-21-15,3-2-27 16,5-1-20-16,-1 5-4 16,-2 2-29-16,-11 2-108 15,-3 0-141-15,-4 0-236 16</inkml:trace>
  <inkml:trace contextRef="#ctx0" brushRef="#br0" timeOffset="9">22319 2617 657 0,'0'0'188'0,"0"0"-49"16,0 0-7-16,-208-71-31 15,168 67-28-15,4 4-24 16,-7 0-23-16,-9 9-9 15,3 22 1-15,-4 14 2 16,2 9-9-16,4 18 2 16,4 16-9-16,6 5 9 15,7 9-4-15,10 3-7 16,20 0 3-16,0 1-4 0,20-1-1 16,33-11 0-16,14-11 10 15,1-8-3-15,-1-17 0 16,-1-16 0-16,-2-18 0 15,2-15 4-15,1-9 9 16,11-3 9-16,1-27-8 16,1-12 2-16,-2-4-7 15,-8-2-7-15,-7-9 7 16,-10-6-1-16,-5-9 12 16,-9-15-4-16,-16-7-9 15,-12-17 2-15,-11-9 0 16,-6 0-5-16,-46-1-10 15,-24 13 0-15,-13 21-1 0,-18 15 0 16,-5 24-2-16,10 17-2 16,4 13-4-16,20 18-8 15,12 0-38-15,13 10-32 16,13 40-30-16,10 10-89 16,13 10-142-16</inkml:trace>
  <inkml:trace contextRef="#ctx0" brushRef="#br0" timeOffset="10">18779 3565 520 0,'0'0'184'0,"0"0"-34"0,0 0 3 16,0 0-21-16,0 0-23 15,0 0-19-15,-127-72-27 16,127 72-5-16,0 0-19 15,0 0-17-15,0 0-13 16,6 3-7-16,25 39-1 16,22 25 9-16,21 14 12 15,19 15-8-15,11 9 3 16,-3 7-8-16,-8-2-1 16,-9-7-1-16,-11-7-3 15,-13-8 1-15,-6-11 4 16,-10-11 0-16,-12-8-4 15,-8-10-1-15,-1-12 0 0,-9-3-1 16,-5-9 3 0,-4-3 4-16,-2-6-3 0,-3-5-4 15,0-4 4-15,0-4-1 16,0-2 3-16,0 0-1 16,0 0 1-16,0 0-3 15,0 0 0-15,0 0-2 16,0 0-4-16,0 0-6 15,0 0-44-15,0 0-35 16,-11 0-40-16,2 0-95 16,9 13-99-16,0-1-138 15</inkml:trace>
  <inkml:trace contextRef="#ctx0" brushRef="#br0" timeOffset="11">20063 5024 368 0,'0'0'350'15,"0"0"-188"-15,0 0-5 16,0 0-16-16,0 0-23 16,0 0-37-16,3-78-22 15,-3 59-10-15,-3 8-16 16,-14 2-8-16,3 2-5 15,-6 7-20-15,-4 0 0 16,-2 0-5-16,-3 0 5 0,-2 10 1 16,4 11-1-16,4 6-12 15,6 6 5-15,11-3 4 16,6 0-17-16,0-6-1 16,0-6 0-16,20-9-5 15,3-6 4-15,0-3 18 16,1 0 4-16,-7 0 10 15,-3-3 13-15,-5-12 5 16,-6 3 8-16,-3 1 0 16,0 1-13-16,0 4 0 15,0 3-5-15,0 3-6 16,0 0-7-16,0 0-5 0,0 0-8 16,0 3-1-16,3 24 0 15,-3 6 9-15,0 6 3 16,0 1-2-1,3-1 0-15,-3-6-1 0,8-10 3 16,-5-4-6-16,-3-11 2 16,0-4-30-16,0-1-36 15,0-3-15-15,0 0-32 16,0-3-134-16,-6-28-135 16</inkml:trace>
  <inkml:trace contextRef="#ctx0" brushRef="#br0" timeOffset="12">20057 4811 602 0,'-20'-52'240'15,"-5"-2"-171"-15,-2 3 87 16,4 3-13-16,-3 6-34 16,-1 11-37-16,0 14-6 15,3 11-24-15,-5 6-14 16,-1 0-16-16,-7 2-7 15,-9 38-5-15,-6 14 0 16,0 12 0-16,1 12 1 16,7 4 2-16,9 11-3 15,7 6-1-15,18 0-2 0,10 4 2 16,0 1-1 0,30 8 2-16,13-4 0 0,11-2 0 15,7-19-1-15,-1-21 1 16,2-20-1-16,-1-19 1 15,-7-16-2-15,2-11 2 16,7 0 5-16,12-32 17 16,1-23 18-16,-5-8-5 15,-7-12-7-15,-15-12-1 16,-11-10-2-16,-18-14-7 16,-17-7-6-16,-3-8-6 15,-14 3 4-15,-36 11-7 16,-10 14-3-16,-7 19-2 15,4 25 1-15,-1 18 0 16,7 21-8-16,1 15-1 0,-2 0-12 16,6 33-50-16,-3 25-23 15,9 10-61-15,12 7-143 16,14-5-248-16</inkml:trace>
  <inkml:trace contextRef="#ctx0" brushRef="#br0" timeOffset="13">22209 3836 566 0,'0'0'243'16,"0"0"-74"-16,0 0-38 15,0 0-11-15,0 0-28 16,0 0-38-16,17-9-25 16,-17 9-18-16,0 39-5 15,-21 12 19-15,-16 15 15 16,-6 13-10-16,-7 2 6 15,-7 6-14-15,3 4-6 16,-5-8-3-16,4 2-1 0,9-13-3 16,9-9-2-1,7-12-1-15,13-12 0 0,8-12-3 16,9-9-2-16,0-6 2 16,0-5-1-16,0-1 2 15,0-4 1-15,0-2 6 16,0 4 4-16,0-4-4 15,0 2-4-15,0 4-2 16,0-3-5-16,-5-3 0 16,2 4-1-16,0-2 0 15,0 2-33-15,-8 8-35 16,2 3-48-16,-5 6-90 0,-2 3-183 16</inkml:trace>
  <inkml:trace contextRef="#ctx0" brushRef="#br0" timeOffset="14">21323 5193 334 0,'0'0'316'16,"0"0"-203"-16,0 0 18 0,0 0-12 15,0 0-37-15,0 0-38 16,-14-10-15-16,14 10-10 16,0 0-7-16,24 0 10 15,10 0 7-15,15 0 11 16,4 0 10-16,-2 0 1 15,-7 0-22-15,-12 4-7 16,-12-4-8-16,-3 2-7 16,-13-2-1-16,-4 4 2 15,0-2-6-15,0 8-2 0,0-1-3 16,0 9 3 0,0 3 1-16,-13 2 6 0,-1 8-1 15,3-2 1-15,-1 5-7 16,6 2 5-16,-5-3-4 15,2 6-1-15,1-6 4 16,2 0-3-16,6-9 1 16,0-11-2-16,0-7-5 15,0-6-30-15,0 0-57 16,-4 0-56-16,-3-4-103 16,7-25-107-16</inkml:trace>
  <inkml:trace contextRef="#ctx0" brushRef="#br0" timeOffset="15">21801 4898 458 0,'0'0'280'0,"0"0"-138"15,0 0 7-15,0 0-44 16,0 0-13-16,0 0-22 15,-98-118 2-15,69 116-36 16,-12-2-9-16,-5 4-12 16,-5 0-3-16,1 16-3 15,-6 19-9-15,2 11-1 16,-3 10 1-16,7 11 3 0,7 11 0 16,5 1-3-1,6 4 0-15,9-1 2 0,6-1-3 16,13-3 1-16,4-9 0 15,0 1 3-15,24-7-3 16,16-6 1-16,3-12-1 16,10-9 0-16,1-18-2 15,5-18 2-15,16 0 10 16,12-3-1-16,9-33 40 16,11-13-6-16,-10-7-11 15,-10-17 0-15,-17-5 2 16,-19-9-7-16,-15-15 4 15,-16-4-15-15,-9-5-4 0,-11 0-3 16,-8 9 3-16,-39 11-3 16,-19 16-4-16,-10 15-5 15,-5 21-1-15,1 24-4 16,-7 15-3-16,6 3-27 16,2 45-81-16,8 12-46 15,7 9-257-15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1:54:23.33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0 503 797 0,'0'0'93'0,"0"0"-33"16,0 0 44-16,0 0 0 16,0 0-46-16,0 0-17 15,0 0-17-15,0 0-3 16,180-15 3-16,-73 2 1 15,0-1 3-15,-14-5-3 16,-15 2 0-16,-29 1-10 16,-15 1-7-16,-16 1 2 15,-15 1 8-15,-3-5 1 0,0-3-19 16,-21 6-10-16,-19-3 10 16,0 3 1-16,0 3 1 15,10 3 1-15,7 6 0 16,12 0-1-16,5 3-2 15,0 0-1-15,2 0-1 16,0 0 0-16,4 0 1 16,0 0-1-16,0 0 1 15,0 0-7-15,17 15-6 16,20 9 14-16,6 0 1 16,4 4 0-16,0-1 7 15,-4 0-8-15,-3 3 5 0,-6-3-4 16,-10-3 0-1,-7 0 3-15,-17-4-4 0,0 5-5 16,0-1-1-16,-28-3-2 16,-19 0 8-16,-9-6-45 15,-7 0-86-15,5-12-99 16,24-3-112-16</inkml:trace>
  <inkml:trace contextRef="#ctx0" brushRef="#br0" timeOffset="618">876 305 614 0,'0'0'205'0,"0"0"-46"0,0 0-11 16,0 0-34-16,0 0-69 15,0 0-34-15,100-34 5 16,-60 55 9-16,3 6 2 15,7 7-7-15,1-1 2 16,-1 6-10-16,-7-3-7 16,-3-3-5-16,-10 3 1 15,-16-12 2-15,-8-6-6 16,-6-3-2-16,0-12-4 16,-23-3-2-16,-21 0 11 15,-2 0 0-15,2-24 0 16,21-3-1-16,12-9 1 0,11-6 0 15,8 0 10-15,42-6-9 16,13-1 4-16,4 7-2 16,-13 9 1-16,-10 9-1 15,-18 12 0-15,-12 3-1 16,-5 3 4-16,-6 6-3 16,-3 0 4-16,0 0-7 15,3 0-4-15,0 0 2 16,8 12-3-16,-1 21 5 15,1 0 2-15,-2 4-2 16,2-2 1-16,1 1-1 16,5-5 3-16,3-8-1 15,4-11 0-15,2-12 2 0,2 0 2 16,-2 0 4-16,-3-17 6 16,-2-14 7-16,-12-2 4 15,-1 0 8-15,-8-3-12 16,0 0-8-16,-8 0-11 15,-22 6-4-15,-2 3-4 16,-8 6-5-16,-1 9-8 16,4 9-50-16,8 3-58 15,12 0-102-15,17 27-66 16,0 9-200-16</inkml:trace>
  <inkml:trace contextRef="#ctx0" brushRef="#br0" timeOffset="997">1889 244 695 0,'0'0'176'0,"0"0"-35"16,0 0-7-16,0 0-38 16,0 0-35-16,0 0-28 15,6-39-33-15,-6 39-4 16,0 24-1-16,0 9 5 15,0 10 4-15,0 1-2 16,14-5-1-16,1-6 3 0,6-2 0 16,10-14-2-1,1-4 4-15,15-10-3 0,4-3 12 16,-2 0 4-16,-8-22 9 16,-21-5 16-16,-17-2-2 15,-3-2-4-15,-3-7-9 16,-34 5-22-16,-13-1-7 15,-7 10-7-15,1 6 2 16,2 6-1-16,10 9-2 16,15 3-31-16,12 0-49 15,17 3-72-15,0 15-80 16,17 0-113-16</inkml:trace>
  <inkml:trace contextRef="#ctx0" brushRef="#br0" timeOffset="1436">2410 85 572 0,'0'0'214'0,"0"0"-54"0,0 0-9 16,0 0-11-16,0 0-30 16,0 0-44-16,6-85-15 15,-3 85-23-15,-3 0-28 16,0 16-1-16,0 28 1 15,0 14 0-15,5 14 4 16,-5 0 5-16,3-2-4 16,0-4-1-16,6-9-4 0,-1-16 3 15,1-7-1 1,2-19-1-16,-2-9-2 0,-2-3-5 16,-3-3-5-16,-1 0 1 15,0-9 1-15,-3-24-7 16,0 0-8-16,-6-4 4 15,-28 8-7-15,0 4 1 16,-2 4 1-16,10 9 24 16,6 10-2-16,12-2 3 15,8 4 0-15,0 0-6 16,34 0 6-16,19 0 5 16,10 0 2-16,9 0-3 15,-3 0-1-15,-13-9-3 16,-15 3-24-16,-21 6-105 15,-20 0-55-15,0 0-117 0</inkml:trace>
  <inkml:trace contextRef="#ctx0" brushRef="#br0" timeOffset="1690">966 807 679 0,'0'0'241'0,"0"0"-179"15,0 0 11-15,0 0 3 0,344-31-16 16,-89 8 5-16,25-4-40 16,-13 2-23-16,-36 7 0 15,-64 6-1-15,-57 7-1 16,-54 5-21-16,-42 0-71 15,-14 0-85-15,-57 0-65 16</inkml:trace>
  <inkml:trace contextRef="#ctx0" brushRef="#br0" timeOffset="1884">1227 978 512 0,'0'0'222'16,"0"0"-123"-16,0 0 32 0,0 0 2 15,0 0-37-15,0 0-57 16,294-42-2-16,-111 15-5 16,17-4-29-16,-15 4 0 15,-32 6-3-15,-43 4-79 16,-46 7-144-16,-33 8-159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1:56:35.35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341 343 351 0,'0'0'388'15,"0"0"-275"-15,0 0-3 16,0 0 7-16,0 0-19 16,0 0-12-16,0-69-43 15,0 69-19-15,0 0-11 16,0 15-10-16,0 34-2 16,0 22 11-16,0 14 9 15,0 11 1-15,0-6-11 0,-6-15-3 16,6-12-5-16,0-20 2 15,0-20-2-15,0-7-2 16,15-7-1-16,16-9 5 16,2 0-4-16,15 0-1 15,4-12-53-15,6-24-55 16,2-12-99-16,-7-10-80 16,-13 1-174-16</inkml:trace>
  <inkml:trace contextRef="#ctx0" brushRef="#br0" timeOffset="314">795 403 434 0,'0'0'201'15,"0"0"-76"-15,0 0 12 16,0 0-22-16,0 0-13 0,0 0-24 16,0-51-20-16,0 51-26 15,0 0-9-15,0 21-16 16,0 31 2-16,0 8 12 15,0 9 10-15,3 3-10 16,8-9-12-16,1-5-6 16,5-14-2-16,-3-17 0 15,6-11 4-15,-2-16-3 16,0 0 0-16,7 0 1 16,1-43 10-16,10-20-9 15,1-15 7-15,-3-6-9 16,-7 8-2-16,-21 26-17 0,-6 17-73 15,0 24-45-15,-27 5-126 16,-2 4-278-16</inkml:trace>
  <inkml:trace contextRef="#ctx0" brushRef="#br0" timeOffset="812">1139 322 558 0,'0'0'248'0,"0"0"-156"16,0 0-5-16,0 0 23 16,0 0-49-16,0 0 4 15,20 60 16-15,-14-8-13 0,-6 2-22 16,5 3-25 0,-5-3 3-16,0-6-3 0,3-6-11 15,3-9-3-15,-2-8-3 16,3-14-2-16,-4-8 3 15,0-3-3-15,1 0 0 16,-1 0 4-16,-3-24 8 16,0-15-2-16,0-15-4 15,0-13 2-15,0-10 1 16,0-4-10-16,0 0 1 16,0 11-2-16,0 10-3 15,17 18 3-15,6 15 0 16,-3 12 0-16,0 15-2 15,4 0-4-15,-4 0 0 0,0 36 1 16,-11 15 1-16,-9 12-4 16,0 15 7-16,-26 6-2 15,-8-2-11-15,7-23 11 16,15-16-3-16,12-19-5 16,0-12 5-16,0-2-2 15,29-5 7-15,26-5-5 16,14 0-17-16,18-21-17 15,9-18-88-15,-1 3-110 16,-16 9-141-16</inkml:trace>
  <inkml:trace contextRef="#ctx0" brushRef="#br0" timeOffset="42476">584 256 631 0,'0'0'150'0,"0"0"-91"16,0 0-37-16,0 0 38 15,0 0 37-15,0 0-9 16,0 0-18-16,34-12-18 16,-31 12-8-16,0 0-10 15,1 0 8-15,0 0-11 0,-4 0 0 16,3 0 2-1,-3 0-10-15,0 0-8 0,0 0-1 16,0 0-2-16,0 0-4 16,0 0 2-16,0 0-6 15,0 0 3-15,0 0-3 16,0 0-3-16,0 0-2 16,0 0 1-16,0 30-9 15,-17 28 2-15,-29 23 7 16,-18 24 3-16,-13 6 8 15,1-3 2-15,-5-2 6 16,11-13-3-16,10-12-4 0,9-12-4 16,12-5-5-1,14-17 2-15,10-7-3 0,4-11-2 16,11-13 1-16,-3-5 0 16,3-4 0-16,0-7 2 15,0 0 0-15,0 0 2 16,0 0 0-16,0 0-3 15,0-15-2-15,0-12-25 16,0-6-31-16,17-3-31 16,0 5-54-16,6 4-36 15,0 6-63-15,7 0-153 16</inkml:trace>
  <inkml:trace contextRef="#ctx0" brushRef="#br0" timeOffset="45427">1015 340 481 0,'0'0'223'0,"0"0"-56"15,0 0-3-15,0 0-31 16,0 0-27-16,0 0-7 15,11-96-34-15,-11 90-13 16,0 6-10-16,0 0-19 16,0 0-23-16,0 27 1 0,0 30-1 15,-17 21 5-15,-13 16 3 16,-1 2 5-16,-1 3 2 16,-5 1-2-16,-7-5 2 15,-2 2-6-15,5-7 2 16,7-9 0-16,8-15-6 15,14-14 0-15,4-19 0 16,2-12-3-16,6-12 1 16,0-6-1-16,0-3 2 15,0 0 0-15,0 0 2 16,0 0 2-16,0 0-1 16,0-6-1-16,0-24-6 15,0-15-9-15,6-10-52 16,17 5-36-16,11 2-89 15,7 5-68-15,2 4-91 0</inkml:trace>
  <inkml:trace contextRef="#ctx0" brushRef="#br0" timeOffset="46047">1617 244 274 0,'0'0'186'16,"0"0"-39"-16,0 0-69 16,0 0 55-16,0 0-18 15,0 0-11-15,0-165-8 16,0 150-13-16,0-1-4 15,0 5 3-15,0-1-8 16,0 5-25-16,0 7-7 16,0 0-9-16,0 0-17 15,0 0-11-15,0 9-5 16,-19 39 0-16,-18 28 9 16,-14 20-1-16,-5 22 1 15,-14 13 13-15,-4 5-11 0,4 0 5 16,6-10-7-16,7-15-3 15,10-18 1-15,7-18-3 16,14-17 0-16,9-19 1 16,7-18-4-16,10-12 1 15,0-6-1-15,0-3 1 16,0 0 3-16,0 0 0 16,0 0 6-16,7-33 9 15,30-37-12-15,26-32-3 16,16-24-5-16,16-18 2 15,1 2-2-15,-9 4 0 16,-13 3-3-16,-13 11-4 16,-18 16-8-16,-13 20 2 0,-13 32 4 15,-14 29 2-15,-3 17-2 16,0 10-15-16,0 0-13 16,0 12-19-16,-11 36-11 15,-22 25-9-15,-16 20-66 16,-12 9-22-16,-2 0-131 15,-1-11-356-15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1:56:39.19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270 225 390 0,'0'0'176'0,"0"0"-70"16,0 0 10-16,0 0 12 15,0 0-25-15,0 0 0 16,0-96-20-16,0 96-19 15,0 0-19-15,0 12-8 16,-6 30-30-16,0 24 5 16,1 18 18-16,-1 7-11 15,6-4-2-15,-3-9-4 16,3-11-9-16,0-19 2 16,0-13-6-16,0-10 2 15,3-14 1-15,17-7-2 0,9-4-1 16,15-9-10-1,13-36-31-15,0-13-52 0,-7 4-16 16,-13 6 13-16,-20 18 13 16,-11 6 25-16,-6 12 29 15,0 3 20-15,0-3 7 16,0 9-1-16,0-3 1 16,0-4 1-16,0 8 1 15,4-10 3-15,2-1 7 16,2 5 25-16,-2-5 15 15,-3 7 6-15,-3 4 4 16,0 2-7-16,0 0-1 16,0 0-17-16,0 0-12 15,0 0-8-15,3 29 2 16,5 11 21-16,4 14-9 0,-1 3-8 16,-2-3-5-16,5 3-5 15,-8-8-3-15,5-11-5 16,-8-13 1-16,4-11 0 15,-1-10 2-15,-3-4-4 16,11 0 5-16,0-12 14 16,6-30 2-16,6-13-5 15,-2-10-10-15,-7-5-4 16,-5 7 1-16,-4-1 6 16,-5 16-8-16,-3 9-3 15,0 22 1-15,0 4-1 16,0 13-8-16,0 0-45 15,0 0-37-15,0 15-42 0,-3 16 8 16,0 7-46-16,-2-5-6 16,5-2 27-16,0-13 18 15,0-12-93-15,0-6 164 16,8 0 60-16,4 0 82 16,-1 0 50-16,6-6-24 15,-8-3-7-15,2 0-33 16,-5 5 15-16,-6 2-6 15,0 2-7-15,0 0-2 16,0 0 1-16,0 0-18 16,0 0-9-16,7 21-11 15,-7 15 37-15,3 9-15 0,-3 0-19 16,0 0 1-16,0-3-11 16,0 0-7-16,0-3-5 15,0-12-4-15,0-12-4 16,0-9-2-16,0-6 6 15,0 0 12-15,0-2 7 16,3-34-12-16,11-15-11 16,0-13-1-16,-2-5-1 15,-1-3-2-15,-5-3 3 16,-6 0-3-16,0 2 1 16,0 10-1-16,0 12-3 15,0 21 2-15,0 12-3 0,6 12-2 16,11 6-2-1,7 0-8-15,4 3-4 0,4 21-7 16,-5 3-11-16,-4 6 7 16,-12 3 17-16,-8 7 9 15,-3 1 0-15,0 1 2 16,-14 3 4-16,-9 1-1 16,7-4 1-16,5-3 7 15,11-9 8-15,0-3-7 16,0-5-4-16,30-14-3 15,24-11 7-15,13 0-3 16,13-15-6-16,-4-21-23 16,-8 6-47-16,-21 6-92 15,-15 6-148-15</inkml:trace>
  <inkml:trace contextRef="#ctx0" brushRef="#br0" timeOffset="69049">464 222 273 0,'0'0'127'0,"0"0"-69"16,0 0 15-16,0 0 17 15,0 0 5-15,0 0-10 16,31-99-16-16,-31 69 1 16,3 2-14-16,-3 5-1 15,3 4 0-15,0 11 0 16,0-2-9-16,-3 7-19 15,0 1-9-15,3 2-7 16,-3 0 6-16,5 0-5 16,-5 0-2-16,0 0-6 15,0 0 6-15,0 0-10 16,0 36-14-16,-8 32 14 0,-32 29 20 16,-13 14-2-1,-10 9 2-15,-7-5-3 0,6-4-1 16,10-11-7-16,14-11-1 15,16-14-4-15,12-14-1 16,4-13-1-16,8-12-2 16,0-11 4-16,0-11-4 15,0-5-1-15,0-3-27 16,-9-6-32-16,-2 0-27 16,-1 0-69-16,-8-8-66 15,-7-13-92-15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1:57:49.65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199 99 223 0,'0'0'148'0,"0"0"-117"16,0 0-26-16,0 0 2 0,0 0 0 16,0 0-1-16,135-78 6 15,-132 78 7-15,-3-3 41 16,4 3 16-16,-4-6 4 16,3 0-15-16,-3 3 5 15,0 0 2-15,3 3-12 16,-3 0-9-16,0 0-15 15,0 6-22-15,0 42-2 16,0 28 29-16,-27 19 7 16,-13 23 2-16,-10 5-8 15,-4 0-9-15,2-5-1 16,8-16-7-16,7-15-10 16,17-18-11-16,3-14 0 0,14-17 0 15,3-11-4-15,0-11-14 16,10-16-60-16,34 0-50 15,12-37-64-15,15-34-258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1:57:49.93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836 0 712 0,'0'0'125'0,"0"0"-106"15,0 0 53-15,-144 238 34 16,71-121-14-16,-1-3-32 16,7 0-9-16,0-2-16 15,7-7-20-15,4-3-6 16,2-11-7-16,4-7-2 15,7-12-9-15,-1-12-43 16,10-14-28-16,8-13-48 16,6-12-48-16,-4-12-148 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1:56:36.84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130 419 722 0,'0'0'191'0,"0"0"-74"15,0 0 29-15,0 0-31 16,0 0-20-16,0 0-30 16,30-115-27-16,-30 115-21 15,0 21-14-15,3 37-1 16,0 17 7-16,-3 2 8 16,0 8-5-16,0-7-1 15,0-9-2-15,0-9-2 0,0-14-3 16,14-10-4-16,9-15 1 15,3-12 2-15,12-9-3 16,5 0 0-16,11 0-22 16,5-33-37-16,5-12-37 15,-4-7-98-15,-13 2-70 16,-16 13-41-16,-16 7-94 16</inkml:trace>
  <inkml:trace contextRef="#ctx0" brushRef="#br0" timeOffset="322">648 548 491 0,'0'0'169'16,"0"0"-33"-16,0 0-50 16,0 0 1-16,0 0 16 15,0 0 5-15,56-115-17 16,-56 115-27-16,0 0-38 0,11 6-19 16,6 28-6-16,-2 7 14 15,10 11 11-15,-2-1-17 16,-7 3-7-16,4-3 1 15,0-6-1-15,0-9 4 16,0-12 1-16,-3-11-6 16,7-13 1-16,-4 0 8 15,17-33 1-15,6-28 12 16,4-17-1-16,-1-6-14 16,-8 3-5-16,-15 9-2 15,-14 12-1-15,-9 20-1 16,0 19-38-16,0 15-44 0,0 6-41 15,0 0-68-15,0 0-141 16,0 15-309-16</inkml:trace>
  <inkml:trace contextRef="#ctx0" brushRef="#br0" timeOffset="810">1383 364 588 0,'0'0'236'0,"0"0"-162"15,0 0 22-15,0 0 9 16,0 0-9-16,0 0-34 16,-53 121-5-16,42-58-3 15,5 9-9-15,-5 15-24 0,2 15-1 16,-2 1-11 0,-1-4 26-16,1-27-24 0,5-27-9 15,6-20 5-15,0-20-5 16,0-5 1-16,0-5 5 15,0-44 1-15,3-14-9 16,14-15 6-16,3-10-5 16,-8 1 0-16,-1 4 0 15,-8 1 0-15,3 7-1 16,-1 8 1-16,1 11-1 16,7 14 0-16,-2 11 1 15,-2 13-2-15,2 12-1 16,-2 6-3-16,5 0 3 15,-8 9-5-15,5 21 2 0,-5 13 2 16,-3 5-1-16,-3 8 4 16,0 11 0-16,0 2 0 15,0 3 2-15,-3-12-2 16,3-6-1-16,0-15 1 16,3-14-3-16,31-10 2 15,16-15-8-15,10 0-19 16,10-9-36-16,5-24-81 15,-9 6-155-15,-16 6-407 16</inkml:trace>
  <inkml:trace contextRef="#ctx0" brushRef="#br0" timeOffset="69837">333 398 545 0,'0'0'115'16,"0"0"-59"-16,0 0 34 16,0 0-8-16,0 0-16 15,23-157 7-15,-2 127-26 16,-1 3-16-16,0 2-3 16,0 8 0-16,-3 1 4 0,-8 5-5 15,-2 1 4-15,-3 4 6 16,-1 4 6-16,-3-2-5 15,0 4 4-15,0 0-12 16,0 0-12-16,0 0-13 16,0 6-5-16,0 40-4 15,-3 29 4-15,-31 30 5 16,-12 13 13-16,-9 5 0 16,0 6 1-16,-3 1 0 15,1-1-9-15,7-9 3 16,7-12-4-16,6-23-3 15,13-20-2-15,15-25-2 0,3-13 1 16,6-15-1 0,0-6-2-16,0-6 5 0,0 0 2 15,0 0 7-15,0-9 15 16,0-30-10-16,12-27-12 16,22-24-1-16,10-28-6 15,12-14 3-15,7-18-3 16,4-4 3-16,-4 9-5 15,-5 14 2-15,-15 25-1 16,-9 22 0-16,-14 23-2 16,-10 22 2-16,-7 22 1 15,-3 11-3-15,0 2 1 16,0 4-13-16,0 0-7 0,0 16-8 16,0 41-2-1,-9 27 24-15,-15 30-15 0,-10 19-22 16,-12 11 0-16,-1-3 14 15,1-14-32-15,12-22-49 16,10-15 0-16,4-14-54 16,3-13-166-16</inkml:trace>
  <inkml:trace contextRef="#ctx0" brushRef="#br0" timeOffset="94293">1152 196 372 0,'0'0'150'15,"0"0"-8"-15,0 0-28 16,0 0-10-16,20-168-13 16,-17 152-3-16,2 4-11 0,-5 12-16 15,0 0-31 1,0 0-25-16,0 6-5 16,0 43-9-16,0 26 9 0,0 30 27 15,-38 21 1-15,-16 10 3 16,-12 5 0-1,-10 1 4-15,-5-7-9 0,0-6-15 16,5-11-4-16,8-13-1 16,15-18-1-16,13-24-3 15,17-15 1-15,6-24-2 16,11-9 3-16,3-9-4 16,3-3 0-16,0-3-28 15,0 0-69-15,0-33-47 16,0-18-216-16,0-15-453 15</inkml:trace>
  <inkml:trace contextRef="#ctx0" brushRef="#br0" timeOffset="94737">1533 153 714 0,'0'0'157'0,"0"0"-111"15,0 0 1-15,0 0 24 0,0 0-15 16,0 0-9 0,73-44-10-16,-73 44-14 0,0 0-4 15,0 0-1-15,0 0 3 16,0 0 1-16,0 0-2 15,0 0-12-15,0 39-8 16,-23 45 0-16,-24 36 26 16,-16 28 7-16,-18 14-1 15,-9 1-12-15,-3-4 0 16,-8-12 1-16,18-17-13 16,13-25-1-16,23-18-2 15,16-17 0-15,16-16-5 16,7-15 2-16,8-12 0 15,0-10 0-15,0-4-2 16,0-7 0-16,0-6-1 0,0 0-32 16,0 0-36-16,0-30-26 15,0-19-135-15,8-11-119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1:48:24.95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20333 1301 636 0,'0'0'229'16,"0"0"-100"-16,0 0-10 16,0 0-6-16,0 0-21 15,0 0-37-15,0 0-24 0,-33-49-14 16,46 46-7-16,18 1-2 16,1 2-3-16,11 0-3 15,-2 0-2-15,-4 0 0 16,-3 11-2-16,-11 10-2 15,-7 3 0-15,-5 1 0 16,-11 8-1-16,0 0 3 16,0-1 2-16,-20-1 0 15,-10-7 2-15,-1-6 3 16,8-3-5-16,0-3 2 16,6-9 0-16,7 0 4 15,7-3-1-15,3 0-2 16,0 0 0-16,0 0 0 15,0 0-1-15,0 0 1 16,9 0-3-16,22 0 1 0,8 0 4 16,12 0-3-16,2-6-2 15,4-1 0-15,-1-1-16 16,5 2-60-16,-4-7-64 16,0-1-75-16,-7-1-83 15,-13 0-298-15</inkml:trace>
  <inkml:trace contextRef="#ctx0" brushRef="#br0" timeOffset="1">20881 1087 462 0,'0'0'193'16,"0"0"-46"-16,0 0-16 15,0 0-33-15,0 0-15 16,-173-108-12-16,153 102-3 16,0 6-18-16,2 0-24 15,-5 0-8-15,-6 0-8 16,-8 8-4-16,-10 17-2 16,-7 4-2-16,1 5 1 15,3 7-2-15,-1 5 3 16,8-1-3-16,6 9-1 15,4 6 1-15,10 7 2 16,9 8-2-16,8 3-1 0,6 0-3 16,0 0 2-16,23-11 0 15,17-11 1-15,10-10-2 16,10-13 1-16,13-12 1 16,8-12 0-16,9-9 0 15,4 0 6-15,6-24 3 16,0-15 34-16,-7-16 0 15,-6-11-2-15,-9-11-9 16,-12-14-5-16,-8-2 2 16,-18-1-1-16,-17 4-12 15,-20 9-10-15,-3 12-2 0,-26 8 3 16,-38 11-5 0,-16 13-2-16,-13 14-9 0,-5 13 1 15,8 10 6-15,10 0-9 16,13 27-31-16,10 18-39 15,7 13-71-15,7 14-91 16,8-3-113-16</inkml:trace>
  <inkml:trace contextRef="#ctx0" brushRef="#br0" timeOffset="2">20210 2010 483 0,'0'0'295'0,"0"0"-133"15,0 0-2-15,0 0-26 16,0 0-27-16,0 0-39 16,6-45-21-16,-6 45-13 15,0 0-22-15,-23 6-5 16,-26 30-3-16,-23 12 1 16,-12 12 7-16,-2 10 2 15,-4 7 1-15,-11 5-5 16,-1 5 2-16,-2-5-4 15,6-1-1-15,5-9 0 16,12-12 0-16,18-12-3 16,20-14-3-16,19-17 1 0,18-11 1 15,3-6-3-15,3 0-4 16,0 0 4-16,0 0 0 16,0 0 1-16,0 0-1 15,0 0-3-15,0 0-26 16,-5 0-50-16,-1 0-43 15,6 0-106-15,0 0-109 16,0 0-272-16</inkml:trace>
  <inkml:trace contextRef="#ctx0" brushRef="#br0" timeOffset="3">18686 2828 98 0,'0'0'573'0,"0"0"-457"16,0 0-1-16,0 0-28 16,0 0-38-16,0 0-19 15,59-30 1-15,-31 30 1 16,1 0-7-16,2 0-3 0,2 0-2 15,-3 0-4 1,1 12-2-16,-8-3-7 0,-3 3-7 16,-6-2 2-16,-8-2-1 15,-3 1-1-15,-3 1-1 16,0 1 0-16,0 7 1 16,-9-3 0-16,-19 7 6 15,2-7-6-15,-4 0 5 16,2-7 0-16,13 2-5 15,1-4 1-15,8-3 0 16,2-3 0-16,4 0-1 16,0 0 0-16,0 0-2 15,0 0-5-15,0 0-13 16,13 0-2-16,13 0 20 0,2 2 4 16,-1 4-3-16,-4 4 1 15,-3 2-4-15,-6 6 1 16,-8 0 1-16,-3-3-3 15,-3 6 4-15,0-3-4 16,0 0 2-16,-23-3 0 16,-8-6-1-16,-8-9 2 15,-4 0-3-15,-1 0-18 16,4 0-38-16,9-15-53 16,8-3-82-16,13-9-257 15</inkml:trace>
  <inkml:trace contextRef="#ctx0" brushRef="#br0" timeOffset="4">18993 2497 93 0,'0'0'587'0,"0"0"-425"16,0 0-23-16,0 0-19 15,0 0-29-15,0 0-39 16,-170-48-26-16,129 58-15 16,-5 19-8-16,-1 7 1 15,1 13-2-15,-8 8 3 0,7 6 1 16,1 9 0 0,2 9-3-16,7 3-1 0,3 7 1 15,18-4-1 1,5 1-1-16,11-7-1 0,0-6 0 15,24-13 0-15,24-7-3 16,8-16 3-16,10-12 0 16,6-11-1-16,4-16-1 15,4 0 2-15,7-13 40 16,0-20 17-16,-7-6-10 16,-16-6-1-16,-14-10 3 15,-10-7-10-15,-17-13-7 16,-9-16-7-16,-14-15-4 15,0-8-11-15,-40 0-1 16,-21 6-6-16,-13 8-3 0,-5 25 0 16,1 21-1-16,5 21 0 15,10 18-15-15,9 15-30 16,7 0-31-16,18 21-64 16,8 21-40-16,14 12-126 15,7 4-317-15</inkml:trace>
  <inkml:trace contextRef="#ctx0" brushRef="#br0" timeOffset="5">20861 1874 300 0,'0'0'449'0,"0"0"-282"16,0 0-7-16,0 0-26 16,0 0-31-16,0 0-46 15,-17-27-25-15,17 27-16 0,0 22-16 16,31 20 0 0,16 21 6-16,16 15 14 0,13 6 12 15,8 4 0-15,17 2 3 16,6-5-8-16,3-4-12 15,8-10-2-15,-16-7-1 16,-18-13-5-16,-21-9-1 16,-19-9-3-16,-10-9 2 15,-14-9 0-15,-5-3-2 16,-4-6-1-16,-8 0 0 16,1 0 0-16,-1-2 1 15,-3 1-2-15,7-2-1 16,-7 0 2-16,3 0-1 15,-3-3 0-15,0 0 1 16,0 0-2-16,4 3-1 0,-4 1-47 16,0 2-63-1,0 8-85-15,0 7-124 0,-10 6-250 16</inkml:trace>
  <inkml:trace contextRef="#ctx0" brushRef="#br0" timeOffset="6">22004 3123 397 0,'0'0'463'0,"0"0"-291"0,0 0-2 16,0 0-34-16,0 0-48 15,0 0-20-15,23-54-22 16,-23 51-20-16,0 3-2 15,0-3-4-15,0 3-9 16,0 0-4-16,0 0-7 16,0 0-1-16,0 0-2 15,0 0-3-15,0 6 0 16,0 18 6-16,0 0 1 16,0 0-1-16,0 4-2 15,20-1 2-15,8-4 1 16,-1-2-1-16,-1 0 2 15,-3-3-2-15,0 1 2 16,-5-1-2-16,-1-3 2 0,-8-3-1 16,-1 3-1-1,-5 0-1-15,-3-3-1 0,0 0 2 16,0-1-2-16,0-7 2 16,-8 2 1-16,-18-3-1 15,-4-3-1-15,-4 0-29 16,-3 0-44-16,7-21-35 15,1-13-59-15,9-5-43 16,9-5-172-16</inkml:trace>
  <inkml:trace contextRef="#ctx0" brushRef="#br0" timeOffset="7">22004 3123 110 0</inkml:trace>
  <inkml:trace contextRef="#ctx0" brushRef="#br0" timeOffset="8">22004 3123 110 0,'17'-60'467'0,"-11"45"-305"0,2 6-9 0,4-4-25 0,2 5-17 16,0-1-22-16,10-1-17 15,2 4-21-15,3-2-27 16,5-1-20-16,-1 5-4 16,-2 2-29-16,-11 2-108 15,-3 0-141-15,-4 0-236 16</inkml:trace>
  <inkml:trace contextRef="#ctx0" brushRef="#br0" timeOffset="9">22319 2617 657 0,'0'0'188'0,"0"0"-49"16,0 0-7-16,-208-71-31 15,168 67-28-15,4 4-24 16,-7 0-23-16,-9 9-9 15,3 22 1-15,-4 14 2 16,2 9-9-16,4 18 2 16,4 16-9-16,6 5 9 15,7 9-4-15,10 3-7 16,20 0 3-16,0 1-4 0,20-1-1 16,33-11 0-16,14-11 10 15,1-8-3-15,-1-17 0 16,-1-16 0-16,-2-18 0 15,2-15 4-15,1-9 9 16,11-3 9-16,1-27-8 16,1-12 2-16,-2-4-7 15,-8-2-7-15,-7-9 7 16,-10-6-1-16,-5-9 12 16,-9-15-4-16,-16-7-9 15,-12-17 2-15,-11-9 0 16,-6 0-5-16,-46-1-10 15,-24 13 0-15,-13 21-1 0,-18 15 0 16,-5 24-2-16,10 17-2 16,4 13-4-16,20 18-8 15,12 0-38-15,13 10-32 16,13 40-30-16,10 10-89 16,13 10-142-16</inkml:trace>
  <inkml:trace contextRef="#ctx0" brushRef="#br0" timeOffset="10">18779 3565 520 0,'0'0'184'0,"0"0"-34"0,0 0 3 16,0 0-21-16,0 0-23 15,0 0-19-15,-127-72-27 16,127 72-5-16,0 0-19 15,0 0-17-15,0 0-13 16,6 3-7-16,25 39-1 16,22 25 9-16,21 14 12 15,19 15-8-15,11 9 3 16,-3 7-8-16,-8-2-1 16,-9-7-1-16,-11-7-3 15,-13-8 1-15,-6-11 4 16,-10-11 0-16,-12-8-4 15,-8-10-1-15,-1-12 0 0,-9-3-1 16,-5-9 3 0,-4-3 4-16,-2-6-3 0,-3-5-4 15,0-4 4-15,0-4-1 16,0-2 3-16,0 0-1 16,0 0 1-16,0 0-3 15,0 0 0-15,0 0-2 16,0 0-4-16,0 0-6 15,0 0-44-15,0 0-35 16,-11 0-40-16,2 0-95 16,9 13-99-16,0-1-138 15</inkml:trace>
  <inkml:trace contextRef="#ctx0" brushRef="#br0" timeOffset="11">20063 5024 368 0,'0'0'350'15,"0"0"-188"-15,0 0-5 16,0 0-16-16,0 0-23 16,0 0-37-16,3-78-22 15,-3 59-10-15,-3 8-16 16,-14 2-8-16,3 2-5 15,-6 7-20-15,-4 0 0 16,-2 0-5-16,-3 0 5 0,-2 10 1 16,4 11-1-16,4 6-12 15,6 6 5-15,11-3 4 16,6 0-17-16,0-6-1 16,0-6 0-16,20-9-5 15,3-6 4-15,0-3 18 16,1 0 4-16,-7 0 10 15,-3-3 13-15,-5-12 5 16,-6 3 8-16,-3 1 0 16,0 1-13-16,0 4 0 15,0 3-5-15,0 3-6 16,0 0-7-16,0 0-5 0,0 0-8 16,0 3-1-16,3 24 0 15,-3 6 9-15,0 6 3 16,0 1-2-1,3-1 0-15,-3-6-1 0,8-10 3 16,-5-4-6-16,-3-11 2 16,0-4-30-16,0-1-36 15,0-3-15-15,0 0-32 16,0-3-134-16,-6-28-135 16</inkml:trace>
  <inkml:trace contextRef="#ctx0" brushRef="#br0" timeOffset="12">20057 4811 602 0,'-20'-52'240'15,"-5"-2"-171"-15,-2 3 87 16,4 3-13-16,-3 6-34 16,-1 11-37-16,0 14-6 15,3 11-24-15,-5 6-14 16,-1 0-16-16,-7 2-7 15,-9 38-5-15,-6 14 0 16,0 12 0-16,1 12 1 16,7 4 2-16,9 11-3 15,7 6-1-15,18 0-2 0,10 4 2 16,0 1-1 0,30 8 2-16,13-4 0 0,11-2 0 15,7-19-1-15,-1-21 1 16,2-20-1-16,-1-19 1 15,-7-16-2-15,2-11 2 16,7 0 5-16,12-32 17 16,1-23 18-16,-5-8-5 15,-7-12-7-15,-15-12-1 16,-11-10-2-16,-18-14-7 16,-17-7-6-16,-3-8-6 15,-14 3 4-15,-36 11-7 16,-10 14-3-16,-7 19-2 15,4 25 1-15,-1 18 0 16,7 21-8-16,1 15-1 0,-2 0-12 16,6 33-50-16,-3 25-23 15,9 10-61-15,12 7-143 16,14-5-248-16</inkml:trace>
  <inkml:trace contextRef="#ctx0" brushRef="#br0" timeOffset="13">22209 3836 566 0,'0'0'243'16,"0"0"-74"-16,0 0-38 15,0 0-11-15,0 0-28 16,0 0-38-16,17-9-25 16,-17 9-18-16,0 39-5 15,-21 12 19-15,-16 15 15 16,-6 13-10-16,-7 2 6 15,-7 6-14-15,3 4-6 16,-5-8-3-16,4 2-1 0,9-13-3 16,9-9-2-1,7-12-1-15,13-12 0 0,8-12-3 16,9-9-2-16,0-6 2 16,0-5-1-16,0-1 2 15,0-4 1-15,0-2 6 16,0 4 4-16,0-4-4 15,0 2-4-15,0 4-2 16,0-3-5-16,-5-3 0 16,2 4-1-16,0-2 0 15,0 2-33-15,-8 8-35 16,2 3-48-16,-5 6-90 0,-2 3-183 16</inkml:trace>
  <inkml:trace contextRef="#ctx0" brushRef="#br0" timeOffset="14">21323 5193 334 0,'0'0'316'16,"0"0"-203"-16,0 0 18 0,0 0-12 15,0 0-37-15,0 0-38 16,-14-10-15-16,14 10-10 16,0 0-7-16,24 0 10 15,10 0 7-15,15 0 11 16,4 0 10-16,-2 0 1 15,-7 0-22-15,-12 4-7 16,-12-4-8-16,-3 2-7 16,-13-2-1-16,-4 4 2 15,0-2-6-15,0 8-2 0,0-1-3 16,0 9 3 0,0 3 1-16,-13 2 6 0,-1 8-1 15,3-2 1-15,-1 5-7 16,6 2 5-16,-5-3-4 15,2 6-1-15,1-6 4 16,2 0-3-16,6-9 1 16,0-11-2-16,0-7-5 15,0-6-30-15,0 0-57 16,-4 0-56-16,-3-4-103 16,7-25-107-16</inkml:trace>
  <inkml:trace contextRef="#ctx0" brushRef="#br0" timeOffset="15">21801 4898 458 0,'0'0'280'0,"0"0"-138"15,0 0 7-15,0 0-44 16,0 0-13-16,0 0-22 15,-98-118 2-15,69 116-36 16,-12-2-9-16,-5 4-12 16,-5 0-3-16,1 16-3 15,-6 19-9-15,2 11-1 16,-3 10 1-16,7 11 3 0,7 11 0 16,5 1-3-1,6 4 0-15,9-1 2 0,6-1-3 16,13-3 1-16,4-9 0 15,0 1 3-15,24-7-3 16,16-6 1-16,3-12-1 16,10-9 0-16,1-18-2 15,5-18 2-15,16 0 10 16,12-3-1-16,9-33 40 16,11-13-6-16,-10-7-11 15,-10-17 0-15,-17-5 2 16,-19-9-7-16,-15-15 4 15,-16-4-15-15,-9-5-4 0,-11 0-3 16,-8 9 3-16,-39 11-3 16,-19 16-4-16,-10 15-5 15,-5 21-1-15,1 24-4 16,-7 15-3-16,6 3-27 16,2 45-81-16,8 12-46 15,7 9-257-15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1:56:32.23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1474 223 768 0,'0'0'174'16,"0"0"-16"-16,0 0-31 16,0 0-17-16,0 0-54 15,0 0-29-15,0 0-14 16,0-27-5-16,0 27-2 15,0 6-3-15,0 18 1 16,0 9 15-16,0 0 3 16,0 7-14-16,0 8 12 15,0 2-16-15,0 8 1 0,0-7 0 16,0-9-3-16,0-9 0 16,0-18-2-16,0-3 0 15,0-9 2-15,0-3-2 16,10 3 0-16,13-3 0 15,14 0 1-15,10 0 5 16,7 0-3-16,-1-12 1 16,-13 0-2-16,0 0-2 15,-20 6-1-15,-3 6-23 16,-10 0-35-16,-7 0-59 16,0 0-110-16,0 0-106 15,0 6-217-15</inkml:trace>
  <inkml:trace contextRef="#ctx0" brushRef="#br0" timeOffset="388">2022 392 459 0,'0'0'251'0,"0"0"-69"16,0 0-31-16,0 0-32 15,0 0-14-15,0 0-29 16,-44-58-13-16,44 58-29 15,0 0-11-15,0 0-18 16,0 0-5-16,0 6-1 16,17 30-5-16,10 9 6 0,-1 7 3 15,2 2-3 1,-5-6 1-16,0-9-1 0,-2-15 1 16,-12-12-2-16,-1-9 2 15,-5-3 3-15,0 0-1 16,0-3 2-16,0-27 17 15,5-9 7-15,-5-3 5 16,0-1-10-16,0 5-13 16,0 1-2-16,0 8-5 15,0 8-4-15,2 9 0 16,-5 8 0-16,0 4-36 16,0 0-71-16,3 4-102 0,3 19-66 15,5-2-65 1</inkml:trace>
  <inkml:trace contextRef="#ctx0" brushRef="#br0" timeOffset="916">2316 380 421 0,'0'0'280'0,"0"0"-109"16,0 0-17-16,0 0-16 15,0 0-31-15,0 0-31 16,0-31-40-16,0 37-29 15,0 27-7-15,0 6 3 16,0 9 5-16,0-5-7 16,10-7 6-16,0-3-7 15,0-9-1-15,-7-6 1 16,5-9 1-16,-5 0 1 16,-3-9-1-16,0 0 1 0,0 0 8 15,0 0 6-15,0-9 8 16,0-24 1-16,0-15-13 15,0-9-3-15,0-13-4 16,6-1-3-16,2-2 8 16,1 1-10-16,-3 18 3 15,5 12-2-15,-8 24 2 16,0 15-3-16,0 3-5 16,5 0 1-16,1 0-11 15,2 17 6-15,-2 17 7 16,-2 8 0-16,-7 6-10 15,0-3 7-15,0 0-9 0,0-8-5 16,0-14 13-16,0-8-6 16,0-3 9-16,17-2-1 15,6-1-2-15,8-1 6 16,2-4 0-16,13-2 0 16,1-2-1-16,4 0-17 15,-2 0-3-15,1 0-28 16,-2 0-21-16,-1 0-52 15,-7 10-103-15,-14 7-373 16</inkml:trace>
  <inkml:trace contextRef="#ctx0" brushRef="#br0" timeOffset="1606">171 1878 446 0,'0'0'140'15,"0"0"8"-15,0 0-19 16,0 0-7-16,0 0-16 15,0 0-45-15,-4-19-22 16,4 19-22-16,0 0-6 16,0 7-11-16,21 22 2 15,-1 14 1-15,-5 7 2 16,-1 8 0-16,-8 5-3 16,-6 6-1-16,0 3 5 15,0-14-2-15,0-16-3 16,0-12 2-16,0-15-2 15,0-6 1-15,5-6-1 0,11-3 2 16,4 0-3-16,11 0 0 16,4-12-16-16,6-9-19 15,-1 0-50-15,-3-1-44 16,-7 5-81-16,-16-2-239 16</inkml:trace>
  <inkml:trace contextRef="#ctx0" brushRef="#br0" timeOffset="2004">628 1916 569 0,'0'0'164'0,"0"0"-18"16,0 0-9-16,0 0-21 15,0 0-37-15,0 0-44 16,-9-33-26-16,9 36-9 15,0 31-1-15,9 7 1 16,19 5 8-16,-2 2-7 16,1 0 1-16,-1 0 0 15,2 1-2-15,-2-11 1 16,-6-11 0-16,-7-11 1 16,-2-10 1-16,-8-6 0 15,0 0 1-15,-3 0 9 16,3-33 14-16,0-16 11 0,-3-11-22 15,5-6 10-15,-2 0-12 16,-3 2-9-16,3 10-3 16,-3 9 1-16,0 15-3 15,0 12-12-15,0 9-64 16,0 9-31-16,0 0-76 16,0 3-62-16,3 21 2 15,11-5-315-15</inkml:trace>
  <inkml:trace contextRef="#ctx0" brushRef="#br0" timeOffset="2489">976 1802 401 0,'0'0'172'15,"0"0"-26"-15,0 0-12 0,0 0-29 16,0 0-28 0,0 0-21-16,0-21-18 0,0 21-24 15,0 21-12-15,6 18 0 16,-3 9 4-16,3 1 8 15,-6-1-6-15,5-6 1 16,1-9-8-16,-3 0 5 16,0-9-4-16,0-12-1 15,5-3-1-15,-8-9 1 16,0 0 1-16,0 0 14 16,0 0 0-16,0-27 5 15,0-9-14-15,-14-12 14 0,0-10-2 16,5-5-6-16,3-3-1 15,3 0-2-15,3 3-5 16,0 9-4-16,0 6 1 16,0 15-2-16,9 17-6 15,5 14 3-15,-2 2-7 16,2 0-1-16,3 29 1 16,-7 10 3-16,0 4 5 15,-10 8-2-15,0 3 4 16,0-6 2-16,0 3 0 15,0-11-4-15,0-11 0 16,0-7-10-16,0-7 6 16,13-7 1-16,13-4-6 15,11-1-23-15,1-3-18 16,2 0-20-16,0 0-19 0,-1 3-65 16,-5 6-112-1</inkml:trace>
  <inkml:trace contextRef="#ctx0" brushRef="#br0" timeOffset="31466">284 1760 443 0,'0'0'168'16,"0"0"-50"-16,0 0-4 15,0 0-10-15,0 0-3 16,0 0-20-16,0 0-17 16,0-45-15-16,0 42-8 15,11 3-12-15,-2 0-6 16,-3 0 4-16,-6 0 12 15,0 0-7-15,0 0-3 0,0 12-8 16,0 21-9-16,0 24 14 16,0 15-7-16,-12 12-5 15,-15 28 0-15,-13 14-7 16,0 9 2-16,-7-2 1 16,7-13-5-16,6-18-2 15,7-14 0-15,7-19-3 16,11-21 1-16,1-18-1 15,2-18 0-15,6-12 1 16,0 0 2-16,0 0 4 0,0 0-2 16,0-21 0-1,0-21-4-15,0-18 0 0,0-24 1 16,26-28-2-16,12-23 3 16,14-31 0-16,9-8-2 15,5 3-1-15,-5 17 0 16,-10 37 0-16,-15 33 0 15,-16 36 1-15,-9 17 1 16,-11 25-2-16,0 4-2 16,0 2-1-16,0 14-10 15,0 44 2-15,-11 26 11 16,-9 18 0-16,-13 16 1 16,-4 8 0-16,-10-3 1 15,4-3 0-15,12-18 0 16,2-20-2-16,15-19-2 0,4-15-9 15,4-15-29-15,6-12-29 16,0-9-27-16,0-3-36 16,0-9-10-16,0 0-49 15,0 0-27-15,0-11-206 16</inkml:trace>
  <inkml:trace contextRef="#ctx0" brushRef="#br0" timeOffset="37766">902 1965 129 0,'0'0'452'0,"0"0"-307"16,0 0-16-16,0 0-38 16,0 0-5-16,0 0-19 15,-6-55-10-15,6 55-16 16,0 0 8-16,0 0 2 16,0 0-6-16,0 0-1 15,0 0-8-15,0 0-8 16,0 0-5-16,0 0-23 0,0 33-5 15,-23 25 5 1,-11 17 1-16,-16 15 9 0,-4 4-2 16,-2-1 5-16,5-9 4 15,11-12-14-15,10-18 0 16,13-15 1-16,8-15-2 16,6-8-3-16,3-10 4 15,0-4-2-15,0-2 2 16,0 0 5-16,0 0-2 15,0 0 12-15,0-39 12 16,20-21-19-16,9-19-11 16,4-8 6-16,1-3-5 0,0-5 1 15,-11 10-1-15,-3 16 3 16,-7 21-4-16,-5 20-1 16,-5 19 0-16,-3 7-1 15,0 2 1-15,0 0-10 16,0 9-1-16,0 32 10 15,-8 20 2-15,-8 2-4 16,-7 6 4-16,-8 0 0 16,5-3 0-16,0-12 1 15,5-5-1-15,7-17 0 16,5-1-11-16,1-10-42 16,-1-3-34-16,-2-3-71 15,2-3 16-15,-5-3-66 16,8-9-201-16</inkml:trace>
  <inkml:trace contextRef="#ctx0" brushRef="#br0" timeOffset="54643">1333 1417 507 0,'0'0'156'16,"0"0"-67"-16,0 0-11 15,0 0 37-15,0 0 26 16,0 0-29-16,0 0-26 16,24-3-21-16,-24 3-4 0,0 0-16 15,0 0-12-15,0 0-5 16,0 0-7-16,0 0-6 16,0 0-4-16,0 0-4 15,0 0 0-15,0 0-7 16,0 27-6-16,-36 30 5 15,-32 33 1-15,-19 31 2 16,-15 9 5-16,-5 7-1 16,9-10 4-16,14-13-2 15,18-11 0-15,16-22-3 16,13-12-2-16,7-15 0 16,10-12 0-16,9-15-2 0,5-9 0 15,0-6 0 1,6-3-1-16,0-9 2 0,0 4 0 15,0-4 0-15,0 0 2 16,0 2-1-16,0-2 3 16,0 0-1-16,0 0-3 15,0 0-2-15,0 0 1 16,0-15-1-16,0-6-10 16,9 1-46-16,8-8-45 15,10 1-85-15,2 6-125 16,-1 0-311-16</inkml:trace>
  <inkml:trace contextRef="#ctx0" brushRef="#br0" timeOffset="56752">1755 166 546 0,'0'0'147'0,"0"0"-22"16,0 0 2-16,0 0-10 15,0 0 5-15,0 0-23 16,-23-114-26-16,23 101-14 16,0 1-9-16,0 4-14 15,0-1 4-15,0 5-10 16,0 2 1-16,0-2-8 16,0 4-7-16,0 0-2 15,0 0 3-15,0 0-12 16,0 0 2-16,-3 0-7 15,-25 46-5-15,-25 32 3 16,-24 30 2-16,-20 19 8 16,-3 2 0-16,7-6-3 0,9-3 5 15,13-8-5 1,15-7-2-16,12-9 2 0,7-21-5 16,14-11 2-16,0-16 2 15,9-15-4-15,7-6 5 16,1-15-2-16,6-6-2 15,-3-6 3-15,3 0-3 16,0 0 3-16,0 0 0 16,0 0-2-16,0 0 2 15,0 0-4-15,0 0-25 16,0-12-31-16,0-9-53 16,0 5-79-16,0 5-113 15,0 7-145-15</inkml:trace>
  <inkml:trace contextRef="#ctx0" brushRef="#br0" timeOffset="63684">2203 851 496 0,'0'0'169'0,"0"0"-76"15,0 0 11 1,0 0-3-16,0 0-7 0,0 0-31 16,-77-35-33-16,73 35 2 15,4 0-3-15,0 0-1 16,0 0 1-16,0 0-5 15,0 0-9-15,0 0-7 16,0 0-5-16,21-3 1 16,5-3 4-16,8 2-1 15,2-4-1-15,-8 2-2 16,-5 2 4-16,-11-1-8 16,-1-1 3-16,-2 0 1 0,-5 2-2 15,3-2 5 1,-4 3-2-16,-3 1-5 0,0-4 8 15,0 6-5-15,0 0 2 16,0 0-5-16,0 0 1 16,0 0-2-16,0 0 0 15,-6 0-1-15,-22 0 2 16,-1 0 3-16,-5 0 0 16,-7 0-3-16,9 8-5 15,9 1-11-15,6-3-14 16,13-2-16-16,4-2-18 15,0 4-35-15,0 3-23 16,7 1-46-16,19-2-98 16</inkml:trace>
  <inkml:trace contextRef="#ctx0" brushRef="#br0" timeOffset="64401">2279 430 157 0,'0'0'114'16,"0"0"42"-16,0 0-51 15,0 0-27-15,0 0 35 16,0 0 6-16,-9-177-11 15,-2 147-19-15,2 9-5 16,1 3-17-16,2 6-13 16,3 6-9-16,-1 0-6 0,1 6-17 15,3 0-6-15,0 0-10 16,0 0-4-16,0 0-2 16,0 0 0-16,0 0-2 15,0 0 1-15,0 0-3 16,0 0 1-16,0 0 1 15,0 0-2-15,0 0 4 16,0 0 0-16,0 0-1 16,0 8 1-16,0 23 0 15,-7 20 0-15,-6 24 2 16,-18 21 4-16,-1 16 7 16,-9 5 11-16,-5 7-10 0,-1-1 3 15,7-9-11-15,3-12 4 16,10-24-7-16,10-24-3 15,8-17 2-15,4-13-2 16,2-12 0-16,3-10 5 16,0-2-1-16,0 0 1 15,0 0 9-15,3-32 9 16,21-25-4-16,10-24-17 16,0-10-2-16,-8 4-33 15,-3 20-80-15,-13 29-131 16,-6 20-79-16,-4 14-447 15</inkml:trace>
  <inkml:trace contextRef="#ctx0" brushRef="#br0" timeOffset="101292">2975 190 279 0,'0'0'149'0,"0"0"-59"16,0 0-46-16,0 0 15 16,0 0 5-16,0 0-18 15,0-27 10-15,0 24-6 16,-5-3-7-16,-1-3-16 15,0 3 7-15,0-6-9 16,1-1-8-16,-1 7 13 16,3 1-11-16,3-1 3 15,-3 6-1-15,3 0-5 16,-3 0-9-16,3 0 7 16,-5 0-14-16,5 0 1 15,0 0 4-15,0 0-5 16,-3 0 0-16,-14 0-6 15,-9 21-6-15,-24 33 12 16,-24 15 4-16,-9 9-4 0,-3 10 8 16,-6-10-6-16,8-3-2 15,11-3 2-15,7-11 2 16,16-5-4-16,7-4 1 16,9-17-1-16,10-1 0 15,4-10-9-15,6-3-136 16,11-9-5-16,3-12-26 15,0 0-81-15,0 0-5 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1:54:18.96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6614 711 189 0,'0'0'705'0,"0"0"-586"0,0 0-27 16,0 0-8-16,0 0-56 16,0 0-26-16,190-65-2 15,-107 55-2-15,-9-2-202 16,-13-3-334-16</inkml:trace>
  <inkml:trace contextRef="#ctx0" brushRef="#br0" timeOffset="734">7525 285 1044 0,'0'0'226'0,"0"0"-86"0,0 0-22 15,0 0-31-15,0 0-40 16,0 0-22-16,-35-24-25 15,35 69-21-15,0 24 21 16,-5 18 2-16,2 10 3 16,-3 1-1-16,3-1-3 15,3-10 2-15,0-12-3 16,0-21 0-16,0-20 0 0,0-20 0 16,0-10 2-16,0-2 1 15,0-2 4-15,0-2 8 16,0-41 11-16,0-26-2 15,0-15-20-15,0-12-1 16,0-12-1-16,0-10-1 16,-8-3-1-16,5 2 0 15,3 16-1-15,0 28 0 16,0 21-4-16,20 27-3 16,23 21-11-16,15 6 5 15,5 12-5-15,7 36 7 16,-13 15-4-16,-16 19-2 15,-26 8 6-15,-15-1 0 0,-3 2-7 16,-33-10 4-16,-7-12-4 16,12-11 8-16,11-19 7 15,11-15 3-15,9-3-10 16,0-9 5-16,6 0 0 16,20-9 4-16,14-3 2 15,15 0 5-15,-3-27 5 16,9-3-2-16,-15-6 1 15,-8 3-1-15,-15 8 11 16,-9 2 3-16,-14 7 0 16,0 4 0-16,0 7-3 15,0 5-1-15,0 0-13 16,0 0-5-16,0 5-10 0,0 34-12 16,0 19 22-16,3 8 0 15,9 0 1-15,2-9-1 16,6-5 0-16,4-17-1 15,-1-8-1-15,0-6-13 16,0-11-41-16,-5-10-38 16,-1 0-58-16,0-6-58 15,-2-42-4-15,2-16-101 16</inkml:trace>
  <inkml:trace contextRef="#ctx0" brushRef="#br0" timeOffset="1045">8268 408 492 0,'0'0'117'0,"0"0"-26"15,0 0-4 1,0 0 26-16,0 0-39 0,0 0-27 16,-161-87-36-16,145 87-11 15,-1 15 0-15,0 9 7 16,8-3-5-16,9 0 8 16,0-3 5-16,0-3-8 15,32-6 5-15,12-6 26 16,2-3 29-16,-5 0 55 15,-10-18-7-15,-16-9-35 16,-12-12-17-16,-3-3-24 16,-18-4-19-16,-37 4-13 15,-8 9-5-15,5 15-4 16,9 18-2-16,19 0-22 16,27 39-39-16,3 36-16 0,13 16-15 15,38 8-120-15,2-9-1 16,7-11-115-16</inkml:trace>
  <inkml:trace contextRef="#ctx0" brushRef="#br0" timeOffset="-2207">1016 504 723 0,'0'0'239'0,"0"0"-68"16,0 0-5-16,0 0-39 16,0 0-48-16,0 0-20 15,-61-75-21-15,61 75-15 16,0 0-8-16,0 0-14 0,0 0-1 16,-9 27-14-1,-8 21 11-15,3 9 2 0,1 4 1 16,9-1-5-16,4 0 4 15,0-3-2-15,28 0 2 16,15-11-6-16,7-7 1 16,7-18 3-16,-1-9-6 15,1-9 4-15,-13-3 3 16,-15 0 4-16,-6 0 0 16,-9-19 10-16,-3-4-4 15,-5-10 1-15,-6-7-4 16,0-2 2-16,0 9 0 15,0 9-1-15,-17 12 2 16,3 3 3-16,8 3-3 0,3 6-8 16,3 0 0-16,0 0-8 15,0 0 1-15,0 24-4 16,0 15 7-16,3 6-9 16,34 0-2-16,10-3 12 15,7-9-3-15,2-12 2 16,1-9 3-16,-10-12-2 15,-10 0 3-15,-11 0 6 16,1-33 4-16,-4-12 2 16,-3-12-6-16,-6-3 9 15,-14 3 4-15,0 6 5 16,0 12 1-16,-3 14-1 16,-8 10-5-16,5 9 3 0,3 6-9 15,0 0-12 1,-2 0-1-16,2 10-10 0,-6 34-7 15,-2 31 15-15,1 28 2 16,4 20 0-16,6 19-1 16,0 11-1-16,0 9 1 15,6-2 1-15,18-19-4 16,10-32-4-16,-2-40-11 16,-1-33 1-16,-1-18 4 15,-4-18 1-15,1 0 13 16,-3-12 4-16,3-30 0 15,-4-18 3-15,-11-19-4 0,-7-14 6 16,-5-12-6 0,-5 2-3-16,-33 10 0 0,-10 18 0 15,-8 19-4-15,1 13 0 16,9 16 4-16,17 15-1 16,11 9 0-16,12 0 1 15,6 3-2-15,0 0-7 16,13 0-20-16,30 0 9 15,18 0 18-15,16 0-3 16,2-3 2-16,-1-30 3 16,-15-9 5-16,-10-10 6 15,-13-4-6-15,-9-8-1 16,-11-5 8-16,-17-3-6 16,-3 5 9-16,0 11-11 15,-3 13 14-15,-14 22-8 0,3 12 3 16,11 9-2-16,0 0-11 15,0 0-3-15,-5 34-12 16,-1 22 11-16,0 14 4 16,1 5 0-16,5 0-1 15,3-9-2-15,0-6 0 16,11-12 0-16,15-11-6 16,0-13-33-16,-2-9-31 15,-1-10-42-15,-3-5-103 16,-6 0-63-16,-14-20-17 15</inkml:trace>
  <inkml:trace contextRef="#ctx0" brushRef="#br0" timeOffset="-2030">2019 757 503 0,'0'0'150'16,"0"0"-43"-16,0 0 3 15,0 0-51-15,0 0-40 16,0 0 14-16,176 3 0 15,-103 9-13-15,5 0-16 16,-9 3-4-16,-5 3-233 16,-10-3-544-16</inkml:trace>
  <inkml:trace contextRef="#ctx0" brushRef="#br0" timeOffset="-1831">2679 1055 733 0,'0'0'159'15,"0"0"-110"-15,0 0 17 16,0 0 13-16,0 0-38 16,0 0-26-16,234-37-13 15,-136 29-2-15,-8 2-1 16,-3-1-149-16,-18 1-257 15</inkml:trace>
  <inkml:trace contextRef="#ctx0" brushRef="#br0" timeOffset="-1365">3732 601 370 0,'0'0'662'15,"0"0"-521"-15,0 0 9 16,0 0-24-16,0 0-33 16,-73-157-37-16,73 154-18 15,0 3-21-15,0 0-17 0,0 0-5 16,0 36-17-16,0 24 20 15,20 22 2-15,0 10 5 16,-6 2-2-16,-1-1-3 16,0-8 8-16,5-19-8 15,-3-22 0-15,2-16 0 16,-3-13-1-16,-8-9 1 16,0-6 0-16,-1 0 2 15,11-12 15-15,18-42 27 16,9-25-18-16,10-20-12 15,-5-3-11-15,-12 3 4 16,-5 11-5-16,-8 19-1 0,-11 24 3 16,-1 21-4-16,-5 15-24 15,-6 9-42-15,6 0-55 16,-1 37-96-16,-2 19-27 16,0 19-114-16</inkml:trace>
  <inkml:trace contextRef="#ctx0" brushRef="#br0" timeOffset="-204">4381 962 764 0,'0'0'223'0,"0"0"-45"16,0 0-38-16,0 0-22 0,-97-154-36 15,59 142-26-15,3 6-30 16,-6 6-22-16,4 0-2 15,8 9-4-15,2 30-2 16,13 6-9-16,11 7 9 16,3-4-5-16,3-3-3 15,27-9-5-15,4-12-4 16,-5-15-2-16,-5-7 15 16,-4-2 8-16,-3 0 3 15,-11 0 5-15,2-23 4 16,-5-2-5-16,-3-4 1 15,0 8-1-15,0 3 3 0,0 12-6 16,3 3-4-16,0 3 0 16,3 0-11-16,11 0-9 15,4 27 8-15,13 11 12 16,-2-1 0-16,2-1 2 16,7-6 2-16,-6-12-4 15,3-9 0-15,-1-6 0 16,0-3 2-16,-8 0 5 15,1-24-5-15,-7-18 15 16,-6-21-3-16,-3-16 12 16,-14-11-4-16,0-12-2 15,-11 0-7-15,-32 6 14 16,-7 11-12-16,4 19-3 16,12 26 2-16,10 17 4 15,15 14-11-15,6 9-7 0,3 0-4 16,0 42-18-16,0 36 9 15,0 21 11-15,3 9 1 16,23 4 1-16,9-7 3 16,-3-9-3-16,-1-17-1 15,2-25 0-15,-7-21-3 16,5-18-1-16,2-12 2 16,1-3 3-16,-2 0 0 15,-1-9 9-15,2-24-3 16,-10-7 7-16,5-4-9 15,-16-4 2-15,-4 9 4 16,-8-1-4-16,0 13 2 0,0 9 2 16,0 9-6-1,0 9-4-15,0 0-2 0,0 0-8 16,0 3-3-16,3 28-10 16,14 16 19-16,2 1 4 15,1-2 4-15,5-13-4 16,-2-10-5-16,0-7 1 15,-2-13 4-15,-6-3 0 16,-1 0 2-16,-5 0 2 16,2-15 7-16,-5-12-2 15,2-12-2-15,-5-1-1 16,-3 5 2-16,0 14-8 16,0 9 3-16,0 12-3 0,0 0-1 15,0 0-8-15,0 2-12 16,13 31 1-16,10 7 19 15,8 1 0-15,1-1-2 16,3-10-4-16,2-12 2 16,6-9 2-16,4-9 3 15,5 0 4-15,0 0-3 16,-9-21 4-16,-10-12 4 16,-6-6-5-16,-14-9 5 15,-10-1 7-15,-3 1-2 16,0 12-2-16,-12 9 0 15,-9 12 0-15,4 9 2 16,3 6-14-16,11 0-5 16,-3 3-4-16,6 39-12 0,0 12 11 15,0 6 9-15,20-2-3 16,21-13 1-16,5-3 0 16,4-12 1-16,4-12-14 15,-1-9-49-15,1-9-67 16,-14 0-199-16,-13-9-372 15</inkml:trace>
  <inkml:trace contextRef="#ctx0" brushRef="#br0" timeOffset="2264">8456 808 495 0,'0'0'235'0,"0"0"-29"16,0 0-31-16,0 0-17 16,0 0-40-16,0 0-42 15,-69-159-18-15,40 146-29 16,6 11-7-16,3 2-11 15,-4 0-11-15,1 23-6 0,0 14 1 16,6 2 5 0,14 0-4-16,3-6 3 0,0-12-7 15,12-6 2-15,19-9 1 16,2-6 5-16,1 0 5 16,-8 0 3-16,-3-12 2 15,-9-9 15-15,-11 0 25 16,-3 6 0-16,0 3-12 15,0 6-13-15,0 6 0 16,0 0-2-16,0 0-22 16,0 36-1-16,-9 33-14 15,-8 34 14-15,0 26 3 16,11 24 1-16,6 16 0 16,0-1 0-16,0-6 4 15,9-14-7-15,2-16 0 0,-11-14 2 16,0-25-3-16,0-27 1 15,0-30 0-15,-11-30 1 16,-22-6 2-16,-15-27 10 16,-18-39 1-16,-7-15-15 15,-2-12 0-15,6-13-21 16,13 0 2-16,19 4-3 16,30 3 10-16,7 6 2 15,73-1 1-15,44-8-6 16,33-3 6-16,14-3 6 0,10 3-2 15,-27 8 4 1,-34 14 1-16,-38 7 1 0,-43 16 6 16,-18 3 1-16,-14 5-3 15,0 11 2-15,0 10 1 16,-14 7 3-16,-6 10 3 16,5 4-9-16,4 4 3 15,2 6-8-15,1 0 0 16,-8 3-7-16,-12 37-2 15,-1 16 9-15,-2 13 0 16,19 10-7-16,12-1 6 16,0 1-1-16,12-16 1 15,19-12-2-15,-2-21 3 16,-8-12 0-16,-4-12-1 16,3-6 2-16,9 0 8 0,12-21-6 15,10-12 5-15,-5-4-2 16,1 4-5-16,-15 6 0 15,-7 10 0-15,-13 7 1 16,2 10-2-16,7 0-9 16,11 4-3-16,12 19 4 15,10 8 8-15,6-4-3 16,-1-10-6-16,5-1 2 16,-7-10 7-16,-7-6 0 15,-10 0 1-15,-6-4 4 16,-7-31 0-16,-10-11 3 15,-8-14-3-15,-9-6 2 16,0-9-5-16,0-6 2 16,-17 2 3-16,-10 10 0 0,7 12-3 15,5 21 5-15,1 18 1 16,11 15-9-16,3 3-1 16,-3 0-7-16,-2 42-15 15,2 24 11-15,3 22 11 16,0 1-1-16,3-1-13 15,34-10-21-15,13-14-31 16,1-20-27-16,-8-13-29 16,-13-16-84-16,-13-13-69 15,-17-2-2-15,0 0 18 0,0-2-1 16,-30-19 195 0,-10-6 65-16,-6-4 94 15,-9 1 37-15,6 3 38 0,12 3-46 16,10 9-7-16,13 6 23 15,14 6-15-15,0 3-63 16,0 0-61-16,11 0-6 16,45 0 6-16,25-3 2 15,12 0-1-15,7 3-1 16,-13 0-72-16,-17 0-49 16,-19 0-78-16,-31 6-329 15</inkml:trace>
  <inkml:trace contextRef="#ctx0" brushRef="#br0" timeOffset="2621">0 1668 137 0,'0'0'248'0,"0"0"-199"16,0 0-49-16,0 0-27 15,169-123-15-15,-152 117 28 16,-14 6-108-16</inkml:trace>
  <inkml:trace contextRef="#ctx0" brushRef="#br0" timeOffset="3031">0 1668 18 0,'186'-75'347'0,"-203"78"-205"0,5 3-6 15,9 3 12-15,3 6-26 16,26 10-82-16,75 10-6 15,78-5 26-15,105-12-12 16,88-5-7-16,65-13-2 16,32 0-19-16,-9 0-9 15,22 0-3-15,39 2-3 16,44 2 22-16,50-4 13 16,-4 0-20-16,-25 2-11 0,-48 4-9 15,-54 0 0-15,-46 7 7 16,-41-5-6-16,-42-2 9 15,-48-6 10-15,-53 0 7 16,-69 0-3-16,-63-6 11 16,-41-8 2-16,-34 1-12 15,-24 5-3-15,-12-2-13 16,-11 7-5-16,0-3-4 16,0 4-17-16,-47-4-88 15,-21-4-198-15,-14-11-510 16</inkml:trace>
  <inkml:trace contextRef="#ctx0" brushRef="#br0" timeOffset="36298">2192 3289 421 0,'0'0'274'0,"0"0"-171"16,0 0-2-16,0 0 5 15,0 0-14-15,0 0-16 16,-11 0-27-16,11 0-19 16,14 0-25-16,19 0-4 15,7 0 23-15,18-6-10 0,-1-3-6 16,6 3-1-16,-1 0 1 16,-4 0-5-16,-9 3 3 15,-8 3-4-15,-7 0 1 16,-14 0-1-16,-11 0-2 15,-9 0 0-15,0 0 0 16,0 13 0-16,0 8 13 16,-15 6 4-16,-10 0 4 15,2 2-11-15,-7 2 2 16,1 2-7-16,-8 0 3 16,-4 0-6-16,1-3-2 15,7-6 0-15,-4-3 2 16,11-9-1-16,6-3 2 0,3-3 1 15,10-6 0-15,3 0 0 16,4 0 4-16,0 0-7 16,0 0 1-16,0 0-2 15,0 0-13-15,23-2 4 16,22-4 9-16,11 2 6 16,7 4-6-16,-2 0-1 15,-4 0 1-15,-1 21 1 16,-5 10-1-16,-12 2 0 15,-11 6-2-15,-13-3 0 16,-10-1 0-16,-5 2 1 16,-5-1 1-16,-33-3 6 0,-20-3-4 15,-11-6-1 1,-9-8 8-16,0-11-8 0,9-5 0 16,8 0 0-16,12 0-1 15,11-11-24-15,15-5-68 16,11 1-114-16,12 6-176 15</inkml:trace>
  <inkml:trace contextRef="#ctx0" brushRef="#br0" timeOffset="41594">3939 3311 526 0,'0'0'288'0,"0"0"-169"0,0 0-11 15,0 0 27-15,0 0-17 16,0 0-30-16,0-39-39 15,0 18 2-15,0 5-10 16,0-1-8-16,-17-2-7 16,-3 7-4-16,5 3-11 15,-9 6-6-15,4 3-5 16,-8 0-5-16,2 18 1 16,-6 24-1-16,1 16 5 15,1 8 0-15,7 0 0 0,12-6 0 16,11-12-4-16,0-14-3 15,11-14-17-15,21-11-2 16,9-9 11-16,5 0 2 16,-2-21 8-16,-1-18 5 15,-6 0 2-15,-10-6 0 16,-7 6 6-16,-6-4-1 16,-8 8 18-16,0 1 4 15,-6 7-16-15,5 9 5 16,-5 13-9-16,0 5 6 15,0 0-15-15,0 0-7 16,6 23-5-16,3 35-1 16,-1 29 13-16,-8 24 2 15,0 9 1-15,0 4 1 16,0-13-3-16,0-12 0 0,0-12 6 16,0-14-7-16,0-19 1 15,0-18 0-15,0-15-1 16,0-18 0-16,0-3 1 15,0 0-1-15,0 0-22 16,0 0-50-16,0 0-51 16,0 0-90-16,0 0-242 15</inkml:trace>
  <inkml:trace contextRef="#ctx0" brushRef="#br0" timeOffset="46994">5232 3359 470 0,'0'0'279'0,"0"0"-80"16,0 0-5-16,0 0-40 15,0 0-52-15,0 0-29 16,14-72-14-16,-11 53-16 16,4 4-15-16,7 1-11 15,-4-5-6-15,6 5-4 16,4 1-4-16,11 5-3 15,2 1-1-15,13 7-5 16,2 3 1-16,2 36 1 16,0 21 1-16,-13 15 0 15,-14 10 3-15,-12 8 0 16,-11-3 2-16,0 1 0 0,-44-10 2 16,-13-6-3-16,-7-12-1 15,4-20 2-15,17-14 2 16,5-19-3-16,15-10 3 15,3 0-3-15,4-22 3 16,3-10-3-16,-1-5 1 16,10-5-3-16,1 6 2 15,3 12-2-15,0 9 0 16,0 9 1-16,0 6-1 16,0 0-5-16,34 0-5 15,13 0 11-15,17 6-1 16,-1 12-1-16,1 3 1 0,-5 6 1 15,-2-3 0-15,0 0 0 16,-4-3 0-16,1-2 0 16,2-4-4-16,8-3-71 15,7-7-38-15,-1-5-129 16,-13 0-270-16</inkml:trace>
  <inkml:trace contextRef="#ctx0" brushRef="#br0" timeOffset="54512">6834 3085 489 0,'0'0'342'0,"0"0"-187"15,0 0-43-15,0 0-10 16,0 0-8-16,0 0-30 16,-34 0-26-16,48 0-25 15,29 0-6-15,18 0 29 16,8 12 5-16,1-6-21 15,-2-3-3-15,-12 0-1 16,-2-3-9-16,-10 3 3 16,-12-3-3-16,-8 0-3 15,-10 0 4-15,-11 0-6 0,0 3 9 16,-3 0-5-16,0 3-3 16,0 1 1-16,0 7-4 15,0 13 0-15,-6 9 2 16,-21 18 8-16,-13 12-2 15,-10 7 1-15,-13 11 2 16,-5 6 8-16,1-9-16 16,11-8 1-16,13-17-1 15,12-16-3-15,18-10-17 16,9-9-57-16,4-3-54 16,20-15-221-16,43-3-247 15</inkml:trace>
  <inkml:trace contextRef="#ctx0" brushRef="#br0" timeOffset="58617">8766 3220 527 0,'0'0'346'0,"0"0"-168"16,0 0-8-16,0 0-14 16,0 0-52-16,0 0-28 15,-34-62-26-15,30 55-14 0,-2 7-6 16,6 0-10-16,0 0-4 15,-3 0-9-15,3 0 6 16,0 0-7-16,0 0 0 16,-3 0-4-16,-11 3-2 15,5 18 0-15,-5 6 1 16,3 4-1-16,8-2 1 16,3-2-2-16,0 0 1 15,0-2 0-15,14-1 0 16,15 0-1-16,5-3 1 15,7-6 1-15,2 3-1 16,4-6 0-16,-1 3 2 0,-6 3-2 16,-2 3 2-16,-12 0-1 15,-3 9 0-15,-9 4-1 16,-11 1 1-16,-3 7-1 16,0-5 1-16,-20 2 0 15,-26-9 3-15,-9-3-4 16,-11 0 4-16,-7-6-4 15,-2-9 2-15,9-6-4 16,5-6-10-16,18 0-21 16,10-21-16-16,16-18-28 15,17-27-57-15,0-18-57 16,30-16-356-16</inkml:trace>
  <inkml:trace contextRef="#ctx0" brushRef="#br0" timeOffset="58696">8766 3220 635 0</inkml:trace>
  <inkml:trace contextRef="#ctx0" brushRef="#br0" timeOffset="58796">8766 3220 635 0,'-90'-114'179'0,"119"102"-19"0,12-3-1 0,13-3-29 0,2 0-27 16,4-4-37-16,10-1-40 16,4 5-19-16,5 5-5 15,-4 13-2-15,-18 0-93 16,-21 4-186-16,-19 29-270 15</inkml:trace>
  <inkml:trace contextRef="#ctx0" brushRef="#br0" timeOffset="71928">354 1470 448 0,'0'0'186'0,"0"0"-93"16,0 0-15-16,0 0-11 15,0 0-23-15,0 0-2 16,-53 69 7-16,53-9-4 0,0 15 4 15,0 18-3-15,6 19 4 16,6 32-14-16,2 24-4 16,-7 22 1-16,-3 8-12 15,2-11-5-15,-2-9-8 16,6-19 4-16,0-9-2 16,-4 0-3-16,-3 10 4 15,-3 12-2-15,0 8 34 16,0 7 3-16,0-1-27 15,5-2-9-15,-5-1 9 16,0-9-7-16,0-23-4 16,0-28-2-16,0-38-1 0,0-31 1 15,0-18-3-15,0-22-2 16,0-8 0-16,0-2 0 16,0-1 0-16,0-3 1 15,0 3-1-15,0-3 4 16,0 0-4-16,0 0-1 15,3 0 0-15,6 0-2 16,25 0 1-16,22-6 2 16,31-18 3-16,31-4 0 15,26 1-3-15,19 4 0 16,15-2 0-16,11 7-1 16,9 6-2-16,9 7-5 0,3 5 4 15,11 0 2-15,7 0-1 16,-1 2 2-16,3 13-4 15,-2-3 0-15,3 1-2 16,-2-1 5-16,5-1-2 16,4-1 3-16,-1-2-1 15,5 2 1-15,7-5 0 16,19 1-1-16,-1 4-7 16,4-1 6-16,-4 3-4 15,-10 0-2-15,8-1 8 16,-4 5-4-16,6-7 3 15,1 3 1-15,8-6 7 16,21-3-6-16,15-3 0 0,12 0-1 16,6 0-4-1,-18 0 3-15,-31 0-2 0,-35 0 3 16,-35 0 1-16,-27 0-1 16,-13 0 0-16,-1-3 0 15,10-6 2-15,17-3-2 16,-3 3 3-16,-13-4-3 15,-30-1 0-15,-41 1-2 16,-26-1 1-16,-29 1 1 16,-21 5 0-16,-13 2-1 15,-15-1 3-15,2 1 1 16,-8-2-1-16,3-7 4 16,-3-10 0-16,0-2 5 15,6-8-9-15,3-5 1 0,5-1-1 16,0-14 2-16,6-11 0 15,-7-12-3-15,4-13 2 16,-3-8-1-16,-5-6 1 16,-3-9 0-16,-6-13-1 15,0-14 1-15,0-13-3 16,0-5 1-16,0 5 2 16,-6 7-3-16,-11 12 0 15,1 8 0-15,-7 11 0 16,3 7 2-16,-5 13 0 15,10 11-2-15,1 4 2 16,8 6 1-16,2 3-2 16,0 3 1-16,4 6-2 0,0-1-1 15,0 10-1-15,0 3 2 16,0 6 0-16,0 9 0 16,-3 6 5-16,0 5-5 15,-4 5 0-15,4 1-3 16,-5 2 3-16,5-2 4 15,-3 1-4-15,0-3 0 16,-2 3-3-16,2 1 3 16,0 4 0-16,-5 1 0 15,5 6-1-15,-5 0 0 16,2-5-4-16,2 4 5 16,-3-2 0-16,6 0 3 0,-2 3-3 15,-1 0 0 1,0 0 0-16,-10-3 0 0,-3 0-3 15,-16-3-1-15,-12 0-1 16,-18 3 5-16,-24 0 0 16,-20-3 0-16,-27 0 0 15,-18-4 0-15,-14-5-4 16,-21-2 4-16,-24-4-14 16,-31 0-28-16,-19 0-3 15,-10 2-1-15,10 11-37 16,24 4-28-16,26 10-62 15,40 0-169-15</inkml:trace>
  <inkml:trace contextRef="#ctx0" brushRef="#br0" timeOffset="73279">12305 2585 818 0,'0'0'125'0,"0"0"-27"15,0 0 23-15,0 0-13 16,0 0-16-16,0 0-50 16,-20-27-35-16,83 10-4 15,27-11 6-15,20-2-6 16,5 0 3-16,-12 6-3 16,-23 3-1-16,-30 9-1 15,-25 10-1-15,-19 2-5 16,-6 0-13-16,0 0-38 15,-17 0-24-15,-27 21 51 16,-5 8 6-16,2 2 20 0,13-8 3 16,14-2 1-16,6 6-1 15,2 10 0-15,1 11 0 16,1 15 0 0,0 15 1-16,3 7 0 0,7-2 6 15,0-2-2-15,0-8 6 16,0-9 2-16,0-14 2 15,0-11-4-15,0-12 0 16,0-8-7-16,0-11-1 16,-14 2 3-16,-12-5-1 15,-7-5 10-15,-4 0-9 16,3 0 2-16,8 0 1 16,13-8-6-16,6 1 2 15,7 5-5-15,0-2 0 0,0-8-1 16,23-5-8-16,28-14 4 15,22-5 2-15,20-12 3 16,5-6 1-16,-8 0 0 16,-21 3-1-16,-18 5 6 15,-15 11-2-15,-19 4 1 16,-9 8 8-16,-5 10 31 16,-3 10-2-16,0 3-14 15,0 0-28-15,0 0 0 16,0 22-16-16,0 16 13 15,0 14 3-15,0 2 6 16,0-6-6-16,9-6 0 16,5-12 3-16,-7-12-3 0,6-9-1 15,-6-9-2-15,-7 0-1 16,3 0 2-16,11 0 2 16,6-23-3-16,12-20 3 15,9-5 2-15,-1 0-2 16,-3 12 0-16,-10 8 0 15,-4 13 0-15,-9 15 0 16,-2 0-17-16,8 4-19 16,4 29 3-16,4 3-9 15,-2 3 3-15,-6-6-9 16,3-9-15-16,-3-3-48 16,4-6-23-16,2-9 15 0,0-6-91 15,5 0-201-15</inkml:trace>
  <inkml:trace contextRef="#ctx0" brushRef="#br0" timeOffset="73705">13950 2535 613 0,'0'0'171'15,"0"0"-20"-15,0 0-11 16,0 0-32-16,0 0-17 0,0 0-13 16,0 0-68-1,-51-91-10-15,31 145-22 0,3 21 22 16,-7 16 6-16,15 2-2 16,9-9-1-16,0-8-2 15,3-19 0-15,31-18 1 16,7-18-2-16,5-12 7 15,4-9 0-15,-1 0 2 16,2-24 3-16,-1-28-2 16,-7-14 4-16,-5-11 14 15,-15-17 3-15,-20-11 14 16,-3-7-10-16,-20-5-23 16,-37 15-5-16,-10 24-4 15,3 30-3-15,12 29-15 0,11 19-6 16,7 4 3-16,8 44-67 15,13 24-25-15,13 12-79 16,0 7-21-16,30-10-76 16</inkml:trace>
  <inkml:trace contextRef="#ctx0" brushRef="#br0" timeOffset="74041">14428 2652 702 0,'0'0'191'16,"0"0"-49"-16,0 0-20 16,0 0-45-16,0 0-50 0,0 0-27 15,60 0-14-15,-24 39 11 16,7 9 3-16,0 6 9 16,1-6-6-16,-4 1 2 15,-9-13-3-15,-11-6-1 16,-10-12 0-16,-7-9-2 15,-3-9 3-15,0 0 2 16,-3 0 14-16,-24-33 12 16,-4-6-19-16,11-7 1 15,11-5-6-15,9-6 2 16,6 0-8-16,45-3-9 16,13 12-30-16,9 14-29 0,-7 13-57 15,-5 19-62 1,-12 2-45-16,-15 6-86 0</inkml:trace>
  <inkml:trace contextRef="#ctx0" brushRef="#br0" timeOffset="74882">15307 2700 315 0,'0'0'267'16,"0"0"-94"-16,0 0 5 15,0 0-22-15,0 0-52 16,0 0-6-16,-24-121-33 15,-7 100-10-15,5 13-18 16,0 4-25-16,-5 4-12 16,1 0-5-16,-4 10 2 15,1 29 3-15,-1 12 0 0,11 6 0 16,11 0 0-16,12-6 0 16,0-5 1-16,9-17-2 15,20-4-10-15,2-17 5 16,-1-8 4-16,4 0 2 15,3-6 11-15,-1-33-3 16,1-11 3-16,0-17-9 16,-10-8 6-16,-7-18 12 15,-3-19 21-15,-11-8-23 16,-3-13-6-16,-3 13 10 16,0 15-8-16,0 27 4 15,-14 30 4-15,5 24-9 0,3 21 1 16,3 3-10-16,3 0-4 15,0 54-25-15,0 33 16 16,0 36 9-16,0 25 1 16,0-4 2-16,6-9 0 15,14-12-3-15,6-20 0 16,1-28 0-16,1-21-4 16,-2-23-8-16,0-20 4 15,-2-11 5-15,13 0 3 16,12-35 4-16,6-20 7 15,-6-11-10-15,-8-3 6 16,-15-3 4-16,-12 3-1 16,-11 3 4-16,-3 8-9 0,0 19 3 15,0 15-1 1,0 15-7-16,0 9-1 0,0 0-7 16,-3 30-7-16,-8 27 4 15,2 19 11-15,6 5 0 16,3-12 2-16,0-9 1 15,0-15-3-15,6-21 0 16,11-6-6-16,3-12 5 16,0-6-2-16,10 0 3 15,7-6 3-15,16-29 2 16,10-11 1-16,1-8-1 16,-4 3-3-16,-13 15 1 0,-18 9-1 15,-9 15-1 1,-6 12-1-16,3 0-4 0,7 0-5 15,5 21-2-15,11 12 10 16,1 0 0-16,2-3 0 16,-3-9 1-16,1-6-12 15,-1-15-22-15,-4 0-23 16,1-3-35-16,-14-33-111 16,-15-16-188-16</inkml:trace>
  <inkml:trace contextRef="#ctx0" brushRef="#br0" timeOffset="169490">1814 4408 699 0,'0'0'171'0,"0"0"-71"0,0 0 58 16,0 0-23-16,0 0-37 15,0 0-61-15,0 0-37 16,-23-17 9-16,103 17-4 16,27 0 22-16,33 0 14 15,7-4-20-15,-3-2 3 16,0 3-14-16,-21 3-1 15,-19 0 1-15,-27 0-7 16,-27 0-3-16,-24 0 0 16,-9 3 0-16,-10-3 1 0,-7 4 2 15,0-2-3 1,0-2 7-16,-24 0-1 0,-45 0-1 16,-42 0 7-16,-36 0-12 15,-13-2 0-15,-7-5-1 16,14 5-2-16,22-2 2 15,37 4 1-15,33-2 0 16,29-2 0-16,24 2-6 16,8 2-23-16,0 0-38 15,11 0-87-15,35 17-166 16,18 5-132-16</inkml:trace>
  <inkml:trace contextRef="#ctx0" brushRef="#br0" timeOffset="180659">3535 4628 478 0,'0'0'358'0,"0"0"-246"16,0 0-10-16,0 0 21 15,0 0-16-15,0 0-33 16,0 0-27-16,63-18-28 15,4 12-1-15,28-3 3 16,12 6 12-16,3 0-10 0,3 0-7 16,-3-1-6-1,-3 4-2-15,-6-2-3 0,-18-1 2 16,-19 3-1 0,-24-3-2-16,-27 3-3 0,-10 0 0 15,-3 0-1-15,0 0 0 16,-33 0-3-16,-37 0 3 15,-27 0 0-15,-37 0 1 16,-7 0-1-16,-1 0 0 16,15 0 0-16,29-6 2 15,25-3-3-15,30 3 1 16,19 0-19-16,17 3-33 16,7 3-23-16,0 0-53 15,28 0-146-15,30 0-42 16,29 0-374-16</inkml:trace>
  <inkml:trace contextRef="#ctx0" brushRef="#br0" timeOffset="195541">5293 4480 409 0,'0'0'443'15,"0"0"-352"-15,0 0-17 16,0 0 29-16,0 0 8 16,-191-12-23-16,165 12-13 0,17 0-20 15,9 4-11-15,0-4-16 16,0 0-17-16,12 0-5 15,45 0-3-15,30 0 7 16,40 0 31-16,17 0-8 16,2-4-15-16,-5-11-7 15,-17 7-5-15,-28 4 2 16,-18 2-3-16,-28 2-4 16,-24 0 2-16,-12 0 1 15,-8 0-2-15,-6 0 1 16,0 0-1-16,0 0 2 15,-3 0-2-15,-47 0 0 16,-36 0 3-16,-45 14-2 16,-33 1 4-16,-7 1-3 0,18-7-4 15,43-3-2-15,35-4-7 16,43-2-4-16,21 0-21 16,8 0-23-16,3 4-27 15,11-2-88-15,59-2-116 16,37 0-84-16</inkml:trace>
  <inkml:trace contextRef="#ctx0" brushRef="#br0" timeOffset="238178">7001 4478 249 0,'0'0'185'0,"0"0"-100"16,0 0 6-16,0 0 11 15,-184 0-9-15,171 0 19 16,3 0-16-16,3 0-5 15,1 0-1-15,2 0-37 16,4 0-8-16,0 0 2 16,0 0-9-16,0 0-5 15,0 0-8-15,0 0-8 16,0 0-4-16,20 0-2 16,14 0-3-16,15-6 18 15,15-6 6-15,14 5-10 0,-6-1-3 16,3 2 3-1,-12 2-9-15,-10 4 1 0,-10-3-9 16,-13 3-3-16,-13 0 7 16,-9-2-9-16,-5 2 2 15,-3 0 4-15,0 0-5 16,0 0-1-16,0 0-13 16,0 0-25-16,-8 0-16 15,-4 0-32-15,-2 0-75 16,1 11-80-16,13-1-51 15,0 5-207-15</inkml:trace>
  <inkml:trace contextRef="#ctx0" brushRef="#br0" timeOffset="238581">8435 4316 621 0,'0'0'210'16,"0"0"-73"-16,0 0-22 16,0 0-17-16,0 0-10 15,0 0-8-15,-94-4-23 16,94 4-14-16,0 0-9 0,0 0-17 15,37 0-15-15,41 0 4 16,44 0 52-16,32-12-6 16,13-5-19-16,-9-2-6 15,-32-2-6-15,-29 6-4 16,-33 6 1-16,-30 3-3 16,-22 3-1-16,-12 0-10 15,0 0 4-15,0 3-8 16,0-6-9-16,-29 0-35 15,-11 3-17-15,-1 3-38 16,1 0-76-16,8 9-100 16,-3 21-158-16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1:58:26.29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20333 1301 636 0,'0'0'229'16,"0"0"-100"-16,0 0-10 16,0 0-6-16,0 0-21 15,0 0-37-15,0 0-24 0,-33-49-14 16,46 46-7-16,18 1-2 16,1 2-3-16,11 0-3 15,-2 0-2-15,-4 0 0 16,-3 11-2-16,-11 10-2 15,-7 3 0-15,-5 1 0 16,-11 8-1-16,0 0 3 16,0-1 2-16,-20-1 0 15,-10-7 2-15,-1-6 3 16,8-3-5-16,0-3 2 16,6-9 0-16,7 0 4 15,7-3-1-15,3 0-2 16,0 0 0-16,0 0 0 15,0 0-1-15,0 0 1 16,9 0-3-16,22 0 1 0,8 0 4 16,12 0-3-16,2-6-2 15,4-1 0-15,-1-1-16 16,5 2-60-16,-4-7-64 16,0-1-75-16,-7-1-83 15,-13 0-298-15</inkml:trace>
  <inkml:trace contextRef="#ctx0" brushRef="#br0" timeOffset="1">20881 1087 462 0,'0'0'193'16,"0"0"-46"-16,0 0-16 15,0 0-33-15,0 0-15 16,-173-108-12-16,153 102-3 16,0 6-18-16,2 0-24 15,-5 0-8-15,-6 0-8 16,-8 8-4-16,-10 17-2 16,-7 4-2-16,1 5 1 15,3 7-2-15,-1 5 3 16,8-1-3-16,6 9-1 15,4 6 1-15,10 7 2 16,9 8-2-16,8 3-1 0,6 0-3 16,0 0 2-16,23-11 0 15,17-11 1-15,10-10-2 16,10-13 1-16,13-12 1 16,8-12 0-16,9-9 0 15,4 0 6-15,6-24 3 16,0-15 34-16,-7-16 0 15,-6-11-2-15,-9-11-9 16,-12-14-5-16,-8-2 2 16,-18-1-1-16,-17 4-12 15,-20 9-10-15,-3 12-2 0,-26 8 3 16,-38 11-5 0,-16 13-2-16,-13 14-9 0,-5 13 1 15,8 10 6-15,10 0-9 16,13 27-31-16,10 18-39 15,7 13-71-15,7 14-91 16,8-3-113-16</inkml:trace>
  <inkml:trace contextRef="#ctx0" brushRef="#br0" timeOffset="2">20210 2010 483 0,'0'0'295'0,"0"0"-133"15,0 0-2-15,0 0-26 16,0 0-27-16,0 0-39 16,6-45-21-16,-6 45-13 15,0 0-22-15,-23 6-5 16,-26 30-3-16,-23 12 1 16,-12 12 7-16,-2 10 2 15,-4 7 1-15,-11 5-5 16,-1 5 2-16,-2-5-4 15,6-1-1-15,5-9 0 16,12-12 0-16,18-12-3 16,20-14-3-16,19-17 1 0,18-11 1 15,3-6-3-15,3 0-4 16,0 0 4-16,0 0 0 16,0 0 1-16,0 0-1 15,0 0-3-15,0 0-26 16,-5 0-50-16,-1 0-43 15,6 0-106-15,0 0-109 16,0 0-272-16</inkml:trace>
  <inkml:trace contextRef="#ctx0" brushRef="#br0" timeOffset="3">18686 2828 98 0,'0'0'573'0,"0"0"-457"16,0 0-1-16,0 0-28 16,0 0-38-16,0 0-19 15,59-30 1-15,-31 30 1 16,1 0-7-16,2 0-3 0,2 0-2 15,-3 0-4 1,1 12-2-16,-8-3-7 0,-3 3-7 16,-6-2 2-16,-8-2-1 15,-3 1-1-15,-3 1-1 16,0 1 0-16,0 7 1 16,-9-3 0-16,-19 7 6 15,2-7-6-15,-4 0 5 16,2-7 0-16,13 2-5 15,1-4 1-15,8-3 0 16,2-3 0-16,4 0-1 16,0 0 0-16,0 0-2 15,0 0-5-15,0 0-13 16,13 0-2-16,13 0 20 0,2 2 4 16,-1 4-3-16,-4 4 1 15,-3 2-4-15,-6 6 1 16,-8 0 1-16,-3-3-3 15,-3 6 4-15,0-3-4 16,0 0 2-16,-23-3 0 16,-8-6-1-16,-8-9 2 15,-4 0-3-15,-1 0-18 16,4 0-38-16,9-15-53 16,8-3-82-16,13-9-257 15</inkml:trace>
  <inkml:trace contextRef="#ctx0" brushRef="#br0" timeOffset="4">18993 2497 93 0,'0'0'587'0,"0"0"-425"16,0 0-23-16,0 0-19 15,0 0-29-15,0 0-39 16,-170-48-26-16,129 58-15 16,-5 19-8-16,-1 7 1 15,1 13-2-15,-8 8 3 0,7 6 1 16,1 9 0 0,2 9-3-16,7 3-1 0,3 7 1 15,18-4-1 1,5 1-1-16,11-7-1 0,0-6 0 15,24-13 0-15,24-7-3 16,8-16 3-16,10-12 0 16,6-11-1-16,4-16-1 15,4 0 2-15,7-13 40 16,0-20 17-16,-7-6-10 16,-16-6-1-16,-14-10 3 15,-10-7-10-15,-17-13-7 16,-9-16-7-16,-14-15-4 15,0-8-11-15,-40 0-1 16,-21 6-6-16,-13 8-3 0,-5 25 0 16,1 21-1-16,5 21 0 15,10 18-15-15,9 15-30 16,7 0-31-16,18 21-64 16,8 21-40-16,14 12-126 15,7 4-317-15</inkml:trace>
  <inkml:trace contextRef="#ctx0" brushRef="#br0" timeOffset="5">20861 1874 300 0,'0'0'449'0,"0"0"-282"16,0 0-7-16,0 0-26 16,0 0-31-16,0 0-46 15,-17-27-25-15,17 27-16 0,0 22-16 16,31 20 0 0,16 21 6-16,16 15 14 0,13 6 12 15,8 4 0-15,17 2 3 16,6-5-8-16,3-4-12 15,8-10-2-15,-16-7-1 16,-18-13-5-16,-21-9-1 16,-19-9-3-16,-10-9 2 15,-14-9 0-15,-5-3-2 16,-4-6-1-16,-8 0 0 16,1 0 0-16,-1-2 1 15,-3 1-2-15,7-2-1 16,-7 0 2-16,3 0-1 15,-3-3 0-15,0 0 1 16,0 0-2-16,4 3-1 0,-4 1-47 16,0 2-63-1,0 8-85-15,0 7-124 0,-10 6-250 16</inkml:trace>
  <inkml:trace contextRef="#ctx0" brushRef="#br0" timeOffset="6">22004 3123 397 0,'0'0'463'0,"0"0"-291"0,0 0-2 16,0 0-34-16,0 0-48 15,0 0-20-15,23-54-22 16,-23 51-20-16,0 3-2 15,0-3-4-15,0 3-9 16,0 0-4-16,0 0-7 16,0 0-1-16,0 0-2 15,0 0-3-15,0 6 0 16,0 18 6-16,0 0 1 16,0 0-1-16,0 4-2 15,20-1 2-15,8-4 1 16,-1-2-1-16,-1 0 2 15,-3-3-2-15,0 1 2 16,-5-1-2-16,-1-3 2 0,-8-3-1 16,-1 3-1-1,-5 0-1-15,-3-3-1 0,0 0 2 16,0-1-2-16,0-7 2 16,-8 2 1-16,-18-3-1 15,-4-3-1-15,-4 0-29 16,-3 0-44-16,7-21-35 15,1-13-59-15,9-5-43 16,9-5-172-16</inkml:trace>
  <inkml:trace contextRef="#ctx0" brushRef="#br0" timeOffset="7">22004 3123 110 0</inkml:trace>
  <inkml:trace contextRef="#ctx0" brushRef="#br0" timeOffset="8">22004 3123 110 0,'17'-60'467'0,"-11"45"-305"0,2 6-9 0,4-4-25 0,2 5-17 16,0-1-22-16,10-1-17 15,2 4-21-15,3-2-27 16,5-1-20-16,-1 5-4 16,-2 2-29-16,-11 2-108 15,-3 0-141-15,-4 0-236 16</inkml:trace>
  <inkml:trace contextRef="#ctx0" brushRef="#br0" timeOffset="9">22319 2617 657 0,'0'0'188'0,"0"0"-49"16,0 0-7-16,-208-71-31 15,168 67-28-15,4 4-24 16,-7 0-23-16,-9 9-9 15,3 22 1-15,-4 14 2 16,2 9-9-16,4 18 2 16,4 16-9-16,6 5 9 15,7 9-4-15,10 3-7 16,20 0 3-16,0 1-4 0,20-1-1 16,33-11 0-16,14-11 10 15,1-8-3-15,-1-17 0 16,-1-16 0-16,-2-18 0 15,2-15 4-15,1-9 9 16,11-3 9-16,1-27-8 16,1-12 2-16,-2-4-7 15,-8-2-7-15,-7-9 7 16,-10-6-1-16,-5-9 12 16,-9-15-4-16,-16-7-9 15,-12-17 2-15,-11-9 0 16,-6 0-5-16,-46-1-10 15,-24 13 0-15,-13 21-1 0,-18 15 0 16,-5 24-2-16,10 17-2 16,4 13-4-16,20 18-8 15,12 0-38-15,13 10-32 16,13 40-30-16,10 10-89 16,13 10-142-16</inkml:trace>
  <inkml:trace contextRef="#ctx0" brushRef="#br0" timeOffset="10">18779 3565 520 0,'0'0'184'0,"0"0"-34"0,0 0 3 16,0 0-21-16,0 0-23 15,0 0-19-15,-127-72-27 16,127 72-5-16,0 0-19 15,0 0-17-15,0 0-13 16,6 3-7-16,25 39-1 16,22 25 9-16,21 14 12 15,19 15-8-15,11 9 3 16,-3 7-8-16,-8-2-1 16,-9-7-1-16,-11-7-3 15,-13-8 1-15,-6-11 4 16,-10-11 0-16,-12-8-4 15,-8-10-1-15,-1-12 0 0,-9-3-1 16,-5-9 3 0,-4-3 4-16,-2-6-3 0,-3-5-4 15,0-4 4-15,0-4-1 16,0-2 3-16,0 0-1 16,0 0 1-16,0 0-3 15,0 0 0-15,0 0-2 16,0 0-4-16,0 0-6 15,0 0-44-15,0 0-35 16,-11 0-40-16,2 0-95 16,9 13-99-16,0-1-138 15</inkml:trace>
  <inkml:trace contextRef="#ctx0" brushRef="#br0" timeOffset="11">20063 5024 368 0,'0'0'350'15,"0"0"-188"-15,0 0-5 16,0 0-16-16,0 0-23 16,0 0-37-16,3-78-22 15,-3 59-10-15,-3 8-16 16,-14 2-8-16,3 2-5 15,-6 7-20-15,-4 0 0 16,-2 0-5-16,-3 0 5 0,-2 10 1 16,4 11-1-16,4 6-12 15,6 6 5-15,11-3 4 16,6 0-17-16,0-6-1 16,0-6 0-16,20-9-5 15,3-6 4-15,0-3 18 16,1 0 4-16,-7 0 10 15,-3-3 13-15,-5-12 5 16,-6 3 8-16,-3 1 0 16,0 1-13-16,0 4 0 15,0 3-5-15,0 3-6 16,0 0-7-16,0 0-5 0,0 0-8 16,0 3-1-16,3 24 0 15,-3 6 9-15,0 6 3 16,0 1-2-1,3-1 0-15,-3-6-1 0,8-10 3 16,-5-4-6-16,-3-11 2 16,0-4-30-16,0-1-36 15,0-3-15-15,0 0-32 16,0-3-134-16,-6-28-135 16</inkml:trace>
  <inkml:trace contextRef="#ctx0" brushRef="#br0" timeOffset="12">20057 4811 602 0,'-20'-52'240'15,"-5"-2"-171"-15,-2 3 87 16,4 3-13-16,-3 6-34 16,-1 11-37-16,0 14-6 15,3 11-24-15,-5 6-14 16,-1 0-16-16,-7 2-7 15,-9 38-5-15,-6 14 0 16,0 12 0-16,1 12 1 16,7 4 2-16,9 11-3 15,7 6-1-15,18 0-2 0,10 4 2 16,0 1-1 0,30 8 2-16,13-4 0 0,11-2 0 15,7-19-1-15,-1-21 1 16,2-20-1-16,-1-19 1 15,-7-16-2-15,2-11 2 16,7 0 5-16,12-32 17 16,1-23 18-16,-5-8-5 15,-7-12-7-15,-15-12-1 16,-11-10-2-16,-18-14-7 16,-17-7-6-16,-3-8-6 15,-14 3 4-15,-36 11-7 16,-10 14-3-16,-7 19-2 15,4 25 1-15,-1 18 0 16,7 21-8-16,1 15-1 0,-2 0-12 16,6 33-50-16,-3 25-23 15,9 10-61-15,12 7-143 16,14-5-248-16</inkml:trace>
  <inkml:trace contextRef="#ctx0" brushRef="#br0" timeOffset="13">22209 3836 566 0,'0'0'243'16,"0"0"-74"-16,0 0-38 15,0 0-11-15,0 0-28 16,0 0-38-16,17-9-25 16,-17 9-18-16,0 39-5 15,-21 12 19-15,-16 15 15 16,-6 13-10-16,-7 2 6 15,-7 6-14-15,3 4-6 16,-5-8-3-16,4 2-1 0,9-13-3 16,9-9-2-1,7-12-1-15,13-12 0 0,8-12-3 16,9-9-2-16,0-6 2 16,0-5-1-16,0-1 2 15,0-4 1-15,0-2 6 16,0 4 4-16,0-4-4 15,0 2-4-15,0 4-2 16,0-3-5-16,-5-3 0 16,2 4-1-16,0-2 0 15,0 2-33-15,-8 8-35 16,2 3-48-16,-5 6-90 0,-2 3-183 16</inkml:trace>
  <inkml:trace contextRef="#ctx0" brushRef="#br0" timeOffset="14">21323 5193 334 0,'0'0'316'16,"0"0"-203"-16,0 0 18 0,0 0-12 15,0 0-37-15,0 0-38 16,-14-10-15-16,14 10-10 16,0 0-7-16,24 0 10 15,10 0 7-15,15 0 11 16,4 0 10-16,-2 0 1 15,-7 0-22-15,-12 4-7 16,-12-4-8-16,-3 2-7 16,-13-2-1-16,-4 4 2 15,0-2-6-15,0 8-2 0,0-1-3 16,0 9 3 0,0 3 1-16,-13 2 6 0,-1 8-1 15,3-2 1-15,-1 5-7 16,6 2 5-16,-5-3-4 15,2 6-1-15,1-6 4 16,2 0-3-16,6-9 1 16,0-11-2-16,0-7-5 15,0-6-30-15,0 0-57 16,-4 0-56-16,-3-4-103 16,7-25-107-16</inkml:trace>
  <inkml:trace contextRef="#ctx0" brushRef="#br0" timeOffset="15">21801 4898 458 0,'0'0'280'0,"0"0"-138"15,0 0 7-15,0 0-44 16,0 0-13-16,0 0-22 15,-98-118 2-15,69 116-36 16,-12-2-9-16,-5 4-12 16,-5 0-3-16,1 16-3 15,-6 19-9-15,2 11-1 16,-3 10 1-16,7 11 3 0,7 11 0 16,5 1-3-1,6 4 0-15,9-1 2 0,6-1-3 16,13-3 1-16,4-9 0 15,0 1 3-15,24-7-3 16,16-6 1-16,3-12-1 16,10-9 0-16,1-18-2 15,5-18 2-15,16 0 10 16,12-3-1-16,9-33 40 16,11-13-6-16,-10-7-11 15,-10-17 0-15,-17-5 2 16,-19-9-7-16,-15-15 4 15,-16-4-15-15,-9-5-4 0,-11 0-3 16,-8 9 3-16,-39 11-3 16,-19 16-4-16,-10 15-5 15,-5 21-1-15,1 24-4 16,-7 15-3-16,6 3-27 16,2 45-81-16,8 12-46 15,7 9-257-15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1:58:40.34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359 463 561 0,'0'0'222'0,"0"0"-78"0,0 0-31 16,0 0-5-1,0 0-42-15,0 0-22 0,17-54-16 16,-14 54-25-16,-3 12-1 15,0 27-2-15,0 21 9 16,0 9 6-16,-14 9-2 16,-12 1 2-16,6-11-10 15,7-10 1-15,13-19-5 16,0-12 1-16,10-12-2 16,27-6 0-16,13-9 0 15,10 0 0-15,13-24 4 16,14-18-4-16,-1-6 0 15,-11 8 0-15,-15 8 0 16,-24 8 2-16,-11 11 0 16,-16 5 0-16,-6 4 3 0,-3 2-2 15,0-7 3-15,0-1 7 16,0-2 13-16,0 1 5 16,0-1 0-16,-9 5-2 15,1 4-2-15,5 3-8 16,3 0-13-16,0 0-6 15,-3 0 0-15,0 24-3 16,3 22 2-16,0 8 2 16,0 2-1-16,0 5 3 15,0-7-2-15,0-9 2 16,0-8-1-16,0-20-1 16,0-1-1-16,0-14 1 0,0-2 3 15,0 0 2 1,-3 0 6-16,0-27 5 0,-2-18-10 15,5-27-1-15,0-12-3 16,0-13-3-16,0-7 3 16,14 10-3-16,6 10 1 15,6 11-1-15,5 23-2 16,-1 13 1-16,-7 22 0 16,4 15-1-16,-4 0-6 15,-3 0 4-15,-6 31-3 16,-11 17-7-16,-3 14-17 15,-17 17 15-15,-30 11 10 16,1-8 0-16,6-7 2 0,7-12 0 16,16-15-8-1,6-9 0-15,11-18-4 0,0-6 3 16,0-12-2-16,8-3 5 16,28 0 10-16,15-21 4 15,12-27 1-15,4-6-2 16,-3-6 0-16,-15 2-2 15,-9 13 3-15,-16 9 1 16,-10 7 4-16,-8 4 5 16,-6-2 7-16,0 0 8 15,0 3-10-15,0 0-6 16,0 6-3-16,0 6 0 16,0-1-2-16,0 11-4 15,0 2-1-15,0 0-3 0,0 0-6 16,0 27-12-16,0 21 7 15,3 12 9-15,8 12 2 16,-5 1 2-16,3-1 3 16,2-12-2-16,2-9-3 15,-3-15 2-15,4-8-1 16,-7-17 0-16,-1-8 3 16,2-3 2-16,-2 0 4 15,6-12 8-15,13-27 19 16,4-18-1-16,4-19-16 15,7-5-11-15,-3-12-3 16,4 9 2-16,-15 14-5 16,-9 20-3-16,-14 25-1 0,-3 23-31 15,0 2-55-15,-9 9-70 16,-11 30-150-16,0 9-160 16</inkml:trace>
  <inkml:trace contextRef="#ctx0" brushRef="#br0" timeOffset="159174">596 237 593 0,'0'0'191'16,"0"0"-47"-16,0 0-5 16,0 0-23-16,0 0-12 15,0 0-42-15,0 0-31 16,-46-23-14-16,46 23-14 0,-14 38-1 15,-13 28 13-15,-13 28 29 16,-13 17-5-16,-10 12-11 16,2 1-7-16,-2 2-14 15,6-15 0-15,7-15-6 16,6-14 3-16,10-17-4 16,11-19-6-16,14-16-26 15,9-12-61-15,0-9-59 16,0-9-67-16,23 0-47 15,24-39-127-15</inkml:trace>
  <inkml:trace contextRef="#ctx0" brushRef="#br0" timeOffset="159482">1068 9 588 0,'0'0'180'16,"0"0"-71"-16,0 0-28 15,0 0-7-15,0 0-24 16,0 0-28-16,26-30-9 16,-26 68-5-16,0 29 10 15,-30 20 15-15,-19 21 16 0,-12 16 4 16,1 17-8-1,3 4-5-15,10-10-19 0,15-24-14 16,18-27-5 0,14-27-2-16,0-24-24 0,0-8-139 15,0-17-74-15,0-8-136 16</inkml:trace>
  <inkml:trace contextRef="#ctx0" brushRef="#br0" timeOffset="161644">1409 505 468 0,'0'0'166'0,"0"0"-24"0,0 0-22 15,6-154-8-15,-6 131 10 16,0 7-4-16,0 10-28 16,0 1-19-16,0 5-29 15,0 0-15-15,0 0-6 16,0 11-11-16,-16 43-10 15,-18 31 14-15,-15 23 5 16,-9 4-3-16,-2-4-4 16,4-15-6-16,13-21 2 15,5-18-8-15,15-18 0 16,6-11-25-16,-3-13-74 16,0-7-101-16,-3-5-93 15,-4 0-159-15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1:58:36.62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500 500 514 0,'0'0'292'15,"0"0"-114"-15,0 0-43 16,0 0 8-16,0 0-21 15,0 0-45-15,-57-127-7 16,57 127-24-16,0 0-29 16,0 0-17-16,0 19 3 15,0 14-2-15,0 9 4 0,0 5 2 16,0-1-4 0,-6 4 3-16,0-1 0 0,1-7-5 15,5-6 1-15,0-6-2 16,0-9 0-16,25-12-2 15,7-5-9-15,15-4 11 16,13 0-2-16,10-16-2 16,1-8-45-16,-12-3-35 15,-7 6-42-15,-12-3-40 16,-4 3 16-16,-2 3-20 16,-5-3-37-16,-1 6 12 15,-9-10 32-15,1 2 105 16,-6 1 58-16,-8-1 60 15,-6 8 94-15,0-4 18 16,0 1-15-16,0 3-5 0,-3 0-35 16,-10 6-2-1,3 4-11-15,0-1-27 0,2 2-21 16,8 1-22-16,-3 3-6 16,3 0-28-16,0 15-2 15,0 21 2-15,0 9 1 16,0 7 7-16,0 8-3 15,17-3 4-15,-3-3 2 16,2-5-9-16,-2-14 0 16,-8-10 1-16,-3-17 1 15,-3-5-1-15,0-3-2 16,0 0 14-16,0-11 8 16,0-28-12-16,-6-13-2 15,-11-11 7-15,4-13-13 0,0-5-2 16,3-6-1-16,2 9 2 15,5 12-2-15,3 12 1 16,0 27-1-16,0 9-3 16,0 14-1-16,0 4-6 15,11 0 2-15,12 4 2 16,4 23 1-16,-7 9-2 16,-6 9-17-16,-8 6-2 15,-6 6 17-15,0 3 3 16,-20-8 3-16,-11-4-5 15,2-7 2-15,2-10-6 16,7-1 10-16,3-12-8 16,14-6-12-16,3 0 0 0,0-9-9 15,23-3-33 1,34 0 58-16,27 0-1 0,9 0-17 16,-6-15-59-16,-20 0-92 15,-30 0-69-15,-28 6-98 16</inkml:trace>
  <inkml:trace contextRef="#ctx0" brushRef="#br0" timeOffset="367">1389 487 312 0,'0'0'281'0,"0"0"-106"16,0 0-53-16,0 0-7 0,0 0-3 15,0 0-36-15,-23-120 4 16,23 117-11-16,0 0-27 15,0 3-21-15,0 0-21 16,0 15 2-16,20 21-1 16,11 9 8-16,-8 12 8 15,3 4-9-15,-2 11 6 16,-4-3-7-16,0-3 1 16,-3-3-5-16,-5-18-2 15,2-14 2-15,-4-20-2 16,0-11 2-16,-3 0 3 15,4-33 36-15,7-36 39 16,10-24-40-16,-2-18-11 16,-5-1-7-16,-8 7-13 15,0 9-7-15,-7 27-1 0,5 20-4 16,-11 28-12 0,3 15-45-16,3 6-68 0,5 0-176 15,3 0-462-15</inkml:trace>
  <inkml:trace contextRef="#ctx0" brushRef="#br0" timeOffset="166206">367 217 150 0,'0'0'0'0,"0"0"-19"16</inkml:trace>
  <inkml:trace contextRef="#ctx0" brushRef="#br0" timeOffset="166832">620 151 205 0,'0'0'249'16,"0"0"-120"-16,0 0-25 16,0 0 1-16,0 0-5 0,0 0-3 15,0-10-8-15,0 10-29 16,0 0-10-16,0 16-13 16,0 38-10-16,-13 33 40 15,-27 21-18-15,-20 21 2 16,-7 13-11-16,-6-1-21 15,2-5-6-15,7-19-10 16,8-18-3-16,5-18-5 16,8-8-55-16,10-10-118 15,2-16-70-15,13-16-114 16</inkml:trace>
  <inkml:trace contextRef="#ctx0" brushRef="#br0" timeOffset="167454">1249 37 401 0,'0'0'159'0,"0"0"-71"16,0 0 10-16,0 0 3 16,0 0-18-16,0 0-15 15,0-10-20-15,0 10-3 16,0 0-2-16,0 0-10 16,0 0-2-16,0 31 3 15,0 25 21-15,-3 23-9 16,-25 17-18-16,-12 18 7 15,-16 18-11-15,-11 13-10 16,1-1-4-16,2-14-9 16,13-22-1-16,8-18-48 0,13-12-134 15,10-17-81-15,3-13-55 16</inkml:trace>
  <inkml:trace contextRef="#ctx0" brushRef="#br0" timeOffset="169600">1807 70 415 0,'0'0'52'16,"0"0"-41"-16,0 0 31 15,0 0 23-15,0 0 32 16,0 0-22-16,0 0-7 16,151-70-25-16,-151 70 1 0,-8 15 2 15,-21 28 18 1,-12 11 10-16,-8 12 0 0,-15 11-7 15,1 11-14-15,-12 5-14 16,5 4-20-16,10-4-5 16,13-15-13-16,18-15 1 15,12-15-2-15,8-15-4 16,-2-5-96-16,-9-1-164 16,-4-13-136-16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1:58:41.95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275 232 544 0,'0'0'250'0,"0"0"-137"16,0 0-6-16,0 0 2 15,0 0-13-15,0 0-19 16,20-43-37-16,-20 43-21 16,0 21-12-16,0 16 27 15,0 11-5-15,0 0 1 16,-6 6-8-16,-18 4 3 16,-3-2-6-16,0-2 1 15,4-5-4-15,6-7-8 16,11-6-4-16,6-6-3 15,0-9 0-15,29-6 1 16,35-11-1-16,27-4 3 16,29-13 0-16,7-26-4 0,-14 0-4 15,-29 0-45 1,-38 12-17-16,-26-1-5 0,-12 5 11 16,-8-1-7-16,0 5 4 15,0 2 14-15,-8 1 18 16,2 10 30-16,6-3 1 15,0 7 6-15,0-4 18 16,0-1 15-16,0-1 7 16,0 2 18-16,0 2 7 15,0-2-11-15,0 6-5 16,0 0-9-16,0 0-18 16,0 0-15-16,0 0-8 0,0 16-5 15,0 22 4-15,0 5 2 16,0 7 2-16,0 2 5 15,0-13-5-15,0-3-3 16,0-9-1-16,0-9 1 16,0-9-3-16,0-6-1 15,0-3 3-15,0 0 1 16,0-15 3-16,3-30-3 16,17-15-3-16,4-16-1 15,-4-1 2-15,-9-8-3 16,-2 7 0-16,2-4 4 15,1 11-2-15,2 11-2 16,-5 14 0-16,5 22 0 0,-7 13 0 16,6 11-1-1,5 0-7-15,5 5 0 0,3 31 3 16,-3 12 5-16,-9 6-3 16,-14 7-1-16,0 2 1 15,-17 3-4-15,-23 0 3 16,-3-6 1-16,-1-6 1 15,10-8-1-15,11-13 2 16,10-6-2-16,6-6 0 16,7-6 1-16,0 0-5 15,0-6 1-15,10-3-5 16,23-3-1-16,15-3-22 0,11 0-27 16,1-12-33-1,-2-15-67-15,-15 0-31 0,-6-9 10 16,-10 2-13-16,-7 5-10 15,-8 4-27-15,-4 5 211 16,-8 1 21-16,0-4 109 16,0 2 36-16,0-7 40 15,0 4-16-15,0-3-44 16,0 0-26-16,0 3 17 16,0 3-23-16,0 6-8 15,0 9 6-15,0 2-22 16,-3 2-13-16,3 2-21 15,0 0-21-15,0 2-11 16,0 38-2-16,0 20 2 16,0 10 4-16,0 7 3 0,0-4-4 15,0-5-4-15,0-4 2 16,0-18-3-16,0-8 2 16,6-16-2-16,4-17 2 15,7-5-1-15,9 0 5 16,22-45 21-16,11-18 10 15,15-18-18-15,-4-9-11 16,-3-1-3-16,-13 10-3 16,-14 18-3-16,-16 21-8 15,-24 24-64-15,0 15-76 16,-35 3-295-16</inkml:trace>
  <inkml:trace contextRef="#ctx0" brushRef="#br0" timeOffset="169419">569 112 422 0,'0'0'191'0,"0"0"-77"16,0 0 16-16,0 0-8 16,0 0-29-16,0 0-22 15,0 0-15-15,17-37-12 16,-14 37-9-16,-3 0-15 0,0 0-7 15,0 0 2-15,0 0 0 16,0 0 1-16,0 0 0 16,0 0 2-16,0 0-1 15,0 0-5-15,0 0-1 16,0 0-6-16,0 0-1 16,0 0-2-16,0 0 4 15,0 0-5-15,0 0 0 16,0 0 2-16,0 0-3 15,0 0 3-15,0 0-1 16,0 0-1-16,0 0-1 0,0 0 1 16,0 0-1-16,0 0 0 15,0 27-2-15,0 16 2 16,-7 26 1-16,-32 27 1 16,-21 18 1-16,-15 19 1 15,-9 2 7-15,5-9 0 16,8-12 3-16,12-17-2 15,19-13-2-15,6-9 0 16,10-15-6-16,15-15 0 16,1-14 0-16,8-14-3 15,0-13 2-15,0-4-1 16,0 0 1-16,0 0-3 16,24-31-30-16,4-10-86 15,-5-5-98-15,-14 1-56 0,-1 0-122 16</inkml:trace>
  <inkml:trace contextRef="#ctx0" brushRef="#br0" timeOffset="169988">1137 42 148 0,'0'0'185'0,"0"0"-56"16,0 0-38-16,0 0-15 16,0 0 7-16,0 0-2 15,8-42-23-15,-8 42-18 0,0 0-15 16,0 0-1-16,3 0 0 15,-3 12-11-15,0 30 7 16,0 18 39-16,-27 15 13 16,-13 19-10-16,-11 11-14 15,4 3-2-15,4-2-7 16,6-13-10-16,7-18-11 16,10-18-12-16,6-14 5 15,5-20-6-15,6-5 3 16,0-9-4-16,3-5-4 15,0-4 1-15,0 0 4 16,0 0 0-16,0 0-5 0,0-13-44 16,-8-11-146-16,2-3-73 15,-4-6-148-15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1:58:38.62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555 259 485 0,'0'0'342'0,"0"0"-194"16,0 0-21-16,0 0 2 16,0 0-22-16,0 0-20 15,9-102-33-15,-9 102-30 16,0 6-15-16,0 36 0 15,-9 19 17-15,-8 7-5 16,-3 1-2-16,3 7-9 0,5-4 1 16,1-9-3-1,8-12-1-15,3-14-5 0,0-10 0 16,0-13-2-16,14-7-1 16,18-5 1-16,11-2 7 15,15 0-7-15,8-27-20 16,1-9-54-16,-9-3-54 15,-15 3-50-15,-11 6 5 16,-8 6 53-16,-4 6 33 16,-6 3 20-16,-5 3 45 15,-4 3 22-15,-5 9 3 16,0-3 13-16,0-6 34 0,0-3 26 16,0 0-6-1,0-1 7-15,0 5 3 0,0 5 0 16,0 0-4-16,0 3-19 15,0 0-17-15,0 0-18 16,0 0-12-16,0 27-5 16,-8 24 21-16,-1 9 5 15,-5 7 11-15,1-1-12 16,6-3-12-16,4-9-4 16,3-9-6-16,0-21-4 15,0-9 3-15,0-12-7 16,0-3 4-16,0 0 3 15,0-27 8-15,0-27 5 16,0-25-17-16,17-8-1 16,0-6 1-16,-5 3-1 0,5-6-1 15,3 5 1-15,0 10-2 16,4 12 0-16,-4 24 0 16,-3 12-5-16,-5 18 2 15,2 15-2-15,0 0-3 16,-1 15 3-16,-3 30-4 15,-10 18-2-15,0 9-3 16,-10 3 7-16,-20-2 6 16,-1-7 0-16,5-3-3 15,9-12 0-15,7-11-2 0,4-17 1 16,6-11 4 0,0-6-4-16,0-3 4 0,0 0-4 15,0-3 2 1,33 0-4-16,24 0-3 0,13 0-55 15,7-18-40-15,-7-9-44 16,-9 0 22-16,-12-12 32 16,-12-9 55-16,-7 3 27 15,-13-3 11-15,-11 6 2 16,-6 2 3-16,0 5 25 16,0-2 10-16,0 10 26 15,-12 6 7-15,4 6 0 16,5 3-8-16,0 6-10 15,3 6-16-15,0 0-8 16,0 3-26-16,0 42 9 16,0 9 24-16,0 12 0 0,0 4-6 15,0 5 6-15,0 0-14 16,0-3 1-16,0-5-7 16,0-19-13-16,3-9 3 15,0-18-1-15,5-9-2 16,-5-9-1-16,3-3 3 15,8 0 5-15,9-24 1 16,14-27-7-16,10-16 4 16,3-11 0-16,-1-6-5 15,5-9-3-15,-4-7 0 16,-3 1-14-16,-7 9-36 16,-9 20-8-16,-19 29-28 15,-12 22-39-15,0 19-56 0,-20 4-226 16</inkml:trace>
  <inkml:trace contextRef="#ctx0" brushRef="#br0" timeOffset="176058">749 79 181 0,'0'0'371'0,"0"0"-235"16,0 0-11-16,0 0 13 16,0 0-19-16,0 0-14 15,9-27-24-15,-9 27-39 16,0 0-24-16,0 12-9 16,-3 30 0-16,-26 21 16 15,-18 21 2-15,-13 22 2 16,-12 11-9-16,0 3-4 15,-9 0 2-15,2-2-7 0,-2-1-1 16,4-9-6 0,16-17 5-16,18-28 7 0,16-24-11 15,10-12-1-15,11-12-4 16,6-3 1-16,-3-9 1 16,3 0 4-16,0-3-5 15,0 0 2-15,0 0 6 16,0 0-2-16,9-18-7 15,19-18-12-15,5-3-66 16,1 3-43-16,-1-1-97 16,10 8-116-16,3-4-379 15</inkml:trace>
  <inkml:trace contextRef="#ctx0" brushRef="#br0" timeOffset="176672">1119 102 111 0,'0'0'172'0,"0"0"-20"16,0 0-51-1,0 0-28-15,0 0-12 0,0 0-5 16,0 0-4-16,70-93-19 16,-62 91-4-16,-5 2-9 15,-3 0-8-15,3 0-5 16,-3 0-2-16,3 0 10 15,-3 0 11-15,0-3 13 16,0-1 2-16,0 4-3 16,0 0 3-16,0 0-5 15,0 0-10-15,0 0-10 16,0 0-4-16,0 31-6 0,0 32 9 16,-32 30 33-16,-32 27 15 15,-20 22-20-15,-23 5-6 16,-3-8-5-16,-1-16-17 15,15-24-3-15,23-18-7 16,22-12 0-16,18-14 0 16,16-4-5-16,6-10 1 15,5-7-1-15,3-10 3 16,3-12-2-16,0-6 3 16,0-3 2-16,0 0 1 15,0-3 3-15,0 0-1 16,0-18-9-16,0-12-28 15,6 6-47-15,5 0-65 0,1 3-36 16,19 0-47 0,13-6-124-16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1:58:34.01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666 334 66 0,'0'0'70'0,"0"0"-38"16,0 0-32-16</inkml:trace>
  <inkml:trace contextRef="#ctx0" brushRef="#br0" timeOffset="398">421 549 546 0,'0'0'333'0,"0"0"-164"0,0 0 2 15,0 0-13-15,0 0-47 16,0 0-29-16,-58-102-28 16,55 102-16-16,3 0-4 15,-3 0-13-15,0 0-11 16,-3 15-8-16,-8 24-2 15,0 9 0-15,-5 15 1 16,-1 6 1-16,3-9 0 16,6-3 0-16,8-11-1 0,3-7 3 15,0-18-4-15,14-3 0 16,19-9-1-16,7-7-5 16,14-2 5-16,7 0 1 15,-2 0 0-15,-2-2 0 16,-23-11-58-16,-11 7-52 15,-13 0-76-15,-10 0-111 16,6-11-91-16</inkml:trace>
  <inkml:trace contextRef="#ctx0" brushRef="#br0" timeOffset="969">903 508 747 0,'0'0'248'15,"0"0"-77"-15,0 0-32 16,0 0-30-16,0 0-43 16,0 0-34-16,0 13-15 15,0 26-15-15,0 9 7 16,0 9 11-16,0 3-4 16,0-3-5-16,0 0-3 15,0-12-1-15,0-8-3 16,0-16-3-16,0-15 2 15,0-6 2-15,0 0-5 16,0 0 5-16,0 0 5 0,0-16 6 16,0-13-3-16,-14-19-1 15,3-19-2-15,11-17-6 16,0-9-2-16,0 3 0 16,0 5 2-16,0 25-4 15,8 24 2-15,-2 21-1 16,-3 12-1-16,8 3-7 15,4 0-5-15,13 9 5 16,-4 21 2-16,-1 12-4 16,-9 12-4-16,-14 16-6 15,0 7 3-15,-20 2 8 16,-21-13 7-16,1-14-1 0,6-10-1 16,8-15-3-1,2-3 6-15,7-15 0 0,11-3 0 16,3-6 1-16,3 0-1 15,0 2-2-15,9 4-7 16,38 1 3-16,24 1 3 16,19-2 3-16,6 1 3 15,-1 2-3-15,-16-4-71 16,-16-1-59-16,-5-4-93 16,-15 0-37-16,-3 0-165 15</inkml:trace>
  <inkml:trace contextRef="#ctx0" brushRef="#br0" timeOffset="1345">1718 413 760 0,'0'0'186'0,"0"0"-41"0,0 0 16 15,0 0-28-15,0 0-51 16,0 0-30-16,0-25-24 15,0 61-28-15,6 28 1 16,15 11 2-16,5 12 3 16,0 0 6-16,5-9-6 15,-4-9 7-15,-1-15-8 16,-3-17-1-16,-3-16-2 16,-6-15 1-16,-1-6-1 15,4 0 2-15,9-33 18 0,11-19 27 16,15-14-16-16,0-17-8 15,9-11-12 1,-9-11-3-16,6 3-2 0,-9 11-5 16,-8 25-1-16,-10 33-2 15,-19 24-2-15,-9 9-33 16,-3 0-36-16,0 24-52 16,-12 21-129-16,-25 12-169 15</inkml:trace>
  <inkml:trace contextRef="#ctx0" brushRef="#br0" timeOffset="173211">602 349 387 0,'0'0'244'0,"0"0"-63"15,0 0-35-15,0 0-16 16,0 0-26-16,0 0-23 15,3-33-44-15,-3 33-19 16,0 0-10-16,0 3-8 16,0 24 1-16,-20 24 8 0,-17 15 0 15,-13 15 6-15,-13 19 10 16,-15 5 5-16,-3 7-4 16,2-4-9-16,8-12-5 15,18-12-7-15,16-21 1 16,17-15-6-16,14-15 1 15,3-12 0-15,3-5 0 16,0-10-1-16,0-1 2 16,0-5-2-16,0 0-18 15,0 0-56-15,0-2-65 16,-3-25-66-16,-1-6-29 16,4-3-216-16</inkml:trace>
  <inkml:trace contextRef="#ctx0" brushRef="#br0" timeOffset="185182">1326 271 480 0,'0'0'168'0,"0"0"-48"16,0 0-9-16,0 0-20 16,0 0 13-16,0 0-22 15,0 0 1-15,28-66-5 16,-28 66-32-16,0 0-23 15,0 3-11-15,-31 38-10 16,-16 23 12-16,-13 15 8 16,-10 8 1-16,0 3-1 0,-1 0-4 15,4-2 1 1,4-11-5-16,10-7-4 0,10-7 1 16,6-12-6-16,7-9-2 15,13-12 0-15,3-6-1 16,5-6 0-16,6-3-2 15,0-3 0-15,3-5-1 16,0-1-41-16,0-6-56 16,-8 2-98-16,-9-2-87 15,-3 0-129-15</inkml:trace>
  <inkml:trace contextRef="#ctx0" brushRef="#br0" timeOffset="187100">2326 174 426 0,'0'0'196'16,"0"0"-45"-16,0 0-14 15,0 0-2-15,0 0-11 16,23-162-5-16,-23 150-37 0,0 12-23 16,0 0-11-16,0 0-24 15,0 15-20-15,-20 49-1 16,-37 31-1-16,-25 38 23 16,-30 12 10-16,-7 5 2 15,-5 0-3-15,3-3-12 16,14-14-2-16,24-19-5 15,20-21-9-15,23-18 3 16,23-23-8-16,10-17 0 16,7-16 1-16,0-13-1 15,0-3-1-15,0-3 0 16,0 0-17-16,0 0-47 16,0-3-88-16,-10-15-193 15,-40 3-431-15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1:58:47.62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6367 593 711 0,'0'0'158'0,"0"0"-56"0,0 0-3 15,0 0-7-15,0 0-16 16,0 0-26-16,5-120-37 16,4 120-13-16,8 45-13 15,10 24 13-15,4 21 21 16,-8 13 4-16,-3 5-2 15,-7 3-6-15,-2-9-14 16,-2-6 7-16,-3-21-3 16,5-27-6-16,-2-17 5 15,-1-25-3-15,-2-6 7 0,0 0 27 16,5-48 57 0,16-33-29-16,2-34-58 0,14-14-4 15,-2-13 1-15,-1-8-2 16,7-13 0-16,-4-5-2 15,5 21-3-15,-2 30-1 16,-10 47-2-16,-5 43-8 16,-4 27-15-16,7 33-52 15,-2 54 9-15,-1 49-17 16,-25 41-92-16,-6 19 36 16,-17 5 38-16,-15-29-53 15,12-34-72-15,20-47-60 16</inkml:trace>
  <inkml:trace contextRef="#ctx0" brushRef="#br0" timeOffset="-3419">175 722 596 0,'0'0'198'0,"0"0"-46"16,0 0-25-16,0 0-9 15,0-153-6-15,0 134-40 16,0 11-17-16,0 5-5 15,0 3-6-15,0 0-16 16,0 0-20-16,-3 0-8 16,-11 36-2-16,-6 33 2 15,-9 24 7-15,-2 12-3 16,1 10 0-16,7-4-1 16,17 0-2-16,6-12-1 15,0-17 0-15,43-22-1 0,10-21-5 16,14-18 2-16,10-15-3 15,7-6 6-15,6-3 1 16,-3-30 1-16,-15-9 0 16,-17 0 3-16,-23 6 0 15,-18-3-1-15,-8-1 0 16,-6 1 2-16,0 3-1 16,0 6-3-16,-20 6 9 15,0 6-7-15,-6 9 4 16,3 6-7-16,5 3 0 0,-2 0-4 15,8 3 4 1,4 30-5-16,8 12 0 0,0 0-1 16,17-3 2-16,34-3-12 15,13-12 4-15,12-14 8 16,5-13 0-16,5 0 2 16,-2-34 2-16,-11-13 1 15,-10-11 3-15,-11-7-1 16,-17-8 1-16,-11 3 2 15,-10 2 0-15,-14 5 13 16,0 5-2-16,-14 10 5 16,-13 12 3-16,7 15-2 15,3 9-7-15,11 12-1 16,3 0-15-16,0 18-9 16,-5 48 3-16,2 37 6 0,-1 26 4 15,1 21-4 1,-11 10 1-16,0 8-1 0,-6 6 0 15,0-5 0-15,12-22-27 16,11-32-15-16,0-43-15 16,14-39 2-16,23-27 27 15,6-6 27-15,7-9 1 16,4-39 2-16,-1-18 3 16,-3-19-4-16,-16-4 3 15,-20-2 2-15,-14 1-5 16,-8 5 3-16,-36 4-2 15,-16 9-2-15,-4 6-3 0,5 15 1 16,11 12-3 0,19 14 5-16,15 17 2 0,14 2-2 15,0 6-2-15,20-9-9 16,58-7 4-16,32-13 7 16,14-11 2-16,0-11-1 15,-22-6 2-15,-21-9 3 16,-18-3-3-16,-22-1 0 15,-21 7 4-15,-17 9 26 16,-3 0-12-16,-6 6 11 16,-32 9-16-16,9 6 3 15,1 15 1-15,8 9-15 16,14 9 3-16,-4 0-8 16,-7 57-13-16,-6 33 10 15,0 25 3-15,6 7 1 0,17-4-1 16,0-7 0-16,9-18 0 15,25-20-7-15,3-19-45 16,-4-24-37-16,-7-15-7 16,5-15-112-16,-7 0-14 15,-10-36-60-15,-11-15-234 16</inkml:trace>
  <inkml:trace contextRef="#ctx0" brushRef="#br0" timeOffset="-3280">1676 1047 549 0,'0'0'184'15,"0"0"-57"-15,0 0-10 16,0 0-6-16,0 0-35 0,0 0-76 16,30-96-21-16,64 89 13 15,16 7-103-15,-17 0-163 16,-18 0-309-16</inkml:trace>
  <inkml:trace contextRef="#ctx0" brushRef="#br0" timeOffset="-3120">2358 1047 747 0,'0'0'170'0,"0"0"-118"16,0 0-43-16,0 0 3 0,180-12-12 15,-99 12-29 1,-2 0-253-16</inkml:trace>
  <inkml:trace contextRef="#ctx0" brushRef="#br0" timeOffset="-2393">3059 608 911 0,'0'0'158'0,"0"0"-42"15,0 0-44-15,0 0-35 0,0 0-24 16,0 0 21-16,-36 201 19 16,22-101-29-16,-3 5-4 15,5 3-16-15,1-8 0 16,-3-13 0-16,8-18 0 16,3-27-3-16,3-21 0 15,0-15-1-15,0-6 5 16,-6-3 5-16,-2-45 8 15,-1-18-16-15,-2-21-2 16,-2-13 1-16,3-5 4 16,-11-9-5-16,1-9 3 15,5-1-2-15,7 1 1 16,8 5-2-16,0 22-10 0,34 24 2 16,19 21-3-1,7 29 2-15,7 22 7 0,-4 0-9 16,-2 22 11-16,-7 32-5 15,-15 15-3-15,-14 12 4 16,-16 10 2-16,-9 11 0 16,-14 6 0-16,-36 4-5 15,-13 2 6-15,-1-9-29 16,15-18-17-16,15-24-15 16,21-21 8-16,13-15-17 15,0-14 16-15,13-7 43 16,21-6 12-16,6 0 5 0,13-21 6 15,1-18-2 1,10-3-9-16,-1-4 4 0,-7 7-2 16,-2 3 10-16,-13 9-1 15,-12 9 8-15,-12 9 4 16,-14 6 16-16,0 3-18 16,3 0-21-16,5 3-3 15,-1 39 2-15,0 15 1 16,-6 9 14-16,-4 4 0 15,0-7 1-15,0-6-2 16,0-9-2-16,0-12-3 16,9-9-3-16,-1-6-1 15,1-12-1-15,-6-6-3 16,5-3-33-16,1 0-112 16,5-18-87-16,-5-33-165 0</inkml:trace>
  <inkml:trace contextRef="#ctx0" brushRef="#br0" timeOffset="-2105">3577 605 505 0,'0'0'150'0,"0"0"-60"16,0 0-32-16,0 0-22 15,0 0-22-15,0 0 1 16,-73 117-8-16,73-75 1 15,17-12-5-15,13-11 3 0,-4-10 10 16,2-9 0-16,-5 0 37 16,-3 0 29-16,-7-28 10 15,-3-2-16-15,-10 0-19 16,0 0-28-16,0 6-29 16,-31 9-14-16,-1 9-26 15,1 6-58-15,5 12-61 16,8 30-63-16,9 12-152 15</inkml:trace>
  <inkml:trace contextRef="#ctx0" brushRef="#br0" timeOffset="-862">3915 1156 697 0,'0'0'192'0,"0"0"-48"15,0 0-19-15,0 0-1 16,0 0-31-16,3-154-42 16,-9 148-19-16,-18 6-29 15,-10 0-3-15,-9 15-6 16,3 24 6-16,7 3-2 16,16 1 0-16,14-2-3 15,3-7 1-15,0-7-1 16,14-13-3-16,9-1 3 0,7-11 2 15,4-2 3 1,-2 0 10-16,-1 0-2 0,-11-6-3 16,-13 6 2-16,-7 0 4 15,0 0 3-15,0 0-11 16,0 16-3-16,0 28 0 16,-14 26 5-16,1 23 18 15,2 16-9-15,8 23 0 16,3 22 0-16,0 4 7 15,0-1 3-15,0-25-14 16,0-23-3-16,0-34-3 16,0-30-2-16,0-24-1 15,0-15 3-15,0-6 1 16,-29 0 8-16,-11-30 8 16,-15-24-20-16,-5-9-1 0,4-13 0 15,10-8-18-15,8-9 0 16,21-12 4-16,17-16-2 15,14-17-4-15,53-6-14 16,26-1 13-16,14 10 7 16,14 12 13-16,6 5 0 15,-17 19 2-15,-14 15 3 16,-29 18-2-16,-30 14 9 16,-17 4 14-16,-17 3 2 15,-3 9 1-15,0 3-13 16,0 6-5-16,-9 15 2 15,1 6 1-15,2 6-13 0,3 0 0 16,-3 3-8 0,-5 45-4-16,5 21 12 0,3 22 0 15,3 5 1-15,0 3 1 16,0-9-2-16,6-6 1 16,17-15 0-16,3-17-1 15,-1-22 0-15,-9-18 0 16,-2-12 1-16,0 0-1 15,4-9 7-15,10-30 4 16,2-3-3-16,-4-4-5 16,-3 13-3-16,-9 15 1 15,-3 7 0-15,-5 11-1 16,11 0-4-16,3 0-6 16,13 0 6-16,4 8 1 15,0 5-1-15,-1-1 3 0,1-10-3 16,3-2 4-16,1 0 0 15,-1-8 1-15,-1-29 2 16,-5-7 1-16,3-17 4 16,-10-8-7-16,-7-12 7 15,-14-3 2-15,-6-3 3 16,0 8 8-16,-17 19-3 16,-3 15-1-16,10 24 2 15,1 12-4-15,1 9-12 16,5 0-3-16,-3 11-13 15,-5 41-3-15,5 26 13 16,3 16 3-16,3 5 2 0,0-1-2 16,12-1-12-16,13-3-20 15,-6-11-37-15,9-19-46 16,-5-20-30-16,3-19-58 16,-9-23 15-16,-7-2 45 15,-10-2-16-15,-7-31-53 16,-39-7 109-16,-15 1 103 15,1 4 0-15,-7 1 90 16,15 10 67-16,11 0-36 16,18 10 14-16,9 4-37 15,11 4 0-15,3 3-33 16,0 3-65-16,20 0-17 16,30-3 17-16,13 3-19 0,21-3 8 15,0 3-206 1,-15 0-56-16,-5 0-289 0</inkml:trace>
  <inkml:trace contextRef="#ctx0" brushRef="#br0" timeOffset="-686">5445 1108 339 0,'0'0'330'0,"0"0"-300"16,0 0 5-16,0 0 50 15,211-49-29-15,-157 37-42 0,-4 3-14 16,-10 6-6-16,-14 0-163 16,-9-6-270-16</inkml:trace>
  <inkml:trace contextRef="#ctx0" brushRef="#br0" timeOffset="1125">7110 1297 197 0,'0'0'258'0,"0"0"-76"0,0 0-56 16,37-166 7-16,-34 106-47 15,-3-3 21-15,0-1-49 16,0 2-9-16,0 10 12 16,0 10 8-16,-14 12-15 15,8 15-11-15,-5 6-20 16,8 6-13-16,-3 3-10 15,0 0-16-15,-14 30-19 16,-14 31 35-16,-2 17 5 16,2-3-2-16,11-3-1 15,9-9-2-15,14-11-1 16,0-14-2-16,0-14-6 0,0-9-6 16,14-11-3-1,9-4 14-15,3 0 4 0,8-27 8 16,-1-10-2-16,1 1 1 15,-8 9-6-15,-9 9 4 16,-7 6-4-16,-6 6 2 16,-1 3-3-16,-3 3-2 15,4 0-5-15,5 9-8 16,5 15 0-16,3 9 15 16,6 0 0-16,3-3 2 15,4-8 1-15,18-13-2 16,8-9 2-16,7 0 3 0,4-27 1 15,-3-19-3-15,-7-14 6 16,-4-15-5-16,-2-18-3 16,-2-19 5-16,-8-14-1 15,-12-10 6-15,-18-7 5 16,-11 10 11-16,0 25-15 16,-6 29-1-16,-14 38 14 15,6 28 1-15,-3 13-26 16,-10 0-1-16,-16 63-14 15,-11 43 14-15,-10 32 0 16,18 18-1-16,10 4 2 16,8 0-1-16,13-4 3 15,1-12-3-15,10-27 0 16,4-32-2-16,0-31 1 16,18-27-9-16,8-15 8 0,14-12 2 15,16 0 0-15,18-39 5 16,19-19 2-16,-3-8-3 15,-12 3 1-15,-18 3-3 16,-27 15 1-16,-13 15 0 16,-9 12-2-16,-8 12 2 15,-3 6-3-15,0 0-3 16,0 0-7-16,3 0-1 16,3 15 2-16,2 18-1 15,1 6 7-15,2-2 3 16,-8-8 3-16,4-10-3 15,-4-7 0-15,3-12 0 0,2 0 0 16,1 0 0 0,14 0 0-16,11-16 8 0,10-14-3 15,-1-3-5-15,-6-2 2 16,-7 1 0-16,-10 13-2 16,-3 6 6-16,-11 6-6 15,-3 9-6-15,8 0 2 16,1 0-12-16,12 15 10 15,7 9 5-15,1-3 1 16,16-9-6-16,16-12 3 16,6 0-7-16,6-21 8 15,-5-24 4-15,-7-12 2 16,-15-6 1-16,-9-10-1 0,-10 5-4 16,-19 4 10-1,-11 13 4-15,0 15 13 0,-8 12-7 16,-18 18-14-16,-18 6-6 15,-5 39-8-15,-6 42 1 16,12 15 5-16,26 6 2 16,17-8 1-16,34-13-1 15,47-18 2-15,15-17-2 16,1-23-5-16,-4-10-38 16,-15-11-31-16,-25-2-97 15,-33 0-134-15,-20 0-484 16</inkml:trace>
  <inkml:trace contextRef="#ctx0" brushRef="#br0" timeOffset="8624">289 1694 511 0,'0'0'98'0,"0"0"-54"16,0 0-15-16,0 0-10 15,0 0 9-15,0 0-2 16,-61 68-3-16,78-52 25 16,17-4 4-16,7-3 0 15,5-3-5-15,1-6-7 16,-1 0-13-16,-2 0-4 16,-7 0-15-16,-8 0 2 15,-9 0 0-15,-9 0-1 16,-8 0 1-16,0 0 6 15,-3 0 1-15,0 0 1 0,0 0-1 16,0 0-5 0,0 0 2-16,0 0-5 0,0 0 1 15,0 0-6-15,0 0 5 16,0 0-6-16,14 0-1 16,10 0-2-16,25 0 0 15,35 6 0-15,43-6 2 16,67 0 3-16,76 0 3 15,75 0 13-15,93 3-2 16,82 0-4-16,73 3-11 16,52 3-3-16,6 3 4 15,-16 3-4-15,-24 4-1 0,-25-8 4 16,-56 5-3 0,-55-11 0-16,-74-2 1 0,-83 3 4 15,-71-6-4-15,-69 0 0 16,-68 0-2-16,-46 0 16 15,-41 0-6-15,-20 0 1 16,-3 0 5-16,0 0-1 16,0-3-4-16,0 0-9 15,0 0-2-15,0-6-30 16,-3 3-36-16,3 0-11 16,0 3-23-16,-3 0-18 15,-11 3-18-15,-3-9-84 16</inkml:trace>
  <inkml:trace contextRef="#ctx0" brushRef="#br0" timeOffset="11918">205 1658 558 0,'0'0'139'0,"0"0"-55"16,0 0-9-16,0 0-19 16,0 0-2-16,0 0 1 15,0 96-1-15,0-30-10 16,0 9 1-16,0 16-6 15,0 5 1-15,-3 15-8 16,-7 18 7-16,0 10-10 16,3 11 0-16,-3 1-6 15,10-10-15-15,0-6-4 0,0-8 1 16,0-10 0-16,0-9-1 16,0-5-2-16,4 1 0 15,-4 8 3-15,0 8-2 16,0 1 25-16,-8-7 3 15,-4 4-25-15,1-8 2 16,8 2 3-16,-3-13 1 16,-2-15-2-16,5-24 0 15,0-14-2-15,3-22-4 16,0-13 0-16,0-5-4 16,0-6 1-16,0 0 0 15,0 0 2-15,0 4 1 16,0-1-2-16,0-3 0 15,0 0-1-15,0 0-1 16,0 0-2-16,0 0 0 0,0 0 2 16,0 0 0-1,0 0 0-15,11 0 0 0,12 0 3 16,10 0-1-16,18 0-1 16,12 0-1-16,13-3-2 15,17-13 2-15,19-1 0 16,15 1 0-16,16 1-2 15,10 3 0-15,5 1-2 16,2 7 3-16,4-2 2 16,4 0-1-16,12 3 1 0,13-3 0 15,28-2-1 1,20 2 5-16,6-4-4 0,10 1-2 16,10-3 0-16,7-3-1 15,24 0 1-15,14-3 1 16,9-3 0-16,12 3 2 15,2 0 1-15,-11-3-1 16,-11 6-2-16,-18-3-4 16,-18 3 3-16,-17-3 0 15,-5 0 1-15,-15 6 0 16,-3 3 0-16,11-1 1 16,7 8 3-16,2 2-3 15,0 0-1-15,-20 0-2 0,-26 0 0 16,-28 0 2-1,-26 0 0-15,-13 0 0 0,0 2-1 16,13 2 1 0,13-2-1-16,7-2 1 0,1 0 2 15,-4 0 1-15,-24 0 1 16,-13 0-4-16,-33 0 0 16,-28 0 0-16,-33 0-2 15,-18 0 2-15,-16 0 0 16,-6 0 3-16,3 0-2 15,-1 0 1-15,1-6-2 16,1 4 1-16,0-4-1 16,-1-1 1-16,4-1 1 15,4-7 0-15,-5-7 1 0,-1 1 1 16,-5-2 0 0,0-14-2-16,-3-5 3 0,0-9-4 15,0-9 3-15,0-7-3 16,0 2 1-16,0-11 0 15,0-5-2-15,0-6 0 16,-14-7 0-16,-12-8 5 16,-1 3-3-16,-10-3 1 15,1 0-3-15,-4 2 8 16,6 1-2-16,1 6 0 16,6 3-1-16,11-1-2 15,5 1-3-15,8 3 0 16,0 3 0-16,3 5 1 15,0 8-1-15,-8 7 4 16,2 7-4-16,-6 3 1 0,-2 3 0 16,-3 3 0-16,3 9-1 15,1-1 1-15,2 16-1 16,-1 9-1-16,-2 3 1 16,11 9 0-16,0 1 0 15,0-2-1-15,3 1-1 16,-8 0 0-16,2 3 2 15,3 0 0-15,-8 0 2 16,2-6-1-16,-15-3-1 16,-7 0 0-16,-7-6-3 15,-20 6-1-15,-26-3 1 16,-26 3 1-16,-31 6-3 16,-25 3 4-16,-27 0 1 0,-21 6-2 15,-17 21-1-15,-27 15-7 16,-5 9-23-16,-9 3-33 15,1 4-55-15,22-16-136 16,18-33-212-16</inkml:trace>
  <inkml:trace contextRef="#ctx0" brushRef="#br0" timeOffset="153398">1659 3090 250 0,'0'0'217'16,"0"0"-87"-1,0 0 17-15,0 0 38 0,0 0-17 16,0 0-29-16,0 0-69 16,-3-79-6-16,3 40-1 15,0-3-9-15,0 6-13 16,-3 6-11-16,-11 9-11 15,-3 9-6-15,-9 8-10 16,-4 4-3-16,-13 16-1 16,-12 38-5-16,0 18 5 15,0 12-4-15,12 1 3 16,17-2-3-16,15-10-8 16,11-22-18-16,0-18-20 15,40-24 4-15,14-9 10 16,13-12 16-16,9-33 17 0,-5-6 4 15,-12-3 0-15,-15 11 6 16,-24 16 14-16,-16 16 8 16,-4 11 12-16,0 0-8 15,0 0-29-15,0 50-3 16,-20 35-9-16,-8 26 9 16,8 13 6-16,5-1-5 15,10-9-1-15,5-3-1 16,0-2-31-16,0-4-197 15,11-3-276-15</inkml:trace>
  <inkml:trace contextRef="#ctx0" brushRef="#br0" timeOffset="157733">2966 2858 586 0,'0'0'129'0,"0"0"-42"16,0 0 20-16,0 0-7 16,0 0 0-16,0 0-31 15,-144 69-15-15,138-57-16 16,6-6-14-16,0-3-5 16,0 6-1-16,20-3-8 15,29-3 7-15,32-3 6 16,32 0-3-16,14-6 8 0,4-18-1 15,-28 6-9-15,-39 9-8 16,-35 6-7-16,-21 3-3 16,-8 0 0-16,0 12-3 15,-20 30 3-15,-44 18 1 16,-22 4 7-16,-15 2-5 16,8-16 0-16,15-8-2 15,29-11 0-15,12-10-1 16,10-3-3-16,7-6-4 15,14-9-6-15,6-3-2 16,0 0 0-16,0 0-6 16,15 0-1-16,26 0-11 15,16 0 33-15,13 0-1 0,4 3 0 16,2 6 1-16,-9 6-6 16,-7 12 6-16,-13 9 0 15,-10 9-1-15,-14 9 1 16,-23 6 0-16,0 7 3 15,-46-4 5-15,-32-12 0 16,-18-6-3-16,-14-20 3 16,0-20-3-16,-2-5 0 15,5 0 0-15,14-30-5 16,13-9-3-16,39-9-101 16,41-6-207-16,44-10-671 15</inkml:trace>
  <inkml:trace contextRef="#ctx0" brushRef="#br0" timeOffset="165630">4042 3059 560 0,'0'0'193'16,"0"0"-117"-16,0 0 15 16,0 0 8-16,0 0-9 15,0 0-29-15,-6 6-23 16,6-3 7-16,0-3 4 16,0 0 0-16,0 0-13 15,0 0-9-15,0 0-11 16,0 0-7-16,12 0-7 15,25 0 9-15,21 0-7 16,15-3 3-16,17-3-5 16,10-9 3-16,13 1-4 0,2-5 2 15,-8 1-2-15,-20 3 0 16,-23 9 2-16,-29 3 0 16,-18 3-3-16,-11 0 1 15,-6 6-1-15,0 33-4 16,0 18 4-16,0 16 10 15,-6 14 1-15,-14 0-4 16,3-3 5-16,8-6-3 16,6-9-8-16,3-9 0 15,0-12-1-15,0-5 2 16,0-13-2-16,9-9-4 16,-1-9-62-16,-5-6-79 0,3-6-79 15,11 0-94 1,9-24-183-16</inkml:trace>
  <inkml:trace contextRef="#ctx0" brushRef="#br0" timeOffset="165839">4670 3420 505 0,'0'0'217'15,"0"0"-88"-15,0 0-5 16,0 0-18-16,0 0-56 15,0 0-21-15,110-45 0 16,-12 27-8-16,18 0-4 0,11-6-7 16,0 6-10-1,0 3-47-15,-14 2-160 0,-9 2-140 16</inkml:trace>
  <inkml:trace contextRef="#ctx0" brushRef="#br0" timeOffset="168984">6439 2975 500 0,'0'0'211'0,"0"0"-89"15,0 0-14-15,0 0 13 16,0 0-9-16,0 0-17 15,-51-24-28-15,51 24-22 16,0 0-7-16,-3 0 4 16,-1 0-14-16,1 0-10 15,3 0-5-15,0 0-5 16,0 0-7-16,0 0-1 16,0 0-6-16,0 12 2 15,0 12 4-15,0 3 0 16,0 0 0-16,0 0 0 15,0 3 0-15,14 4 0 16,16-1-2-16,-1 0 1 0,8 0 1 16,4-6-1-1,-4 0 1-15,-5-3 0 0,-1 0 3 16,-7 6-2-16,-9 6-1 16,-1 0 1-16,-8 1 0 15,-6 1 2-15,0-5 0 16,0 0 0-16,0-6-3 15,-20-2 4-15,-6-4 1 16,-10 0 4-16,-15-7-9 16,1-1-27-16,-4-7-48 15,8-6-76-15,8 0-31 16,12-24-23-16,14-27-28 16,12-28 53-16,0-17 64 15</inkml:trace>
  <inkml:trace contextRef="#ctx0" brushRef="#br0" timeOffset="169184">6398 3090 247 0,'0'0'238'0,"0"0"-107"16,0 0-5-16,0 0 22 15,0 0-49-15,0 0-29 16,30-106-9-16,4 85 9 16,6-6-9-16,13-3-22 15,14 3-17-15,10-3-13 16,-7 8-9-16,-10 11-2 15,-22 5-47-15,-23 6-79 0,-4 0-78 16,-8 9-127 0,0 11 43-16</inkml:trace>
  <inkml:trace contextRef="#ctx0" brushRef="#br0" timeOffset="172536">8153 2912 726 0,'0'0'192'0,"0"0"-102"16,0 0-1-16,0 0 3 16,0 0-23-16,0 0-14 15,-37-81-32-15,37 81-23 0,24 0-10 16,10 0 10 0,1 24 5-16,-7 12-5 0,-19 12 0 15,-5 9 3-15,-4 9-3 16,-41 10 1-16,-38 7 11 15,-22-4-4 1,-2-13 1-16,16-15-1 0,29-21 2 16,29-15 4-16,23-5 3 15,6-5-6-15,3 1-5 16,57-6-2-16,33 0 4 16,41-6 9-16,7-30-17 15,1-6 0-15,-18 6-61 16,-14 6-124-16,-15 0-69 15,-11 6-143-15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2:02:18.72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13950 1040 611 0,'0'0'180'16,"0"0"-12"-16,0 0-23 15,0 0-6-15,0 0-30 16,0 0-39-16,-78-150-2 16,72 141-33-16,6 9 0 15,0 0-14-15,-3 0-21 16,-3 3-5-16,-8 39-12 0,0 10 17 16,8 13-2-16,6-5 2 15,0-11-8-15,17-7 3 16,15-12-3-16,6-18-14 15,-4-12 13-15,6 0-1 16,-4 0 10-16,1-36 4 16,3-12 3-16,-7-6 0 15,-5-4 0-15,-8 10 0 16,-14 12 8-16,0 12 7 16,-6 12-1-16,0 12 8 15,0 0-13-15,0 0-16 16,0 18-8-16,-3 33-3 15,-11 15 11-15,5 15 2 16,0-5-1-16,9-7-1 0,0-9 0 16,0-14-7-16,6-13-14 15,11-16-54-15,-2-5-89 16,6-12-101-16,13 0-39 16,6-41 7-16</inkml:trace>
  <inkml:trace contextRef="#ctx0" brushRef="#br0" timeOffset="396">14170 426 422 0,'0'0'222'16,"0"0"-81"-16,-177-126 10 0,120 111-8 16,1 15-39-16,-15 0-42 15,-8 52-25-15,-8 29-14 16,-8 33-1-16,12 19-2 15,4 10-10-15,18 8 2 16,15-3-3-16,18-1-9 16,28-3-2-16,0-8-1 15,63-13-3-15,38-21 0 16,29-26 6-16,28-38 4 16,16-34 8-16,0-10-11 15,-4-57 8-15,-13-25 5 16,-16-17 22-16,-15-15 14 0,-32-19 8 15,-30-14-15-15,-32-10-16 16,-29-2-1-16,-3 11-16 16,-59 19-3-16,-38 24-7 15,-27 33-3-15,-13 24 1 16,-10 29-1-16,11 25-7 16,5 13-29-16,17 53-51 15,24 21-99-15,23 15-184 16</inkml:trace>
  <inkml:trace contextRef="#ctx0" brushRef="#br0" timeOffset="877">13251 1630 701 0,'0'0'193'16,"0"0"-53"-16,0 0-17 15,0 0-13-15,0 0-25 0,0 0-29 16,-146-58-13-16,86 98-15 16,-18 26-9-16,-15 21 8 15,-17 27 0-15,-11 25-7 16,-12 14-1-16,-29 16-2 16,-20 5-2-16,-6-8 7 15,8-16 12-15,42-32-17 16,54-37-7-16,38-27-5 15,26-27-3-15,20-15 2 16,0-6-4-16,0-6-2 16,0 0 2-16,0 0 0 15,0 0-1-15,0-9-21 0,0-12-56 16,0-3-65-16,-33 8-122 16,-37 16-215-16</inkml:trace>
  <inkml:trace contextRef="#ctx0" brushRef="#br0" timeOffset="4532">10714 3402 308 0,'0'0'376'0,"0"0"-273"16,0 0 7-16,0 0-34 15,0 0-7-15,0 0-16 16,21-130-23-16,-7 127-15 16,3 3-12-16,-2 0-3 0,2 18-1 15,0 15 1-15,-3 10 8 16,-11 7-1-16,-3 8 0 16,0 5-2-16,-34 3 0 15,-15 0-1-15,5-8-2 16,7-20 3-16,17-13-4 15,10-19-2-15,10-6 5 16,0 0-2-16,0 0 4 16,21 0 3-16,42-15-7 15,30-18 15-15,20-7-12 16,-3 5-2-16,-23 4-3 16,-26 16 0-16,-30 3-21 0,-19 10-68 15,-1 2-66-15,-11 0-90 16,0 0-305-16</inkml:trace>
  <inkml:trace contextRef="#ctx0" brushRef="#br0" timeOffset="5001">11333 2948 656 0,'0'0'119'16,"0"0"-3"-16,-174-118-10 0,105 91-6 16,-9 3-27-16,2 12-19 15,-8 12-18-15,4 0-8 16,7 18-18-16,-8 48-2 16,7 31-7-16,4 26 2 15,0 18-2-15,16 12 2 16,8 4-1-16,16-7-4 15,22-5 5-15,8-19-2 16,28-15-1-16,39-30-5 16,20-20 2-16,17-34-20 15,26-27 13-15,17-13 10 16,16-52 4-16,1-23 8 0,-16-8-9 16,-29-10 41-1,-25-4 15-15,-24-11-3 0,-23-11-6 16,-24-9-10-16,-23 2-7 15,-12 12-20-15,-57 23-7 16,-24 31-3-16,-20 28-6 16,-17 30-5-16,-8 15-4 15,8 25-37-15,10 46-47 16,17 29-54-16,19 14-81 16,14 12-167-16</inkml:trace>
  <inkml:trace contextRef="#ctx0" brushRef="#br0" timeOffset="5501">10223 4145 538 0,'0'0'126'15,"0"0"-32"-15,0 0 39 16,0 0-23-16,0 0 16 16,0 0-22-16,8-118-19 0,-8 118-5 15,0 0-24 1,-11 0-30-16,-25 15-19 0,-15 30 0 15,-9 13 4-15,-10 13 2 16,-3 17 5-16,-5 15-3 16,2 28 2-16,-4 20-10 15,-1-1 8-15,15-15 17 16,11-32-15-16,20-34-8 16,11-17-5-16,14-19 1 15,6-18-2-15,4-3-3 16,0-10 2-16,0-2-2 15,0 0 2-15,0 0 3 16,0 0-1-16,0 0-2 16,0 0-2-16,0 0-22 15,0 0-13-15,0 0-29 0,0-2-64 16,-3 2-82-16,-11 0-113 16,-15 21-395-16</inkml:trace>
  <inkml:trace contextRef="#ctx0" brushRef="#br0" timeOffset="6055">8747 5723 627 0,'0'0'154'0,"0"0"-83"15,0 0 24-15,0 0-33 0,0 0-38 16,0 0-7-1,47-137-5-15,-1 94 12 0,-6 7-3 16,-10 12 3-16,-13 6 6 16,-11 12 4-16,-6 6 29 15,0 0-16-15,0 0-14 16,0 0-17-16,0 0-16 16,0 0 0-16,0 6-13 15,8 18 13-15,1 9 0 16,2 6 2-16,-5 7-2 15,0 4 7-15,5 2-6 16,-8-7 1-16,4-3-2 16,-1-6 0-16,-2-9 2 0,-4-6-1 15,3-6-1 1,-3-6 0-16,0-6 1 0,0-3 2 16,0 0-2-16,0 7 0 15,-27 1 5-15,-9 4 0 16,-1 1-1-16,7-5-4 15,10-5 1-15,9 0-1 16,5-3-1-16,6 0 2 16,0 0-2-16,0 0-5 15,3 0 3-15,37 0-4 16,18-9 6-16,12-21 1 16,10-6-1-16,-4-9-10 15,-9 3-23-15,-13 0-12 16,-17 8-18-16,-13 1-23 0,-9 0-47 15,-7 0-83-15,-8-3-213 16</inkml:trace>
  <inkml:trace contextRef="#ctx0" brushRef="#br0" timeOffset="6498">9077 4951 516 0,'0'0'158'0,"0"0"-51"16,-173-48-6-16,109 48-3 16,-3 6-5-16,1 38-26 15,-12 29-20-15,5 20-14 0,-1 21 4 16,7 19-12-16,15 11 12 16,8 7-14-16,30 2 7 15,14-6-9-15,17-9-16 16,56 16 0-16,28 3-5 15,18-22 1-15,16-23 24 16,8-56-19-16,12-50-5 16,11-6 1-16,4-72 7 15,-2-34-7-15,-18-23 10 16,-17-21-2-16,-32-13 24 16,-34-8 19-16,-41-13-8 15,-26-1-19-15,-46 7-11 0,-47 22-6 16,-28 29-9-16,-16 31-2 15,-10 30 1-15,3 17 1 16,24 26 0-16,34 14-1 16,25 9-2-16,27 0-5 15,17 29-34-15,8 26-65 16,9 17-53-16,0 3-112 16,6 0-174-16</inkml:trace>
  <inkml:trace contextRef="#ctx0" brushRef="#br0" timeOffset="8097">14803 1416 416 0,'0'0'424'0,"0"0"-343"15,0 0-12-15,0 0 28 16,0 0-22-16,0 0-21 16,0 0-12-16,86 0-9 15,4 9 29-15,34 28-10 16,16 13-11-16,21 16-18 15,10 13 0-15,2 14-7 0,7 21-5 16,17 13-2 0,8 14-2-16,9 0-1 0,-3-8 16 15,-8-13 2-15,-16-11-18 16,-16-16 3-16,-24-12-5 16,-24-21 1-16,-32-21-1 15,-32-18 1-15,-25-12 2 16,-20-5-5-16,-14-4 6 15,0 2 0-15,0-2-2 16,-5 0-6-16,-30 0-10 16,-12 0-71-16,-7-9-67 15,4 9-81-15,10 0-138 16</inkml:trace>
  <inkml:trace contextRef="#ctx0" brushRef="#br0" timeOffset="8593">17868 3170 765 0,'0'0'163'15,"0"0"-46"-15,0 0 5 16,0 0 0-16,0 0-31 0,0 0-25 15,32-36-14 1,-32 36-19-16,0 0-15 0,0 0-6 16,0 0-8-16,0 0-4 15,0 0 0-15,0 15-4 16,0 9 4-16,0 0 3 16,0 3-1-16,6-3-2 15,15 6 0-15,2-3 0 16,2 0 0-16,-2-2 3 15,0-4-2-15,0-1-1 16,-6-5 0-16,-1 1 0 16,1 1 2-16,-6 2-1 15,-5-1-2-15,0 3 3 16,-6-3-2-16,0 0 1 16,0 0-1-16,0-6 1 0,0-3-2 15,-9-3 4 1,-11-3-3-16,-7-3 4 0,-7 0-4 15,-3 0-40-15,8-6-48 16,2-21-29-16,13-3-21 16,14-12-21-16,0-9 0 15,27-1-198-15</inkml:trace>
  <inkml:trace contextRef="#ctx0" brushRef="#br0" timeOffset="8630">17868 3170 163 0</inkml:trace>
  <inkml:trace contextRef="#ctx0" brushRef="#br0" timeOffset="8803">17868 3170 163 0,'136'27'184'0,"-136"-42"-49"0,-11 3-30 0,-7 3-20 15,-3 3-15-15,1 0 2 0,3 3-12 16,6 0-9-16,8-1 13 16,3 2 8-16,0 2-32 15,0-6-39-15,24-3 6 16,33-12-7-16,27-9 8 16,6 3-5-16,-10 6-1 15,-27 12-2-15,-19 5-21 16,-17 4-71-16,-11 0-48 15,-3 0-52-15,-3 6-168 16</inkml:trace>
  <inkml:trace contextRef="#ctx0" brushRef="#br0" timeOffset="9322">18201 2593 573 0,'0'0'194'0,"0"0"-107"16,-231-73 28-16,155 65-10 16,-1 4-6-16,-7 4-22 15,0 6-32-15,5 40-5 16,-2 16-10-16,4 23-3 0,10 23-6 15,18 15-10 1,11 13 9-16,21-1-12 0,17-2-6 16,0-13-1-16,41-15 1 15,22-18 0-15,18-15-1 16,12-8-1-16,14-20 1 16,3-19 1-16,5-25 7 15,1-6-1-15,8-48 21 16,6-15 7-16,-9-7-11 15,-14-2 6-15,-23-6 0 16,-25-6 4-16,-11-13-11 16,-25-8-6-16,-17-3-1 15,-6 0-3-15,-29-4-8 16,-35 10 1-16,-23 17-5 16,-17 14-2-16,-2 23-3 0,2 23 0 15,14 16-4-15,15 15-7 16,19 0-31-16,8 21-28 15,13 27-39-15,7 10-77 16,9 8-114-16,5 3-182 16</inkml:trace>
  <inkml:trace contextRef="#ctx0" brushRef="#br0" timeOffset="11331">11237 3901 551 0,'0'0'229'15,"0"0"-100"-15,0 0 14 16,0 0-1-16,0 0-19 16,0 0-44-16,0 0-24 15,12-24-18-15,-9 24-9 16,14 0-12-16,18 18-11 15,14 30-1-15,18 18 10 16,7 15 2-16,8 18-3 16,7 13-3-16,1 11 4 15,0 1-6-15,-4-16-5 16,-2-12 6-16,-11-18-8 0,-6-11 3 16,-10-11-1-1,-10-7-3-15,-7-4 2 0,-6-6-1 16,-8 0 1-16,-6 0-2 15,-2-3 0-15,-9 1 3 16,5-8-3-16,-8-2 0 16,3-6 1-16,-1-8-1 15,-5-5 3-15,0-4-1 16,0-4 0-16,-3 0 0 16,3 0 0-16,-3 0 1 15,0 0-2-15,0 0 9 16,0 0-6-16,0-12-4 15,0-1-7-15,0-4-46 16,-3 13-42-16,-17 4-97 0,0 0-153 16,5 13-205-16</inkml:trace>
  <inkml:trace contextRef="#ctx0" brushRef="#br0" timeOffset="11735">12305 5609 664 0,'0'0'157'16,"0"0"-60"-16,0 0 39 16,0 0-25-16,0 0-30 0,0 0-33 15,-36-102-12-15,46 96-23 16,36-3-12-16,21 0 2 15,13 3 6-15,-2 0-4 16,-8 3-1-16,-21 3 2 16,-15 0-3-16,-10 0-3 15,-10 21 4-15,-5 12-1 16,-6 12 1-16,-3 7 2 16,0 4 3-16,0 8 3 15,0-1 1-15,0-3-2 16,3-2-3-16,5-14-2 15,1-7-6-15,-1-14 2 0,-2-8-4 16,-3-9-63-16,-3-2-54 16,0-4-26-16,0 0-10 15,0 0-75-15,-14-25-97 16,-18-4-57-16</inkml:trace>
  <inkml:trace contextRef="#ctx0" brushRef="#br0" timeOffset="12267">12583 5883 62 0,'0'0'277'16,"0"0"-98"-16,0 0-32 15,0 0-41-15,0 0-18 16,0 0-38-16,-33-57-41 16,76 48 19-16,24-4 10 15,11-4-1-15,8-13-19 16,4-6-11-16,-11-10 1 0,-7-2-4 16,-16-9-4-1,-13-3-17-15,-9 0-7 0,-25-1 15 16,-9 5 6-16,0-4 0 15,-15-3 2-15,-29-1 1 16,-13 7 5-16,-13 6 11 16,-17 6 24-16,-7 5 14 15,-2 7 1-15,-2 10-10 16,2 13-2-16,-5 10-5 16,0 16-2-16,-1 40-18 15,8 35-9-15,18 20-3 16,24 28-1-16,26 5-3 0,26 4-1 15,0-11 0 1,50-10 0-16,24-15 2 0,13-19-3 16,14-22 0-16,9-28 1 15,9-32 1-15,8-11-1 16,4-23 7-16,-1-37 3 16,-16-13-5-16,-14-10 2 15,-20-8 30-15,-19-15 14 16,-18-8 2-16,-23-15-19 15,-20 0-11-15,0 11-7 16,-23 25-10-16,-37 24-6 16,-27 24-2-16,-26 15 0 15,-8 18-9-15,0 12 3 16,25 0-22-16,32 33-12 16,38 21-53-16,26 27-67 0,0 15-56 15,12 18-126-15</inkml:trace>
  <inkml:trace contextRef="#ctx0" brushRef="#br0" timeOffset="12687">12828 6313 761 0,'0'0'179'0,"0"0"-93"0,0 0 44 15,0 0-25-15,0 0-65 16,0 0-31-16,55 30 7 16,3 31 27-16,11 7-2 15,3 14 0-15,7 8-2 16,8-9-10-16,-4-8 6 15,-5-13-13-15,-11-22-13 16,-10-10-3-16,-18-4 4 16,-2-9-2-16,-11 0-6 15,-9 0 8-15,-3-6-10 16,-8 3-1-16,-2-3 1 16,-4-6 1-16,0 3-1 0,0-6-2 15,0 0-16-15,0 3-35 16,0 3-49-16,0 3-61 15,-4 7-75-15,1 1-99 16</inkml:trace>
  <inkml:trace contextRef="#ctx0" brushRef="#br0" timeOffset="13580">13936 7089 576 0,'0'0'281'16,"0"0"-128"-16,0 0-5 0,0 0-21 16,0 0-35-16,0 0-32 15,-76-162-7-15,59 162-32 16,-6 0-14-16,-1 0-7 16,1 24-2-16,3 24-1 15,6 15 2-15,14 7-1 16,0 5 1-16,11 0 1 15,39-6 0-15,4 0 0 16,8-6 0-16,-2-5-1 16,-2-4 2-16,-12-10-1 15,-12-7 0-15,-14-7 0 16,-10-12 0-16,-10-6 1 16,0-6-1-16,0-3 2 0,-30 3 0 15,-18-6 4-15,-4 0-1 16,-3 0-4-16,9-3 1 15,10-21 0-15,13-9-1 16,18-6-1-16,5-12 0 16,5-7-2-16,44-10-7 15,18-8-4-15,17 4-14 16,-8 6-23-16,-8 8 5 16,-15 19 6-16,-19 9-1 15,-11 9 1-15,-7 7-2 16,-9 1-1-16,0 7 20 15,-4-2 13-15,0-8 9 0,-3-11 3 16,0-6 3 0,0-9-2-16,-3-3 6 0,-21 0 20 15,-5-10-12-15,-14 7 15 16,-9 0 19-16,-7 6-5 16,-4 15-8-16,-12 6-5 15,3 12-5-15,-3 9-13 16,-1 0 4-16,-1 21-14 15,4 30-6-15,2 22 0 16,12 22 0-16,4 29 0 16,6 20-4-16,8 13 4 15,7-1 3-15,22 0-1 16,12 4 1-16,26 2-2 16,58-5 1-16,37-25 1 0,22-33 4 15,15-39-4-15,8-39 0 16,-5-21 16-16,-5-33 4 15,-8-44 3-15,-21-23-1 16,-14-18 2-16,-18-17 7 16,-23-12-13-16,-17-9 1 15,-26-13-2-15,-23-2-6 16,-6 2-5-16,-40 13-2 16,-44 26-2-16,-26 26-5 15,-20 28-8-15,3 28 2 16,8 24-3-16,18 24-30 0,31 0-19 15,16 33-28 1,24 39-51-16,19 31-54 0,11 16-94 16,0 14-403-16</inkml:trace>
  <inkml:trace contextRef="#ctx0" brushRef="#br0" timeOffset="14211">14474 8376 518 0,'0'0'231'0,"0"0"-61"0,0 0-38 16,0 0-25-16,0 0-50 15,0 0-24-15,0 12-19 16,51 40 76-16,19 14-29 15,17 7-25-15,14 8-5 16,15 2 3-16,11 5-10 16,0 2-11-16,-6-9-10 15,-11 0 5-15,-17-2-4 16,-19-10-2-16,-18-9 1 16,-19-21-1-16,-16-18-1 15,-15-12 1-15,-3-9-1 0,-3 0 0 16,0 0 5-16,0 0-6 15,0 0-10-15,-12 0-52 16,-12 6-74-16,1 6-101 16,3 15-71-16,9 4-294 15</inkml:trace>
  <inkml:trace contextRef="#ctx0" brushRef="#br0" timeOffset="15088">16142 9294 254 0,'0'0'226'16,"0"0"-41"-16,-12-175-16 15,-19 137-32-15,-6 1-30 16,-2 10-24-16,-2 12-10 15,4 7-6-15,3 8-6 16,-2 5-26-16,-4 46-29 16,0 34-5-16,0 23 5 15,7 27 2-15,5 6-1 16,5 7 0-16,17-3-1 0,6-4-2 16,6-3 0-1,45-6-1-15,16-14 2 0,9-16-2 16,4-15-2-16,4-24 5 15,9-30 0-15,5-27-1 16,12-6 2-16,0-48 10 16,6-33 35-16,-4-24-19 15,-19-22-4-15,-20-14 7 16,-22-15-1-16,-31-10-6 16,-20 4-10-16,-23 8-6 15,-61 25-6-15,-37 30 2 16,-32 36-9-16,-15 27-1 15,12 23 0-15,22 13-8 16,37 0-33-16,30 33-33 0,27 19-48 16,19 11-88-16,15 9-161 15</inkml:trace>
  <inkml:trace contextRef="#ctx0" brushRef="#br0" timeOffset="19230">16116 9785 114 0,'0'0'387'0,"0"0"-278"16,0 0-19-16,0 0-11 15,0 0 4-15,0 0-8 16,-78-115-18-16,89 88-36 15,22 0-16-15,1 5 3 0,-2 8-1 16,-11 5 4-16,-4 9-4 16,-3 0-7-16,-2 3 1 15,2 30-1-15,0 6 4 16,-11 0-1-16,-3 3-2 16,0-3 5-16,0 1-5 15,-14-7 2-15,-9-4-1 16,-1-4-1-16,1-7-1 15,-3-7 5-15,9-1-4 16,3-4 1-16,5-3-1 16,9-3 2-16,0 0 7 15,0 0-7-15,0 0-3 0,9 0-5 16,19 0 5-16,-2 0-1 16,0 8-3-16,4 14 0 15,-5 2 2-15,1 6 0 16,-14 0 1-16,2-6 0 15,-10-3 0-15,-4 0-2 16,0-6 3-16,-4 0 0 16,-33 3 3-16,-9-3-3 15,-4-9-34-15,4-6-98 16,18 0-181-16</inkml:trace>
  <inkml:trace contextRef="#ctx0" brushRef="#br0" timeOffset="21603">18395 3585 599 0,'0'0'157'15,"0"0"-59"-15,0 0 1 16,0 0 22-16,0 0-23 16,0 0-40-16,0 0-27 15,-13-9-21-15,20 9-10 0,22 30 2 16,14 12 23-16,24 9 12 16,17 12-12-16,23 7-3 15,37 11-5-15,30 6-6 16,26 0 0-16,10 9-3 15,8 4-3-15,-5 5-4 16,-11-3 29-16,-28-15-10 16,-41-14-12-16,-26-13 1 15,-34-12 0-15,-19-9-4 16,-14-12 3-16,-10-6-2 16,-10-6 3-16,-9-5-6 15,-5-4 1-15,-3-6-2 16,-3 0 7-16,0 0-1 15,0 0-1-15,0 0-2 16,0 0-5-16,0 2 0 0,0 2-42 16,0 5-72-16,0 11-98 15,3 8-27-15,11 2-74 16</inkml:trace>
  <inkml:trace contextRef="#ctx0" brushRef="#br0" timeOffset="22045">21240 4990 304 0,'0'0'410'0,"0"0"-282"0,0 0-7 16,0 0-1-16,0 0 16 15,0-168-36-15,0 149-40 16,0 11-24-16,0 4 19 15,-3 4-15-15,-5 0-26 16,2 0-14-16,-1 0-10 16,-7 27-12-16,1 27 22 15,-3 13 0-15,-4 5 3 16,9 3-3-16,8 0 3 16,3-3-3-16,0-5 0 15,9-13 0-15,19-15-7 16,-5-12 2-16,-2-9 3 15,-1-9 4-15,-5-3 0 0,-4-6 1 16,-2 0 5-16,-4 0-1 16,-5 0 5-16,0-15 11 15,0-12 7-15,0 3-14 16,0-1-16-16,-17 8 0 16,-6 5-5-16,-1 3-7 15,0 5-38-15,8 4-56 16,5 0-87-16,11 0-67 15,0 0-72-15</inkml:trace>
  <inkml:trace contextRef="#ctx0" brushRef="#br0" timeOffset="22531">21406 4577 575 0,'0'0'172'0,"0"0"-35"16,-114-162-23-16,85 123 27 16,-5 12-40-16,7 9-25 15,4 9-38-15,-8 9-25 16,-1 0-13-16,-23 48-2 16,-8 39-1-16,-4 33 2 15,-3 19 0-15,13 9 2 16,18 5 2-16,14-3-3 15,19-11 6-15,6-19-6 0,24-9-4 16,39-12-6-16,21-2 1 16,17-16 8-16,6-27 1 15,-4-24 1-15,-3-27 5 16,0-3-1-16,10-24 1 16,1-27 13-16,-11-12 22 15,-10-12 19-15,-20-16-6 16,-13-14-11-16,-19-25-16 15,-12-7-4-15,-23-8-6 16,-3 1-7-16,-40 11 0 16,-33 16-6-16,-17 23-4 15,-8 32-9-15,8 26-1 16,16 32 1-16,18 4-2 0,5 46-33 16,15 35-39-16,5 21-47 15,11 3-49-15,11 1-115 16,6-13-427-16</inkml:trace>
  <inkml:trace contextRef="#ctx0" brushRef="#br0" timeOffset="24039">21085 5744 660 0,'0'0'256'0,"0"0"-98"16,0 0-20-16,0 0 6 15,0 0-36-15,0 0-41 0,0-27-34 16,0 27-19-16,0 0-14 16,0 37-1-16,-36 26 1 15,-31 36 18-15,-24 36 9 16,-25 28 16-16,-21 17-18 16,-7 7 1-16,3-3 4 15,21-22-12-15,26-27-1 16,35-36-9-16,25-36 0 15,17-24-3-15,17-18-5 16,0-15 3-16,0-6-2 16,0 0-1-16,0 0 3 15,0 0 0-15,0 0 0 16,0 0 0-16,0 0-3 0,0 0-28 16,-3 0-27-1,0 0-10-15,3-6-19 0,0 1-70 16,0 2-121-16,14 3-122 15</inkml:trace>
  <inkml:trace contextRef="#ctx0" brushRef="#br0" timeOffset="24466">19601 7423 529 0,'0'0'183'0,"0"0"-100"15,0 0 24-15,0 0 10 16,0 0-4-16,0 0-30 16,-96-3-58-16,102 3-25 15,28 0 3-15,16 0 0 16,10 0 9-16,7-6 5 16,3-3 11-16,-4-3 6 15,-5 0-9-15,-15 0 4 16,-12 3 1-16,-17 6-6 15,-7 3-6-15,-10 0-7 16,0 0-2-16,0 0-9 0,0 12-1 16,0 21 1-1,0 15 8-15,0 12 6 0,0 0-2 16,0-2-2 0,0-4-10-16,0-9 2 0,0-3-1 15,-6-9 4-15,2-6-4 16,4-9-2-16,-3-9-4 15,3-2-38-15,0-5-46 16,0-2-29-16,0 0-38 16,0-6-32-16,7-36-133 15,13-15-268-15</inkml:trace>
  <inkml:trace contextRef="#ctx0" brushRef="#br0" timeOffset="24894">20006 7201 410 0,'0'0'158'0,"0"0"-49"16,0 0 20-16,0 0 3 16,-191-108-29-16,144 108-16 15,-2 0-42-15,-2 8-13 16,-2 25-3-16,3 15 5 16,-4 13-5-16,1 14 0 15,5 6 4-15,10 9-18 16,7 6-8-16,18 4-2 15,8-4 1-15,5-6-4 16,18-11-2-16,25-16-3 16,11-15-2-16,13-12 5 0,13-12 0 15,13-18 3 1,11-6-1-16,10-3 3 0,-4-40-2 16,-3-5 4-16,-13-12 20 15,-21-2 28-15,-20-7 3 16,-16-10-9-16,-17-5-15 15,-17-16-8-15,-3-2 0 16,-9 0-14-16,-42 11-6 16,-8 14-6-16,-13 23-2 15,-11 23-10-15,-7 16 5 16,6 15-17-16,14 0-33 16,27 34-68-16,23 22-70 0,20 4-102 15,17-6-171 1</inkml:trace>
  <inkml:trace contextRef="#ctx0" brushRef="#br0" timeOffset="25620">21830 5576 447 0,'0'0'428'16,"0"0"-326"-16,0 0 20 15,0 0 15-15,0 0-21 16,0 0-41-16,-17-15-42 16,28 15-23-16,29 39-10 15,36 18 0-15,31 25 12 16,21 14 20-16,10 10-2 15,-8-2-13-15,-8 5-1 16,-10-10-6-16,-19-9-2 16,-13-11 7-16,-19-16-2 15,-11-12-9-15,-13-12-1 16,-11-9 8-16,-3-12-6 0,-13-6 1 16,-3-6-3-16,0-3 2 15,-7-3 1-15,0 0-5 16,3 0 4-16,-3 0-2 15,3 0 0-15,-3 0 2 16,0 0-3-16,0 0 0 16,0 0-2-16,0 0-31 15,0 0-28-15,0 0-51 16,-6 3-99-16,-8 24-152 16,-6 10-40-16</inkml:trace>
  <inkml:trace contextRef="#ctx0" brushRef="#br0" timeOffset="27819">23539 6804 74 0,'0'0'269'0,"0"0"-144"16,0 0 6-16,0 0-20 16,0 0-8-16,-23-160-6 15,-1 130-30-15,-10 6 21 16,-6 9-19-16,-7 9-21 16,-10 6-10-16,-2 0-5 15,-4 24-18-15,-1 33 1 0,0 27-8 16,4 13 3-1,13 5-9-15,10 6 5 16,14-2-2-16,12-2-3 0,11 8 1 16,0 0 0-16,17-10-1 15,30-18 0-15,21-15-2 16,11-21 0-16,22-27 0 16,6-18 0-16,14-3 2 15,1-30 1-15,-4-27 0 16,-5-9 4-16,-9-6 10 15,-17-10 37-15,-11 1 12 16,-16-9-18-16,-16-10-13 16,-13-14-14-16,-28-3-1 15,-3-1-10-15,-23 4-3 16,-41 18-5-16,-26 12-2 0,-22 21-2 16,-10 21-11-16,-8 20 9 15,6 22-7-15,20 12 4 16,17 49-71-16,23 29-28 15,21 25-42-15,20 7-50 16,20-1-98-16,3-13-391 16</inkml:trace>
  <inkml:trace contextRef="#ctx0" brushRef="#br0" timeOffset="28321">23568 7143 560 0,'0'0'152'0,"0"0"-26"16,0 0 9-16,0 0-19 16,0 0-17-16,0 0-30 15,-63-114-4-15,30 114-31 16,2 0-16-16,-1 0-6 0,-3 18-4 16,6 18-7-16,3 9-1 15,6 3 2-15,12 4 1 16,8-1-3-16,0-3-2 15,17-9 2-15,23-6 6 16,4-18-5-16,8-6 4 16,6-9-2-16,2 0 1 15,1-24 9-15,-6-12 23 16,-11-9 15-16,-10-6 0 16,-14-9-15-16,-14-4-12 15,-6 10-5-15,-12 3-11 16,-42 15-8-16,-13 15-13 15,-14 21-8-15,1 0-72 0,10 42-38 16,9 24-161-16,9-2-278 16</inkml:trace>
  <inkml:trace contextRef="#ctx0" brushRef="#br0" timeOffset="35083">8175 304 568 0,'0'0'188'0,"0"0"-52"16,0 0-33-16,0 0-8 16,0 0-59-16,191-121-1 15,-67 97-4-15,42-6-3 16,38 0 0-16,13 0 5 15,-3-1-17-15,-37 10-4 16,-59 9-8-16,-62 7-2 0,-42 5-2 16,-14 0-12-1,-35 0-70-15,-28 0-7 0,-19 0-25 16,-7 0 22-16,20 0 22 16,13 0 48-16,15 0 18 15,14 0 4-15,14 0 0 16,2 0 3-16,11 0 7 15,0 0-3-15,0 0 5 16,0 0-4-16,0 17-6 16,0 29 19-16,0 11 13 15,0 21 28-15,0 7-26 16,0 8-2-16,0 3-3 16,0-5-17-16,8-4-4 15,-5-6-2-15,-3-12 2 16,0-9-10-16,-6-9-3 0,-11-15-114 15,6-15-24-15,5-11-20 16,3-10 4-16,3 0 99 16,-8-19 33-16,5-17 25 15,-10-6 26-15,3-4 29 16,0-2 18-16,-1 7-3 16,11 1-20-16,0 7 7 15,0 10-6-15,0 7-17 16,0 7-2-16,18 9-12 15,8 0-15-15,11 0 1 16,24 15-5-16,11 18 7 16,18 9-4-16,14 7 4 0,-3 5 8 15,-20-6 6-15,-26-6-10 16,-27-6-4-16,-22-12-5 16,-6-6 7-16,-17-3-5 15,-29-9 7-15,-18-6 5 16,7 0-9-16,7-2-5 15,21-25 2-15,12-7-5 16,17 1 3-16,0-9-3 16,26-9-5-16,38-15 1 15,16-9 8-15,1-4-2 16,-8 7-2-16,-27 15 2 16,-19 18 0-16,-16 12 4 15,-11 12-6-15,0 5 1 16,0 8 0-16,0 2-1 15,0 0-12-15,-3 30-7 0,-21 24 19 16,-1 9 2-16,7 0 0 16,4-9 2-16,14-6-4 15,0-9-4-15,0-6 2 16,17-8 1-16,19-10-3 16,12-15 4-16,15 0 3 15,10-15 6-15,-3-24-7 16,-7-9 2-16,-5-10 5 15,-12 1-3-15,-8-6 4 16,-21-4 9-16,-14 11 3 0,-3 2-7 16,0 15 1-1,-17 18-6-15,-7 11-10 0,1 10-8 16,-8 16 5-16,2 34-5 16,2 17 8-16,13 5 1 15,11 0 1-15,3-5 0 16,10-5 0-16,27-1-2 15,0-7-4-15,6-6-37 16,-5-6-91-16,-12-12-23 16,-17-12-60-16,-9-9-166 15</inkml:trace>
  <inkml:trace contextRef="#ctx0" brushRef="#br0" timeOffset="35301">8843 1217 516 0,'0'0'177'16,"254"-77"-61"-16,-66 23-16 16,32-4-23-16,20 4-30 15,12 6-29-15,-12 15-10 16,-32 12-1-16,-49 15-7 15,-69 6-82-15,-85 0-263 16</inkml:trace>
  <inkml:trace contextRef="#ctx0" brushRef="#br0" timeOffset="35508">8679 1272 458 0,'242'-39'201'16,"58"-9"-99"-16,31-7-18 16,0-1-5-16,-41 8-24 15,-66 11-33-15,-72 16-10 16,-66 15-12-16,-59 6-18 16,-27 0-221-16,-64 0-462 15</inkml:trace>
  <inkml:trace contextRef="#ctx0" brushRef="#br0" timeOffset="37027">60 9949 488 0,'0'0'182'0,"0"0"-34"16,0 0-44-16,0 0-19 16,0 0 6-16,0 0-16 15,-13-137-23-15,13 137-42 16,0 35-6-16,0 23-3 15,0 17 9-15,0 6 4 0,7 4 1 16,-1 2-10 0,-2-6 6-16,-4-3-4 0,0-12-2 15,0-15 4-15,0-18-5 16,0-20-3-16,0-13 4 16,0 0 10-16,0-33 26 15,-10-25 0-15,-10-29-31 16,15-28-3-16,5-17-1 15,0-24-5-15,5-10 2 16,11-5-2-16,-2 3 0 16,6 8-1-16,3 22-12 15,6 36-6-15,2 35-34 16,2 46-35-16,1 21-3 16,3 21-46-16,4 48 27 15,-6 28-8-15,-1 20-56 0,-10 3-52 16</inkml:trace>
  <inkml:trace contextRef="#ctx0" brushRef="#br0" timeOffset="38108">124 10374 139 0,'0'0'127'0,"0"0"26"16,0 0 15-16,0 0-26 15,0 0-51-15,0 0-37 16,113-30-20-16,-29-4-3 15,9-5 4-15,11-5-11 16,-3-2-9-16,-15 5 3 0,-22 4-5 16,-24 10 3-16,-16 6 4 15,-15 6 3-15,-9 6-1 16,0 6 6-16,0 3 2 16,0 0-11-16,0 0-19 15,0 6-5-15,0 30-1 16,0 18 6-16,-6 10 0 15,-1 2 2-15,7-6 0 16,0-6-1-16,0-9-1 16,0-9 1-16,0-6 2 15,10-8-3-15,-4-11 3 16,5-11-1-16,3 0 0 16,9-9 4-16,6-27-2 0,6-12 0 15,-3-3-3 1,5-3-1-16,1 2 2 0,-6 11-2 15,-6 10 0-15,-15 20 0 16,-4 11 0-16,-1 0 0 16,-2 9-7-16,6 24 5 15,1 12 2-15,-5 3 0 16,3-4 1-16,-1-7-2 16,1-10 2-16,2-9-2 15,-8-6 1-15,3-6 0 16,0-6 1-16,5 0 2 15,9-12 3-15,7-27-6 16,10-3-3-16,3-3 3 16,-1 2 3-16,-2 4-2 0,-3 9-2 15,-7 12 1-15,-4 12-3 16,-3 6-4-16,3 4-6 16,1 29 8-16,-1 6 0 15,0-1 2-15,5 1 3 16,2-8 0-16,4-13 0 15,9-12-2-15,7-6 0 16,-1 0 2-16,2-12 4 16,-7-27-4-16,-12-6 0 15,-1-9 0-15,-15-4 2 16,-13-2 2-16,-3 3-3 16,0 9 1-16,-23 12-1 15,-10 15 5-15,2 12-6 16,-1 9-1-16,-6 0 0 15,12 45-3-15,0 12 3 0,15 7 1 16,11 1-2-16,0-7 4 16,14-13-3-16,15-15 3 15,5-12-2-15,-1-18 0 16,1 0 3-16,-5-39 3 16,6-28-3-16,-9-22-1 15,0-20 4-15,2-21-1 16,-1-13 2-16,-7-11-2 15,-8-14 1-15,2-7 8 16,-8 12-5-16,-1 34-7 0,-5 45 13 16,0 36 2-1,0 33 16-15,0 15-14 0,-14 48-19 16,-6 63-1-16,-3 54 1 16,6 34 1-16,17 6-1 15,0-19 2-15,20-29-1 16,34-31 0-16,2-26 1 15,7-29 1-15,-16-28-3 16,-7-26-10-16,-14-17-27 16,-12 0-36-16,-14-17-20 15,0-20-30-15,-29-8-100 16,-49-9-100-16</inkml:trace>
  <inkml:trace contextRef="#ctx0" brushRef="#br0" timeOffset="38421">1127 9538 312 0,'0'0'170'16,"0"0"-73"-16,0 0-12 16,0 0-17-16,0 0-31 15,0 0-21-15,-60-33-15 16,60 41 1-16,6-2 8 15,34-2 6-15,13-4 17 16,7 0 8-16,1-24-4 16,-12-12-12-16,-11-7-6 0,-15-1 2 15,-23-5 7-15,0 4 1 16,-30 9-4-16,-30 12-17 16,-13 24-7-16,-8 0-1 15,1 48 0-15,10 33-47 16,19 27-44-1,21 13-76-15,24 14-89 0</inkml:trace>
  <inkml:trace contextRef="#ctx0" brushRef="#br0" timeOffset="38691">0 11448 356 0,'0'0'212'16,"0"0"-44"-16,0 0-32 16,0 0-28-16,23-183-37 15,162 95-29-15,98-17-13 16,85-19 15-16,33-2-22 16,-39 21-8-16,-79 24-2 15,-100 27-9-15,-85 27 5 16,-65 21-7-16,-33 6-1 15,-64 12-63-15,-72 42-98 16,-72 23-119-16,-59 26-351 0</inkml:trace>
  <inkml:trace contextRef="#ctx0" brushRef="#br0" timeOffset="38887">11 11550 331 0,'0'0'184'0,"0"0"-72"16,0 0 52-16,284-75-33 15,-67 8-23-15,52-14-34 16,32-9-25-16,5-3-20 16,-26 2-1-16,-57 16-18 15,-61 24 2-15,-69 18-8 16,-47 24-3-16,-35 9-1 16,-11 0-60-16,-48 27-227 0,-39 12-224 15</inkml:trace>
  <inkml:trace contextRef="#ctx0" brushRef="#br0" timeOffset="39771">2476 11466 473 0,'0'0'165'16,"0"0"-53"-16,0 0-6 0,0 0-11 16,0 0-45-1,0 0-43-15,-13 33-6 0,34 81 16 16,-1 19 25-16,-11 5-6 16,-3-8-4-16,-1-14-6 15,-2-14-18-15,3-17-2 16,-3-22-2-16,0-24 1 15,2-24-3-15,-5-15 2 16,0-9 18-16,-5-45 27 16,-18-24-32-16,0-22-10 15,6-25 6-15,11-23-11 16,6-24 2-16,0-2-3 16,0 6-1-16,11 11 1 15,12 19-1-15,6 20 2 16,8 19-2-16,4 36-2 0,-1 27-2 15,10 36 1-15,7 0-5 16,-1 36 1-16,-7 39 1 16,-14 18-16-16,-32 22-9 15,-3 11-22-15,-41 9-36 16,-25 4-2-16,-10 0 29 16,1-14-9-16,12-13-41 15,16-19-35-15,18-14-79 16</inkml:trace>
  <inkml:trace contextRef="#ctx0" brushRef="#br0" timeOffset="40352">2533 12203 212 0,'0'0'172'0,"0"0"-41"16,0 0-39-16,61-184 13 16,-47 133-37-16,-5 3-10 15,5 12 7-15,-5 12-31 16,8 12-7-16,3 12-6 15,10 0-19-15,13 6 0 16,12 33-2-16,8 12 2 16,4 15 0-16,6 7-2 15,-16 5 1-15,-7 3 0 16,-16-3-2-16,-22-2-1 16,-12-11-1-16,0-7 3 15,-9-23 4-15,-25-14-4 0,-7-15-12 16,-2-6 3-1,0 0-23-15,13-35 17 0,21-17 15 16,9-17 0-16,15-15-1 16,46-18 2-16,13 0-1 15,-1 0 1-15,5 11 0 16,-19 18-1-16,-11 25 0 16,-16 25 1-16,-18 17-1 15,-11 6 0-15,0 0-6 16,-3 23-1-16,0 14 7 15,0 7-3-15,0 2 4 16,0 2-1-16,-3 1 2 0,0 1-2 16,3 4 1-1,0-2-1-15,23-1 0 0,24-15 2 16,20-18-1-16,16-18 2 16,10-6 5-16,8-42 1 15,-8-7 18-15,-19 1-6 16,-21 0-5-16,-25 0-10 15,-28 3 1-15,0 0-2 16,-40 9-5-16,-24 12-29 16,-2 11-69-16,-3 14-66 15,26 5-38-15,20 0-231 16</inkml:trace>
  <inkml:trace contextRef="#ctx0" brushRef="#br0" timeOffset="41077">4511 11556 212 0,'0'0'162'0,"0"0"-36"15,0 0-30-15,28-198 0 0,-28 140-25 16,0 7-3-16,0 9 1 15,-10 15-6-15,-11 15-23 16,-2 12 7-16,-6 0-12 16,-15 39-25-16,-7 39-10 15,-5 31 8-15,2 26-2 16,17 0 5-16,17 7-4 16,17-16-6-16,3-15 0 15,27-21 4-15,29-24-1 16,14-23 1-16,22-28 5 15,11-15-8-15,11-33 13 16,-7-40-8-16,-14-20-2 0,-27-30-1 16,-22-24 1-1,-21-19 1-15,-23-2 0 0,0 6-2 16,-50 23-2-16,-16 27-2 16,-7 35 0-16,1 37-2 15,9 37-1-15,13 3-4 16,13 51 1-16,14 34 2 15,10 26-31-15,13 21-124 16,0 13-7-16,19-1-5 16,21-12-57-16</inkml:trace>
  <inkml:trace contextRef="#ctx0" brushRef="#br0" timeOffset="41429">5067 11977 118 0,'0'0'123'15,"0"0"10"-15,0 0-9 0,170-48-13 16,-156 21-10-16,-5-4-1 15,-2 4-7-15,-3-2-60 16,-1 8 10-16,3 9-4 16,8 12-15-16,7 0-16 15,-1 8-8-15,0 35-3 16,-8 11 3-16,-6 9-3 16,-6 3 7-16,0-6-2 15,0-12-1-15,0-11 0 16,0-20-1-16,0-7 3 15,0-10-2-15,0 0 5 16,0 0 4-16,0-24-7 16,0-16-2-16,0-8-1 0,8-9-2 15,19-12-2-15,16-10-13 16,21 2 8-16,8 7 5 16,6 13-5-16,-1 21-7 15,-7 12-3-15,-6 21 1 16,-11 3-35-16,-16 27-33 15,-20 30-43-15,-17 10-134 16</inkml:trace>
  <inkml:trace contextRef="#ctx0" brushRef="#br0" timeOffset="42255">6102 12004 269 0,'0'0'192'16,"0"0"-71"-16,0 0 4 16,28-204-45-16,-28 146 6 15,-8 4-23-15,-21 6-28 16,-11 15-15-16,-1 9 9 16,12 18-8-16,2 6-17 15,10 30-4-15,3 30-1 16,2 9 1-16,1 4 2 15,5-4-1-15,6-12 0 16,0-9 2-16,0-17-3 0,23-10 0 16,7-19 0-16,7-2 2 15,3-15 7-15,-3-39 1 16,2-21-7-16,-2-24 3 16,-10-19-4-16,-4-14 9 15,-12-10 12-15,-5-5-6 16,-6 3 10-16,0 11-6 15,-6 13-8-15,-24 30 14 16,2 30-13-16,8 27 0 16,0 27-14-16,0 6-2 15,4 57-11-15,-7 39 13 16,6 33 1-16,17 16 1 16,0 24-2-16,0 1 0 15,6-1 0-15,25-16 0 0,13-35 1 16,2-37 1-16,10-33-2 15,8-33 0 1,7-15 2-16,5-21 5 0,1-42-1 16,-4-15-6-16,-12-10 4 15,-15-1-2-15,-26 4-1 16,-13 13 4-16,-7 15-4 16,0 20 1-16,-16 22-2 15,-12 15-8-15,2 4-3 16,6 53 7-16,0 18 1 15,13 12 3-15,4 4 0 0,3-10 0 16,0-15 0 0,7-9 1-16,24-15-1 0,4-21 0 15,5-15 0-15,4-6 6 16,2-24-1-16,9-27 1 16,-6-18-3-16,1-10-2 15,-5-5 1-15,-10 6-2 16,-3 15 2-16,-6 20-2 15,0 32 0-15,5 11-1 16,2 9-3-16,4 45-4 16,-4 12 6-16,-2 9-4 15,-8 4-18-15,-6-1-10 16,-5-12-56-16,5-3-32 16,0-17-53-16,-4-17-61 15</inkml:trace>
  <inkml:trace contextRef="#ctx0" brushRef="#br0" timeOffset="43640">2426 13309 299 0,'0'0'129'0,"0"0"-46"16,0 0 8-16,0 0-51 16,231-147 10-16,-51 93-15 15,28 0-8-15,-11 3-8 16,-44 11-11-16,-58 11-2 16,-52 14-1-16,-40 9 7 15,-3 6 40-15,-23 0-38 16,-37 8-1-16,-18 40-13 15,-1 19 6-15,2 17-1 16,19 18 7-16,26 13-1 0,8 11-1 16,13-6-4-16,11-3-3 15,0 1 2-15,0-10-1 16,0-9-2-16,0-32-2 16,0-13 2-16,-6-27-1 15,-5-15 3-15,2-9 0 16,-11-3 4-16,-3 0-3 15,-4 0 4-15,-1-30-7 16,13-1 6-16,7-10-2 16,8-5-6-16,17-2 5 15,47-12-5-15,26 0 0 16,14 0 0-16,6 6 0 16,-13 6 0-16,-16 0 1 0,-22 11 5 15,-16 8-6 1,-19 10 0-16,-10 7 1 0,-8 9 4 15,-2 0-4 1,-1 3-1-16,4 0-6 0,2 12 2 16,-1 27 0-16,-2 13 4 15,0 4 0-15,-6 2 4 16,0-1-1-16,0-12-3 16,5-12 2-16,-2-12-2 15,0-15 2-15,3-6-1 16,8 0 10-16,9-33 6 15,15-18-11-15,14-6-6 16,6-1 3-16,-3 2-1 16,0 13-2-16,-12 13 1 0,-6 6-1 15,-4 21-1-15,1 3 0 16,2 0-6-16,1 19 3 16,-3 10-45-16,-1-2-157 15,4-6-151-15</inkml:trace>
  <inkml:trace contextRef="#ctx0" brushRef="#br0" timeOffset="44048">4746 13081 488 0,'0'0'129'0,"0"0"-16"15,0 0-9-15,0 0-16 16,-171-133-8-16,131 133-31 16,-7 21-28-16,-2 40-9 15,2 20-3-15,10 18 2 16,11 15-3-16,15 7-1 16,11-4-5-16,0-6 4 15,31-24-3-15,18-20 2 16,4-31 2-16,4-27-3 15,10-9 5-15,3-33 3 16,-2-30-5-16,-9-15 0 0,-11-18-4 16,-12-7 1-1,-16-14 1-15,-17-7 1 0,-3-5 2 16,-26 12 1-16,-41 24-9 16,-20 29-3-16,-6 37 0 15,-5 27-10-15,18 27 10 16,16 46-60-16,25 11-186 15,19 12-224-15</inkml:trace>
  <inkml:trace contextRef="#ctx0" brushRef="#br0" timeOffset="44459">5003 13577 432 0,'0'0'161'0,"0"0"-8"16,0 0-56-16,0 0-18 16,0 0-8-16,0 0-18 15,26-111-29-15,-12 111-14 16,10 0-10-16,10 0 0 16,9 18 0-16,-3 21-7 15,4 7 7-15,-12 1 1 16,-1 10-1-16,-12-5-2 15,-8-11 1-15,-11-1 1 16,0-22-4-16,0-9 4 16,0-9 2-16,-17 0 24 0,-13-36-10 15,4-12-4 1,9-10-7-16,17-10 0 0,0-2-4 16,43-2 3-16,21 15 0 15,-4 11-8-15,-4 13-8 16,-16 12-18-16,-2 13-20 15,-6 1-9-15,-1 7-23 16,5 0-10-16,-8 21-14 16,1 16-85-16,-9 11-184 15</inkml:trace>
  <inkml:trace contextRef="#ctx0" brushRef="#br0" timeOffset="45270">5769 13689 231 0,'0'0'178'0,"0"0"-52"0,0 0-10 16,0 0 9-16,0 0-54 16,0 0 3-16,53-187-26 15,-53 148 2-15,0 6 10 16,-27 0-19-16,-10 12-24 16,1 6-11-16,-1 15-6 15,0 0-1-15,4 33-5 16,5 21 5-16,13 9 1 15,7-3 1-15,8-2 2 16,0-8-2-16,8-13 1 16,18-16-2-16,4-12 3 15,7-9 1-15,9-7 2 0,1-34 5 16,-4-11-6-16,5-8 0 16,-12-15-4-16,-2-12-1 15,-4-15 6-15,-7-10-4 16,-12-2 2-16,-11 6-1 15,0 20-3-15,-8 26 4 16,-18 25 3-16,-4 28-7 16,-1 9-3-16,5 36-5 15,-1 39 3-15,14 28 5 16,9 17 3-16,4 9 0 16,0 4-3-16,4-4 0 0,23-9 1 15,3-18 1-15,10-17 0 16,7-25 3-16,10-36-5 15,10-24 8-15,9-18 5 16,-2-54-6-16,-4-9-1 16,-7-10 0-16,-19 1 7 15,-10 3 9-15,-19 12 2 16,-15 9-3-16,0 14-11 16,0 23 12-16,0 13-14 15,0 16-8-15,0 0-8 16,0 27-18-16,-6 33 26 15,-8 13 3-15,-1-1-1 0,4 0 0 16,11-11 1 0,0-11-3-16,0-13 2 0,26-20 3 15,8-13-3-15,10-4 5 16,2-6 0-16,9-42 0 16,-6-4-3-16,1-8-4 15,-2-3 2-15,-2 6 3 16,-5-4-5-16,8 7 0 15,-2 6 2-15,2 9-3 16,3 18 2-16,-17 21-2 16,-1 0-4-16,-10 40-2 15,-7 22 3-15,-11 19 3 16,-6-2-4-16,0-1-3 16,0-3-28-16,0-14-91 15,8-14-65-15,7-13-116 0</inkml:trace>
  <inkml:trace contextRef="#ctx0" brushRef="#br0" timeOffset="46213">3161 14603 130 0,'0'0'436'16,"0"0"-296"-16,0 0-51 0,0-160-1 15,0 151 1-15,0 9-2 16,0 0-64-16,5 21-18 16,4 37-5-16,0 17 13 15,-1 0 0-15,-5 6 0 16,0-2-2-16,0-13-5 15,-3 0-1-15,0-15-1 16,0-6-2-16,0-24-2 16,0-9-5-16,0-12-51 15,0 0-53-15,0-33 51 16,0-21-32-16,0-25 34 16,-6-10 25-16,-8-17-36 0,-6 1-22 15,-12 15 70 1,1 9 13-16,1 23 6 0,13 19 28 15,17 9 18-15,0 12-1 16,31 3-29-16,39-3-13 16,34 3-3-16,29-3 1 15,11 9-1-15,7 9 0 16,-15 0 0-16,-26 21 0 16,-26 24 0-16,-27 12-1 15,-34 0 1-15,-19 4 1 16,-4-7 0-16,-24-9 5 15,-19 3-2-15,-7-6-3 16,2-3-1-16,2 0-40 0,9-9-15 16,10 7-68-1,21-4-158-15</inkml:trace>
  <inkml:trace contextRef="#ctx0" brushRef="#br0" timeOffset="47289">4321 14837 304 0,'0'0'207'0,"0"0"-96"16,0 0-33-16,0 0-7 15,0 0 11-15,0 0-38 0,-116-108-29 16,86 141-11-16,-10 28-4 15,6-1 8-15,14 12-4 16,20-9-3-16,0-3 0 16,26-18 0-16,25-12 5 15,9-15-4-15,-1-15 6 16,5 0-6-16,-4-21 8 16,-10-21-1-16,-10-3-8 15,-12-9 5-15,-15-6-6 16,-13-6 7-16,0 5-5 15,-10-5 4-15,-24 6 1 0,-6 12-3 16,4 21-4 0,-1 15 2-16,0 12-4 0,4 15-4 15,2 36 4-15,19 9 0 16,12 7 2-16,6-7 0 16,44-12-2-16,21-15 0 15,5-21 0-15,5-9-1 16,-1-3 3-16,-1-15 2 15,2-33 1-15,-11-10-1 16,-13-5-1-16,-14 0 1 16,-16 6 1-16,-19 0 0 15,-8 15 5-15,0 2 1 16,0 13-8-16,0 21 9 16,-5 6-10-16,5 19-5 0,0 41 5 15,0 9 0-15,0 9 3 16,5 3-3-16,7-2 1 15,5-10 0-15,0-3-1 16,-8-6 0-16,-6-18 0 16,-3-9 0-16,0-15 2 15,0-15-2-15,-3-3-13 16,-17 0 11-16,0-21-25 16,11-21-8-16,9-9-17 15,9-9-36-15,38-7-13 16,16-2-9-16,8-12-38 15,5-6-12-15,2 9-1 16,-11 9 91-16,-10 9 70 16,-17 6 17-16,-13 14 54 15,-10 7 34-15,-8 15 39 0,-3 9-37 16,-3 9-38-16,2 6-41 16,-5 36-14-16,0 24 58 15,-5 22 16-15,-18 11-11 16,-3 3-15-16,-4 4-31 15,2-17 2-15,-1-4-14 16,12-13-11-16,4-18 3 16,13-14-9-16,0-19-1 15,0-13 6-15,0-8-7 16,0-2-17-16,7-38 17 16,10-11-32-16,-11-9-26 15,-6 0 4-15,0 6-3 0,-6 12 10 16,-15 9 38-1,8 8 8-15,6 16-1 0,7 9 1 16,0-6-27-16,14 4 28 16,30-8 3-16,22-5-3 15,18-6 2-15,6-3-2 16,-6 3 0-16,-18 0 3 16,-22 9-3-16,-15 3-3 15,-12 3-34-15,-10 6-63 16,-7 0-65-16,0 0-258 15</inkml:trace>
  <inkml:trace contextRef="#ctx0" brushRef="#br0" timeOffset="47945">3169 14802 79 0,'0'0'43'15,"0"0"-30"-15,0 0-10 0,0 0 2 16,0 0-5-16,0 0-2 16,6-19 2-16,-6 13 2 15,0 4-1-15,0-2 2 16,0 1 11-16,0 3 32 15,0 0-14-15,0 0-7 16,0 0-1-16,0 0-14 16,3 0-2-16,8 0 12 15,9 9 5-15,10 3-2 16,13-5 11-16,18-7 13 16,18 0-14-16,15-19-14 15,16-14 6-15,3-9-15 0,-9-6 0 16,-17 3-4-16,-33-3-6 15,-21 9 8-15,-19 3-8 16,-14 11-35-16,0 5-183 16</inkml:trace>
  <inkml:trace contextRef="#ctx0" brushRef="#br0" timeOffset="48929">6591 14368 268 0,'0'0'159'0,"0"0"-44"16,0 0-35-16,0 0 32 15,0 0-49-15,0 0 13 16,-53-135-9-16,30 135-34 16,-18 21-25-16,-10 39-7 15,-5 27 6-15,10 13-2 16,5 8 6-16,21-3-1 16,13 4-7-16,7-22 1 15,7-12-2-15,40-21-1 16,16-27 5-16,13-24-4 15,19-3 15-15,9-33-7 16,-5-30 2-16,-12-19-2 16,-16-13 19-16,-24-11 8 0,-21-2-3 15,-23-13-2 1,-3 1-10-16,-29 12-8 0,-32 15-14 16,-12 24-4-16,-7 36-4 15,10 33-8-15,16 17-29 16,21 55-63-16,16 19-58 15,17 11-72-15,0-2-246 16</inkml:trace>
  <inkml:trace contextRef="#ctx0" brushRef="#br0" timeOffset="49453">7266 14636 430 0,'0'0'160'15,"0"0"-61"-15,80-189-8 16,-73 143-2-16,-7 1-18 16,0 15-17-16,0 6-14 15,0 15-15-15,0 3-12 16,0 6-13-16,0 0-7 16,0 0-4-16,0 0 11 15,0 12 2-15,0 3 0 16,0 0-2-16,-4-3 1 15,4 0-1-15,0 1 6 16,0-5-2-16,0 11-3 0,0 4 3 16,10 8 0-1,11 11-1-15,-1 3-2 0,-3 9-1 16,-2 6 0-16,-1 3 3 16,-8 3-2-16,2 0-1 15,-8-5 5-15,0-13-5 16,0-9 2-16,0-15-1 15,0-9-1-15,0-12 0 16,0-3 0-16,0 0 15 16,3-27 3-16,17-24-18 15,7-19 0-15,10-13 0 16,6-8-12-16,10-2-15 16,5 9 1-16,2 18 7 15,-1 8-18-15,-11 22 18 0,-15 18 1 16,-7 9 10-16,-9 9 0 15,-6 0-42-15,-8 9-80 16,-3 22-48-16,0 4-41 16,0 4-64-16</inkml:trace>
  <inkml:trace contextRef="#ctx0" brushRef="#br0" timeOffset="50272">8021 14660 374 0,'0'0'187'0,"0"0"-58"0,0 0-32 15,41-165 9-15,-41 131-20 16,0 7-30-16,0 15-10 16,-8 10-10-16,-18 2-33 15,-4 6-1-15,-1 36-4 16,5 6 4-16,3 12-6 15,2 6 8-15,7-6-5 16,11-6 2-16,3-2 0 16,0-17 3-16,14-10-3 15,24-16 4-15,11-9 2 16,9-21 4-16,-3-39-5 16,-4-13 3-16,-12-17-3 0,-8-9 15 15,-7-15 19-15,-15-7-17 16,-5-5 11-16,-4-1-26 15,0 22 6-15,0 30-8 16,-7 36 19-16,4 30 9 16,3 9-34-16,-3 27-3 15,-4 36-14-15,-4 34 15 16,-9 17-6-16,-3 21 9 16,0-9-1-16,9-3 7 15,14-5-5-15,0-22 2 16,0-17-3-16,20-25-1 15,14-21 5-15,13-33 3 16,2 0 0-16,19-27 1 16,5-33 0-16,-6-19-4 0,-3-2-3 15,-21 0 3-15,-17 6-1 16,-9 15 9-16,-17 20 11 16,0 16-12-16,0 15-3 15,0 9-9-15,-3 3-8 16,-14 42-2-16,-3 15 9 15,0 13 2-15,3-1-2 16,1 3 1-16,13-6-1 16,3-9 1-16,0-8 2 15,10-13-1-15,30-22 1 16,13-17-1-16,4 0 4 0,10-35 1 16,-10-17-2-1,-7-11 0-15,-4 3-1 0,1-12 5 16,1 3-6-16,7 3-2 15,9 12 5-15,0 14-5 16,-7 19-2-16,-4 15 1 16,-10 6-1-16,-9 19 1 15,-4 29-4-15,-10-3 2 16,-3 5 1-16,-3 2-4 16,9-16-28-16,13-6-97 15,24-24-86-15,15-6-66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1:49:29.43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197 252 610 0,'0'0'107'0,"0"0"-78"16,-177-6 58-16,157 6 19 15,20 0-19-15,0 0-66 16,37 0-20-16,60 0-1 16,67 0 39-16,67 0 25 0,39-12-31 15,24 0-2 1,-13 6 2-16,-27 0-7 0,-31 6-9 15,-35 0-6 1,-24 0 6-16,-24 0-9 0,-27 0 19 16,-39 0-7-16,-38 0-15 15,-28 0 0-15,-8 0 2 16,0-3 4-16,-14-15 1 16,-42-6-12-16,-28-3 0 15,-26-3 0-15,-8 6 0 16,11-3-8-16,21 3 8 15,28 8 8-15,26 5 4 16,21 5-5-16,11 6-4 16,0 0-3-16,14 0-26 15,29 0 9-15,15 2 8 16,5 19 14-16,1 0-10 16,2 4 4-16,4 2 1 0,3 2 27 15,-2 2-7-15,-15-4-11 16,-12 4-7-16,-21-4-2 15,-19-4-4-15,-4 8-7 16,-43 4-66-16,-58 11-89 16,-32 4-115-16,-22-1-317 15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2:04:03.65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20333 1301 636 0,'0'0'229'16,"0"0"-100"-16,0 0-10 16,0 0-6-16,0 0-21 15,0 0-37-15,0 0-24 0,-33-49-14 16,46 46-7-16,18 1-2 16,1 2-3-16,11 0-3 15,-2 0-2-15,-4 0 0 16,-3 11-2-16,-11 10-2 15,-7 3 0-15,-5 1 0 16,-11 8-1-16,0 0 3 16,0-1 2-16,-20-1 0 15,-10-7 2-15,-1-6 3 16,8-3-5-16,0-3 2 16,6-9 0-16,7 0 4 15,7-3-1-15,3 0-2 16,0 0 0-16,0 0 0 15,0 0-1-15,0 0 1 16,9 0-3-16,22 0 1 0,8 0 4 16,12 0-3-16,2-6-2 15,4-1 0-15,-1-1-16 16,5 2-60-16,-4-7-64 16,0-1-75-16,-7-1-83 15,-13 0-298-15</inkml:trace>
  <inkml:trace contextRef="#ctx0" brushRef="#br0" timeOffset="1">20881 1087 462 0,'0'0'193'16,"0"0"-46"-16,0 0-16 15,0 0-33-15,0 0-15 16,-173-108-12-16,153 102-3 16,0 6-18-16,2 0-24 15,-5 0-8-15,-6 0-8 16,-8 8-4-16,-10 17-2 16,-7 4-2-16,1 5 1 15,3 7-2-15,-1 5 3 16,8-1-3-16,6 9-1 15,4 6 1-15,10 7 2 16,9 8-2-16,8 3-1 0,6 0-3 16,0 0 2-16,23-11 0 15,17-11 1-15,10-10-2 16,10-13 1-16,13-12 1 16,8-12 0-16,9-9 0 15,4 0 6-15,6-24 3 16,0-15 34-16,-7-16 0 15,-6-11-2-15,-9-11-9 16,-12-14-5-16,-8-2 2 16,-18-1-1-16,-17 4-12 15,-20 9-10-15,-3 12-2 0,-26 8 3 16,-38 11-5 0,-16 13-2-16,-13 14-9 0,-5 13 1 15,8 10 6-15,10 0-9 16,13 27-31-16,10 18-39 15,7 13-71-15,7 14-91 16,8-3-113-16</inkml:trace>
  <inkml:trace contextRef="#ctx0" brushRef="#br0" timeOffset="2">20210 2010 483 0,'0'0'295'0,"0"0"-133"15,0 0-2-15,0 0-26 16,0 0-27-16,0 0-39 16,6-45-21-16,-6 45-13 15,0 0-22-15,-23 6-5 16,-26 30-3-16,-23 12 1 16,-12 12 7-16,-2 10 2 15,-4 7 1-15,-11 5-5 16,-1 5 2-16,-2-5-4 15,6-1-1-15,5-9 0 16,12-12 0-16,18-12-3 16,20-14-3-16,19-17 1 0,18-11 1 15,3-6-3-15,3 0-4 16,0 0 4-16,0 0 0 16,0 0 1-16,0 0-1 15,0 0-3-15,0 0-26 16,-5 0-50-16,-1 0-43 15,6 0-106-15,0 0-109 16,0 0-272-16</inkml:trace>
  <inkml:trace contextRef="#ctx0" brushRef="#br0" timeOffset="3">18686 2828 98 0,'0'0'573'0,"0"0"-457"16,0 0-1-16,0 0-28 16,0 0-38-16,0 0-19 15,59-30 1-15,-31 30 1 16,1 0-7-16,2 0-3 0,2 0-2 15,-3 0-4 1,1 12-2-16,-8-3-7 0,-3 3-7 16,-6-2 2-16,-8-2-1 15,-3 1-1-15,-3 1-1 16,0 1 0-16,0 7 1 16,-9-3 0-16,-19 7 6 15,2-7-6-15,-4 0 5 16,2-7 0-16,13 2-5 15,1-4 1-15,8-3 0 16,2-3 0-16,4 0-1 16,0 0 0-16,0 0-2 15,0 0-5-15,0 0-13 16,13 0-2-16,13 0 20 0,2 2 4 16,-1 4-3-16,-4 4 1 15,-3 2-4-15,-6 6 1 16,-8 0 1-16,-3-3-3 15,-3 6 4-15,0-3-4 16,0 0 2-16,-23-3 0 16,-8-6-1-16,-8-9 2 15,-4 0-3-15,-1 0-18 16,4 0-38-16,9-15-53 16,8-3-82-16,13-9-257 15</inkml:trace>
  <inkml:trace contextRef="#ctx0" brushRef="#br0" timeOffset="4">18993 2497 93 0,'0'0'587'0,"0"0"-425"16,0 0-23-16,0 0-19 15,0 0-29-15,0 0-39 16,-170-48-26-16,129 58-15 16,-5 19-8-16,-1 7 1 15,1 13-2-15,-8 8 3 0,7 6 1 16,1 9 0 0,2 9-3-16,7 3-1 0,3 7 1 15,18-4-1 1,5 1-1-16,11-7-1 0,0-6 0 15,24-13 0-15,24-7-3 16,8-16 3-16,10-12 0 16,6-11-1-16,4-16-1 15,4 0 2-15,7-13 40 16,0-20 17-16,-7-6-10 16,-16-6-1-16,-14-10 3 15,-10-7-10-15,-17-13-7 16,-9-16-7-16,-14-15-4 15,0-8-11-15,-40 0-1 16,-21 6-6-16,-13 8-3 0,-5 25 0 16,1 21-1-16,5 21 0 15,10 18-15-15,9 15-30 16,7 0-31-16,18 21-64 16,8 21-40-16,14 12-126 15,7 4-317-15</inkml:trace>
  <inkml:trace contextRef="#ctx0" brushRef="#br0" timeOffset="5">20861 1874 300 0,'0'0'449'0,"0"0"-282"16,0 0-7-16,0 0-26 16,0 0-31-16,0 0-46 15,-17-27-25-15,17 27-16 0,0 22-16 16,31 20 0 0,16 21 6-16,16 15 14 0,13 6 12 15,8 4 0-15,17 2 3 16,6-5-8-16,3-4-12 15,8-10-2-15,-16-7-1 16,-18-13-5-16,-21-9-1 16,-19-9-3-16,-10-9 2 15,-14-9 0-15,-5-3-2 16,-4-6-1-16,-8 0 0 16,1 0 0-16,-1-2 1 15,-3 1-2-15,7-2-1 16,-7 0 2-16,3 0-1 15,-3-3 0-15,0 0 1 16,0 0-2-16,4 3-1 0,-4 1-47 16,0 2-63-1,0 8-85-15,0 7-124 0,-10 6-250 16</inkml:trace>
  <inkml:trace contextRef="#ctx0" brushRef="#br0" timeOffset="6">22004 3123 397 0,'0'0'463'0,"0"0"-291"0,0 0-2 16,0 0-34-16,0 0-48 15,0 0-20-15,23-54-22 16,-23 51-20-16,0 3-2 15,0-3-4-15,0 3-9 16,0 0-4-16,0 0-7 16,0 0-1-16,0 0-2 15,0 0-3-15,0 6 0 16,0 18 6-16,0 0 1 16,0 0-1-16,0 4-2 15,20-1 2-15,8-4 1 16,-1-2-1-16,-1 0 2 15,-3-3-2-15,0 1 2 16,-5-1-2-16,-1-3 2 0,-8-3-1 16,-1 3-1-1,-5 0-1-15,-3-3-1 0,0 0 2 16,0-1-2-16,0-7 2 16,-8 2 1-16,-18-3-1 15,-4-3-1-15,-4 0-29 16,-3 0-44-16,7-21-35 15,1-13-59-15,9-5-43 16,9-5-172-16</inkml:trace>
  <inkml:trace contextRef="#ctx0" brushRef="#br0" timeOffset="7">22004 3123 110 0</inkml:trace>
  <inkml:trace contextRef="#ctx0" brushRef="#br0" timeOffset="8">22004 3123 110 0,'17'-60'467'0,"-11"45"-305"0,2 6-9 0,4-4-25 0,2 5-17 16,0-1-22-16,10-1-17 15,2 4-21-15,3-2-27 16,5-1-20-16,-1 5-4 16,-2 2-29-16,-11 2-108 15,-3 0-141-15,-4 0-236 16</inkml:trace>
  <inkml:trace contextRef="#ctx0" brushRef="#br0" timeOffset="9">22319 2617 657 0,'0'0'188'0,"0"0"-49"16,0 0-7-16,-208-71-31 15,168 67-28-15,4 4-24 16,-7 0-23-16,-9 9-9 15,3 22 1-15,-4 14 2 16,2 9-9-16,4 18 2 16,4 16-9-16,6 5 9 15,7 9-4-15,10 3-7 16,20 0 3-16,0 1-4 0,20-1-1 16,33-11 0-16,14-11 10 15,1-8-3-15,-1-17 0 16,-1-16 0-16,-2-18 0 15,2-15 4-15,1-9 9 16,11-3 9-16,1-27-8 16,1-12 2-16,-2-4-7 15,-8-2-7-15,-7-9 7 16,-10-6-1-16,-5-9 12 16,-9-15-4-16,-16-7-9 15,-12-17 2-15,-11-9 0 16,-6 0-5-16,-46-1-10 15,-24 13 0-15,-13 21-1 0,-18 15 0 16,-5 24-2-16,10 17-2 16,4 13-4-16,20 18-8 15,12 0-38-15,13 10-32 16,13 40-30-16,10 10-89 16,13 10-142-16</inkml:trace>
  <inkml:trace contextRef="#ctx0" brushRef="#br0" timeOffset="10">18779 3565 520 0,'0'0'184'0,"0"0"-34"0,0 0 3 16,0 0-21-16,0 0-23 15,0 0-19-15,-127-72-27 16,127 72-5-16,0 0-19 15,0 0-17-15,0 0-13 16,6 3-7-16,25 39-1 16,22 25 9-16,21 14 12 15,19 15-8-15,11 9 3 16,-3 7-8-16,-8-2-1 16,-9-7-1-16,-11-7-3 15,-13-8 1-15,-6-11 4 16,-10-11 0-16,-12-8-4 15,-8-10-1-15,-1-12 0 0,-9-3-1 16,-5-9 3 0,-4-3 4-16,-2-6-3 0,-3-5-4 15,0-4 4-15,0-4-1 16,0-2 3-16,0 0-1 16,0 0 1-16,0 0-3 15,0 0 0-15,0 0-2 16,0 0-4-16,0 0-6 15,0 0-44-15,0 0-35 16,-11 0-40-16,2 0-95 16,9 13-99-16,0-1-138 15</inkml:trace>
  <inkml:trace contextRef="#ctx0" brushRef="#br0" timeOffset="11">20063 5024 368 0,'0'0'350'15,"0"0"-188"-15,0 0-5 16,0 0-16-16,0 0-23 16,0 0-37-16,3-78-22 15,-3 59-10-15,-3 8-16 16,-14 2-8-16,3 2-5 15,-6 7-20-15,-4 0 0 16,-2 0-5-16,-3 0 5 0,-2 10 1 16,4 11-1-16,4 6-12 15,6 6 5-15,11-3 4 16,6 0-17-16,0-6-1 16,0-6 0-16,20-9-5 15,3-6 4-15,0-3 18 16,1 0 4-16,-7 0 10 15,-3-3 13-15,-5-12 5 16,-6 3 8-16,-3 1 0 16,0 1-13-16,0 4 0 15,0 3-5-15,0 3-6 16,0 0-7-16,0 0-5 0,0 0-8 16,0 3-1-16,3 24 0 15,-3 6 9-15,0 6 3 16,0 1-2-1,3-1 0-15,-3-6-1 0,8-10 3 16,-5-4-6-16,-3-11 2 16,0-4-30-16,0-1-36 15,0-3-15-15,0 0-32 16,0-3-134-16,-6-28-135 16</inkml:trace>
  <inkml:trace contextRef="#ctx0" brushRef="#br0" timeOffset="12">20057 4811 602 0,'-20'-52'240'15,"-5"-2"-171"-15,-2 3 87 16,4 3-13-16,-3 6-34 16,-1 11-37-16,0 14-6 15,3 11-24-15,-5 6-14 16,-1 0-16-16,-7 2-7 15,-9 38-5-15,-6 14 0 16,0 12 0-16,1 12 1 16,7 4 2-16,9 11-3 15,7 6-1-15,18 0-2 0,10 4 2 16,0 1-1 0,30 8 2-16,13-4 0 0,11-2 0 15,7-19-1-15,-1-21 1 16,2-20-1-16,-1-19 1 15,-7-16-2-15,2-11 2 16,7 0 5-16,12-32 17 16,1-23 18-16,-5-8-5 15,-7-12-7-15,-15-12-1 16,-11-10-2-16,-18-14-7 16,-17-7-6-16,-3-8-6 15,-14 3 4-15,-36 11-7 16,-10 14-3-16,-7 19-2 15,4 25 1-15,-1 18 0 16,7 21-8-16,1 15-1 0,-2 0-12 16,6 33-50-16,-3 25-23 15,9 10-61-15,12 7-143 16,14-5-248-16</inkml:trace>
  <inkml:trace contextRef="#ctx0" brushRef="#br0" timeOffset="13">22209 3836 566 0,'0'0'243'16,"0"0"-74"-16,0 0-38 15,0 0-11-15,0 0-28 16,0 0-38-16,17-9-25 16,-17 9-18-16,0 39-5 15,-21 12 19-15,-16 15 15 16,-6 13-10-16,-7 2 6 15,-7 6-14-15,3 4-6 16,-5-8-3-16,4 2-1 0,9-13-3 16,9-9-2-1,7-12-1-15,13-12 0 0,8-12-3 16,9-9-2-16,0-6 2 16,0-5-1-16,0-1 2 15,0-4 1-15,0-2 6 16,0 4 4-16,0-4-4 15,0 2-4-15,0 4-2 16,0-3-5-16,-5-3 0 16,2 4-1-16,0-2 0 15,0 2-33-15,-8 8-35 16,2 3-48-16,-5 6-90 0,-2 3-183 16</inkml:trace>
  <inkml:trace contextRef="#ctx0" brushRef="#br0" timeOffset="14">21323 5193 334 0,'0'0'316'16,"0"0"-203"-16,0 0 18 0,0 0-12 15,0 0-37-15,0 0-38 16,-14-10-15-16,14 10-10 16,0 0-7-16,24 0 10 15,10 0 7-15,15 0 11 16,4 0 10-16,-2 0 1 15,-7 0-22-15,-12 4-7 16,-12-4-8-16,-3 2-7 16,-13-2-1-16,-4 4 2 15,0-2-6-15,0 8-2 0,0-1-3 16,0 9 3 0,0 3 1-16,-13 2 6 0,-1 8-1 15,3-2 1-15,-1 5-7 16,6 2 5-16,-5-3-4 15,2 6-1-15,1-6 4 16,2 0-3-16,6-9 1 16,0-11-2-16,0-7-5 15,0-6-30-15,0 0-57 16,-4 0-56-16,-3-4-103 16,7-25-107-16</inkml:trace>
  <inkml:trace contextRef="#ctx0" brushRef="#br0" timeOffset="15">21801 4898 458 0,'0'0'280'0,"0"0"-138"15,0 0 7-15,0 0-44 16,0 0-13-16,0 0-22 15,-98-118 2-15,69 116-36 16,-12-2-9-16,-5 4-12 16,-5 0-3-16,1 16-3 15,-6 19-9-15,2 11-1 16,-3 10 1-16,7 11 3 0,7 11 0 16,5 1-3-1,6 4 0-15,9-1 2 0,6-1-3 16,13-3 1-16,4-9 0 15,0 1 3-15,24-7-3 16,16-6 1-16,3-12-1 16,10-9 0-16,1-18-2 15,5-18 2-15,16 0 10 16,12-3-1-16,9-33 40 16,11-13-6-16,-10-7-11 15,-10-17 0-15,-17-5 2 16,-19-9-7-16,-15-15 4 15,-16-4-15-15,-9-5-4 0,-11 0-3 16,-8 9 3-16,-39 11-3 16,-19 16-4-16,-10 15-5 15,-5 21-1-15,1 24-4 16,-7 15-3-16,6 3-27 16,2 45-81-16,8 12-46 15,7 9-257-15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2:04:07.15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20333 1301 636 0,'0'0'229'16,"0"0"-100"-16,0 0-10 16,0 0-6-16,0 0-21 15,0 0-37-15,0 0-24 0,-33-49-14 16,46 46-7-16,18 1-2 16,1 2-3-16,11 0-3 15,-2 0-2-15,-4 0 0 16,-3 11-2-16,-11 10-2 15,-7 3 0-15,-5 1 0 16,-11 8-1-16,0 0 3 16,0-1 2-16,-20-1 0 15,-10-7 2-15,-1-6 3 16,8-3-5-16,0-3 2 16,6-9 0-16,7 0 4 15,7-3-1-15,3 0-2 16,0 0 0-16,0 0 0 15,0 0-1-15,0 0 1 16,9 0-3-16,22 0 1 0,8 0 4 16,12 0-3-16,2-6-2 15,4-1 0-15,-1-1-16 16,5 2-60-16,-4-7-64 16,0-1-75-16,-7-1-83 15,-13 0-298-15</inkml:trace>
  <inkml:trace contextRef="#ctx0" brushRef="#br0" timeOffset="1">20881 1087 462 0,'0'0'193'16,"0"0"-46"-16,0 0-16 15,0 0-33-15,0 0-15 16,-173-108-12-16,153 102-3 16,0 6-18-16,2 0-24 15,-5 0-8-15,-6 0-8 16,-8 8-4-16,-10 17-2 16,-7 4-2-16,1 5 1 15,3 7-2-15,-1 5 3 16,8-1-3-16,6 9-1 15,4 6 1-15,10 7 2 16,9 8-2-16,8 3-1 0,6 0-3 16,0 0 2-16,23-11 0 15,17-11 1-15,10-10-2 16,10-13 1-16,13-12 1 16,8-12 0-16,9-9 0 15,4 0 6-15,6-24 3 16,0-15 34-16,-7-16 0 15,-6-11-2-15,-9-11-9 16,-12-14-5-16,-8-2 2 16,-18-1-1-16,-17 4-12 15,-20 9-10-15,-3 12-2 0,-26 8 3 16,-38 11-5 0,-16 13-2-16,-13 14-9 0,-5 13 1 15,8 10 6-15,10 0-9 16,13 27-31-16,10 18-39 15,7 13-71-15,7 14-91 16,8-3-113-16</inkml:trace>
  <inkml:trace contextRef="#ctx0" brushRef="#br0" timeOffset="2">20210 2010 483 0,'0'0'295'0,"0"0"-133"15,0 0-2-15,0 0-26 16,0 0-27-16,0 0-39 16,6-45-21-16,-6 45-13 15,0 0-22-15,-23 6-5 16,-26 30-3-16,-23 12 1 16,-12 12 7-16,-2 10 2 15,-4 7 1-15,-11 5-5 16,-1 5 2-16,-2-5-4 15,6-1-1-15,5-9 0 16,12-12 0-16,18-12-3 16,20-14-3-16,19-17 1 0,18-11 1 15,3-6-3-15,3 0-4 16,0 0 4-16,0 0 0 16,0 0 1-16,0 0-1 15,0 0-3-15,0 0-26 16,-5 0-50-16,-1 0-43 15,6 0-106-15,0 0-109 16,0 0-272-16</inkml:trace>
  <inkml:trace contextRef="#ctx0" brushRef="#br0" timeOffset="3">18686 2828 98 0,'0'0'573'0,"0"0"-457"16,0 0-1-16,0 0-28 16,0 0-38-16,0 0-19 15,59-30 1-15,-31 30 1 16,1 0-7-16,2 0-3 0,2 0-2 15,-3 0-4 1,1 12-2-16,-8-3-7 0,-3 3-7 16,-6-2 2-16,-8-2-1 15,-3 1-1-15,-3 1-1 16,0 1 0-16,0 7 1 16,-9-3 0-16,-19 7 6 15,2-7-6-15,-4 0 5 16,2-7 0-16,13 2-5 15,1-4 1-15,8-3 0 16,2-3 0-16,4 0-1 16,0 0 0-16,0 0-2 15,0 0-5-15,0 0-13 16,13 0-2-16,13 0 20 0,2 2 4 16,-1 4-3-16,-4 4 1 15,-3 2-4-15,-6 6 1 16,-8 0 1-16,-3-3-3 15,-3 6 4-15,0-3-4 16,0 0 2-16,-23-3 0 16,-8-6-1-16,-8-9 2 15,-4 0-3-15,-1 0-18 16,4 0-38-16,9-15-53 16,8-3-82-16,13-9-257 15</inkml:trace>
  <inkml:trace contextRef="#ctx0" brushRef="#br0" timeOffset="4">18993 2497 93 0,'0'0'587'0,"0"0"-425"16,0 0-23-16,0 0-19 15,0 0-29-15,0 0-39 16,-170-48-26-16,129 58-15 16,-5 19-8-16,-1 7 1 15,1 13-2-15,-8 8 3 0,7 6 1 16,1 9 0 0,2 9-3-16,7 3-1 0,3 7 1 15,18-4-1 1,5 1-1-16,11-7-1 0,0-6 0 15,24-13 0-15,24-7-3 16,8-16 3-16,10-12 0 16,6-11-1-16,4-16-1 15,4 0 2-15,7-13 40 16,0-20 17-16,-7-6-10 16,-16-6-1-16,-14-10 3 15,-10-7-10-15,-17-13-7 16,-9-16-7-16,-14-15-4 15,0-8-11-15,-40 0-1 16,-21 6-6-16,-13 8-3 0,-5 25 0 16,1 21-1-16,5 21 0 15,10 18-15-15,9 15-30 16,7 0-31-16,18 21-64 16,8 21-40-16,14 12-126 15,7 4-317-15</inkml:trace>
  <inkml:trace contextRef="#ctx0" brushRef="#br0" timeOffset="5">20861 1874 300 0,'0'0'449'0,"0"0"-282"16,0 0-7-16,0 0-26 16,0 0-31-16,0 0-46 15,-17-27-25-15,17 27-16 0,0 22-16 16,31 20 0 0,16 21 6-16,16 15 14 0,13 6 12 15,8 4 0-15,17 2 3 16,6-5-8-16,3-4-12 15,8-10-2-15,-16-7-1 16,-18-13-5-16,-21-9-1 16,-19-9-3-16,-10-9 2 15,-14-9 0-15,-5-3-2 16,-4-6-1-16,-8 0 0 16,1 0 0-16,-1-2 1 15,-3 1-2-15,7-2-1 16,-7 0 2-16,3 0-1 15,-3-3 0-15,0 0 1 16,0 0-2-16,4 3-1 0,-4 1-47 16,0 2-63-1,0 8-85-15,0 7-124 0,-10 6-250 16</inkml:trace>
  <inkml:trace contextRef="#ctx0" brushRef="#br0" timeOffset="6">22004 3123 397 0,'0'0'463'0,"0"0"-291"0,0 0-2 16,0 0-34-16,0 0-48 15,0 0-20-15,23-54-22 16,-23 51-20-16,0 3-2 15,0-3-4-15,0 3-9 16,0 0-4-16,0 0-7 16,0 0-1-16,0 0-2 15,0 0-3-15,0 6 0 16,0 18 6-16,0 0 1 16,0 0-1-16,0 4-2 15,20-1 2-15,8-4 1 16,-1-2-1-16,-1 0 2 15,-3-3-2-15,0 1 2 16,-5-1-2-16,-1-3 2 0,-8-3-1 16,-1 3-1-1,-5 0-1-15,-3-3-1 0,0 0 2 16,0-1-2-16,0-7 2 16,-8 2 1-16,-18-3-1 15,-4-3-1-15,-4 0-29 16,-3 0-44-16,7-21-35 15,1-13-59-15,9-5-43 16,9-5-172-16</inkml:trace>
  <inkml:trace contextRef="#ctx0" brushRef="#br0" timeOffset="7">22004 3123 110 0</inkml:trace>
  <inkml:trace contextRef="#ctx0" brushRef="#br0" timeOffset="8">22004 3123 110 0,'17'-60'467'0,"-11"45"-305"0,2 6-9 0,4-4-25 0,2 5-17 16,0-1-22-16,10-1-17 15,2 4-21-15,3-2-27 16,5-1-20-16,-1 5-4 16,-2 2-29-16,-11 2-108 15,-3 0-141-15,-4 0-236 16</inkml:trace>
  <inkml:trace contextRef="#ctx0" brushRef="#br0" timeOffset="9">22319 2617 657 0,'0'0'188'0,"0"0"-49"16,0 0-7-16,-208-71-31 15,168 67-28-15,4 4-24 16,-7 0-23-16,-9 9-9 15,3 22 1-15,-4 14 2 16,2 9-9-16,4 18 2 16,4 16-9-16,6 5 9 15,7 9-4-15,10 3-7 16,20 0 3-16,0 1-4 0,20-1-1 16,33-11 0-16,14-11 10 15,1-8-3-15,-1-17 0 16,-1-16 0-16,-2-18 0 15,2-15 4-15,1-9 9 16,11-3 9-16,1-27-8 16,1-12 2-16,-2-4-7 15,-8-2-7-15,-7-9 7 16,-10-6-1-16,-5-9 12 16,-9-15-4-16,-16-7-9 15,-12-17 2-15,-11-9 0 16,-6 0-5-16,-46-1-10 15,-24 13 0-15,-13 21-1 0,-18 15 0 16,-5 24-2-16,10 17-2 16,4 13-4-16,20 18-8 15,12 0-38-15,13 10-32 16,13 40-30-16,10 10-89 16,13 10-142-16</inkml:trace>
  <inkml:trace contextRef="#ctx0" brushRef="#br0" timeOffset="13">22209 3836 566 0,'0'0'243'16,"0"0"-74"-16,0 0-38 15,0 0-11-15,0 0-28 16,0 0-38-16,17-9-25 16,-17 9-18-16,0 39-5 15,-21 12 19-15,-16 15 15 16,-6 13-10-16,-7 2 6 15,-7 6-14-15,3 4-6 16,-5-8-3-16,4 2-1 0,9-13-3 16,9-9-2-1,7-12-1-15,13-12 0 0,8-12-3 16,9-9-2-16,0-6 2 16,0-5-1-16,0-1 2 15,0-4 1-15,0-2 6 16,0 4 4-16,0-4-4 15,0 2-4-15,0 4-2 16,0-3-5-16,-5-3 0 16,2 4-1-16,0-2 0 15,0 2-33-15,-8 8-35 16,2 3-48-16,-5 6-90 0,-2 3-183 16</inkml:trace>
  <inkml:trace contextRef="#ctx0" brushRef="#br0" timeOffset="14">21323 5193 334 0,'0'0'316'16,"0"0"-203"-16,0 0 18 0,0 0-12 15,0 0-37-15,0 0-38 16,-14-10-15-16,14 10-10 16,0 0-7-16,24 0 10 15,10 0 7-15,15 0 11 16,4 0 10-16,-2 0 1 15,-7 0-22-15,-12 4-7 16,-12-4-8-16,-3 2-7 16,-13-2-1-16,-4 4 2 15,0-2-6-15,0 8-2 0,0-1-3 16,0 9 3 0,0 3 1-16,-13 2 6 0,-1 8-1 15,3-2 1-15,-1 5-7 16,6 2 5-16,-5-3-4 15,2 6-1-15,1-6 4 16,2 0-3-16,6-9 1 16,0-11-2-16,0-7-5 15,0-6-30-15,0 0-57 16,-4 0-56-16,-3-4-103 16,7-25-107-16</inkml:trace>
  <inkml:trace contextRef="#ctx0" brushRef="#br0" timeOffset="15">21801 4898 458 0,'0'0'280'0,"0"0"-138"15,0 0 7-15,0 0-44 16,0 0-13-16,0 0-22 15,-98-118 2-15,69 116-36 16,-12-2-9-16,-5 4-12 16,-5 0-3-16,1 16-3 15,-6 19-9-15,2 11-1 16,-3 10 1-16,7 11 3 0,7 11 0 16,5 1-3-1,6 4 0-15,9-1 2 0,6-1-3 16,13-3 1-16,4-9 0 15,0 1 3-15,24-7-3 16,16-6 1-16,3-12-1 16,10-9 0-16,1-18-2 15,5-18 2-15,16 0 10 16,12-3-1-16,9-33 40 16,11-13-6-16,-10-7-11 15,-10-17 0-15,-17-5 2 16,-19-9-7-16,-15-15 4 15,-16-4-15-15,-9-5-4 0,-11 0-3 16,-8 9 3-16,-39 11-3 16,-19 16-4-16,-10 15-5 15,-5 21-1-15,1 24-4 16,-7 15-3-16,6 3-27 16,2 45-81-16,8 12-46 15,7 9-257-15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2:04:21.61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9376 1105 143 0,'0'0'335'0,"0"0"-221"0,0 0-27 16,0 0-3-16,0 0-18 15,0 0-25-15,-44-142-15 16,51 142-22-16,27 4 2 16,12 29-5-16,7 9-1 15,-2 3 5-15,-1 3-1 16,-10-3-2-16,-11-6 6 16,-8-6-8-16,-11-9 0 15,-10-9 1-15,0-9 2 16,0-6 2-16,0 0-2 15,0 0 8-15,-7-6-4 0,-3-17-6 16,10-8 2-16,0-5-2 16,0-9 0-16,30-3-1 15,7-3-2-15,0 5 2 16,-4 2 1-16,1 7 0 16,-8 4-1-16,-2 6-2 15,-7 6 2-15,-8 6 0 16,-1 9 0-16,-5 6-3 15,-3 0-6-15,0 12 6 16,0 28 1-16,0 1 2 0,0 5 2 16,-14-2 0-16,8-5-2 15,6-5 0-15,0-10 0 16,0-3 0-16,9-6 0 16,19-7 0-16,1-8-6 15,12 0 6-15,5 0 6 16,4-17-5-16,-7-13 4 15,-9-10 1-15,-14 2 21 16,-13-11-3-16,-7 5-8 16,0-2 0-16,-17 7-11 15,-27 12-4-15,-2 9 2 16,-1 18-3-16,4 0-6 16,5 6-49-16,9 37-60 0,12 1-110 15,17 1-181 1</inkml:trace>
  <inkml:trace contextRef="#ctx0" brushRef="#br0" timeOffset="353">10458 1002 346 0,'0'0'152'0,"0"0"-67"16,0 0-30-16,0 0 33 15,0 0-29-15,0 0-47 16,-147-45-6-16,137 76-4 16,0 8 2-16,10-3-1 0,0 3-3 15,0 0 4-15,0-6-8 16,20-3 5-16,14-9-1 16,0-6 4-16,2-9-3 15,1-6-1-15,0 0 12 16,-8-18-6-16,-5-18 9 15,-7-4-2-15,-14-4 5 16,-3-10-8-16,0 2-6 16,-17 5-4-16,-16 7 0 15,-7 13-3-15,3 15-33 16,7 12-87-16,10 0-112 16,6 0-120-16</inkml:trace>
  <inkml:trace contextRef="#ctx0" brushRef="#br0" timeOffset="795">10732 563 358 0,'0'0'157'0,"0"0"-29"16,0 0-15-16,0 0-40 15,0 0-55-15,0 0-5 16,-46 45-1-16,19 24 16 0,0 7 2 16,11 2-3-16,2 0-9 15,3 1-3-15,8-4-7 16,3-6-2-16,0-6-4 16,0-9-1-16,0-14-1 15,20-11-30-15,-3-14-42 16,0-11-37-16,-4-4 0 15,-2 0 44-15,-2-28-19 16,-9-5-5-16,0-6 27 16,0 6 1-16,-3 0 59 15,-17 6 2-15,4 0 18 16,-1 6 36-16,3 6 18 16,11 3-12-16,3 8-6 15,0 4-14-15,0 0-40 16,44 0 0-16,22 0 5 15,9 10-5-15,-3 5 0 0,-14-9-118 16,-15 3-161-16</inkml:trace>
  <inkml:trace contextRef="#ctx0" brushRef="#br0" timeOffset="1156">11201 573 483 0,'0'0'121'0,"0"0"-46"16,0 0-2-16,0 0-31 15,0 0-35-15,0 0 2 16,83 114-1-16,-42-58 7 15,-9 2-11-15,-6-6 4 16,-12-8-3-16,-14 1 1 16,0-5-2-16,-6-7 0 15,-17-4 2-15,-5-8-2 16,16-5 1-16,9-1-2 16,3 0-1-16,0 3-2 15,20 0 4-15,42 0-3 0,32-15-1 16,20-3-8-1,6 0-149-15,8-36-140 0</inkml:trace>
  <inkml:trace contextRef="#ctx0" brushRef="#br0" timeOffset="1434">11785 0 269 0,'0'0'167'0,"0"0"-50"16,0 0-32-16,0 0-65 15,0 0 8-15,0 0 11 16,144 85 47-16,-97-13-34 16,-7 28-15-16,-3 20-2 15,-7 30-6-15,-13 19-11 16,-11 2-6-16,-6-2-4 15,-26-13-3-15,-44-9-5 16,-37-2-12-16,-25-10-152 16,-14-21-100-16</inkml:trace>
  <inkml:trace contextRef="#ctx0" brushRef="#br0" timeOffset="-1933">6722 1105 360 0,'0'0'115'0,"0"0"-28"0,0 0 22 16,0 0 90-1,0 0-100-15,0 0-53 0,0 0-26 16,-134-45 7-16,134 45-23 16,0 0-4-16,30 0-4 15,13 5 4-15,8 17 4 16,2 5-3-16,-10 6 0 15,-5 0-1-15,-12 3 0 16,-9-3 0-16,-11 0 3 16,-6-9-1-16,0-3 4 15,0-5-3-15,-23-8-3 16,0-2-6-16,-4 1-6 16,4-7-8-16,6 0 3 0,11-9 9 15,6-24 3 1,0-7-1-16,23-8-19 0,33-3 12 15,15-7-1-15,-1 8 14 16,-13 13 3-16,-21 14-3 16,-8 13-1-16,-9 10 1 15,-2 0-6-15,-3 0 5 16,0 22-2-16,-8 5 3 16,3 3 0-16,-1 0 0 15,-2 0 1-15,-3 0 1 16,0-6-1-16,5-3-1 15,1-6-1-15,5-6-4 16,9-3 1-16,13-6-11 16,12 0 15-16,8-12 3 0,1-21 5 15,-7-9 10-15,-10 0 3 16,-10-3-2-16,-19-3 12 16,-11 5-8-16,0 4-1 15,-17 7-15-15,-21 10-6 16,3 7 0-16,1 9-1 15,-4 6-3-15,9 0-25 16,-1 12-47-16,3 13-36 16,3 2-86-16,12 0-113 15</inkml:trace>
  <inkml:trace contextRef="#ctx0" brushRef="#br0" timeOffset="-1590">7638 1054 206 0,'0'0'144'0,"0"0"-39"16,0 0 1-16,0 0-17 15,0 0-28-15,0 0-30 16,3-10-31-16,-3 10-3 16,0 16 3-16,0 14 6 15,0 9-3-15,0 0 1 16,9 3-1-16,22-3-1 15,-1-9 1-15,7-9-1 16,3-12-1-16,4-9 11 0,-7 0 5 16,-5 0 4-1,-11-27-1-15,-15-6 11 0,-6-9 5 16,0-3-27-16,-20-6-2 16,-13 0 1-16,7 6-7 15,9 2 3-15,-3 11-4 16,6 7-2-16,-7 7-62 15,1 12-132-15,2-3-139 16</inkml:trace>
  <inkml:trace contextRef="#ctx0" brushRef="#br0" timeOffset="-1171">8046 560 352 0,'0'0'162'0,"0"0"-38"16,0 0-35-16,0 0 0 16,0 0-32-16,0 0-17 15,0-117-40-15,0 153 0 16,0 33 0-16,0 22 4 16,0 13 1-16,0-4 1 15,0-15 9-15,0-19-9 16,0-16 1-16,0-10-3 15,0-7-1-15,9-12 0 16,2-7-3-16,-5-10-17 16,8-4-11-16,-8 0-16 0,0-4 5 15,-3-23-1-15,-3-2 11 16,0-7-31-16,-12 3 21 16,-14 2 6-16,2 10 16 15,0 3-4-15,8 6 21 16,2 3 0-16,14 7 2 15,0-8-2-15,0 7-1 16,23 0 1-16,21-2-1 16,5 5-2-16,9 0-45 15,-1-4-179-15</inkml:trace>
  <inkml:trace contextRef="#ctx0" brushRef="#br0" timeOffset="-953">8433 506 247 0,'0'0'187'15,"0"0"-85"-15,0 0 12 16,0 0-43-16,0 0-21 16,0 0-50-16,0 19 1 15,0 46 4-15,0 17-1 16,-6 8 0-16,-5 6 6 15,5-3-10-15,3-8-24 16,3-13-200-16</inkml:trace>
  <inkml:trace contextRef="#ctx0" brushRef="#br0" timeOffset="-731">8858 1228 345 0,'0'0'200'0,"0"0"-36"16,0 0-63-16,0 0-42 15,0 0-31-15,0 0 8 16,-87 75 6-16,39-21-24 16,2 7-13-16,-10 1 6 0,-2 5-11 15,-5 2-25 1,2-8-188-16,9-5-344 0</inkml:trace>
  <inkml:trace contextRef="#ctx0" brushRef="#br0" timeOffset="2108">6878 185 205 0,'0'0'176'16,"0"0"-72"-16,0 0 4 15,0 0-7-15,0 0 19 16,0 0 9-16,-163-154-81 16,149 151-27-16,-9 3-6 15,-3 0 12-15,-14 18-3 16,-21 33-8-16,-9 24 6 15,-13 21 2-15,-10 34 0 16,-2 26-6-16,11 22-3 0,21 5 1 16,44-2-8-1,22-7-4-15,104-12-1 0,59-8-3 16,59-15-32-16,35-37-151 16,9-36-167-16</inkml:trace>
  <inkml:trace contextRef="#ctx0" brushRef="#br0" timeOffset="15364">2418 3132 494 0,'0'0'148'16,"0"0"-18"-16,0 0 0 15,0 0-78-15,0 0-27 0,0 0-14 16,20-81-6-16,3 63 9 15,7-1 1-15,-7-2 5 16,0 4 5-16,-6-1 25 16,-7 5-13-16,-3 7 9 15,-7 4-11-15,0 2-15 16,0 0-2-16,0 0-7 16,0 0-11-16,0 0-6 15,0 35-10-15,0 13 16 16,0 13 3-16,0 2-3 15,0 6 2-15,0-3-1 16,0-8 0-16,0-10 2 16,0-12-2-16,0-18-1 15,0-6 0-15,0-12 2 0,0 0-1 16,0 0 17-16,-3 0 37 16,-17 0-8-16,-8 0-20 15,-1 0-25-15,-1 0 3 16,10 0-4-16,9 0 2 15,8 0-1-15,3 0-2 16,0 0-5-16,0 0 1 16,17-3-2-16,24 0 6 15,19-9 0-15,13-3-27 16,11-9-43-16,-8 3-53 16,-8 6-88-16,-25 5-67 15</inkml:trace>
  <inkml:trace contextRef="#ctx0" brushRef="#br0" timeOffset="14056">719 3429 487 0,'0'0'173'16,"0"0"-49"-16,0 0 10 15,0 0 15-15,0 0-53 16,0 0-63-16,0 0 5 0,0 0-5 15,-76-98 0-15,76 98-3 16,0 0-16-16,0 0-14 16,6 0-2-16,28 9-2 15,9 20 4-15,10 11 1 16,-2 5 0-16,-1 3-1 16,-7 3 2-16,-9-9-1 15,-10-5-1-15,-9-8 1 16,-10-8-1-16,-5-2 0 15,0-7-6-15,-11-6-14 16,-22-3 17-16,-4-3-1 16,0 0-5-16,8-15 9 15,5-18 0-15,10-7 3 0,8-1-1 16,6-7 1 0,0 2-3-16,0 4-1 0,13 6-2 15,18 9 0-15,1 8-4 16,-4 11 6-16,-9 5-4 15,5 3 5-15,-5 0-2 16,1 3 0-16,-3 18 1 16,3 3 0-16,1 3 1 15,-1 9 1-15,3 0-1 16,-3 0 1-16,0 0 0 16,0-9-1-16,-6-11-2 15,-1-8 2-15,-7-5 5 0,-1-3-4 16,1 0 2-1,-3 0 5-15,0-21 2 16,0-18-7-16,-3-9 16 0,0-3 15 16,0 0-15-16,0 3-6 15,-3 6-8-15,-14 14 6 16,2 7-3-16,-6 10-5 16,4 7-3-16,-3 2-7 15,-3 2-4-15,3 0 3 16,0 8-22-16,3 26-55 15,10-5-28-15,4 8-36 16,3-4-51-16,0-9-88 16,17-3-225-16</inkml:trace>
  <inkml:trace contextRef="#ctx0" brushRef="#br0" timeOffset="14425">1328 3412 210 0,'0'0'218'0,"0"0"-69"16,0 0-11-16,0 0-11 15,0 0-43-15,0 0 15 16,0-112-15-16,0 112-30 16,0 0-13-16,0 0-41 15,-6 0 0-15,-2 25-8 16,5 14 8-16,3 6 2 16,0-3 0-16,0 0 0 0,0-6-2 15,17-9 0 1,12-6-3-16,9-9 3 0,5-12 0 15,4 0 4-15,-4-6-2 16,-9-18 3-16,-4-9 1 16,-7-3 3-1,-9-6 0-15,-11-4 20 0,-3 8 2 16,0-1-3-16,0 6-8 16,-17 8-8-16,-10 10-11 15,7 9-1-15,0 4-9 16,3 2-9-16,5 0-55 15,-2 11-44-15,11 13-67 16,3 1-62-16,0-14-210 16</inkml:trace>
  <inkml:trace contextRef="#ctx0" brushRef="#br0" timeOffset="14827">1823 3105 407 0,'0'0'187'0,"0"0"-10"15,0 0-32-15,0 0-26 16,0-160-6-16,0 142-45 16,0 9-2-16,0 7-14 15,0 2-30-15,0 0-22 16,0 27-21-16,3 21 18 16,3 21 1-16,-3 3 4 15,2 9 0-15,-2 0 0 0,0-8-1 16,3-7 3-1,5-15-3-15,-5-18-1 0,0-12-1 16,-1-12-21-16,-2-9-14 16,-3 0 4-16,0-2 18 15,0-32 2-15,0-8-3 16,0 2 11-16,-14 5 2 16,-3 2-2-16,5 9 3 15,1 6-2-15,1 5 3 16,7 7-3-16,3 6-2 15,0-2 3-15,0 2 1 16,0 0-10-16,33 0 3 16,27 0-16-16,10 0-86 0,8 0-49 15,-2-6-115 1</inkml:trace>
  <inkml:trace contextRef="#ctx0" brushRef="#br0" timeOffset="21608">3784 2317 409 0,'0'0'135'0,"0"0"-10"15,0 0 2-15,-93-171-32 0,79 144-16 16,1 5-12-16,6 13-9 16,0 3 8-16,4 6-30 15,-3 0-30-15,-5 45-6 16,5 28 6-16,-5 20-3 15,11 24 16-15,0 18 10 16,0 22 8-16,0 14-9 16,20 16 4-16,8 20-11 15,-1 10-12-15,2-4-1 16,-3 1 5-16,2 12-3 16,-8 14 3-16,-10 16 13 15,-7 12 24-15,0-1-22 0,-3 7-16 16,8 9 8-1,7-3-6-15,10-10-10 0,11-14 7 16,-2-18-8-16,-2-6 0 16,-4-7-1-16,-15-8 4 15,-6-7-5-15,-7-5 6 16,0-4-4-16,0-12 1 16,-20-5-3-16,6-19 2 15,-3-23-2-15,8-22 0 16,-2-29 1-16,5-25-1 15,3-18-1-15,3-21 3 16,0-18-3-16,0-3 0 16,0-6 0-16,0 0 4 15,0 0-1-15,0-33-3 16,0-34-43-16,0-32-104 0,0-21-132 16,12-28-245-16</inkml:trace>
  <inkml:trace contextRef="#ctx0" brushRef="#br0" timeOffset="19747">5091 3244 28 0,'0'0'485'0,"0"0"-314"16,0 0-16-16,0 0-52 16,0 0-27-16,0 0-1 15,-41-87-24-15,41 83-5 16,0 4-26-16,0 0-14 16,0 0-6-16,3 0-6 15,25 9 6-15,2 15 4 16,4 7-4-16,-8 2 0 15,-6 5 1-15,-10 5 1 16,-7 1 0-16,-3-1-4 16,0-1 2-16,-6-9-1 15,-15-12-9-15,4-6-18 16,11-9 11-16,3-6 2 0,3 0 15 16,0 0 8-16,0-21 1 15,0-6-8-15,0-12 1 16,0-7 0-16,9 2-2 15,12-1 4-15,6 5-4 16,0 7 0-16,-1 4-1 16,-3 4 1-16,-2 7 0 15,-1 3-1-15,-6 9 0 16,-2 3 0-16,-4 3 0 16,-2 0 0-16,0 0-8 15,2 0 0-15,-2 6 6 16,0 15 3-16,1 6 1 0,-7 3-1 15,4 1 0 1,-1-2-1-16,-3 4 2 0,7 0-1 16,-1-6 2-16,5-6-2 15,3-5 0-15,1-13 3 16,8-3-3-16,1 0 11 16,4-9-1-16,-2-22 18 15,-6-4 7-15,-3-5-2 16,-14-1 9-16,-3-2 3 15,0 5-10-15,0 4-5 16,-23 4-29-16,-3 12 2 16,-5 9-3-16,-2 9-7 15,-4 0-9-15,3 0 11 0,4 12-38 16,7 15-70 0,9 6-5-16,14 9-64 0,0-5-57 15,6-2-77-15</inkml:trace>
  <inkml:trace contextRef="#ctx0" brushRef="#br0" timeOffset="20095">5719 3298 305 0,'0'0'171'16,"0"0"-30"-16,0 0-8 16,0 0-19-16,0 0-47 15,0 0-19-15,7-64 12 0,-7 64-28 16,0 0-32-16,0 6-10 15,-11 19 10-15,2 14 0 16,3-3 1-16,6-1 1 16,0 2-1-16,0-13 1 15,0-6 1-15,15-6-1 16,13-12-2-16,-4 0 9 16,-1-9 6-16,3-19 6 15,-9-1 25-15,-4-7 15 16,-6 3-25-16,-7 0 0 15,0 0-17-15,0 6-8 16,-7 0-11-16,-20 8-1 16,1 4-11-16,3 9-43 0,3 6-60 15,9 0-50 1,11 0-79-16,7 0-138 0</inkml:trace>
  <inkml:trace contextRef="#ctx0" brushRef="#br0" timeOffset="20468">6143 2918 458 0,'0'0'201'15,"0"0"-55"-15,0 0-19 16,0 0-40-16,0 0-48 16,0 0-19-16,-63 58 7 0,46-7 6 15,11 0-11 1,2 6-2-16,4 0-8 0,0 1-2 15,0-2-7 1,0-4 1-16,0-13-2 0,0-12 1 16,7-9-3-16,-4-12-47 15,1-6-51-15,-1 0-4 16,-3 0 33-16,0-30-26 16,0-3 29-16,0 2 52 15,-13 4 10-15,0 9 2 16,2 7 2-16,2 1 4 15,4 4 7-15,2 3 15 16,3 1 5-16,0-4-4 16,0 0-13-16,37-4-8 15,24-5-3-15,15 3-6 16,11-5-97-16,-10 1-370 0</inkml:trace>
  <inkml:trace contextRef="#ctx0" brushRef="#br0" timeOffset="20793">6562 2898 498 0,'0'0'177'16,"0"0"-76"-16,0 0 2 15,0 0-28-15,0 0-37 16,0 0-29-16,70-36-4 0,-30 38 2 15,-7 25 1-15,-2 9-7 16,-14 7 5-16,-14 1-1 16,-3 11 1-16,0-4 7 15,-24-3 1-15,4-5 3 16,3-16 2-16,6-6-5 16,8-9 3-16,3-4-6 15,0-1-10-15,20-7 4 16,47 0 1-16,34-13-6 15,26-28-5-15,-3-7-120 16,-28 5-165-16</inkml:trace>
  <inkml:trace contextRef="#ctx0" brushRef="#br0" timeOffset="22501">539 4404 282 0,'0'0'184'16,"0"0"-53"-16,0 0-17 15,0 0 8-15,0 0-17 16,0 0-36-16,-67-111-30 16,87 96-15-16,41-6-18 15,38 0 11-15,56 0 3 0,51-3 18 16,62 0-17-16,43 0-12 15,33 5-3 1,20 7-3-16,0 1 2 0,7 5 0 16,-10-4-1-16,-9 2-1 15,-8-1-1-15,-20-7-2 16,-11 1 2-16,-4-6-2 16,-19-3 8-16,-16-8-1 15,-2-1-4-15,-26-4 2 16,-21 1-1-16,-19 6-2 15,-32 3 6-15,-33 6-1 16,-28 8 7-16,-29 2-3 16,-21 5-4-16,-13 0 1 15,-2 2 3-15,2-2 1 16,2 4 1-16,3-4-4 0,-6-1-2 16,2 1 0-16,-4-2-1 15,-4-1-2-15,-10 3-2 16,-10 2-1-16,-6 4-1 15,-3 0 0-15,3 0 0 16,2 0-1-16,12 0 1 16,-2 0 0-16,2 6 3 15,-1 1-2-15,-7-7 1 16,-3 2-1-16,-14-2-1 16,-1 0-3-16,-5 4-30 15,-14 4-134-15,-53-4-257 16</inkml:trace>
  <inkml:trace contextRef="#ctx0" brushRef="#br0" timeOffset="24168">719 5045 466 0,'0'0'163'15,"0"0"-62"-15,0 0 31 16,0 0-12-16,0 0-45 16,0 0-30-16,-100-180-11 15,100 149-6-15,10 4-12 16,18 9-6-16,-2 7-8 16,4 7-2-16,7 4-2 15,-5 0-2-15,2 19-1 16,-7 14 2-16,-4 6 2 15,0 5 0-15,-6 2 1 16,-3-4 1-16,-8-9-1 16,1-11 3-16,-3-14-2 0,-4-5 0 15,7-3 0 1,-4 0 5-16,-3 0 0 0,6-18 7 16,2-18-10-16,7-12-1 15,2-6-2-15,3 2 2 16,4 4-1-16,-4 15-1 15,-6 10 0-15,-5 13-1 16,-6 10 0-16,2 0-1 16,-2 0-5-16,6 12-3 15,5 21 8-15,-2 7 2 16,6-1 0-16,2 3-2 16,-3 0-5-16,3-9 6 15,-6-6-6-15,-2-9 4 16,-1-12 3-16,-2-6 0 0,12 0 0 15,5-3 2 1,14-27 0-16,4-6 1 0,-7 0 0 16,-5 0-2-16,-11-1 14 15,-8 4 18-15,-9 0-12 16,-4 6 16-16,0 10-7 16,0 10-7-16,0 7-11 15,0 0-12-15,0 0-4 16,0 7-16-16,0 20 20 15,0 6 0-15,0 2 0 16,10-4 0-16,11-1 1 16,5-9 1-16,0-9-2 15,8-6 0-15,2-6-1 16,1 0 2-16,4 0-1 16,-4-25 0-16,-8-2 2 0,-6 0 1 15,-9 0-1-15,-4 0 0 16,-10 9 1-16,0 1-1 15,0 7 2-15,0 5 0 16,0 5 1-16,0 0-5 16,0 0-5-16,0 0-4 15,0 15-6-15,0 12 12 16,0 6 3-16,6-4 3 16,19 2-3-16,4-4-1 15,8-10-1-15,-1-4-1 0,4-10 3 16,1-3-1-16,-1 0 1 15,-6-10-2-15,-4-13 2 16,-7-4 2-16,-6-6 5 16,-8-6-6-16,-6-7 2 15,-3-4 1-15,0-8 7 16,0 4 6-16,-9 0-10 16,-8 15 9-16,0 14 3 15,4 10 1-15,3 9-9 16,7 6-4-16,3 0-7 15,0 0-6-15,0 19-17 16,0 29 23-16,0 12-1 16,17 10 1-16,12-11 0 15,5-2-1-15,-1-9 1 16,1-11-6-16,0-10-3 0,-8-12-12 16,-2-6 5-16,-4-9 12 15,0 0 4-15,0 0 0 16,0-30 5-16,-4-9 0 15,1-9-5-15,-6-6 1 16,-5-4 4-16,-3 1-1 16,-3-3 12-16,0 3-2 15,0 5-6-15,-20 10 5 16,3 15 2-16,4 15-11 16,7 10-4-16,1 2-3 15,5 29-13-15,0 37-3 16,0 28 19-16,0 11 1 0,5-5-1 15,21-11 0-15,10-16 4 16,1-19-3-16,7-15-2 16,-7-18 0-16,0-9 0 15,-4-12 1-15,1 0 0 16,6 0 0-16,-10-30 4 16,-1-3-3-16,-9 0 2 15,-15 5-3-15,-5 1-1 16,0 7-7-16,-34 5-74 15,-4 2-74-15,-2 13-35 16,8 0-175-16</inkml:trace>
  <inkml:trace contextRef="#ctx0" brushRef="#br0" timeOffset="25726">4613 4871 553 0,'0'0'135'0,"0"0"-39"15,0 0 22 1,0 0-16-16,9-157-15 0,9 133-31 16,-5 9-27-16,-3 10-12 15,1 5-13-15,4 0-4 16,2 0-4-16,6 11-7 15,1 22 3-15,-4 12 2 16,-3 3 5-16,-14 4-1 16,-3-2 4-16,0-4 2 15,0-16-3-15,0-9 0 16,0-15 1-16,0-6 4 16,0 0-4-16,0 0 12 15,0-3 14-15,0-21-19 16,0-12-3-16,0 0 2 0,0-10-3 15,11-1 0-15,9 1-1 16,3 4-4-16,-3 9 3 16,1 12-5-16,-6 9 2 15,-1 12-8-15,3 0 0 16,3 0 1-16,-3 18-6 16,3 18-2-16,-7 3 5 15,-2 3 1-15,-5-3 1 16,0-5-3-16,5-10 4 15,-2-9 6-15,2-6 0 16,-5-6 0-16,1-3-1 16,0 0 2-16,3 0 4 15,4-10 7-15,1-17-3 0,2-2 4 16,-3-4 4 0,3 2 3-16,-5-2-6 0,-1 3 4 15,2 3-7-15,-6 9-4 16,-3 6-5-16,-1 12 0 15,-3 0-1-15,0 0-16 16,3 6-8-16,0 31 17 16,8 4 4-16,-2 7 0 15,5-2-2-15,-2-7-2 16,9-9-6-16,-1-12-5 16,0-6 1-16,6-9 13 15,-6-3 4-15,1 0 0 0,-4 0 5 16,-7-21-4-16,0-6 5 15,-4-3 3-15,-1 0 3 16,-5 0 8-16,0-1-1 16,0 7-1-16,0 3-8 15,0 9-5-15,0 7 0 16,0 5-5-16,0 0-3 16,0 0-14-16,9 21-6 15,8 12 17-15,0 6 1 16,2-1-12-16,1-1-4 15,0-10 14-15,8-6-10 16,-2-12-1-16,4-9 1 16,1 0 13-16,-2 0 4 15,-3-24 3-15,-2-13 1 16,-4-4 5-16,-3-11 13 0,0-2 14 16,-14-6-11-16,-3 0 2 15,0 6 6-15,0 9-5 16,-9 12 2-16,-11 9-7 15,3 9 0-15,3 11-8 16,4 4-15-16,10 0-9 16,0 43-14-16,0 20 23 15,0 18-1-15,17-3 1 16,10-3 0-16,-1-17 0 16,0-14-8-16,9-13-11 15,2-14-2-15,6-11 6 16,4-6 10-16,2 0 5 0,9-33 2 15,-9-9 4 1,-2-5-3-16,-10-14 2 0,-17-1 11 16,-6-11 8-16,-14-2 8 15,0 5 4-15,-11 2-9 16,-15 13-12-16,3 19-1 16,6 18 2-16,3 12-5 15,11 6-11-15,-1 36-20 16,4 43-1-16,0 20 21 15,0 3 4-15,7-6-3 16,27-18-1-16,12-15 1 16,1-17-1-16,-1-10-1 15,9-18-10-15,-6-12-43 16,-2-6-56-16,-7 0-136 0,-26-19-393 16</inkml:trace>
  <inkml:trace contextRef="#ctx0" brushRef="#br0" timeOffset="27004">7658 3779 267 0,'0'0'130'0,"0"0"-12"15,0 0-33-15,0 0-7 16,0 0-18-16,0 0-14 16,0 0-3-16,0-18-11 15,0 14-14-15,0-4-14 16,0-1 5-16,0-7-5 15,0-1-4-15,0 2-2 16,0 3-4-16,0 0-11 16,0 5-4-16,0 7 11 15,0-2 1-15,0-2-2 16,0 4 2-16,0 0 0 0,0 0 5 16,0 0 3-1,0-2 1-15,0 2 3 0,0 0 4 16,0-4 2-16,0 4 5 15,0 0 1-15,0 0 3 16,6 0-7-16,24 0-2 16,27 0 11-16,33-2 11 15,37-4 1-15,37-7-2 16,36-10-10-16,38-8-10 16,27-8-4-16,22 0-2 15,7 3-4-15,-7 0 1 16,-19 6 1-16,-31 9-1 15,-34 0 0-15,-35 6-1 16,-35 3 4-16,-29-4-4 0,-26 7 0 16,-19 1 3-16,-8-5 11 15,-11 5 9-15,-11-4-10 16,-12 3-9-16,-13 3-4 16,-4-4 0-16,-4 1-84 15,-50 1-222-15,-26 4-380 16</inkml:trace>
  <inkml:trace contextRef="#ctx0" brushRef="#br0" timeOffset="27470">8219 2134 137 0,'0'0'218'0,"0"0"-115"16,0 0-41-16,0 0-8 15,0 0-18-15,0 0-4 16,-167-27 20-16,167 27-20 16,0 0 18-16,0 0 11 15,0 0 7-15,0 0-9 16,0 0-2-16,0 0-8 15,0 0-19-15,0 2-18 16,0-2-7-16,0 4-5 16,0 4-1-16,-6 13-15 15,-5 19-42-15,-5 17-46 16,-9 21-72-16,2 9-114 16</inkml:trace>
  <inkml:trace contextRef="#ctx0" brushRef="#br0" timeOffset="28093">8019 2362 231 0,'0'0'134'0,"0"0"0"16,0 0-26-16,0 0-15 16,0 0 0-16,0 0-7 15,-74-51-20-15,68 51-13 16,3 0-19-16,3 0-15 15,-4 18-12-15,0 33-1 16,1 21 5-16,-7 27 29 16,7 19-2-16,3 17 7 15,0 19 8-15,0 23-16 16,13 22 3-16,10 14-12 16,5 13-2-16,-10 15-3 0,3 5-3 15,-14 25 4 1,-7 26 0-16,-10 14 21 0,-37 19 7 15,-3 7-29-15,4-18-9 16,12-12-12-16,14-39 6 16,6-28 0-16,11-17-1 15,-1-22 3-15,4-14 0 16,-3-16-3-16,0-12 3 16,-8-14-6-16,2-16 4 15,3-23-2-15,6-31-4 16,0-33 1-16,0-22-3 15,0-13 0-15,0-7 0 0,0 0 1 16,0 0 7-16,0-7-8 16,0-55 0-16,0-34-72 15,29-37-81-15,15-32-159 16,13-28-217-16</inkml:trace>
  <inkml:trace contextRef="#ctx0" brushRef="#br0" timeOffset="29067">8771 2877 489 0,'0'0'161'0,"0"0"-31"0,0 0 6 16,0 0-36-16,0 0-15 15,0 0-20-15,0-46-24 16,0 46-27-16,0 0-14 16,0 19-10-16,0 14 8 15,-8 2 4-15,8-4-2 16,0-4 2-16,0-6-1 16,0-6 2-16,8 0-3 15,12-9 7-15,7-6-2 16,5 0-5-16,2 0 5 15,7-13 1-15,-4-10-2 0,2-8 3 16,-8 2-4-16,-5-2-1 16,-9-8 3-1,-5 3-4-15,-7 0 4 0,-5 3 0 16,0 12 3-16,0 9-1 16,0 9-6-16,0 3-1 15,0 0-2-15,-5 0-17 16,-4 0 7-16,-2 6 11 15,2 12 1-15,3 0 0 16,3 6-1-16,3 7 1 16,0 2 0-16,0 2 0 15,9-1 0-15,11-1 0 16,0-4-2-16,0-4 2 16,4-4 0-16,-15 0 4 15,-1-3-4-15,-8-3 0 0,0 3-3 16,0-3 1-16,0 3-7 15,-34 1-46-15,-7-5-66 16,-5-8-6-16,2-3-20 16,4-3-15-16,8-3-96 15</inkml:trace>
  <inkml:trace contextRef="#ctx0" brushRef="#br0" timeOffset="29411">8827 2543 358 0,'0'0'127'15,"0"0"-22"-15,0 0-35 16,0 0-30-16,0 0-32 16,0 0 0-16,-64 33-2 15,64-10-2-15,0 5 1 16,0-10-3-16,24-9 5 15,7-6 13-15,-2-3 36 16,5 0 17-16,-7-3-2 16,2-21-13-16,-12 3-11 15,-6-4 1-15,-11 2-1 0,0-2-9 16,0 5-23 0,0 5-11-16,-14 5-4 0,-3 4-6 15,8 6-36-15,-2 0-115 16,5 0-38-16,6 12 6 15,0 7-248-15</inkml:trace>
  <inkml:trace contextRef="#ctx0" brushRef="#br0" timeOffset="31413">9382 2543 462 0,'0'0'130'0,"0"0"-27"16,0 0 5 0,0 0-12-16,0 0-42 0,0 0-43 15,104-63-1-15,-51 51-4 16,4-1 0-16,-14 7 6 16,-12 4 3-16,-15 2-7 15,-13 0-8-15,-3 0 1 16,0 0-2-16,0 0-4 15,0 11-3-15,0 26 8 16,0 17 5-16,0 8-4 16,-6 8 3-16,3-4-2 15,3-3 0-15,0-6-2 16,0-12 2-16,0-5 1 16,0-13 0-16,0-13-3 15,0-1 0-15,0-10 1 0,0-3 2 16,0 0 3-1,0 0 6-15,-3 0-3 0,-1 0 3 16,-3 0-4-16,4-9-7 16,3-4 6-16,0-2-3 15,0-3-4-15,0 1 0 16,14 2 0-16,6-3-2 16,9 3 0-16,-2-1 2 15,7 1 0-15,3 3 0 16,-8-3 1-16,-2 9-1 15,-7 0 3-15,-9 6-7 16,-2 0 4-16,-1 0-4 0,1 0 1 16,-3 0-6-16,-3 0 6 15,5 12 1-15,-5 0-1 16,-3-3 0-16,0-5 0 16,0 2 3-16,0-4 1 15,0-2 3-15,0 0-4 16,0 0 7-16,0 0-2 15,0 0 9-15,0 0-4 16,0 0-4-16,-14 0-6 16,-6 0-2-16,5 0-2 15,-2 9 2-15,-4 13-2 16,11 8 0-16,0 3 3 16,10 0-1-16,0 0 2 0,3-10-11 15,27-7 7 1,4-7-4-16,3-9-10 0,-1 0 17 15,-2-3 0-15,-8-24 2 16,-3-9 2-16,-5-6 0 16,-12-6 0-16,1-12 8 15,-3-7 8-15,-4-2-2 16,0-3-4-16,0 6 8 16,0 8 9-16,-4 10-7 15,-9 21 3-15,3 12 2 16,2 15-24-16,-1 0-4 15,-5 18-17-15,-6 39 15 0,5 16 2 16,1 14 1-16,14 3 1 16,0-6-3-16,9-2 4 15,25-14-2-15,3-7-1 16,-1-19 0-16,-2-12 2 16,-8-12 0-16,-6-15-2 15,1-3 0-15,-1 0 3 16,0-24 2-16,3-15-5 15,-9 0 2-15,-5 0-2 16,-9-3 0-16,0-4 6 16,0 1-6-16,0 12 2 15,-13 6-3-15,3 16 1 16,7 7-6-16,0 4 2 16,-5 6-16-16,5 36 4 15,0 12 15-15,3 6 1 0,0-2 0 16,0-7 2-16,3-9-2 15,14-15-2-15,3-8 2 16,-3-11 1-16,0-8-1 16,2 0-5-16,-2 0 5 15,3-6 5-15,0-15-4 16,-3-6 2-16,1-3-2 16,-9 3-1-16,2 6 2 15,-5 6-1-15,0 6-1 16,-3 9 0-16,5 0-5 15,1 0-1-15,-3 18-11 16,5 12 5-16,-1 3 6 0,-3-3 3 16,-4-3 0-16,4-6 3 15,-1-5 0-15,-1-10-14 16,-2-4-6-16,0-2 18 16,3 0 2-16,5 0 3 15,1-21 0-15,2-12-3 16,3 0 0-16,0 3 2 15,-1 0-1-15,-5 9-1 16,-2 6 0-16,-1 6 2 16,-5 6-3-16,3 3 1 15,3 0-12-15,2 0 2 16,9 17 6-16,-6 5-3 16,2-1 6-16,1-3 1 0,0-6 0 15,6-6 2-15,-3-6 3 16,3 0-1-16,1 0-1 15,-7-27-1-15,3-15 7 16,-3-10-7-16,-5-4 2 16,-1-8 13-16,-11-2 12 15,0 0 2-15,0 3 11 16,-17 5-9-16,-6 4 2 16,6 16 3-16,3 11-13 15,8 15-1-15,6 12-19 16,0 0-5-16,-3 39-20 15,0 32 12-15,-5 23 7 0,5 2 1 16,3-2 6 0,0-11-6-16,0-8-1 0,11-17-30 15,12-16-36-15,-3-12-29 16,-8-18 13-16,-1-9-23 16,-8-3 12-16,-3-6 69 15,0-24-18-15,0-6 7 16,-17 0 8-16,-12-3 18 15,-5 0 6-15,4 5 2 16,4 7 2-16,6 9 0 16,9 9 10-16,8 7-4 15,3 2 9-15,0 0-14 16,0 0-1-16,14 0-1 0,26 0 1 16,13 0 6-1,4-12 1-15,-4-1-5 0,-7-5 6 16,-15 7 11-16,-11 1 20 15,-13 8 3-15,-4 2 7 16,0 0-14-16,5 0-33 16,4 6-2-16,-1 27-9 15,-5 9 9-15,0 3 6 16,2-1-4-16,-2-7 0 16,0-4 5-16,2-6-6 15,-5-12 0-15,4 3-1 16,-7-9 0-16,0-9-85 15,0 0-54-15,0 0 22 16,0-24-315-16</inkml:trace>
  <inkml:trace contextRef="#ctx0" brushRef="#br0" timeOffset="31718">11126 2551 266 0,'0'0'129'15,"0"0"-38"-15,0 0-25 16,0 0-41-16,0 0-7 16,0 0-9-16,0 0-4 15,-23 60 6-15,37-47-1 0,12-5 26 16,5-8 13 0,-8 0 25-16,-10 0 0 0,1 0-11 15,-5-11-9-15,-4-7-12 16,-5-3-2-16,0 0-11 15,0-4-17-15,-14 7-12 16,-13 9-1-16,0 3-13 16,0 6-27-16,4 0-76 15,6 31-25-15,11 11-40 16,3 3-260-16</inkml:trace>
  <inkml:trace contextRef="#ctx0" brushRef="#br0" timeOffset="32699">11441 2964 406 0,'0'0'182'0,"0"0"-61"16,0 0-6-16,0 0-22 15,0 0-43-15,-47-160-16 16,24 145-14-16,9 9-3 15,5 6-16-15,-8 0-1 16,3 12-12-16,-2 30 10 16,2 10 2-16,11 2-1 15,3-6 1-15,0-3 1 16,17-12 4-16,13-12-4 0,-1-6 0 16,5-12 2-1,4-3 7-15,0 0-1 0,3-30-5 16,-1-1 4-16,-6 2-7 15,-4-4 3-15,-10 2 5 16,0 4-5-16,-6 10 11 16,-8 5-10-16,3 12 2 15,-1 0-7-15,1 0-18 16,5 12 10-16,-4 15-4 16,0 2 12-16,-3-4-1 15,-1-4 4-15,-2-6-6 16,3-3 2-16,-1-9-9 15,-3-3 8-15,-3 0 2 16,0 0 10-16,0-6-4 0,0-16-2 16,0-5-4-16,-9 0 4 15,-8 6-4-15,0 0 0 16,1 7 1-16,5 5 2 16,8 5-3-16,3 4-2 15,0 0-14-15,-3 9-3 16,3 24 19-16,0-6 1 15,0 4-1-15,0-8-12 16,0-4-5-16,9-1 2 16,2-12-5-16,-2-3 8 15,5-3-3-15,-1 0 15 16,-2 0 0-16,6-9 4 16,-5-6 0-16,2-3-4 0,-5 6 4 15,5-3 7-15,-7 6 3 16,0 3-2-16,3 2-8 15,-4 4-4-15,2 0-4 16,4 0-4-16,-1 13 0 16,6 5 5-16,-2 3 3 15,6-6 1-15,2-7-1 16,0-4 1-16,5-4 2 16,-5 0 3-16,0-18 0 15,1-15 0-15,-1-7 19 16,-3-14 10-16,-6-9 15 15,-11-3-4-15,-3-9 6 0,0 0-3 16,-17 3-3-16,-12 6-13 16,-2 14-7-16,4 13-3 15,7 18-6-15,3 18-9 16,8 3-8-16,-5 24-19 16,-3 42 16-16,1 19 3 15,5 14 1-15,11 0-1 16,0-3 1-16,7-6 0 15,27-9-1-15,6-14-11 16,3-13-50-16,7-15-33 16,4-15-54-16,-4-15-48 15,0-9-226-15</inkml:trace>
  <inkml:trace contextRef="#ctx0" brushRef="#br0" timeOffset="42911">502 5656 345 0,'0'0'89'0,"0"0"-54"16,0 0-9-16,0 0 72 16,0 0-17-16,0 0 48 15,0 0-97-15,224 36 24 16,-113-36-6-16,22 0-19 16,28-9-10-16,30-12-2 15,29 3-13-15,30-1-3 16,15 8 2-16,4 1-4 15,-7 8 1-15,-4 2 2 16,-6 0-3-16,-7-4 0 0,-7 4 4 16,-4-6-5-16,-5-3-1 15,5 3 0-15,8-6 1 16,-2 1 2-16,-9 5-2 16,-10 0 4-16,-18 0-4 15,-13 2 0-15,-2-5 2 16,9 1 2-16,0-8-3 15,4-2-1-15,-12 6 0 16,-4-6-1-16,9 0 1 16,20-3 0-16,17-3 0 15,-5 6 2-15,2-1-2 16,-28 5 0-16,-33-1 0 16,-16 3 0-16,-15 3 2 0,5-1-2 15,3-5 0-15,10 1 0 16,-4-7 0-16,1-4 0 15,5 2 0-15,9-8-1 16,5 8 1-16,1 1 0 16,-4 4-1-16,-17 6 2 15,-13 0-1-15,-13 3 1 16,-11 0-1-16,3 4 0 16,2-5 0-16,9-2 1 15,21 0 4-15,2 6-5 16,0 0 0-16,-10 0-1 15,-19 3 1-15,-25-3 0 16,-29 3 0-16,-19 0 0 16,-25 0 0-16,-11 0 1 0,-4 0 3 15,-2-3 7-15,4 3 3 16,4-3-5-16,3 3-7 16,12-3-1-16,5 6-1 15,2 0-1-15,4 0 1 16,-9 0 0-16,-14 0-12 15,-17 0-115-15,0 0-252 16</inkml:trace>
  <inkml:trace contextRef="#ctx0" brushRef="#br0" timeOffset="50688">8774 4278 585 0,'0'0'201'0,"0"0"-89"16,0 0 25-16,0 0-8 15,0 0-39-15,0-183-3 16,-17 140-34-16,3 10 2 15,2 6-16-15,1 16-7 0,5 7 5 16,3 4-19-16,3 0-15 16,0 0-3-16,-3 45-10 15,-5 34 1-15,-5 26 9 16,3 18 0 0,0 0 5-16,3-8-2 0,7-7 0 15,0-9-2-15,0-8 1 16,7-16 1-16,10-21-3 15,-4-18 0-15,-2-14-5 16,-5-17-24-16,-3-5-3 16,-3 0 16-16,0-27 13 15,0-21-10-15,0-21-27 16,-23 3 19-16,-21-1-30 16,4 7-20-16,-7 12 38 15,7 15 6-15,8 9 5 0,-3 12 3 16,9 9 10-16,6 0-4 15,6 3 13-15,11 0-1 16,3 0 1-16,0 0-3 16,0 0-34-16,0 0 9 15,26 6 15-15,5-3 13 16,10-3 7-16,8 0-5 16,9 0 2-16,4-18 6 15,9-6-6-15,-8-3 16 16,-2 6 16-16,-18 5-12 15,-16 8-4-15,-15 2 0 16,-7 6-6-16,-5-3 0 0,0 3-13 16,0 0-2-16,3 0-6 15,6 11-7-15,8 22 13 16,6 7 1-16,4 5 2 16,1 0 1-16,4 0-1 15,2 0 1-15,-1-8-2 16,-7-8-1-16,-6-4 4 15,-9-10-3-15,-8-7-1 16,-3-2-3-16,0-2-13 16,-20-4 12-16,-23 0 4 15,-7 0 2-15,7-4-2 0,12-19-11 16,18-14 9 0,10-2-3-16,3-5 2 0,3-10 0 15,44-13 2-15,20 4-2 16,2 6 0-16,-2 18 3 15,-24 18 0-15,-19 15 1 16,-7 6 0-16,-10 0-1 16,3 0 0-16,4 0 0 15,-2 12-1-15,5 9 0 16,0 6 1-16,3 2 1 16,1 8 0-16,-1-1-1 15,-8 3 0-15,5-6 1 16,-3-3-1-16,-2-6 1 15,-1-5 3-15,6-8-2 0,2-5 1 16,9-6 4 0,4 0 2-16,12-9-1 0,-1-21 22 15,1-6-13-15,-4-6 13 16,-6-3-16-16,-8-3-2 16,-8 3 11-16,-12 5-4 15,-6 7 2-15,0 16-9 16,0 7-3-16,0 8 2 15,0 2-11-15,0 0-15 16,0 39-7-16,14 11 22 16,6 14 0-16,6-1 2 15,7-9-2-15,4-11-3 16,0-14-1-16,0-10 1 16,-1-17 3-16,1-2 6 15,7-12-2-15,5-26 4 0,2-14-7 16,-15-5 3-16,-8 0 2 15,-19-7 1-15,-9 8 17 16,0 1-9-16,-6 14 11 16,-17 13-7-16,3 16-17 15,6 12-2-15,-3 0-5 16,1 24-4-16,2 27 8 16,8 6 1-16,6 3-1 15,3-5 0-15,37-7 1 16,13-6 0-16,8-9-1 15,5-12-4-15,4-12-7 16,1-6-47-16,-7-3-55 0,-18 0-98 16,-22-27-168-16</inkml:trace>
  <inkml:trace contextRef="#ctx0" brushRef="#br0" timeOffset="74476">299 6826 330 0,'0'0'348'16,"0"0"-229"-16,0 0-17 16,0 0 5-16,0 0-14 15,0 0-36-15,0 0-10 16,-58-163-3-16,58 142-10 16,0 6-15-16,0 3-8 15,0 3-6-15,3 6-5 0,14 3-7 16,7 0 0-1,-4 0 6-15,0 18 0 0,3 9 1 16,-9 9 0-16,3 3 0 16,-8 13 0-16,-2 2-2 15,0-3 1-15,-7-9 1 16,4-17-1-16,-4-14-3 16,3-8-2-16,0-3 2 15,0 0 3-15,11-6 1 16,6-33 3-16,3-9 0 15,7-3-3-15,-10 3 0 16,-3 14 0-16,-6 16 2 16,-8 9-1-16,-3 7 2 15,3 2-3-15,-3 0-3 16,0 0 1-16,0 0-4 0,3 2-3 16,3 19 6-16,5 4 3 15,-2-4-2-15,2 0-3 16,2-7-3-16,-3-1 3 15,8-5-4-15,-6-4-7 16,2-4-3-16,6 0-11 16,0 0 5-16,7-9 24 15,2-13-1-15,-6-1 4 16,-3-2-1-16,-9 11 1 16,-8 1-1-16,-3 7 2 15,3 4 3-15,-3 2-6 16,4 0 0-16,-1 0-8 0,4 8 0 15,3 17 8-15,7 2 1 16,0-6-1-16,6-6 0 16,3-6-3-16,5-6 1 15,-1-3 1-15,-1 0-2 16,-1-6 3-16,-8-24 5 16,-7-9-2-16,1-9 3 15,-14-6-1-15,0 2 8 16,-3 1 3-16,-31 12-3 15,-4 12 18-15,-2 9-26 16,8 9-5-16,-3 9 0 16,9 0-8-16,0 15 7 15,9 24-30-15,7 6-56 0,10 3-90 16,0-5-67 0,7-10-133-16</inkml:trace>
  <inkml:trace contextRef="#ctx0" brushRef="#br0" timeOffset="74859">1258 6353 231 0,'0'0'238'0,"0"0"-93"15,0 0-13-15,-14-180-17 16,8 156 4-16,-2 12-31 16,5 12-43-16,0 0-27 15,3 3-18-15,-3 45-20 0,0 18 20 16,-5 15 2-1,5 6-2-15,3 1 2 0,0-4 3 16,0-9 2-16,11-11-7 16,9-22 0-16,0-15-36 15,-7-19-50-15,-3-8-12 16,-6 0-14-16,-4-8 65 16,0-25 20-16,-4-3 23 15,-19-1-3-15,-2 1-38 16,2 6 45-16,8 0 31 15,-2 9-5-15,6 3 9 16,8 9-9-16,3 3 1 16,0 0-27-16,3 3-1 15,40-3 0-15,15 3-11 16,8 0-74-16,-2 3-20 0,-4 0-69 16,-13 0-187-1</inkml:trace>
  <inkml:trace contextRef="#ctx0" brushRef="#br0" timeOffset="76021">1626 6570 376 0,'0'0'156'16,"0"0"-65"-16,0 0-10 15,0 0 2-15,0 0-25 16,0 0-38-16,-14-135-12 0,25 126-8 15,1 9 1-15,5 0-1 16,0 0 1-16,3 15-1 16,0 12-1-16,-4 3 1 15,-2 12 3-15,-5 3 1 16,-1 3-3-16,-2-6 1 16,0-11 2-16,2-10-4 15,-2-13 1-15,0-4 2 16,-2-4-3-16,0 0 11 15,2-18 4-15,4-22-7 16,4-11-5-16,6-3 5 16,6 0-6-16,-3 3 0 15,5 8-2-15,-12 16 4 0,-5 13-4 16,-2 11 1 0,-1 3-1-16,1 0-13 0,5 17 1 15,-2 14 9-15,2 2 3 16,-4 0-1-16,0-3 2 15,0-6 0-15,4-6-1 16,0-9-2-16,1-6 1 16,2-3-2-16,3 0 3 15,1-9 0-15,-4-18 0 16,0-3 6-16,-2-3 3 16,2-1-4-16,0 1-2 15,-7 6 6-15,-3 10-4 0,0 5 9 16,-7 8 3-1,0 1-5-15,0 3-12 0,0 0-18 16,6 9 5-16,1 18 13 16,3 6 4-16,4 1-4 15,-2-7 1-15,5-3-1 16,3-6 0-16,-6-9 0 16,-1-6-3-16,-2-3-7 15,-2 0 10-15,2-15 14 16,-2-12-10-16,2 0-1 15,-5-3 12-15,-3 0-2 16,0 9 2-16,-3 2-2 16,0 11 4-16,0 8 7 15,0 0-24-15,3 0-8 16,8 18-13-16,6 15 12 0,3 9 9 16,4 0 5-16,2-6-5 15,4-9-15-15,4-9 5 16,6-18-11-16,3 0 13 15,-2-9 8-15,-6-30 2 16,-4-9 0-16,-7-10 5 16,-12-2-5-16,2-5 3 15,-14-8 13-15,0 7 1 16,0 6 7-16,-9 9-6 16,-15 11 13-16,0 17 3 15,3 17-17-15,6 6-17 16,1 14-2-16,5 47-9 0,9 17-1 15,0 12 10-15,20 1-1 16,23-14 3-16,7-10-4 16,3-22 2-16,1-18-2 15,-1-18-6-15,-2-9 8 16,1-6 6-16,-5-36-2 16,-4-15 7-16,-12-13-6 15,-7-5-2-15,-18-8 0 16,-6-5 1-16,0 1-4 15,-23 5 11-15,-10 19-4 16,-4 21 18-16,6 22 1 16,4 20-13-16,4 20-13 15,6 62-8-15,8 38-4 16,9 15 12-16,0-12-1 0,40-14 3 16,27-25-4-16,20-15 4 15,16-20-4-15,4-14-17 16,-10-16-152-16,-17-17-290 15</inkml:trace>
  <inkml:trace contextRef="#ctx0" brushRef="#br0" timeOffset="77635">4750 6248 561 0,'0'0'121'0,"0"0"-34"0,0 0 9 16,0 0-13-16,0 0-33 16,-7-162-17-16,7 135-10 15,0 6-6-15,10 6 1 16,-3 5-18-16,6 4-2 16,7 6-3-16,8 0 3 15,8 4 1-15,-2 23-4 16,-5 6 2-16,-6 3-2 15,-6 0 5-15,-6-3 2 16,-8-9-1-16,0-6 0 16,-3-9-1-16,0-9 4 15,0 0-3-15,0 0 7 0,0 0-3 16,4-9 11-16,6-27-9 16,9-15-4-16,9-6-3 15,1-6 4-15,1 9-3 16,-5 14 5-16,-13 16 1 15,-1 13-4-15,-11 5-3 16,6 6 0-16,3 0-7 16,5 17-6-16,3 22 4 15,4 7 4-15,-4-1 5 16,-2-1 5-16,2-7 0 16,-3-10-4-16,-1-6 0 15,1-9-1-15,-8-6 0 0,1-6 0 16,0 0 0-1,-1 0 0-15,8-9 6 0,-2-15 3 16,5-6-5-16,-3-3-1 16,3-1-1-16,-7 7 0 15,-4 6 1-15,2 7-1 16,-5 8 2-16,0 3-2 16,0 3-4-16,0 0-11 15,5 17-8-15,1 16 19 16,5 1 2-16,-2 5 1 15,2-9-1-15,6 3 0 16,-2-12-2-16,-1-9 0 16,-5-3-5-16,-1-9 5 15,-2 0 0-15,-3 0 2 16,8-18 7-16,0-12 0 0,-1-9-3 16,-3 3-2-16,-3 0 5 15,-1 5-4-15,2 14 4 16,-2 7-5-16,-3 4 1 15,0 6-3-15,0 0-7 16,5 10-11-16,1 17 1 16,5 15 17-16,-5-1 2 15,9-1-2-15,2-1-7 16,3-8 4-16,0-14 0 16,4-5-22-16,4-12-4 15,-2 0 21-15,8-18 8 0,-3-21 8 16,-7-6-2-16,-4-9-1 15,-6-6 11-15,-14-4-6 16,0-2 6-16,-3 6 12 16,0 6-15-16,0 9-6 15,-11 15 4-15,-1 15-3 16,1 11 9-16,8 4-17 16,0 13-6-16,3 38-7 15,0 28 12-15,0 13-2 16,0 5 3-16,26-10 0 15,8-12-3-15,10-17 3 16,2-17-12-16,1-14-1 16,-4-12-12-16,1-15 14 15,-7 0 10-15,-3-21 1 0,-2-27 7 16,-1-15 0 0,-7-9-3-16,-12-15 2 0,-4 0 0 15,-8 5-3-15,0 10 11 16,-5 21 4-16,-15 18 8 15,1 18-3-15,6 11-4 16,2 4-19-16,1 43-7 16,4 29-1-16,-2 24 8 15,8 0 0-15,0-5 0 16,24-13 0-16,16-21 0 16,6-9-4-16,3-15-8 15,-3-12-83-15,-9-11-135 0,-10-10-169 16</inkml:trace>
  <inkml:trace contextRef="#ctx0" brushRef="#br0" timeOffset="78765">128 7292 448 0,'0'0'108'0,"0"0"-36"0,0 0-41 15,0 0 9-15,0 0-2 16,0 0 28-16,200-9-19 16,-99 9-4-16,35-6 0 15,38-6-16-15,44-12-1 16,43-4-2-16,37-10-9 16,29-5-3-16,20 5 0 15,-9-1-6-15,-17 6 5 0,-11-1-9 16,-22 4 0-16,-12 6 5 15,-4 0-7-15,-12 3-1 16,14 0 1-16,21 3 0 16,6-1 0-16,3 5 0 15,-14 5 2-15,-19 3 3 16,-17-3-4-16,-10-1 0 16,-10-2 1-16,-3-5-2 15,9-4 1-15,3-1-1 16,19-1 0-16,-1-2 0 15,5-2-1-15,0-3 1 16,-14 3 5-16,-7 3-3 16,-25 0-3-16,-12 0 1 15,-14 3 0-15,-8-3 0 16,-5 0 1-16,-4 8 0 0,-6 2 0 16,-10 1-1-16,-19 7-2 15,-14 4 2-15,-18-1 3 16,-6 3-3-16,3 0 0 15,0-3 0-15,13 0 3 16,0-7-3-16,7 2 0 16,-3-7-1-16,-17-4 2 15,-14 5-1-15,-22-1 0 16,-27 5 1-16,-21 2-1 16,-20 1 2-16,-3 4 4 15,0 0-6-15,0 3-31 0,-3 0-124 16,-17 0-120-16</inkml:trace>
  <inkml:trace contextRef="#ctx0" brushRef="#br0" timeOffset="89712">8922 5608 726 0,'0'0'219'0,"0"0"-63"16,0 0-13-16,0 0-25 15,0 0-33-15,0 0-37 16,0 0-7-16,0-103-20 16,0 103-16-16,0 22-5 15,0 38-4-15,0 36 4 16,3 21 5-16,6 13-4 16,-1 5 2-16,-2-3-2 15,0-5 2-15,2-13-2 16,-2-21 0-16,3-21 0 15,2-27 0-15,-1-18-1 16,0-12 0-16,3-15-6 0,7 0-5 16,6-27 4-16,2-33 7 15,-5-12 4-15,-13-15-3 16,-10-10 1-16,0-8 2 16,-6-6-4-16,-29 9-3 15,-8 15 2-15,-13 21 1 16,-7 17 0-16,-4 16 0 15,0 12-4-15,10 12 3 16,10 6-3-16,24 3-5 16,6 0 0-16,14 0-12 15,3 0-3-15,0 0-6 16,0 0-2-16,43 12 15 16,13-9 2-16,22-3-2 0,18 0 13 15,5-15 3-15,3-18 2 16,-8 0-1-16,-13-4 0 15,-11 14 5-15,-20 7-4 16,-14 5 0-16,-15 1 4 16,-14 8-1-16,-9-2 0 15,0 2-4-15,0 2 0 16,0 0 4-16,0 0 0 16,-3 0-3-16,-26 0 3 15,-12 2 0-15,-2 20 1 16,-4-1-3-16,1 6 0 15,2 6-2-15,4 0 0 0,9 12-1 16,16-6 1-16,7 0-2 16,8-8-1-16,0-16-2 15,23-3-4-15,21-12 1 16,10 0-2-16,6 0 7 16,-1-22 1-16,-1-16 2 15,-12-5 5-15,-9 1 3 16,-10 0-4-16,-7 5 5 15,-14 10-4-15,-1 10 6 16,-5 5 5-16,0 8 3 16,0 2-8-16,-8 2-6 15,-8 0-5-15,-1 8-3 16,0 26-2-16,8 2 2 16,9 6 2-16,0 3-1 15,15-6 0-15,26-6 0 0,13-15 0 16,-1-12-4-16,1-6-1 15,-4 0 7-15,-4-30 7 16,-6-12-6-16,1-12 7 16,-9-9-5-16,-1-3 4 15,-4-4-4-15,-16 7 3 16,-11 6 9-16,0 12 2 16,0 9-2-16,-21 15-5 15,-7 12 0-15,-1 9-8 16,-8 0-2-16,-3 33-2 15,4 18-2-15,2 18 3 0,14 13-1 16,16 20 2-16,4 0-2 16,0-6 3-16,41-14-2 15,5-28 1-15,9-24-8 16,-3-15 6-16,3-15-11 16,-3 0 11-16,-2-18 2 15,1-30 6-15,-11-10 1 16,-1-13-4-16,-8 1 2 15,-5 4-2-15,-8 9-2 16,-12 15 1-16,-6 18 3 16,0 11-3-16,0 7 1 15,0 6-3-15,0 0-2 16,0 6-14-16,0 34 6 16,3 14 9-16,11 6-1 0,0 9-3 15,-5-6-3-15,5-6 8 16,-11-8-5-16,-3-13 0 15,0-12-15-15,0-6-15 16,0-12 5-16,-17-6 11 16,-3 0 18-16,3-19 2 15,4-10 0-15,3-2 1 16,6 4-2-16,4 4 1 16,0 4-1-16,0 1-4 15,11 3-10-15,25-6-6 16,15-3 13-16,13-6 4 15,2-6 3-15,-2-3 5 0,-8-6 4 16,-19 12 0 0,-14 3 15-16,-17 8 10 0,-6 5 7 15,0-8-13-15,0 7-5 16,-15 7-8-16,-13 5-4 16,-5 6-10-16,-7 6-2 15,0 38-4-15,7 14 2 16,13 11 2-16,15 3 1 15,5-3-1-15,38-15-5 16,31-11 3-16,18-26-3 16,11-17-4-16,0 0-22 15,-16-11-88-15,-31-16-185 16,-45-10-256-16</inkml:trace>
  <inkml:trace contextRef="#ctx0" brushRef="#br0" timeOffset="91654">78 8059 660 0,'0'0'157'0,"0"0"-2"16,0 0-16-16,0 0-34 15,0 0 7-15,0 0-34 0,0 0-33 16,-68-168-18-16,68 144-6 16,17 5-12-16,0 7-5 15,-3 9-4-15,2 3-2 16,4 0-2-16,8 25 3 16,-2 13 1-16,1 14 0 15,-7 2 0-15,-6 0 0 16,-5-9-4-16,-3-6 2 15,-6-15-7-15,5-14-4 16,-5-10 2-16,0 0 6 16,3 0 5-16,0-7 8 0,3-23-1 15,5-18-6 1,9-6-2-16,7-6-1 0,2 3 2 16,2 8 0-16,-8 16-2 15,-6 12 0-15,-10 18 2 16,-7 0 0-16,3 3-3 15,0 0-9-15,3 27 3 16,8 12 8-16,0 4 2 16,-5-1-2-16,2-9-4 15,1-9-9-15,-1-15-25 16,-1-9 2-16,0 0 12 16,6 0 12-16,1-3 13 0,6-27 9 15,0-12 1 1,-2 3-7-16,-4 0 5 0,-6-1-4 15,1 13 6-15,-9 9-1 16,2 12 4-16,-5 6 3 16,0 0-14-16,0 0-2 15,0 16-7-15,0 19-2 16,6 11 9-16,6-1 0 16,13-7 1-16,5-7-3 15,-1-10 1-15,2-12-3 16,-8-9-1-16,4 0 4 15,-4-15 1-15,0-18 6 16,-6-3-2-16,-3-1 0 16,-5 2 1-16,-9 4 6 15,4 7-6-15,-4 10 1 16,0 8 4-16,3 2-8 16,-3 4-2-16,0 0-9 0,7 21-9 15,6 16 18-15,10 2-1 16,8 0 1-16,6-12-4 15,2-16-9-15,9-11-2 16,2 0 7-16,-1-35 8 16,-2-13 3-16,1-12 0 15,-16-4-1-15,-11-2 10 16,-11 3 13-16,-10 9 6 16,0 12-10-16,-13 11 8 15,-11 17-12-15,-2 10-10 0,-2 4-7 16,-5 16-7-16,-4 38 4 15,0 18 2-15,11 12 0 16,16 1 0-16,10-10 0 16,10-9-2-16,36-12-1 15,12-12 2-15,-1-18-9 16,2-21-5-16,4-3 12 16,1-33-3-16,4-24 7 15,-9-13 8-15,-12-7-5 16,-10-8 3-16,-20-5-4 15,-17-1 13-15,0 10-1 16,0 19 0-16,-20 22 7 16,3 22-2-16,0 18-12 15,-2 27-7-15,-12 54-15 16,-2 27 15-16,10 16 1 0,15-7-1 16,8-2-1-16,41-4-1 15,39-12 0-15,16-18-18 16,2-27-85-16,-11-27-199 15,-20-27-319-15</inkml:trace>
  <inkml:trace contextRef="#ctx0" brushRef="#br0" timeOffset="93214">4306 7842 624 0,'0'0'137'16,"0"0"-8"-16,0 0-15 15,0 0-59-15,0 0-8 16,0 0-14-16,0 0-19 15,53-144 14-15,-42 138-4 16,-2 6-16-16,0 0-8 16,5 0-10-16,0 15 7 0,-1 12-2 15,-2 10 5 1,-5-2 2-16,-3 5 3 0,0-5-3 16,-3-2-1-16,5-8-1 15,-2-10 0-15,0-9-12 16,3-6 8-16,-3 0 4 15,8 0 0-15,1-15 4 16,13-22 2-16,5-4-2 16,-1 1-1-16,-1 7 3 15,-8 12-2-15,-14 6 7 16,1 12-1-16,-7 3-1 16,0 0-9-16,3 0-9 0,0 12-9 15,4 15 16 1,3 6 2-16,-2 0 5 0,1-2-3 15,0-10-1-15,5-6-1 16,-3-7-3-16,-2-1-4 16,-3-7-1-16,8 0 8 15,0 0 4-15,2-24 1 16,1-3 5-16,3 3-5 16,-6 5-5-16,-8 4 7 15,0 7 0-15,-6 8 2 16,0-4-6-16,4 4-3 15,3 0-7-15,3 0-12 16,10 21 18-16,0 6-1 16,6-2 2-16,-3-7 1 15,2-6-1-15,-1-9-1 16,-4-3 1-16,0 0 5 0,-2-9-3 16,-4-18 3-16,0-4 8 15,-14-2 6-15,0 0 13 16,0-3 1-16,-37 6-3 15,0 0-23-15,-3 6-7 16,7 15 2-16,7 3-2 16,9 6-20-16,6 0-66 15,11 15-13-15,0 9-31 16,20-3-25-16,26-12-34 16,9-9 5-16,2 0 18 15,-4-6 60-15,-7-21 106 0,-8-12 92 16,-1-3 144-1,-11-9-64-15,-3-3-6 0,-6-1-41 16,-7 4-5-16,-10 4-8 16,0 7-12-16,0 7-16 15,0 6-35-15,-6 9-17 16,-1 12-1-16,4 6-11 16,-5 0-10-16,-4 9-10 15,-8 45-18-15,-8 27 18 16,-5 21 0-16,7 7 4 15,6-7-3-15,17-18-2 16,3-21 1-16,0-20-5 16,0-22-17-16,3-13-15 15,6-8-6-15,-3 0-23 16,2-2 38-16,-2-31 24 0,-6-7-9 16,0-1 1-16,0-2 6 15,-17 7 3-15,2 3 3 16,4 12 0-16,5 9 2 15,3 3-2-15,3 6-2 16,0 0-2-16,26 3-35 16,27-4-18-16,10 4-48 15,1 0-46-15,-10 0-57 16,-10 0-123-16</inkml:trace>
  <inkml:trace contextRef="#ctx0" brushRef="#br0" timeOffset="100586">5950 7804 286 0,'0'0'150'15,"0"0"-60"-15,0 0-2 16,0 0-5-16,0 0-22 15,0 0-22-15,-4-16-9 16,4 1-9-16,18-9-7 16,2-6 13-16,3-3 10 15,6-3-14-15,2 3-12 0,5-4 6 16,4 8-14 0,-6 8 1-16,-10 5-4 0,-12 16 2 15,-4 0-2-15,-2 0-7 16,-3 31 6-16,-3 11 0 15,0 9-2-15,0-3 3 16,0-6 7-16,0-9-4 16,0-6-3-16,0-11 2 15,0-8-2-15,0-5 1 16,0-3-1-16,3 0 0 16,2 0 8-16,-2 0 0 15,6-6-1-15,8-21 2 0,4-9-8 16,5-3-1-16,5-6 2 15,-5 9-2-15,-2 0 2 16,-7 12 2 0,-5 11 0-16,-9 7 3 0,-3 6-4 15,0 0-3-15,5 0-4 16,1 4-6-16,3 23 9 16,5 3 1-16,-5 6 0 15,5-6 0-15,0 0 0 16,-4-6 0-16,4-6 1 15,-5-9-1-15,2-3 1 16,-5-6 0-16,5 0 1 0,1 0 8 16,5-27-2-1,7-15-6-15,5-3 1 16,-4 3-3-16,-2 0 0 0,-7 9 3 16,-6 2-2-16,0 8 4 15,-7 7 2-15,-3 10 0 16,0 6 1-16,0 0-8 15,0 0-10-15,0 10-1 16,0 23 6-16,0 0 5 16,4 0 1-16,3-6 0 15,-1-6-1-15,2-4 0 16,-2-1 2-16,3-7-1 16,-1-3 0-16,1-6-1 15,5 0 2-15,3 0 0 16,6-6 2-16,4-21 0 0,-1-3-3 15,1-3 2-15,-7 6-3 16,-6 0 1-16,-8 11 1 16,-3 4-1-16,-3 9 3 15,0 3-4-15,0 0-3 16,0 0-9-16,0 13-6 16,0 14 18-16,0-4 1 15,0-1 2-15,0-5-2 16,11-7-1-16,-2-4 2 15,2-3-1-15,1-3 0 16,2 0 3-16,10 0 0 16,-1-25-3-16,14-13 7 15,3-13-8-15,1-13 2 0,-1 1-1 16,-11 0 3-16,-8 0-1 16,-15 2 0-16,-6 5-3 15,0 7 9-15,0 17-3 16,0 13 17-16,-6 11 13 15,-5 8-36-15,-5 11-3 16,-12 49-2-16,-4 27 5 16,-5 13 7-16,10 2-5 15,7-9-1-15,14-8-1 16,6-16-3-16,0-15 3 16,3-15-2-16,20-15-7 15,0-9 1-15,4-15-5 0,7 0 2 16,2 0 10-1,7-39-2-15,8-12 3 0,-7-9 3 16,-4-6-2-16,-11 0 0 16,-12-4-1-16,-10 1 3 15,-7-3-2-15,0 9 0 16,0 11 1-16,-7 19-1 16,-7 18 8-16,2 13 8 15,1 2-17-15,-6 23-8 16,-3 47 8-16,-10 23 1 15,7 9-1-15,0-2 2 16,9-10-3-16,14-12 3 16,0-12-4-16,0-11-6 15,14-11-57-15,19-13-91 16,4-13-148-16</inkml:trace>
  <inkml:trace contextRef="#ctx0" brushRef="#br0" timeOffset="102575">9162 7277 55 0,'0'0'560'0,"0"0"-414"15,0-160-16-15,0 100-25 16,0 4-19-16,-3 10-20 16,0 16 1-16,3 18-16 15,-5 9-5-15,5 3-14 16,0 0-20-16,0 21-12 16,-6 45-23-16,-8 33 23 15,-9 24 6-15,-7 16 1 0,-7 12-6 16,1 8 3-1,-4 6-2-15,6 16 0 0,4 8-1 16,10-8 0-16,12-24-1 16,8-47 0-16,0-46-13 15,25-40-10-15,11-24 2 16,4-3 17-16,10-61 2 16,13-32-1-16,9-27 6 15,-9-19-1-15,-16 1-1 16,-24 9 1-16,-23 12 1 15,0 14-3-15,-17 16 1 16,-26 18-1-16,-18 15-1 16,2 17 1-16,-12 11-1 0,10 10-5 15,9 7 3 1,8 6-5-16,21 4 8 0,12-2 0 16,11 1 0-16,0 1 0 15,0-2-6-15,8-2 0 16,28-2 1-16,21-7 5 15,10-4 3-15,13-5-3 16,10 0 0-16,3-6-3 16,5 3 5-16,-5 6-3 15,-16 3 2-15,-13 6 2 16,-21 3-3-16,-19 6 0 16,-10 0 1-16,-14 3 0 0,0 0 2 15,0-3 1 1,0 3-1-16,0 0-3 0,-8 0-2 15,-15 6 2-15,-7 21 1 16,7-3-1-16,3 0 0 16,3-6 1-16,3-3-1 15,4 4 1-15,-4-8 0 16,8 1-1-16,3-2 0 16,3 5-2-16,0-1-2 15,0 1 2-15,3 1-2 16,24-7 2-16,4-3 1 15,-5-6 0-15,3 0 1 16,-5 0 4-16,-4-10 1 16,-3-11 1-16,-3-6 1 15,-5-3 10-15,2-3-3 16,-11 0 7-16,0 6-3 0,0 3-9 16,0 9 1-16,0 6-2 15,0 6-4-15,0 3-4 16,0 0-7-16,0 0-14 15,0 12 10-15,0 12 11 16,0 6 1-16,9 1-1 16,8-8 1-16,0-8-1 15,7-3 0-15,-4-6 0 16,6-6 0-16,1 0 4 16,4 0-2-16,1-2 2 15,2-32 3-15,2-8-4 16,-2-6 1-16,-8-3 1 0,-5-6-4 15,-11 0 14-15,-7-9-6 16,-3 2 3-16,0 7-1 16,0 12 7-16,-13 18-5 15,0 15 5-15,2 6-18 16,5 6-1-16,-5 14-10 16,-1 44 1-16,-2 20 10 15,5 10 3-15,9-1-3 16,0-6-1-16,0-6-1 15,23-11 2-15,3-14 0 16,1-17-4-16,-1-12 2 16,-3-11 0-16,2-10 0 15,4 0 1-15,9-16 1 16,2-22 7-16,-1-8-5 0,-5-1 1 16,-11-2-1-16,-6 1-1 15,-8 6 0-15,-9 9 3 16,3 8-4-16,-3 17 0 15,0 5 1-15,0 3-1 16,0 0-8-16,8 21-13 16,2 23 6-16,0 17 14 15,0 2-3-15,4-3 4 16,-5-6 0-16,2-6-1 16,-2-14-4-16,-1-14-9 0,-8-10 8 15,0-5-2 1,0-5 2-16,0 0 6 0,-17 0 1 15,-11 0 3-15,2-17-1 16,8-1-1-16,6 9-1 16,9 5-1-16,3 4 0 15,0 0-3-15,3-2-7 16,34-2 2-16,19-7 7 16,14-11-1-16,4-5 4 15,-10-3-2-15,-7-5 0 16,-18-5 4-16,-8 1-1 15,-8 0 3-15,-13 0 15 16,-7 6 4-16,-3 5-2 16,0 8-5-16,0 5-12 15,-16 11-6-15,-1 4-2 16,-9 0-3-16,-2 39 2 16,1 19-2-16,15 8 5 0,12 3-1 15,0-6 1-15,26-12 0 16,21-9 0-16,6-15 0 15,4-17-4-15,0-10-11 16,4 0-33-16,-8-24-54 16,-10-12-82-16,-20-10-50 15,-23-2-189-15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2:10:36.83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218 279 250 0,'0'0'172'0,"0"0"-75"15,29-171-21 1,-29 128-15-16,0 16 15 0,-6 9-28 16,-35 9-37-16,-11 3-8 15,-15 6-1-15,-14 0-2 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2:11:19.92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0 167 752 0,'0'0'136'15,"0"0"-45"-15,0 0 20 16,0 0-1-16,0 0-16 0,0 0-19 15,0-10-30-15,0 10-17 16,0 0-9-16,14 21-9 16,12 13 21-16,8 5 7 15,2 6-21-15,-2 3-5 16,3 4 1-16,-11 4-4 16,-5-4-3-16,-12 2-1 15,-9-6 0-15,0-3-3 16,0-6-2-16,-23-15 3 15,2-15-1-15,6-9 1 16,-5 0 1-16,9-27-1 16,5-21-3-16,6-21 2 0,0-21-2 15,26-13 2-15,17 4-1 16,4 6 3 0,7 17-3-16,-7 22 1 0,-7 15-2 15,-10 21 0-15,-10 12-2 16,-9 6-3-16,-5 0-8 15,3 0-43-15,5 6-39 16,-5 24-89-16,8 3-144 16,-3 6-413-16</inkml:trace>
  <inkml:trace contextRef="#ctx0" brushRef="#br0" timeOffset="275">711 203 833 0,'0'0'134'16,"0"0"12"-16,0 0 10 16,0 0-31-16,0 0-42 15,0 0-24-15,0 0-27 16,20 15-2-16,-6 33 1 16,10 12 6-16,-4 10-16 15,3 7 7-15,-3 4-9 16,-9-2-2-16,1-10-10 15,-8-9-4-15,-1-15 5 16,-3-6-8-16,0-12-21 16,0-8-76-16,0-7-60 0,-3-12-237 15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2:11:29.23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3207 352 337 0,'0'0'129'0,"0"0"-56"16,0 0 9-16,0 0 9 15,0 0 0-15,0 0-33 16,0 0-22-16,-205-36-20 15,139 24 16-15,-7-6-7 16,-8 0 15-16,-3-3-11 16,-6 3-1-16,-3-3-6 0,-4 3-9 15,-2-1 1-15,-8 2-9 16,0 1 5 0,0-1 4-16,6 1-14 0,8 5 6 15,9-1-3-15,10 6-2 16,10-3 0-16,11 3 1 15,-1 0 3-15,1 0-5 16,-1 2 1-16,-6 1-1 16,4 3 4-16,2 0-3 15,1 0 3-15,-14 0 0 16,-7 9 3-16,-10 12 1 16,-3 3-8-16,0 7 0 15,4-1 1-15,4 3-1 16,1 6 0-16,12-3 1 0,5 9-2 15,5 3 1-15,-4 6 0 16,2 4 2-16,6 2-2 16,4-3 0-16,9-6 0 15,8 1-1-15,14-2 1 16,8 2-2-16,9 2 2 16,0 0 0-16,0-3-2 15,6 0 0-15,25 0 2 16,1-3 2-16,12 4-1 15,10-4-1-15,16-3 0 16,20-6 0-16,17-3 2 0,17-9 1 16,9-3 3-1,11-6-6-15,7 0 5 0,5-3-4 16,1 9 2-16,-2 0-3 16,-8-8 0-16,-1-2-4 15,1-7 4-15,11-7 1 16,5 0 1-16,7 0-2 15,7 0 1-15,-3-7-1 16,-7 4 0-16,1 0 0 16,2 3 4-16,10 0-4 15,5 0 1-15,8 0 2 16,-5 3-2-16,-11 0-1 16,-1-3 0-16,6 0-1 15,1 0-3-15,14-18 4 16,1-3 0-16,-1 0 1 0,-11 6 0 15,-1 3 2-15,-9 3-2 16,-8 0 0-16,-1-3 1 16,1-3-1-16,2 0-1 15,1 3 2-15,-5 3-2 16,-13-1-1-16,-15 2-1 16,-14 2 0-16,-1 0 1 15,-6-1 2-15,3 1-1 16,4 4 0-16,-6-1 0 15,1 0 0-15,5-3 0 16,3 3 3-16,6-7-2 16,12 2-1-16,-6 1 0 0,-1 1 1 15,-11 0 0-15,-10 4-1 16,-7-4 2-16,-3 3 0 16,-4-1-2-16,-2 2 0 15,3-2-2-15,-5-4 1 16,2-5 1-16,0-1 0 15,-2-1-1-15,2-1 1 16,-8 7 0-16,-6-5 1 16,-13 4 0-16,-7 1 1 15,-10 3-2-15,-10-3 2 16,-7 0 1-16,-4-6 10 16,-2 0 19-16,-5-6-2 15,2 0-8-15,2-3 3 0,-2-1-8 16,-5 2 8-1,0-4-9-15,-2-4 13 0,-4 2-11 16,-3-4-7-16,3 2-1 16,-3-2 0-16,-1 1-6 15,1-1-1-15,-3-1 2 16,-5 4-3-16,-1 0 1 16,-2 6 0-16,-3-1 1 15,-3 4 4-15,0 7 0 16,0-5-2-16,0 4 0 15,0-3-3-15,-17-3 0 16,-12-2-3-16,-12-4-2 0,-16-4-1 16,-13 1 3-1,-17 0 0-15,-9-3 0 0,-5 6 3 16,1 3-3-16,16 0 0 16,17 9 0-16,15 3 3 15,11 3-1-15,1-3-2 16,-7 0 0-16,-4-1-3 15,-12-1 3-15,-13 1 0 16,-17-1-1-16,-25-1 1 16,-15 3 1-16,-12-3 2 15,9 5-3-15,15 4-2 16,14 3-2-16,17 3 4 16,-3 0-1-16,-2 0 1 15,-8 0-1-15,-11 0-2 16,-13 0 2-16,-23 0-1 0,-10 0 1 15,-7 0-2-15,-1 0 2 16,15 0-6-16,12 0 7 16,18 0 1-16,9 0-1 15,4 3-3-15,-1 3-7 16,-5 0 10-16,-19 4-5 16,2-5 3-16,-7-1-11 15,10 2 4-15,9 0 7 16,11 5 1-16,9 1 1 15,15 0 0-15,2 3-1 16,5 1-1-16,-2-5-4 16,-6-5 6-16,-7 1-3 0,-5-1 2 15,-5 2-1-15,-9 5 1 16,-5-1-1-16,-2 3 0 16,-7 0 2-16,9-3 0 15,11-3 0-15,18 0-1 16,8-6 2-16,8 3-1 15,-4 0 1-15,1-3-1 16,-5 0 3-16,3-3-3 16,-1 0 0-16,-7 0-1 15,-9 0 1-15,-9 0-2 16,2 0-10-16,-5 9-45 16,-5 19-88-16,2-5-58 15,0-8-201-15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2:11:50.32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1315 649 0,'0'0'107'16,"0"0"9"-16,0 0-31 16,0 0 2-16,0 0 11 15,0 0-15-15,0 0-25 16,32 137 13-16,-1-40-7 16,2-1-25-16,7-5-16 15,4-22-7-15,13-21 2 0,16-36-7 16,31-24 2-1,46-94 6-15,44-59 0 16,31-46-9-16,18-17-6 0,-9-9-4 16,-14-1-20-16,-12 3-70 15,-31 6-107-15,-20 25-284 16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2:11:04.37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5046 42 398 0,'0'0'267'0,"0"0"-68"15,0 0-37-15,0 0-25 16,0 0-2-16,0 0-39 16,0-42-22-16,0 42-18 15,0-4-16-15,0 4-10 0,0 0-7 16,0 0-8-16,0 0-11 16,0 0-4-16,0 27-11 15,-11 25 11-15,-21 17 4 16,-12 24 4-16,1-2 3 15,-8 7-1-15,1 5 7 16,1 5 2-16,-2 7-8 16,1-4-3-16,3-3 1 15,7-20-2-15,6-20-4 16,14-10 5-16,11-20-6 16,-5-4-1-16,7-10 1 15,1-6-1-15,-2-3 1 16,5-6-2-16,0-3 2 15,0-3 0-15,3-3-2 0,0 0 1 16,0 0 0-16,0 0 2 16,0 0 2-16,0 0-1 15,0 0-3-15,0 0-1 16,-3 0-39-16,0 3-36 16,-2 3-38-16,2 9-100 15,3 3-151-15,0 1-125 16</inkml:trace>
  <inkml:trace contextRef="#ctx0" brushRef="#br0" timeOffset="509">4448 1356 465 0,'0'0'306'0,"0"0"-172"16,0 0 6-16,0 0 19 15,0 0-36-15,-177-84-52 16,149 84-18-16,5 0-15 16,-3 0-7-16,-4 0-8 15,-1 33-10-15,-5 15-4 16,-1 25-2-16,0 10 1 16,5 8 1-16,4 5 0 15,15-3-6-15,10-5 1 16,3-5-2-16,3-7-1 0,38-10-1 15,8-9-1-15,12-11 1 16,11-13-3-16,6-12 1 16,-2-15 4-16,1-6 3 15,4 0-4-15,-5-27 2 16,-2-16 1-16,-4-5 20 16,-6-9 8-16,-12-6-12 15,-5-9 6-15,-10-13-2 16,-17-8-2-16,-13-15-1 15,-7 3-11-15,-7 9-6 16,-39 15 5-16,-18 23-8 16,-16 16 0-16,-10 15-1 15,-6 15-7-15,-5 12 3 0,11 0-2 16,16 6-6-16,13 30-20 16,25 3-36-16,13 15-24 15,15 10-59-15,8-2-92 16,0-1-118-16</inkml:trace>
  <inkml:trace contextRef="#ctx0" brushRef="#br0" timeOffset="1063">4307 1660 714 0,'0'0'166'0,"0"0"-20"16,0 0-19-16,0 0-27 15,0 0-42-15,0 0-30 16,-3-15-9-16,3 15-7 16,0 0-7-16,0 0-5 15,0 24 0-15,0 12 1 16,-3 9 28-16,-1 3-10 15,4-6-9-15,0-5-4 16,0-10-2-16,0-9-2 16,0-9-1-16,0-7 1 0,0-2-2 15,0 0 0 1,10 0-2-16,10 0 2 0,8-8 9 16,1-7-2-16,1 3-5 15,-2-3-2-15,-5 5 2 16,3-1-1-16,1-5 1 15,-1 1 0-15,-6-3-2 16,-3-6 3-16,-6 6 17 16,-8-3 23-16,-3 0-9 15,0 6 8-15,0 3-17 16,-8 3-8-16,-7 3-5 16,-5 6 0-16,3 0-12 15,3 0 0-15,1 15 0 16,6 21-3-16,3 15 3 0,4 10 1 15,0 11-1-15,0-1 0 16,4 5 0-16,16-9-72 16,-3-17-122-16,0-17-401 15</inkml:trace>
  <inkml:trace contextRef="#ctx0" brushRef="#br1" timeOffset="17603">3622 650 783 0,'0'0'128'0,"0"0"-18"15,0 0 7-15,0 0-1 16,0 0-27-16,0 0-38 16,0 0-32-16,-16-16-13 15,42 34 10-15,4 7 18 0,1 2-12 16,1 2-6-16,-5 8-7 15,1 7-1-15,-8 8-5 16,-11-1 1-16,-3-3 1 16,-6-12-2-16,0-18-2 15,0-12 0-15,0-3 2 16,0-3 0-16,0 0 9 16,0-17-8-16,0-23 2 15,0-8 0-15,0-21-1 16,28-10 2-16,13-2-4 15,2 3-2-15,0 24 0 16,-13 12-1-16,-7 21-6 16,-9 9-16-16,-2 5-22 15,2 7-34-15,3 0-46 0,4 0-33 16,-6 13-35-16,-1 8-44 16,-8 0-202-16</inkml:trace>
  <inkml:trace contextRef="#ctx0" brushRef="#br1" timeOffset="17900">4173 583 390 0,'0'0'216'15,"0"0"-78"-15,0 0-1 16,0 0-27-16,0 0-23 0,0 0-21 16,50-57-12-16,-33 57-7 15,0 0-6-15,-3 0-14 16,-1 9-3-16,-10 27-7 15,-3 16-8-15,0 8 8 16,-30 9 19-16,4-9-18 16,3-12-6-16,9-9-2 15,14-15-4-15,0-15-4 16,0-6-2-16,0-3 3 16,9 0-3-16,28-6-1 15,10-27-20-15,10-12-50 16,-3 6-84-16,-21 8-146 15,-22 14-437-15</inkml:trace>
  <inkml:trace contextRef="#ctx0" brushRef="#br1" timeOffset="43808">2777 4463 899 0,'0'0'199'15,"0"0"-136"-15,0 0 2 16,0 0 31-16,0 0-29 15,0 0-38-15,43 106 39 16,-14-17-1-16,-1 17-36 16,-15 12-8-16,4 26-4 15,-11 15 0-15,-6 13-7 16,0 9 1-16,0-4-7 16,5-9-1-16,10-27-4 0,2-41-1 15,0-43 0 1,3-33-12-16,1-18 0 0,-1-6-6 15,6-15-1-15,4-60 7 16,1-34 10-16,-8-26-10 16,-14-7 11-16,-9 10 1 15,-3 24 0-15,-47 18-4 16,-16 20-6-16,-15 26-2 16,-12 13 5-16,-5 19-8 15,9 12-2-15,8 0 3 16,17 0 7-16,15 16-4 15,15 1-5-15,17-5 5 16,7-6-3-16,10-6-2 16,0 0 1-16,37 0-8 0,27 0 17 15,26-27 3-15,26-18 3 16,14-9 5-16,8-9-2 16,-4-9-1-16,-21 3-1 15,-15 5 4-15,-26 16 9 16,-25 19 9-16,-19 13-12 15,-16 10-5-15,-12 6-4 16,0 0 2-16,0 0-4 16,0 0-2-16,0 0-4 15,-9 12 6-15,-14 15 1 16,-8 10 6-16,-5 1-5 16,2 7-2-16,1 10 0 15,2-1-1-15,11 3-6 16,8-3-9-16,7-15-10 15,5-9 11-15,0-9 1 0,25-11-17 16,11-10 13-16,7 0-3 16,0-13 17-16,-5-22 4 15,-12-5 1-15,-9 1 6 16,-8 3-1-16,-4 0 11 16,-5 6 4-16,0 0 11 15,0 9-9-15,-11 6-6 16,5 5 1-16,0 10-13 15,1 0-5-15,5 0-10 16,0 16 5-16,0 17 5 0,0 5 1 16,8 2 1-1,28-10-2-15,15-9-1 0,1-15-3 16,9-6-2-16,-4-3 6 16,-1-30 0-16,-5-18 4 15,-7-15-3-15,-12-9 4 16,-4-12-2-16,-15-4 3 15,-13 1 1-15,0-1 0 16,-4 2 4-16,-30 10 0 16,5 19-3-16,2 18-2 15,4 27 12-15,9 15-1 16,5 0-17-16,-5 9-12 16,0 36 12-16,11 24 2 15,3 25-2-15,0 5 2 16,20 9-2-16,24-6 1 0,5-9-1 15,5-18-1-15,7-21-8 16,-5-17-3-16,-2-25 0 16,-4-12-11-16,-7 0 14 15,0-45 8-15,-2-15 2 16,-4-9 0-16,-11-7 2 16,-12 7 2-16,-11-3 6 15,-3 9-7-15,0 9 6 16,0 15-4-16,-11 18-4 15,8 15 14-15,3 6-16 16,0 0-1-16,0 23-9 16,14 35 3-16,10 20 3 0,-4 9 4 15,-3 3 0 1,3-9 4-16,0-8-4 0,-4-11-9 16,-2-13-5-16,-8-10 1 15,-6-11-12-15,0-17-23 16,0-11 19-16,-27 0 27 15,-2-6 4-15,1-27 1 16,8-3-3-16,11 3 1 16,9 0 1-16,0 3 4 15,3-3-3-15,34-4-2 16,6-5-2-16,10-3 1 16,4-6 0-16,4-3-1 15,-8-3 1-15,-7 3 2 0,-15 0-1 16,-14 8 2-1,-11 11 7-15,-6 8 15 0,0 8 14 16,0 7-12-16,-6 12 1 16,-8 0-17-16,0 0-11 15,-1 45 0-15,-2 22 0 16,0 16 4-16,10 8-1 16,7-6-3-16,0-4 0 15,0-15 1-15,36-12-1 16,4-12 0-16,4-21-12 15,-4-12-25-15,3-9-20 16,1-12-13-16,7-37-84 0,-4-11-106 16,-4-11-215-1</inkml:trace>
  <inkml:trace contextRef="#ctx0" brushRef="#br1" timeOffset="45143">6773 3112 710 0,'0'0'95'15,"-317"-135"-43"-15,113 75 26 16,-47 3 6-16,-39 21-36 16,-48 27-33-16,-35 9 9 15,-29 39-10-15,-23 30-7 16,-12 24 16-16,-5 22 13 0,18 20 12 15,27 22-9-15,26 20-21 16,33 30 18-16,14 31-24 16,23 33 3-16,21 30-6 15,26 12 3-15,40 23 0 16,40 19-6-16,53 12-5 16,54 12-1-16,61-2 2 15,29-16-1-15,101-25-1 16,66-26-3-16,75-39 3 15,76-42 3-15,67-71-1 16,69-76 5-16,67-82-5 16,34-90 5-16,15-91 2 0,-3-56-6 15,-11-41 1-15,-10-31 18 16,-8-34-2-16,-29-33-7 16,-52-24-11-16,-75 9-1 15,-84 18 6-15,-87 33-2 16,-91 30 14-16,-72 7-1 15,-71 11 13-15,-40 0-8 16,-81 3-13-16,-59 25-6 16,-61 32-4-16,-50 43-3 15,-53 38-6-15,-20 22 6 16,-18 35-2-16,12 38-27 16,35 43-30-16,42 16-1 15,76 55-15-15,79 17-28 0,85 12-64 16,53 6-92-16,56 15-238 15</inkml:trace>
  <inkml:trace contextRef="#ctx0" brushRef="#br1" timeOffset="48990">6166 3850 671 0,'0'0'38'15,"0"0"-26"-15,0 0 15 16,0 0 47-16,0 0 13 16,0 0-34-16,0 78-17 15,-11-6 9-15,8 9-3 16,3 4-18-16,0 5 3 15,0-3-5-15,-3 4 2 16,3-8-8-16,-4-8 1 0,4-15-10 16,0-20 1-16,0-16-5 15,0-15-3-15,0-9-1 16,0 0 1-16,0 0 10 16,0-15 7-16,0-39 18 15,7-25-16-15,4-17-12 16,-5-6-5-16,-6-7 3 15,0-1-2-15,0 2 0 16,0 8-2-16,0 13 1 16,0 17-2-16,0 16 0 0,-3 21 0 15,0 16 2-15,-1 10 1 16,0 7 0-16,-2 0 0 16,-15 34 1-16,-11 32-3 15,-22 27-1-15,-10 18 3 16,0-3-2-16,12-17 0 15,11-19 2-15,21-24-3 16,17-24-3-16,3-15 3 16,0-6-5-16,3-3-1 15,27-15 0-15,21-48 3 16,8-30 4-16,15-27-1 16,2-10 1-16,-1 19-1 15,-9 26 1-15,-16 34-1 0,-16 39-1 16,-8 12-3-1,-5 24-3-15,2 46 7 0,-6 13 0 16,-3 5 5-16,-5-7-2 16,8-9 0-16,3-18-3 15,10-15 3-15,7-8-3 16,-4-16-26-16,7-6-99 16,-9-6-53-16,-2 0-106 15,-12-3-433-15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2:16:12.01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20333 1301 636 0,'0'0'229'16,"0"0"-100"-16,0 0-10 16,0 0-6-16,0 0-21 15,0 0-37-15,0 0-24 0,-33-49-14 16,46 46-7-16,18 1-2 16,1 2-3-16,11 0-3 15,-2 0-2-15,-4 0 0 16,-3 11-2-16,-11 10-2 15,-7 3 0-15,-5 1 0 16,-11 8-1-16,0 0 3 16,0-1 2-16,-20-1 0 15,-10-7 2-15,-1-6 3 16,8-3-5-16,0-3 2 16,6-9 0-16,7 0 4 15,7-3-1-15,3 0-2 16,0 0 0-16,0 0 0 15,0 0-1-15,0 0 1 16,9 0-3-16,22 0 1 0,8 0 4 16,12 0-3-16,2-6-2 15,4-1 0-15,-1-1-16 16,5 2-60-16,-4-7-64 16,0-1-75-16,-7-1-83 15,-13 0-298-15</inkml:trace>
  <inkml:trace contextRef="#ctx0" brushRef="#br0" timeOffset="1">20881 1087 462 0,'0'0'193'16,"0"0"-46"-16,0 0-16 15,0 0-33-15,0 0-15 16,-173-108-12-16,153 102-3 16,0 6-18-16,2 0-24 15,-5 0-8-15,-6 0-8 16,-8 8-4-16,-10 17-2 16,-7 4-2-16,1 5 1 15,3 7-2-15,-1 5 3 16,8-1-3-16,6 9-1 15,4 6 1-15,10 7 2 16,9 8-2-16,8 3-1 0,6 0-3 16,0 0 2-16,23-11 0 15,17-11 1-15,10-10-2 16,10-13 1-16,13-12 1 16,8-12 0-16,9-9 0 15,4 0 6-15,6-24 3 16,0-15 34-16,-7-16 0 15,-6-11-2-15,-9-11-9 16,-12-14-5-16,-8-2 2 16,-18-1-1-16,-17 4-12 15,-20 9-10-15,-3 12-2 0,-26 8 3 16,-38 11-5 0,-16 13-2-16,-13 14-9 0,-5 13 1 15,8 10 6-15,10 0-9 16,13 27-31-16,10 18-39 15,7 13-71-15,7 14-91 16,8-3-113-16</inkml:trace>
  <inkml:trace contextRef="#ctx0" brushRef="#br0" timeOffset="2">20210 2010 483 0,'0'0'295'0,"0"0"-133"15,0 0-2-15,0 0-26 16,0 0-27-16,0 0-39 16,6-45-21-16,-6 45-13 15,0 0-22-15,-23 6-5 16,-26 30-3-16,-23 12 1 16,-12 12 7-16,-2 10 2 15,-4 7 1-15,-11 5-5 16,-1 5 2-16,-2-5-4 15,6-1-1-15,5-9 0 16,12-12 0-16,18-12-3 16,20-14-3-16,19-17 1 0,18-11 1 15,3-6-3-15,3 0-4 16,0 0 4-16,0 0 0 16,0 0 1-16,0 0-1 15,0 0-3-15,0 0-26 16,-5 0-50-16,-1 0-43 15,6 0-106-15,0 0-109 16,0 0-272-16</inkml:trace>
  <inkml:trace contextRef="#ctx0" brushRef="#br0" timeOffset="3">18686 2828 98 0,'0'0'573'0,"0"0"-457"16,0 0-1-16,0 0-28 16,0 0-38-16,0 0-19 15,59-30 1-15,-31 30 1 16,1 0-7-16,2 0-3 0,2 0-2 15,-3 0-4 1,1 12-2-16,-8-3-7 0,-3 3-7 16,-6-2 2-16,-8-2-1 15,-3 1-1-15,-3 1-1 16,0 1 0-16,0 7 1 16,-9-3 0-16,-19 7 6 15,2-7-6-15,-4 0 5 16,2-7 0-16,13 2-5 15,1-4 1-15,8-3 0 16,2-3 0-16,4 0-1 16,0 0 0-16,0 0-2 15,0 0-5-15,0 0-13 16,13 0-2-16,13 0 20 0,2 2 4 16,-1 4-3-16,-4 4 1 15,-3 2-4-15,-6 6 1 16,-8 0 1-16,-3-3-3 15,-3 6 4-15,0-3-4 16,0 0 2-16,-23-3 0 16,-8-6-1-16,-8-9 2 15,-4 0-3-15,-1 0-18 16,4 0-38-16,9-15-53 16,8-3-82-16,13-9-257 15</inkml:trace>
  <inkml:trace contextRef="#ctx0" brushRef="#br0" timeOffset="4">18993 2497 93 0,'0'0'587'0,"0"0"-425"16,0 0-23-16,0 0-19 15,0 0-29-15,0 0-39 16,-170-48-26-16,129 58-15 16,-5 19-8-16,-1 7 1 15,1 13-2-15,-8 8 3 0,7 6 1 16,1 9 0 0,2 9-3-16,7 3-1 0,3 7 1 15,18-4-1 1,5 1-1-16,11-7-1 0,0-6 0 15,24-13 0-15,24-7-3 16,8-16 3-16,10-12 0 16,6-11-1-16,4-16-1 15,4 0 2-15,7-13 40 16,0-20 17-16,-7-6-10 16,-16-6-1-16,-14-10 3 15,-10-7-10-15,-17-13-7 16,-9-16-7-16,-14-15-4 15,0-8-11-15,-40 0-1 16,-21 6-6-16,-13 8-3 0,-5 25 0 16,1 21-1-16,5 21 0 15,10 18-15-15,9 15-30 16,7 0-31-16,18 21-64 16,8 21-40-16,14 12-126 15,7 4-317-15</inkml:trace>
  <inkml:trace contextRef="#ctx0" brushRef="#br0" timeOffset="5">20861 1874 300 0,'0'0'449'0,"0"0"-282"16,0 0-7-16,0 0-26 16,0 0-31-16,0 0-46 15,-17-27-25-15,17 27-16 0,0 22-16 16,31 20 0 0,16 21 6-16,16 15 14 0,13 6 12 15,8 4 0-15,17 2 3 16,6-5-8-16,3-4-12 15,8-10-2-15,-16-7-1 16,-18-13-5-16,-21-9-1 16,-19-9-3-16,-10-9 2 15,-14-9 0-15,-5-3-2 16,-4-6-1-16,-8 0 0 16,1 0 0-16,-1-2 1 15,-3 1-2-15,7-2-1 16,-7 0 2-16,3 0-1 15,-3-3 0-15,0 0 1 16,0 0-2-16,4 3-1 0,-4 1-47 16,0 2-63-1,0 8-85-15,0 7-124 0,-10 6-250 16</inkml:trace>
  <inkml:trace contextRef="#ctx0" brushRef="#br0" timeOffset="6">22004 3123 397 0,'0'0'463'0,"0"0"-291"0,0 0-2 16,0 0-34-16,0 0-48 15,0 0-20-15,23-54-22 16,-23 51-20-16,0 3-2 15,0-3-4-15,0 3-9 16,0 0-4-16,0 0-7 16,0 0-1-16,0 0-2 15,0 0-3-15,0 6 0 16,0 18 6-16,0 0 1 16,0 0-1-16,0 4-2 15,20-1 2-15,8-4 1 16,-1-2-1-16,-1 0 2 15,-3-3-2-15,0 1 2 16,-5-1-2-16,-1-3 2 0,-8-3-1 16,-1 3-1-1,-5 0-1-15,-3-3-1 0,0 0 2 16,0-1-2-16,0-7 2 16,-8 2 1-16,-18-3-1 15,-4-3-1-15,-4 0-29 16,-3 0-44-16,7-21-35 15,1-13-59-15,9-5-43 16,9-5-172-16</inkml:trace>
  <inkml:trace contextRef="#ctx0" brushRef="#br0" timeOffset="7">22004 3123 110 0</inkml:trace>
  <inkml:trace contextRef="#ctx0" brushRef="#br0" timeOffset="8">22004 3123 110 0,'17'-60'467'0,"-11"45"-305"0,2 6-9 0,4-4-25 0,2 5-17 16,0-1-22-16,10-1-17 15,2 4-21-15,3-2-27 16,5-1-20-16,-1 5-4 16,-2 2-29-16,-11 2-108 15,-3 0-141-15,-4 0-236 16</inkml:trace>
  <inkml:trace contextRef="#ctx0" brushRef="#br0" timeOffset="9">22319 2617 657 0,'0'0'188'0,"0"0"-49"16,0 0-7-16,-208-71-31 15,168 67-28-15,4 4-24 16,-7 0-23-16,-9 9-9 15,3 22 1-15,-4 14 2 16,2 9-9-16,4 18 2 16,4 16-9-16,6 5 9 15,7 9-4-15,10 3-7 16,20 0 3-16,0 1-4 0,20-1-1 16,33-11 0-16,14-11 10 15,1-8-3-15,-1-17 0 16,-1-16 0-16,-2-18 0 15,2-15 4-15,1-9 9 16,11-3 9-16,1-27-8 16,1-12 2-16,-2-4-7 15,-8-2-7-15,-7-9 7 16,-10-6-1-16,-5-9 12 16,-9-15-4-16,-16-7-9 15,-12-17 2-15,-11-9 0 16,-6 0-5-16,-46-1-10 15,-24 13 0-15,-13 21-1 0,-18 15 0 16,-5 24-2-16,10 17-2 16,4 13-4-16,20 18-8 15,12 0-38-15,13 10-32 16,13 40-30-16,10 10-89 16,13 10-142-16</inkml:trace>
  <inkml:trace contextRef="#ctx0" brushRef="#br0" timeOffset="10">18779 3565 520 0,'0'0'184'0,"0"0"-34"0,0 0 3 16,0 0-21-16,0 0-23 15,0 0-19-15,-127-72-27 16,127 72-5-16,0 0-19 15,0 0-17-15,0 0-13 16,6 3-7-16,25 39-1 16,22 25 9-16,21 14 12 15,19 15-8-15,11 9 3 16,-3 7-8-16,-8-2-1 16,-9-7-1-16,-11-7-3 15,-13-8 1-15,-6-11 4 16,-10-11 0-16,-12-8-4 15,-8-10-1-15,-1-12 0 0,-9-3-1 16,-5-9 3 0,-4-3 4-16,-2-6-3 0,-3-5-4 15,0-4 4-15,0-4-1 16,0-2 3-16,0 0-1 16,0 0 1-16,0 0-3 15,0 0 0-15,0 0-2 16,0 0-4-16,0 0-6 15,0 0-44-15,0 0-35 16,-11 0-40-16,2 0-95 16,9 13-99-16,0-1-138 15</inkml:trace>
  <inkml:trace contextRef="#ctx0" brushRef="#br0" timeOffset="11">20063 5024 368 0,'0'0'350'15,"0"0"-188"-15,0 0-5 16,0 0-16-16,0 0-23 16,0 0-37-16,3-78-22 15,-3 59-10-15,-3 8-16 16,-14 2-8-16,3 2-5 15,-6 7-20-15,-4 0 0 16,-2 0-5-16,-3 0 5 0,-2 10 1 16,4 11-1-16,4 6-12 15,6 6 5-15,11-3 4 16,6 0-17-16,0-6-1 16,0-6 0-16,20-9-5 15,3-6 4-15,0-3 18 16,1 0 4-16,-7 0 10 15,-3-3 13-15,-5-12 5 16,-6 3 8-16,-3 1 0 16,0 1-13-16,0 4 0 15,0 3-5-15,0 3-6 16,0 0-7-16,0 0-5 0,0 0-8 16,0 3-1-16,3 24 0 15,-3 6 9-15,0 6 3 16,0 1-2-1,3-1 0-15,-3-6-1 0,8-10 3 16,-5-4-6-16,-3-11 2 16,0-4-30-16,0-1-36 15,0-3-15-15,0 0-32 16,0-3-134-16,-6-28-135 16</inkml:trace>
  <inkml:trace contextRef="#ctx0" brushRef="#br0" timeOffset="12">20057 4811 602 0,'-20'-52'240'15,"-5"-2"-171"-15,-2 3 87 16,4 3-13-16,-3 6-34 16,-1 11-37-16,0 14-6 15,3 11-24-15,-5 6-14 16,-1 0-16-16,-7 2-7 15,-9 38-5-15,-6 14 0 16,0 12 0-16,1 12 1 16,7 4 2-16,9 11-3 15,7 6-1-15,18 0-2 0,10 4 2 16,0 1-1 0,30 8 2-16,13-4 0 0,11-2 0 15,7-19-1-15,-1-21 1 16,2-20-1-16,-1-19 1 15,-7-16-2-15,2-11 2 16,7 0 5-16,12-32 17 16,1-23 18-16,-5-8-5 15,-7-12-7-15,-15-12-1 16,-11-10-2-16,-18-14-7 16,-17-7-6-16,-3-8-6 15,-14 3 4-15,-36 11-7 16,-10 14-3-16,-7 19-2 15,4 25 1-15,-1 18 0 16,7 21-8-16,1 15-1 0,-2 0-12 16,6 33-50-16,-3 25-23 15,9 10-61-15,12 7-143 16,14-5-248-16</inkml:trace>
  <inkml:trace contextRef="#ctx0" brushRef="#br0" timeOffset="13">22209 3836 566 0,'0'0'243'16,"0"0"-74"-16,0 0-38 15,0 0-11-15,0 0-28 16,0 0-38-16,17-9-25 16,-17 9-18-16,0 39-5 15,-21 12 19-15,-16 15 15 16,-6 13-10-16,-7 2 6 15,-7 6-14-15,3 4-6 16,-5-8-3-16,4 2-1 0,9-13-3 16,9-9-2-1,7-12-1-15,13-12 0 0,8-12-3 16,9-9-2-16,0-6 2 16,0-5-1-16,0-1 2 15,0-4 1-15,0-2 6 16,0 4 4-16,0-4-4 15,0 2-4-15,0 4-2 16,0-3-5-16,-5-3 0 16,2 4-1-16,0-2 0 15,0 2-33-15,-8 8-35 16,2 3-48-16,-5 6-90 0,-2 3-183 16</inkml:trace>
  <inkml:trace contextRef="#ctx0" brushRef="#br0" timeOffset="14">21323 5193 334 0,'0'0'316'16,"0"0"-203"-16,0 0 18 0,0 0-12 15,0 0-37-15,0 0-38 16,-14-10-15-16,14 10-10 16,0 0-7-16,24 0 10 15,10 0 7-15,15 0 11 16,4 0 10-16,-2 0 1 15,-7 0-22-15,-12 4-7 16,-12-4-8-16,-3 2-7 16,-13-2-1-16,-4 4 2 15,0-2-6-15,0 8-2 0,0-1-3 16,0 9 3 0,0 3 1-16,-13 2 6 0,-1 8-1 15,3-2 1-15,-1 5-7 16,6 2 5-16,-5-3-4 15,2 6-1-15,1-6 4 16,2 0-3-16,6-9 1 16,0-11-2-16,0-7-5 15,0-6-30-15,0 0-57 16,-4 0-56-16,-3-4-103 16,7-25-107-16</inkml:trace>
  <inkml:trace contextRef="#ctx0" brushRef="#br0" timeOffset="15">21801 4898 458 0,'0'0'280'0,"0"0"-138"15,0 0 7-15,0 0-44 16,0 0-13-16,0 0-22 15,-98-118 2-15,69 116-36 16,-12-2-9-16,-5 4-12 16,-5 0-3-16,1 16-3 15,-6 19-9-15,2 11-1 16,-3 10 1-16,7 11 3 0,7 11 0 16,5 1-3-1,6 4 0-15,9-1 2 0,6-1-3 16,13-3 1-16,4-9 0 15,0 1 3-15,24-7-3 16,16-6 1-16,3-12-1 16,10-9 0-16,1-18-2 15,5-18 2-15,16 0 10 16,12-3-1-16,9-33 40 16,11-13-6-16,-10-7-11 15,-10-17 0-15,-17-5 2 16,-19-9-7-16,-15-15 4 15,-16-4-15-15,-9-5-4 0,-11 0-3 16,-8 9 3-16,-39 11-3 16,-19 16-4-16,-10 15-5 15,-5 21-1-15,1 24-4 16,-7 15-3-16,6 3-27 16,2 45-81-16,8 12-46 15,7 9-257-15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2:16:13.48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20881 1087 462 0,'0'0'193'16,"0"0"-46"-16,0 0-16 15,0 0-33-15,0 0-15 16,-173-108-12-16,153 102-3 16,0 6-18-16,2 0-24 15,-5 0-8-15,-6 0-8 16,-8 8-4-16,-10 17-2 16,-7 4-2-16,1 5 1 15,3 7-2-15,-1 5 3 16,8-1-3-16,6 9-1 15,4 6 1-15,10 7 2 16,9 8-2-16,8 3-1 0,6 0-3 16,0 0 2-16,23-11 0 15,17-11 1-15,10-10-2 16,10-13 1-16,13-12 1 16,8-12 0-16,9-9 0 15,4 0 6-15,6-24 3 16,0-15 34-16,-7-16 0 15,-6-11-2-15,-9-11-9 16,-12-14-5-16,-8-2 2 16,-18-1-1-16,-17 4-12 15,-20 9-10-15,-3 12-2 0,-26 8 3 16,-38 11-5 0,-16 13-2-16,-13 14-9 0,-5 13 1 15,8 10 6-15,10 0-9 16,13 27-31-16,10 18-39 15,7 13-71-15,7 14-91 16,8-3-113-16</inkml:trace>
  <inkml:trace contextRef="#ctx0" brushRef="#br0" timeOffset="1">20210 2010 483 0,'0'0'295'0,"0"0"-133"15,0 0-2-15,0 0-26 16,0 0-27-16,0 0-39 16,6-45-21-16,-6 45-13 15,0 0-22-15,-23 6-5 16,-26 30-3-16,-23 12 1 16,-12 12 7-16,-2 10 2 15,-4 7 1-15,-11 5-5 16,-1 5 2-16,-2-5-4 15,6-1-1-15,5-9 0 16,12-12 0-16,18-12-3 16,20-14-3-16,19-17 1 0,18-11 1 15,3-6-3-15,3 0-4 16,0 0 4-16,0 0 0 16,0 0 1-16,0 0-1 15,0 0-3-15,0 0-26 16,-5 0-50-16,-1 0-43 15,6 0-106-15,0 0-109 16,0 0-272-16</inkml:trace>
  <inkml:trace contextRef="#ctx0" brushRef="#br0" timeOffset="3">18993 2497 93 0,'0'0'587'0,"0"0"-425"16,0 0-23-16,0 0-19 15,0 0-29-15,0 0-39 16,-170-48-26-16,129 58-15 16,-5 19-8-16,-1 7 1 15,1 13-2-15,-8 8 3 0,7 6 1 16,1 9 0 0,2 9-3-16,7 3-1 0,3 7 1 15,18-4-1 1,5 1-1-16,11-7-1 0,0-6 0 15,24-13 0-15,24-7-3 16,8-16 3-16,10-12 0 16,6-11-1-16,4-16-1 15,4 0 2-15,7-13 40 16,0-20 17-16,-7-6-10 16,-16-6-1-16,-14-10 3 15,-10-7-10-15,-17-13-7 16,-9-16-7-16,-14-15-4 15,0-8-11-15,-40 0-1 16,-21 6-6-16,-13 8-3 0,-5 25 0 16,1 21-1-16,5 21 0 15,10 18-15-15,9 15-30 16,7 0-31-16,18 21-64 16,8 21-40-16,14 12-126 15,7 4-317-15</inkml:trace>
  <inkml:trace contextRef="#ctx0" brushRef="#br0" timeOffset="4">20861 1874 300 0,'0'0'449'0,"0"0"-282"16,0 0-7-16,0 0-26 16,0 0-31-16,0 0-46 15,-17-27-25-15,17 27-16 0,0 22-16 16,31 20 0 0,16 21 6-16,16 15 14 0,13 6 12 15,8 4 0-15,17 2 3 16,6-5-8-16,3-4-12 15,8-10-2-15,-16-7-1 16,-18-13-5-16,-21-9-1 16,-19-9-3-16,-10-9 2 15,-14-9 0-15,-5-3-2 16,-4-6-1-16,-8 0 0 16,1 0 0-16,-1-2 1 15,-3 1-2-15,7-2-1 16,-7 0 2-16,3 0-1 15,-3-3 0-15,0 0 1 16,0 0-2-16,4 3-1 0,-4 1-47 16,0 2-63-1,0 8-85-15,0 7-124 0,-10 6-250 16</inkml:trace>
  <inkml:trace contextRef="#ctx0" brushRef="#br0" timeOffset="8">22319 2617 657 0,'0'0'188'0,"0"0"-49"16,0 0-7-16,-208-71-31 15,168 67-28-15,4 4-24 16,-7 0-23-16,-9 9-9 15,3 22 1-15,-4 14 2 16,2 9-9-16,4 18 2 16,4 16-9-16,6 5 9 15,7 9-4-15,10 3-7 16,20 0 3-16,0 1-4 0,20-1-1 16,33-11 0-16,14-11 10 15,1-8-3-15,-1-17 0 16,-1-16 0-16,-2-18 0 15,2-15 4-15,1-9 9 16,11-3 9-16,1-27-8 16,1-12 2-16,-2-4-7 15,-8-2-7-15,-7-9 7 16,-10-6-1-16,-5-9 12 16,-9-15-4-16,-16-7-9 15,-12-17 2-15,-11-9 0 16,-6 0-5-16,-46-1-10 15,-24 13 0-15,-13 21-1 0,-18 15 0 16,-5 24-2-16,10 17-2 16,4 13-4-16,20 18-8 15,12 0-38-15,13 10-32 16,13 40-30-16,10 10-89 16,13 10-142-16</inkml:trace>
  <inkml:trace contextRef="#ctx0" brushRef="#br0" timeOffset="12">22209 3836 566 0,'0'0'243'16,"0"0"-74"-16,0 0-38 15,0 0-11-15,0 0-28 16,0 0-38-16,17-9-25 16,-17 9-18-16,0 39-5 15,-21 12 19-15,-16 15 15 16,-6 13-10-16,-7 2 6 15,-7 6-14-15,3 4-6 16,-5-8-3-16,4 2-1 0,9-13-3 16,9-9-2-1,7-12-1-15,13-12 0 0,8-12-3 16,9-9-2-16,0-6 2 16,0-5-1-16,0-1 2 15,0-4 1-15,0-2 6 16,0 4 4-16,0-4-4 15,0 2-4-15,0 4-2 16,0-3-5-16,-5-3 0 16,2 4-1-16,0-2 0 15,0 2-33-15,-8 8-35 16,2 3-48-16,-5 6-90 0,-2 3-183 16</inkml:trace>
  <inkml:trace contextRef="#ctx0" brushRef="#br0" timeOffset="14">21801 4898 458 0,'0'0'280'0,"0"0"-138"15,0 0 7-15,0 0-44 16,0 0-13-16,0 0-22 15,-98-118 2-15,69 116-36 16,-12-2-9-16,-5 4-12 16,-5 0-3-16,1 16-3 15,-6 19-9-15,2 11-1 16,-3 10 1-16,7 11 3 0,7 11 0 16,5 1-3-1,6 4 0-15,9-1 2 0,6-1-3 16,13-3 1-16,4-9 0 15,0 1 3-15,24-7-3 16,16-6 1-16,3-12-1 16,10-9 0-16,1-18-2 15,5-18 2-15,16 0 10 16,12-3-1-16,9-33 40 16,11-13-6-16,-10-7-11 15,-10-17 0-15,-17-5 2 16,-19-9-7-16,-15-15 4 15,-16-4-15-15,-9-5-4 0,-11 0-3 16,-8 9 3-16,-39 11-3 16,-19 16-4-16,-10 15-5 15,-5 21-1-15,1 24-4 16,-7 15-3-16,6 3-27 16,2 45-81-16,8 12-46 15,7 9-257-15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1:49:28.83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77 1199 463 0,'0'0'197'0,"0"0"-111"16,0 0 6-16,0 0-4 16,0 0-36-16,0 0-41 15,0 0 4-15,197-40 16 16,-40 46 27-16,30 9-17 15,27-5-10-15,14 1-9 16,2 5 6-16,-2 1-5 16,-21-4-9-16,-24-1-6 15,-32-12 3-15,-34 0 2 16,-38 0 3-16,-27 0-3 0,-26 0-5 16,-23-12 11-16,-3-7 27 15,0-2-11-15,-3-8-22 16,-31-4-13-16,-13 2-7 15,-5 4 7-15,-6 6 5 16,1 3-2-16,7 6-3 16,4 0 0-16,16 6-3 15,6 3 3-15,17 0 7 16,7 3-2-16,0 0-5 16,11 0-24-16,33 0 24 15,19 18 4-15,21 6 2 0,-2 3 0 16,-1 3-1-1,-21-3-2-15,-20 3 2 0,-10 1-5 16,-19 2 0-16,-8 2 0 16,-3 13-31-16,-31 22-30 15,-28 3-156-15,-19 8 43 16,1-6-210-16</inkml:trace>
  <inkml:trace contextRef="#ctx0" brushRef="#br0" timeOffset="3471">0 537 702 0,'0'0'178'16,"0"0"-8"-16,0 0-22 16,0 0-15-16,0 0-37 15,0 0-34-15,0 0-21 16,0 0-23-16,0-48-9 0,0 48-9 16,0 8-2-16,0 29 2 15,0 11 2-15,3 9-1 16,-3-3 3-16,8 1-4 15,1-11 3-15,-6-7-3 16,5-10 1-16,-2-15 0 16,-6-7-1-16,0-1 2 15,0-4 1-15,0 0 0 16,0 0 9-16,0-4 0 16,0-31 2-16,0-17-2 15,-3-8-12-15,-8-15 6 16,2-6-6-16,6-6 0 0,-1-1 0 15,4 13-2 1,0 12 0-16,0 15-1 0,0 21 2 16,4 15-5-16,5 5 5 15,8 5-14-15,9 2-6 16,12 0 3-16,5 0 0 16,-3 29 2-16,-3 5-2 15,-7 2 5-15,-10 6-13 16,-14 3 14-16,-6 1 0 15,0-4-2-15,-12-3 1 16,-16-9 0-16,5-6-11 16,7-9 5-16,5-13 5 15,11-2 14-15,0 0 0 16,0 0 2-16,0 0 3 16,0 0 2-16,0 0 1 0,0 0-7 15,24 0-1-15,7 0-3 16,7 0 0-16,14 0 1 15,3 19-2-15,6 8 1 16,-4 3-2-16,-10 6 3 16,-7 6-1-16,-17-3-1 15,-13 4 3-15,-10-5 1 16,0-7 1-16,-36-4 6 16,-15-9 3-16,-8-9-2 15,-2-7-1-15,7-2-1 16,11 0-1-16,13 0-1 15,7-17-4-15,12-10-9 0,11-16-37 16,14-7-95-16,50-8-238 16,16 1-356-16</inkml:trace>
  <inkml:trace contextRef="#ctx0" brushRef="#br0" timeOffset="3919">939 501 547 0,'0'0'313'0,"0"0"-116"16,0 0-24-16,0 0-36 15,0 0-41-15,0 0-32 16,0-43-27-16,0 43-19 0,0 0-18 16,0 0-4-16,0 4-9 15,0 31 12-15,6 11 1 16,5 2 3-16,-1 0-2 15,4-3 2-15,0-6-1 16,-5-6-1-16,-3-12 0 16,2-8-1-16,-8-11 5 15,0-2-3-15,0 0 1 16,0 0 7-16,0 0 5 16,0-23 36-16,0-17-26 15,-20-14-13-15,-1-12-6 16,1-12-2-16,3-10 1 0,8-1-5 15,4-2 0 1,5 13 0-16,0 12 3 0,0 18-3 16,8 11-5-16,18 19-4 15,15 7-10-15,8 11 1 16,12 0-11-16,9 17-9 16,4 16-25-16,-7 7-50 15,-24-1-83-15,-31 3-111 16,-12 0-231-16</inkml:trace>
  <inkml:trace contextRef="#ctx0" brushRef="#br0" timeOffset="4115">930 524 506 0,'0'0'108'15,"0"0"1"-15,0 0 20 16,0 0-41-16,220 0-41 15,-159 0 6-15,2 0-11 16,-7 0-31-16,-5 0-7 16,-12 13-4-16,-11-5-166 15,-8-1-225-15</inkml:trace>
  <inkml:trace contextRef="#ctx0" brushRef="#br0" timeOffset="4550">1905 257 700 0,'0'0'220'0,"0"0"-54"16,0 0-33-16,0 0-4 16,0 0-64-16,0 0-23 15,-113-148-23-15,82 148-17 16,5 0 0-16,5 0-2 15,9 4-3-15,7 17-1 16,5 3 0-16,0 6 0 16,0 9 4-16,0 3 0 0,8 3 4 15,12 3-4 1,4 4 1-16,2 4 1 0,3-4-2 16,2-7 1-16,-7-6 0 15,-7-9-1-15,-8-9 0 16,-3-6 0-16,-6-3 0 15,0-3-1-15,-6 7 1 16,-41-2 11-16,-10-1 13 16,-2-1-6-16,5-12-7 15,4 0-6-15,10 0-5 16,3 0 5-16,10-22-5 16,4 1-10-16,6-3-30 15,8-3-33-15,9 6-81 16,0 0-99-16,0 3-93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2:16:17.16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20333 1301 636 0,'0'0'229'16,"0"0"-100"-16,0 0-10 16,0 0-6-16,0 0-21 15,0 0-37-15,0 0-24 0,-33-49-14 16,46 46-7-16,18 1-2 16,1 2-3-16,11 0-3 15,-2 0-2-15,-4 0 0 16,-3 11-2-16,-11 10-2 15,-7 3 0-15,-5 1 0 16,-11 8-1-16,0 0 3 16,0-1 2-16,-20-1 0 15,-10-7 2-15,-1-6 3 16,8-3-5-16,0-3 2 16,6-9 0-16,7 0 4 15,7-3-1-15,3 0-2 16,0 0 0-16,0 0 0 15,0 0-1-15,0 0 1 16,9 0-3-16,22 0 1 0,8 0 4 16,12 0-3-16,2-6-2 15,4-1 0-15,-1-1-16 16,5 2-60-16,-4-7-64 16,0-1-75-16,-7-1-83 15,-13 0-298-15</inkml:trace>
  <inkml:trace contextRef="#ctx0" brushRef="#br0" timeOffset="1">20881 1087 462 0,'0'0'193'16,"0"0"-46"-16,0 0-16 15,0 0-33-15,0 0-15 16,-173-108-12-16,153 102-3 16,0 6-18-16,2 0-24 15,-5 0-8-15,-6 0-8 16,-8 8-4-16,-10 17-2 16,-7 4-2-16,1 5 1 15,3 7-2-15,-1 5 3 16,8-1-3-16,6 9-1 15,4 6 1-15,10 7 2 16,9 8-2-16,8 3-1 0,6 0-3 16,0 0 2-16,23-11 0 15,17-11 1-15,10-10-2 16,10-13 1-16,13-12 1 16,8-12 0-16,9-9 0 15,4 0 6-15,6-24 3 16,0-15 34-16,-7-16 0 15,-6-11-2-15,-9-11-9 16,-12-14-5-16,-8-2 2 16,-18-1-1-16,-17 4-12 15,-20 9-10-15,-3 12-2 0,-26 8 3 16,-38 11-5 0,-16 13-2-16,-13 14-9 0,-5 13 1 15,8 10 6-15,10 0-9 16,13 27-31-16,10 18-39 15,7 13-71-15,7 14-91 16,8-3-113-16</inkml:trace>
  <inkml:trace contextRef="#ctx0" brushRef="#br0" timeOffset="2">20210 2010 483 0,'0'0'295'0,"0"0"-133"15,0 0-2-15,0 0-26 16,0 0-27-16,0 0-39 16,6-45-21-16,-6 45-13 15,0 0-22-15,-23 6-5 16,-26 30-3-16,-23 12 1 16,-12 12 7-16,-2 10 2 15,-4 7 1-15,-11 5-5 16,-1 5 2-16,-2-5-4 15,6-1-1-15,5-9 0 16,12-12 0-16,18-12-3 16,20-14-3-16,19-17 1 0,18-11 1 15,3-6-3-15,3 0-4 16,0 0 4-16,0 0 0 16,0 0 1-16,0 0-1 15,0 0-3-15,0 0-26 16,-5 0-50-16,-1 0-43 15,6 0-106-15,0 0-109 16,0 0-272-16</inkml:trace>
  <inkml:trace contextRef="#ctx0" brushRef="#br0" timeOffset="3">18686 2828 98 0,'0'0'573'0,"0"0"-457"16,0 0-1-16,0 0-28 16,0 0-38-16,0 0-19 15,59-30 1-15,-31 30 1 16,1 0-7-16,2 0-3 0,2 0-2 15,-3 0-4 1,1 12-2-16,-8-3-7 0,-3 3-7 16,-6-2 2-16,-8-2-1 15,-3 1-1-15,-3 1-1 16,0 1 0-16,0 7 1 16,-9-3 0-16,-19 7 6 15,2-7-6-15,-4 0 5 16,2-7 0-16,13 2-5 15,1-4 1-15,8-3 0 16,2-3 0-16,4 0-1 16,0 0 0-16,0 0-2 15,0 0-5-15,0 0-13 16,13 0-2-16,13 0 20 0,2 2 4 16,-1 4-3-16,-4 4 1 15,-3 2-4-15,-6 6 1 16,-8 0 1-16,-3-3-3 15,-3 6 4-15,0-3-4 16,0 0 2-16,-23-3 0 16,-8-6-1-16,-8-9 2 15,-4 0-3-15,-1 0-18 16,4 0-38-16,9-15-53 16,8-3-82-16,13-9-257 15</inkml:trace>
  <inkml:trace contextRef="#ctx0" brushRef="#br0" timeOffset="4">18993 2497 93 0,'0'0'587'0,"0"0"-425"16,0 0-23-16,0 0-19 15,0 0-29-15,0 0-39 16,-170-48-26-16,129 58-15 16,-5 19-8-16,-1 7 1 15,1 13-2-15,-8 8 3 0,7 6 1 16,1 9 0 0,2 9-3-16,7 3-1 0,3 7 1 15,18-4-1 1,5 1-1-16,11-7-1 0,0-6 0 15,24-13 0-15,24-7-3 16,8-16 3-16,10-12 0 16,6-11-1-16,4-16-1 15,4 0 2-15,7-13 40 16,0-20 17-16,-7-6-10 16,-16-6-1-16,-14-10 3 15,-10-7-10-15,-17-13-7 16,-9-16-7-16,-14-15-4 15,0-8-11-15,-40 0-1 16,-21 6-6-16,-13 8-3 0,-5 25 0 16,1 21-1-16,5 21 0 15,10 18-15-15,9 15-30 16,7 0-31-16,18 21-64 16,8 21-40-16,14 12-126 15,7 4-317-15</inkml:trace>
  <inkml:trace contextRef="#ctx0" brushRef="#br0" timeOffset="5">20861 1874 300 0,'0'0'449'0,"0"0"-282"16,0 0-7-16,0 0-26 16,0 0-31-16,0 0-46 15,-17-27-25-15,17 27-16 0,0 22-16 16,31 20 0 0,16 21 6-16,16 15 14 0,13 6 12 15,8 4 0-15,17 2 3 16,6-5-8-16,3-4-12 15,8-10-2-15,-16-7-1 16,-18-13-5-16,-21-9-1 16,-19-9-3-16,-10-9 2 15,-14-9 0-15,-5-3-2 16,-4-6-1-16,-8 0 0 16,1 0 0-16,-1-2 1 15,-3 1-2-15,7-2-1 16,-7 0 2-16,3 0-1 15,-3-3 0-15,0 0 1 16,0 0-2-16,4 3-1 0,-4 1-47 16,0 2-63-1,0 8-85-15,0 7-124 0,-10 6-250 16</inkml:trace>
  <inkml:trace contextRef="#ctx0" brushRef="#br0" timeOffset="6">22004 3123 397 0,'0'0'463'0,"0"0"-291"0,0 0-2 16,0 0-34-16,0 0-48 15,0 0-20-15,23-54-22 16,-23 51-20-16,0 3-2 15,0-3-4-15,0 3-9 16,0 0-4-16,0 0-7 16,0 0-1-16,0 0-2 15,0 0-3-15,0 6 0 16,0 18 6-16,0 0 1 16,0 0-1-16,0 4-2 15,20-1 2-15,8-4 1 16,-1-2-1-16,-1 0 2 15,-3-3-2-15,0 1 2 16,-5-1-2-16,-1-3 2 0,-8-3-1 16,-1 3-1-1,-5 0-1-15,-3-3-1 0,0 0 2 16,0-1-2-16,0-7 2 16,-8 2 1-16,-18-3-1 15,-4-3-1-15,-4 0-29 16,-3 0-44-16,7-21-35 15,1-13-59-15,9-5-43 16,9-5-172-16</inkml:trace>
  <inkml:trace contextRef="#ctx0" brushRef="#br0" timeOffset="7">22004 3123 110 0</inkml:trace>
  <inkml:trace contextRef="#ctx0" brushRef="#br0" timeOffset="8">22004 3123 110 0,'17'-60'467'0,"-11"45"-305"0,2 6-9 0,4-4-25 0,2 5-17 16,0-1-22-16,10-1-17 15,2 4-21-15,3-2-27 16,5-1-20-16,-1 5-4 16,-2 2-29-16,-11 2-108 15,-3 0-141-15,-4 0-236 16</inkml:trace>
  <inkml:trace contextRef="#ctx0" brushRef="#br0" timeOffset="9">22319 2617 657 0,'0'0'188'0,"0"0"-49"16,0 0-7-16,-208-71-31 15,168 67-28-15,4 4-24 16,-7 0-23-16,-9 9-9 15,3 22 1-15,-4 14 2 16,2 9-9-16,4 18 2 16,4 16-9-16,6 5 9 15,7 9-4-15,10 3-7 16,20 0 3-16,0 1-4 0,20-1-1 16,33-11 0-16,14-11 10 15,1-8-3-15,-1-17 0 16,-1-16 0-16,-2-18 0 15,2-15 4-15,1-9 9 16,11-3 9-16,1-27-8 16,1-12 2-16,-2-4-7 15,-8-2-7-15,-7-9 7 16,-10-6-1-16,-5-9 12 16,-9-15-4-16,-16-7-9 15,-12-17 2-15,-11-9 0 16,-6 0-5-16,-46-1-10 15,-24 13 0-15,-13 21-1 0,-18 15 0 16,-5 24-2-16,10 17-2 16,4 13-4-16,20 18-8 15,12 0-38-15,13 10-32 16,13 40-30-16,10 10-89 16,13 10-142-16</inkml:trace>
  <inkml:trace contextRef="#ctx0" brushRef="#br0" timeOffset="10">18779 3565 520 0,'0'0'184'0,"0"0"-34"0,0 0 3 16,0 0-21-16,0 0-23 15,0 0-19-15,-127-72-27 16,127 72-5-16,0 0-19 15,0 0-17-15,0 0-13 16,6 3-7-16,25 39-1 16,22 25 9-16,21 14 12 15,19 15-8-15,11 9 3 16,-3 7-8-16,-8-2-1 16,-9-7-1-16,-11-7-3 15,-13-8 1-15,-6-11 4 16,-10-11 0-16,-12-8-4 15,-8-10-1-15,-1-12 0 0,-9-3-1 16,-5-9 3 0,-4-3 4-16,-2-6-3 0,-3-5-4 15,0-4 4-15,0-4-1 16,0-2 3-16,0 0-1 16,0 0 1-16,0 0-3 15,0 0 0-15,0 0-2 16,0 0-4-16,0 0-6 15,0 0-44-15,0 0-35 16,-11 0-40-16,2 0-95 16,9 13-99-16,0-1-138 15</inkml:trace>
  <inkml:trace contextRef="#ctx0" brushRef="#br0" timeOffset="11">20063 5024 368 0,'0'0'350'15,"0"0"-188"-15,0 0-5 16,0 0-16-16,0 0-23 16,0 0-37-16,3-78-22 15,-3 59-10-15,-3 8-16 16,-14 2-8-16,3 2-5 15,-6 7-20-15,-4 0 0 16,-2 0-5-16,-3 0 5 0,-2 10 1 16,4 11-1-16,4 6-12 15,6 6 5-15,11-3 4 16,6 0-17-16,0-6-1 16,0-6 0-16,20-9-5 15,3-6 4-15,0-3 18 16,1 0 4-16,-7 0 10 15,-3-3 13-15,-5-12 5 16,-6 3 8-16,-3 1 0 16,0 1-13-16,0 4 0 15,0 3-5-15,0 3-6 16,0 0-7-16,0 0-5 0,0 0-8 16,0 3-1-16,3 24 0 15,-3 6 9-15,0 6 3 16,0 1-2-1,3-1 0-15,-3-6-1 0,8-10 3 16,-5-4-6-16,-3-11 2 16,0-4-30-16,0-1-36 15,0-3-15-15,0 0-32 16,0-3-134-16,-6-28-135 16</inkml:trace>
  <inkml:trace contextRef="#ctx0" brushRef="#br0" timeOffset="12">20057 4811 602 0,'-20'-52'240'15,"-5"-2"-171"-15,-2 3 87 16,4 3-13-16,-3 6-34 16,-1 11-37-16,0 14-6 15,3 11-24-15,-5 6-14 16,-1 0-16-16,-7 2-7 15,-9 38-5-15,-6 14 0 16,0 12 0-16,1 12 1 16,7 4 2-16,9 11-3 15,7 6-1-15,18 0-2 0,10 4 2 16,0 1-1 0,30 8 2-16,13-4 0 0,11-2 0 15,7-19-1-15,-1-21 1 16,2-20-1-16,-1-19 1 15,-7-16-2-15,2-11 2 16,7 0 5-16,12-32 17 16,1-23 18-16,-5-8-5 15,-7-12-7-15,-15-12-1 16,-11-10-2-16,-18-14-7 16,-17-7-6-16,-3-8-6 15,-14 3 4-15,-36 11-7 16,-10 14-3-16,-7 19-2 15,4 25 1-15,-1 18 0 16,7 21-8-16,1 15-1 0,-2 0-12 16,6 33-50-16,-3 25-23 15,9 10-61-15,12 7-143 16,14-5-248-16</inkml:trace>
  <inkml:trace contextRef="#ctx0" brushRef="#br0" timeOffset="13">22209 3836 566 0,'0'0'243'16,"0"0"-74"-16,0 0-38 15,0 0-11-15,0 0-28 16,0 0-38-16,17-9-25 16,-17 9-18-16,0 39-5 15,-21 12 19-15,-16 15 15 16,-6 13-10-16,-7 2 6 15,-7 6-14-15,3 4-6 16,-5-8-3-16,4 2-1 0,9-13-3 16,9-9-2-1,7-12-1-15,13-12 0 0,8-12-3 16,9-9-2-16,0-6 2 16,0-5-1-16,0-1 2 15,0-4 1-15,0-2 6 16,0 4 4-16,0-4-4 15,0 2-4-15,0 4-2 16,0-3-5-16,-5-3 0 16,2 4-1-16,0-2 0 15,0 2-33-15,-8 8-35 16,2 3-48-16,-5 6-90 0,-2 3-183 16</inkml:trace>
  <inkml:trace contextRef="#ctx0" brushRef="#br0" timeOffset="14">21323 5193 334 0,'0'0'316'16,"0"0"-203"-16,0 0 18 0,0 0-12 15,0 0-37-15,0 0-38 16,-14-10-15-16,14 10-10 16,0 0-7-16,24 0 10 15,10 0 7-15,15 0 11 16,4 0 10-16,-2 0 1 15,-7 0-22-15,-12 4-7 16,-12-4-8-16,-3 2-7 16,-13-2-1-16,-4 4 2 15,0-2-6-15,0 8-2 0,0-1-3 16,0 9 3 0,0 3 1-16,-13 2 6 0,-1 8-1 15,3-2 1-15,-1 5-7 16,6 2 5-16,-5-3-4 15,2 6-1-15,1-6 4 16,2 0-3-16,6-9 1 16,0-11-2-16,0-7-5 15,0-6-30-15,0 0-57 16,-4 0-56-16,-3-4-103 16,7-25-107-16</inkml:trace>
  <inkml:trace contextRef="#ctx0" brushRef="#br0" timeOffset="15">21801 4898 458 0,'0'0'280'0,"0"0"-138"15,0 0 7-15,0 0-44 16,0 0-13-16,0 0-22 15,-98-118 2-15,69 116-36 16,-12-2-9-16,-5 4-12 16,-5 0-3-16,1 16-3 15,-6 19-9-15,2 11-1 16,-3 10 1-16,7 11 3 0,7 11 0 16,5 1-3-1,6 4 0-15,9-1 2 0,6-1-3 16,13-3 1-16,4-9 0 15,0 1 3-15,24-7-3 16,16-6 1-16,3-12-1 16,10-9 0-16,1-18-2 15,5-18 2-15,16 0 10 16,12-3-1-16,9-33 40 16,11-13-6-16,-10-7-11 15,-10-17 0-15,-17-5 2 16,-19-9-7-16,-15-15 4 15,-16-4-15-15,-9-5-4 0,-11 0-3 16,-8 9 3-16,-39 11-3 16,-19 16-4-16,-10 15-5 15,-5 21-1-15,1 24-4 16,-7 15-3-16,6 3-27 16,2 45-81-16,8 12-46 15,7 9-257-15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2:16:20.26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20333 1301 636 0,'0'0'229'16,"0"0"-100"-16,0 0-10 16,0 0-6-16,0 0-21 15,0 0-37-15,0 0-24 0,-33-49-14 16,46 46-7-16,18 1-2 16,1 2-3-16,11 0-3 15,-2 0-2-15,-4 0 0 16,-3 11-2-16,-11 10-2 15,-7 3 0-15,-5 1 0 16,-11 8-1-16,0 0 3 16,0-1 2-16,-20-1 0 15,-10-7 2-15,-1-6 3 16,8-3-5-16,0-3 2 16,6-9 0-16,7 0 4 15,7-3-1-15,3 0-2 16,0 0 0-16,0 0 0 15,0 0-1-15,0 0 1 16,9 0-3-16,22 0 1 0,8 0 4 16,12 0-3-16,2-6-2 15,4-1 0-15,-1-1-16 16,5 2-60-16,-4-7-64 16,0-1-75-16,-7-1-83 15,-13 0-298-15</inkml:trace>
  <inkml:trace contextRef="#ctx0" brushRef="#br0" timeOffset="1">20881 1087 462 0,'0'0'193'16,"0"0"-46"-16,0 0-16 15,0 0-33-15,0 0-15 16,-173-108-12-16,153 102-3 16,0 6-18-16,2 0-24 15,-5 0-8-15,-6 0-8 16,-8 8-4-16,-10 17-2 16,-7 4-2-16,1 5 1 15,3 7-2-15,-1 5 3 16,8-1-3-16,6 9-1 15,4 6 1-15,10 7 2 16,9 8-2-16,8 3-1 0,6 0-3 16,0 0 2-16,23-11 0 15,17-11 1-15,10-10-2 16,10-13 1-16,13-12 1 16,8-12 0-16,9-9 0 15,4 0 6-15,6-24 3 16,0-15 34-16,-7-16 0 15,-6-11-2-15,-9-11-9 16,-12-14-5-16,-8-2 2 16,-18-1-1-16,-17 4-12 15,-20 9-10-15,-3 12-2 0,-26 8 3 16,-38 11-5 0,-16 13-2-16,-13 14-9 0,-5 13 1 15,8 10 6-15,10 0-9 16,13 27-31-16,10 18-39 15,7 13-71-15,7 14-91 16,8-3-113-16</inkml:trace>
  <inkml:trace contextRef="#ctx0" brushRef="#br0" timeOffset="2">20210 2010 483 0,'0'0'295'0,"0"0"-133"15,0 0-2-15,0 0-26 16,0 0-27-16,0 0-39 16,6-45-21-16,-6 45-13 15,0 0-22-15,-23 6-5 16,-26 30-3-16,-23 12 1 16,-12 12 7-16,-2 10 2 15,-4 7 1-15,-11 5-5 16,-1 5 2-16,-2-5-4 15,6-1-1-15,5-9 0 16,12-12 0-16,18-12-3 16,20-14-3-16,19-17 1 0,18-11 1 15,3-6-3-15,3 0-4 16,0 0 4-16,0 0 0 16,0 0 1-16,0 0-1 15,0 0-3-15,0 0-26 16,-5 0-50-16,-1 0-43 15,6 0-106-15,0 0-109 16,0 0-272-16</inkml:trace>
  <inkml:trace contextRef="#ctx0" brushRef="#br0" timeOffset="3">18686 2828 98 0,'0'0'573'0,"0"0"-457"16,0 0-1-16,0 0-28 16,0 0-38-16,0 0-19 15,59-30 1-15,-31 30 1 16,1 0-7-16,2 0-3 0,2 0-2 15,-3 0-4 1,1 12-2-16,-8-3-7 0,-3 3-7 16,-6-2 2-16,-8-2-1 15,-3 1-1-15,-3 1-1 16,0 1 0-16,0 7 1 16,-9-3 0-16,-19 7 6 15,2-7-6-15,-4 0 5 16,2-7 0-16,13 2-5 15,1-4 1-15,8-3 0 16,2-3 0-16,4 0-1 16,0 0 0-16,0 0-2 15,0 0-5-15,0 0-13 16,13 0-2-16,13 0 20 0,2 2 4 16,-1 4-3-16,-4 4 1 15,-3 2-4-15,-6 6 1 16,-8 0 1-16,-3-3-3 15,-3 6 4-15,0-3-4 16,0 0 2-16,-23-3 0 16,-8-6-1-16,-8-9 2 15,-4 0-3-15,-1 0-18 16,4 0-38-16,9-15-53 16,8-3-82-16,13-9-257 15</inkml:trace>
  <inkml:trace contextRef="#ctx0" brushRef="#br0" timeOffset="4">18993 2497 93 0,'0'0'587'0,"0"0"-425"16,0 0-23-16,0 0-19 15,0 0-29-15,0 0-39 16,-170-48-26-16,129 58-15 16,-5 19-8-16,-1 7 1 15,1 13-2-15,-8 8 3 0,7 6 1 16,1 9 0 0,2 9-3-16,7 3-1 0,3 7 1 15,18-4-1 1,5 1-1-16,11-7-1 0,0-6 0 15,24-13 0-15,24-7-3 16,8-16 3-16,10-12 0 16,6-11-1-16,4-16-1 15,4 0 2-15,7-13 40 16,0-20 17-16,-7-6-10 16,-16-6-1-16,-14-10 3 15,-10-7-10-15,-17-13-7 16,-9-16-7-16,-14-15-4 15,0-8-11-15,-40 0-1 16,-21 6-6-16,-13 8-3 0,-5 25 0 16,1 21-1-16,5 21 0 15,10 18-15-15,9 15-30 16,7 0-31-16,18 21-64 16,8 21-40-16,14 12-126 15,7 4-317-15</inkml:trace>
  <inkml:trace contextRef="#ctx0" brushRef="#br0" timeOffset="5">20861 1874 300 0,'0'0'449'0,"0"0"-282"16,0 0-7-16,0 0-26 16,0 0-31-16,0 0-46 15,-17-27-25-15,17 27-16 0,0 22-16 16,31 20 0 0,16 21 6-16,16 15 14 0,13 6 12 15,8 4 0-15,17 2 3 16,6-5-8-16,3-4-12 15,8-10-2-15,-16-7-1 16,-18-13-5-16,-21-9-1 16,-19-9-3-16,-10-9 2 15,-14-9 0-15,-5-3-2 16,-4-6-1-16,-8 0 0 16,1 0 0-16,-1-2 1 15,-3 1-2-15,7-2-1 16,-7 0 2-16,3 0-1 15,-3-3 0-15,0 0 1 16,0 0-2-16,4 3-1 0,-4 1-47 16,0 2-63-1,0 8-85-15,0 7-124 0,-10 6-250 16</inkml:trace>
  <inkml:trace contextRef="#ctx0" brushRef="#br0" timeOffset="6">22004 3123 397 0,'0'0'463'0,"0"0"-291"0,0 0-2 16,0 0-34-16,0 0-48 15,0 0-20-15,23-54-22 16,-23 51-20-16,0 3-2 15,0-3-4-15,0 3-9 16,0 0-4-16,0 0-7 16,0 0-1-16,0 0-2 15,0 0-3-15,0 6 0 16,0 18 6-16,0 0 1 16,0 0-1-16,0 4-2 15,20-1 2-15,8-4 1 16,-1-2-1-16,-1 0 2 15,-3-3-2-15,0 1 2 16,-5-1-2-16,-1-3 2 0,-8-3-1 16,-1 3-1-1,-5 0-1-15,-3-3-1 0,0 0 2 16,0-1-2-16,0-7 2 16,-8 2 1-16,-18-3-1 15,-4-3-1-15,-4 0-29 16,-3 0-44-16,7-21-35 15,1-13-59-15,9-5-43 16,9-5-172-16</inkml:trace>
  <inkml:trace contextRef="#ctx0" brushRef="#br0" timeOffset="7">22004 3123 110 0</inkml:trace>
  <inkml:trace contextRef="#ctx0" brushRef="#br0" timeOffset="8">22004 3123 110 0,'17'-60'467'0,"-11"45"-305"0,2 6-9 0,4-4-25 0,2 5-17 16,0-1-22-16,10-1-17 15,2 4-21-15,3-2-27 16,5-1-20-16,-1 5-4 16,-2 2-29-16,-11 2-108 15,-3 0-141-15,-4 0-236 16</inkml:trace>
  <inkml:trace contextRef="#ctx0" brushRef="#br0" timeOffset="9">22319 2617 657 0,'0'0'188'0,"0"0"-49"16,0 0-7-16,-208-71-31 15,168 67-28-15,4 4-24 16,-7 0-23-16,-9 9-9 15,3 22 1-15,-4 14 2 16,2 9-9-16,4 18 2 16,4 16-9-16,6 5 9 15,7 9-4-15,10 3-7 16,20 0 3-16,0 1-4 0,20-1-1 16,33-11 0-16,14-11 10 15,1-8-3-15,-1-17 0 16,-1-16 0-16,-2-18 0 15,2-15 4-15,1-9 9 16,11-3 9-16,1-27-8 16,1-12 2-16,-2-4-7 15,-8-2-7-15,-7-9 7 16,-10-6-1-16,-5-9 12 16,-9-15-4-16,-16-7-9 15,-12-17 2-15,-11-9 0 16,-6 0-5-16,-46-1-10 15,-24 13 0-15,-13 21-1 0,-18 15 0 16,-5 24-2-16,10 17-2 16,4 13-4-16,20 18-8 15,12 0-38-15,13 10-32 16,13 40-30-16,10 10-89 16,13 10-142-16</inkml:trace>
  <inkml:trace contextRef="#ctx0" brushRef="#br0" timeOffset="10">18779 3565 520 0,'0'0'184'0,"0"0"-34"0,0 0 3 16,0 0-21-16,0 0-23 15,0 0-19-15,-127-72-27 16,127 72-5-16,0 0-19 15,0 0-17-15,0 0-13 16,6 3-7-16,25 39-1 16,22 25 9-16,21 14 12 15,19 15-8-15,11 9 3 16,-3 7-8-16,-8-2-1 16,-9-7-1-16,-11-7-3 15,-13-8 1-15,-6-11 4 16,-10-11 0-16,-12-8-4 15,-8-10-1-15,-1-12 0 0,-9-3-1 16,-5-9 3 0,-4-3 4-16,-2-6-3 0,-3-5-4 15,0-4 4-15,0-4-1 16,0-2 3-16,0 0-1 16,0 0 1-16,0 0-3 15,0 0 0-15,0 0-2 16,0 0-4-16,0 0-6 15,0 0-44-15,0 0-35 16,-11 0-40-16,2 0-95 16,9 13-99-16,0-1-138 15</inkml:trace>
  <inkml:trace contextRef="#ctx0" brushRef="#br0" timeOffset="11">20063 5024 368 0,'0'0'350'15,"0"0"-188"-15,0 0-5 16,0 0-16-16,0 0-23 16,0 0-37-16,3-78-22 15,-3 59-10-15,-3 8-16 16,-14 2-8-16,3 2-5 15,-6 7-20-15,-4 0 0 16,-2 0-5-16,-3 0 5 0,-2 10 1 16,4 11-1-16,4 6-12 15,6 6 5-15,11-3 4 16,6 0-17-16,0-6-1 16,0-6 0-16,20-9-5 15,3-6 4-15,0-3 18 16,1 0 4-16,-7 0 10 15,-3-3 13-15,-5-12 5 16,-6 3 8-16,-3 1 0 16,0 1-13-16,0 4 0 15,0 3-5-15,0 3-6 16,0 0-7-16,0 0-5 0,0 0-8 16,0 3-1-16,3 24 0 15,-3 6 9-15,0 6 3 16,0 1-2-1,3-1 0-15,-3-6-1 0,8-10 3 16,-5-4-6-16,-3-11 2 16,0-4-30-16,0-1-36 15,0-3-15-15,0 0-32 16,0-3-134-16,-6-28-135 16</inkml:trace>
  <inkml:trace contextRef="#ctx0" brushRef="#br0" timeOffset="12">20057 4811 602 0,'-20'-52'240'15,"-5"-2"-171"-15,-2 3 87 16,4 3-13-16,-3 6-34 16,-1 11-37-16,0 14-6 15,3 11-24-15,-5 6-14 16,-1 0-16-16,-7 2-7 15,-9 38-5-15,-6 14 0 16,0 12 0-16,1 12 1 16,7 4 2-16,9 11-3 15,7 6-1-15,18 0-2 0,10 4 2 16,0 1-1 0,30 8 2-16,13-4 0 0,11-2 0 15,7-19-1-15,-1-21 1 16,2-20-1-16,-1-19 1 15,-7-16-2-15,2-11 2 16,7 0 5-16,12-32 17 16,1-23 18-16,-5-8-5 15,-7-12-7-15,-15-12-1 16,-11-10-2-16,-18-14-7 16,-17-7-6-16,-3-8-6 15,-14 3 4-15,-36 11-7 16,-10 14-3-16,-7 19-2 15,4 25 1-15,-1 18 0 16,7 21-8-16,1 15-1 0,-2 0-12 16,6 33-50-16,-3 25-23 15,9 10-61-15,12 7-143 16,14-5-248-16</inkml:trace>
  <inkml:trace contextRef="#ctx0" brushRef="#br0" timeOffset="13">22209 3836 566 0,'0'0'243'16,"0"0"-74"-16,0 0-38 15,0 0-11-15,0 0-28 16,0 0-38-16,17-9-25 16,-17 9-18-16,0 39-5 15,-21 12 19-15,-16 15 15 16,-6 13-10-16,-7 2 6 15,-7 6-14-15,3 4-6 16,-5-8-3-16,4 2-1 0,9-13-3 16,9-9-2-1,7-12-1-15,13-12 0 0,8-12-3 16,9-9-2-16,0-6 2 16,0-5-1-16,0-1 2 15,0-4 1-15,0-2 6 16,0 4 4-16,0-4-4 15,0 2-4-15,0 4-2 16,0-3-5-16,-5-3 0 16,2 4-1-16,0-2 0 15,0 2-33-15,-8 8-35 16,2 3-48-16,-5 6-90 0,-2 3-183 16</inkml:trace>
  <inkml:trace contextRef="#ctx0" brushRef="#br0" timeOffset="14">21323 5193 334 0,'0'0'316'16,"0"0"-203"-16,0 0 18 0,0 0-12 15,0 0-37-15,0 0-38 16,-14-10-15-16,14 10-10 16,0 0-7-16,24 0 10 15,10 0 7-15,15 0 11 16,4 0 10-16,-2 0 1 15,-7 0-22-15,-12 4-7 16,-12-4-8-16,-3 2-7 16,-13-2-1-16,-4 4 2 15,0-2-6-15,0 8-2 0,0-1-3 16,0 9 3 0,0 3 1-16,-13 2 6 0,-1 8-1 15,3-2 1-15,-1 5-7 16,6 2 5-16,-5-3-4 15,2 6-1-15,1-6 4 16,2 0-3-16,6-9 1 16,0-11-2-16,0-7-5 15,0-6-30-15,0 0-57 16,-4 0-56-16,-3-4-103 16,7-25-107-16</inkml:trace>
  <inkml:trace contextRef="#ctx0" brushRef="#br0" timeOffset="15">21801 4898 458 0,'0'0'280'0,"0"0"-138"15,0 0 7-15,0 0-44 16,0 0-13-16,0 0-22 15,-98-118 2-15,69 116-36 16,-12-2-9-16,-5 4-12 16,-5 0-3-16,1 16-3 15,-6 19-9-15,2 11-1 16,-3 10 1-16,7 11 3 0,7 11 0 16,5 1-3-1,6 4 0-15,9-1 2 0,6-1-3 16,13-3 1-16,4-9 0 15,0 1 3-15,24-7-3 16,16-6 1-16,3-12-1 16,10-9 0-16,1-18-2 15,5-18 2-15,16 0 10 16,12-3-1-16,9-33 40 16,11-13-6-16,-10-7-11 15,-10-17 0-15,-17-5 2 16,-19-9-7-16,-15-15 4 15,-16-4-15-15,-9-5-4 0,-11 0-3 16,-8 9 3-16,-39 11-3 16,-19 16-4-16,-10 15-5 15,-5 21-1-15,1 24-4 16,-7 15-3-16,6 3-27 16,2 45-81-16,8 12-46 15,7 9-257-15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2:16:51.47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18067 5394 559 0,'0'0'148'15,"0"0"-12"-15,0 0-22 16,0 0-15-16,0 0-7 16,0 0-7-16,-77-49-63 15,100 46-22-15,44-9 0 16,51-9 5-16,35-3-2 15,15-6 2-15,-15 3-1 16,-43 6-4-16,-49 9 1 16,-38 6 0-16,-20 3 0 15,-3 3-1-15,-6 0-10 0,-31 0-24 16,-18 0 16-16,3 0-3 16,-3 0 7-16,6 11 6 15,5-1 8-15,12 11-3 16,1 2 2-16,11 8 1 15,2 17 1-15,6 3 1 16,12 16 4-16,0 4 5 16,0 8-5-16,0 8-5 15,0 0 4-15,0 4-3 16,0-7-2-16,0-15 5 16,0-6-3-16,0-18 0 15,-3-9-2-15,-11-11 4 16,8-11-4-16,-8-5 1 15,5-5 4-15,-2-4 5 16,1 0-2-16,3 0 9 0,0 0 0 16,4 0-1-16,3 0-7 15,-3-4-7-15,3 4-2 16,0-2 2-16,0 2-2 16,17-9-13-16,42-7 12 15,22-7 1-15,12-8 0 16,1-5 3-16,-10-3-3 15,-14-3 1-15,-13 9 2 16,-13 3-1-16,-18 12 2 16,-12 12 6-16,-11 2 3 15,-3 4-5-15,0 0-8 16,0 0-1-16,3 0-3 0,3 0-4 16,1 0 8-16,3 10 0 15,-6-5 1-15,-1-1 0 16,-3-2 0-16,3-2 1 15,-3 0-2-15,0 0 6 16,0 0 0-16,0 0 4 16,0-6-2-16,0-11-6 15,-13 1 3-15,-4 7 6 16,0 3-4-16,5 6-4 16,-5 0 0-16,-6 0-4 15,-5 27 1-15,1 13-5 16,-2 14 4-16,2 0 0 15,7 0-2-15,6 0 3 0,14-15-8 16,0-8-17 0,7-17-11-16,20-11 24 0,0-3 5 15,-1 0 7-15,4-21 2 16,-2-21 0-16,-5-12 1 16,-6-15 1-16,-2-12 13 15,-1-12-4-15,-4-6 3 16,-3-7 0-16,-4 4-10 15,-3 9 2-15,0 18-4 16,0 26 6-16,0 28 11 16,0 12-7-16,0 9-2 15,-3 0-12-15,-4 9-10 0,-3 48-7 16,1 22 17-16,-5 19 1 16,3 5 0-16,11-1-1 15,0-2 0-15,0-13 0 16,0-18 1-16,11-21-2 15,9-15 1-15,3-15 0 16,4-12 0-16,-1-6 1 16,11 0 1-16,13-30 4 15,4-21-2-15,-1-9-4 16,-10-3 4-16,-12-6-1 16,-14 2 1-16,-17 10-2 15,0 9 2-15,0 15 1 16,-14 15 3-16,-3 12 1 15,-3 6-9-15,-3 12-13 16,-3 39 12-16,-1 19 1 0,10 11 0 16,11-4 0-16,6-4 2 15,0-16-5-15,29-9 1 16,12-15 0-16,-4-12 1 16,2-14 0-16,-2-7 1 15,9 0 0-15,9-13 2 16,-3-20 4-16,3-9-4 15,-9-6-1-15,-12-1 0 16,-7 2 2-16,-10 7 0 16,-8 11 0-16,-6 10 0 15,-3 13-1-15,0 6 0 16,0 0-4-16,0 0-2 0,0 16-9 16,8 20 2-16,-2 6 9 15,0 0 2-15,1-6 0 16,0-6 1-16,-1-12-1 15,5-6-3-15,-4-9-12 16,6-3 4-16,6 0 11 16,6-9 0-16,7-24 1 15,6-6 4-15,-1-1-4 16,-5-1-1-16,-2 5 1 16,-10 9-1-16,-6 9 2 15,-11 9 0-15,0 9-4 16,5 0-2-16,-2 9-5 15,8 24 1-15,2 8 6 0,1-1 0 16,-3-7 0 0,6-9-1-16,0-12-7 0,6-12 9 15,7 0 1-15,4-21 1 16,6-19 4-16,-5-10 25 16,-6-4 22-16,-7-4-5 15,-16-5-11-15,-6-3-6 16,-3-4 3-16,0 2-14 15,-12 7-7-15,-13 16 5 16,10 18-11-16,4 18 6 16,2 9-12-16,1 0-1 15,-5 42-14-15,-7 24 12 0,3 19 3 16,11 2 0 0,6-6 2-16,0-6-2 0,3-8-18 15,20-16-24-15,1-15-24 16,-4-12-26-16,0-15-22 15,0-9-45-15,3 0 29 16,-6-27 32-16,-7-12-97 16,-10-3 62-16,0 0 110 15,-24-1 22-15,-16 4 2 16,0 1 25-16,1 11 53 16,8 5 5-16,14 13-6 15,14 3-49-15,3 6-6 16,0 0-15-16,20 0 2 15,34 0-10-15,19 0 23 16,8 0 6-16,-8 0 14 0,-13-18 18 16,-13 6 22-16,-10 0-18 15,-14 3-6-15,-3 6-1 16,-14 0-11-16,-2 0-9 16,-4 3-10-16,0 0-18 15,0 0-10-15,0 15-8 16,0 12 8-16,0 12 0 15,0-3 4-15,0 4-2 16,0-2-2-16,0-1 2 16,0-8-3-16,0-4 1 0,0-10-71 15,7-7-42 1,-7-4-73-16,0-4-39 0,0 0-72 16</inkml:trace>
  <inkml:trace contextRef="#ctx0" brushRef="#br0" timeOffset="319">20731 5345 238 0,'0'0'241'0,"0"0"-109"15,0 0-10-15,0 0-15 16,0 0-44-16,0 0-63 16,-47-69 0-16,43 102 0 15,4 0 3-15,0 0-1 16,4-3 2-16,20-12-3 15,-1-5 11-15,0-13 6 0,-6 0 35 16,3 0 36 0,-4-21 18-16,-2-10-27 0,-5-5-29 15,-9-6-7-15,0 3-6 16,0 0-22-16,0 8-5 16,-3 17-11-16,-3 5-3 15,-5 9-2-15,5 6-18 16,6 36-89-16,0 21 27 15,0 9-106-15,3 0-80 16,31 1-298-16</inkml:trace>
  <inkml:trace contextRef="#ctx0" brushRef="#br0" timeOffset="1260">21185 5670 648 0,'0'0'178'0,"0"0"-23"15,0 0-14-15,0 0-29 16,-49-168-27-16,11 153-32 16,7 5-26-16,2 10-11 15,2 0-15-15,-4 27-1 16,2 25-3-16,0 14 1 16,5 3 0-16,17 0 2 15,7-5 0-15,0-16 1 16,23-9-1-16,28-18 0 15,2-15 0-15,10-6 1 16,7 0 0-16,-6-33 3 0,2-9 1 16,-8-7 1-1,-12 1 3-15,-6-3 11 0,-13 6-1 16,-4 0 5-16,-9 12-12 16,-3 12-3-16,-8 12-1 15,-3 9-8-15,0 0-1 16,0 0-20-16,0 33 4 15,0 9 17-15,0 0 0 16,0-9 0-16,0-6-4 16,0-12-2-16,0-9-10 15,0-3 8-15,0-3 8 16,0 0 8-16,0 0 5 0,0-24-6 16,0 0-5-16,-8-6-2 15,-7 3 3-15,-2 0 1 16,-4 9 6-16,1 6-3 15,6 9-4-15,5 3-3 16,-5 0-6-16,5 30-7 16,-8 18 11-16,7 6 2 15,6 0-1-15,4 4-9 16,0-16-16-16,11-9-21 16,18-16-4-16,-3-11 7 15,5-6 28-15,-7 0 16 16,-4-11 2-16,0-17 11 15,-8-4 26-15,-4 1-3 0,-2 2-19 16,-6 4 20-16,0 13-18 16,0 6-1-16,0 6-17 15,3 0-1-15,5 6-20 16,5 19 18-16,10-2 1 16,5-1 1-16,4-7-1 15,6-9-1-15,-1-6-1 16,-2 0 3-16,0-12 1 15,-3-25 4-15,-1-11 0 16,-1-9 3-16,-7-9 12 16,-12-6 6-16,-11-9 6 15,0-4-5-15,-17 1 1 0,-17 6-3 16,4 15-9-16,7 24-3 16,3 24-2-16,13 15-5 15,-3 0-6-15,0 38-6 16,-4 35-5-16,0 26 11 15,14 9 1-15,0 4-1 16,31-1 1-16,19-8-1 16,4-14 0-16,-4-16 0 15,-1-19-1-15,3-15-23 16,-3-9-43-16,9-18-42 16,-9-12-117-16,-5 0-240 15</inkml:trace>
  <inkml:trace contextRef="#ctx0" brushRef="#br0" timeOffset="1770">22568 5606 800 0,'0'0'69'15,"0"0"-8"-15,0 0 64 16,0 0-22-16,0 0-36 16,0 0-45-16,-20 19 2 0,60-19 8 15,21 0 9 1,19 0-19-16,7 0 14 0,-6 0-13 16,-12-9-7-16,-11-1 0 15,-19 5 7-15,-15-4-9 16,-11 0 8-16,-10-3 8 15,-3-3 3-15,0-3-17 16,0-6-11-16,-33-3-1 16,-18 3-4-16,-2-1 0 15,-4 4-1-15,11 9 1 16,16 6 0-16,19 6 5 16,11 0-5-16,0 0-1 15,0 0-3-15,31 12-5 16,19 15 9-16,20 10 5 15,-4-8 0-15,-2 2 6 0,-7-1 0 16,-16-3 1-16,-9 3-8 16,-15-3 0-16,-6 3-2 15,-11 0-2-15,0 0 0 16,-37 9-4-16,-17-3-4 16,-2 3-92-16,-5-2-120 15,7-10-199-15</inkml:trace>
  <inkml:trace contextRef="#ctx0" brushRef="#br0" timeOffset="47070">24129 5072 636 0,'0'0'215'0,"0"0"-60"15,0 0 6-15,0 0-7 16,0 0-33-16,0 0-43 16,0 0-13-16,-43-93-26 15,43 93-15-15,0 0-12 16,0 17-12-16,0 28-3 16,0 22 3-16,17 1 3 15,-8 7-1-15,8-8 4 0,-3-13-5 16,6-9 1-1,0-14-2-15,1-14-4 0,5-11-8 16,3-6-6 0,9 0 2-16,5-33 9 0,0-11-2 15,-5-11 7-15,-9-8 2 16,-12-9 2-16,-11-3 0 16,-6 2 0-16,0 10-1 15,0 22-1-15,0 13 3 16,0 16 1-16,-3 9 5 15,0 3-3-15,0 0-6 16,0 9-3-16,-8 42 1 16,2 19 2-16,-5 20 4 15,0 5 1-15,2 14-2 16,-2 8 1-16,-3 12-2 16,4 10 11-16,-1 6-2 0,-3 2-5 15,5-9-3-15,-2-12 4 16,0-17-2-16,11-22 0 15,0-21-2-15,3-21 1 16,0-18-2-16,0-14-2 16,-3-13 1-16,-15 0 2 15,-8 0 6-15,-14-27 15 16,-13-15-19-16,-4-4-2 16,2-5 1-16,12-1-4 15,7 5-9-15,8 2-25 16,13 8-13-16,4 14-29 15,11 1-44-15,0 19-84 16,17 1-99-16,27-2-92 0</inkml:trace>
  <inkml:trace contextRef="#ctx0" brushRef="#br0" timeOffset="47812">24742 6058 771 0,'0'0'106'15,"0"0"-3"-15,0 0 29 16,0 0-23-16,0 0-30 16,0 0-32-16,-61-42-29 0,64 27 1 15,30-6 7-15,15-9-12 16,8-7 0-16,1-2 5 15,-7 3 2-15,-10 1-8 16,-17 4 7-16,-9 10 9 16,-11 6-12-16,-3 1 12 15,0 4-14-15,-3 4-8 16,-20 0-5-16,-8 6 2 16,1 0-4-16,-7 0 0 15,2 33 1-15,-3 16-1 16,7 5 1-16,8 11-1 15,14 5 2-15,9-4 1 0,0-6-6 16,3-15 6-16,26-8-6 16,9-19 2-16,5-13 1 15,11-5 5-15,13-3 0 16,9-38-1-16,4-13-4 16,-2-10 9-16,-18-5-8 15,-16-3 1-15,-18-1 1 16,-16 7 2-16,-7 6-4 15,-3 15-1-15,0 12 3 16,-13 9-6-16,-7 11 5 16,6 11-4-16,2 2-2 15,-2 0 0-15,-3 33-2 16,4 15 6-16,6 6 0 16,7 12 1-16,0 3 1 15,7 1-2-15,23-1 0 0,-4-6 1 16,5-6-1-16,-8-9 1 15,-2-9 1-15,-12-9-1 16,-3-3 0-16,-6-5-1 16,0-5-3-16,-3 2-2 15,-33-11 5-15,-12-2 2 16,-1-6-2-16,-1 0 1 16,7 0 1-16,8-2-2 15,9-25-2-15,9-4-15 16,8-8-19-16,9-11-27 15,0-8-53-15,6-5-249 0,27 3 14 16</inkml:trace>
  <inkml:trace contextRef="#ctx0" brushRef="#br0" timeOffset="59830">18368 7225 414 0,'0'0'255'16,"0"0"-110"-16,0 0-5 15,0 0-19-15,0 0-5 16,44-177-30-16,-44 146-17 15,0 8-13-15,-28 1-13 16,-11 7-17-16,-9 3-16 0,-2 9-8 16,-2 3-4-1,-6 3 3-15,-9 36-1 0,10 15 0 16,8 7 1-16,18 11-1 16,27 9 1-1,4 4 1-15,38 11 1 0,25 9-2 16,18 1 2-16,-2-4-1 15,-2-9 4-15,-13-18-5 16,-14-15 0-16,-27-12-1 16,-12-15 0-16,-11-6-1 15,-14-6 1-15,-36-9 1 16,-24-6 2-16,-8-6 0 16,-7 0-2-16,10-8-1 15,8-23 2-15,18-2-1 16,10-9 4-16,19-18-5 15,24-6-8-15,0-13-64 0,61-4-108 16,18 19-101-16,15 22-87 16</inkml:trace>
  <inkml:trace contextRef="#ctx0" brushRef="#br0" timeOffset="60976">18753 7835 522 0,'0'0'257'0,"0"0"-80"16,0 0-31-16,0 0-26 0,-28-201-1 15,1 153-49 1,-2 6-24-16,1 12-13 0,-1 15-5 16,2 6-9-16,7 9-15 15,0 0-4-15,3 24-4 16,-6 30 3-16,2 18 1 15,12 3 2-15,9-5-2 16,0-4 1-16,9-15-3 16,29-15 0-16,2-12-12 15,3-15-3-15,-7-9 8 16,-2 0 9-16,-8-15 0 16,-5-18 5-16,-1-12-2 15,-6-6 0-15,-5-1 7 16,2-4 8-16,-11 10-7 15,0 4 0-15,0 15 7 0,0 15 6 16,0 9-20-16,0 3-2 16,-5 3-2-16,5 39-7 15,0 22 7-15,0 13 2 16,0-4-2-16,20-13 1 16,11-9-1-16,2-15 0 15,1-18 0-15,-4-9 2 16,4-9-2-16,-2 0 1 15,5-18 2-15,1-27 2 16,-6-6-1-16,2-12-1 16,-10-1 1-16,-7 8 0 15,-8 10 6-15,-6 16 3 0,2 15-1 16,-5 15-1 0,0 0-11-16,6 0-3 0,0 27-9 15,8 21 12-15,3 16 1 16,-1-4-1-16,4-6 0 15,3-6 0-15,5-15-1 16,-2-6-1-16,1-9-2 16,-4-15 2-16,0-3 1 15,0 0 1-15,-3-24 2 16,4-12 1-16,-4-3 0 16,-6 3 0-16,-3 6-1 15,-5 6 0-15,-6 11 7 16,0 5-8-16,0 4 3 15,0 4-4-15,3 0-2 16,0 0 0-16,3 12-11 0,5 19 12 16,3 2 1-16,2-3 0 15,1-3 0-15,0-9-3 16,-5-6-4-16,-4-6-1 16,1-6 8-16,2 0-8 15,6-3 8-15,-1-24 5 16,11-12-4-16,-3-1-1 15,-1 5 1-15,-3 8 3 16,-11 8-6-16,-5 13 2 16,-1 6 0-16,4 0 0 0,6 0-10 15,4 16 8 1,3 11 0-16,0 6 0 0,3-3 0 16,4-9-9-16,1-6 2 15,-2-9 9-15,-3-6-1 16,1 0 1-16,-7-6 3 15,3-24-3-15,0-9 2 16,0-3-1-16,-8-6-1 16,-4-6 6-16,-8-1-1 15,0 4 3-15,0 15 4 16,-17 12 2-16,0 14-7 16,8 10-7-16,-2 0-2 15,5 40-9-15,3 20 11 16,3 10 1-16,0-1 1 15,6-13-4-15,20-4 1 0,1-7-8 16,4-9-28-16,4-3-19 16,10-6-85-16,11-9-118 15,1-6-132-15</inkml:trace>
  <inkml:trace contextRef="#ctx0" brushRef="#br0" timeOffset="63764">21432 7345 717 0,'0'0'185'0,"0"0"-30"0,0 0-12 16,-154-195-3 0,125 153-43-16,5 9-32 0,10 12-26 15,5 11-9-15,6 10-16 16,-2 0-12-16,2 0-2 15,0 0-6-15,-14 31-4 16,-3 23 8-16,0 15 2 16,4 3 0-16,9 9 0 15,7 1 0-15,0-1 0 16,0 0 0-16,17-9 0 16,6-3 0-16,-3-3 0 15,3-2 0-15,-6-7 0 16,0-9 2-16,-4-9-2 0,-2-9-1 15,-8-9 1-15,0-6 1 16,-3-5 0-16,0-5 1 16,0 5-2-16,-37-2-4 15,-13-2 4-15,-13-2 2 16,-1-4-2-16,11 0-35 16,19 0-16-16,17-10-17 15,17-17-24-15,5-24-18 16,54-18 7-16,21-18-84 15,10-13 36-15,-15 7 84 16,-20 3 60-16,-11 3 7 16,-10 12 17-16,-8 11 48 15,-12 10 34-15,-11 9-4 16,0 12 14-16,-3 9-2 0,0 9-10 16,0 12-13-16,0 3-31 15,0 0-25-15,0 0-28 16,0 36-7-16,0 33 7 15,0 25 2-15,0 16 6 16,0 8-6-16,-9-1 2 16,1-5-2-16,2-22-2 15,0-15 3-15,6-21-3 16,0-24 0-16,0-12 2 16,0-14-1-16,0-4 1 15,0 0 4-15,0-12 4 16,0-25-4-16,0-14-3 15,-11 0-1-15,-9-3-2 0,-3 0-1 16,-7 8 1 0,-1 7-1-16,5 12 0 0,6 6-2 15,7 9 3-15,9 9 2 16,4 3-2-16,0 0 0 16,0 0-4-16,14 0-1 15,15 0 5-15,11 9 1 16,4-3 2-16,-1 0-2 15,-6-3 1-15,-2 3-1 16,-3-2-1-16,-6 2 0 16,5 2 0-16,-4 7 0 15,-1 4 0-15,5 5 0 0,-8 0 0 16,4 0 0-16,-1 3 0 16,-3-3 0-16,-2 3 2 15,-1-9-2-15,-6-3 0 16,-5-6 0-16,-4-3 1 15,-5-6-1-15,0 0 2 16,0 0 2-16,0 0 2 16,-5-3 6-16,-18-21-8 15,3-9-2-15,7-6 1 16,13-9 2-16,0-10-5 16,26-4-1-16,24-5 0 15,-2 10 1-15,-4 15-1 16,-9 11 2-16,-8 14-1 0,0 11 0 15,-3 6-1-15,-1 0-1 16,0 6-2-16,-6 27 1 16,-4 12-1-16,-2 3 3 15,-5 0 1-15,-3-2 0 16,5-10 1-16,-2-9 1 16,0-15-2-16,2-4 1 15,-5-8-1-15,-3 0 2 16,9 0 1-16,5 0 3 15,9-27 1-15,4-2-3 16,4-10 2-16,-2-1-4 16,-9 5 7-16,-3-2-1 15,-7 16-2-15,-7 6 8 16,0 9-8-16,-3 6-6 0,0 0 0 16,0 0-6-16,0 24-8 15,5 12 8-15,1 6 6 16,3-3 1-16,5-3 0 15,0-9 0-15,-2-9 0 16,2-3-1-16,6-9 6 16,1-6-6-16,8 0 4 15,2 0-3-15,5-23 7 16,1-10-5-16,3-13-1 16,1-2-1-16,-6-3 2 15,-1 6 0-15,-4 9-2 16,-7 15-1-16,-6 6 0 15,0 15-6-15,-6 0 4 0,-2 0 0 16,1 15-4-16,-3 6 0 16,-4 6 3-16,-3 0-1 15,0-9 4-15,0-3 0 16,0-11 0-16,0-4-3 16,0 0 3-16,0 0 4 15,0 0 3-15,-6-4-6 16,-11-8 0-16,0-3 0 15,0 3-1-15,5 9 0 16,1 3 0-16,-2 0-14 16,0 12 1-16,-5 30 13 15,9 0-2-15,-2 6-9 0,11-3-15 16,0-5 5 0,0-7 8-16,17-6-10 0,17-18-12 15,10-3 18-15,2-6 15 16,7 0 2-16,-6-21 1 15,-4-15-1-15,-3-9 1 16,-9-9 3-16,-4-13 11 16,-7-8 10-16,-14-6 5 15,-6-1-8-15,0 11-5 16,0 11-3-16,0 20 1 16,0 22-2-16,0 9-6 15,0 9-7-15,0 0-2 16,0 33-16-16,0 34 12 15,0 20 6-15,0 11 3 16,0 2-3-16,0-3-1 0,14-14 0 16,19-19-8-16,7-20-56 15,0-19-7-15,-3-19-38 16,1-6-56-16,-20 0 14 16,-4-21 26-16,-14-16 43 15,0-4 26-15,-3-1 15 16,-26-1 19-16,-9 11 0 15,-11 1 23-15,1 7 18 16,1 12 26-16,4 3-3 16,13 9 6-16,7 0 15 0,12 0-14 15,8 0 1 1,3 0-18-16,0 0-28 0,23 0 9 16,15 0 13-16,5 0 18 15,0 0 14-15,-2-9-16 16,-9-6 3-16,-8 0-4 15,-4-3-6-15,-6 0 3 16,-8 3 6-16,2 5-8 16,-8 5 4-16,0 5-5 15,0 0-13-15,0 0-21 16,0 5-7-16,0 38-3 16,0 8 10-16,0 9 3 15,0-6-3-15,0-3 0 0,6-5 3 16,11-7 0-1,-2-12-1-15,10-6-1 16,2-12 2-16,2-9 2 16,5 0-2-16,2 0 4 0,-2-21-4 15,0-15 5-15,-8-3-5 16,-6-3-3-16,-7-3 3 16,-8 3 2-16,-5-1 9 15,0 13-5-15,0 9 3 16,0 15 4-16,0 6-12 15,0 0-4-15,0 3-12 16,0 30 0-16,0 9 12 16,0 7 1-16,0 1-1 15,3-2 0-15,17-8 2 0,3-7-1 16,3-21 1-16,4-6-1 16,1-6 1-16,1 0 0 15,6-15 4-15,-1-24-2 16,-5-4-1-16,2-5-2 15,-7 4 1-15,-4 5 0 16,-3 5-1-16,-3 13 0 16,-3 9-1-16,-4 12-1 15,7 0-6-15,-5 15 2 16,2 24-3-16,-5 9 3 16,-9-2 4-16,5-1-5 15,-2-9 6-15,9-9 0 16,5-9-5-16,4-9 0 0,-1-6 5 15,3-3 0 1,0 0 4-16,8-28 1 0,2-13 1 16,-7-1-4-16,-9-10 3 15,-3 2 2-15,-14-2 4 16,0 1 1-16,0 9 2 16,0 9 2-16,-14 18-6 15,5 3-9-15,1 12-1 16,-4 12-2-16,-5 36-9 15,-3 24 11-15,-1 3 1 16,15-6 0-16,6-9-1 16,0-8 0-16,0-10-1 15,13-12-2-15,15-6-3 0,12-12-13 16,9-6-32-16,15-6-79 16,12 0-139-16,19-6-243 15</inkml:trace>
  <inkml:trace contextRef="#ctx0" brushRef="#br0" timeOffset="64320">25127 7725 674 0,'0'0'97'0,"0"0"-24"15,0 0 11-15,0 0 19 16,0 0-5-16,0 0-43 16,0 0-24-16,-115-103 2 15,115 100 11-15,0 1-17 16,0-2-24-16,35-2 2 15,17 0-3-15,16 3-1 16,5 0 1-16,-9-6 2 16,-14 3-2-16,-24-3-1 15,-12-6 7-15,-11 0 1 0,-3 0 14 16,0-3 1-16,0 3 3 16,-23-4-20-16,-7 2-6 15,4 1 1-15,1 5-2 16,13 7 1-16,9 4-1 15,3 0 1-15,0 0-1 16,0 0-9-16,3 19-2 16,26 10 11-16,15 5 2 15,7-1 0-15,-8-9 6 16,-7 0-8-16,-5 0 0 16,-16-6-1-16,-4-3 3 15,-11 0-2-15,0 0 0 16,-3 7-6-16,-37-1-10 0,-15 2-65 15,6-1-78 1,9-5-89-16,13-4-254 0</inkml:trace>
  <inkml:trace contextRef="#ctx0" brushRef="#br0" timeOffset="64861">25656 7146 781 0,'0'0'172'16,"0"0"-19"-16,0 0-37 0,0 0-9 15,0 0-38 1,0 0-49-16,0-77-20 0,0 92-4 16,0 14 4-16,0 11 1 15,17-1 0-15,7-3 0 16,2-6-1-16,8-3 3 15,-1-12 2-15,-2-5-1 16,-8-8-3-16,-6-2 3 16,0 0 6-16,-5-9-8 15,2-18 9-15,-4-3 3 16,-10 0 21-16,0 3-4 16,0 3 5-16,0 5-15 15,0 11 3-15,0 2-11 0,0 6 2 16,0 0-15-1,0 0-2-15,0 14-4 0,-7 32 1 16,-3 24 5-16,-3 17 3 16,-1 9-2-16,5 6-1 15,1 0 0 1,5-11 1-16,0-13 0 0,3-15 0 16,0-18-1-16,0-18 0 15,0-9 0-15,0-15 2 16,0-3 1-16,-6 0 0 15,-14 0-3-15,-11 0 3 16,-13-15-3-16,-2-3-5 16,2 3-29-16,12-3-58 15,24-7-41-15,8 4-150 0,20-6-176 16</inkml:trace>
  <inkml:trace contextRef="#ctx0" brushRef="#br0" timeOffset="65529">26098 7764 398 0,'0'0'296'0,"0"0"-170"16,0 0-9-16,0 0-14 15,0 0-24-15,0 0-12 16,99-118-21-16,-78 100 9 0,-1-6-1 15,-6 3-11 1,-5-6-10-16,2 6 0 0,-11-3-11 16,0 6-2-16,0 3-6 15,0 5-4-15,0 8-10 16,-6 2-3-16,-11 0-8 16,-4 24 9-16,-2 21 2 15,0 6 0-15,6 0 2 16,3 0-1-16,5-12 1 15,9-6-2-15,0-12 0 16,0-2-2-16,6-11 2 16,20-8 0-16,14 0 3 0,7-2 3 15,7-29 3-15,-7-4-6 16,2-11 1-16,-11 1-2 16,-7-3 0-16,-8-6 3 15,-14 6-2-15,-9 0 3 16,0 9 4-16,0 5-2 15,0 16 7-15,-6 3-9 16,-2 9-6-16,5 6-1 16,-3 0-7-16,3 25 1 15,-8 14 7-15,8 9 0 16,3 6 0-16,0-3-1 16,0-3 1-16,11-3 0 15,4-9 1-15,2-2-1 16,-6-7-4-16,-8-9 4 15,-3-3 1-15,0-7 3 0,0-1-3 16,0-1-1-16,-11 0-4 16,-15 0 2-16,-11-4 1 15,1 5-1-15,2-1-41 16,5-4-30-16,11 8-44 16,12-7-36-16,6 3-33 15,0-3-26-15,10-3-213 16</inkml:trace>
  <inkml:trace contextRef="#ctx0" brushRef="#br0" timeOffset="65817">25549 8254 806 0,'0'0'65'16,"0"0"43"-16,0 0 18 16,0 0-2-16,0 0-81 15,217-45-34-15,-66 14 5 16,4-1-5-16,-5 1-4 16,1 2-1-16,-12 2 0 15,-29 8-3-15,-39 10 0 16,-41 4-2-16,-27 5-18 0,-3 0-146 15,-26 0-78 1,-44 17-116-16</inkml:trace>
  <inkml:trace contextRef="#ctx0" brushRef="#br0" timeOffset="65983">25861 8356 694 0,'0'0'178'0,"0"0"-16"16,0 0-21-16,0 0-36 15,191-36-25-15,-89 6-44 16,5 0-30-16,0 0 1 16,0 3-7-16,-16 2-53 0,-12 2-149 15,-12 4-190 1</inkml:trace>
  <inkml:trace contextRef="#ctx0" brushRef="#br0" timeOffset="-11259">8218 87 305 0,'0'0'190'0,"0"0"-13"0,0 0-32 15,0 0-32-15,0 0-2 16,0 0-7-16,0 0 4 16,-17-84-13-16,17 81-12 15,0 3-26-15,0 0-7 16,0 0-21-16,0 0-23 16,0 0 10-16,0 0-11 15,0 6-2-15,0 18-3 16,0 12 6-16,0 1 1 15,0 1 0-15,0 1-2 16,0 1-2-16,0-7-1 16,0-4-1-16,0 2-1 15,0 8-41-15,0 12-105 0,0 6-90 16,-17 10-193-16</inkml:trace>
  <inkml:trace contextRef="#ctx0" brushRef="#br0" timeOffset="-10358">6203 1781 378 0,'0'0'174'15,"0"0"-46"-15,0 0-10 16,0 0-54-16,0 0-21 15,0 0-13-15,-52-19-30 16,80 19 2-16,2 0 8 16,7 0 0-16,0 0-1 15,-10 0 3-15,-7 0-5 16,-8 10-3-16,-9 11-4 0,-3 9 0 16,0 12 0-16,-15 3 24 15,-22 4 3-15,-10-1-5 16,4-7-5-16,9-7-5 15,10-16-2-15,18-9-6 16,6-9-4-16,0 0 2 16,0 0-2-16,0 0 13 15,37 0-6-15,16 0 11 16,14-9-6-16,-1-1-12 16,-8 8-1-16,-18 2-103 15,-14 0-233-15</inkml:trace>
  <inkml:trace contextRef="#ctx0" brushRef="#br0" timeOffset="-9496">9395 1693 526 0,'0'0'158'0,"0"0"4"15,0 0-52-15,0 0-20 16,0 0-27-16,0 0-14 16,0-35-18-16,0 35-13 15,0-4 1-15,0 4-5 16,9-2-8-16,5-2-1 15,-2 2-4-15,2 2-1 16,7 0 0-16,-1 0 0 16,3 0 0-16,0 0-1 15,0 6-3-15,-2 12 4 16,-7-1-3-16,-5 4 2 0,-9 4-1 16,0 2-1-1,0 2 2-15,-26 5 2 0,-12-7 1 16,9-6 0-16,9-6 4 15,12-9-3-15,5-6-2 16,3 0 0-16,0 0 0 16,0 0 0-16,0 0 0 15,0 0 3-15,3 0-4 16,14 0 1-16,9 0-1 16,2 3 5-16,2 0-4 15,-7 6-1-15,0 3-1 16,0 3 0-16,-5-3 1 15,-5 7 0-15,-6-4-3 0,-7 8 0 16,0-1 2 0,-3 1 1-16,-28-2-1 0,-13-5 1 15,5-7-12-15,-4-7-33 16,6 4-110-16,0-6-121 16,7 4-477-16</inkml:trace>
  <inkml:trace contextRef="#ctx0" brushRef="#br0" timeOffset="-7988">8953 3949 134 0,'0'0'372'0,"0"0"-189"16,0 0-12-16,0 0-41 16,0 0-23-16,0 0-23 0,0-87-17 15,0 85-16 1,0-2-4-16,0 4-9 0,0 0-11 16,0 0-7-16,0 0-5 15,-14 0-7-15,-12 0-2 16,-7 19 9-16,2-5-7 15,14 5-4-15,8-5-3 16,9 5-1-16,0-2-2 16,0 4 2-16,0 1 1 15,20-1 0-15,6-4 2 16,11 2 0-16,-4-1 0 16,1 0-2-16,-4 0 0 15,-7 0 0-15,0-3-1 16,-9 0-1-16,-3-3 1 15,-8-3 2-15,-3 0-2 0,0-3 1 16,0-3-2 0,0 0 2-16,-20-3-1 0,-14 0 3 15,-2 0-3-15,-9 0-26 16,6 0-61-16,5 0-90 16,5-12-68-16,15-15-135 15</inkml:trace>
  <inkml:trace contextRef="#ctx0" brushRef="#br0" timeOffset="-7904">8953 3949 174 0</inkml:trace>
  <inkml:trace contextRef="#ctx0" brushRef="#br0" timeOffset="-7816">8953 3949 174 0,'-93'-105'457'0,"102"96"-285"0,14-3-28 0,8 3-44 16,8 0-16-16,19 4-28 15,2-2-23-15,4 4-22 16,-15 3-11-16,-22 0-4 15,-27 15-205-15,0 15-381 16</inkml:trace>
  <inkml:trace contextRef="#ctx0" brushRef="#br0" timeOffset="-6881">721 5643 548 0,'0'0'367'16,"0"0"-290"-16,0 0 58 15,0 0-54-15,0 0-17 16,0 0-26-16,0 0-9 16,-13-58-15-16,54 44-10 15,25-7 2-15,24-4 1 16,17-2-6-16,9 4 3 0,-12-4 2 15,-14 6-5 1,-22 5-1-16,-29 10-10 0,-22 6-65 16,-17 0-57-16,0 18-60 15,-26 13 25-15,-21 2-86 16,-4-10-287-16</inkml:trace>
  <inkml:trace contextRef="#ctx0" brushRef="#br0" timeOffset="-5002">1166 5546 67 0,'0'0'185'0,"0"0"25"15,0 0-73-15,0 0-10 16,0 0 4-16,0 0-63 16,-44 16-46-16,41 20-1 15,3 18 52-15,0 6-13 0,0 10-10 16,0 7-16-16,0 2-3 16,0 2-9-16,0-9-9 15,9-3-10-15,5-15 5 16,-4-12-7-16,0-11 2 15,-6-17-1-15,-1-7-2 16,-3-7-1-16,0 0 0 16,0 0 0-16,-3-7 0 15,-18-10-5-15,1-5 5 16,0 11 1-16,11 1 0 16,3 8-3-16,6 2 2 15,0 0-6-15,0-4 6 16,0 4-3-16,0-2-13 15,0-5-17-15,38-7 25 16,23-11 9-16,16-4 5 0,7-8-4 16,-8 7-1-16,-5 6 3 15,-12 6-3-15,-15 6-1 16,-7-3 1-16,-8 3 4 16,-1 0-3-16,-12 3 0 15,-2 3 3-15,-11 3-3 16,-3 3-1-16,0 0-4 15,0 0-1-15,0 0 3 16,0 0-2-16,0 0 2 16,0 0 2-16,0 0-2 15,0 0 2-15,0 0 9 0,0 0 18 16,-3 0 8-16,-24 0-1 16,1 0-23-16,-2 0-4 15,5 9-5-15,0 6-2 16,2 9-2-16,4 9-1 15,-1 10-4-15,4 7 6 16,3 4-11-16,11-2 8 16,0-11-10-16,5-7-4 15,24-13-3-15,1-12 11 16,-3-9 4-16,0 0 6 16,-7-27 3-16,0-18 1 15,-8-22 3-15,6-14 0 16,-5-12 6-16,-3-3 1 15,-10-1 8-15,0 4 1 16,0 12-13-16,-6 12-2 0,-11 24 2 16,7 18-2-16,2 21 11 15,2 6 9-15,3 0-28 16,3 24-12-16,0 39 1 16,0 27 11-16,3 12 2 15,21 7-2-15,10-7 0 16,6-6 0-16,6-21 0 15,-2-14 4-15,-4-22-4 16,-10-18-4-16,-7-13 2 16,-9-8-9-16,3 0 9 0,9-20 2 15,4-26 3-15,4-10-2 16,-11-5 1-16,-14-2-1 16,-9-3 0-1,0 6 0-15,-3 9 0 0,-20 15 1 16,6 14-2-16,1 20 0 15,3 2-2-15,-5 12-9 16,-2 32 11-16,3 29 2 16,11 8-2-16,6 6 0 15,0-5 1-15,17-13-2 16,23-15 2-16,1-15-2 16,2-18-7-16,-7-12-13 15,1-9 6-15,3 0 13 0,-2-33 2 16,-3-12 3-1,2-4-2-15,-7-5 2 0,-10 6-1 16,-6 12-1-16,-8 12 0 16,-1 12 1-16,-5 9 1 15,0 3-3-15,6 0-6 16,3 27-12-16,5 15 18 16,3 3-1-16,-1-5 0 15,1-5 0-15,0-8-35 16,-3-8 1-16,-5-13-2 15,5-6-7-15,-1 0 31 16,0-4 13-16,1-23 4 16,-1-8-1-16,4-7 0 15,-8-1 3-15,5 5 6 0,0 7-2 16,-8 16 0 0,-3 9 2-16,4 6-12 0,7 0-3 15,6 30-7-15,3 13 10 16,0 1-1-16,0-1-1 15,5-10-21-15,2-10 11 16,-1-13 10-16,5-10-1 16,-1 0 3-16,-2-22 0 15,-5-26 3-15,1-14 1 16,-7-11 15-16,-6-8 28 16,-11-10-1-16,-3 2 6 15,0-1-14-15,-17 2 5 16,-10 10-17-16,1 20 5 0,9 19-8 15,8 22-9 1,4 17-4-16,5 0-10 0,0 33-16 16,0 38 9-16,0 26 7 15,8 11 0-15,-2 4 0 16,-3-10 0-16,8-12 0 16,5-18-4-16,1-20-80 15,-3-25-9-15,-2-12-21 16,-1-15 3-16,-2 0 3 15,-4-9 59-15,-5-28 12 16,0-7 34-16,0-8 3 16,-11 1 3-16,-19 6-3 15,-7 6 1-15,-3 12 13 16,0 11 14-16,4 11-5 0,5 5-5 16,11 0-15-1,17 0-1-15,3 0-2 0,23 0-6 16,37 3 6-16,18-3 4 15,4 0-4-15,-4-9 3 16,-9-9 0-16,-11-1 0 16,-12 2 11-16,-16 5 29 15,-13 2 19-15,-6 5 7 16,-11 5-11-16,0 0-20 16,0 0-10-16,0 3-28 15,0 36 5-15,0 9-3 16,0 12 7-16,0-3-4 15,0-6-3-15,0-6 3 0,0-9-3 16,0-9 0 0,6-11-2-16,0-7 0 0,-1-7-82 15,-2-2-74-15,3 0-10 16,3-33-135-16,2-24-231 16</inkml:trace>
  <inkml:trace contextRef="#ctx0" brushRef="#br0" timeOffset="-4707">3395 5556 459 0,'0'0'148'0,"0"0"-24"15,0 0-8-15,0 0-36 0,0 0-70 16,0 0-8-16,-37 54-1 16,37-18 4-16,0-6-3 15,0-9-1-15,11-12 2 16,9-9 12-16,3 0 21 15,3-9 36-15,-5-18 4 16,-4-9-18-16,-11 3 0 16,-6-3-12-16,0 6-24 15,-6 3-18-15,-22 9-4 16,1 11-4-16,1 7-3 16,3 0-20-16,9 27-59 15,14 19-27-15,0 11-10 16,0 9-38-16,23 0-110 0</inkml:trace>
  <inkml:trace contextRef="#ctx0" brushRef="#br0" timeOffset="-3742">3803 6046 601 0,'0'0'178'0,"0"0"-37"16,0 0-42-16,0 0 1 15,-17-174-25-15,-7 149-31 16,4 14 0-16,0 7-15 16,3 4-17-16,5 0-12 15,-2 13-6-15,7 28 3 16,4 13 2-16,3 7 1 0,0-1 0 16,0-6-2-1,21-11 2-15,2-10 0 0,0-12 0 16,0-13-4-16,1-8 4 15,2 0 3-15,5-14-2 16,5-23 6-16,1-8-4 16,0-3-2-16,0-3 3 15,-7 3-3-15,-4 3 3 16,-6 5-4-16,-3 11 2 16,-3 11-1-16,-11 9-1 15,0 9-1-15,4 0-10 16,-1 11-5-16,5 22 6 15,-5 13 4-15,-6-5-11 16,0-1-11-16,0-13 22 0,0-12-6 16,0-6-10-16,0-9 19 15,0 0 3-15,0 0 12 16,0-15-2-16,0-15-9 16,-3 0 2-16,-14 0 5 15,1 3-1-15,-1 8 0 16,3 11 0-16,5 5-1 15,1 3-6-15,2 3-21 16,0 24 17-16,3 12 4 16,3 3 0-16,0-3-21 15,0 0-4-15,0-6 1 0,3-12-47 16,9-9 5 0,-1-9 15-16,1-3 40 0,-1 0 8 15,3 0 3-15,-5-17 3 16,5-8 14-16,-1 1 21 15,-2 3-6-15,-5 6-8 16,-3 6-4-16,-3 6-4 16,3 3-12-16,0 0-4 15,11 0-15-15,0 18 7 16,3 9 4-16,2 0 4 16,1 3 1-16,3-8-1 15,2-7-27-15,4-13 2 16,1-2 16-16,7-6 8 0,3-36 2 15,-6-12 7-15,-7-9 10 16,-7-13 38-16,-4-5-2 16,-9-2 8-16,-7-2-21 15,0 4-1-15,0 6-1 16,-31 17-10-16,2 17 3 16,9 16-12-16,3 16 6 15,7 9-21-15,3 13-5 16,-6 47-19-16,-1 23 19 15,5 14 5-15,6 5-5 16,3 0 1-16,0-2 0 16,0-13-1-16,3-12-4 0,14-17-21 15,2-8-32 1,5-17-34-16,6-6-52 0,-1-15-18 16,12-12-230-16</inkml:trace>
  <inkml:trace contextRef="#ctx0" brushRef="#br0" timeOffset="-2745">5249 5869 145 0,'0'0'465'15,"0"0"-321"-15,0 0-6 16,0 0-52-16,0 0-8 15,0 0-30-15,-39-37-21 16,39 37-10-16,0 0-16 16,27 0 2-16,19 0 1 0,27 0 4 15,14 0 6 1,14-12 10-16,3 1-4 0,-11-1-2 16,-16-1-3-16,-24 5 0 15,-30 2 0-15,-12 6 5 16,-11-4 9-16,0 1 4 15,0-3 13-15,0-9-2 16,-26-5-19-16,-15-8-24 16,-5 1-1-16,-5 3 0 15,1 3 4-15,7 0-1 16,16 5-2-16,7 8 5 16,17 2-1-16,-2 3-5 15,5 3-1-15,0 0-1 16,11 0-8-16,33 6 1 15,16 18 9-15,7 3 1 0,3-3-1 16,-13 3 1 0,-17 6-1-16,-17 0-1 0,-19 15 0 15,-4 15 0-15,-67 18-3 16,-48 10-107-16,-18-4-165 16,3-14-304-16</inkml:trace>
  <inkml:trace contextRef="#ctx0" brushRef="#br0" timeOffset="43306">6781 5423 695 0,'0'0'183'0,"0"0"-5"16,0 0-18-16,0 0-44 0,0 0-28 15,0 0-29-15,0 0-31 16,0 0-19-16,0 0 2 15,-34 112 10-15,24-31 3 16,0 9-10-16,7 1 1 16,-1-4-3-16,4-4-3 15,0-7-1-15,0-15-1 16,0-14-5-16,0-17 2 16,0-14-3-16,0-11 0 15,0-5 3-15,0 0 2 16,0 0 28-16,0-27 7 15,0-24-16-15,0-24-18 0,0-18 2 16,0-12-5 0,0-10 0-16,0 4-2 0,0 5-2 15,0 16 2-15,0 24 2 16,0 27-4-16,0 18-1 16,0 18-2-16,4 3 2 15,16 18-10-15,14 36 1 16,12 28 10-16,4 20 1 15,-4 6 0-15,-2 4 0 16,-4-2 0-16,-3-13-1 16,-7-10 1-16,-10-26 0 15,0-20-1-15,-6-16 0 16,-5-16 1-16,-1-7 0 16,-5-2 0-16,0 0 2 15,4-17-3-15,-1-35 11 0,5-26-7 16,-2-18 1-16,-1-16-4 15,-2-11-1-15,-3 6 2 16,0 8 1-16,-3 13-3 16,0 24 2-16,0 21-2 15,0 24 0-15,0 15 0 16,0 12-2-16,0 0-4 16,20 9-12-16,8 36-23 15,8 18-9-15,4 16-32 16,-3 8-35-16,-7 6-106 0,1 3-109 15,-11-3-44-15</inkml:trace>
  <inkml:trace contextRef="#ctx0" brushRef="#br0" timeOffset="43740">7617 6037 670 0,'0'0'190'0,"0"0"-2"15,0 0-44-15,0 0-23 16,-121-168-28-16,97 152-28 16,7 10-26-16,11 6-8 15,3 0-8-15,3 0-23 0,0 25-2 16,0 26 0 0,0 15 2-16,16 12 3 0,8-3-3 15,3 1 0-15,5-10 2 16,9-12-2-16,2-16 0 15,3-11-1-15,3-14 1 16,-6-10 1-16,3-3 0 16,4-12 6-16,-3-27 1 15,4-18 22-15,-11-13 6 16,-14-13 1-16,-13-11-4 16,-13 10-10-16,0 15-2 15,-39 17-5-15,-21 23-7 16,-12 10-7-16,10 17-1 15,5 2-1-15,7 0-3 0,7 33 1 16,3 17-24-16,9 11-22 16,10 11-28-16,15 9-46 15,3 0-93-15,3-6-114 16,-3-5-58-16</inkml:trace>
  <inkml:trace contextRef="#ctx0" brushRef="#br0" timeOffset="44021">6824 6861 561 0,'0'0'260'0,"0"0"-129"16,0 0 28-16,0 0-56 15,0 0 0-15,0 0-21 16,0 0-70-16,73 24 31 15,74-66 37-15,30-15-41 16,14-6-5-16,6 6-11 16,-19 2-11-16,-24 17-7 15,-41 7-5-15,-40 13 0 16,-28 13-1-16,-33 5-14 16,-12 0-77-16,-47 27-143 15,-60 21-227-15</inkml:trace>
  <inkml:trace contextRef="#ctx0" brushRef="#br0" timeOffset="44249">6844 7099 704 0,'0'0'194'16,"0"0"-123"-16,0 0 110 15,174-36-58-15,-75 9 6 16,33-10-33-16,18-1-31 15,16-8-30-15,5 7-8 16,-18 0-24-16,-25 6 1 16,-37 9-4-16,-35 12-1 15,-22 6-50-15,-28 6-95 16,-6 0-229-16,-3 6-540 16</inkml:trace>
  <inkml:trace contextRef="#ctx0" brushRef="#br0" timeOffset="55568">7889 7818 573 0,'0'0'141'16,"0"0"-30"-16,0 0-9 16,0 0-5-16,0 0 12 15,0 0-28-15,0 0-2 16,-82-10-24-16,82 8-21 16,10-2-11-16,33-4-11 15,21-1 5-15,16-7-3 16,4-1-4-16,-11-2 10 15,-16 1-4-15,-17 3-4 16,-10 3 0-16,-16 0 1 0,-8-3 5 16,-6 3 5-16,0-9 1 15,0-3-11-15,-14 0-6 16,-12 0-5-16,-1 3-1 16,-7 6 0-16,14 6-1 15,5 3 0-15,7 2-2 16,8 4 1-16,0 0 0 15,0 0 0-15,0 0-2 16,0 4-3-16,17 19 5 16,17 11 1-16,9-1 1 0,10 3-1 15,4-6 3 1,-7 1-2-16,-7-8 0 0,-13 2 0 16,-16-1-1-16,-8-3 1 15,-6 0-1-15,-12 0-3 16,-39 0-21-16,-8 3-72 15,-13-3-82-15,9-6-121 16,13-3-240-16</inkml:trace>
  <inkml:trace contextRef="#ctx0" brushRef="#br0" timeOffset="50640">721 8233 630 0,'0'0'123'0,"0"0"52"16,0 0-51-16,0 0-11 0,0 0-6 15,-30-180-16-15,30 116-20 16,0-5-29-16,6-6 2 15,-3-1-3-15,-3 7-9 16,0 6-6-16,-15 15-13 16,-13 12-1-16,2 18-8 15,-7 18-4-15,2 0-8 16,-9 21 8-16,-7 40-2 16,-2 16 2-16,8 10 3 15,12 1-3-15,18 2-1 16,11-9 1-16,0 3 0 15,40 1 0-15,10-7 0 0,10 0-2 16,7-2-3 0,-3-7 5-16,-4-1 0 0,-10-4 3 15,-7-7-2-15,-12-6-1 16,-14-5 0-16,-7-2-1 16,-10-7-6-16,0-8 6 15,-14-2-6-15,-30-8 7 16,-19-7 0-16,-10-6 4 15,-11-6-1-15,0 0 0 16,1 0-2-16,13-12 3 16,12-15-8-16,23-12-9 15,21-16-22-15,14-13-35 0,37-14-142 16,42 10-31 0,28 14 19-16,5 17-76 0,-2 22-117 15</inkml:trace>
  <inkml:trace contextRef="#ctx0" brushRef="#br0" timeOffset="51802">1296 8549 82 0,'0'0'409'16,"0"0"-214"-16,0 0-4 16,0 0-53-16,0 0-11 15,-17-154-6-15,-10 118-29 16,-2 3-25-16,-2 5-16 0,1 17-21 15,1 5-1 1,1 6-19-16,-1 0-8 0,-9 30-1 16,6 21 0-16,-2 15-1 15,7 12 1-15,13 1 0 16,14-1 1-16,0-12-2 16,4-12 0-16,27-20-3 15,4-17-4-15,2-14-8 16,1-3 6-16,-1 0 9 15,-8-30 3-15,-2-18 4 16,1-12-2-16,-10-9-4 16,-1 0 4-16,0 5 4 15,-11 8 1-15,-2 13 0 16,-4 16 7-16,0 12-2 16,0 9 4-16,0 6-15 0,0 0-4 15,0 9-6 1,0 30-3-16,0 12 9 0,10 3 0 15,4-2 1-15,2-8 3 16,7-11-3-16,2-8 0 16,-6-13-1-16,1-9 0 15,0-3 0-15,0 0 1 16,8-15 4-16,-2-24-2 16,1-7-2-16,2-8 3 15,-1-2-3-15,-5 2 2 16,-3 8 2-16,-10 13-5 15,-4 15 0-15,-1 15 1 0,-5 3-1 16,9 0-7 0,5 18-3-16,-2 24 9 0,5 9-1 15,3 4 1-15,-3-7 1 16,4-9 0-16,-9-9-1 16,2-12-1-16,-5-9 2 15,-4-6-4-15,1-3 4 16,0 0 0-16,5 0 1 15,9-36-1-15,10-6 4 16,-1-10-4-16,2 4 0 16,-7 6 0-16,-7 3 0 15,-5 12 1-15,-1 12-1 16,-5 9 2-16,0 6-5 16,2 0-2-16,4 21-2 15,2 12 4-15,0 9-1 0,2 0 3 16,1-5 0-16,-3-4 1 15,-5-12-8-15,-1-9-8 16,-2-6 3-16,-3-6 2 16,3 0 8-16,11-12 3 15,0-25 1-15,7-5-1 16,2 0 0-16,-3 6 3 16,-2 6-3-16,-1 12 1 15,-6 9-2-15,-5 9 0 16,5 0-4-16,0 0 2 15,4 15 1-15,7 9-2 16,2 6 4-16,5-3 3 0,12-6-3 16,4-5 0-16,4-14-2 15,3-2 1-15,-9 0 1 16,-6-18 0-16,-7-12 0 16,-10-15 6-16,-3-3-2 15,-9 0 3-15,-11 0 7 16,0 9 11-16,0 8-3 15,-17 10-5-15,-6 13-11 16,9 8-2-16,2 0-4 16,1 17-10-16,8 26 10 15,0 11 2-15,3 3-1 16,0-3 0-16,23-3-2 16,14-9-1-16,-1-9-10 0,4-8-31 15,10-7-17-15,21-9-89 16,8-9-60-16,9 0-75 15,-6-15-158-15</inkml:trace>
  <inkml:trace contextRef="#ctx0" brushRef="#br0" timeOffset="52180">3552 8091 249 0,'0'0'385'0,"0"0"-206"15,0-165-24-15,0 105-38 16,-4-6 3-16,-13 2-14 15,-6 4-21-15,-3 15-22 0,-1 6-7 16,7 12-17-16,0 15-4 16,9 6-13-16,2 6-21 15,0 15-1-15,-5 48-10 16,0 21 10-16,4 13 0 16,10-1 2-1,0-12-1-15,0-6 0 0,13-8 1 16,15-8-2-16,1-7 0 15,5-8-1-15,2-4-1 16,-5-4 2-16,-5-3 0 16,-5 0 1-16,-8-5 4 15,-9-8-5-15,-4 1 0 16,0-5-8-16,-4-2 1 16,-30-1-6-16,-3-7-1 0,-6-7-25 15,7-2-34-15,2 0-31 16,8 0-80-16,18-11-38 15,8-41-52-15</inkml:trace>
  <inkml:trace contextRef="#ctx0" brushRef="#br0" timeOffset="54781">3765 7968 392 0,'0'0'216'15,"0"0"-7"-15,0 0-33 16,11-166-27-16,-8 137-10 0,1 8-38 15,-1 5-39 1,4 11-20-16,-7 5-11 0,0 0-6 16,7 9-25-16,-1 38-6 15,-3 20 6-15,5 14 10 16,-8 10-7-16,0 2-2 16,0-1-1-16,0-1 2 15,0-7-1-15,-8-18 1 16,8-17 0-16,0-22 0 15,0-16-1-15,0-7-1 16,0-4 0-16,0 0 4 16,0-27 0-16,0-19 0 15,0-10-4-15,-20-5 0 16,-10-2 0-16,-4 6 1 0,2 12 1 16,8 12-1-16,1 8 0 15,9 16 0-15,5 7-1 16,9-2-2-16,0 4 2 15,0 0-8-15,0 0 2 16,0 0 5-16,20 13 0 16,13 1 2-16,7 1-1 15,9-5 3-15,6-1-3 16,-9-3 1-16,-2 2-1 16,-7 5 2-16,-8-1-1 15,-5 0-2-15,-1 3 2 16,-6 6-2-16,0 6 2 15,0 0-2-15,-5 9-1 0,2-3 1 16,-7 0 1-16,3 0 4 16,-6-9-3-16,-4-5-1 15,0-11 0-15,0-5-1 16,0-3 1-16,0 0 0 16,-8 0-1-16,-15 0 1 15,-1-21 7-15,9-2-4 16,1-8-1-16,14-5 0 15,0 0-2-15,3-12-1 16,40-3 1-16,4 6 3 16,4 3-3-16,-5 9-1 15,-10 12 1-15,-5 5 0 16,-8 10 1-16,-2 6-1 0,-7 0-4 16,-5 0 3-1,0 0 1-15,2 4-3 0,-8 19 1 16,3 10 2-16,-6 6-4 15,0 9 4-15,0 1 0 16,5-1 1-16,-2-9-1 16,3-15 1-16,0-9-2 15,5-12 2-15,2-3-1 16,4 0 2-16,3-6 5 16,6-21-6-16,2-12 9 15,-1-6 1-15,-4-6-1 16,-14 0 4-16,-1 5 1 15,-8 10 0-15,0 12-2 16,0 13-5-16,0 5-5 0,0 6-3 16,0 0-3-16,0 6-7 15,0 27 8-15,0 3 2 16,0-1 3-16,9 2-3 16,22-10 1-16,-1-3-3 15,-7-6 4-15,3-12-2 16,2-6 3-16,8 0-1 15,4-15 2-15,10-15-3 16,1-10 1-16,-2-1 1 16,-2-1-2-16,-10-4 1 15,-3 11-1-15,-7 4 1 16,-10 10-2-16,-2 9 0 0,5 9-1 16,-3 3-3-16,4 0 0 15,-1 3 1 1,-6 21 1-16,-8 0-2 0,0 0 3 15,-6-3-1-15,0-9 1 16,0-3 1-16,0-9-2 16,0 0-2-16,0 0-4 15,-3 0 8-15,-17 0 2 16,-3-9 7-16,2-9-8 16,-5 1 2-16,6 1-1 15,-3 4 2-15,-8 3-4 16,12 9-4-16,-6 0 2 15,7 9-7-15,-10 30 6 0,8 15-4 16,10 4 7 0,10-2-4-16,0-4-2 0,44-13-3 15,5-12 9-15,9-12-1 16,5-15 0-16,1 0 2 16,2-24-1-16,-5-25 4 15,-5-5-1-15,-2-8 2 16,-11-11-2-16,-10-8 3 15,-5-9 4-15,-16-9 13 16,-9-7-13-16,-3 7 2 16,0 15-4-16,-6 24 3 15,-3 27 4-15,1 21-5 16,2 12-5-16,0 21-5 0,-2 51-9 16,5 21 9-16,3 18 1 15,0 1-1-15,0-10 0 16,0-12 1-16,3-15-2 15,14-12-3-15,0-11-21 16,3-17-19-16,3-4-22 16,-2-16-17-16,-7-12-58 15,-2-3-23-15,-6-3 12 16,-1-33-11-16,-5-7-18 16,0-5 64-16,-14 0 52 15,-16-3 62-15,-1 6 3 16,-9 9 44-16,4 3 30 15,2 12 22-15,-3 3-33 16,14 9 23-16,7 9-16 0,6 0-1 16,10 0 6-16,0 0-35 15,0 0-16-15,3 0-2 16,23 0-12-16,11 0 13 16,13 0 16-16,4 0-6 15,-1-9-2-15,-2-3-2 16,-11 3 2-16,-10-3-2 15,-7 0 3-15,-12 6-3 16,-5-1 3-16,-3 5-1 16,-3-2-8-16,0 4-1 15,0-2-8-15,0 2-9 16,0 0-5-16,0 0-4 16,0 27-2-16,3 9 6 0,5 9 0 15,1-6 2-15,8 0 0 16,3-5-2-16,7-14 1 15,2-7 0-15,8-13 1 16,1 0 0-16,2 0 3 16,-4-31 1-16,1-2-1 15,-11-3 1-15,-9-3 8 16,-6-3 5-16,-11-1-3 16,0 2-5-16,0 7-1 15,0 11 0-15,0 7-2 16,0 16-1-16,-5 0-7 15,2 0-5-15,-3 12-8 0,-3 30 12 16,-5 7 1-16,3-1 1 16,8 0-1-16,3-9 1 15,0 3-2-15,0-11 1 16,3-10-1-16,22-7-5 16,4-10 5-16,1-4 2 15,4 0 1-15,3-22-1 16,2-14 3-16,-2-12 1 15,0 0-3-15,-7-3 2 16,-7 3-2-16,-3 9-2 16,-3 8 0-16,-3 16-2 15,-1 9 2-15,7 6 0 16,0 0-11-16,6 21 8 0,2 16 1 16,-2 5 1-1,-5 0-1-15,-1 0-4 0,-3-6 1 16,-2-9-6-16,2-9 6 15,0-5 4-15,0-7 1 16,-1-4-3-16,4-2 3 16,5 0 1-16,1-15 5 15,-2-21-4-15,-4-6 0 16,-8-6 0-16,-7-6 0 16,-5 0 0-16,0 0-2 15,0 5 8-15,-20 13-1 16,6 15-6-16,0 9 3 0,4 12-4 15,4 0-4 1,-11 27-5-16,-3 33 7 0,0 15-1 16,3 1 5-16,11-4-3 15,6-12 2-15,0-9-2 16,6-11-2-16,28-17-1 16,2-11-1-16,12-12 5 15,1 0 1-15,4 0 5 16,1-23-5-16,-4-14 0 15,-7-2 1-15,-2-6 2 16,-10 0-3-16,-11 0 2 16,-8 9 0-16,-9 3-3 15,-3 8 5-15,0 13-1 16,0 3-4-16,0 9-5 0,0 0-7 16,0 9-79-16,-6 24-66 15,3 7-143-15,3-10-179 16</inkml:trace>
  <inkml:trace contextRef="#ctx0" brushRef="#br0" timeOffset="57402">9230 7644 474 0,'0'0'193'0,"0"0"1"16,0 0-54-16,-6-157-24 0,6 117-26 15,0 2-8 1,0-1-17-16,0 8-11 16,0 8 6-16,0 4-5 0,0 11-15 15,-4 4-9-15,0 4-13 16,1 0-10-16,3 0-8 15,-3 0-7-15,3 31 7 16,0 11 1-16,0 3 0 16,0 3-2-16,37-9 1 15,7-6-2-15,12-12 2 16,1-15 0-16,-4-6 1 16,-10 0 4-16,-6-9-4 15,-10-21 5-15,-7-7-2 0,-6-4-1 16,-5-5 1-1,-9 8-2-15,0 10 4 0,0 10 7 16,0 6-5-16,0 10 1 16,-6 2-9-16,-3 0-2 15,-5 11-7 1,-3 38 9-16,-7 14 3 0,4 18-1 16,8 6 2-16,-2 4-4 15,8-2-2-15,-2-4 2 16,5-7 2-16,-3-12-1 15,3-12-1-15,-1-17 1 16,-3-14 0-16,7-11-1 16,-3-8-2-16,-4-4 2 15,-13 0 0-15,-9 0-3 0,-8-18-4 16,-7-1-10-16,13-2-49 16,19 0-52-16,12-6-104 15,20-3-148-15,39 0-396 16</inkml:trace>
  <inkml:trace contextRef="#ctx0" brushRef="#br0" timeOffset="57998">9705 7806 665 0,'0'0'152'0,"0"0"-11"15,0 0-27-15,0 0-6 16,0 0-49-16,0 0-41 15,113-97 5-15,-79 73 15 16,3 0-2-16,-7-9-5 0,-4 6 6 16,-9 0-2-16,-3 3-4 15,-14 9 9-15,0 0-11 16,0 3-12-16,0 5-10 16,-4 5-7-16,-15 2-9 15,-6 0 3-15,-1 15 3 16,2 24-3-16,7 6 6 15,2 9 5-15,7 0-3 16,5-6 0-16,3-8-4 16,0-13-5-16,6-9-8 15,28-6 5-15,4-12 10 16,8 0 4-16,7-6-2 0,4-27 0 16,-4-4 2-16,-10-2-3 15,-9-3 0-15,-13-3 5 16,-12-3 2-16,-9 6 8 15,0 0-5-15,0 15-3 16,0 11 0-16,-9 8-8 16,2 8 0-16,4 0-5 15,-8 8-4-15,8 26 8 16,0 11 1-16,3 3 0 16,0-3-3-16,6 1 3 15,18-2 0-15,2-7 1 16,-3-4 3-16,5-4-4 15,-12-4 0-15,1 2 0 0,-14-9 0 16,-3 0 0 0,0-3-6-16,-27 0-18 0,-22 0-13 15,-18 6-64-15,-13 0-68 16,-1 0-74-16,11 3-95 16</inkml:trace>
  <inkml:trace contextRef="#ctx0" brushRef="#br0" timeOffset="58263">8993 8380 704 0,'0'0'135'0,"0"0"45"0,0 0-12 15,0 0-38-15,0 0-46 16,0 0-41-16,250-60-16 15,-42 15 2-15,16-3-9 16,-10 3-13-16,-40 11-3 16,-52 10-4-16,-44 13-60 15,-44 7-53-15,-34 4-21 16,-5 0-37-16,-58 6-37 16,-33 25-61-16,-25 5-178 15</inkml:trace>
  <inkml:trace contextRef="#ctx0" brushRef="#br0" timeOffset="58449">9595 8341 36 0,'0'0'98'0,"-278"100"41"15,160-65 64-15,36-8-2 16,34-8-50-16,36-13-37 16,12-4-28-16,56-2-19 15,44 0 83-15,45-18-39 16,22-15-25-16,10-5-40 16,-14-2-28-16,-25 7-5 15,-35 6-8-15,-30 6-5 16,-29 6 0-16,-24 3-22 15,-20 6-117-15,0 0-130 16,-23 3-281-16</inkml:trace>
  <inkml:trace contextRef="#ctx0" brushRef="#br0" timeOffset="228508">611 1168 314 0,'0'0'121'15,"0"0"-58"-15,0 0 9 16,0 0-7-16,0 0 8 16,-194-124-26-16,153 112-10 0,1 3-10 15,-3 9-8-15,-1 0-13 16,-2 15 2-16,-1 36-5 16,1 28 2-16,9 17-4 15,4 12 1-15,10 6-1 16,9-2 0-1,11-8-1-15,3-1 0 0,0-7-5 16,32-9-9-16,16-2-20 16,14-16 5-16,10-9-22 15,1-21-57-15,7-21-61 16,4-18-56-16,6-3 144 16,14-39 42-16,3-12-8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2:28:47.70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20333 1301 636 0,'0'0'229'16,"0"0"-100"-16,0 0-10 16,0 0-6-16,0 0-21 15,0 0-37-15,0 0-24 0,-33-49-14 16,46 46-7-16,18 1-2 16,1 2-3-16,11 0-3 15,-2 0-2-15,-4 0 0 16,-3 11-2-16,-11 10-2 15,-7 3 0-15,-5 1 0 16,-11 8-1-16,0 0 3 16,0-1 2-16,-20-1 0 15,-10-7 2-15,-1-6 3 16,8-3-5-16,0-3 2 16,6-9 0-16,7 0 4 15,7-3-1-15,3 0-2 16,0 0 0-16,0 0 0 15,0 0-1-15,0 0 1 16,9 0-3-16,22 0 1 0,8 0 4 16,12 0-3-16,2-6-2 15,4-1 0-15,-1-1-16 16,5 2-60-16,-4-7-64 16,0-1-75-16,-7-1-83 15,-13 0-298-15</inkml:trace>
  <inkml:trace contextRef="#ctx0" brushRef="#br0" timeOffset="1">20881 1087 462 0,'0'0'193'16,"0"0"-46"-16,0 0-16 15,0 0-33-15,0 0-15 16,-173-108-12-16,153 102-3 16,0 6-18-16,2 0-24 15,-5 0-8-15,-6 0-8 16,-8 8-4-16,-10 17-2 16,-7 4-2-16,1 5 1 15,3 7-2-15,-1 5 3 16,8-1-3-16,6 9-1 15,4 6 1-15,10 7 2 16,9 8-2-16,8 3-1 0,6 0-3 16,0 0 2-16,23-11 0 15,17-11 1-15,10-10-2 16,10-13 1-16,13-12 1 16,8-12 0-16,9-9 0 15,4 0 6-15,6-24 3 16,0-15 34-16,-7-16 0 15,-6-11-2-15,-9-11-9 16,-12-14-5-16,-8-2 2 16,-18-1-1-16,-17 4-12 15,-20 9-10-15,-3 12-2 0,-26 8 3 16,-38 11-5 0,-16 13-2-16,-13 14-9 0,-5 13 1 15,8 10 6-15,10 0-9 16,13 27-31-16,10 18-39 15,7 13-71-15,7 14-91 16,8-3-113-16</inkml:trace>
  <inkml:trace contextRef="#ctx0" brushRef="#br0" timeOffset="2">20210 2010 483 0,'0'0'295'0,"0"0"-133"15,0 0-2-15,0 0-26 16,0 0-27-16,0 0-39 16,6-45-21-16,-6 45-13 15,0 0-22-15,-23 6-5 16,-26 30-3-16,-23 12 1 16,-12 12 7-16,-2 10 2 15,-4 7 1-15,-11 5-5 16,-1 5 2-16,-2-5-4 15,6-1-1-15,5-9 0 16,12-12 0-16,18-12-3 16,20-14-3-16,19-17 1 0,18-11 1 15,3-6-3-15,3 0-4 16,0 0 4-16,0 0 0 16,0 0 1-16,0 0-1 15,0 0-3-15,0 0-26 16,-5 0-50-16,-1 0-43 15,6 0-106-15,0 0-109 16,0 0-272-16</inkml:trace>
  <inkml:trace contextRef="#ctx0" brushRef="#br0" timeOffset="3">18686 2828 98 0,'0'0'573'0,"0"0"-457"16,0 0-1-16,0 0-28 16,0 0-38-16,0 0-19 15,59-30 1-15,-31 30 1 16,1 0-7-16,2 0-3 0,2 0-2 15,-3 0-4 1,1 12-2-16,-8-3-7 0,-3 3-7 16,-6-2 2-16,-8-2-1 15,-3 1-1-15,-3 1-1 16,0 1 0-16,0 7 1 16,-9-3 0-16,-19 7 6 15,2-7-6-15,-4 0 5 16,2-7 0-16,13 2-5 15,1-4 1-15,8-3 0 16,2-3 0-16,4 0-1 16,0 0 0-16,0 0-2 15,0 0-5-15,0 0-13 16,13 0-2-16,13 0 20 0,2 2 4 16,-1 4-3-16,-4 4 1 15,-3 2-4-15,-6 6 1 16,-8 0 1-16,-3-3-3 15,-3 6 4-15,0-3-4 16,0 0 2-16,-23-3 0 16,-8-6-1-16,-8-9 2 15,-4 0-3-15,-1 0-18 16,4 0-38-16,9-15-53 16,8-3-82-16,13-9-257 15</inkml:trace>
  <inkml:trace contextRef="#ctx0" brushRef="#br0" timeOffset="4">18993 2497 93 0,'0'0'587'0,"0"0"-425"16,0 0-23-16,0 0-19 15,0 0-29-15,0 0-39 16,-170-48-26-16,129 58-15 16,-5 19-8-16,-1 7 1 15,1 13-2-15,-8 8 3 0,7 6 1 16,1 9 0 0,2 9-3-16,7 3-1 0,3 7 1 15,18-4-1 1,5 1-1-16,11-7-1 0,0-6 0 15,24-13 0-15,24-7-3 16,8-16 3-16,10-12 0 16,6-11-1-16,4-16-1 15,4 0 2-15,7-13 40 16,0-20 17-16,-7-6-10 16,-16-6-1-16,-14-10 3 15,-10-7-10-15,-17-13-7 16,-9-16-7-16,-14-15-4 15,0-8-11-15,-40 0-1 16,-21 6-6-16,-13 8-3 0,-5 25 0 16,1 21-1-16,5 21 0 15,10 18-15-15,9 15-30 16,7 0-31-16,18 21-64 16,8 21-40-16,14 12-126 15,7 4-317-15</inkml:trace>
  <inkml:trace contextRef="#ctx0" brushRef="#br0" timeOffset="5">20861 1874 300 0,'0'0'449'0,"0"0"-282"16,0 0-7-16,0 0-26 16,0 0-31-16,0 0-46 15,-17-27-25-15,17 27-16 0,0 22-16 16,31 20 0 0,16 21 6-16,16 15 14 0,13 6 12 15,8 4 0-15,17 2 3 16,6-5-8-16,3-4-12 15,8-10-2-15,-16-7-1 16,-18-13-5-16,-21-9-1 16,-19-9-3-16,-10-9 2 15,-14-9 0-15,-5-3-2 16,-4-6-1-16,-8 0 0 16,1 0 0-16,-1-2 1 15,-3 1-2-15,7-2-1 16,-7 0 2-16,3 0-1 15,-3-3 0-15,0 0 1 16,0 0-2-16,4 3-1 0,-4 1-47 16,0 2-63-1,0 8-85-15,0 7-124 0,-10 6-250 16</inkml:trace>
  <inkml:trace contextRef="#ctx0" brushRef="#br0" timeOffset="6">22004 3123 397 0,'0'0'463'0,"0"0"-291"0,0 0-2 16,0 0-34-16,0 0-48 15,0 0-20-15,23-54-22 16,-23 51-20-16,0 3-2 15,0-3-4-15,0 3-9 16,0 0-4-16,0 0-7 16,0 0-1-16,0 0-2 15,0 0-3-15,0 6 0 16,0 18 6-16,0 0 1 16,0 0-1-16,0 4-2 15,20-1 2-15,8-4 1 16,-1-2-1-16,-1 0 2 15,-3-3-2-15,0 1 2 16,-5-1-2-16,-1-3 2 0,-8-3-1 16,-1 3-1-1,-5 0-1-15,-3-3-1 0,0 0 2 16,0-1-2-16,0-7 2 16,-8 2 1-16,-18-3-1 15,-4-3-1-15,-4 0-29 16,-3 0-44-16,7-21-35 15,1-13-59-15,9-5-43 16,9-5-172-16</inkml:trace>
  <inkml:trace contextRef="#ctx0" brushRef="#br0" timeOffset="7">22004 3123 110 0</inkml:trace>
  <inkml:trace contextRef="#ctx0" brushRef="#br0" timeOffset="8">22004 3123 110 0,'17'-60'467'0,"-11"45"-305"0,2 6-9 0,4-4-25 0,2 5-17 16,0-1-22-16,10-1-17 15,2 4-21-15,3-2-27 16,5-1-20-16,-1 5-4 16,-2 2-29-16,-11 2-108 15,-3 0-141-15,-4 0-236 16</inkml:trace>
  <inkml:trace contextRef="#ctx0" brushRef="#br0" timeOffset="9">22319 2617 657 0,'0'0'188'0,"0"0"-49"16,0 0-7-16,-208-71-31 15,168 67-28-15,4 4-24 16,-7 0-23-16,-9 9-9 15,3 22 1-15,-4 14 2 16,2 9-9-16,4 18 2 16,4 16-9-16,6 5 9 15,7 9-4-15,10 3-7 16,20 0 3-16,0 1-4 0,20-1-1 16,33-11 0-16,14-11 10 15,1-8-3-15,-1-17 0 16,-1-16 0-16,-2-18 0 15,2-15 4-15,1-9 9 16,11-3 9-16,1-27-8 16,1-12 2-16,-2-4-7 15,-8-2-7-15,-7-9 7 16,-10-6-1-16,-5-9 12 16,-9-15-4-16,-16-7-9 15,-12-17 2-15,-11-9 0 16,-6 0-5-16,-46-1-10 15,-24 13 0-15,-13 21-1 0,-18 15 0 16,-5 24-2-16,10 17-2 16,4 13-4-16,20 18-8 15,12 0-38-15,13 10-32 16,13 40-30-16,10 10-89 16,13 10-142-16</inkml:trace>
  <inkml:trace contextRef="#ctx0" brushRef="#br0" timeOffset="10">18779 3565 520 0,'0'0'184'0,"0"0"-34"0,0 0 3 16,0 0-21-16,0 0-23 15,0 0-19-15,-127-72-27 16,127 72-5-16,0 0-19 15,0 0-17-15,0 0-13 16,6 3-7-16,25 39-1 16,22 25 9-16,21 14 12 15,19 15-8-15,11 9 3 16,-3 7-8-16,-8-2-1 16,-9-7-1-16,-11-7-3 15,-13-8 1-15,-6-11 4 16,-10-11 0-16,-12-8-4 15,-8-10-1-15,-1-12 0 0,-9-3-1 16,-5-9 3 0,-4-3 4-16,-2-6-3 0,-3-5-4 15,0-4 4-15,0-4-1 16,0-2 3-16,0 0-1 16,0 0 1-16,0 0-3 15,0 0 0-15,0 0-2 16,0 0-4-16,0 0-6 15,0 0-44-15,0 0-35 16,-11 0-40-16,2 0-95 16,9 13-99-16,0-1-138 15</inkml:trace>
  <inkml:trace contextRef="#ctx0" brushRef="#br0" timeOffset="11">20063 5024 368 0,'0'0'350'15,"0"0"-188"-15,0 0-5 16,0 0-16-16,0 0-23 16,0 0-37-16,3-78-22 15,-3 59-10-15,-3 8-16 16,-14 2-8-16,3 2-5 15,-6 7-20-15,-4 0 0 16,-2 0-5-16,-3 0 5 0,-2 10 1 16,4 11-1-16,4 6-12 15,6 6 5-15,11-3 4 16,6 0-17-16,0-6-1 16,0-6 0-16,20-9-5 15,3-6 4-15,0-3 18 16,1 0 4-16,-7 0 10 15,-3-3 13-15,-5-12 5 16,-6 3 8-16,-3 1 0 16,0 1-13-16,0 4 0 15,0 3-5-15,0 3-6 16,0 0-7-16,0 0-5 0,0 0-8 16,0 3-1-16,3 24 0 15,-3 6 9-15,0 6 3 16,0 1-2-1,3-1 0-15,-3-6-1 0,8-10 3 16,-5-4-6-16,-3-11 2 16,0-4-30-16,0-1-36 15,0-3-15-15,0 0-32 16,0-3-134-16,-6-28-135 16</inkml:trace>
  <inkml:trace contextRef="#ctx0" brushRef="#br0" timeOffset="12">20057 4811 602 0,'-20'-52'240'15,"-5"-2"-171"-15,-2 3 87 16,4 3-13-16,-3 6-34 16,-1 11-37-16,0 14-6 15,3 11-24-15,-5 6-14 16,-1 0-16-16,-7 2-7 15,-9 38-5-15,-6 14 0 16,0 12 0-16,1 12 1 16,7 4 2-16,9 11-3 15,7 6-1-15,18 0-2 0,10 4 2 16,0 1-1 0,30 8 2-16,13-4 0 0,11-2 0 15,7-19-1-15,-1-21 1 16,2-20-1-16,-1-19 1 15,-7-16-2-15,2-11 2 16,7 0 5-16,12-32 17 16,1-23 18-16,-5-8-5 15,-7-12-7-15,-15-12-1 16,-11-10-2-16,-18-14-7 16,-17-7-6-16,-3-8-6 15,-14 3 4-15,-36 11-7 16,-10 14-3-16,-7 19-2 15,4 25 1-15,-1 18 0 16,7 21-8-16,1 15-1 0,-2 0-12 16,6 33-50-16,-3 25-23 15,9 10-61-15,12 7-143 16,14-5-248-16</inkml:trace>
  <inkml:trace contextRef="#ctx0" brushRef="#br0" timeOffset="13">22209 3836 566 0,'0'0'243'16,"0"0"-74"-16,0 0-38 15,0 0-11-15,0 0-28 16,0 0-38-16,17-9-25 16,-17 9-18-16,0 39-5 15,-21 12 19-15,-16 15 15 16,-6 13-10-16,-7 2 6 15,-7 6-14-15,3 4-6 16,-5-8-3-16,4 2-1 0,9-13-3 16,9-9-2-1,7-12-1-15,13-12 0 0,8-12-3 16,9-9-2-16,0-6 2 16,0-5-1-16,0-1 2 15,0-4 1-15,0-2 6 16,0 4 4-16,0-4-4 15,0 2-4-15,0 4-2 16,0-3-5-16,-5-3 0 16,2 4-1-16,0-2 0 15,0 2-33-15,-8 8-35 16,2 3-48-16,-5 6-90 0,-2 3-183 16</inkml:trace>
  <inkml:trace contextRef="#ctx0" brushRef="#br0" timeOffset="14">21323 5193 334 0,'0'0'316'16,"0"0"-203"-16,0 0 18 0,0 0-12 15,0 0-37-15,0 0-38 16,-14-10-15-16,14 10-10 16,0 0-7-16,24 0 10 15,10 0 7-15,15 0 11 16,4 0 10-16,-2 0 1 15,-7 0-22-15,-12 4-7 16,-12-4-8-16,-3 2-7 16,-13-2-1-16,-4 4 2 15,0-2-6-15,0 8-2 0,0-1-3 16,0 9 3 0,0 3 1-16,-13 2 6 0,-1 8-1 15,3-2 1-15,-1 5-7 16,6 2 5-16,-5-3-4 15,2 6-1-15,1-6 4 16,2 0-3-16,6-9 1 16,0-11-2-16,0-7-5 15,0-6-30-15,0 0-57 16,-4 0-56-16,-3-4-103 16,7-25-107-16</inkml:trace>
  <inkml:trace contextRef="#ctx0" brushRef="#br0" timeOffset="15">21801 4898 458 0,'0'0'280'0,"0"0"-138"15,0 0 7-15,0 0-44 16,0 0-13-16,0 0-22 15,-98-118 2-15,69 116-36 16,-12-2-9-16,-5 4-12 16,-5 0-3-16,1 16-3 15,-6 19-9-15,2 11-1 16,-3 10 1-16,7 11 3 0,7 11 0 16,5 1-3-1,6 4 0-15,9-1 2 0,6-1-3 16,13-3 1-16,4-9 0 15,0 1 3-15,24-7-3 16,16-6 1-16,3-12-1 16,10-9 0-16,1-18-2 15,5-18 2-15,16 0 10 16,12-3-1-16,9-33 40 16,11-13-6-16,-10-7-11 15,-10-17 0-15,-17-5 2 16,-19-9-7-16,-15-15 4 15,-16-4-15-15,-9-5-4 0,-11 0-3 16,-8 9 3-16,-39 11-3 16,-19 16-4-16,-10 15-5 15,-5 21-1-15,1 24-4 16,-7 15-3-16,6 3-27 16,2 45-81-16,8 12-46 15,7 9-257-15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2:30:49.34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16961 544 742 0,'0'0'133'0,"0"0"-13"16,0 0 95-16,0 0-91 15,0 0-26-15,0 0-26 16,0-94-14-16,0 94-21 15,0 0-11-15,0 0-8 16,0 0-18-16,0 0-5 16,0 16-6-16,0 26 11 15,-7 18 6-15,-7 9 0 0,2 10-4 16,-2 4 0 0,0 4 1-16,8 1-2 0,6-10 0 15,0-12-2-15,29-18-1 16,35-15 2-16,13-14 1 15,16-13 4-15,2-6-4 16,1 0 3-16,-1-18-4 16,-8-12-20-16,-15-7-26 15,-5 2-58-15,-10-2-89 16,-7 1-107-16,-13 12-64 16</inkml:trace>
  <inkml:trace contextRef="#ctx0" brushRef="#br0" timeOffset="488">17863 863 396 0,'0'0'211'0,"0"0"-116"16,0 0 40-16,0 0-31 16,0 0-25-16,0 0-16 15,-64-33-6-15,64 33-15 16,0 0-27-16,8 0-13 15,28 0 5-15,24-6 31 16,24-7-2-16,12-4-3 16,11-5-8-16,-3 5-10 15,-14-2-1-15,-13 7-4 16,-19 6-3-16,-23 0 3 16,-15 6-2-16,-12 0-1 15,-8 0 4-15,0 0 7 0,0-3 1 16,-11-5 8-16,-18-2-25 15,-14-2-2-15,-9 7 0 16,0-1 3-16,5 2-2 16,13 1 9-16,11-3-7 15,13 6-2-15,6-3 1 16,4 3 5-16,0 0-6 16,0 0-1-16,0 0-6 15,4 0 2-15,20 6 4 16,2 12 1-16,4 7 2 0,1-2 0 15,-5 2-3-15,-3 2 0 16,-6 0 1-16,-14 0-1 16,-3 6-57-16,-14 3-136 15,-24-3-107-15,-3-6-465 16</inkml:trace>
  <inkml:trace contextRef="#ctx0" brushRef="#br0" timeOffset="1087">18919 586 833 0,'0'0'123'0,"0"0"39"16,0 0-3-16,0 0-57 15,0 0-36-15,0 0-27 16,0-33-15-16,0 33-9 15,7 6-13-15,3 30-1 16,4 10 3-16,-2 8 1 16,-1 6 4-16,-5 0-3 15,-3-3 0-15,0-6-3 16,-3-12-1-16,0-12 0 16,5-12-1-16,-5-9 0 15,0-6 1-15,0 0 4 16,0 0 8-16,0 0 23 15,0-18-8-15,-5-30-15 0,-10-15-7 16,-2-13-2-16,0-7-4 16,-3-8 1-16,-1-5-1 15,6 3 1 1,4 5-2-16,11 10-1 0,0 21 0 16,17 18-1-16,13 18-3 15,4 15-1-15,1 6-1 16,3 0 4-16,-4 24-2 15,-8 21 0-15,-9 12 0 16,-17 12-3-16,0 12 3 16,-17 4 0-16,-23-1 1 15,-1-6 0-15,9-11 0 16,12-16 1-16,9-13 0 0,11-7 1 16,0-8-2-16,28-4 0 15,21-1 4-15,12 0 2 16,5-3-1-16,1 0-1 15,-6 3-1-15,-1-3-38 16,-7 6-89-16,-13 0-135 16,-14 6-271-16</inkml:trace>
  <inkml:trace contextRef="#ctx0" brushRef="#br0" timeOffset="2002">16874 2436 600 0,'0'0'148'0,"0"0"4"16,0 0 37-16,0 0-51 15,0 0-25-15,0 0-4 16,-14-48-31-16,14 48-30 15,0 0-18-15,0 0-15 0,0 0-3 16,0 18-11-16,0 24-1 16,14 21 3-16,3 9 3 15,-8 10-5-15,5-1 2 16,-8-15-2 0,-3-12 0-16,-3-21 1 0,0-12-2 15,0-12 3-15,0-9-1 16,0 0 2-16,0 0 0 15,0 0 8-15,0-30 1 16,0-12-4-16,0-18-7 16,-9-16 2-16,6-11-1 15,0-9-3-15,3 6 0 0,0 6 0 16,3 11 0-16,17 23-1 16,0 13-2-1,0 20-1-15,1 4 1 0,5 4-4 16,7 9-3-16,4 0 2 15,3 0-6-15,-7 12 4 16,-6 19-3-16,-11 7 2 16,-11 7 2-16,-5 3 2 15,-11 7-4-15,-30-1 4 16,-5-3 0-16,-1-6 7 16,10-9 3-16,17-12-2 15,14-5-1-15,6-2-4 16,0 4 4-16,29 1 2 15,23-1-1-15,14-6 0 16,10-1 3-16,2-4-4 0,-5-4-1 16,-5-1-10-16,-12 5-43 15,-10-4-53-15,2 0-69 16,-4-3-111-16,-1-3-214 16</inkml:trace>
  <inkml:trace contextRef="#ctx0" brushRef="#br0" timeOffset="2535">17996 2592 840 0,'0'0'30'0,"0"0"57"15,0 0-5-15,0 0 28 16,0 0-30-16,0 0-38 15,-79-15-22-15,85 15-17 16,38 0 9-16,19 0 3 16,21 0 2-16,17 0-4 15,6-18-9-15,-2-3 0 16,-1-3 0-16,-17 0 3 16,-20 3-3-16,-19 6 5 15,-19 3 8-15,-15 0 3 16,-11 6 9-16,-3-6 11 15,0-6-1-15,-3-6-12 0,-28-1-14 16,-9 2-6-16,-10 2-6 16,0 11-1-16,7 4 11 15,12 6-4-15,19 0 1 16,4 0-8-16,8 0 0 16,0 0-1-16,5 19 0 15,30 1 1-15,12-1 5 16,10 4-1-16,4-1-1 15,-9-4 0-15,-4 2-1 16,-12 5-2-16,-8-4 1 16,-13 0 0-16,-7 3-1 15,-8 3 0-15,0 0-3 0,-11 3-1 16,-21-2-16-16,-9-11-42 16,10-2-75-16,8-5-67 15,14-10-101-15,9 0-291 16</inkml:trace>
  <inkml:trace contextRef="#ctx0" brushRef="#br0" timeOffset="2851">19294 2141 831 0,'0'0'194'15,"0"0"-8"-15,0 0 26 16,0 0-88-16,0 0-53 0,0 0-10 15,23-51-16-15,-23 51-21 16,3 0-12-16,0 0-7 16,5 18-4-16,-2 28-1 15,-3 14 2-15,-3 5 1 16,0 17-1-16,0-4-1 16,-6-6 1-16,6-9 0 15,0-18-1-15,0-8-1 16,27-14 0-16,19-10 1 15,28-13 1-15,23 0 1 16,10-13-3-16,-4-26-2 16,-13 0-47-16,-20-3-108 15,-16 0-508-15</inkml:trace>
  <inkml:trace contextRef="#ctx0" brushRef="#br0" timeOffset="13095">17660 4321 285 0,'0'0'639'16,"0"0"-499"-16,0 0 42 15,0 0-48-15,0 0-59 16,0 0-37-16,-41-129-24 15,41 129-14-15,0 0-11 16,0 34-8-16,0 11 13 16,0 15 6-16,0 0 6 15,0 0-5-15,21-9 3 16,2-14-2-16,0-14 0 16,0-11-4-16,-6-8-4 0,1-4 6 15,0 0 1-15,2-25 8 16,-3-10-3-16,0-5-1 15,-3-5-1-15,-1 0 0 16,4 3 1-16,-8 12-2 16,5 12-3-16,-8 12 0 15,2 6-1-15,9 0-4 16,-1 2-4-16,11 23 6 16,0 2 0-16,-4-3-1 15,0 0 3-15,1-9-1 16,-7-6 1-16,-5-3-6 15,2-6 6-15,-3 0 1 0,-2 0 0 16,5-3 4-16,2-18-1 16,-6 3 1-16,0 0-1 15,-7 9 3-15,-3 0 2 16,0 6-3-16,8 3-5 16,4 0-5-16,8 0-4 15,11 6 7-15,2 6 2 16,7-3 0-16,3 0 0 15,4-6-1-15,-4-3 1 16,-5 0 0-16,-7 0 1 16,-8 0 0-16,-8-12 4 15,-4-15 2-15,-8-3 17 16,-3-12 7-16,0-3-5 0,-9-3-11 16,-25 2 0-1,-10 11-15-15,-2 7 0 0,-1 10-3 16,7 12 2-16,6 6-8 15,11 4-1-15,9 40-57 16,8 14-53-16,6 4-85 16,0-4-58-16,31-13-61 15</inkml:trace>
  <inkml:trace contextRef="#ctx0" brushRef="#br0" timeOffset="13786">18709 4382 356 0,'0'0'213'0,"0"0"-25"0,0 0-7 16,0 0-25-16,0 0-13 16,50-169-46-16,-50 136-15 15,0 4-22-15,-17 4-22 16,-3 2-14-16,-3 7-6 16,-4 7-18-16,7 9-3 15,0 0 1-15,3 15-5 16,7 28 7-16,7 7 2 15,3 8-2-15,0-8-7 16,7-1-3-16,19-10-6 16,8-15-12-16,-1-6 10 15,4-15 10-15,-8-3 8 16,5 0 0-16,-7-30 5 16,-1-15 1-16,2-13 2 0,-5-13 15 15,-10-20 1 1,-6 1 5-16,-7-9-8 0,0 2-7 15,-20 16 2-15,-14 15-2 16,2 21-10-16,8 18 11 16,10 15-12-16,8 12-3 15,2 0-4-15,4 12-4 16,0 45-4-16,0 24 12 16,0 25 3-16,0 2-1 15,24-3-2-15,9-9 0 16,7-20-1-16,1-19-7 15,-1-21 2-15,-8-15 2 0,-4-9-5 16,-9-9 7-16,6-3 2 16,1 0 1-16,-3-30 3 15,1-12-1-15,-10-6 0 16,-11-6 1-16,-3-6-2 16,0 8 4-16,-11 4-1 15,-16 12-1-15,4 18-4 16,6 9-2-16,5 9-7 15,-5 12-9-15,6 39 16 16,-2 12 2-16,6 3 2 16,7-2-1-16,0-14-1 15,7 2 0-15,23-10 0 16,-1-9 0-16,2-6-14 0,2-6-25 16,1-3-59-1,-8-3-83-15,-6-9-116 0,-6-6-211 16</inkml:trace>
  <inkml:trace contextRef="#ctx0" brushRef="#br0" timeOffset="10161">13444 4608 592 0,'0'0'185'0,"0"0"-15"0,0 0-6 15,0 0-20-15,0 0-33 16,0 0-39-16,0 0-17 16,0-90-17-16,0 90-24 15,0 0-13-15,4 27 2 16,6 15-3-16,0 12 11 15,1 3-2-15,-2 3-3 16,-6-6-2-16,2-9 1 16,-2-8-1-16,-3-14 1 15,0-11-4-15,0-6 3 16,0-6-4-16,0 0 12 0,0 0 21 16,0-39 12-1,0-15-30-15,0-24-8 0,0-12-4 16,3-12-1-16,17-12 3 15,-3-13-5 1,3 1 2-16,0 5-1 0,-1 19-1 16,1 30-2-16,-3 27-3 15,-3 17 1-15,3 16-8 16,6 4-10-16,4 8-33 16,2 0-31-16,-1 24-58 15,-22 33-100-15,-6 21-46 16,-17 27-156-16</inkml:trace>
  <inkml:trace contextRef="#ctx0" brushRef="#br0" timeOffset="10868">13435 4770 188 0,'0'0'210'16,"0"0"-93"-16,0 0-16 15,0 0 39-15,0 0-28 16,0 0-41-16,168 0-5 15,-113-12-7-15,9-6 3 16,-4-9 2-16,-5 0-12 16,-12 0-10-16,-10 3 4 15,-13 5-6-15,-9 8 7 16,-5-5-6-16,-6 7-9 16,0 3-3-16,0 4-8 0,0 2-9 15,0 0-12-15,0 0 0 16,0 0-12-16,-3 6-8 15,-14 21 20-15,-3 11 7 16,6 11-4-16,7 5-2 16,7 0 2-16,0 0-2 15,21-8-1-15,8-13-6 16,5-12 5-16,-8-13-4 16,-2-8 5-16,-7 0 2 15,3-14 4-15,-6-23 2 16,-5-11-1-16,-6 0-5 15,-3-6 3-15,0 6-3 0,0 3 4 16,-26 3 2 0,-4 5-1-16,3 8-7 0,-3 10 0 15,4 17-7-15,-2 2-4 16,1 6 3-16,-2 29 4 16,6 7 3-16,9 10 1 15,8-1 0-15,6-3-3 16,0-9-1-16,6-11 0 15,17-11-3-15,8-11-4 16,12-6 11-16,7 0 3 16,3-12 6-16,4-18-8 15,-7 0 2-15,-7 0 1 16,-3 3 0-16,-5 6-2 16,-12 6-2-16,-3 9 3 15,-11 6-6-15,2 0 1 0,2 3-3 16,1 27-10-16,3 3 13 15,0 9 0-15,-2-2 2 16,5-1 2-16,0-1-2 16,1-5-34-16,-1-6-93 15,0-6-87-15,9-9-82 16,9-12-385-16</inkml:trace>
  <inkml:trace contextRef="#ctx0" brushRef="#br0" timeOffset="12368">14942 4671 781 0,'0'0'83'16,"0"0"19"-16,0 0 12 16,0 0-62-16,0 0-36 15,0 0-10-15,3-28 1 16,31 13 21-16,7-8 25 15,-1-8-11-15,-4-4-7 16,-13 2-5-16,-9 5 6 16,-11-2 4-16,-3 6-2 15,0 0-15-15,0 6-8 16,-17 9-6-16,1 3-5 16,-1 6-4-16,-3 0-2 0,-3 9-3 15,-5 30 1-15,5 10 4 16,7 1 2-16,8 2-2 15,8-7 1-15,0-3-1 16,24-9-1-16,16-6 1 16,0-10 0-16,7-10-1 15,-1-7 1-15,2 0 1 16,2-3 3-16,-4-28 1 16,1-7-3-16,1-7 1 15,-1-1 5-15,-4 5-6 16,-3 1-2-16,-7 7 2 15,-2 12-1-15,-11 6-1 0,-1 15-1 16,-2 0-3-16,0 0-3 16,3 0 2-16,-6 9-1 15,1 9 3-15,-4-5-1 16,-2-5 1-16,-5-2 1 16,-4-6 2-16,0 0 1 15,0 0 3-15,0 0 3 16,-7-9 2-16,-16-9-4 15,0-2 1-15,0 4 4 16,-1 1-3-16,4 3-1 16,9 9 0-16,2 0-6 15,3 3 0-15,-2 0-10 16,-1 36-3-16,-2 12 13 0,5 10 0 16,6-2 0-16,0-4-7 15,6-10 3-15,17-18-9 16,5-9 4-16,-12-9 0 15,4-6 6-15,0 0 3 16,0-18 6-16,0-15 2 16,-6 0-3-16,-8-1 10 15,-3 5 6-15,-3 2-7 16,0 2-4-16,0 7 0 16,0 9-10-16,0 9 0 15,0 0-3-15,0 0-5 16,0 9-5-16,4 24 7 15,16 10 6-15,3-1 0 16,11-7 0-16,-4-7 0 0,1-13 0 16,-5-10 2-16,0-5 1 15,8 0-3-15,-4-17 6 16,4-22 0-16,3-3-3 16,-11-7 5-16,4 1-4 15,-7 9 0-15,-6 6-4 16,-3 12 3-16,-4 12-4 15,3 6 1-15,0 3-7 16,7 0 6-16,3 0-7 16,-3 18 1-16,4 3 1 15,-7 1 2-15,-6-11 1 0,-5-1-1 16,-6-8 3 0,0 2 1-16,0-4 2 0,0 0-2 15,0 0 11-15,-17-13-7 16,-3-7-4-16,-10 4 0 15,4 5-2-15,3 7 0 16,-2 4-2-16,6 0-3 16,-1 24-3-16,6 18 10 15,14 10-2-15,0-2-2 16,0-2 1-16,34-5-7 16,2-13-5-16,1-12-4 15,0-9 9-15,3-9 7 0,-4 0 3 16,8-24 7-1,-4-15-3-15,0-13 3 0,-6-4 8 16,-7-8 8-16,-7-2 2 16,-14-6-8-16,-6 3 3 15,0 6-5-15,0 5-3 16,-3 14 2-16,-14 17-5 16,4 11-4-16,3 16-5 15,3 0-4-15,-3 27-9 16,-8 43 2-16,6 20 11 15,9 12 0-15,3-6 2 16,15-12-2-16,26-18-1 16,-4-20 1-16,-14-19 3 15,-9-12-2-15,-8-12-2 16,1-3 1-16,0 0 0 16,6 0 3-16,1 0-2 15,9 0 2-15,3-6 0 0,2-4 2 16,2-1-5-16,-1 5 0 15,2 3 0-15,-4 3-3 16,2 0 1-16,-6 0-14 16,2 0-41-16,8 0-35 15,10 0-106-15,7 0-168 16,4 0-253-16</inkml:trace>
  <inkml:trace contextRef="#ctx0" brushRef="#br0" timeOffset="14344">20142 4310 820 0,'0'0'150'16,"0"0"16"-16,0 0-56 15,0 0-27-15,0 0-46 0,0 0-33 16,-33 45 5-1,-24 12 4-15,-7 3-4 0,-2 3-9 16,-1-3-14-16,7-2-255 16,7-8-321-16</inkml:trace>
  <inkml:trace contextRef="#ctx0" brushRef="#br0" timeOffset="20295">21266 5820 700 0,'0'0'182'16,"0"0"-108"-16,0 0 20 16,0 0 38-16,0 0-42 15,0 0-51-15,-115-117-20 16,115 117-16-16,0 0-3 16,14 0-5-16,26 27 5 15,7 6 3-15,3 5-1 16,-2-1 0-16,-13-1-2 15,-7-3 3-15,-12-6-3 16,-9-3 1-16,-7-9-3 16,0-6 1-16,0-3-10 15,0-6-19-15,-23 0 23 16,-5 0 6-16,5-12 1 0,11-12 1 16,12-9 2-16,0-6-3 15,15-3 0-15,29-3-1 16,4 5-1-16,1 11 2 15,-5 4-1-15,-4 11 0 16,-8 5 1-16,-4 9 0 16,-4 0-5-16,-9 2 4 15,-4 28-1-15,-2 9-2 16,-9 9-2-16,0 4 5 16,0-4-2-16,0-6 3 15,5-12-68-15,1-5-101 16,7-19-69-16,11-6-211 15</inkml:trace>
  <inkml:trace contextRef="#ctx0" brushRef="#br0" timeOffset="20603">21503 5429 436 0,'0'0'215'0,"0"0"-147"15,0 0-29-15,0 0 16 16,0 0-29-16,0 0-11 16,-54 99-7-16,85-78 0 15,4-9 19-15,3-6 6 16,-4-6 5-16,-8 0 12 0,-3 0 4 16,-6-18 5-16,-4-9-5 15,-13-3-18-15,0 0-5 16,0 0-28-16,-23 3-3 15,-13 8-16-15,-4 8-11 16,2 11-95-16,15 0-55 16,12 23-61-16,11 23-278 15</inkml:trace>
  <inkml:trace contextRef="#ctx0" brushRef="#br0" timeOffset="21766">21981 5944 525 0,'0'0'204'0,"0"0"-36"15,0 0-53-15,0 0 2 16,0 0-49-16,-41-166-20 16,9 141-19-16,1 11 0 15,1 7-15-15,7 7-13 16,3 0-1-16,0 21-2 15,3 19 2-15,0-1 0 16,4 3 1-16,9-6-2 16,4-6 1-16,0-3-4 15,40-12-7-15,11-3 11 16,9-12 10-16,-4 0-4 16,-9 0 2-16,-13 0 8 0,-8-6 27 15,-12-6 20-15,-11 7-17 16,0-2 8-16,-3 7-20 15,0 0-14-15,0 0-20 16,0 0-2-16,0 30-9 16,7 28 11-16,13 17 5 15,17 18 0-15,6 15 6 16,4 6-7-16,-7 4 3 16,-6-4-5-16,-1-18 3 15,-10-17-2-15,0-23-2 16,-12-16-1-16,-8-26 0 15,-3-7-1-15,0-7-1 0,-17 0 2 16,-29-27 9-16,-18-15-3 16,-12-6-5-16,-7-10-1 15,-9-5-4-15,10-6 0 16,11 3-7-16,18 0-2 16,22 2-9-16,25 2 5 15,6-8 2-15,20-5-3 16,43-6-8-16,15 0 21 15,4 6-15-15,-1 2 9 16,-12 4 11-16,-14 6 1 16,-15 2 0-16,-11 11 1 15,-15 5 17-15,-7 5 5 16,-7 5 8-16,0 10-12 0,0 7-3 16,0 3 1-1,-3 9-13-15,-4 0 4 0,0 6-9 16,3 0-2-16,-2 0-5 15,-5 18-4-15,5 24 11 16,-3 12 2-16,9 10 0 16,0-2 1-16,0 2-5 15,26-4 3-15,4-15-1 16,-7-9 0-16,5-15-4 16,-8-12-3-16,-1-9 7 15,1 0-1-15,5 0 1 16,-7-12 0-16,7-18 5 0,-6 0-4 15,1-6 2-15,-3 6-1 16,6 3-2-16,-3 5-3 16,0 11 3-16,1 5 0 15,-1 6-9-15,-6 0 7 16,-2 0-2-16,-1 0-4 16,-5 0 8-16,0 3-1 15,2-3-3-15,1 0 8 16,2 0-3-16,9 0 0 15,4 0 1-15,2-19-1 16,0-13 4-16,-9-13-1 16,-7-7 5-16,-10-4 4 15,0-8-5-15,0-2 6 16,-10-1-2-16,-16 13 4 16,-2 18-6-16,8 16 4 0,8 13-14 15,-5 7-2-15,-1 15-6 16,-2 39 8-16,0 19 1 15,8 8-1-15,12 3-2 16,0-2 2-16,3-4 0 16,29-7-3-16,13-4-23 15,5-13-35-15,3-15-35 16,-5-14-75-16,-13-14-93 16,-18-11-57-16,-13 0-322 15</inkml:trace>
  <inkml:trace contextRef="#ctx0" brushRef="#br0" timeOffset="21888">22709 5741 506 0,'0'0'179'16,"0"0"-75"-16,0 0-31 15,0 0-65-15,0 0-8 16,0 0-51-16,211 16-157 16,-147-5-229-16</inkml:trace>
  <inkml:trace contextRef="#ctx0" brushRef="#br0" timeOffset="22036">23277 5807 511 0,'0'0'235'0,"0"0"-102"15,0 0 30-15,0 0-45 16,0 0-44-16,0 0-27 0,-64 70-9 16,2-13-22-1,-22 18-16-15,-13 16-58 0,-4 8-371 16</inkml:trace>
  <inkml:trace contextRef="#ctx0" brushRef="#br0" timeOffset="19755">17637 5805 615 0,'0'0'271'0,"0"0"-137"15,0 0 27-15,0 0-30 16,0 0-44-16,0 0-29 16,-64-112-26-16,64 112-27 15,0 10-5-15,0 34-3 16,0 20 3-16,0 11 0 0,0 6 3 15,0 0-2 1,0-6-1-16,0-11 2 0,0-19 0 16,0-21-2-16,0-6 0 15,3-18 2-15,0 0-3 16,-3 0 2-16,0-15-1 16,0-15 0-16,0-6-5 15,9-3 4-15,5-1-7 16,7 11 4-16,2 2 3 15,6 15-9-15,12 8-7 16,2 4-15-16,0 4 10 16,-2 29 3-16,-15 6 0 15,-6 5 3-15,-12 2-11 16,-8-7-1-16,0-6 10 16,0-6-5-16,-20-12-8 0,-3-9-5 15,-1-6 22-15,1 0 14 16,3 0 4-16,3 0 5 15,6-12-4-15,5 0-1 16,3 6-2-16,3 3-2 16,0 3-3-16,0 0-4 15,0 0-4-15,0 0 7 16,0 0-8-16,29 0-11 16,8 0 23-16,10-3 5 15,-1-21 1-15,-2-3-2 16,4-6 17-16,-12 0 15 15,-5-7 5-15,-11 5 12 0,-11-2-13 16,-9 1 0-16,0 7-9 16,0 2-2-16,-6 5-11 15,-17 10-10-15,5 6-8 16,-5 6-3-16,-3 0-10 16,1 42 13-16,-1 12 4 15,9 6-1-15,17-2-2 16,0-10 0-16,4-6-1 15,35-12 2-15,18-15-1 16,13-12 4-16,8-3-4 16,5 0 7-16,-10-27-5 15,2-9-1-15,-6-9 3 16,-2-7-4-16,-6 2 1 16,-15-2 2-16,-6 7-1 0,-13 6-1 15,-7 15 2-15,-6 9-1 16,-8 9-3-16,5 6-3 15,-2 0 1-15,5 0-9 16,-1 24 0-16,-3 4 3 16,0-5-7-16,-4-8-2 15,-1-3 8-15,-2-8 2 16,-3-4 6-16,0 0-1 16,0 0 4-16,0 0 2 15,-3-6-2-15,-14-10 0 16,-4-2-1-16,-2 4-1 0,0 4 0 15,-3 4-7 1,-9 6-2-16,-2 0 7 0,5 30-2 16,-2 15 5-16,16 0-1 15,18 3 1-15,0-3 0 16,0-5-1-16,28-11 2 16,2-7-1-16,10-10 0 15,0-9-1-15,4-3 6 16,2 0 0-16,1 0-4 15,7-21 1-15,-4-9-1 16,-1-6 5-16,-2-3-1 16,-7 3 2-16,-12 3 5 15,-12 8-3-15,-6 13-2 16,-6 6-4-16,-1 3-3 16,-3 3-1-16,3 0-5 0,-3 0-13 15,3 25 14-15,5 2 2 16,-5-4 1-16,0-2-4 15,0-9 5-15,-3-5 0 16,0-1 0-16,0-6 4 16,0 0-2-16,0 0 6 15,0-4-1-15,0-17-5 16,-12-2 0-16,-9 2-1 16,-2-1 2-16,-2 7 4 15,2 3-3-15,0 6-4 16,3 6-1-16,-4 0-4 15,1 6 1-15,-3 37 2 0,3 5 2 16,12 6 0-16,11-3 0 16,0-3 0-16,4-6 2 15,20-11-2-15,5-14-3 16,5-14-7-16,-1-3 10 16,4 0 3-16,0-24 0 15,-4-6-1-15,-7-9 1 16,-6-6 0-16,-12-1-1 15,-5-2 0-15,-3 3-2 16,0 1 1-16,-20 11-1 16,-3 5 1-16,-5 10-1 15,9 16 0-15,2 2-7 16,0 0 1-16,8 23 0 0,4 13 6 16,5 7 1-1,0 2 1-15,14-1-2 0,23-1 4 16,7-11-1-16,-1-4-2 15,4-13 2-15,2-9-1 16,2-6 3-16,-1 0-2 16,-4-6 0-16,-2-21 2 15,-1-6-2-15,-9-6 5 16,-7 3 1-16,-7-3 11 16,-14 6-1-16,2 8-7 15,-8 7-4-15,0 13-4 16,0 5-4-16,0 0-1 15,0 0-10-15,0 27 2 16,3 8 9-16,0 7 1 0,0 1-1 16,0-10 0-16,-3-6 2 15,3-12-2-15,5-6 2 16,-2-9-4-16,0 0 2 16,5 0 0-16,6 0 0 15,-4-3 7-15,10-18-5 16,-3-6-1-16,0-3 3 15,-3-4-4-15,0 5 1 16,-4 4-1-16,-5 7 0 16,1 12 0-16,-3 3 0 15,2 3-1-15,1 0-9 16,5 9 9-16,-5 12-2 16,5 3 0-16,-7 3 2 0,-1-6-4 15,5-5 3-15,-5-7 0 16,-3-3-5-16,5-6 1 15,-5 0-2-15,3 0 8 16,5 0 1-16,1-10 4 16,5-13-5-16,-3-4 0 15,-1 2 0-15,-2 4 5 16,-2 9-3-16,-6 3-2 16,2 9-4-16,1 0 1 15,3 0-2-15,2 7 2 16,6 16-2-16,-5 4 4 15,2-2-5-15,3-7 2 0,-1-6 0 16,7-7 2-16,-3-5-6 16,8 0 5-16,-1 0 3 15,-7-8 4-15,0-17-2 16,-8-2 0-16,-4 0 1 16,-8 0 0-16,0 4-3 15,0-2 1-15,-3 7 1 16,-14 13-2-16,-6 1-4 15,6 4-4-15,-7 0 5 16,4 9 2-16,6 21 0 16,11 3 0-16,3 7 1 15,3-1-13-15,48-3-61 16,28-9-80-16,42-9-138 16,33-9-478-16</inkml:trace>
  <inkml:trace contextRef="#ctx0" brushRef="#br0" timeOffset="15720">13575 6166 567 0,'0'0'156'0,"0"0"-13"16,0 0-20-16,-70-190-6 16,56 158-30-16,5 7-23 15,-1 13 8-15,3 9-27 16,3 3-35-16,-2 0-10 16,-8 36-6-16,-3 24 6 0,-3 13 4 15,5 5-2-15,10-3 3 16,5 0-5-16,0-6 3 15,25-5-1 1,18-20-2-16,4-13-1 0,2-17-10 16,6-14-7-16,-9 0 15 15,-6-29 3-15,-7-14 1 16,-10-1 6-16,-12-2-4 16,-5 7 0-16,-6 9 1 15,0 9 1-15,0 6 9 0,0 9 2 16,-3 6-16-1,-11 0-1-15,2 0-10 0,-8 18 11 16,-1 15 1-16,8 6-1 16,6 7-2-16,7-2 1 15,3 4-13-15,41-5-2 16,13-16-10-16,13-10 5 16,3-17 9-16,1 0 11 15,-4-27 1-15,-13-15 2 16,-16-6 0-16,-9-3 0 15,-15-9 2-15,-11-3 5 16,-6-3 19-16,0 3 11 16,-17 9-1-16,-15 5-10 15,2 22 18-15,6 12-15 16,5 9-19-16,8 6-12 0,-3 9-5 16,2 48 5-1,-2 22 3-15,-3 20 0 0,7 21-2 16,10 25 1-16,0 14-2 15,7 7 1-15,24-10 0 16,4-27-1-16,6-26-8 16,-4-34-24-16,3-27-11 15,-3-28 4-15,-7-14 26 16,2-14 13-16,3-40 5 16,-1-19-1-16,-11-8-2 15,-11-12-1-15,-12-3 0 16,0 5 4-16,-26 10-5 0,-24 18-2 15,-4 18-6 1,1 12-4-16,7 21 1 0,12 5 8 16,10 7-4-1,21 0 5-15,3 0 1 0,0 0-7 16,36 0-2-16,21-8 3 16,13-28 3-16,8-12 8 15,-9-12-4-15,-2 0 2 16,-16-4 0-16,-10-5 0 15,-12-1 0-15,-12 1 20 16,-14 7 3-16,-3 4 7 16,0 16-5-16,-6 18-3 15,-5 12 0-15,5 12-10 16,6 0-14-16,-3 30-14 16,-2 30 14-16,2 21 4 0,3 7-4 15,0-7 1-15,0-3-1 16,0-11 0-16,23-11-2 15,5-7-53-15,2-19-54 16,-7-12-55-16,8-18-64 16,-11 0-11-16,-7-24-283 15</inkml:trace>
  <inkml:trace contextRef="#ctx0" brushRef="#br0" timeOffset="15866">14517 6199 468 0,'0'0'133'0,"0"0"-77"0,0 0-35 16,0 0 7-16,171-18-19 16,-84 18 0-16,3 0-9 15,-2 0-108-15,-18 0-288 16</inkml:trace>
  <inkml:trace contextRef="#ctx0" brushRef="#br0" timeOffset="17331">15320 6220 734 0,'0'0'174'0,"0"0"-39"0,0 0 11 16,0 0-24-1,0 0-52-15,0 0-24 0,-97-106-38 16,97 110-8-16,0 34-13 15,0 26 13-15,0 11 2 16,0 6 1-16,3 0-3 16,8-11 2-16,1-10-2 15,-4-22 2-15,-2-13 0 16,0-19-2-16,-3-6-3 16,8 0 0-16,-2-27 3 15,5-9 13-15,7-13-7 16,-4-1-3-16,0 2 0 0,1-1-3 15,7 13 0 1,-2 3 0-16,1 15-1 0,-4 12-3 16,3 6-3-16,-3 0 0 15,3 3-5-15,1 21-3 16,-4 0 1-16,0 7 7 16,-8-4 1-16,2 0-1 15,-4-10 6-15,0-5-2 16,0-3-12-16,-2-9-7 15,-2 0 11-15,8 0 5 16,-5-5 6-16,8-22 8 16,-8-1-8-16,5-2 5 15,0 3-1-15,-4 3-4 16,3 6 1-16,-3 6-3 16,1 9 1-16,4 3-6 0,2 0 4 15,3 12-4-15,-3 12 1 16,-3 6 4-16,2 1 2 15,1-4 0-15,0-7-1 16,3-7 1-16,-7-7 0 16,0-6 0-16,1 0-3 15,-1 0 3-15,1-19 9 16,-5-11-4-16,5-2-2 16,-8-8 2-16,5-2 12 15,-8 3-3-15,3 0 1 16,-6 9-3-16,0 15 1 15,0 9-4-15,0 6-9 0,0 0-5 16,11 8-12-16,-1 32 16 16,10 5 1-16,0 6 0 15,3-6 0-15,3-6 0 16,2-12-3-16,-4-9-3 16,-9-5-7-16,2-13 6 15,-3 0 7-15,0 0 1 16,-5-13 5-16,5-14-3 15,-4-8-1-15,-4 2 5 16,-6 2 0-16,0 4 1 16,0 12 3-16,0 6-2 15,0 9-5-15,0 0-4 16,0 0-12-16,8 9-4 0,1 21 16 16,8 0 0-1,0 0-5-15,-1-3 3 0,8-9-7 16,-4-9-4-16,-4-9 11 15,1 0 1-15,3-3 1 16,-3-24 1-16,3-6 2 16,-3-2 0-16,-10-5 3 15,-1 1 10-15,-6-3 0 16,0 9-2-16,0 2 0 16,-3 11 2-16,-7 11-1 15,6 5-12-15,1 4-3 16,3 0-9-16,0 40-5 15,0 14 14-15,0 12 3 16,34-3-1-16,9-3 0 0,4-11-1 16,2-7-1-16,-5-9 1 15,-10-12-2-15,-14-7-1 16,-11-7 0-16,-9-4-7 16,0-3-1-16,-26 0-32 15,-14 0 20-15,-7-22-3 16,7 5 9-16,13 2 8 15,10 3 7-15,11 8 1 16,6 2 0-16,0-2-1 16,0 4-1-16,0 0-8 15,13-9 0-15,24-5 10 16,3-17 4-16,7-8 2 16,-1-12 0-16,-6-9 23 0,-5-4 7 15,-3-7 4-15,-9-5-8 16,-9-1-4-16,-7 4-16 15,-7 13 11-15,0 12-3 16,-21 17 2-16,-2 14-8 16,11 7-5-16,-5 10-9 15,3 4-6-15,1 44 6 16,-1 18-1-16,14 12 2 16,0 6 1-16,0-5-1 15,24-8-1-15,2-4-16 16,2-13-59-16,-5-15-45 15,0-12 4-15,1-15-65 0,-4-12 1 16,-3 0-66-16,-14-27-323 16</inkml:trace>
  <inkml:trace contextRef="#ctx0" brushRef="#br0" timeOffset="17469">16847 6118 250 0,'0'0'218'0,"0"0"-99"16,0 0-12-16,0 0-57 15,0 0-50-15,0 0-8 16,87-31-71-16,-29 31-54 16,11-6-134-16</inkml:trace>
  <inkml:trace contextRef="#ctx0" brushRef="#br0" timeOffset="23348">13502 8061 137 0,'0'0'112'16,"0"0"37"-16,0 0-8 15,0 0-20-15,0 0-5 16,0 0-8-16,-137-181-7 16,106 148-7-16,2 6-23 15,3 0 10-15,8 11-24 16,8 5-6-16,7 5-7 0,3 6-14 16,0 0-30-16,0 9-4 15,20 27 4-15,0 6 0 16,-3 4 1-16,-11 2 0 15,-6-4 1-15,0-1-2 16,0-14 0 0,0-8 2-16,0-11-1 0,0-4 1 15,0-6-1-15,0 0 5 16,-3 0-1-16,-8-18 12 16,-1-24-17-16,-2-12 1 15,4-16 0-15,3-8 0 16,7-15 0-16,0-12-1 0,0-7 0 15,14-2 0 1,12 6 0-16,5 20-3 0,-8 32 2 16,-3 25-1-16,-4 31-4 15,9 0-1-15,1 39 2 16,7 34 2-16,-10 25 0 16,-23 23 1-16,0 3-2 15,-3-2-2-15,-33-7-1 16,-4-12 2-16,-7-14-7 15,-4-10 3-15,-5-10-5 16,8-12-21-16,10-15-1 16,17-21-3-16,14-12 26 15,7-9-1-15,14 0-15 16,49 0 15-16,30-18 14 16,17-21 8-16,5-3-7 0,-13 3 4 15,-13 6-3-15,-23 9 6 16,-22 6-7-16,-15 6 16 15,-18 6 0-15,-8 2 14 16,-3 4-1-16,0 0-15 16,0 0-10-16,0 0-5 15,0 0-10-15,0 25 10 16,0 14 6-16,0 3-2 16,0 6-1-16,0 3 3 15,0-5-5-15,3-5-1 16,10-11 7-16,-2-5-5 15,-2-11 3-15,2-4-5 0,-11-7-19 16,0-3-77-16,0 0-62 16,0 0-34-16,-14-25-289 15</inkml:trace>
  <inkml:trace contextRef="#ctx0" brushRef="#br0" timeOffset="23661">13840 7844 408 0,'0'0'184'0,"0"0"-74"16,0 0-37-16,0 0-2 15,0 0-71-15,0 0 16 16,-37 22-16-16,30 16 2 0,7 1 4 16,0 0-5-16,0-8 6 15,24-10-1-15,5-12 3 16,-3-9 3-16,2 0 2 15,-4-9 25-15,-12-22 13 16,-1 2 11-16,-11 2-9 16,0 2-10-16,-3 4-11 15,-28 7-33-15,1 4-10 16,-7 7-10-16,8 3 14 16,1 0-67-16,15 24-64 15,13 15-24-15,0 4-96 16</inkml:trace>
  <inkml:trace contextRef="#ctx0" brushRef="#br0" timeOffset="24734">14303 8268 351 0,'0'0'231'0,"0"0"-65"16,0 0-17-16,0 0-67 15,-46-153-2-15,9 126-35 16,7 9-19-16,7 9-12 15,0 9-14-15,2 0-11 16,-2 21 11-16,3 24 0 16,9 12 2-16,8 0-5 15,3 0 3-15,0-12-16 16,28-9-13-16,-5-15 3 16,-3-9 5-16,-10-12 21 0,-4 0 1 15,2 0 17-15,-5-23-13 16,0-2 24-16,0-2 20 15,-3 9-28-15,3 7 2 16,-3 7 7-16,0 4-17 16,3 0-13-16,2 19-25 15,-2 35 18-15,-3 21 3 16,0 18 1-16,0 19 6 16,0 8 2-16,0 9 0 15,0-3-2-15,0-9-1 0,6-11 0 16,3-16-1-1,2-21 0-15,-5-18-1 0,-6-27 5 16,0-18-3-16,0-6 15 16,-6-8 70-16,-34-31-45 15,-17-16-38-15,-7-8 0 16,5-6-1-16,8-4-2 16,18 1-1-16,26-5 1 15,7-8-2-15,24-11 1 16,35-16 0-16,19 2 0 15,9-8-6-15,-4 0-2 16,-10 10 4-16,-18 6 4 16,-18 21 2-16,-22 12 1 15,-12 5 3-15,-3 10 18 16,0 3-2-16,0 9 1 0,0 9 3 16,-6 12-12-16,0 6-1 15,0 12 0-15,1 3-13 16,2 0-5-16,-6 20-18 15,-5 35 23-15,-6 23 5 16,7 3-5-16,5 4 4 16,8-10-1-16,0-5-3 15,0-10 1-15,8-16-1 16,8-11 3-16,-5-12 1 16,1-11-4-16,-4-10-4 15,1 0 4-15,8 0 0 16,3-25 14-16,3-10-13 15,4-2 5-15,-4 7-6 16,-3 3 2-16,-3 9 0 0,-6 9-2 16,2 6-3-16,1 3 2 15,3 0-6-15,6 0 6 16,3 16-8-16,-3 7 8 16,1 1-6-16,2-3 3 15,-3-8 1-15,8-7-7 16,-4-6 6-16,-1 0 4 15,-3-12 4-15,1-25-1 16,0-14 0-16,-8-12-3 16,-5-12 10-16,-11-10-3 15,0 1 6-15,-24 6 9 16,-13 15-9-16,3 21 9 0,16 20-5 16,4 14-2-16,10 8-15 15,4 2-1-15,0 50-13 16,0 23 14-16,0 15 3 15,0 4-3-15,10-4 0 16,21 0-3-16,1-9-34 16,6-8-74-16,2-17-97 15,0-19-81-15,-4-22-106 16</inkml:trace>
  <inkml:trace contextRef="#ctx0" brushRef="#br0" timeOffset="24897">14745 8151 389 0,'0'0'264'0,"0"0"-99"0,0 0-11 16,0 0-79-16,0 0-69 15,0 0 1-15,244-96-7 16,-97 90-23-16,-6 6-107 16,-19 0-80-16,-24 0-305 15</inkml:trace>
  <inkml:trace contextRef="#ctx0" brushRef="#br0" timeOffset="26490">15847 8061 703 0,'0'0'212'15,"0"0"-58"-15,0 0-6 0,0 0-16 16,-20-168-41-16,5 149-41 15,4 11-4-15,5 8-18 16,3 0-16-16,3 0-12 16,-5 27-15-16,2 23 15 15,-3 10 5-15,-1 4-4 16,4-1 0-16,3-3 0 16,0-9 0-16,0-9-1 15,7-12 1-15,10-14-1 16,-8-14-2-16,5-2 2 0,6 0 1 15,6-18 7 1,7-18 1-16,4-12-6 0,-3-3 2 16,-4-3-2-16,-7 0 0 15,-3 12-2-15,-6 15-1 16,-5 6 1-16,-1 15-1 16,8 6-1-16,1 0-8 15,6 6 5-15,3 21 1 16,-6 9 2-16,1 3 0 15,-1-3-4-15,-3 0 5 16,0-9 0-16,-5-12 0 16,-4-3 0-16,-5-12 0 15,-3 0 2-15,3 0 2 16,3 0 1-16,5-21 1 16,-1-12-5-16,0 0 0 0,3-4 1 15,-2 8-2-15,1 8 0 16,2 5 0-16,-8 7 0 15,5 9-4-15,2 0-1 16,0 0 0-16,5 0 2 16,2 15 0-16,0 10 0 15,-8 2 3-15,2 2-1 16,0-2 1-16,-5 1-2 16,2-7-1-16,-1-9 1 15,-4-6 1-15,2-6-1 16,-2 0 2-16,0 0 2 15,5-12 3-15,-2-15-3 0,-1-3-1 16,1-3-1-16,-6 0 5 16,0 3-5-16,0 3 8 15,-3 9-6-15,0 9 0 16,0 5 0-16,0 4-2 16,5 0 0-16,-2 4-9 15,7 29 4-15,7 5 1 16,0 8 3-16,3-4 1 15,0-6 1-15,-5-12-1 16,2-6-1-16,-3-9 0 0,-4-6 0 16,-3-3 1-1,3 0 2-15,1-15 0 16,-2-9 0-16,-6-3 1 16,-3-4 1-16,0 8-3 0,0 2 2 15,0 6-1-15,0 9-2 16,0 6 0-16,0 0-5 15,0 0-4-15,14 27 5 16,6 6 4-16,7-6 1 16,-7-6-1-16,3-3-6 15,-9-9 1-15,-2-6 5 16,5-3-3-16,-3 0 3 16,2 0 0-16,-2-21 4 15,-3-9-1-15,-5-3-1 16,-3-4-2-16,-3 2 4 15,0 2-2-15,0 2 1 16,0 10 3-16,-9 10-3 0,4 7-3 16,5 4 0-16,0 0-5 15,0 27-5-15,0 19 8 16,0 5 3-16,17-3-2 16,3-6 1-16,-3-3 0 15,0-6-1-15,-1-6 1 16,-8-6-8-16,-2-6 4 15,-6-3-5-15,0-3-10 16,0-5-11-16,-6-2-1 16,-22-2 18-16,9 0-9 15,2 0 16-15,9-6 1 0,8-5 3 16,0-5 2 0,0-1 0-16,31-8-8 0,6-4 5 15,16-8 1-15,1 1 2 16,10-12 4-16,-8-1-3 15,-10-1 7-15,-12-4 11 16,-17 5 16-16,-13-2-1 16,-4 3-5-16,0 3-9 15,-14 6-2-15,-10 12-9 16,4 8-3-16,8 11-6 16,-2 8 0-16,-6 6-10 15,-7 42 10-15,4 21 2 16,0 13-1-16,9 7 1 15,14-1-2-15,0-10-1 0,0-6 1 16,3-12-30-16,20-9-44 16,0-15-18-16,1-14-63 15,-4-16-32-15,-9-6 2 16,-8-10 60-16,-3-29-64 16,0-3 0-16,0-3 29 15,-20 3 158-15,-7 3 2 16,1 3 172-16,1 12-2 15,5 3-46-15,11 8-27 16,2 5-11-16,7 2-20 16,0 6-48-16,0 0-18 15,36 0-18-15,8 0-64 16,4 8-167-16</inkml:trace>
  <inkml:trace contextRef="#ctx0" brushRef="#br0" timeOffset="28927">17987 7580 672 0,'0'0'175'0,"0"0"-29"16,0 0-23-16,0 0-8 15,0 0-29-15,0 0-32 16,0 0-45-16,-73-91-4 16,73 148-5-16,16 12 4 15,4 4 3-15,0-1-1 16,0-3 2-16,-6-3-4 16,-5-8 0-16,-3-14-3 0,-1-13 0 15,-5-14 3-15,0-11-2 16,0-6 2-16,3 0 2 15,-3 0 2-15,0-8 10 16,0-26-13-16,0-7-2 16,6-7 0-16,11-4-2 15,10 10-1-15,-4 12 0 16,3 15-2-16,2 15 0 16,-1 0-3-16,-1 6 3 15,0 30 0-15,-5 9-1 16,-14 3 2-16,-7 0-3 15,0-3 0-15,-3-5 2 0,-28-11-7 16,2-4 4 0,-5-10 3-16,1-9-7 0,-4-6 9 15,11 0 0-15,2 0 5 16,7 0-1-16,14 0-3 16,3 0 0-16,0 0-1 15,0 0-4-15,9 0-7 16,35-9-2-16,13-9 13 15,24-9 2-15,9-3-2 16,3-9 2-16,-6 0-1 16,-10 3 0-16,-21-3 0 15,-16-1 4-15,-13 4-1 0,-17-3 8 16,-10 6 8 0,0 0-4-16,-3 6 3 0,-31 6-16 15,2 5 1-15,-2 10-4 16,4 6-4-16,2 0 1 15,5 22 3-15,7 26 0 16,6 9 1-16,10 6 1 16,0-2-2-16,37-11 1 15,12-11 1-15,12-12 0 16,-1-17-1-16,4-10 2 16,3 0 1-16,-1-4-2 15,4-25 2-15,1-8-1 16,-9-5 0-16,-7-3-2 15,-9 3 2-15,-9 3 5 16,-13 12-6-16,-11 15-1 0,-6 9-1 16,-1 3 0-1,5 0-5-15,4 6-2 0,-1 21 0 16,-3 3 5-16,-5 3 0 16,-3-9 2-16,-3-6-1 15,0-9-3-15,0-6 3 16,0-3 1-16,0 0 3 15,0 0 1-15,-14-6-3 16,-12-21 1-16,-3 3-1 16,-2-3-1-16,4 3 0 15,-2 6 0-15,9 9 0 16,-1 9-2-16,1 0-4 16,6 6 2-16,5 36 1 0,6 12 3 15,3 6 0-15,0 0 1 16,23-2 2-16,13-13-3 15,4-13-1-15,4-7 1 16,4-16 0-16,-2-9 1 16,4 0-1-16,-7 0 4 15,4-15 0-15,-4-12-1 16,-3-9 0-16,4-7 0 16,-7-1-1-16,-4 1 4 15,-6 7-5-15,-11 15 0 16,-5 6 4-16,-8 12-5 15,3 3-3-15,5 0-5 0,-2 10 2 16,2 11 5 0,-5-1-5-16,-3-1 6 0,-3-4-2 15,0-7-4-15,4-4 6 16,-4-4 1-16,0 0 1 16,0 0 1-16,0 0 0 15,0 0-1-15,-10-22 1 16,-10-2-3-16,3 0 0 15,-6 3 2-15,6 3 1 16,1 6-4-16,2 9 1 16,0 3-2-16,2 0-5 15,-2 9 2-15,-3 30 5 0,8 10-1 16,6 1 3-16,3 2-4 16,0-4-1-16,6-9 2 15,17-9-3-15,0-9-5 16,-3-9-2-16,-3-9 0 15,-3-3 3-15,-1 0 8 16,-2-15 5-16,-2-19-5 16,-9-4 7-16,0-5-1 15,0-5 7-15,-9 0-6 16,-15-3 10-16,-7 9-11 16,5 9 1-16,0 12 2 15,6 9-5-15,6 12-4 16,0 0-7-16,7 9 3 0,1 30 3 15,6 6 0-15,0 3 1 16,0-3 0-16,20 1 3 16,16-10-1-16,1-9-2 15,0-9 0-15,-7-12-1 16,-7-6 1-16,5 0 4 16,-5 0-1-16,7-27 0 15,1-4 0-15,-2-2 0 16,-9-2 0-16,1-5 4 15,-9 5-3-15,-7 4 3 16,1 14 0-16,-6 4 2 16,0 10-6-16,3 3-3 15,0 0-1-15,3 3-8 16,5 24 8-16,-2 9-2 0,2 1 2 16,-1-8 0-16,0-2 2 15,-3-6-1-15,3-6 0 16,-3-3-3-16,-4-8 1 15,0-1 0-15,-3-3 2 16,8 0 3-16,-2-3 3 16,3-22-2-16,8-4-4 15,0-2 0-15,0 4 2 16,-4 6-2-16,1 9-1 16,-8 10 1-16,-3 2-1 15,5 0-5-15,1 0-1 16,5 8 4-16,-2 13 0 15,-4-2 2-15,1-1 1 16,-2-3 0-16,0-7-1 0,0 2-6 16,-4-7 0-16,0-3 1 15,-3 0 4-15,4 0 2 16,3 0 4-16,2-7 1 16,8-13-5-16,3-5 3 15,0 2-6-15,-3 2 6 16,0 2-4-16,-4 11 1 15,1 4-1-15,-5 4-3 16,8 0-5-16,0 12 5 16,3 13 2-16,-3-2-3 15,2-2-1-15,9 0-9 16,-5-5 2-16,7-7-1 0,-4-7 13 16,-6-2-2-1,0 0 3-15,-6-11 3 0,-5-16-1 16,-1-10 0-16,-8 1 8 15,0-5 3-15,0 4 2 16,-11 7-8-16,-9 8 9 16,8 14-2-16,1 5-13 15,-1 3-1-15,-6 9-11 16,8 27 11-16,0 12 1 16,10-3-1-16,0 0-1 15,14-3 0-15,22-5-40 16,7-8-56-16,15-10-151 15,18-13-137-15</inkml:trace>
  <inkml:trace contextRef="#ctx0" brushRef="#br0" timeOffset="30223">21602 7814 748 0,'0'0'157'0,"0"0"-19"15,0 0-24-15,0 0 3 16,0 0-40-16,61-166-35 16,-35 118 2-16,11-6-30 15,4-9-5-15,-1-9-3 16,-11 0-3-16,-5-1 2 16,-10 1 4-16,-14 9-2 15,0 9 4-15,0 12-2 16,-14 15-8-16,-10 6 0 15,-2 18-1-15,0 3-10 0,-12 3 8 16,1 51 1-16,2 18 1 16,4 19 1-16,10 5 0 15,15-3-1-15,6-3 1 16,0-14-1-16,24-14 3 16,10-14-3-16,6-11 0 15,6-10-1-15,1-15 2 16,6-7-1-16,1-5 1 15,3 0 3-15,-7-23-2 16,-4-10-1-16,-11-3 3 16,-15-7-3-16,-11 8 2 15,-9-2 1-15,0 10-3 0,0 0 7 16,-20 9-3-16,0 6-4 16,0 12-1-16,7 0-5 15,2 3-9-15,5 30 13 16,3 12-3-16,3 7 5 15,0 2-1-15,6-6 2 16,28-6-2-16,13-9 0 16,5-12-2-16,9-12 2 15,-4-9 0-15,-4 0 2 16,-6-12-1-16,-4-27 2 16,-6-9 4-16,-7-12-5 15,-6-13 13-15,-14-2 16 16,-10-3 5-16,0-1-8 15,-3 10 3-15,-21 9-11 16,1 12-2-16,6 24-6 0,6 9-6 16,5 15-2-16,-3 0-4 15,-5 52-7-15,-6 29 7 16,-4 24 2-16,4 16-2 16,3 10-1-16,5 10 1 15,4 13 1-15,2 15-1 16,6-1 0-16,0 3-1 15,0-23-2-15,11-37-8 16,15-38-8-16,3-44 7 16,18-29 12-16,4 0 1 15,5-39 7-15,4-18-4 16,-13-18 0-16,-13-9-3 0,-22-9 3 16,-12-13-4-16,0 1 0 15,-35 6 0-15,-20 8-1 16,-5 16-6-16,4 19 6 15,10 16-5-15,15 16 2 16,21 18 3-16,10 6-3 16,0 0-14-16,33 0-17 15,34 0 32-15,24 0 2 16,2-21 2-16,-3-9 0 16,-3-9 0-16,-10-12 5 15,-4-6-4-15,-15-7 4 0,-21-5 3 16,-28-3 8-1,-9 3 5-15,-9 3-5 0,-39 14-8 16,-2 17-3-16,7 16-4 16,2 19-2-16,15 0-1 15,3 37 0-15,9 22 1 16,1 14-1-16,6 11 1 16,7 3 1-16,0 3-1 15,0-5 0-15,34-2-1 16,12-10-7-16,18-13-31 15,6-17-26-15,-13-22-33 16,-7-15-56-16,-22-6-43 16,-19 0-18-16,-9-37 17 15,-14-11-93-15</inkml:trace>
  <inkml:trace contextRef="#ctx0" brushRef="#br0" timeOffset="30340">22889 7688 197 0,'0'0'324'0,"0"0"-133"15,0 0-47-15,0 0 10 16,0 0-33-16,0 0-96 15,61-85-18-15,42 85-7 16,4 10-38-16,-20 4-172 16,-26-1-198-16</inkml:trace>
  <inkml:trace contextRef="#ctx0" brushRef="#br0" timeOffset="30449">23441 7712 532 0,'0'0'0'0,"0"0"-289"0</inkml:trace>
  <inkml:trace contextRef="#ctx0" brushRef="#br1" timeOffset="-115460">3927 550 596 0,'0'0'160'15,"0"0"-17"-15,0 0 8 16,0 0-15-16,0 0-27 16,0 0-26-16,-14-156-12 15,14 156-16-15,0 0-8 0,0 0-19 16,0 0-15-16,0 0-7 15,0 2-6-15,-3 29 2 16,0 11-2-16,0 12 4 16,0 6 1-16,3 4-3 15,0 5-2 1,0 5-1-16,0 5 0 0,0 2-13 16,6 6-37-16,-3 3-69 15,3 1-90-15,-6 5-121 16,0-3-250-16</inkml:trace>
  <inkml:trace contextRef="#ctx0" brushRef="#br1" timeOffset="-115138">3896 1750 532 0,'0'0'274'0,"0"0"-152"16,0 0 12-16,0 0-4 16,0 0-27-16,0 0-40 15,0-57-15-15,0 54-13 16,0 3-18-16,0 0-15 16,0 9-2-16,0 24-5 0,0 12 5 15,0 6 1 1,0 9 0-16,-3 13-1 0,-7 5 1 15,7 10 0 1,3 7-1-16,0 5-1 0,0-4-21 16,0-6-42-16,0-8-161 15,10-14-70-15,-4-13-246 16</inkml:trace>
  <inkml:trace contextRef="#ctx0" brushRef="#br1" timeOffset="-114800">3910 3080 551 0,'0'0'216'0,"0"0"-87"15,0 0 9-15,0 0-20 16,0 0-55-16,0 0-39 16,0-21-20-16,0 23-3 15,0 29-1-15,0 11 6 16,0 9 0-16,0 9-4 16,0 9 0-16,0 12-1 15,-9 7 1-15,1 7-2 0,2 5-3 16,2 3-41-1,4 1-11-15,0-4-174 0,0-16-53 16,0-9-249-16</inkml:trace>
  <inkml:trace contextRef="#ctx0" brushRef="#br1" timeOffset="-114486">3907 4292 231 0,'0'0'429'0,"0"0"-374"0,0 0-33 16,0 0 129-16,0 0-46 15,0 0-42-15,-20 193 49 16,3-110-6-16,-10 14-51 15,4 2-14-15,0 6 34 16,2-5-43-16,8-7-19 16,0-3-1-16,8-12-7 15,5-5 0-15,0-13-5 16,0-15-13-16,0-9-60 16,11-12-202-16,2 0-237 15</inkml:trace>
  <inkml:trace contextRef="#ctx0" brushRef="#br1" timeOffset="-114193">3843 5793 865 0,'0'0'127'16,"0"0"-98"-16,0 0 170 15,0 0-93-15,-3 183-66 0,-8-107 28 16,-1 7-20-16,1 11-32 16,2 5 1-16,-2-3-13 15,5 3-4-15,-1-8-24 16,7-13-122-16,0-6-274 15</inkml:trace>
  <inkml:trace contextRef="#ctx0" brushRef="#br1" timeOffset="-103118">2359 7071 653 0,'0'0'202'0,"0"0"-97"16,0 0 49-16,0 0-2 16,0 0-39-16,0 0-58 15,0 0-39-15,-34-78-12 16,34 102-4-16,0 15 11 15,0 9 14-15,0 6-8 16,8 4-1-16,-2-8-7 16,4-4 1-16,0-10-9 15,-3-12 2-15,-4-9-2 16,5-6 2-16,-8-9-2 0,0 0 5 16,3 0 5-16,6-36 17 15,5-24-7-15,3-15-20 16,-2-10 3-16,-1 1-2 15,-4-6 0-15,1 2-1 16,-2 11 0-16,-1 13 0 16,1 22 0-16,-6 21-1 15,0 15 0-15,2 6-5 16,1 9-7-16,8 45-1 16,1 16 13-16,2 7 1 15,1-4-1-15,-1-10 1 16,3-9-1-16,-5-15 0 15,-1-18-1-15,-5-9-6 16,-4-8 3-16,8-4 0 0,7-7 4 16,14-29 4-16,1-12-1 15,-4 6-1-15,-10 9-1 16,-12 12 1-16,-6 12 0 16,-3 9-1-16,0 0-1 15,0 0-5-15,0 9-9 16,0 27 5-16,0 18 9 15,0 9 0-15,0 0 0 16,0 3-9-16,5-5-58 16,1-7-37-16,8-9-49 0,4-12-54 15,10-9 12-15,2-12 23 16,4-9-46-16,-5-3-73 16</inkml:trace>
  <inkml:trace contextRef="#ctx0" brushRef="#br1" timeOffset="-102912">3037 7426 69 0,'0'0'237'0,"0"0"-71"15,0 0 19-15,0 0-73 16,0 0-22-16,0 0 15 16,-9-151-29-16,9 149 5 15,-3 2-15-15,3 0-40 16,0 0-26-16,0 20-22 16,0 17 22-16,0 8 3 15,0 3-3-15,0-6 4 16,0-2-4-16,0-17-37 15,0-8-107-15,0-9-25 0,0-6-57 16,0 0 17-16</inkml:trace>
  <inkml:trace contextRef="#ctx0" brushRef="#br1" timeOffset="-102618">3037 7426 206 0,'5'-249'137'0,"-5"206"-63"0,0 7 44 16,0 9-15-16,0 6 22 15,-8 12-25-15,5 3-39 16,3 6-32-16,-3 0-14 16,3 0-15-16,0 0-15 15,0 15 13-15,0 9 2 0,9 0 2 16,11-3-1-16,0-15 1 16,-6-3 1-16,-1-3 6 15,-3 0 4-15,0 0 39 16,1-24 5-16,-11 3-7 15,0-3-21-15,0 0-20 16,0 6-5-16,0 6-4 16,-17 6-5-16,0 6-14 15,-4 0-48-15,9 9-45 16,1 27-47-16,5 9-75 16,6 10-236-16</inkml:trace>
  <inkml:trace contextRef="#ctx0" brushRef="#br1" timeOffset="-101972">3254 7399 112 0,'0'0'409'16,"0"0"-284"-16,0 0-4 16,0 0-8-16,0 0-15 15,0 0-28-15,0-139-17 16,0 139-27-16,0 0-26 15,20 0-5-15,17 15 5 16,7 18 1-16,2 4-1 16,-2 2 0-16,-10 0 0 0,-8 0-1 15,-6-6 1 1,-6-6 1-16,-11-6-1 0,0-9 0 16,-3-6-1-16,0-6 0 15,0 0-6-15,0 0-36 16,-20 0 42-16,-3-21-17 15,6-6 18-15,11-3 3 16,3 3-3-16,3 0 2 16,0 0-1-16,0 3-1 15,0-3 0-15,17 6 1 16,-2-1 0-16,9 5-1 16,3 1 0-16,-6 11-1 15,-1-1 2-15,3 6-1 16,0 0 1-16,1 0 0 15,2 9 7-15,0 18-7 0,-3 8 1 16,1 5 3-16,1-1 0 16,-5 0-2-16,-5-3-1 15,-1-6 1-15,-5-6-1 16,-4-6 1-16,-5-12-2 16,0-2 0-16,0-4 2 15,0 0 18-15,-14-6 11 16,-3-19-19-16,14-14-5 15,3-6 1-15,0-12-4 16,26-1-4-16,12 8 1 16,-1 7-2-16,-5 16-3 15,-5 10 0-15,-3 13 2 0,0 4-32 16,2 0-38 0,-9 21-31-16,-1 18-41 0,-2 1-90 15,-4 1-198-15</inkml:trace>
  <inkml:trace contextRef="#ctx0" brushRef="#br1" timeOffset="-101358">4245 7414 372 0,'0'0'164'16,"0"0"-15"-16,0 0-21 16,0 0-11-16,0 0-21 15,-69-160-32-15,51 154-16 16,4 6-8-16,0 0-25 0,2 0-15 15,1 37-3-15,-2 11 2 16,-1 6 1-16,14 0 0 16,0-3 1-16,0-9-1 15,0-11 0-15,17-10-2 16,4-13-8-16,2-8 2 16,-3 0 8-16,0 0 3 15,6-21 6-15,-2-12-8 16,-4-9 3-16,-3 0-1 15,-11-6 13-15,-6-3 22 16,0 2-9-16,0 5-6 16,-20 13 8-16,-6 14 4 15,-1 7-21-15,-1 10-6 0,2 0-8 16,0 13-6-16,6 26 5 16,2 11-2-16,12 5 1 15,6-1 0-15,0-9 1 16,20-9 1-16,13-12 0 15,4-14 0-15,0-8 2 16,7-2 2-16,-9 0 1 16,6-9 4-16,2-15-4 15,-3-6 14-15,12-3 0 16,-6 0-1-16,1 6-9 16,-1 9-5-16,-12 12 0 15,-4 6-4-15,-7 0-9 0,-6 24 6 16,0 15-3-1,-8 12 3-15,-2 0 2 0,3-3 1 16,-3-6 2-16,10-11-2 16,0-13 0-16,9-9 1 15,8-9-1-15,13 0-1 16,2-9-77-16,6-28-89 16,-20-11-89-16,-7-12-344 15</inkml:trace>
  <inkml:trace contextRef="#ctx0" brushRef="#br1" timeOffset="-46237">40 736 549 0,'0'0'212'16,"0"0"-129"-16,0 0 20 16,0 0 41-16,0 0-8 15,0 0-46-15,0 0-43 16,-40 31-15-16,40-31-3 16,0 3-4-16,0-3 1 15,0 0-11-15,9 0-13 16,22 0 1-16,13 0 7 15,8-7 1-15,-5-5 2 0,-7 0 0 16,-12 1-6-16,-9-1-1 16,-2-1 2-16,-10 11-1 15,-3 2-1-15,-4 0 4 16,0 0-4-16,0 0-1 16,0-6 1-16,0-1-6 15,-21-2 0-15,-2 4 0 16,0-1-2-16,-2-1 2 15,6 4 1-15,2-3-1 16,7 6 0-16,6-3-1 16,4 3 0-16,0 0-2 0,0-2-3 15,0 2 1-15,4 0 1 16,19 0-1-16,0 0 5 16,8 0 3-16,-5 2-1 15,5 10-2-15,-7 3 0 16,-1 0 1-16,-8 1-1 15,-4-5 0-15,-5 1 1 16,-2 3-2-16,-4 1 0 16,0-1-1-16,-4-1 0 15,-19 1-8-15,-3-2-51 16,3-5-79-16,6-8-113 16,3 0-48-16,14 0-145 15</inkml:trace>
  <inkml:trace contextRef="#ctx0" brushRef="#br1" timeOffset="-45627">428 571 486 0,'0'0'200'0,"0"0"-22"16,0 0-27-16,0 0-23 16,0 0-39-16,0 0-26 15,0-40-31-15,9 38-19 16,11 2-2-16,3 0-2 15,4 0-3-15,4 2-1 16,1 17-2-16,-1 2-1 16,-1 0 1-16,-10-3-2 15,-6 0 0-15,-8-9-1 0,-6 1-1 16,0-5-6-16,0 1-1 16,-6 0 8-16,-11-6 10 15,0 0-5-15,8 0-4 16,1 0 1-16,8-6-2 15,0-15-6-15,0-3 5 16,0-9 2-16,14-3 0 16,9 3-1-16,-6 9-3 15,-3 12 3-15,-11 12 0 16,-3 0 0-16,3 0-6 16,0 0 1-16,4 0-4 15,3 15 7-15,7 6 2 16,-1 3 0-16,1-3 0 0,3 3 1 15,0-6 0 1,-3-3-1-16,3-6 0 0,-2-3 3 16,-3-6 2-16,-1 0-2 15,6 0 14-15,0-3 2 16,0-15 13-16,-2-3 3 16,-9 0-9-16,-6 0 9 15,-3 0-3-15,0 0-13 16,0 0-4-16,-12 6-15 15,-19 3-2-15,1 6-6 16,-4 6 3-16,1 0-8 16,13 0-23-16,3 0-44 15,14 8-42-15,3 7-69 16,0 1-57-16,43-10-101 0</inkml:trace>
  <inkml:trace contextRef="#ctx0" brushRef="#br1" timeOffset="-45255">1212 400 527 0,'0'0'144'0,"0"0"29"15,0 0-32-15,0 0-56 16,0 0-32-16,0 0-3 16,-66 0-26-16,49 6-5 15,1 15-8-15,5 8 2 16,5 2-7-16,6 5-2 15,0-6-2-15,0 0 0 0,0-9 1 16,23-6-3-16,7-9 3 16,-2-6 4-16,4 0 9 15,-6 0 29-15,-1-12 7 16,-6-6-13-16,-8-3 8 16,-2-3-3-16,-4-3-5 15,-5 0-15-15,0 0-19 16,0 8-5-16,-28 5-9 15,5 1 3-15,2 5-3 16,12 2-21-16,9-1-29 0,0 1-45 16,0 0-101-1,37-9-32-15,2 3-55 0,1-3-335 16</inkml:trace>
  <inkml:trace contextRef="#ctx0" brushRef="#br1" timeOffset="-45202">1212 400 417 0</inkml:trace>
  <inkml:trace contextRef="#ctx0" brushRef="#br1" timeOffset="-44873">1212 400 417 0,'242'-208'265'0,"-242"196"-77"0,0 0-31 0,3 3-14 16,-3 6-8-16,0 3-35 15,0 0-31-15,0 0-23 16,0 0-24-16,0 0-19 16,0 24-3-16,20 21 0 15,4 9 6-15,-4 9 4 16,3-3-6-16,-6 1-2 0,-5-7 2 15,2-12-3-15,-4-12-1 16,-3-9 0-16,0-15-5 16,-1-3-20-16,-6-3-14 15,0 0 9-15,0-18 10 16,0-15 0-16,-3-12-11 16,-34 6-27-16,-13 5 23 15,7 7-3-15,5 16 18 16,15 1 20-16,14 8 3 15,9-2-2-15,0 4-1 16,0-2-10-16,15 2 6 16,33-6 1-16,16-7 3 0,6-1-31 15,-10-1-123 1,-13 3-110-16,-15-1-85 0</inkml:trace>
  <inkml:trace contextRef="#ctx0" brushRef="#br1" timeOffset="-44645">2018 60 658 0,'0'0'283'16,"0"0"-129"-16,0 0 1 16,0 0-44-16,0 0-23 15,0 0-46-15,0 12-30 16,0 24-11-16,0 18 5 15,0 9 2-15,0-2-7 0,4-7-1 16,2-4 0-16,5-1-42 16,-5-11-204-16,0-7-459 15</inkml:trace>
  <inkml:trace contextRef="#ctx0" brushRef="#br1" timeOffset="-100052">8615 902 328 0,'0'0'194'16,"0"0"-38"-16,0 0-9 15,0 0-19-15,0 0-25 16,0 0-19-16,-29-39-29 0,29 35-22 15,0 2-18 1,6-1-3-16,14 3-1 0,0 0-6 16,3 0 1-16,1 0-4 15,-1 0-2-15,0 3 1 16,-3 12 0-16,-6 6-1 16,-11-6 0-16,-3 9-1 15,0 0 1-15,-3 3 0 16,-26 6-2-16,-11 1 1 15,-4-5 1-15,10-8 0 16,5-5 1-16,15-7 1 16,10-3 0-16,4-6-1 0,0 0 4 15,0 0-1 1,30 0-3-16,24 0 3 0,27 0-1 16,12-4 1-16,3-7-2 15,-9 1 3 1,-10 4-4-16,-19 0 0 0,-18 1-1 15,-20 5-50-15,-17 0-146 16,-3 0-155-16</inkml:trace>
  <inkml:trace contextRef="#ctx0" brushRef="#br1" timeOffset="-99566">8936 571 538 0,'0'0'185'0,"0"0"-53"15,0 0 2-15,0 0-26 16,-107-154-44-16,84 143-14 16,-4 5-16-16,-7 6-12 15,-6 0-15-15,-13 21-2 16,-10 21-5-16,-1 15 1 15,1 12 1-15,2 6 0 16,5 16 1-16,8 5-2 16,19 3 0-16,20 1-1 15,9-5 0-15,9-4 0 0,45-7 2 16,19-9-2 0,17-9 2-16,11-21 0 0,9-15 1 15,14-24 1-15,0-6 5 16,1-21-5-16,-18-27 19 15,-9-12 30-15,-25-6 7 16,-13-12-20-16,-13-10-3 16,-16-8-3-16,-14-6-14 15,-17 3-8-15,-11 5-5 16,-53 13-7-16,-16 6-3 16,-10 9-3-16,-17 15-1 15,3 11 1-15,5 19-53 16,4 9-57-16,12 12-38 0,4 10-92 15,-2 26-162 1</inkml:trace>
  <inkml:trace contextRef="#ctx0" brushRef="#br1" timeOffset="-94885">7429 2592 45 0,'0'0'494'0,"0"0"-363"15,0 0-37-15,0 0 6 16,-208-75 13-16,176 75-61 15,1 0-21-15,4 0-8 16,1 27-15-16,-5 12-1 16,2 12 10-16,2 9-14 15,4 10-2-15,6 2 3 16,3 21 4-16,11 4-5 16,3-1-3-16,11-9 54 15,32-27-43-15,24-12-4 16,3-18-1-16,16-9-2 0,18-15 2 15,6-6 11 1,14 0 22-16,0-24-3 0,-7-12 5 16,-17-6 2-16,-13-15-14 15,-14-12 15-15,-16-16-12 16,-10-4-8-16,-21-8-8 16,-18-2-3-16,-8 8 2 15,-23 4-12-15,-31 15-3 16,-16 9 0-16,-11 15-1 15,-6 15 0-15,-6 15 0 16,2 15-5-16,12 3-5 16,8 5-53-16,12 35-43 0,11 14-61 15,12 3-61 1,16 3-94-16</inkml:trace>
  <inkml:trace contextRef="#ctx0" brushRef="#br1" timeOffset="-92112">7519 2644 427 0,'0'0'92'0,"0"0"-11"15,0 0-24-15,0 0 1 0,0 0-28 16,0 0 4 0,-20 41 11-16,3-10-13 0,1-1-9 15,2 0-5-15,0-3-6 16,5-3-2-16,0-3-1 16,1-6-6-16,5-6-2 15,3-6 4-15,0-3-2 16,0 0 3-16,0 0 4 15,0 0 0-15,0 0 2 16,0 0 18-16,0 0-10 16,3 0-10-16,14 0-9 15,-3 0-1-15,2 0 0 0,1 0-7 16,0 0 5-16,0 15-2 16,0 6 0-16,-8 3 3 15,-3 0-1-15,-6 1 2 16,0-4 3-16,0 0-1 15,-3-3 0-15,-17-7 2 16,-9 1 0-16,-6-5 1 16,0-5-2-16,1-2-3 15,7 0-25-15,7 0-62 16,6 0-40-16,11 0-60 16,3-9-304-16</inkml:trace>
  <inkml:trace contextRef="#ctx0" brushRef="#br1" timeOffset="-91916">7479 2779 424 0,'0'0'134'0,"0"0"-20"16,0 0-31-16,0 0 0 15,0 0-31-15,0 0-35 16,173-85-12-16,-121 80-4 15,0-1-1-15,-11 2-35 16,-15 4-106-16,-9-2-87 16</inkml:trace>
  <inkml:trace contextRef="#ctx0" brushRef="#br1" timeOffset="-91397">7917 2370 216 0,'0'0'116'15,"0"0"-14"-15,0 0 9 0,0 0-36 16,0 0 7-16,0 0-8 16,33-154-13-16,-16 121-17 15,6-15 5-15,11-12 4 16,7-4-22-16,15-13-26 16,4-4 3-16,7 0 9 15,2 2-6-15,0 1 7 16,-10 5 24-16,-2 8-10 15,-7 5-14-15,-2 8-3 16,-16 16 5-16,-9 9 5 16,-6 12-6-16,-10 9-5 15,-4 3-5-15,-3 3 3 0,0 0-10 16,0 0-2 0,4-4 2-16,0-1 1 0,2 2-3 15,0-3 2-15,-3 0-1 16,2 3-1-16,-5-1 0 15,0 4-1-15,0 0-2 16,0 0-25-16,0 0-113 16,0 7-70-16,0 26-5 15,0 0-124-15</inkml:trace>
  <inkml:trace contextRef="#ctx0" brushRef="#br1" timeOffset="-90368">9381 1239 406 0,'0'0'197'0,"0"0"-73"16,0 0-20-16,0 0 2 15,0 0-26-15,0 0-24 16,3-9-23-16,0 9-8 16,5 0-18-16,7 21-6 15,20 24 4-15,17 18 19 16,26 16 10-16,23 8-2 0,26 12-5 15,12 3-3-15,12-2-8 16,-4-4-11-16,-3-3 0 16,-11-3-4-16,-19-8 1 15,-20-11-1-15,-27-11 0 16,-24-20-1-16,-13-13 2 16,-13-9 1-16,-11-6-2 15,0-3 0-15,2-3-1 16,-5-3 0-16,0 0 2 15,-3-3 1-15,0 0-2 16,0 0 1-16,3 0 0 16,-3 0 0-16,0 0 3 15,0 0-5-15,0 0-18 16,-17 0-82-16,-12 0-163 0,-4 9-106 16</inkml:trace>
  <inkml:trace contextRef="#ctx0" brushRef="#br1" timeOffset="-89755">10928 2710 575 0,'0'0'179'0,"0"0"-76"16,0 0-9-16,0 0-3 15,0 0-33-15,0 0-33 16,41-21-17-16,-24 21-3 16,9 0-1-16,6 0-3 15,3 0 2-15,2 0 2 16,-11 0-1-16,-6 0 4 15,-6 3-6-15,-11-1 2 16,-3 2-3-16,0 2-1 0,0 3-6 16,-17 5 4-1,-20 8 2-15,-9 2 9 0,5-3-4 16,12-7 1-16,9 2-5 16,6-10-1-16,11-3 0 15,0-3 0-15,3 0 1 16,0 0 3-16,0 0 0 15,0 6-1-15,23-3-2 16,6 6 11-16,8 0-8 16,1 3-3-16,-6 0-1 15,-1 6 1-15,-4 0-1 16,-7 0 0-16,-6-3-1 16,-2 0-1-16,-9 1 1 15,-3-1-3-15,0-1 0 16,0-1 4-16,-9-5 0 0,-28 2 2 15,-7-7 5 1,-5-3-3-16,-3 0 2 0,9 0-6 16,7 0-52-16,13-9-85 15,6-7-15-15,14-1-80 16,3-8-404-16</inkml:trace>
  <inkml:trace contextRef="#ctx0" brushRef="#br1" timeOffset="-89261">11310 2337 167 0,'0'0'444'0,"0"0"-348"0,0 0 52 16,0 0-37-16,-168-156-8 15,115 149-44-15,-7 7-35 16,-11 0-2-16,1 30 1 15,0 12 0-15,7 9-8 16,-4 13-10-16,0 8-1 16,7 9 2-16,2 9-2 15,15 4-2-15,14-1-2 16,15 9 1-16,14 10 2 16,10-2-3-16,43-10 0 15,17-13 3-15,11-29 5 16,5-25-5-16,12-12 10 15,12-19 12-15,14-2 18 0,3-2 5 16,-4-31 4-16,-13-7-10 16,-13-8-3-16,-16-9-3 15,-11-16-8-15,-13-10 0 16,-13-11-7-16,-21-2-3 16,-20 0-5-16,-3 0-8 15,-37 2-5-15,-39 7 0 16,-22 12-8-16,-9 15 7 15,3 23-3-15,14 20-1 16,21 17-28-16,11 0-41 16,9 30-49-16,8 15-21 15,12 9-67-15,4 0-76 0,13 0-301 16</inkml:trace>
  <inkml:trace contextRef="#ctx0" brushRef="#br1" timeOffset="-76049">11009 3381 529 0,'0'0'244'0,"0"0"-134"16,0 0 23-16,0 0 8 15,0 0-14-15,0 0-39 16,0 0-31-16,-11-27-19 16,5 27-9-16,-14 8-13 15,-10 29 0-15,-18 13 14 0,-5 14-2 16,-13 8-8-16,-4 9 2 16,-14 12-2-16,-3 13-3 15,1 2-4-15,2 3-5 16,6 1-2-16,9-16-2 15,14-15 1-15,12-15-2 16,17-24 0-16,12-11-1 16,7-17-2-16,7-7-1 15,0-5 0-15,0-2 1 16,0 0 1-16,0 0 0 16,0 0 3-16,0 0-2 15,0 0-2-15,0 0 0 0,0 0-30 16,0 0-40-1,0 6-58-15,0 9-119 0,0 12-147 16,17 10-268-16</inkml:trace>
  <inkml:trace contextRef="#ctx0" brushRef="#br1" timeOffset="-75525">10373 4962 588 0,'0'0'286'0,"0"0"-157"15,0 0-11-15,0 0 7 16,0 0-44-16,0 0-19 16,-104-168-18-16,75 159-16 15,3 6-11-15,-9 3-3 16,3 0-12-16,-5 3 0 15,-1 24-2-15,6 7-3 16,-2 10 3-16,7-5 0 16,13 1-3-16,5-5-1 15,9-4-10-15,0-8-2 16,13-10-17-16,21-7-4 16,6-6 6-16,0 0 31 0,1-6 8 15,-6-15-2 1,-1-3-1-16,-7 2 6 0,-7 1 5 15,-11 7 14-15,-4 1 0 16,-5 11 5-16,0 2-1 16,0 0-7-16,0 0-15 15,0 0-12-15,0 15-3 16,0 30 3-16,-8 15 5 16,2 15-3-16,0 6 1 15,-2 0-3-15,8-6 4 16,0-17-1-16,0-13-3 15,0-15 0-15,0-12-10 16,3-9-67-16,-3-9-41 16,5 0-97-16,1-6-30 15,8-36-154-15</inkml:trace>
  <inkml:trace contextRef="#ctx0" brushRef="#br1" timeOffset="-75031">10373 4701 323 0,'0'0'313'16,"0"0"-201"-16,0 0 26 15,-110-166-23-15,76 143-18 16,-2 7-14-16,-4 7-21 16,-3 9-11-16,2 0-11 15,-5 9-11-15,-4 30-16 0,-10 19 1 16,-12 17-5-1,6 12 5-15,-1 15-2 0,11 12-2 16,13 4-4 0,9-1-1-16,14-2-3 0,17-10-1 15,3-12 1-15,29 0-1 16,35-12-1-16,16-11 0 16,16-22-1-16,11-27 1 15,5-21 0-15,7 0 1 16,5-31 28-16,-3-17 4 15,-14-2 14-15,-14-14 1 16,-15 4-9-16,-16-9-11 16,-8-9 5-16,-17-10-9 0,-14-14-6 15,-16-12-3 1,-7-6-5-16,0-7-4 0,-38 10-2 16,-20 15-4-16,-17 18 0 15,-12 20-1-15,4 22-1 16,2 21-4-16,14 18-6 15,11 3-24-15,10 16-37 16,1 28-34-16,6 8-55 16,-1 8-194-16,6-12-380 15</inkml:trace>
  <inkml:trace contextRef="#ctx0" brushRef="#br1" timeOffset="-74086">7415 3329 456 0,'0'0'219'0,"0"0"-73"15,0 0 8-15,0 0-30 16,0 0-31-16,0 0-15 16,-3-21-7-16,3 21-14 15,0 0-6-15,0 0-9 16,0 0-7-16,0 0-20 15,11 27-11-15,25 25 23 16,12 14 5-16,15 9-10 16,7 9-4-16,14 6-3 15,-1 4-4-15,0 11-3 16,-6 9 1-16,-16 3 2 16,-9 1-4-16,-11-13-2 15,-15-12 1-15,2-17 2 16,-8-17-4-16,-8-14-1 0,-1-18 0 15,-5-8 0-15,-2-10 1 16,-4-9-2-16,0 0 2 16,3 0 2-16,1-3 3 15,-1-18-4-15,0-6-5 16,-3 0-32-16,0 2-47 16,0 13-40-16,0 12-35 15,-6 0-106-15,-1 4-51 16,3 29-315-16</inkml:trace>
  <inkml:trace contextRef="#ctx0" brushRef="#br1" timeOffset="-73658">8139 4983 599 0,'0'0'194'16,"0"0"-123"-16,0 0 52 16,0 0-6-16,0 0-21 15,0 0-32-15,-90-58-29 16,90 52-28-16,0 4-7 16,26-2 0-16,6 1 17 15,3 3-7-15,-1 0 3 0,-8 0 2 16,-3 0-2-16,-3 0 3 15,4 7-4-15,-7 7 1 16,3 7 2-16,-5 12-4 16,-1 13 13-16,-11 5 0 15,-3 6-6-15,0 0 0 16,0-6-4-16,0-3-4 16,-6-11-6-16,3-10-2 15,3-6-1-15,0-13-1 16,0 2-4-16,0-10-43 15,0 0-38-15,-3 0-39 16,-5-6-91-16,2-19-29 16,-5-2-48-16,2 4-241 0</inkml:trace>
  <inkml:trace contextRef="#ctx0" brushRef="#br1" timeOffset="-73465">8007 5245 57 0,'0'0'434'0,"0"0"-318"15,0 0 33-15,0 0 32 16,0 0-77-16,0 0-57 16,93-60-5-16,-6 42 11 15,14-6-15-15,0 0-28 16,-18 0-10-16,-30 12-12 16,-23 3-79-16,-20 6-85 0,-6 3-50 15,-4-3-92 1</inkml:trace>
  <inkml:trace contextRef="#ctx0" brushRef="#br1" timeOffset="-73059">8522 4710 400 0,'0'0'145'16,"0"0"-30"-16,-161-169 36 15,105 127-6-15,2 12-4 16,1 12-48-16,-4 12-4 15,4 6-32-15,-1 0-23 16,-2 27-11-16,-1 27-11 0,-1 15-2 16,-2 19 1-1,10 11 3-15,4 19-3 0,11 5-2 16,20 0-6 0,15-8 1-16,0-13-4 0,47-12 0 15,36-3-1-15,27-15 1 16,17-12-4-16,10-20 4 15,-4-28 1-15,-3-12 2 16,5-16 6-16,-4-34 18 16,-1-19 24-16,-23-10 3 15,-28-18-5-15,-25-13-1 16,-31-19-16-16,-23-14-8 16,-3 6-6-16,-71 16-16 15,-32 16-2-15,-25 30-1 0,-9 21-13 16,16 27-45-1,17 21-64-15,17 6-95 0,10 0-355 16</inkml:trace>
  <inkml:trace contextRef="#ctx0" brushRef="#br1" timeOffset="-43563">9638 508 245 0,'0'0'276'0,"0"0"-156"15,0 0-20-15,0 0 24 16,0 0-20-16,0 0-9 15,0 0-12-15,-147 21-2 16,147-21-13-16,0 0-16 16,0 0-23-16,0 0-13 0,3 0-16 15,28 0 4 1,2-18-3-16,13 0 10 0,5 0-8 16,-7 3-1-16,-4 5 4 15,-17 2-2-15,-10 5 2 16,-5-3 1-16,-8 2-2 15,0-2 3-15,0 0-5 16,0-2 4-16,0-5-7 16,0 5-5-16,-14-1-3 15,-7-1 2-15,-5 2 4 16,-5 1 4-16,2-1-2 16,2 4 3-16,7-2-3 15,6 6 1-15,14-2 0 16,0 2-2-16,0 0-2 15,0 0-3-15,0 0-14 0,23 6-3 16,11 21 17 0,16 0 0-16,4 0 6 0,-1 0 1 15,-6 0 0-15,-13-3 8 16,-11 0-5-16,-14-6 2 16,-4 0-6-16,-5 0 2 15,0 0-5-15,0 0-3 16,-31-3-39-16,-2-2-118 15,5-7-135-15,16-4-321 16</inkml:trace>
  <inkml:trace contextRef="#ctx0" brushRef="#br1" timeOffset="-42940">10214 303 611 0,'0'0'291'0,"0"0"-138"15,0 0-10-15,0 0-19 16,0 0-63-16,0 0-42 16,-4-24-19-16,34 37 1 15,19 14-1-15,12 2 7 16,6 2-3-16,-7 5 1 16,-10-3-3-16,-13-4-2 15,-17-2 0-15,-11-8 4 16,-9-1-8-16,0-6-4 0,-9-3-9 15,-25 0 8 1,1-9-18-16,2 0-3 0,13 0 20 16,10 0 9-16,8-27-4 15,0-6-8-15,17-1 6 16,9 5 7-16,5 2 0 16,-4 12 3-16,-10 5 0 15,-11 8-2-15,-6 2 10 16,0 0-9-16,3 0-2 15,3 0-5-15,11 0 1 16,7 12 4-16,4 5 1 16,1 8-1-16,5-2 0 0,-4 2-2 15,-4-4 2 1,0 0 1-16,-6-9-1 0,-6-3 1 16,0-6 2-1,-7-3 0-15,-4 0 4 0,3 0 4 16,2-3 15-16,1-18 21 15,-6-6 11-15,-3-3-15 16,0 3-12-16,0-4-10 16,-6 4-5-16,-17 6-5 15,-4 7-11-15,-1 5 0 16,2 3-3-16,9 2 3 16,1 4-8-16,6 0-4 15,6 0-28-15,4 25-61 16,0 2-27-16,21 2-81 15,36-8-101-15,10-9-143 0</inkml:trace>
  <inkml:trace contextRef="#ctx0" brushRef="#br1" timeOffset="-42592">11162 427 198 0,'0'0'281'0,"0"0"-94"16,0 0-37-16,0 0 6 15,0 0-1-15,0 0-39 16,0 0-36-16,-14-70-34 15,2 70-21-15,1 0-17 16,-1 0 0-16,-2 4-7 16,0 23-2-16,4 6 0 15,4 2 0-15,6 5-1 0,0-10 1 16,0-9-1 0,20 0 2-16,7-12 3 0,-1-6 1 15,4-3 4-15,-2 0-2 16,-5 0 18-16,-3-15 17 15,-8-9 7-15,2-9-11 16,-8-4-12-16,-6-5-10 16,0 1-15-16,-12 5-1 15,-22 3-12-15,-3 11 0 16,4 11-10-16,10 7-39 16,9 4-37-16,14 0-78 15,0 0-55-15,29 0-92 16</inkml:trace>
  <inkml:trace contextRef="#ctx0" brushRef="#br1" timeOffset="-42224">11469 132 616 0,'0'0'238'16,"0"0"-24"-16,0 0-40 16,0 0-34-16,0 0-60 15,0 0-38-15,8-39-20 16,-5 39-22-16,3 15 0 15,1 27-3-15,0 12 3 16,-1 9 5-16,-2 6-5 16,-4-9 3-16,6-2 3 0,2-16-1 15,-2-12-5 1,0-12 0-16,-1-15-12 0,-5-3-10 16,3 0 1-16,-3 0 5 15,0-21 9-15,0-12-19 16,-3 0 12-16,-22-4 0 15,-5 10-26-15,4 4 34 16,6 4-5-16,3 7 11 16,14 6 2-16,3 4 3 15,0 2-5-15,0 0-9 16,20 0-15-16,26-4-20 16,15-2-91-16,-1-5-114 15,-4-5-144-15</inkml:trace>
  <inkml:trace contextRef="#ctx0" brushRef="#br1" timeOffset="-41915">11964 0 656 0,'0'0'200'0,"0"0"-41"0,0 0-31 16,0 0-43-16,0 0-42 15,0 0-19-15,67-3-9 16,-54 26-15-16,1 11 12 16,-4 11-1-16,-7 6 0 15,-3 6-6-15,-6 3 1 0,-32 0 7 16,-5-8 9 0,7-8-14-16,8-13 4 0,19-16-1 15,9-7-5-15,0-1-6 16,0-7-1-16,53 0 1 15,41-3 6-15,26-36-6 16,15-7-41-16,-16-2-141 16,-38 7-234-16</inkml:trace>
  <inkml:trace contextRef="#ctx0" brushRef="#br0" timeOffset="395766">902 1164 678 0,'0'0'132'16,"0"0"27"-16,0 0-14 16,0 0-47-16,0 0-14 15,0 0-27-15,0 0 0 0,0 0-53 16,0-46-4-16,0 109-5 16,0 25 5-16,0 8 12 15,0 0-4-15,-14-5-5 16,8-7 2-16,3-12-1 15,0-21 0-15,3-15-4 16,0-15 2-16,0-15 2 16,0-2-1-16,0-4 1 15,-5 0 11-15,-7-25-4 16,-12-11-11-16,-7-9 0 16,-4-3 0-16,1 9 0 15,-3 2 0-15,7 14-1 0,7 11 0 16,6 5-3-16,11 7 3 15,2 0-3-15,4 0-2 16,0 0-2-16,0 0-3 16,0 0 0-16,33 0 0 15,27 0 7-15,21 0 4 16,15 0 0-16,2 0 8 16,-14-21-3-16,-21 7-4 15,-24 1 2-15,-19 7-3 16,-9 4 3-16,-11 2 7 15,0 0-5-15,0 0-5 16,0 0 0-16,3 2-5 16,11 29-6-16,1 7 11 0,6 14 4 15,-1 2-3-15,-3 0-1 16,3 0 0-16,-6-9 2 16,-2-5 0-16,-1-17-2 15,-11-11 0-15,0-8 1 16,0-2 0-16,0-2 2 15,-11 0 10-15,-12-12-6 16,0-15-2-16,3-3-1 16,10-6-3-16,10-3-1 15,0-12 0-15,10-3 0 16,24-4 0-16,15 4 0 16,9 10 0-16,-2 11 0 0,-5 6 2 15,-16 14-4 1,-14 7 1-16,-7 6 0 0,-5 0-3 15,-1 3-4-15,1 21-5 16,2 6 8-16,-8 7-1 16,3-4 6-16,-3 0 1 15,5-3 0-15,-5-9 1 16,3-6-2-16,0-10-1 16,2-5 1-16,-2 0 1 15,-3 0 6-15,8 0-6 16,2-5 4-16,7-25 5 15,3-10-4-15,0-1-2 16,-2 5-2-16,-1 3-2 16,-6 14 2-16,-8 11 1 15,-3 8-3-15,-3 0-3 0,3 0-5 16,8 0-3-16,6 27-3 16,3 11 13-16,0-1-2 15,0-2 1-15,-1-4 2 16,1-14 3-16,3-4-3 15,-2-13 2-15,-4 0 1 16,0 0 2-16,-3-15 1 16,6-16 4-16,-8-11-6 15,2-3-2-15,-5-5 10 16,-9-2-6-16,0 4 5 16,0 9 10-16,0 12-8 15,-6 15 1-15,-5 5-8 0,11 7-6 16,-6 0-10-16,0 13-11 15,3 32 14-15,0 9 7 16,3 0 1-16,0-6-1 16,9-11-4-16,14-4-6 15,4-10-35-15,1-4-31 16,1-11-58-16,-3-4-47 16,5-4-44-16,-7 0-129 15</inkml:trace>
  <inkml:trace contextRef="#ctx0" brushRef="#br0" timeOffset="396142">2470 1368 402 0,'0'0'163'0,"0"0"25"0,0 0-42 16,0 0-40-16,0 0 16 16,0 0-2-16,40-72-51 15,-37 69-5-15,-3 3-22 16,0 0-19-16,0 0-22 15,0 0-1-15,6 21-20 16,2 12 16-16,1 4 4 16,-3-2 4-16,-2-5 3 15,3-8-3-15,-1-11 5 16,1-7-7-16,4-4 7 16,-2 0 13-16,8-7 23 15,9-28 10-15,15-23-11 16,10-11-16-16,5-15-9 0,1-6-12 15,3 3 0 1,-7 8-4-16,-6 19-2 0,-13 24-1 16,-20 18 0-16,-11 18-2 15,-3 0-24-15,0 0-40 16,-14 27-64-16,-27 27-84 16,-22 27-107-16,-21 19-199 15</inkml:trace>
  <inkml:trace contextRef="#ctx0" brushRef="#br0" timeOffset="396442">1079 2343 772 0,'0'0'105'15,"0"0"112"-15,0 0-107 16,0 0 29-16,0 0-73 15,291-199-26-15,-64 100 1 16,30-16-14-16,4 5-3 16,-27 1-13-16,-27 22-1 15,-42 17-7-15,-49 20-1 16,-43 23 5-16,-42 15-7 16,-25 12 0-16,-6 0-8 15,-12 0-62-15,-52 27-50 0,-37 29-42 16,-35 29-68-16,-32 32 46 15,-13 9-100-15,-2 1-181 16</inkml:trace>
  <inkml:trace contextRef="#ctx0" brushRef="#br0" timeOffset="396617">1553 2264 397 0,'0'0'210'0,"0"0"7"16,0 0-105-16,0 0 4 16,0 0 22-16,191-81 15 15,-24 3-59-15,33-21-36 16,11-6-27-16,-17-1-12 15,-23 16-12-15,-44 21 2 16,-47 18-8-16,-39 20 2 16,-32 17-3-16,-9 5-41 15,-20 9-98-15,-30 0-193 16,-21 0-272-16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2:45:58.44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20333 1301 636 0,'0'0'229'16,"0"0"-100"-16,0 0-10 16,0 0-6-16,0 0-21 15,0 0-37-15,0 0-24 0,-33-49-14 16,46 46-7-16,18 1-2 16,1 2-3-16,11 0-3 15,-2 0-2-15,-4 0 0 16,-3 11-2-16,-11 10-2 15,-7 3 0-15,-5 1 0 16,-11 8-1-16,0 0 3 16,0-1 2-16,-20-1 0 15,-10-7 2-15,-1-6 3 16,8-3-5-16,0-3 2 16,6-9 0-16,7 0 4 15,7-3-1-15,3 0-2 16,0 0 0-16,0 0 0 15,0 0-1-15,0 0 1 16,9 0-3-16,22 0 1 0,8 0 4 16,12 0-3-16,2-6-2 15,4-1 0-15,-1-1-16 16,5 2-60-16,-4-7-64 16,0-1-75-16,-7-1-83 15,-13 0-298-15</inkml:trace>
  <inkml:trace contextRef="#ctx0" brushRef="#br0" timeOffset="1">20881 1087 462 0,'0'0'193'16,"0"0"-46"-16,0 0-16 15,0 0-33-15,0 0-15 16,-173-108-12-16,153 102-3 16,0 6-18-16,2 0-24 15,-5 0-8-15,-6 0-8 16,-8 8-4-16,-10 17-2 16,-7 4-2-16,1 5 1 15,3 7-2-15,-1 5 3 16,8-1-3-16,6 9-1 15,4 6 1-15,10 7 2 16,9 8-2-16,8 3-1 0,6 0-3 16,0 0 2-16,23-11 0 15,17-11 1-15,10-10-2 16,10-13 1-16,13-12 1 16,8-12 0-16,9-9 0 15,4 0 6-15,6-24 3 16,0-15 34-16,-7-16 0 15,-6-11-2-15,-9-11-9 16,-12-14-5-16,-8-2 2 16,-18-1-1-16,-17 4-12 15,-20 9-10-15,-3 12-2 0,-26 8 3 16,-38 11-5 0,-16 13-2-16,-13 14-9 0,-5 13 1 15,8 10 6-15,10 0-9 16,13 27-31-16,10 18-39 15,7 13-71-15,7 14-91 16,8-3-113-16</inkml:trace>
  <inkml:trace contextRef="#ctx0" brushRef="#br0" timeOffset="2">20210 2010 483 0,'0'0'295'0,"0"0"-133"15,0 0-2-15,0 0-26 16,0 0-27-16,0 0-39 16,6-45-21-16,-6 45-13 15,0 0-22-15,-23 6-5 16,-26 30-3-16,-23 12 1 16,-12 12 7-16,-2 10 2 15,-4 7 1-15,-11 5-5 16,-1 5 2-16,-2-5-4 15,6-1-1-15,5-9 0 16,12-12 0-16,18-12-3 16,20-14-3-16,19-17 1 0,18-11 1 15,3-6-3-15,3 0-4 16,0 0 4-16,0 0 0 16,0 0 1-16,0 0-1 15,0 0-3-15,0 0-26 16,-5 0-50-16,-1 0-43 15,6 0-106-15,0 0-109 16,0 0-272-16</inkml:trace>
  <inkml:trace contextRef="#ctx0" brushRef="#br0" timeOffset="3">18686 2828 98 0,'0'0'573'0,"0"0"-457"16,0 0-1-16,0 0-28 16,0 0-38-16,0 0-19 15,59-30 1-15,-31 30 1 16,1 0-7-16,2 0-3 0,2 0-2 15,-3 0-4 1,1 12-2-16,-8-3-7 0,-3 3-7 16,-6-2 2-16,-8-2-1 15,-3 1-1-15,-3 1-1 16,0 1 0-16,0 7 1 16,-9-3 0-16,-19 7 6 15,2-7-6-15,-4 0 5 16,2-7 0-16,13 2-5 15,1-4 1-15,8-3 0 16,2-3 0-16,4 0-1 16,0 0 0-16,0 0-2 15,0 0-5-15,0 0-13 16,13 0-2-16,13 0 20 0,2 2 4 16,-1 4-3-16,-4 4 1 15,-3 2-4-15,-6 6 1 16,-8 0 1-16,-3-3-3 15,-3 6 4-15,0-3-4 16,0 0 2-16,-23-3 0 16,-8-6-1-16,-8-9 2 15,-4 0-3-15,-1 0-18 16,4 0-38-16,9-15-53 16,8-3-82-16,13-9-257 15</inkml:trace>
  <inkml:trace contextRef="#ctx0" brushRef="#br0" timeOffset="4">18993 2497 93 0,'0'0'587'0,"0"0"-425"16,0 0-23-16,0 0-19 15,0 0-29-15,0 0-39 16,-170-48-26-16,129 58-15 16,-5 19-8-16,-1 7 1 15,1 13-2-15,-8 8 3 0,7 6 1 16,1 9 0 0,2 9-3-16,7 3-1 0,3 7 1 15,18-4-1 1,5 1-1-16,11-7-1 0,0-6 0 15,24-13 0-15,24-7-3 16,8-16 3-16,10-12 0 16,6-11-1-16,4-16-1 15,4 0 2-15,7-13 40 16,0-20 17-16,-7-6-10 16,-16-6-1-16,-14-10 3 15,-10-7-10-15,-17-13-7 16,-9-16-7-16,-14-15-4 15,0-8-11-15,-40 0-1 16,-21 6-6-16,-13 8-3 0,-5 25 0 16,1 21-1-16,5 21 0 15,10 18-15-15,9 15-30 16,7 0-31-16,18 21-64 16,8 21-40-16,14 12-126 15,7 4-317-15</inkml:trace>
  <inkml:trace contextRef="#ctx0" brushRef="#br0" timeOffset="5">20861 1874 300 0,'0'0'449'0,"0"0"-282"16,0 0-7-16,0 0-26 16,0 0-31-16,0 0-46 15,-17-27-25-15,17 27-16 0,0 22-16 16,31 20 0 0,16 21 6-16,16 15 14 0,13 6 12 15,8 4 0-15,17 2 3 16,6-5-8-16,3-4-12 15,8-10-2-15,-16-7-1 16,-18-13-5-16,-21-9-1 16,-19-9-3-16,-10-9 2 15,-14-9 0-15,-5-3-2 16,-4-6-1-16,-8 0 0 16,1 0 0-16,-1-2 1 15,-3 1-2-15,7-2-1 16,-7 0 2-16,3 0-1 15,-3-3 0-15,0 0 1 16,0 0-2-16,4 3-1 0,-4 1-47 16,0 2-63-1,0 8-85-15,0 7-124 0,-10 6-250 16</inkml:trace>
  <inkml:trace contextRef="#ctx0" brushRef="#br0" timeOffset="6">22004 3123 397 0,'0'0'463'0,"0"0"-291"0,0 0-2 16,0 0-34-16,0 0-48 15,0 0-20-15,23-54-22 16,-23 51-20-16,0 3-2 15,0-3-4-15,0 3-9 16,0 0-4-16,0 0-7 16,0 0-1-16,0 0-2 15,0 0-3-15,0 6 0 16,0 18 6-16,0 0 1 16,0 0-1-16,0 4-2 15,20-1 2-15,8-4 1 16,-1-2-1-16,-1 0 2 15,-3-3-2-15,0 1 2 16,-5-1-2-16,-1-3 2 0,-8-3-1 16,-1 3-1-1,-5 0-1-15,-3-3-1 0,0 0 2 16,0-1-2-16,0-7 2 16,-8 2 1-16,-18-3-1 15,-4-3-1-15,-4 0-29 16,-3 0-44-16,7-21-35 15,1-13-59-15,9-5-43 16,9-5-172-16</inkml:trace>
  <inkml:trace contextRef="#ctx0" brushRef="#br0" timeOffset="7">22004 3123 110 0</inkml:trace>
  <inkml:trace contextRef="#ctx0" brushRef="#br0" timeOffset="8">22004 3123 110 0,'17'-60'467'0,"-11"45"-305"0,2 6-9 0,4-4-25 0,2 5-17 16,0-1-22-16,10-1-17 15,2 4-21-15,3-2-27 16,5-1-20-16,-1 5-4 16,-2 2-29-16,-11 2-108 15,-3 0-141-15,-4 0-236 16</inkml:trace>
  <inkml:trace contextRef="#ctx0" brushRef="#br0" timeOffset="9">22319 2617 657 0,'0'0'188'0,"0"0"-49"16,0 0-7-16,-208-71-31 15,168 67-28-15,4 4-24 16,-7 0-23-16,-9 9-9 15,3 22 1-15,-4 14 2 16,2 9-9-16,4 18 2 16,4 16-9-16,6 5 9 15,7 9-4-15,10 3-7 16,20 0 3-16,0 1-4 0,20-1-1 16,33-11 0-16,14-11 10 15,1-8-3-15,-1-17 0 16,-1-16 0-16,-2-18 0 15,2-15 4-15,1-9 9 16,11-3 9-16,1-27-8 16,1-12 2-16,-2-4-7 15,-8-2-7-15,-7-9 7 16,-10-6-1-16,-5-9 12 16,-9-15-4-16,-16-7-9 15,-12-17 2-15,-11-9 0 16,-6 0-5-16,-46-1-10 15,-24 13 0-15,-13 21-1 0,-18 15 0 16,-5 24-2-16,10 17-2 16,4 13-4-16,20 18-8 15,12 0-38-15,13 10-32 16,13 40-30-16,10 10-89 16,13 10-142-16</inkml:trace>
  <inkml:trace contextRef="#ctx0" brushRef="#br0" timeOffset="10">18779 3565 520 0,'0'0'184'0,"0"0"-34"0,0 0 3 16,0 0-21-16,0 0-23 15,0 0-19-15,-127-72-27 16,127 72-5-16,0 0-19 15,0 0-17-15,0 0-13 16,6 3-7-16,25 39-1 16,22 25 9-16,21 14 12 15,19 15-8-15,11 9 3 16,-3 7-8-16,-8-2-1 16,-9-7-1-16,-11-7-3 15,-13-8 1-15,-6-11 4 16,-10-11 0-16,-12-8-4 15,-8-10-1-15,-1-12 0 0,-9-3-1 16,-5-9 3 0,-4-3 4-16,-2-6-3 0,-3-5-4 15,0-4 4-15,0-4-1 16,0-2 3-16,0 0-1 16,0 0 1-16,0 0-3 15,0 0 0-15,0 0-2 16,0 0-4-16,0 0-6 15,0 0-44-15,0 0-35 16,-11 0-40-16,2 0-95 16,9 13-99-16,0-1-138 15</inkml:trace>
  <inkml:trace contextRef="#ctx0" brushRef="#br0" timeOffset="11">20063 5024 368 0,'0'0'350'15,"0"0"-188"-15,0 0-5 16,0 0-16-16,0 0-23 16,0 0-37-16,3-78-22 15,-3 59-10-15,-3 8-16 16,-14 2-8-16,3 2-5 15,-6 7-20-15,-4 0 0 16,-2 0-5-16,-3 0 5 0,-2 10 1 16,4 11-1-16,4 6-12 15,6 6 5-15,11-3 4 16,6 0-17-16,0-6-1 16,0-6 0-16,20-9-5 15,3-6 4-15,0-3 18 16,1 0 4-16,-7 0 10 15,-3-3 13-15,-5-12 5 16,-6 3 8-16,-3 1 0 16,0 1-13-16,0 4 0 15,0 3-5-15,0 3-6 16,0 0-7-16,0 0-5 0,0 0-8 16,0 3-1-16,3 24 0 15,-3 6 9-15,0 6 3 16,0 1-2-1,3-1 0-15,-3-6-1 0,8-10 3 16,-5-4-6-16,-3-11 2 16,0-4-30-16,0-1-36 15,0-3-15-15,0 0-32 16,0-3-134-16,-6-28-135 16</inkml:trace>
  <inkml:trace contextRef="#ctx0" brushRef="#br0" timeOffset="12">20057 4811 602 0,'-20'-52'240'15,"-5"-2"-171"-15,-2 3 87 16,4 3-13-16,-3 6-34 16,-1 11-37-16,0 14-6 15,3 11-24-15,-5 6-14 16,-1 0-16-16,-7 2-7 15,-9 38-5-15,-6 14 0 16,0 12 0-16,1 12 1 16,7 4 2-16,9 11-3 15,7 6-1-15,18 0-2 0,10 4 2 16,0 1-1 0,30 8 2-16,13-4 0 0,11-2 0 15,7-19-1-15,-1-21 1 16,2-20-1-16,-1-19 1 15,-7-16-2-15,2-11 2 16,7 0 5-16,12-32 17 16,1-23 18-16,-5-8-5 15,-7-12-7-15,-15-12-1 16,-11-10-2-16,-18-14-7 16,-17-7-6-16,-3-8-6 15,-14 3 4-15,-36 11-7 16,-10 14-3-16,-7 19-2 15,4 25 1-15,-1 18 0 16,7 21-8-16,1 15-1 0,-2 0-12 16,6 33-50-16,-3 25-23 15,9 10-61-15,12 7-143 16,14-5-248-16</inkml:trace>
  <inkml:trace contextRef="#ctx0" brushRef="#br0" timeOffset="13">22209 3836 566 0,'0'0'243'16,"0"0"-74"-16,0 0-38 15,0 0-11-15,0 0-28 16,0 0-38-16,17-9-25 16,-17 9-18-16,0 39-5 15,-21 12 19-15,-16 15 15 16,-6 13-10-16,-7 2 6 15,-7 6-14-15,3 4-6 16,-5-8-3-16,4 2-1 0,9-13-3 16,9-9-2-1,7-12-1-15,13-12 0 0,8-12-3 16,9-9-2-16,0-6 2 16,0-5-1-16,0-1 2 15,0-4 1-15,0-2 6 16,0 4 4-16,0-4-4 15,0 2-4-15,0 4-2 16,0-3-5-16,-5-3 0 16,2 4-1-16,0-2 0 15,0 2-33-15,-8 8-35 16,2 3-48-16,-5 6-90 0,-2 3-183 16</inkml:trace>
  <inkml:trace contextRef="#ctx0" brushRef="#br0" timeOffset="14">21323 5193 334 0,'0'0'316'16,"0"0"-203"-16,0 0 18 0,0 0-12 15,0 0-37-15,0 0-38 16,-14-10-15-16,14 10-10 16,0 0-7-16,24 0 10 15,10 0 7-15,15 0 11 16,4 0 10-16,-2 0 1 15,-7 0-22-15,-12 4-7 16,-12-4-8-16,-3 2-7 16,-13-2-1-16,-4 4 2 15,0-2-6-15,0 8-2 0,0-1-3 16,0 9 3 0,0 3 1-16,-13 2 6 0,-1 8-1 15,3-2 1-15,-1 5-7 16,6 2 5-16,-5-3-4 15,2 6-1-15,1-6 4 16,2 0-3-16,6-9 1 16,0-11-2-16,0-7-5 15,0-6-30-15,0 0-57 16,-4 0-56-16,-3-4-103 16,7-25-107-16</inkml:trace>
  <inkml:trace contextRef="#ctx0" brushRef="#br0" timeOffset="15">21801 4898 458 0,'0'0'280'0,"0"0"-138"15,0 0 7-15,0 0-44 16,0 0-13-16,0 0-22 15,-98-118 2-15,69 116-36 16,-12-2-9-16,-5 4-12 16,-5 0-3-16,1 16-3 15,-6 19-9-15,2 11-1 16,-3 10 1-16,7 11 3 0,7 11 0 16,5 1-3-1,6 4 0-15,9-1 2 0,6-1-3 16,13-3 1-16,4-9 0 15,0 1 3-15,24-7-3 16,16-6 1-16,3-12-1 16,10-9 0-16,1-18-2 15,5-18 2-15,16 0 10 16,12-3-1-16,9-33 40 16,11-13-6-16,-10-7-11 15,-10-17 0-15,-17-5 2 16,-19-9-7-16,-15-15 4 15,-16-4-15-15,-9-5-4 0,-11 0-3 16,-8 9 3-16,-39 11-3 16,-19 16-4-16,-10 15-5 15,-5 21-1-15,1 24-4 16,-7 15-3-16,6 3-27 16,2 45-81-16,8 12-46 15,7 9-257-15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2:45:58.46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40 736 549 0,'0'0'212'16,"0"0"-129"-16,0 0 20 16,0 0 41-16,0 0-8 15,0 0-46-15,0 0-43 16,-40 31-15-16,40-31-3 16,0 3-4-16,0-3 1 15,0 0-11-15,9 0-13 16,22 0 1-16,13 0 7 15,8-7 1-15,-5-5 2 0,-7 0 0 16,-12 1-6-16,-9-1-1 16,-2-1 2-16,-10 11-1 15,-3 2-1-15,-4 0 4 16,0 0-4-16,0 0-1 16,0-6 1-16,0-1-6 15,-21-2 0-15,-2 4 0 16,0-1-2-16,-2-1 2 15,6 4 1-15,2-3-1 16,7 6 0-16,6-3-1 16,4 3 0-16,0 0-2 0,0-2-3 15,0 2 1-15,4 0 1 16,19 0-1-16,0 0 5 16,8 0 3-16,-5 2-1 15,5 10-2-15,-7 3 0 16,-1 0 1-16,-8 1-1 15,-4-5 0-15,-5 1 1 16,-2 3-2-16,-4 1 0 16,0-1-1-16,-4-1 0 15,-19 1-8-15,-3-2-51 16,3-5-79-16,6-8-113 16,3 0-48-16,14 0-145 15</inkml:trace>
  <inkml:trace contextRef="#ctx0" brushRef="#br0" timeOffset="1">428 571 486 0,'0'0'200'0,"0"0"-22"16,0 0-27-16,0 0-23 16,0 0-39-16,0 0-26 15,0-40-31-15,9 38-19 16,11 2-2-16,3 0-2 15,4 0-3-15,4 2-1 16,1 17-2-16,-1 2-1 16,-1 0 1-16,-10-3-2 15,-6 0 0-15,-8-9-1 0,-6 1-1 16,0-5-6-16,0 1-1 16,-6 0 8-16,-11-6 10 15,0 0-5-15,8 0-4 16,1 0 1-16,8-6-2 15,0-15-6-15,0-3 5 16,0-9 2-16,14-3 0 16,9 3-1-16,-6 9-3 15,-3 12 3-15,-11 12 0 16,-3 0 0-16,3 0-6 16,0 0 1-16,4 0-4 15,3 15 7-15,7 6 2 16,-1 3 0-16,1-3 0 0,3 3 1 15,0-6 0 1,-3-3-1-16,3-6 0 0,-2-3 3 16,-3-6 2-16,-1 0-2 15,6 0 14-15,0-3 2 16,0-15 13-16,-2-3 3 16,-9 0-9-16,-6 0 9 15,-3 0-3-15,0 0-13 16,0 0-4-16,-12 6-15 15,-19 3-2-15,1 6-6 16,-4 6 3-16,1 0-8 16,13 0-23-16,3 0-44 15,14 8-42-15,3 7-69 16,0 1-57-16,43-10-101 0</inkml:trace>
  <inkml:trace contextRef="#ctx0" brushRef="#br0" timeOffset="2">1212 400 527 0,'0'0'144'0,"0"0"29"15,0 0-32-15,0 0-56 16,0 0-32-16,0 0-3 16,-66 0-26-16,49 6-5 15,1 15-8-15,5 8 2 16,5 2-7-16,6 5-2 15,0-6-2-15,0 0 0 0,0-9 1 16,23-6-3-16,7-9 3 16,-2-6 4-16,4 0 9 15,-6 0 29-15,-1-12 7 16,-6-6-13-16,-8-3 8 16,-2-3-3-16,-4-3-5 15,-5 0-15-15,0 0-19 16,0 8-5-16,-28 5-9 15,5 1 3-15,2 5-3 16,12 2-21-16,9-1-29 0,0 1-45 16,0 0-101-1,37-9-32-15,2 3-55 0,1-3-335 16</inkml:trace>
  <inkml:trace contextRef="#ctx0" brushRef="#br0" timeOffset="3">1212 400 417 0</inkml:trace>
  <inkml:trace contextRef="#ctx0" brushRef="#br0" timeOffset="4">1212 400 417 0,'242'-208'265'0,"-242"196"-77"0,0 0-31 0,3 3-14 16,-3 6-8-16,0 3-35 15,0 0-31-15,0 0-23 16,0 0-24-16,0 0-19 16,0 24-3-16,20 21 0 15,4 9 6-15,-4 9 4 16,3-3-6-16,-6 1-2 0,-5-7 2 15,2-12-3-15,-4-12-1 16,-3-9 0-16,0-15-5 16,-1-3-20-16,-6-3-14 15,0 0 9-15,0-18 10 16,0-15 0-16,-3-12-11 16,-34 6-27-16,-13 5 23 15,7 7-3-15,5 16 18 16,15 1 20-16,14 8 3 15,9-2-2-15,0 4-1 16,0-2-10-16,15 2 6 16,33-6 1-16,16-7 3 0,6-1-31 15,-10-1-123 1,-13 3-110-16,-15-1-85 0</inkml:trace>
  <inkml:trace contextRef="#ctx0" brushRef="#br0" timeOffset="5">2018 60 658 0,'0'0'283'16,"0"0"-129"-16,0 0 1 16,0 0-44-16,0 0-23 15,0 0-46-15,0 12-30 16,0 24-11-16,0 18 5 15,0 9 2-15,0-2-7 0,4-7-1 16,2-4 0-16,5-1-42 16,-5-11-204-16,0-7-459 15</inkml:trace>
  <inkml:trace contextRef="#ctx0" brushRef="#br0" timeOffset="6">8615 902 328 0,'0'0'194'16,"0"0"-38"-16,0 0-9 15,0 0-19-15,0 0-25 16,0 0-19-16,-29-39-29 0,29 35-22 15,0 2-18 1,6-1-3-16,14 3-1 0,0 0-6 16,3 0 1-16,1 0-4 15,-1 0-2-15,0 3 1 16,-3 12 0-16,-6 6-1 16,-11-6 0-16,-3 9-1 15,0 0 1-15,-3 3 0 16,-26 6-2-16,-11 1 1 15,-4-5 1-15,10-8 0 16,5-5 1-16,15-7 1 16,10-3 0-16,4-6-1 0,0 0 4 15,0 0-1 1,30 0-3-16,24 0 3 0,27 0-1 16,12-4 1-16,3-7-2 15,-9 1 3 1,-10 4-4-16,-19 0 0 0,-18 1-1 15,-20 5-50-15,-17 0-146 16,-3 0-155-16</inkml:trace>
  <inkml:trace contextRef="#ctx0" brushRef="#br0" timeOffset="7">8936 571 538 0,'0'0'185'0,"0"0"-53"15,0 0 2-15,0 0-26 16,-107-154-44-16,84 143-14 16,-4 5-16-16,-7 6-12 15,-6 0-15-15,-13 21-2 16,-10 21-5-16,-1 15 1 15,1 12 1-15,2 6 0 16,5 16 1-16,8 5-2 16,19 3 0-16,20 1-1 15,9-5 0-15,9-4 0 0,45-7 2 16,19-9-2 0,17-9 2-16,11-21 0 0,9-15 1 15,14-24 1-15,0-6 5 16,1-21-5-16,-18-27 19 15,-9-12 30-15,-25-6 7 16,-13-12-20-16,-13-10-3 16,-16-8-3-16,-14-6-14 15,-17 3-8-15,-11 5-5 16,-53 13-7-16,-16 6-3 16,-10 9-3-16,-17 15-1 15,3 11 1-15,5 19-53 16,4 9-57-16,12 12-38 0,4 10-92 15,-2 26-162 1</inkml:trace>
  <inkml:trace contextRef="#ctx0" brushRef="#br0" timeOffset="8">7429 2592 45 0,'0'0'494'0,"0"0"-363"15,0 0-37-15,0 0 6 16,-208-75 13-16,176 75-61 15,1 0-21-15,4 0-8 16,1 27-15-16,-5 12-1 16,2 12 10-16,2 9-14 15,4 10-2-15,6 2 3 16,3 21 4-16,11 4-5 16,3-1-3-16,11-9 54 15,32-27-43-15,24-12-4 16,3-18-1-16,16-9-2 0,18-15 2 15,6-6 11 1,14 0 22-16,0-24-3 0,-7-12 5 16,-17-6 2-16,-13-15-14 15,-14-12 15-15,-16-16-12 16,-10-4-8-16,-21-8-8 16,-18-2-3-16,-8 8 2 15,-23 4-12-15,-31 15-3 16,-16 9 0-16,-11 15-1 15,-6 15 0-15,-6 15 0 16,2 15-5-16,12 3-5 16,8 5-53-16,12 35-43 0,11 14-61 15,12 3-61 1,16 3-94-16</inkml:trace>
  <inkml:trace contextRef="#ctx0" brushRef="#br0" timeOffset="9">7519 2644 427 0,'0'0'92'0,"0"0"-11"15,0 0-24-15,0 0 1 0,0 0-28 16,0 0 4 0,-20 41 11-16,3-10-13 0,1-1-9 15,2 0-5-15,0-3-6 16,5-3-2-16,0-3-1 16,1-6-6-16,5-6-2 15,3-6 4-15,0-3-2 16,0 0 3-16,0 0 4 15,0 0 0-15,0 0 2 16,0 0 18-16,0 0-10 16,3 0-10-16,14 0-9 15,-3 0-1-15,2 0 0 0,1 0-7 16,0 0 5-16,0 15-2 16,0 6 0-16,-8 3 3 15,-3 0-1-15,-6 1 2 16,0-4 3-16,0 0-1 15,-3-3 0-15,-17-7 2 16,-9 1 0-16,-6-5 1 16,0-5-2-16,1-2-3 15,7 0-25-15,7 0-62 16,6 0-40-16,11 0-60 16,3-9-304-16</inkml:trace>
  <inkml:trace contextRef="#ctx0" brushRef="#br0" timeOffset="10">7479 2779 424 0,'0'0'134'0,"0"0"-20"16,0 0-31-16,0 0 0 15,0 0-31-15,0 0-35 16,173-85-12-16,-121 80-4 15,0-1-1-15,-11 2-35 16,-15 4-106-16,-9-2-87 16</inkml:trace>
  <inkml:trace contextRef="#ctx0" brushRef="#br0" timeOffset="11">7917 2370 216 0,'0'0'116'15,"0"0"-14"-15,0 0 9 0,0 0-36 16,0 0 7-16,0 0-8 16,33-154-13-16,-16 121-17 15,6-15 5-15,11-12 4 16,7-4-22-16,15-13-26 16,4-4 3-16,7 0 9 15,2 2-6-15,0 1 7 16,-10 5 24-16,-2 8-10 15,-7 5-14-15,-2 8-3 16,-16 16 5-16,-9 9 5 16,-6 12-6-16,-10 9-5 15,-4 3-5-15,-3 3 3 0,0 0-10 16,0 0-2 0,4-4 2-16,0-1 1 0,2 2-3 15,0-3 2-15,-3 0-1 16,2 3-1-16,-5-1 0 15,0 4-1-15,0 0-2 16,0 0-25-16,0 0-113 16,0 7-70-16,0 26-5 15,0 0-124-15</inkml:trace>
  <inkml:trace contextRef="#ctx0" brushRef="#br0" timeOffset="12">9381 1239 406 0,'0'0'197'0,"0"0"-73"16,0 0-20-16,0 0 2 15,0 0-26-15,0 0-24 16,3-9-23-16,0 9-8 16,5 0-18-16,7 21-6 15,20 24 4-15,17 18 19 16,26 16 10-16,23 8-2 0,26 12-5 15,12 3-3-15,12-2-8 16,-4-4-11-16,-3-3 0 16,-11-3-4-16,-19-8 1 15,-20-11-1-15,-27-11 0 16,-24-20-1-16,-13-13 2 16,-13-9 1-16,-11-6-2 15,0-3 0-15,2-3-1 16,-5-3 0-16,0 0 2 15,-3-3 1-15,0 0-2 16,0 0 1-16,3 0 0 16,-3 0 0-16,0 0 3 15,0 0-5-15,0 0-18 16,-17 0-82-16,-12 0-163 0,-4 9-106 16</inkml:trace>
  <inkml:trace contextRef="#ctx0" brushRef="#br0" timeOffset="13">10928 2710 575 0,'0'0'179'0,"0"0"-76"16,0 0-9-16,0 0-3 15,0 0-33-15,0 0-33 16,41-21-17-16,-24 21-3 16,9 0-1-16,6 0-3 15,3 0 2-15,2 0 2 16,-11 0-1-16,-6 0 4 15,-6 3-6-15,-11-1 2 16,-3 2-3-16,0 2-1 0,0 3-6 16,-17 5 4-1,-20 8 2-15,-9 2 9 0,5-3-4 16,12-7 1-16,9 2-5 16,6-10-1-16,11-3 0 15,0-3 0-15,3 0 1 16,0 0 3-16,0 0 0 15,0 6-1-15,23-3-2 16,6 6 11-16,8 0-8 16,1 3-3-16,-6 0-1 15,-1 6 1-15,-4 0-1 16,-7 0 0-16,-6-3-1 16,-2 0-1-16,-9 1 1 15,-3-1-3-15,0-1 0 16,0-1 4-16,-9-5 0 0,-28 2 2 15,-7-7 5 1,-5-3-3-16,-3 0 2 0,9 0-6 16,7 0-52-16,13-9-85 15,6-7-15-15,14-1-80 16,3-8-404-16</inkml:trace>
  <inkml:trace contextRef="#ctx0" brushRef="#br0" timeOffset="14">11310 2337 167 0,'0'0'444'0,"0"0"-348"0,0 0 52 16,0 0-37-16,-168-156-8 15,115 149-44-15,-7 7-35 16,-11 0-2-16,1 30 1 15,0 12 0-15,7 9-8 16,-4 13-10-16,0 8-1 16,7 9 2-16,2 9-2 15,15 4-2-15,14-1-2 16,15 9 1-16,14 10 2 16,10-2-3-16,43-10 0 15,17-13 3-15,11-29 5 16,5-25-5-16,12-12 10 15,12-19 12-15,14-2 18 0,3-2 5 16,-4-31 4-16,-13-7-10 16,-13-8-3-16,-16-9-3 15,-11-16-8-15,-13-10 0 16,-13-11-7-16,-21-2-3 16,-20 0-5-16,-3 0-8 15,-37 2-5-15,-39 7 0 16,-22 12-8-16,-9 15 7 15,3 23-3-15,14 20-1 16,21 17-28-16,11 0-41 16,9 30-49-16,8 15-21 15,12 9-67-15,4 0-76 0,13 0-301 16</inkml:trace>
  <inkml:trace contextRef="#ctx0" brushRef="#br0" timeOffset="15">11009 3381 529 0,'0'0'244'0,"0"0"-134"16,0 0 23-16,0 0 8 15,0 0-14-15,0 0-39 16,0 0-31-16,-11-27-19 16,5 27-9-16,-14 8-13 15,-10 29 0-15,-18 13 14 0,-5 14-2 16,-13 8-8-16,-4 9 2 16,-14 12-2-16,-3 13-3 15,1 2-4-15,2 3-5 16,6 1-2-16,9-16-2 15,14-15 1-15,12-15-2 16,17-24 0-16,12-11-1 16,7-17-2-16,7-7-1 15,0-5 0-15,0-2 1 16,0 0 1-16,0 0 0 16,0 0 3-16,0 0-2 15,0 0-2-15,0 0 0 0,0 0-30 16,0 0-40-1,0 6-58-15,0 9-119 0,0 12-147 16,17 10-268-16</inkml:trace>
  <inkml:trace contextRef="#ctx0" brushRef="#br0" timeOffset="16">10373 4962 588 0,'0'0'286'0,"0"0"-157"15,0 0-11-15,0 0 7 16,0 0-44-16,0 0-19 16,-104-168-18-16,75 159-16 15,3 6-11-15,-9 3-3 16,3 0-12-16,-5 3 0 15,-1 24-2-15,6 7-3 16,-2 10 3-16,7-5 0 16,13 1-3-16,5-5-1 15,9-4-10-15,0-8-2 16,13-10-17-16,21-7-4 16,6-6 6-16,0 0 31 0,1-6 8 15,-6-15-2 1,-1-3-1-16,-7 2 6 0,-7 1 5 15,-11 7 14-15,-4 1 0 16,-5 11 5-16,0 2-1 16,0 0-7-16,0 0-15 15,0 0-12-15,0 15-3 16,0 30 3-16,-8 15 5 16,2 15-3-16,0 6 1 15,-2 0-3-15,8-6 4 16,0-17-1-16,0-13-3 15,0-15 0-15,0-12-10 16,3-9-67-16,-3-9-41 16,5 0-97-16,1-6-30 15,8-36-154-15</inkml:trace>
  <inkml:trace contextRef="#ctx0" brushRef="#br0" timeOffset="17">10373 4701 323 0,'0'0'313'16,"0"0"-201"-16,0 0 26 15,-110-166-23-15,76 143-18 16,-2 7-14-16,-4 7-21 16,-3 9-11-16,2 0-11 15,-5 9-11-15,-4 30-16 0,-10 19 1 16,-12 17-5-1,6 12 5-15,-1 15-2 0,11 12-2 16,13 4-4 0,9-1-1-16,14-2-3 0,17-10-1 15,3-12 1-15,29 0-1 16,35-12-1-16,16-11 0 16,16-22-1-16,11-27 1 15,5-21 0-15,7 0 1 16,5-31 28-16,-3-17 4 15,-14-2 14-15,-14-14 1 16,-15 4-9-16,-16-9-11 16,-8-9 5-16,-17-10-9 0,-14-14-6 15,-16-12-3 1,-7-6-5-16,0-7-4 0,-38 10-2 16,-20 15-4-16,-17 18 0 15,-12 20-1-15,4 22-1 16,2 21-4-16,14 18-6 15,11 3-24-15,10 16-37 16,1 28-34-16,6 8-55 16,-1 8-194-16,6-12-380 15</inkml:trace>
  <inkml:trace contextRef="#ctx0" brushRef="#br0" timeOffset="18">7415 3329 456 0,'0'0'219'0,"0"0"-73"15,0 0 8-15,0 0-30 16,0 0-31-16,0 0-15 16,-3-21-7-16,3 21-14 15,0 0-6-15,0 0-9 16,0 0-7-16,0 0-20 15,11 27-11-15,25 25 23 16,12 14 5-16,15 9-10 16,7 9-4-16,14 6-3 15,-1 4-4-15,0 11-3 16,-6 9 1-16,-16 3 2 16,-9 1-4-16,-11-13-2 15,-15-12 1-15,2-17 2 16,-8-17-4-16,-8-14-1 0,-1-18 0 15,-5-8 0-15,-2-10 1 16,-4-9-2-16,0 0 2 16,3 0 2-16,1-3 3 15,-1-18-4-15,0-6-5 16,-3 0-32-16,0 2-47 16,0 13-40-16,0 12-35 15,-6 0-106-15,-1 4-51 16,3 29-315-16</inkml:trace>
  <inkml:trace contextRef="#ctx0" brushRef="#br0" timeOffset="19">8139 4983 599 0,'0'0'194'16,"0"0"-123"-16,0 0 52 16,0 0-6-16,0 0-21 15,0 0-32-15,-90-58-29 16,90 52-28-16,0 4-7 16,26-2 0-16,6 1 17 15,3 3-7-15,-1 0 3 0,-8 0 2 16,-3 0-2-16,-3 0 3 15,4 7-4-15,-7 7 1 16,3 7 2-16,-5 12-4 16,-1 13 13-16,-11 5 0 15,-3 6-6-15,0 0 0 16,0-6-4-16,0-3-4 16,-6-11-6-16,3-10-2 15,3-6-1-15,0-13-1 16,0 2-4-16,0-10-43 15,0 0-38-15,-3 0-39 16,-5-6-91-16,2-19-29 16,-5-2-48-16,2 4-241 0</inkml:trace>
  <inkml:trace contextRef="#ctx0" brushRef="#br0" timeOffset="20">8007 5245 57 0,'0'0'434'0,"0"0"-318"15,0 0 33-15,0 0 32 16,0 0-77-16,0 0-57 16,93-60-5-16,-6 42 11 15,14-6-15-15,0 0-28 16,-18 0-10-16,-30 12-12 16,-23 3-79-16,-20 6-85 0,-6 3-50 15,-4-3-92 1</inkml:trace>
  <inkml:trace contextRef="#ctx0" brushRef="#br0" timeOffset="21">8522 4710 400 0,'0'0'145'16,"0"0"-30"-16,-161-169 36 15,105 127-6-15,2 12-4 16,1 12-48-16,-4 12-4 15,4 6-32-15,-1 0-23 16,-2 27-11-16,-1 27-11 0,-1 15-2 16,-2 19 1-1,10 11 3-15,4 19-3 0,11 5-2 16,20 0-6 0,15-8 1-16,0-13-4 0,47-12 0 15,36-3-1-15,27-15 1 16,17-12-4-16,10-20 4 15,-4-28 1-15,-3-12 2 16,5-16 6-16,-4-34 18 16,-1-19 24-16,-23-10 3 15,-28-18-5-15,-25-13-1 16,-31-19-16-16,-23-14-8 16,-3 6-6-16,-71 16-16 15,-32 16-2-15,-25 30-1 0,-9 21-13 16,16 27-45-1,17 21-64-15,17 6-95 0,10 0-355 16</inkml:trace>
  <inkml:trace contextRef="#ctx0" brushRef="#br0" timeOffset="22">9638 508 245 0,'0'0'276'0,"0"0"-156"15,0 0-20-15,0 0 24 16,0 0-20-16,0 0-9 15,0 0-12-15,-147 21-2 16,147-21-13-16,0 0-16 16,0 0-23-16,0 0-13 0,3 0-16 15,28 0 4 1,2-18-3-16,13 0 10 0,5 0-8 16,-7 3-1-16,-4 5 4 15,-17 2-2-15,-10 5 2 16,-5-3 1-16,-8 2-2 15,0-2 3-15,0 0-5 16,0-2 4-16,0-5-7 16,0 5-5-16,-14-1-3 15,-7-1 2-15,-5 2 4 16,-5 1 4-16,2-1-2 16,2 4 3-16,7-2-3 15,6 6 1-15,14-2 0 16,0 2-2-16,0 0-2 15,0 0-3-15,0 0-14 0,23 6-3 16,11 21 17 0,16 0 0-16,4 0 6 0,-1 0 1 15,-6 0 0-15,-13-3 8 16,-11 0-5-16,-14-6 2 16,-4 0-6-16,-5 0 2 15,0 0-5-15,0 0-3 16,-31-3-39-16,-2-2-118 15,5-7-135-15,16-4-321 16</inkml:trace>
  <inkml:trace contextRef="#ctx0" brushRef="#br0" timeOffset="23">10214 303 611 0,'0'0'291'0,"0"0"-138"15,0 0-10-15,0 0-19 16,0 0-63-16,0 0-42 16,-4-24-19-16,34 37 1 15,19 14-1-15,12 2 7 16,6 2-3-16,-7 5 1 16,-10-3-3-16,-13-4-2 15,-17-2 0-15,-11-8 4 16,-9-1-8-16,0-6-4 0,-9-3-9 15,-25 0 8 1,1-9-18-16,2 0-3 0,13 0 20 16,10 0 9-16,8-27-4 15,0-6-8-15,17-1 6 16,9 5 7-16,5 2 0 16,-4 12 3-16,-10 5 0 15,-11 8-2-15,-6 2 10 16,0 0-9-16,3 0-2 15,3 0-5-15,11 0 1 16,7 12 4-16,4 5 1 16,1 8-1-16,5-2 0 0,-4 2-2 15,-4-4 2 1,0 0 1-16,-6-9-1 0,-6-3 1 16,0-6 2-1,-7-3 0-15,-4 0 4 0,3 0 4 16,2-3 15-16,1-18 21 15,-6-6 11-15,-3-3-15 16,0 3-12-16,0-4-10 16,-6 4-5-16,-17 6-5 15,-4 7-11-15,-1 5 0 16,2 3-3-16,9 2 3 16,1 4-8-16,6 0-4 15,6 0-28-15,4 25-61 16,0 2-27-16,21 2-81 15,36-8-101-15,10-9-143 0</inkml:trace>
  <inkml:trace contextRef="#ctx0" brushRef="#br0" timeOffset="24">11162 427 198 0,'0'0'281'0,"0"0"-94"16,0 0-37-16,0 0 6 15,0 0-1-15,0 0-39 16,0 0-36-16,-14-70-34 15,2 70-21-15,1 0-17 16,-1 0 0-16,-2 4-7 16,0 23-2-16,4 6 0 15,4 2 0-15,6 5-1 0,0-10 1 16,0-9-1 0,20 0 2-16,7-12 3 0,-1-6 1 15,4-3 4-15,-2 0-2 16,-5 0 18-16,-3-15 17 15,-8-9 7-15,2-9-11 16,-8-4-12-16,-6-5-10 16,0 1-15-16,-12 5-1 15,-22 3-12-15,-3 11 0 16,4 11-10-16,10 7-39 16,9 4-37-16,14 0-78 15,0 0-55-15,29 0-92 16</inkml:trace>
  <inkml:trace contextRef="#ctx0" brushRef="#br0" timeOffset="25">11469 132 616 0,'0'0'238'16,"0"0"-24"-16,0 0-40 16,0 0-34-16,0 0-60 15,0 0-38-15,8-39-20 16,-5 39-22-16,3 15 0 15,1 27-3-15,0 12 3 16,-1 9 5-16,-2 6-5 16,-4-9 3-16,6-2 3 0,2-16-1 15,-2-12-5 1,0-12 0-16,-1-15-12 0,-5-3-10 16,3 0 1-16,-3 0 5 15,0-21 9-15,0-12-19 16,-3 0 12-16,-22-4 0 15,-5 10-26-15,4 4 34 16,6 4-5-16,3 7 11 16,14 6 2-16,3 4 3 15,0 2-5-15,0 0-9 16,20 0-15-16,26-4-20 16,15-2-91-16,-1-5-114 15,-4-5-144-15</inkml:trace>
  <inkml:trace contextRef="#ctx0" brushRef="#br0" timeOffset="26">11964 0 656 0,'0'0'200'0,"0"0"-41"0,0 0-31 16,0 0-43-16,0 0-42 15,0 0-19-15,67-3-9 16,-54 26-15-16,1 11 12 16,-4 11-1-16,-7 6 0 15,-3 6-6-15,-6 3 1 0,-32 0 7 16,-5-8 9 0,7-8-14-16,8-13 4 0,19-16-1 15,9-7-5-15,0-1-6 16,0-7-1-16,53 0 1 15,41-3 6-15,26-36-6 16,15-7-41-16,-16-2-141 16,-38 7-234-16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2:46:07.68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161 463 482 0,'0'0'117'16,"0"0"21"-16,0 0-24 15,0 0-14-15,0 0-10 16,0 0-22-16,-161-30-2 16,161 30-6-16,0 0-27 15,0 0-20-15,46 0-13 0,52 0 0 16,66 0 10 0,53-12 18-16,53-9 17 0,31 0-27 15,28-6 3-15,7-1-3 16,-1 1-1-16,-14 0-14 15,-37 4 0-15,-41 4 2 16,-32 5-1-16,-30 8 1 16,-27-1 18-16,-27 5 3 15,-31-2-10-15,-25-2-1 16,-21 4-2-16,-18-2-3 16,-1 2 9-16,-14-2-4 15,-7 4-2-15,-4 0-9 16,-1 0 5-16,-5 0-5 15,0 0 0-15,0 0 0 0,0-3 2 16,0-3 4-16,0-8 6 16,-25-5-3-16,-19-2-13 15,-22 3-2-15,-13 1-1 16,-19-2 2-16,-9 4 1 16,6 0 1-16,14 6 1 15,21 0-3-15,16 3 4 16,27 3-4-16,9 3 2 15,11-3-1-15,3 3 0 16,0 0-1-16,0 0-3 16,6 0-5-16,34 0 3 15,27 18 6-15,31 6 4 16,15 0-2-16,11 0 6 0,-17 3 4 16,-20 3-1-1,-24 6-6-15,-22 7 2 0,-18 1 1 16,-20 20 1-16,-3 5-7 15,-44 18 2-15,-39 19-4 16,-34 2-8-16,-10 10-62 16,-3-10-87-16,9-12-233 15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2:46:15.36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184 839 502 0,'0'0'240'0,"0"0"-118"16,0 0-17-16,0 0 30 15,0 0-68-15,0 0-49 16,0 10 22-16,4 38-16 16,-4 21 62-16,0 15-29 15,0 0-13-15,3 13-8 16,11 2-11-16,6-3-6 15,3-9-3-15,-6-24-7 16,-4-24-3-16,-7-20-1 16,-6-13 0-16,0-6 5 15,0-15 47-15,-6-43 10 0,-21-31-48 16,-4-27-14 0,2-19 1-16,-1-15-4 15,-4-9 1-15,8-3-2 0,-1-2-1 16,13 21 0-16,14 20 0 15,0 23-3-15,21 22-1 16,36 20-1-16,19 16 1 16,19 15-6-16,11 15-6 15,8 12-14-15,-10 0-29 16,-21 49-23-16,-27 16-56 16,-42 29-86-16,-14 20-113 15,-77 22-190-15</inkml:trace>
  <inkml:trace contextRef="#ctx0" brushRef="#br0" timeOffset="728">0 1243 404 0,'0'0'274'0,"0"0"-191"16,0 0-34-16,0 0 94 16,174 0-24-16,-74-4-35 15,17-20-18-15,1-6-16 16,-2 0 0-16,-6 0-12 15,-12 3-13-15,-18 9-4 16,-24 3-1-16,-19 9-8 16,-20 6-1-16,-11-3-5 15,-6 3-2-15,0 0-2 16,0 0 2-16,0 0-4 0,0 0-3 16,-12 6-10-16,-16 22 13 15,-4 16 7-15,-3 7-3 16,6 3-2-16,6 4 1 15,6-1-2-15,6 0-1 16,11-9 0-16,0-8 2 16,17-17-1-16,29-17 2 15,15-6 3-15,9-27 5 16,4-21-7-16,-4-15 0 16,-16 0 5-16,-11-6-7 15,-16-4 11-15,-10 1 9 16,-17 3-4-16,0 12-10 15,-8 12 6-15,-28 18-9 0,-10 15-1 16,-5 12-4 0,-2 0-4-16,-7 36 0 0,-4 27-1 15,4 15 5-15,13 7 1 16,18 2 1-16,24 0-2 16,5-3 0-16,11-6 0 15,29-14 1-15,7-22 0 16,-1-24-1-16,8-18 0 15,2 0 3-15,5-33 2 16,8-21-2-16,-2-10-3 16,-3-5 6-16,-7-1-5 15,-7 8 3-15,-13 14-4 16,-3 17 1-16,-11 14-1 16,0 17-1-16,4 0-2 0,7 6 0 15,5 36 0 1,-2 8 1-16,0 10 1 0,-7 7-2 15,-3-7 3-15,-3-9 2 16,-1-11-2-16,-6-13 0 16,-1-13-1-16,1-5-18 15,3-9-46-15,9 0-36 16,8-23-85-16,1-23-164 16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2:46:17.92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72 1616 547 0,'0'0'97'0,"0"0"-40"16,0 0 64-16,0 0-25 16,0 0-42-16,0 0-19 15,-72 44-18-15,75-44-9 16,31 0 14-16,9-9 49 15,13-24 2-15,1-9-15 0,-2-9-15 16,-12-3-7-16,-13 6-14 16,-17 3-3-16,-13 9-3 15,0 9 6-15,0 8-4 16,-17 11-15-16,-6 8-3 16,-5 0-3-16,-1 0-7 15,-8 29 10-15,-4 25 2 16,6 13-1-16,1 5 0 15,13 1 0-15,18-5 2 16,3-1-1-16,11-11-2 16,33-7 0-16,8-19 1 15,12-18-1-15,6-12 3 16,7-15-2-16,10-40 9 16,6-14-2-16,2-6 2 0,-6 0 3 15,-8 0-3-15,-14 9 9 16,-21 12-9-16,-13 17-1 15,-16 19 1-15,-9 13-1 16,-8 1-6-16,0 4-3 16,9 0-1-16,0 0-7 15,11 27 1-15,5 13 0 16,-9-5 6-16,1 5 2 16,-6-13 0-16,-5-6 0 15,-3-9-1-15,0-9 0 16,-3-3 3-16,0 0-2 15,0 0 9-15,0-9 0 0,0-21-8 16,-12-7 0-16,-9 2-2 16,-2 5 3-16,-5 8-3 15,2 14-2-15,-4 8-7 16,-1 0 0-16,-1 20 3 16,-5 35 4-16,-4 14 1 15,4 9 2-15,8 0 1 16,9-5-2-16,13-10 0 15,7-6 0-15,0-21-1 16,30-9 1-16,10-21 0 16,-3-6 4-16,4 0-2 15,-3-39 6-15,3-9-4 16,-4-10 2-16,-8 2-5 0,-4 4 4 16,-12 8 3-1,-7 11 8-15,-6 14-1 0,0 10-8 16,0 9 10-16,0 0-17 15,0 0-3-15,0 9-6 16,0 21 3-16,-3 13 6 16,3 1 1-16,0 1 1 15,14-5-2-15,18-7 1 16,5-9-1-16,1-9 2 16,-1-12-2-16,2-3 1 15,5-9 1-15,6-33 6 16,0-7-6-16,4-7 1 15,-4-5 0-15,-4-2-2 16,-9 6 1-16,1 6-2 16,-9 9 0-16,-9 17 2 0,0 17-4 15,4 8 0-15,-4 0-5 16,9 0 3-16,-1 18 1 16,-5 12 0-16,-7 0 0 15,-5 0 0-15,-8-9 3 16,0-12 0-16,-3-3-1 15,0-6-2-15,0 0 1 16,0 0 4-16,0 0 0 16,-20-6 7-16,-16-15-5 15,-4 6-1-15,-1 0-3 16,7 9-2-16,5 6-2 16,6 0-4-16,-4 9 2 0,2 30-3 15,2 12 9-15,0 9 1 16,11 3 0-16,12-5-2 15,0-10 0-15,43-15-4 16,33-25-10-16,31-8 15 16,17-23-1-16,0-35 2 15,-17-8 0-15,-20-3 1 16,-24-3 2-16,-16-3 8 16,-10-6 12-16,-17-4-4 15,-11 1 5-15,-9 12-14 16,0 9 1-16,0 20-5 15,-9 23 11-15,-5 13-6 16,3 7-12-16,-7 13 0 16,-10 56-7-16,-8 24 7 0,-1 33 2 15,11 9-2-15,21-2 1 16,5 2 0-16,5-5 0 16,21-13-1-16,0-24 2 15,-9-29-2-15,-3-34-2 16,-1-28 1-16,4-2-2 15,26-44 3-15,21-41 8 16,20-26-5-16,12-12 0 16,-5 12-1-16,-15 20-2 15,-15 31-2-15,-21 30 1 16,-11 24-1-16,-2 6-2 0,1 0 0 16,4 30 2-16,5 21 0 15,1 6-1-15,-3 3-11 16,-1-2-25-16,-4-13-22 15,4-9-31-15,-8-12-47 16,-3-15-59-16,-5-9-187 16</inkml:trace>
  <inkml:trace contextRef="#ctx0" brushRef="#br0" timeOffset="871">3615 1242 756 0,'0'0'151'15,"0"0"-61"-15,0 0 31 16,0 0 17-16,0 0-48 16,0 0-63-16,-19-45-9 15,19 49-12-15,3 31-6 16,10 17 38-16,-2 17-6 16,-11 9-7-16,0 3-5 15,0 0-7-15,-8-14 4 16,5-19-13-16,3-15-4 15,0-15 1-15,0-13 1 16,0-5-2-16,0 0 5 0,0 0 4 16,0-23 2-1,0-35-3-15,14-23-6 0,9-24-2 16,3-12 2-16,2-6-1 16,-4 2 3-16,-9 18-3 15,-4 26-1-15,-5 28 0 16,-6 25 0-16,3 16 1 15,-3 8-1-15,8 0-6 16,15 23-4-16,4 41 4 16,10 26 6-16,-1 12-1 15,1 9 1-15,3-2 0 16,-3-14 4-16,7-13-4 16,-9-25 0-16,-7-21-1 0,-5-14 2 15,-10-20-1-15,-8-2 0 16,1 0 4-16,6-18 1 15,5-33 15-15,11-27-11 16,-2-15 2-16,-2-24 2 16,-4-13-8-16,-11-8-3 15,-9 8 1-15,0 28 0 16,0 36-1-16,0 33 1 16,0 27-3-16,0 6 0 15,0 0-3-15,0 18-16 16,0 36-39-16,14 21 10 15,16 10-87-15,4 2-81 16,3-3-50-16,-1 4-99 0</inkml:trace>
  <inkml:trace contextRef="#ctx0" brushRef="#br0" timeOffset="1268">4601 1417 613 0,'0'0'185'15,"0"0"-54"-15,0 0 2 16,0 0-5-16,0 0-33 16,0 0-40-16,-79-94 0 15,79 94-39-15,-3 0-16 0,-8 42-13 16,-6 19 13 0,-3 17 3-16,4 1-3 0,5-2 3 15,11-7-4-15,0-16 2 16,21-15-2-16,22-18 1 15,11-21 0-15,2 0 2 16,5-21 4-16,-4-30 7 16,-11-9 15-16,-8-9 21 15,-20-7-7-15,-10-8-1 16,-8 6-7-16,-8 9-24 16,-31 17 4-16,-9 19-14 15,-1 18-2-15,12 9 0 16,7 6-7-16,16 0-19 15,14 39-55-15,0 15-8 16,11 13-41-16,36-1-59 0,2 0-49 16,9-12 5-1,8-12-155-15</inkml:trace>
  <inkml:trace contextRef="#ctx0" brushRef="#br0" timeOffset="1936">5083 1666 23 0,'0'0'207'0,"0"0"30"15,0 0 3-15,0 0-26 16,0 0-51-16,0 0-39 15,124-189-4-15,-124 147-47 16,0 5-9-16,0 8-12 16,-14 4-8-16,-6 11-8 15,-3 10-19-15,0 4-17 16,-1 0 0-16,-7 39-3 0,-4 19 4 16,1 11-1-16,4 12 2 15,16-9-1 1,11 1-1-16,3-13-1 0,0-10 0 15,20-10-3-15,10-22 0 16,4-12-1-16,9-6 4 16,10-27 1-16,10-33 4 15,4-15-1-15,-3-12-1 16,-7-13 3-16,-10-14-1 16,-7-25 1-16,-14-11 4 15,-9-1 0-15,-14 10 2 16,-3 30-2-16,0 33 2 15,-17 35 6-15,-1 26 3 16,4 13-9-16,8 4-11 0,-8 43-5 16,-3 41-7-16,-7 36 12 15,4 21 3-15,11 7-1 16,6 5-2-16,3-8 0 16,0-13 1-16,23-17-1 15,17-28-3-15,10-24 2 16,0-24-2-16,1-27-1 15,4-12 4-15,9-36 0 16,3-31 5-16,-1-16-2 16,-11-2 1-16,-18-5-1 15,-14-3 0-15,-17 2 0 0,-6 8 4 16,0 16-1 0,-11 22 7-16,-7 24-3 0,4 12 9 15,3 9-9-15,5 0-10 16,-14 45-10-16,-4 24 4 15,1 21 6-15,9 1 1 16,14-7-1-16,0-15-2 16,17-8 2-16,20-13-1 15,1-13-5-15,8-8-38 16,10-17-52-16,8-10-34 16,16 0-157-16,10-16-211 15</inkml:trace>
  <inkml:trace contextRef="#ctx0" brushRef="#br0" timeOffset="2417">6834 1326 267 0,'0'0'597'0,"0"0"-505"15,0 0 40-15,0 0 8 16,0 0-42-16,0 0-68 15,-90-30-27-15,90 30 0 16,34 0-3-16,18 0 18 16,20 3 12-16,15-3 13 15,9 0-5-15,-10 0-13 16,-22-9-5-16,-24 7-11 0,-23-2 0 16,-13 2-2-16,-4 2 5 15,0-6 14-15,0-7 5 16,-11-8 11-16,-25 0-35 15,-18 1-3-15,-13 1-4 16,-3 7 3-16,7 6-2 16,19 3 3-16,24 3 1 15,17 0-2-15,3 0-3 16,0 0-2-16,12 3-8 16,37 21 10-16,17 3 4 15,13-3-2-15,-1-2 3 16,-5-1-4-16,-19-4-1 0,-11 5 3 15,-16-1-1 1,-16 2-1-16,-11 10-1 16,0 4 0-16,-35 11-16 0,-31 3-33 15,-12 6-50 1,-1-5-94-16,2-8-301 0</inkml:trace>
  <inkml:trace contextRef="#ctx0" brushRef="#br0" timeOffset="46293">8913 719 429 0,'0'0'168'0,"0"0"-79"16,0 0 3-16,0 0 32 0,0 0 11 15,0 0-54 1,-97-151-15-16,87 85 0 0,0-9-3 15,-1-6-17-15,-1 0-6 16,-14 2-19-16,-8 10 0 16,-13 18-5-16,-7 12-8 15,1 21-8-15,-4 18 0 16,-7 3-1-16,-3 51 0 16,-5 27-3-16,5 25 4 15,6 14-1-15,15 9 1 16,21 1-1-16,25-7 0 15,0-9-2-15,54-6-1 16,27-5-1-16,15-7-2 16,11-6 0-16,0-3 3 15,-17-5 4-15,-19-4-2 0,-27-2 5 16,-24-1-3-16,-20-7 2 16,0-1-2-16,-23-1 0 15,-35-12-2-15,-22-6 5 16,-21-12-2-16,-9-14-1 15,-13-16-4-15,2-6-3 16,5-6 1-16,12-31-1 16,17-17-14-16,33-21-29 15,45-12-61-15,18-7-87 16,75 7-130-16,32 15-184 16</inkml:trace>
  <inkml:trace contextRef="#ctx0" brushRef="#br0" timeOffset="46849">8944 1456 349 0,'0'0'328'0,"0"0"-185"16,0 0-4-16,0 0-15 16,0 0 0-16,0 0-50 15,9-139-32-15,-9 139-11 16,0 0-29-16,0 4-2 15,0 38-10-15,0 14 10 16,0 8 5-16,0-1-4 0,20-9-1 16,11-6-1-16,-2-15 1 15,4-9 1-15,1-15-1 16,3-9-1-16,-4 0 1 16,4-27 2-16,-3-21 4 15,-4-2-2 1,-7-8-2-16,-9-2 4 0,-8 2-4 15,-6 8 1-15,0 17 1 16,0 18-3-16,0 11 8 16,0 4-9-16,0 0-9 15,0 27-3-15,14 19 11 16,2 5 2-16,7-3-2 16,14-6 1-16,3-18 0 15,10-9 0-15,1-15 1 16,-1 0-1-16,4-12 7 0,-8-21-4 15,-10-9 0-15,-11-6 2 16,-16-10-1-16,-9 2 1 16,0-2-3-16,-23 10-2 15,-17 15-1-15,6 15-2 16,7 9-5-16,10 9-11 16,17 0-58-16,0 36-32 15,5 18-12-15,38 6-31 16,16-2-57-16,19-7 21 15,5-15-31-15</inkml:trace>
  <inkml:trace contextRef="#ctx0" brushRef="#br0" timeOffset="47624">10263 1477 226 0,'0'0'252'16,"0"0"-79"-16,0 0-33 0,0 0 21 16,20-160-39-16,-53 121-68 15,-10 6 5-15,-11 6-24 16,7 12-15-16,7 9-20 15,11 6-2-15,5 0 0 16,-1 39-3-16,10 9 5 16,7 12 2-16,8-6-2 15,8-6-4-15,32-11-7 16,13-13-13-16,1-12 3 16,-7-12 6-16,-4 0 7 15,-13 0 8-15,-7 0 1 0,-3-18 4 16,-6 3 1-16,-8 2-5 15,-3 8 5-15,-3 5 4 16,0 0-10-16,3 0-3 16,8 0-12-16,16 5 8 15,22 11 5-15,15-7 2 16,16-9-2-16,10 0-1 16,-9-27 3-16,-11-15 1 15,-13-3-1-15,-17-7 8 16,-13 2 20-16,-16 4 26 15,-11 1 9-15,0 6 12 16,-8 12-21-16,-15 6-17 16,5 12-10-16,9 9-9 0,-5 0-18 15,-1 48-7-15,-5 48 7 16,6 34 3-16,14 26-3 16,6 24 11-16,37 10-5 15,12 9-3-15,-6-7 1 16,-2-32-2-16,-13-41-1 15,-11-40 0-15,-14-40-1 16,-4-21 4-16,-5-15-4 16,0-3 10-16,-5-30 46 15,-27-46 5-15,-9-38-57 16,-2-24 4-16,3-33-6 16,-4-22-2-16,12-15 0 0,12-5-7 15,6 11-4 1,11 13-7-16,3 29 3 0,0 40-1 15,0 33 5-15,0 36 4 16,3 29 1-16,37 17-12 16,16 5-6-16,15 39 3 15,2 37 10-15,-6 28 1 16,-13 16-2-16,-17-2 10 16,-14-4-9-16,-16-20 9 15,-7-16 0-15,0-12-3 16,-35-9-45-16,-31-9-57 15,-13-9-52-15,-10-9-30 16,2-12-87-16,15-18-237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1:50:36.96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2962 156 314 0,'0'0'161'15,"0"0"-49"-15,0 0-2 0,0 0-6 16,0 0-24-16,0 0-13 16,0-12-5-16,0 9 7 15,0 3-5-15,0 0-8 16,0-3 0-16,0 3-9 15,0 0-7-15,0 0-19 16,0 0-7-16,0 0-1 16,0 0-6-16,0 0 4 15,0 0-4-15,0 0-4 16,0 0 4-16,0 0-6 16,0 0 5-16,0 0-4 15,0 0-2-15,0 0 0 0,0 0-3 16,0 0 6-16,0 0-5 15,0 0 4-15,0 0-1 16,0 0-1-16,0 0-4 16,0 0-1-16,0 0-14 15,0 0-69-15,0 0-82 16,0 3-104-16,0 6-197 16</inkml:trace>
  <inkml:trace contextRef="#ctx0" brushRef="#br0" timeOffset="-3431">105 270 195 0,'0'0'656'15,"0"0"-525"-15,0 0 21 16,0 0-22-16,0 0-36 16,0 0-52-16,0 0-23 15,0 0-7-15,86-132-5 16,-62 132 3-16,7 0-10 15,-8 30 0-15,0 18-4 16,-6 15-2-16,-10 15 3 16,-7 6-1-16,0 3 3 0,-38-5-2 15,-8-13 3 1,2-23-7-16,4-17-9 0,4-17 7 16,2-12 9-16,11 0 5 15,0 0 5-15,6-20 4 16,11-11 10-16,-2-2 1 15,8-9-7-15,0 3-1 16,0 3-1-16,0 12-4 16,17 9-6-16,3 15-2 15,3 0-4-15,11 0-6 16,2 18 6-16,4 15 0 16,8 0 0-16,-1 0 1 15,3 3-1-15,-4-3 2 16,-3-3 0-16,-5-3-2 0,-9 0-47 15,-6-3-74-15,-2-5-126 16,-1-13-175-16</inkml:trace>
  <inkml:trace contextRef="#ctx0" brushRef="#br0" timeOffset="-2792">928 210 662 0,'0'0'164'0,"0"0"-23"15,0 0-5-15,0 0-40 16,0 0-21-16,0 0-33 16,-57-48-35-16,57 45-7 15,20 3 0-15,23 0 11 16,21 0 3-16,5 0 0 15,12 0 9-15,0 0-8 16,-12-3-3-16,-5-3-2 16,-21 0 1-16,-13 3 6 15,-13 3 3-15,-17 0-14 16,0 0 0-16,0 0-6 16,0 0-10-16,-14 18 9 15,-19 12 1-15,-13 12 22 0,-8 0 0 16,1-3-18-16,2 0 5 15,10-6-1-15,9-12-3 16,18-8-1-16,5-7-4 16,9-6 1-16,0 0 2 15,0 0-3-15,0 0 3 16,0 0-1-16,0 0 0 16,20 0-1-16,6 0 1 15,11 0 4-15,4 0-6 16,2 0 0-16,0 0-1 15,1 15-3-15,-4 12 4 16,-7 3-1-16,-7 6 1 16,-9 6 0-16,-6-3-4 0,-11-6 3 15,0-3 1-15,0-6 0 16,-20-3-5-16,-24-3 5 16,-13 1 5-16,-6-4 2 15,-1-9-2-15,7-6-5 16,10 0 0-16,10 0-7 15,14 0-42-15,13-19-47 16,10-2-86-16,7-12-102 16,50-9-168-16</inkml:trace>
  <inkml:trace contextRef="#ctx0" brushRef="#br0" timeOffset="2871">1981 207 358 0,'0'0'229'0,"0"0"-72"16,0 0-8-16,0 0-16 15,0 0-6-15,0 0-17 16,-5-55-25-16,5 53-30 16,0-2-5-16,0 4-17 15,0 0-12-15,0 0-9 16,0 0-12-16,0 0-1 16,0 0-8-16,-9 10 6 15,-1 14 3-15,-1 3 2 16,5 3 0-16,6-3-2 15,0 0 1-15,0 3-1 16,0 0 0-16,27 6 1 0,7 1 0 16,9-2-1-1,1-4 3-15,-1-4-3 16,-4 0 2-16,-8-3-1 0,-5 0 0 16,-9 0 0-16,-11 0 2 15,2 0-3-15,-8 0 2 16,0 0 2-16,-8-3 2 15,-24-2-6-15,-12-2 0 16,-4-7 8-16,2-10-8 16,-1 0-2-16,7 0-12 15,0 0-32-15,10-25-51 16,16-25-74-16,14-26-103 16</inkml:trace>
  <inkml:trace contextRef="#ctx0" brushRef="#br0" timeOffset="3121">2143 81 558 0,'0'0'271'16,"0"0"-173"-16,0 0 26 16,0 0-3-16,0 0-22 15,0 0-19-15,3-12-45 16,25 6-22-16,8-3 1 15,15-1-6-15,5-2 2 16,11 1-7-16,1 1-2 16,-5 4-1-16,-7 6-22 0,-9 0-73 15,-10 0-36-15,-14 12-99 16,-6 15-144-16</inkml:trace>
  <inkml:trace contextRef="#ctx0" brushRef="#br0" timeOffset="3637">3204 207 445 0,'0'0'291'16,"0"0"-128"-16,0 0 5 0,0 0-15 15,0 0-33 1,6-157-40-16,-20 139-24 0,-1 3-20 15,-10 7-10-15,1 4-23 16,-2 4-3-16,0 0-3 16,-8 4 1-16,1 25-5 15,-1 10 6-15,5 3 1 16,15 7-1-16,14-4-2 16,0 0 0-16,6-9-17 15,31-14-21-15,10-17 7 16,10-5 21-16,6 0 13 15,-5-21 6-15,-12-3-3 16,-16 3 7-16,-13 3 19 16,-8 6 9-16,-4 0 8 15,-2 6-17-15,-3 0 4 0,0 6-11 16,0 0-9-16,0 0-12 16,0 0-1-16,0 12-2 15,0 24-14-15,0 21 16 16,0 13 0-16,0-1 2 15,0 0 1-15,0-6 1 16,0-6-1-16,0-12-1 16,3-6-2-16,6-9-10 15,2-5-59-15,-2-7-47 16,5-9-41-16,13-9-78 16,19-4-63-16,21-44-382 15</inkml:trace>
  <inkml:trace contextRef="#ctx0" brushRef="#br0" timeOffset="3988">3838 108 671 0,'0'0'155'16,"0"0"-56"-16,0 0 32 16,0 0-20-16,0 0-12 15,0 0-21-15,-99-37-38 16,99 37-14-16,6-2-23 15,34 2 4-15,16 0-1 16,15 0 1-16,-4 0 2 16,-11-4-3-16,-13 4-3 0,-9-2 5 15,-14 2 5 1,-10 0 11-16,-6 0 1 0,-4 0-5 16,0 0-9-16,0 0-9 15,0 21 3-15,0 20 0 16,0 20 6-16,0 5 8 15,-10-2-6-15,-4-2-4 16,1 1-2-16,-1 1-5 16,-6-8-2-16,0-1-7 15,-6-10-84-15,-4-12-161 16,13-15-421-16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2:47:09.66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234 1 788 0,'0'0'49'15,"0"0"-49"-15,-194 0-21 16,154 3-101-16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2:47:06.79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12 1304 324 0,'0'0'190'16,"0"0"-73"-16,3-187-11 15,7 121-3-15,-3 5-1 16,-3 16-2-16,-4 15-17 15,0 12-18-15,0 12 2 16,0 6-14-16,0 0-36 0,0 24-17 16,0 39-12-16,-11 31 12 15,-2 20 12 1,9 12-8-16,4 3-3 16,0-2 2-16,17-13-1 0,23-15 0 15,10-26-2-15,4-23 1 16,-1-19-1-16,4-25 1 15,10-6 0-15,10-15 5 16,2-34-6-16,-4-11 9 16,-15-5-5-16,-16-5-3 15,-18 4 5-15,-17 3-4 16,-9 11 2-16,0 11 2 16,-18 11-1-16,-13 12 1 15,1 8 1-15,2 10-7 0,-1 0-4 16,5 28 0-16,1 26-1 15,9 15 1-15,14 3 3 16,0-5 0-16,28-7 1 16,22-16-4-16,10-13 1 15,30-23-4-15,17-8 7 16,13-14 0-16,4-38 1 16,-24-11 3-16,-19-9-1 15,-11-13-1-15,-18-7 6 16,-11-7-4-16,-18 2 17 15,-18 10 22-15,-5 18 11 0,-8 17-17 16,-18 16-14 0,-1 16-6-16,10 13-5 0,3 7-12 15,2 13-1-15,-2 47-2 16,0 33 3-16,5 24 2 16,5 24 1-16,4 16-3 15,0 20 1-15,0 19-1 16,0 17 0-16,0 4 0 15,17-13 0-15,4-20-3 16,-3-48-7-16,7-43-4 16,-2-42-6-16,4-31-22 15,13-20 27-15,16-27 15 16,18-44 3-16,-7-22-3 16,-14-16-1-16,-33-14 1 15,-20-10 0-15,-16-5-8 0,-44 8-10 16,-10 16-5-1,-8 27 12-15,15 24 7 0,20 18 4 16,19 12 2-16,21 6 1 16,3 0-3-16,23-7-8 15,41-11 8-15,26-9-2 16,14-6 2-16,-8-6 0 16,-12-3 2-16,-27 0 1 15,-11-10 0-15,-11 4-2 16,-20 0 3-16,-10 6 9 15,-5 12 6-15,0 11 6 16,-17 13-9-16,0 15 4 0,10 13-8 16,3 5-3-1,1 29-9-15,3 46-13 0,-3 34 13 16,3 17 0-16,0 4 1 16,14-7-2-16,18-11 1 15,12-19 0-15,4-22 0 16,-2-23-22-16,7-20-42 15,4-28-49-15,-4 0-82 16,-16-36-54-16,-34-21-169 16</inkml:trace>
  <inkml:trace contextRef="#ctx0" brushRef="#br0" timeOffset="139">1877 1501 442 0,'0'0'196'15,"0"0"-153"1,0 0-8-16,0 0-24 0,213-33 10 15,-86 27-12-15,0 1-9 16,-20 1-7-16,-29 2-107 16,-15-2-177-16</inkml:trace>
  <inkml:trace contextRef="#ctx0" brushRef="#br0" timeOffset="608">4125 1794 281 0,'0'0'341'0,"-197"-112"-196"15,94 49-41-15,-1-15 7 16,4-6-2-16,11-7-45 15,14-5-11-15,26-7-22 16,22-1-11-16,16-10-10 16,11-4-2-16,3-3-8 15,35 13-11-15,8 24 11 16,12 27-8-16,2 30 8 0,-4 24 0 16,1 3-1-1,-17 54-3-15,-16 49-4 0,-24 44 2 16,-34 27 6-1,-50 19 3-15,-29 2-3 0,-7-11 1 16,9-34 2-16,32-45-2 16,35-45 3-16,27-35-4 15,17-19 2-15,0-6-1 16,3 0 2-16,75-40 2 16,55-26 19-16,64-21-23 15,37-9-1-15,3 9-1 16,-20 21-46-16,-43 14-133 15,-44 29-71-15,-43 13-84 16</inkml:trace>
  <inkml:trace contextRef="#ctx0" brushRef="#br0" timeOffset="1307">5088 1119 629 0,'0'0'224'0,"0"0"-82"15,0 0-18-15,0 0-4 16,0 0-54-16,0 0-55 16,-6 19-5-16,6 59-6 15,0 21 20-15,0 6 0 16,0 3-10-16,9-5 0 16,8-13-5-16,0-24 4 0,-4-24-5 15,-6-21-3 1,-3-17 6-16,-4-4 2 0,0-9 34 15,0-51 41-15,-4-31-74 16,-9-32-4-16,9-22-4 16,4-17-1-16,0-22-2 15,0-11-1-15,0 2-5 16,0 10 2-16,14 23-6 16,10 34 3-16,8 27 5 15,9 33-7-15,8 27 2 16,19 27-8-16,8 12 0 15,11 35 6-15,-6 50-6 16,-18 35 5-16,-30 37-2 16,-33 33-3-16,-23 14 2 0,-53-3-4 15,-11-23-1-15,12-31 7 16,29-38 3-16,29-28 9 16,17-24-2-16,0-18-2 15,31-9 2-15,29-12 0 16,16-6 2-16,25-12-1 15,18 0 1-15,19-30 0 16,-1-24 5-16,-7-6-3 16,-20-6 4-16,-23 5 3 15,-27 7-2-15,-19 9 10 16,-24 15 14-16,-11 15 13 16,-6 9-7-16,0 6-26 15,0 0-11-15,0 15-14 0,0 42 6 16,-6 15 8-16,-8 13 0 15,11-10 2-15,3-6-2 16,0-9 0-16,0-12 0 16,20-11 0-16,6-14-12 15,8-11-38-15,7-12-73 16,11 0-50-16,3-45-70 16,-6-14-57-16</inkml:trace>
  <inkml:trace contextRef="#ctx0" brushRef="#br0" timeOffset="1601">6707 1036 352 0,'0'0'124'0,"0"0"-18"16,-127-181-42-16,92 142 23 15,12 15-6-15,6 12-26 16,8 12-16-16,6 0-35 16,3 12-4-16,0 33-2 15,0 13 1-15,18-8-1 16,27-7-7-16,5-20-6 15,10-19 15-15,-4-4 19 16,-9-6 22-16,-13-33 38 16,-17-7 20-16,-17-5-26 15,0 6-48-15,-23 2-25 16,-18 16-9-16,-8 16 1 16,4 11-33-16,9 5-29 15,13 44-18-15,15 14-8 16,8 15-32-16,0 6-49 0,11 3-124 15</inkml:trace>
  <inkml:trace contextRef="#ctx0" brushRef="#br0" timeOffset="2640">7080 1462 293 0,'0'0'193'16,"0"0"-50"-16,174-23-12 16,-140-14 9-16,-18-5-28 15,-12 0-19-15,-4-3-23 16,0 0-30-16,-34 9-4 15,-9 11-8-15,-7 11-20 0,-7 14-7 16,-4 3 1 0,1 35-4-16,10 17 7 0,13 2-10 15,21 3 5 1,16 0 0-16,0 4-1 0,36-7 2 16,11-9-1-16,1-12 8 15,-13-18-7-15,-11-6 3 16,-7 3-1-16,0 9-2 15,-3 18 1-15,1 22-2 16,-4 20 37-16,-8 21 5 16,-3 22-8-16,0 20 10 15,-9 19-4-15,-11 4-18 16,3 8-3-16,0 6 0 16,3-7-11-16,1-8 2 15,2-25-10-15,8-27 5 0,-6-33-3 16,1-30 1-1,5-29-3-15,-6-17 1 0,-11-8 1 16,-24-11 21-16,-30-40 2 16,-29-28-23-16,-17-17 4 15,-1-6-6-15,14-10-9 16,31-2-1-16,32-9-5 16,44-15 0-16,47-25 6 15,97-38-3-15,70-31-3 16,56-27 9-16,30-11-9 15,-2 11-10-15,-34 12 17 16,-53 22 6-16,-64 32-9 16,-70 33 11-16,-61 38 2 15,-16 34-1-15,-50 31 2 0,-16 24 0 16,-7 27-2-16,-2 6-1 16,-1 54-3-16,-4 49 3 15,10 34 1-15,16 20-1 16,27 5 3-16,24-5-1 15,3-19 0-15,10-17-2 16,33-19 0-16,14-21 2 16,-1-24 0-16,-2-21-1 15,-13-20-1-15,-9-16 5 16,2 0-1-16,-1-37 5 16,1-17-2-16,0-9 2 0,-4 9-8 15,-7 11 3 1,-3 16-1-16,0 13-3 0,10 14-1 15,13 0-4-15,21 0-3 16,13 27 6-16,16 8 0 16,17-4 2-16,11-10 0 15,3-12 0-15,0-9 1 16,-11 0 3-16,-17-24-3 16,-15-21 4-16,-14-18-1 15,-13-22 7-15,-14-14 16 16,-13-24-3-16,-15-18-6 15,-12-13-2-15,0 7-5 0,-15 20 1 16,-20 31-7 0,-2 36 3-16,8 27-4 0,2 27-4 15,-4 6-4-15,-4 75-2 16,-6 45 2-16,7 36 4 16,25 16 0-16,9-6 0 15,40-22-2-15,33-18-9 16,8-24-27-16,3-26-17 15,-12-22-43-15,-17-24-53 16,-26-21-39-16,-23-9 39 16,-6-9-6-16,-35-43-121 15</inkml:trace>
  <inkml:trace contextRef="#ctx0" brushRef="#br0" timeOffset="2751">9136 1207 50 0,'0'0'471'15,"0"0"-263"-15,0 0-77 0,0 0-45 16,0 0-79-1,0 0 2-15,336-117-9 0,-87 107-90 16,22-1-328-16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2:58:45.31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59 135 665 0,'0'0'104'16,"0"0"65"-16,0 0-34 0,0 0-33 15,0 0-22 1,0 0-44-16,-50-135-36 0,47 150-8 16,3 39-4-16,0 18 12 15,-3 19 4-15,3 13-2 16,0 5-1-16,0 14 1 15,0 13-2-15,0 11-2 16,9 6-115-16,5 3-61 16,2 1-83-16,1-13-335 15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2:58:45.54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0 420 0,'0'0'222'0,"0"0"-109"16,0 0-17-16,0 0-64 15,0 0-16-15,0 0 24 16,0 45 12-16,7-6-34 16,3 6-6-16,-4 18-5 15,2 7-6-15,-2 11 4 16,-6 12-5-16,0 3-2 15,0 12-55-15,0 4-45 16,-11-1-114-16,-4-6-94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2:58:45.77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50 0,'0'0'360'0,"0"0"-338"16,0 0 104-16,0 0-27 16,17 207 28-16,-11-146-78 15,0 5-28-15,2 15-3 16,-5 9-6-16,-3 3-5 16,0 0-5-16,0 4 2 15,0-7-2-15,0-3-2 0,0-2 0 16,0-10-69-1,0-6-77-15,0-6-272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2:58:34.30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7650 207 224 0,'0'0'658'15,"0"0"-407"-15,0-154-73 16,0 124-70-16,0 15-15 16,0 9-34-16,0 6-33 15,0 0-22-15,0 10-4 16,0 38-1-16,0 18 1 16,0 11 9-16,0 8-6 15,16 5 0-15,11 13 0 16,3 14-2-16,-1 9 3 15,-5 9-4-15,-10 13-47 16,-14 5-91-16,0 1-97 0,0-16-117 16,-17-11-482-16</inkml:trace>
  <inkml:trace contextRef="#ctx0" brushRef="#br0" timeOffset="240">7729 1888 658 0,'0'0'254'0,"0"0"-79"16,0 0-3-16,0 0-79 15,0 0-73-15,0 0-15 16,-59 12-5-16,51 51 10 16,8 10-10-16,0 8 4 0,0 12-2 15,0 13-1-15,0 17-1 16,0 18-1-16,0 10-92 15,4-4-51-15,0-3-38 16,-4-11-77-16,0-17-380 16</inkml:trace>
  <inkml:trace contextRef="#ctx0" brushRef="#br0" timeOffset="451">7639 3912 554 0,'0'0'146'0,"-46"190"-11"15,19-70 8-15,4 12 9 0,3 4-79 16,3 5-29-16,3 22 34 16,-3 11-41-16,4 10-21 15,3 8-5-15,3-5 0 16,7-10-7-16,0-5-1 16,0-19-1-16,17-18-2 15,1-29-46-15,-6-31-171 16,-4-15-143-16</inkml:trace>
  <inkml:trace contextRef="#ctx0" brushRef="#br0" timeOffset="1364">11731 562 617 0,'0'0'203'16,"0"0"-76"-16,0 0-17 16,0 0-41-16,0 0-23 15,0 0-27-15,122-103-16 16,-97 103 10-16,-7 10-11 16,-4 23 1-16,-14 9-3 15,0 5 9-15,0 1-8 16,-26 1 9-16,-8-7-8 15,4-6 2-15,-4-9-2 16,5-9 1-16,3-6 4 16,9-5-7-16,6-5 1 15,11-2 1-15,0 0 0 16,0 0-2-16,43 0-8 0,18 0 5 16,16-18 3-16,13 3 0 15,-3 0 0-15,3 0 1 16,-3 3-3-1,-1 0 2-15,-8 6-57 0,-21 3-124 16,-27 3-83-16,-27 0-321 16</inkml:trace>
  <inkml:trace contextRef="#ctx0" brushRef="#br0" timeOffset="1844">11991 216 569 0,'0'0'223'0,"0"0"-78"0,0 0-9 16,0 0-12-16,-133-160-43 16,105 160-39-16,-5 0-25 15,-13 18-13-15,-12 30 1 16,-5 22-4-16,-4 17 0 15,4 12 0-15,2 10 0 16,18 2-1-16,16 0 3 16,24-3-2-16,3-2-1 15,36-8 0-15,38-16 0 16,27-21 0-16,22-23-1 16,7-22 1-16,8-16 1 0,-8 0 0 15,-3-40 9-15,-11-17-7 16,-1-9 39-16,-13-12 27 15,-21-9-11-15,-24-7-11 16,-24-8-12-16,-25-3-7 16,-8-1-15-16,-31 13-2 15,-36 9-3-15,-20 15-6 16,-17 12-1-16,-9 12-1 16,0 18 0-16,15 20-5 15,25 7-19-15,16 15-37 16,17 45-63-16,13 21-81 15,-4 16-102-15,-7 14-357 0</inkml:trace>
  <inkml:trace contextRef="#ctx0" brushRef="#br0" timeOffset="2301">11470 1191 270 0,'0'0'494'15,"0"0"-338"-15,0 0-1 0,0 0-8 16,0 0-40-16,0 0-28 15,23-136-25-15,-23 136-16 16,0 0-20-16,0 0-18 16,-31 24 2-16,-18 15-2 15,-18 15 10-15,-7 9-4 16,1 3-3-16,3 4 7 16,-1 2-7-16,12 0 9 15,5-3-6-15,13-9 3 16,9-5-6-16,8-19 1 15,7-7-1-15,7-10 1 0,6-11-2 16,1-1 0-16,3-7 2 16,0 0 0-16,0 0 0 15,0 0-4-15,0 0-18 16,7 0-54-16,10 6-79 16,-3 6-142-16,-5 18-133 15</inkml:trace>
  <inkml:trace contextRef="#ctx0" brushRef="#br0" timeOffset="2751">10417 2050 637 0,'0'0'194'16,"0"0"-82"-16,0 0 32 16,0 0-19-16,0 0-49 15,0 0-27-15,-63-89-13 16,63 89-12-16,0 0-13 16,0 0-9-16,0 0-2 15,0 0-8-15,0 8 2 16,6 17 6-16,20 2 3 0,-2 0 2 15,10-4-1-15,-5 4-4 16,5-2 5-16,-4-2 1 16,1-1-4-16,-8 2 2 15,-3-3-2-15,-7 0 3 16,-7 0 1-16,-6 0 4 16,0 0-5-16,0 0-1 15,0-6-2-15,-13 1 4 16,-13-8 0-16,-11-1 2 15,0-5-8-15,-4-2-44 16,9 0-75-16,9 0-101 16,5-9-97-16,15-15-287 15</inkml:trace>
  <inkml:trace contextRef="#ctx0" brushRef="#br0" timeOffset="2830">10417 2050 491 0</inkml:trace>
  <inkml:trace contextRef="#ctx0" brushRef="#br0" timeOffset="2955">10417 2050 491 0,'27'-168'172'0,"-27"159"-4"0,0 6-39 0,0 0-27 16,0 0-41-16,20 3-46 15,12 0-4-15,20 0 2 16,3 0 5-16,3 0-10 16,2 0-6-16,-13 0-2 15,-18 6-95-15,-15 0-139 16,-14-3-128-16</inkml:trace>
  <inkml:trace contextRef="#ctx0" brushRef="#br0" timeOffset="3410">10427 1470 582 0,'0'0'143'0,"0"0"15"15,0 0-34-15,-208-90-33 16,161 90-20-16,-2 0-24 16,-9 45-22-16,-5 24-7 15,-1 21 14-15,4 19-9 0,21 14-11 16,11 3 0 0,16 3-7-16,12-8 1 0,0-7-4 15,35-2 0-15,29-16-1 16,20-6 0-16,23-21 5 15,17-15-1-15,0-17-4 16,0-20 7-16,-11-11 0 16,-9-6-1-16,-8-8 13 15,-6-32 29-15,-9-11 3 16,-21-15 3-16,-13-6-5 16,-10-9-3-16,-20-16-17 15,-11-13-7-15,-6-11-9 16,-3-11-1-16,-41 8-7 15,-16 19-3-15,-18 18-3 0,-5 29-3 16,4 19 1-16,7 18-19 16,29 19-28-16,20 2-33 15,13 2-45-15,10 37-66 16,4 7-81-16,53 8-121 16</inkml:trace>
  <inkml:trace contextRef="#ctx0" brushRef="#br0" timeOffset="3974">12572 1097 617 0,'0'0'201'0,"0"0"-49"16,0 0-22-16,0 0 0 15,0 0-31-15,0 0-30 16,0 0-27-16,-83-130-22 16,106 130-16-16,40 19-2 15,27 29 12-15,20 15 19 16,11 9-2-16,0 10-13 15,-4-5-5-15,-7-4-3 16,-16-10-1-16,-15-12-4 16,-15-9-1-16,-18-5 0 0,-8-10-2 15,-7-7 4 1,-16-5-5-16,-1-3-1 16,-8-3 1-16,-3-5 3 15,-3 2-4-15,0 0 0 0,5 5-36 16,-5 11-58-16,0 5-55 15,0 3-113-15,0 9-66 16</inkml:trace>
  <inkml:trace contextRef="#ctx0" brushRef="#br0" timeOffset="4543">13779 2059 595 0,'0'0'124'15,"0"0"83"-15,0 0-94 16,0 0 3-16,0 0-45 15,0 0-29-15,-13-138-32 16,49 135-9-16,1 3 2 16,3 0-2-16,-2 0 1 15,-9 16-2-15,-6 1 0 16,-6 4-1-16,-14 3-10 0,-3 1-10 16,0 2 4-1,-3-6-4-15,-20 0 13 0,3-9 8 16,6-3 0-16,5 3 0 15,6-3 0-15,3 0-1 16,0 2-6-16,0 2 4 16,3-1-6-16,23 0-7 15,3 0 16-15,9 0-1 16,-4 0 1-16,-5 3 0 16,-2 0 4-16,-7 3-4 15,-3 0 5-15,-8 3 2 16,-9 0 5-16,0 0-4 0,0 1 19 15,-12-1-14-15,-22-7 15 16,4-1-18-16,-7-5-3 16,4-4 0-16,5-4-7 15,2 0-6-15,6 0-51 16,0 0-70-16,7-4-118 16,6-17-177-16</inkml:trace>
  <inkml:trace contextRef="#ctx0" brushRef="#br0" timeOffset="5001">14003 1608 467 0,'0'0'223'16,"0"0"-53"-16,0 0-53 0,-224-66-7 15,131 66-33-15,-8 15-10 16,-3 34-9-16,8 13-4 15,6 13-18-15,15 16-11 16,15 5-9-16,13 12-5 16,10 6-3-16,19 19-2 15,13 12-6-15,5 2 0 16,51 7 0-16,36-23 6 16,29-28-6-16,22-28 2 15,5-35-2-15,10-32 2 0,2-8 4 16,-9-27 4-1,5-33 17-15,-7-12 23 0,-14-18-3 16,-9-13-14-16,-25-11 0 16,-19-15-2-16,-24-10-12 15,-22-8-4-15,-28-12-5 16,-3 5 3-16,-69 7-9 16,-38 23-4-16,-41 28-1 15,-19 30-1-15,-4 24 2 16,24 21-6-16,37 21-4 15,29 0-9-15,22 18-42 16,11 36-46-16,5 22-77 16,7 5-149-16,-1 15-224 15</inkml:trace>
  <inkml:trace contextRef="#ctx0" brushRef="#br0" timeOffset="6629">10369 2938 353 0,'0'0'249'15,"0"0"-78"-15,0 0 17 16,0 0-51-16,0 0-3 15,0 0-34-15,11-126-34 0,-11 126-16 16,0 0-21 0,0 0-17-16,-14 21-8 0,-26 27 7 15,-16 21 11-15,-15 13 2 16,-5 10-4-16,-11 7 1 16,-11 7 0-1,-6 11-7-15,5-2 1 0,9-7-8 16,13-6-1-16,16-9 2 15,18-14-8-15,6-10 7 16,14-13-2-16,10-22-5 16,5-13 3-16,8-12-2 15,-3-6 1-15,3-3 0 0,0 0-1 16,0 0 3-16,0 0 0 16,0 0-1-1,0 0 3-15,0 0-4 0,0 0 0 16,0-9-2-16,0-3-16 15,3 9-32-15,2 3-31 16,1 0-52-16,-3 0-109 16,0 24-62-16,-3 21-73 15</inkml:trace>
  <inkml:trace contextRef="#ctx0" brushRef="#br0" timeOffset="7080">8856 4423 611 0,'0'0'129'0,"0"0"27"16,0 0-51-16,0 0-17 15,0 0-12-15,0 0-64 16,20-92-5-16,13 80-2 16,-2 6 3-16,-5 2 12 15,-2 4-8-15,-7 0-2 16,0 4-7-16,-8 19 9 16,8 14 14-16,-8 2 1 0,-6 12-3 15,2 9 4-15,-5 0-1 16,0 0-8-1,0-2-3-15,0-8-8 0,0-4 1 16,0-7-8-16,0-10 1 16,0-10-2-16,0-1 0 15,3-12-24-15,6-3-45 16,-1-3-47-16,-5 0-23 16,0-6-3-16,-3-18 0 15,0 0 4-15,-3 0-78 0,-25 6-15 16,-1 3 108-1</inkml:trace>
  <inkml:trace contextRef="#ctx0" brushRef="#br0" timeOffset="7250">8909 4776 63 0,'0'0'159'16,"0"0"-55"-16,0 0 24 15,0 0-1-15,0 0-13 16,0 0-37-16,-36-19-49 16,60 13-1-16,16-2 24 15,16-7-5-15,18-6-16 16,22-10-25-16,8-11-2 15,-8-9-3-15,-15 0-106 16,-27 0-49-16,-24 6-51 16,-24 3-216-16</inkml:trace>
  <inkml:trace contextRef="#ctx0" brushRef="#br0" timeOffset="7686">9324 4039 181 0,'0'0'239'16,"0"0"-67"-16,0 0-47 15,-218-121-21-15,159 103-8 16,-5 7 3-16,7 11-28 16,0 0-11-16,-7 2-8 15,-6 56-19-15,-10 20-6 16,1 30 12-16,7 18-3 16,20 4-16-16,11-1-5 15,21-2-3-15,20-11-11 16,0 2 6-16,20-4-4 0,41 9-3 15,12 1 0-15,13-22 6 16,9-18-5-16,1-29 0 16,11-34-1-16,3-21 2 15,5 0 6-15,-2-46-3 16,-3-20-1-16,0-17 4 16,-6-23 1-16,-11-8 22 15,-9-16 13-15,-21-14-8 16,-19-12-12-16,-21-10-15 15,-23 9-1-15,-3 16 0 16,-58 30-6-16,-28 27 3 16,-18 23-3-16,-10 20-2 15,0 16-1-15,14 19-1 16,15 6-10-16,24 0-37 0,21 18-48 16,20 22-87-16,7 1-72 15,8 5-90-15</inkml:trace>
  <inkml:trace contextRef="#ctx0" brushRef="#br0" timeOffset="9480">14059 2995 669 0,'0'0'131'0,"0"0"-19"15,0 0 16-15,0 0-98 16,0 0-2-16,0 0 37 16,0 0-34-16,58 15 0 15,8 24 6-15,18 9 7 16,17 12-17-16,15 19 0 16,11 14 4-16,6 12-1 15,12 10 7-15,8-1-10 16,-6-12-15-16,-7-15-1 15,-22-14 4-15,-25-19 3 16,-19-9-11-16,-21-12 4 16,-16-12-7-16,-14-3 2 0,-6-9-3 15,-7-3 2 1,-7 0-1-16,-3 0-4 0,0-3 4 16,0 0-3-16,0-3 1 15,0 0-2-15,0 0-1 16,0 9 0-16,-3 9-23 15,-21 6-63-15,-13 9-119 16,-2 3-201-16</inkml:trace>
  <inkml:trace contextRef="#ctx0" brushRef="#br0" timeOffset="9983">15887 4616 462 0,'0'0'314'0,"0"0"-194"15,0 0 0-15,-50-162-37 16,13 137-16-16,2 5-6 15,0 7-20-15,6 13-20 16,-2 0-21-16,5 6 0 16,2 28-4-16,4 2 4 15,11 3-1-15,9-3 1 0,0-3-2 16,0-3-1-16,26-6-12 16,7-11-5-16,1-5 9 15,-2-8 11-15,-1 0 2 16,-1 0 1-16,-7-2 4 15,-6-10-1-15,-3 2 11 16,-11 7 16-16,-3 3-2 16,0 0-14-16,0 0-17 15,0 13 0-15,0 14 1 16,0 8 6-16,0 2-1 16,0-1-6-16,3-3 1 15,8 0 2-15,2-6-3 0,-2-3-5 16,-2-9-88-16,-6-6-59 15,5-6-60-15,1-3-72 16,8-6-215-16</inkml:trace>
  <inkml:trace contextRef="#ctx0" brushRef="#br0" timeOffset="10379">15867 3972 535 0,'0'0'165'0,"0"0"-20"16,-200-45-51-16,136 49-39 16,-2 46-1-16,-4 23 10 15,3 26-16-15,4 21-6 0,5 13-6 16,21 11-7-16,17 3-11 16,20 10-6-16,11 3 6 15,52-4 14-15,21-21-22 16,12-27-5-16,2-33 2 15,-2-26-2-15,-12-22-1 16,-1-24-1-16,1-3 21 16,6-34 13-16,8-32 3 15,-2-24-3-15,-9-24 6 16,-10-21-12-16,-13-16-13 16,-24-2 12-16,-28-1-20 0,-12 10-4 15,-55 18-6-15,-60 20 0 16,-28 23-4-16,-15 25-10 15,19 25-22-15,32 18-18 16,37 15-71-16,36 0-73 16,28 24-112-16,6-6-275 15</inkml:trace>
  <inkml:trace contextRef="#ctx0" brushRef="#br0" timeOffset="32549">8148 7053 514 0,'0'0'194'15,"0"0"-12"-15,0 0-30 0,0 0-17 16,0 0-27-16,0 0-26 15,3-112-76-15,-3 116-6 16,0 41-8-16,0 26 8 16,0 26 8-16,0 20-7 15,0 16-1-15,0 11-1 16,0 6-72-16,0 1-67 16,0-7-85-16,6-15-188 15</inkml:trace>
  <inkml:trace contextRef="#ctx0" brushRef="#br0" timeOffset="32771">8252 8617 711 0,'0'0'62'16,"0"0"68"-16,0 0-67 15,0 0-15-15,0 0 6 16,38 154 16-16,-27-73-46 15,-1 21-6-15,0 6-3 16,-3 4-8-16,-7-8-7 16,3-7-31-16,4-10-106 15,-3-12-70-15,5-12-126 16</inkml:trace>
  <inkml:trace contextRef="#ctx0" brushRef="#br0" timeOffset="32936">8328 10401 534 0,'0'0'103'16,"-13"180"88"-16,13-74-114 15,0-4-51-15,0 3 15 16,0 6-21-16,0-6-14 16,0-11-6-16,16-19-90 15,-5-12-203-15</inkml:trace>
  <inkml:trace contextRef="#ctx0" brushRef="#br0" timeOffset="24060">2370 7627 470 0,'0'0'153'16,"0"0"16"-16,0 0-9 15,0 0-43-15,0 0-12 16,0 0 8-16,-138-102-32 16,138 90-47-16,0 0-10 0,0 6-1 15,0 0-15-15,17 0-7 16,9 6-1-16,11 0-1 15,0 0-5-15,-4 12 4 16,-2 15 1-16,-12 3-2 16,-5 9-5-16,-14-3 5 15,0 4-1-15,0 1 0 16,-33-5 4-16,-4-3-4 16,3-8 4-16,14-13-3 15,10-6 3-15,10-6 3 16,0 0-2-16,0 0 2 15,0 0-3-15,14 0-7 16,22 0-3-16,18 0 10 16,13 0 5-16,13 0-5 15,3-16-2-15,-3 5-11 0,-10-5-51 16,-22 10-55 0,-22 0 4-16,-19 6-13 0,-7 0-83 15,0 0-97-15</inkml:trace>
  <inkml:trace contextRef="#ctx0" brushRef="#br0" timeOffset="24556">2653 7173 463 0,'0'0'159'15,"0"0"-16"-15,0 0 13 0,-211-168-58 16,142 131-10-16,-9 5-20 15,5 10-22-15,7 16-5 16,2 6-13-16,4 16-9 16,2 40-16-16,-2 23-2 15,13 23-2-15,7 22 6 16,14 17-5-16,16 9 0 16,10 7 0-16,0-13-1 15,44-15 3-15,15-18-4 16,21-20-3-16,15-25-2 15,1-21 7-15,2-24 3 16,-8-18 0-16,-4-3 2 16,1-12 2-16,9-33 4 15,2-15 36-15,6-15 4 0,-8-15-4 16,-15-4-10-16,-18-5-4 16,-26-4-10-16,-16 1-4 15,-21 3-1-15,0 9-8 16,-21 9 3-16,-30 14-6 15,-12 10-7-15,-13 12-1 16,-8 15-4-16,0 9 4 16,11 15-7-16,10 6 1 15,15 0-25-15,15 21-40 16,16 27-46-16,11 12-34 16,6 6-57-16,0-2-67 0,0-7-306 15</inkml:trace>
  <inkml:trace contextRef="#ctx0" brushRef="#br0" timeOffset="26407">2185 8186 792 0,'0'0'98'0,"0"0"3"15,0 0-5-15,0 0-28 16,0 0 4-16,0 0-15 15,-6 22-19-15,-28 14 20 16,-16 12-6-16,-7 9-13 0,-13 10-4 16,-7 8-7-1,-7 0-6-15,8 0 0 0,9-3-7 16,10-6-6-16,13-12 0 16,18-8-5-16,12-17-2 15,8-14-1 1,6-5 0-16,0-8-1 0,0-2 2 15,0 0-2-15,0 0 1 16,0 0-1-16,0 0 0 16,0 0-25-16,0 0-37 15,0 0-64-15,0 21-83 16,-11 12-139-16,-12 7-218 16</inkml:trace>
  <inkml:trace contextRef="#ctx0" brushRef="#br0" timeOffset="26879">1193 9023 534 0,'0'0'174'0,"0"0"-36"16,0 0-36-16,0 0-33 15,0 0 11-15,0 0-32 16,56-115-38-16,-16 115-4 15,3 0-4-15,-2 0-2 16,-4 0 1-16,-14 15-1 16,-6 7-2-16,-14 10 0 0,-3 8-5 15,0 2 0-15,-31 9 7 16,-15-3 4-16,-7-5 1 16,10-14 0-16,9-10-2 15,17-13-3-15,10-4 1 16,7-2-1-16,0 0 1 15,0 0-1-15,0 0-9 16,17 4 2-16,13 2 7 16,10-4 2-16,4 2 0 15,-1 1 0-15,-9 1 0 16,-1 6-2-16,-10 1 0 16,-6 1 0-16,-3 5-1 15,-11-1 0-15,-3 3 1 16,0 0 0-16,-6 3 1 0,-31-3 1 15,-10-3 0-15,-7-6-2 16,1-6-4-16,7-6-70 16,2 0-124-16,13 0-139 15</inkml:trace>
  <inkml:trace contextRef="#ctx0" brushRef="#br0" timeOffset="27329">1430 8608 568 0,'0'0'131'0,"0"0"3"0,0 0-22 16,-177-84-12-16,126 84-14 16,-5 0-30-16,-7 33-30 15,-5 24 3-15,6 18-9 16,1 18-5-16,10 27 3 15,18 13-17-15,13 12 2 16,17-2-2-16,3-19 1 16,30-22-2-16,33-33-51 15,21-23 16-15,6-25 30 16,11-19 5-16,2-2 3 0,1-21 3 16,2-27 4-1,-2-8 14-15,-7-11 32 0,-10-11-12 16,-23-7 3-16,-24-11-11 15,-20-9 0-15,-20 3 0 16,0 0-14-16,-28 15-10 16,-24 14-5-16,-15 19-4 15,-3 15-3-15,2 12-1 16,9 12-8-16,11 15-6 16,9 0-41-16,5 18-45 15,8 27-35-15,6 18-38 16,13 15-87-16,7 13-208 15</inkml:trace>
  <inkml:trace contextRef="#ctx0" brushRef="#br0" timeOffset="27773">1222 9814 491 0,'0'0'183'0,"0"0"-1"16,0 0-63-16,0 0 6 16,0 0-26-16,0 0-23 15,-37-84 3-15,17 84-46 16,-3 0-18-16,-13 9-8 0,-15 32-4 15,-8 17-1-15,-19 17 2 16,-5 12 7-16,-7 10-7 16,0 5 24-16,9-12-10 15,12-12-2-15,17-20-2 16,23-20-11-16,15-13-3 16,14-17 2-16,-3-1-2 15,3-4 2-15,0 0 0 16,0-3 6-16,0 0 7 15,0 0-12-15,0 0 6 16,0 3-9-16,0-3-15 16,0 0-58-16,0 0-59 0,11 3-105 15,12-1 3-15,-3 8-236 16</inkml:trace>
  <inkml:trace contextRef="#ctx0" brushRef="#br0" timeOffset="28216">594 10644 334 0,'0'0'309'0,"0"0"-180"16,0 0 16-16,0 0-40 15,0 0-16-15,0 0-19 0,-89-75-37 16,68 75-33-16,-7 0 0 15,2 12-4-15,0 15 4 16,-1 6 1-16,10 3-1 16,7-6-2-16,10-6 2 15,0-3-11-15,0-9-16 16,0-2-4-16,17-8-6 16,9-2 22-16,5 0 15 15,-2-18 0-15,-5 1 5 16,-7 1-3-16,-6 11 0 15,-5-1 5-15,-6 6 0 16,0 0 3-16,3 0-10 16,0 0-6-16,0 8-5 0,2 25 11 15,1 9 2-15,-6 4 6 16,0 2 1-16,0 3-5 16,0 3-4-1,0-12 2-15,0-9-5 0,6-15-4 16,-3-11-110-16,-3-7-110 15,0 0-85-15</inkml:trace>
  <inkml:trace contextRef="#ctx0" brushRef="#br0" timeOffset="28644">554 10349 468 0,'0'0'147'0,"0"0"-15"15,0 0-15-15,0 0-34 16,0 0-16-16,0 0-30 16,-211-11-23-16,159 74-8 15,-6 18 1-15,1 12 4 16,4 12-4-16,7 4 2 16,8 2 4-16,15 0-12 15,12-9-1-15,11-9 0 16,11-23 1-16,36-13-3 15,16-24-4-15,18-18-1 0,9-15 7 16,14 0 1 0,3-42 2-16,9-21 13 0,-1-9 29 15,-8-7 6-15,-17-8-2 16,-24 0 7-16,-22-9-1 16,-27-12-25-16,-17-4-15 15,0-2-3-15,-51 14-5 16,-13 17-6-16,-15 25-1 15,-8 16-8-15,3 18-8 16,10 12-4-16,18 12-41 16,22 0-38-16,20 6-59 15,14 15-79-15,11-12-129 16</inkml:trace>
  <inkml:trace contextRef="#ctx0" brushRef="#br0" timeOffset="29309">2723 8015 590 0,'0'0'157'15,"0"0"-1"1,0 0-31-16,0 0-15 0,0 0-3 15,0 0-35-15,-6-48-39 16,15 51-33-16,52 39 3 16,32 15-2-16,28 16 44 15,12 8-6-15,14 3 1 16,7 3-10-16,-1 4-1 16,-6-10-14-16,-23-12 0 15,-20-12-3-15,-31-15-7 16,-12-5 0-16,-18-10 2 15,-13-6-6-15,-6-7 1 16,-5-1 0-16,-5-11-1 0,-8 2 0 16,-1-4 1-16,-5 0-1 15,0 0-1-15,0 0-7 16,0 0-50-16,0 0-59 16,-5 21-98-16,-10 6-51 15,1 12-151-15</inkml:trace>
  <inkml:trace contextRef="#ctx0" brushRef="#br0" timeOffset="29753">4432 8975 631 0,'0'0'187'0,"0"0"-12"0,0 0-41 16,0 0-28-16,0 0-32 15,0 0-17-15,-48-100-22 16,32 100-25-16,-7 0-4 16,6 27-6-16,0 21 0 15,10 12 1-15,7 10-1 16,0-4 3-16,7-3-2 16,22-17 0-16,8-17-1 15,1-10 1-15,5-19 0 16,3 0 5-16,9 0 9 15,1-27 21-15,-10-9 11 16,-6-7-13-16,-6-5-7 16,-13-15-1-16,-6-3 8 0,-7-9-20 15,-8 3-2-15,0 2-5 16,-8 10-2-16,-28 9 0 16,-10 12-5-16,-5 12-3 15,4 12-3-15,10 12 2 16,8 3-15-16,2 0-21 15,7 27-35-15,3 15-38 16,8 9-54-16,4 3-60 16,5 4-77-16,0 2-300 15</inkml:trace>
  <inkml:trace contextRef="#ctx0" brushRef="#br0" timeOffset="29863">4432 8975 382 0</inkml:trace>
  <inkml:trace contextRef="#ctx0" brushRef="#br0" timeOffset="30150">4432 8975 382 0,'76'21'222'0,"-80"-36"-103"0,1 3 17 0,3 3-47 16,0 3-6-16,0 2-27 16,0 4-14-16,0 0-8 15,0 0-4-15,0 0-10 16,0 0 2-16,0 0-7 15,0 0-8-15,0 0-7 0,0 0 0 16,0 0-3 0,0 0-1-16,14 10 4 15,5 7 2-15,1-5 3 0,0 1-5 16,0-1 9-16,1 3-3 16,-4-3 4-16,-8 3-9 15,2 0 10-15,-5-3-8 16,-3 3-1-16,-3 0 1 15,0-2-3-15,0 1-6 16,0-5 6-16,-15 3 0 16,-3-6-37-16,-5-3-62 15,0-3-58-15,3 0-89 16,0 0-197-16</inkml:trace>
  <inkml:trace contextRef="#ctx0" brushRef="#br0" timeOffset="30315">4574 8945 415 0,'0'0'150'0,"0"0"17"16,0 0-31-16,0 0-63 15,0 0-29-15,0 0-36 16,104-72-6-16,-70 72-4 16,-1 0-11-16,-2 0-110 15,-16 0-126-15</inkml:trace>
  <inkml:trace contextRef="#ctx0" brushRef="#br0" timeOffset="30886">4597 9251 430 0,'0'0'335'15,"0"0"-225"-15,0 0 1 16,0 0-40-16,0 0-31 16,0 0-5-16,49 18 19 15,-6 34 47-15,10 14-72 16,21 18 29-16,13-3-26 15,6-3 20-15,0-15-38 0,-6-5 3 16,-10-10 4 0,-10-12 3-16,-17-6-8 0,-16-9-2 15,-14-3-8-15,-11-5-5 16,-1-5 1-16,-8 1 2 16,3 1-4-16,-3-4 2 15,0-4-2-15,3 1 1 16,-3-3-1-16,0 3 0 15,3 0 0-15,-3 3 0 16,0 4 0-16,0 1-55 16,0 11-81-16,-9 1-132 15,-11 4-116-15</inkml:trace>
  <inkml:trace contextRef="#ctx0" brushRef="#br0" timeOffset="31455">5762 10569 791 0,'0'0'137'0,"0"0"13"16,0 0-44-16,0 0-19 0,0 0-8 15,-175-141-31-15,122 141-38 16,0 0-9-16,-4 27 10 16,-1 24-7-16,12 15 2 15,9 12 5-15,17 7-8 16,10 14-2-16,10 6 0 15,0-3 0-15,23-14 6 16,24-22-3-16,17-15-1 16,22-12-3-16,24-18 1 15,18-18 16-15,5-3 8 16,-1-16 14-16,-13-25-7 16,-15-16 4-16,-17-3 4 0,-17-22-8 15,-19-12-4 1,-22-10 6-16,-18-16-26 0,-11 5 7 15,-11 7-2-15,-46 11-13 16,-22 22 0-16,-13 21 0 16,-7 15-4-16,1 24-4 15,8 15-5-15,10 0 10 16,10 3-16-16,17 33-36 16,16 12-19-16,14 9-41 15,12 7-44-15,11-1-67 16,0-6-101-16,8-9-118 15</inkml:trace>
  <inkml:trace contextRef="#ctx0" brushRef="#br0" timeOffset="31560">5762 10569 534 0</inkml:trace>
  <inkml:trace contextRef="#ctx0" brushRef="#br0" timeOffset="31784">5762 10569 534 0,'153'66'185'0,"-167"-81"-31"0,5 6-23 15,1 3-19-15,8 3-8 16,0 0-34-16,0 3-58 16,0 0-12-16,8 0-7 15,15 0 7-15,4 0 6 16,-4 0-4-16,-6 0 6 16,0 0-7-16,-11 3 7 15,3 6-5-15,-1 0-3 0,-8 12 2 16,0 9 5-16,0 6-4 15,0 6 13-15,0 0-8 16,0 4-7-16,0-1 2 16,0-3-3-16,0-3-1 15,-3-9-80-15,-2-6-62 16,2-9-96-16,3-6-146 16</inkml:trace>
  <inkml:trace contextRef="#ctx0" brushRef="#br0" timeOffset="31954">5838 10845 520 0,'0'0'210'0,"0"0"-74"16,0 0-61-16,0 0-63 16,0 0 4-16,217-38-8 15,-157 28-8-15,-10 2-117 16,-22-5-380-16</inkml:trace>
  <inkml:trace contextRef="#ctx0" brushRef="#br0" timeOffset="33929">11861 7011 62 0,'0'0'548'15,"0"0"-429"-15,0 0 8 16,0 0-54-16,-87-160 25 15,87 151-58-15,23 3-40 16,27 6 1-16,10 0-1 16,1 18 0-16,-5 12 0 0,-13 10-1 15,-12-5 1-15,-11-2 0 16,-14 1 4-16,-6-1-3 16,0-4 2-16,-3 2 4 15,-17-7-4-15,-3 0 3 16,0 0 0-16,6-3-4 15,7-6 1-15,6-6-3 16,4-6-1-16,0 0 0 16,20-3-1-16,34 0 2 15,27-6 4-15,21-27-4 16,19-3 0-16,-5 0-29 16,-12 3-102-16,-33 0-84 15,-27 0-250-15</inkml:trace>
  <inkml:trace contextRef="#ctx0" brushRef="#br0" timeOffset="34409">12124 6187 489 0,'0'0'119'16,"0"0"-4"-16,-210-64-27 15,126 64-20-15,-3 21-25 16,-3 37-8-16,0 29-3 0,17 21-7 16,5 18 9-16,15 9-6 15,16 7-11-15,11 9-9 16,23 11-4-16,3 6 0 16,35 0-4-16,54-11 2 15,41-21-2-15,30-34 0 16,13-30 0-16,4-39 4 15,-10-30 11-15,-2-3 66 16,-9-30 18-16,-5-27-23 16,-18-18-2-16,-9-13-27 15,-23-17 7-15,-21-18-25 16,-24-12-6-16,-22-13 0 16,-27 7-17-16,-7 11-2 0,-30 16-4 15,-54 14 0 1,-29 13-1-16,-34 12-3 0,-20 19-6 15,-7 16 5-15,3 22-1 16,27 18-10-16,34 0-18 16,40 27-44-16,27 31-41 15,23 8-59-15,17 15 31 16,3-3-99-16,0-6-167 16</inkml:trace>
  <inkml:trace contextRef="#ctx0" brushRef="#br0" timeOffset="35566">11740 7636 600 0,'0'0'147'0,"0"0"-48"15,0 0-7-15,0 0-25 16,0 0 12-16,0 0-7 16,-96 75-17-16,35-30-3 15,-5 3-5-15,-6 10 1 16,-4 5-3-16,-4 9-6 16,-10 13-9-16,-8 2 1 15,-1 6-11-15,-2 1 3 0,14-17-3 16,27-17-15-1,24-20-1-15,22-16-2 0,11-15-1 16,3-3-1-16,0 0 0 16,0-4 0-16,0 5 0 15,0-7-5-15,0 0 3 16,9 0 0-16,5 0-69 16,-4 0-53-16,-7 0-119 15,-3 0-70-15,0 3-367 16</inkml:trace>
  <inkml:trace contextRef="#ctx0" brushRef="#br0" timeOffset="36067">9979 8620 700 0,'0'0'88'15,"0"0"57"-15,0 0-77 16,0 0 13-16,0 0-25 16,0 0-28-16,170-115-14 15,-112 113 1-15,-12 2 4 16,-13 0-8-16,-16 0-10 16,-14 11 3-16,-3 10-4 0,0 7 0 15,0-1 2 1,-23 0 5-16,-7 3-5 0,-1-3 1 15,8-6-2-15,3-3 1 16,7-6-4-16,7-6 0 16,1 0 1-16,5-3-1 15,0-3-6-15,0 3 1 16,0 3-8-16,31 0 10 16,10 6 5-16,8 0 1 15,1 1 3-15,-4 4-4 16,-5 4 0-16,-10 3-2 15,-14 3 2-15,-5-2-1 16,-12 2 4-16,0 0-4 16,-6-6 2-16,-37 3 11 0,-9-12-4 15,-6 0-8-15,0-9 0 16,12-3-3-16,8 0-54 16,15 0-40-16,9-12-29 15,14-12-91-15,0-6-174 16</inkml:trace>
  <inkml:trace contextRef="#ctx0" brushRef="#br0" timeOffset="36501">10310 8334 244 0,'0'0'150'0,"0"0"-10"16,0 0-15-16,-94-177-6 15,50 156-19-15,-2 11-39 0,-4 10-18 16,-7 0 12-16,-3 39-11 15,-7 15-9-15,-3 19-9 16,3 11 2-16,7 10-5 16,10 8-10-16,16 9 2 15,17 0-6-15,14 1-7 16,3-4-1-16,30-12 0 16,38-18-1-16,25-21-1 15,31-26 1-15,29-25 1 16,21-6 12-16,10-31 69 15,-15-23-10-15,-18-15-18 16,-36-9 0-16,-32-10 1 0,-27-1-15 16,-28-8-7-16,-25-5-5 15,-3-6-8-15,-46 2-7 16,-32 13-13-16,-12 21 0 16,-11 21-1-16,-3 26-8 15,-6 19 6-15,3 6 2 16,7 13-11-16,21 32-14 15,18 18-28-15,21 15-52 16,13 15-42-16,17 7-50 16,10 5-81-16,0 4-134 15</inkml:trace>
  <inkml:trace contextRef="#ctx0" brushRef="#br0" timeOffset="36900">10193 9438 593 0,'0'0'172'0,"0"0"-4"15,0 0-7-15,0 0-35 16,0 0-6-16,0 0-58 15,-27-84-44-15,-13 108-15 0,-21 30 12 16,-19 22-5 0,-10 11-1-16,-17 17-4 0,-3 4 9 15,3-2 22-15,6-13-5 16,22-14-14-16,19-16-7 16,5-9-9-1,17-18 0-15,10-12 0 0,18-12 4 16,7-6-3-16,3-6-2 15,0 0 7-15,0 0-6 16,0 0-1-16,0 0-17 16,13-15-42-16,10-6-44 15,5 6-28-15,-2 12-126 16,-6 3-109-16</inkml:trace>
  <inkml:trace contextRef="#ctx0" brushRef="#br0" timeOffset="37371">9431 10475 112 0,'0'0'523'16,"0"0"-375"-16,0 0-5 15,0 0-43-15,0 0-8 16,0 0-13-16,-31-126-28 15,5 111-10-15,-8 3-18 16,-2 9 17-16,-4 3-32 0,0 0-1 16,10 0 0-16,-4 27-7 15,8 7-3-15,2-1 3 16,7 2 0-16,11-8-9 16,6-6-44-16,0-8-21 15,10-5 15-15,24-8 28 16,9 0 7-16,0 0 22 15,4-2-1-15,-7-13-1 16,-4 3 1-16,-8-1 3 16,-8 7 3-16,-11 6-3 15,-2 0 2-15,0 0-2 16,-4 0 0-16,4 21 3 16,-1 12 0-16,-2 10 7 0,-4 2-6 15,0 4 5 1,0-5 4-16,0-11-11 0,0-2 0 15,0-10-2-15,0-13-39 16,0-2-115-16,0-6-72 16,4 0-36-16</inkml:trace>
  <inkml:trace contextRef="#ctx0" brushRef="#br0" timeOffset="37784">9594 9838 525 0,'0'0'118'0,"0"0"-8"0,-217-39-27 15,127 39-14-15,-3 36 20 16,-8 30-7-16,7 18-32 16,7 16-18-16,14 5-17 15,16 3 3-15,21 3-1 16,16 7-11-16,17-1-1 15,3 1-4-15,12 2-1 16,43-3 5-16,21-18-5 16,24-20 0-16,10-31 0 15,18-30 2-15,2-18 0 16,0 0-2-16,3-33 1 16,2-25 14-16,-8-17 42 15,-21-6 7-15,-23-18-17 0,-28-9-9 16,-29-19-16-16,-23-8-7 15,-3-6-6-15,-20-4-9 16,-30 10 2-16,-13 14-2 16,-7 22-2-16,-11 27-36 15,1 21-34-15,4 27-51 16,9 15-54-16,24 9-148 16</inkml:trace>
  <inkml:trace contextRef="#ctx0" brushRef="#br0" timeOffset="38459">12743 7708 100 0,'0'0'574'0,"0"0"-401"15,0 0-16-15,0 0-44 16,0 0-8-16,0 0-23 15,26-132-23-15,-20 132-24 0,5 0-26 16,16 18-8-16,19 30-1 16,32 21 22-16,29 18 19 15,17 13-9-15,18 5 2 16,6 3-16-16,2-2 0 16,-3-4-9-16,-3-11 4 15,7-10-9-15,2-15 1 16,-2-9 6-16,-21-16-5 15,-26-7 0-15,-41-10 1 16,-22-12-3-16,-26-6 3 16,-10-3-3-16,-5-3 0 15,0 0 1-15,0 0-1 16,0 0-4-16,0 0-4 16,-23 0-20-16,2 0-26 15,-2 6-50-15,6 12-57 0,0 6-73 16,0 0-82-16,5 0-184 15</inkml:trace>
  <inkml:trace contextRef="#ctx0" brushRef="#br0" timeOffset="38918">14597 8809 616 0,'0'0'213'0,"0"0"-24"16,0 0-60-16,0 0-12 15,0 0-21-15,-93-162-30 16,59 150-17-16,-9 12-22 0,-4 0-10 16,-3 0-12-16,-13 42-5 15,2 18-1-15,4 18 1 16,14 21 2-16,19 13-2 16,21 5-2-16,3 3 2 15,34-14 1-15,36-13-1 16,28-20 3-16,21-19-1 15,32-15 9-15,19-22-7 16,10-17 2-16,1 0 16 16,-24-27 5-16,-24-27-2 15,-18-12 3-15,-22-15 1 16,-15-19-5-16,-26-10 5 16,-21-14-7-16,-21 1 0 15,-10 5-14-15,-35 19-1 16,-34 18-4-16,-30 9-3 0,-22 15 0 15,-10 11-4-15,4 17 0 16,11 14 2-16,21 11-15 16,23 4-25-16,17 0-29 15,9 27-25-15,5 15-28 16,9 10-60-16,9 10-98 16,9 2-111-16</inkml:trace>
  <inkml:trace contextRef="#ctx0" brushRef="#br0" timeOffset="39299">14929 8945 607 0,'0'0'204'16,"0"0"-25"-16,0 0-33 15,0 0-32-15,0 0-6 16,0 0-46-16,0-87-20 15,0 87-19-15,-8 0-14 16,8 0-8-16,0 0-1 16,0 0-3-16,0 11-4 15,0 16 7-15,0 6 1 16,0 4 0-16,0 2 0 16,0 3-1-16,0 0 0 15,17-5 1-15,3 1 4 0,1-5-1 16,-4-9 2-16,-8 0-5 15,-1-6 2-15,-5-3 0 16,-3-3 0-16,0 1-2 16,0-1-1-16,0-4 3 15,-3-1-3-15,-28 1-14 16,-5-8-67-16,-1 0-115 16,3 0-111-16,10-6-270 15</inkml:trace>
  <inkml:trace contextRef="#ctx0" brushRef="#br0" timeOffset="39467">14921 8827 406 0,'0'0'272'0,"0"0"-123"16,0 0-31-16,0 0-46 16,0 0-47-16,0 0-16 15,208-81-9-15,-174 102-3 16,-18 18-87-16,-12 13-142 15,-4 8-236-15</inkml:trace>
  <inkml:trace contextRef="#ctx0" brushRef="#br0" timeOffset="39869">14796 9597 576 0,'0'0'279'16,"0"0"-149"-16,0 0 54 15,0 0-38-15,0 0-35 16,0 0-48-16,-17-48-34 16,-4 78-28-16,-16 28 7 15,-6 23 40-15,-10 15-23 16,-4 7-11-16,-10 11 3 15,-14 6-4-15,-9-3 3 0,-7-3-1 16,7-8-8 0,14-22 2-16,19-21-6 0,27-27 3 15,13-12-1-15,14-15-4 16,3-6 1-16,0 0 0 16,0-3 5-16,0 0 1 15,0 0-4-15,0 0 1 16,0 0-5-16,0-9-15 15,0-5-35-15,0 1-32 16,0 10-76-16,-14 3-141 16,-15 0-256-16</inkml:trace>
  <inkml:trace contextRef="#ctx0" brushRef="#br0" timeOffset="40379">13348 10888 777 0,'0'0'136'0,"0"0"21"16,0 0-28-16,0 0-30 15,0 0-7-15,0 0-29 16,-53-54-43-16,25 60-14 15,-5 36 1-15,-7 12-3 16,0 18 1-16,3 9-1 0,7 13 6 16,7 10-5-1,12 5-4-15,11-4 3 0,0-6-3 16,28-17-1-16,22-19 7 16,10-12-7-16,10-21 1 15,10-9 3-15,13-18-2 16,5-3 9-16,1-11 19 15,-4-35 7-15,-8-14-9 16,-8-18 7-16,-5-12-7 16,-13-12-6-16,-18-10 2 15,-14 0-8-15,-15-4-6 16,-14-2-6-16,0 16-1 16,-31 11-3-16,-27 16-3 15,-17 21-5-15,-6 12 6 16,-8 12-4-16,2 18-1 0,0 12-8 15,9 0-29-15,16 27-21 16,14 24-32-16,16 15-58 16,15 13-74-16,0 4-157 15</inkml:trace>
  <inkml:trace contextRef="#ctx0" brushRef="#br0" timeOffset="40719">13321 11104 771 0,'0'0'76'0,"0"0"1"16,0 0-9-16,0 0 13 15,0 0-10-15,194-35-46 16,-174 35-9-16,0 0 1 15,-7 2 0-15,-2 13-1 16,-5 7-6-16,-3 7-1 16,-3 7 5-16,0 9 6 15,0 3 6-15,0 0-8 16,0-5-7-16,0-4-3 0,0-5-8 16,3-7 0-1,5-10-1-15,-2-5-89 0,5-6-128 16,-5-6-78-16,3 0-370 15</inkml:trace>
  <inkml:trace contextRef="#ctx0" brushRef="#br0" timeOffset="40867">13532 11266 479 0,'0'0'259'0,"0"0"-96"16,0 0-32-16,0 0-104 15,0 0-21-15,223-41-6 16,-156 38-26-16,-13-7-150 0,-21 4-360 16</inkml:trace>
  <inkml:trace contextRef="#ctx0" brushRef="#br0" timeOffset="-12471">2021 1137 677 0,'0'0'167'16,"0"0"-60"-16,0 0 2 15,0 0 5-15,0 0 1 16,0 0-28-16,0 0-27 16,-163-31-18-16,163 31-13 15,9-3-12-15,11-3-17 16,4 3 3-16,10-3-3 16,1 6-1-16,0 0 1 0,-6 0 0 15,2 12 1 1,-11 9 0-16,-7 9-1 0,-6 4-3 15,-7 7 2-15,0 1-6 16,-37 1 5-16,-3-1 4 16,-7-13-2-1,1-4 1-15,9-10-1 0,7-3 0 16,16-9 3-16,11-3-3 16,3 0 2-16,0 0-1 15,17 0-1-15,36-3-9 16,17-18 9-16,13-6 2 15,4 3-1-15,-9 6-1 16,-9 0-1-16,-17 6 1 16,-6 9-35-16,-16-1-52 0,-7 4-51 15,-3 0-67-15,-9 0-55 16,-5 0-193-16</inkml:trace>
  <inkml:trace contextRef="#ctx0" brushRef="#br0" timeOffset="-11999">2292 847 230 0,'0'0'345'16,"0"0"-189"-16,-127-174-7 16,77 117-35-16,-1 9 7 15,2 3-29-15,-1 11-27 0,3 14 14 16,-1 13-34-16,-1 7-20 15,-4 27-15-15,-15 40-4 16,-8 26-5-16,-8 27 9 16,0 16-6-16,12 8 2 15,14 6-1-15,29 0-4 16,29-2-1-16,9-6-2 16,55-17 2-16,26-19 0 15,20-31-2-15,14-32 2 16,17-35 4-16,4-8-1 15,3-41 2-15,5-41-2 16,-5-17 1-16,-10-7 10 0,-25-5 16 16,-23-6 8-16,-30-7-4 15,-30-7-11-15,-26-5-5 16,-4 10-2-16,-60 12-5 16,-30 20-6-16,-17 22-5 15,-17 24-2-15,-3 24-4 16,0 21-1-16,13 3 1 15,14 36-10-15,19 33-41 16,11 24-41-16,13 19-73 16,7 8-127-16,4 9-328 15</inkml:trace>
  <inkml:trace contextRef="#ctx0" brushRef="#br0" timeOffset="-11520">1540 1984 481 0,'0'0'263'0,"0"0"-98"16,0 0-17 0,0 0-15-16,0 0-19 0,0-165-39 15,-3 156-17-15,0 6-4 16,-5 3-7-16,5 0-21 16,-14 0-13-16,-12 36-12 15,-15 24 6-15,-19 27-2 16,-15 9-1-16,-1 4-2 15,-12 3 9-15,4-11 0 16,11-1-3-16,9-13-8 16,24-18 5-16,15-15-4 15,15-21-1-15,10-12 0 16,3-9-1-16,0-3 1 16,0 0 0-16,0 0-1 15,0 0-15-15,10-15-8 0,0-3-28 16,-6 6-28-16,-1 6-42 15,-3 6-81-15,0 0-60 16,0 0-131-16</inkml:trace>
  <inkml:trace contextRef="#ctx0" brushRef="#br0" timeOffset="-11022">691 2787 409 0,'0'0'276'0,"0"0"-126"0,0 0-19 16,0 0 5-16,0 0-39 15,0 0-45-15,4-41-47 16,35 31 3-16,4 1 3 16,-5 7 2-16,-7 2-3 15,-5 0-9-15,-14 0 1 16,-1 0-2-16,-8 8 1 15,-3 7-2-15,0 3-6 16,0 7 4-16,-29-2 3 16,-2 4 1-16,5-2 6 15,8-7-4-15,12-3-3 16,0-3 0-16,6-3-1 16,0-3-1-16,0-3-1 0,3 3-6 15,30-3 9-15,4 0 4 16,9-1-2-16,1 2-2 15,-4 2 4-15,-9 3-4 16,-7 0 0-16,-7 6 0 16,-14-3 0-16,-6 3-2 15,0 4-1-15,0-8 3 16,-32 1 9-16,-18-3 4 16,-10-3-5-16,-4-6-4 15,7 0-4-15,10 0-14 16,7 0-41-16,17-9-59 15,5-12-47-15,12-12-56 0,6-9-170 16</inkml:trace>
  <inkml:trace contextRef="#ctx0" brushRef="#br0" timeOffset="-10588">771 2330 516 0,'0'0'211'0,"0"0"-87"16,0 0-14-16,-187-3 2 16,137 40-39-16,7 10-16 15,-4 22-19-15,1 16-9 16,5 14-8-16,7 12 8 16,8 3-16-16,12 1-9 15,14-6-1-15,0-13-3 0,17-18 0 16,33-15-11-16,13-21-1 15,11-18 12-15,13-21 2 16,14-3 5 0,9-27 8-16,6-27-13 0,-2-9 24 15,-14-10 31-15,-16-2 5 16,-23-6-13-16,-24-6-12 16,-19-10-4-16,-18-1-16 15,0-2-4-15,-38 13-6 16,-20 11-4-16,-12 20 0 15,7 14-3-15,-4 17-3 16,10 23-4-16,7 2-4 0,-1 11-9 16,15 34-19-16,5 19-59 15,11 14-28-15,11 9-84 16,6 4-116-16,3-2-484 16</inkml:trace>
  <inkml:trace contextRef="#ctx0" brushRef="#br0" timeOffset="-9875">1055 3491 643 0,'0'0'176'16,"0"0"23"-16,0 0-84 16,0 0 11-16,0 0-19 15,0 0-25-15,-99-84-33 16,99 84-25-16,0 0-24 16,20 42-2-16,23 27 2 15,13 18 15-15,15 13-2 0,12 11-3 16,3 10 2-16,6 5 4 15,-5 6 7-15,-14 0-9 16,-10-8-5-16,-13-13-1 16,-13-18 3-16,-11-18-5 15,-6-21 4-15,-9-17-7 16,-5-13-2-16,1-15 2 16,-3-3 0-16,-1-3-3 15,-3-1 3-15,0 2-2 16,0-4 3-16,0 0-4 15,0 0-23-15,0 0-38 16,0 0-87-16,0 6-100 0,0 12-128 16,0 9-452-1</inkml:trace>
  <inkml:trace contextRef="#ctx0" brushRef="#br0" timeOffset="-9327">2168 5008 659 0,'0'0'185'0,"0"0"21"16,0 0-91-16,0 0-11 0,0 0-20 15,0 0-23-15,-40-148-23 16,27 136-3-16,6 6 2 15,0 2-9-15,7 4-10 16,-3 0-10-16,0 0-4 16,3 0-2-16,-3 0-2 15,-11 0-9-15,-6 22 9 16,-3 14 1-16,-4 6 1 16,7 1-2-16,6-2 0 15,14-1-1-15,0-13-3 16,0-10-16-16,31-5-3 15,8-12 3-15,1 0 13 0,4 0 7 16,-7-27 2 0,-3 0-1-16,-14 0 3 0,-4 6-4 15,-9 0 6-15,-3 3 5 16,-4 6 15-16,0 6-1 16,0 6-6-16,0 0-9 15,0 0-10-15,0 6-1 16,0 33-4-16,0 15 5 15,0 6 1-15,0 1 1 16,3-4-1-16,11-6-1 16,-2-12 0-16,2-9-1 15,-2-15-43-15,-1-9-59 16,3-6-80-16,2 0-17 16,4-39 7-16,6-15-107 15</inkml:trace>
  <inkml:trace contextRef="#ctx0" brushRef="#br0" timeOffset="-8906">2402 4682 319 0,'0'0'109'0,"0"0"79"15,-96-183-36-15,53 129 2 16,-5 15-10-16,-2 8-25 16,0 19-40-16,-7 12-23 15,-7 25-20-15,-12 50-24 16,-4 28-2-16,-4 22 4 15,7 5 6-15,21 5-7 16,15 0 0-16,28 10-2 16,13 15-8-16,20 2 3 0,49 4-5 15,26-14 0-15,15-28 9 16,0-25-9-16,-3-32 5 16,-11-38 3-16,-7-26-1 15,-10-3 4-15,4-60 30 16,12-27 5-16,-2-28-13 15,-9-20-9-15,-18-12-1 16,-22-9 5-16,-18-13-15 16,-20 10-10-16,-6 11 5 15,-35 19-7-15,-46 20-2 16,-26 11 0-16,-14 7-4 16,5 19-1-16,12 18-26 15,23 18-13-15,26 18-24 16,21 12-56-16,16 6-70 0,15-3-92 15,3-12-172-15</inkml:trace>
  <inkml:trace contextRef="#ctx0" brushRef="#br0" timeOffset="-8309">2946 2011 512 0,'0'0'256'16,"-79"-156"-67"-16,33 81-56 15,2 11-15-15,7 14-10 16,6 13-24-16,16 16-21 16,10 13-21-16,5 4-7 15,0 4-23-15,0 0-12 16,20 6-8-16,34 33 8 16,22 24 3-16,22 19 2 15,12 17 4-15,8 15 3 16,1 4-1-16,8-10 2 15,-6-6-7-15,-7-18 4 16,-14-5-10-16,-16-13 0 0,-14-12 0 16,-21-9 2-16,-11-15-4 15,-15-9 2-15,-9-2-2 16,-8-11-44-16,-3 5-73 16,0-1-79-16,0 5-45 15,5 8-56-15,4-5-285 16</inkml:trace>
  <inkml:trace contextRef="#ctx0" brushRef="#br0" timeOffset="-7894">4160 2764 358 0,'0'0'287'16,"0"0"-38"-16,0 0-103 15,0 0 1-15,-141-160-28 0,123 145-29 16,7 9-42-16,1 6-10 15,0 0-26-15,-7 15-10 16,-4 27-1-16,1 18-1 16,5 15 0-16,7 10 1 15,8 2-1-15,0-2-2 16,31-8 0-16,19-7 2 16,7-20-1-16,6-13 1 15,10-16 0-15,5-18 2 16,9-3 1-16,0-15 1 15,-4-24 3-15,-7-13 5 0,-15-5 23 16,-15-9 0 0,-18-9-3-16,-16-12-2 0,-12-6-14 15,0 2-8-15,-43 13-3 16,-17 18 0-16,-13 15-5 16,-5 18-2-16,8 12-3 15,13 15 4-15,14 0-26 16,16 21-42-16,10 33-44 15,8 15-88-15,9 6-86 16,0 1-115-16</inkml:trace>
  <inkml:trace contextRef="#ctx0" brushRef="#br0" timeOffset="-7540">4290 2926 476 0,'0'0'246'0,"0"0"-88"0,0 0-34 15,0 0-1-15,0 0-51 16,0 0-19-16,0-45-28 16,0 45-12-16,0 0-3 15,0 0-10-15,0 0-5 16,0 0-3-16,0 3 8 15,11 15 3-15,5 3-2 16,1-1-1-16,3 2 0 0,-3-4 0 16,-8 0 2-16,5 0 2 15,-7 0-4-15,-4-3 0 16,-3 0 1-16,0 0 0 16,0-3-1-16,-10-3-22 15,-21 3-94-15,-1-6-79 16,2-3-94-16,6-3-289 15</inkml:trace>
  <inkml:trace contextRef="#ctx0" brushRef="#br0" timeOffset="-7454">4290 2926 407 0</inkml:trace>
  <inkml:trace contextRef="#ctx0" brushRef="#br0" timeOffset="-7342">4290 2926 407 0,'27'-106'170'0,"-27"92"-37"0,0 4 16 0,0 1-41 0,0 3-32 15,8 0-39-15,12 4-32 16,9 2-4-16,8 0-2 16,-1 0 0-16,-2 6-32 15,-4 11-90-15,-2 7-80 16,-8 4-109-16</inkml:trace>
  <inkml:trace contextRef="#ctx0" brushRef="#br0" timeOffset="-6838">4166 3350 491 0,'0'0'155'15,"0"0"34"-15,0 0-46 16,0 0-24-16,0 0-17 16,0 0-41-16,11-60-24 15,-11 60-18-15,0 8-8 0,-14 26-1 16,-12 17 21-16,-11 9 2 15,-4 9 2-15,-5 16 1 16,-1 4-9-16,1 2-12 16,3-4 20-16,8-12-27 15,6-8-2-15,6-10-1 16,6-6 0-16,3-12 0 16,4-12-5-16,10-12 0 15,0-12 0-15,0-3 3 16,0 0-1-16,0 0 1 15,0 0 8-15,0 0-6 16,0-12 2-16,0 0-7 0,0 0-3 16,0 6-41-16,0 6-42 15,0 0-55-15,-3 0-88 16,-8 9-101-16,8 18-62 16</inkml:trace>
  <inkml:trace contextRef="#ctx0" brushRef="#br0" timeOffset="-6328">3692 4589 445 0,'0'0'179'0,"0"0"10"15,0 0-55-15,0 0-39 16,0 0-8-16,0 0 11 16,-119-160-43-16,99 158-23 15,2 2-10-15,1 0-6 16,-3 9-16-16,-3 30 1 16,-6 18-1-16,5 10 1 15,-1-2 1-15,13 5-1 16,12-1-1-16,0 6 0 15,26-6-1-15,32-8 1 0,8-13 3 16,10-19 0 0,2-17-2-16,-1-12 3 0,-1 0 6 15,-1-27 31-15,-2-18 9 16,-7-12-4-16,-5-6-2 16,-8-6-11-16,-16-12-8 15,-11-15-7-15,-18-13 0 16,-8-5-8-16,-3 14-4 15,-48 16-3-15,-16 27-3 16,-9 24-1-16,-8 21 0 16,10 12-2-16,10 0 2 15,18 27-16-15,13 21-45 16,13 13-45-16,9 5-72 16,11 0-123-16,0-6-138 15</inkml:trace>
  <inkml:trace contextRef="#ctx0" brushRef="#br0" timeOffset="-6196">3692 4589 413 0</inkml:trace>
  <inkml:trace contextRef="#ctx0" brushRef="#br0" timeOffset="-5983">3692 4589 413 0,'121'15'162'0,"-124"-24"15"0,3 3-60 15,0 0-60-15,0 0-30 16,23-3-9-16,13 3-2 0,-2-3 12 16,-5 6 3-16,-1 3 3 15,-8 0-5-15,-7 0 0 16,-2 0-9-16,-11 0 2 16,3 0-13-16,-3 0-4 15,0 21 1-15,0 12 5 16,0 10 2-16,0-4-10 15,-14 5 1-15,1-4 0 16,9-13-4-16,1-3-2 16,3-12-98-16,0-7-86 15,0-5-37-15,0 0-5 16</inkml:trace>
  <inkml:trace contextRef="#ctx0" brushRef="#br0" timeOffset="-5828">3859 4746 159 0,'0'0'206'0,"0"0"-80"15,0 0-45-15,0 0-53 16,0 0-11-16,0 0-17 16,180-82-161-16</inkml:trace>
  <inkml:trace contextRef="#ctx0" brushRef="#br0" timeOffset="53080">4458 562 712 0,'0'0'209'0,"0"0"-108"16,0 0 27-16,0 0 10 15,0 0-24-15,0 0-57 16,0 0-39-16,-43-48-17 16,132 30 17-16,39-3-13 15,8-6 8-15,2 2 5 16,-19 1-6-16,-38 6-8 0,-35 9 0 15,-32 6-3-15,-14 3-1 16,0 0-10-16,-40 0-44 16,-17 0 1-16,-10 6-10 15,0 3 32-15,21 1-2 16,12-5 18-16,14 1 11 16,10 0 3-16,-4 4-2 15,5-2 3-15,-5 5 4 16,8 4-3-16,3 13 4 15,3 10 2-15,0 8 1 16,0 12 13-16,12 0 10 16,8 3-10-16,-6 3 4 0,0-6-15 15,-7-2-8 1,-7-4 4-16,0-12-6 0,0-6 0 16,0-12-33-16,0-9-100 15,0-9-73-15,0-6 32 16,0 0 40-16,3 0 15 15,0-21 35-15,0-9 76 16,1 3 8-16,0-3 4 16,-4 3 46-16,3 2 18 15,3 8 30-15,-3 2-32 16,5 5-23-16,-2 4-6 16,3 0-21-16,5 6-12 15,3 0-2-15,3 0-2 16,7 0 0-16,2 0 0 0,11 10 0 15,7 5 4-15,1 3 0 16,-1 3 12 0,-7 0 7-16,-11-3 0 0,-9-3 4 15,-10-6-11-15,-10 0-16 16,0-3-3-16,0 0 3 16,-10-6 6-16,-16 0 19 15,-5 0-11-15,8-6 0 16,6-15 11-16,8-7-1 15,9-5 11-15,0-5-10 16,0-11-11-16,26 1-3 16,5 9-11-16,-8 9 4 15,-10 9 1-15,-9 12 6 0,-4 6 15 16,0 0-7-16,0 3-7 16,0 0-12-16,0 0 0 15,0 0-8-15,0 6-7 16,0 21 9-16,6 9 6 15,1 4 0-15,3-5 2 16,6-1 1-16,12-10-2 16,1-13-1-16,5-5 1 15,2-6 0-15,-2 0 7 16,-1-23-1-16,-2-10 10 16,-11 0 26-16,-8-4 8 15,-7 1 5-15,-5 3-12 0,0 0-10 16,0 6-9-16,-14 2-7 15,-3 14-11 1,0 2-7-16,4 9-1 0,3 0-10 16,0 0 0-16,-4 30 11 15,8 12 3-15,6 3-3 16,0 1-7-16,6-4-27 16,25-9-16-16,2-4-34 15,4-8-25-15,3-5-29 16,-4-7-57-16,-5-7-99 15</inkml:trace>
  <inkml:trace contextRef="#ctx0" brushRef="#br0" timeOffset="53370">4582 1431 675 0,'0'0'181'16,"0"0"-99"-16,0 0 77 15,0 0-32-15,0 0-59 16,214-69-23-16,-68 18 7 16,21 0-23-16,-3-1-15 0,-24 10-8 15,-33 9-2-15,-40 12-4 16,-33 15-1-16,-31 6-56 15,-3 0-85-15,-27 12-117 16,-36 21-7-16,-24 9-451 16</inkml:trace>
  <inkml:trace contextRef="#ctx0" brushRef="#br0" timeOffset="53562">4608 1554 383 0,'0'0'158'16,"0"0"-28"-16,0 0 38 15,0 0 10-15,208 3-38 16,-95-21-29-16,24-15-15 16,16-9-30-16,2 0-39 15,-22 9-18-15,-29 6-6 0,-37 12-3 16,-34 12-20-16,-16 3-75 16,-17 0-84-16,0 0-177 15,0 9-414-15</inkml:trace>
  <inkml:trace contextRef="#ctx0" brushRef="#br0" timeOffset="92075">16045 9354 495 0,'0'0'294'16,"0"0"-191"-16,0 0 63 15,0 0-42-15,0 0-36 16,0 0-31-16,13 78-14 16,-3-39-9-16,0 9-28 15,1 3-3-15,-5 3-3 16,-3 7 0-16,5-1-31 16,1 6-22-16,11 6-54 0,3 6-80 15,1 0-62-15,-1-5-103 16</inkml:trace>
  <inkml:trace contextRef="#ctx0" brushRef="#br0" timeOffset="92266">16242 10803 465 0,'0'0'96'16,"0"154"69"-16,9-70 25 16,5 0-81-16,0-3-13 15,-1 4 18-15,1 14-36 16,-5 16-22-16,-1 14-18 15,-5 18-21-15,-3 0-12 0,3-11-5 16,0-13-6 0,3-23-74-16,11-25-77 0,6-25-78 15,5-25-263-15</inkml:trace>
  <inkml:trace contextRef="#ctx0" brushRef="#br0" timeOffset="93798">16078 6511 531 0,'0'0'166'16,"0"0"-3"-16,0 0-27 16,0 0-7-16,0 0-30 15,0 0 3-15,-6-90-56 16,6 90-24-16,0 0-22 15,0 24 0-15,13 24 0 0,3 18 8 16,4 19-3 0,0 11-1-16,0 9-4 0,1 7 0 15,5-2-1 1,2 2-11-16,-2 0-108 0,1-10-111 16,-10-6-160-16</inkml:trace>
  <inkml:trace contextRef="#ctx0" brushRef="#br0" timeOffset="94097">16295 8259 488 0,'0'0'181'0,"0"0"-42"0,0 0-17 16,0 0-35-16,0 0-8 16,0 0-38-16,-10 33-28 15,10-3-13-15,0 12 15 16,0 10 2-16,0 4-6 16,10 5 5-16,7 1-8 15,3-2-4-15,-6-2 5 16,-2 0-9-16,-1-2-21 15,-11-2-185-15,0-2-447 16</inkml:trace>
  <inkml:trace contextRef="#ctx0" brushRef="#br1" timeOffset="95962">5583 3987 902 0,'0'0'238'16,"0"0"-89"-16,0 0-18 15,0 0-11-15,0 0-67 16,0 0-21-16,-32-42-25 16,55 69-6-16,14 13 5 0,7 8 6 15,2-6-3 1,-2-9 0-16,-4-6-5 0,0-9 2 15,7-18 7-15,6 0 4 16,30-30 4-16,27-45 7 16,35-28-1-1,19-19-9-15,-1-2-11 0,-16 9-3 16,-26 16-2-16,-31 30-1 16,-30 21-1-16,-30 24-3 15,-16 18-41-15,-5 6-39 16,14 0-54-16,11 39-122 15,16 18-151-15</inkml:trace>
  <inkml:trace contextRef="#ctx0" brushRef="#br1" timeOffset="96539">12824 3906 758 0,'0'0'190'0,"0"0"-44"15,0 0-10-15,0 0-60 16,0 0 33-16,0 0-51 16,0-63-40-16,0 78-18 0,0 27 3 15,0 22 7-15,3 8 22 16,17-3-2-16,15-6-15 16,23-9-4-16,26-21 2 15,26-17 10-15,34-16-3 16,23-31 3-16,19-41-6 15,13-15-5-15,-13-13-6 16,-9 8 1-16,-19 7-7 16,-39 16-7-16,-24 15-28 15,-23 9-31-15,-17 18-34 16,-9 12-104-16,-9 15-149 16,-10 0-503-16</inkml:trace>
  <inkml:trace contextRef="#ctx0" brushRef="#br1" timeOffset="97980">6249 8451 935 0,'0'0'158'0,"0"0"-10"16,0 0-54-16,0 0-8 16,0 0-4-16,0 0-43 15,-13-72-26-15,13 81-13 16,0 30 0-16,0 6 5 15,0 1 15-15,0-11-9 16,0-14-5-16,20-5-5 0,16-13 5 16,28-3 2-16,43-33 1 15,46-61 4-15,55-38 10 16,20-22-17-16,-11 4 4 16,-47 30-4-16,-63 45-6 15,-54 36-1-15,-39 26 1 16,-8 13-31-16,14 0-56 15,24 42-89-15,33 13-35 16,22 5-132-16</inkml:trace>
  <inkml:trace contextRef="#ctx0" brushRef="#br1" timeOffset="98347">9675 7964 879 0,'0'0'177'0,"0"0"-1"0,0 0-88 16,0 0-16-16,0 0-11 16,0 0-35-16,20-108 0 15,-17 108-12-15,3 0-6 16,5 9-8-16,9 15 1 15,4 9 12-15,2-3-6 0,8-3-2 16,9-12 0 0,16-8-1-16,33-7 6 0,30-34 9 15,33-41 5-15,25-30-3 16,0-15-12-16,-9 2-5 16,-37 16 2-16,-41 23-6 15,-43 29-1-15,-30 19-12 16,-20 16-42-16,0 12-80 15,-3 0-138-15,-17 3-261 16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2:58:16.44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5217 612 349 0,'0'0'72'15,"0"0"51"-15,0 0-9 16,0 0-15-16,0 0-2 15,0 0 1-15,-124 6-7 0,124-6-16 16,0 0-11 0,0 0-10-16,0 0-17 0,11 0-12 15,25 0-8-15,24 0 6 16,21 0 6-16,20 6-5 16,1 0-11-16,10-3 6 15,-16 0-4-15,-16-3 0 16,-13 3-3-16,-24 0-9 15,-19-3 1-15,-13 0 0 16,-8 0-1-16,-3 0 7 16,0 0 19-16,0 0 2 15,0-15-20-15,-20-6-11 16,-7 0 0-16,-7 2 0 16,-3 5 1-16,4-1-1 0,2 6 0 15,16 3-1-15,4 0 1 16,8 6 2-16,3 0-1 15,0 0 0-15,0-4-1 16,0 4-4-16,0 0 1 16,0 0-2-16,3 0-2 15,17 0 7-15,6 22 5 16,12-7-4-16,-1 0 1 16,-1 0 0-16,-2 0 0 15,-5 3 0-15,-9 0 1 16,-6 0-2-16,-11 3-1 15,-3 3-1-15,-3 3-1 16,-37 6-2-16,-17 0-1 0,1 0-51 16,1 0-77-16,9-2-96 15,16-8-131-15</inkml:trace>
  <inkml:trace contextRef="#ctx0" brushRef="#br0" timeOffset="682">6281 437 627 0,'0'0'257'16,"0"0"-71"-16,0 0-15 0,6-162-40 16,-6 144-29-1,0 15-28-15,0 3-38 0,0 0-21 16,0 12-15-16,0 42-2 15,0 21 2-15,0 19 3 16,0 5-1-16,0 6 2 16,0-2-3-16,0-7 4 15,0-12-5-15,0-21 0 16,0-24-13-16,0-15-50 16,3-12-23-16,-3-12-9 15,0 0 18-15,0-30 31 16,0-18-15-16,-14-7 36 0,-12-1-7 15,-14-2 21-15,-4 8 6 16,1 2-5 0,-4 11 4-16,7 7 5 0,7 10-1 15,10 10 2-15,12 4 3 16,8 6 3-16,3 0-4 16,0 6 3-16,20 18-3 15,30 0 5-15,17-6 7 16,13-9 14-16,10-9 13 15,0 0-4-15,-6-5 1 16,-10-26-4-16,-21-2 11 16,-10-9 11-16,-16-6-2 15,-10-3-12-15,-6-12 1 16,-11-1-12-16,0 10-2 16,0 9-4-16,-4 18 3 0,-6 12-6 15,3 6-3-15,4 9-10 16,-1 0-3-16,-3 0-6 15,-5 33-15-15,-13 33 15 16,-4 27 0-16,-4 19 5 16,5 14-3-16,11 7-1 15,8-7-1-15,9-15 0 16,0-24-4-16,0-23-29 16,20-20-41-16,0-17-53 15,0-17-76-15,4-10-72 16,2 0-58-16</inkml:trace>
  <inkml:trace contextRef="#ctx0" brushRef="#br0" timeOffset="1152">6794 825 50 0,'0'0'463'0,"0"0"-314"15,0 0-2-15,0 0-55 16,0 0-36-16,0 0-30 15,-93-24-11-15,93 54 5 16,0 4-4-16,0-5-6 16,11-4 3-16,12-10 14 15,4-3-5-15,-4-9 10 16,-6-3 3-16,-8 0-1 0,2 0 18 16,-5-15 12-16,-6-6-4 15,0-3-12-15,0 2-11 16,0 5-11-16,0 1-10 15,-14 7-11-15,2 1-5 16,1 4-3-16,2 4 1 16,-2 0-2-16,8 0 2 15,0 0-4-15,3 0-11 16,0 0-3-16,0 10 4 16,0 1-2-16,0 1 2 15,0-2 1-15,3-7-6 16,4-1-5-16,0-2 10 0,-4 0 10 15,0 0 6-15,0 0 1 16,-3 0 1-16,3 0 0 16,-3-2-2-16,0-17-10 15,0 4-65-15,0 3-74 16,-6 0-66-16,-3 7-108 16</inkml:trace>
  <inkml:trace contextRef="#ctx0" brushRef="#br0" timeOffset="1777">7248 471 659 0,'0'0'241'0,"0"0"-97"0,0 0 18 16,0 0-52-16,0 0-14 15,0 0-30-15,-58-136-33 16,55 136-28-16,-3 0-5 16,-5 39-1-16,2 19 0 15,1 11 2-15,2 12-1 16,6 6 2-16,0 0 1 16,0-8-2-16,6-17-1 15,25-10 0-15,2-19-6 16,7-9 2-16,4-12 4 15,-4-12 0-15,0 0 3 0,0 0 1 16,-7-30 3-16,-2-3-3 16,-8-9 5-16,1-1 1 15,-10 4 2-15,-11 9 1 16,-3 10 5-16,0 7-5 16,0 11-3-16,0-2-10 15,0 4-4-15,0 0-4 16,0 31 0-16,9 13 7 15,11 2 0-15,3-7 1 16,8-6-6-16,2-10 5 16,4-4-1-16,0-13 0 15,-1-6 2-15,4 0 3 16,1-27 3-16,2-25 4 0,-3-10-1 16,-7-13 18-16,-5-10 6 15,-16-2 1-15,-12 6-11 16,0 0-5-16,-23 12 2 15,-27 9-18-15,-13 8-2 16,-1 19-1-16,11 12-1 16,9 18-14-16,8 3-33 15,9 21-35-15,3 36-26 16,-3 24-63-16,-2 10-143 16,-11 11-152-16</inkml:trace>
  <inkml:trace contextRef="#ctx0" brushRef="#br0" timeOffset="2091">5703 1722 382 0,'0'0'488'0,"0"0"-412"16,0 0 85-16,0 0-57 16,0 0 7-16,257-39-59 15,-17 3-12-15,67-9-10 0,37-1-20 16,7 1-4 0,-19 9-1-16,-52 15-4 0,-72 6 3 15,-81 9-4-15,-60 3 0 16,-55 3-4-16,-12 0-47 15,-26 0-91-15,-61 6-70 16,-49 18-120-16</inkml:trace>
  <inkml:trace contextRef="#ctx0" brushRef="#br0" timeOffset="2294">6334 1894 147 0,'0'0'446'0,"0"0"-284"15,0 0 15-15,0 0-30 0,0 0-56 16,234-10 4-16,-75-8-32 16,35 0-22-16,31-6-14 15,6 3-16-15,-11-3-5 16,-32 0-3-16,-46 0-3 16,-47 3-81-16,-55 0-69 15,-40-6-195-15</inkml:trace>
  <inkml:trace contextRef="#ctx0" brushRef="#br1" timeOffset="34007">1339 1904 729 0,'0'0'146'16,"0"0"8"-16,0 0-13 15,0 0-42-15,0 0-5 16,0 0-37-16,0 0-11 16,-76-78-13-16,76 75-16 15,0 3-8-15,0-3-9 16,0 0-4-16,26 0 3 16,1 3-2-16,4 0 2 15,-5 0-2-15,-6 3-3 0,0 15 2 16,-7 7 0-16,-5 2-1 15,-8 0 0-15,0 8 4 16,-11 5 1-16,-19 1 0 16,-1 1 0-16,8-9 0 15,7-8 2-15,6-10-2 16,10-6 0-16,0-3-1 16,0-3 0-16,0-3-5 15,23 0-2-15,28 0 8 16,25 0 2-16,25 0 1 15,23-21-3-15,-2-3 0 16,-7 3-2-16,-31 6-38 16,-35 3-59-16,-25 3-34 0,-24-1-55 15,0 2-35 1,-14-5-227-16</inkml:trace>
  <inkml:trace contextRef="#ctx0" brushRef="#br1" timeOffset="34480">1759 1674 331 0,'0'0'227'0,"0"0"-85"15,-87-172-16-15,56 122-33 16,-2 4 6-16,2 10-5 16,-4 9-49-16,0 6-4 0,-5 6-11 15,-6 9-14-15,-7 6-5 16,-8 0-8-16,-19 45-2 15,-7 21 1-15,-6 22-2 16,-2 14 1-16,16 6-1 16,8 6 1-16,21 4-1 15,24-4 0-15,23-3-3 16,3-8 3-16,67-14-1 16,35-10 1-16,33-16-7 15,7-21 3-15,9-18 4 16,-4-21 5-16,-9-3 0 15,-11-12-3-15,-11-36 19 16,-9-15 66-16,-9-19-5 16,-8-20-26-16,-17-9-6 15,-13-16-18-15,-26 7-8 0,-21 9-7 16,-13 12-5-16,-13 18-4 16,-44 6-7-16,-20 15-1 15,-13 11-9-15,-6 22 0 16,1 21-4-16,8 6-11 15,17 39-33-15,21 36-62 16,18 22-62-16,21 5-100 16,7 3-181-16</inkml:trace>
  <inkml:trace contextRef="#ctx0" brushRef="#br1" timeOffset="34989">1157 2588 684 0,'0'0'116'0,"0"0"31"16,0 0-29-16,0 0 2 16,0 0-2-16,0 0-47 0,70-144-22 15,-70 144-9 1,0 0-22-16,0 0-18 0,-14 15 0 16,-22 30 0-16,-21 18 5 15,-13 6 7-15,-14 7 4 16,4-7-3-16,-4 3-1 15,5 0-7-15,1 3-1 16,15-6-3-16,10-15 5 16,22-11-4-16,11-11 5 15,3-7-5-15,14-7-1 16,-3-6 0-16,6-7 0 16,0 2-1-16,-3-1 2 0,3-6-2 15,0 0 2 1,0 0 0-16,0 0-2 0,0 0-2 15,0 0-31-15,0 0-59 16,0 9-62-16,0 9-29 16,0 3-117-16,0 12-306 15</inkml:trace>
  <inkml:trace contextRef="#ctx0" brushRef="#br1" timeOffset="35508">435 3455 620 0,'0'0'142'0,"0"0"14"16,0 0-39-16,0 0-21 15,0 0 1-15,0 0-13 16,-4-60-14-16,4 60-26 15,-3-4-18-15,0 4-3 16,3 0-11-16,0 0-6 16,0 0-6-16,0 0-4 15,0 0-2-15,0 0-3 16,0 0 6-16,-3 21 3 16,3 1 0-16,-4-1 3 15,4 0-2-15,0 6-1 0,0 0 1 16,0 6 0-16,20 0-2 15,14-3 2-15,3-6 2 16,2-3 0 0,-5-3-1-16,-5-3 0 0,-9 0 0 15,-6-5 0-15,-4 1-2 16,-6-2 0-16,-4-2-4 16,0 1 2-16,0 1 2 15,0 1 0-15,-10 1 0 16,-20 1 0-16,-7 0 0 15,-3 1 0-15,-4-1-17 16,12-4-51-16,-6-5-54 16,15-3-61-16,3 0-22 0,9 0-36 15,8-23-71 1,3-11-25-16</inkml:trace>
  <inkml:trace contextRef="#ctx0" brushRef="#br1" timeOffset="35701">388 3563 163 0,'0'0'209'0,"0"0"-60"16,0 0-14-16,0 0-5 16,0 0-3-16,0 0-56 15,0-73-27-15,23 61-27 16,15-5-8-16,8-5-2 16,7 5 0-16,-2-2-5 0,-1 7-2 15,-4-3-20 1,-12 13-87-16,-4-2-80 0,-3 4-69 15</inkml:trace>
  <inkml:trace contextRef="#ctx0" brushRef="#br1" timeOffset="36154">782 3042 267 0,'0'0'312'0,"0"0"-169"15,0 0-18-15,-180-156-26 16,123 138-17-16,-4 12-15 16,-1 6-31-16,-1 18-10 15,-6 36-3-15,0 21-9 0,5 22 1 16,8 14 5-16,8 9-15 16,16 4 2-16,15-4-5 15,13-9 2-15,4-12-3 16,24-12 1-16,33-14-2 15,16-13 0-15,17-15 0 16,8-15 4-16,9-18 3 16,-1-12-2-16,11 0 3 15,-3-33 6-15,0-15 49 16,-10-9-4-16,-21-6-13 16,-13-16-10-16,-20-17 7 15,-13-15-10-15,-20-24-5 0,-17-1-9 16,0 6-12-1,-34 26-5-15,-27 25 2 0,-12 22-4 16,-7 18-3-16,-1 15-2 16,8 18-4-16,13 6-6 15,10 0-39-15,13 42-67 16,14 18-44-16,14 21-70 16,9 22-78-16</inkml:trace>
  <inkml:trace contextRef="#ctx0" brushRef="#br1" timeOffset="36610">793 4092 765 0,'0'0'101'16,"0"0"16"-16,0 0-17 15,0 0-31-15,0 0-33 16,0 0-35-16,60 52 12 16,4-2-5-16,12 14 21 0,14 11 23 15,4 15-6 1,-7 9 11-16,-3 7-25 0,-5 4-4 15,-5-10-9-15,-7-10 2 16,-4-12 0-16,-10-18-11 16,-13-11 3-16,-5-19 4 15,-15-12-11-15,-11-6 2 16,-1-7 0-16,-5-1 2 16,0-1 1-16,-3 0 0 15,0 0 4-15,0 0-8 16,0 0-1-16,0-3-3 15,0 3-3-15,0 0-36 16,0 0-57-16,-11 9-85 16,-9 9-159-16,1 3-282 15</inkml:trace>
  <inkml:trace contextRef="#ctx0" brushRef="#br1" timeOffset="37504">1745 5454 824 0,'0'0'72'16,"0"0"53"-16,0 0-40 0,0 0-78 16,0 0 11-1,0 0 11-15,161-35 4 0,-112 35 18 16,-8 0-12-16,-12 0-8 15,-6 6-13-15,-5 15 1 16,-5 12-3-16,-3 6 7 16,-7 12 11-16,-3 18-9 15,0 12-9-15,0 1-3 16,0 2 14-16,0-12-17 16,0-15-5-16,0-15-2 15,0-15-3-15,0-12-13 16,0-5-45-16,0-10-33 15,0 0-53-15,0 0-11 16,0-34-32-16,0-2-29 16,-23 0 15-16,-10 3 121 0,-7 3 0 15,-4 6 42-15,4 5 38 16,3 8 38-16,7-5 67 16,7 5 1-16,12 1 14 15,8 2 1-15,3 8-16 16,0 0-66-16,23-4-34 15,24 2 2-15,21-7 18 16,5-9 7-16,8-3-18 16,-9-6-10-16,-8-6 1 15,-10-7-5-15,-7-2-2 16,-15 0-20-16,-11-3-9 16,-11-9-7-16,-10-1 4 15,0-8 23-15,-14-3 0 0,-18 3 11 16,-8 6 1-16,-18 6 5 15,-8 8 39-15,-21 14 3 16,-17 8-7-16,-17 15-11 16,-12 6 6-16,-10 17 5 15,-1 35 1-15,17 17-8 16,20 15 4-16,26 16-13 16,31 20-17-16,30 21-1 15,20 15-7-15,14 13 5 16,45 2-1-16,25-14-2 15,17-10 4-15,23-23 0 16,12-31-1-16,28-27 1 16,16-30-5-16,11-36 7 15,3 0-2-15,-4-51-1 0,-16-24 4 16,-27-15 14-16,-23-16 15 16,-27-18 12-16,-23-11-12 15,-24-21-17-15,-27-3-10 16,-23 9-2-16,-11 5-7 15,-45 22 3-15,-21 3-5 16,-10 8-2-16,-9 10-5 16,4-4-27-16,2 7-41 15,14-3-91-15,2-4-122 16</inkml:trace>
  <inkml:trace contextRef="#ctx0" brushRef="#br1" timeOffset="38048">2603 2203 582 0,'0'0'156'15,"0"0"11"-15,0 0-66 16,0 0-21-16,0 0-20 16,0 0-16-16,-83-36-43 15,134 72 6-15,33 21 47 16,32 19 13-16,31 8-3 16,27 15-16-16,20 13-2 15,6-2-18-15,-7-2-4 0,-11-8-13 16,-26-16-6-16,-15-11-2 15,-21-19 4-15,-19-16-3 16,-21-10 0-16,-24-10 0 16,-16-6-3-16,-9-3-1 15,-10-6 1-15,-3 3-1 16,-7 0-30-16,-8 0-67 16,-3 6-44-16,0 3-115 15,0 15-18-15,-3 1-350 16</inkml:trace>
  <inkml:trace contextRef="#ctx0" brushRef="#br1" timeOffset="38687">4613 3367 645 0,'0'0'150'16,"0"0"-5"-16,0 0-19 15,0 0-44-15,0 0-35 16,0 0-16-16,20-114-28 16,33 114-2-16,7 3-1 15,-6 27 1-15,-10 3 0 16,-15 3-1-16,-12-3-1 15,-11-3 0-15,-6 1-1 16,0-10 2-16,0 2 4 16,-9-5-3-16,-11-3 1 0,0 1 0 15,6-5 2-15,5-1-3 16,9 2 1-16,0-3-4 16,0 9 2-16,3-3-8 15,23 3 8-15,8 3 2 16,-1-3-2-16,-2-3 1 15,-5 0 2-15,-6-6-3 16,-7 0-1-16,-6 0 1 16,-4 3-1-16,-3-3 1 15,0 6 0-15,0-3 0 16,-13 0 6-16,-25 1-6 16,-11-7-3-16,-4-4-8 15,2-2-107-15,7 0-85 16,15 0-55-16,12 0-217 0</inkml:trace>
  <inkml:trace contextRef="#ctx0" brushRef="#br1" timeOffset="39123">4856 3217 337 0,'0'0'149'0,"0"-193"10"16,0 118-13-16,-3 12-16 15,-17 12-18-15,-6 9-6 16,-5 9-13-16,-13 12-23 15,-9 11-22-15,-16 10-31 16,-18 16-10-16,-8 40 0 16,2 23-3-16,13 23 4 15,16 24-7-15,18 10 1 0,19 11-1 16,19-8 1-16,8-16-2 16,11-12 1-16,42-15-1 15,24-9-8-15,24-11 0 16,9-22 1-16,10-21 6 15,1-24 1-15,0-9 2 16,-11-12 5-16,-11-33 17 16,-5-16 29-16,-10-14 0 15,-11-20-3-15,-9-17-6 16,-21-17-20-16,-17-16-12 0,-23 1-3 16,-3 12-6-1,-29 24-3-15,-41 29-1 0,-24 22-7 16,-16 21-1-16,-10 21 6 15,5 15-3-15,16 24-20 16,16 51-66-16,16 36-39 16,20 28-69-16,13 12-78 15,14-1-170-15</inkml:trace>
  <inkml:trace contextRef="#ctx0" brushRef="#br1" timeOffset="39519">4853 4179 350 0,'0'0'624'0,"0"0"-500"15,0 0 22-15,0 0-74 16,0 0-39-16,0 0-16 15,64 69 3-15,16 6 13 16,19 19 34-16,13 15-18 16,-2 7-18-16,-8 13-2 15,-7 4-16-15,-8-7-4 16,-11-14 8-16,-5-25 1 16,-10-26 0-16,-15-23-5 15,-10-16-2-15,-8-11-2 16,-8-5-1-16,-11-2-1 0,-3-4 1 15,-6 0 0-15,0 0 2 16,0 0-6-16,0 0-2 16,0 0-2-16,-12 0-43 15,-2 0-57-15,2 0-59 16,1 2-154-16,5 23-268 16</inkml:trace>
  <inkml:trace contextRef="#ctx0" brushRef="#br1" timeOffset="39910">6203 5521 744 0,'0'0'175'0,"0"0"-38"16,0 0 15-16,0 0-48 15,0 0-33-15,0 0-39 16,-136-94-29-16,105 94-2 15,11 16-2-15,3 14-1 16,14-3 0-16,3 0-8 16,0-9-16-16,7-3-4 15,17-6 15-15,2 0 4 16,0-9 11-16,-12 0 3 0,3 0 0 16,-10 0-2-1,-4 0-1-15,3 6 5 0,-1 12-1 16,1 9 2-16,-3 9 13 15,-3 10-2-15,6 2 0 16,-3 0-8-16,2-7-4 16,1-4-5-16,0-10 8 15,2-12-8-15,-2-6-6 16,-6 0-65-16,0-9-100 16,0 0-108-16,6 0-217 15</inkml:trace>
  <inkml:trace contextRef="#ctx0" brushRef="#br1" timeOffset="40355">6296 5061 629 0,'0'0'155'16,"0"0"-9"-16,-263-88-6 15,156 85-43-15,3 3-13 16,0 13-26-16,8 41-12 15,9 24-20-15,10 15-7 16,21 18 0-16,12 16-4 16,20 20-7-16,17 25-2 15,7 5 0-15,35-5 27 16,44-19-8-16,32-33-13 16,23-21 0-16,22-21 8 15,29-30-9-15,5-27-6 0,-4-21 31 16,-15-11-8-16,-30-40-13 15,-22-24 2-15,-12-22 13 16,-12-17-7-16,-19-24 3 16,-22-19-15-16,-24-3 11 15,-30-5-10-15,-4 8 2 16,-65 10-8-16,-35 9-4 16,-26 18-1-16,-11 20-1 15,-13 25-4-15,10 24 4 16,18 24-7-16,26 24-35 15,30 3-26-15,26 24-28 16,13 36-67-16,11 12-86 16,11 10-134-16</inkml:trace>
  <inkml:trace contextRef="#ctx0" brushRef="#br2" timeOffset="115007">3338 4892 1028 0,'0'0'156'16,"0"0"6"-16,0 0-66 16,0 0-28-16,0 0 0 15,-15-156-22-15,15 150-10 0,0 3-13 16,0 3-14-16,0 0-5 15,9 0-3-15,11 0 2 16,0 15-1-16,4 8-1 16,2 5 4-16,8-4-4 15,24 0 4-15,24-12-4 16,45-12 8-16,43 0-4 16,44-57 8-16,44-28-13 15,19-23 5-15,1-9 1 16,-33 3-5-16,-62 17 4 15,-62 25-5-15,-49 27 6 16,-38 21-6-16,-21 12-17 16,-13 12-27-16,0 0-46 0,0 9-64 15,-6 36-101-15,-41 15-236 16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3:00:14.83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2697 1170 331 0,'0'0'294'0,"0"0"-83"16,0 0-33-16,0 0-25 16,-94-184-24-16,87 130-24 15,7 3-28-15,0 6-38 16,11 6-10-16,16 15-11 0,2 8-13 16,8 14 4-16,4 2-7 15,-4 0 7-15,-8 23-4 16,-9 17-5-16,-13 8 2 15,-7 7-1-15,0 5 2 16,-24 3-2-16,-19 3-1 16,-7-10 3-16,7-10-3 15,9-10 0-15,14-15 1 16,10-12 0-16,10-6 1 16,0-3 0-16,0 0-2 15,10 0-7-15,41 0-17 16,31-5 24-16,42-20 2 15,17-5 5-15,-1 3-1 16,-23 6-6-16,-38 0-10 16,-38 12-33-16,-27 3-54 0,-14 2-25 15,0 2-58 1,0-4-70-16,-17-7-63 0</inkml:trace>
  <inkml:trace contextRef="#ctx0" brushRef="#br0" timeOffset="421">3221 533 531 0,'0'0'184'0,"-127"-178"12"15,48 94-66-15,1 5-3 16,-2 13-15-16,4 15-29 0,5 9-38 16,7 21-2-16,8 17-4 15,10 4-16-15,-12 52-23 16,-5 44-1-16,-4 36 1 15,-3 31 0-15,16 8 1 16,17 16 0-16,28 2-1 16,9-2-1-16,49-21 0 15,35-29-1-15,23-31-3 16,17-31 3-16,12-24 1 16,26-26 1-16,14-25 5 15,12 0 6-15,-1-49 18 16,-7-17-2-16,-12-18 3 15,-18-22 10-15,-27-14-16 16,-26-18 0-16,-44-7-9 0,-45 7 1 16,-11 12-11-1,-84 15-5-15,-43 20-3 0,-29 28 3 16,-14 24-5-16,-7 33 1 16,19 6-7-16,13 39-33 15,38 27-40-15,41 15-78 16,22 13-224-16</inkml:trace>
  <inkml:trace contextRef="#ctx0" brushRef="#br0" timeOffset="878">2255 1648 595 0,'0'0'278'0,"0"0"-98"16,0 0-14-16,0 0-37 16,0 0-25-16,0 0-17 15,14-96-50-15,-14 96-24 16,0 0-13-16,-6 15 0 15,-25 21 4-15,-12 15 11 0,-15 9-2 16,-12 15-1-16,-19 12 4 16,-15 13 3-16,-13 5 0 15,7-5-2-15,19-19 3 16,24-21-2-16,32-18-13 16,17-15 2-16,8-9-6 15,10-6-1-15,0-9 0 16,0-3 0-16,0 0 2 15,0 0-1-15,0 0 4 16,0 0-5-16,0 0-2 16,0 0-17-16,0 0-50 15,0 0-41-15,0 0-83 16,0 12-171-16,-10 13-215 16</inkml:trace>
  <inkml:trace contextRef="#ctx0" brushRef="#br0" timeOffset="1402">434 2625 803 0,'0'0'151'0,"0"0"-7"15,0 0-15-15,0 0-23 16,0 0-26-16,0 0-47 0,34-164-14 15,12 145-16 1,4 11 7-16,-2 4-1 0,-8 4-9 16,-7 0 2-1,-13 0 0-15,-11 21-2 0,-1 6-4 16,-8 10 3-16,0 1-1 16,-14 5 2-16,-15-1 7 15,-12-3-6-15,10-12 2 16,5-6-2-16,9-9-1 15,11-9 0-15,3 0-7 16,3-3 2-16,0 0 1 16,0 0-8-16,17 0-22 15,12 9 9-15,8 3 25 16,10 0 0-16,-4 6 2 0,1-3-2 16,-7 6 0-1,-8 6 1-15,-5-3-1 0,-14 7 0 16,-7-11 0-16,-3 1 0 15,0 4 3-15,-29-8 2 16,-22 2 5-16,-16-7-2 16,-6-10-8-16,2-2-22 15,12 0-63-15,16 0-41 16,23-14-13-16,15-16 10 16,5-9-24-16,31-28-63 15,36-14-102-15</inkml:trace>
  <inkml:trace contextRef="#ctx0" brushRef="#br0" timeOffset="1831">849 1982 541 0,'0'0'188'16,"0"0"-12"-16,0 0-33 16,0 0-49-16,-208-120-14 15,148 120-32-15,-10 24-26 16,-14 36-12-16,-2 24 3 15,-4 19 23-15,9 14-8 16,18 18-18-16,16 18 5 16,13 16-6-16,18 0-7 15,16-11 1-15,0-10-2 16,44-10-1-16,32-11 0 0,25-25-5 16,26-27-5-16,9-38 5 15,8-31 5-15,7-6 17 16,2-33 7-16,-2-34 21 15,-7-20 12-15,-20-15-14 16,-22-16-2-16,-24-11-13 16,-26-28-8-16,-24-14-6 15,-28-7-4-15,-11 1-8 16,-69 18-2-16,-40 14-9 16,-44 20 4-16,-16 25-4 15,-1 30 0-15,24 32-12 16,44 22-22-16,39 16-22 15,47 19-55-15,27 47-86 16,31 15-80-16,51 12-163 0</inkml:trace>
  <inkml:trace contextRef="#ctx0" brushRef="#br0" timeOffset="2663">4057 1510 722 0,'0'0'178'0,"0"0"-87"16,0 0 7-16,-191-93-5 16,176 83 8-16,10 8-10 15,5 2-57-15,0 0-34 16,20 45 0-16,27 24 10 15,27 18 27-15,22 12 1 16,36 3-4-16,31 4-11 16,30-7 0-16,18-9-6 15,-8-9 15-15,-27-14-5 16,-51-10-13-16,-41-12 1 16,-36-6-1-16,-12-6-2 15,-8-6-6-15,-13-6-6 16,-4-9 4-16,-8-6 3 15,0-3-3-15,-3-3 3 16,0 0-7-16,0 0 11 0,0 0-9 16,0 0 5-16,0 0 0 15,0 0-7-15,0 0-2 16,0 3-9-16,-6 6-30 16,-17 12-46-16,-8 10-60 15,-5 14-161-15,11 9-304 16</inkml:trace>
  <inkml:trace contextRef="#ctx0" brushRef="#br0" timeOffset="3075">5728 2779 780 0,'0'0'233'0,"0"0"-71"16,0 0-18-16,0 0-40 15,-20-156-20-15,3 141-30 16,-3 5-38-16,0 4-10 16,-4 6-4-16,1 0-2 15,0 0 0-15,3 6 0 16,7 15 0-16,2 10-2 16,11 2 1-16,0 6 0 15,0 0-2-15,21 0 2 16,16 4 1-16,9-5 3 15,4-5-1-15,-7-2 1 16,-6-2-2-16,1-2 0 16,-12-2-1-16,-3-1 0 0,-9-3 5 15,-14 0-5-15,0 0 0 16,0-3-4-16,0-3 3 16,-26 0 1-16,-19-9 7 15,-8-6-7-15,-7 0-14 16,4 0-39-16,2 0-60 15,13-18-90-15,12-3-91 16,12-12-104-16</inkml:trace>
  <inkml:trace contextRef="#ctx0" brushRef="#br0" timeOffset="3259">5675 2526 548 0,'0'0'257'0,"0"0"-132"15,0 0 20-15,171-63-38 16,-112 57-24-16,4 4-54 16,-5-2-23-16,-9 4-6 15,-8 0-29-15,-4 0-117 16,-5 4-95-16,-1 4-118 16</inkml:trace>
  <inkml:trace contextRef="#ctx0" brushRef="#br0" timeOffset="3734">6333 2223 238 0,'0'0'352'0,"0"0"-202"0,-211-154-7 16,104 109-22-16,-9 15 27 16,-8 9-21-16,4 15-32 15,5 6-34-15,8 0-15 16,8 45-17-16,8 22-2 15,4 20-10-15,8 21 1 16,8 33-6-16,7 21-3 16,14 25 1-16,21 8-7 15,29-2-3-15,23-18-5 16,64-22-3-16,29-36 8 0,28-36 7 16,21-38 6-16,18-35-4 15,4-8 17-15,-4-27-5 16,-15-27-1-16,-15-18 8 15,-2-18 3-15,-4-13-5 16,-3-17 1-16,-20-9-2 16,-25-6-1-16,-30-10-2 15,-37-2-9-15,-32 3 3 16,-17-4 3-16,-82 1-15 16,-59 6-1-16,-45-1-3 15,-28 10 1-15,-4 26 1 16,29 28-2-16,42 30-1 15,43 30-2-15,42 18-34 16,25 12-36-16,13 45-17 16,18 22-14-16,6 19-77 0,17 5-194 15,0-4-458-15</inkml:trace>
  <inkml:trace contextRef="#ctx0" brushRef="#br0" timeOffset="5079">818 3798 500 0,'0'0'281'15,"0"0"-99"-15,0 0 10 16,0 0-46-16,0 0-17 0,0 0-34 16,0 0-40-16,11-44-27 15,-11 44-14-15,9 9-2 16,11 26-6-16,18 20 12 16,11 14 14-16,18 12-13 15,14 9 3-15,5 1-8 16,4 2-2-16,-3-3-2 15,-9-9-4-15,-18-11 2 16,-13-16-3-16,-21-15-2 16,-6-9 2-16,-6-6 0 15,-8-6 0-15,-3 0-1 16,0-8-1-16,2-5 1 0,-5 1-1 16,3-6-3-1,-3 0 4-15,3 0-4 0,-3 0-6 16,0 3-46-16,0 4-50 15,-23 7-53-15,-11 11-141 16,4 4-251-16</inkml:trace>
  <inkml:trace contextRef="#ctx0" brushRef="#br0" timeOffset="5963">1578 4954 757 0,'0'0'229'0,"0"0"-115"16,0 0 26-16,0 0-19 16,0 0-26-16,0 0-52 15,32-73-33-15,29 59-4 16,-1 1-1-16,-7 5 5 16,-22 2-1-16,-19 6-2 15,-4 0 1-15,-8 0 2 16,3 0-8-16,0 29 9 15,-3 20 4-15,0 14 6 16,0 22 4-16,0 4-9 16,0 5-2-16,0-11-1 15,3-10-12-15,4-19 1 0,7-15-1 16,0-12-2-16,6-15-14 16,0-9-17-16,-2-3-16 15,3-18-35-15,-4-23-68 16,-14-17-77-16,-3 7 34 15,-10 3 10-15,-36 2 30 16,-11 8 79-16,-7 5 46 16,7 6 29-16,10 5 41 15,18 11 54-15,18 5 22 16,11 2 28-16,0 4-29 16,23-3-66-16,31-3-12 15,24-6 23-15,15-3-3 16,8-3-18-16,-2-6-26 15,-12 6-2-15,-16-3-10 16,-21 3 3-16,-10-3-5 0,-17-6 0 16,-6-6-2-1,-7 0-4-15,-10-9-3 0,0-4 1 16,0-2 6-16,-17-9-8 16,-24 0 10-16,-15-3 0 15,-21 6 8-15,-16 9 13 16,-25 11 5-16,-15 10 4 15,-11 18 6-15,10 6 8 16,18 0 11-16,21 30-30 16,26 28-8-16,8 17-10 15,15 21 1-15,8 33 7 16,12 31-2-16,9 20 1 0,14 7-4 16,3-9-6-16,23-16-4 15,45-27-2-15,22-27-1 16,23-35 3-16,15-65 1 15,11-8 5-15,16-54 6 16,8-27 5-16,-10-21 4 16,-15-12 20-16,-24-16-4 15,-25-23-4-15,-31-6-7 16,-32-4-9-16,-23 13-6 16,-3 23-10-16,-46 22 3 15,-38 15-4-15,-26 21-6 16,-23 20-5-16,-15 22-6 15,4 27-29-15,14 0-32 16,31 43-60-16,32 13-166 16,36 11-181-16</inkml:trace>
  <inkml:trace contextRef="#ctx0" brushRef="#br0" timeOffset="6533">5638 3586 931 0,'0'0'156'15,"0"0"8"-15,0 0-20 16,0 0-32-16,0 0-53 0,0 0-28 16,-121 92-8-16,48-7 3 15,-4 8 1-15,4 3-4 16,3 3-6-16,7-2-6 16,-1-1 2-16,4 0-5 15,-1 1-4-15,-2-1 2 16,5-3-4-16,5-8-1 15,13-23 3-15,17-14-3 16,9-17-1-16,11-14-1 16,3-5 0-16,0-5 1 15,0-5-2-15,-3 2-7 16,3-4-7-16,0 0-16 16,0 0-23-16,0 0-63 15,0 0-126-15,0 8-231 0</inkml:trace>
  <inkml:trace contextRef="#ctx0" brushRef="#br0" timeOffset="6968">4765 5249 244 0,'0'0'628'15,"0"0"-497"-15,0 0 19 16,0 0-9-16,0 0-25 15,0 0-34-15,-127-160-30 0,104 148-21 16,-3 9-14 0,-1 3-11-16,-7 0-6 0,5 12 1 15,-2 22-1-15,10-1 0 16,9 2-5-16,12-1 2 16,0-7-11-16,12-6-1 15,26-13-4-15,5-4-5 16,4-4 24-16,-7 0 0 15,-6 0 0-15,-14-4 0 16,-7-4 2-16,-10 1 1 16,-3 7 2-16,0 0-3 15,0 0 4-15,0 7-6 0,0 20 0 16,0 12 6 0,0 6 2-16,0 3-2 0,0 6-4 15,0 0-1-15,0-8 0 16,0-11-2-16,0-14-28 15,7-8-106-15,17-13-84 16,5 0 26-16,8-3-59 16,10-40-200-16</inkml:trace>
  <inkml:trace contextRef="#ctx0" brushRef="#br0" timeOffset="7380">5109 4798 51 0,'0'0'560'16,"-49"-166"-386"-16,-12 106 10 15,-8 15-21-15,-12 18-13 16,-6 14-61-16,-9 13-16 16,-11 16-41-16,-8 47-1 15,-1 24 1-15,3 19-6 0,1 23 4 16,16 15-15-16,19 19 3 16,24 14-9-16,36 13-8 15,17 8 2-15,17 1 1 16,43-10-2-16,16-21 0 15,19-35-2-15,12-40 0 16,15-36 0-16,16-45 0 16,13-12 3-16,8-57 7 0,-5-36-4 15,-7-28-1 1,-17-23 8-16,-15-21 3 16,-19-22 17-16,-23-20-18 15,-33-13-1-15,-26 4-7 0,-14 5-2 16,-43 21-4-16,-35 31-1 15,-18 30-3-15,-8 32-1 16,-2 34-10-16,2 30-19 16,20 18-17-16,14 15-18 15,21 6-38-15,5 40-94 16,7 10-95-16,7 4-89 16</inkml:trace>
  <inkml:trace contextRef="#ctx0" brushRef="#br1" timeOffset="40740">925 1149 305 0,'0'0'456'0,"0"0"-247"15,0 0-75-15,0 0-53 16,0 0-26-16,0 0-14 16,64 45 33-16,2 30-19 15,29 30-16-15,24 25 7 16,39 32-16-16,45 37-6 15,55 38 0-15,49 43 11 16,51 33 2-16,20 15-10 16,10-3-14-16,6-27-10 15,-19-31-3-15,-19-27 20 0,-24-23 6 16,-45-19-11 0,-39-5-5-16,-34-21 2 0,-34-16-4 15,-33-23-6-15,-23-37 0 16,-31-30-3-16,-36-30 4 15,-21-21-5-15,-13-15 2 16,-2-42-7-16,-4-54-40 16,-17-40-51-16,-17-23-34 15,-87-18-174-15,-47-19-155 16</inkml:trace>
  <inkml:trace contextRef="#ctx0" brushRef="#br1" timeOffset="41159">5230 655 594 0,'0'0'131'15,"0"0"-6"-15,0 0-39 16,0 0-5-16,0 0-11 15,-214 55-22-15,94 83 9 16,-48 60 20-16,-44 49 3 16,-50 39-16-16,-48 38-1 15,-69 62-11-15,-55 44 2 16,-34 22-13-16,-13-8-7 0,43-43-8 16,70-65-4-16,85-44-6 15,79-40 4-15,66-26-5 16,45-21-3-16,36-30-4 15,17-32 0-15,17-37-5 16,10-37 0-16,5-30-3 16,8-21 2-16,0-15-4 15,0-3-7-15,0-12-18 16,0-60-18-16,17-33-49 16,21-22-35-16,-3 4-68 15,-1 14-58-15,-20 13-142 16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3:03:22.70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808080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3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3582 1014 734 0,'0'0'169'0,"0"0"4"16,0 0-67-16,0 0 29 15,0 0-48-15,0 0-14 16,-83-162-20-16,83 141-24 0,11 2-11 16,18 4-7-16,2 6-9 15,-2 9 0-15,-5 0-2 16,-1 0-1-16,5 12 1 16,-13 21 0-16,2 9 1 15,-17 9-1-15,0 4 0 16,-14 2 1-16,-35 0 0 15,-9-9 1-15,9-5-2 16,2-8 0-16,10-10 1 16,17-10 0-16,11-7 0 15,6-2 1-15,3-2 0 16,0-4-1-16,0 0-1 0,12 0-2 16,31 0 2-16,24 0 3 15,21 0-3-15,9-6 3 16,10-9 1-16,-7 5-4 15,-4 2-2-15,-6 1-4 16,-15 1-17-16,-19 4-64 16,-22-2-48-16,-17 2-104 15,-17-8-63-15,0-1-108 16</inkml:trace>
  <inkml:trace contextRef="#ctx0" brushRef="#br0" timeOffset="539">4111 563 520 0,'0'0'179'15,"0"0"-44"-15,-110-154-3 16,73 115-24-16,0 6 10 16,-2 3-6-16,-6 6-42 15,1 6-26-15,-5 5-3 16,-9 8-19-16,-11 5-8 15,-12 0-3-15,-1 30-3 16,-10 24 2-16,-1 12-4 16,3 15 1-16,1 10 1 15,11 7-7-15,14 8 3 16,24 6-2-16,17 8-2 16,23 3 4-16,0 3-1 0,37 1-3 15,36-13 0-15,34-12 2 16,26-17 7-16,25-31 1 15,19-21 3-15,14-30 2 16,-4-3 7-16,-21-28-4 16,-28-22 11-16,-31-8-13 15,-17-8 11-15,-23-6 7 16,-10-12 5-16,-21-13-4 16,-11-7-12-16,-19-17 0 15,-6-3-6-15,-37 8-5 16,-33 4-5-16,-28 16-2 15,-15 11-3-15,-14 16 2 16,0 12-4-16,11 15 3 0,18 12-3 16,22 15-6-1,22 9-17-15,13 6-43 0,6 0-37 16,4 24-9-16,1 12-33 16,4 3-121-16,-5 0-74 15,5-6-317-15</inkml:trace>
  <inkml:trace contextRef="#ctx0" brushRef="#br0" timeOffset="1455">3348 1838 653 0,'0'0'272'0,"0"0"-122"16,0 0 30-16,0 0-36 15,0 0-53-15,0 0-26 16,-15-87-16-16,12 87-13 0,3 0-10 16,-8 0-13-16,-12 36-7 15,-21 42-6-15,-14 27 9 16,-17 18 2-16,-1 7 8 16,4 8-10-16,-9 13 4 15,-9 11-3-15,-3 6-4 16,1-8 3-16,8-19-3 15,20-23-1-15,24-25-2 16,19-30-1-16,7-24-1 16,8-20 2-16,3-14-3 15,0-2 3-15,0 0 4 16,0-3 0-16,0 0 0 0,0 0-6 16,0 0-1-16,0-6-41 15,0-9-47-15,0 9-7 16,0 3-75-16,0 3-114 15,0 0-33-15,-34 0-196 16</inkml:trace>
  <inkml:trace contextRef="#ctx0" brushRef="#br0" timeOffset="1978">1592 3639 686 0,'0'0'192'16,"0"0"-13"-16,0 0-73 0,0 0 8 15,0 0-40-15,0 0-25 16,113-137-15-16,-73 131-6 16,-7 6-9-16,-2 0-9 15,-8 0-6-15,0 17 1 16,-6 7-4-16,-7 3 1 15,-10 7-1-15,0 5 1 16,0 6-2-16,-38 3 2 16,-5-3 2-16,-3-3-1 15,5-12-2-15,18-12-1 0,14-5-4 16,9-11 3 0,0-2 1-16,0 0 0 0,0 0-2 15,9 0 1-15,28 0-2 16,7 0 1-16,5 0 2 15,-2 0 0-15,-4 0 0 16,-9 10-2-16,0 13 0 16,-7 4 2-16,-10 6-1 15,-8 3 1-15,-9 3 0 16,0 4 4-16,-23-4-2 16,-24-6 0-16,-10-9 4 15,-4-9 0-15,6-12-6 16,8-3-6-16,10 0-27 15,14-9-15-15,6-18-20 16,14-6-41-16,3-24-18 0,17-13-50 16,32-7-116-16</inkml:trace>
  <inkml:trace contextRef="#ctx0" brushRef="#br0" timeOffset="2407">2089 3174 503 0,'0'0'221'15,"0"0"-68"-15,0 0 1 16,-170-148 25-16,106 130-70 16,1 12-23-16,-1 6-33 15,-6 18-22-15,-7 39-5 16,-4 24 1-16,-9 28-3 0,4 20 1 16,-4 25-9-1,6 14 1-15,14 19-5 0,19 8-12 16,35 13 2-16,16 2-2 15,44-5 2-15,55-19 0 16,28-30-1-16,17-38-1 16,7-40 0-16,-7-42 2 15,-8-36-2-15,9-24 5 16,5-60-2-16,3-36 6 16,1-25 2-16,-24-17 3 15,-26-25 5-15,-23-8 0 16,-32-4-9-16,-25 10 0 15,-24 17-10-15,-27 19 5 0,-60 11-5 16,-40 16-3 0,-20 24 3-16,-3 29-13 0,13 25-17 15,33 28-12-15,30 20-37 16,24 0-26-16,13 27-109 16,17 12-81-16,11-6-126 15</inkml:trace>
  <inkml:trace contextRef="#ctx0" brushRef="#br0" timeOffset="3069">4478 1290 754 0,'0'0'152'15,"0"0"-65"-15,0 0 38 16,0 0-5-16,0 0-61 16,0 0-9-16,174 115 10 15,-33 0 6-15,36 32-22 16,23 27-11-16,22 12-2 0,1 1-10 16,11-9-10-16,0-13 6 15,-8-15 8-15,-15-23-9 16,-37-22 0-16,-36-21-12 15,-39-24 5-15,-28-18-5 16,-27-15-1-16,-24-15 1 16,-11-6 0-16,-9-2 0 15,0-4 0-15,0 0 0 16,0 0 3-16,0 0-7 16,-17 0-6-16,-6 0-35 15,-3 0-37-15,-1 0-66 16,10 11-91-16,3 5-90 15,11-5-176-15</inkml:trace>
  <inkml:trace contextRef="#ctx0" brushRef="#br0" timeOffset="3809">7252 3393 717 0,'0'0'165'16,"0"0"48"-16,0 0-109 16,0 0-8-16,0 0-10 15,0 0-22-15,-9-126-20 16,3 123-18-16,1 3 1 15,5 0-14-15,0 0-5 16,0 0 0-16,0 0-7 16,0 0 0-16,0 6-1 15,0 18 2-15,0 3 1 16,8 6 0-16,27 6 1 0,9 3 1 16,13 0 1-1,4 4-3-15,-4-2 6 16,-11-5-6-16,-13-2 2 0,-5-7 2 15,-13-3-3-15,-7-3 1 16,-5-3-1-16,-3 0-1 16,0-9-1-16,-17-3 0 15,-20-3 3-15,-13-6 1 16,-4 0-6-16,4 0-4 16,1 0-38-16,12-12-29 15,7-18-51-15,2-15-67 16,13-15-52-16,7-9-236 15</inkml:trace>
  <inkml:trace contextRef="#ctx0" brushRef="#br0" timeOffset="3859">7252 3393 176 0</inkml:trace>
  <inkml:trace contextRef="#ctx0" brushRef="#br0" timeOffset="3953">7252 3393 176 0,'84'-223'343'0,"-64"211"-181"0,6 3-6 0,5 3-65 16,10 6 7-16,11 0-36 15,9 0-38-15,2 0-19 16,-2 6-5-16,-12 9-31 15,-11-3-142-15,-12-5-155 16</inkml:trace>
  <inkml:trace contextRef="#ctx0" brushRef="#br0" timeOffset="4379">7874 2807 455 0,'0'0'140'16,"0"0"30"-16,-217-102-26 15,113 86-18-15,-12 13-7 16,-15 3-19-16,1 27-28 16,3 34-12-16,14 22-7 15,9 23-22-15,17 18-11 16,24 17 0-16,22 18-5 16,38 10-1-16,3-1-7 15,67-6 0-15,29-11-5 16,25-22-1-16,26-21-1 15,27-23 3-15,13-41-2 16,-1-34 3-16,-12-10 0 0,-27-51-1 16,-23-28 9-16,-17-19 25 15,-14-18-1-15,-9-7 1 16,-17-21-9-16,-19-12-3 16,-22-10-3-16,-26-2-16 15,-14 12 5-15,-66 11-11 16,-40 16 0-16,-41 21-1 15,-19 20-3-15,-11 34 4 16,12 30-10-16,20 24-42 16,32 18-23-16,31 51-34 15,33 24-69-15,22 19-165 16,1 17-183-16</inkml:trace>
  <inkml:trace contextRef="#ctx0" brushRef="#br0" timeOffset="5136">2093 5282 343 0,'0'0'371'16,"0"0"-149"-16,0 0-5 15,6-163-64-15,-6 140-26 16,0 7-39-16,0 10-26 16,0 3-18-16,0 3-13 15,0 0-21-15,14 36-8 16,29 40-2-16,21 29 7 15,16 19 4-15,23 8 0 16,18 12-5-16,20 7 4 0,9 8 1 16,0 0-2-16,-16-11-1 15,-21-13-2-15,-20-26 0 16,-25-22-3-16,-18-22 5 16,-18-25-3-16,-18-20 0 15,-3-13-4-15,-11-4 3 16,0-3-2-16,0 0 4 15,0 0 2-15,0 0 0 16,0-12-7-16,0-6-1 16,-11 0-59-16,-3 12-29 15,5 6-57-15,3 0-114 16,-2 39-98-16,5 9-189 0</inkml:trace>
  <inkml:trace contextRef="#ctx0" brushRef="#br0" timeOffset="5587">3816 7027 730 0,'0'0'170'16,"0"0"27"-16,0 0-61 15,0 0-33-15,0 0-22 16,-66-175-14-16,36 160-35 15,-10 9-14-15,0 6-7 0,-1 0-9 16,4 30 1-16,11 9-5 16,9 7 2-16,14 1 0 15,3-5-1-15,0-5 1 16,14-14-1-16,9-10 0 16,6-7-9-16,5-6 3 15,4 0 7-15,-3 0 0 16,-4-6 6-16,-10-3-6 15,-12 3 5-15,-6 2-5 16,0 4 3-16,2 0 0 16,-2 0-2-16,3 10-1 15,0 20 8-15,5 12 0 0,-8 9 9 16,0 0-5 0,-3 0-8-16,0 4-2 0,0-11-1 15,0-4-1-15,0-7-23 16,0-12-74-16,0-9-76 15,0-12-70-15,0 0-24 16,23-42-47-16</inkml:trace>
  <inkml:trace contextRef="#ctx0" brushRef="#br0" timeOffset="5977">3941 6882 524 0,'0'0'142'15,"-78"-162"47"-15,35 95-63 16,-4 17-2-16,-3 13 16 15,4 16-30-15,-5 15-57 16,-5 6-10-16,-8 33-26 0,-13 48-3 16,-4 27 11-16,8 19-3 15,7 9-3-15,19-4-7 16,16 4-11-16,28 14 4 16,3 9-3-16,34-3 2 15,39-14 5-15,25-34 9 16,12-36-13-16,17-33 0 15,13-30 3-15,-3-9 0 16,-3-48 1-16,-18-29 5 16,-12-26 11-16,-9-20-6 15,-13-28 2-15,-8-11-8 16,-18-15 4-16,-22-1-4 16,-34 9-8-16,-3 19 6 0,-75 33-5 15,-38 29-5-15,-34 41-1 16,-18 28-4-16,4 19-31 15,28 19-40-15,39 35-50 16,43 14-98-16,34 5-141 16,20 5-202-16</inkml:trace>
  <inkml:trace contextRef="#ctx0" brushRef="#br0" timeOffset="6607">7790 4497 559 0,'0'0'171'15,"0"0"6"-15,0 0 17 16,0 0-53-16,0 0-10 16,0 0-62-16,-110-121-25 15,54 179-21-15,-18 23 4 16,1 15 3-16,-5 16-4 15,5 20 1-15,-1 12 2 16,-2 13-3-16,-1 2-1 0,4-2-9 16,6-7 2-16,7-15-1 15,16-17-7-15,21-25-2 16,12-30-6-16,8-21 0 16,3-18 3-16,0-18-5 15,0-2 1-15,0-4 4 16,0 0-5-16,3 0 0 15,0 0-43-15,-3 0-57 16,0 0-15-16,0 2-71 16,0 28-105-16,0 9-13 15</inkml:trace>
  <inkml:trace contextRef="#ctx0" brushRef="#br0" timeOffset="7515">6407 6549 695 0,'0'0'160'0,"0"0"9"16,0 0-19-16,0 0-46 15,0 0-3-15,0 0-53 16,20-82-37-16,56 67 0 16,2 9 11-16,-12 3-5 15,-8 3-2-15,-18 0-7 16,-10 6 6-16,-7 9-1 15,0 3 0-15,-9 6-4 16,-5 9-2-16,-1 12 5 16,-8 13 3-16,0 11 2 0,-14 6-6 15,-20 3 0-15,5 4-5 16,8-10-1-16,7-12-3 16,11-15 0-16,3-12-2 15,0-18-2-15,0-6-38 16,0-9-22-16,20 0-33 15,8-30-15-15,-1-25-128 16,2-13-11-16,-18 5 72 16,-11 3-45-16,0 14 1 15,-14 13 157-15,-15 9 64 0,-2 12 10 16,1 0 78 0,10 3 79-16,6 2-31 0,11 2 1 15,3 5 1-15,0 0-28 16,0 0-30-16,29 0-39 15,29-3 11-15,19-12-13 16,13-9-18-16,11-10-15 16,1-7-3-16,-4-5-3 15,-11-2-28-15,-24-8-41 16,-19 1-11-16,-24 1 11 16,-20 3 1-16,0 6 2 15,-20-1 27-15,-27-2 33 16,-10 0 6-16,-10-3 4 15,4 0 23-15,-4 6 28 16,3 6 20-16,1 9-3 0,-10 8-4 16,-8 7-9-1,-19 15 2-15,-20 0 2 0,-15 25-2 16,-7 35-3-16,1 27-17 16,1 30-8-16,13 28 0 15,17 23-6-15,29 19 11 16,44 8-24-16,37 0-1 15,17-4-8-15,67-2 7 16,40-15-11-16,56-18 3 16,57-38 2-16,44-61 0 15,22-48-1-15,-22-18 0 16,-36-60 14-16,-51-24 6 0,-44-19 6 16,-34-17 9-1,-26-10-9-15,-23-11 5 0,-22-9-14 16,-30-10-9-16,-15 10-7 15,-12 5 2-15,-59 19-7 16,-25 15-1-16,-25 14-10 16,-13 16-46-16,-2 21-18 15,6 27-13-15,12 21-52 16,17 15-147-16,22 6-148 16</inkml:trace>
  <inkml:trace contextRef="#ctx0" brushRef="#br1" timeOffset="15827">916 1011 334 0,'0'0'155'0,"0"0"-17"16,0 0-9-16,0 0 11 16,0 0-33-16,0 0-11 15,-61-18-33-15,61 18-27 16,0 0-8-16,0 0-16 16,0 0-12-16,38 0-3 15,51 0-3-15,65 0 6 16,68 0 29-16,51 0 9 15,27 0-9-15,-2 0-6 0,-27 2-12 16,-54 14 2-16,-66-1 6 16,-65 0-11-16,-45-6 2 15,-32-3-5-15,-9-3-2 16,0 0-1-16,0 0-2 16,-9 0-2-16,-14 0-12 15,2 3-13-15,7 0 1 16,11 3-76-16,3-3-71 15,11-3-80-15,28-3-227 16</inkml:trace>
  <inkml:trace contextRef="#ctx0" brushRef="#br1" timeOffset="16524">5378 987 423 0,'0'0'152'16,"0"0"14"-16,0 0-87 0,0 0 4 16,0 0-41-16,0 0-21 15,184-3-16-15,-44 12 10 16,57-3 29-16,80 0-2 15,78-6-3-15,79 0 2 16,58 0-16-16,19 0-16 16,10 0-6-16,-20-4-1 15,-36-2 5-15,-43 4-3 16,-55 2-1-16,-60 0-2 16,-73 0 1-16,-69 0 3 15,-58 0 6-15,-38 0-2 16,-28 0 3-16,-12 0 7 15,-9 0 2-15,-3 0-4 0,-7 0-5 16,-3 0-6 0,-4 0-1-16,-3 0-5 0,0 0 1 15,0 0-1-15,0-9-57 16,-34-1-121-16,-18-2-99 16,-20 4-258-16</inkml:trace>
  <inkml:trace contextRef="#ctx0" brushRef="#br1" timeOffset="17634">4 4280 264 0,'0'0'179'15,"0"0"1"-15,0 0-49 16,0 0-24-16,0 0 1 16,0 0-20-16,-4-60-16 15,4 52-17-15,34 4-20 16,18 1-16-16,29 0-9 16,29 3 6-16,25-3 5 15,8-3-1-15,7 0 4 16,-3 4-10-16,-20-8-6 0,-29 7 2 15,-39-3-10-15,-36 3 3 16,-23 3-3-16,0 0-1 16,-39 0-39-16,-18 0-127 15,3 9-19-15,15 12-100 16,19-6-355-16</inkml:trace>
  <inkml:trace contextRef="#ctx0" brushRef="#br1" timeOffset="18175">4074 3775 218 0,'0'0'341'15,"0"0"-244"-15,0 0 38 0,0 0-81 16,-174-9 10-16,174 9-1 16,0 0-28-16,11 0-35 15,48 0-3-15,39 0 3 16,35 0 33-16,34 0 9 16,37-6-6-16,30-15-17 15,23 3 3-15,8 6 7 16,-18 6 10-16,-30 3-16 15,-36 3 0-15,-41 0 5 16,-51-3 15-16,-34 3-16 0,-32 0-8 16,-20 0-4-1,-3 0-9-15,0 0 13 0,0 0-8 16,0-3-11-16,0 0 0 16,-23 3-51-16,0 0-97 15,6 0-49-15,7 0-150 16</inkml:trace>
  <inkml:trace contextRef="#ctx0" brushRef="#br1" timeOffset="18849">8602 3453 544 0,'0'0'121'0,"0"0"43"15,0 0-88-15,238-6-31 16,-28 6 21-16,59 0 40 16,44 6 1-16,31-6-56 15,8 0-24-15,4-11 15 16,-31-14 6-16,-57 4-4 16,-65 6-13-16,-53 0 0 15,-29 6 8-15,-17 9 0 16,-5-3-17-16,-4 3-7 0,-8 0-4 15,-15 0-2-15,-8 0 1 16,-7 0-2-16,-10 0 4 16,-18 0-2-16,-4 0-2 15,-12 0 2-15,-7 0-7 16,-6 0 0-16,4 0-2 16,-4 0 1-16,0 0-1 15,0 0-1-15,0 0-4 16,0 0-12-16,0 0-28 15,-7 0-27-15,-26 15-60 16,-18 9-58-16,-19-2-109 0,-17 1-188 16</inkml:trace>
  <inkml:trace contextRef="#ctx0" brushRef="#br1" timeOffset="19578">1029 7442 499 0,'0'0'108'0,"0"0"47"15,0 0-26-15,0 0-22 0,0 0-4 16,0 0-20-1,60-36-41-15,51 20-25 0,47-5-9 16,51-2 18-16,45-4 15 16,35 0-10-16,11 5 0 15,-13 11-8 1,-43 1-5-16,-54 4-1 0,-60 6-8 16,-52 0-3-16,-44 0-4 15,-25 0-2-15,-9 0 0 16,0 0-35-16,-29 16-141 15,12-8-97-15,17-2-314 16</inkml:trace>
  <inkml:trace contextRef="#ctx0" brushRef="#br1" timeOffset="20003">4756 7029 500 0,'0'0'111'16,"0"0"49"-16,0 0-20 16,0 0-61-16,0 0-4 15,0 0 0-15,197-9-25 16,-76 1 7-16,15-4 16 15,-2 3-18-15,-17-1-33 16,-30 8-13-16,-34-2-6 16,-25 4-3-16,-19 0-17 15,-9 0-144-15,0 0-241 0</inkml:trace>
  <inkml:trace contextRef="#ctx0" brushRef="#br1" timeOffset="20530">8590 6891 414 0,'0'0'304'0,"0"0"-209"16,0 0 25-16,0 0-70 0,0 0 35 16,277-60-3-16,-70 39-21 15,41 6-7-15,39 3-12 16,20-3-15-16,10 3 6 16,1-3 6-16,-20 0-10 15,-38 0-2-15,-40-3-4 16,-46 3-1-16,-47 0 2 15,-43 5-6-15,-41 4-4 16,-26 4-4-16,-14 2-1 16,-3-3-1-16,0 0-4 15,0 3-4-15,-26-7-4 16,-20-5-45-16,-21-9-126 0,-11-14-169 16,-5-13-448-1</inkml:trace>
  <inkml:trace contextRef="#ctx0" brushRef="#br1" timeOffset="22621">12581 640 261 0,'0'0'410'0,"0"0"-187"16,0 0-67-16,0 0-51 15,0 0-2-15,0 0-12 16,-115-120-36-16,115 120-15 16,0 0-27-16,0 12-13 15,-3 21-1-15,0 13 1 16,-4 5 3-16,0 6 4 16,0 1-2-16,7 2-1 15,0-4 0-15,0-4-4 16,0-7 2-16,21-15 0 15,5-9-1-15,8-12-2 16,6-9 1-16,7 0-3 0,-1 0-3 16,-2-18 2-16,-10-3-8 15,-11 9-9-15,-10 3-11 16,-6 6-21-16,-4 0-10 16,-3 3-18-16,0 0 5 15,7 0-3-15,-4 0 11 16,0 0 42-16,2 0 19 15,4 0 7-15,0 0 0 16,8 0 1-16,0 0 0 16,3 0-1-16,7 0 3 15,-4 0-1-15,5 0 5 0,-5-6 5 16,0-12 19-16,4-7 20 16,-1-2 16-16,-6 0-3 15,-6 0 7-15,-11 4 5 16,-3 2-34-16,0 2-12 15,0 1 1-15,-20 6 0 16,-9 0-12-16,-5 6-15 16,4 6-4-16,-4 0-2 15,0 3-3-15,4 30-5 16,1 12 10-16,6 3 0 16,12 4 0-16,11 2 0 15,0-3-1-15,40-9-3 16,13-9-6-16,7-12 3 15,-2-12 3-15,-1-9 4 0,-4 0 1 16,-4-6 0-16,-8-24 3 16,-7-3 0-16,-8-3 0 15,-9 0 0-15,-7 0 0 16,-7 9 0-16,-3 9 3 16,0 5-3-16,0 7 5 15,0 0 0-15,0 6-5 16,0 0-3-16,0 0-1 15,4 10-6-15,6 19-4 16,0 7 3-16,6 7 7 16,-2-4 0-16,3-3 0 15,3-6 0-15,-4-9 0 0,-2-9 2 16,3-6-1-16,-3-6 1 16,1 0-1-16,8 0 3 15,5-24 1-15,5-15 3 16,-7-3-4-16,2-3 3 15,-8 3 9-15,-4-3-8 16,-2-1 4-16,-8 4-1 16,-3 9-8-16,-3 9-1 15,0 6 1-15,0 9 1 16,0 3 1-16,0 6-5 16,-6 0-2-16,-7 0 0 15,-4 9-12-15,0 25 10 16,3 1 2-16,8 7-1 15,6-3 3-15,0 1-4 16,11-7 1-16,15-6 1 0,4-6 1 16,4-3 0-16,9-9 1 15,1-9 0-15,-1 0 2 16,-3 0 1-16,-10-3-3 16,-7-15 3-16,-3-9-1 15,-3-4 4-15,-7-5-4 16,-7-5 3-16,-3 4-3 15,0 4 0-15,0 9-1 16,0 12 1-16,-10 3 1 16,7 9 1-16,0 0-4 15,-4 0-4-15,0 24-4 16,-2 19-3-16,-2 5 8 0,8 2 3 16,3-1 0-16,0-7 0 15,6-3-3-15,22-12-1 16,8-6 4-16,1-12-7 15,3-9 7-15,4 0 0 16,-1-9 0-16,4-27 3 16,-4-12 2-16,-3-13-2 15,-10-4 0-15,-7-14 1 16,-9-2 1-16,-11-3-2 16,-3 5-1-16,0 14 3 15,-17 7 5-15,-9 16 1 16,2 15 2-16,7 9-3 0,8 12-2 15,6 6-2-15,-5 0-6 16,5 27-5-16,-6 37-4 16,-2 32 1-16,8 15 8 15,3 4 0-15,0-1 1 16,0-15-1-16,20-9 0 16,6-18 1-16,5-18-1 15,-1-18 0-15,1-11 1 16,1-17 0-16,6-4-1 15,5-4 2-15,4 0-2 16,-7-27-3-16,-17-4-21 0,-17-2-59 16,-6-3-55-1,-3 6-157-15,-26 3-154 0</inkml:trace>
  <inkml:trace contextRef="#ctx0" brushRef="#br1" timeOffset="26169">15089 707 309 0,'0'0'182'0,"0"0"37"16,0 0-58-16,0 0-5 16,0 0-38-16,0 0-25 15,17-54-6-15,-14 41-15 16,-3 2-10-16,0 8-15 16,0 3-9-16,0 0-6 15,0 0-18-15,0 0-13 16,0 12-1-16,-12 21-10 15,-8 15 4-15,-1 3 6 16,15 3 2-16,6 1-2 16,0-1 1-16,6-6-2 0,35-3-3 15,15-12 4 1,18-12 1-16,7-15-1 0,-5-6 0 16,-10-6 4-16,-5-33-1 15,-15-9 4-15,-12-6 0 16,-17-13 9-16,-17-1 23 15,0-2-11-15,-34 7-14 16,-12 9-8-16,-4 17-5 16,2 16-1-16,12 15 0 15,-1 6-4-15,8 0-7 16,9 43-19-16,9 17-39 16,11 12-48-16,0 4-72 15,0 1-110-15,3 8-286 16</inkml:trace>
  <inkml:trace contextRef="#ctx0" brushRef="#br1" timeOffset="27885">13452 2906 525 0,'0'0'176'0,"0"0"29"16,0 0-73-16,-53-201-7 15,36 146 1-15,3 10-36 16,5 12-31-16,3 15-6 16,1 9-9-16,5 9-18 0,0 0-12 15,0 3-14-15,-6 42-5 16,-4 21-7-16,0 18 9 16,0 7 3-16,3-1 2 15,7 0 0-15,0 0-2 16,27-9 2-16,12-8-1 15,5-13-1-15,4-18 1 16,-8-12-1-16,-1-12 1 16,4-11 1-16,1-7-1 15,10 0 0-15,-5-16 3 16,-5-20-3-16,-7-6 7 16,-14-9-7-16,-6-9 4 0,-10-1-2 15,-4 13 1-15,-3 12-2 16,0 15-2-16,0 15 4 15,-3 3-2-15,-4 3-2 16,-7 0-1-16,-3 30-9 16,-1 19 0-16,-2 7 9 15,9 4 1-15,11 1-1 16,0-10 1-16,3-6-2 16,25-9 2-16,-2-9-4 15,4-8-3-15,4-13-3 16,-2-6-1-16,12 0 11 15,-1-13 0-15,5-17 0 16,-1-6 3-16,-7-6-2 0,-7-7 3 16,-7 2 1-1,-9-4 8-15,-6 6-2 0,-11 8 7 16,0 13-4-16,0 10-9 16,0 8 5-16,0 6-2 15,0 0-8-15,0 0-5 16,0 6 0-16,0 27-7 15,0 11 3-15,0 8 9 16,0-4 0-16,0-3 0 16,0-6 0-16,23-12 0 15,0-6 0-15,4-12-3 16,7-9-1-16,-2 0 3 16,12 0-3-16,-4-24 4 15,-3-15 1-15,-7-9 2 0,-10-3 2 16,-9-7-1-16,-11 8-2 15,0 7 5-15,0 11 1 16,-17 10 0-16,0 13-4 16,7 6 1-16,-1 3-5 15,-3 0-4-15,-1 24-5 16,-2 15-1-16,6 9 4 16,8 0 6-16,3-3 0 15,3-5-7-15,31-11-1 16,10-7-3-16,5-10-5 15,9-12 7-15,-1 0 2 16,-7 0 6-16,-7-24 1 16,-6-13 1-16,-4-5 2 0,-10-5 1 15,-6-11-2-15,-14 7 7 16,-3 3 7-16,0 9-3 16,0 18 2-16,-3 6-8 15,-6 12 1-15,1 3-7 16,-1 0-1-16,-5 30-2 15,-2 21-16-15,2 12 15 16,14 3 3-16,0-8 0 16,0-7 1-16,24-15-1 15,13-12-8-15,3-12 0 16,13-12-3-16,7 0 6 16,4-18 5-16,2-27-2 15,-8-15 4-15,-2-9-2 0,-16-13 3 16,-11-8 2-16,-12-6 1 15,-17-3 8-15,0 2 5 16,0 16-6-16,-29 24-8 16,6 20 11-16,6 23 1 15,7 11-4-15,-4 3-9 16,-12 44-4-16,-11 41-10 16,-7 29 5-16,7 9 1 15,20-5 8-15,11-10-4 16,6-15 1-16,0-8-1 15,17-16 0-15,12-15 0 16,12-9 0-16,2-12-2 16,15-9-21-16,5-12-29 15,4-12-24-15,-1 0-70 0,-5-6-113 16,-11-27-131-16</inkml:trace>
  <inkml:trace contextRef="#ctx0" brushRef="#br1" timeOffset="28634">15855 2782 491 0,'0'0'281'16,"0"0"-143"-16,0 0 25 16,0 0-38-16,0 0 19 0,0 0-60 15,0 0-25 1,26-132-27-16,5 102-10 0,-1 3-3 16,-7 0 10-16,-9 3 0 15,0 0-2-15,-8 8-5 16,-6 1-6-16,0 9-4 15,0 6-4-15,0 0-1 16,0 0-4-16,0 0-3 16,0 13-6-16,0 35-6 15,0 21-2-15,0 12 14 16,0 7 1-16,0-7 0 16,0-3 0-16,0-12 1 0,0-11 0 15,0-14-2 1,0-11 1-16,0-5-1 0,0-13 0 15,0-6 0-15,0-6 1 16,0 0 0-16,0 0 0 16,0 0 0-16,-11 0 1 15,-4 0-2-15,-9 0 0 16,0 0 2-16,11 0 1 16,5 0 1-16,8 0-4 15,0 0 0-15,0 0-2 16,11 0-1-16,33 0-3 15,22 0-6-15,21 0 6 16,0-6 2-16,-6-10-19 16,-18-1-21-16,-13 2-10 15,-10-4-38-15,-6 5-70 0,-10-11-84 16,-7 1-138-16</inkml:trace>
  <inkml:trace contextRef="#ctx0" brushRef="#br1" timeOffset="30406">12770 5980 667 0,'0'0'176'16,"0"0"-9"-16,0 0-38 15,0 0-18-15,0 0-19 16,0 0-17-16,20-147-20 16,-20 147-15-16,0 0-16 15,0 23-24-15,0 35-4 16,0 23-12-16,0 12 16 15,0 9 5-15,-6 4-2 16,6-4-1-16,0-9 2 16,37-18-3-16,12-17 2 15,12-23 1-15,6-20-2 0,5-11 1 16,6-4 3-16,0-6-1 16,-12-30 0-16,-5-9 0 15,-18-9 0-15,-14-7 0 16,-8-2 2-16,-12-4 12 15,-9 11 1-15,0 8-11 16,-3 11 3-16,-24 16-11 16,-2 9 6-16,-2 12-7 15,2 0-3-15,-6 10 2 16,3 35-4-16,4 12 2 16,8 15-1-16,17 6 3 15,3 4 1-15,0-11 0 0,23-11 0 16,17-11-1-16,4-22 1 15,13-9-1-15,7-15-1 16,5-3-2-16,1-3 3 16,-6-33 1-16,-10-12 4 15,-14-6-1-15,-4-12 0 16,-16 2 3-16,-6 7 4 16,-11 6 4-16,-3 15-2 15,0 12 3-15,0 11-5 16,-3 11 2-16,0 2-5 15,3 0-7-15,0 0-3 16,0 27-6-16,0 18 1 16,0 9 8-16,0 0 0 15,0-2 1-15,20-8 0 0,0-5 0 16,4-8-1-16,2-14-5 16,-6-7-3-16,3-10-5 15,-3 0 7-15,4 0 6 16,-1-31 0-16,0-10 3 15,-3-7 1-15,-9-4-3 16,-8 4 3-16,-3-3 0 16,0 11-1-16,0 5-3 15,0 14 4-15,-11 9-4 16,2 9 3-16,6 3-3 16,-5 0-6-16,-1 3-1 0,0 36-5 15,1 9 7 1,8 6 4-16,0-6-1 0,0-9 1 15,23-8-4-15,11-14-2 16,4-7-9-16,0-10 6 16,6 0 8-16,-4-13 2 15,-3-17 1-15,-7-3 6 16,-6-6-7-16,-8-6 2 16,-8 0 6-16,-8-1-4 15,0 8-1-15,0 7 11 16,-11 8-6-16,-2 11 2 15,6 8-4-15,4 4-5 16,-4 0-1-16,-7 19-8 16,1 26-2-16,0 12 4 15,2 6 6-15,11-3 0 0,0-6 0 16,11-6 0-16,19-12-1 16,10-11 0-16,10-13 0 15,10-12-4-15,14-4 5 16,-7-31 1-16,0-17 4 15,-10-2-4-15,-10-12 1 16,-12-9 0-16,-7 2 7 16,-15-8-7-16,-6 3 18 15,-7 6-11-15,0 6 0 16,-7 21 3-16,-17 15-2 0,4 18 4 16,11 12-1-1,-2 0-7-15,2 15-6 0,-11 45-9 16,-4 30-4-16,4 13 13 15,6 5 2-15,11 0 3 16,3-9-9-16,0-3 6 16,6-17-2-16,25-10 0 15,19-18-8-15,10-21-36 16,10-12-28-16,1-15-31 16,-15-3-104-16,-12-6-162 15</inkml:trace>
  <inkml:trace contextRef="#ctx0" brushRef="#br1" timeOffset="30781">15213 6073 529 0,'0'0'357'0,"0"0"-214"15,0 0 57-15,0 0-90 16,0 0-15-16,0 0-42 15,164-105-49-15,-120 117-1 16,-7 18-1-16,-11 6 1 16,-13 3-1-16,-13 10 0 15,0 5 2-15,-27 8 0 16,-22 5-2-16,-12 2 6 16,-2 3-4-16,10-6-1 0,10-14 3 15,19-17-4 1,17-14 1-16,7-11-3 0,0-1 0 15,37-3 2-15,23-6 3 16,19 0 2-16,10 0 2 16,-13-4-5-16,-16-4-3 15,-23 2-1-15,-13 6-31 16,-21 0-47-16,-3 0-69 16,-6 18-102-16,-38 5-178 15</inkml:trace>
  <inkml:trace contextRef="#ctx0" brushRef="#br1" timeOffset="31059">13408 7201 603 0,'0'0'224'0,"0"0"-126"16,0 0 107-16,0 0-51 15,0 0-32-15,318 6-52 16,-94-36-43-16,24 0 7 16,-8-3-5-16,-20 0-14 15,-26 3-1-15,-39 6-7 16,-45 5-6-16,-47 11-1 16,-30 1-3-16,-33 7-8 15,-3 0-58-15,-64 19-101 0,-34 14-94 16,-21 6-225-16</inkml:trace>
  <inkml:trace contextRef="#ctx0" brushRef="#br1" timeOffset="31232">13839 7469 144 0,'0'0'648'0,"0"0"-558"15,0 0 85-15,0 0-41 16,258-3-10-16,-105-24 7 15,5-1-89-15,-18 7-28 16,-25 10-14-16,-39 5-2 16,-30 0-132-16,-12-6-338 0</inkml:trace>
  <inkml:trace contextRef="#ctx0" brushRef="#br2" timeOffset="95385">18131 3691 294 0,'0'0'683'0,"0"0"-465"16,0 0-34-16,0 0-89 16,0 0-3-16,0 0-53 15,-53-64-23-15,53 64-12 16,0 4-4-16,0 29-8 16,0 15 8-16,0 12 6 15,0 0-1-15,0 0-1 16,0-2 2-16,-3-4-5 15,-8-6 3-15,8-12-1 16,0-12-1-16,0-15-1 16,3-9 2-16,-5 0-1 0,5 0 4 15,0 0 10 1,-6-9 33-16,-3-34 6 0,-2-22-33 16,8-22-11-16,3-16-6 15,0-11-5-15,0-1 1 16,14 13 0-16,1 21 1 15,2 18-2-15,-6 18-1 16,-2 18 1-16,-2 9 0 16,3 9-3-16,0 6-5 15,15 3-4-15,4 0-4 16,11 0 5-16,4 21-4 16,-1 9 4-16,-13 9-2 15,-13 0-2-15,-14 10 0 16,-3 1 2-16,-10 4 1 0,-33 0 4 15,-8-2-10-15,-2-1-3 16,7-6-28-16,15-9-35 16,18 0-60-16,13 1-113 15,0-2-51-15,27 5 131 16,13-1-259-16</inkml:trace>
  <inkml:trace contextRef="#ctx0" brushRef="#br2" timeOffset="96435">18345 4069 561 0,'0'0'300'16,"0"0"-107"-16,0 0-38 15,0 0-22-15,0 0-34 16,0 0-43-16,-10-114-15 16,10 105-20-16,0 3-10 0,10 4-11 15,13 2-1-15,14 0-3 16,0 0 3-16,10 21-3 15,-1 12 3-15,-2 9 1 16,-4 3-1-16,-14-3 1 16,-5-6-1-16,-15 0 1 15,-6-6 0-15,0-3-12 16,-3-5-24-16,-24-11-13 16,1-7 12-16,3-4 28 15,9 0 3-15,8-19 6 0,6-14 1 16,0-9-1-16,0 0 1 15,12 0 7-15,19-3 1 16,2 2-2-16,7 8-4 16,-6 4 6-16,-11 10 8 15,-6 6 3-15,-7 7 2 16,-7 2 0-16,4 6-14 16,0 0-4-16,-4 0-4 15,8 0-2-15,1 8-4 16,2 23 6-16,-2 5-2 15,2 5 2-15,0 5 0 16,-1-7 1-16,4 0 0 16,0-12-1-16,-5-12 1 15,-1-9 1-15,-5-6 0 16,2 0-1-16,1 0 3 16,5-24 7-16,2-12-2 0,4 0-1 15,0 0 7-15,-3 6-3 16,-3 6 0-16,-5 9-4 15,-6 5-2-15,5 8-6 16,-5 2-1-16,4 0-7 16,3 0-3-16,0 8 4 15,4 13 6-15,-2 4 0 16,-1-4 0-16,1 0 1 16,-1-6-2-16,-2-6-2 15,-1-6 0-15,-5-3 1 16,4 0 3-16,3 0 3 0,0 0 0 15,7-18 1-15,0-6 0 16,-8 5-1-16,5 5-1 16,-8 1 0-16,0 11-2 15,2-2-2-15,5 4-4 16,1 0-3-16,6 6 3 16,3 19 6-16,3-4 0 15,1-3-2-15,1-3 1 16,-5-6 2-16,0-9-1 15,-3 0 4-15,3 0-2 16,1-9 1-16,-4-21 7 16,3-6-3-16,-9-10 1 15,-1-4 9-15,-10-11 10 16,-3-11 2-16,0-6-10 0,0-4-8 16,0 10 1-16,0 24-5 15,-13 19 7-15,5 19-4 16,5 7 0-16,3 3-10 15,0 0-5-15,0 40-16 16,0 26 10-16,0 15 11 16,0 6 0-16,14-6 0 15,19-8-2-15,7-5-8 16,4-7-12-16,10-13-21 16,2-15-19-16,4-12-28 15,-6-12-29-15,-21-9-87 0,-22 0-43 16,-11-12-83-1</inkml:trace>
  <inkml:trace contextRef="#ctx0" brushRef="#br2" timeOffset="96633">19538 3830 305 0,'0'0'261'16,"0"0"-120"-16,0 0 21 16,0 0-9-16,0 0-28 15,0 0-50-15,-74-52-67 16,135 43 3-16,22-3 7 15,7 0 1-15,8 0 0 16,-25 3-15-16,-19 3-4 16,-25 6-1-16,-22 0-49 15,-7 0-109-15,-7 0-12 16,-53 0-113-16</inkml:trace>
  <inkml:trace contextRef="#ctx0" brushRef="#br2" timeOffset="97027">19114 3513 353 0,'0'0'340'0,"0"0"-147"16,0 0-23-16,0 0-32 16,0 0-51-16,0 0-33 15,-87-69-24-15,87 69-25 16,0 0-5-16,0 12-11 0,-3 12 6 15,3 6 2-15,0-3 2 16,0-6-5-16,0-6 2 16,6-5 4-16,8-10 0 15,1 0 2-15,6 0 8 16,-1-10 24-16,3-17 28 16,-6-2 10-16,-6-8-11 15,-8 4-16-15,-3 3-3 16,0 0-14-16,-20 6-10 15,-17 3-11-15,-13 9-5 16,-7 6-2-16,4 6-2 16,10 0-1-16,12 9-4 15,15 18-10-15,11 12-31 16,5 9-28-16,8 3-46 16,45 1-110-16,21-4-157 0</inkml:trace>
  <inkml:trace contextRef="#ctx0" brushRef="#br2" timeOffset="98699">21300 3502 806 0,'0'0'180'16,"0"0"33"-16,0 0-51 16,0 0-52-16,0 0-31 15,0 0-22-15,-98-142-21 16,98 142-9-16,0 0-11 16,0 0-16-16,0 0-2 15,-9 30-8-15,-8 24 8 16,-4 15 2-16,4 10 4 15,5 2-4-15,9 0 1 16,3 3-1-16,3-11 0 0,33-13-3 16,7-16 0-16,8-13 3 15,2-13 0-15,1-15 1 16,2-3 1-16,5 0 2 16,2-25 5-16,-2-4-4 15,-9-2-2-15,-11 4 5 16,-18 6 0-16,-12-2 5 15,-8-2 10-15,-3-2-5 16,0 0-8-16,-3 0 1 16,-21 6-1-16,-7 6-5 15,5 0-4-15,3 9-1 16,6 6-1-16,4 0-3 16,2 0-2-16,2 3-3 0,-2 24 1 15,8 9-4-15,3 9 2 16,0 3 4-16,3 0 0 15,28-2-2-15,10-10 3 16,5-12-7-16,4-9-1 16,-1-12 7-16,3-3 6 15,-9 0 2-15,0-21 1 16,-2-9 4-16,-12-4-3 16,-3-5 3-16,-12-3 3 15,-7 0 0-15,-7 3 7 16,0 6-6-16,0 9 6 15,-3 9-5-15,-7 9-3 0,6 6-6 16,0 0-3-16,4 0-5 16,0 0-7-16,0 24-6 15,0 22 9-15,0 4 8 16,21 4-2-16,10-5 1 16,9-11 0-16,-1-7-4 15,4-16 1-15,-6-12 1 16,4-3 4-16,-7 0 0 15,-5-16 3-15,-2-13 1 16,-7-8 0-16,-3-5 4 16,-14-3-3-16,-3 1 0 15,0-2 2-15,-9 7-3 16,-22 3 1-16,-2 12 0 0,2 5-5 16,11 14 0-1,11 5-1-15,5 0-8 0,4 12-9 16,0 24 8-16,0 9 3 15,4 4 6-15,28-2-1 16,8-11 1-16,7 1-2 16,4-14 3-16,5-8 0 15,1-11 1-15,4-4-1 16,-4 0 0-16,-14-21 4 16,-10-10-4-16,-10 2 3 15,-12-8 7-15,-11-1-3 16,0-8-2-16,0 1 3 0,-34 6-3 15,5 9 2 1,5 14-1-16,7 11-4 0,11 5-2 16,6 0-5-16,-5 3-13 15,5 36 1-15,0 12 16 16,0 6-1-16,0-3 2 16,24-8-2-16,4-1 2 15,4-12-1-15,8-3 0 16,7-12 2-16,4-6-2 15,2-12 2-15,1 0 1 16,-1-9-1-16,-4-27 7 16,-5-10-6-16,-7-5 9 15,-14-12-6-15,-6-6 6 16,-14-12-5-16,-3-1 5 16,0 5 1-16,-32 10-1 0,-5 19-3 15,3 18 5-15,10 15-1 16,12 12-3-16,4 3-9 15,2 0-2-15,0 27-14 16,-5 28 9-16,2 20 7 16,9 8 0-16,0 2 0 15,0 2-1-15,9-8 1 16,19-8-1-16,4-7-1 16,6-16 0-16,2-9-1 15,9-12-14-15,21-18-31 0,14-9-8 16,17 0-53-1,-11-30-91-15,-21-15-293 0</inkml:trace>
  <inkml:trace contextRef="#ctx0" brushRef="#br2" timeOffset="99270">23619 3730 641 0,'0'0'139'0,"0"0"1"16,0 0 27-16,0 0-41 15,0 0-22-15,0 0-44 0,-11 0-19 16,22 0-9-16,22 0 2 16,10 0 1-16,2 0-8 15,-6 0-8-15,4 0-3 16,0-3-5-16,1 0-2 15,-4-7-2-15,-3 5 0 16,-2-4 1-16,-9 0-4 16,-14 3 3-16,-4 0 7 15,-8 3-2-15,0 0 10 16,0-6-4-16,0-6 1 16,-20-1-14-16,-14-5 0 15,-7 4 2-15,-5 1-7 16,-4 1 3-16,4 3-2 0,9 0 4 15,13 3-5-15,18 9 3 16,6-2-3-16,0 2-1 16,0 0-5-16,6 0-9 15,27 0 4-15,10 15 11 16,8 12 3-16,-1-3-3 16,4 3 1-16,-4 3 1 15,-4-3 0-15,-2 0-2 16,-7 3 1-16,-7 0-1 15,-10 0 1-15,-9-6-1 16,-8-3 1-16,-3-5 0 16,0-2-1-16,-24 1 0 15,-27-2-11-15,-8-1-53 16,2 3-58-16,17-13-113 16,33-2-212-16</inkml:trace>
  <inkml:trace contextRef="#ctx0" brushRef="#br2" timeOffset="101805">18001 4671 560 0,'0'0'148'0,"0"0"8"16,0 0 10-16,0 0-56 16,0 0 3-16,0 0-47 15,-64-36-26-15,64 33-21 16,17 0-18-16,56 1 3 15,51-2 2-15,46-2 10 16,38 3-2-16,22-3-1 16,8 3-7-16,0 0 7 15,-6 3-7-15,-1 0 1 16,-3 0-1-16,6 3-5 0,30 3 0 16,33-3-1-1,37 0 0-15,38 1 1 0,-2 2 0 16,-5 2 4-16,-15 1-3 15,-26 1 2-15,-15-8-2 16,-40-2-2-16,-24 0 2 16,-31 0 9-16,-23 0 0 15,-21 4 2-15,-13 1-6 16,-13-1 10-16,-1 2-8 16,1-4 0-16,-8 4-1 15,2-2-7-15,-15-4 3 16,-11 0 0-16,-13 0-4 0,-12 0 1 15,-7 0-1 1,-5-10 1-16,-16 2 0 0,-13 1-1 16,-15 1 0-16,-14 4 3 15,-14-2 1-15,3 2 3 16,-6-2 5-16,0 4-2 16,4-6-1-16,-4 0 2 15,0 1 2-15,0-5 3 16,0-5-5-16,0-3 0 15,0-6 2-15,0-9-2 16,0-3 0-16,0-9-6 16,0-6-1-16,0-12 4 0,0-13-2 15,0-8-2-15,-7-6 2 16,-2-4-2 0,1 7-1-16,5 10 2 0,3-2-2 15,0 1 2-15,0-6-3 16,0-1 1-16,0-5-1 15,0 0-2-15,0 2 1 16,0 5 0-16,0 4 0 16,0 10 1-16,0 9-1 15,0 6 0-15,-14 11-1 16,2 8 0-16,1 4 0 16,2 8 1-16,-2 4-1 15,1 1-1-15,-3 7-2 16,0 1 2-16,-1-2-2 15,-9 3 1-15,0 0-3 0,-11 3 5 16,-13 0-4-16,-20 0 4 16,-13 6 0-16,-24-3-1 15,-19 3 1-15,-30 0-1 16,-28 0-1-16,-30-3 0 16,-23 0-2-16,-13-3 2 15,4 0 1-15,4 0-3 16,22 3 4-16,26 0-1 15,22 3 3-15,14 0-2 16,5-3 3-16,-13 0-3 16,-8 0 0-16,-19 3-2 15,-24 0-2-15,-17 0 0 16,-19 0-1-16,-12 0 2 16,13 0 2-16,18-3 1 15,26-9 0-15,39 0 1 0,22 0-1 16,14 3 1-16,-1 3 1 15,-10 6-2-15,-1 0-1 16,-13 0-3-16,9 0 4 16,-4 9-2-16,-9 6 1 15,-8 3 0-15,-7-3-2 16,1-9 3-16,5-3 0 16,12-3-1-16,-1 0 2 15,4 6 2-15,8 3-3 16,12 3 0-16,18 3 0 0,26 0 1 15,13 3-1-15,15 0 0 16,15-6-1-16,15-2-3 16,10-2 2-16,6 1-4 15,-5 1 3-15,-8 1 2 16,1 1-5-16,1 3 3 16,-3 3 0-16,1 3 1 15,1 4-2-15,4 4 0 16,3 5 0-16,0 5 1 15,3 6 1-15,7 0 1 16,0 3-1-16,3 3 1 16,4 4 1-16,3 5-1 15,0 0 1-15,0 9 0 16,0 10 0-16,0 8 0 16,0 9 0-16,-11-3 3 0,8-3 1 15,-3-3-3-15,0 4-1 16,-2-1 1-16,-1-6 3 15,6-15-4-15,3-15 0 16,0-15 0-16,0-2 0 16,0-5 0-16,3-1 0 15,6-1 1-15,-1 0-1 16,-2-3 1-16,3-2-1 16,2-5 1-16,-4-2-1 15,6-2-1-15,5-2-1 0,5-1 1 16,9 1 1-1,15-1 1-15,16 1 0 0,18-1 0 16,20-5-1-16,18-2 1 16,25-3-3-16,24-3 4 15,15 0-2-15,15 0 0 16,-7-5 0-16,-11-13 0 16,-24-3 4-16,-25 2-4 15,-40 1-72-15,-65 1-195 16,-36-8-898-16</inkml:trace>
  <inkml:trace contextRef="#ctx0" brushRef="#br3" timeOffset="115461">4716 325 595 0,'0'0'257'0,"0"0"-132"16,0 0 12-16,0 0-35 15,0 0-18-15,0 0-28 16,-24-21-10-16,24 21-19 15,14 0-12-15,10 0-8 16,5 0-1-16,8 15 0 16,1 12-1-16,0 6-2 0,-4 6 0 15,0-2-1 1,-10-2-1-16,-12-5 0 0,-4-8 0 16,-8-11 0-16,0-1-1 15,0-4 0-15,-8-3 0 16,-18 0 6-16,3-3-6 15,2 0-4-15,12-3 2 16,4-21 2-16,5-9 2 16,0-4-2-16,0-2-6 15,28-3 5-15,5 6-2 16,4 9 2-16,0 0 1 16,-7 9-1-16,-4 3 1 15,-6 6 0-15,-3 2 2 0,-7 5-1 16,-3 2 2-1,0 0-2-15,-1 0-1 0,-2 9-1 16,0 15-2-16,-1 9 3 16,-3 0 1-16,0 3 0 15,0-5 0-15,6-8-1 16,8-2 1-16,3-3 0 16,6-3-1-16,0-5 0 15,4-4 4-15,2-6-2 16,5 0 1-16,-1 0 6 15,1-12 7-15,-8-13 14 16,-9-2-5-16,-6 0 13 0,-8-2-9 16,-3-2 0-1,0 4-4-15,-17 0-10 0,-17 6-4 16,-6 9-10-16,-4 3-1 16,1 6 0-16,4 3-7 15,11 0 2-15,13 0-35 16,4 21-38-16,11 6-34 15,0 6-58-15,17-3-100 16,26-9-88-16</inkml:trace>
  <inkml:trace contextRef="#ctx0" brushRef="#br3" timeOffset="115818">5562 364 360 0,'0'0'302'0,"0"0"-136"16,0 0 14-16,0 0-13 0,0 0-43 15,0 0-48 1,-4-75-18-16,-3 75-22 0,-2 0-15 16,1 0-19-16,2 12-2 15,3 18-4-15,3 9 3 16,0 3-1-16,6-3 3 16,28-2-1-16,2-14 2 15,7-8-1-15,1-11 4 16,-4-4 0-16,-6 0 1 15,-11 0 5-15,-9-19 25 16,-7-4 0-16,-7-2-2 16,0-2-5-16,-17-6-17 15,-24 6-8-15,-8 3-4 16,-1 6 0-16,7 6 0 0,8 6-5 16,15 3-3-16,14 3-52 15,6 0-53-15,0 0-83 16,23 0-122-16,30 0-79 15</inkml:trace>
  <inkml:trace contextRef="#ctx0" brushRef="#br3" timeOffset="116271">5889 127 679 0,'0'0'220'0,"0"0"-39"15,0 0-28-15,0 0-22 16,0 0-36-16,0 0-23 15,0-100-30-15,0 100-21 0,0 0-21 16,6 7-4-16,5 28 4 16,2 17 1-16,-2 8 0 15,1 0-1-15,2 0 2 16,-5-9-1-16,2-12 1 16,-2-12-1-16,-5-12 0 15,3-5 1-15,-4-8 0 16,-3-2-1-16,0 0-1 15,0 0 0-15,0 0 1 16,0-12-1-16,-14-9-4 16,-6 4 3-16,5-2 1 15,1 4 0-15,4 3 0 0,3 3 0 16,7 6 0-16,0 0-1 16,0 3 2-16,0 0-2 15,0-6 0-15,11 3-5 16,21-9-1-16,15-3 7 15,13 0 4-15,7-3-4 16,-4 5 0-16,-11 5-12 16,-26 8-2-16,-20 0-20 15,-6 0-37-15,0 0-44 16,-37 14-48-16,-27 14-59 16,-26 5-309-16</inkml:trace>
  <inkml:trace contextRef="#ctx0" brushRef="#br3" timeOffset="116547">4990 617 553 0,'0'0'181'16,"0"0"-38"-16,0 0-5 16,0 0-38-16,0 0-45 15,0 0-6-15,121 0 39 16,-25 0-1-16,20-12-35 15,19-1-12-15,8-1-11 16,-5-1-10-16,-14 3-7 16,-22 6-10-16,-30 3 1 15,-37 3-3-15,-18 0-6 0,-17 0-60 16,-3 6-64-16,-43 18-29 16,-21 6-98-16,-24 0-76 15,-16 5-28-15</inkml:trace>
  <inkml:trace contextRef="#ctx0" brushRef="#br3" timeOffset="116718">5328 773 0 0,'0'0'192'16,"0"0"0"-16,-191 24-63 16,165-21-4-16,12-3 37 15,14 0-16-15,0 0-75 16,40 0-20-16,33 0 18 16,31 0 40-16,26-6-45 15,21-9 2-15,-1-3-11 0,-9 6-25 16,-38 9-22-1,-43 3-8-15,-32 0-7 0,-28 12-136 16,-14 13-189-16</inkml:trace>
  <inkml:trace contextRef="#ctx0" brushRef="#br3" timeOffset="159325">17540 6591 699 0,'0'0'222'16,"0"0"-7"-16,0 0-40 0,0 0-65 16,-51-169-19-16,48 151-24 15,3 9-34-15,0 3 7 16,0 6-12-16,0 0-5 15,0 0-17-15,0 0-6 16,0 3-1-16,3 33-1 16,25 9 2-16,-2 15 6 15,4 6-3-15,-4 1-2 16,-1-1 3-16,-7-6-2 16,3-6-2-16,-7-15 0 15,-8-15 0-15,1-15 2 16,-3-9 1-16,-1 0 0 0,3-3 3 15,8-33 5-15,3-24-2 16,6-18-5-16,4-12-3 16,10-4 0-16,-5 4-1 15,5 12-1-15,-2 21 0 16,-12 21-3-16,-11 17 1 16,-9 19-27-16,2 0-22 15,7 4-33-15,5 34-29 16,4 23 24-16,-1 8-121 15,0 0-62-15,-3-3-137 16</inkml:trace>
  <inkml:trace contextRef="#ctx0" brushRef="#br3" timeOffset="160212">18211 6674 155 0,'0'0'346'16,"0"0"-155"-16,0 0 3 15,0 0-36-15,14-171-25 16,-14 138-13-16,0 3-25 15,-4 9-19-15,-12 3-24 16,-4 9-10-16,6 9-25 16,-3 0-12-16,-3 0-5 15,-10 24-14-15,-4 22 14 16,5 14 6-16,6 2-6 16,12 7-1-16,11-5 1 15,0-7 0-15,31-12-9 0,6-18-2 16,6-15-8-16,-4-12-5 15,1 0 22-15,-9-3 2 16,-7-21 9-16,-7-6-4 16,-8-10 3-16,-6-7-3 15,-3-1 9-15,0-4 2 16,0 14 3-16,0 13-9 16,-3 13 1-16,-6 10-6 15,4 2-5-15,2 0-3 16,3 2-7-16,0 25 3 15,0 16 5-15,0 7 3 16,11-2-1-16,21 1 1 16,9-10 2-16,2-12-3 15,8-9-1-15,-7-12-1 16,-6-6 4-16,-3 0 0 0,-9-15 2 16,-6-18-1-16,0-12 2 15,-6-12 0-15,-1-7 4 16,1-2-4-16,-8 12 2 15,-3 15 2-15,-3 15 2 16,0 15 4-16,0 6 1 16,0 3-12-16,4 0-4 15,12 6-16-15,7 27 5 16,14 15 11-16,7 6 1 16,-1 4 3-16,-2-1-2 15,-7-6-2-15,-5-6-1 0,-9-9-1 16,-10-9-4-16,-6-6-2 15,-4-9-5-15,0-9-10 16,0-3 9-16,-28 0 14 16,2 0 3-16,3-15-3 15,6-18-4-15,10-9 3 16,4-15-1-16,3-6 4 16,0-4-4-16,24 5 2 15,8 16-3-15,-1 16-1 16,-4 15 4-16,-1 12-1 15,2 3-2-15,-2 0 1 16,7 9 1-16,1 18 0 16,-5 6-2-16,2 3 4 15,-7 9-2-15,-7 1 0 0,-8-4-2 16,2-6 3-16,-8-9-1 16,0-6 0-16,-3-9-5 15,0-3-73-15,0-6-25 16,0-3-45-16,0 0-30 15,0 0-17-15,-6-33-73 16,6-15-217-16</inkml:trace>
  <inkml:trace contextRef="#ctx0" brushRef="#br3" timeOffset="160553">19137 6305 283 0,'0'0'220'0,"0"0"-50"0,0 0-17 16,0 0-29-16,0 0-35 15,0 0-49-15,-40-69-26 16,40 69-14-16,0 0-7 16,0 2-15-16,0 23 22 15,0-4 2-15,14 0 0 16,6-9 1-16,0-4-2 16,-5-1 5-16,2-7 1 15,4 0 35-15,-1-3 19 16,-6-21 13-16,-5-4-9 15,-9-1-7-15,0-8-14 16,0 4-22-16,-6 3-11 16,-21 3-11-16,-7 13-5 0,5 4-3 15,1 10-1 1,12 0 0-16,9 18-20 0,7 28-59 16,0 14-56-16,23 11-36 15,20 2-88-15,9 2-270 16</inkml:trace>
  <inkml:trace contextRef="#ctx0" brushRef="#br3" timeOffset="161891">19628 6771 247 0,'0'0'396'16,"0"0"-174"-16,0 0-48 0,0-157-43 15,-23 113-19 1,-3 7-39-16,-11 4-28 0,2 9-12 15,6 12-16-15,3 6-15 16,6 6-2-16,2 0-5 16,5 24-1-16,6 21 6 15,1 15 1-15,6 6 4 16,0 1-5-16,0-7-1 16,20-12 1-16,10-12-6 15,-1-15-12-15,2-12 12 16,-4-9 6-16,-7 0 1 15,0-3 5-15,-6-27 1 16,-5-6 1-16,-3-3 1 16,-1-6 9-16,-5 5 5 15,0 11-4-15,0 10-3 0,0 11-3 16,0 5-5-16,0 3-8 16,0 0-6-16,0 5-11 15,0 17 17-15,26 5 0 16,12-9 2-16,5-9-1 15,3-3 1-15,1-6 2 16,-10 0-3-16,2-6 4 16,-5-27-2-16,0-12 2 15,2-18-1-15,-8-13 5 16,-13-2 9-16,-15 0 0 16,0 3 7-16,-20 5-11 15,-26 16-2-15,-4 15 2 0,10 18-1 16,10 12 0-1,13 9-11-15,6 0-2 0,2 25-5 16,6 29 4-16,3 15 1 16,0 15 0-16,6 6 3 15,28 0 1-15,-1 13-3 16,-2-14-1-16,-8-14 1 16,-3-14 0-16,-7-22-1 15,-3-18 0-15,-7-12-4 16,4-6 4-16,-4-3 0 15,5 0 3-15,1-23-1 16,5-20 9-16,-2-8-7 16,8-6-3-16,4 0-1 0,-1 12 0 15,2 9-1-15,-7 20 0 16,2 16-4-16,8 0-5 16,2 25 9-16,7 23-3 15,-8 6 1-15,-2 3-2 16,-16-9-3-16,-8-6-5 15,-3-11 5-15,0-4 1 16,-23-7-9-16,-15-5 3 16,-11 0 7-16,-1-9 0 15,7-2-2-15,9-4 7 16,17 0 1-16,7 0-1 16,10 0 2-16,0 0-2 0,0 0 1 15,0 0-12 1,3 0-12-16,21 0-4 0,10 0 18 15,12 0 10-15,-2 0 0 16,5-25 0-16,5-10 1 16,5-11-1-16,-4-5 4 15,-9-16 5-15,-6-8 12 16,-16-12-3-16,-10-12-1 16,-11 3 1-16,-3 9-1 15,-8 12-1-15,-18 15-2 16,-4 20 1-16,4 13-7 15,6 12 1-15,6 12-9 16,4 3 0-16,0 0-5 16,-4 51-6-16,-2 27 11 15,5 25 1-15,11 14 1 0,0 3-1 16,27-6-1-16,13-14 0 16,8-22-2-16,2-27 1 15,-1-15-4-15,2-17-2 16,-4-14 3-16,2-5 4 15,6 0 0-15,1-27 1 16,-10-11 4-16,-9-8-2 16,-13-8 2-16,-18-6-1 15,-6-6 0-15,0 2-3 16,-24 10 1-16,-8 18-2 16,-2 15 0-16,7 18 0 15,4 3-8-15,6 33 0 0,5 27 7 16,-2 19 1-16,14-1 0 15,0-15 2-15,0-9-3 16,23-12 1-16,7-6-1 16,10-8-4-16,11-8-16 15,2-5-34-15,1-9-45 16,-11-6-143-16,-13 0-262 16</inkml:trace>
  <inkml:trace contextRef="#ctx0" brushRef="#br3" timeOffset="162387">21236 6777 760 0,'0'0'113'0,"0"0"31"15,0 0-4-15,0 0-26 16,0 0-39-16,0 0-73 15,-31-39 9-15,85 39-6 16,16 0 1-16,1 0 17 16,-4 0 0-16,-11 0 1 15,-10 0-4-15,-15 0-3 16,-10 0-6-16,-12 0 10 16,-6-4 5-16,-3-4-5 15,0-4-2-15,0-3-5 0,-23-6-14 16,-13-4-3-16,-12-2 3 15,-2 4 0-15,4 4 0 16,6 1 0-16,19 9 1 16,12 3 6-16,9 0-7 15,0 4 7-15,0 2-7 16,3 0-8-16,24 0 6 16,7 2 2-16,12 23 0 15,4 4 5-15,4 4-5 16,-1-2 2-16,-10-1-4 15,-9-3 3-15,-10-3-2 16,-18 6 1-16,-6 3-7 0,0 3 1 16,-33 3 1-1,-18 0-3-15,-13 4-77 0,4-7-126 16,17-3-208 0</inkml:trace>
  <inkml:trace contextRef="#ctx0" brushRef="#br3" timeOffset="165020">22604 6587 936 0,'0'0'150'0,"0"0"19"16,0 0-52-16,0 0-4 15,0 0-50-15,0 0-27 16,-31-78-25-16,27 85-11 16,4 34 2-16,-3 26-2 15,0 16 3-15,3 8 8 16,0 2-5-16,0-3-1 15,0-9 0-15,10-8-3 16,3-22-1-16,-3-18 1 16,-2-15-2-16,-8-15 2 0,0-3 1 15,0 0 9 1,0 0 30-16,0-39 9 0,0-18-39 16,-21-19-7-16,1-17 4 15,-8-18-6-15,-1-12-3 16,6-9-1-1,6-1 1-15,10 22 1 0,7 27-1 16,0 30-2-16,3 23-2 16,41 23 2-16,10 8-5 15,19 0 5-15,0 11-3 16,-5 32 3-16,-9 11-5 16,-22 9 3-16,-17 6-11 15,-20 3 0-15,0-2 5 16,-29-1-8-16,-25-12-11 0,-4-15 16 15,9-19-23-15,22-10 17 16,16-10 5-16,11-3 1 16,0 0 3-16,17 0-9 15,27 0 13-15,13-6 6 16,10-18 2-16,3-6 1 16,-7-3-3-16,-8-9 2 15,-9-3 2-15,-13-3 3 16,-6-4 11-16,-11 1 4 15,-11-3-3-15,-5 3-3 16,0 0 2-16,-31 11-5 16,-7 11-2-16,9 11-4 15,3 9 0-15,2 9-7 0,4 0-1 16,3 27-3-16,0 29 4 16,8 23 2-16,9 11-2 15,0 3 1-15,23-8 0 16,14-16 0-16,7-18-1 15,-6-18 0-15,10-15 0 16,-7-9 1-16,2-9 0 16,1 0 1-16,-9-12 2 15,-4-21 1-15,-4-9-3 16,-4-9 3-16,-6-10-2 16,0-1-2-16,-5 1 0 15,-1 22 1-15,-5 15 0 0,-6 12 0 16,4 12-2-16,-4 0-2 15,6 0-6-15,1 21-5 16,3 21 12-16,1 4-1 16,-2 2 2-16,2-7 0 15,-2-7 1-15,2-16-1 16,1-6 0-16,2-12-1 16,3 0 3-16,-1 0-2 15,12-16 6-15,-2-13-2 16,4-11-1-16,4-5-1 15,-5 3-1-15,-2 7 0 16,-7 10 0-16,-6 16-1 16,-5 9-1-16,5 0 0 0,3 12-5 15,6 21-3 1,0 16 9-16,4 5-11 0,1 0-59 16,-2-6-45-16,4-6-85 15,-4-9-47-15,2-12 23 16,-2-9 23-16,0-9 108 15,1-3 77-15,1 0 16 16,1-15 103-16,-6-15 63 16,-2-9-10-16,-11-9-5 15,-10-6 4-15,0-6-48 16,-13-1-33-16,-25 4 1 16,-11 6-21-16,-9 12-23 0,9 15-11 15,2 11-4-15,13 13-15 16,8 0-1-16,2 43-1 15,7 17 1-15,11 9 1 16,6 4-1-16,0-11 0 16,13-8-4-16,15-14-2 15,1-16-3-15,0-13-16 16,6-11 19-16,2 0 6 16,3-8 3-16,7-34 0 15,-1-18 1-15,-2-19 1 16,-7-11 9-16,-11-6 13 15,-12 0 2-15,-14-10-2 16,0 4-3-16,-14 3-10 16,-20 11 1-16,5 20-4 15,-6 16 7-15,15 23-9 0,11 16 2 16,3 13-4-16,6 0-7 16,0 42-12-16,0 43 4 15,0 29 8-15,0 15 0 16,9 4 1-16,8-4-1 15,0-5 4-15,13-16-4 16,-1-19-2-16,5-25-3 16,3-26-2-16,-10-19 3 15,-1-13 4-15,5-6 1 16,2 0 4-16,4-30 1 0,-5-19-6 16,-4-11 9-1,-8-9-5-15,-10-6-1 0,-4 9-2 16,-1 12-1-1,-5 23 4-15,0 17-2 0,0 14-2 16,3 0-5-16,3 0-1 16,0 8-6-16,5 26 7 15,-2 5 5-15,5 6-2 16,0-9 2-16,-1-6 0 16,1-3 0-16,-2-12-4 15,5-9 0-15,-6-2 4 16,4-4 0-16,-1 0 0 15,0 0 2-15,-1-25 3 16,-6-8-5-16,0-9 2 16,-7 3 1-16,0 12-3 0,0 9 2 15,0 12-3-15,0 6 1 16,9 0-2-16,5 3-12 16,3 33 11-16,3 6-1 15,0 3 3-15,0-6-3 16,7 1-5-16,-1-13-8 15,0-6 3-15,5-9 9 16,-4-10 3-16,7-2 2 16,-5 0 0-16,1-2 1 15,-7-19 2-15,-6-6 0 16,-3-6-1-16,-8 0-1 16,-6-1 1-16,0 10-1 15,0 15 2-15,0 3-3 16,0 6 0-16,0 0-4 0,0 0-7 15,20 24 7-15,1 9 4 16,5 0 2-16,2-6-2 16,-10-9-2-16,0-5 1 15,-4-11 1-15,-2-2 0 16,-1 0 1-16,-2 0 3 16,2-15 1-16,-2-18-3 15,-9-2-1-15,0-11-1 16,0-2 9-16,-26 3-5 15,-18-1 1-15,-2 13-2 16,3 10 0-16,8 14-3 0,15 9 0 16,5 0-6-1,7 21 1-15,8 27 3 0,0 9 2 16,0 0 0-16,31-3 0 16,2-12 0-16,1-11 0 15,-5-14-1-15,2-7 0 16,-11-8 2-16,-4-2-1 15,-2 0 2-15,-5 0 0 16,-9-2 2-16,0-17-1 16,0 1 4-16,0 1 2 15,0 4 0-15,0 7-1 16,0 4 2-16,0 2-10 16,0 2-1-16,-3 38-7 15,-6 16 8-15,-5 17 4 0,-3 5-2 16,-7 9-1-16,-2 7-1 15,6 20 2-15,0 6-4 16,3 15 4-16,1 4-1 16,-7-12-1-16,-8-7 0 15,8-12 0-15,3-18 0 16,2-12-1-16,9-18 1 16,3-24 2-16,-2-15-1 15,5-15 1-15,3-6-2 16,-6 0 8-16,-8-8 6 15,-9-32-4-15,-10-14-9 16,-12-9-1-16,-1-6 0 16,-4-9-33-16,7-4-20 0,16 1-23 15,20 3-27-15,7 0-41 16,34-7-112-16,23 4-154 16</inkml:trace>
  <inkml:trace contextRef="#ctx0" brushRef="#br3" timeOffset="165451">24741 6221 458 0,'0'0'143'16,"0"0"-6"-16,0 0-13 15,0 0-32-15,0 0-32 16,0 0-17-16,0 0-6 16,-93-52-25-16,83 52 2 15,6 3-11-15,4 7 5 16,0-4-8-16,18 2 19 15,19-5 20-15,6-3 27 16,-7 0-5-16,1 0-5 16,-14-9-7-16,-3-18-9 15,-9-6-15-15,-8-3-7 0,-3-3-8 16,-3 3-10-16,-37 3-2 16,-7 9-11-16,-4 9-5 15,8 15-7-15,7 0-69 16,11 21-81-16,25 27-55 15,0 6-236-15</inkml:trace>
  <inkml:trace contextRef="#ctx0" brushRef="#br3" timeOffset="165921">26300 6004 749 0,'0'0'114'0,"0"0"50"16,0 0-8-16,0-171-47 16,0 134-15-16,0 4-32 15,-11 3-19-15,1 9-11 16,-7 3-11-16,0 9-10 15,-3 3-9-15,5 6-2 16,-2 0-1-16,-1 0-1 16,1 21 2-16,5 18 2 0,12 12-2 15,0 15 1 1,26 4-1-16,32 2 2 16,12 3 1-16,-1 0-2 0,-5-6 2 15,-10-2 0-15,-21-5-2 16,-10-4-1-16,-12 0 0 15,-11-14 0-15,0-5 0 16,0-8 0-16,-23-10-4 16,-21-9 4-16,-13-10 3 15,-4-2-3-15,4 0 0 16,18-12-66-16,19-17-15 16,20-23-37-16,33-14 14 15,44-18-228-15,13-7-166 0</inkml:trace>
  <inkml:trace contextRef="#ctx0" brushRef="#br3" timeOffset="167268">26684 6022 301 0,'0'0'238'0,"0"0"-39"0,0 0-75 16,0 0 39-16,36-166-24 15,-36 160-10-15,0 6-40 16,0 0-37-16,4 0-24 16,3 18-21-16,6 28 1 15,0 14 25-15,4 6 2 16,-8 6-15-16,2 4-7 15,-5-1-5-15,5 3-6 16,-5-9 5-16,4-9-7 16,0-21 2-16,0-11 0 15,-2-14-2-15,-2-11-2 0,-3-3-4 16,0 0 5-16,-3-38 0 16,0-11-2-16,0-8-6 15,-20-1-4-15,-16 11 5 16,-4 7-5-16,0 11 8 15,9 8 2-15,12 9 2 16,11 5 2-16,8 5 1 16,0 2-2-16,8 0-8 15,31 0 3-15,24 0 5 16,15 0 6-16,5 0-2 16,-10 0-3-16,-12 0 0 15,-15 0 0-15,-12 0 5 0,-4 0 2 16,-7-12 11-16,-9-3 5 15,-11-1-1-15,-3 4 2 16,0 1-7-16,0 1-9 16,-20 4-7-16,3 6 0 15,-6 0-2-15,7 0 0 16,2 16 0-16,8 19 0 16,6 5-1-16,0-1 1 15,26 3 0-15,18-9 0 16,5-6 6-16,9-6-3 15,-2-15 0-15,-2-6-3 16,-5 0 5-16,-8 0-3 16,-10-3 3-16,-13-21 0 0,3-3-5 15,-11-6 9 1,-3-3 10-16,-7 3 4 0,0 6-7 16,0 8 1-16,0 7-8 15,0 10 4-15,0 2-8 16,-3 0-5-16,3 0 0 15,-7 14-11-15,4 26 11 16,-5 10 2-16,8 10 0 16,0 10-1-16,0 11 0 15,0 6 0-15,0-2 1 16,0-4-1-16,0-9-1 16,0-12 1-16,4-11 0 0,-4-11 0 15,4-16-1 1,-1-11 3-16,-3-5-5 0,3-6 5 15,-3 0-2-15,4 0 9 16,-1-21 21-16,7-24 1 16,0-18-27-16,1-18 0 15,-2-18-2-15,-6-16-2 16,-3-5 0-16,0 2-1 16,0 8 1-16,-6 16-2 15,-8 19 0-15,5 26 0 16,9 22 1-16,0 19 0 15,3 8-7-15,40 0-7 16,7 6-1-16,13 30 8 0,-8 6 2 16,-6-2-1-1,-15-2-5-15,-18 1 1 0,-16-2-5 16,0-1-7-16,-16-1 0 16,-24-8 7-16,3-2 7 15,7-10 1-15,16-6-5 16,11-6 9-16,3-3-1 15,0 0-5-15,14 0 1 16,33 0 8-16,2-9 7 16,12-18 0-16,-12-4-5 15,-2 2-2-15,-4-10 2 16,-6-3-1-16,-2 3 2 0,-9-1 3 16,-9 7 1-1,-8 12 2-15,-9 6 7 0,0 6-6 16,0 3-7-16,-23 6-3 15,-10 0-4-15,-4 0 3 16,11 12 0-16,12 12 1 16,14 6-3-16,0 3 1 15,3 12 1-15,31 1 1 16,-1 4 3-16,4 2-2 16,-5-2 1-16,0-1-1 15,-9-1-1-15,-6-6 0 16,-11-9 0-16,-6-6-1 15,0-8-2-15,-14-7-3 16,-22-6 6-16,-10-6-1 16,-5 0 1-16,4 0-17 15,1 0-22-15,5 0-29 0,7-4-56 16,22-4-109-16,12-8-208 16</inkml:trace>
  <inkml:trace contextRef="#ctx0" brushRef="#br3" timeOffset="167487">28358 6659 228 0,'0'0'684'0,"0"0"-580"0,0 0-27 15,0 0-34-15,0 0-43 16,0 0-57-16,21-50-189 16,-35 50-112-16</inkml:trace>
  <inkml:trace contextRef="#ctx0" brushRef="#br3" timeOffset="168949">3159 9517 129 0,'0'0'572'0,"0"0"-333"15,0 0-33-15,-37-180-26 16,34 138-73-16,-5 5-5 16,8 14-51-16,-3 4-7 15,3 17-3-15,0 2-14 0,0 0-16 16,0 17-11-16,0 37-4 15,0 19 4-15,8 11 5 16,-2 6-2-16,-6 3 2 16,0 1-2-16,0-7-2 15,0-6 0-15,0-17 2 16,0-26-1-16,0-16-2 16,0-17 0-16,0-5 3 15,0 0 8-15,0-9 0 16,0-36 13-16,-17-24-17 15,0-18 0-15,4-9-6 16,-1-13-1-16,1-8 1 0,3-9 1 16,-1-3-3-16,5 8 1 15,6 28 0-15,0 33-2 16,0 33 0-16,0 21 0 16,23 6-9-16,18 14 1 15,19 32 8-15,10 17 2 16,0 15-1-16,7 9-1 15,-7 7 2-15,-10 1 1 16,-16-7-1-16,-21 2-7 16,-23-9 4-16,0-6 3 15,-29-5 1-15,-38-10-1 16,-11-12-10-16,-5-8-16 16,16-17-29-16,21-8-19 0,19-5-15 15,16-10-15-15,11 0-41 16,41-37 0-16,42-26-139 15,27-15-164-15</inkml:trace>
  <inkml:trace contextRef="#ctx0" brushRef="#br3" timeOffset="169362">3937 9526 262 0,'0'0'297'16,"0"0"-69"-16,0 0-31 15,0 0-16-15,0 0-39 16,0 0-41-16,13-81 3 15,-13 81-44-15,0 0-41 16,0 0-13-16,0 24-5 0,0 21-1 16,4 15 11-16,3 6 0 15,2 4-7-15,-1-1 2 16,-5-6 0-16,-3-12-3 16,0-18-3-1,0-14 2-15,0-13 1 0,0-6-1 16,0 0 5-16,0-4 7 15,0-35 18-15,-6-12-20 16,-11-21-3-16,0-15-7 16,3-15 2-16,4-19-2 15,4 1-2-15,6-6 0 16,0 5 0-16,0 13 0 0,0 27-1 16,26 26 0-1,15 28-9-15,11 24-1 0,18 3-12 16,5 25-17-16,-9 38-17 15,-19 21-38-15,-24 15-28 16,-23 4-107-16,0-1-48 16,-43-6-118-16,-13-15 2 15</inkml:trace>
  <inkml:trace contextRef="#ctx0" brushRef="#br3" timeOffset="169390">3937 9526 139 0</inkml:trace>
  <inkml:trace contextRef="#ctx0" brushRef="#br3" timeOffset="169526">3937 9526 139 0,'84'132'163'0,"-87"-132"14"0,-2 0-27 0,5 0 23 16,0 0-15-16,0 0-45 15,31-2-51-15,16-16-26 16,16-1-33-16,15 1 5 16,1 3-4-16,11 3-1 0,-2 7-3 15,-12 1-9-15,-12 4-128 16,-21 0-73-16,-19 0-19 16,-11 0-96-16</inkml:trace>
  <inkml:trace contextRef="#ctx0" brushRef="#br3" timeOffset="169940">4785 9463 368 0,'0'0'163'0,"0"0"22"16,0 0-47-16,24-159 3 15,-24 113-20-15,-6 2-28 16,-15-2-5-16,-2 7-24 16,0 12-1-16,3 3-19 0,3 12-16 15,4 12-15-15,-1 0-13 16,-6 12-4-16,0 24 4 15,-3 6 3-15,-1 4-2 16,11-5 2-16,9 5-3 16,4-4 0-16,0 6 2 15,21 0-2-15,22 0 1 16,11 0 0-16,2 0 0 16,5 4 1-16,-4 2-2 15,-11 0 0-15,-2 0 0 16,-15-3 0-16,-12-9 0 15,-14-6-1-15,-3-9-2 16,0-6 1-16,-43-11 2 0,-24-8 16 16,-16-2 14-1,-14-6-16-15,-6-21-3 0,-1-6-7 16,14 3-1-16,26 6 0 16,30 6-3-16,25 3-15 15,9 2-49-15,6 8-99 16,34 2-114-16,4 3-163 15</inkml:trace>
  <inkml:trace contextRef="#ctx0" brushRef="#br3" timeOffset="170212">3429 10279 379 0,'0'0'318'0,"0"0"-154"0,-174 2 21 16,154-2-40-16,14 0-37 16,6 0-26-16,26 0-59 15,52 0-17-15,41-6 5 16,55-12 1-16,30 3-5 16,17-3 4-16,-11 9-10 15,-36 3 3-15,-47 6-3 16,-46 0-1-16,-55 0-19 15,-26 15-135-15,-43 12-71 16,-55 9-159-16</inkml:trace>
  <inkml:trace contextRef="#ctx0" brushRef="#br3" timeOffset="170383">3289 10618 562 0,'0'0'182'0,"0"0"-1"16,0 0-39-16,0 0-25 15,284-9 14-15,-84-18-8 16,37-9-60-16,4 6-28 16,-46 9-24-16,-56 12-11 15,-69 9-102-15,-59-3-495 16</inkml:trace>
  <inkml:trace contextRef="#ctx0" brushRef="#br3" timeOffset="172506">6069 9592 709 0,'0'0'94'16,"0"0"39"-16,0 0 26 16,0 0-80-16,0 0-18 0,0 0-37 15,0 0-13 1,20-12-4-16,35 12 23 0,24 0 29 15,18 0-13-15,13-6-6 16,7 1-14-16,-6-1-8 16,-15-4-1-16,-26 1-10 15,-22 1 2-15,-25-2 0 16,-16 4-5-16,-7 0 5 16,0-6 3-16,-10-6-5 15,-30-6-7-15,-14 3-5 16,-10 0 5-16,-2 2 3 15,2 5-1-15,7 1 0 16,10 7 2-16,21 1-3 16,12-1 2-16,14 3-1 0,0 3-2 15,0 0-1-15,20 0-6 16,34 0 3-16,19 0 4 16,17 14 1-16,-9 11-1 15,-7 5 0-15,-15 0-3 16,-11 3 3-16,-19-6 4 15,-11 0-4-15,-18 0-4 16,0 6-4-16,-27 0-9 16,-21-3-62-16,2 3-82 15,5-6-52-15,18 0-112 16,20-2-360-16</inkml:trace>
  <inkml:trace contextRef="#ctx0" brushRef="#br3" timeOffset="173015">7437 9393 521 0,'0'0'291'15,"0"0"-91"-15,0 0-15 16,0 0-31-16,0 0-50 16,0 0-42-16,0-92-34 15,0 92-28-15,3 32 2 16,14 20-1-16,0 11 7 15,-2 6 2-15,-1 4-3 16,-5-2-3-16,2-5-1 16,-4-5-3-16,-4-16 3 0,1-15-1 15,-1-15-1-15,-3-9 1 16,0-6 4-16,0 0 4 16,0-6 3-16,0-39 38 15,0-21-42-15,0-22-2 16,0-20-3-16,0-24-2 15,0-18-1-15,-7-10 0 16,-6 1 1-16,-1 20-2 16,5 31 1-16,-2 33-1 15,8 29 0-15,3 19 0 16,0 13 0-16,0 11-4 16,6 3-1-16,25 0-6 0,10 0 8 15,2 23-4-15,0 14-2 16,-2 8-5-16,-6 6-2 15,-11 12 1-15,-14 9 0 16,-10 1 0-16,0 2-8 16,-26-3-25-16,-17-3-39 15,-5-3 0-15,9-2-96 16,11-10-102-16,22-4-186 16</inkml:trace>
  <inkml:trace contextRef="#ctx0" brushRef="#br3" timeOffset="173684">7824 9532 609 0,'0'0'178'0,"0"0"15"16,0 0-15-16,0 0-70 16,0 0-8-16,0 0-44 15,0-45-21-15,0 45-26 16,0 0-9-16,6 15-8 15,14 24 7-15,7 10 1 16,4-1 4-16,1 2-4 16,-4-5 1-16,-4-5-2 15,-12-7 1-15,-7-12 0 16,-5-3-41-16,0-6-38 16,-35-6-5-16,-2-6 3 15,8 0 24-15,9-9 57 0,17-21 4 16,3-9 5-16,3-3-5 15,40-9 12-15,7-1 5 16,4-2-8-16,-4 6-2 16,-10 12 12-16,-14 12 13 15,-12 9 9-15,-11 9 14 16,-3 3-19-16,0 0-5 16,0 0 1-16,0 0-7 15,0 3-4-15,0-3-11 16,0 3-5-16,0 0-7 15,0 0-2-15,0 0-10 16,0 3-5-16,0 24 11 0,0 12 4 16,6 0 4-16,12 3-3 15,8-3 1-15,8-9-2 16,6-5 0-16,4-13 0 16,-1-10 3-16,4-2-2 15,-7 0 4-15,0-14-1 16,-7-16 4-16,-5-7-5 15,-13-2 1-15,-7-3 1 16,-8 0 15-16,0 9-6 16,-5 3-6-16,-13 3-7 15,-2 12-1-15,3 3 0 16,6 5-4-16,4 7-8 16,4 0 6-16,3 0-36 0,0 21-80 15,0 1-67 1,24-4-79-16,5-3-153 0</inkml:trace>
  <inkml:trace contextRef="#ctx0" brushRef="#br3" timeOffset="174254">8987 9024 678 0,'0'0'170'15,"0"0"-8"-15,-96-165-4 16,59 132-35-16,2 11-27 16,3 7-38-16,6 12-20 15,5 3-14-15,1 7-14 16,0 41-2-16,0 24 1 16,6 21-6-16,11 12 4 15,3 3-6-15,0 1 3 0,20-10 0 16,23-17-3-1,15-17-1-15,5-22 3 0,16-22-2 16,8-15 1-16,0-6 6 16,5-19-2-16,-20-32 3 15,-8-18 13-15,-21-12 14 16,-19-21-7-16,-21-18-6 16,-3-7 1-16,-30 1-13 15,-40 14-3-15,-21 28-3 16,-16 24-5-16,0 23-2 15,11 26-7-15,29 11 6 16,21 6-5-16,18 48-16 0,15 24-40 16,13 25-41-16,0 14-87 15,30 9-141-15,24-9-246 16</inkml:trace>
  <inkml:trace contextRef="#ctx0" brushRef="#br3" timeOffset="174614">9505 9536 803 0,'0'0'165'15,"0"0"48"-15,0 0-54 16,0 0-53-16,0 0-48 16,0 0-27-16,66-91-26 0,-22 91-5 15,7 21 0 1,-5 15 3-16,-2 0-3 0,-7-3 1 15,-4 0 1-15,-13-6-2 16,-6-6 1-16,-11-8-1 16,-3-5-6-16,-3-8-5 15,-31 0 11-15,-16 0 10 16,3-15-4-16,13-12 2 16,14-8-2-16,20-14-3 15,11-11-2-15,53-6-1 16,22-6-4-16,21 2-3 15,4 16-29-15,-5 18-21 0,-16 18-11 16,-23 18-17 0,-24 0-44-16,-22 24-130 0,-15 12-153 15</inkml:trace>
  <inkml:trace contextRef="#ctx0" brushRef="#br3" timeOffset="175437">10467 9463 726 0,'0'0'157'0,"0"0"71"16,0 0-80-16,0 0-40 15,-52-174-27-15,21 137-24 16,1 10-14-16,-4 4-21 16,5 7-8-16,-2 11-8 15,-2 5-6-15,-4 0-2 0,0 17 2 16,10 22-1-16,10 7 0 15,17 4 0-15,0 8-1 16,28-4-9-16,22-12-4 16,10-15-3-16,-4-12 8 15,-2-8 5-15,-10-7 5 16,-7 0 2-16,-11-31 4 16,-9-14 4-16,0-16 11 15,-13-7 8-15,-4-17-12 16,0-11 15-16,0-9-4 15,-24 6-14-15,-4 14 7 16,-4 19-5-16,5 24-4 16,10 18 5-16,3 18-9 0,11 6-6 15,-6 0-2-15,-2 60-15 16,2 25 14-16,4 20 1 16,5 6 1-16,0-6-1 15,8-15 1-15,25-11-1 16,7-19 0-16,6-12-2 15,-5-15 1-15,-1-9 1 16,3-15 1-16,-5-9-1 16,-1 0 10-16,-8-3-10 15,-5-27 5-15,-10-9-1 16,-8-9-1-16,-3-9 4 16,-3-1-4-16,0 7-2 0,0 19 1 15,-3 13-1-15,-3 13 6 16,1 6-7-16,2 0-5 15,-10 13-13-15,-4 35 8 16,3 8 8-16,2 10 4 16,12-5-4-16,0-10 2 15,0-6-2-15,20-11-5 16,3-13 5-16,-2-7 1 16,5-11 1-16,6-3 1 15,9-3 5-15,7-32-6 16,-2-5 6-16,-2 1-6 15,-9-6 5-15,3 9-4 16,-12 5 0-16,2 14-1 16,-2 14 0-16,4 3-6 0,4 3 1 15,3 33 4-15,-4 6-4 16,1 6 5-16,-2-6 0 16,-1-2-30-16,-4-7-30 15,-4-10-12-15,0-4-47 16,-6-19-110-16,-14 0-173 15</inkml:trace>
  <inkml:trace contextRef="#ctx0" brushRef="#br3" timeOffset="176014">13105 8377 525 0,'0'0'248'0,"0"0"-42"15,0-186 6-15,-4 140-62 16,-13 7-47-16,-3 16-20 16,-3 10-34-16,-11 13-20 15,-10 0-24-15,-19 42-1 16,-10 31 4-16,0 20 3 16,7 15 6-16,17 12 1 0,26 10-6 15,23 8-3-15,0 1-1 16,51-4-4-16,28-18-4 15,22-20 5-15,6-26-2 16,6-16-2-16,2-22-1 16,-5-15 0-16,-11-12-26 15,-15-6-51-15,-30 0-42 16,-24 0-148-16,-27 0-224 16</inkml:trace>
  <inkml:trace contextRef="#ctx0" brushRef="#br3" timeOffset="176406">13686 8696 889 0,'0'0'171'16,"0"0"50"-16,0 0-72 16,0 0-51-16,0 0-37 15,0 0-27-15,-43-142-31 16,43 157-3-16,23 25 0 15,11 11 5-15,-2 9 4 16,3 6-6-16,-12 3 5 16,-3 4-3-16,0-1-1 15,-3-6 3-15,-4-18-6 16,4-8-1-16,-8-23 3 0,-1-13-2 16,-2-4 2-1,5 0 1-15,7-28 20 0,16-29 22 16,10-22-28-16,2-2-3 15,1-2-6-15,-7 2 2 16,-6-1-10-16,-1 4 4 16,-10 18-3-16,-6 18-2 15,-9 20-13-15,-5 16-54 16,-3 6-35-16,6 16-70 16,4 34-184-16,3 20 6 15</inkml:trace>
  <inkml:trace contextRef="#ctx0" brushRef="#br3" timeOffset="177262">14765 8651 674 0,'0'0'255'0,"0"0"-41"15,0 0-21-15,0 0-65 16,5-157-49-16,-5 155-24 15,0 2-37-15,0 0-16 16,6 0-2-16,-3 33 0 16,3 11 2-16,-6 16 1 15,0 7-2-15,0 11 7 16,0 3-1-16,8 0-3 16,7-8-2-16,13-10 0 15,2-18-1-15,7-12 0 16,9-15-1-16,18-9 1 0,6-9 0 15,17 0 3-15,7-18 0 16,-1-18-3-16,-12-3 0 16,-14-3 1-16,-21 3 0 15,-12 6 1-15,-8-1 1 16,-5-1-1-16,-9-5 0 16,-7 5-1-16,-5-5 5 15,0 7 7-15,0 0 4 16,-11 6-2-16,-6 6-2 15,7 9 1-15,0 3-3 0,7 3-2 16,3 3-1 0,-4 3-6-16,4 0-3 0,0 0-5 15,-6 24-3-15,-2 24 7 16,2 15 1-16,3 7 0 16,3 5 1-16,0-7-1 15,0-7 0-15,6-10 2 16,8-21-2-16,-7-12-1 15,-1-9 1-15,-2-9 0 16,-4 0 3-16,3 0 5 16,4-12 1-16,-1-33 4 15,8-19-10-15,-3-7 0 16,-5-10-2-16,-6-1 1 16,0 1 0-16,0 0-1 15,0 6 0-15,0 8 0 0,0 16-1 16,0 15-1-1,23 21-3-15,21 15-3 0,5 0 0 16,9 6 0-16,-6 34 4 16,-4 2 0-16,-18 6-1 15,-13 3-3-15,-17 0-3 16,0 6 7-16,-41 6-8 16,-22 3 10-16,-7-2-7 15,4-10 8-15,11-6-3 16,26-12 2-16,15-9-5 15,14-6-10-15,0 0 0 16,40-6 0-16,33-9-4 0,25-6-4 16,12 0-24-16,-9 0-28 15,-18-6-71-15,-24-15-76 16,-19-6-143-16</inkml:trace>
  <inkml:trace contextRef="#ctx0" brushRef="#br3" timeOffset="177502">16039 8206 545 0,'0'0'174'15,"0"0"49"-15,-71-166-5 16,71 142-65-16,0 12-55 16,17 10-45-16,27 2-37 0,10 14-6 15,9 40 7-15,-2 28 12 16,-5 20 0-16,-7 24 0 15,-12 13 8-15,-16 8-21 16,-21 15-4-16,0 0-11 16,-41 4-1-16,-19-12-35 15,-13-19-131-15,-5-21-212 16</inkml:trace>
  <inkml:trace contextRef="#ctx0" brushRef="#br3" timeOffset="196317">10227 10630 617 0,'0'0'100'15,"0"0"29"-15,0 0-30 16,0 0 1-16,0 0-28 15,0 0-16-15,0 0-17 16,0-27-7-16,0 27-12 16,0 0-11-16,0 0-9 15,0 12 0-15,3 18 0 16,0 6 5-16,8-2 0 16,-2 1-2-16,5-4 0 15,7-8-3-15,5-4 2 0,0-7 3 16,12-9-2-1,-1-3 1-15,6-3 7 0,4-36-9 16,-1-9 1 0,1-4 0-16,-10-2-2 0,-11 0 2 15,-12 0 2-15,-8-4 3 16,-6-2 6-16,0 6 19 16,0 9-11-16,0 12-15 15,0 18 12-15,0 9 7 16,0 6-13-16,-6 0-13 15,-2 18-10-15,-7 40 7 16,-5 29 3-16,3 21 3 16,3 19-1-16,8 10 2 15,6 11-3-15,0 11-1 16,0 16 5-16,10 9-4 16,9-13 1-16,1-24-1 0,3-41-1 15,5-38 0-15,2-26-1 16,4-23 1-16,2-16 2 15,1-3 0-15,9-24 0 16,5-37 3-16,-1-20 0 16,-13-21-3-16,-17-9 2 15,-20-4 0-15,0 7-1 16,-57 12-3-16,-16 21-11 16,-21 14-18-16,-7 16-44 15,2 18-35-15,12 10-35 16,20 7-53-16,13 4-25 0,24 1-55 15</inkml:trace>
  <inkml:trace contextRef="#ctx0" brushRef="#br3" timeOffset="196702">10019 10344 429 0,'0'0'143'15,"0"0"-22"-15,0 0-38 16,0 0 0-16,0 0-27 16,0 0-44-16,-26-24-12 0,29 58 2 15,14 7 4-15,0-5-5 16,3-5 2-16,4-10 3 15,-7-9-3-15,1-12-3 16,2 0 10-16,-2 0 10 16,-1-27 17-16,-3-6 1 15,-5-4 25-15,-6 1-50 16,-3 3 9-16,0 12-2 16,0 3-15-16,-23 12-5 15,-7 6-9-15,-7 0-19 16,11 22-70-16,9 16-59 0,17 1-69 15,0 0-189-15</inkml:trace>
  <inkml:trace contextRef="#ctx0" brushRef="#br3" timeOffset="200021">11300 10043 295 0,'0'0'154'0,"0"0"-8"15,0 0-37-15,0 0-1 16,26-162 0-16,-23 144-35 16,-3 3-12-16,0 6-9 15,0 9-3-15,0 0 3 16,0 0-38-16,0 33-14 16,-9 36 0-16,-17 30 7 0,-5 16 3 15,1 11-1-15,4 9 0 16,6-5-2-16,6-4-1 15,14-12-3-15,0-21-2 16,0-17-1-16,26-16 1 16,8-15-1-16,7-12-22 15,5-12-65-15,15-11-54 16,15-10 1-16,18-7-55 16,8-32-41-16</inkml:trace>
  <inkml:trace contextRef="#ctx0" brushRef="#br3" timeOffset="200659">11979 10678 160 0,'0'0'154'16,"0"0"10"-16,0 0-62 15,0 0-4-15,0 0-16 16,-95-171 4-16,89 155-29 16,3 5 0-16,3 7-20 15,-3 2-6-15,3 2-15 16,0 0-16-16,6 6-3 15,24 27 3-15,7 12 0 16,6 3 1-16,-2 0-1 16,-9 0 1-16,-4-6 0 15,-12-3-1-15,-9-5 2 16,-4-10-2-16,-3-7 0 16,0-2-6-16,0-9 4 0,-17-6 2 15,0 0 3-15,2-8-3 16,7-25-8-16,8-9 5 15,0-6 1-15,11-6-2 16,29-1 4-16,13 1-4 16,7 6 2-16,1 8 2 15,-2 7 0-15,-5 6 0 16,-17 12 0-16,-10 7-1 16,-18 4 0-16,-9 4 1 15,0 0-6-15,5 0 2 0,-5 21-1 16,0 12 5-1,0 7 2-15,0-4-2 0,0 3 1 16,3-3-1-16,-3-3 0 16,3 0 1-16,3-6 0 15,0-12-1-15,5-2 0 16,3-11 0-16,6-2 2 16,3 0 4-16,10-15-2 15,1-18-1-15,-1 0-3 16,-5-3 6-16,-16 0-5 15,-6-3 5-15,-6 3 7 16,0 0 4-16,-26 5 1 16,-7 8-4-16,-1 5-14 15,8 5 0-15,-1 11-3 16,7 2-4-16,6 0-52 0,11 23-41 16,3 14-83-1,0 5-105-15</inkml:trace>
  <inkml:trace contextRef="#ctx0" brushRef="#br3" timeOffset="201013">12981 10513 375 0,'0'0'187'0,"0"0"-39"0,0 0-49 15,0 0-6 1,0 0-15-16,0 0-26 0,-50-76-43 15,39 86-2-15,5 23-7 16,0 9 5-16,3 0-4 16,3-3 2-16,0-6-3 15,3-3-1-15,17-8 1 16,0-11 4-16,3-2-3 16,0-9 6-16,1 0-5 15,2-6 4-15,-9-21 1 16,-3-3-4-16,-14-3 2 15,0-3-5-15,-5 9 3 16,-27 0-3-16,-2 12-1 16,4 3-8-16,7 6-27 15,9 6-22-15,14 0-75 16,0 0-92-16,8 0-54 16</inkml:trace>
  <inkml:trace contextRef="#ctx0" brushRef="#br3" timeOffset="201409">13435 10182 277 0,'0'0'195'15,"0"0"-64"-15,0 0-11 16,0 0-8-16,0 0-10 16,0 0-12-16,-23-150-46 15,19 173-43-15,1 35-1 16,0 17 10-16,3 9 1 15,0 0-3-15,0 1 0 0,0-4-5 16,0-6 1-16,0-11 0 16,0-20-2-16,3-11-2 15,4-15-1-15,0-11-42 16,-4-7-25-16,-3 0 8 16,0-15 56-16,0-25-17 15,0 1 8-15,-20-3 13 16,0 6 0-16,3 3 3 15,-3 6-3-15,7 6 4 16,3 6 7-16,7 6 12 16,3 3-3-16,0 2-7 15,9-2-9-15,45 0-4 16,24-2 0-16,8 1 0 16,1 5-20-16,-8 2-111 0,-7 0-169 15</inkml:trace>
  <inkml:trace contextRef="#ctx0" brushRef="#br3" timeOffset="201715">14270 10447 588 0,'0'0'144'0,"0"0"-36"16,0 0-60-16,0 0-35 15,0 0 5-15,0 0-15 16,168-76 1-16,-114 76-3 16,-1 0-1-16,-10 0-3 15,-9 0-40-15,-13 12-50 16,-21 7-1-16,0-1-27 15,-21 3 4-15,-25 2-84 16,-12 2 8-16</inkml:trace>
  <inkml:trace contextRef="#ctx0" brushRef="#br3" timeOffset="201838">14270 10447 29 0,'38'120'155'0,"-72"-108"8"16,15-3-49-16,8-3-41 16,11-6-15-16,0 3-7 0,11-3-22 15,42 0 6-15,27 0 6 16,19 0-24-16,13 0-9 15,1 0-8-15,-12-9-128 16,-19-3-442-16</inkml:trace>
  <inkml:trace contextRef="#ctx0" brushRef="#br3" timeOffset="202090">15357 10497 282 0,'0'0'328'0,"0"0"-242"0,0 0-19 16,0 0-38-16,0 0-15 16,0 0-2-16,73-77-11 15,-16 67-1-15,7 2-1 16,-4 4-56-16,-7 4-16 15,-16 0-20-15,-20 0-42 16,-17 6-126-16</inkml:trace>
  <inkml:trace contextRef="#ctx0" brushRef="#br3" timeOffset="202219">15438 10594 132 0,'0'0'135'0,"0"0"-33"15,0 0-50-15,0 0 3 16,0 0-2-16,0 0-40 15,59 15 22-15,18-15-22 16,16 0-13-16,2-6-184 16</inkml:trace>
  <inkml:trace contextRef="#ctx0" brushRef="#br3" timeOffset="203472">16153 10462 489 0,'0'0'143'16,"0"0"-17"-16,0 0-40 15,0 0 8-15,0 0-22 16,0 0-48-16,107-156 2 16,-90 146-3-16,0 10-10 15,-5 0-11-15,5 0-2 16,-3 18 0-16,-8 18-7 15,-3 9 7-15,-3 7 2 16,0-2 0-16,0-1-1 16,0-7 3-16,0-9-3 15,0-12 0-15,0-12 2 16,0-6-2-16,0-3-1 16,0 0 7-16,0 0 1 0,17-21 8 15,13-15-16-15,7-6 1 16,3-3-1-16,-2 3 2 15,-3 3 0-15,-4 5-1 16,-8 7-1-16,-2 13 1 16,-12 7-1-16,2 4 0 15,-2 3-6-15,2 0 0 16,1 12 2-16,-1 15 2 16,-5 4 2-16,4-4-3 15,-3 0 3-15,0-9 0 16,2-3 2-16,-4-6-2 15,1-3 0-15,0-6 1 0,2 0 1 16,12 0 5-16,6-19 0 16,7-8-4-16,-2 0-3 15,-2-2 2-15,-5 2 0 16,-1 0 2-16,0 6 4 16,-9 2-8-16,0 10 2 15,-8 6 0-15,0 3-2 16,5 0-9-16,6 12 4 15,-1 22 0-15,-2 1 3 16,0 5 2-16,-5-1 0 16,8-10 1-16,0-4-1 15,2-10 0-15,6-6 5 16,-5-9-4-16,-2 0 2 0,10 0 0 16,-1-24 3-1,-1-7-5-15,-3-2 5 0,-9 1-6 16,-5-5 8-16,5 4-6 15,-4 4 5-15,1 4 0 16,-5 10-2-16,-3 12-4 16,5 3-1-16,1 0-8 15,5 6-6-15,3 24 11 16,-2 6 2-16,2 1-1 16,-3-1 0-16,3-7 2 15,7-7 1-15,-4-11 0 16,3-5 0-16,-3-6 1 0,-4 0 3 15,12-8 2 1,-5-25-1-16,0-7-5 0,-6-5 10 16,-11-3-11-16,-2-6 8 15,-4 3 18-15,0 3-13 16,0 9 7-16,-10 9-7 16,-4 11-7-16,3 13 0 15,8 6-6-15,0 0-4 16,0 12-17-16,0 28 17 15,3 17 4-15,0 0 0 16,0 3 1-16,9-2 0 16,25-16-1-16,4-9-6 15,-3-12 0-15,3-15 0 16,2-6 5-16,0 0 1 0,7-9 2 16,-7-28 1-16,0-11-2 15,-7-9 2-15,-10-9 0 16,-6-9-1-16,-11-3 2 15,-1 2 10-15,-5 1-6 16,0 12 7-16,0 12 0 16,-8 18-3-16,-1 15-5 15,1 12 6-15,5 6-13 16,-3 21-17-16,0 33 13 16,6 21 4-16,0 6 0 15,0-2 0-15,23-1 0 16,17-6 0-16,4-9 0 15,5-9-5-15,4-8-41 0,7-13-63 16,7-16-97-16,14-17-154 16</inkml:trace>
  <inkml:trace contextRef="#ctx0" brushRef="#br3" timeOffset="203717">18766 9667 512 0,'0'0'167'0,"0"0"-26"15,0 0-26-15,0 0-18 16,0 0-51-16,0 0-42 0,-23 87-1 16,23 4 14-16,0 15-3 15,13 2 2-15,-3 3-8 16,-10-2-2-16,0-5-1 15,-20 2-5-15,-40-7-66 16,-27-12-205-16</inkml:trace>
  <inkml:trace contextRef="#ctx0" brushRef="#br3" timeOffset="204388">20294 10016 787 0,'0'0'124'0,"0"0"-39"16,0 0-21-16,0 0-13 15,0 0-19-15,0 0-19 0,184 79 1 16,-74-22-7-1,6 0 0-15,5-6 0 0,-11-9-4 16,-6-11-2-16,-17-10 3 16,-14-15 2-16,-16-6-6 15,-24 0-2-15,-13-40-1 16,-12-14 2-16,-8-18 0 16,0-7 1-16,-20-4-2 15,-24 4 5-15,-7 10 0 16,4 12 7-16,7 21 12 15,8 24 8-15,-15 12-3 16,-21 42-27-16,-28 45 1 16,-25 21 3-16,-16 12-4 0,-7 10 2 15,-19 12-2 1,-41 5-87-16,-30-3-269 0</inkml:trace>
  <inkml:trace contextRef="#ctx0" brushRef="#br3" timeOffset="215333">10595 13496 522 0,'0'0'159'15,"0"0"-32"-15,0 0 16 16,0 0-28-16,0 0-19 0,0 0-5 16,0 0-30-16,0 0-35 15,-7-12-12 1,7 12-7-16,0 33-5 0,0 19 6 16,0 17 12-16,0 6-2 15,7 3-7-15,-4-3 1 16,4-11-4-16,-3-16-4 15,-1-19-2-15,-3-10 2 16,3-13-3-16,-3-6 0 16,0 0 9-16,0 0 3 15,0-25 38-15,0-25 1 16,-14-29-49-16,-2-10 1 16,-1-8-4-16,0 1 2 15,3 5-2-15,2 1 2 16,4-6-2-16,5 12 0 0,3 9 0 15,0 21-1-15,0 21 1 16,11 14-2-16,15 11-4 16,11 8-2-16,10 0 1 15,-1 6 7-15,-2 29-10 16,-4-1 5-16,-17 7-3 16,-9 5 3-16,-7-4-12 15,-7 9 1-15,-4 6-20 16,-33 3-19-16,-9 4-51 15,-4 2-94-15,16-9-78 16,17 0-101-16</inkml:trace>
  <inkml:trace contextRef="#ctx0" brushRef="#br3" timeOffset="216345">10799 13710 581 0,'0'0'134'0,"0"0"14"15,0 0-63-15,0 0 10 16,0 0-42-16,0 0-36 16,87-48-1-16,-54 48 0 15,4 15-3-15,-5 18-5 16,-1 6-5-16,-1 9 4 16,1 0 1-16,-11-2-4 15,-8-11-4-15,-1-4 5 0,-8-10-4 16,-3-6-2-16,0-3-1 15,0-12 0-15,-7 0 2 16,-9 0 21-16,-4 0-14 16,6-33 5-16,11-13-7 15,3-4-5-15,0-16 3 16,17-1-3-16,29-5 0 16,7 9-1-16,1 12 0 15,-1 11 1-15,-13 17 0 16,-5 11 0-16,-15 12-4 15,-11 0 4-15,2 6-5 16,-11 36-1-16,0 6 5 0,0 9-3 16,0 3 8-1,0-3-3-15,0-6-1 0,12-9 0 16,2-15 1-16,-4-8-1 16,0-19 1-16,-3 0-1 15,7 0 5-15,3-27 10 16,3-21 30-16,9-10-18 15,-2-2 12-15,-1 3-12 16,8 6-17-16,-5 5 0 16,-1 19-9-16,-7 13 2 15,-9 7-2-15,-1 7-1 16,1 0-10-16,5 25 0 16,0 11 5-16,-4 12 5 0,-6-3 0 15,0-3 1 1,-1-9-2-16,2-12 1 0,-2-9-3 15,0-8 2-15,2-4 1 16,-2 0 3-16,11-13 2 16,3-20 6-16,7-6-9 15,2-9-2-15,2 9 2 16,-5 0-1-16,1 11 0 16,-4 14-1-16,-3 8-1 15,0 6-2-15,7 0-2 16,7 12 0-16,0 15 3 15,-2 2 0-15,-1-4 1 16,-1-4 1-16,2-9-3 16,3-6 1-16,2-6 2 15,3 0 0-15,-1-27 0 0,1-18 4 16,-3-9 2 0,-7-13-3-16,-5 1 3 0,-13-15 7 15,-12-4 11-15,0 2 6 16,0 8-11-16,0 15-3 15,-12 26-6-15,4 16 9 16,8 18-2-16,0 0-17 16,0 33-18-16,0 36 15 15,0 22 3-15,0 2 0 16,0-3-3-16,31-12 1 16,4-15 1-16,6-11-15 15,-1-17-33-15,0-8-35 0,1-14-12 16,-9-7-14-16,-12-6-33 15,-20 0 21-15,0-12-36 16,-15-12-28-16,-33 0-135 16</inkml:trace>
  <inkml:trace contextRef="#ctx0" brushRef="#br3" timeOffset="216485">12463 13382 163 0,'0'0'231'16,"0"0"-81"-16,0 0-67 15,0 0-33-15,0 0-28 16,173-75-5-16,-55 57-10 15,-5 6-3-15,-26 6-2 16,-26 6-2-16,-35 0-3 16,-26 0-46-16,-9 0-194 0</inkml:trace>
  <inkml:trace contextRef="#ctx0" brushRef="#br3" timeOffset="216846">11427 13087 311 0,'0'0'383'0,"0"0"-235"16,0 0-64-16,0 0-33 0,0 0-16 15,0 0-28-15,-3 9-5 16,3 22 2-16,0 2 2 15,0 0 0-15,29-9-2 16,9-6 10-16,2-12 9 16,0-6 1-16,-10 0 12 15,-4 0 11-15,-12-27 3 16,-5-6 11-16,-9-9-23 16,0 3-9-16,0 6-12 15,0 2-11-15,-17 14-6 16,2 7-3-16,1 10-3 15,5 0-28-15,9 27-133 16,0 18-22-16,66 3-271 16</inkml:trace>
  <inkml:trace contextRef="#ctx0" brushRef="#br3" timeOffset="217748">13827 12726 594 0,'0'0'167'15,"0"0"-22"-15,0 0-42 0,-14-168 3 16,-9 144 4-1,0 15-49-15,-8 9-25 0,-8 21-17 16,-12 51-13-16,-2 22 7 16,2 20 6-16,12 9-3 15,11 7 2-15,16-7-5 16,4-3-10-16,8-6 3 16,0-12-5-16,23-8-2 15,18-13 1-15,-1-11-32 16,-3-23-96-16,0-26-116 15,-4-21-58-15,4-8 74 16,6-44 22-16,-2-14 100 0,-9 0 99 16,-12 3 7-16,-9 3 110 15,-11 0 84-15,0 8-23 16,0 10-49-16,0 9-4 16,0 6-36-16,0 9-13 15,-3 9 14-15,3 9-27 16,0 0-26-16,9 0-25 15,29 6-2-15,11 24-2 16,6 9-1-16,-6 6 1 16,-5 3 2-16,-15-2-2 15,-9-7-1-15,-9-12-1 16,-11-6 0-16,0-12-1 16,0-6-4-16,-23-3 6 0,-18 0 7 15,1-12-4 1,11-15 0-16,15 0 0 0,14-4 2 15,0-2-5-15,9 0-1 16,25 3 0-16,3-3 1 16,7 6 0-16,-12 9 1 15,-1 9 2-15,-10 0-3 16,-6 9-2-16,2 0 0 16,-3 0-3-16,2 12 4 15,-3 15-3-15,5 9 2 16,-9 4 2-16,11 2 0 15,0-1 0-15,3-7-1 16,8-10 1-16,-4-9 3 0,-1-15-3 16,8 0 2-16,-1 0 2 15,-5-25 3-15,-8-10 8 16,-11-5 22 0,-9-5 17-16,0-3-6 0,-23-3-11 15,-21 3-16-15,-13 3-8 16,4 15-5-16,7 9-7 15,6 12-1-15,12 9-2 16,12 0-4-16,8 21-10 16,8 24-35-16,0 9-104 15,21-3-100-15,30-6-112 16</inkml:trace>
  <inkml:trace contextRef="#ctx0" brushRef="#br3" timeOffset="218082">14719 13485 382 0,'0'0'229'0,"0"0"-56"16,0 0-19-16,0 0-38 16,0 0-26-16,0 0-22 15,-124-153-11-15,115 153-12 16,6 0-45-16,3 15-2 16,0 21 0-16,0 6 2 15,26 1 1-15,12-7 0 16,5-3 0-16,4-12-1 15,-1-9 4-15,-3-10-1 16,-8-2 0-16,-3 0 4 16,-9-23-2-16,-12-8 1 0,-11-2 5 15,0-2 8 1,-11 1-8-16,-32 1-4 0,-7 6-7 16,4 3-3-16,12 12-1 15,18 6-3-15,16 0-29 16,0 3-78-16,36 0-150 15,24-3 47-15,4-6-99 16</inkml:trace>
  <inkml:trace contextRef="#ctx0" brushRef="#br3" timeOffset="218423">15137 13148 374 0,'0'0'226'0,"0"0"-48"16,0 0 8-16,0 0-57 0,56-154-22 15,-56 139-19 1,0 3-23-16,0 10-24 0,0 2-15 15,0 2-26-15,0 40-1 16,0 24 1-16,0 9 11 16,-3 4-7-16,3-4-3 15,0-9 3-15,0-8-4 16,0-10-3-16,17-13 0 16,-8-10-16-16,-1-17-30 15,-5-8-46-15,-3 0 14 16,0 0 47-16,-11-27-48 15,-18-6 41-15,-5-2 30 16,1 4 11-16,10 7 0 16,9 6 3-16,11 9 6 15,3 0 2-15,0 6 3 0,6-6-7 16,37 0-7-16,12 3 0 16,8 6 0-16,-7 0-32 15,-5 0-215-15,-11 0-296 16</inkml:trace>
  <inkml:trace contextRef="#ctx0" brushRef="#br3" timeOffset="218590">15678 13428 699 0,'0'0'190'15,"0"0"-69"-15,0 0 12 0,0 0-55 16,0 0-68-1,0 0-10-15,0-34-36 0,6 37-103 16,5 18-170-16</inkml:trace>
  <inkml:trace contextRef="#ctx0" brushRef="#br3" timeOffset="219723">16289 13449 588 0,'0'0'189'0,"0"0"-49"16,0 0-18-16,0 0-1 15,11-181-45-15,18 130-20 16,8-6-31-16,-2-1-10 16,-9-2 3-16,-9 6 5 15,-11 6 5-15,-6 0-7 16,0 9-1-16,0 0-6 15,0 9-1-15,-14 12-8 16,8 5-1-16,0 13-4 16,-2 0-5-16,-7 13-4 15,-13 35-3-15,-2 18 12 16,-1 19 3-16,19-4-3 16,9 2-1-16,3-2 1 0,9-5 1 15,25-13 1 1,6-15-2-16,7-9 0 0,3-14 4 15,4-17-3-15,2-8-1 16,-2 0 2-16,-4-18 0 16,-7-15-1-16,-12-3 2 15,-16-6-1-15,-7 0 0 16,-8-3 1-16,0 0 2 16,-8 6-5-16,-18 12 0 15,0 6 1-15,6 14-3 16,-1 7 0-16,1 9-11 15,3 30 9-15,0 13 4 0,17 2-1 16,0-9 0-16,25-3-1 16,28-15 0-16,13-18 2 15,12-9 0-15,-2 0 2 16,1-36 5-16,-7-9-7 16,-3-9 6-16,-10-9-2 15,-7-7-1-15,-16-5 10 16,-17-6 23-16,-17 6 8 15,0 9-14-15,-11 20-1 16,-12 17-11-16,3 17 5 16,13 8-12-16,4 4-11 15,-4 31 0-15,-3 29 0 16,-4 27 1-16,5 15-1 0,6 6 2 16,-5 10-1-1,2 8-1-15,-3 12 0 0,-5 1 0 16,11-4-3-16,3-17-1 15,0-28-9-15,40-27-1 16,10-21-2-16,2-24-14 16,6-15 10-16,-1-3 15 15,-7-12 5-15,-7-30 0 16,-9-24 0-16,-14-9-1 16,-17-25 1-16,-3-8-1 15,-3-4-2-15,-37 8 3 16,-7 19 1-16,-7 22-1 15,14 24-3-15,14 15 3 16,15 12 2-16,11 9-2 0,0 3-1 16,48 0-8-16,28 0 4 15,14-15 5-15,-7-12 0 16,-5-12 1-16,-18-9 2 16,-13-4-1-16,-18-2 1 15,-12-3 3-15,-17 0 9 16,0 0-3-16,-6 9-2 15,-25 6 3-15,-1 11 3 16,8 14-7-16,7 5 0 16,11 12-2-16,1 0-7 15,-4 23-4-15,0 32 3 16,1 23 0-16,8 6 0 16,0 6 2-16,8-3-2 0,21-6-2 15,4-11 1-15,7-13-24 16,0-6-33-16,-2-24-55 15,-15-8-74-15,-9-19-60 16,-14 0-69-16,0-19-386 16</inkml:trace>
  <inkml:trace contextRef="#ctx0" brushRef="#br3" timeOffset="219847">17686 13123 474 0,'0'0'190'15,"0"0"-9"-15,0 0-28 16,0 0-99-16,0 0-49 15,0 0-2-15,222-36-6 0,-153 57-50 16,-2 0-294-16</inkml:trace>
  <inkml:trace contextRef="#ctx0" brushRef="#br3" timeOffset="220077">19104 13401 870 0,'0'0'192'15,"0"0"-101"-15,0 0 33 16,0 0-36-16,-170 56-26 16,106 17-29-16,-7 5-24 15,4 15-5-15,1-5-4 0,5-5-4 16,8-10-62-16,7-13-198 15,3-18-323-15</inkml:trace>
  <inkml:trace contextRef="#ctx0" brushRef="#br3" timeOffset="222242">19742 13355 604 0,'0'0'182'16,"0"0"-15"-16,0 0-41 15,0 0-53-15,0 0 18 16,57-189-24-16,-4 129-33 15,4-4-14-15,0 4-3 16,-13 6 5-16,-21 12-3 16,-11 9 6-16,-12 6-12 15,0 12-3-15,0 9-4 16,0 2-3-16,0 4-3 16,0 0-9-16,-6 7-3 15,-11 26 12-15,5 12 1 0,12-3-1 16,0 3-4-16,23 3-1 15,24-2 0-15,5-1 1 16,3-3 1-16,-15-9 2 16,-3-6 0-16,-18-6 1 15,-5-3 1-15,-11-9-1 16,-3 0-2-16,-6-3-2 16,-35-3-7-16,-12-3 5 15,5 0-66-15,16 0-44 16,18-3-3-16,14-24 5 15,8-21-27-15,47-21-70 16,15-10-23-16,-2 7 25 0,-15 9 166 16,-16 15 43-16,-16 5 121 15,-6 5 69-15,-4 8-25 16,-2 5-24-16,-4 8-5 16,-2 7-41-16,0 7-3 15,-3 3-24-15,0 0-27 16,0 0-29-16,0 36-11 15,3 16 18-15,-3 14-1 16,0 3-1-16,0 6-4 16,0-3-4-16,0-5-6 15,3-13-2-15,0-9-1 16,5-27 0-16,-5-6-4 16,-3-12-17-16,0 0-12 15,0 0 18-15,0-15-1 16,-3-15 0-16,-20-3 6 0,-2-4 8 15,-1 4 2-15,9 4 0 16,7 10 3-16,7 7 1 16,3 9 1-16,0-5-2 15,13-2-3-15,41 1-3 16,23-3 3-16,10 0 0 16,-8 3 1-16,-15 3-1 15,-18 0 2-15,-15 3 1 16,-14-3 9-16,-4 0 14 15,-10-9 16-15,-3-3 9 0,0 0-19 16,0 3-15 0,-20 0-2-16,-7 9-7 0,-2 6-5 15,3 0-3-15,-2 0 0 16,4 15 0-16,4 24 0 16,11 3-1-16,9 3 1 15,6-3-1-15,41-3 1 16,10-5 0-16,10-14 0 15,-1-7 0-15,1-13 0 16,-10 0 8-16,-10 0-5 16,-7-25-2-16,-10-2 5 15,-6-6 0-15,-11 3 20 16,-7-3 9-16,-6 9-5 16,0 6 1-16,0 9-10 15,0 6-2-15,0 3-10 0,0 0-9 16,0 0-2-1,-3 33-6-15,-13 21 8 0,3 9 3 16,-5 13-2-16,6-1-1 16,-2 6 0-16,3-6 1 15,2-2-2-15,3-13 2 16,6-15-1-16,0-15 0 16,0-15 0-16,0-12 2 15,0-3 0-15,0 0 7 16,0-33-1-16,0-25-3 15,0-13-3-15,0-8-2 16,0-5 0-16,0-6 0 0,0-1 1 16,0 1-2-1,0 15 2-15,0 15-1 0,3 21 0 16,9 15-1-16,5 15-1 16,14 9-2-16,13 0-4 15,12 15-1-15,1 21 4 16,-11 6-11-16,-8 0 4 15,-21 3-3-15,-8-5 7 16,-9-5 4-16,0-4 2 16,0-4-1-16,-6-10-3 15,-14-1-4-15,3-7 10 16,3-3 0-16,7-6 0 16,7 0-4-16,0 0 3 0,0 0 1 15,7-18 1-15,24-18-1 16,1-3 1-16,9-9 0 15,-4 0 2-15,-8-1-3 16,-1 7 6-16,-16 6-5 16,-1 6 9-16,-11 6-5 15,0 8 1-15,0 8 1 16,0 8-7-16,0 0-4 16,-7 0 1-16,-6 6 1 15,-4 21-5-15,11 0 7 16,3 6 0-16,3-6-1 15,0 6 1-15,32-3 1 16,9 3 0-16,2 0-1 16,4 0 0-16,-1 0 1 0,-2-2 0 15,-7 2 1-15,-14-3-2 16,-6-6 0-16,-17 3 0 16,0-6-2-16,0-3 2 15,-11-3 0-15,-21-3 0 16,-12-3 2-16,1-6-4 15,-4-3 2-15,10 0-15 16,8 0-49-16,12 0-92 16,17 0-70-16,6-21-42 15,54-15-345-15</inkml:trace>
  <inkml:trace contextRef="#ctx0" brushRef="#br3" timeOffset="222448">22176 13087 141 0,'0'0'615'0,"0"0"-489"16,0 0 8-16,0 0 2 15,0 0-31-15,0 0-59 16,3-14-46-16,26 10 4 16,18 4 3-16,16-6-4 15,9 3-3-15,4-9-14 16,-2-3-91-16,-18 1-114 0,-16-5-98 15</inkml:trace>
  <inkml:trace contextRef="#ctx0" brushRef="#br3" timeOffset="222667">22670 12780 409 0,'0'0'292'0,"0"0"-88"16,0 0-54-16,0 0-11 15,0 0-49-15,0 0-57 16,0-33-23-16,0 64-10 16,0 17 16-16,0 3 4 15,0 9-7-15,0 3-4 16,0-3-4-16,9 1-5 16,2-10 0-16,-1-6-34 0,0-12-183 15,3-15-223 1</inkml:trace>
  <inkml:trace contextRef="#ctx0" brushRef="#br3" timeOffset="222916">22647 12119 649 0,'0'0'247'16,"0"0"-76"-16,0 0-56 15,0 0-61-15,0 0-7 0,0 0 24 16,197 165-25 0,-131-50-7-16,-2 17 19 0,-8 7-15 15,-19 2-28-15,-20 3-3 16,-17-3-10-16,-17-2-2 16,-59 2-10-16,-36 4-111 15,-24-7-356-15</inkml:trace>
  <inkml:trace contextRef="#ctx0" brushRef="#br3" timeOffset="224532">10641 15172 222 0,'0'0'716'16,"0"0"-572"-16,0 0-14 0,0 0-10 15,0 0-29 1,0 0-15-16,0 0-29 0,-99-121-38 16,99 121-9-16,0 27-13 15,0 25 13-15,9 14 2 16,8 0-1-16,0 3 0 16,-4-9-1-16,1-14 1 15,-8-10 0-15,0-18 2 16,-6-12-2-16,0-6 0 15,0 0 3-15,0 0 8 16,-19-24 4-16,-18-18-14 16,-14-18 1-16,5-13 1 15,10-20-1-15,2-15-2 16,14-13 0-16,20 7-2 16,0 15 0-16,0 30 0 0,34 30-4 15,6 12 5 1,10 27-5-16,13 0 2 0,-7 2-1 15,-2 37 0-15,-17 13-2 16,-10 5 1-16,-18 6-1 16,-9 6 5-16,0 3-8 15,-6 3-16-15,-34 4-47 16,-10 2-9-16,0-6-93 16,5-9-125-16,22-12-143 15</inkml:trace>
  <inkml:trace contextRef="#ctx0" brushRef="#br3" timeOffset="225511">10809 15398 371 0,'0'0'249'0,"0"0"-86"0,0 0-38 16,0 0-12-16,0 0-14 16,0 0-39-16,0-118-7 15,0 118-30-15,17 0-23 16,15 0 1-16,5 9-1 15,7 15 0-15,-1 7 2 16,-3 4 0-16,-10-2-1 16,-10 7-2-16,-6-13 1 15,-8-6 0-15,-6-3 0 16,0-9-1-16,0-3-5 0,0-6 6 16,0 0 2-1,-9-6 8-15,-2-21-3 0,11-13-3 16,0-8-4-16,14-6 2 15,26-6-2-15,-2 12 0 16,-6 9 0-16,-9 18 1 16,-12 15-1-16,-1 6 0 15,0 0-7-15,0 0-3 16,4 21 1-16,-5 12 2 16,-3 6 4-16,-1 3 3 15,1-3 0-15,3-6 0 16,2 1 0-16,2-7 0 15,0-15 0-15,-2-3 3 16,-4-9-2-16,-1 0 3 0,5 0 5 16,1-21 13-16,2-19-18 15,0 1 0-15,-8 3 22 16,0 9-5-16,-3 6-2 16,5 9-1-16,-8 6-4 15,0 6-6-15,0 0-8 16,9 0-2-16,2 0-10 15,5 0-3-15,1 18 7 16,-3 9 1-16,1-3 7 16,-4 0 0-16,-2-3 0 15,-1-8-2-15,-2-5-5 16,-2-8-7-16,-1 0-2 16,4 0 16-16,3 0 5 0,7-21 7 15,0-6-11 1,-5 0 2-16,-4 0 4 0,1 15 6 15,-6 3-2-15,0 9-2 16,8 0-9-16,-1 0-3 16,10 0-10-16,11 15 6 15,-2 12-3-15,8 0 9 16,1-2 0-16,0-4-1 16,0-7-10-16,-9-14 0 15,2 0 1-15,-11 0 11 16,3-21 4-16,-5-18 2 15,-6-9 6-15,-1-6 17 16,-5-12 11-16,-6-6-2 16,0-3-5-16,0-4-6 0,-14 10-8 15,-5 9-6-15,2 27-3 16,3 15-1-16,11 15 6 16,3 3-15-16,0 15-19 15,0 39-4-15,0 24 23 16,0 9 3-16,3 1-3 15,24-7 0-15,4-9-13 16,9-18-61-16,0-12-36 16,-7-11-1-16,-7-10-41 15,-9-15-5-15,-14-6-67 16,-3 0-57-16</inkml:trace>
  <inkml:trace contextRef="#ctx0" brushRef="#br3" timeOffset="225672">11945 15244 135 0,'0'0'220'0,"0"0"-34"15,0 0-31-15,0 0-11 16,0 0-75-16,0 0-49 16,20-129-14-16,64 111-4 15,9 3 0-15,-16 5-2 16,-16 8 0-16,-18 2-9 16,-30 0-77-16,-13 0-80 15,-7 0-118-15</inkml:trace>
  <inkml:trace contextRef="#ctx0" brushRef="#br3" timeOffset="226007">11159 14748 559 0,'0'0'178'16,"0"0"-29"-16,0 0-64 15,0 0-37-15,0 0-48 16,0 0-14-16,-13 42 14 16,13 3 2-16,0 3 1 15,0-9-3-15,24-12 3 16,16-8 2-16,7-17 7 16,-1-2 10-16,-6 0 32 0,-7-27 27 15,-16-12-7 1,-6 3-9-16,-11 3-15 0,0 0-16 15,-11 6-30-15,-25 9-4 16,-4 9-5-16,0 9-10 16,13 2-88-16,20 35-76 15,7 5-61-15,57-6-182 16</inkml:trace>
  <inkml:trace contextRef="#ctx0" brushRef="#br3" timeOffset="226353">13258 14553 650 0,'0'0'188'16,"0"0"-32"-16,-40-187-33 15,27 148-9-15,2 12-27 16,2 12-14-16,1 15-40 16,2 0-12-16,-14 27-21 15,-12 54-8-15,-17 27 8 16,0 27 9-16,5 7-5 0,7 2 3 16,17-11-3-1,14 2-4-15,6-15 0 16,3-5 4-16,48-19-4 0,13-18-13 15,12-24-110-15,14-33-40 16,1-21-63-16,2 0-47 16,-12-42-197-16</inkml:trace>
  <inkml:trace contextRef="#ctx0" brushRef="#br3" timeOffset="226907">13553 15190 401 0,'0'0'150'16,"0"0"18"-16,0 0-23 0,0 0-27 15,0 0-17 1,0 0-19-16,-70-147-71 0,73 147-11 16,23 0-3-16,15 21 3 15,5 6 3-15,8 12 1 16,-4 0 1-16,-3-3 0 16,-13 3-4-16,-19-18 4 15,-4 0-5-15,-11-9-2 16,0 0 0-16,0 3 2 15,-37-9 2-15,-7 0-2 16,1-6-1-16,13 0-18 16,13-21 19-16,14-9 0 15,3-6 0-15,10-12-3 16,30-3 1-16,3 9 2 16,-2 15 0-16,-15 9 0 0,-9 11 0 15,0 7-2-15,-4 0-1 16,4 0-1-16,0 0 2 15,0 19-1-15,0 8 2 16,-8 6 1-16,5 0 1 16,-8 3 0-16,8 3 0 15,-5-6 3-15,9-12-4 16,-1-3 4-16,-8-9-4 16,2-9 4-16,-2 0 2 15,0 0 11-15,5-27 29 16,0-12-7-16,-14-3 45 15,0-6-30-15,0 3-21 0,-28-3-14 16,-10 9-19 0,-10 5-4-16,9 13-2 0,11 9 3 15,11 12-6-15,17 6-43 16,0 34-71-16,0 8-10 16,28 0-110-16,15-3-115 15</inkml:trace>
  <inkml:trace contextRef="#ctx0" brushRef="#br3" timeOffset="227217">14285 15251 339 0,'0'0'290'0,"0"0"-99"16,0 0-38-16,0 0-22 16,0 0-46-16,0 0-35 15,-80-120-22-15,74 120-8 0,2 0-20 16,4 9-12-16,0 21 12 15,0 0 2-15,13-3-1 16,15-9-1-16,4-6 3 16,-5-6 4-16,1-6-2 15,-5 0 1-15,-6 0-4 16,-8-12 16-16,-9-12-4 16,0-6 22-16,0-3-16 15,-17 2-20-15,-12 8-3 16,-5 11-7-16,7 6-50 15,1 6-80-15,18 12-158 16,8 15-150-16</inkml:trace>
  <inkml:trace contextRef="#ctx0" brushRef="#br3" timeOffset="227598">14643 15024 263 0,'0'0'505'15,"0"0"-326"-15,0 0-9 16,35-168-24-16,-27 147-18 16,-8 9-47-16,0 12-21 15,0 0-35-15,0 0-25 16,0 21-14-16,0 30 0 16,0 16 14-16,0 8 1 0,-8-9 1 15,8-3 0 1,0-3-2-16,0-9 0 0,3-12-30 15,11-11-54-15,-3-14-21 16,-8-8 0-16,-3-6 10 16,0 0 26-16,0 0 64 15,-3-27-49-15,-22 3 36 16,-4-3 10-16,-1 3-4 16,-1 6 12-16,19 3 2 15,4 9 28-15,8 0 11 16,0 6-19-16,23-6-20 15,29 6-2-15,8 0 0 0,-7 0-6 16,-19 0-154 0,-11 0-329-16</inkml:trace>
  <inkml:trace contextRef="#ctx0" brushRef="#br3" timeOffset="227750">14926 15289 794 0,'0'0'147'16,"0"0"-15"-16,0 0-41 16,0 0-73-16,0 0-18 15,0 0-202-15,17-9-141 16</inkml:trace>
  <inkml:trace contextRef="#ctx0" brushRef="#br3" timeOffset="228273">15367 15202 360 0,'0'0'517'0,"0"0"-404"15,0 0 34-15,0 0-39 16,0 0-6-16,0 0-69 0,-30-90-29 15,84 90-3 1,19 0 0-16,5 12 4 16,-5 9-5-16,-7 12 1 0,-16 0-1 15,-13 0-3-15,-14 0-3 16,-15 0 5-16,-8-6-1 16,0-12 2-16,-25 4-6 15,-10-11-27-15,-3-8-10 16,12 0 20-16,12 0 23 15,14-8 11-15,0-26-9 16,26-11-2-16,32-9-5 16,8 0 5-16,-2 6 1 15,-14 15-1-15,-19 14 0 16,-11 13 0-16,-8 6-2 16,5 0 0-16,3 0-3 0,-3 31 0 15,-4 11 2-15,-2-3 3 16,-2 9 3-16,2-9 1 15,-5-6-1-15,8-6-2 16,-5-6 0-16,2-8 0 16,-2-5 2-16,-1-2-6 15,-8-6-52-15,0 0-114 16,0-12 50-16,0-24-184 16,-11-21-313-16</inkml:trace>
  <inkml:trace contextRef="#ctx0" brushRef="#br3" timeOffset="228543">15794 14844 292 0,'0'0'182'0,"0"0"-127"15,0 0-40-15,0 0 29 16,0 0 25-16,0 0-18 16,101 60-15-16,-71-39 7 15,-2-9-14-15,-5-6-8 16,-11 0 22-16,-1-6 14 15,-5 0 7-15,-3 0 14 16,-3-27-14-16,0 0-11 16,0-3-21-16,-26 3-25 15,-7 6-7-15,-1 12-3 16,0 9-32-16,8 0-64 16,17 21-33-16,9 27-37 15,0 12-81-15</inkml:trace>
  <inkml:trace contextRef="#ctx0" brushRef="#br3" timeOffset="231477">16540 15178 186 0,'0'0'230'15,"0"0"-95"-15,0 0 8 16,0 0-35-16,0 0-13 16,-49-162-10-16,21 137-17 15,1 10-6-15,-2 3-26 0,-5 6-6 16,7 6-12-16,1 0-18 15,3 0 0-15,6 18-1 16,6 9-3-16,11 7 3 16,0 1-1-16,0-4-22 15,8-4-4-15,15-6-17 16,-3-9 16-16,0-9 12 16,-11-3 14-16,2 0 3 15,-1 0 5-15,-7 0 1 16,0 0 1-16,1 0 7 15,0 0 5-15,5 12-19 0,5 27 2 16,3 15 19 0,-8 19-4-16,5 8 1 0,-8 0-7 15,4 6-1-15,0 0-2 16,0 0-2-16,-2-14-3 16,1-13 0-16,-1-12-2 15,-8-15-1-15,0-12 2 16,0-15 0-16,0-6 0 15,-14 0 7-15,-33 0 2 16,-16-27 3-16,-12-12-8 16,5-3-5-16,10 3 1 15,16-3-1-15,24 3 1 16,20-1-2-16,0-5-2 16,47-12-2-16,27-9-2 15,22-9 2-15,11-4 1 0,-9-8 3 16,-14 6 3-16,-24-3-1 15,-24 9 2-15,-16-7 8 16,-12 10 16-16,-8 3 13 16,0 12 8-16,-8 15-1 15,-9 15-16-15,1 8-13 16,6 17-4-16,3 2-12 16,4 0-3-16,3 27-17 15,0 33 8-15,0 15 9 16,0 6 0-16,7 0 1 15,13-2 2-15,3-13-2 16,-3-12 0-16,-3-9 1 0,-8-18-2 16,2-12 0-16,-5-9 0 15,-2-6 1-15,3 0 5 16,6-12 2-16,7-15-4 16,3-9-4-16,0 3 4 15,5 3-4-15,-1 9-1 16,-1 6 1-16,-6 9-10 15,0 6 1-15,-3 0-6 16,4 0 1-16,5 0 8 16,-3 21-4-16,7-6 10 15,-2-3 0-15,1-6 0 16,0-6 1-16,2 0 2 16,-4 0 6-16,-4-21-2 0,-3-18 6 15,-3-9 6 1,-11-6 4-16,-6-10 6 0,0 1-7 15,0-3-4-15,-29 6-6 16,-2 18-3-16,5 11-1 16,2 17-8-16,10 14 0 15,-6 0-6-15,2 39-5 16,-7 24 10-16,12 21-3 16,13-3 8-16,0 0-4 15,27-2 0-15,19-4-18 16,9-15-47-16,0-18-23 15,-11-15-44-15,-7-9-17 0,-14-18-7 16,-12 0 17 0,-11-14-3-16,0-20-71 0,-40 1-76 15,-14 0 142-15,1 0 147 16,2 6 200-16,15 0 24 16,13 9-66-16,12 9-8 15,11 3-8-15,0 6-88 16,54-6-44-16,33 6-9 15,26 0-1-15,24 0-26 16,7 0-118-16,-11 12-81 16,-18-3-346-16</inkml:trace>
  <inkml:trace contextRef="#ctx0" brushRef="#br3" timeOffset="231676">18452 15350 769 0,'0'0'148'0,"0"0"-27"16,0 0 18-16,0 0-53 15,0 0-69-15,0 0-16 16,-154 108 20-16,47-48-16 16,-6 6-5-16,-2 3-7 15,19-3-179-15,33-18-170 16</inkml:trace>
  <inkml:trace contextRef="#ctx0" brushRef="#br3" timeOffset="232067">19424 15018 7 0,'0'0'990'15,"0"0"-848"-15,0 0-8 16,-56-156-35-16,45 132-36 16,5 15-18-16,3 0-24 15,0 9-11-15,0 0-4 16,-2 0-6-16,-4 0-20 16,-5 15 4-16,1 24 13 0,-1 9 3 15,5 6 1-15,9-6-1 16,0 6 1-16,29-2-1 15,15-4 3-15,-1-6-1 16,1-6-1-16,-7-3 0 16,-11-6 3-16,-12-3-4 15,-11-6-3-15,-3 1 3 16,-3 2-3-16,-45-13 0 16,-5 4-14-16,-4-5-39 15,14-7-14-15,30 0-23 16,13-13 2-16,27-28-108 15,39-20-244-15</inkml:trace>
  <inkml:trace contextRef="#ctx0" brushRef="#br3" timeOffset="233312">19759 14874 363 0,'0'0'210'16,"0"0"-26"-16,0 0-36 16,0 0-35-16,0 0 4 15,0 0-28-15,29-151-7 16,-29 151-61-16,0 7-21 15,0 38-22-15,0 15 22 16,0 12 4-16,0 3-2 16,0 7-1-16,0-10 1 15,0-6-2-15,0-12 1 16,5-12-2-16,1-21-62 16,0-9-24-16,-3-12-16 15,2 0 49-15,-5-15 50 0,0-24-15 16,-8 0-8-16,-24 0 10 15,-3 6-1-15,6 6 15 16,9 6 3-16,12 6 10 16,5 9 32-16,3 6-8 15,0 0-34-15,37 0 0 16,24 0 3-16,8 0-1 16,1 0 0-16,-9 0-2 15,-15 0 1-15,-15-6 0 16,-11-3 7-16,-10-3 38 15,1-3 24-15,-11-3 2 16,0-1-13-16,0-2-16 0,-8 6-8 16,-12 3-19-1,-1 10-16-15,1 2-10 0,5 0-2 16,4 21 12-16,2 20-1 16,9-1 3-16,0-5-2 15,9-1 0-15,31-7 1 16,10-3-1-16,13-15 1 15,1-6 2-15,-4-3-1 16,-13 0 3-16,-10-6 5 16,-7-12-4-16,-6-3 3 15,-11-6 31-15,-10 2 21 16,-3 2 2-16,0 11-22 16,0-3-10-16,0 9-17 0,0 6-4 15,0 0-10 1,0 0-3-16,0 27-13 0,0 27 10 15,0 15 6-15,-6 15 2 16,-4 4-1-16,3-1-1 16,4-12 1-16,-1-9 0 15,4-18-1-15,0-9 5 16,0-18-4-16,0-15 0 16,0-6-1-16,0 0 3 15,0 0 5-15,4-21 5 16,10-33 8-16,1-18-11 15,-4-9-9-15,-5-19 2 0,-6-5-3 16,0-6 0 0,0 6-2-16,0 11-2 0,0 25 3 15,0 30 0-15,14 12-2 16,9 15-2-16,7 12-6 16,13 0 1-16,1 12-4 15,-1 27 1-15,-9 9 0 16,-14 12-1-16,-3-5 3 15,-17 5 7-15,0-6-14 16,-3-15-16-16,-28-6 2 16,8-12 5-16,14-12 6 15,4-6 11-15,5-3 10 16,0 0 0-16,0 0 8 16,20-6 3-16,14-27-5 15,7-6-3-15,-1-9-1 0,0 0 1 16,-4-4-3-16,1-2 6 15,-8 0 9-15,-5 9-3 16,-10 15-2-16,-8 12 5 16,-6 9 12-16,0 9-13 15,0 0-14-15,-9 0-11 16,-18 0 0-16,-1 18 11 16,13 9-4-16,12 6 1 15,3 0 1-15,0 0 0 16,15 0 0-16,13 0 0 15,-5 1 2-15,1-7 0 16,-1 6 0-16,-6-6 0 0,-5 6 0 16,-4-6 2-1,-5-6-2-15,-3-3-2 0,0 3 2 16,-11-9-8-16,-29 3 2 16,-10-9 0-16,-7 3-41 15,7-3-32-15,10 0-101 16,31 0-45-16,9-6-170 15</inkml:trace>
  <inkml:trace contextRef="#ctx0" brushRef="#br3" timeOffset="233529">21701 15139 122 0,'0'0'707'0,"0"0"-639"15,0 0-4-15,0 0 10 16,0 0-12-16,0 0-44 16,82 0-11-16,22 0 4 15,3 0-6-15,0 0-5 16,-17-9-123-16,-15-18-151 16,-26-6-411-16</inkml:trace>
  <inkml:trace contextRef="#ctx0" brushRef="#br3" timeOffset="233755">22359 14775 721 0,'0'0'218'15,"0"0"-40"-15,0 0-31 16,0 0-30-16,0 0-52 16,0 0-42-16,0-52-23 15,0 83-7-15,-4 23 7 16,-9 15 3-16,9 9 1 15,1-3-3-15,0 0 3 16,3-2-4-16,-6-7 0 16,6-12-59-16,0-15-150 15,9-24-127-15,35-15-295 16</inkml:trace>
  <inkml:trace contextRef="#ctx0" brushRef="#br3" timeOffset="233995">22309 14426 356 0,'0'0'394'16,"0"0"-190"-16,0 0-8 15,0 0-96-15,0 0-66 16,0 0-25-16,101-72 13 16,-39 138 15-16,6 21 11 15,-4 27-6-15,-15 19-6 16,-5 8-6-16,-21 7-11 15,-17-1-10-15,-6-6-8 16,-16-8-1-16,-35-19-1 16,-15-18-38-16,-10-24-83 0,-8-18-76 15,3-27-216-15</inkml:trace>
  <inkml:trace contextRef="#ctx0" brushRef="#br3" timeOffset="234397">23341 15091 194 0,'0'0'581'0,"0"0"-491"0,0 0 9 15,0 0-8-15,0 0-31 16,0 0-44-16,-49-54-16 16,32 54 0-16,6 12 0 15,8 9 1-15,3-15-1 16,0 2 0-16,0-1 0 16,8-7 2-16,10 0 3 15,-1 0 17-15,3 0 20 16,-3-21 9-16,-3 0-20 15,-4 2-13-15,-10 7-8 16,0 3-4-16,0 9-6 0,0 0-18 16,0 0-66-16,0 0-42 15,-6 28-43-15,-2 11-49 16,8 9-94-16</inkml:trace>
  <inkml:trace contextRef="#ctx0" brushRef="#br3" timeOffset="234544">23408 15506 506 0,'0'0'176'0,"0"0"-20"16,0 0-26-16,0 0-13 15,0 0-59-15,0 0 36 16,-136 159-59-16,41-92-22 16,-7 8-13-16,1-7-24 15,17-1-253-15,21-13-455 0</inkml:trace>
  <inkml:trace contextRef="#ctx0" brushRef="#br3" timeOffset="235307">23562 12835 195 0,'0'0'358'16,"0"0"-190"-16,0 0-29 16,0 0-35-16,0 0-29 0,0 0-24 15,-33-142-11-15,22 142-21 16,2 0-19-16,-8 0-4 16,0 4 4-16,0 13 2 15,7 4-2-15,7 1 1 16,3-1-1-16,0 0 0 15,0-9-3-15,24-3 3 16,2-3 4-16,0-6 1 16,-2 0 3-16,0 0 10 15,-8 0 15-15,-5-12 4 16,-11-1-12-16,0 5-6 16,0-1-19-16,-24 9-28 15,-16 0-58-15,3 0-134 0,0 36-216 16</inkml:trace>
  <inkml:trace contextRef="#ctx0" brushRef="#br3" timeOffset="235473">23622 13355 343 0,'0'0'421'0,"0"0"-305"16,0 0-18-16,0 0-4 15,0 0-22-15,-177 133-40 16,94-67-23-16,-10 15-9 0,-5 3-202 16</inkml:trace>
  <inkml:trace contextRef="#ctx0" brushRef="#br3" timeOffset="248736">11684 11878 779 0,'0'0'225'15,"0"0"-60"-15,0 0-16 0,0 0-43 16,0 0-37-16,0 0-39 15,0 0-29-15,-46-38-1 16,46 40 0-16,0 19-13 16,0 10 13-16,12 2 1 15,9-4 0-15,2-2-1 16,0-8 0-16,8-4-2 16,-2-9 2-16,12-6 0 15,-1 0 0-15,10-21 7 16,4-21 1-16,-4-10 1 15,-10 1-5-15,-17-3 3 16,-14-3 7-16,-9-6 11 0,0-4-2 16,-15 7-4-1,-19 12 2-15,1 15-3 0,10 22-5 16,6 7 1-16,0 4-12 16,0 33-2-16,-6 46-6 15,2 19 5-15,9 23-2 16,12-1 2-16,6 0-5 15,38 10 5-15,5-1 1 16,9-8 0-16,-6-22-2 16,-4-26-12-16,-9-38-9 15,-8-20 6-15,-14-15 14 16,-4 0 3-16,1 0 2 16,-5-36 7-16,-1-18 3 15,-8-9-7-15,0-12-1 16,-14 6-3-16,-33 5-1 0,-16 16-23 15,-15 15-25-15,8 18-50 16,13 15-57-16,21 0-41 16,22 0-98-16,11 0-364 15</inkml:trace>
  <inkml:trace contextRef="#ctx0" brushRef="#br3" timeOffset="249060">11748 11635 627 0,'0'0'177'0,"0"0"-36"15,0 0-17-15,0 0-38 16,0 0-47-16,0 0-35 16,-57-24-4-16,57 24-9 15,0 0 4-15,0 0 2 16,0 0-4-16,20 0-2 15,3 0 9-15,3 0 8 16,5-22 14-16,-14-7 21 16,-7-5 23-16,-10-1 6 15,0 2-13-15,-10 6-28 16,-30 2-23-16,-6 16-8 0,-12 6-4 16,12 3-44-1,12 6-40-15,17 27-69 0,17 13-70 16,7 10-136-16</inkml:trace>
  <inkml:trace contextRef="#ctx0" brushRef="#br3" timeOffset="249351">12590 11304 677 0,'0'0'258'15,"0"0"-57"-15,0 0-40 16,0 0-26-16,0 0-63 0,0 0-19 16,-93-103-23-16,88 103-25 15,-4 37-5-15,-5 35-1 16,-2 36 1-16,9 15 5 16,7 1-4-16,0-4 0 15,14-15-1-15,23-12 0 16,9-18-1-16,4-14-29 15,1-19-93-15,-4-18-84 16,2-18-36-16,1-6-22 16,1-21 37-16</inkml:trace>
  <inkml:trace contextRef="#ctx0" brushRef="#br3" timeOffset="251308">12998 11707 620 0,'0'0'136'16,"0"0"66"-16,0 0-30 0,0 0-35 15,0 0-40-15,0 0-44 16,-84-96-53-16,84 147 8 16,0 15-8-16,0 12 9 15,6-3-1-15,14-2-2 16,-6-2-2-16,-5-13 0 16,-1-10-1-16,-5-15-1 15,0-18-1-15,-3-9 2 16,0-6-2-16,0 0 9 15,0-9 9-15,0-30 25 0,-17-21-38 16,-3-15-2-16,5-12-3 16,1-7 1-16,0-5-1 15,5 5 0-15,9 17-2 16,0 22 1-16,0 23-1 16,0 19-9-16,17 13-7 15,12 0 9-15,5 15 0 16,2 33 3-16,-5 16 1 15,-8 7 0-15,-6 8 4 16,-11-4-3-16,-6 0 1 16,0-9-2-16,-3-8-16 15,-23-10-13-15,6-15-21 16,6-15-11-16,14-12 7 0,0-3 12 16,0 0 12-1,20-3 11-15,9 0 11 0,5 0 7 16,7-12 4-16,-1-12 1 15,-7-6 0-15,-2-3 10 16,-8-6 2-16,-11-3 23 16,-1-1 8-16,-8 7 8 15,-3 3 16-15,0 6-13 16,0 9-11-16,-14 3-3 16,2 9-19-16,1 6-6 15,5 0-11-15,0 0-4 16,-2 12-8-16,-1 34 0 15,-5 8 6-15,7 2 1 16,7-4 0-16,0-4-5 0,10-13 5 16,21-8-1-16,-2-8-1 15,1-10 3-15,1-9-1 16,-5 0 1-16,0 0 0 16,2-6 4-16,-4-12-1 15,-4-3 0-15,-5-3 1 16,-4 3 4-16,-5-4-8 15,2 4 8-15,-5 6-7 16,0 7-1-16,0 8 0 16,0 0-1-16,4 0-7 15,3 0-4-15,0 2 2 16,7 23 8-16,0-2 2 16,-3-2-1-16,-5-5-1 15,5-4-6-15,-8-3-2 16,0-9-1-16,2 0 2 0,2 0 1 15,3 0 8-15,3-9 2 16,4-13 4-16,0-5-5 16,4 6-1-16,-4 4 0 15,0 7 0-15,0 8-3 16,0 2-1-16,3 0-6 16,4 2-10-16,4 19-13 15,-2-2-18-15,2-1-2 16,-1-7 8-16,1-1 24 15,-5-8 15-15,-3-2 6 0,-6 0 5 16,-4 0-5 0,-2-17 15-16,-11-7 37 0,0-6-6 15,0-3-3-15,-11 0-16 16,-19 0 2-16,-4 8-5 16,5 7-7-16,-2 9-5 15,15 9-9-15,2 0-3 16,8 9-3-16,-2 36-6 15,2 3 5-15,6 1 4 16,0-11-6-16,0-11-4 16,14-8-6-16,9-13-11 15,1-4 4-15,-1-2 22 16,-3 0 1-16,0-21 5 16,3-14 4-16,-2-11 8 15,-4-10 9-15,-5-8 13 16,-1-5-9-16,-8-9-1 0,-3-3-10 15,0 2 0-15,-3 10-1 16,-17 15-8-16,3 24-3 16,7 18 8-16,6 9-14 15,4 3-1-15,0 33-18 16,0 39 6-16,0 28 12 16,0 4 1-16,11-7 0 15,3-16 0-15,4-18-1 16,7-20 0-16,4-14-5 15,-2-14 4-15,-1-11-2 16,5-4 3-16,2 0 0 0,7-21 4 16,0-10-2-16,-9-4 1 15,-4 4 0-15,-15 7-1 16,-1 6 3-16,-5 9-2 16,-6 9 1-16,0 0-1 15,0 0-3-15,0 0-6 16,8 0-8-16,1 7 0 15,5 13 6-15,-1 1 7 16,0 0-19-16,5-8 1 16,-6-1 3-16,5-4 10 15,-3-1-7-15,-5-5 9 16,5 2-5-16,-8-4 6 16,11 0 3-16,1 0 0 15,-3 0 1-15,5-10 1 16,-3 1-2-16,3-3 0 0,1 6-1 15,5 1 1-15,0-1-10 16,8 6-8-16,0 0 0 16,2 0 4-16,8 0 7 15,-4 0-3-15,3 2 1 16,8 4-4-16,5-6-6 16,5 0-10-16,-4 0 15 15,-4-12 12-15,-13-11 2 16,-10-8 6-16,-3 2-2 15,-14-5 7-15,-5 1 14 16,-8-3 14-16,0 0-2 16,-17 3-18-16,-21 3-3 0,-2 12-5 15,7 14 0-15,-1 4-5 16,5 12-6-16,1 30-5 16,2 16 2-16,5 8 2 15,12 7 1-15,3-5-3 16,1-1 3-16,5-5 0 15,0-1 0-15,0-4 0 16,0 0-1-16,0-3 1 16,0-5-1-16,5-5 2 15,1-7-1-15,3-7 1 16,-5-6-1-16,3-9 0 16,-4-6 0-16,1-9-2 15,-4 0-30-15,0 0-68 0,-4 0-84 16,-16-21-163-16</inkml:trace>
  <inkml:trace contextRef="#ctx0" brushRef="#br3" timeOffset="251610">14736 11460 520 0,'0'0'177'0,"0"0"-47"15,0 0-4-15,0 0-49 16,0 0-60-16,0 0-17 0,-35 33-4 16,35 0 4-16,0 1 0 15,0-13-1-15,17-3 1 16,10-3 0-16,-2-7 0 16,4 2 1-16,-6-10 0 15,-6 0 3-15,0 0 4 16,-17-4 7-16,0-13 16 15,0-7-4-15,-7 5-27 16,-26 11-2-16,-4 8-39 16,7 0-99-16,20 14-220 15</inkml:trace>
  <inkml:trace contextRef="#ctx0" brushRef="#br3" timeOffset="253348">15641 11683 679 0,'0'0'190'0,"0"0"-46"16,0 0-12-16,0 0 24 15,23-157-46-15,-23 124-51 16,0 4-22-16,-12 1-7 15,-16 10-9-15,-2 6-1 16,-4 10-14-16,2 2-6 0,-2 8-1 16,10 31-4-16,7 9 0 15,17 6 2-15,0 1-1 16,17-1-2-16,35-6 0 16,3-3 6-1,6-6 0-15,-4-9-1 0,-10-6 1 16,-10 1 1-16,-11-2-1 15,-6-2 0-15,-10 0 0 16,-3-5 0-16,-7-1-1 16,0-3-1-16,-13 0 2 15,-28-3 0-15,-5-1-4 16,2-1-40-16,7-7-43 16,11 0-59-16,20 0-23 15,6-24 19-15,9-27-65 0,31-10-120 16,-3-5 133-1,-7-6 202-15,-7-1 108 0,-3-2 64 16,-6 3-3-16,-11 7-12 16,0 11-2-16,-3 8-22 15,0 10-22-15,0 12-10 16,0 9-30-16,0 6-25 16,0 9-8-16,0 0-31 15,0 14-7-15,0 32-6 16,14 26 6-16,-7 13 5 0,-1 2-1 15,-6 3 1 1,0-12-5-16,3-5 1 0,1-14 2 16,6-14-2-16,-1-14-1 15,2-16-3-15,-2-9-3 16,-1-6-2-16,-2 0-4 16,-3 0-4-16,0-25 5 15,-3-14 3-15,0-5-2 16,0-4 10-16,-6 2 0 15,-14 7 0-15,3 8 1 16,1 17-1-16,9 5 0 16,7 5 0-16,0 4-2 15,0 0-6-15,7 0-13 16,26 16 18-16,21-7-2 16,10-7 5-16,3-2 2 0,-1 0 5 15,-5 0 8-15,-12-5 7 16,-16-4 1-16,-16 3 1 15,-14-3 7-15,-3-6 9 16,0-3 7-16,0 3-22 16,-20-3-12-16,-10 5-9 15,4 11 0-15,3 2-4 16,3 0 0-16,9 23-8 16,8 20 3-16,3 5 3 15,0-6-1-15,34-6 0 16,9-6 1-16,1-12 2 15,5-9 1-15,-5-9 1 0,-1 0 4 16,-3 0-6 0,-10-15 6-16,-5-6 3 0,-13-6 8 15,-6-3 9-15,-6 0-1 16,0 0 2-16,0 9-4 16,0 9-3-16,-6 9-5 15,6 3-12-15,0 0-3 16,0 36-11-16,0 18 9 15,0 16 2-15,0-2 1 16,0 1-1-16,6 1 2 16,8-5-2-16,-3-4 1 15,-2-13 1-15,-6-12-1 16,0-15 0-16,-3-11-1 16,0-10 0-16,0 0 4 15,0 0 3-15,0-12 8 0,0-34 8 16,0-14-16-16,-6-9-4 15,-8-15-2-15,2-6 0 16,-8-4-1-16,0 7 0 16,6 6-2-16,4 21 0 15,10 17-5-15,0 16 0 16,13 12-7-16,35 7-7 16,8 4 8-16,1 4-1 15,-4 4 4-15,-13 25-2 16,-6 8 5-16,-11-1 2 15,-13-1 0-15,-10 5 2 16,0-1-6-16,-20 6 0 0,-27 0-8 16,1-3-2-16,2-8-4 15,18-11 6-15,15-11-14 16,11-12 1-16,0 0 9 16,17 0 11-16,26-24 10 15,7-14 8-15,-2-11-3 16,-8-2 0-16,-1 0 0 15,-5 0 2-15,-4 6 4 16,-7 5 11-16,-12 10-5 16,-8 9-1-16,-3 4 8 15,0 4-3-15,0 5-6 16,0-2-6-16,0 4-8 16,0 3 2-16,0 3-3 15,0 0 0-15,0 0-8 16,0 6-1-16,0 18 2 0,0 13 4 15,0-2 2-15,3 1-1 16,14 7 2-16,3 1-3 16,7-1 3-16,4-1 0 15,-2 0 0-15,-6-12 0 16,-3-3 1-16,-6-8-1 16,-11-8-1-16,-3-1 1 15,0-4 0-15,-13 2 1 16,-25-1-2-16,-8-5 1 15,-1 2-39-15,15-4-30 16,12 0-60-16,15-6-92 16,5-28-208-16</inkml:trace>
  <inkml:trace contextRef="#ctx0" brushRef="#br3" timeOffset="253741">17549 11581 384 0,'0'0'489'16,"0"0"-286"-16,0 0-47 15,0 0-17-15,0 0-57 16,0 0-37-16,-49-63-8 0,49 59-26 16,23-2-11-1,34 0-7-15,16-5 7 0,11 5 0 16,-11 0-13-16,-19 6-45 15,-14 0-34-15,-24 0-37 16,-16 8-7-16,0 17 2 16,-23 14-60-16,-24 3-68 15,-6 3-153-15,2-7 391 16,11-7 24-16,11-13 141 16,11-9 84-16,9-6-30 15,9 0-47-15,0-3-3 16,0 0-59-16,23 0-54 0,21 0-4 15,16 0-14 1,4-9-6-16,-5 3-8 0,1-6-44 16,-2 6-231-16,-9-6-294 15</inkml:trace>
  <inkml:trace contextRef="#ctx0" brushRef="#br3" timeOffset="253977">18435 11418 852 0,'0'0'94'15,"0"0"31"-15,0 0 3 16,0 0-35-16,0 0-73 16,0 0-20-16,-24-14-15 0,68 14 2 15,16 0 12 1,4 0 1-16,-7 0-49 0,-17 0-33 15,-13 11-13-15,-21 10 7 16,-6 3-9-16,-12 7-42 16,-36 1-127-16</inkml:trace>
  <inkml:trace contextRef="#ctx0" brushRef="#br3" timeOffset="254384">18425 11674 80 0,'0'0'280'0,"0"0"-100"16,0 0-8-16,0 0-45 15,0 0-57-15,208-46-29 0,-149 32-21 16,1-1-8-16,-2 5 0 16,-12 2-1-16,-8-1 6 15,-12 5 7-15,-12-2 5 16,-8 6-1-16,-6 0 1 16,0 0 6-16,0 0-15 15,0 0-8-15,0 0-12 16,6 0-3-16,-3 12 3 15,2 15 2-15,-2-2 9 16,0-2-6-16,3-2 6 16,8-2-3-16,7-5 5 15,5-10 7-15,11-4 11 16,6 0 30-16,-2 0-1 0,-6-15-12 16,-4-15 1-16,-10-4-3 15,-6-1-10 1,-7-11 1-16,-8 1-11 0,0 1-6 15,-20 1-6-15,-31 13-14 16,-5 15 0-16,-16 12 0 16,3 3-17-16,5 21-61 15,14 27-86-15,21 1-186 16,24-11-309-16</inkml:trace>
  <inkml:trace contextRef="#ctx0" brushRef="#br3" timeOffset="254675">19365 11036 1047 0,'0'0'136'16,"0"0"-22"-16,0 0 6 15,0 0-16-15,0 0-55 16,0 0-36-16,40-108-11 15,19 113-2-15,5 41 0 16,2 11 4-16,3 21-3 16,-14 15 2-16,-14 7 1 15,-21 11-2-15,-20-3-2 16,-10-12-1-16,-47-8 0 16,-23-13-49-16,-4-12-81 15,0-11-195-15,11-10-663 16</inkml:trace>
  <inkml:trace contextRef="#ctx0" brushRef="#br3" timeOffset="255193">20377 11608 446 0,'0'0'424'15,"0"0"-372"-15,0 0 34 16,0 0 23-16,0 0-27 16,254-85-51-16,-150 74-19 15,-1-8 14-15,-9 5 29 16,-24 1-4-16,-17 1-9 15,-22 6-7-15,-19 3 4 16,-7 0-5-16,-5-3-2 16,0-9-1-16,-20-2-8 15,-35-5-19-15,-11-2-4 16,-1 9-3-16,10 0 3 16,24 6 3-16,22 5-1 15,11 2 1-15,0-1 1 0,0 0-2 16,0 3 0-16,11-3-2 15,33 0-9-15,22 3 2 16,18 0 7-16,3 0-2 16,-7 0 2-16,-10 14 0 15,-13 8 0-15,-18 5 1 16,-16-3-1-16,-15 3-2 16,-8 9 1-16,-8 4 0 15,-38 2-7-15,-10 6-102 16,-1-7-125-16,16-4-172 15</inkml:trace>
  <inkml:trace contextRef="#ctx0" brushRef="#br3" timeOffset="255644">21861 11180 659 0,'0'0'572'15,"0"0"-428"-15,0 0 6 16,0 0-44-16,0 0-58 16,0 0-43-16,6 33-3 15,8 21 3-15,3 16 0 16,-11 11 2-16,1 3 0 16,-4-12-4-16,-3-8 4 0,0-22-6 15,0-19 0-15,0-10 1 16,0-13 0-16,0 0 4 15,0 0 2-15,0-24 8 16,0-33 27-16,-27-31-36 16,-8-17-3-16,-10-9-4 15,-2-3 4-15,7 9-3 16,13 14-1-16,15 25-2 16,12 21 0-16,0 21 2 15,9 14-7-15,32 5-7 16,16 8 8-16,10 0-2 15,2 14-6-15,-8 17 2 0,-15 5-4 16,-8 6 6 0,-23-3-3-16,-15 9 4 0,0 3-23 15,-26 12-28-15,-30 13-76 16,-4 2-182-16,5 4-340 16</inkml:trace>
  <inkml:trace contextRef="#ctx0" brushRef="#br3" timeOffset="256753">22199 11421 794 0,'0'0'169'0,"0"0"5"16,0 0-10-16,0 0-55 15,0 0-58-15,0 0-13 0,36-72-34 16,-12 72 4-16,12 15-6 15,7 18 0-15,1 3 0 16,2 6 0-16,2 1-1 16,-4-1-1-16,-9-3 3 15,-4-3-2-15,-13-9-1 16,-15-9-1-16,-3-6 1 16,0-6-4-16,-8-3 4 15,-18-3 13-15,-4 0-4 16,10 0-5-16,14-18 3 15,6-12-1-15,0-3-3 16,29-9-3-16,18-1 2 0,2 4-2 16,-5 1 3-16,-7 1-1 15,0 1-2-15,-11 12 3 16,1 6-2-16,-4 9-1 16,2 9-1-16,-2 0-2 15,-3 6-1-15,0 24 1 16,-4 9-1-16,1 0 4 15,-6-2 0-15,-2-8 0 16,-3-4 0-16,2-11 0 16,1-7 4-16,5-5-3 15,-4-2 8-15,7 0 5 16,6 0 17-16,0-6-6 16,8-15-13-16,-4-2 6 0,2-10-9 15,2 2-6 1,-5 4 4-16,-5 6-3 0,-4 9 4 15,-8 6-8-15,-3 6 0 16,8 0-1-16,3 0-4 16,3 0-1-16,10 6 6 15,-4 10 0-15,8 1 1 16,-4-2-1-16,4-6 0 16,-5-6 1-16,2 0-1 15,-4-3 1-15,-4 0-1 16,6 0 2-16,-5 0 0 15,3-3-2-15,-3-6 2 16,-7 1-2-16,9-5 0 16,4 1 2-16,10-3-2 0,6-3 0 15,6 0 0-15,0 0 0 16,-5-4 1-16,-10 5 0 16,-11-7-1-16,-9-6 3 15,-10-3 1-15,-7-13 2 16,0 1 2-16,0-3 12 15,0 0-2-15,-10 9-2 16,-7 0 0-16,3 9 0 16,-1 6-2-16,1 5 2 15,-3 8-4-15,7 5-8 16,3 6-2-16,-6 0-2 0,-4 12-7 16,3 26 0-1,8 23 2-15,6 5-2 0,3 6-14 16,38 7-28-16,2-10-22 15,0-7-14-15,-9-13-6 16,-10-13-11-16,-7-12-36 16,-17-15 17-16,0-9-26 15,-31 0 43-15,-25 0 7 16,-18-21 40-16,-7-9 57 16,8 0 0-16,20 3 34 15,19 9 86-15,31 3 19 16,3-3-43-16,33 5-42 15,27-4-36-15,10 1-15 16,1 7-1-16,-4 3-1 0,-11 6-1 16,-16 0-20-1,-20 0-110-15,-20 0-96 0,-3 13-184 16</inkml:trace>
  <inkml:trace contextRef="#ctx0" brushRef="#br3" timeOffset="257048">22817 10988 401 0,'0'0'276'0,"0"0"-100"16,0 0-43-16,0 0-48 16,0 0-69-16,0 0-16 0,-10-3 9 15,16 12 13-15,17 0 26 16,5 0 10-16,-5-3 28 15,0-6-24-15,-2 0-26 16,-9 0 6-16,-1 0 8 16,-8-18-18-16,-3 0-11 15,0-4-15-15,-17-1-6 16,-13 2 0-16,-4 9-30 16,8 9-44-16,20 3-56 15,6 0-110-15,32 15-209 16</inkml:trace>
  <inkml:trace contextRef="#ctx0" brushRef="#br3" timeOffset="257331">24003 10464 982 0,'0'0'213'15,"0"0"-17"-15,0 0-68 16,0 0-55-16,0 0-64 16,0 0 5-16,211 73 21 15,-141 17-7-15,-9 15-9 16,-12 13 2-16,-12 2-8 16,-16 9-4-16,-12 4-5 15,-9-4-1-15,0-5-3 0,0-14-4 16,-30-22-64-1,-33-19-70-15,-15-12-193 0,-21-20-751 16</inkml:trace>
  <inkml:trace contextRef="#ctx0" brushRef="#br2" timeOffset="276851">24738 3486 495 0,'0'0'179'0,"0"0"-25"0,0 0-29 16,0 0-22-16,0 0-10 15,0 0-39-15,-29-156-26 16,32 150-15-16,17 6-3 16,6 0-10-16,9 0 1 15,0 18-2-15,-1 15 2 16,-10 7-1-16,-15 10 1 15,-9 10-1-15,-3 10 0 16,-47 8 0-16,-13-3 5 16,-4-6-3-16,13-18 5 15,10-20-2-15,21-17-1 16,14-8-3-16,9-6 6 16,0 0 1-16,0 0-1 0,26 0 5 15,41-8 4-15,40-23 22 16,29-5-13-16,2 3-19 15,-31 9-1-15,-40 15-5 16,-41 9-64-16,-26 0-198 16,0 18-296-16</inkml:trace>
  <inkml:trace contextRef="#ctx0" brushRef="#br2" timeOffset="285598">6908 244 729 0,'0'0'192'16,"0"0"-2"-16,0 0-89 15,0 0-3-15,0 0-25 16,-26-171-30-16,52 152-17 15,8 7-19-15,-1 10-7 16,1 2 2-16,0 0 0 16,-2 8 2-16,2 19-3 15,-4 9 1-15,-7 13 0 16,-9 8 0-16,-14 6 0 16,0 3 1-16,-31 6 0 15,-25 0-3-15,-4-9 5 0,-1-14-2 16,15-22-3-16,19-21 1 15,10-6 5-15,11-3 4 16,-2-22-4-16,8-4 7 16,0-1 8-16,0 6-8 15,0 3-4-15,8 6 2 16,2 9-3-16,7 2-6 16,6 4-2-16,3 0 0 15,11 0-1-15,7 0 1 16,9 10 2-16,1 5-2 15,-2 2-2-15,-8 1-28 0,-10 3-56 16,-20 4-113-16,-14-2-160 16</inkml:trace>
  <inkml:trace contextRef="#ctx0" brushRef="#br2" timeOffset="285847">6832 806 600 0,'0'0'195'0,"0"0"-12"15,0 0-107-15,0 0-4 16,0 0 32-16,237-84-30 16,-127 48-13-16,6 0-34 15,-5 3-21-15,-31 12-6 16,-33 9-21-16,-33 12-86 15,-14 0-67-15,-17 8-3 16,-33 23-41-16,-24 11-288 16</inkml:trace>
  <inkml:trace contextRef="#ctx0" brushRef="#br2" timeOffset="285980">6951 908 51 0,'0'0'137'0,"0"0"142"15,0 0-16-15,0 0-76 0,0 0-71 16,0 0-10-1,194-111-10-15,-84 57-67 0,2 0-21 16,-13 15-8-16,-28 18-97 16,-41 21-214-16</inkml:trace>
  <inkml:trace contextRef="#ctx0" brushRef="#br2" timeOffset="291748">1465 2494 502 0,'0'0'291'16,"0"0"-89"-16,0 0-70 0,0 0-31 15,0 0 2-15,0 0-35 16,0 0-30-16,0 0-13 16,-34-24 3-16,44 6 6 15,14-9-12-15,2-6 4 16,7-7 3-16,-6 7-7 15,-6 0 0-15,-6 10-5 16,-4 7 2-16,-8 10-9 16,-3 6 6-16,0 0-6 15,0 0-7-15,0 0-3 16,0 0 0-16,0 0-5 16,9 3 0-16,5 12-1 0,3 12 6 15,7 10 3-15,-7 7-1 16,-8 10-1-16,-6 0 0 15,-3 1 0-15,0-7 0 16,0-6 1-16,0-12-2 16,-9-6 2-16,-8-6-1 15,3-5 1-15,-2-5 0 16,-4 1 1-16,3-3 1 16,0-2-3-16,5-2 2 15,7 1-1-15,5-3-1 16,0 0 3-16,0 0-4 15,0 0 0-15,0 0-1 16,0 0 1-16,0 0 0 0,0 0-3 16,14 0-1-1,23-5 0-15,13-20 4 0,7 1 2 16,-7-3 0-16,-4 6-1 16,1 3 0-16,-7 0-1 15,-6 3 1-15,-4 0 0 16,-3 3-1-16,-11 6 0 15,-2 0 0-15,-11 0-16 16,-3 6-36-16,0 0-22 16,0 0-34-16,-20 0-67 15,-10 9-112-15,-1 9-112 16</inkml:trace>
  <inkml:trace contextRef="#ctx0" brushRef="#br2" timeOffset="328995">4164 12992 519 0,'0'0'197'0,"0"0"-3"0,0 0-24 16,0 0 1-16,51-154-30 16,-45 109-47-16,-3-3-26 15,-3-4-8-15,0 7-15 16,0 7-9-16,-17 4-12 15,-12 10-4-15,-1 12-10 16,-7 9-9-16,0 3-1 16,-3 0 0-16,-4 30-4 15,4 21 2-15,1 9-1 16,8 9 2-16,19 1-4 16,12-1-3-16,0-15-24 15,32-18 15-15,15-18-12 0,-1-18 4 16,5 0 20-16,-4-18 3 15,-7-18 2-15,-7-6 7 16,-13 3 2-16,-3 8 1 16,-11 11 7-16,-6 11 7 15,0 5-4-15,0 4-5 16,0 0-15-16,0 0-9 16,0 37-10-16,8 17 16 15,4 15 3-15,5-3 2 16,0 0-1-16,7-5 0 15,-1-1 1-15,0-12-2 16,4-3 0-16,-7-3-14 16,-3-9-88-16,-11 0-94 0,-6-8-144 15,0-4-173-15</inkml:trace>
  <inkml:trace contextRef="#ctx0" brushRef="#br2" timeOffset="329205">3950 13704 597 0,'0'0'243'16,"0"0"-85"-16,0 0-12 15,0 0-31-15,0 0-82 16,0 0 9-16,274-114 4 16,-144 68-29-16,1 11-12 15,-20 10-5-15,-35 17-5 16,-32 8-78-16,-33 0-84 0,-11 27-84 15,-24 14-77-15</inkml:trace>
  <inkml:trace contextRef="#ctx0" brushRef="#br2" timeOffset="329347">4271 13803 434 0,'0'0'174'16,"0"0"10"-16,0 0-29 15,0 0-5-15,0 0-28 16,254-117-60-16,-139 66-37 15,-2 6-25-15,-12 6-9 16,-28 11-275-16,-16 1-566 0</inkml:trace>
  <inkml:trace contextRef="#ctx0" brushRef="#br2" timeOffset="330182">3990 6004 614 0,'0'0'196'16,"0"0"-34"-16,0 0-31 16,0 0-4-16,0 0-14 15,0 0-39-15,-32-54-25 16,32 54-27-16,0 0-19 16,0 0-3-16,0 3-7 15,0 21 3-15,0 6 4 16,0-3 4-16,0-6-4 15,3-9 1-15,11-6 2 16,1-6-3-16,19 0 0 16,13-12 4-16,23-42 10 0,24-22 5 15,16-16-10 1,3-5-8-16,-6 10-2 0,-26 18 1 16,-31 27-30-16,-16 18-61 15,-14 15-77-15,-5 5-132 16,5 4-313-16</inkml:trace>
  <inkml:trace contextRef="#ctx0" brushRef="#br2" timeOffset="332087">2286 2358 229 0,'0'0'237'0,"0"0"-61"16,0 0-68-16,0 0 19 16,0 0-15-16,0 0-3 15,0 0-20-15,-124-68-33 16,124 61 2-16,0 7-13 16,0 0-17-16,0 0-7 15,0 0-15-15,0 0-6 16,0 0-6-16,0 24-8 15,0 15 14-15,0 7 3 16,11-11-2-16,-2-4 3 0,5-14-2 16,-1-11 0-16,7-6-2 15,11 0 0-15,15-41 3 16,7-26 6-16,8-14-5 16,-7-6-1-1,-18 12 4-15,-13 11-7 0,-12 20-16 16,-8 19-65-16,0 17-45 15,5 8-68-15,1 8-92 16,8 28-144-16</inkml:trace>
  <inkml:trace contextRef="#ctx0" brushRef="#br2" timeOffset="334845">7964 217 506 0,'0'0'79'0,"0"0"-13"0,0 0 30 15,0 0-31-15,0 0 21 16,0 0-21-16,-13-57-11 16,13 57-32-16,0 0-20 15,0 0-2-15,0 0-3 16,0 0-7-16,0 5-3 15,0 28 11-15,0 10 2 16,0 5 4-16,0-3-4 16,0-15 0-16,6-9 0 15,18-15 3-15,10-6-1 16,3 0 9-16,2-21 13 16,12-21 20-16,-8-6 11 15,-7-1-16-15,-2 1-20 0,-4 3-7 16,1 3-12-16,1 7 0 15,5 1-26-15,-6 13-99 16,-7 15-113-16,-15 6-173 16</inkml:trace>
  <inkml:trace contextRef="#ctx0" brushRef="#br2" timeOffset="337928">8847 2665 527 0,'0'0'122'0,"0"0"-39"0,0 0 22 16,0 0-9-16,0 0 5 16,0 0-31-16,-23-72-11 15,23 60-27-15,0-3 1 16,6-3-2-16,11 3-7 16,-4 0-14-16,-2 9-1 15,-5 0-5-15,-3 6 2 16,-3 0-6-16,0 0 0 15,0 0-9-15,0 6-3 16,0 17-5-16,0 14 17 16,3 2 7-16,8 9-6 15,-5 0 2-15,5-6-2 16,-5-5 3-16,0-8-3 16,-3-4-1-16,-3-8 1 15,0-5 0-15,0-5-1 0,0-1 0 16,0-3-3-16,0 0 3 15,-6-3 9-15,-8 0-3 16,2 0-2-16,4 0-1 16,8 0 0-16,0 0 2 15,0 0-5-15,0 0-11 16,34-12-11-16,20-15-4 16,5-3-10-16,2-3-33 15,-15 6-53-15,-12 0-73 16,-24 2-70-16</inkml:trace>
  <inkml:trace contextRef="#ctx0" brushRef="#br2" timeOffset="338303">8860 2139 415 0,'0'0'152'0,"0"0"-47"16,0 0-51-16,0 0-12 15,-194 108-15-15,161-27 4 16,2 16-5-16,14 13-4 16,14 2 16-16,3-6-19 15,8-10-8-15,38-21-8 16,21-18 4-16,20-18-7 16,23-21 1-16,17-18 9 0,10 0-2 15,-3-45 10 1,-20-9 53-16,-31-6 11 0,-30-6 8 15,-19-4-9-15,-24-11-19 16,-10-12-4-16,-7 3-19 16,-50-4-19-16,-19 16-16 15,-25 15-4-15,-15 21-13 16,-2 24 5-16,-1 18-4 16,12 3-30-16,15 42-68 15,23 27-74-15,22 9-49 16,18 13-259-16</inkml:trace>
  <inkml:trace contextRef="#ctx0" brushRef="#br2" timeOffset="340477">8021 5609 370 0,'0'0'119'0,"0"0"-2"16,0 0-7-16,0 0 18 16,0 0-19-16,0 0-25 15,-40 0-4-15,40 0-14 16,0 0-15-16,0-2 13 0,0-1-2 16,0 3-19-1,0-3-9-15,0 0-16 0,0 3-2 16,0 0-6-16,0-3 0 15,0 3-10-15,0-3 3 16,0 3 2-16,0-3-2 16,0 3 6-16,0 0-4 15,0 0 3-15,0-3-1 16,0 3 4-16,0 0-5 16,0 0-2-16,0 0 9 15,0 0-8-15,0 0 3 16,0 0-3-16,0 0-1 15,0 0-4-15,0 0-3 16,0 0-1-16,-3 6 2 0,-18 21-1 16,-2 9 3-16,0 6 0 15,9 0 0-15,8-6 0 16,6-3 0-16,0-2 0 16,3-14-3-16,28 2 2 15,5-13-3-15,15-6 4 16,1 0 0-16,3-15 6 15,-6-18-2-15,-12-6 2 16,-13-7 16-16,-12-2 4 16,-12-3 5-16,0 3-2 15,-9 0 0-15,-25 12-18 16,-13 12 1-16,-5 9-12 16,-6 11 0-16,5 4-1 0,13 0-2 15,6 0 3 1,14 10-13-16,7 20-27 0,3 11-21 15,10 5-19-15,0 5-52 16,0-3-71-16,17 0-61 16,6-2-120-16</inkml:trace>
  <inkml:trace contextRef="#ctx0" brushRef="#br2" timeOffset="340701">7908 6073 592 0,'0'0'219'0,"0"0"-60"0,0 0-78 16,0 0-2-16,0 0-25 15,0 0 7-15,226-109-6 16,-125 71-21-16,-3 1-27 16,-15 14 1-16,-33 7-8 15,-30 14 0-15,-20 2-55 16,-3 0-73-16,-48 20-96 15,-22 20-155-15</inkml:trace>
  <inkml:trace contextRef="#ctx0" brushRef="#br2" timeOffset="340854">8044 6130 486 0,'0'0'271'0,"0"0"-118"15,0 0-23-15,211-93 14 0,-130 60-58 16,-5 6-35-1,-5 3-38-15,-15 12-13 0,-16 6-5 16,-23 6-124-16,-17 0-120 16,0 6-229-16</inkml:trace>
  <inkml:trace contextRef="#ctx0" brushRef="#br2" timeOffset="341805">5936 12603 817 0,'0'0'126'0,"0"0"-18"16,0 0-13-1,0 0-2-15,0 0-43 0,0 0-18 16,-67-12-27-16,117 0 0 16,20 3 14-16,7-3-3 15,1-3-1-15,-15 6-4 16,-10 0-3-16,-10 3 4 16,-20 6-4-16,-9 0-5 15,-14 0 4-15,0 0-3 16,0 0 0-16,0 30 2 0,0 18-1 15,-7 19 13 1,0 8-10-16,7 0 10 16,0-3-5-16,0-9-5 15,0-9-2-15,4-9-3 0,10-6 0 16,-8-18-3-16,8-6 0 16,0-5-54-16,4-4-84 15,2-6-118-15,-6 0 0 16,-11-4-86-16</inkml:trace>
  <inkml:trace contextRef="#ctx0" brushRef="#br2" timeOffset="341984">6106 13021 112 0,'0'0'424'16,"0"0"-216"-16,0 0-83 16,0 0-9-16,0 0-43 0,0 0-17 15,194-81 14 1,-81 54-35-16,5 0-19 0,-2 12-15 15,-23 12-1 1,-29 3-26-16,-36 3-153 0,-28 33-113 16,-31 9-329-16</inkml:trace>
  <inkml:trace contextRef="#ctx0" brushRef="#br2" timeOffset="342149">5771 13542 618 0,'0'0'221'0,"0"0"-120"0,272-66 18 16,-99 14-5 0,27 4-68-16,5 6-21 0,-28 12-25 15,-53 21-2-15,-58 9-135 16,-45 0-171-16,-21 27-465 16</inkml:trace>
  <inkml:trace contextRef="#ctx0" brushRef="#br2" timeOffset="342281">6223 13698 702 0,'0'0'82'0,"0"0"87"15,274-30-49-15,-113-6-75 16,5 0-45-16,-19 3-106 16,-29 12-728-16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3:18:35.40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0 168 694 0,'0'0'174'16,"0"0"-73"-16,0 0 1 15,0 0-7-15,0 0-58 16,0 0-31-16,57 0 5 16,-3 0 11-16,13-2 7 0,-3-11-12 15,-9-1 6-15,0-1-3 16,-18 5-9-1,-18 1 3-15,-5 3 5 0,-14 4 5 16,0-4 0-16,0-4 13 16,0-2-6-16,-18-3-26 15,-22-2-3-15,-9 4 10 16,-15 1-7-16,-3 6 8 16,1 3-12-16,8 0 17 15,26 3 0-15,15 0-2 16,17-3-1-16,0 3-10 15,0 0-5-15,26 0-12 16,21 6 12-16,13 18 2 0,7 0-1 16,-7 3 0-1,1 3 2-15,-9 1-5 0,-8-2 2 16,-13-2 0-16,-11-2 1 16,-20-1 1-16,0 3-4 15,-14 3 0-15,-29-3-11 16,-10 0-61-16,-1-3-85 15,10-6-97-15,21-9-283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1:51:16.68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1062 475 802 0,'0'0'185'15,"0"0"-61"-15,0 0 13 16,0 0-15-16,0 0-28 15,0 0-32-15,0 0-16 16,61 0-10-16,-61 0-6 16,0 0-10-16,-11 0-12 15,-25 6-4-15,-31 13 0 16,-19 10-2-16,-15 8 2 16,-9 5-2-16,6-3 3 15,11-6-5-15,18-9 0 0,32-8 1 16,20-10 2-16,20-4-2 15,3-2-1-15,0 0 0 16,0 0-4-16,17-27 4 16,9 0 1-16,0 0-1 15,1 6 0-15,-10 0 0 16,0 6 2-16,-3-3-1 16,-2 0 0-16,2 0 0 15,-8 3-1-15,1 12 1 16,-3 3-1-16,-4 0 0 15,0 0-3-15,0 0-3 16,0 0-5-16,-7 18 1 0,-17 15 10 16,-5 6 1-16,-2 6 0 15,4-9 3-15,4 6-3 16,6-5 0-16,8-4-1 16,6-6 0-16,3-6 0 15,0 3-1-15,12-7 0 16,22-1 1-16,3-13 1 15,13-3-1-15,6 0-17 16,4 0-27-16,-2-21-42 16,-15 3-112-16,-20-6-249 15</inkml:trace>
  <inkml:trace contextRef="#ctx0" brushRef="#br0" timeOffset="1045">1250 235 621 0,'0'0'259'0,"0"0"-141"16,0 0 40-16,0 0-19 15,0 0-50-15,0 0-40 16,-17-12-28-16,40 12-5 15,11 0-7-15,2 12 2 0,7 12 2 16,8 9 2-16,-1 3-4 16,0-3-2-16,-10 0 1 15,-3-2-8-15,-17-10 0 16,-6-6 0-16,-14-1-2 16,0-8-4-16,-8 1 4 15,-32-4 1-15,0-3-1 16,4 0 0-16,13 0 0 15,20-24 3-15,3-3-3 16,3-10-2-16,29-5 1 16,12 0 2-16,7-3-2 15,-12 12 1-15,-8 9 0 16,-8 12 3-16,-17 9 0 0,2 3-1 16,-5 0-1-1,-3 0-1-15,6 0 0 0,0 0 0 16,2 3 0-16,-2 12 1 15,4 6-2-15,-3 3 2 16,3 9-2-16,4 3 4 16,3 1-2-16,3-8-1 15,3-4 2 1,10-8-2-16,4-17 1 0,3 0-1 16,1 0 6-16,-9-2 5 15,5-19 9-15,-13-10 5 16,-7 2-5-16,-8-5 6 15,-9 1-4-15,0 3-6 16,0 0-4-16,-30 3-3 0,-7 6-9 16,-6 5 0-16,-1 11-2 15,12 2 2-15,4 3-6 16,12 0-29-16,6 0-25 16,10 21-25-16,0-3-46 15,0 0-65-15,26-9-30 16,14-3 33-16,4-6 50 15,-7 0 56-15,-8 0 84 16,-5 0 3-16,-7-3 106 16,0-6 38-16,6-3-19 0,-3 0-26 15,0 3-7 1,-6 3 1-16,-4 3-6 16,-10 3-8-16,0 0-13 0,0 0-15 15,0 0-16-15,0 0-21 16,0 0-13-16,-7 6 2 15,4 21 5-15,3 9-3 16,0 1-4-16,0-2 1 16,24-8-1-16,5-2 0 15,5-10-1-15,5-9-3 16,4-6 3-16,2 0 7 16,-9 0 2-16,-5-21 10 15,-11-6 12-15,-11-1 2 16,-9 1-7-16,0-3-3 15,0 3-4-15,-26 6-11 16,-14 3-6-16,-10 9-2 0,-4 3 0 16,1 6-3-16,10 0-12 15,15 0-39-15,12 0-34 16,16 6-69-16,0 6-126 16,33-6-104-16</inkml:trace>
  <inkml:trace contextRef="#ctx0" brushRef="#br0" timeOffset="1501">2529 108 22 0,'0'0'565'0,"0"0"-357"15,0 0-25-15,0 0-23 16,0 0-26-16,0 0-32 16,37-102-22-16,-37 100-16 15,0-2-4-15,3 4-20 0,-3 0-9 16,0 0-8-16,3 0-6 15,-3 0-8-15,5 21-6 16,-2 18-2-16,3 15 5 16,0 4 1-16,5-1-1 15,2-2-3-15,4-5 1 16,3-5-1-16,-3-11 0 16,0-14-2-16,-8-11-1 15,2-5-2-15,-2-4-25 16,-2 0-24-16,-3 0-16 15,2-6-22-15,-6-25 2 16,0-5-84-16,0 3 39 0,-34 4 44 16,-1 4 57-16,-3 4 31 15,4 9 11-15,11 3 50 16,14 3 0-16,6 6 2 16,3-3-4-16,0 3-25 15,52-6-16-15,23-6 10 16,15-3-9-16,0 0-14 15,-21 6-2-15,-22 3-3 16,-27 6-33-16,-20 0-62 16,0 0-87-16,-50 21-212 15</inkml:trace>
  <inkml:trace contextRef="#ctx0" brushRef="#br0" timeOffset="1749">1623 780 820 0,'0'0'258'15,"0"0"-181"-15,0 0 54 16,275-49 5-16,-128 13-65 16,13 3-34-16,1-3-15 15,-4 9-11-15,-10-3-8 16,-23 6-3-16,-34 15-16 15,-41 0-50-15,-35 9-40 0,-14 0-80 16,-63 6-151 0,-44 30-206-16</inkml:trace>
  <inkml:trace contextRef="#ctx0" brushRef="#br0" timeOffset="1941">1571 909 87 0,'0'0'632'16,"0"0"-457"-16,0 0 1 15,0 0 5-15,307-15-23 16,-120-22-91-16,-7-7-42 16,-9 1-9-16,-24 10 5 15,-26 0-5-15,-25 15-5 16,-33 3-8-16,-28 6-3 16,-26 9-23-16,-9 0-126 0,0 0-210 15,-17 3-320-15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3:18:33.99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172 472 61 0,'0'0'733'0,"0"0"-505"15,0 0-79-15,0 0-20 16,0 0-19-16,0 0-27 16,0-55-34-16,0 55-28 0,0 0-8 15,0 0-12 1,0 22-1-16,0 23 0 0,0 15 1 16,0 4 13-16,0-4-11 15,0-4 7-15,-3-4-9 16,-3-10 3-16,0-12 2 15,-2-12-4-15,2-9-1 16,2-9 1-16,4 0 4 16,-7 0 16-16,-6-3 20 15,-4-33-17-15,-6-18-15 16,6-16-5-16,8-26-2 16,1-15-2-16,8-6 0 15,0 5-2-15,0 16 2 0,5 21-2 16,10 21 0-1,-4 24-2-15,1 15-1 0,5 15-3 16,10 0-6-16,13 0-3 16,8 12 0-16,-4 21-8 15,-12 18 2-15,-9 9 3 16,-15 18 3-16,-8 12 10 16,-11 3 2-16,-32-5-9 15,-10-19 0-15,5-14-2 16,12-22 11-16,16-18 4 15,12-13 2-15,8-2 0 16,0 0-1-16,0 0-2 16,21 0-2-16,16-9 0 15,9-12 3-15,12 3 0 0,-6 9 0 16,-4 9-1-16,-4 0 0 16,-1 3-4-16,-7 30 5 15,-2 6-2-15,-11 9-1 16,-13 4 3-16,-10-1 0 15,0-6 5-15,-21-9-1 16,-22-12 1-16,-16-6 0 16,-15-12 6-16,-7-3-5 15,2-3-3-15,5 0 1 16,18-15-4-16,12-12-14 16,21-9-29-16,23-24-56 15,19-10-89-15,61-7-265 16</inkml:trace>
  <inkml:trace contextRef="#ctx0" brushRef="#br0" timeOffset="415">851 499 761 0,'0'0'241'15,"0"0"-60"-15,0 0-44 16,0 0-28-16,0 0-44 15,0 0-39-15,0 9-26 16,6 27-2-16,5 18 2 16,-2 10 10-16,2-2-7 0,-1 5 2 15,4-10-2-15,-8-6-3 16,0-8 3-16,2-14-2 16,-5-14 0-16,-3-9 1 15,0-6 0-15,0 0 7 16,0-3 21-16,0-36 25 15,-3-15-44-15,-17-27-5 16,-1-10 7-16,7-13 1 16,8-11-14-16,6 10 4 15,0 12-4-15,0 14-2 16,14 19 0-16,16 15-2 16,7 11-2-16,9 17-15 15,4 11-22-15,0 6-18 0,-7 0-21 16,-9 42-49-16,-20 18-65 15,-14 9-52-15,0 7-90 16</inkml:trace>
  <inkml:trace contextRef="#ctx0" brushRef="#br0" timeOffset="930">860 815 385 0,'0'0'198'15,"0"0"-87"-15,0 0 20 16,0 0 35-16,0 0-64 15,0 0-34-15,205-21-17 16,-141-1-16-16,2-1-22 0,4-4-7 16,-6 0 1-1,-4 0-6-15,-10-4 3 0,-7 2-3 16,-6-5 2-16,-10-2 0 16,-4-3 9-16,-6 0 18 15,-6 0 3-15,-8 0-6 16,-3-1 3-16,0 5 4 15,0 2-6-15,-20 2-2 16,0 7-8-16,-1 10 6 16,-2 1-7-16,6 10-1 15,-3 3-13-15,0 0-3 16,-3 18-5-16,2 24 3 16,9 12 1-16,1 10 0 15,11-4-1-15,0-3 0 16,6-3 2-16,25-5-2 0,2-1 1 15,7 2 0 1,1-1-3-16,2 5 4 0,-9 0-1 16,-4 0 1-16,-13-6 0 15,-11-6-2-15,-6-9 1 16,0-15-1-16,0-3 1 16,-17-9 1-16,-22-2 2 15,-9-4 8-15,-8 0-7 16,-1 0-3-16,-1-6-14 15,9-15-54-15,22-25-39 16,27-14-37-16,24-9-142 16,49-6-484-16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3:18:36.08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234 494 521 0,'0'0'466'0,"0"0"-261"0,0 0-84 16,0 0 15-16,0 0-55 15,0 0-39-15,-124-87-14 16,124 87-28-16,0 21-2 16,0 24 0-16,-3 15 2 15,-3 3 2-15,6-3 0 16,-3-8-1-16,3-7 1 15,0-15-2-15,-5-10 1 16,5-7 0-16,0-11-1 16,0-2 1-16,0 0 6 0,0 0-2 15,-3-17 3 1,3-31-8-16,0-16 2 0,0-14-2 16,0-18 0-16,0-6 0 15,11-10 1-15,12 16-1 16,-3 21 1-16,-3 18-2 15,3 24 1-15,-1 18-7 16,6 15-2-16,4 0 2 16,5 15 3-16,-4 30-3 15,-7 15 4-15,-20 9 0 16,-3 3-10-16,-9-3 9 16,-31-9-7-16,5-12-10 0,6-15 9 15,15-12-3 1,8-8 9-16,6-10-1 15,0-3 3-15,0 0 1 0,0 0-2 16,17 0-5-16,15 3-1 16,9 3 11-16,2 3 1 15,1 6 0-15,-1 9-1 16,0 6-1-16,-5 3 0 16,-9 7 1-16,-9-5 1 15,-12 1-1-15,-8 1-1 16,0-4 0-16,-43 3 1 15,-29-6 7-15,-15-6-7 16,-9-6 4-16,2-12-9 0,15-6-7 16,15 0-84-1,30 0-103-15,34-18-70 0,14-21-259 16</inkml:trace>
  <inkml:trace contextRef="#ctx0" brushRef="#br0" timeOffset="4343">1099 530 496 0,'0'0'185'16,"0"0"-42"-16,0 0-25 0,0 0 2 16,0 0-26-1,0 0-18-15,-107-148-16 16,107 146-22-16,-3 2-9 0,3 0-19 15,0 0-10-15,0 0-9 16,0 29-10-16,17 17 19 16,20 11 0-16,4 0 5 15,5 0-4-15,-2-2 0 16,-9-8-1-16,-18-5 0 16,-17 0-2-16,0 4-50 15,-35-4-11-15,-23-12-21 16,9-15 10-16,8-12 33 15,21-3 41-15,17-9 1 16,3-30-1-16,20-24 1 16,36-12 3-16,19-6-3 0,-3 8 0 15,-8 10 2 1,-18 12 10-16,-15 9 16 0,-7-1 7 16,-9 8 9-16,-7 1-3 15,-5 10 7-15,-3 7 3 16,0 7-14-16,0 7-9 15,0 3-15-15,0 0-14 16,0 0-22-16,-20 21 0 16,-10 27 19-16,-1 18 3 15,5 7 6-15,15-4-6 16,11-3-1-16,0-8 0 16,31-10 0-16,13-9 1 15,-4-16-2-15,3-8 2 0,-5-11-10 16,-9-4 10-16,4 0 4 15,7-31-2-15,3-11 9 16,5-6-7-16,-1-6-4 16,-1 0 10-16,-5 3-4 15,-9 11-2-15,-4 11-3 16,-5 11-1-16,-10 9 0 16,4 9-2-16,-6 0-10 15,1 0 6-15,-1 9-1 16,-2 15 0-16,2 3 2 15,-8 0-4-15,0-6-1 16,4-6-3-16,-7-6 4 16,3-9 9-16,-3 0 1 15,0 0 3-15,0 0 7 0,0 0 4 16,0-9-6-16,-13-12-8 16,-7 3 2-16,0 3 3 15,3 6 1-15,0 3 0 16,4 6-7-16,-4 0-4 15,-3 6-1-15,-3 27-3 16,3 15 4-16,3 0 4 16,14 4-4-16,3-8-15 15,0-7-5-15,26-8 19 16,5-13-12-16,-1-11-13 16,-4-5 24-16,2 0 6 15,-2-21 7-15,-9-14-2 16,-1-1 40-16,-9-1-4 0,-3 7-8 15,-1 12-1 1,-3 9-9-16,0 6 9 0,0 3-24 16,0 0-8-16,0 0-23 15,0 27 12-15,9 10 11 16,16-2 4-16,1-1 0 16,7-7-4-16,1-9 2 15,3-7-1-15,-1-7-1 16,1-4 3-16,0 0 4 15,3-25 0-15,4-17-4 16,5-12 3-16,-2-6-2 16,-1-3 4-16,-5 12-1 15,-15 12-1-15,-9 18-4 0,-9 12-2 16,1 9-2-16,0 0-7 16,12 0-2-16,2 17 2 15,2 10 6-15,-2 1-1 16,-3-7-3-16,-4-9-5 15,-6-3 1-15,-3-9 11 16,-7 0 0-16,0 0 9 16,0 0 2-16,0-12 3 15,-3-15-10-15,-24 3 10 16,-10 3-1-16,-3 8-13 16,-4 7-2-16,4 6-6 15,4 0 8-15,8 16-2 0,5 22-4 16,11 11 3-1,7-1 0-15,5 0-4 0,5-9-10 16,30-9 0-16,17-14 2 16,3-14 8-16,12-2 7 15,1-8 2-15,-6-35 4 16,-7-8-1-16,-12-15 1 16,-9-12 23-16,-11-6-1 15,-13-3-9-15,-10-7 6 16,0 10 13-16,0 11-22 15,-14 25-9-15,1 21 12 16,2 21-8-16,5 6-9 16,3 0-2-16,0 15-18 15,0 45 5-15,3 27 13 0,0 19 3 16,0 0-2-16,0-7 0 16,12-12-1-16,19-12 0 15,10-17-1-15,5-23-8 16,7-20-1-16,10-15 5 15,12 0 5-15,1-39 0 16,-2-15 6-16,-10-6-3 16,-18-3 0-16,-13-9 2 15,-13-7 0-15,-17-5 12 16,-3 6-2-16,0 12-2 16,-3 18 1-16,-14 21 6 15,5 14-5-15,4 11-12 16,5 2-3-16,-4 2-12 15,-2 53-4-15,-5 14 12 0,-3 19 4 16,5 1 3-16,12-8-1 16,0-2-2-16,0-13 0 15,9-18 0-15,14-18-4 16,4-14-3-16,7-16 0 16,9 0 7-16,7-31 7 15,-4-17-4-15,-2-9 3 16,-16-3-4-16,-13-6 2 15,-10 0-1-15,-5 5 4 16,0 13 7-16,-8 15-4 16,-7 15-1-16,4 9 2 0,8 6-11 15,-1 3-1 1,1 0-12-16,-4 45-3 0,-3 24 14 16,-4 10 2-16,5-1 2 15,6-9-2-15,3-12-2 16,0-6-4-16,0-15-6 15,0-8-11-15,9-13 0 16,11-9 11-16,4-6 10 16,2 0 2-16,5 0 2 15,-2-16-1-15,2-5 4 16,-4-3-4-16,-1 9 1 16,-6 3-2-16,1 6-1 0,-4 6-2 15,-2 0 1 1,2 0-3-16,-3 3-25 15,-8 12-43-15,-3-3-51 0,-3 0-81 16,0-9-105-16,-20-3-271 16</inkml:trace>
  <inkml:trace contextRef="#ctx0" brushRef="#br0" timeOffset="4512">3343 425 659 0,'0'0'142'0,"0"0"-121"16,0 0-18-16,0 0 9 0,0 0 6 15,237 0-18-15,-174 0-71 16,-30 0-510-16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3:18:41.59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34 668 820 0,'0'0'137'0,"0"0"0"15,0 0 3-15,0 0-22 16,0 0-55-16,0 0-46 15,-30 3-17-15,30 45-9 16,0 18 9-16,0 10 14 16,0-5-4-16,0-4-4 15,0-16 1-15,0-12-2 16,3-15-3-16,-3-14 0 16,3-10 0-16,-3 0 12 15,0 0 56-15,0-27-10 0,0-22-25 16,0-20-26-16,7-21 2 15,10-22-2-15,17-14-6 16,6-18 0-16,-1 5-2 16,1 13-1-16,0 26 0 15,-6 28-2-15,-4 30-2 16,7 21-8-16,3 21-26 16,4 0-7-16,5 48-6 15,-11 25-48-15,-21 23-40 16,-17 15-48-16,-17 3-41 15,-41 3 105-15,-11-14-79 16,8-25-14-16,11-23 138 0,19-26 78 16,8-10 46-1,11-7 81-15,4-7 17 0,2-1-20 16,6 2-14-16,0-6-39 16,0 2-42-16,17-2-20 15,26 0 31-15,18 0 57 16,12-17-20-16,13-20-11 15,-2-8-5-15,-3 3-9 16,-15 6-3-16,-19 9-10 16,-21 12-7-16,-15 6-2 15,-11 6-7-15,0 3-7 16,0 0-16-16,0 0-5 16,0 12-10-16,0 33 13 15,-11 9 2-15,2 10 5 0,6-4-3 16,-2-6-2-16,5-6 0 15,0-9 0-15,0-12 0 16,0-9-66-16,0-6-41 16,0-12-36-16,0 0-14 15,0 0 21-15,0-42-72 16,8-16 23-16,15-13-195 16</inkml:trace>
  <inkml:trace contextRef="#ctx0" brushRef="#br0" timeOffset="260">837 542 204 0,'0'0'218'15,"0"0"-67"-15,0 0-22 16,0 0-27-16,0 0-9 16,0 0-36-16,-58-112-37 0,58 118-16 15,0 25-4-15,6-4 2 16,25-4 3-16,2-10-4 16,-2-7 27-16,-5-6 47 15,-9 0 10-15,-7 0 4 16,-7-15-3-16,-3-10-28 15,0-2-27-15,-6 0-11 16,-28 9-20-16,-2 3-2 16,-1 13-7-16,3 2-28 15,10 0-70-15,12 39-41 16,7 15-22-16,5 9-77 16,11 6-234-16</inkml:trace>
  <inkml:trace contextRef="#ctx0" brushRef="#br0" timeOffset="1068">1199 918 482 0,'0'0'221'0,"0"0"-47"15,0 0-26-15,0 0 7 16,0 0-37-16,0 0-37 16,-49-139-27-16,49 139-26 15,0 0-28-15,0 10-5 16,34 25-2-16,16 13 7 15,7 4 0-15,10-4 1 16,-15 0 2-16,-8-9 0 16,-13-6-2-16,-16-2-2 15,-10-8 0-15,-5-2 0 0,0-9-8 16,0 0-12-16,-23-12-5 16,-5 0 11-16,4 0 15 15,7-27 0-15,14-12 0 16,3-6-2-16,3-12 0 15,41 0-8-15,10-4 10 16,-4 7 0-16,-7 15 6 16,-9 6 8-16,-14 9 9 15,-10 10 0-15,-3 4-6 16,-7 4-2-16,0 6 3 16,0 0-6-16,0 0-11 15,0 0-1-15,0 0-5 0,0 0-5 16,0 27-4-16,0 18 14 15,0 13 1-15,3 2 2 16,24-3-2-16,2 0-1 16,2-6 1-16,-4-8 0 15,-4-10-1-15,-12-10 1 16,-8-11-1-16,-3-3 0 16,0-5-1-16,-11-4-2 15,-29 0 3-15,-7 0 6 16,-9-6-2-16,2-9-2 15,14-1 0-15,10 5 0 16,13 5-1-16,17 2 0 16,0 2-1-16,0 2-4 0,44-7-12 15,22-5 11-15,18-9 2 16,6-15 5-16,-6-9-2 16,-4-12 2-16,-10-6 1 15,-6-10 5-15,-15-5 12 16,-15-3 7-16,-10 0 5 15,-24 6-4-15,0 8-1 16,-13 13-5-16,-27 18 9 16,3 12-17-16,3 16-3 15,7 8-11-15,-2 27-3 16,6 44-2-16,2 26 5 16,21 7 0-16,0 2 0 0,16-9 0 15,24-16-5 1,8-15-34-16,5-18-22 0,1-18-37 15,-1-15-54-15,-3-15-135 16,-10 0-88-16</inkml:trace>
  <inkml:trace contextRef="#ctx0" brushRef="#br0" timeOffset="1242">1989 731 631 0,'0'0'138'16,"0"0"-59"-16,0 0-26 15,0 0-27-15,0 0-17 16,193-12-9-16,-78 9-83 16,39-6-230-16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3:18:44.87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340 310 778 0,'0'0'185'0,"0"0"-25"16,3-156-45-16,-3 104 4 16,0 14-55-16,-23 5-21 15,-3 14-6-15,-11 13-26 16,-4 6-11-16,-8 0-8 16,-12 48 6-16,7 19 1 15,18 14 0-15,26 12-1 16,10 3 2-16,34 3-13 15,35 4-2-15,12-7 7 16,0-6 3-16,-12-12-3 16,-16-14-8-16,-19-16 1 15,-17-12 10-15,-14-18 1 0,-3-6 3 16,-7-6-7-16,-37-3 1 16,-15-3 6-16,-12 0-11 15,7 0-2-15,15 0 13 16,19 0 2-16,23 0 2 15,7 0-3-15,17-3-7 16,46-24-24-16,30-18 31 16,28-12 8-16,3-6-8 15,-14-3 0-15,-26 5 2 16,-31 10 20-16,-25 9 10 16,-19 9 10-16,-9 3 1 0,0 8 0 15,-3 5-21-15,-20 1-7 16,-4 11-6-16,-7 5-9 15,-3 0-4-15,-7 32-3 16,-2 26 7-16,13 8 1 16,13 3-1-16,20 1 0 15,0-10 0-15,27-6 0 16,30-18-2-16,13-12 2 16,13-21 0-16,7-3 2 15,-3-3 5-15,-3-27-4 16,-8-10 2-16,-8-1-2 15,-6-5 4-15,-8-2 1 16,-7 6 2-16,-10 6-7 16,-11 15 2-16,-9 9-5 15,-7 9 0-15,-7 3-3 0,5 0-6 16,-2 15-5-16,8 15 12 16,-2 0-6-16,-1 1 0 15,-2-8-2-15,-1-7 6 16,-5-5 1-16,-3-7 3 15,0-4 5-15,0 0 2 16,0 0 4-16,-31-15-7 16,-1-10-4-16,-6 4 2 15,1 7 0-15,8 4-2 16,2 10-3-16,4 0 0 16,3 4-4-16,0 29 2 15,3 5 5-15,7 5 0 0,10-4 0 16,0-6-1-1,0-9-5-15,16-6 2 0,12-9-2 16,1-9 6-16,1 0 2 16,4 0 4-16,-2-15 0 15,3-6 1-15,-9 0 8 16,-6 5-3-16,-12 5 3 16,-8 8-4-16,0 0 0 15,0-1 2-15,0 4-13 16,0 0-4-16,0 0-5 15,0 21 2-15,0 16 7 16,0 5 4-16,12-3-3 16,19-6 1-16,5-9-2 0,-2-6 2 15,9-9 2 1,1-9 3-16,5 0 1 0,9-9 1 16,2-21 7-16,-7-12 6 15,-3-6-12-15,-2-6 2 16,-5 0-1-16,0 0-7 15,-2 14 3-15,-12 13-6 16,-6 12-1-16,-5 15-2 16,-1 0-5-16,-2 7-2 15,5 26 3-15,-6 15-3 16,0 2 4-16,-1 5 3 16,-3-10 4-16,3-12 0 15,4-12 0-15,-3-6-4 16,1-9 4-16,2-6-1 0,11 0 1 15,5 0 4-15,7-9 2 16,10-15-5-16,1-6-3 16,-1-3 1-16,-1-9 0 15,2-6 1-15,2-4-2 16,-3 4 2-16,1 7-2 16,-11 10-2-16,-7 10 2 15,-10 9-1-15,-6 12-3 16,0 0-4-16,3 0 2 15,-3 0 1-15,-4 24 1 16,-3-3-2-16,-6 0 5 16,-1-6 0-16,-3-9-1 15,0-2 2-15,0-4 2 0,0 0-1 16,0 0 2-16,0 0 3 16,-3 0-1-16,-21-16-4 15,-4-5 0-15,2 6 4 16,3 3-4-16,0 3-1 15,2 9-3-15,-8 0-5 16,-8 6 2-16,-7 36-4 16,-2 12 9-16,12 6 1 15,17 1-1-15,17-4 0 16,0-9-1-16,31-12-2 0,18-12 2 16,9-15 2-1,8-9 0-15,7 0 1 0,5-21 1 16,-1-15 0-16,-7-9 1 15,-14-6 0-15,-8-6 1 16,-13-9 7-16,-17-7 1 16,-12-2 5-16,-6 0-2 15,0 5-2-15,-13 20 2 16,-7 13-3-16,3 19-2 16,8 13-1-16,1 5-9 15,2 0-3-15,-11 21-5 16,-3 23 8-16,-4 20 0 15,7 2 2-15,8 3-2 16,6 3 0-16,3 1 0 16,0-11 0-16,0-1-1 0,20-16-4 15,3-9 0 1,1-15-1-16,-1-12 1 0,0-9 3 16,14 0 2-16,16 0 0 15,8-15 2-15,8-12-1 16,-5 0 0-16,-10 3 1 15,-10 6-1-15,-15 5-1 16,-1 13-1-16,1 0-2 16,9 0 0-16,11 10-4 15,12 17-2-15,-1-3-17 16,7-6-7-16,-8-9-21 16,-5-9-12-16,-14 0-46 0,-13-15-68 15,-17-27-173 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3:18:53.15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62 738 818 0,'0'0'249'0,"0"0"-88"16,0 0-54-16,0 0-5 15,0 0-41-15,0 0-31 16,0 0-26-16,0 27-4 16,-14 44-6-16,-6 20 6 0,3 5 12 15,7-5 0-15,10-16-10 16,0-6 0-16,0-12 0 15,0-18-2-15,7-15 1 16,-4-12 0-16,1-12-1 16,-1 0 4-16,-3 0 5 15,0-27 7-15,0-33 55 16,4-27-44-16,2-21-25 16,5-16 1-16,-8-5 0 15,3-10-2-15,0-5 3 16,8 3-3-16,3 6 0 15,9 17-1-15,4 33-1 16,4 29-1-16,3 29-4 16,7 23-3-16,2 4-12 15,12 22 0-15,0 32 6 0,-6 18 1 16,-12 12-6-16,-28 1 1 16,-12 2 1-16,-3 0-9 15,-49 3-13-15,-12-5-36 16,-7-4-65-16,7-9-87 15,11-15-78-15,16-6-354 16</inkml:trace>
  <inkml:trace contextRef="#ctx0" brushRef="#br0" timeOffset="1008">398 1177 563 0,'0'0'205'0,"0"0"-42"15,0 0-16-15,0 0-8 16,0 0-37-16,38-157-31 16,-25 143-36-16,11 4-14 15,2 10-16-15,14 0-5 16,4 0-4-16,-1 31-5 16,1 13-2-16,-7 11 11 15,-11-4 0-15,-9 3 2 16,-17-6-2-16,0-9 0 15,0-6-4-15,-14-15-29 16,-12-12 9-16,6-6 22 16,6 0 2-16,5-6 5 0,9-21 2 15,0-12-3-15,0-12-2 16,26-10-2-16,20-8 0 16,9 3 0-16,-6 3 2 15,-5 18-2-15,-10 18 0 16,-17 15 0-16,-2 12 0 15,2 0-9-15,4 3-4 16,2 27 1-16,3 9 9 16,-3 0 1-16,2 1-4 15,-6-7 6-15,-2-4 0 16,0-8 1-16,-3-2-1 16,-2-11 1-16,-1-1-1 15,-8-7 1-15,0 0 2 16,0 0 2-16,8 0 4 0,2-3-1 15,4-22 2-15,3-8-4 16,3 0 1-16,-3 4 7 16,-6 4 0-16,-1 10-9 15,-13 9 1-15,0 4-3 16,3 2-3-16,5 0-12 16,9 0-5-16,-2 21 12 15,2-1 0-15,0-1 5 16,-4-2 0-16,-3-7 1 15,-3-1-1-15,-4-7 2 16,1-2-3-16,-4 0 2 0,3 0 3 16,4 0 8-1,4-6-1-15,1-15-1 0,2-2-9 16,3-2-1-16,-2 7 0 16,-1 9 0-16,3 7-1 15,-1 2-3-15,9 0-6 16,1 2 1-16,4 16-1 15,1 0 9-15,1-6 0 16,2-2 0-16,2-4 1 16,1-6 2-16,0 0-1 15,-4-6 8-15,-2-31-3 16,1-8 0-16,-4-12 0 16,-4-9 14-16,-7-3 9 15,-14-1 3-15,-3-1 1 0,0-2-3 16,0 7-15-16,0 8 0 15,0 23 0-15,-8 16-5 16,8 17-5-16,0 2-5 16,0 8-13-16,0 44-6 15,0 29 19-15,17 15 1 16,0 3-1-16,3-5 0 16,10-16-20-16,1-15-33 15,1-15-24-15,6-15-21 16,-6-17-41-16,-7-10-28 15,-16-6-25-15,-9 0-89 16,-20-4-294-16</inkml:trace>
  <inkml:trace contextRef="#ctx0" brushRef="#br0" timeOffset="1172">1705 840 467 0,'0'0'161'15,"0"0"-111"-15,0 0-17 16,225-18 66-16,-78 5-23 15,-1-4-29-15,-22-1-10 16,-34 5-21-16,-36 7-8 16,-37 6-8-16,-17 0-68 15,-20 0-152-15,-64 0-305 16</inkml:trace>
  <inkml:trace contextRef="#ctx0" brushRef="#br0" timeOffset="1530">1214 452 494 0,'0'0'178'16,"0"0"-29"-16,0 0-46 15,0 0-14-15,0 0-28 16,0 0-44-16,-82-48-17 15,82 71-6-15,0 14 6 16,0 5 0-16,23-6 0 0,17-9 0 16,4-12 4-1,2-12 14-15,-6-3 46 0,-7 0 32 16,-7-21-9-16,-6-6-22 16,-12-3-18-16,-8-6-1 15,0-3-24-15,-17 3-21 16,-23 9-1-16,-10 12-10 15,-1 15-9-15,11 0-62 16,21 11-51-16,19 26-72 16,36 5-101-16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3:18:55.73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364 478 816 0,'0'0'173'0,"0"0"-23"15,0 0-35-15,0 0-1 16,0 0-53-16,0 0-30 15,-73-114-31-15,60 156-14 16,-8 22 6-16,1 13 8 16,5 2 1-16,4-10 0 0,8-9 3 15,3-9-4-15,0-18 0 16,0-14 1-16,0-14 1 16,0-5-1-16,0 0 5 15,0-5 5-15,20-38 1 16,0-20 6-16,6-24-14 15,4-13 2-15,-2-8 3 16,-5-9-4-16,-3 6 0 16,-7 11 1-16,-10 32-2 15,-3 25 0-15,0 31 3 16,0 12-7-16,7 9-5 16,6 60-29-16,4 39 18 15,3 37 16-15,0 5 3 16,3-5-1-16,1-22-2 0,7-24-1 15,-8-26-36-15,-3-28-25 16,-7-18-24-16,-6-18-25 16,-7-9 16-16,0 0 73 15,0-21 17-15,-40-25-2 16,-20-4-11-16,-13-8 5 16,-8 1-11-16,-6 6 7 15,7 6 16-15,7 12 1 16,15 12 0-16,21 8 2 15,17 7 3-15,20 6-5 16,0 0 0-16,20 0-7 0,44 0 7 16,40 0 9-16,23 0 0 15,17-14 3-15,-8-20 13 16,-26-1-3-16,-32 2 22 16,-25-7 26-16,-16-2 9 15,-20-6 4-15,-11-3-23 16,-6-7-8-16,0 4-15 15,-14 6-9-15,-22 7-8 16,-1 10-2-16,3 16-12 16,2 15-6-16,-6 0-9 15,-5 52 1-15,-4 25 8 16,1 26-1-16,12 5 2 16,25 0-2-16,9-6 2 15,32-14-4-15,32-16 1 0,10-24-16 16,-1-17-8-16,4-25 10 15,-4-6 10-15,2-10 6 16,-2-38 2-16,-10-18-1 16,-2-9 5-16,-12-16-1 15,-19-5 5-15,-16-9 7 16,-14-3 3-16,0 6-5 16,-27 23-1-16,-13 25-2 15,3 30-4-15,1 24-6 16,-7 0-2-16,-2 57-10 15,-2 30 8-15,12 28-1 16,21 5 3-16,14-6 1 16,0-8-1-16,37-17-2 0,12-13 2 15,9-13-3 1,5-21-54-16,4-15-48 0,0-11-70 16,-7-16-99-16,-13 0-295 15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3:18:57.37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1071 716 0,'0'0'138'0,"0"0"-42"0,0 0 27 16,0 0-10-16,136-166-35 16,-58 95-26-16,1-11-18 15,-11-8 2-15,-21-3 4 16,-18-3 0-16,-18-1-13 16,-11 1 4-16,0 9-11 15,-37 8-12-15,0 23 1 16,4 19 3-16,2 20-10 15,8 13-2-15,-4 4-2 16,-7 46-9-16,-1 41 8 0,-6 33 2 16,21 15 1-16,9 7 0 15,11-7 1-15,0-9-1 16,24-14 0-16,16-16 0 16,11-20 0-16,-1-26-10 15,2-13-14-15,6-22 0 16,2-15 18-16,7 0 6 15,3-31 2-15,-10-19 7 16,-6-11-4-16,-15-11 2 16,-11-7 5-16,-19 2 3 15,-9 5-2-15,0 20-4 16,0 19 3-16,-6 15 2 16,-5 12-14-16,5 6 0 15,0 0-7-15,-8 24-7 0,-3 27 11 16,1 16 3-1,5 5 0-15,11-9-2 0,0-7 1 16,0-4 0-16,31-16-6 16,8-12-6-16,12-15 5 15,16-9 7-15,0 0 1 16,-1-18 6-16,-5-18-4 16,-15-9 2-16,-12 0 1 15,-7-9 2-15,-15-4 11 16,-4-2-4-16,-8 10 2 15,0 7-3-15,0 16-3 16,-17 12 1-16,3 6-9 16,8 9-2-16,3 0-7 0,-4 9-1 15,0 36-10 1,1 18 18-16,6 9 0 0,0-5-2 16,20-7-7-16,23-15-3 15,7-9-1-15,7-15 2 16,4-18 5-16,-1-3 5 15,-4 0 1-15,-5-27 3 16,-5-12 1-16,-10-6 0 16,-5-13-1-16,-18-5 9 15,-13 1 5-15,0-5 1 16,0 13-6-16,-27 9-4 16,-2 18-2-16,2 12-5 0,10 12-1 15,6 3-6 1,2 6-2-16,-2 36-3 0,5 18 11 15,6 6 0-15,0-2 0 16,14-8-1-16,26-10-3 16,10-10 1-16,3-12-2 15,7-18 3-15,1-6 0 16,-9 0 4-16,6-10-4 16,-12-23 4-16,-2-5 2 15,-13-5-3-15,-14-5 7 16,-14-2-4-16,-3-5 4 15,0 4 8-15,-31 6-9 16,-2 9-7-16,5 12 2 16,5 9-1-16,14 6-1 15,3 9-8-15,-5 0 3 0,1 38-10 16,3 17 15-16,0 8 3 16,7 0-3-16,0 3 0 15,11-12-2-15,25-6-1 16,10-15-3-16,18-14-5 15,14-13 10-15,5-6 1 16,4 0 0-16,-6-25 4 16,-12-16-2-16,-11-11 2 15,-15-8-2-15,-13-12 4 16,-10-6-1-16,-14-12 10 16,-6-3-5-16,0 2 2 15,-17 13-3-15,-9 17-5 0,2 26-2 16,7 16 2-16,8 17-4 15,3 2-7-15,-8 21-5 16,0 45-5-16,-2 21 17 16,6 19 3-16,6 2-3 15,4-3 0-15,0 0 1 16,0-12-1-16,0-12-2 16,24-17-7-16,10-25-7 15,1-12 6-15,12-15 2 16,10-12 7-16,7 0 1 15,3-21 3-15,-7-21-3 16,-17-3 6-16,-8-6 0 16,-17-3 0-16,-10-4 3 0,-8 7 4 15,0 6-3 1,0 18-1-16,-3 12-3 0,-2 9-5 16,5 6-1-16,0 3-13 15,0 36-8-15,0 18 19 16,0 13 0-16,11-7-2 15,15-6 2-15,5-6-7 16,-4-3 2-16,-7-12 6 16,-8-3 0-16,-7-6-1 15,-5-8 1-15,-8-4-13 16,-41-9-3-16,-21-4-11 16,-14-2-89-16,0 0-81 0,4 0-13 15,10-2-9 1,6-25-87-16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3:18:59.70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269 1224 42 0,'0'0'972'0,"0"0"-776"0,0 0-59 16,3-157-19-16,-9 134-19 16,-5 4-47-16,5 13-3 15,2 6-19-15,4 0-15 16,0 0-15-16,0 25-12 15,-7 41-3-15,-3 27 15 16,-4 24 4-16,-1 22-2 16,-5 5-1-16,0 15 1 15,-1 16-1-15,4 5 1 16,0-2 1-16,5-22-2 16,4-44-2-16,8-50 0 15,0-35-6-15,0-24 1 0,0-3 3 16,23-21 3-16,21-45 7 15,13-30 2-15,-2-21-6 16,-20-13 0-16,-21-2 0 16,-14 3-1-16,0 2 0 15,-43 19-2-15,-12 18-4 16,0 18 1-16,0 24-1 16,12 17 0-16,14 16-2 15,5 9 0-15,16 4-3 16,8-2 0-16,0 2 7 15,0-2-8-15,14 4-7 16,21 0-11-16,14 0 18 0,9 0 10 16,-3 0 4-16,0 0-2 15,-9 0-1-15,-9 0 2 16,-1 0-1-16,-13-2 6 16,-6-2 12-16,-14 4-4 15,-3 0-13-15,3 0-3 16,11 10-3-16,10 23-5 15,16 15 8-15,3 2 0 16,4 8 1-16,4-4 2 16,-7-6-3-16,-9-9 1 15,-12-8-1-15,-9-10-2 16,-14-13-3-16,0-2 3 16,0-6 1-16,0 0 1 0,0 0 0 15,-23 0 6-15,-6-12 5 16,4-15-6-16,12-9 2 15,10-9-7-15,3-3-3 16,7-9-2-16,27 6 3 16,-2 6 1-16,-9 14 1 15,-5 20 0-15,-9 5 0 16,2 6 0-16,3 0-7 16,9 0 3-16,6 8-1 15,-2 19-1-15,4 10 5 16,-8 8-7-16,0 2 8 15,0 5-1-15,1-10 1 16,-4-6 0-16,0-12 0 0,-6-12 0 16,-8-6 0-1,0-6 4-15,1 0 3 0,3 0 3 16,0-27 5-16,1-18-6 16,-8-9 10-16,-3-6 4 15,-3-9-7-15,-35-4 2 16,-8 7-8-16,-4 9-2 15,-1 9-6-15,5 21 4 16,8 9-5-16,9 15-1 16,3 3-7-16,-2 21-2 15,4 36 2-15,18 22 7 16,6 4 0-16,20-2-1 0,41-11 0 16,15-16 1-1,-2-21 0-15,-1-12 1 0,-6-18-1 16,-10-3 0-16,-3 0 6 15,-4-24-1-15,-10-12 0 16,-4-9 1-16,-11-4-3 16,-7 5 3-16,-10 11-2 15,-5 12 6-15,-3 9 6 16,0 12-8-16,0 0-8 16,0 0-11-16,0 0-6 15,0 35-3-15,10 13 19 16,3 4 0-16,8-4 1 0,-1-12-3 15,-3-15-2 1,-2-8 0-16,-1-11 0 16,3-2 5-16,7 0 1 0,5-18 9 15,5-15-5-15,-1-3-2 16,-8 3 4-16,-7 6-3 16,-4 2-3-16,-3 14 1 15,-8 8 0-15,0 3-2 16,3 0-8-16,1 0-5 15,3 21 0-15,11 9 8 16,-1 3 2-16,6 0 3 16,0-3 0-16,2-9 0 15,2-9-8-15,-10-6 8 16,0-6-2-16,6 0 2 16,9-18 7-16,5-21-2 0,-4-6 0 15,-10 2-2-15,-9 16 3 16,-6 10-1-16,-5 13 1 15,0 4-6-15,8 0-6 16,9 0-10-16,4 21 5 16,-7 10-44-16,-3 5-71 15,-14-6-107-15,-3-12-210 16</inkml:trace>
  <inkml:trace contextRef="#ctx0" brushRef="#br0" timeOffset="532">3548 186 35 0,'0'0'971'0,"0"0"-719"16,0 0-81-16,0 0-42 15,0 0-66-15,-58-157-25 16,32 149-15-16,-11-1-15 15,-7 3-1-15,-5 6-6 16,-2 0-1-16,1 0 0 16,0 0 0-16,2 0-1 15,-1 15 1-15,-4 6 0 16,5-3 2-16,1 3-2 16,7 0 1-16,11 3-1 15,5 15 0-15,10 22-7 0,8 20 6 16,6 23-1-16,0 17 1 15,0 9 1-15,0 7 2 16,0 8 1-16,0-1 8 16,0 3 6-16,-20 1 0 15,-6 0-2-15,2-10 7 16,7-12-11-16,3-14-3 16,14-25 1-16,0-21 1 15,0-27-4-15,0-21 0 16,4-12-4-16,10-6 4 15,6 0 3-15,20 0 5 16,20 0 4-16,13-15-8 16,11-6-6-16,0 6-4 0,-8 6-26 15,-5 9-72 1,-4 0-15-16,-15 0-29 0,0 12-96 16,-12 9-109-16,-4-3-302 15</inkml:trace>
  <inkml:trace contextRef="#ctx0" brushRef="#br0" timeOffset="950">3707 1552 639 0,'0'0'232'0,"0"0"-65"0,-37-205-16 15,25 160-12 1,1 12-15-16,5 15-37 0,6 8-31 15,-3 8-19-15,-1 2-11 16,-3 0-11-16,4 0-15 16,-7 0-7-16,-10 39-7 15,-3 21 14-15,0 18 3 16,9 13 1-16,11 2-4 16,3-3 1-16,20-9 1 15,32-17-2-15,20-19-1 16,7-24 1-16,8-19 6 15,-4-2-2-15,-8-21 3 0,-19-24 26 16,-16-15 9-16,-17-15-7 16,-15-12 8-16,-8-7-15 15,-14 1-14-15,-43 9-9 16,-27 21-1-16,-9 17-4 16,3 19-3-16,12 22-5 15,18 5 1-15,21 9-35 16,8 36-55-16,11 18-26 15,11 6-93-15,9-5-230 16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3:19:01.56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307 226 837 0,'0'0'224'0,"0"0"-30"16,0-175-46-16,-6 145-34 16,3 15-52-16,3 9-17 15,0 6-10-15,0 0-34 16,0 8-1-16,0 35-16 15,0 30 11-15,0 19 5 16,0 17 4-16,0 5 1 16,0-9 1-16,0-12-2 15,0-20-1-15,0-25-3 16,0-18 1-16,0-18 0 16,0-9-1-16,0-3 6 0,0 0 0 15,0-39 8 1,-21-15-12-16,-10-9-2 0,-12-7-2 15,-7-1 2-15,1 7-3 16,2 13 1-16,16 18-1 16,11 17 2-16,14 10 0 15,6 6-4-15,0 0-7 16,0 10-7-16,37 23 9 16,16 6 9-16,17-6 1 15,10-12-2-15,7-9 2 16,-3-12 3-16,-7 0 1 15,-18 0-2-15,-19 0 1 0,-12 0 2 16,-15-5 4 0,-10 5 4-16,-3 0 1 0,0 0-2 15,0 0-4-15,0 0-8 16,-3 0-2-16,3 0-4 16,0 20-6-16,0 16 3 15,3 12 9-15,25 0 2 16,-2 1-1-16,1-13-1 15,7-9 0-15,1-9 2 16,16-15-2-16,16-3 4 16,9 0 2-16,5-30 4 15,-18-13-4-15,-22 1 5 16,-21-3 20-16,-20-5 4 16,0-2-15-16,-30 1-4 15,-27 0-16-15,-7 12-2 0,1 9-4 16,13 14 2-16,13 14-4 15,6 2-42-15,12 15-39 16,-5 33-30-16,17 9-81 16,7-3-123-16,0-8-415 15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3:19:12.37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3715 486 722 0,'0'0'197'16,"0"0"-52"-16,0 0-26 0,0 0 5 15,-52-177-37 1,24 144-10-16,1 5-29 0,-2 8-15 16,6 10 7-16,-1 7-13 15,-7 3-12-15,-1 0-7 16,-16 42-8-16,-2 21 0 16,-3 28 1-16,5 11 2 15,22 30-2-15,26 10-1 16,11 5 1-16,59-2 2 15,30-25-6-15,28-24 5 16,22-36-2-16,6-27 1 16,4-27-1-16,-13-6 3 0,-16-21-2 15,-24-27 2 1,-24-9 0-16,-13-15 3 0,-12-22 7 16,-4-29 14-16,-15-24 3 15,-15-7-6-15,-24-2-5 16,-7 20-7-16,-66 22 14 15,-37 21-20-15,-41 21-1 16,-30 21-4-16,-5 20 2 16,8 20-3-16,38 11 0 15,45 0-6-15,46 42-6 16,26 18-28-16,19 18-27 16,4 15-23-16,4 0-61 15,33 0-129-15,12-2-128 16</inkml:trace>
  <inkml:trace contextRef="#ctx0" brushRef="#br0" timeOffset="329">3810 664 780 0,'0'0'162'0,"0"0"-51"15,0 0-7-15,0 0-49 16,0 0-32-16,0 0-6 0,130-54-2 16,-100 81 15-1,-24 11-17-15,-6 13-8 0,0 7 13 16,-27 2 2-16,-16-6-12 16,0-15 2-16,13-12-10 15,10-9 0-15,12-12 1 16,5 0 5-16,3-6-6 15,0 0-2-15,31 0-2 16,36 0 3-16,20 0 1 16,20 0 0-16,-4 0-27 15,-27 0-134-15,-35 0-184 16</inkml:trace>
  <inkml:trace contextRef="#ctx0" brushRef="#br0" timeOffset="938">3197 1550 697 0,'0'0'184'15,"0"0"-28"-15,0 0-23 16,0 0-7-16,0 0-29 16,0 0-35-16,-93-126-23 15,59 126-3-15,-9 0-12 0,-21 37-11 16,-19 25 9-1,-21 29 1-15,-22 20-3 0,-9 15 4 16,2 13-4-16,6 2-1 16,17 9-6-16,3 4-3 15,14-9-4-15,18-19-1 16,23-28 2-16,21-37-6 16,21-31 3-16,7-15-3 15,3-11-2-15,0-4 2 16,0 0 1-16,0 0 0 15,0 0-2-15,0-4-2 16,0-11-75-16,0 9-54 16,-37 6-86-16,-26 0-288 15</inkml:trace>
  <inkml:trace contextRef="#ctx0" brushRef="#br0" timeOffset="1433">577 3024 710 0,'0'0'200'0,"0"0"-88"16,0 0-45-16,0 0 26 16,0 0-35-16,0 0-16 15,148-104-7-15,-85 100-10 16,1 4-5-16,-4 0-4 0,-10 0-5 15,-13 0-9 1,-11 9 0-16,-13 15-2 0,-8 3 0 16,-5 6-2-16,0 1 2 15,-5 1 1-15,-18 5 5 16,2-4-6-16,6-6 2 16,-2-3 0-16,14-9-2 15,3-3-12-15,0-3 1 16,6 3 0-16,20-3 7 15,15-3 4-15,8 1 2 16,9-5 0-16,8 7 2 16,1 6-4-16,-10 3 1 0,-13 4-1 15,-18 4 5-15,-18 11 0 16,-8 5 8-16,-14 3 8 16,-43-3-11-16,-19-6 1 15,-8-9-2-15,3-12-9 16,15-6-21-16,16-9-72 15,19-3-58-15,19 0-53 16,12-48 27-16,9-42-39 16,40-33-157-16</inkml:trace>
  <inkml:trace contextRef="#ctx0" brushRef="#br0" timeOffset="1800">1222 2546 511 0,'0'0'151'15,"-29"-222"-30"-15,-15 146 3 0,-10 32 31 16,-16 28-54-1,-27 16-69-15,-26 39-3 0,-27 54 3 16,-18 34 17-16,10 26 6 16,19 24-18-16,32 28 0 15,46 18 8-15,41 3-24 16,20-4-8-16,67-23-6 16,40-28 2-16,43-18-7 15,38-29 6-15,35-46-1 16,39-48 6-16,8-36-2 15,4-85-1-15,-19-40-5 16,-35-32 0-16,-44-23 4 0,-48-28 4 16,-62-9 3-1,-66-5 9-15,-35 3-12 0,-100 17-5 16,-45 21-8-16,-28 34-2 16,-12 45 2-16,9 38-5 15,25 43-4-15,39 27-12 16,46 0-23-16,58 49-28 15,43 20-41-15,52 12-128 16,99-6-53-16,60-18-196 16</inkml:trace>
  <inkml:trace contextRef="#ctx0" brushRef="#br0" timeOffset="2302">3897 1352 153 0,'0'0'680'15,"0"0"-509"-15,0 0 0 16,0 0-39-16,0 0-33 16,0 0-41-16,35-105-39 15,113 153-8-15,59 24 55 16,40 18-35-16,21 24-8 15,7 28-3-15,5 15 4 16,1 7-4-16,-8 2 4 16,-8-21-7-16,-19-19 5 15,-29-21 4-15,-29-24-14 16,-47-21-2-16,-45-27-1 16,-39-12-2-16,-30-17-3 15,-13-4 0-15,-11 0 2 0,0 0 3 16,-3-25-9-1,0-2-22-15,0 10-80 0,-20 17-44 16,-27 0-176-16,1 33-286 16</inkml:trace>
  <inkml:trace contextRef="#ctx0" brushRef="#br0" timeOffset="2709">6921 2982 872 0,'0'0'207'16,"0"0"-70"-16,0 0-43 15,0 0 18-15,0 0-34 0,0 0-41 16,-7-51-20-16,7 51-16 16,0 0-1-16,0 21 0 15,0 16 7-15,0-4 6 16,0 2-5-16,11 5 2 15,1-5-8-15,2 8 6 16,3-4-4-16,3-3-1 16,3 0 0-16,1 3-3 15,2-6 2-15,-3 0 1 16,0-6-2-16,-5-2-1 16,-5-4 0-16,-6 2 2 15,-7 2-1-15,0-1-1 16,-17 3 0-16,-21-6 7 0,-8-9-7 15,-1-3-27-15,1-6-36 16,-1-3-55-16,7 0-48 16,6-18-70-16,8-31 25 15,9-20-11-15,10-14 19 16</inkml:trace>
  <inkml:trace contextRef="#ctx0" brushRef="#br0" timeOffset="2744">6921 2982 143 0</inkml:trace>
  <inkml:trace contextRef="#ctx0" brushRef="#br0" timeOffset="2827">6921 2982 143 0,'-74'-18'395'0,"100"-9"-243"0,22 4-48 15,19 1-23-15,17 4-38 16,12 6-22-16,2 3-18 16,-12 9-3-16,-7 0-9 0,-12 0-132 15,-10 0-204 1</inkml:trace>
  <inkml:trace contextRef="#ctx0" brushRef="#br0" timeOffset="3239">7492 2387 657 0,'0'0'191'15,"-183"-133"-54"-15,65 85-48 16,-12 19 29-16,-17 19-24 16,-13 10-33-16,6 37-15 15,20 40-5-15,27 37-22 16,34 25-1-16,29 21-2 15,21 32 3-15,20 16-7 0,3 14 14 16,33 3-13-16,56-22-3 16,56-45 1-16,59-52 8 15,46-67-2-15,48-39-4 16,26-66 13-16,-10-40-10 16,-30-17-4-16,-56-9 22 15,-65-12 3-15,-53-16 3 16,-50-8-18-16,-49-4-9 15,-11 4-6-15,-77 8-1 16,-43 25-6-16,-35 27-4 0,-31 30 1 16,-25 36-13-1,-14 26-22-15,-4 16-12 0,21 22-21 16,21 38-27-16,24 18-73 16,16 9-156-16,2-3-219 15</inkml:trace>
  <inkml:trace contextRef="#ctx0" brushRef="#br0" timeOffset="3802">1390 4492 731 0,'0'0'309'0,"0"0"-118"16,0 0-78-16,0 0-4 16,0 0-38-16,0 0-56 15,-23 16-7-15,106 80-3 16,27 33 26-16,30 24-11 16,18 19-4-16,19 21-5 15,3 26-1-15,1 12-9 0,-15 1 5 16,-25-21-6-1,-28-46 0-15,-38-48-43 0,-32-38-86 16,-23-31-160-16,-11-24-303 16</inkml:trace>
  <inkml:trace contextRef="#ctx0" brushRef="#br0" timeOffset="4179">3091 6363 569 0,'0'0'242'0,"0"0"-97"15,0-157-10-15,-14 124-10 16,-19 12-24-16,2 19-27 0,-5 2-43 16,-4 0-26-1,0 35 3-15,3 11-1 0,10 2-3 16,21 0-4-16,6-5-2 16,3-10 0-16,27-4 0 15,10-8-1-15,0-9-16 16,-3-5 2-16,4-7-11 15,-9 0 19-15,-5 0 9 16,-10-7 0-16,-3 7-2 16,-5 0-1-16,8 7 1 15,-3 34-4-15,-5 17 6 16,2 11 5-16,-8 6 11 16,-3 12-6-16,0-6-3 15,0-5 0-15,0-13 1 16,3-24-8-16,7-18-6 0,0-12-93 15,4-9-112 1,13 0 31-16,8-48 5 0,17-21-116 16</inkml:trace>
  <inkml:trace contextRef="#ctx0" brushRef="#br0" timeOffset="4515">3455 6243 358 0,'0'0'171'0,"-90"-280"-22"15,26 141-13-15,-5 16 11 16,-9 28-21-16,1 25 7 15,-6 37-35-15,-17 33-30 16,-24 39-37-16,-21 81-18 16,-8 61-3-16,13 39 5 0,30 20-1 15,42 10 2-15,50 5-2 16,18 10-11 0,62-9 13-16,44-28-16 0,32-47-1 15,19-73 1-15,14-69 2 16,13-39 8-16,7-87-3 15,3-46-3-15,-5-29 6 16,-19-33-4-16,-29-16 2 16,-54-5-2-16,-67 2-4 15,-40 6 0-15,-90 16-2 16,-47 21-1-16,-27 32-28 16,-7 37-19-16,11 42-22 15,36 33-36-15,51 27-24 0,56 8-80 16,37 23-174-16</inkml:trace>
  <inkml:trace contextRef="#ctx0" brushRef="#br0" timeOffset="4899">7676 3981 742 0,'0'0'201'0,"0"0"-56"15,0 0-21-15,50-162 0 16,-50 162 1-16,-46 45-81 15,-55 63-30-15,-47 52 20 16,-25 38 5-16,-1 13-8 16,18 2-5-16,15-6-5 15,30-5-3-15,25-16-12 16,36-29-2-16,33-30-4 16,17-34 0-16,6-30 0 15,28-21-6-15,-10-12-44 16,-4-6-80-16,-20-3-143 0,0-3-241 15</inkml:trace>
  <inkml:trace contextRef="#ctx0" brushRef="#br0" timeOffset="5708">6232 6158 874 0,'0'0'141'15,"0"0"-56"-15,0 0-17 16,0 0-24-16,241-62-18 16,-75 29 39-16,-5 2-14 0,-40 14-21 15,-48 10-7-15,-46 7-8 16,-27 0-4-16,0 28-7 16,0 44-1-16,-38 33 43 15,-11 36 2-15,-4 10-10 16,2 5-9-16,15-9-2 15,19-20-11-15,14-25-8 16,3-24-3-16,0-20-4 16,0-23-1-16,3-22-31 15,3-13-49-15,18-19-18 16,2-35-72-16,-1-27-202 16,-22 6 86-16,-3 11 196 15,-37 10 67-15,-24 9 23 0,-5 9 6 16,-1 12 18-1,6 3 46-15,15 9 34 0,23 7 18 16,12 1-20-16,11 1-1 16,0-3-23-16,14-3-45 15,46-9-16-15,27-12-1 16,26-12 3-16,14-10-4 16,-6-8-6-16,-17-9-7 15,-17-6 3-15,-20 0-2 16,-27 6 0-16,-20 8 0 15,-20 11 2-15,0-2 5 16,-20-8 12-16,-20-3-1 16,-4-12-1-16,-10-9 11 15,-6-9 9-15,-13-7-13 0,-14 4-14 16,-17 9 10-16,-17 21-7 16,-12 23-12-16,-10 26 10 15,-4 17-12-15,0 29-2 16,2 56 0-16,1 47 3 15,8 58 0-15,19 38 3 16,37 42 7-16,46 35 4 16,34 19 2-16,91 10-5 15,66-21 11-15,51-51-18 16,35-82-4-16,17-84 1 16,1-90 5-16,-4-54-8 15,-6-87 2-15,-24-55 5 16,-26-38-2-16,-53-24 4 0,-79-16-3 15,-69-6-3 1,-43 13-4-16,-78 14-39 0,-29 33-55 16,-4 34-40-16,15 35-54 15,15 28-81-15,29 21-397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1:52:45.44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133 424 696 0,'0'0'207'0,"0"0"-52"16,0 0-21-16,0 0 6 16,-17-153-54-16,14 135-26 0,3 6-9 15,-3 6-8 1,3 6-19-16,0 0-16 0,0 0-8 16,0 9-8-16,0 24 6 15,9 12 2-15,14 7 1 16,2-2-1-16,1-1 1 15,-2-11 0-15,-1-4 1 16,-6-19-1-16,-5-3 1 16,-4-9-1-16,-2-3 0 15,-3 0 5-15,8-15 6 16,2-21 18-16,7-6-11 16,-3 0-1-16,-3-1-13 15,-2 1 1-15,-6 9-3 16,2 6 0-16,-8 6-1 0,0 13-2 15,0 8-23-15,0 0-46 16,0 0-40-16,0 2-84 16,0 25-113-16,0-2-33 15</inkml:trace>
  <inkml:trace contextRef="#ctx0" brushRef="#br0" timeOffset="874">575 259 617 0,'0'0'199'16,"0"0"-49"-16,0 0 6 15,0 0-21-15,0 0-31 0,0 0-49 16,-17-57-22 0,17 57-19-16,0 0-14 0,0 0-7 15,0 18 3-15,0 12 4 16,0 6 2-16,0 4-1 15,0-5 4-15,0 1-2 16,0-5 1-16,0-2-3 16,0-4 1-16,0-10-1 15,12 3 0-15,8-9-2 16,8-3-1-16,8-3-2 16,7-3 4-16,1 0-1 15,-4 0 1-15,-6 0 1 0,-11 0-1 16,-2 0 1-16,-9-6 2 15,-4 0-1-15,-2-4 3 16,-3-1 2-16,-3-1 0 16,0 0 6-16,0-7 14 15,0 11-2-15,0-5-1 16,0 7-1-16,0 6 1 16,0 0-14-16,0 0-1 15,0 0-6-15,0 0-3 16,0 0-10-16,0 10 4 15,0 13 3-15,0 8 3 16,0 2 0-16,0-3 2 16,0 0 1-16,0-9-1 15,0-3-2-15,0-6 0 16,6-6 1-16,2-6-1 0,-8 0-3 16,3 0 3-16,-3 0 5 15,0 0 8-15,6-9-6 16,-3-27 6-16,5-3-10 15,-2 0 0-15,-3-6 0 16,-3-1 2-16,0 2-2 16,0-1 6-16,0 5-8 15,0 13 1-15,0 9-1 16,0 12-1-16,0 6-3 16,7 0-2-16,10 0-7 15,0 6 3-15,3 12 5 16,-3 7-2-16,-8-2 6 0,-1-2-5 15,-2 0 5-15,-6-3 0 16,0-3 0-16,0-3-3 16,0 1-4-16,0-1 3 15,-17 3 3-15,-9-1-9 16,6-4 10-16,9-1 0 16,11-3-3-16,0 0 0 15,0 0 1-15,7 5 0 16,23 5 2-16,4-5-3 15,6 5 5-15,4-1-2 16,5-3 0-16,1 0-7 16,4 0-48-16,-13-3-38 15,-15-3-152-15,-20 3-165 0</inkml:trace>
  <inkml:trace contextRef="#ctx0" brushRef="#br0" timeOffset="16879">344 211 295 0,'0'0'327'0,"0"0"-191"0,0 0-17 15,0 0-4-15,0 0-9 16,12-163-13-16,-7 146-47 15,-5 1 12-15,3 8-15 16,0 5-10-16,0-1-3 16,-3 4-9-16,0 0-5 15,0 0-7-15,0 0-8 0,0 0-1 16,0 7-9 0,-17 28 8-16,-15 25 1 0,-12 13 16 15,1 5-3-15,2 10 3 16,10-5 1-16,2 2-8 15,-1-1 1-15,-1-6-2 16,2-6-6-16,6-14 4 16,9-22-2-16,11-15-2 15,3-15 0-15,0-6-1 16,0 0 3-16,-3 0 7 16,3 0-2-16,0 0 26 15,0-19 0-15,0-16-24 0,3-13-5 16,17-6-6-1,6 0-4-15,-3-1 2 0,-2 4-31 16,-4 9-30-16,-5 9-29 16,-4 11-48-16,1 22-58 15,2 0-96-15,9 0-421 16</inkml:trace>
  <inkml:trace contextRef="#ctx0" brushRef="#br0" timeOffset="19105">717 154 385 0,'0'0'245'15,"0"0"-87"-15,0 0-9 0,0 0 13 16,0 0-51 0,0 0-4-16,0-25-33 0,0 25-12 15,0 0-18-15,0 0-27 16,-6 4-15-16,-20 38 7 15,-11 22-8-15,-13 17 20 16,-4 2 7-16,4 8-10 16,4-10 0-16,5 0-7 15,13-6-2-15,10-5-6 16,1-10 1-16,6-6-1 16,2-12-1-16,2-6-1 15,3-12 0-15,1-9-1 0,0-9-4 16,3-6-23-1,0 0-29-15,0 0-32 0,0 0-33 16,10-6-60-16,29-33-87 16,15-12-159-16</inkml:trace>
  <inkml:trace contextRef="#ctx0" brushRef="#br0" timeOffset="19481">1108 355 463 0,'0'0'196'0,"0"0"-45"0,0 0-26 15,0 0-7 1,0 0-21-16,0 0-38 0,25-93-13 16,-25 93-1-16,0 0-10 15,0 0-12-15,0 0-23 16,-11 39 6-16,-26 13-6 15,-7 19 15-15,-8 5 2 16,-3 8 6-16,6 3 15 16,2 4-15-16,10 2-6 15,5-9-6-15,7-9 4 16,6-15-9-16,5-21 2 16,11-12-7-16,3-11 1 15,0-7-1-15,0-7-1 16,0 2 0-16,0-4-4 15,0 0-59-15,0 0-35 0,0 0-31 16,0-12-25-16,17-24-150 16,13-7-242-16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3:19:1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634 355 428 0,'0'0'541'0,"0"0"-382"16,-102-162-29-16,81 144-23 15,1 18-37-15,-3 21-32 0,-2 69-36 16,-4 49 4-16,6 44 12 16,13 19 0-16,10-1-1 15,0-12-7-15,27-26-6 16,8-31-2-16,-1-35-2 15,-7-31-5-15,-7-27-36 16,-12-18-47-16,-5-21-9 16,-3 0 30-16,-3-39 52 15,-45-25-38-15,-16-11 43 16,-20 3 3-16,-3 9-17 16,1 15 3-16,13 12 13 15,19 15 5-15,24 12-1 16,24 9 8-16,6 0-8 15,26 0-4-15,64 9 8 0,43-3 14 16,49-6-7-16,21-12 6 16,-9-33 5-16,-33-12 23 15,-37-12 14-15,-37-16 10 16,-34-17 5-16,-19-10-22 16,-25-8-9-16,-9 9 1 15,0 21-4-15,-12 27-9 16,-9 26 2-16,4 26 3 15,3 11-11-15,2 54-21 16,-8 48-3-16,0 39 2 16,3 21 2-16,6 4 1 0,11 2-2 15,0-11 0 1,0-19 0-16,0-17-5 0,20-34-56 16,5-27-102-16,-2-23-101 15,10-32-85-15,16-5-283 16</inkml:trace>
  <inkml:trace contextRef="#ctx0" brushRef="#br0" timeOffset="480">1501 1318 481 0,'0'0'125'16,"0"0"-69"-16,0 0 0 16,0 0 55-16,249-51-39 15,-148 39-12-15,-3-10-23 0,-19-5-3 16,-22-2 15-1,-17-4 12-15,-19-3 7 0,-21-1 11 16,0-2-31-16,-14 3-29 16,-36 12-15-16,-14 18-4 15,-13 6-5-15,-4 21 5 16,5 36 0-16,13 16 3 16,19 8 2-16,27 3-5 15,17-6 6-15,7-6-3 16,47-12-1-16,12-18-1 15,15-17-1-15,18-25 0 16,13 0 1-16,4-46 0 0,-3-14 2 16,-12-12 2-1,-20-6 3-15,-18-3 3 0,-19 5 14 16,-15 10 6-16,-9 21 8 16,-13 18-11-16,-3 18-2 15,-1 9-25-15,0 3-1 16,0 45-26-16,1 21 24 15,-4 16 4-15,6-7 0 16,5-9 2-16,12-12-1 16,-3-14-3-16,9-14-7 15,2-8-45-15,-1-15-23 16,7-6-51-16,-10-12-81 16,-10-39-129-16,-14-18-299 15</inkml:trace>
  <inkml:trace contextRef="#ctx0" brushRef="#br0" timeOffset="736">2637 515 466 0,'0'0'143'0,"0"0"-27"15,0 0 12-15,-181-69-38 16,154 90-54-16,24 29-13 16,3 8-16-16,37-4 5 15,30-15-4-15,3-18 7 16,-13-15 10-16,-18-6 28 15,-14 0 18-15,-16-12 9 16,-9-15-6-16,0-3-48 16,-26 6-26-16,-29 3-4 0,-8 15-19 15,7 6 6 1,8 0-105-16,22 45-6 0,23 18-24 16,3 12-58-16,3 12-112 15</inkml:trace>
  <inkml:trace contextRef="#ctx0" brushRef="#br0" timeOffset="1851">2944 1273 384 0,'0'0'232'15,"0"0"-44"-15,0 0-32 16,0 0-19-16,174-165-20 16,-174 126-35-16,0 5-27 15,-7 7-44-15,-33 12-11 0,-3 12-3 16,-12 3-3-1,3 3 3-15,-3 30 0 0,17 6 3 16,10 4 0-16,18-1 2 16,10-3-2-16,0-6 0 15,18-3 0-15,17-6 1 16,2-6 1-16,1 0-2 16,-9 0 3-16,2 12-1 15,-8 21-1-15,4 18-1 16,-1 31 6-16,-3 14 16 15,1 15 9-15,-4 16 24 16,0 14-8-16,3 18 14 16,-3 7-32-16,-9-3 3 15,-5-13-4-15,-6-14-10 0,0-23-7 16,-11-25 1-16,-18-37-5 16,-4-33-2-16,-11-36-1 15,-6-3 7-15,-11-60 5 16,3-30-8-16,9-30-8 15,23-25-4-15,26-21-11 16,3-14-18-16,61-4-6 16,37 7 0-16,26 9 5 15,26 5 1-15,11 7 7 16,-7-3 13-16,-20 5 13 16,-27 0 0-16,-36 7 7 15,-31 3-5-15,-33 12 0 16,-10 17 2-16,-13 25 8 0,-24 30 10 15,8 26-14-15,5 23 6 16,0 14-9-16,-3 30-5 16,-2 42-4-16,2 27 4 15,13 9 0-15,14 4 6 16,0-4-4-16,21-15 0 16,16-8-1-16,-2-20 4 15,0-19-2-15,-6-13-3 16,2-15 2-16,-11-9 1 15,0-6-2-15,7-3 2 16,-1 0 1-16,4 0 1 16,4-9-5-16,0-6 3 0,-5 6 0 15,-6 0-2-15,7 9-1 16,4 0-1-16,3 0-6 16,10 18 4-16,2 0 0 15,9-6 2-15,8-12-1 16,-2 0-2-16,6 0 4 15,-4-33 1-15,-5-16 3 16,-1-19 0-16,-7-16-2 16,-5-28 4-16,-9-20-3 15,-11-16 5-15,-25-5-3 16,-3 3-1-16,-14 15 4 16,-30 17 13-16,1 33-6 15,0 31 2-15,10 33 0 16,-4 21-2-16,-7 37-15 15,-2 56-4-15,-5 36 2 0,18 15 1 16,27 13 1-16,6-1-1 16,23-2 1-16,24-16-1 15,-4-17-18-15,1-34-42 16,-7-27-36-16,-8-27-34 16,-9-18-59-16,-7-15-29 15,-8 0-13-15,-5-30 85 16,0-15-58-16,0-4 110 15,-8 1 95-15,-12 0 90 16,-1 9 45-16,12 3-8 16,6 9 0-16,3 0-22 15,26 3-68-15,52 3-37 0,29 0-5 16,20 6-65-16,-11-1-115 16,-15 5-182-16</inkml:trace>
  <inkml:trace contextRef="#ctx0" brushRef="#br0" timeOffset="2058">5637 704 588 0,'0'0'175'16,"0"0"-118"-16,0 0-3 15,234-51 34-15,-143 42-34 0,-4 3-36 16,-17 6-12-16,-20 0-5 15,-24 0-1-15,-26 15-68 16,-6 15-112-16,-58 9-11 16,-19 3-220-16</inkml:trace>
  <inkml:trace contextRef="#ctx0" brushRef="#br0" timeOffset="2173">5694 960 222 0,'0'0'214'0,"0"0"-47"15,0 0-47-15,0 0 40 16,200 24-25-16,-79-24-80 15,-3-6-35-15,-16-3-16 16,-18 9-4-16,-27 0-190 16,-24 0-522-16</inkml:trace>
  <inkml:trace contextRef="#ctx0" brushRef="#br0" timeOffset="22013">7149 807 608 0,'0'0'179'15,"0"0"-12"-15,-38-202-12 16,21 142-14-16,5 11-18 15,9 10-33-15,3 7-17 16,6 5-37-16,47 3-22 16,21 5-10-16,10 11-2 15,-5 8-2-15,-8 0 1 16,-21 27-2-16,-24 20 0 16,-23 17-7-16,-3 14 4 0,-35 9 4 15,-32 6 7-15,-11-8-5 16,6-16 4-16,14-18-4 15,21-18 5-15,20-12-3 16,17-6-4-16,0-3 0 16,20 1 0-16,51-7 2 15,36-6 4-15,33 0-3 16,13 0-3-16,-12-10-3 16,-34 4-30-16,-43 6-40 15,-35 0-61-15,-29 18-85 16,-12 18-73-16,-52 1-189 15</inkml:trace>
  <inkml:trace contextRef="#ctx0" brushRef="#br0" timeOffset="22199">6908 1411 547 0,'0'0'263'0,"0"0"-121"16,0 0 46-16,0 0-92 15,203-3-59-15,-9-15 16 16,37-6-31-16,3-3-21 15,-40 9-1-15,-47 9-20 16,-71 9-109-16,-53 0-64 16,-23 2 20-16,-49 26-31 15,-55 8-320-15</inkml:trace>
  <inkml:trace contextRef="#ctx0" brushRef="#br0" timeOffset="22337">7429 1544 139 0,'0'0'316'15,"-211"42"-132"-15,168-36 38 0,34-6-19 16,29 0-23-16,96-4-84 15,72-31-22-15,55-19 1 16,17-7-56-16,-25 7-11 16,-48 9-6-16,-50 15-2 15,-57 15-88-15,-40 3-202 16,-27-3-335-16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3:19:42.55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310 692 582 0,'0'0'175'0,"0"0"-27"16,-39-202-21-16,25 151 21 15,11 18-11-15,3 12-34 16,0 18-22-16,0 3-25 16,-3 0-38-16,-5 27-18 15,-1 51 3-15,-15 36 5 16,-2 25 26-16,-11 2-10 15,0-9-11-15,4-5 6 16,-1-13-10-16,11-21-2 16,9-26-7-16,8-34 4 0,6-24-2 15,0-9-2-15,0 0 11 16,0-54 5-16,0-42 24 16,20-43-38-16,9-29 4 15,2-25-6-15,-14-6 3 16,-11 7 1-16,-6 20-4 15,0 49 1-15,0 41 0 16,0 50 1-16,0 26-2 16,13 6-7-16,24 60-13 15,20 42 15-15,13 42 5 16,3 34 0-16,-5 11-3 16,-1-2 2-16,-11-9 1 15,-5-31 0-15,-15-30 0 0,-5-38 0 16,-11-40-1-16,-8-30 0 15,8-9 1-15,11-54 4 16,19-37 6-16,10-38 0 16,4-33-2-16,-11-19 5 15,-10-12-5-15,-20 4-3 16,-15 33-1-16,-8 44-4 16,0 46 0-16,0 36 0 15,-14 21-3-15,8 9-16 16,6 3-46-16,0 45-28 15,0 25 20-15,0 23-60 16,17 18-86-16,16 15-69 0,7 10 28 16,-6-1 21-16</inkml:trace>
  <inkml:trace contextRef="#ctx0" brushRef="#br0" timeOffset="329">1252 1115 582 0,'0'0'185'0,"0"0"-51"16,0 0 5-16,0 0-5 15,0 0-10-15,5-162-44 16,-22 160-26-16,-14 2-31 16,-5 15-11-16,-7 39-8 15,3 18 0-15,13 9-2 16,16 3-1-16,11-12-1 16,3-14 0-16,38-23 0 15,5-14 0-15,8-17 0 0,-1-4 8 16,-2-12 9-16,-7-34 43 15,-9-8-12-15,-11-9-11 16,-13 0-6-16,-11-3-3 16,0 5-6-16,-11 11 5 15,-33 7-21-15,-15 20-3 16,-4 13-3-16,5 10-7 16,9 6-31-16,15 37-37 15,24 11-31-15,10 9-73 16,0 3-166-16,36 0-208 15</inkml:trace>
  <inkml:trace contextRef="#ctx0" brushRef="#br0" timeOffset="491">1818 1327 901 0,'0'0'153'0,"0"0"15"15,0 0-11-15,0 0-66 16,0 0-61-16,0 0-30 15,-14-91-58-15,14 97-146 16,0 15-118-16,3-5-594 16</inkml:trace>
  <inkml:trace contextRef="#ctx0" brushRef="#br0" timeOffset="1207">2362 984 749 0,'0'0'245'0,"0"0"-63"16,0 0-18-16,0 0-29 16,0 0-48-16,0 0-45 15,-57-87-33-15,48 128-4 16,-5 16-6-16,1 9 2 16,10-2-1-16,3-10 5 15,0-12-5-15,13-9-3 16,13-21-3-16,5-6 5 15,-8-6 0-15,0 0 1 16,-2-27 4-16,-7-15 3 0,-11-9-3 16,-3-6-1-16,0-4 10 15,0-1 3-15,-28 1 2 16,-5 7-7-16,-7 15-6 16,-3 9 4-16,-1 15-9 15,-6 15 0-15,10 0-5 16,3 30-2-16,14 27 7 15,20 3 0-15,3 4-1 16,23-8-2-16,47-10-2 16,16-13 5-16,15-18-1 15,6-15 4-15,0 0-1 16,-11-31 0-16,-15-11-2 16,-21-8 9-16,-19-14-5 15,-18-11 13-15,-14-9 8 0,-9-6-6 16,0 11-1-16,-3 17-5 15,-20 22-5-15,0 19 1 16,2 18-3-16,-11 3-6 16,-11 60 0-16,-12 52-2 15,-5 44 1-15,7 36 2 16,13 22-1-16,9 15 4 16,12 11-1-16,-1 10-1 15,-3 11-1-15,9-14 1 16,14-33-2-16,0-67-10 15,14-72-11-15,18-54 15 16,6-21 6-16,5-44 1 0,10-35 12 16,1-29-7-16,-22-6 2 15,-21 2-5 1,-11 7-2-16,-23 15-1 0,-37 11-5 16,-15 17-31-16,2 10-27 15,13 13-26-15,33 9-42 16,27-3-154-16,27-15-354 15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3:19:45.38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1266 930 0,'0'0'179'15,"0"0"-106"-15,0 0 34 16,0 0 18-16,0 0-63 16,0 0-23-16,46-190-24 15,29 118-1-15,15-12-1 16,3-12-4-16,-7-13-2 16,-14-8 5-16,-23-7 7 15,-19 5-8-15,-19 10 8 16,-11 21-1-16,0 22-4 15,-31 18 0-15,-2 19-4 0,10 14-6 16,0 11-4-16,2 4-3 16,-5 36-4-1,-5 46 0-15,-1 35 7 0,4 28 0 16,12 11 1 0,5-6-1-16,11-12 1 0,0-14-1 15,20-22 0-15,27-21 0 16,10-18-3-16,10-24 2 15,3-26-2-15,10-13 2 16,4-7 0-16,-3-38 1 16,-5-15 9-16,-16-9-8 15,-13-6 5-15,-16-3-5 16,-22 9 8-16,-9 9 0 16,0 14 1-16,-9 17 6 15,-8 13-3-15,0 10-6 0,7 6-7 16,-7 9-3-16,-6 39-1 15,-5 21 3-15,5 12 1 16,10 6-2-16,6-5 2 16,7-13 0-16,0-12 2 15,10-14-2-15,20-20-4 16,4-7-1-16,3-13 3 16,2-3 2-16,4 0 1 15,5-34 1-15,-9-5 2 16,2-9-2-16,-14-6 1 15,-6 0 3-15,-12-3 1 16,-9 2 7-16,0 14-4 16,0 7 2-16,0 20-3 0,0 8 4 15,0 6-11 1,0 0-2-16,0 0-7 0,0 27-7 16,0 18 13-16,0 12 1 15,0 3 0-15,3-3-1 16,14-6 1-16,0-8-5 15,6-14-2-15,1-10-6 16,-1-11-1-16,3-8 5 16,1 0 9-16,0-2 3 15,0-37-2-15,-1-13 4 16,1-8-1-16,-7-6-1 16,-9 3 0-16,-11 3 0 0,0 8 0 15,-11 10 7-15,-16 9-5 16,4 12-3-16,6 9 0 15,11 12-4-15,3 0-5 16,3 10 0-16,0 34-1 16,0 14 4-16,0-2 4 15,9-2 0-15,25-8-6 16,6-13 3-16,7-6-2 16,-1-12-2-16,-2-12-4 15,-4-3 11-15,-3 0 0 16,-7-6 2-16,-4-24 3 15,-3-12-1-15,-12 0-2 16,-8-3 1-16,-3 3 1 16,0 9 7-16,-14 6-7 15,-6 12-1-15,5 9-3 0,4 6-3 16,2 0-2-16,-8 27-4 16,-7 23 6-16,1 14 3 15,3-4 0-15,9-3 0 16,11-8 0-16,0-11-1 15,20-11-5-15,24-15-6 16,16-12 8-16,10 0 4 16,11-39 1-16,-4-15 3 15,-13-9-3-15,-4-18 3 16,-13-16 0-16,-4-23 0 16,3-21 7-16,-8-13-7 0,-12 13 0 15,-17 30 5-15,-9 33-3 16,0 38 9-16,0 22-3 15,-6 15-12-15,-3 3 0 16,-11 40-13-16,-11 43 8 16,-7 38 5-16,6 20 2 15,12 4-2-15,14-7 0 16,6-11-1-16,0-16 0 16,6-15-9-16,20-14-10 15,11-22-8-15,13-18-2 16,10-34 14-16,7-8 12 15,11-8 4-15,-9-38 2 16,1-14 1-16,-9-6 1 16,-15-6-1-16,-9 2 2 0,-20 4 2 15,-14 6 1 1,-3 6 3-16,0 12-4 0,-20 9-5 16,3 18 1-16,11 12-3 15,3 3-3-15,3 0-3 16,0 27-2-16,0 18 8 15,0 9 0-15,0 0-1 16,3 0 1-16,14-2 0 16,-1-10 1-16,-6-3-1 15,-6-9 0-15,-4-3-1 16,0-6 0-16,0-6-5 16,-33-3-10-16,-10-3-8 0,-9-5-27 15,0-2-37 1,1-2-93-16,18 0-193 0</inkml:trace>
  <inkml:trace contextRef="#ctx0" brushRef="#br0" timeOffset="456">3255 649 726 0,'0'0'313'0,"0"0"-241"0,0 0-45 16,0 0 44-1,0 0 38-15,224-30-46 0,-134 24-24 16,-2-3 1-16,-6-3-12 16,-21-3-3-16,-24 3-2 15,-17 0-4-15,-20-7 5 16,0-2-2-16,0-8-12 15,-31 2-2-15,-19-4-8 16,-7 8-4-16,1 7 3 16,5 7 1-16,25 3 0 15,13 6 0-15,13 0-1 16,0 0 1-16,0 0 0 16,0 0-3-16,16 12 3 15,18 21 1-15,12 3-1 0,9 1 4 16,1 2-1-16,-2-1-2 15,-14-1 1-15,-14-4-3 16,-12-6 1-16,-14 3-1 16,0-3-3-16,-17 10 1 15,-23-4-4-15,-6-6-75 16,-6 0-99-16,12-6-188 16</inkml:trace>
  <inkml:trace contextRef="#ctx0" brushRef="#br0" timeOffset="916">4606 195 857 0,'0'0'301'0,"0"0"-169"15,0 0-29-15,0 0-24 16,0 0-16-16,0 0-38 15,124-145-22-15,-62 145-2 16,6 0 2-16,-1 19-3 16,-11 10-2-16,-16 8 2 15,-17 2 0-15,-23 6-1 16,0 3 2-16,-23 0-1 16,-30 7 4-16,-13-8 1 0,5-5-2 15,18-2 0-15,16-13-3 16,20 0 0-16,7-6 0 15,0-3-1-15,0 0 1 16,3 0-3-16,31 6 3 16,9-3-1-16,7 6 1 15,4 0 2-15,-11-3-1 16,-13 4 0-16,-7-8-1 16,-12 5 0-16,-11 2-1 15,0 6-3-15,-31 5 4 16,-28 5 3-16,-22 5-2 15,-5-3-2-15,-1-6-22 0,9 0-62 16,18-8-104 0,10 2-200-16</inkml:trace>
  <inkml:trace contextRef="#ctx0" brushRef="#br0" timeOffset="1102">4308 1413 866 0,'0'0'163'16,"220"-42"-42"-16,-52 21 41 16,12 2-68-16,-10 8-70 15,-29 8-24-15,-45 3-7 16,-45 0-79-16,-51 0-98 16,-23 27-106-16,-68 9-169 15</inkml:trace>
  <inkml:trace contextRef="#ctx0" brushRef="#br0" timeOffset="1241">4311 1678 442 0,'0'0'221'16,"0"0"-32"-16,185 3 95 15,1-40-51-15,39-2-171 16,9-5-52-16,-28 7-9 16,-32 7-1-16,-33 3-38 15,-41 9-172-15,-33-6-227 16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3:19:03.79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2656 611 0,'0'0'133'16,"0"0"-21"-16,0 0 1 16,0 0 35-16,0 0-4 0,0 0-15 15,-3-12-43 1,23-31-48-16,6-17-26 0,15-12 6 15,8-18 7-15,9-10-8 16,-6-8-4-16,-11-12-2 16,-15-1 1-16,-15 5 3 15,-11 19 0-15,0 25 2 16,-26 30 0-16,-5 21 1 16,4 15-18-16,1 6 0 15,-8 15-7-15,-3 51 2 16,-2 27 1-16,2 25 3 15,13 8 1-15,17-9 1 16,7-5-1-16,0-13 1 16,10-18 1-16,24-18-4 15,2-20-1-15,4-22-4 0,-2-15-5 16,-6-6 4-16,5 0 8 16,1-31 4-16,-3-8 3 15,-1 0-3-15,-7-3-2 16,-7 12-1-16,-6 12 1 15,-8 12-2-15,0 6 0 16,11 0-9-16,11 18-7 16,5 18 14-16,4 6-1 15,6 0-1-15,4 0-9 16,3-6-2-16,7-9 10 16,-4-11 3-16,-2-10 2 0,-8-6 0 15,-6 0 2-15,-10-12 1 16,-4-28 4-16,-6-8 0 15,-11-9 6-15,-6-9 1 16,0-3 3-16,-3 6-9 16,-28 8 0-16,-1 19 1 15,5 18 4-15,7 9-13 16,3 9 0-16,6 0-3 16,-1 21-8-16,-2 37 8 15,5 17-1-15,9 3 1 16,3 3-2-16,54-12-8 15,19-11-2-15,14-14 15 16,4-13-2-16,-7-16 5 16,-11-12-2-16,-12-3 1 0,-13 0 3 15,-15-27 3 1,-5-12-3-16,-5-7 8 0,-9-8-1 16,-11 3-1-16,-6 3 3 15,0 12-3-15,0 12 2 16,0 12-1-16,-3 12-4 15,3 0-8-15,0 0-10 16,0 20-11-16,6 26 16 16,18 5 3-16,3 0 0 15,6-2-4-15,1-14 3 16,13-5-1-16,-1-12 0 16,4-8 4-16,-7-10 0 0,-6 0 3 15,-3-6-2 1,-7-27 5-16,-7-6 3 0,-11-3-2 15,-9-7 5-15,0 4 0 16,-3 0-4-16,-26 8 0 16,-8 14-6-16,7 8-2 15,10 9-3-15,3 6-2 16,11 0-4-16,-2 33 3 16,8 15 2-16,0 3-8 15,0-6-2-15,23-6-3 16,0-14 10-16,-2-11 4 15,-7-7 3-15,-5-5 1 16,-9-2 1-16,0 0 6 16,0 0-1-16,0 0 13 0,0 0 1 15,0 0 0-15,0 0-12 16,0 0-4-16,0 0-5 16,-13 37-12-16,-4 23 3 15,-3 33 9-15,11 22 3 16,6 16-3-16,3 23 2 15,0 14 1-15,3 12-3 16,12-2 3-16,2-22-3 16,-3-32 1-16,-7-30 3 15,-4-38-4-15,-3-29 2 16,0-21 1-16,0-6 4 0,0-2 8 16,-20-43 15-1,-13-22-26-15,-7-17-3 0,6-6-2 16,4-4-6-16,10-5-10 15,11 0 2-15,9-9-3 16,15-3-3-16,36-3 6 16,16-2 7-16,6 2 7 15,1 3 1-15,-4-3 0 16,-6-6 2-16,-15 0 1 16,-15-1 1-16,-13 1 0 15,-12 14 5-15,-9 16 7 16,0 21-1-16,-3 18 6 15,-14 21-2-15,0 15-10 16,7 9-4-16,4 6-5 0,3 0-8 16,-2 35-10-16,2 35 9 15,3 20 9 1,0 9 3-16,0 1-3 0,11-4 0 16,5-9 0-16,4-11-1 15,-3-22 0-15,-3-18-11 16,-5-22-5-16,-1-10 9 15,4-4 8-15,5-6 0 16,3-25 8-16,7-8 1 16,-1 3-4-16,-6 3-2 15,-6 12-2-15,-4 13-1 16,-6 4-4-16,2 4-5 16,8 4-4-16,5 23 3 0,12 8 6 15,2 5 2-15,1-7-2 16,3-6-3-16,-5-12 0 15,6-15 7-15,-9 0 0 16,5-7 7-16,6-32 2 16,-7-17 0-16,4-13-1 15,-7-13 3-15,-13-12 3 16,-14-2-2-16,-3-6 1 16,-3 9 3-16,-33 12-2 15,2 21-4-15,5 23 5 16,8 26-3-16,14 7-8 15,4 4-4-15,-1 21-17 0,-2 43-11 16,-8 29 28-16,-3 22 1 16,11 1-1-1,6 2 1-15,0-13-1 0,37-8-9 16,13-19-15-16,10-24-18 16,4-18-26-16,-8-24-12 15,-5-12-14-15,-19-3-25 16,-18-36-19-16,-14-16-61 15,0-14-18-15,-37 1-87 16,-12-2-72-16,-12 10 376 16,1 9 13-16,-7 6 260 15,11 15-61-15,16 6-41 16,12 11-35-16,19 11-33 16,9 2-34-16,0 0-48 15,17 0-21-15,46 0 0 0,24 2 4 16,3 2 12-16,-17-2-16 15,-36 2-28-15,-37-1-195 16,-9-3-205-16</inkml:trace>
  <inkml:trace contextRef="#ctx0" brushRef="#br0" timeOffset="394">1648 1910 819 0,'0'0'200'16,"0"0"-36"-16,0 0-20 16,0 0-42-16,0 0-40 15,0 0-41-15,0 0-21 16,-37-82-14-16,23 103 13 15,5 19 0-15,9-1 2 16,0-3-1-16,0-6 0 16,26-6 0-16,-3-9 2 15,-3-6 2-15,-3-9 7 16,-3 0 11-16,-1-3 37 16,-6-24-5-16,0-7-15 0,-7 5-17 15,0-4-9-15,-3 6-7 16,-21 2-6-16,7 8-10 15,0 11-12-15,14 6-56 16,3 8-63-16,64 34-115 16,63 7-76-16</inkml:trace>
  <inkml:trace contextRef="#ctx0" brushRef="#br0" timeOffset="47204">3829 2454 432 0,'0'0'446'0,"0"0"-323"0,0 0 5 15,0 0 22-15,0 0-31 16,0 0-55-16,-183-105-16 16,160 99-9-16,0 6-13 15,12-4-7-15,8 4-9 16,3 0 3-16,0 0-5 15,0-2 0-15,14-2-4 16,35 2-4-16,35-7 1 16,32-3 4-16,22-3-1 15,-1-1-2-15,-24 8-2 16,-32-1 0-16,-38-1-41 16,-37 2-21-16,-6-5-34 15,-49-1-114-15,-35 1-176 0</inkml:trace>
  <inkml:trace contextRef="#ctx0" brushRef="#br0" timeOffset="47425">3849 2087 690 0,'0'0'209'16,"0"0"-18"-16,0 0-2 16,0 0-36-16,0 0-61 15,0 0-33-15,14-57-31 16,-4 57-19-16,15 33-7 15,7 15-1-15,8 18 7 16,4 3-3-16,-7 1-2 0,-11-4-3 16,-9-9-11-16,-7-6-87 15,1-5-96-15,-2-19-153 16,8-16-121-16</inkml:trace>
  <inkml:trace contextRef="#ctx0" brushRef="#br0" timeOffset="47649">4601 2036 709 0,'0'0'241'0,"0"0"-59"15,0 0 2-15,0 0-48 16,0 0-61-16,0 0-55 16,0-45-20-16,0 84 2 0,0 12 4 15,17 6-1 1,4 3 4-16,-4-6-5 0,0 0-2 15,-2-5-2-15,-4-7-3 16,-5-3-78-16,-6-9-108 16,3-6-110-16,0-15-110 15</inkml:trace>
  <inkml:trace contextRef="#ctx0" brushRef="#br0" timeOffset="47962">4843 806 320 0,'0'0'586'15,"0"0"-413"-15,0 0-25 16,0 0-3-16,0 0-48 16,0 0-59-16,-71-61-29 15,122 164-8-15,36 45 31 16,32 37 19-16,22 20-12 15,4 15-8-15,-15 2 4 16,-34-11-4-16,-33-15-2 16,-36-13-16-16,-27-17-3 15,-20-13-4-15,-53-15 1 16,-28-2-7-16,-15-10-8 16,-11-6-31-16,9-11-42 15,11-28-52-15,25-24-151 0,24-15-376 16</inkml:trace>
  <inkml:trace contextRef="#ctx0" brushRef="#br0" timeOffset="52542">6477 1509 561 0,'0'0'161'0,"0"0"26"16,0 0-52-16,0 0-18 15,0 0-11-15,0 0-27 16,0 0-28-16,-74-110-29 16,21 122-16-16,-21 32 2 15,-13 14-2-15,3 11 2 16,8-6-6-16,6 0-1 16,10-9 3-16,17-12 0 0,12-15-4 15,18-11 1-15,10-10-1 16,3-6-8-16,0 0 1 15,0 0 4-15,0 0 3 16,9-31 5-16,18-10-5 16,4-7 2-16,-5-1 0 15,-9 13 0-15,-8 12-2 16,-5 9 1-16,-4 12 2 16,0 3-3-16,0 0-8 15,0 9-11-15,0 30 1 16,0 15 15-16,0 0 2 15,0 4 1-15,0-14-3 0,0-5 2 16,27-8-17-16,23-7-15 16,14-12-52-16,12-12-37 15,12 0-73-15,-6-27-160 16</inkml:trace>
  <inkml:trace contextRef="#ctx0" brushRef="#br0" timeOffset="53146">6203 499 508 0,'0'0'189'0,"0"0"10"0,0 0-87 16,0 0 0-1,0 0-45-15,0 0-48 0,-101 9-16 16,69 64 7-16,4 10-5 16,1-2 4-16,15-5-3 15,-2-19-5-15,8-18 2 16,3-14-1-16,3-14-1 16,0-11 3-16,0 0 0 15,0 0 1-15,0 0 10 16,0-9-2-16,3-42-2 15,20-21-8-15,0-25-1 16,10-8-2-16,-5 0 1 0,-2 2-1 16,-3 7 5-16,1 1-1 15,2 4-1-15,-6 22-3 16,-3 24 0-16,-6 30 0 16,-11 15-10-16,3 33-10 15,0 45 9-15,-3 27 9 16,0 15 2-16,3-2 0 15,14-10 0-15,10-12 2 16,7-23 1-16,-5-22 1 16,-9-24-2-16,-6-18 0 15,-4-9-2-15,4 0 5 16,6-40 4-16,9-28 2 16,12-17-8-16,-9-8-2 0,-4 15 0 15,-16 8-1 1,-12 20 0-16,0 23-5 0,0 15-24 15,0 12-33-15,0 0-70 16,-12 33-55-16,1 18 54 16,8 12-54-16,3 3-210 15</inkml:trace>
  <inkml:trace contextRef="#ctx0" brushRef="#br0" timeOffset="53477">6611 778 78 0,'0'0'290'15,"0"0"-126"-15,0 0-40 0,0 0-18 16,0 0-32 0,0 0-28-16,-38-102-19 0,38 100-11 15,0 2-16-15,-3 9-4 16,-3 32-6-16,-2 20 10 16,5-1 0-16,3-3 2 15,0-9-2-15,17-8-4 16,21-11-4-16,-1-17 4 15,-5-12 3-15,-5 0 2 16,-10-12 7-16,-3-33-3 16,-8-15 5-16,-3-12 10 15,-3-4 13-15,0 5-8 16,-9 5-2-16,-22 14-20 16,-2 19-3-16,2 12-9 15,8 21-32-15,0 0-22 0,10 0-45 16,5 27-32-16,8 0-70 15</inkml:trace>
  <inkml:trace contextRef="#ctx0" brushRef="#br0" timeOffset="53843">6842 442 368 0,'0'0'138'15,"0"0"-26"-15,0 0-27 16,0 0 7-16,0 0-28 15,0 0-26-15,0-133-27 0,0 160-11 16,-11 40-7-16,-12 17 7 16,-7 12 1-16,10 0 7 15,6-5-6-15,11-13-2 16,3-18 3-16,0-12-2 16,0-18-1-16,17-9-17 15,3-15-43-15,3-6-6 16,7-15 34-16,7-33 0 15,-4-9-26-15,-9-10 52 16,-14 7 6-16,-10 10 5 16,0 10 8-16,0 20 20 15,0 7-3-15,0 11 0 16,0 2-13-16,0 0-17 16,-3 0-20-16,-4 21 11 0,-7 8-24 15,8 2-125-15,-5-4-156 16</inkml:trace>
  <inkml:trace contextRef="#ctx0" brushRef="#br0" timeOffset="54535">6804 577 149 0,'0'0'128'0,"0"0"-84"16,0 0 17-16,0 0-2 16,0 0 21-16,0 0-18 15,-17-27-51-15,41 24-10 16,33 0 10-16,20-6-7 15,17 3 1-15,-8 0-2 16,-16 3-3-16,-23 3-23 16,-24 0-103-16,-15 0-37 15,-8 24 7-15</inkml:trace>
  <inkml:trace contextRef="#ctx0" brushRef="#br0" timeOffset="55322">6677 1976 435 0,'0'0'142'0,"0"0"-19"0,0 0-20 16,0 0-20-16,-3-156-19 16,3 117-18-16,17 2-16 15,6 1-18-15,7 3 1 16,4 3-5-16,2 6-6 16,7-1-1-16,1 5 1 15,0-1-2-15,-11 6 2 16,-7 6-2-16,-12 3 1 15,-11 6-1-15,-3 0-2 16,0 6-9-16,0 39-6 16,0 24 17-16,-13 19-7 15,-17 5 7-15,1-3 2 16,-2-3 1-16,7-6-1 16,1-9 0-16,6-9-1 15,8-5-1-15,6-16 2 0,3-9-2 16,0-12 0-16,0-12 2 15,0-6-2-15,0-3 0 16,0 0 2-16,0 0 2 16,0 0 3-16,0-6-3 15,0-15-4-15,0-9-3 16,0-3-1-16,0 0 2 16,20 0 2-16,3-4-1 15,6-1-4-15,9 1-2 16,2-2-4-16,-4 3 4 0,-5 9 7 15,-11 9 0 1,-8 9 0-16,-7 9-1 0,1 0 1 16,-3 0-2-16,3 0-4 15,5 0-1-15,-1 12 0 16,-3 18 3-16,-1 3 3 16,-6 3-2-16,0 0-3 15,0-6 6-15,0-9-1 16,0-9-10-16,0-2-24 15,0-10 11-15,0 2 13 16,7-2 6-16,4 0 2 16,-2 0-9-16,5-8-13 15,-5-2-26-15,-1 8 2 16,1-2 7-16,0 1-22 16,5-3-46-16,3 4-59 0,4-4-117 15</inkml:trace>
  <inkml:trace contextRef="#ctx0" brushRef="#br0" timeOffset="56476">7456 2027 176 0,'0'0'151'16,"0"0"-46"-16,0 0-16 16,0 0 21-16,0 0-35 15,0 0-13-15,10-111-6 16,-10 108-24-16,-3 3-6 15,-14 0-25-15,-6 11-1 0,-3 26 3 16,-2 5 0-16,4 3 1 16,12 1-4-16,4-8 0 15,8-5 0-15,0-6-1 16,0-11-1-16,20-10-22 16,18-6 8-16,2 0 16 15,10-10 5-15,4-23-3 16,-8-12 2-16,-2-12 4 15,-7-15 1-15,-1-12 6 16,-2-13 14-16,-2-5 0 16,-8 0-8-16,-7 11-3 15,-10 16 0-15,-7 28 5 16,0 22 12-16,0 16 0 16,0 9-35-16,0 21-3 15,-20 48-8-15,-17 37 11 0,-9 20 1 16,5 3 1-16,7-2-1 15,22-19-1-15,12-21 0 16,0-21 0-16,0-20-1 16,23-13-6-16,-6-18 4 15,-1-7-10-15,1-8 6 16,3 0 7-16,3-11 2 16,0-20 2-16,0-2-2 15,-5 0 0-15,-8 4-2 16,0 2 1-16,-7 11 0 15,-3 5 1-15,0 7-1 16,3 4-1-16,-3 0 0 0,0 0-6 16,3 0-7-16,-3 6 1 15,0 19 10-15,5-5 0 16,-5 4-5-16,3-6 4 16,3-5-5-16,-3-5 0 15,5-2-5-15,-2-2 5 16,0-4 5-16,8 0 3 15,6 0 3-15,4-4-1 16,5-17 0-16,-3 1-1 16,-5-8 3-16,-4 4-2 15,-3 3 1-15,-5 0 2 16,-1 6 3-16,-2 6-1 16,-6 4-5-16,3 1-2 0,-3 1 0 15,3 3-5-15,5 0 2 16,-2 0 0-16,0 0 0 15,0 0 0-15,2 0 3 16,-5 0-3-16,0 0 3 16,3 3-2-16,5 9 2 15,2-3-1-15,4 6 1 16,3 3 0-16,6 3 1 16,5 3-1-16,-1 4 1 15,-10-4-1-15,-6-3-1 16,-11-6-1-16,-3-9-2 15,0 0 1-15,0-6 2 16,0 0 1-16,-26 0 30 0,-15 0 0 16,-2 0-19-16,9-10-9 15,17-11 6-15,17-6-1 16,0-8-7-16,31-19 1 16,21-4-1-16,9-5 1 15,-4 6 1-15,-16 11-2 16,-15 14 4-16,-12 14-2 15,-8 8-2-15,-3 7 0 16,8 3-2-16,-2 0-8 16,8 19 3-16,0 20 2 15,-4 9 3-15,1 0 2 16,-8-6 3-16,0-6-3 16,-6-12 0-16,0-9-1 15,0-9-16-15,0-3-62 0,0-3-34 16,-9 0-55-16,-8-12-124 15</inkml:trace>
  <inkml:trace contextRef="#ctx0" brushRef="#br0" timeOffset="56632">8452 1678 271 0,'0'0'150'0,"0"0"-50"15,0 0-21-15,0 0-16 16,0 0-51-16,0 0-12 15,30 0-4-15,-24 30-57 16,-6 1-88-16,0-4-169 0</inkml:trace>
  <inkml:trace contextRef="#ctx0" brushRef="#br0" timeOffset="57146">8452 1678 92 0,'61'186'102'0,"-58"-186"13"16,0 6-22-16,3-2-21 15,0 8-27-15,2 3 2 16,-2 0-10-16,1-1-13 16,3 2-13-16,-3-7-1 15,4-3-5-15,-8-3 6 16,3-3 4-16,0 0 10 16,5 0 23-16,-2 0 4 15,5 0-11-15,-8 0-2 0,5-3-2 16,-5-7 0-16,5-1-15 15,-5 1-11-15,-2 2-4 16,-1 2 1-16,-3 3-7 16,3 0 1-16,-3 3 2 15,0-3-2-15,0-1-2 16,8-2 0-16,1-2 0 16,2-1-2-16,1-1 2 15,2 4 0-15,-8 1 2 16,0-5-2-16,-1 2 1 15,-2-7 0-15,-3-3 0 16,3-7 0-16,-3-5 1 16,0 0-2-16,0 6 1 0,0 6 1 15,0 9-1-15,0 9 4 16,0 0-5-16,0 9-14 16,-3 27 8-16,0 9 6 15,3 1 0-15,0-7 2 16,0-3-2-16,33-6 0 15,13-6-6-15,8 0-18 16,-1-7-55-16,-13 5-69 16,-23-1-48-16,-17 3-219 15</inkml:trace>
  <inkml:trace contextRef="#ctx0" brushRef="#br0" timeOffset="57355">7145 2619 613 0,'0'0'167'0,"0"0"-34"15,0 0 7-15,171-54-39 16,26 3-64-16,77-6-3 16,47 0-22-16,-8 6-6 15,-38 12-6-15,-84 14-37 16,-98 23-141-16,-80 2-95 15,-30 0-19-15</inkml:trace>
  <inkml:trace contextRef="#ctx0" brushRef="#br0" timeOffset="57494">7629 2815 467 0,'0'0'41'0,"282"-9"-41"15,-125-21-201-15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3:22:22.74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2218 290 722 0,'0'0'197'16,"0"0"-52"-16,0 0-26 0,0 0 5 15,-31-106-37 1,14 87-10-16,1 2-29 0,-1 5-15 16,3 6 7-16,0 4-13 15,-5 2-12-15,0 0-7 16,-10 25-8-16,-1 13 0 16,-1 16 1-16,2 7 2 15,14 18-2-15,15 6-1 16,6 3 1-16,36-2 2 15,18-14-6-15,16-15 5 16,14-21-2-16,3-16 1 16,2-17-1-16,-7-3 3 0,-10-12-2 15,-14-17 2 1,-14-5 0-16,-9-9 3 0,-6-13 7 16,-3-18 14-16,-8-13 3 15,-10-5-6-15,-14-1-5 16,-4 11-7-16,-40 14 14 15,-22 13-20-15,-24 12-1 16,-18 12-4-16,-3 13 2 16,5 11-3-16,22 7 0 15,28 0-6-15,26 25-6 16,17 11-28-16,10 11-27 16,3 8-23-16,3 1-61 15,19-1-129-15,7 0-128 16</inkml:trace>
  <inkml:trace contextRef="#ctx0" brushRef="#br0" timeOffset="1">2274 396 780 0,'0'0'162'0,"0"0"-51"15,0 0-7-15,0 0-49 16,0 0-32-16,0 0-6 0,78-32-2 16,-60 48 15-1,-14 7-17-15,-4 7-8 0,0 5 13 16,-17 1 2-16,-8-4-12 16,-1-9 2-16,8-7-10 15,6-5 0-15,7-7 1 16,4-1 5-16,1-3-6 15,0 0-2-15,18 0-2 16,22 0 3-16,12 0 1 16,12 0 0-16,-2 0-27 15,-17 0-134-15,-21 0-184 16</inkml:trace>
  <inkml:trace contextRef="#ctx0" brushRef="#br0" timeOffset="2">1909 925 697 0,'0'0'184'15,"0"0"-28"-15,0 0-23 16,0 0-7-16,0 0-29 16,0 0-35-16,-56-75-23 15,36 75-3-15,-6 0-12 0,-12 22-11 16,-12 15 9-1,-12 18 1-15,-13 11-3 0,-6 9 4 16,2 8-4-16,3 1-1 16,11 6-6-16,1 2-3 15,8-6-4-15,11-11-1 16,14-16 2-16,13-23-6 16,12-18 3-16,4-9-3 15,2-6-2-15,0-3 2 16,0 0 1-16,0 0 0 15,0 0-2-15,0-3-2 16,0-6-75-16,0 6-54 16,-22 3-86-16,-16 0-288 15</inkml:trace>
  <inkml:trace contextRef="#ctx0" brushRef="#br0" timeOffset="3">344 1805 710 0,'0'0'200'0,"0"0"-88"16,0 0-45-16,0 0 26 16,0 0-35-16,0 0-16 15,89-62-7-15,-52 60-10 16,2 2-5-16,-4 0-4 0,-5 0-5 15,-8 0-9 1,-6 5 0-16,-8 9-2 0,-5 3 0 16,-3 2-2-16,0 2 2 15,-3-1 1-15,-11 4 5 16,1-2-6-16,4-4 2 16,-1-2 0-16,9-5-2 15,1-2-12-15,0-2 1 16,3 2 0-16,13-2 7 15,8-2 4-15,5 1 2 16,6-3 0-16,4 4 2 16,1 4-4-16,-6 2 1 0,-7 2-1 15,-12 2 5-15,-10 7 0 16,-5 3 8-16,-8 1 8 16,-26-1-11-16,-12-4 1 15,-4-5-2-15,2-7-9 16,8-4-21-16,10-5-72 15,12-2-58-15,11 0-53 16,7-29 27-16,5-24-39 16,24-21-157-16</inkml:trace>
  <inkml:trace contextRef="#ctx0" brushRef="#br0" timeOffset="4">730 1520 511 0,'0'0'151'15,"-18"-133"-30"-15,-8 88 3 0,-6 19 31 16,-10 16-54-1,-16 10-69-15,-15 23-3 0,-17 33 3 16,-10 20 17-16,5 15 6 16,12 15-18-16,20 16 0 15,26 11 8-15,25 2-24 16,12-2-8-16,40-14-6 16,24-17 2-16,26-11-7 15,22-17 6-15,21-27-1 16,23-30 6-16,6-20-2 15,1-51-1-15,-11-25-5 16,-20-18 0-16,-27-14 4 0,-29-17 4 16,-36-5 3-1,-40-3 9-15,-21 2-12 0,-60 10-5 16,-26 12-8-16,-18 21-2 16,-6 26 2-16,5 23-5 15,15 26-4-15,23 16-12 16,28 0-23-16,34 29-28 15,26 13-41-15,31 6-128 16,60-3-53-16,35-11-196 16</inkml:trace>
  <inkml:trace contextRef="#ctx0" brushRef="#br0" timeOffset="5">2326 807 153 0,'0'0'680'15,"0"0"-509"-15,0 0 0 16,0 0-39-16,0 0-33 16,0 0-41-16,21-63-39 15,68 92-8-15,34 14 55 16,25 11-35-16,12 14-8 15,4 17-3-15,3 8 4 16,1 5-4-16,-5 1 4 16,-5-12-7-16,-11-12 5 15,-18-12 4-15,-16-15-14 16,-29-12-2-16,-27-16-1 16,-23-8-2-16,-18-9-3 15,-7-3 0-15,-8 0 2 0,1 0 3 16,-2-15-9-1,0-1-22-15,0 5-80 0,-12 11-44 16,-16 0-176-16,1 20-286 16</inkml:trace>
  <inkml:trace contextRef="#ctx0" brushRef="#br0" timeOffset="6">4132 1780 872 0,'0'0'207'16,"0"0"-70"-16,0 0-43 15,0 0 18-15,0 0-34 0,0 0-41 16,-4-30-20-16,4 30-16 16,0 0-1-16,0 12 0 15,0 10 7-15,0-2 6 16,0 1-5-16,6 3 2 15,1-3-8-15,2 4 6 16,1-1-4-16,2-3-1 16,1 1 0-16,2 1-3 15,0-3 2-15,-1-1 1 16,0-3-2-16,-4-1-1 16,-2-2 0-16,-4 1 2 15,-4 1-1-15,0-1-1 16,-10 2 0-16,-12-3 7 0,-6-6-7 15,0-2-27-15,1-3-36 16,-1-2-55-16,4 0-48 16,3-11-70-16,6-18 25 15,5-12-11-15,6-9 19 16</inkml:trace>
  <inkml:trace contextRef="#ctx0" brushRef="#br0" timeOffset="7">4132 1780 143 0</inkml:trace>
  <inkml:trace contextRef="#ctx0" brushRef="#br0" timeOffset="8">4132 1780 143 0,'-44'-11'395'0,"59"-5"-243"0,14 3-48 15,11-1-23-15,10 4-38 16,7 3-22-16,2 1-18 16,-8 6-3-16,-4 0-9 0,-7 0-132 15,-6 0-204 1</inkml:trace>
  <inkml:trace contextRef="#ctx0" brushRef="#br0" timeOffset="9">4473 1425 657 0,'0'0'191'15,"-110"-79"-54"-15,40 50-48 16,-8 12 29-16,-9 11-24 16,-9 6-33-16,4 22-15 15,12 24-5-15,16 22-22 16,21 15-1-16,16 12-2 15,14 20 3-15,11 9-7 0,2 9 14 16,20 1-13-16,33-13-3 16,33-27 1-16,36-30 8 15,27-41-2-15,29-23-4 16,16-39 13-16,-7-25-10 16,-17-9-4-16,-34-6 22 15,-39-7 3-15,-31-9 3 16,-31-6-18-16,-28-1-9 15,-7 1-6-15,-46 6-1 16,-26 14-6-16,-20 17-4 0,-19 17 1 16,-15 22-13-1,-8 16-22-15,-3 9-12 0,13 13-21 16,12 22-27-16,15 12-73 16,9 5-156-16,1-2-219 15</inkml:trace>
  <inkml:trace contextRef="#ctx0" brushRef="#br0" timeOffset="10">830 2682 731 0,'0'0'309'0,"0"0"-118"16,0 0-78-16,0 0-4 16,0 0-38-16,0 0-56 15,-14 9-7-15,64 48-3 16,15 20 26-16,19 15-11 16,10 11-4-16,12 12-5 15,1 15-1-15,1 8-9 0,-9 1 5 16,-14-13-6-1,-18-28 0-15,-22-28-43 0,-19-23-86 16,-15-18-160-16,-5-15-303 16</inkml:trace>
  <inkml:trace contextRef="#ctx0" brushRef="#br0" timeOffset="11">1845 3799 569 0,'0'0'242'0,"0"0"-97"15,0-94-10-15,-8 74-10 16,-12 8-24-16,2 10-27 0,-4 2-43 16,-2 0-26-1,0 21 3-15,2 7-1 0,6 0-3 16,13 1-4-16,3-3-2 16,1-7 0-16,17-1 0 15,6-6-1-15,0-5-16 16,-2-2 2-16,3-5-11 15,-6 0 19-15,-3 0 9 16,-6-5 0-16,-2 5-2 16,-2 0-1-16,4 5 1 15,-2 19-4-15,-2 11 6 16,0 6 5-16,-4 4 11 16,-2 7-6-16,0-4-3 15,0-3 0-15,0-7 1 16,2-15-8-16,4-10-6 0,0-8-93 15,2-5-112 1,8 0 31-16,5-28 5 0,10-14-116 16</inkml:trace>
  <inkml:trace contextRef="#ctx0" brushRef="#br0" timeOffset="12">2063 3727 358 0,'0'0'171'0,"-54"-167"-22"15,16 84-13-15,-4 9 11 16,-4 18-21-16,0 14 7 15,-4 22-35-15,-9 20-30 16,-15 23-37-16,-13 49-18 16,-4 36-3-16,7 23 5 0,18 13-1 15,26 5 2-15,29 3-2 16,11 6-11 0,37-5 13-16,26-17-16 0,20-28-1 15,11-43 1-15,8-42 2 16,7-23 8-16,5-52-3 15,2-27-3-15,-3-18 6 16,-11-19-4-16,-18-10 2 16,-32-3-2-16,-40 1-4 15,-24 4 0-15,-54 9-2 16,-28 13-1-16,-16 19-28 16,-4 22-19-16,7 25-22 15,21 20-36-15,31 16-24 0,32 5-80 16,23 14-174-16</inkml:trace>
  <inkml:trace contextRef="#ctx0" brushRef="#br0" timeOffset="13">4582 2377 742 0,'0'0'201'0,"0"0"-56"15,0 0-21-15,30-97 0 16,-30 97 1-16,-27 27-81 15,-34 37-30-15,-27 32 20 16,-15 22 5-16,-1 8-8 16,11 1-5-16,9-3-5 15,17-4-3-15,16-9-12 16,21-17-2-16,20-18-4 16,10-21 0-16,4-17 0 15,16-13-6-15,-6-7-44 16,-2-4-80-16,-12-1-143 0,0-3-241 15</inkml:trace>
  <inkml:trace contextRef="#ctx0" brushRef="#br0" timeOffset="14">3720 3676 874 0,'0'0'141'15,"0"0"-56"-15,0 0-17 16,0 0-24-16,144-37-18 16,-45 17 39-16,-3 2-14 0,-23 8-21 15,-30 6-7-15,-27 4-8 16,-16 0-4-16,0 16-7 16,0 27-1-16,-22 20 43 15,-8 21 2-15,-1 6-10 16,0 3-9-16,10-5-2 15,11-12-11-15,8-15-8 16,2-15-3-16,0-11-4 16,0-14-1-16,2-13-31 15,1-8-49-15,12-12-18 16,0-20-72-16,0-16-202 16,-13 3 86-16,-2 7 196 15,-22 6 67-15,-15 5 23 0,-2 5 6 16,-1 8 18-1,4 1 46-15,8 6 34 0,14 4 18 16,8 1-20-16,6 0-1 16,0-2-23-16,8-1-45 15,28-6-16-15,16-7-1 16,15-7 3-16,9-6-4 16,-4-4-6-16,-10-7-7 15,-10-2 3-15,-12-1-2 16,-16 4 0-16,-12 4 0 15,-12 7 2-15,0-1 5 16,-12-5 12-16,-12-1-1 16,-2-8-1-16,-6-5 11 15,-4-6 9-15,-7-3-13 0,-9 1-14 16,-10 6 10-16,-11 13-7 16,-6 13-12-16,-6 16 10 15,-3 10-12-15,0 18-2 16,1 32 0-16,1 29 3 15,5 35 0-15,11 22 3 16,23 25 7-16,26 21 4 16,21 11 2-16,55 7-5 15,38-13 11-15,32-31-18 16,20-49-4-16,10-49 1 16,1-55 5-16,-3-31-8 15,-3-53 2-15,-15-32 5 16,-15-23-2-16,-31-15 4 0,-48-9-3 15,-41-3-3 1,-26 7-4-16,-46 8-39 0,-17 21-55 16,-3 19-40-16,9 22-54 15,9 16-81-15,17 12-397 16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3:22:30.51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20 69 873 0,'0'0'157'0,"0"0"-53"0,0 0 4 15,0 0-33-15,191-63-34 16,-147 63-16-16,-4 0-7 15,-11 11-11-15,-12 20-3 16,-10 8-1-16,-7 6-3 16,-10 3 0-16,-36 6 1 15,-12-6 5-15,6-2-1 16,4-13 5-16,21-12-5 0,15-3-1 16,7-9-3-16,5 3-1 15,0-1-6-15,14 2 4 16,20-1 2-16,5 0 6 15,9 0-2-15,-5 3-2 16,-4 3 2-16,-2 6-4 16,-6 0 2-16,-4 6-2 15,-7 3 1-15,-17 0 1 16,-3 4 2-16,-3-5-3 16,-44-1-2-16,-16-10 2 15,-8-9-6-15,-2-10-7 16,3-2-94-16,13 0-132 15,16-6-114-15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3:22:30.97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0 142 929 0,'0'0'149'0,"0"0"-50"16,0 0-14-16,0 0-38 15,0 0-24-15,180-6-4 0,-100-2 0 16,4-1-10 0,-3-1-1-16,-11 2-5 0,-13-1-3 15,-18 3 5-15,-15 2-2 16,-20 2 3-16,-4-2 11 15,0-1 17-15,-21-7-3 16,-25-3-31-16,-11 3-2 16,-7 2 2-16,10 1 3 15,15 3-1-15,19 4 3 16,9-2-3-16,11 2 2 16,0 2-4-16,0 0-2 15,11 0-12-15,21 0 14 16,12 8 7-16,13 17-1 0,1-4-4 15,-6 6 8 1,2 2-5-16,-10-2-5 0,-15 4 1 16,-8-7-1-16,-21 0 0 15,0-3-7-15,-41-3-54 16,-29 3-197-16,-13-3-432 16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3:22:32.02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0 197 893 0,'0'0'102'0,"0"0"-39"16,0 0 56-16,0 0 23 16,0 0-122-16,0 0-16 15,113-19 5-15,0 19 7 16,22 0-2-16,4 0-1 15,-21 0-10-15,-31 0 4 16,-31 0-3-16,-25 0 2 16,-19 0 2-16,-7 0 5 15,-5-12 28-15,0-9-6 16,-8-6-16-16,-24-3-9 0,-12 3-4 16,-4 3-4-16,5 6-2 15,7 6 12-15,16 5-4 16,9 7-2-16,11 0-6 15,0 0 1-15,0 0-1 16,14 0-10-16,26 28 1 16,10 8 9-16,10 3 7 15,-2-3 0-15,-9 0 3 16,-11-3-5-16,-18-6-2 16,-11-2-1-16,-9-1-2 15,0-1-3-15,-14-2-27 16,-32 0-117-16,-4-5-173 15,3-5-507-15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3:22:32.42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446 218 1031 0,'0'0'203'16,"0"0"-51"-16,0 0-28 16,-99-169-47-16,52 142-30 15,-7 12-19-15,-4 9-22 0,3 6 0 16,5 6-5 0,10 30-2-16,12 12 0 0,19 10-3 15,9 4 4-15,0-4-1 16,32-4-4-16,13-18-2 15,-2-12-1-15,4-12 7 16,-7-5 1-16,-7-5 0 16,-2 1 2-16,-16 0-1 15,-1-3 1-15,-4 6-1 16,-6 3-1-16,2 9-1 16,-2 9 0-16,-1 13 1 15,0 4 2-15,0 8 5 16,-3-4-1-16,0-3-5 15,4-3-1-15,3-3-4 16,2-6-60-16,5-6-121 0,9-12-269 16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3:22:32.91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0 245 900 0,'0'0'238'0,"0"0"-71"15,0 0-69-15,0 0-1 16,0 0-55-16,0 0-20 0,220-91-5 16,-147 91 4-16,4 0-6 15,-10 0-5-15,-10 0-7 16,-10 0-1-16,-15 0-1 15,-12 0 5-15,-9 0-5 16,-11 0 0-16,0 0 0 16,0 0-2-16,-20-15-4 15,-30-9-3-15,-18-3 0 16,-5 0 6-16,7 3 4 16,16 6 4-16,16 6-2 15,20 5-1-15,11 7 2 16,3 0-4-16,0 0-1 15,0 0 2-15,11 0-2 0,15 0 1 16,18 0 2 0,2 21 1-16,5 1-3 0,-4 5 5 15,-4 0-2-15,-7 0-2 16,-5 0 5-16,-5 0-5 16,-9 0 3-16,-7 0-5 15,-10 7-3-15,0-5 1 16,0 2-8-16,-30-2-56 15,-7-2-69-15,-3 0-159 16,10-2-149-16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1:52:40.31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325 436 572 0,'0'0'213'15,"0"0"-40"-15,0 0-30 16,0 0-12-16,0 0-29 16,0 0-33-16,-4-81-27 15,4 81-18-15,0 0-24 16,0 0-3-16,11 21 2 16,2 15 1-16,4 3 4 0,0 6 4 15,-5-3-5 1,-1 1 5-16,3-8-4 0,-8-8-3 15,3-12 4-15,-5-9-3 16,0-6 0-16,-4 0 4 16,3 0 11-16,0-8 38 15,4-26 1-15,0-11-32 16,3-6-14-16,-1 0-3 16,5-3-4-16,0 2 3 15,-2 8-5-15,-1 11-1 16,-5 15-1-16,-3 11-4 15,-3 7-30-15,0 0-63 16,0 7-65-16,0 22-89 16,0 10-16-16,0-5-229 15</inkml:trace>
  <inkml:trace contextRef="#ctx0" brushRef="#br0" timeOffset="843">656 340 492 0,'0'0'207'0,"0"0"-47"16,0 0-11-16,0 0-32 15,0 0-27-15,0 0-13 16,0-58-41-16,0 58-35 16,0 0-1-16,3 6-8 15,0 15 8-15,-3 6 5 0,4 4 3 16,-4-1-3-16,0 0 2 15,0 3-3-15,0-6 4 16,0-3-4-16,7-2-4 16,-4-8 5-16,7-1-1 15,7-7-1-15,12-6 1 16,15 0-1-16,10 0 8 16,2 0-7-16,-8-12 1 15,-8-1-5-15,-14 1 4 16,-8 3-1-16,-6 0 0 15,-1 0 5-15,-8-6 20 16,-3 3 11-16,0 0-4 16,0 3-4-16,0 3-4 15,0 0-6-15,0 3-4 16,0 0-3-16,0 3-7 0,0 0 1 16,0 0-8-16,0 0-3 15,0 0-8-15,0 9 0 16,0 18 11-16,0 7 2 15,0 7 0-15,3-1-1 16,11 2 0-16,-8-9-1 16,8-6 1-16,-8-6-1 15,0-9 1-15,-2-10 2 16,-1-2 1-16,-3 0-1 16,0 0 5-16,0 0 5 15,0-23 2-15,0-14-12 16,0-5-3-16,0-6 0 0,0-12 1 15,0-9 2-15,0-3-2 16,0-3-1-16,17 11-1 16,0 10 1-16,-8 19 0 15,5 13-2-15,-8 13 2 16,5 9-5-16,6 0-4 16,-1 0-2-16,1 18 10 15,-3 9-6-15,-8 0-1 16,-6 7 0-16,0 5 4 15,0 3-14-15,-20-1 3 16,-7 7-9-16,1-8 2 16,6-10 20-16,6-6-10 15,11-9 12-15,0-6 0 16,3-3 0-16,0 0-3 0,9-3 2 16,28 7 1-16,13-2 5 15,10 1-4-15,7 7-1 16,4 1-34-16,-4 10-83 15,-14 10-172-15,-13-1-261 16</inkml:trace>
  <inkml:trace contextRef="#ctx0" brushRef="#br0" timeOffset="13341">518 369 323 0,'0'0'171'0,"0"0"-33"15,0 0-12-15,0 0-29 16,0 0-21-16,0 0-12 16,-43-98 9-16,40 82 2 15,-3 1-8-15,2 3-15 16,4 0-11-16,0 3-4 16,0 3-5-16,0 0-8 15,0 0-5-15,0 3-4 16,0 3-10-16,0 0 1 15,0 0 1-15,0 0-7 0,0 0 0 16,-10 13-8-16,-7 26 4 16,-10 21 4-16,-13 21 0 15,-10 12 1-15,-7 6 2 16,-2 4 2-16,5-4-2 16,7-9-2-16,13-3 1 15,8-12 1-15,6-17-3 16,10-19 1-16,3-12 1 15,3-16 0-15,4-4-1 16,0-1 1-16,0-6 3 16,0 0 1-16,0-18 21 15,0-27 22-15,21-13-36 0,2-13-8 16,11-8-1-16,-1-5 1 16,7-12-3-16,6-4 1 15,2-2-3-15,2 3 0 16,-10 12 0-16,-7 14 1 15,-5 17 0-15,-13 16-2 16,-1 16 3-16,-11 12-4 16,-3 9 1-16,0 0-1 15,0 3-2-15,0 0-3 16,0 36-2-16,0 18 8 16,-23 9 1-16,-3 3-1 15,-8 10 1-15,-2-1 0 16,-7-2 0-16,-2-10 1 15,12-12-1-15,7-7 0 16,12-7 0-16,4-10 0 0,6-12 0 16,4-9 0-16,0-6-1 15,0 0 2-15,0 0 2 16,20-42 2-16,23-12-5 16,1-16 1-16,-1 4 0 15,-12 0-2-15,-18 9-3 16,-13 18-56-16,0 14-116 15,-16 11-77-15,-41 11-125 16</inkml:trace>
  <inkml:trace contextRef="#ctx0" brushRef="#br0" timeOffset="16831">990 373 217 0,'0'0'311'15,"0"0"-139"-15,0 0-22 16,0 0-48-16,0 0-21 15,10-157-13-15,-20 148-12 16,3 1-22-16,7 8-6 16,-6 0-7-16,6-4-6 15,0 4-9-15,0 0-3 16,0 0-1-16,0 0 2 0,-3 0 0 16,3 0 0-16,-8 12-2 15,-12 24 8-15,-3 15 4 16,-7 13 7-16,-10 2 10 15,6 12-6-15,-5-3-8 16,2-3-7-16,3 1 4 16,1-17-4-16,10-7-8 15,6-13 6-15,3-15-2 16,8-3-4-16,3-9 0 16,0-9 0-16,3 0 0 15,0 0-1-15,0 0 8 16,0 0 3-16,0-12 27 15,0-33 15-15,6-18-42 0,20-18-3 16,8-7-3-16,-1-14 1 16,7-3 0-16,4 9-1 15,-1 3-6-15,4 20 0 16,-13 22 1-16,-14 18-1 16,-11 18 0-16,-6 12-1 15,-3 3-3-15,5 0-4 16,-5 39 0-16,0 24 8 15,0 12 0-15,-37 16 0 16,-7-7 0-16,-2-9 2 16,9-6-1-16,7-12-1 15,2-12 0-15,8-3 0 0,5-9-2 16,4 1 2 0,5 2 0-16,2-6-19 0,4 0-86 15,0-6-57-15,0-6-106 16,0 1-83-16,0-8-301 15</inkml:trace>
  <inkml:trace contextRef="#ctx0" brushRef="#br0" timeOffset="29975">1532 135 262 0,'0'0'269'16,"0"0"-97"-16,0 0-41 15,0 0-26-15,0 0-1 16,0 0-16-16,0 0-15 15,10-120-31-15,-10 111 3 16,0 6 1-16,0 0-13 16,0 3-13-16,0 0-9 0,0 0-10 15,0 0-1 1,-10 33 0-16,-18 21-1 0,-12 18 2 16,-10 16 1-16,-10 5 5 15,-7 3-1-15,-6 6 8 16,-7-5-4-16,-1-8 2 15,11 2-3-15,10-13-5 16,13-8-2-16,10-10 1 16,14-18 0-16,14-22 1 15,6-13-3-15,3-7-1 16,0 0 4-16,0 0 8 16,0 0 1-16,0-24 17 15,26-27-7-15,24-22-18 16,16-14-2-16,21-19 1 0,8-8-3 15,8-12-2 1,0 0 1-16,-6 2-1 0,-21 22-2 16,-21 33 2-16,-29 33 1 15,-18 21 0-15,-8 15-3 16,0 0-13-16,-5 27-15 16,-31 30 14-16,-18 19-5 15,-6 7-20-15,-4 2-32 16,8-4-20-16,5 0-31 15,12-9-50-15,2 1-45 16,11-7-174-16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3:22:33.24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0 128 981 0,'0'0'162'15,"0"0"-42"-15,0 0-12 16,0 0-10-16,0 0-46 16,0 0-25-16,96-121-13 15,-32 121-2-15,2 0 7 16,-5 27-2-16,-18 7 3 0,-9 5-9 15,-15 15-4 1,-8 15 3-16,-8 9 8 0,0 3 1 16,-3-3-1-16,0-8-7 15,0-10-9-15,0-6 1 16,3-12-3-16,2-12-11 16,-5-6-54-16,0-12-68 15,0-6-160-15,0-6-136 16</inkml:trace>
  <inkml:trace contextRef="#ctx0" brushRef="#br0" timeOffset="156">126 516 827 0,'0'0'163'0,"0"0"-11"16,254-6-20-1,-139 2-79-15,-13-2-40 0,-22 6-11 16,-25 0-2-16,-15 0-79 15,-14 0-252-15</inkml:trace>
  <inkml:trace contextRef="#ctx0" brushRef="#br0" timeOffset="295">1096 599 794 0,'0'0'12'0,"0"0"-12"16,0 0-255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3:22:31.34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67 183 489 0,'0'0'671'0,"0"0"-480"16,0 0-65-16,0 0-25 15,0 0-36-15,0 0-25 16,-28-63-23-16,25 63-13 16,3 0-4-16,0 12 0 15,0 21-1-15,0 9 0 16,0 4 2-16,31 2 3 16,4 2-3-16,13 2 0 15,2-5 2-15,-4-5-1 16,-5-5 0-16,-7-10-2 15,-11-6 1-15,-3-3-1 0,-10-9-1 16,-10-3 1-16,0 0-9 16,-27 0-32-16,-33-3-26 15,-13 0-28-15,-8-3-74 16,11 0-188-16,7 0-180 16</inkml:trace>
  <inkml:trace contextRef="#ctx0" brushRef="#br0" timeOffset="182">133 114 148 0,'0'0'614'0,"0"0"-441"16,0 0-13 0,0 0-2-16,203-102-57 0,-131 92-56 15,-3 8-34-15,-5 2-11 16,-8 0 0-16,-16 0-90 15,-12 0-284-15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3:22:29.58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281 123 897 0,'0'0'205'16,"0"0"-57"-16,0 0-1 16,0 0-68-16,0 0-46 15,0 0-22-15,60-111-1 16,-7 111-6-16,-10 0-3 0,-5 21 3 15,-15 18-4 1,-14 18-2-16,-9 13 2 0,-6 5 4 16,-44 2-4-16,-16-1 1 15,-12-9 10-15,-2-7-10 16,4-12 0-16,9-9 4 16,19-12-3-16,18-10 0 15,24-10-1-15,6-7-1 16,0 0 0-16,9 0-8 15,46 0-15-15,32 0 23 16,29-3 11-16,14-24-11 16,-9-4-25-16,-17 8-59 15,-17 5-72-15,-7 3-62 16,-7 3-23-16,-6 3-137 0</inkml:trace>
  <inkml:trace contextRef="#ctx0" brushRef="#br0" timeOffset="459">1027 515 448 0,'0'0'249'0,"0"0"-80"15,0 0-20-15,0 0-38 16,0 0-29-16,0 0-42 16,-44-37-40-16,88 37 5 15,19-6 10-15,16 0 3 16,8-3 3-16,0-6 1 15,-7 0 7-15,-5-3-3 0,-19 3-5 16,-19 3-6 0,-20 6-5-16,-14 0 10 0,-3 0 7 15,0-7 9-15,-23-1-36 16,-14-1 0-16,-10 3-4 16,1 6 4-16,5 3 10 15,10 3-10-15,16 0 2 16,10 0-2-16,5 0 0 15,0 0-5-15,0 0 3 16,0 0-4-16,14 0-2 16,15 3 2-16,20 11 6 15,3-1 8-15,6-4-5 0,2 9 2 16,-4 0-2-16,-5 3 2 16,-4 3 1-16,-12-3-3 15,-10 0 0-15,-19 0-3 16,-6 3-6-16,-14 0-11 15,-38 0-65-15,-15 1-89 16,-8-4-151-16,6 0-314 16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3:22:41.20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0 324 746 0,'0'0'150'0,"0"0"-59"0,0 0 18 16,0 0-19-16,0 0-34 0,0 0-56 15,37-87 0 1,76 72 0-16,22 3 14 16,7 0 1-16,9 6 9 15,-13-3 4-15,-19 3-8 0,-21 0-6 16,-31 0-6-16,-27 3-1 16,-28 3-1-16,-7-3 1 15,-5-9 8-15,0-6 5 16,-28-9-4-16,-28-3-16 15,-10 6-1-15,-6 6 1 16,16 3 1-16,19 6 1 16,20 6 0-16,14 0-2 15,3 3-1-15,0 0-6 16,6 6-7-16,28 21 14 0,10 6 4 16,19 0-1-1,10 0 2-15,11 3 4 0,10-2 4 16,-7-5 6-16,-17-2-4 15,-23 0-7-15,-27 4-6 16,-20 11-2-16,-20 12 0 16,-53 12 0-16,-28 9-49 15,-9-3-144-15,9-5-171 16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3:22:40.17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234 161 549 0,'0'0'139'0,"0"0"-3"15,0 0-36-15,0 0 21 16,0 0 4-16,0 0-31 16,0 0-20-16,-185-151-16 15,173 145-10-15,6 6-2 16,6 0-21-16,-5 0-12 15,2 36-13-15,-6 30 0 16,-2 22 6-16,8 14 0 0,3 0-4 16,0 0 0-16,34 3 0 15,9-9-2-15,1-5 0 16,5-22-1-16,1-24 1 16,4-20-3-16,-4-23 0 15,10-2 3-15,-2-33 0 16,-6-24 3-16,0-15 0 15,-17 0-1-15,-4 3 4 16,-18 11-3-16,-6 22 1 16,-7 12-1-16,0 15 4 15,0 9-3-15,0 0-2 16,0 0-2-16,0 15-9 0,0 30 1 16,0 9 8-1,0 7-1-15,0-5 1 0,16-4-2 16,7-10 1-16,8-12 0 15,-8-9 0-15,7-15-3 16,7-6 2-16,13-3 2 16,13-42 1-16,1-9 2 15,-10-10-3-15,-14 4 1 16,-13 4 1-16,-13-2 0 16,-11 7 1-16,-3 6-1 15,0 15 0-15,0 12 2 16,0 9-2-16,-3 9-1 15,-2 0-1-15,2 9-6 16,0 33-8-16,0 15 14 16,3 9 0-16,0 0 0 0,0-6-1 15,17-2 0-15,6-7-1 16,-11-12 2-16,-1-9-2 16,-8-9 0-16,-3-8-10 15,0-8-4-15,0-2 0 16,0 3 6-16,-6-3-7 15,-25 3 0-15,-9 4-23 16,10-8 1-16,10 1 14 16,14-3 13-16,6 0 8 15,3 0-8-15,44-36-11 0,22-21 20 16,18-15 3-16,-6-13 4 16,-11-2-3-16,-22 0 2 15,-19-3-2-15,-18 0 6 16,-11 8-1-16,0 10 16 15,-5 12-3-15,-18 15 13 16,3 15 8-16,4 15-15 16,9 9-4-16,0 6-14 15,4 48-7-15,3 39-9 16,0 21 9-16,0 13 3 16,0-16-3-16,21-9 1 15,8-11-1-15,-3-19 0 16,12-16 0-16,2-16-1 15,0-19-11-15,4-12-34 16,-12-3-83-16,-9-12-140 0,-23-24-79 16</inkml:trace>
  <inkml:trace contextRef="#ctx0" brushRef="#br0" timeOffset="165">1173 545 338 0,'0'0'145'0,"0"0"-26"15,0 0-19-15,0 0-56 16,0 0 48-16,278-18-33 16,-154 6-34-16,-34 0-17 0,-41 12-8 15,-49 0-59 1,-23 0-199-16</inkml:trace>
  <inkml:trace contextRef="#ctx0" brushRef="#br0" timeOffset="523">434 217 566 0,'0'0'138'15,"0"0"-31"-15,0 0-24 16,0 0-59-16,0 0-17 15,0 0 7-15,-13 106-4 16,26-71-3-16,24-4-2 0,10-10 7 16,13-15 0-16,1-6 18 15,-4 0 34-15,-11-24-5 16,-16-10-1-16,-19-5 7 16,-11-9-5-16,0 0-24 15,-28 3-12-15,-19 9-12 16,-2 9-7-16,-1 12-4 15,2 12-1-15,12 3-1 16,13 18-10-16,23 34-51 16,6 8-82-16,87-6-92 15,48-6-411-15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3:22:44.21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314 258 556 0,'0'0'254'0,"0"0"-143"16,-187-48-28-16,129 42 2 15,15 2-9-15,20 1-6 16,20 3-27-16,3 0-35 0,0 0-8 15,43 0 0 1,21 0 4-16,19-6 7 0,13-2 5 16,2-2 1-16,-14 1 0 15,-17 3-4-15,-18 0-4 16,-15 0-3-16,-10 3 4 16,-15 0-3-16,-6 0 6 15,-3-3 8-15,0-6 20 16,0-3-16-16,-6-3-15 15,-31 0-10-15,-16 3 0 16,-11 0-1-16,1 3 1 16,13-1 2-16,19 8-2 15,19-1 1-15,7 6 0 16,5-3-2-16,0 3-1 0,17 0-9 16,34 0 11-16,13 9 2 15,9 6 6-15,0-3 1 16,-2 3 1-16,-18-3 5 15,-19 0-9-15,-22-3-3 16,-12 9-3-16,0 3-3 16,-53 15 2-16,-24 3-8 15,-13 3-69-15,3-2-57 16,6-5-107-16,12-10-241 16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3:22:42.07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79 848 701 0,'0'0'171'0,"0"0"-29"15,0 0-18-15,0 0 13 16,0 0-37-16,0 0-45 16,-79-120-46-16,79 168-4 15,6 21-4-15,23 24 10 16,-1 7 1-16,-1-1-7 15,-4-6 1-15,-3-3-2 16,-3-11-3-16,-1-19-1 16,-5-15 2-16,-5-15 0 15,0-15-2-15,-6-9 1 16,0-6 5-16,0 0 11 0,-3-36 40 16,-24-24-39-16,-2-27-17 15,6-30 11-15,9-28-10 16,8-27 0-16,6-11-2 15,0 0 0-15,0-1 0 16,0 28 2-16,0 38-1 16,0 43-1-16,0 42-1 15,0 27-1-15,12 6-5 16,22 30-12-16,13 31 18 16,2 16 1-16,-8 16 0 15,-15 7 0-15,-18 8-2 16,-8 6 1-16,0-2-2 15,-38-4-3-15,-8-6-14 0,-11-11-47 16,1-13-35 0,15-12-49-16,14-15-52 0,20-9-87 15,7-5-192-15</inkml:trace>
  <inkml:trace contextRef="#ctx0" brushRef="#br0" timeOffset="1027">510 1380 239 0,'0'0'320'0,"0"0"-127"16,0 0-62-16,0 0 17 15,0 0-27-15,28-153-25 0,-28 132-33 16,0 12-13 0,0 3-6-16,0 6-23 0,15 0-21 15,33 0-1-15,16 21 1 16,12 18 5-16,1 7-4 15,-10 2 0-15,-6-1-1 16,-15-1 1-16,-17-4-1 16,-8-12 0-16,-15-9 0 15,-6-9-2-15,0-6-8 16,-19-6-3-16,-18 0 12 16,-6 0 1-16,9-15 0 15,10-18 0-15,15-6 1 16,9-6 0-16,0 0-1 15,26-3-4-15,21 6 4 16,-4 5-4-16,-6 16 3 0,-13 9 1 16,-1 9 0-16,-3 3 0 15,3 0 0-15,1 0 0 16,7 15 0-16,-5 16 0 16,3 1 1-16,-2 5 0 15,-7 2-1-15,-6-3 1 16,-5-6 0-16,2-3 1 15,-2-9-2-15,-1-9 2 16,-2-3-2-16,-6-6-1 16,3 0 1-16,8 0 10 15,9-22 0-15,4-16-5 16,11-5-1-16,-4-1 9 16,-4 1-5-16,-4 7 0 15,-3 9 2-15,-6 9 1 0,-8 12-6 16,4 3-5-16,0 3-3 15,7 0-4-15,7 24 6 16,-1 9 1-16,0 4-1 16,-3-2 2-16,1-4-1 15,-4-8 0-15,-5-8 1 16,-4-5-1-16,-2-7 0 16,0-3 0-16,0 0 4 15,5-13 4-15,6-16-6 16,-1-4 1-16,1-3-2 15,0 5 2-15,-3 2-2 16,1 7 0-16,-1 10-2 16,0 6-1-16,6 6-6 0,7 0 3 15,2 0 4-15,5 18 1 16,-4 0 0-16,7 0-1 16,6-9 1-16,7-5 1 15,4-4 4-15,-7 0-5 16,-4-16 4-16,-9-20-3 15,-7-9 4-15,-10-18-4 16,-11-12 3-16,-6-10 8 16,0-10 12-16,-26 1 5 15,-15 7-7-15,4 17-9 16,4 22-8-16,13 21 2 16,13 21 1-16,3 6-7 0,4 25-1 15,0 43-6-15,0 32 6 16,0 8 1-16,14 6-1 15,22-11 0-15,12-19 0 16,11-12-1-16,9-20-8 16,-1-20-16-16,-4-10-45 15,-13-13-34-15,-24-9-79 16,-22 0-45-16,-4-9-22 16,-59-28-452-16</inkml:trace>
  <inkml:trace contextRef="#ctx0" brushRef="#br0" timeOffset="1206">2042 977 489 0,'0'0'185'16,"0"0"-25"-16,0 0-85 15,0 0-28-15,0 0 11 16,170-50 4-16,-60 19-35 16,10 2-15-16,-9-4-11 15,-29 8-2-15,-27 13-12 16,-38 3-120-16,-17 9-121 15,-67 0-261-15</inkml:trace>
  <inkml:trace contextRef="#ctx0" brushRef="#br0" timeOffset="1604">1048 527 560 0,'0'0'176'0,"0"0"-40"15,0 0-4-15,0 0-31 16,0 0-26-16,0 0-42 16,11-102-33-16,-11 129-1 15,6 14 1-15,8 13 7 16,9 1-2-16,14-1-4 15,13-15 4-15,3-12 5 0,1-15 14 16,-8-12 25-16,-8 0 4 16,-15-24-1-16,-14-12 6 15,-9-9-9-15,0 3-13 16,-12 0-11-16,-35 5-19 16,-13 8-4-16,-1 13-2 15,15 10-2-15,9 6-2 16,20 6-25-16,17 27-51 15,14 12-14-15,63 3-76 16,36 4-105-16,24-1-198 16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3:22:51.86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0 213 552 0,'0'0'174'0,"0"0"-47"16,0 0-32-16,0 0-21 16,0 0-30-16,0 0-25 15,0 0-11-15,0 0-7 16,-5-9-1-16,13 18-5 15,25 9 5-15,18 12 8 16,5 3 4-16,7 6-2 16,-5 0 4-16,-6-6-3 0,-14-3-5 15,-15-6-2-15,-12-9-4 16,-11-6 1-16,0 1-1 16,0-4 2-16,-28-1 4 15,-8-5 0-15,-1 0 1 16,3-3 1-16,15-21-3 15,5-3 2-15,11-3 0 16,3 0-2-16,0-4 2 16,6-1-3-16,21 2-4 15,4 3 0-15,1 3-2 16,2 5 2-16,-4 7-3 16,1 7 2-16,-11 8-1 0,-5 0-2 15,3 0-5-15,-8 20-2 16,3 16 8-16,1 3 0 15,-5 1 3-15,5-5 0 16,0-1 1-16,-2-13 1 16,2-3-2-16,3-9 0 15,-1-3 1-15,-2-6 4 16,3 0 2-16,-5 0 4 16,2-9 1-16,0-15 18 15,-8-6 16-15,-3 0 1 16,-3-3-1-16,0 0-8 15,0-4-11-15,-23 4-13 16,-3 4-11-16,-5 8-3 0,-2 2-5 16,-1 11-5-1,2 8 3-15,4 0-16 0,4 2-66 16,9 31-63-16,15 3-41 16,0-3-82-16,9-2-347 15</inkml:trace>
  <inkml:trace contextRef="#ctx0" brushRef="#br0" timeOffset="356">772 264 389 0,'0'0'246'16,"0"0"-134"-16,0 0 3 0,0 0-26 15,0 0-53-15,0 0-33 16,-34-10-2-16,28 37-1 15,6 4 0-15,0-7 2 16,0 3-2-16,23-7 1 16,7-4-1-16,7-7 0 15,3-9 12-15,-3 0 1 16,-7 0 32-16,-4-18 27 16,-6-6-10-16,-9-6-7 15,-5-4-2-15,-6 1 0 16,0-3-15-16,-20 1-18 15,-17 2-20-15,-3 8-3 16,4 10-1-16,5 9-2 16,5 6 1-16,5 0-8 0,4 0-82 15,8 30-63-15,9 3-42 16,0-6-106-16</inkml:trace>
  <inkml:trace contextRef="#ctx0" brushRef="#br0" timeOffset="750">1319 8 563 0,'0'0'226'0,"0"0"-52"16,0 0-31-16,0 0-32 0,0 0-64 15,0 0-47 1,0-18-5-16,0 57-8 0,0 9 13 15,0 6 2-15,0 1 0 16,7-8 0-16,10-5-1 16,3-9 3-16,-3-8-4 15,-3-10-38-15,-5-7-33 16,-6-8-8-16,-3 0-8 16,0 0 16-16,0 0 37 15,-12-8-63-15,-16-11 18 16,2-2 78-16,2 4 1 15,10 1 7-15,8 8 15 16,6-1 61-16,0-1-14 16,17 2-43-16,33-7-23 0,17-1 2 15,10-1 5-15,4-2-5 16,-5 1-3-16,-10 7-2 16,-22 5-77-16,-24 6-203 15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3:23:30.090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571 81 646 0,'0'0'167'0,"0"0"-63"16,0 0-49-16,-171 9 43 15,145-6-2-15,9-3-17 16,8 3-10-16,6-3-26 16,3 0-6-16,0 0-15 15,0 0-3-15,0 0-10 16,20 0-9-16,23-3 0 15,24-13-6-15,17-1 5 16,9 5 0-16,0 2 1 16,-7 5 3-16,-8-1-2 15,-8 2 3-15,-19 2-2 0,-19-2 0 16,-18 4-2-16,-14 0 0 16,0 0-1-16,-7 0 1 15,-63 0-1-15,-37 37 1 16,-44 13 2-16,-25 8 0 15,5-8-2-15,24-7 3 16,31-7-6-16,41-12 5 16,32-6-2-16,30-9 1 15,13-2-1-15,13-7-5 16,74 0 5-16,60-4 2 16,50-29 5-16,17-6-6 15,-10 9 2-15,-47 12 2 0,-50 12-4 16,-50 6-1-16,-37 0 0 15,-20 0 0-15,0 0-1 16,0 0 1-16,-31 18-4 16,-41 18 4-16,-35 13 0 15,-31 5 9-15,-2-4-8 16,7 4 6-16,-2-2-1 16,2-1-3-16,16-6-2 15,23-12 2-15,41-11-3 16,33-14 0-16,20-5-1 15,23-3-6-15,58 0 7 16,55-9 0-16,38-30 3 16,17-3 4-16,-10 3-6 0,-45 12 1 15,-52 15 0-15,-41 9-2 16,-33 3 0-16,-10 0 0 16,0 0 1-16,-27 0-1 15,-36 21-1-15,-33 18 1 16,-16 12 1-16,19-6 1 15,33-12-2-15,36-8 1 16,24-14-2-16,0 5-3 16,24-5 4-16,33-11 0 15,33 0-2-15,28-24-109 16,12-36-233-16,-14-12-475 16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3:23:49.87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286 361 137 0,'0'0'178'16,"0"0"-38"-16,-193 10-27 0,146-1-9 16,16-7-1-16,19-2 25 15,9 0 2-15,3 0-30 16,0 0-11-16,0 0-1 15,0 0-20-15,0 0-25 16,0 0-15-16,0 0-11 16,0 0-14-16,43 0-2 15,59 0 0-15,77-17 17 16,98-29 29-16,56-14-17 16,29-12-13-16,-27 6-2 15,-66 9-3-15,-78 20 2 16,-81 20 6-16,-60 7-13 0,-36 10-2 15,-14 0-2-15,0 0-5 16,-38 4 3-16,-38 19-1 16,-24 8 11-16,-10-7-11 15,17-9 0-15,26-3-3 16,22-7-33-16,16 2-38 16,5 8-48-16,24 6-64 15,0 9-79-15,38-3-130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1:52:43.65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6 181 844 0,'0'0'102'16,"0"0"21"-16,0 0 0 15,0 0-10-15,0 0-46 16,0 0-17-16,-3-43-22 16,3 43-15-16,0 0-12 15,0 18 3-15,21 18 0 16,8 7-1-16,5 5 9 16,0-3-6-16,-7-6 0 15,-1-6 0-15,-9-12-3 0,-5-6 0 16,-4-8 0-16,-5-7 0 15,0 0 6-15,-3 0 17 16,3-10 32-16,4-20-18 16,0-15-29-16,3-7-5 15,4-4 5-15,0 2-10 16,-2 12 4-16,-1 11-5 16,-5 13 0-16,-6 12-4 15,0 6-38-15,0 0-39 16,0 0-46-16,0 12-114 15,0 15-7-15,0 6-69 16</inkml:trace>
  <inkml:trace contextRef="#ctx0" brushRef="#br0" timeOffset="397">402 181 516 0,'0'0'198'0,"0"0"-33"16,0 0-32-16,0 0-18 15,0 0-20-15,0 0-29 16,0-31-27-16,0 31-28 16,0 6-11-16,0 19 10 15,0 5 2-15,0 3 6 16,0 0-3-16,0 3-2 16,0 0-5-16,0 0 1 15,0-6 1-15,0-9-4 16,0-6-5-16,0-6 5 0,3-3-1 15,0-6-5-15,-3 4 5 16,3-4-3-16,0 0 5 16,0 0 0-16,8 0 2 15,2 0 0-15,4 0 9 16,6 0-8-16,0 0-5 16,5-4-5-16,8 1 3 15,4-3-3-15,3 0-7 16,4 0-64-16,-7 4-59 15,-9-2-27-15,-21 1-15 16,-10 3-32-16,0-3-9 16,0 3-205-16</inkml:trace>
  <inkml:trace contextRef="#ctx0" brushRef="#br0" timeOffset="969">749 349 143 0,'0'0'289'15,"0"0"-108"-15,0 0-45 16,0 0 26-16,0 0-45 15,0 0-8-15,-17-114-1 16,14 102-37-16,0 8 4 16,3 2-22-16,0-1-14 15,0 3-17-15,0 0-22 16,0 0-2-16,0 11-6 16,0 16 7-16,0 4 1 15,0 2 0-15,0 3 5 16,6-6-5-16,3 0 1 0,2-12-1 15,-5-5 1-15,-2-5-1 16,-4-2 3-16,4-6-1 16,-1 0 0-16,-3 0 4 15,0 0 0-15,0 0 11 16,0-12 5-16,0-15-4 16,0-6-11-16,0-12 4 15,0-3-7-15,0-9-4 16,3-3 6-16,10 6-6 15,-5 8 1-15,-2 10 1 16,-3 15-2-16,5 9 2 16,-5 9-5-16,3 0 1 15,0 3 0-15,8 0-8 16,6 0-9-16,7 12 12 0,-1 6-7 16,-6 0-2-16,-9 3-2 15,-11-2 1-15,0 2-1 16,0 2 1-16,-8-5-8 15,-10 3 7-15,0-2 13 16,1-5 2-16,8 1 3 16,4 4 1-16,5-5-1 15,0 7 3-15,5-2-3 16,25-5 0-16,19-1 0 16,18-7-20-16,24-3-51 15,9-3-68-15,-3 0-103 16,-16 0-277-16</inkml:trace>
  <inkml:trace contextRef="#ctx0" brushRef="#br0" timeOffset="34938">284 84 300 0,'0'0'172'0,"0"0"-63"16,0 0-15-16,0 0 7 15,0 0-16-15,0 0-13 16,0-54 1-16,0 42-5 16,0 0-4-16,0 6 3 15,0 0-22-15,0 3 1 16,0 3-8-16,0 0-16 0,0 0-7 15,0 0-10 1,0 0-1-16,0 6-3 0,0 31 0 16,0 19 2-16,-17 19 13 15,-16 16 6-15,-7-1 12 16,0 3-2-16,7 0-16 16,2-2-7-16,5-1-2 15,6-6 0-15,3-12 0 16,10-17-6-16,4-19 2 15,3-18-3-15,0-9 2 16,0-7-2-16,0 2 1 16,0-2-2-16,0-2-22 0,-3 4-39 15,-5-4-44-15,8 0-80 16,-3 0-108-16,0 0-371 16</inkml:trace>
  <inkml:trace contextRef="#ctx0" brushRef="#br0" timeOffset="35358">651 105 75 0,'0'0'313'16,"0"0"-193"-16,0 0-11 15,0 0-5-15,0 0 5 16,0 0-30-16,0-24-29 16,0 24-12-16,0 0-8 15,0 24-13-15,-20 21 6 16,-12 22 4-16,-9 8 10 15,1 3 10-15,3 1-14 16,4-14-9-16,2-1-7 16,8-8-2-16,0-7 3 15,10-7-9-15,3-12-4 0,6-3-5 16,4-12 2-16,0-6 2 16,0-3-4-16,0-6-8 15,0 0-65-15,0 0-79 16,0 0-17-16,27-15-98 15</inkml:trace>
  <inkml:trace contextRef="#ctx0" brushRef="#br0" timeOffset="35667">1079 36 534 0,'0'0'148'16,"0"0"-21"-16,0 0 1 16,0 0-8-16,0 0-61 15,0 0-53-15,-43 58 0 16,-13 25 31-16,-15 13 29 16,-2 4-20-16,6-1-17 15,13-2-2-15,14-10 2 16,10-12-19-16,13-9 0 15,5-9-3-15,4-9-6 16,2-9 3-16,3-2-4 16,-5-7-9-16,-1 0-139 15,-5 3-149-15,-16-3-489 16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3:23:50.42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602 165 575 0,'0'0'159'0,"-203"-17"-41"16,108 7-19-16,5-1 4 16,10-5-15-16,13 5-2 15,27 1-2-15,20 1-27 16,13 6 12-16,7 0-27 16,0 3-21-16,0-2-10 15,58-2-9-15,49 1-1 16,60 0 32-16,50-3-6 15,30 3 3-15,1-6-5 16,-22 0-8-16,-35 3 8 16,-41 0-2-16,-35 0-2 15,-36 0-5-15,-15 0-2 16,-24 3-1-16,-17 0 4 0,-9 3-5 16,-14 0-1-16,0 0-5 15,0 0-3-15,0 0-3 16,-11 0-5-16,-18 0-34 15,-8 9-42-15,-13 24-54 16,-4 12-74-16,10 6-214 16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0T13:23:32.28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463 2011 742 0,'0'0'235'15,"0"0"-48"-15,0 0-54 0,0 0-17 16,0 0-48-16,17-171-23 16,10 153-12-16,7 0-17 15,-2 6-8-15,9 12-7 16,-4 0 0-16,3 0-1 15,-4 20-4-15,-2 29 4 16,-14 23 0-16,-14 27 2 16,-6 19-2-16,-12 11 4 15,-46-6 0-15,-11-17-3 16,-6-22 2-16,9-24-3 16,13-24 7-16,9-18-6 15,17-12 1-15,3-6 4 0,12 0-1 16,-2 0 0-16,5-15 1 15,1-18 0-15,2-6 6 16,3-3 3-16,3-9-5 16,0 8 0-16,0 7 1 15,0 16 1-15,0 13 3 16,0 7-4-16,0 0-11 16,12 0-8-16,25 15-5 15,17 22 12-15,10 1 2 16,3 1-1-16,2-2 2 15,4-7-1-15,2-9-1 16,-5-6 2-16,-4-3 1 0,-8-6 0 16,-15-6 2-1,-3 0 5-15,-7 0 3 16,-2-6 3-16,-2-18-3 0,-2-6-2 16,-4 0-1-16,-9 6-10 15,-14 6 0-15,0 6-40 16,-23 12-34-16,-27 0-65 15,-17 23-148-15,-4 32-206 16</inkml:trace>
  <inkml:trace contextRef="#ctx0" brushRef="#br1" timeOffset="23506">1001 1671 568 0,'0'0'172'0,"0"0"-23"0,0 0-19 16,0 0 14-16,34-171-21 15,-31 150-15-15,0 3-34 16,-3 8 3-16,4 8-24 16,-4 2-12-16,0 0-6 15,3 0-12-15,-3 2-16 16,0 56-6-16,-30 38 2 15,-33 40 30-15,-24 35 3 16,-20 30-7-16,-14 23 4 0,2 4-2 16,1-9-11-16,15-29-5 15,23-36-9-15,10-28-1 16,22-39-1-16,22-30 0 16,9-27-1-16,10-15-2 15,7-15 1-15,0 0 1 16,0 0 5-16,7-45 3 15,36-55-5-15,34-47-6 16,27-54-1-16,30-49-1 16,13-17-6-16,-3-10-4 15,-11 9 5-15,-26 28 5 16,-28 29-2-16,-21 40 1 16,-24 53 3-16,-19 55 1 15,-10 33 1-15,-5 24 1 0,0 3-3 16,0 3-1-16,0 0-6 15,-8 27-7-15,-38 79-9 16,-38 58 23-16,-43 65 1 16,-26 27 1-16,-7 8 4 15,6-5 2-15,19-21-4 16,29-27 1-16,26-40 2 16,29-35-4-16,25-40-3 15,17-36 0-15,9-31-1 16,0-16 1-16,0-13 0 15,0 0 1-15,9-9 4 16,44-72-1-16,38-52-1 0,32-53-3 16,18-31-12-16,-5 4-16 15,-18 32-5-15,-34 46 7 16,-38 48 4-16,-29 35 0 16,-17 19-11-16,0 12-1 15,0 6-10-15,-17 6-22 16,-9 3-15-16,3 6-31 15,-2 0-67-15,1 9-70 16,12 33-87-16</inkml:trace>
  <inkml:trace contextRef="#ctx0" brushRef="#br0" timeOffset="19688">4413 1894 987 0,'0'0'254'0,"0"0"-94"0,0 0-51 15,0 0-25-15,0 0-32 16,0 0-11-16,-147-159-12 16,135 153-5-16,4 6-5 15,8 0-6-15,0 0-3 16,0 0-6-16,0 0-4 16,0 2-2-16,0 25 2 15,0 16 0-15,11 2 0 16,18 6 2-16,15 6-2 15,10 3 10-15,6-3-8 16,10 4 5-16,-3-7 0 16,-4-3 3-16,-10-3-7 0,-16-9 2 15,-13 1-1 1,-7-7 2-16,-17-6-6 0,0 0-2 16,0-4 2-16,-20 2 2 15,-24-4 18-15,-19-6-8 16,-10-3-2-16,-8-12-7 15,4 0 0-15,7 0-1 16,6 0-2-16,7 0-3 16,13-9-33-16,18-7-37 15,14-7-17-15,12-23-23 16,12-22-181-16,39-17-262 16</inkml:trace>
  <inkml:trace contextRef="#ctx0" brushRef="#br0" timeOffset="19870">4317 1756 521 0,'0'0'356'0,"0"0"-122"16,0 0-68-16,0 0-13 15,183-145-52-15,-88 128-46 16,12 1-12-16,-8 13-20 16,-15 3-8-16,-21 0-14 15,-22 3-1-15,-32 21-29 16,-9 12-80-16,-6 3-127 15,-38 3-184-15</inkml:trace>
  <inkml:trace contextRef="#ctx0" brushRef="#br0" timeOffset="19220">2683 1819 791 0,'0'0'155'0,"-178"-7"-33"16,118 5-45-16,27-2 49 16,19 2-49-16,11-1-9 15,3 0-22-15,40 3-35 16,41 0 12-16,29 0-1 0,11 0 9 16,-2 0-13-16,-9 0 2 15,-12 0-8-15,-22 0 1 16,-19 0 3-16,-16 0-3 15,-24 3-1-15,-11 0-2 16,-6-1-6-16,0-2-1 16,0 13-3-16,-37 14 0 15,-27 12 10-15,-20 15 4 16,-26 12-6-16,-3 0-4 16,-3 1 1-16,9-7-2 15,29-24-2-15,32-12-1 16,26-18 0-16,20-6 0 0,0 0 0 15,0 0 0-15,0 0 0 16,20 0-8-16,36 0-2 16,24 0 10-16,7 0 11 15,0 0-11-15,-10 0-1 16,-10 18 1-16,3 15 2 16,-7 6-2-16,-5 6 0 15,-12 3-1-15,-12 4 1 16,-10-4 0-16,-15-6-1 15,-9-6-1-15,0-3 2 16,-43-3 1-16,-38-6 7 16,-32-6 1-16,-31-8-4 15,-7-8-1-15,15-2-4 16,26 0-2-16,35 0-16 16,32 0-33-16,30 0-50 0,13-15-77 15,70-30-140-15,71-15-746 16</inkml:trace>
  <inkml:trace contextRef="#ctx0" brushRef="#br1" timeOffset="45603">3606 1536 929 0,'0'0'188'0,"0"0"-54"16,0 0-1-16,0 0-31 15,0 0-23-15,0 0-26 16,-14-78-32-16,14 78-10 16,0 0-2-16,0 0-6 15,-11 15-3-15,-33 54 4 16,-31 43 6-16,-43 44 27 15,-22 45-8-15,-21 31-5 16,-19 30-1-16,-11 27 0 16,1-1-4-16,16-20-8 15,35-37-4-15,35-56 4 16,40-54-10-16,24-52 8 16,23-30-8-16,14-24 0 0,3-15 3 15,0 0 4-15,0-25 5 16,26-71 9-16,58-69-18 15,43-76-2-15,50-56-1 16,30-44-1-16,4 7-13 16,-20 34 2-16,-31 48-3 15,-47 65 12-15,-36 42-2 16,-30 37 3-16,-21 30 1 16,-12 23 2-16,-14 22-1 15,0 18 1-15,0 9-2 16,0 4-2-16,0 2-7 15,0 0-3-15,-46 69-13 16,-44 57 23-16,-48 55 2 0,-36 53 3 16,-14 16 2-16,12-12-1 15,28-37-2-15,41-47-4 16,44-40-2-16,27-30 0 16,13-18-51-16,-5-15-63 15,2-11-43-15,-18-11-216 16,-5-19-670-16</inkml:trace>
  <inkml:trace contextRef="#ctx0" brushRef="#br1" timeOffset="63825">5086 1304 524 0,'0'0'253'16,"0"0"-73"-16,0 0-44 15,0 0 3-15,0 0 9 16,0-156-49-16,0 150-9 16,0 3-49-16,0 3-10 15,0 0-15-15,0 0-2 16,0 24-5-16,-34 57-8 0,-43 61 23 15,-40 47 20 1,-44 34-13-16,-28 26-5 0,-13 4-11 16,6-6 4-16,22-21-8 15,27-35-2-15,40-31 3 16,26-30 1-16,35-40-1 16,19-30-6-16,13-27-3 15,14-18 0-15,0-12-1 16,0-3 1-16,0 0 0 15,0 0 3-15,0 0-1 16,0 0-1-16,0-9 0 16,0-15-4-16,0-9-14 15,0-3-36-15,0-6-54 16,0-4-8-16,8 2-37 0,35-8-160 16,13-5-112-16</inkml:trace>
  <inkml:trace contextRef="#ctx0" brushRef="#br0" timeOffset="43096">7041 1717 834 0,'0'0'216'15,"0"0"-51"-15,0 0-14 16,0 0-41-16,44-187-41 16,-44 154-21-16,0 3-16 15,-17 6-5-15,-14 9-10 0,-8 6-7 16,-9 9-4-16,-8 0-5 15,-8 21 2-15,1 30-3 16,-1 12 0-16,7 6 3 16,14-2-3-16,16-1-2 15,13-10 2-15,14-4 0 16,0-10-1-16,17-15-4 16,30-11-3-16,10-16 4 15,13 0 0-15,0-37 4 16,-2-11 6-16,-9-6-2 15,-11-6 1-15,-5 0 1 16,-13 8 10-16,-10 13 2 0,-14 15 0 16,-3 16 3-16,-3 8 1 15,0 0-4-15,0 0-18 16,0 32-1-16,-12 34 1 16,-15 25 5-16,0 20 11 15,6 6 0-15,12 10 2 16,3-4-3-16,1-12-3 15,5-17-6-15,0-28-2 16,0-16-1-16,0-16-1 16,0-16 0-16,0-15 1 15,0-3-3-15,0 0-4 16,5 0-1-16,-5 0-28 16,0 0-20-16,0 0-18 0,-8 0-52 15,-28 0-157 1,-18-3-438-16</inkml:trace>
  <inkml:trace contextRef="#ctx0" brushRef="#br1" timeOffset="70689">7444 1082 496 0,'0'0'268'16,"0"0"-79"-16,0 0-42 15,0 0 0-15,0 0-19 16,0 0-37-16,0-63-33 0,0 63-28 16,0 0-15-1,0 0-2-15,-26 36-8 0,-27 36 5 16,-41 42 30-16,-46 36-8 16,-33 28-5-16,-29 30 3 15,-12 35 0-15,-6 28-8 16,6 18 5-16,23-7-2 15,41-32 0-15,54-45-18 16,42-49 3-16,27-51-6 16,18-38 0-16,4-34-2 15,2-21 1-15,3-12-2 16,0 0 7-16,0-54 7 0,40-49-5 16,24-50-9-1,26-33-1-15,11-22 0 0,15-26-5 16,25-25-1-1,12-6-11-15,18-9-4 0,14 7 4 16,-3 14-1-16,-5 15-1 16,-26 40 6-16,-40 41 7 15,-47 46 6-15,-38 39 2 16,-20 24 0-16,-6 15 0 16,0 14 1-16,0 7-3 15,0 10-3-15,-14 2-2 16,-29 72-14-16,-27 48 11 15,-29 39 7-15,-13 13 1 16,10-10 0-16,7-8 0 16,12-10 0-16,13-12-31 0,10-14-40 15,19-19-33-15,18-15-76 16,11-18-120-16,1-21-126 16</inkml:trace>
  <inkml:trace contextRef="#ctx0" brushRef="#br0" timeOffset="57340">8675 1617 847 0,'0'0'194'0,"0"0"-62"15,0 0-21-15,-170-45 14 16,147 42-31-16,15 1-17 16,8 2-37-16,0-4-16 15,0 4 1-15,0-6-15 16,14 3-8-16,26-3 0 15,24 3 4-15,16 0 2 16,7 1 3-16,-8 2-4 16,-8 0-1-16,-18 0 3 0,-16 0 5 15,-16 11-5-15,-4 16-1 16,-11 6-3-16,-6 19 3 16,0 14 0-16,0 15 6 15,-11 15 5-15,-12 7-1 16,-1 1-7-16,7-7-2 15,11-16-5-15,6-14 3 16,0-19-5-16,0-13-1 16,0-10-1-16,3-11-1 15,8-7-4-15,-8-5-29 16,-3-2-31-16,0 0-19 16,-11 0-19-16,-27-21-62 0,-17-8-206 15,-8-8-201 1</inkml:trace>
  <inkml:trace contextRef="#ctx0" brushRef="#br0" timeOffset="57558">8568 2221 639 0,'0'0'244'0,"0"0"-65"16,0 0-1-16,0 0-21 16,0 0-94-16,0 0-28 15,258-23 44-15,-99-1-16 16,12-10-25-16,-4 1-9 15,-26 10-15-15,-38 4-5 16,-43 11-3-16,-40 8-6 16,-20 0-9-16,0 0-58 0,-17 0-67 15,-26 2-78-15,-4 17-266 16</inkml:trace>
  <inkml:trace contextRef="#ctx0" brushRef="#br1" timeOffset="80087">9306 1181 174 0,'0'0'454'16,"0"0"-342"-16,0 0-25 16,0 0 29-16,127-159 15 15,-116 135 16-15,-8 3-42 16,-3 3-21-16,0 8-16 16,0 8-2-16,0 2-24 15,0 0-16-15,-7 33-19 16,-43 45-5-16,-26 43 11 15,-22 28 9-15,-5 20 2 16,-4 3-6-16,-4 11-1 0,-5 9-3 16,1-8 6-1,12-13-9-15,20-32-4 0,26-46-2 16,20-36 1-16,20-26-3 16,8-20-1-16,9-8-1 15,0-3 2-15,0 0 1 16,0 0 3-16,0 0 1 15,0-24 5-15,34-63 0 16,32-67-3-16,44-62-10 16,38-46-2-16,14-20 2 15,6-2 2-15,-12 11-2 16,-28 23 1-16,-31 52 0 16,-33 53-1-16,-32 62 1 0,-18 50 1 15,-14 23 0 1,0 10-2-16,0 0-9 0,-3 43-11 15,-51 67-1-15,-36 53 21 16,-26 50 3-16,-28 19-3 16,-13 6 3-16,-4-4-2 15,4 1 0-15,24-16 1 16,29-44-1-16,40-49-1 16,30-51 0-16,22-48-1 15,12-21 1-15,0-6 0 16,0 0 0-16,0 0 5 15,9-33 2-15,41-63-5 0,41-57-2 16,32-42-6-16,18-19-11 16,-17 21-6-16,-20 25-2 15,-31 39-1-15,-30 36-12 16,-14 18-24-16,-8 17 0 16,-1 4-88-16,0 2-90 15,-17 17-172-15</inkml:trace>
  <inkml:trace contextRef="#ctx0" brushRef="#br0" timeOffset="13490">544 5170 800 0,'0'0'248'15,"0"0"-97"-15,0 0-20 16,0 0-7-16,0 0-48 16,-41-187-31-16,62 151-17 15,13-3-2-15,12 0-12 16,1 9-6-16,-1 9 8 15,-9 15-7-15,-7 6 2 16,1 0-6-16,-5 33-5 16,1 24 0-16,-10 30 0 15,-17 24 0-15,0 22 1 0,-24 12 7 16,-27-8-7-16,-5-16 5 16,-7-16-1-16,2-20-5 15,4-25 2-15,7-18 0 16,10-21 5-16,11-13-5 15,2-8 3-15,7 0 3 16,3-8-1-16,3-25 9 16,8-9-3-16,6-6-7 15,0-4 0-15,0 7-2 16,0 12-2-16,9 12-2 16,5 12-5-16,6 6 4 15,7 3-3-15,7 0 3 0,2 18-1 16,7 15 2-1,8 6 0-15,10 1 4 0,8-2-3 16,1-1 1-16,-3-10-1 16,-10-4 3-16,-10-5-1 15,-7 1-1-15,-11-7-1 16,-5-3 0-16,-4-1 0 16,-6-1 1-16,-5-4-2 15,-1 0-37-15,-8 6-47 16,0 9-44-16,-8 3-135 15,-28 9-152-15</inkml:trace>
  <inkml:trace contextRef="#ctx0" brushRef="#br0" timeOffset="13756">246 6493 964 0,'0'0'100'15,"0"0"8"-15,0 0 75 16,0 0-29-16,0 0-94 16,0 0-41-16,101-39 3 15,12 12 6-15,14 0-6 16,13 0-12-16,-5-3-4 16,-16 9-5-16,-21 3 0 15,-32 9-1-15,-28 9-6 16,-32 0-48-16,-6 0-41 0,-6 6-70 15,-38 18-57-15,-19 9-333 16</inkml:trace>
  <inkml:trace contextRef="#ctx0" brushRef="#br0" timeOffset="13936">286 6605 622 0,'0'0'143'0,"0"0"-1"16,0 0 2-16,0 0 53 15,177 0-48-15,-50-15-49 16,24-12-32-16,2-10-30 16,-15 10-20-16,-36 6-18 15,-27 9-3-15,-32 6-74 0,-26 6-207 16,-17 0-527 0</inkml:trace>
  <inkml:trace contextRef="#ctx0" brushRef="#br0" timeOffset="29836">2603 4884 752 0,'0'0'156'16,"0"0"-113"-16,0 0 35 0,0 0 70 16,0 0-24-16,0 0-29 15,-41-3-33-15,68-12-23 16,10 0-22-16,3-6 12 16,10 6-25-16,-1 5-3 15,-5 8 13-15,4 2-8 16,-12 0-3-16,-5 0-2 15,-11 9-1-15,-14 15-3 16,-3 9 0-16,-3 9 3 16,-6 12 7-16,-38 10-5 15,-25 1 4-15,-12 1 0 16,0-14-4-16,15-13-2 16,16-15-3-16,22-15 2 0,16 0 2 15,12-9 2 1,0 0 2-16,0 0-4 0,0 0-1 15,20 0-17-15,20 0 1 16,7 0 16-16,16 0 4 16,1 0-2-16,-5 0 0 15,4 24-2-15,-2 6 0 16,2 7 0-16,-5 4 3 16,-12-1-3-16,-12-2-1 15,-18 1-2-15,-16-2-2 16,0-1 5-16,-36 0 8 15,-38-9 3-15,-19-3-3 0,-11-12-4 16,-6-9 0 0,9-3 1-16,14 0-3 0,21 0-2 15,16-9-6-15,19-3-4 16,11 3-38-16,14-9-58 16,6-6-105-16,20-27-155 15,57-24-57-15</inkml:trace>
  <inkml:trace contextRef="#ctx0" brushRef="#br0" timeOffset="52773">4674 4743 820 0,'0'0'220'15,"0"0"-56"-15,0 0-36 16,0 0-26-16,0 0-13 0,0 0-32 16,-26-64-13-1,19 59-3-15,7 1-7 0,0 4-3 16,0 0-12-16,0 0-2 15,0 0-6-15,0 0-7 16,0 0-4-16,0 0 0 16,0 0-8-16,0 19 5 15,0 16 3-15,7 13-3 16,27 4-3-16,12-4 6 16,7 3 7-16,-2-3-3 15,-1-6-3-15,-7 6 0 16,-6-3 4-16,-13-3-3 15,-7 7-2-15,-11-5 2 16,-6 2 1-16,0-4 0 16,0-6-2-16,-11 0 1 0,-15-3 4 15,2-6 5-15,-2-2-4 16,-8-2-6-16,1-7 3 16,-7-1-3-16,0-7 2 15,2-8-3-15,3 0-11 16,-2 0-30-16,10-21-23 15,10-33-13-15,17-24-69 16,0-21-101-16,13-4-94 16,18 10-105-16</inkml:trace>
  <inkml:trace contextRef="#ctx0" brushRef="#br0" timeOffset="52814">4674 4743 453 0</inkml:trace>
  <inkml:trace contextRef="#ctx0" brushRef="#br0" timeOffset="52961">4674 4743 453 0,'51'-15'217'0,"-51"-12"2"0,0 2-89 16,0 4 40-16,0 7-32 0,0 1-31 15,0 1-27-15,30-12-37 16,33-3-28-16,38-9-11 16,26 0 0-16,3 14-3 15,-17 17-1-15,-29 5-1 16,-31 0-25-16,-25 12-75 16,-22 15-49-16,-6 9-93 15,-11 6-152-15</inkml:trace>
  <inkml:trace contextRef="#ctx0" brushRef="#br0" timeOffset="67507">7085 4718 118 0,'0'0'519'0,"0"0"-309"15,0 0-50-15,0 0 15 16,0 0-5-16,0 0-45 16,35-63-42-16,-27 43-33 15,1-8-27-15,-2-2 9 16,-7 0-5-16,0 0 2 15,0-3-9-15,-19 6-6 16,-26 12 2-16,-8 9-7 16,-13 6-9-16,-9 14-2 15,-4 38 1-15,-5 20 1 16,10 9 0-16,15 7 0 16,22-7-1-16,26-12 1 0,11-12-4 15,14-15 1-15,29-15-8 16,7-15 0-16,14-12 7 15,7 0 4-15,-4-39 7 16,2-12-4-16,-14 0-3 16,-17 3 6-16,-10 9-6 15,-15 8 8-15,-6 10-1 16,-7 7 0-16,0 11 0 16,0 3 0-16,4 0-7 15,5 5-3-15,2 40-12 16,4 24 15-16,2 22 9 15,-14 5 1-15,-3 3-2 0,0 16 0 16,-12 15-6-16,-19 11 5 16,1-3 3-16,10-21 1 15,6-33-4-15,8-32 1 16,6-22-5-16,0-19-3 16,0-7-2-16,0-1 2 15,0-3 3-15,0 0-3 16,0-18-12-16,-14-27-55 15,-18-3-68-15,-15 5-94 16,-13 4-259-16</inkml:trace>
  <inkml:trace contextRef="#ctx0" brushRef="#br0" timeOffset="77912">8114 4832 781 0,'0'0'223'15,"0"0"-106"-15,0 0 2 16,0 0 14-16,0 0-28 16,0 0-44-16,-155-62-38 15,206 43-17-15,30-2-1 16,18 1 1-16,2 5 3 15,-21 5-1-15,-21 10 0 0,-15 0-5 16,-10 12-1 0,-5 15 0-16,-1 10 2 0,-4 11 0 15,-4 12 5-15,-8 9 3 16,-1 9 9-16,-8 6-3 16,-3 1-1-16,0-7-5 15,0-3-4-15,0-8-8 16,0-17 7-16,0-11-7 15,0-18 0-15,0-9-20 16,0-12-39-16,0 0-40 16,-14 0-80-16,-18-39-172 15,-23-9-132-15</inkml:trace>
  <inkml:trace contextRef="#ctx0" brushRef="#br0" timeOffset="78051">8291 5191 610 0,'0'0'243'0,"0"0"-111"15,0 0-4-15,266-97-25 16,-121 59-42-16,11-8-34 16,-12 7-22-16,-33 15-5 15,-45 9-100-15,-43 9-276 16</inkml:trace>
  <inkml:trace contextRef="#ctx0" brushRef="#br1" timeOffset="91080">4003 7838 406 0,'0'0'416'0,"0"0"-249"15,0 0 1-15,0-202-35 16,0 154-2-16,-4 5-53 16,-2 5-19-16,-5 5-21 15,2 9 0-15,1 11-15 16,-1 7-3-16,-2 6-9 15,-12 0-11-15,-20 27-6 16,-24 46 5-16,-17 26-3 0,-3 24 8 16,18 7-4-16,22-10 0 15,36-5-1-15,11-16-1 16,61-9 2-16,36-9-1 16,10-9 0-16,7-12 2 15,-18 1-2-15,-22-20 2 16,-24 5-1-16,-24-7 0 15,-12 0-3-15,-14 3 3 16,0-3-1-16,-40-5 1 16,-16-7 0-16,-15-13-3 15,-9-11-19-15,3-3-31 16,4 0-44-16,19-17-19 0,24-29-29 16,30-14-23-1,21-21-76-15</inkml:trace>
  <inkml:trace contextRef="#ctx0" brushRef="#br1" timeOffset="92198">4604 7879 660 0,'0'0'202'15,"0"0"-16"-15,67-177-28 16,-67 141 14-16,0 15-64 16,0 12-34-16,0 9-29 15,0 0-22-15,0 21-23 16,0 54-10-16,0 33 10 15,0 28 4-15,-3 6 1 0,-11-7-5 16,4-6 3-16,4-11-2 16,2-19 0-1,4-28-1-15,0-22-3 0,0-28-8 16,4-15-19-16,-4-6-6 16,0-9 20-16,0-39 11 15,-4-19-7-15,-40-5-5 16,-12 3 16-16,-10 13-10 15,-1 10 5-15,10 13-1 16,16 12 6-16,24 9 1 16,14 3-1-16,3 6 1 15,31-3-11-15,45-1 8 0,31-4 3 16,17-7 1-16,0-1 1 16,-14-1 1-16,-37 11-2 15,-22 3 2-15,-27 2 4 16,-18 4 10-16,-6 0 6 15,0 0 8-15,0 0-18 16,0 6-3-16,-37 34-10 16,-16 20 3-16,-14 15 0 15,7 3-3-15,23 1 0 16,23-10 0-16,14-9-1 16,24-18 1-16,35-15 0 15,16-18 2-15,5-9-1 16,-1-6-1-16,-1-33 3 15,-11-13 7-15,-27-10-8 16,-23-5 0-16,-17-8 3 0,-28 6-1 16,-42 6-4-16,-23 18-4 15,-1 21 1-15,1 14 0 16,9 10 0-16,20 6 3 16,15 34-4-16,18 14-1 15,28 9 4-15,3 0-3 16,37-3 0-16,30-14-2 15,13-17-10-15,7-14 10 16,6-15 3-16,-3 0 3 16,1-27 6-16,-15-17-2 15,-18-2 4-15,-18-8 8 16,-20 0 5-16,-14 6 3 0,-6 9-2 16,0 9-4-1,0 17 5-15,-6 11-5 0,-2 2-18 16,-7 35-8-16,-5 50-2 15,0 35 10-15,3 30 3 16,17 13 0-16,0 12-3 16,17 17 1-16,3 7 0 15,-14-10 2-15,-6-38-2 16,0-55 0-16,0-51 0 16,0-33 0-16,3-12 1 15,-3 0 7-15,0-45 11 16,0-36 33-16,-6-31-52 15,-21-23 2-15,-10-12 6 0,0-13-9 16,-3 0-6 0,10 2 6-16,10 13-5 0,17 12-1 15,3 23-4-15,23 28 0 16,21 25 0-16,16 18-4 16,-4 24 6-16,-5 6 0 15,2 9 0-15,-7 0 4 16,2 18-7-16,-4 15 8 15,-12 0-1-15,-5 6 1 16,-13 9-3-16,-14 4 0 16,0 8-4-16,-58 9-3 15,-28 6-10-15,-21-3-26 16,3 0-40-16,17-18-67 0,40-12-114 16,44-23-188-16</inkml:trace>
  <inkml:trace contextRef="#ctx0" brushRef="#br1" timeOffset="93609">6761 8373 715 0,'0'0'228'0,"0"0"-67"16,0 0-21-1,0 0-8-15,0 0-24 16,0 0-43-16,-52-120-43 0,52 120-19 16,0 2-3-16,0 31-4 15,14 16 4-15,-4 5 3 16,-2 3 0-16,-5 1-1 16,0-8-1-16,6-4 2 15,11-7-3-15,3-21 0 16,12-7 0-16,5-11 2 15,9 0 0-15,9-29 2 16,-2-17 5-16,-8-2-9 16,-19-3 8-16,-9 9-8 15,-10 9 2-15,-6 9 3 16,-4 15-2-16,0 6-1 0,0 3-2 16,0 0-2-1,0 0-6-15,6 6-6 0,15 18 2 16,2 6 12-16,6 0 4 15,2-12-4-15,-4-9 0 16,-1-5-2-16,5-4 0 16,-2 0-1-16,6-13 3 15,-6-20 0-15,-9-9 1 16,-6-3 6-16,-14 3-4 16,0-3 0-16,0 6-2 15,-28 5 5-15,5 11-5 16,3 11-1-16,7 8-2 15,6 4 0-15,0 0-1 16,1 6-12-16,3 34 5 0,3 14 9 16,0 3 1-16,19-3 0 15,26-14-1-15,4-13 1 16,1-16-8-16,4-11 5 16,-1-3 3-16,-2-42 3 15,-7-15 5-15,-6-9-5 16,-7-12 5-16,-11-6 9 15,-7-10 0-15,-5 7-7 16,-8 3 15-16,0 27-5 16,0 20-5-16,-17 22 2 15,3 15-7-15,4 3-10 0,-4 19-6 16,2 50 0 0,-2 26 5-16,11 20 2 0,3 2 1 15,26-15-2-15,18-5 0 16,5-7 1-16,-8-11-1 15,-7-25 0-15,-11-19-2 16,-9-22-1-16,-8-11 2 16,-3-2 0-16,17 0 2 15,18-29 1-15,11-23 4 16,9-2-4-16,-12 12 3 16,-17 15-5-16,-11 12-1 15,2 15 1-15,0 0-9 16,6 0-6-16,5 9 12 15,-1 9 0-15,-4 3-2 0,-3-6 5 16,-3-9-2-16,1 0 2 16,2-6 0-1,0 0 4-15,5 0 0 0,5-30 0 16,1-6 3-16,-8-9 2 16,-6-6-4-16,-14-3-1 15,-6-1 1-15,0 7 2 16,-20 12-2-16,-17 12-3 15,4 15-2-15,-1 9-6 16,8 3-5-16,6 46 4 16,11 14 6-16,9 9 1 15,0-3-1-15,0-9 1 16,26-15-2-16,3-9 2 0,2-15-4 16,-4-9 3-16,-1-8-2 15,2-4 3-15,-5 0 4 16,-3 0 1-16,4 0-1 15,-1-25 0-15,0 4 1 16,-3 0-4-16,-10 9 4 16,-3 6-2-16,-4 4-3 15,4 2-1-15,10 0-6 16,0 0-6-16,1 0 13 16,3 8-6-16,-4 1 5 15,0 1 0-15,0-2 1 16,-8-8 0-16,5 0-1 15,-8 0 1-15,0 0-2 0,11 0 2 16,7 0 1-16,4-15 4 16,7-9-2-16,-4 6-2 15,-4 3 0-15,7 6-1 16,-5 9-2-16,4 0-3 16,7 0-4-16,0 6-49 15,7 18-53-15,13 6-71 16,18-3-141-16,9 0-80 15</inkml:trace>
  <inkml:trace contextRef="#ctx0" brushRef="#br1" timeOffset="94621">10784 8394 613 0,'0'0'378'0,"0"0"-254"15,0 0 34-15,34-214-61 16,25 131-33-16,21-20-34 16,7-5-20-16,-12-3 11 15,-20-1-3-15,-17 4 10 16,-21 9-3-16,-14 5-9 16,-3 7 5-16,0 12-5 15,-14 18-2-15,-9 21-6 16,6 17 0-16,-4 19-8 0,-14 4 0 15,-19 62-6-15,-26 36 6 16,0 36 0-16,10 28 0 16,25 8-1-16,36 4-2 15,9-10 3-15,9-24-7 16,42-26 6-16,2-46-11 16,4-27-3-16,7-27 8 15,3-18 2-15,10-6 4 16,7-44 1-16,-5-11 4 15,-8-8-1-15,-12 0 2 16,-19-4 1-16,-16 13 2 16,-10 15-4-16,-11 18 2 15,-3 15 0-15,0 9 3 16,0 3-9-16,0 0-8 0,0 33-6 16,0 31 2-16,0 13 12 15,0-4 4-15,0-7-4 16,17-18-2-16,23-18-2 15,10-15-2-15,4-15 2 16,5 0 4-16,4-36 6 16,-5-12-2-16,-6-12-1 15,-8-7 4-15,-13-4 1 16,-11 1 4-16,-14 4-2 16,-6 18-3-16,0 18-1 15,0 20 0-15,0 10-5 16,0 0-1-16,0 40-14 0,0 23 6 15,0 19 7-15,6-1 0 16,22-13-4-16,2-10 2 16,-4-10 0-16,-6-15 0 15,-9-9-1-15,-8-9 2 16,-3-6-7-16,0-3 4 16,0-3 0-16,-26 0-11 15,-17 3 3-15,-1 1 8 16,7-7-22-16,20 0 13 15,17 0 3-15,0 0 10 16,6-10-9-16,51-32-10 16,24-21 5-16,12-21 13 15,5-12 1-15,-15-10 2 0,-19-2 16 16,-14-10 20 0,-21 8 17-16,-18 7-21 0,-11 16 4 15,0 26-11-15,0 28-11 16,-3 24 10-16,-8 9-3 15,8 0-22-15,-8 40-4 16,2 41-4-16,-5 30 7 16,1 19 1-16,10-4 0 15,3-9 0-15,0-14 0 16,10-16-3-16,13-18-4 16,3-24-17-16,2-12-25 15,2-18-24-15,-1-15-11 16,-1 0-25-16,-8-21-115 15,-17-22-39-15,-3-4-24 0</inkml:trace>
  <inkml:trace contextRef="#ctx0" brushRef="#br1" timeOffset="94752">12508 8048 94 0,'0'0'422'0,"0"0"-222"16,0 0-32-16,0 0-73 16,0 0-71-16,0 0 0 15,167-78-17-15,-103 78-7 16,-24 0-26-16,-26 0-36 15,-14 0-145-15,-11 0-369 16</inkml:trace>
  <inkml:trace contextRef="#ctx0" brushRef="#br1" timeOffset="95068">11536 7661 821 0,'0'0'154'0,"0"0"-36"16,0 0 25-16,0 0-21 16,0 0-80-16,0 0-41 15,-33-61-1-15,33 67-9 16,0 24 2-16,0 3 7 16,16 0-1-16,18-12-11 15,9-8 12-15,4-13 18 16,2 0 0-16,-5-10 16 15,-13-20 12-15,-14-3 13 0,-14 0-18 16,-3 3-16 0,0 0-20-16,-31 9-5 0,-2 12-10 15,-4 9-47-15,14 0-103 16,23 27-155-16,20 15-693 16</inkml:trace>
  <inkml:trace contextRef="#ctx0" brushRef="#br1" timeOffset="95545">13505 7982 1004 0,'0'0'103'0,"0"0"-64"0,0 0 41 15,0 0-21-15,0 0-59 16,0 0-27-16,173-24 27 16,-49 15 5-16,10-3 11 15,-21-3-13-15,-33 3 16 16,-39 0-7-16,-32 9 2 16,-9-6 18-16,0-6 4 15,-3-10-13-15,-23-2-20 0,-15-2-3 16,-2 2 10-1,-4 2-10-15,4 8 0 0,0 7 0 16,12 8 1-16,15 2 1 16,16 0-2-16,0 0-2 15,3 2-19-15,33 19 20 16,18 0 0-16,13 3 1 16,2-3 4-16,3 0 2 15,-16 0 7-15,-16 1-5 16,-17-5 0-16,-17 4-5 15,-6 1-1-15,-3 5 1 16,-43 6 0-16,-12 3-3 16,-8-6-5-16,7 3-68 15,15 0-145-15,27-2-136 16</inkml:trace>
  <inkml:trace contextRef="#ctx0" brushRef="#br1" timeOffset="97530">14681 8021 435 0,'0'0'481'15,"0"0"-309"-15,0 0-13 16,163-183 14-16,-102 120-75 16,-7-1-60-16,-11 7-14 15,-19 3 7-15,-18 6 4 16,-6 14 0-16,0 7-16 0,0 13-10 15,-14 11-7-15,1 3-2 16,-7 0-9-16,-11 9 7 16,-15 39 1-16,-7 18 1 15,6 12 0-15,7 10-1 16,20 1 1-16,17 5-1 16,3-13 0-16,6-15 1 15,38-18-5-15,8-21-2 16,6-11 0-16,11-16 7 15,-2 0 1-15,4-25 5 16,-7-10-3-16,-18-2 2 16,-8-5-1-16,-12 0 4 15,-14 3-1-15,2 6-1 16,-11 8-2-16,1 19 1 16,3 6-5-16,-7 0-5 0,13 0-6 15,4 10-6-15,3 17 9 16,6 3 4-16,-6 0 3 15,-3-6 1-15,-3-6-2 16,-4-6 1-16,1-6 1 16,-2-3 0-16,-3-3-4 15,5 0 4-15,-2 0 5 16,5 0 3-16,6-9-3 16,-7-3-1-16,7-3 0 15,-3 9-4-15,-6 0-3 0,1 6 2 16,-1 0-4-1,1 0-1-15,6 0 3 0,5 0-1 16,8 0 3-16,-2 6 0 16,1-3 1-16,-2 0-1 15,-8-3-2-15,-11 0 3 16,-3 0 1-16,-3 0 0 16,8 0-1-16,3 0 1 15,6-6 1-15,4-6-2 16,8 3 0-16,18 3-2 15,13-3 1-15,6 6 0 16,-3 0-4-16,-7 3-5 16,-11-3 4-16,-15 3-1 15,-16-3 7-15,-8 3-3 16,-1-3 3-16,1-3 2 0,5-3 5 16,-2 0-1-16,-1 0 0 15,-8 6 9-15,1 3 1 16,-4 0-6-16,0 0-8 15,0 0-2-15,0 15-7 16,10 33-2-16,14 28 9 16,13 26 0-16,16 14 5 15,13 8-1-15,18-1 1 16,3-11 0-16,-10-25-1 16,-21-33 7-16,-25-27-2 15,-22-27 1-15,-9 0 5 16,0-9 50-16,0-42 7 0,3-36-19 15,-3-27-43-15,0-15-5 16,0-8 0-16,-15-4-4 16,-28 6-1-16,-12 9-12 15,-14 17-6-15,2 25-6 16,16 36-4-16,21 21 7 16,24 21 21-16,6 6-14 15,30 0-15-15,63 0 0 16,41 0 20-16,26 15 6 15,-23 15-1-15,-40-3-1 16,-39-2 1-16,-32-8 1 16,-20-5-2-16,-6-2-2 15,0-1 0-15,-29 3-3 16,-35 3-7-16,-17-3 4 0,-8 0-33 16,14-7-13-16,29-1-41 15,29 2-14-15,17-6-34 16,7 0 18-16,43 0 12 15,14-15 44-15,33-24-35 16,13-9 53-16,-6 2-27 16,-8-2 25-16,-29 9 58 15,-21-4 33-15,-5-1 106 16,-1-10-24-16,10-10-11 16,1 1 19-16,-8 0-19 15,-6 12-33-15,-13 18 39 16,-18 15-4-16,0 9-24 15,-3 9-35-15,-3 0-20 0,0 0-20 16,0 33-7-16,0 39-8 16,5 31 8-16,-2 26 9 15,3 6-9-15,-6 0 4 16,0-9-4-16,0-14 0 16,0-22 2-16,-6-26-2 15,6-25 0-15,0-22-6 16,0-13-13-16,0-4-2 15,0-19 19-15,0-35 1 16,0-18-27-16,0-9 3 16,-14 6 9-16,-15 15-7 15,1 14 3-15,12 23 19 16,8 13 2-16,8 8 1 0,0 2-2 16,0 0-4-16,24 0-5 15,33 0-3-15,21 8 12 16,5-2 3-16,-7-6 1 15,-12 0-3-15,-21 0 3 16,-12 0-3-16,-15 0 3 16,-9 0-4-16,-7 0 6 15,0 0-2-15,0 0 2 16,0 0-2-16,0 0-4 16,4 0-7-16,5 0-1 15,8 15 2-15,17 6 6 16,9-3 3-16,13-5-1 0,8-7 0 15,2-6 0-15,-5 0 0 16,-7-6 1-16,-7-15 5 16,-15 0-2-16,-12 3 20 15,-9-3 10-15,-11 6 3 16,0 3-12-16,0 8-5 16,0 4-11-16,0 0-9 15,-14 0-2-15,-15 43-4 16,-8 28 0-16,-13 26 4 15,7 14 0-15,-1 15-2 16,4 16 2-16,0 11-1 16,16 4 1-16,18-1 0 15,6-15 0-15,0-29 0 0,0-31 2 16,0-33 0 0,-14-33-3-16,-26-15 3 0,-21-6 3 15,-19-36 12-15,-19-21-14 16,-5-13 2-16,3-7-5 15,14-5-29-15,31-2-41 16,42-6-18-16,14-10-82 16,67-4-223-16,34-14-361 15</inkml:trace>
  <inkml:trace contextRef="#ctx0" brushRef="#br1" timeOffset="98888">19794 6830 768 0,'0'0'273'0,"0"0"-179"16,0 0 32-16,0 0 16 16,0 0-61-16,-181-69-46 15,105 48-20-15,-31-6-7 16,-70-7-4-16,-77-5-3 15,-84 0-1-15,-79-3 0 16,-59-3 0-16,-37 3 0 16,-39 3 1-16,-17 3 1 15,-19 5-2-15,-27 2 0 16,-30 4 0-16,-37 8 2 0,-50 11-1 16,-32 6-1-1,-19 0 0-15,-2 0 2 0,20 23-2 16,50 4-1-16,50 4 1 15,66-1 5-15,71-6-5 16,50 0-3-16,41 3 3 16,15 7 2-16,4 7-1 15,7 10-1-15,0 9-4 16,23 0-1-16,30 1 4 16,54-10 1-16,67-12 2 15,64-12 1-15,52-6-3 16,34-2 1-16,11-5 1 0,1 5-2 15,-1-2 0-15,-21 7 1 16,-2 4-2-16,-12-4 1 16,8-1-2-16,11-8 2 15,22-2 1-15,21 1-1 16,12 2-2-16,7 11 2 16,-4 18-3-16,1 24 0 15,-10 27 2-15,-5 25-1 16,-2 23 2-16,-2 25 2 15,-3 23-1-15,-5 25 0 16,4 17 2-16,2 7 8 16,14-4 1-16,24-2-9 15,16-18-3-15,0-22 2 16,47-26-2-16,16-25 0 16,10-21-1-16,17-23-3 0,4-13 3 15,13-27-4-15,24-24 3 16,39-30-6-16,64-6 6 15,62-15-4-15,83-30-5 16,63 5 2-16,41 11 8 16,52 8 2-16,23 15 4 15,14 6-3-15,7 0-2 16,-15 0-3-16,0 0 3 16,8 0 0-16,16 0-1 15,30 0-10-15,27-6 4 16,27-9 7-16,7 3 0 15,-20 6-6-15,-52 6 4 0,-66 0 2 16,-66 0 3-16,-60-13-3 16,-47 5-3-16,-24-5 3 15,-9-7 1-15,9-8 3 16,20 4 0-16,-7 1-2 16,-2 4-2-16,-31-5-1 15,-47 9-1-15,-33 3 2 16,-47 3 1-16,-33 0 1 15,-31 0 5-15,-9 3 1 16,-7 3 1-16,13-9-1 16,14 3 2-16,13-9-4 15,-7-1 4-15,-15 2-3 16,-36-1-7-16,-27-3 1 0,-29 0 7 16,-20-6 14-16,-10-4 17 15,1-2-4-15,0-6-22 16,6-6 2-16,12 0-7 15,15-9-4-15,7-12-1 16,10-7-2-16,-4-2 2 16,-7-3 0-16,-4 3 4 15,-8-6 4-15,-15-6 8 16,-9-7 6-16,-3-20 2 16,-8-6-6-16,8-16-9 15,6-5-7-15,4-6 0 16,-4 2-4-16,-3-5-1 0,-17-3 2 15,0-4 0-15,-25-6-1 16,-34 7 2-16,-8 18-3 16,10 27 0-16,23 26 5 15,22 28 3-15,12 15-1 16,0 9-4-16,0 9 0 16,0 0 1-16,0 9 1 15,0 3-5-15,0-9 0 16,0-4-2-16,-47-2-15 15,-44 6-68-15,-49 15-64 16,-37 6-113-16,-21 0-551 16</inkml:trace>
  <inkml:trace contextRef="#ctx0" brushRef="#br1" timeOffset="113934">11229 1692 723 0,'0'0'157'16,"0"0"-77"-16,0 0 21 15,0 0 7-15,0 0-32 16,0 0-40-16,-84-38-27 16,90 38-9-16,55-6 0 15,66-13 12-15,76-11 23 0,82-18 4 16,62-9-10-16,27-3-18 16,4 6 2-1,-30 6-8-15,-65 11 2 0,-61 14-7 16,-79 7 1-16,-66 4 4 15,-36 7-4-15,-29-1 0 16,-12-1 1-16,0 7-4 16,-6 0 0-16,-58 0-54 15,-46 3-82-15,-37 24-53 16,-30 6-51-16,-14-6-174 16</inkml:trace>
  <inkml:trace contextRef="#ctx0" brushRef="#br1" timeOffset="114474">11542 1148 330 0,'0'0'244'0,"0"0"-152"16,0 0-20-16,0 0 45 15,0 0 9-15,0 0-20 16,20-9-15-16,-20 9-22 15,0 0-18-15,0 0-20 16,0 0-31-16,-12 33 2 16,-46 28-2-16,-25 20 32 15,-24 8 5-15,3 2-18 16,8-7-2-16,12-8-8 16,17-13-3-16,13-12-2 15,14-9-1-15,16-9-1 16,9-6-2-16,4-12 1 0,11-3-3 15,0-3 0-15,0 7 2 16,14-2 1-16,36 7 0 16,40-6 3-16,34-3 10 15,40-6 9-15,19-6-9 16,1 9-8-16,-7 3-2 16,-36 7-4-16,-39 4 0 15,-27 4-83-15,-46 4-139 16,-29-4-257-16</inkml:trace>
  <inkml:trace contextRef="#ctx0" brushRef="#br1" timeOffset="140749">14684 694 1065 0,'0'0'226'16,"0"0"-81"-16,0 0-21 16,0 0-48-16,0 0-28 15,0 0-23-15,0 0-11 16,-14 48-14-16,8 24 3 15,3 21 13-15,-5 9 3 16,8-5-4-16,0-4 1 16,0-11-4-16,0-20 3 15,0-10-10-15,0-23 2 16,0-13-3-16,5-16 1 0,-5 0 4 16,0 0 15-16,0-18 21 15,0-30-9-15,0-33-16 16,-5-25-9-16,-1-35-5 15,3-16-3-15,0-5-2 16,0 6 2-16,3 21-2 16,0 29 1-16,0 25-2 15,15 23-2-15,29 16-4 16,16 13-4-16,24 7-8 16,17 11-15-16,6 11-17 0,-3 0-23 15,-14 33-20 1,-35 21-7-16,-27 23-80 0,-28 14-180 15,-37 14-180-15</inkml:trace>
  <inkml:trace contextRef="#ctx0" brushRef="#br1" timeOffset="140924">14725 1019 452 0,'0'0'176'15,"0"0"31"-15,0 0-7 16,0 0-35-16,226-21-54 15,-148 0-44-15,8-1-34 16,1 7-24-16,-6-3-9 16,-8 3-10-16,-16 3-139 15,-17 1-182-15,-10 1-373 16</inkml:trace>
  <inkml:trace contextRef="#ctx0" brushRef="#br1" timeOffset="141157">15680 633 381 0,'0'0'475'16,"0"0"-257"-16,0-156 5 16,0 105-62-16,0 9-60 15,0 18-36-15,0 6-8 16,0 12-11-16,0 3-13 16,0 3-13-16,0 0-8 15,6 6-12-15,2 42-1 16,1 24 1-16,2 25 4 15,-5 7 0-15,-6 6 1 16,0-6-5-16,0-11-14 0,0-11-75 16,0-16-118-16,-3-21-430 15</inkml:trace>
  <inkml:trace contextRef="#ctx0" brushRef="#br1" timeOffset="141563">16221 703 883 0,'0'0'348'0,"0"0"-138"15,0 0-69-15,0 0-56 16,0 0-41-16,0 0-26 0,0-36-18 16,0 93 0-16,0 16 6 15,0 4 5-15,0 2-5 16,0-10 4-16,0-9-8 15,-3-12 4-15,-3-15-5 16,6-15 1-16,0-12 2 16,0-6-2-16,0 0 5 15,0-6 7-15,-4-36 20 16,4-18-20-16,0-27-7 16,0-19 0-16,0-23-5 15,13-18 2-15,1 0-4 16,0 8 1-16,9 22-1 0,6 30-1 15,12 27-4-15,5 20-1 16,12 25-11-16,2 15-14 16,7 15-25-16,-1 42-18 15,-2 15-29-15,-18 7-86 16,-16 5-146-16,-25-3-208 16</inkml:trace>
  <inkml:trace contextRef="#ctx0" brushRef="#br1" timeOffset="142036">16269 775 756 0,'0'0'160'15,"0"0"-51"-15,0 0-13 0,0 0-42 16,0 0-16-16,243-24-1 16,-150 3-22-16,2-3-14 15,-8 3 2-15,-18 0-1 16,-11 3 0-16,-12-6 0 15,-13 2 3-15,-5 1-1 16,-13 0 6-16,-7-3 67 16,-8 1 2-16,0-2-25 15,0 2 5-15,0 2-20 16,0 8-7-16,0 4 0 16,-3 9-12-16,-5 0-12 15,-1 6-8-15,-8 43-2 0,0 14 2 16,4 5 2-16,13-4 0 15,0-7-1-15,16-9-1 16,35-12 0-16,13-17 2 16,5-14 0-16,4-5 1 15,-1-11 3-15,-9-32-3 16,-7-11 4-16,-13-9-1 16,-9-16 14-16,-21-2 5 15,-13 0-5-15,-3 6-11 16,-53 12-4-16,-22 21-5 15,-2 15-2-15,4 21-2 16,12 6-1-16,10 2-38 16,1 47-61-16,2 14-65 15,-2 15-263-15</inkml:trace>
  <inkml:trace contextRef="#ctx0" brushRef="#br1" timeOffset="142321">14595 1876 1199 0,'0'0'65'0,"0"0"9"16,0 0 72-16,0 0-42 15,0 0-70-15,0 0-26 16,333-70 3-16,-12 8 4 0,66-7-9 15,21-1 1-15,-3 5-4 16,-24 10-3-16,-71 10 0 16,-90 15-1-16,-93 11-3 15,-78 19-45-15,-49 0-77 16,-55 10-111-16,-69 35-78 16,-59 9-292-16</inkml:trace>
  <inkml:trace contextRef="#ctx0" brushRef="#br1" timeOffset="142508">15807 1806 410 0,'-267'55'342'0,"53"-4"-143"16,59-18-33-16,65-9 10 16,55-15-56-16,35-9-39 15,52 0-45-15,113-12-23 16,98-32 9-16,78-14 6 16,21 0-15-16,-21 4-3 0,-55 10-9 15,-65 5 0-15,-60 12-1 16,-54 6-1-16,-47 11-13 15,-33 10-105-15,-27 0-203 16,0 12-293-16</inkml:trace>
  <inkml:trace contextRef="#ctx0" brushRef="#br1" timeOffset="144352">14641 3182 31 0,'0'0'905'15,"0"0"-748"-15,-60-163-37 0,49 145 53 16,5 6-53-16,2 12-52 15,4 0-33-15,0 15-35 16,0 36 2-16,0 28 4 16,0 13-4-16,0 11 4 15,0-1 15-15,0-9-13 16,10-8-2-16,21-20-4 16,12-13-1-16,10-22-1 15,4-21 2-15,7-9 2 16,13-18 0-16,13-55 3 0,6-31-2 15,-6-38 0 1,-15-35 1-16,-26-28 2 0,-38-12-2 16,-11-8-1-16,-46 14 5 15,-46 34-2-15,-15 41 2 16,-3 53 6-16,-6 43-10 16,-8 40-5-16,-6 9-1 15,-12 82-2-15,0 50-2 16,12 36 4-16,29 22 0 15,43 0 0-15,43-10 0 16,15-12-1-16,39-20-1 16,32-25-1-16,16-21 0 15,3-24-3-15,-3-14 2 16,-7-13-2-16,-7-12 2 16,-6-3 3-16,-4-3 0 0,-12 3-3 15,-4-3 4-15,-11 4 0 16,-8-7-1-16,-5 0 0 15,-11-6-3-15,2-9-3 16,0-3-9-16,-1-9-2 16,10-9 2-16,11-3 8 15,26-18 6-15,16-33-1 16,14-22 3-16,8-17 0 16,0-21 1-16,-5-9-1 15,-13-1 5-15,-13 7-4 16,-24 24-1-16,-16 26 1 15,-18 26 2-15,-4 22-1 0,-5 16 7 16,0 0-8-16,0 0-1 16,0 31-7-16,0 19 3 15,0 17 3-15,0 9 2 16,0-5-1-16,0 5 1 16,0-4 0-16,0-9-1 15,0-12 0-15,12-18-1 16,-1-17 1-16,1-10 0 15,8-6 0-15,11 0 6 16,10-33-5-16,15-21 4 16,4-16-1-16,4-5-3 15,-12-6 2-15,-4 0-1 16,-9 11-2-16,-11 19-2 0,-16 21 2 16,-4 17 3-16,-8 13-3 15,0 7-5-15,0 41-9 16,0 18 13-16,0 6 1 15,0-2 2-15,0-10-2 16,0-18 0-16,0-9-4 16,23-15 4-16,10-15 0 15,18-3 4-15,8 0-3 16,9-42 2-16,2-9-2 16,-3-12 0-16,-7-7 2 0,-13-2-2 15,-13-3 3 1,-22 6-3-16,-12 5 6 0,0 16-5 15,-37 15 5 1,-6 16 4-16,7 13-2 0,13 4-9 16,9 27-4-16,14 33-2 15,0 13 6-15,3 5-1 16,31-9 0-16,2-9 0 16,1-14 1-16,0-13-2 15,3-12-2-15,1-9-2 16,-3-12 4-16,17 0 2 15,5-22 2-15,1-20 1 16,-3-8-2-16,-3-5 1 16,-15 4-1-16,-14 3 2 15,-9 9-1-15,-7 12-1 0,-10 11 1 16,0 14-1 0,0 2-1-16,3 0-5 0,5 8-7 15,-2 32 8-15,8 8 3 16,-2-3 1-16,5-6 0 15,6-12 2-15,1-8-2 16,-1-11 1-16,3-8 0 16,5 0 2-16,7-8 2 15,5-26-1-15,0-2-2 16,-2-3-1-16,-9 3 1 16,-5 9 0-16,-7 12-2 15,-3 9-2-15,0 6 1 16,6 0-5-16,3 6 0 15,1 24 4-15,7 0 1 0,-5-3 1 16,5-3 0-16,7-12 0 16,2-12 0-16,10 0 2 15,1-6 2-15,-4-30 0 16,-10-3-2-16,-10-9-1 16,-10-4 3-16,-9-2 2 15,-11-2-3-15,0 4 6 16,-8 13 5-16,-22 12-7 15,-10 18 4-15,-3 9-11 16,-1 30-5-16,7 42 3 16,11 15-1-16,26 4 0 15,0-7 2-15,31-12 1 16,32-14-1-16,10-20-2 0,8-13-7 16,-2-13-25-16,-11-4-32 15,-21 1-65-15,-30 7-139 16,-17 1-225-16</inkml:trace>
  <inkml:trace contextRef="#ctx0" brushRef="#br1" timeOffset="144593">14092 4668 917 0,'-231'69'247'0,"115"-28"-191"16,102-22-16-16,95-19 2 0,187-67 24 15,169-44 46-15,168-45-61 16,97-10-33 0,13 19-8-16,-53 18-10 0,-118 27 1 15,-132 29 13-15,-159 25-9 16,-123 24 1-16,-82 18-6 16,-48 6-11-16,-74 6-74 15,-77 39-129-15,-80 21-210 16</inkml:trace>
  <inkml:trace contextRef="#ctx0" brushRef="#br1" timeOffset="144796">14604 4887 677 0,'0'0'235'0,"0"0"-173"16,0 0 52-16,0 0 15 0,208-12 44 15,125-75-22-15,126-39-89 16,74-19-23-16,16 7-14 15,-51 23-21-15,-111 37 2 16,-126 24-1-16,-126 27-4 16,-83 18-1-16,-52 9-15 15,-17 0-115-15,-59 18-259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59255-6DFA-43EF-88B6-2E6996FDF2B1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CE792-B3FA-4EA5-AE46-EFD06EDA7A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64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4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5018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C158068-7E1F-4B26-8461-C73B0177DC30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C5E6D28-0C71-4637-AB4F-B0EF7627062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787973"/>
            <a:ext cx="2494838" cy="8416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C158068-7E1F-4B26-8461-C73B0177DC30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8" y="6407947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41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2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3"/>
            <a:ext cx="236996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8909F-78F0-4273-BDAB-8693EF70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E43DAB-A6FB-4550-8133-70CC577DE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60F35-3678-4552-9658-E80C85BE3232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591175-3DDD-419A-B62A-68207C781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A51D08-10CC-467D-8072-C40CD052D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D286-9030-4956-9AD1-E2F4031E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013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0956"/>
            <a:ext cx="10972800" cy="4525963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>
              <a:defRPr lang="en-US" sz="4800" b="1" i="0" u="none" strike="noStrike" cap="none">
                <a:solidFill>
                  <a:srgbClr val="27823F"/>
                </a:solidFill>
                <a:latin typeface="Montserrat"/>
                <a:ea typeface="Montserrat"/>
                <a:cs typeface="Montserrat"/>
              </a:defRPr>
            </a:lvl1pPr>
          </a:lstStyle>
          <a:p>
            <a:pPr marL="0" marR="0" lvl="0" indent="0" defTabSz="457200">
              <a:spcBef>
                <a:spcPts val="0"/>
              </a:spcBef>
              <a:spcAft>
                <a:spcPts val="0"/>
              </a:spcAft>
            </a:pPr>
            <a:r>
              <a:rPr kumimoji="0"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>
              <a:defRPr lang="en-US" sz="4800" b="1" i="0" u="none" strike="noStrike" cap="none">
                <a:solidFill>
                  <a:srgbClr val="27823F"/>
                </a:solidFill>
                <a:latin typeface="Montserrat"/>
                <a:ea typeface="Montserrat"/>
                <a:cs typeface="Montserrat"/>
              </a:defRPr>
            </a:lvl1pPr>
          </a:lstStyle>
          <a:p>
            <a:pPr marL="0" marR="0" lvl="0" indent="0" defTabSz="457200">
              <a:spcBef>
                <a:spcPts val="0"/>
              </a:spcBef>
              <a:spcAft>
                <a:spcPts val="0"/>
              </a:spcAft>
            </a:pPr>
            <a:r>
              <a:rPr kumimoji="0"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112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3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3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70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7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444297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4C158068-7E1F-4B26-8461-C73B0177DC30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5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41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31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5/20/2022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8" y="6407947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7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596FCA9-F259-43A3-A119-93721D2D2E2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928" y="0"/>
            <a:ext cx="1532072" cy="49362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49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50" r:id="rId13"/>
  </p:sldLayoutIdLst>
  <p:txStyles>
    <p:titleStyle>
      <a:lvl1pPr algn="l" rtl="0" eaLnBrk="1" latinLnBrk="0" hangingPunct="1">
        <a:spcBef>
          <a:spcPct val="0"/>
        </a:spcBef>
        <a:buNone/>
        <a:defRPr kumimoji="0" sz="4400" b="1" kern="1200">
          <a:solidFill>
            <a:schemeClr val="tx1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Arial Black" pitchFamily="34" charset="0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800" kern="1200">
          <a:solidFill>
            <a:schemeClr val="tx1"/>
          </a:solidFill>
          <a:latin typeface="Arial 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Arial 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Arial 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Arial 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Arial 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4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emf"/><Relationship Id="rId4" Type="http://schemas.openxmlformats.org/officeDocument/2006/relationships/customXml" Target="../ink/ink4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8.xml"/><Relationship Id="rId13" Type="http://schemas.openxmlformats.org/officeDocument/2006/relationships/image" Target="../media/image45.emf"/><Relationship Id="rId3" Type="http://schemas.openxmlformats.org/officeDocument/2006/relationships/image" Target="../media/image5.emf"/><Relationship Id="rId7" Type="http://schemas.openxmlformats.org/officeDocument/2006/relationships/image" Target="../media/image42.emf"/><Relationship Id="rId12" Type="http://schemas.openxmlformats.org/officeDocument/2006/relationships/customXml" Target="../ink/ink50.xml"/><Relationship Id="rId2" Type="http://schemas.openxmlformats.org/officeDocument/2006/relationships/customXml" Target="../ink/ink45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47.xml"/><Relationship Id="rId11" Type="http://schemas.openxmlformats.org/officeDocument/2006/relationships/image" Target="../media/image44.emf"/><Relationship Id="rId5" Type="http://schemas.openxmlformats.org/officeDocument/2006/relationships/image" Target="../media/image41.emf"/><Relationship Id="rId15" Type="http://schemas.openxmlformats.org/officeDocument/2006/relationships/image" Target="../media/image46.emf"/><Relationship Id="rId10" Type="http://schemas.openxmlformats.org/officeDocument/2006/relationships/customXml" Target="../ink/ink49.xml"/><Relationship Id="rId4" Type="http://schemas.openxmlformats.org/officeDocument/2006/relationships/customXml" Target="../ink/ink46.xml"/><Relationship Id="rId9" Type="http://schemas.openxmlformats.org/officeDocument/2006/relationships/image" Target="../media/image43.emf"/><Relationship Id="rId14" Type="http://schemas.openxmlformats.org/officeDocument/2006/relationships/customXml" Target="../ink/ink5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55.xml"/><Relationship Id="rId13" Type="http://schemas.openxmlformats.org/officeDocument/2006/relationships/image" Target="../media/image52.emf"/><Relationship Id="rId3" Type="http://schemas.openxmlformats.org/officeDocument/2006/relationships/image" Target="../media/image47.emf"/><Relationship Id="rId7" Type="http://schemas.openxmlformats.org/officeDocument/2006/relationships/image" Target="../media/image49.emf"/><Relationship Id="rId12" Type="http://schemas.openxmlformats.org/officeDocument/2006/relationships/customXml" Target="../ink/ink57.xml"/><Relationship Id="rId2" Type="http://schemas.openxmlformats.org/officeDocument/2006/relationships/customXml" Target="../ink/ink52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54.xml"/><Relationship Id="rId11" Type="http://schemas.openxmlformats.org/officeDocument/2006/relationships/image" Target="../media/image51.emf"/><Relationship Id="rId5" Type="http://schemas.openxmlformats.org/officeDocument/2006/relationships/image" Target="../media/image48.emf"/><Relationship Id="rId10" Type="http://schemas.openxmlformats.org/officeDocument/2006/relationships/customXml" Target="../ink/ink56.xml"/><Relationship Id="rId4" Type="http://schemas.openxmlformats.org/officeDocument/2006/relationships/customXml" Target="../ink/ink53.xml"/><Relationship Id="rId9" Type="http://schemas.openxmlformats.org/officeDocument/2006/relationships/image" Target="../media/image5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customXml" Target="../ink/ink5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62.xml"/><Relationship Id="rId13" Type="http://schemas.openxmlformats.org/officeDocument/2006/relationships/image" Target="../media/image59.emf"/><Relationship Id="rId18" Type="http://schemas.openxmlformats.org/officeDocument/2006/relationships/customXml" Target="../ink/ink67.xml"/><Relationship Id="rId26" Type="http://schemas.openxmlformats.org/officeDocument/2006/relationships/customXml" Target="../ink/ink71.xml"/><Relationship Id="rId3" Type="http://schemas.openxmlformats.org/officeDocument/2006/relationships/image" Target="../media/image54.emf"/><Relationship Id="rId21" Type="http://schemas.openxmlformats.org/officeDocument/2006/relationships/image" Target="../media/image63.emf"/><Relationship Id="rId7" Type="http://schemas.openxmlformats.org/officeDocument/2006/relationships/image" Target="../media/image56.emf"/><Relationship Id="rId12" Type="http://schemas.openxmlformats.org/officeDocument/2006/relationships/customXml" Target="../ink/ink64.xml"/><Relationship Id="rId17" Type="http://schemas.openxmlformats.org/officeDocument/2006/relationships/image" Target="../media/image61.emf"/><Relationship Id="rId25" Type="http://schemas.openxmlformats.org/officeDocument/2006/relationships/image" Target="../media/image65.emf"/><Relationship Id="rId2" Type="http://schemas.openxmlformats.org/officeDocument/2006/relationships/customXml" Target="../ink/ink59.xml"/><Relationship Id="rId16" Type="http://schemas.openxmlformats.org/officeDocument/2006/relationships/customXml" Target="../ink/ink66.xml"/><Relationship Id="rId20" Type="http://schemas.openxmlformats.org/officeDocument/2006/relationships/customXml" Target="../ink/ink68.xml"/><Relationship Id="rId29" Type="http://schemas.openxmlformats.org/officeDocument/2006/relationships/image" Target="../media/image67.emf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61.xml"/><Relationship Id="rId11" Type="http://schemas.openxmlformats.org/officeDocument/2006/relationships/image" Target="../media/image58.emf"/><Relationship Id="rId24" Type="http://schemas.openxmlformats.org/officeDocument/2006/relationships/customXml" Target="../ink/ink70.xml"/><Relationship Id="rId5" Type="http://schemas.openxmlformats.org/officeDocument/2006/relationships/image" Target="../media/image55.emf"/><Relationship Id="rId15" Type="http://schemas.openxmlformats.org/officeDocument/2006/relationships/image" Target="../media/image60.emf"/><Relationship Id="rId23" Type="http://schemas.openxmlformats.org/officeDocument/2006/relationships/image" Target="../media/image64.emf"/><Relationship Id="rId28" Type="http://schemas.openxmlformats.org/officeDocument/2006/relationships/customXml" Target="../ink/ink72.xml"/><Relationship Id="rId10" Type="http://schemas.openxmlformats.org/officeDocument/2006/relationships/customXml" Target="../ink/ink63.xml"/><Relationship Id="rId19" Type="http://schemas.openxmlformats.org/officeDocument/2006/relationships/image" Target="../media/image62.emf"/><Relationship Id="rId31" Type="http://schemas.openxmlformats.org/officeDocument/2006/relationships/image" Target="../media/image68.emf"/><Relationship Id="rId4" Type="http://schemas.openxmlformats.org/officeDocument/2006/relationships/customXml" Target="../ink/ink60.xml"/><Relationship Id="rId9" Type="http://schemas.openxmlformats.org/officeDocument/2006/relationships/image" Target="../media/image57.emf"/><Relationship Id="rId14" Type="http://schemas.openxmlformats.org/officeDocument/2006/relationships/customXml" Target="../ink/ink65.xml"/><Relationship Id="rId22" Type="http://schemas.openxmlformats.org/officeDocument/2006/relationships/customXml" Target="../ink/ink69.xml"/><Relationship Id="rId27" Type="http://schemas.openxmlformats.org/officeDocument/2006/relationships/image" Target="../media/image66.emf"/><Relationship Id="rId30" Type="http://schemas.openxmlformats.org/officeDocument/2006/relationships/customXml" Target="../ink/ink73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4.emf"/><Relationship Id="rId18" Type="http://schemas.openxmlformats.org/officeDocument/2006/relationships/customXml" Target="../ink/ink82.xml"/><Relationship Id="rId26" Type="http://schemas.openxmlformats.org/officeDocument/2006/relationships/customXml" Target="../ink/ink86.xml"/><Relationship Id="rId21" Type="http://schemas.openxmlformats.org/officeDocument/2006/relationships/image" Target="../media/image78.emf"/><Relationship Id="rId34" Type="http://schemas.openxmlformats.org/officeDocument/2006/relationships/customXml" Target="../ink/ink90.xml"/><Relationship Id="rId7" Type="http://schemas.openxmlformats.org/officeDocument/2006/relationships/image" Target="../media/image71.emf"/><Relationship Id="rId12" Type="http://schemas.openxmlformats.org/officeDocument/2006/relationships/customXml" Target="../ink/ink79.xml"/><Relationship Id="rId17" Type="http://schemas.openxmlformats.org/officeDocument/2006/relationships/image" Target="../media/image76.emf"/><Relationship Id="rId25" Type="http://schemas.openxmlformats.org/officeDocument/2006/relationships/image" Target="../media/image80.emf"/><Relationship Id="rId33" Type="http://schemas.openxmlformats.org/officeDocument/2006/relationships/image" Target="../media/image84.emf"/><Relationship Id="rId2" Type="http://schemas.openxmlformats.org/officeDocument/2006/relationships/customXml" Target="../ink/ink74.xml"/><Relationship Id="rId16" Type="http://schemas.openxmlformats.org/officeDocument/2006/relationships/customXml" Target="../ink/ink81.xml"/><Relationship Id="rId20" Type="http://schemas.openxmlformats.org/officeDocument/2006/relationships/customXml" Target="../ink/ink83.xml"/><Relationship Id="rId29" Type="http://schemas.openxmlformats.org/officeDocument/2006/relationships/image" Target="../media/image82.emf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76.xml"/><Relationship Id="rId11" Type="http://schemas.openxmlformats.org/officeDocument/2006/relationships/image" Target="../media/image73.emf"/><Relationship Id="rId24" Type="http://schemas.openxmlformats.org/officeDocument/2006/relationships/customXml" Target="../ink/ink85.xml"/><Relationship Id="rId32" Type="http://schemas.openxmlformats.org/officeDocument/2006/relationships/customXml" Target="../ink/ink89.xml"/><Relationship Id="rId37" Type="http://schemas.openxmlformats.org/officeDocument/2006/relationships/image" Target="../media/image86.emf"/><Relationship Id="rId5" Type="http://schemas.openxmlformats.org/officeDocument/2006/relationships/image" Target="../media/image70.emf"/><Relationship Id="rId15" Type="http://schemas.openxmlformats.org/officeDocument/2006/relationships/image" Target="../media/image75.emf"/><Relationship Id="rId23" Type="http://schemas.openxmlformats.org/officeDocument/2006/relationships/image" Target="../media/image79.emf"/><Relationship Id="rId28" Type="http://schemas.openxmlformats.org/officeDocument/2006/relationships/customXml" Target="../ink/ink87.xml"/><Relationship Id="rId36" Type="http://schemas.openxmlformats.org/officeDocument/2006/relationships/customXml" Target="../ink/ink91.xml"/><Relationship Id="rId10" Type="http://schemas.openxmlformats.org/officeDocument/2006/relationships/customXml" Target="../ink/ink78.xml"/><Relationship Id="rId19" Type="http://schemas.openxmlformats.org/officeDocument/2006/relationships/image" Target="../media/image77.emf"/><Relationship Id="rId31" Type="http://schemas.openxmlformats.org/officeDocument/2006/relationships/image" Target="../media/image83.emf"/><Relationship Id="rId4" Type="http://schemas.openxmlformats.org/officeDocument/2006/relationships/customXml" Target="../ink/ink75.xml"/><Relationship Id="rId9" Type="http://schemas.openxmlformats.org/officeDocument/2006/relationships/image" Target="../media/image72.emf"/><Relationship Id="rId14" Type="http://schemas.openxmlformats.org/officeDocument/2006/relationships/customXml" Target="../ink/ink80.xml"/><Relationship Id="rId22" Type="http://schemas.openxmlformats.org/officeDocument/2006/relationships/customXml" Target="../ink/ink84.xml"/><Relationship Id="rId27" Type="http://schemas.openxmlformats.org/officeDocument/2006/relationships/image" Target="../media/image81.emf"/><Relationship Id="rId30" Type="http://schemas.openxmlformats.org/officeDocument/2006/relationships/customXml" Target="../ink/ink88.xml"/><Relationship Id="rId35" Type="http://schemas.openxmlformats.org/officeDocument/2006/relationships/image" Target="../media/image85.emf"/><Relationship Id="rId8" Type="http://schemas.openxmlformats.org/officeDocument/2006/relationships/customXml" Target="../ink/ink77.xml"/><Relationship Id="rId3" Type="http://schemas.openxmlformats.org/officeDocument/2006/relationships/image" Target="../media/image69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slide" Target="slide15.xml"/><Relationship Id="rId3" Type="http://schemas.openxmlformats.org/officeDocument/2006/relationships/slide" Target="slide4.xml"/><Relationship Id="rId7" Type="http://schemas.openxmlformats.org/officeDocument/2006/relationships/slide" Target="slide9.xml"/><Relationship Id="rId12" Type="http://schemas.openxmlformats.org/officeDocument/2006/relationships/slide" Target="slide1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3.xml"/><Relationship Id="rId5" Type="http://schemas.openxmlformats.org/officeDocument/2006/relationships/slide" Target="slide6.xml"/><Relationship Id="rId10" Type="http://schemas.openxmlformats.org/officeDocument/2006/relationships/slide" Target="slide12.xml"/><Relationship Id="rId4" Type="http://schemas.openxmlformats.org/officeDocument/2006/relationships/slide" Target="slide5.xml"/><Relationship Id="rId9" Type="http://schemas.openxmlformats.org/officeDocument/2006/relationships/slide" Target="slide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image" Target="../media/image10.emf"/><Relationship Id="rId18" Type="http://schemas.openxmlformats.org/officeDocument/2006/relationships/customXml" Target="../ink/ink10.xml"/><Relationship Id="rId3" Type="http://schemas.openxmlformats.org/officeDocument/2006/relationships/image" Target="../media/image5.emf"/><Relationship Id="rId21" Type="http://schemas.openxmlformats.org/officeDocument/2006/relationships/image" Target="../media/image14.emf"/><Relationship Id="rId7" Type="http://schemas.openxmlformats.org/officeDocument/2006/relationships/image" Target="../media/image7.emf"/><Relationship Id="rId12" Type="http://schemas.openxmlformats.org/officeDocument/2006/relationships/customXml" Target="../ink/ink7.xml"/><Relationship Id="rId17" Type="http://schemas.openxmlformats.org/officeDocument/2006/relationships/image" Target="../media/image12.emf"/><Relationship Id="rId2" Type="http://schemas.openxmlformats.org/officeDocument/2006/relationships/customXml" Target="../ink/ink2.xml"/><Relationship Id="rId16" Type="http://schemas.openxmlformats.org/officeDocument/2006/relationships/customXml" Target="../ink/ink9.xml"/><Relationship Id="rId20" Type="http://schemas.openxmlformats.org/officeDocument/2006/relationships/customXml" Target="../ink/ink11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4.xml"/><Relationship Id="rId11" Type="http://schemas.openxmlformats.org/officeDocument/2006/relationships/image" Target="../media/image9.emf"/><Relationship Id="rId5" Type="http://schemas.openxmlformats.org/officeDocument/2006/relationships/image" Target="../media/image6.emf"/><Relationship Id="rId15" Type="http://schemas.openxmlformats.org/officeDocument/2006/relationships/image" Target="../media/image11.emf"/><Relationship Id="rId23" Type="http://schemas.openxmlformats.org/officeDocument/2006/relationships/image" Target="../media/image15.emf"/><Relationship Id="rId10" Type="http://schemas.openxmlformats.org/officeDocument/2006/relationships/customXml" Target="../ink/ink6.xml"/><Relationship Id="rId19" Type="http://schemas.openxmlformats.org/officeDocument/2006/relationships/image" Target="../media/image13.emf"/><Relationship Id="rId4" Type="http://schemas.openxmlformats.org/officeDocument/2006/relationships/customXml" Target="../ink/ink3.xml"/><Relationship Id="rId9" Type="http://schemas.openxmlformats.org/officeDocument/2006/relationships/image" Target="../media/image8.emf"/><Relationship Id="rId14" Type="http://schemas.openxmlformats.org/officeDocument/2006/relationships/customXml" Target="../ink/ink8.xml"/><Relationship Id="rId22" Type="http://schemas.openxmlformats.org/officeDocument/2006/relationships/customXml" Target="../ink/ink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.xml"/><Relationship Id="rId13" Type="http://schemas.openxmlformats.org/officeDocument/2006/relationships/image" Target="../media/image20.emf"/><Relationship Id="rId18" Type="http://schemas.openxmlformats.org/officeDocument/2006/relationships/customXml" Target="../ink/ink21.xml"/><Relationship Id="rId3" Type="http://schemas.openxmlformats.org/officeDocument/2006/relationships/image" Target="../media/image5.emf"/><Relationship Id="rId7" Type="http://schemas.openxmlformats.org/officeDocument/2006/relationships/image" Target="../media/image17.emf"/><Relationship Id="rId12" Type="http://schemas.openxmlformats.org/officeDocument/2006/relationships/customXml" Target="../ink/ink18.xml"/><Relationship Id="rId17" Type="http://schemas.openxmlformats.org/officeDocument/2006/relationships/image" Target="../media/image22.emf"/><Relationship Id="rId2" Type="http://schemas.openxmlformats.org/officeDocument/2006/relationships/customXml" Target="../ink/ink13.xml"/><Relationship Id="rId16" Type="http://schemas.openxmlformats.org/officeDocument/2006/relationships/customXml" Target="../ink/ink20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5.xml"/><Relationship Id="rId11" Type="http://schemas.openxmlformats.org/officeDocument/2006/relationships/image" Target="../media/image19.emf"/><Relationship Id="rId5" Type="http://schemas.openxmlformats.org/officeDocument/2006/relationships/image" Target="../media/image16.emf"/><Relationship Id="rId15" Type="http://schemas.openxmlformats.org/officeDocument/2006/relationships/image" Target="../media/image21.emf"/><Relationship Id="rId10" Type="http://schemas.openxmlformats.org/officeDocument/2006/relationships/customXml" Target="../ink/ink17.xml"/><Relationship Id="rId19" Type="http://schemas.openxmlformats.org/officeDocument/2006/relationships/image" Target="../media/image23.emf"/><Relationship Id="rId4" Type="http://schemas.openxmlformats.org/officeDocument/2006/relationships/customXml" Target="../ink/ink14.xml"/><Relationship Id="rId9" Type="http://schemas.openxmlformats.org/officeDocument/2006/relationships/image" Target="../media/image18.emf"/><Relationship Id="rId14" Type="http://schemas.openxmlformats.org/officeDocument/2006/relationships/customXml" Target="../ink/ink1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.xml"/><Relationship Id="rId13" Type="http://schemas.openxmlformats.org/officeDocument/2006/relationships/image" Target="../media/image28.emf"/><Relationship Id="rId3" Type="http://schemas.openxmlformats.org/officeDocument/2006/relationships/image" Target="../media/image5.emf"/><Relationship Id="rId7" Type="http://schemas.openxmlformats.org/officeDocument/2006/relationships/image" Target="../media/image25.emf"/><Relationship Id="rId12" Type="http://schemas.openxmlformats.org/officeDocument/2006/relationships/customXml" Target="../ink/ink27.xml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4.xml"/><Relationship Id="rId11" Type="http://schemas.openxmlformats.org/officeDocument/2006/relationships/image" Target="../media/image27.emf"/><Relationship Id="rId5" Type="http://schemas.openxmlformats.org/officeDocument/2006/relationships/image" Target="../media/image24.emf"/><Relationship Id="rId15" Type="http://schemas.openxmlformats.org/officeDocument/2006/relationships/image" Target="../media/image29.emf"/><Relationship Id="rId10" Type="http://schemas.openxmlformats.org/officeDocument/2006/relationships/customXml" Target="../ink/ink26.xml"/><Relationship Id="rId4" Type="http://schemas.openxmlformats.org/officeDocument/2006/relationships/customXml" Target="../ink/ink23.xml"/><Relationship Id="rId9" Type="http://schemas.openxmlformats.org/officeDocument/2006/relationships/image" Target="../media/image26.emf"/><Relationship Id="rId14" Type="http://schemas.openxmlformats.org/officeDocument/2006/relationships/customXml" Target="../ink/ink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3.xml"/><Relationship Id="rId13" Type="http://schemas.openxmlformats.org/officeDocument/2006/relationships/image" Target="../media/image35.emf"/><Relationship Id="rId3" Type="http://schemas.openxmlformats.org/officeDocument/2006/relationships/image" Target="../media/image5.emf"/><Relationship Id="rId7" Type="http://schemas.openxmlformats.org/officeDocument/2006/relationships/image" Target="../media/image32.emf"/><Relationship Id="rId12" Type="http://schemas.openxmlformats.org/officeDocument/2006/relationships/customXml" Target="../ink/ink35.xml"/><Relationship Id="rId17" Type="http://schemas.openxmlformats.org/officeDocument/2006/relationships/image" Target="../media/image37.emf"/><Relationship Id="rId2" Type="http://schemas.openxmlformats.org/officeDocument/2006/relationships/customXml" Target="../ink/ink30.xml"/><Relationship Id="rId16" Type="http://schemas.openxmlformats.org/officeDocument/2006/relationships/customXml" Target="../ink/ink37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32.xml"/><Relationship Id="rId11" Type="http://schemas.openxmlformats.org/officeDocument/2006/relationships/image" Target="../media/image34.emf"/><Relationship Id="rId5" Type="http://schemas.openxmlformats.org/officeDocument/2006/relationships/image" Target="../media/image31.emf"/><Relationship Id="rId15" Type="http://schemas.openxmlformats.org/officeDocument/2006/relationships/image" Target="../media/image36.emf"/><Relationship Id="rId10" Type="http://schemas.openxmlformats.org/officeDocument/2006/relationships/customXml" Target="../ink/ink34.xml"/><Relationship Id="rId4" Type="http://schemas.openxmlformats.org/officeDocument/2006/relationships/customXml" Target="../ink/ink31.xml"/><Relationship Id="rId9" Type="http://schemas.openxmlformats.org/officeDocument/2006/relationships/image" Target="../media/image33.emf"/><Relationship Id="rId14" Type="http://schemas.openxmlformats.org/officeDocument/2006/relationships/customXml" Target="../ink/ink3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42.xml"/><Relationship Id="rId3" Type="http://schemas.openxmlformats.org/officeDocument/2006/relationships/image" Target="../media/image5.emf"/><Relationship Id="rId7" Type="http://schemas.openxmlformats.org/officeDocument/2006/relationships/customXml" Target="../ink/ink41.xml"/><Relationship Id="rId2" Type="http://schemas.openxmlformats.org/officeDocument/2006/relationships/customXml" Target="../ink/ink38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40.xml"/><Relationship Id="rId5" Type="http://schemas.openxmlformats.org/officeDocument/2006/relationships/image" Target="../media/image38.emf"/><Relationship Id="rId4" Type="http://schemas.openxmlformats.org/officeDocument/2006/relationships/customXml" Target="../ink/ink39.xml"/><Relationship Id="rId9" Type="http://schemas.openxmlformats.org/officeDocument/2006/relationships/image" Target="../media/image3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85C507-AFC4-42FA-B956-D984B10D5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392" y="2400968"/>
            <a:ext cx="10945216" cy="1124043"/>
          </a:xfrm>
        </p:spPr>
        <p:txBody>
          <a:bodyPr lIns="121917" tIns="60958" rIns="121917" bIns="60958">
            <a:noAutofit/>
          </a:bodyPr>
          <a:lstStyle/>
          <a:p>
            <a:r>
              <a:rPr lang="en-IN" sz="6000" dirty="0">
                <a:solidFill>
                  <a:schemeClr val="tx1"/>
                </a:solidFill>
              </a:rPr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3723560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5B0EF7-826F-4E75-AE8C-99F67482F8C8}"/>
              </a:ext>
            </a:extLst>
          </p:cNvPr>
          <p:cNvSpPr txBox="1"/>
          <p:nvPr/>
        </p:nvSpPr>
        <p:spPr>
          <a:xfrm>
            <a:off x="1563329" y="29349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FF89CE-8156-4365-8189-BE42157A9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Check if two trees are mirror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BB982C0-A47D-4210-B0B4-E465306951A9}"/>
                  </a:ext>
                </a:extLst>
              </p14:cNvPr>
              <p14:cNvContentPartPr/>
              <p14:nvPr/>
            </p14:nvContentPartPr>
            <p14:xfrm>
              <a:off x="636330" y="1155449"/>
              <a:ext cx="1595520" cy="1779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BB982C0-A47D-4210-B0B4-E465306951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7330" y="1146449"/>
                <a:ext cx="1613160" cy="1797120"/>
              </a:xfrm>
              <a:prstGeom prst="rect">
                <a:avLst/>
              </a:prstGeom>
            </p:spPr>
          </p:pic>
        </mc:Fallback>
      </mc:AlternateContent>
      <p:sp>
        <p:nvSpPr>
          <p:cNvPr id="116" name="TextBox 115">
            <a:extLst>
              <a:ext uri="{FF2B5EF4-FFF2-40B4-BE49-F238E27FC236}">
                <a16:creationId xmlns:a16="http://schemas.microsoft.com/office/drawing/2014/main" id="{35E28187-1F3F-47C4-92ED-06428990323A}"/>
              </a:ext>
            </a:extLst>
          </p:cNvPr>
          <p:cNvSpPr txBox="1"/>
          <p:nvPr/>
        </p:nvSpPr>
        <p:spPr>
          <a:xfrm>
            <a:off x="228600" y="3553740"/>
            <a:ext cx="504657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If both roots null -&gt; true</a:t>
            </a:r>
          </a:p>
          <a:p>
            <a:r>
              <a:rPr lang="en-IN" dirty="0"/>
              <a:t>If any of roots is null -&gt;false</a:t>
            </a:r>
          </a:p>
          <a:p>
            <a:endParaRPr lang="en-IN" dirty="0"/>
          </a:p>
          <a:p>
            <a:r>
              <a:rPr lang="en-IN" dirty="0"/>
              <a:t>Check data -&gt; root1.data == root2.data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LST of tree1 must be mirror of RST of tree2</a:t>
            </a:r>
          </a:p>
          <a:p>
            <a:r>
              <a:rPr lang="en-IN" dirty="0"/>
              <a:t>RST of tree1 must be mirror of LST of tree2</a:t>
            </a:r>
          </a:p>
          <a:p>
            <a:r>
              <a:rPr lang="en-IN" dirty="0"/>
              <a:t>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ABC4DE40-806E-421D-97E6-7814F0C0340C}"/>
                  </a:ext>
                </a:extLst>
              </p14:cNvPr>
              <p14:cNvContentPartPr/>
              <p14:nvPr/>
            </p14:nvContentPartPr>
            <p14:xfrm>
              <a:off x="1787340" y="764310"/>
              <a:ext cx="8439120" cy="341856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ABC4DE40-806E-421D-97E6-7814F0C0340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78340" y="755310"/>
                <a:ext cx="8456760" cy="343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6326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5B0EF7-826F-4E75-AE8C-99F67482F8C8}"/>
              </a:ext>
            </a:extLst>
          </p:cNvPr>
          <p:cNvSpPr txBox="1"/>
          <p:nvPr/>
        </p:nvSpPr>
        <p:spPr>
          <a:xfrm>
            <a:off x="1563329" y="29349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FF89CE-8156-4365-8189-BE42157A9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Convert a tree into its mirror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A401815-2B69-4145-912E-8C5975ED6F05}"/>
                  </a:ext>
                </a:extLst>
              </p14:cNvPr>
              <p14:cNvContentPartPr/>
              <p14:nvPr/>
            </p14:nvContentPartPr>
            <p14:xfrm>
              <a:off x="683955" y="1222095"/>
              <a:ext cx="1595520" cy="1779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A401815-2B69-4145-912E-8C5975ED6F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4955" y="1213095"/>
                <a:ext cx="1613160" cy="179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A553612-BC88-4B29-9690-3ACB8394A284}"/>
                  </a:ext>
                </a:extLst>
              </p14:cNvPr>
              <p14:cNvContentPartPr/>
              <p14:nvPr/>
            </p14:nvContentPartPr>
            <p14:xfrm>
              <a:off x="1834965" y="830956"/>
              <a:ext cx="4505040" cy="21031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A553612-BC88-4B29-9690-3ACB8394A28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25965" y="821956"/>
                <a:ext cx="4522680" cy="21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F76FA52-85A0-4A97-A13F-27A1A2EEAA8F}"/>
                  </a:ext>
                </a:extLst>
              </p14:cNvPr>
              <p14:cNvContentPartPr/>
              <p14:nvPr/>
            </p14:nvContentPartPr>
            <p14:xfrm>
              <a:off x="2563140" y="2063550"/>
              <a:ext cx="1422000" cy="369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F76FA52-85A0-4A97-A13F-27A1A2EEAA8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54140" y="2054550"/>
                <a:ext cx="1439640" cy="3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11A3746-A84A-430D-A77C-76918EF123DF}"/>
                  </a:ext>
                </a:extLst>
              </p14:cNvPr>
              <p14:cNvContentPartPr/>
              <p14:nvPr/>
            </p14:nvContentPartPr>
            <p14:xfrm>
              <a:off x="607980" y="3478710"/>
              <a:ext cx="739440" cy="5907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11A3746-A84A-430D-A77C-76918EF123D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98980" y="3469710"/>
                <a:ext cx="757080" cy="60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8F735DE-7D03-4631-B47E-983732E86474}"/>
                  </a:ext>
                </a:extLst>
              </p14:cNvPr>
              <p14:cNvContentPartPr/>
              <p14:nvPr/>
            </p14:nvContentPartPr>
            <p14:xfrm>
              <a:off x="1695900" y="3301230"/>
              <a:ext cx="4046760" cy="9727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8F735DE-7D03-4631-B47E-983732E8647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86900" y="3292230"/>
                <a:ext cx="4064400" cy="9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3BF3F5C-B118-475C-88EF-7A55FCBC3E60}"/>
                  </a:ext>
                </a:extLst>
              </p14:cNvPr>
              <p14:cNvContentPartPr/>
              <p14:nvPr/>
            </p14:nvContentPartPr>
            <p14:xfrm>
              <a:off x="10380180" y="3572670"/>
              <a:ext cx="84600" cy="18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3BF3F5C-B118-475C-88EF-7A55FCBC3E6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371180" y="3563670"/>
                <a:ext cx="10224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4F22161-E50E-4A69-8EDE-06C460B2F9A1}"/>
                  </a:ext>
                </a:extLst>
              </p14:cNvPr>
              <p14:cNvContentPartPr/>
              <p14:nvPr/>
            </p14:nvContentPartPr>
            <p14:xfrm>
              <a:off x="6277980" y="3134190"/>
              <a:ext cx="3597480" cy="13485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4F22161-E50E-4A69-8EDE-06C460B2F9A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268980" y="3125190"/>
                <a:ext cx="3615120" cy="136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5010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5B0EF7-826F-4E75-AE8C-99F67482F8C8}"/>
              </a:ext>
            </a:extLst>
          </p:cNvPr>
          <p:cNvSpPr txBox="1"/>
          <p:nvPr/>
        </p:nvSpPr>
        <p:spPr>
          <a:xfrm>
            <a:off x="1563329" y="29349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FF89CE-8156-4365-8189-BE42157A9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Check if two trees are </a:t>
            </a:r>
            <a:r>
              <a:rPr lang="en-IN" dirty="0" err="1"/>
              <a:t>isoMorphic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94E7534F-F37F-4C30-B67E-5DD54E20E1EC}"/>
                  </a:ext>
                </a:extLst>
              </p14:cNvPr>
              <p14:cNvContentPartPr/>
              <p14:nvPr/>
            </p14:nvContentPartPr>
            <p14:xfrm>
              <a:off x="6272940" y="805350"/>
              <a:ext cx="21600" cy="5263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94E7534F-F37F-4C30-B67E-5DD54E20E1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63940" y="796350"/>
                <a:ext cx="39240" cy="54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01680AA3-6BDF-4FAE-A8BB-1814B4ACA1FB}"/>
                  </a:ext>
                </a:extLst>
              </p14:cNvPr>
              <p14:cNvContentPartPr/>
              <p14:nvPr/>
            </p14:nvContentPartPr>
            <p14:xfrm>
              <a:off x="6325500" y="1503750"/>
              <a:ext cx="14040" cy="3488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01680AA3-6BDF-4FAE-A8BB-1814B4ACA1F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16500" y="1494750"/>
                <a:ext cx="31680" cy="3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2EB7F303-0E7D-4AE7-A126-A556B5B2D60B}"/>
                  </a:ext>
                </a:extLst>
              </p14:cNvPr>
              <p14:cNvContentPartPr/>
              <p14:nvPr/>
            </p14:nvContentPartPr>
            <p14:xfrm>
              <a:off x="6330540" y="2034390"/>
              <a:ext cx="15480" cy="4528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2EB7F303-0E7D-4AE7-A126-A556B5B2D60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21540" y="2025390"/>
                <a:ext cx="33120" cy="4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5E93BEB7-D344-49C6-AE62-70A3326E0D79}"/>
                  </a:ext>
                </a:extLst>
              </p14:cNvPr>
              <p14:cNvContentPartPr/>
              <p14:nvPr/>
            </p14:nvContentPartPr>
            <p14:xfrm>
              <a:off x="105420" y="715710"/>
              <a:ext cx="5935320" cy="447768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5E93BEB7-D344-49C6-AE62-70A3326E0D7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6420" y="706710"/>
                <a:ext cx="5952960" cy="449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C74D4B9D-1864-4F64-AA81-91405F0967B6}"/>
                  </a:ext>
                </a:extLst>
              </p14:cNvPr>
              <p14:cNvContentPartPr/>
              <p14:nvPr/>
            </p14:nvContentPartPr>
            <p14:xfrm>
              <a:off x="6871620" y="187590"/>
              <a:ext cx="2959920" cy="243576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C74D4B9D-1864-4F64-AA81-91405F0967B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62620" y="178590"/>
                <a:ext cx="2977560" cy="245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506958F7-FE34-4650-88F6-2E14D91B0221}"/>
                  </a:ext>
                </a:extLst>
              </p14:cNvPr>
              <p14:cNvContentPartPr/>
              <p14:nvPr/>
            </p14:nvContentPartPr>
            <p14:xfrm>
              <a:off x="7066740" y="2997030"/>
              <a:ext cx="2540160" cy="238428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506958F7-FE34-4650-88F6-2E14D91B022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057740" y="2988030"/>
                <a:ext cx="2557800" cy="2401920"/>
              </a:xfrm>
              <a:prstGeom prst="rect">
                <a:avLst/>
              </a:prstGeom>
            </p:spPr>
          </p:pic>
        </mc:Fallback>
      </mc:AlternateContent>
      <p:sp>
        <p:nvSpPr>
          <p:cNvPr id="174" name="TextBox 173">
            <a:extLst>
              <a:ext uri="{FF2B5EF4-FFF2-40B4-BE49-F238E27FC236}">
                <a16:creationId xmlns:a16="http://schemas.microsoft.com/office/drawing/2014/main" id="{B5BF583E-B089-4833-B815-4D5978CD4119}"/>
              </a:ext>
            </a:extLst>
          </p:cNvPr>
          <p:cNvSpPr txBox="1"/>
          <p:nvPr/>
        </p:nvSpPr>
        <p:spPr>
          <a:xfrm flipH="1">
            <a:off x="255269" y="5581650"/>
            <a:ext cx="609075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Isomorphic -&gt; For each node, either the children are identical, </a:t>
            </a:r>
            <a:r>
              <a:rPr lang="en-IN" b="1" dirty="0">
                <a:solidFill>
                  <a:srgbClr val="FF0000"/>
                </a:solidFill>
                <a:highlight>
                  <a:srgbClr val="FFFF00"/>
                </a:highlight>
              </a:rPr>
              <a:t>OR</a:t>
            </a:r>
            <a:r>
              <a:rPr lang="en-IN" b="1" dirty="0"/>
              <a:t> they can be mirror to each other.</a:t>
            </a:r>
          </a:p>
        </p:txBody>
      </p:sp>
    </p:spTree>
    <p:extLst>
      <p:ext uri="{BB962C8B-B14F-4D97-AF65-F5344CB8AC3E}">
        <p14:creationId xmlns:p14="http://schemas.microsoft.com/office/powerpoint/2010/main" val="1655353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5B0EF7-826F-4E75-AE8C-99F67482F8C8}"/>
              </a:ext>
            </a:extLst>
          </p:cNvPr>
          <p:cNvSpPr txBox="1"/>
          <p:nvPr/>
        </p:nvSpPr>
        <p:spPr>
          <a:xfrm>
            <a:off x="1563329" y="29349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FF89CE-8156-4365-8189-BE42157A9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Print elements at a particular level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DA7904A-DC32-46B7-95C8-16CA51A354CD}"/>
              </a:ext>
            </a:extLst>
          </p:cNvPr>
          <p:cNvSpPr txBox="1"/>
          <p:nvPr/>
        </p:nvSpPr>
        <p:spPr>
          <a:xfrm flipH="1">
            <a:off x="6246494" y="1000125"/>
            <a:ext cx="4137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Given any level, print all elements at that level in the tree.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4832F24C-99E6-4D3A-A6BA-8A7FA343DC55}"/>
                  </a:ext>
                </a:extLst>
              </p14:cNvPr>
              <p14:cNvContentPartPr/>
              <p14:nvPr/>
            </p14:nvContentPartPr>
            <p14:xfrm>
              <a:off x="37740" y="715350"/>
              <a:ext cx="10217160" cy="5763240"/>
            </p14:xfrm>
          </p:contentPart>
        </mc:Choice>
        <mc:Fallback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4832F24C-99E6-4D3A-A6BA-8A7FA343DC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40" y="706350"/>
                <a:ext cx="10234800" cy="578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5818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5B0EF7-826F-4E75-AE8C-99F67482F8C8}"/>
              </a:ext>
            </a:extLst>
          </p:cNvPr>
          <p:cNvSpPr txBox="1"/>
          <p:nvPr/>
        </p:nvSpPr>
        <p:spPr>
          <a:xfrm>
            <a:off x="1563329" y="29349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FF89CE-8156-4365-8189-BE42157A9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Traversals – BFS - Recursive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A9E0DF0-A51C-4D6A-9CF1-D6185C5F5D92}"/>
                  </a:ext>
                </a:extLst>
              </p14:cNvPr>
              <p14:cNvContentPartPr/>
              <p14:nvPr/>
            </p14:nvContentPartPr>
            <p14:xfrm>
              <a:off x="1459740" y="1111710"/>
              <a:ext cx="172800" cy="1465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A9E0DF0-A51C-4D6A-9CF1-D6185C5F5D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50740" y="1102710"/>
                <a:ext cx="19044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6170164-57D0-4643-95CF-88045F338F3E}"/>
                  </a:ext>
                </a:extLst>
              </p14:cNvPr>
              <p14:cNvContentPartPr/>
              <p14:nvPr/>
            </p14:nvContentPartPr>
            <p14:xfrm>
              <a:off x="624180" y="923430"/>
              <a:ext cx="602640" cy="3826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6170164-57D0-4643-95CF-88045F338F3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5180" y="914430"/>
                <a:ext cx="62028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47D04D6-C595-409B-A188-52F812DA1346}"/>
                  </a:ext>
                </a:extLst>
              </p14:cNvPr>
              <p14:cNvContentPartPr/>
              <p14:nvPr/>
            </p14:nvContentPartPr>
            <p14:xfrm>
              <a:off x="1828020" y="897150"/>
              <a:ext cx="1461600" cy="3441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47D04D6-C595-409B-A188-52F812DA134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19020" y="888150"/>
                <a:ext cx="1479240" cy="3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4FA94DE-7648-459D-AC77-3D8CA6D9D7F0}"/>
                  </a:ext>
                </a:extLst>
              </p14:cNvPr>
              <p14:cNvContentPartPr/>
              <p14:nvPr/>
            </p14:nvContentPartPr>
            <p14:xfrm>
              <a:off x="3994860" y="730470"/>
              <a:ext cx="882720" cy="4338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4FA94DE-7648-459D-AC77-3D8CA6D9D7F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85860" y="721470"/>
                <a:ext cx="900360" cy="45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4816B37-D46C-4A1A-8A81-336667C87AD7}"/>
                  </a:ext>
                </a:extLst>
              </p14:cNvPr>
              <p14:cNvContentPartPr/>
              <p14:nvPr/>
            </p14:nvContentPartPr>
            <p14:xfrm>
              <a:off x="5295900" y="740190"/>
              <a:ext cx="1542600" cy="3985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4816B37-D46C-4A1A-8A81-336667C87AD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86900" y="731190"/>
                <a:ext cx="1560240" cy="41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35F3AD01-343C-481D-8C85-5B7D40F29AB1}"/>
                  </a:ext>
                </a:extLst>
              </p14:cNvPr>
              <p14:cNvContentPartPr/>
              <p14:nvPr/>
            </p14:nvContentPartPr>
            <p14:xfrm>
              <a:off x="1061220" y="1731990"/>
              <a:ext cx="901440" cy="5007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35F3AD01-343C-481D-8C85-5B7D40F29AB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52220" y="1722990"/>
                <a:ext cx="919080" cy="51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62C15A06-FA75-440F-A2E2-851C609CF292}"/>
                  </a:ext>
                </a:extLst>
              </p14:cNvPr>
              <p14:cNvContentPartPr/>
              <p14:nvPr/>
            </p14:nvContentPartPr>
            <p14:xfrm>
              <a:off x="2176860" y="1794990"/>
              <a:ext cx="507240" cy="36324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62C15A06-FA75-440F-A2E2-851C609CF29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167860" y="1785990"/>
                <a:ext cx="524880" cy="3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71B96F76-3E86-451B-819C-784A7192675B}"/>
                  </a:ext>
                </a:extLst>
              </p14:cNvPr>
              <p14:cNvContentPartPr/>
              <p14:nvPr/>
            </p14:nvContentPartPr>
            <p14:xfrm>
              <a:off x="2968860" y="1707150"/>
              <a:ext cx="1103760" cy="4262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71B96F76-3E86-451B-819C-784A7192675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959860" y="1698150"/>
                <a:ext cx="1121400" cy="44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3FB734B6-71F0-4B78-A560-90C617D654D8}"/>
                  </a:ext>
                </a:extLst>
              </p14:cNvPr>
              <p14:cNvContentPartPr/>
              <p14:nvPr/>
            </p14:nvContentPartPr>
            <p14:xfrm>
              <a:off x="4549260" y="1458390"/>
              <a:ext cx="1486080" cy="9561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3FB734B6-71F0-4B78-A560-90C617D654D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540260" y="1449390"/>
                <a:ext cx="1503720" cy="9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5F52796-2F2E-4976-9778-2813C8ADE9E5}"/>
                  </a:ext>
                </a:extLst>
              </p14:cNvPr>
              <p14:cNvContentPartPr/>
              <p14:nvPr/>
            </p14:nvContentPartPr>
            <p14:xfrm>
              <a:off x="6300300" y="1772310"/>
              <a:ext cx="425160" cy="2894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5F52796-2F2E-4976-9778-2813C8ADE9E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291300" y="1763310"/>
                <a:ext cx="442800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0C043BAA-D7C9-4064-9163-08B39F4E5BED}"/>
                  </a:ext>
                </a:extLst>
              </p14:cNvPr>
              <p14:cNvContentPartPr/>
              <p14:nvPr/>
            </p14:nvContentPartPr>
            <p14:xfrm>
              <a:off x="1912620" y="2822070"/>
              <a:ext cx="3146400" cy="289260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0C043BAA-D7C9-4064-9163-08B39F4E5BE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903620" y="2813070"/>
                <a:ext cx="3164040" cy="29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54205762-0974-43C4-8D7F-D0796C4F8647}"/>
                  </a:ext>
                </a:extLst>
              </p14:cNvPr>
              <p14:cNvContentPartPr/>
              <p14:nvPr/>
            </p14:nvContentPartPr>
            <p14:xfrm>
              <a:off x="6577140" y="3090990"/>
              <a:ext cx="3126960" cy="120024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54205762-0974-43C4-8D7F-D0796C4F864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568140" y="3081990"/>
                <a:ext cx="3144600" cy="12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CBB736CE-8062-422F-8A66-9BFE958BAC3B}"/>
                  </a:ext>
                </a:extLst>
              </p14:cNvPr>
              <p14:cNvContentPartPr/>
              <p14:nvPr/>
            </p14:nvContentPartPr>
            <p14:xfrm>
              <a:off x="6130740" y="4647270"/>
              <a:ext cx="1042920" cy="104832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CBB736CE-8062-422F-8A66-9BFE958BAC3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121740" y="4638270"/>
                <a:ext cx="1060560" cy="10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F18D06E8-C762-47F3-99DB-23F1588DFE11}"/>
                  </a:ext>
                </a:extLst>
              </p14:cNvPr>
              <p14:cNvContentPartPr/>
              <p14:nvPr/>
            </p14:nvContentPartPr>
            <p14:xfrm>
              <a:off x="7468500" y="4714590"/>
              <a:ext cx="2098800" cy="60444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F18D06E8-C762-47F3-99DB-23F1588DFE1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459500" y="4705590"/>
                <a:ext cx="2116440" cy="62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3995E596-ABA8-4C7D-BEE1-6113E8A201D4}"/>
                  </a:ext>
                </a:extLst>
              </p14:cNvPr>
              <p14:cNvContentPartPr/>
              <p14:nvPr/>
            </p14:nvContentPartPr>
            <p14:xfrm>
              <a:off x="7126860" y="1063110"/>
              <a:ext cx="3237840" cy="148788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3995E596-ABA8-4C7D-BEE1-6113E8A201D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117860" y="1054110"/>
                <a:ext cx="3255480" cy="150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1164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5B0EF7-826F-4E75-AE8C-99F67482F8C8}"/>
              </a:ext>
            </a:extLst>
          </p:cNvPr>
          <p:cNvSpPr txBox="1"/>
          <p:nvPr/>
        </p:nvSpPr>
        <p:spPr>
          <a:xfrm>
            <a:off x="1563329" y="29349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FF89CE-8156-4365-8189-BE42157A9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Traversals – BFS – Iterative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A7B0725-F5DC-48C2-9F1F-CFEB3A01CF2C}"/>
                  </a:ext>
                </a:extLst>
              </p14:cNvPr>
              <p14:cNvContentPartPr/>
              <p14:nvPr/>
            </p14:nvContentPartPr>
            <p14:xfrm>
              <a:off x="436245" y="830956"/>
              <a:ext cx="1878330" cy="1726817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A7B0725-F5DC-48C2-9F1F-CFEB3A01CF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7246" y="821957"/>
                <a:ext cx="1895969" cy="17444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FEFF3D3-C7EC-4D6E-B607-C8138BB5AFD4}"/>
                  </a:ext>
                </a:extLst>
              </p14:cNvPr>
              <p14:cNvContentPartPr/>
              <p14:nvPr/>
            </p14:nvContentPartPr>
            <p14:xfrm>
              <a:off x="4702260" y="1055550"/>
              <a:ext cx="153360" cy="2865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FEFF3D3-C7EC-4D6E-B607-C8138BB5AFD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93364" y="1046527"/>
                <a:ext cx="170795" cy="3042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1882E1F-6928-448E-8D78-1BDD940A2924}"/>
                  </a:ext>
                </a:extLst>
              </p14:cNvPr>
              <p14:cNvContentPartPr/>
              <p14:nvPr/>
            </p14:nvContentPartPr>
            <p14:xfrm>
              <a:off x="4970820" y="1162110"/>
              <a:ext cx="255600" cy="1058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1882E1F-6928-448E-8D78-1BDD940A292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61820" y="1153110"/>
                <a:ext cx="27324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4C1957E-2B38-4B2C-9E54-5D7FC8F46255}"/>
                  </a:ext>
                </a:extLst>
              </p14:cNvPr>
              <p14:cNvContentPartPr/>
              <p14:nvPr/>
            </p14:nvContentPartPr>
            <p14:xfrm>
              <a:off x="5781900" y="1075710"/>
              <a:ext cx="326880" cy="1357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4C1957E-2B38-4B2C-9E54-5D7FC8F4625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72900" y="1066710"/>
                <a:ext cx="34452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61A05FB-1002-4B84-B754-B23D38726423}"/>
                  </a:ext>
                </a:extLst>
              </p14:cNvPr>
              <p14:cNvContentPartPr/>
              <p14:nvPr/>
            </p14:nvContentPartPr>
            <p14:xfrm>
              <a:off x="6282660" y="990030"/>
              <a:ext cx="160920" cy="3081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61A05FB-1002-4B84-B754-B23D3872642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273660" y="981030"/>
                <a:ext cx="17856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3223DAF-E4C6-4075-A36B-8522DF207731}"/>
                  </a:ext>
                </a:extLst>
              </p14:cNvPr>
              <p14:cNvContentPartPr/>
              <p14:nvPr/>
            </p14:nvContentPartPr>
            <p14:xfrm>
              <a:off x="6568860" y="1065990"/>
              <a:ext cx="222840" cy="1566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3223DAF-E4C6-4075-A36B-8522DF20773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559860" y="1056990"/>
                <a:ext cx="24048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210777D-9F51-4180-9739-DAA1DBA49DC9}"/>
                  </a:ext>
                </a:extLst>
              </p14:cNvPr>
              <p14:cNvContentPartPr/>
              <p14:nvPr/>
            </p14:nvContentPartPr>
            <p14:xfrm>
              <a:off x="7093380" y="980310"/>
              <a:ext cx="394920" cy="2757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210777D-9F51-4180-9739-DAA1DBA49DC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084380" y="971310"/>
                <a:ext cx="41256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5F3B922-B8C2-4FB6-9910-450BC85ED378}"/>
                  </a:ext>
                </a:extLst>
              </p14:cNvPr>
              <p14:cNvContentPartPr/>
              <p14:nvPr/>
            </p14:nvContentPartPr>
            <p14:xfrm>
              <a:off x="5401740" y="1033950"/>
              <a:ext cx="239760" cy="2264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5F3B922-B8C2-4FB6-9910-450BC85ED37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392740" y="1024950"/>
                <a:ext cx="25740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EAB4496-24ED-4C40-88B2-B6CF875565D7}"/>
                  </a:ext>
                </a:extLst>
              </p14:cNvPr>
              <p14:cNvContentPartPr/>
              <p14:nvPr/>
            </p14:nvContentPartPr>
            <p14:xfrm>
              <a:off x="3880740" y="1096590"/>
              <a:ext cx="666000" cy="2494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EAB4496-24ED-4C40-88B2-B6CF875565D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871740" y="1087590"/>
                <a:ext cx="68364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AD89088-1E47-4DEF-8B32-21DAA683CF96}"/>
                  </a:ext>
                </a:extLst>
              </p14:cNvPr>
              <p14:cNvContentPartPr/>
              <p14:nvPr/>
            </p14:nvContentPartPr>
            <p14:xfrm>
              <a:off x="1451460" y="3263430"/>
              <a:ext cx="484920" cy="2494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AD89088-1E47-4DEF-8B32-21DAA683CF9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442460" y="3254430"/>
                <a:ext cx="50256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2129D87-F98F-43B2-83CE-AE4E59CCC53B}"/>
                  </a:ext>
                </a:extLst>
              </p14:cNvPr>
              <p14:cNvContentPartPr/>
              <p14:nvPr/>
            </p14:nvContentPartPr>
            <p14:xfrm>
              <a:off x="522660" y="3130950"/>
              <a:ext cx="617400" cy="3394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2129D87-F98F-43B2-83CE-AE4E59CCC53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13660" y="3121950"/>
                <a:ext cx="63504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43CED9F-15AE-42B7-89DD-6A2DBD34DB27}"/>
                  </a:ext>
                </a:extLst>
              </p14:cNvPr>
              <p14:cNvContentPartPr/>
              <p14:nvPr/>
            </p14:nvContentPartPr>
            <p14:xfrm>
              <a:off x="1818660" y="4369350"/>
              <a:ext cx="281520" cy="1224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43CED9F-15AE-42B7-89DD-6A2DBD34DB2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809660" y="4360350"/>
                <a:ext cx="29916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CF51CFC-E6FE-4FBB-8083-71B365A79CE3}"/>
                  </a:ext>
                </a:extLst>
              </p14:cNvPr>
              <p14:cNvContentPartPr/>
              <p14:nvPr/>
            </p14:nvContentPartPr>
            <p14:xfrm>
              <a:off x="533820" y="3985590"/>
              <a:ext cx="972360" cy="5601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CF51CFC-E6FE-4FBB-8083-71B365A79CE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24820" y="3976590"/>
                <a:ext cx="990000" cy="57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1F0179B-7E8D-4052-8515-7F7393D6581F}"/>
                  </a:ext>
                </a:extLst>
              </p14:cNvPr>
              <p14:cNvContentPartPr/>
              <p14:nvPr/>
            </p14:nvContentPartPr>
            <p14:xfrm>
              <a:off x="1917300" y="817590"/>
              <a:ext cx="646200" cy="1836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1F0179B-7E8D-4052-8515-7F7393D6581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908300" y="808590"/>
                <a:ext cx="66384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B597E864-1F14-4CFF-97D6-EB5CD3C6BC9C}"/>
                  </a:ext>
                </a:extLst>
              </p14:cNvPr>
              <p14:cNvContentPartPr/>
              <p14:nvPr/>
            </p14:nvContentPartPr>
            <p14:xfrm>
              <a:off x="989580" y="879150"/>
              <a:ext cx="433440" cy="2808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B597E864-1F14-4CFF-97D6-EB5CD3C6BC9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53580" y="807150"/>
                <a:ext cx="505080" cy="42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A86FF84-DCCC-4381-9FDB-80D475E1FA1E}"/>
                  </a:ext>
                </a:extLst>
              </p14:cNvPr>
              <p14:cNvContentPartPr/>
              <p14:nvPr/>
            </p14:nvContentPartPr>
            <p14:xfrm>
              <a:off x="409980" y="1734150"/>
              <a:ext cx="815760" cy="1378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A86FF84-DCCC-4381-9FDB-80D475E1FA1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00980" y="1725150"/>
                <a:ext cx="83340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74D3600F-89EA-43F1-B815-C906988BD2FE}"/>
                  </a:ext>
                </a:extLst>
              </p14:cNvPr>
              <p14:cNvContentPartPr/>
              <p14:nvPr/>
            </p14:nvContentPartPr>
            <p14:xfrm>
              <a:off x="1604100" y="1780950"/>
              <a:ext cx="695880" cy="597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74D3600F-89EA-43F1-B815-C906988BD2F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595100" y="1771950"/>
                <a:ext cx="71352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CB3A5632-1711-462B-AF15-2421B3A8737E}"/>
                  </a:ext>
                </a:extLst>
              </p14:cNvPr>
              <p14:cNvContentPartPr/>
              <p14:nvPr/>
            </p14:nvContentPartPr>
            <p14:xfrm>
              <a:off x="2372340" y="2349750"/>
              <a:ext cx="7126200" cy="371232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CB3A5632-1711-462B-AF15-2421B3A8737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363340" y="2340750"/>
                <a:ext cx="7143840" cy="372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9066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80861"/>
            <a:ext cx="10363200" cy="1451339"/>
          </a:xfrm>
        </p:spPr>
        <p:txBody>
          <a:bodyPr lIns="121917" tIns="60958" rIns="121917" bIns="60958">
            <a:noAutofit/>
          </a:bodyPr>
          <a:lstStyle/>
          <a:p>
            <a:pPr algn="ctr"/>
            <a:r>
              <a:rPr lang="en-IN" sz="8000" dirty="0">
                <a:solidFill>
                  <a:schemeClr val="tx1"/>
                </a:solidFill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64340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6" name="Google Shape;183;p2">
            <a:extLst>
              <a:ext uri="{FF2B5EF4-FFF2-40B4-BE49-F238E27FC236}">
                <a16:creationId xmlns:a16="http://schemas.microsoft.com/office/drawing/2014/main" id="{7AA9EE83-FF4A-425F-8DE8-54B386A08BB1}"/>
              </a:ext>
            </a:extLst>
          </p:cNvPr>
          <p:cNvSpPr txBox="1"/>
          <p:nvPr/>
        </p:nvSpPr>
        <p:spPr>
          <a:xfrm>
            <a:off x="391137" y="830956"/>
            <a:ext cx="9718479" cy="5632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2" action="ppaction://hlinksldjump"/>
              </a:rPr>
              <a:t>Find height of a tree</a:t>
            </a:r>
            <a:endParaRPr lang="en-US" sz="20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3" action="ppaction://hlinksldjump"/>
              </a:rPr>
              <a:t>Traversals – DFS - </a:t>
            </a:r>
            <a:r>
              <a:rPr lang="en-IN" sz="2000" dirty="0" err="1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3" action="ppaction://hlinksldjump"/>
              </a:rPr>
              <a:t>Preorder</a:t>
            </a:r>
            <a:r>
              <a:rPr lang="en-IN" sz="20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3" action="ppaction://hlinksldjump"/>
              </a:rPr>
              <a:t> (VLR)</a:t>
            </a:r>
            <a:endParaRPr lang="en-IN" sz="20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4" action="ppaction://hlinksldjump"/>
              </a:rPr>
              <a:t>Traversals – DFS - </a:t>
            </a:r>
            <a:r>
              <a:rPr lang="en-IN" sz="2000" dirty="0" err="1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4" action="ppaction://hlinksldjump"/>
              </a:rPr>
              <a:t>Inorder</a:t>
            </a:r>
            <a:r>
              <a:rPr lang="en-IN" sz="20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4" action="ppaction://hlinksldjump"/>
              </a:rPr>
              <a:t>(LVR)</a:t>
            </a:r>
            <a:endParaRPr lang="en-IN" sz="20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5" action="ppaction://hlinksldjump"/>
              </a:rPr>
              <a:t>Traversals – DFS - </a:t>
            </a:r>
            <a:r>
              <a:rPr lang="en-IN" sz="2000" dirty="0" err="1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5" action="ppaction://hlinksldjump"/>
              </a:rPr>
              <a:t>Postorder</a:t>
            </a:r>
            <a:r>
              <a:rPr lang="en-IN" sz="20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5" action="ppaction://hlinksldjump"/>
              </a:rPr>
              <a:t>(LRV)</a:t>
            </a:r>
            <a:endParaRPr lang="en-IN" sz="20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6" action="ppaction://hlinksldjump"/>
              </a:rPr>
              <a:t>Check if two trees are identical</a:t>
            </a:r>
            <a:endParaRPr lang="en-US" sz="20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7" action="ppaction://hlinksldjump"/>
              </a:rPr>
              <a:t>Check if two trees have same structure</a:t>
            </a:r>
            <a:endParaRPr lang="en-US" sz="20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8" action="ppaction://hlinksldjump"/>
              </a:rPr>
              <a:t>Check if two trees are mirror</a:t>
            </a:r>
            <a:endParaRPr lang="en-US" sz="20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9" action="ppaction://hlinksldjump"/>
              </a:rPr>
              <a:t>Convert a tree into its mirror</a:t>
            </a:r>
            <a:endParaRPr lang="en-US" sz="20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10" action="ppaction://hlinksldjump"/>
              </a:rPr>
              <a:t>Check if two trees are isomorphic</a:t>
            </a:r>
            <a:endParaRPr lang="en-US" sz="20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11" action="ppaction://hlinksldjump"/>
              </a:rPr>
              <a:t>Print elements at a particular level</a:t>
            </a:r>
            <a:endParaRPr lang="en-IN" sz="20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12" action="ppaction://hlinksldjump"/>
              </a:rPr>
              <a:t>Traversals – BFS – Recursive</a:t>
            </a:r>
            <a:endParaRPr lang="en-IN" sz="20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13" action="ppaction://hlinksldjump"/>
              </a:rPr>
              <a:t>Traversals – BFS – Iterative</a:t>
            </a:r>
            <a:endParaRPr lang="en-IN" sz="20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025954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B9574-9325-4400-86B5-1745A5E01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Find height of a tree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03" name="Ink 302">
                <a:extLst>
                  <a:ext uri="{FF2B5EF4-FFF2-40B4-BE49-F238E27FC236}">
                    <a16:creationId xmlns:a16="http://schemas.microsoft.com/office/drawing/2014/main" id="{98F625A8-83AF-4B1F-8D57-3571863B8237}"/>
                  </a:ext>
                </a:extLst>
              </p14:cNvPr>
              <p14:cNvContentPartPr/>
              <p14:nvPr/>
            </p14:nvContentPartPr>
            <p14:xfrm>
              <a:off x="374700" y="-15810"/>
              <a:ext cx="10234800" cy="5375160"/>
            </p14:xfrm>
          </p:contentPart>
        </mc:Choice>
        <mc:Fallback>
          <p:pic>
            <p:nvPicPr>
              <p:cNvPr id="303" name="Ink 302">
                <a:extLst>
                  <a:ext uri="{FF2B5EF4-FFF2-40B4-BE49-F238E27FC236}">
                    <a16:creationId xmlns:a16="http://schemas.microsoft.com/office/drawing/2014/main" id="{98F625A8-83AF-4B1F-8D57-3571863B82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5700" y="-24810"/>
                <a:ext cx="10252440" cy="539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4053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3881FAD-98F3-4BA2-BF73-22CE82BA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790"/>
            <a:ext cx="10972800" cy="830956"/>
          </a:xfrm>
        </p:spPr>
        <p:txBody>
          <a:bodyPr/>
          <a:lstStyle/>
          <a:p>
            <a:r>
              <a:rPr lang="en-IN" dirty="0"/>
              <a:t>Traversals – DFS - </a:t>
            </a:r>
            <a:r>
              <a:rPr lang="en-IN" dirty="0" err="1"/>
              <a:t>Preorder</a:t>
            </a:r>
            <a:r>
              <a:rPr lang="en-IN" dirty="0"/>
              <a:t> (VLR)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08A2A04-8236-4340-B07A-0897678D9A35}"/>
                  </a:ext>
                </a:extLst>
              </p14:cNvPr>
              <p14:cNvContentPartPr/>
              <p14:nvPr/>
            </p14:nvContentPartPr>
            <p14:xfrm>
              <a:off x="8313480" y="623625"/>
              <a:ext cx="1595520" cy="1779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08A2A04-8236-4340-B07A-0897678D9A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04480" y="614625"/>
                <a:ext cx="1613160" cy="179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84EDE23-A08A-4426-B1B0-07713E4826B9}"/>
                  </a:ext>
                </a:extLst>
              </p14:cNvPr>
              <p14:cNvContentPartPr/>
              <p14:nvPr/>
            </p14:nvContentPartPr>
            <p14:xfrm>
              <a:off x="3410220" y="1730190"/>
              <a:ext cx="927000" cy="171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84EDE23-A08A-4426-B1B0-07713E4826B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01220" y="1721190"/>
                <a:ext cx="94464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EBE9D7A-C15C-4D8F-8258-6614057BC077}"/>
                  </a:ext>
                </a:extLst>
              </p14:cNvPr>
              <p14:cNvContentPartPr/>
              <p14:nvPr/>
            </p14:nvContentPartPr>
            <p14:xfrm>
              <a:off x="3382500" y="887070"/>
              <a:ext cx="878400" cy="5814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EBE9D7A-C15C-4D8F-8258-6614057BC07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73500" y="878070"/>
                <a:ext cx="896040" cy="59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FEB5359-3C01-40F9-80EB-E976755D5643}"/>
                  </a:ext>
                </a:extLst>
              </p14:cNvPr>
              <p14:cNvContentPartPr/>
              <p14:nvPr/>
            </p14:nvContentPartPr>
            <p14:xfrm>
              <a:off x="4873980" y="1020990"/>
              <a:ext cx="1493280" cy="3045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FEB5359-3C01-40F9-80EB-E976755D564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64980" y="1011990"/>
                <a:ext cx="151092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17E8B409-B5C8-40D3-9E70-DFA9E4ABBF18}"/>
                  </a:ext>
                </a:extLst>
              </p14:cNvPr>
              <p14:cNvContentPartPr/>
              <p14:nvPr/>
            </p14:nvContentPartPr>
            <p14:xfrm>
              <a:off x="9629580" y="330870"/>
              <a:ext cx="950760" cy="32868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17E8B409-B5C8-40D3-9E70-DFA9E4ABBF1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620580" y="321870"/>
                <a:ext cx="968400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0A9CF246-2545-4E62-B1A6-32681C8566B4}"/>
                  </a:ext>
                </a:extLst>
              </p14:cNvPr>
              <p14:cNvContentPartPr/>
              <p14:nvPr/>
            </p14:nvContentPartPr>
            <p14:xfrm>
              <a:off x="8176260" y="1858710"/>
              <a:ext cx="482400" cy="42192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0A9CF246-2545-4E62-B1A6-32681C8566B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167260" y="1849710"/>
                <a:ext cx="500040" cy="43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302B5335-4B30-4DED-BAEE-7BBDFADE48E7}"/>
                  </a:ext>
                </a:extLst>
              </p14:cNvPr>
              <p14:cNvContentPartPr/>
              <p14:nvPr/>
            </p14:nvContentPartPr>
            <p14:xfrm>
              <a:off x="7808700" y="942870"/>
              <a:ext cx="574920" cy="42264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302B5335-4B30-4DED-BAEE-7BBDFADE48E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799700" y="933870"/>
                <a:ext cx="592560" cy="44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9998F959-1A7F-442D-A10E-C1D9FBF427C6}"/>
                  </a:ext>
                </a:extLst>
              </p14:cNvPr>
              <p14:cNvContentPartPr/>
              <p14:nvPr/>
            </p14:nvContentPartPr>
            <p14:xfrm>
              <a:off x="9768900" y="1932510"/>
              <a:ext cx="500040" cy="39672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9998F959-1A7F-442D-A10E-C1D9FBF427C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759900" y="1923510"/>
                <a:ext cx="517680" cy="4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9E554668-A2E0-4007-8521-E568FD4A35A3}"/>
                  </a:ext>
                </a:extLst>
              </p14:cNvPr>
              <p14:cNvContentPartPr/>
              <p14:nvPr/>
            </p14:nvContentPartPr>
            <p14:xfrm>
              <a:off x="9894180" y="948270"/>
              <a:ext cx="549000" cy="50292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9E554668-A2E0-4007-8521-E568FD4A35A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885180" y="939270"/>
                <a:ext cx="566640" cy="52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894A9DC5-5DA8-4D87-A868-34A7801E4FE7}"/>
                  </a:ext>
                </a:extLst>
              </p14:cNvPr>
              <p14:cNvContentPartPr/>
              <p14:nvPr/>
            </p14:nvContentPartPr>
            <p14:xfrm>
              <a:off x="8883300" y="192270"/>
              <a:ext cx="601920" cy="47484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894A9DC5-5DA8-4D87-A868-34A7801E4FE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874300" y="183270"/>
                <a:ext cx="619560" cy="49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3718D609-F579-4438-8212-1C8C53A22704}"/>
                  </a:ext>
                </a:extLst>
              </p14:cNvPr>
              <p14:cNvContentPartPr/>
              <p14:nvPr/>
            </p14:nvContentPartPr>
            <p14:xfrm>
              <a:off x="405300" y="2126190"/>
              <a:ext cx="7527240" cy="363924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3718D609-F579-4438-8212-1C8C53A2270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96300" y="2117190"/>
                <a:ext cx="7544881" cy="365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1036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5B0EF7-826F-4E75-AE8C-99F67482F8C8}"/>
              </a:ext>
            </a:extLst>
          </p:cNvPr>
          <p:cNvSpPr txBox="1"/>
          <p:nvPr/>
        </p:nvSpPr>
        <p:spPr>
          <a:xfrm>
            <a:off x="1563329" y="29349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FF89CE-8156-4365-8189-BE42157A9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Traversals – DFS - </a:t>
            </a:r>
            <a:r>
              <a:rPr lang="en-IN" dirty="0" err="1"/>
              <a:t>Inorder</a:t>
            </a:r>
            <a:r>
              <a:rPr lang="en-IN" dirty="0"/>
              <a:t>(LVR)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1CC312D-14BF-4C99-AFD1-E21A85FD49D2}"/>
                  </a:ext>
                </a:extLst>
              </p14:cNvPr>
              <p14:cNvContentPartPr/>
              <p14:nvPr/>
            </p14:nvContentPartPr>
            <p14:xfrm>
              <a:off x="8523030" y="195000"/>
              <a:ext cx="1595520" cy="1779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1CC312D-14BF-4C99-AFD1-E21A85FD49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14030" y="186000"/>
                <a:ext cx="1613160" cy="179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C641F947-D89B-492D-9041-3B01C0571A07}"/>
                  </a:ext>
                </a:extLst>
              </p14:cNvPr>
              <p14:cNvContentPartPr/>
              <p14:nvPr/>
            </p14:nvContentPartPr>
            <p14:xfrm>
              <a:off x="9659460" y="75270"/>
              <a:ext cx="985680" cy="3524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641F947-D89B-492D-9041-3B01C0571A0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50460" y="66270"/>
                <a:ext cx="100332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C135C593-40EF-464C-9C0D-84918C4CC6E4}"/>
                  </a:ext>
                </a:extLst>
              </p14:cNvPr>
              <p14:cNvContentPartPr/>
              <p14:nvPr/>
            </p14:nvContentPartPr>
            <p14:xfrm>
              <a:off x="8209740" y="1567470"/>
              <a:ext cx="636480" cy="48132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C135C593-40EF-464C-9C0D-84918C4CC6E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200740" y="1558470"/>
                <a:ext cx="654120" cy="49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1A859091-1B1A-4D4E-B538-26B6D3C72A4F}"/>
                  </a:ext>
                </a:extLst>
              </p14:cNvPr>
              <p14:cNvContentPartPr/>
              <p14:nvPr/>
            </p14:nvContentPartPr>
            <p14:xfrm>
              <a:off x="10006140" y="1443270"/>
              <a:ext cx="546120" cy="40392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1A859091-1B1A-4D4E-B538-26B6D3C72A4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997140" y="1434270"/>
                <a:ext cx="563760" cy="42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6D4EEF3D-4778-4183-8D92-8BD2C8533D26}"/>
                  </a:ext>
                </a:extLst>
              </p14:cNvPr>
              <p14:cNvContentPartPr/>
              <p14:nvPr/>
            </p14:nvContentPartPr>
            <p14:xfrm>
              <a:off x="10164900" y="1502670"/>
              <a:ext cx="125280" cy="39708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6D4EEF3D-4778-4183-8D92-8BD2C8533D2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55900" y="1493670"/>
                <a:ext cx="142920" cy="41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E5D64601-0296-4B1D-BAA5-2E4E70EFDC46}"/>
                  </a:ext>
                </a:extLst>
              </p14:cNvPr>
              <p14:cNvContentPartPr/>
              <p14:nvPr/>
            </p14:nvContentPartPr>
            <p14:xfrm>
              <a:off x="10247700" y="1406190"/>
              <a:ext cx="301320" cy="47484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E5D64601-0296-4B1D-BAA5-2E4E70EFDC4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238700" y="1397190"/>
                <a:ext cx="318960" cy="49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78545183-B08C-479A-B1D6-87EA73A6B57C}"/>
                  </a:ext>
                </a:extLst>
              </p14:cNvPr>
              <p14:cNvContentPartPr/>
              <p14:nvPr/>
            </p14:nvContentPartPr>
            <p14:xfrm>
              <a:off x="10230060" y="603750"/>
              <a:ext cx="660600" cy="60120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78545183-B08C-479A-B1D6-87EA73A6B57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221060" y="594750"/>
                <a:ext cx="678240" cy="61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49177924-A8BA-4641-A1AA-E72C641DC233}"/>
                  </a:ext>
                </a:extLst>
              </p14:cNvPr>
              <p14:cNvContentPartPr/>
              <p14:nvPr/>
            </p14:nvContentPartPr>
            <p14:xfrm>
              <a:off x="8108580" y="65550"/>
              <a:ext cx="1071360" cy="106056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49177924-A8BA-4641-A1AA-E72C641DC23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099580" y="56550"/>
                <a:ext cx="1089000" cy="10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8A437AB5-F644-4195-BB85-B7B0B565AE2F}"/>
                  </a:ext>
                </a:extLst>
              </p14:cNvPr>
              <p14:cNvContentPartPr/>
              <p14:nvPr/>
            </p14:nvContentPartPr>
            <p14:xfrm>
              <a:off x="425460" y="817590"/>
              <a:ext cx="5995800" cy="196956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8A437AB5-F644-4195-BB85-B7B0B565AE2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16460" y="808590"/>
                <a:ext cx="6013440" cy="198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6306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5B0EF7-826F-4E75-AE8C-99F67482F8C8}"/>
              </a:ext>
            </a:extLst>
          </p:cNvPr>
          <p:cNvSpPr txBox="1"/>
          <p:nvPr/>
        </p:nvSpPr>
        <p:spPr>
          <a:xfrm>
            <a:off x="1563329" y="29349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FF89CE-8156-4365-8189-BE42157A9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Traversals – DFS - </a:t>
            </a:r>
            <a:r>
              <a:rPr lang="en-IN" dirty="0" err="1"/>
              <a:t>Postorder</a:t>
            </a:r>
            <a:r>
              <a:rPr lang="en-IN" dirty="0"/>
              <a:t>(LRV)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4756DFA-7C3B-41FE-A49E-72B758A202C0}"/>
                  </a:ext>
                </a:extLst>
              </p14:cNvPr>
              <p14:cNvContentPartPr/>
              <p14:nvPr/>
            </p14:nvContentPartPr>
            <p14:xfrm>
              <a:off x="8484930" y="699825"/>
              <a:ext cx="1595520" cy="1779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4756DFA-7C3B-41FE-A49E-72B758A202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75930" y="690825"/>
                <a:ext cx="1613160" cy="179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352F6B26-2A86-4324-AD73-2AD5211C454F}"/>
                  </a:ext>
                </a:extLst>
              </p14:cNvPr>
              <p14:cNvContentPartPr/>
              <p14:nvPr/>
            </p14:nvContentPartPr>
            <p14:xfrm>
              <a:off x="8018940" y="2017110"/>
              <a:ext cx="609840" cy="4878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352F6B26-2A86-4324-AD73-2AD5211C454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09940" y="2008110"/>
                <a:ext cx="627480" cy="50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A28D6C67-B241-4209-B8C5-A8E8FDDF919E}"/>
                  </a:ext>
                </a:extLst>
              </p14:cNvPr>
              <p14:cNvContentPartPr/>
              <p14:nvPr/>
            </p14:nvContentPartPr>
            <p14:xfrm>
              <a:off x="7595220" y="1121430"/>
              <a:ext cx="705240" cy="5277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A28D6C67-B241-4209-B8C5-A8E8FDDF919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586220" y="1112430"/>
                <a:ext cx="722880" cy="54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A89B1783-D56F-4812-A7A7-6BEAB7B349D6}"/>
                  </a:ext>
                </a:extLst>
              </p14:cNvPr>
              <p14:cNvContentPartPr/>
              <p14:nvPr/>
            </p14:nvContentPartPr>
            <p14:xfrm>
              <a:off x="9880500" y="2085150"/>
              <a:ext cx="652320" cy="4845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A89B1783-D56F-4812-A7A7-6BEAB7B349D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871500" y="2076150"/>
                <a:ext cx="669960" cy="50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6AC11609-2241-4613-9D66-ADDA3859E120}"/>
                  </a:ext>
                </a:extLst>
              </p14:cNvPr>
              <p14:cNvContentPartPr/>
              <p14:nvPr/>
            </p14:nvContentPartPr>
            <p14:xfrm>
              <a:off x="10116660" y="1186230"/>
              <a:ext cx="707040" cy="48132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6AC11609-2241-4613-9D66-ADDA3859E12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07660" y="1177230"/>
                <a:ext cx="724680" cy="49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1F2AFC31-DFE1-4920-87FC-80D13560600C}"/>
                  </a:ext>
                </a:extLst>
              </p14:cNvPr>
              <p14:cNvContentPartPr/>
              <p14:nvPr/>
            </p14:nvContentPartPr>
            <p14:xfrm>
              <a:off x="9627060" y="451110"/>
              <a:ext cx="879480" cy="51192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1F2AFC31-DFE1-4920-87FC-80D13560600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618060" y="442110"/>
                <a:ext cx="897120" cy="52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9FC2F93C-4F81-4907-BF77-5C27625D096D}"/>
                  </a:ext>
                </a:extLst>
              </p14:cNvPr>
              <p14:cNvContentPartPr/>
              <p14:nvPr/>
            </p14:nvContentPartPr>
            <p14:xfrm>
              <a:off x="488460" y="726150"/>
              <a:ext cx="3929400" cy="170712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9FC2F93C-4F81-4907-BF77-5C27625D096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79460" y="717150"/>
                <a:ext cx="3947040" cy="172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8126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5B0EF7-826F-4E75-AE8C-99F67482F8C8}"/>
              </a:ext>
            </a:extLst>
          </p:cNvPr>
          <p:cNvSpPr txBox="1"/>
          <p:nvPr/>
        </p:nvSpPr>
        <p:spPr>
          <a:xfrm>
            <a:off x="1563329" y="29349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FF89CE-8156-4365-8189-BE42157A9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Practice - DFS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046B07ED-CA32-48B4-9B0F-A6BF88E6B1B8}"/>
                  </a:ext>
                </a:extLst>
              </p14:cNvPr>
              <p14:cNvContentPartPr/>
              <p14:nvPr/>
            </p14:nvContentPartPr>
            <p14:xfrm>
              <a:off x="297660" y="645150"/>
              <a:ext cx="8706960" cy="546948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046B07ED-CA32-48B4-9B0F-A6BF88E6B1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660" y="636150"/>
                <a:ext cx="8724600" cy="548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7346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5B0EF7-826F-4E75-AE8C-99F67482F8C8}"/>
              </a:ext>
            </a:extLst>
          </p:cNvPr>
          <p:cNvSpPr txBox="1"/>
          <p:nvPr/>
        </p:nvSpPr>
        <p:spPr>
          <a:xfrm>
            <a:off x="1563329" y="29349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FF89CE-8156-4365-8189-BE42157A9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Check if two trees are identical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2422FCF-1367-4498-95B1-974CBC81D750}"/>
                  </a:ext>
                </a:extLst>
              </p14:cNvPr>
              <p14:cNvContentPartPr/>
              <p14:nvPr/>
            </p14:nvContentPartPr>
            <p14:xfrm>
              <a:off x="636330" y="1155449"/>
              <a:ext cx="1595520" cy="1779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2422FCF-1367-4498-95B1-974CBC81D7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7330" y="1146449"/>
                <a:ext cx="1613160" cy="179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7A6018C-DEF4-42A2-B267-F231E3E9D6AD}"/>
                  </a:ext>
                </a:extLst>
              </p14:cNvPr>
              <p14:cNvContentPartPr/>
              <p14:nvPr/>
            </p14:nvContentPartPr>
            <p14:xfrm>
              <a:off x="2969955" y="1052250"/>
              <a:ext cx="1595520" cy="17593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7A6018C-DEF4-42A2-B267-F231E3E9D6A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60955" y="1043250"/>
                <a:ext cx="1613160" cy="177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C02C1643-C88F-4225-887F-6D0C12D7FCB4}"/>
                  </a:ext>
                </a:extLst>
              </p14:cNvPr>
              <p14:cNvContentPartPr/>
              <p14:nvPr/>
            </p14:nvContentPartPr>
            <p14:xfrm>
              <a:off x="5944980" y="126030"/>
              <a:ext cx="4415040" cy="326664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C02C1643-C88F-4225-887F-6D0C12D7FCB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35980" y="117030"/>
                <a:ext cx="4432680" cy="3284280"/>
              </a:xfrm>
              <a:prstGeom prst="rect">
                <a:avLst/>
              </a:prstGeom>
            </p:spPr>
          </p:pic>
        </mc:Fallback>
      </mc:AlternateContent>
      <p:sp>
        <p:nvSpPr>
          <p:cNvPr id="83" name="TextBox 82">
            <a:extLst>
              <a:ext uri="{FF2B5EF4-FFF2-40B4-BE49-F238E27FC236}">
                <a16:creationId xmlns:a16="http://schemas.microsoft.com/office/drawing/2014/main" id="{609B3682-3081-41BD-BF92-6F8770295E29}"/>
              </a:ext>
            </a:extLst>
          </p:cNvPr>
          <p:cNvSpPr txBox="1"/>
          <p:nvPr/>
        </p:nvSpPr>
        <p:spPr>
          <a:xfrm>
            <a:off x="6050281" y="4076700"/>
            <a:ext cx="44150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If both trees are null -&gt; return true</a:t>
            </a:r>
          </a:p>
          <a:p>
            <a:r>
              <a:rPr lang="en-IN" dirty="0"/>
              <a:t>If any one is null -&gt; return false</a:t>
            </a:r>
          </a:p>
          <a:p>
            <a:endParaRPr lang="en-IN" dirty="0"/>
          </a:p>
          <a:p>
            <a:r>
              <a:rPr lang="en-IN" dirty="0"/>
              <a:t>Check the data of both the roots</a:t>
            </a:r>
          </a:p>
          <a:p>
            <a:endParaRPr lang="en-IN" dirty="0"/>
          </a:p>
          <a:p>
            <a:r>
              <a:rPr lang="en-IN" dirty="0"/>
              <a:t>LSTs must be identical</a:t>
            </a:r>
          </a:p>
          <a:p>
            <a:r>
              <a:rPr lang="en-IN" dirty="0"/>
              <a:t>RSTs must be identical</a:t>
            </a:r>
          </a:p>
          <a:p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1D6E1955-D9D8-4C0A-8B5A-2FDC09359A55}"/>
                  </a:ext>
                </a:extLst>
              </p14:cNvPr>
              <p14:cNvContentPartPr/>
              <p14:nvPr/>
            </p14:nvContentPartPr>
            <p14:xfrm>
              <a:off x="829380" y="1693470"/>
              <a:ext cx="98280" cy="10080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1D6E1955-D9D8-4C0A-8B5A-2FDC09359A5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20380" y="1684470"/>
                <a:ext cx="11592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6406F5C4-9E50-4992-89DE-BB31D25D8FD2}"/>
                  </a:ext>
                </a:extLst>
              </p14:cNvPr>
              <p14:cNvContentPartPr/>
              <p14:nvPr/>
            </p14:nvContentPartPr>
            <p14:xfrm>
              <a:off x="160500" y="2641350"/>
              <a:ext cx="310680" cy="32580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6406F5C4-9E50-4992-89DE-BB31D25D8FD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1500" y="2632350"/>
                <a:ext cx="32832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3A188BCE-E84A-45BA-B003-FFB6B072F6E3}"/>
                  </a:ext>
                </a:extLst>
              </p14:cNvPr>
              <p14:cNvContentPartPr/>
              <p14:nvPr/>
            </p14:nvContentPartPr>
            <p14:xfrm>
              <a:off x="5732940" y="4304910"/>
              <a:ext cx="3943080" cy="54252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3A188BCE-E84A-45BA-B003-FFB6B072F6E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723940" y="4295910"/>
                <a:ext cx="3960720" cy="56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08E2624D-288E-4F7F-8965-301829F65A8E}"/>
                  </a:ext>
                </a:extLst>
              </p14:cNvPr>
              <p14:cNvContentPartPr/>
              <p14:nvPr/>
            </p14:nvContentPartPr>
            <p14:xfrm>
              <a:off x="4414980" y="2597430"/>
              <a:ext cx="800280" cy="67464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08E2624D-288E-4F7F-8965-301829F65A8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405980" y="2588430"/>
                <a:ext cx="817920" cy="69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BC0DC910-D726-4119-959B-6B76924C6488}"/>
                  </a:ext>
                </a:extLst>
              </p14:cNvPr>
              <p14:cNvContentPartPr/>
              <p14:nvPr/>
            </p14:nvContentPartPr>
            <p14:xfrm>
              <a:off x="1244820" y="2007390"/>
              <a:ext cx="2902320" cy="306000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BC0DC910-D726-4119-959B-6B76924C648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35820" y="1998390"/>
                <a:ext cx="2919960" cy="307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3528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5B0EF7-826F-4E75-AE8C-99F67482F8C8}"/>
              </a:ext>
            </a:extLst>
          </p:cNvPr>
          <p:cNvSpPr txBox="1"/>
          <p:nvPr/>
        </p:nvSpPr>
        <p:spPr>
          <a:xfrm>
            <a:off x="1563329" y="29349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FF89CE-8156-4365-8189-BE42157A9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Check if two trees have same structure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FE077B6-C8A2-4FDB-BE21-FEC90DB63E20}"/>
                  </a:ext>
                </a:extLst>
              </p14:cNvPr>
              <p14:cNvContentPartPr/>
              <p14:nvPr/>
            </p14:nvContentPartPr>
            <p14:xfrm>
              <a:off x="636330" y="1155449"/>
              <a:ext cx="1595520" cy="1779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FE077B6-C8A2-4FDB-BE21-FEC90DB63E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7330" y="1146449"/>
                <a:ext cx="1613160" cy="179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336784A-920C-4EC0-BF86-62FAC63A34B6}"/>
                  </a:ext>
                </a:extLst>
              </p14:cNvPr>
              <p14:cNvContentPartPr/>
              <p14:nvPr/>
            </p14:nvContentPartPr>
            <p14:xfrm>
              <a:off x="2675059" y="1155449"/>
              <a:ext cx="1595520" cy="17593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336784A-920C-4EC0-BF86-62FAC63A34B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66059" y="1146449"/>
                <a:ext cx="1613160" cy="177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5DB93C7-34E1-472F-ACEC-68F6A53ED4A4}"/>
                  </a:ext>
                </a:extLst>
              </p14:cNvPr>
              <p14:cNvContentPartPr/>
              <p14:nvPr/>
            </p14:nvContentPartPr>
            <p14:xfrm>
              <a:off x="6398955" y="1155449"/>
              <a:ext cx="1595520" cy="17794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5DB93C7-34E1-472F-ACEC-68F6A53ED4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89955" y="1146449"/>
                <a:ext cx="1613160" cy="179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219CC96-7155-4B8E-8321-DD33207D2016}"/>
                  </a:ext>
                </a:extLst>
              </p14:cNvPr>
              <p14:cNvContentPartPr/>
              <p14:nvPr/>
            </p14:nvContentPartPr>
            <p14:xfrm>
              <a:off x="8570771" y="1155449"/>
              <a:ext cx="1595520" cy="17794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219CC96-7155-4B8E-8321-DD33207D20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61771" y="1146449"/>
                <a:ext cx="1613160" cy="1797120"/>
              </a:xfrm>
              <a:prstGeom prst="rect">
                <a:avLst/>
              </a:prstGeom>
            </p:spPr>
          </p:pic>
        </mc:Fallback>
      </mc:AlternateContent>
      <p:sp>
        <p:nvSpPr>
          <p:cNvPr id="63" name="Rectangle 62">
            <a:extLst>
              <a:ext uri="{FF2B5EF4-FFF2-40B4-BE49-F238E27FC236}">
                <a16:creationId xmlns:a16="http://schemas.microsoft.com/office/drawing/2014/main" id="{882665EF-2B7B-415D-A677-346EEA125B51}"/>
              </a:ext>
            </a:extLst>
          </p:cNvPr>
          <p:cNvSpPr/>
          <p:nvPr/>
        </p:nvSpPr>
        <p:spPr>
          <a:xfrm>
            <a:off x="4294470" y="445116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If both trees are null -&gt; return true</a:t>
            </a:r>
          </a:p>
          <a:p>
            <a:r>
              <a:rPr lang="en-IN" dirty="0"/>
              <a:t>If any one is null -&gt; return false</a:t>
            </a:r>
          </a:p>
          <a:p>
            <a:endParaRPr lang="en-IN" dirty="0"/>
          </a:p>
          <a:p>
            <a:r>
              <a:rPr lang="en-IN" dirty="0"/>
              <a:t>LSTs must have same structure</a:t>
            </a:r>
          </a:p>
          <a:p>
            <a:r>
              <a:rPr lang="en-IN" dirty="0"/>
              <a:t>RSTs must have same structure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37ED4C6D-18BD-4D44-9AF8-82310A81696F}"/>
                  </a:ext>
                </a:extLst>
              </p14:cNvPr>
              <p14:cNvContentPartPr/>
              <p14:nvPr/>
            </p14:nvContentPartPr>
            <p14:xfrm>
              <a:off x="566220" y="1258950"/>
              <a:ext cx="9616680" cy="323100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37ED4C6D-18BD-4D44-9AF8-82310A81696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7220" y="1249950"/>
                <a:ext cx="9634320" cy="324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29283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1586</TotalTime>
  <Words>297</Words>
  <Application>Microsoft Office PowerPoint</Application>
  <PresentationFormat>Widescreen</PresentationFormat>
  <Paragraphs>51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Arial </vt:lpstr>
      <vt:lpstr>Arial Black</vt:lpstr>
      <vt:lpstr>Calibri</vt:lpstr>
      <vt:lpstr>Lucida Sans Unicode</vt:lpstr>
      <vt:lpstr>Montserrat</vt:lpstr>
      <vt:lpstr>Verdana</vt:lpstr>
      <vt:lpstr>Wingdings</vt:lpstr>
      <vt:lpstr>Wingdings 2</vt:lpstr>
      <vt:lpstr>Wingdings 3</vt:lpstr>
      <vt:lpstr>Concourse</vt:lpstr>
      <vt:lpstr>Data Structures</vt:lpstr>
      <vt:lpstr>Agenda</vt:lpstr>
      <vt:lpstr>Find height of a tree</vt:lpstr>
      <vt:lpstr>Traversals – DFS - Preorder (VLR)</vt:lpstr>
      <vt:lpstr>Traversals – DFS - Inorder(LVR)</vt:lpstr>
      <vt:lpstr>Traversals – DFS - Postorder(LRV)</vt:lpstr>
      <vt:lpstr>Practice - DFS</vt:lpstr>
      <vt:lpstr>Check if two trees are identical</vt:lpstr>
      <vt:lpstr>Check if two trees have same structure</vt:lpstr>
      <vt:lpstr>Check if two trees are mirror</vt:lpstr>
      <vt:lpstr>Convert a tree into its mirror</vt:lpstr>
      <vt:lpstr>Check if two trees are isoMorphic</vt:lpstr>
      <vt:lpstr>Print elements at a particular level</vt:lpstr>
      <vt:lpstr>Traversals – BFS - Recursive</vt:lpstr>
      <vt:lpstr>Traversals – BFS – Iterative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Sehajpreet Singh</dc:creator>
  <cp:lastModifiedBy>Sehajpreet Singh</cp:lastModifiedBy>
  <cp:revision>316</cp:revision>
  <dcterms:created xsi:type="dcterms:W3CDTF">2020-04-22T15:02:33Z</dcterms:created>
  <dcterms:modified xsi:type="dcterms:W3CDTF">2022-05-20T13:30:30Z</dcterms:modified>
</cp:coreProperties>
</file>