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46" r:id="rId3"/>
    <p:sldId id="362" r:id="rId4"/>
    <p:sldId id="367" r:id="rId5"/>
    <p:sldId id="363" r:id="rId6"/>
    <p:sldId id="364" r:id="rId7"/>
    <p:sldId id="368" r:id="rId8"/>
    <p:sldId id="369" r:id="rId9"/>
    <p:sldId id="370" r:id="rId10"/>
    <p:sldId id="366" r:id="rId11"/>
    <p:sldId id="371" r:id="rId12"/>
    <p:sldId id="372" r:id="rId13"/>
    <p:sldId id="373" r:id="rId14"/>
    <p:sldId id="365" r:id="rId15"/>
    <p:sldId id="37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41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33 501 0,'0'0'124'0,"0"0"-46"15,0 0 59-15,0 0-40 16,0 0-51-16,0 0-7 16,-66 5-28-16,66-1 2 15,18-4-13-15,30 0 9 16,37 0 3-16,22 0-6 16,17-14-1-16,-9 2-1 0,-39 6-4 15,-18 3-26-15,-32 3-102 16,-26 0-24-16,0 3-78 15,-9 17-153-15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58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79 34 0,'0'0'749'0,"0"0"-635"16,0 0 10-16,0 0 13 16,0 0-63-16,0 0-41 15,-9-42-33-15,9 42-6 16,0 0 5-16,0 27-12 0,0 5 13 15,0 5 1 1,0-3 0-16,9 0-1 0,0-1 0 16,13 2-44-16,-13-7-81 15,17-5-96-15,6-12-170 16</inkml:trace>
  <inkml:trace contextRef="#ctx0" brushRef="#br0" timeOffset="225">365 50 454 0,'0'0'221'15,"0"0"-43"-15,0 0-29 16,0 0-17-16,0 0-51 0,0 0-40 16,0-50-41-16,0 58 0 15,0 26-8-15,0 11 1 16,0 6 14-16,-9 3-3 15,9-3-4-15,0 5-8 16,0 2 2-16,0-2-144 16,0-2-119-16,0-10-447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55:43.9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0 462 536 0,'0'0'188'0,"0"0"-29"16,0 0-39-16,0 0-11 16,0 0-57-16,0 0-12 15,133-102-4-15,-39 82-31 16,12-3 18-16,1-1-6 15,8 9-14-15,-3 3 4 16,-15 4-7-16,-30 5 0 16,-27 3-6-16,-31 0-61 15,-9 0-61-15,0 0-44 16,-40 0-121-16,-5 0-192 0</inkml:trace>
  <inkml:trace contextRef="#ctx0" brushRef="#br0" timeOffset="252">316 71 164 0,'0'0'263'0,"0"0"-89"15,0 0-13-15,0 0-43 16,0 0 28-16,0 0-38 16,-23-71-21-16,23 71-4 15,0 0-51-15,0 0-5 16,0 17-27-16,0 30 13 15,31 16-3-15,-4 11 0 16,4 0-9-16,-13-1 13 16,0-4-14-16,4-5 0 15,-13-4 0-15,0-9 1 0,0-8-3 16,-1-7-88-16,-8-7-109 16,23-7-135-16,12-7-453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55:36.62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107 229 164 0,'0'0'524'0,"0"0"-340"16,0 0-16-16,0-170-30 15,0 142-37-15,0 8-14 16,0 12-23-16,0 5-27 16,0 3-8-16,0 0-29 15,0 27-4-15,-27 36-4 16,-4 25 8-16,4 13 1 15,14 2-1-15,13-10 0 16,0-14-3-16,22-16 4 0,36-12-1 16,8-20 0-1,19-14 8-15,13-14-8 0,4-3 0 16,4-3 3-16,1-22 0 16,-23-10 1-16,-26 1-4 15,-9 3 1-15,-31 3 11 16,-9 0-6-16,-9 8-6 15,0 0 5-15,0 5-14 16,-18 4 9-16,-9 3-1 16,-4 8-9-16,4 0 10 15,19 0 0-15,-6 0 0 16,14 0-10-16,0 0 1 16,22 4-3-16,27 17 11 15,27 5-10-15,8 2 15 0,14-5-4 16,-22 2 0-16,8 0 2 15,-17-2-9-15,-18 0 7 16,-1-3 0-16,-17-4-3 16,-13 2 7-16,-18-1-4 15,0 5 0-15,-31 4 2 16,-27 8-9-16,-8-3 7 16,8 3-57-16,14 0-144 15,21-7-187-15,23-6-423 16</inkml:trace>
  <inkml:trace contextRef="#ctx0" brushRef="#br0" timeOffset="24303">1359 3235 294 0,'0'0'20'16,"0"0"9"-16,0 0 24 16,0 0 1-16,0 0-35 15,0 0-19-15,0 0-42 16,-208-116-124-16,181 86-3 15,-4-2 99-15,4-7 70 16,5-4 1-16,13 0-1 0</inkml:trace>
  <inkml:trace contextRef="#ctx0" brushRef="#br0" timeOffset="25021">222 2383 552 0,'0'0'172'0,"0"0"6"0,0 0-33 16,0 0-22-16,0 0-13 15,-89-141-30-15,89 132-24 16,0 9 7-16,0 0-36 16,0 0 18-16,-9 0-41 15,-8 9-2-15,-1 33 3 16,-4 14-2-16,-5 12 8 16,18 6-6-16,9 3 3 15,0-7-4-15,36 1-4 16,21-11 0-16,1-9 2 15,22-12 5-15,-13-14-7 0,17-13 0 16,14-6 6 0,-5-6 1-16,-17 0-7 0,4 0 0 15,-36 0-2-15,5-14 5 16,-9-2-3-16,-13 3 0 16,-5-1 10-16,-13 0-9 15,0-1-1-15,-9 1 5 16,0-4 1-16,0-6-5 15,-18 4-1-15,-31-2 0 16,0 5 5-16,-9-1-5 16,9 10 0-16,23-7 0 15,17 7-3-15,0 6 3 16,9 2 0-16,0 0-4 16,0 0-8-16,0 0 12 15,18 0-9-15,17 25 8 0,14 6-6 16,9 6 7-16,9-3 0 15,8 5-4-15,5 2 10 16,4-2-6-16,-17-2 0 16,-9-3 8-16,-18-9-15 15,-31-5 7-15,-9 3 0 16,0-5-5-16,-40-3 6 16,-27 3-2-16,0-4-30 15,10-5-57-15,8 5-18 16,31-9-95-16,18-2-117 0,18-3-334 15</inkml:trace>
  <inkml:trace contextRef="#ctx0" brushRef="#br0" timeOffset="47793">19846 2561 753 0,'0'0'233'16,"0"0"-82"-16,0 0 8 15,0 0-58-15,0 0-42 16,0 0-16-16,0 0-32 16,0-39-4-16,0 39-5 15,0 23 8-15,0 22-10 16,0 6 24-16,0 5-13 0,-31-2 11 15,13 2-22-15,0-1 1 16,9-22 5-16,9-7 1 16,0-17-7-16,0-9 0 15,0 0 3-15,0 0 14 16,0-26-8-16,0-22 25 16,27-20-18-16,4-16-12 15,-4-22 3-15,13-14-7 16,-5 0 4-16,5 6-4 15,-22 27 0-15,13 33 0 16,-22 26 1-16,-9 22 3 16,0 6-4-16,0 0 0 15,9 14-22-15,0 51 19 0,22 29-11 16,-4 27 14-16,4 4-4 16,-5-12 4-16,-8-10 0 15,-5-22-2-15,5-10-8 16,-9-20 9-16,0-14-20 15,-9-23-6-15,0-9 22 16,0-5-15-16,0 0 20 16,0 0 1-16,0-25 1 15,-9-18-4-15,-31-4-2 16,-18 4 4-16,14-2-6 16,-14 7 6-16,-9 13 0 15,1 2-1-15,8 9-10 0,18 9 11 16,22 1 0-1,9 4 0-15,9 0-11 0,0 0 10 16,27 0-16-16,40 0 4 16,22 0 12-16,22 0 1 15,-5-4 1-15,1-14 6 16,-23-1-3-16,-26 1-2 16,-9 4 2-16,-22 3 25 15,-14 5-19-15,-4 4 16 16,0 2-2-16,-9 0-21 15,0 0 9-15,0 0-12 16,0 0-3-16,9 0-1 16,8 28-8-16,14 12 12 15,-4 10 0-15,4 4 4 16,-13 0-7-16,0 0 3 0,-5-6 0 16,-4-9-4-16,0-7 6 15,-9-15-2-15,0-9 0 16,0-5 8-16,0-3-7 15,0 0 0-15,0-3 6 16,-18-25 1-16,-13-9-2 16,4-6-6-16,5 4 0 15,-5-6 5-15,19 5-8 16,8 0 3-16,0 3 0 16,8 6-11-16,41 9 6 0,-4 11 5 15,13 2 0 1,-1 9-4-16,-8 0-2 0,9 0 6 15,-18 14 0-15,4 12-7 16,5-1 7-16,0 6 0 16,0 1 0-16,9 1 3 15,-23-2-3-15,5-2 0 16,-22-3 0-16,0-12-6 16,-18-5 6-16,0-5 0 15,0-4-3-15,0 0 2 16,0 0 1-16,-18 0 8 15,-9-2-7-15,5-21 17 16,4-5-16-16,18-6-2 16,0-11 0-16,31-15 2 15,36-2-2-15,0 2 0 0,-1 21-1 16,-8 13-2-16,-9 18 3 16,-13 8-3-16,-5 3-4 15,4 33-3-15,-13 10 9 16,-13 5-9-16,-9-1-60 15,0-7-10-15,0-9-49 16,0-6-19-16,9-16 42 16,9-3 23-16,-9-9 62 15,13 0 19-15,-4 0 2 16,-9-7 15-16,8-11 6 16,-3-10 37-16,4 3 32 15,-10-5-33-15,1-7 12 0,-9 6-19 16,0 3-1-1,0 10 2-15,0-1-15 0,-35 13-17 16,-5 0 3-16,0 6-18 16,13 0-4-16,-4 23 0 15,13 11 6-15,1 9-7 16,8-4 1-16,9 0 0 16,0-4-6-16,0-10 6 15,26-5 0-15,5-12-2 16,-4-8 10-16,0 0-8 15,13 0 5-15,-9-6-4 16,-5-16 10-16,6-3-9 16,-6-6-2-16,1-1 13 0,-5 1-12 15,-13 6 14 1,0 5 2-16,-9 14-13 0,0 6 20 16,0 0-24-16,0 0-4 15,0 0 2-15,9 26-14 16,13-1 16-16,-4 6 0 15,-1-6 7-15,23 0-11 16,-4-4 4-16,4-1 0 16,18-8-3-16,-9-7 6 15,8-5-3-15,-21 0 0 16,4 0 6-16,0-20 2 16,-13-3-8-16,-10-2 0 15,-17 5 6-15,0 3-5 16,0 9 3-16,0 8-4 0,0 0 4 15,0 0-8 1,0 0-2-16,9 0-4 0,13 0 10 16,-13 14-14-16,31 5 14 15,-13-1 0-15,4-7 7 16,5-5-9-16,4-6 2 16,-5 0 0-16,5 0 5 15,0-20 2-15,-13-3-7 16,-9-8 4-16,-5 5 1 15,-13 1 5-15,0 0 0 16,0 5-10-16,0 8 27 16,0 4-22-16,-13 8 0 15,13 0-4-15,0 0-1 0,-18 28-3 16,0 25-1 0,-22 30 4-16,13 22-4 0,-4 8 4 15,22 12 0-15,0-4 5 16,1-4 2-16,8-3-7 15,0-11 0-15,0-15 7 16,0-14-14-16,0-23 7 16,0-20 0-16,-9-14-2 15,-40-14 11-15,-9-3-4 16,-9 0 7-16,-21-20-11 16,12-17 7-16,-8-2-8 15,26-7-2-15,9-2 0 0,31-17-37 16,18-2-23-16,9-10-18 15,84-5-79-15,54 0-67 16,26 2-142-16</inkml:trace>
  <inkml:trace contextRef="#ctx0" brushRef="#br0" timeOffset="50241">24186 2768 104 0,'0'0'912'0,"0"0"-837"16,0 0 54-16,0 0 6 15,0 0-37-15,0 0-30 16,0 0-41-16,-97-59 0 0,114 36-27 16,6-3 7-16,-6-5 2 15,10 0-8-15,-5 3 3 16,-4-1 6-16,-18 10-7 15,0 1 8-15,0 16-4 16,0 2-5-16,0 0 5 16,0 0-7-16,0 0-4 15,0 0 1-15,0 6-17 16,0 27 20-16,0 10 0 16,0 8 2-16,27-12-9 15,13 4 7-15,0-13 0 16,-23-2-5-16,-8-10 8 0,0 0-3 15,-9-7 0 1,0 3-6-16,-26-2 4 0,-14-4-8 16,13-2-6-16,5-6 13 15,22 0-2-15,0 0 5 16,0 0 0-16,0 0-3 16,0 0-4-16,40-26 4 15,-9 1 3-15,22-4-8 16,-4-6 11-16,9-3-3 15,-9-5 0-15,-9-13 5 16,-14-7 4-16,5-2-3 16,-22-9 11-16,0 3 18 15,-9 4-24-15,0 10 11 0,0 18 6 16,0 19-10-16,0 12 8 16,0 8-17-16,0 0-7 15,0 0-4-15,-18 36-10 16,-4 32 9-16,13 17-5 15,-17 2 15-15,12-5-7 16,14-8 0-16,0-11 3 16,0-4-7-16,0-16 4 15,0-7 0-15,0-15-7 16,14-14 1-16,3-3 5 16,10-4 1-16,4 0 0 15,18-6-5-15,-13-20 5 0,12-6 0 16,-8 2 3-16,5-7 5 15,4 4-8-15,-9 7 0 16,-14 9 3-16,-3 9-15 16,-6 8 12-16,-8 0-25 15,9 16 10-15,13 19-3 16,-4 1 10-16,-5 3 3 16,-4-7-5-16,8-7 4 15,-3-4 5-15,3-16 1 16,-8 1-7-16,22-6 8 15,0 0-1-15,-4-6 5 16,12-17 0-16,-8-5 2 16,9-1-7-16,-4-4 0 15,-5 1 1-15,0 7 5 16,-14 5-6-16,1 6 0 0,-14 11-2 16,-4 3-2-16,0 0 4 15,0 0-15-15,0 3 11 16,0 17-1-16,4-6 5 15,-13-2-1-15,9-8-4 16,-9 5 1-16,0-9 4 16,0 0 0-16,0 0 6 15,0 0 0-15,0-9 1 16,0-13-4-16,-9 3 4 16,-13 1-7-16,-5 4 0 15,-4 6 0-15,4 5-5 16,-4 3 5-16,-4 0-8 0,-5 20 6 15,13 17-3-15,-4 8 5 16,4 3 0-16,27-5 1 16,0 2-13-16,0-14 11 15,36-4 0-15,13-9-5 16,0-6-6-16,0-12 12 16,-5 0 0-16,-4-6 2 15,0-19 4-15,-13-1-6 16,-5-10 3-16,-13-8 8 15,-9-1-10-15,0 0 5 16,0 8 1-16,-22 4-1 16,-5 10-4-16,-13 9-2 15,4 14-7-15,-4 0 2 16,-9 5-6-16,14 32 11 16,4 5 0-16,31 7-1 0,0-7-6 15,18-1 3-15,39-9 2 16,23-3-4-16,-4-15 7 15,-1-8-1-15,-17-6 0 16,0 0 9-16,0-11-8 16,-18-9-1-16,-5-5 3 15,-4 0 3-15,-13-7-2 16,-18 6 4-16,0 1-3 16,0 2 1-16,0 14-1 15,0 4-5-15,0 5-2 0,0 0-3 16,0 0-7-1,0 11 2-15,0 15 7 0,9-1 1 16,0-2 2-16,22-7-1 16,-13-4-11-16,-1-1 7 15,15-8-1-15,-15-3 6 16,14 0-6-16,-4 0 12 16,4-14-6-16,-4-7 1 15,0-4 5-15,-14 0-2 16,-4 5-4-16,-9 9 0 15,0 5 8-15,0 6-5 16,0 0-3-16,0 0 0 16,0 0-20-16,0 23 18 0,0 11 0 15,17 0 2 1,15-6-4-16,3-14 5 0,5-2-1 16,9-12 0-16,-5 0 5 15,-4 0-1-15,9-17-2 16,-13-15-2-16,4-7 21 15,-14-18-13-15,-3-7 14 16,-14-10-2-16,-1-8-17 16,-8-9 20-16,0 8-17 15,0 13-5-15,0 20 13 16,-17 18-9-16,-6 15-5 16,23 12 0-16,-8 5-12 15,-10 27 7-15,0 36-8 16,-13 25 13-16,13 5-5 0,18-2 5 15,0-12 0-15,0-11-2 16,9-20-2-16,31-14 1 16,-4-8-7-16,12-13 6 15,1-13 0-15,18 0 5 16,0 0-1-16,8-13 3 16,5-13 4-16,-13 3-5 15,-10-2-2-15,-21 8 1 16,-14 9 3-16,-4 2-4 15,-9 6 0-15,0 0-5 16,0 0-12-16,13 20 13 16,-13 7 3-16,0-1 1 15,0-6-8-15,-1-8 8 0,1-4 0 16,-9-8-7-16,14 0 17 16,-14 0-10-16,0 0 9 15,0-13-5-15,0-14 4 16,0-1-8-16,0 0 0 15,0 5 0-15,-31 9 4 16,4 8-4-16,-4 6 0 16,-18 0-14-16,13 0 11 15,-12 32-3-15,8 7 6 16,4 9-10-16,5-11 10 16,31-5-2-16,0-7 1 15,0-5-21-15,31-9 22 0,13-11-4 16,14 0 4-16,-9-11 4 15,9-21 2-15,8-16-5 16,-26-9 15 0,9-7-4-16,-13-19 24 0,-14-13-19 15,-4-3-9-15,-9-8 19 16,-9 1-24-16,0 24 8 16,0 26 2-16,0 27-10 15,-9 18 7-15,0 11-10 16,0 0-15-16,-22 49 7 15,4 33-10-15,5 25 18 16,22 15 0-16,0-8-8 16,31-7 5-16,27-19-42 15,17-18-34-15,1-16 1 16,-18-9-64-16,-1-8-67 0,-8-11-100 16,-31-6-79-16</inkml:trace>
  <inkml:trace contextRef="#ctx0" brushRef="#br0" timeOffset="390">2652 424 926 0,'0'0'174'0,"0"0"-3"15,0 0-61-15,0 0-74 16,0 0-20-16,0 0 13 16,-26 195-4-16,26-115-4 15,0 4-18-15,0 1 21 16,0-5-24-16,0-9 2 16,8-14 5-16,-8-24-6 0,0-16-1 15,0-14 2-15,0-3 8 16,0-6 1-16,0-39 42 15,0-26-37-15,0-22-6 16,0-12-7-16,0-9-3 16,0-2 0-16,0 2-8 15,0 8-1-15,0 26-16 16,9 24-17-16,14 22 13 16,-6 26-60-16,10 8-53 15,4 16-10-15,-13 44-61 16,-18 17 3-16,0 5-282 15</inkml:trace>
  <inkml:trace contextRef="#ctx0" brushRef="#br0" timeOffset="1080">2634 851 526 0,'0'0'208'15,"0"0"-90"-15,0 0 2 16,258-68-12-16,-191 58-65 15,-9-2 16-15,-18 6-19 16,-14 1-1-16,-4 2 11 16,-22 0-40-16,9 3 9 15,-9-3 9-15,0 3-18 16,0 0 38-16,0 0-9 16,0 0-16-16,0 0 18 0,0 0-39 15,-9 0 12-15,-13 0-14 16,4 0-6-16,1 9 1 15,-1 19 5-15,-4 9 0 16,13 5-4-16,9 1 4 16,0 3 0-16,31-10-1 15,13-9 11 1,23-6-11-16,-9-12 1 0,-9-7 0 16,-9-2 5-16,-5 0-1 15,-13-14-4-15,-4-17 11 16,-18-8-7-16,0-10 10 15,0 4 3-15,-9 0-15 16,-31 5 14-16,5 14-16 16,-14 6 1-16,-9 8-7 0,0 12 6 15,1 0-1-15,8 18 1 16,13 17-7-16,14 10 0 16,13 2 7-16,9 4 0 15,0 1-9-15,0-13-3 16,31-13 8-16,5-12-5 15,-5-11-1-15,13-3 10 16,5 0 0-16,9-29 0 16,0-1 2-16,8-4 5 15,-8 5-7-15,9 3 0 16,-27 12 10-16,-5 3-16 16,-4 11 6-16,9 0-2 0,-13 11-8 15,0 26 1-15,13 2 9 16,-9 10 0-16,4-4 6 15,-4-5-9-15,-4-3 3 16,13-6 0-16,9-11-11 16,17-7-20-16,19-7-78 15,21-6-121-15,28-11-294 16</inkml:trace>
  <inkml:trace contextRef="#ctx0" brushRef="#br0" timeOffset="3353">6055 705 308 0,'0'0'505'0,"0"0"-326"15,0 0-28-15,9-162-20 0,-9 131-61 16,0 5-4-16,0 7-18 15,-17 5-38-15,-15 8 14 16,24 6-24-16,-24 0-1 16,24 0-6-16,-10 22-6 15,9 17 13-15,9 14 0 16,0-1 6-16,0 5-13 16,18 5 7-16,31 3 0 15,17-2-8-15,-8-1 11 16,0-5-3-16,-18-9 0 15,-23-13 3-15,-8-7-12 16,-9-9 8-16,0-7-22 16,-57-7 13-16,-1-5-50 0,-9 0-8 15,18 0 14-15,23-25 27 16,17-4 21-16,9-2-2 16,0-6 8-16,44 1-5 15,23-7 5-15,13 1 0 16,13-1 0-16,-13 4 8 15,-4 2-6-15,-19 5 21 16,-30 5 3-16,4 1 33 16,-13 3-30-16,-9 1-5 15,-9 5 18-15,0 6-21 0,0 5 7 16,0 3-16 0,0 3-4-16,0 0-16 0,-18 0-4 15,9 27 7-15,-22 13-13 16,13 6 30-16,9 2-12 15,9 0 0-15,0-3 2 16,0-5-7-16,9-11 5 16,18-11 0-16,13-10-10 15,0-8 22-15,-5 0-12 16,14-12 4-16,9-16 2 16,-9-3 0-16,-5-4-6 15,5 1 0-15,-18 3 0 16,18 3 4-16,-22 5-4 15,0 12 0-15,-14 5 4 16,-4 6-15-16,0 0 7 0,-1 0-7 16,1 17-3-16,0 3-1 15,5-6 12-15,-14-3 2 16,0-7 0-16,8-4-3 16,-8 0 4-16,0 0 0 15,0 0 28-15,0 0-26 16,0-21 13-16,0 1-15 15,-31-2 8-15,5 7-5 16,-14 7-3-16,4 8-9 16,-4 0 4-16,9 6-10 15,4 31 15-15,19 8-8 16,-1 9 11-16,9-3-3 16,0-3 0-16,9-8-8 0,26-12 2 15,5-8-1-15,18-9 7 16,-18-11-7-16,4 0 17 15,5 0-4-15,-9-18-6 16,9-7 2-16,-13-8 8 16,4-7-10-16,-5 0 0 15,5 3 5-15,-9 9 5 16,-13 11-10-16,-9 9 0 16,-9 8 7-16,9 0-20 15,0 0 11-15,-1 0-4 16,6 0-8-16,-5 2 14 15,0 4 0-15,-9-3 0 16,8 0 5-16,-8-3-10 16,0 0 5-16,0 0 0 0,0 0 18 15,0 0-12 1,0 0 11-16,0 0 5 0,-17-6-14 16,-6 0-4-16,-3 4-4 15,-14 2 0-15,13 0-9 16,-13 0-3-16,14 14 12 15,-6 17-1-15,24 8-1 16,8 2-4-16,0-1 6 16,0-4 0-16,17-11-9 15,14-5 2-15,9-8-1 0,-4-10 8 16,-5-2 0 0,5 0 2-16,-14-8-2 0,4-18 0 15,-17-5 9-15,0-8-4 16,5-5-5-16,-14 1 0 15,0-1 10-15,0 7-12 16,-14 6 2-16,-4 12 0 16,-8 7-8-16,-5 10 0 15,4 2-4-15,-4 0 11 16,13 25-14-16,0 12 11 16,5 5 4-16,13 0-5 15,0-2-6-15,49-6 4 16,9-8 7-16,17-9-4 15,14-9 16-15,-22-8-12 16,-1 0 0-16,-17 0 3 0,-13-3 4 16,-5-17-7-1,-4-5 0-15,4 3 9 0,-22 4-1 16,8 5-8-16,-17 6 0 16,9 7-2-16,4 0-4 15,-4 0-6-15,0 20 11 16,0-2-7-16,0-2 5 15,0 4 3-15,-9-5 0 16,9-2 4-16,13-4-15 16,-13-4 11-16,0-5-7 15,9 0 0-15,13 0 8 16,-5-2-1-16,14-21 0 16,0-2 7-16,-13-3-7 0,-9 5 0 15,4 8 0-15,-13 10-4 16,0 5 4-16,0 0 0 15,-1 0-4-15,15 20-5 16,3 8 3-16,-8 3 6 16,4-5 0-16,5-1-7 15,4-11 11-15,-13-5-4 16,0-6 0-16,4-3 10 16,4 0-6-16,-8-17 2 15,13-15-4-15,-4-4 23 16,-18-10-9-16,4-4 7 15,-13-1 5-15,0 5-19 16,-22 7 10-16,-14 7-10 16,-4 12-4-16,1 9-10 0,3 11 2 15,-4 0-7 1,-9 17 6-16,22 26-1 0,-13 10 5 16,32 4 0-16,8-6-1 15,0-5-9-15,48-15 6 16,19-15 4-16,0-10 5 15,22-6 4-15,-5-2-6 16,-8-33 1-16,-10-10 2 16,-8-14 18-16,-18-9 2 15,-22-5-4-15,-9-4 28 16,-9-8-42-16,0 3 21 16,0 8-18-16,-9 15-7 0,-9 19 16 15,9 27-20-15,9 9 0 16,-9 4-1-16,-4 26-20 15,4 27 12-15,0 21-2 16,0 8 22-16,9 3-22 16,0 0 5-16,0 3-63 15,40-1-3-15,36-8-63 16,39-8-26-16,36-14-100 16,23-23-330-16</inkml:trace>
  <inkml:trace contextRef="#ctx0" brushRef="#br0" timeOffset="3780">10574 232 777 0,'0'0'177'0,"0"0"-18"16,-18-156-30-16,0 122-39 15,5 15-12-15,4 7-49 16,0 9 7-16,0 3-32 16,-9 0 5-16,-22 0-18 15,-8 28 6-15,-10 14 3 16,0 15-2-16,23 5 5 16,12 10-3-16,14-6 0 0,9 3 4 15,0 2-12 1,49-3 8-16,9 0 0 0,0-2-2 15,8-5 12-15,-8-4-10 16,-9-2 0-16,0-12 5 16,-31-5-9-16,-1-12 4 15,-17-7 0-15,0-2-12 16,-35-6 13-16,-36-6-1 16,-5-1 0-16,-8-4-74 15,17 0 11-15,18 0-67 16,18-20-22-16,31-16 33 15,23-13-12-15,43-19-312 16</inkml:trace>
  <inkml:trace contextRef="#ctx0" brushRef="#br0" timeOffset="5293">10765 447 256 0,'0'0'227'0,"98"-147"-65"16,-72 85 13-16,-4 11-8 16,-4 16-42-16,-9 13 7 15,-9 7-45-15,0 15-28 16,0 0 4-16,0 0-63 15,0 43-4-15,0 25 4 16,0 23 0-16,0 10 28 16,0-2-22-16,0 1-4 15,0-4 8-15,18-8-6 16,4-9-4-16,-4-13 0 16,0-19 9-16,4-21-9 0,-13-12 0 15,-9-8 3-15,9-6-3 16,-1 0 7-16,10-20-4 15,4-23 15-15,-4-11-11 16,-18-5-7-16,0 2 0 16,0 3 2-16,-26 12-11 15,-23 9 9-15,9 6 0 16,-9 11-12-16,4 4 8 16,14 7 4-16,22 1 0 15,9 2-2-15,0 2-6 16,0-3 8-16,0 3 0 15,9-2-6-15,40 2 3 16,0-3 3-16,9-3 0 0,8-3 14 16,1 0-13-16,-9 4 4 15,0-3-5-15,-1-1 16 16,1 4-8-16,-13 2-3 16,-14 3-3-16,-14 0 8 15,1 0-5-15,-5 0-5 16,5 0 0-16,-9 19-10 15,9 19 9-15,4 6 1 16,-4 11 0-16,0 1 9 16,4-2-12-16,-4-6 3 15,-9-14 0-15,-9-9-5 16,0-10 7-16,0-10-2 16,0-1 0-16,0-4 4 15,0 0 0-15,0-4 2 0,-27-24-5 16,5-11 11-16,13-10-12 15,9-4 0-15,0-1-2 16,22 3-4-16,14 2 5 16,4 9 1-16,8 13-4 15,-3 4-7-15,-5 9 11 16,0 7 0-16,-14 5-5 16,14 2-1-16,-13 0 4 15,4 17 2-15,-4 14-4 16,-18 6-7-16,22 0 11 15,-22 3 0-15,8-9-6 16,-8-6 14-16,14-5-8 16,-15-12 0-16,1-5 6 0,-9-3-4 15,9 0-1-15,0 0 0 16,13-11 16-16,5-13-10 16,13-1-7-16,-22 3 0 15,0 8 9-15,4 3-12 16,-13 5 3-16,-9 6 0 15,9 0-7-15,-1 0 1 16,1 0 4-16,9 0 1 16,4 3-10-16,-4 14 4 15,0 0 7-15,4 3 0 16,-13 0-11-16,0-3 11 16,0-6 0-16,0-6 0 0,-9-2 7 15,13-3-7-15,-4 0 0 16,9-3 0-16,-1-17 7 15,23-7-2-15,-13 4-5 16,-5 3 0-16,5 6 11 16,-18 8-14-16,0 3 3 15,4 3-8-15,5 0 0 16,-1 0-19-16,15 9 16 16,-6 11 4-16,5-3-13 15,-13-3 20-15,9-6 0 16,13-8 1-16,-9 0-1 15,4 0 2-15,-4-2-2 16,-4-16 7-16,-18-1 1 0,-9-7-5 16,0 1 12-1,0-4-14-15,-9 2 16 0,-18 3-17 16,-4 4 1-16,5 11-2 16,4 4 1-16,4 5 0 15,9 0-3-15,0 0-7 16,0 18 4-16,9-4 6 15,0-3 0-15,0-3-8 16,0-1 16-16,0 0-8 16,18 2 0-16,-9 2 9 15,0 4-16-15,-9 4 7 16,9 9 0-16,-9 13-6 0,0 9 11 16,0 15-5-16,0 9 0 15,0 10 9-15,0 16-14 16,13 8 5-16,40 7 0 15,5-1 32-15,0-7-26 16,-27-13 6-16,-31-20-8 16,0-21 0-16,0-10 17 15,-40-12-12-15,-18-17 2 16,0-5 27-16,1-9-30 16,-1 0 8-16,13 0-13 15,-12-23 8-15,8-3-7 16,0-19-4-16,-18-9-33 15,1-22-46-15,-1-15-72 16,0-16-142-16,-22-10-334 16</inkml:trace>
  <inkml:trace contextRef="#ctx0" brushRef="#br0" timeOffset="5644">11809 192 688 0,'0'0'157'0,"0"0"-35"15,0 0-17-15,0 0-8 16,0 0-66-16,0 0-24 16,0 0-14-16,-160 11 14 0,160 29-7 15,0-4 3-15,0-7 6 16,35-3 2-16,5-7-6 15,18-10 31-15,9-9 56 16,-1 0-52-16,1-3 12 16,-9-22-7-16,-18-7-34 15,-22-1 27-15,-10-4-31 16,-8-1-6-16,-17 2-2 16,-50 8-12-16,-13 8-72 15,13 15-86-15,32 5-179 16,35 0-325-16</inkml:trace>
  <inkml:trace contextRef="#ctx0" brushRef="#br0" timeOffset="8603">14212 574 458 0,'0'0'273'0,"0"0"-114"0,0 0 19 16,0 0-27-16,0 0-91 15,0 0 0-15,174-74-15 16,-77 66-21-16,28 2 10 16,8 6-34-16,9 0 0 15,-8 0 0-15,12 0-65 16,-30 0-157-16,-14-8-377 16</inkml:trace>
  <inkml:trace contextRef="#ctx0" brushRef="#br0" timeOffset="8834">16074 192 784 0,'0'0'219'0,"0"0"-25"16,0 0-87-16,0 0-11 15,0 0-41-15,324-85-25 16,-199 74 15-16,8 2-34 16,-18 4-11-16,-8 1 0 15,-23 4-20-15,-26 0-107 16,-31 0-270-16</inkml:trace>
  <inkml:trace contextRef="#ctx0" brushRef="#br0" timeOffset="25479">2319 2740 839 0,'0'0'250'0,"0"0"-53"15,0 0-61-15,0 0-34 16,0 0-36-16,0 0-43 16,0 0 6-16,9-31-29 15,0 69 3-15,13 15 20 16,-13-3-20-16,9 7 10 16,-9-3-2-16,-9-3-6 15,8-6 7-15,6-6-12 16,-5-10 6-16,-9-9-8 0,0-12 2 15,9-8 0-15,-9 0 13 16,0 0-9-16,8-14 15 16,-8-23-10-16,0-21 3 15,0-17-11-15,0-21-1 16,0-15 0-16,0-5-5 16,0-3 5-16,0 7-3 15,0 23-1-15,0 25-25 16,0 27 26-16,9 14-18 15,9 17-3-15,13 6 9 0,9 0-40 16,18 6 14 0,-5 25-7-16,5 12-52 0,-9 7 9 15,-18 14-75-15,-13-3-33 16,-18 15 2-16,0-2-68 16,-31 2-119-16</inkml:trace>
  <inkml:trace contextRef="#ctx0" brushRef="#br0" timeOffset="26183">2483 2930 111 0,'0'0'166'16,"0"0"-11"-16,0 0-1 16,0 0-43-16,0 0 0 15,0 0-10-15,0 0 11 16,160-35-13-16,-102 27-36 0,0 0-3 16,9 4-11-1,-1 4-29-15,1 0 6 0,4 0-14 16,-4 0-7-16,-10 0 16 15,-30 0-21-15,-9 0 10 16,-9 0 5-16,-9 0-7 16,0 0 24-16,0-2 3 15,0-4-10-15,0 1 17 16,-9-1-42-16,-18 6 0 16,9 0 0-16,-13 0 9 15,5 0-9-15,3 11 0 16,14 9-3-16,1 5-1 0,8 7 4 15,0-1 0-15,8-6-6 16,41 1 10-16,0-8-4 16,-4-5 0-16,12-13 6 15,-17 0-4-15,9 0-1 16,-13-17-1-16,4-15 13 16,-23-1-6-16,6-12 4 15,-14-4 15-15,-9-2-17 16,0 9 19-16,-18 8-23 15,-22 9-4-15,-9 13 7 16,22 6-3-16,-13 6-5 16,14 6 0-16,3 24-5 15,6 16 2-15,8 3 3 16,9 2 0-16,0 0-10 16,0-12 14-16,18-8-4 0,30-9 0 15,-12-7 0-15,13-15-3 16,9 0 3-16,-1 0 0 15,10-17 5-15,0-9 0 16,-1-1-5-16,5 1 0 16,-17 9 11-16,-5 0-12 15,-9 14 1-15,-5 3-2 16,-13 0-10-16,5 0 7 16,4 20 5-16,-4 11-2 15,4 0 6-15,4 3-6 16,5-3 2-16,0-2 0 15,-4-4-13-15,4-5-22 0,9-9-65 16,-5-8-57 0,14-3-197-16,9 0-626 0</inkml:trace>
  <inkml:trace contextRef="#ctx0" brushRef="#br0" timeOffset="29604">5238 2842 896 0,'0'0'175'0,"0"0"20"16,0-150-86-16,-9 113-5 16,0 11-39-16,0 18-38 15,9 5 22-15,0 3-32 16,0 0-15-16,0 33-4 16,0 27 7-16,-9 20-5 15,9 4 16-15,-17 2-15 16,3-7 23-16,5-12-24 0,9-15 2 15,0-15 5-15,0-23-4 16,0-9-3-16,0-5 7 16,0 0-3-16,0-25 31 15,9-26 14-15,14-17-44 16,3-20 12-16,5-14-14 16,-4-13-3-16,4-10 1 15,-4 0 6-15,4 12-4 16,4 29-3-16,-17 27 2 15,-5 28-6-15,-13 21 4 16,0 8-4-16,9 0 2 16,9 33-26-16,0 44 20 15,4 39 1-15,-4 20 7 16,-9 2-8-16,-9-7 7 16,0-35 1-16,0-17-5 0,17-21-23 15,6-22 10 1,-6-11-14-16,1-16-20 0,-4-4 29 15,-6-5-6-15,-8 0 10 16,0-17 18-16,0-16-41 16,-22-4 17-16,-13-6 5 15,-32 9-26-15,9 3 43 16,-8 6-13-16,-1 5 0 16,9 8 9-16,9 4-1 15,9 5 8-15,40 3-2 16,0 0-2-16,0 0 4 15,23 0-16-15,30 0 16 0,36 0 15 16,4-6-12-16,14-2 19 16,-10-4 6-16,-3 0-15 15,-28 5 26-15,-8-4-16 16,-18 5-9-16,-22 3 19 16,-9-3-23-16,-9 6 12 15,0 0 5-15,0 0-23 16,0 0 18-16,0 0-22 15,0 0 0-15,0 0-6 16,0 20-12-16,0 9 18 16,0 4-1-16,13-1 11 15,-4-7-10-15,0 1 0 16,9-9 2-16,-1-3-7 16,6-9 5-16,3-5 0 15,14 0 5-15,9 0 3 0,18-17-4 16,-9-8-4-16,-14-3 8 15,-4-3-6-15,9 2-2 16,-31 9 0-16,13 6-2 16,-22 9 6-16,-1 5-7 15,10 0 3-15,13 17-9 16,-13 11-1-16,13 9 10 16,-13-6 0-16,9-6-5 15,4-7 12-15,-5-5-7 16,14-8 0-16,-4-5 4 0,4 0 0 15,-9 0-4 1,-4-18 0-16,-10-14 5 0,-8-2 3 16,-9 0-8-16,0-5 0 15,-17 2 8-15,-19 8-8 16,-22 7 0-16,9 10 0 16,1 8-11-16,21 4 7 15,-4 4 1-15,13 22 2 16,9 8-2-16,9 0-3 15,0-6 6-15,0-3 0 16,18-5-10-16,22-5 10 16,4-7 0-16,-4-2 0 15,-13-6 10-15,4 0-9 16,-22 0-1-16,0 0 0 16,0 0 2-16,-9 0-2 15,0 0 0-15,0 0-1 0,0 0 8 16,13 0-13-16,-4 2 6 15,26 7 0-15,5 5-8 16,9-8 9-16,9 0-1 16,0-6 1-16,0 0 8 15,-14 0-9-15,-13 0 0 16,-4-12 3-16,4-13 0 16,-13-4 2-16,-1-5-5 15,-17-5 12-15,0 2-4 16,0-8 1-16,-26 10-5 15,-5 4 6-15,4 12-14 0,-4 5 4 16,4 14 0 0,1 0-9-16,-6 0-1 0,-7 25 10 15,12 9-2-15,9 0-2 16,18-1-4-16,0-3-12 16,0-5 5-16,27-3 13 15,4-5-15-15,13-11 16 16,-4-3-3-16,9-3 8 15,-13 0-1-15,-5 0-3 16,-13 0 0-16,-10 0 2 16,-8 0 6-16,0 0-8 15,0 0 1-15,0 0 9 16,0 3-20-16,9 31 10 16,5 16 0-16,3 19 10 15,1 4-6-15,-9 12-4 0,4 9 11 16,-4 7-5-16,-9 4 10 15,0 3-16-15,9-6 0 16,0-15 6-16,9-10-5 16,-5-21-1-16,-4-24 0 15,-9-21 10-15,0-11-10 16,0 0 5-16,-49-3 2 16,-17-25 10-16,-10-9-15 15,-4-14-2-15,13-11 0 16,10-6 6-16,30-9-6 0,18-5 0 15,9-11-19 1,45-11 14-16,43-7-23 0,6 4 9 16,12 13 16-16,-17 15-13 15,-13 19 16-15,-19 20 0 16,-12 7 4-16,-5 16-7 16,-22 0 3-16,13 8 0 15,9 3-9-15,-14 6 8 16,1 0 1-16,13 0 0 15,-9 20-3-15,-13 11-5 16,0 6 8-16,-9 6 0 16,-9 4-6-16,0 2 10 15,0-4-4-15,0-2 0 16,0-12 6-16,0-9-7 16,0-10 1-16,8-7 0 0,6-5-6 15,4 0 13-15,-1 0-7 16,23-25 9-16,9-15-1 15,-4-3 3-15,12-13-9 16,1-9-1-16,0 0 10 16,8 0-7-16,-8 2-4 15,-9 17 1-15,-9 16 8 16,-4 19-14-16,-5 11 5 16,4 0-7-16,5 23-2 15,-13 16 3-15,4 0 6 16,-13 4-1-16,-9 0 6 15,4-15-5-15,-4-3 0 0,-9-10 2 16,9-7-8 0,-9-8 6-16,0 0 0 0,0 0 14 15,0 0-11-15,0-25 10 16,0-7-13-16,-9-9 4 16,-22 0-3-16,4 4-1 15,-4 6 0-15,4 12-5 16,10 5 16-16,-6 10-12 15,6 4 1-15,-1 0-14 16,-4 22 9-16,-5 31 4 16,5-3 1-16,-5 12-10 15,27-5 13-15,0 0-3 16,0-6 0-16,9-14 3 16,31-19-13-16,-13-3 10 15,13-15 0-15,0 0 0 0,-14 0 13 16,14-22-11-16,-4-12-2 15,-14-12 11-15,-4 1 3 16,-9-11-13-16,-9-1 1 16,0 6 10-16,0 15-1 15,0 15-9-15,0 17-1 16,0 4 2-16,-9 10-6 16,0 35-15-16,-13 18 18 15,13 5 1-15,9 2 0 16,0-12-1-16,0-8 0 15,0-16 4-15,31-6-4 16,-4-8 0-16,13-8 0 0,-5-10 0 16,5-2 0-16,0 0 0 15,-13-8 5-15,13-23 7 16,-14-12-11-16,5-3-1 16,-4-2 6-16,-9 1-6 15,13 4 0-15,-13 18 0 16,-9 5 0-16,4 17-1 15,-4 3-4-15,-9 0 5 16,9 17-13-16,0 20 2 16,-9 6 11-16,0 4 0 15,8 2 0-15,-8-16 7 16,9-4-7-16,0-9 0 16,5-9 0-16,-14-3-3 0,8-8 3 15,1 0 0-15,0 0 5 16,9-19 4-16,13-21-6 15,9-9-3-15,-4-1 6 16,-5 1-5-16,-5 16-1 16,-17 10 0-16,0 15-6 15,-9 8 5-15,22 0-4 16,-13 11 0-16,9 20 2 16,-9 9-2-16,0 2 5 15,4-3 0-15,-4-14-8 16,0-1 15-16,0-10-7 15,9-6 0-15,-5-8 7 0,-13 0-9 16,18 0 2 0,-1 0 0-16,15-28 10 0,-6-8-5 15,14-10-5-15,-4 4 0 16,4-3 7-16,0 8-8 16,-14 14 1-16,-8 9 0 15,-5 11-8-15,5 3 6 16,-9 0-8-16,0 14 10 15,0 12-6-15,13 5 5 16,-13-3 1-16,18 0 0 16,13-2-8-16,8-6 8 15,-3-15 0-15,13-5-1 0,-1 0 9 16,1-11-6-16,0-20-2 16,0-9 7-1,-18-11 2-15,-5-5-8 0,-21-1-1 16,-14-4 10-16,0 3-1 15,-14 7-6-15,-12 20-3 16,-6 8 6-16,15 21-18 16,8 2 12-16,0 2-8 15,0 33-2-15,-4 10 11 16,13-3-1-16,0 3 0 16,0 6 2-16,13-2-9 15,5-2 7-15,8 2 0 16,6-6-2-16,-6-2 5 15,-4-4-3-15,-13-1 0 16,0-15 5-16,-9-4-11 0,0-14 6 16,-26-3-4-16,-32 0-5 15,0 0-41-15,0 0-21 16,9 0-66-16,32 0-123 16,17 0-214-16</inkml:trace>
  <inkml:trace contextRef="#ctx0" brushRef="#br0" timeOffset="30095">11551 2887 918 0,'0'0'153'0,"0"0"-21"15,0 0 3-15,0 0-62 16,0 0-15-16,0 0-16 15,0 0-38-15,18-65 7 16,71 65-8-16,26 0 5 16,1 0-4-16,-23 0-4 15,-4 0 0-15,-36-6 4 16,-22-3 6-16,-22 2-7 16,-9-14 8-16,0 2-8 15,-9-7 9-15,-31 1-12 16,-17-1 0-16,12 3-2 15,-13 6 7-15,27 1-5 0,14 4 0 16,17 7 7 0,0-1-8-16,0 6 1 0,17 0 0 15,32 6-4-15,9 13 11 16,-9 7 0-16,-5-1 4 16,5 4-8-16,0 9 9 15,-9 0-8-15,4 7-4 16,-4-8 15-16,-22-3-11 15,-9-5-4-15,-9-10 0 16,0 1 5-16,-53-3-16 16,-18-3-16-16,-23-2-84 15,10-4-55-15,-5 3-191 16,14-8-328-16</inkml:trace>
  <inkml:trace contextRef="#ctx0" brushRef="#br0" timeOffset="38228">12680 2674 134 0,'0'0'365'0,"0"0"-205"15,0 0-6-15,0 0-40 16,0 0 19-16,0 0-3 16,0 0-42-16,31-87-9 15,-31 84-31-15,0 3-8 16,0 0-9-16,0 0-28 0,0 0 5 16,9 0-8-1,-9 28-2-15,8 20 1 0,-8 14 2 16,0 4 4-16,0 8-4 15,0-10 9-15,0-1-9 16,0-12-1-16,0-9 0 16,9-17 3-16,-9-10-2 15,14-10-1-15,-14-5 4 16,0 0-1-16,0 0 31 16,0-20 24-16,0-19-11 15,0-15-22-15,0-11-17 16,0-13 9-16,0-18-12 15,0-19 4-15,0-6-4 0,0-1-5 16,0 12 0-16,9 5-3 16,-1 20 3-16,10 23 0 15,4 17 0 1,5 19-9-16,13 15 8 0,5 5-11 16,12 6-16-16,10 6 25 15,13 33-21-15,-22 21 8 16,-14 14 8-16,-13 10-18 15,-22 12 22-15,-9 0 0 16,0 9-10-16,-40-11 6 16,-18-6 4-16,1-12 0 15,3-16 1-15,5-12-9 16,9-20 10-16,14-5 1 0,17-9 0 16,-4-3-9-16,13-5 10 15,0-6 0-15,0 0-1 16,0 0-3-16,0 2 4 15,13 7 0-15,22 5 0 16,32 4 2-16,0-2-2 16,-1 7 0-16,-8-9-1 15,0 4 8-15,0 0-7 16,-10-6 0-16,-21 1 4 16,4-6-8-16,-13-1 4 15,-9-4 0-15,-9-2 0 16,0 0 7-16,0 0-7 15,22 0 14-15,-13-15-4 16,9-15 15-16,13-10-24 0,-13-4 3 16,-1-5 10-16,6-8-13 15,-15-5 7-15,-8 0-6 16,0-1 2-16,0 7 1 16,0 11-5-16,0 13 1 15,0 24-5-15,-8 2 4 16,-6 6 0-16,14 0 0 15,-9 6-21-15,1 37 16 16,-1 13 4-16,-9 8 2 16,18-6-5-16,0-1 4 15,0-7 0-15,0-10-3 16,18-6 3-16,8-6-1 0,5-8 1 16,-4 3-1-16,4-12-9 15,-13-2 10-15,0-4 0 16,-18 2-1-16,13-7 8 15,-13 0-7-15,0 0 0 16,9 0 1-16,9-4 7 16,-1-19-8-16,15-3 0 15,-6-2 6-15,-17 3 1 16,4 3-7-16,-4-1 0 16,0 3 6-16,-9 0 0 15,9-3-6-15,9 4 0 16,-5-7-4-16,5-4 5 15,-9-2-1-15,9 11 0 0,-5 3 8 16,-13 6-12-16,0 6 4 16,0 4 0-16,0-1-4 15,0 3 9-15,0 0-5 16,0 0 0-16,0 0-2 16,0 0-4-16,0 0 6 15,0 0-1-15,0 0-9 16,0 0 5-16,0 16 5 15,-13 5-2-15,13 11 5 16,0 0-9-16,0 9 6 16,0-2 0-16,13 4-5 15,14 2 5-15,13-6 0 0,-14 4-2 16,-8-15-3-16,4-6 5 16,-13-2 0-1,-9-8 0-15,0-4-10 0,0-5 10 16,-9-3 0-16,-57 0-3 15,-14 0-7-15,4 0 9 16,18-5-1-16,9-13 2 16,23 7-1-16,17 2 1 15,9 4 0-15,0 5-1 16,0 0 6-16,0 0-10 16,0 0 0-16,27 0-5 15,21 0 7-15,19 5 3 16,0-5 0-16,8 0-2 0,5 0 11 15,-13 0-9 1,-1-22 0-16,-17-6 6 0,9 2 0 16,-22-10-1-16,-5-1 7 15,-13-3 10-15,-1-11-17 16,-17 6 10-16,0 2-5 16,0 11-7-16,0 16 5 15,0 7-8-15,0 9 0 16,0 0 0-16,-9 9-8 15,-8 26 6-15,-1 12-6 16,5 7 15-16,13-3-13 16,0 0 6-16,22-14 0 15,13-3-3-15,5-12 4 16,0-7-1-16,-4-3 0 0,4-12 7 16,9 0-7-16,-5 0 0 15,-4 0 0-15,0-18 10 16,-13-8-6-16,4-5-4 15,-13-8 3-15,-10-6 5 16,-8 2-3-16,0 1-5 16,0 10 3-16,0 19-2 15,0 4-1-15,0 9 0 16,0 0-1-16,0 0-4 16,0 0 3-16,0 31-11 15,0 9 13-15,9 10-8 16,9-1 8-16,4-7 0 15,-4-9-1-15,22-7 6 0,5-6-5 16,-5-13 0-16,17-7 1 16,1 0 4-16,9-7-3 15,-10-30-2-15,10-8 5 16,-9-9 4-16,-18-11-8 16,-14-9 4-16,-26-11-2 15,0-16 16-15,0 2-10 16,-8-3-8-16,-24 17 2 15,6 26 9-15,-1 19-12 16,5 17 0-16,13 15 7 16,0 8-15-16,-9 0 5 15,5 48-6-15,-5 31-3 0,1 20 17 16,17 11-5 0,0 0 0-16,0-7 5 0,17-18-9 15,23-20 4-15,9-14-2 16,4-11-7-16,5-23-1 15,22-11 10-15,5-6 0 16,-1-4 5-16,-4-29 2 16,4-18-7-16,-26-8 1 15,-9-19 12-15,-13-9-12 16,-5-15 5-16,-22-6 14 16,-9 2-19-16,0 11 15 15,0 19-14-15,0 19 5 16,-27 18 10-16,14 17-17 0,-5 9 0 15,18 13-2 1,0 0 2-16,0 29-7 0,-9 39-10 16,0 34 17-16,9 26-1 15,0-2 1-15,0-1 0 16,0-23-3-16,0-14 9 16,0-20-6-16,0-17 0 15,9-18-8-15,9-10 3 16,-9-18-4-16,4 3-6 15,-13-8 13-15,9 0-23 16,-9-8 19-16,0-25 4 16,0-15-40-16,0-9 32 15,-22-2-6-15,-14 2 4 0,-22 12 9 16,18 8-11-16,14 11 14 16,-5 18 0-16,31 2 5 15,0 6-11-15,0 0 3 16,8 0-7-16,64 6 1 15,12 8 17-15,14-2-8 16,13-7 0-16,-14-5 3 16,1 0 2-16,-13 0-5 15,-19 0 0-15,-17 0 7 16,-31 0-4-16,-9 0 5 16,-9-5 16-16,0-4-14 15,0-2 21-15,0-1-31 16,-18-2 0-16,-22 9-3 15,-18 5 3-15,1 0-3 0,-10 8 3 16,9 29-5-16,23 6 3 16,3 3 2-16,24-8 0 15,8-1-8-15,0-6 8 16,31-11 0-16,13-3-1 16,5-17 10-16,9 0-6 15,-9 0-3-15,-1 0 7 16,-12-25 6-16,4-6-12 15,-13-13 1-15,-5 1 19 16,-4-1-21-16,-18 5 17 16,0 16-6-16,0 14-8 15,0 4 11-15,0 5-14 0,0 0 0 16,-18 14-8 0,-4 23-1-16,4 11 9 0,18 3 0 15,0 0 5-15,0-14-10 16,9-9 5-16,13-5 0 15,5-18-7-15,13-2 17 16,-5-3-10-16,23 0 0 16,0-6 6-16,8-19 3 15,1-3-9-15,-18-9 0 16,0-1 4-16,-23 2 2 16,5 5-6-16,-22 9 0 15,0 10 7-15,-9 6-14 16,9 6 7-16,-9 0-20 15,9 32 18-15,13 10-10 16,-4 3 12-16,0-4 0 0,4-11 2 16,-13-1-5-16,0-13 3 15,9-4 0-15,-10-9-6 16,6-3 6-16,-5 0 0 16,8 0 4-16,15-23 1 15,3-17-2-15,14 4-3 16,-9 4 0-16,-13 7-4 15,-10 11 4-15,-3 8 0 16,3 6-1-16,-8 0-16 16,18 15 15-16,4 10-4 0,-13 6-6 15,4 0 5 1,5-6 5-16,-10-13 2 0,15 2-1 16,-15-14 6-16,23 0-5 15,-13 0 7-15,22-20-5 16,-9-23 13-16,4-7-15 15,-4-13 0-15,-13-13 23 16,-14-12-21-16,-13-6 13 16,0 5 5-16,-13-2-18 15,-23 17 22-15,5 17-22 16,-4 18 3-16,13 22 10 16,4 9-12-16,9 8-5 15,0 10 2-15,-9 44-14 16,-4 23 9-16,13 28 5 15,9 8 0-15,0-5-6 0,31-7 5 16,14-16-1-16,4-19-10 16,8-16-37-16,10-10 5 15,-9-20-32-15,-1-9-26 16,-17-11-41-16,-31 0-158 16,-9 0-313-16</inkml:trace>
  <inkml:trace contextRef="#ctx0" brushRef="#br0" timeOffset="38448">17691 2635 579 0,'0'0'221'15,"0"0"-51"-15,0 0 14 0,0 0-29 16,0 0-126-16,0 0-12 16,0 0 2-16,249-96-16 15,-116 84 11-15,-8-1-14 16,-19 3 7-16,-39 8-12 15,-27 2 5-15,-31 0-70 16,-9 0-150-16,-23 0-158 16</inkml:trace>
  <inkml:trace contextRef="#ctx0" brushRef="#br0" timeOffset="52444">12173 4450 446 0,'0'0'342'0,"0"0"-230"15,0 0 16-15,0 0-12 16,0 0-39-16,0 0-33 16,0 0-21-16,-27-26-16 0,54-5 32 15,4-6-17 1,-4-8 8-16,-9-6 16 0,4 3-29 16,-13-15-3-16,0 4 9 15,-9-9-15-15,0 6 14 16,0 11-12-16,0 11-9 15,0 23 50-15,-18 9-47 16,9 8-3-16,-4 0-1 16,-5 0-6-16,-9 20-1 15,-13 25 6-15,-9 17 2 16,23 6-6-16,8 3 5 16,18 5 0-16,0-8-4 15,0-3 12-15,0-2-8 16,0-15 0-16,18-9-10 0,-9-19 10 15,8-8-14 1,-8-12 7-16,5 0 3 0,12-18-2 16,5-15 6-16,5-18 14 15,4-6-11-15,-13 9 4 16,-5-2-7-16,-13 9 0 16,8 13 0-16,-17 20 2 15,9 8-4-15,0 0 2 16,13 6-15-16,5 21 12 15,13 17 0-15,-4-1 3 16,4 6-4-16,-14-12 3 16,14-3 1-16,-9-17 0 15,-4-3 3-15,-9-14-7 0,13 0 4 16,-5 0 0 0,6-14 2-16,3-23 1 0,5-8-2 15,9 8 0-15,-22-11 5 16,13 8-4-16,-14 9-2 15,5 0 0-15,-13 17-5 16,0 8 5-16,4 6-4 16,5 0 2-16,-9 0-4 15,4 11 1-15,-4 16 5 16,-1-1-6-16,-17-2 3 16,0-12-8-16,0-3-3 15,0-9 12-15,0 0 0 0,0 0 2 16,0 0 7-16,0 0-2 15,-9-21 6-15,-26-2-11 16,-5-2 0-16,-9 3 2 16,13 4 4-16,-12 4-6 15,17 11 0-15,-5 3 1 16,5 0-6-16,-5 31-2 16,5 20 7-16,5 18-5 15,3-7 4-15,23 6-1 16,0-3 0-16,23-14 1 15,34-8-4-15,1-17 5 16,0-22 0-16,-14-4-1 16,5 0 7-16,-9-36-6 15,-4-3 3-15,-5 1-1 16,-22-7 11-16,0 8-5 0,-9-6 4 16,0 4 13-16,0 8-21 15,-18 5 9-15,-4 9-10 16,13 17 2-16,0 0-8 15,9 0 3-15,-9 20-17 16,0 23 8-16,9 13 9 16,0 7 3-16,0-1-3 15,27-5 2-15,22-11-3 16,-9-16 1-16,-5-15 0 16,-4-10-3-16,-13-5 4 15,13 0-1-15,-4-20 10 16,4-18-8-16,-13-4 4 0,-1-9-4 15,-8 0 2-15,0 1-1 16,13-1-3-16,-22 20 0 16,9 11 0-16,0 14 6 15,-9 6-11-15,0 0 5 16,18 0-20-16,-5 31 12 16,14 14 4-16,0-2 4 15,-5 2 0-15,4-8 2 16,5-11-2-16,-4-14 0 15,4-10 4-15,-4-2-7 16,13 0 6-16,-5-14-3 16,-3-23 6-16,-6 0-1 15,5-3-1-15,-22 3-4 0,0-2 7 16,-9 2-6 0,0-2-1-16,0 4 0 0,-27 16 4 15,-13 11-1-15,0 8-6 16,5 0 3-16,4 5-16 15,22 34 15-15,0 6-6 16,9 12 7-16,0-8-7 16,49-4 5-16,26-14 2 15,1-11-4-15,4-20-9 16,-5 0 7-16,-8-6 6 16,-9-22 0-16,-9-9 5 15,-14 0-1-15,-4-5-4 0,-13 8 14 16,-9-2-11-1,-9 4 22-15,0 6-15 0,0 13-10 16,0 7 18-16,0 6-18 16,0 0-3-16,-27 19-3 15,-4 26 0-15,5 15 6 16,3 5 0-16,23-2-2 16,0-7-4-16,23-11 4 15,12-7 2-15,23-20-1 16,22-6 4-16,13-12-10 15,23 0 0-15,8 0-46 16,-8-23-20-16,-32 4-114 16,-35-1-172-16,-31-11-527 0</inkml:trace>
  <inkml:trace contextRef="#ctx0" brushRef="#br0" timeOffset="53381">16118 4269 896 0,'0'0'89'0,"0"0"52"0,0 0-33 15,0 0 11-15,0 0-58 16,0 0-17-16,0-151-3 16,-26 137-34-16,-5 3 10 15,-5 8-13-15,-4 3-4 16,-9 0-2-16,-9 31 0 16,5 15 2-16,4 4-4 15,18 2 4-15,31-10 0 16,0-8-3-16,9-3-5 15,49-11 1-15,8-15-11 16,6-5 13-16,-6 0 2 16,-8-8 3-16,-23-17 0 15,-3 7 7-15,-15-1-4 0,1 5 3 16,-18 2 5 0,0 7-10-16,0 5 16 0,0 0-17 15,0 0-1-15,0 0-1 16,0 0-18-16,0 25 17 15,9 12-4-15,13-6 14 16,-4-5-8-16,13-7 1 16,5-7 0-16,12-12 5 15,1 0-1-15,9 0 0 16,0-37 5-16,0-6-8 16,-14-10 14-16,5-10-6 15,-9-16 4-15,-13-3 12 0,-5-6-17 16,-13 3 8-1,-9 9 3-15,0 16-15 0,-31 21 20 16,4 21-10-16,18 16-9 16,-4 2-5-16,-5 0-3 15,0 36-10-15,-22 30 12 16,22 16 2-16,1 6-5 16,17 5 4-16,17 3 0 15,41-8-7-15,9-6 7 16,17-19 0-16,-4-18-3 15,-4-26-3-15,-10-19 5 16,1 0 1-16,9-33 0 16,-10-24 10-16,1-11-9 0,-9-8-1 15,-18 0 5 1,-23-10 1-16,-17 1 1 0,0-8 1 16,-9 11-3-16,-39 11 3 15,21 34-8-15,-4 18 2 16,22 13 7-16,0 6-9 15,0 8-1-15,0 49-16 16,-13 28 12-16,4 18-2 16,9 9 7-16,9-10 0 15,0-3-3-15,9-9 6 16,31-8-3-16,18-13 0 16,18-12-32-16,30-24-31 15,45-16-54-15,62-17-67 0,36 0-156 16</inkml:trace>
  <inkml:trace contextRef="#ctx0" brushRef="#br0" timeOffset="55774">19099 4350 971 0,'0'0'86'0,"0"0"37"15,0 0 2-15,0 0-53 16,0 0-17-16,0 0-24 16,-57-88-13-16,106 61-3 15,-5 4-14-15,-4-3 18 0,9-5 3 16,-23 6-11-16,6-15 18 16,-6-2-7-16,-17 5-14 15,-9 3 9-15,0 4-14 16,0 17 8-16,0 2 7 15,-9 8-16-15,-9 3 1 16,1 0-3-16,-23 0-3 16,-9 20-3-16,13 11 6 15,-4 9-3-15,23 8 0 16,8-9 1-16,9 7-2 16,0-4 4-16,9-5-4 15,48-6-5-15,10-11 8 0,8-8-3 16,10-12-1-1,13 0 6-15,-14-12-1 0,5-31 0 16,-14-2 4-16,-17-11 3 16,-9-7-7-16,-22-2 0 15,-10-17 10-15,-17-11-5 16,0 2 0-16,-44 6 0 16,-5 20-1-16,0 17 12 15,23 26-9-15,12 16 0 16,5 3 0-16,9 3-7 15,0 3-5-15,-17 48-9 16,8 19 11-16,0 26-2 0,9 9 5 16,0-3 0-1,27-8-2-15,21-6 3 16,19-13-1-16,0-17 0 0,-10-21 1 16,-8-12-8-16,-13-22 7 15,-5-3 0-15,9 0 0 16,-13-27 5-16,-1-11-3 15,14-12 3-15,-22-14-1 16,-18 2 1-16,13 5-5 16,-13 12 2-16,0 8 1 15,-13 18-3-15,-5 5 0 16,1 8 0-16,8 6-1 16,-5 0-1-16,-3 14-3 15,-1 32-4-15,-13 7 1 16,13 12 8-16,18-8 0 0,0-6-7 15,0-1 10-15,18-1-3 16,13-24 0-16,4-5-1 16,5-14 1-16,18-6 0 15,-9 0 1-15,9-20 10 16,-9-11-6-16,-5 0-1 16,-4-6 5-16,0 3-5 15,-22 5 11-15,-1 15-14 16,-8 9-1-16,-9-1 0 15,0 6-1-15,9 0-7 16,5 6-2-16,12 13 5 16,5 7 2-16,-4 2 3 15,-9-2 0-15,13-1-5 0,-4-5 7 16,-5-14-2-16,-5 0 0 16,1-5 1-16,-9-1-5 15,13 0 4-15,-4 0 0 16,22-13 8-16,-13-7-6 15,4-3-2-15,-4 4 3 16,-10-7 2-16,14 7-4 16,-13 5-1-16,0 5-1 15,4 9-7-15,-13 0-2 16,0 0-4-16,9 17 13 16,4 8-8-16,-4 1 7 15,-9-1 2-15,-1-5-9 0,1-3 3 16,14-11-9-16,-23-6 10 15,17 0 1-15,-8 0 6 16,22 0-2-16,-4-11 1 16,4-14 4-16,5-2-2 15,-5 9-3-15,-5-6 0 16,5 10-4-16,-13 2 6 16,9 12-2-16,-5 0 0 15,5 0-8-15,4 0 6 16,-4 12-4-16,4 13 6 15,-5-8-6-15,14 3 2 16,-4-8-5-16,-5-3 0 16,4-9 5-16,-3 0 0 15,-6 0 4-15,-4-15 0 0,5-11 11 16,-9-4-8-16,-5-2-3 16,-13-5 8-16,0-5-4 15,-13 14 2-15,-23-4-6 16,-4 15 0-16,5 11 2 15,-14 6-2-15,18 0-4 16,-5 26 4-16,-4 17-9 16,23 7 6-16,17 5 2 15,0-8 1-15,26 2-3 16,23-18-2-16,18-6 5 16,-1-11 2-16,1-8 5 15,0-6-9-15,-10 0 2 0,1 0 0 16,-18-6 8-16,-4-13-5 15,-14-1-2-15,-4-3 15 16,-9 1-16-16,13 4 10 16,-22 13-10-16,9 5 2 15,-9 0-8-15,8 0 2 16,1 0-12-16,-9 11 16 16,18 20-4-16,-5-3 4 15,-4 1 0-15,0-9 3 16,9-1-7-16,-9-7 4 15,13-6 0-15,-4-4-5 16,9-2 13-16,4 0-8 16,4 0 3-16,5-20 2 0,9-5-1 15,0 5-4-15,-22-3 0 16,-10 15-3-16,6 3 3 16,-15 5-1-16,10 0-3 15,-9 0-8-15,22 0 7 16,-22 5 1-16,18 1 3 15,4-4-5-15,-5-2 4 16,14 0 2-16,-13 0 0 16,13-28 5-16,-9-14 3 15,-22-9-8-15,0-6 0 16,-9-13 21-16,0-9-17 16,-9-7 10-16,-13 7 1 15,4 14-13-15,9 17 13 0,0 20-10 16,0 22 3-16,-4 6-5 15,13 6-3-15,-9 47-17 16,-9 21 14-16,10 14 6 16,-1 0-6-16,0-6 3 15,9-6 0-15,0-8-3 16,0-15-9-16,18-4-38 16,-1-18 7-16,-8-17-72 15,0-8-25-15,-9-6-19 16,0 0 49-16,0-12 17 15,-27-16-18-15,1-3 45 16,-14 0 61-16,9 2 5 16,-5 2 3-16,5 7 28 15,13 8 12-15,9 6 38 16,9 6 13-16,0 0-34 0,40 0-44 16,36 0 25-16,39 0 26 15,28 0-17-15,8-14-12 16,-5-11 16-16,-12-4-5 15,-37-2-4-15,-30 0 10 16,-31-3-28-16,-5 3 12 16,-31 0-3-16,0-1-26 15,0 7 14-15,-9 11-22 16,-22 8 2-16,22 6-8 16,-9 0-4-16,5 6 6 0,-5 20-4 15,9 7 8 1,9 10-7-16,0-4 5 0,0 4 0 15,40-3-4-15,-4 2 7 16,12-5-3-16,-21-5 0 16,-5-6 3-16,-4-8-4 15,-18-6 1-15,0 3-4 16,-27-10-2-16,-39-5 10 16,-14 0-8-16,4 0 2 15,1 0-44-15,17 0-20 16,0 0-60-16,27 0-95 15,31-18-120-15</inkml:trace>
  <inkml:trace contextRef="#ctx0" brushRef="#br0" timeOffset="57047">24786 3806 931 0,'0'0'86'0,"0"0"23"15,0 0-20-15,0 0-31 16,0 0-37-16,356-53 5 16,-201 50 7-16,-22 3-17 15,-17 0 10-15,-49 0-5 0,-41 0-17 16,-26 0 8-16,0 0-12 15,0 6-1-15,-58 26 1 16,-17 12 7-16,-9-1 5 16,4 2-5-16,13-5-4 15,18 2 4-15,5-5-7 16,4-3 0-16,22-14 0 16,18-3 3-16,0-6-3 15,18 3 0-15,66-8 4 16,32-6 1-16,39 0-5 15,18 0-22-15,-13-17-21 16,-35 3-38-16,-36-3-18 0,-23 3-23 16,-39-6-20-16,-5 3 32 15,-22 3 43-15,0-3 24 16,0 3 32-16,-22-4 11 16,13 4 49-16,0 1 31 15,9 7 2-15,0 0 24 16,0 0-46-16,0-2-1 15,9 2 5-15,31-5-52 16,18-1 11-16,-14-1 20 16,14-5-5-16,-9-2 0 15,-18 1-12-15,-5-2-10 16,-17-1 14-16,-9 8-11 16,0-6 3-16,0 6-3 15,-35 3-15-15,4 5-3 16,-5 6-1-16,-4 0-9 0,9 17 6 15,-4 17 2-15,3 2 1 16,24-1-4-16,8 1 6 16,0 2-2-16,48-7 0 15,28 0 3-15,13-11 0 16,13-6-3-16,-4-11 0 16,-5-3 5-16,-13 0 0 15,-13-17-2-15,-18-9 4 16,-14-11-5-16,-4-2 16 15,-13-4-12-15,-9 1 0 16,0 8 10-16,-9 14-13 16,0 9 6-16,0 11-3 15,0 0 0-15,0 0-12 0,9 0 2 16,4 5-9-16,5 27 7 16,8 1 7-16,14 11-1 15,9-1 0-15,18 7 6 16,0-5-5-16,-1-8-1 15,-17-12 0-15,-22-5-4 16,-18-15 4-16,-9-5 0 16,0 0-2-16,-18 0-1 15,-31 0 2-15,-9 0-2 16,23-5-23-16,4-12 18 16,13 3-5-16,18-12 13 15,0 1-5-15,58-15-1 0,8 3 4 16,19 1-1-1,3-2 1-15,-21 19-3 0,-27 6 5 16,-13 5 0-16,-18 8-3 16,13 0 0-16,-13 0 2 15,17 8 0-15,-8 16-2 16,-5 2-1-16,5 7 4 16,-9 4 0-16,9 0-4 15,4-6 13-15,14-5-9 16,-5-6 6-16,18-6-3 15,-5-11 27-15,5-3-11 16,0 0 4-16,0-6 8 16,-5-25-11-16,-4-6 16 0,0-8-11 15,-22-6-13 1,-18 0 30-16,0-5-35 0,-18 7-7 16,-31 10 4-16,-9 10 0 15,1 12-8-15,-1 8 4 16,-9 9-15-16,18 0 5 15,-8 0-64-15,-1 23-54 16,22 3-75-16,5-1-235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4:42.8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0 344 35 0,'0'0'470'15,"0"0"-390"-15,0 0 16 16,0 0-2-16,0 0-38 16,293-41 23-16,-4 0-33 15,67-5 7-15,26 6-24 16,-9 6-22-16,-18 9 22 0,-39 5-19 15,-19 3 1 1,-21 0 25-16,-36 0-33 0,-36 0 14 16,-53 6 10-16,-35 3-23 15,-50 2 40-15,-26 3-39 16,-13 3-4-16,-27 0 10 16,0 0 4-16,0 0-15 15,-58 0 2-15,-75 0 8 16,-76 13 2-16,-62 24-12 15,-27 9 0-15,-26 11-21 16,-22 2 25-16,-14 7-4 16,-18-1 0-16,27-6 5 15,45-8-13-15,66-6 8 0,84-17 0 16,90-5-6 0,39-9 6-16,27-2-16 0,27-7 5 15,61-2 3-15,81-3 7 16,102-6 1-16,85-33 0 15,83-12-1-15,1 0 3 16,-27 5-2-16,-53 15 1 16,-62 15 15-16,-58 7-16 15,-49 9 0-15,-44 0 2 16,-54 0-8-16,-35 0 6 16,-41 14 0-16,-17 8-4 15,-35 15-1-15,-98 14 5 16,-90 15 0-16,-74 2 13 15,-36 3-30-15,-32-10 10 0,-17-4-15 16,27-14 12 0,30-15-18-16,63-14 28 0,80-11 0 15,98-3 9-15,44 0-8 16,40 0-1-16,0 0-22 16,49 0 12-16,75-17-9 15,98-8 19-15,76-15 0 16,66-7 12-16,27-6-20 15,-9 6 8-15,-44 10 0 16,-54 6-4-16,-71 11 8 16,-79 12-4-16,-68 4 0 15,-39 4 12-15,-27 0-21 16,-36 4 9-16,-110 29 0 0,-81 12-23 16,-79 12 40-16,-41-3-17 15,-17-4 0-15,8-6 6 16,23-13 0-16,27-3-6 15,48-8 0-15,45-3-6 16,79-6 19-16,59-5-13 16,48-6 0-16,27 3-10 15,54-1 8-15,92-2-10 16,103 0 12-16,93-2 11 16,54-30-10-16,3-5-2 15,-34 12-62-15,-59 3-190 16,-66 10-227-16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4:44.0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514 176 452 0,'0'0'123'0,"0"0"-70"15,0 0 36-15,0 0-12 16,-218 31-24-16,218-27 11 16,45-1-57-16,101-3 18 15,94 0 38-15,133-3-10 16,76-38 20-16,71-1-55 15,-14 0-18-15,-57 7 13 16,-84 7 4-16,-86 11-17 16,-110 11 37-16,-71 6-34 15,-49 0 14-15,-49 0-17 16,0 0 0-16,-49 23-11 0,-84 17 21 16,-98 13-10-1,-76 5 3-15,-75-5 11 0,-40-8-24 16,9-2 10-16,4-6 0 15,14-4-7-15,61 2 12 16,63-13-5-16,80-5 0 16,98-9 13-16,62-4-16 15,31-4 3-15,0 0-35 16,40 0 28-16,53 0 7 16,81 0 0-16,97-29 0 15,80-13 8-15,71-9-8 16,17 4 0-16,-25 9 3 0,-81 15-14 15,-84 12 13-15,-85 11-2 16,-75 0 4-16,-54 0 6 16,-35 0-8-16,0 6-2 15,-106 22-5-15,-103 18-1 16,-106 13 6-16,-108-2 0 16,-34-4-3-16,-23-8 21 15,49-8-18-15,49-6 0 16,93-8 0-16,107-9 10 15,75-8-6-15,72-4-1 16,35-2 0-16,0 0-3 16,53 0-7-16,103 0-4 15,110-16 11-15,130-29 17 16,70-18-17-16,32 1 0 16,-54 11-6-16,-93 11 6 0,-111 20 0 15,-76 14 0-15,-88 4 2 16,-36 2-5-16,-40 0 3 15,0 0 0-15,-49 0-6 16,-102 12-58-16,-89 24 64 16,-107 10 0-16,-66-1 3 15,-35-3-11-15,25-9 8 16,90-7 0-16,111-12 9 16,129-1 1-16,71-6-20 15,22 11 6-15,97-5-14 16,94-9 14-16,85-4 4 15,88-37-30-15,32-17-60 0,-14-8-192 16,-67-6-239-16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4:46.81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453 385 359 0,'0'0'119'16,"0"0"-38"-16,0 0-29 0,0 0 10 15,-222-26 23 1,205 26-57-16,17 0 5 0,0 0-33 15,75 0 18-15,67 0-18 16,80 0 52-16,85-28-19 16,75-14 30-16,40-12-57 15,18-2 9-15,-36 4 0 16,-62 5-3 0,-62 12-4-16,-89 9 8 0,-58 12-14 15,-75 9 30-15,-36 5-32 16,-22 0 0-16,-13 0-2 15,-89 35 20-15,-71 15-18 16,-85 12 0-16,-62 9 5 16,-40 0-2-16,-13-1-3 15,-13 2-15-15,35-8 10 0,13-1 0 16,49-12 5-16,49-12 0 16,62-13 11-16,41-12-16 15,61-5 5-15,36-9 0 16,40 0-6-16,0 0-4 15,107 0 6-15,66-20-13 16,116-17 34-16,120-14-18 16,79-9 1-16,81-8 0 15,-27 2-2-15,-62 11 2 16,-98 12 0-16,-102 17 1 16,-116 16 11-16,-79 6-7 15,-59 4-5-15,-26 0 0 0,-66 18-3 16,-85 21 13-16,-98 21-1 15,-89 4-9-15,-53 7-10 16,-31 6 10-16,0-7 0 16,22-4 1-16,45-13-3 15,75-7 17-15,71-10-19 16,67-10 4-16,62-11 0 16,62-5-13-16,18-1 13 15,58-5-12-15,57-4 6 16,59 0 12-16,83-9-3 15,59-27-3-15,66-14 17 16,13-1-26-16,-21 0 9 16,-59 12 0-16,-75 10-2 0,-98 19 6 15,-66 4-4-15,-76 6 0 16,-27 0-12-16,-129 37 12 16,-92 10-3-16,-77 10-5 15,-39 3-3-15,0-7 15 16,39-10-4-16,85-16 1 15,76-9 17-15,89-12-17 16,57-6-1-16,18 0 3 16,84 0-9-16,129-25 15 15,130-21-9-15,119-10 14 16,53-4 4-16,-35 9-13 16,-67 14-5-16,-107 15 9 15,-106 13-10-15,-75 9 1 16,-59 0 0-16,-48 0-7 0,-18 0 5 15,-35 27-11-15,-72 8-1 16,-57 14-114-16,-45 2-25 16,-22-6-91-16,-9-5-331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4:48.08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0 504 447 0,'0'0'141'0,"0"0"-40"15,0 0-5-15,0 0 27 16,0 0-53-16,0 0-61 16,306-99 16-16,1 37-22 0,79-12-1 15,14-5 12 1,-9 11-3-16,-53 17-7 0,-50 11 1 16,-61 17 1-16,-45 15 15 15,-66 8-13-15,-41 0-3 16,-53 0-1-16,-22 8-3 15,-22 21-1-15,-80 16 10 16,-53 15 10-16,-54 8-7 16,-40 5-13-16,-31 1 0 15,-18 5-11-15,-26-2 19 16,0-1-8-16,35-11 0 16,58-20 11-16,71-14-14 0,80-19 3 15,53-9 0-15,27-3-2 16,0 0-1-16,58 0-17 15,75 0 15-15,90-31 5 16,74-26 9-16,45-17-9 16,14-1 0-16,-41 9 2 15,-57 12 4-15,-36 20-6 16,-62 11 0-16,-36 12 9 16,-35 8-12-16,-49 3 3 15,-31 0 0-15,-9 0-10 16,-31 14 6-16,-76 31 4 15,-70 17-5-15,-85 21 20 16,-72 5-20-16,-70 2 5 16,-27-2 0-16,31-11-7 15,63-16 15-15,97-20-8 0,115-19 0 16,81-11 11-16,44-7-23 16,75-4-1-16,99 0 13 15,110-29 5-15,89-28 2 16,71-13-7-16,-4-1 0 15,-49 5 15-15,-35 15-14 16,-50 15-1-16,-57 19 2 16,-58 11 2-16,-67 6-1 15,-66 0-3-15,-49 0 0 16,-9 6-2-16,-58 28-5 16,-66 17 14-16,-67 14-3 15,-58 12-3-15,-17 1-1 0,-5 5 0 16,31-10-3-16,40-4 16 15,66-15-13-15,59-18 0 16,44-13 10-16,31-9-27 16,0-3 10-16,58-8-2 15,66-3-2-15,67-28 22 16,71-44-6-16,31-18-5 16,14-1 15-16,-36 18-13 15,-71 22-2-15,-85 20 0 16,-57 17 14-16,-40 10-4 15,-18 4-1-15,-9 0-9 16,-75 12-14-16,-81 31 14 16,-26 13 0-16,-22 1-16 0,44 1 2 15,31-8-96 1,27-8-102-16,13-8-313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4:50.77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183 232 480 0,'0'0'66'15,"0"0"-6"-15,0 0-50 16,0 0 29-16,0 0 8 15,0 0-33-15,315-87 50 16,-84 69-9-16,67-1-25 16,53-3 16-16,13-1-33 15,-17 0 4-15,-23 6 24 16,-35 6-41-16,-32 2 24 16,-43 6-24-16,-54 3 14 15,-54 0-21-15,-48 0 7 0,-40 0 0 16,-18 0-9-16,0 0 19 15,-36 6-10-15,-79 8 2 16,-59 15 12-16,-57 1-19 16,-66 10 5-16,-45-3 0 15,-54 0-6-15,-35-1-1 16,9 0 2-16,22 0 5 16,76-8-44-16,111-9 42 15,88-10 2-15,108-3 0 16,25 5-12-16,108-2 15 15,84-1-3-15,89-8 0 16,66 0 14-16,45-23-14 16,22-16 0-16,-31-4 0 0,-18 1 11 15,-35 7-4-15,-49 13 11 16,-41 12-3-16,-57 3-6 16,-57 7 8-16,-68 0-17 15,-39 0 0-15,-27 0 3 16,0 7-2-16,-93 29-1 15,-89 11 41-15,-76 19-36 16,-58-1 13-16,-39-6-18 16,-18 0-5-16,0-5-4 15,-1-2 12-15,46-7-3 16,79-14 0-16,98-11 11 16,84-9-21-16,58-11 10 15,9 3-17-15,102-3 16 16,121 0 1-16,119-28 1 0,102-20 0 15,22-14 16-15,-26 5-16 16,-66 6-1-16,-103 14 1 16,-80 11-10-16,-85 15 10 15,-70 5-1-15,-36 6 0 16,-36 0-3-16,-128 23 3 16,-94 22-8-16,-88 12 22 15,-68 8-28-15,-43-4 7 16,-14-6-2-16,40-12 8 15,67-13 2-15,106-12 0 16,107-7-1-16,84-8 13 16,67 0-37-16,45-3 24 15,128 0 0-15,125-3 16 0,84-31-6 16,71-17-4-16,4 0 0 16,-17-3 6-16,-35 3 5 15,-72 6-17-15,-53 12 0 16,-80 9-5-16,-67 16-23 15,-75 2-132-15,-41 3-222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4:51.79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1093 102 501 0,'0'0'88'16,"0"0"-41"-16,0 0 27 15,0 0-39-15,0 0-19 16,0 0-16-16,93-14 0 16,111 14 84-16,81-12-41 15,61-5-26-15,36-3 2 16,-26 3-8-16,-59 3-11 16,-88 6 0-16,-76 8 11 15,-84 0-7-15,-40 0-4 16,-35 0 0-16,-108 19 46 0,-97 13-26 15,-106 7-7-15,-54 6-13 16,-49-2 3-16,0 0-9 16,27-3 2-16,48-4 4 15,77-5-5-15,79-6 26 16,85-7-20-16,66-10-1 16,58 3 3-16,18 1-8 15,115 2-4-15,89 2 9 16,116-16 15-16,79 0-4 15,36-33-10-15,5-17-1 16,-63 9 7-16,-53 1-11 16,-84 15 4-16,-67 11 0 15,-53 11-3-15,-71 3 6 0,-50 0-3 16,-17 0 0-16,-49 22-11 16,-102 27 11-16,-88 16 0 15,-86 3 9-15,-39-9-14 16,-9-5 5-16,-14-15 0 15,54-4-5-15,53-15 18 16,98-9-14-16,97-5 1 16,68-6 0-16,17 0-2 15,124 0 17-15,94 0-15 16,119 0 0-16,86-17 15 16,52 0-15-16,5-3 0 15,-40-3-19-15,-54 6 17 0,-79 0-19 16,-90 3 21-16,-74 8 0 15,-55 1 13-15,-61 5-18 16,-36 0 5-16,-124 5-34 16,-98 27 23-16,-102 6 9 15,-107 0-28-15,-71-7 22 16,-22-5-3-16,22-7 11 16,93-2 0-16,112 0 4 15,115-2-3-15,93-5-1 16,67 2 0-16,31 3-3 15,58-1-26-15,106 0 29 16,94-3 0-16,70-9-121 16,23-2-187-16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6:35.5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94 120 0,'0'0'160'0,"0"0"-126"15,0 0-28-15,0 0 13 16,0 0 78-16,0 0-9 16,0 6-25-16,0-6-4 0,0 0-27 15,0 0 42-15,0 0-8 16,0 0-22-16,0 0 12 16,18 0-53-16,57 0 14 15,63-2 19-15,44-16-20 16,45 1 20-16,13 0-36 15,0 3 7 1,-18 0 2-16,-31 5-9 0,-18 4 0 16,-40 1 3-16,-17 4 11 15,-14 0-14-15,-22 0 0 16,-27 0 3-16,5 0-6 16,-18 0 3-16,-22 0 0 0,-5 0 0 15,-13 0 10 1,0 0-10-16,0 0 0 0,0 0-7 15,-58 0 7-15,-30 0 0 16,-46 12 2-16,-39 8 0 16,-27 3 0-16,-13-4-4 15,-5 5 1-15,5-3 1 16,4 2-3-16,18-3 3 16,18-3 0-16,39-6 3 15,37-5 7-15,39-3-10 16,31-3 0-16,18 0 6 15,9 0-9-15,0 0 3 16,0 0 0-16,0 0-6 16,9 0 3-16,49 0 3 15,35 0 6-15,54 0 8 0,26 0-9 16,45 0-5-16,13-12 0 16,0-5 4-16,-13 1 4 15,-27 1-8-15,-36 4 0 16,-30 2 12-16,-32 4-12 15,-35 5 0-15,-18 0 0 16,-23 0-6-16,-17 0 9 16,0 0-3-16,0 0 0 15,-26 5-20-15,-72 27 19 16,-75 4 1-16,-54 7 0 0,-53-1 8 16,5 1-6-1,4-6-2-15,53-6 0 0,45-8 2 16,57-7 3-16,50-4-5 15,39-6 0-15,27-4-17 16,0 1 17-16,18 3-1 16,57-4 1-16,59-2 3 15,70 0 19-15,54 0-12 16,39-23-7-16,28-1 23 16,-37 1-25-16,-39 0 3 15,-58 6 24-15,-40 2-25 16,-35 5 28-16,-32 7-12 15,-26 0-14-15,-27 3 6 16,-13 0-11-16,-18 0 0 16,0 0-9-16,0 0 2 15,-58 3-6-15,-84 25 2 0,-49 14 11 16,-58 7 16-16,-49 2-16 16,19 0 0-16,12-3-9 15,67-5 21-15,36-4-12 16,48-5 0-16,32-6 7 15,8-5-13-15,27-9 6 16,9-5 0-16,31-7-3 16,1-2 12-16,8 0-9 15,17 0 0-15,81 0 2 16,53 0-2-16,80-2 0 16,49-27 1-16,36-2 4 15,-32 3 4-15,-35 5-9 16,-67 10 0-16,-44 4 7 0,-54 5-5 15,-35 4-2-15,-23 0 0 16,-17 0-4-16,-9 0 8 16,0 0-4-16,-26 4 0 15,-72 15-1-15,-62 10 1 16,-80 2 0-16,-58 3 0 16,-39-3-2-16,4-3 6 15,26-5-4-15,76-6 0 16,80-12 5-16,75-2 6 15,54-3-11-15,22 0 1 16,40 0-15-16,67 0 17 16,62 0-3-16,93 0 2 15,31 0 14-15,27 0-9 0,-14-8-7 16,-39-7 3-16,-58 0-3 16,-27-3 3-16,-49 6-3 15,-44 4 0-15,-31 5-3 16,-49 3-52-16,-9-8-217 15,-27-10-482-15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6:38.65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0 166 357 0,'0'0'223'0,"0"0"-136"16,0 0 2-16,0 0-17 15,0 0-23-15,0 0-43 16,0 0 16-16,106-41 2 16,-30 25-8-16,13-1 36 15,-5 0-30-15,0 5-9 0,-12-2 10 16,-6 8-9 0,-21 1-13-16,12-1-1 0,-8 3 10 15,0 1-14-15,9-4 4 16,-9 0 0-1,8 1-6-15,-21-1 16 0,-5 3-10 16,-22 3 0-16,-9 0 5 16,0 0-19-16,0 0 14 15,0 0 0-15,-49 0 5 16,-9 14 13-16,-17 3 9 16,8 0-16-16,9 0-6 15,1 5 11-15,-1 1-16 16,0 5 0-16,-8 1-4 15,-1-1 11-15,9-6-7 16,27-4 0-16,22-4 10 0,0-8-21 16,9 0 11-16,0-1-2 15,0-1-8-15,18 3 6 16,40-4 4-16,8-3 5 16,6 0 7-16,12 0-14 15,-9 0 2-15,-17 0 0 16,-9 0-1-16,-22 0 3 15,-5 0-2-15,-22 0 0 16,9 0 12-16,-9 0-12 16,9 0 0-16,-9 0 2 15,9 0-11-15,-9 0 9 16,0 0 0-16,0 0-3 16,0 8-21-16,-18 21 23 15,-40 8-10-15,-17 5 22 16,-14-5-10-16,4-3-1 0,-4-6 0 15,36-8 1-15,4-3 11 16,18-5-12-16,13-6 0 16,18-4 7-16,0 1-25 15,18-3 18-15,31 4 0 16,35-4 10-16,14 0 6 16,9-4-15-16,-5-19-1 15,5 6 8-15,-19 3-11 16,-21 3 3-16,-22 5 0 15,-32 3-4-15,-13 3 13 16,0 0-9-16,0 0 0 16,-22 0-29-16,-45 14 29 0,-26 15 5 15,-14 6-5-15,-8-8 2 16,8 1 14-16,23-5-16 16,-1-3 0-16,14 0 7 15,27-6-11-15,13-5 4 16,22-4 0-16,9-2-9 15,0-1 4-15,17 2 5 16,41-4 1-16,31 0 5 16,4 0 10-16,14 0-16 15,-9 0 0-15,-14-9-2 16,-17 0 8-16,-27 4-6 16,-14 2 0-16,-26 3 10 15,0 0-12-15,0 0 2 0,0 0-1 16,-17 0-10-16,-41 0 6 15,-18 14 5-15,-13 6 0 16,5 3 12-16,9-1-13 16,3-2 1-16,28 3 0 15,13-5-14-15,22-8 14 16,9 1 0-16,18-5 0 16,71-3 6-16,26-3 1 15,18 0-7-15,18-12 7 16,-26-6-6-16,-18 2-1 15,-41 8 0-15,-35 6-2 16,-22 2 18-16,-9 0-16 16,0 0 1-16,0 0 6 0,-49 0 16 15,-17 0-23-15,-10 22 3 16,-22 6-6-16,32 4 17 16,-1-1-14-16,18-2 0 15,14-7 10-15,4-6-16 16,22-7 6-16,9-6-14 15,0 0-26-15,0-3-203 16,40 0-286-16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56.0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40 493 499 0,'0'0'180'0,"0"0"-42"15,0 0-9-15,0 0 10 0,0 0-59 16,0 0-29-16,0 0-14 16,-40-23-36-16,40 23 8 15,0 0-9-15,23 0-5 16,3 20-3-16,14 8 10 16,-4 3-2-16,4 6 0 15,0-3 7-15,-14 0-7 16,-8-6 0-16,-9-5 0 15,4-6-9-15,-13-3-5 16,0-2-25-16,0-4-16 16,-31-2-25-16,-4-6 5 15,4 0 15-15,4 0 29 0,14 0 29 16,4-6-4-16,9-11 4 16,0-8-4-16,31-13 1 15,27-7 5-15,17-11 0 16,1-3 7-16,-1-1-9 15,5 6 2-15,-35 9 0 16,-5 10 19-16,-23 18 20 16,-17 7 33-16,0 10 1 15,0 0-36-15,0 0-23 16,-8 0-14-16,-19 0 0 16,-4 10-1-16,-5 17 2 15,5 6-1-15,-4 7 0 16,3 8 2-16,6-3-4 15,17-2 2-15,-4-6 0 0,13-3-6 16,0-10 6-16,22-3 0 16,22-12-6-16,27-7 7 15,5-2-1-15,8 0 0 16,5-20 2-16,-4-14 4 16,-19-7-5-16,-8-8 2 15,0-8 12-15,-32-2-13 16,-3-3 7-16,-23-1 23 15,0 1 0-15,0 4 10 16,-9 0-31-16,-22 13-6 16,13 13 22-16,-4 11-25 0,22 14 17 15,0 7-19 1,-9 0 3-16,9 0-6 16,0 37-23-16,0 28 26 0,0 23-8 15,0 5 10-15,9 1-2 16,22-12 0-16,-5-9 6 15,5-14-7-15,-4-19 1 16,4-9-22-16,-4-17-41 16,-5-8-22-16,-4-6-34 15,-9 0-23-15,-9-16-107 16,0-14-355-16</inkml:trace>
  <inkml:trace contextRef="#ctx0" brushRef="#br0" timeOffset="1101">836 428 321 0,'0'0'114'0,"0"0"-8"15,0 0-50-15,0 0-18 16,0 0-17-16,0 0-15 16,173-31 21-16,-98 31 17 15,1-5-14-15,-9 1 2 16,-19-1-27-16,1-1 11 15,-22 0 8-15,-5 0-11 16,-4 1 20-16,-9-1-10 16,-9-1 0-16,0 6 28 15,0-3-25-15,0 4 2 0,0 0 4 16,0 0-27-16,0 0-5 16,0 0-1-16,0 5-24 15,0 22 25-15,9 7-3 16,9 3 8-16,4-1-4 15,-4 1 4-15,13-7-5 16,-5-12 0-16,5 0 5 16,-4-13 0-16,13-5-5 15,-13 0 0-15,4 0 14 16,-5-23-13-16,1-8 7 16,-5-6-1-16,-4-2-3 15,-18 2 11-15,0 0 31 16,0 6-13-16,0 14 20 0,0 9-28 15,0 5-4 1,-9 3-18-16,9 0-3 0,0 0-5 16,0 8-13-16,0 15 18 15,0 3 2-15,18-1-2 16,13 0 0-16,-4 1-2 16,4-4 8-16,-13-5-6 15,-1-5 0-15,6-4-10 16,-15-2 5-16,1-6-2 15,9 0 7-15,4 0-1 16,-4 0 6-16,0-17-1 16,0-6-3-16,-5-2 6 0,5-4-2 15,0 9-5 1,-10 2 0-16,6 11-5 0,-5 5 5 16,-1 2 0-16,1 0 0 15,0 0-16-15,9 0 12 16,4 14-2-16,5 7 3 15,4 3-6-15,-4 1 5 16,-10 1 4-16,15-3-3 16,-6-10 8-16,-12-4-5 15,3-6 0-15,-17-3 0 16,9 0-3-16,0 0 6 16,13 0-3-16,5-17 11 15,0-12-4-15,13-5-6 16,-9 1-1-16,-14-3 5 15,10 6-4-15,-18 5-1 0,4 10 0 16,-4 7-1-16,-9 8-2 16,9 0-4-16,9 0-5 15,-9 28-3-15,22 1 10 16,-22 5 1-16,9-6 4 16,4-5-6-16,-13-4 8 15,-1-7-2-15,10-6 0 16,-9-4 8-16,-9-2-6 15,0 0 1-15,13 0-3 16,-4 0 22-16,9-14-18 16,0-11-2-16,13-9-2 15,-4 0 7-15,13 0-7 0,-14 2 0 16,5 7 0-16,-13 8-4 16,0 9 4-16,-5 8-6 15,5 0 4-15,-9 0-19 16,9 25 13-16,22 10 6 15,-23-2-18-15,15 4 9 16,-15-3-37-16,1 0-39 16,-5-6-80-16,-13-6-166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7:48.17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414 866 274 0,'0'0'213'0,"0"0"-176"15,0 0 33-15,0 0 2 16,0 0 17-16,280-29 4 16,-80-2-38-16,66-1 9 15,72-1-18-15,35-2-26 16,18 7 26-16,5 5-42 15,4 4 0-15,-5-1 10 16,-13 0-2-16,-18 1-12 16,-39-1 0-16,-19 0 6 15,-26-3-8-15,-31-1 2 16,-40 0 0-16,-36 7 1 0,-40 0 4 16,-35 6-5-1,-22 5 0-15,-28 0 11 0,-21 6-17 16,-9 0 6-16,4 0 0 15,-22 0-7-15,0 0 5 16,0 0 1-16,-40 0-13 16,-53 0 10-16,-54 6 0 15,-84 11 4-15,-44 5 0 16,-72 1-6-16,-44 6 9 16,-40 5-3-16,-18-1 0 15,19 8 8-15,7-2-9 16,59 0 1-16,58 2 0 15,48-8-11-15,45 1 11 16,53-5 0-16,13-1 0 0,23-3 10 16,30-2-11-1,28-3 1-15,17-9 0 0,40-5-4 16,-4-3 5-16,13 0-1 16,57-3 0-16,108 0 2 15,124 0 13-15,150-6-15 16,135-25 1-16,96-9 11 15,32 0-11-15,-62 1-1 16,-93 5 0-16,-134 11 8 16,-138 6-8-16,-93 5 0 15,-75 7 2-15,-40 5 0 16,-41 0-1-16,-3 0-1 16,-23 0 0-16,0 0-7 0,-49 3 5 15,-107 26 4 1,-102 10 0-16,-106 6 10 0,-85 4-12 15,-57 1 0-15,-23-3 6 16,23 8 2-16,53-1-8 16,44 0 0-16,53-1 2 15,32-4-12-15,35-7 10 16,58-7 0-16,49-5-5 16,22-5 11-16,27-2-6 15,26-3 0-15,10-6 7 16,30-2-13-16,31-4 6 15,5-5 0-15,31-3-1 16,0 0 9-16,31 0-8 0,80-6 0 16,129-22 8-16,147-18-4 15,119-4-4-15,116-13 0 16,49-2 0-16,9-6 10 16,-67 6-10-16,-75 12 0 15,-107 8 5-15,-116 17-7 16,-88 5 2-16,-63 11 0 15,-66 6 1-15,-32 6 7 16,-30 0-8-16,-23 0 0 16,-13 0 1-16,-13 0-10 15,-89 3-4-15,-111 22 13 16,-112 6 2-16,-106 7 6 16,-66-2-8-16,-23-2 0 15,22 3 9-15,23 2-13 16,31 4 4-16,35 8 0 0,13 0 4 15,54-3 2-15,45-8-2 16,57-9 0-16,75-6 5 16,50-5-4-16,62-8-5 15,30-7 0-15,23-5-9 16,67 0 17-16,146 0-8 16,138-11 12-16,178-25-3 15,133-13-8-15,67-7-1 16,-5-6 0-16,-53-7-1 15,-116 7 3-15,-142 11-2 16,-115 11 1-16,-98 15 8 0,-85 11-10 16,-48 8 1-16,-18 6 0 15,-32 0 0-15,-17 0 0 16,0 0 0-16,0 0-2 16,-48 0-13-16,-103 26 15 15,-107 11 8-15,-124 8-3 16,-129 11 4-16,-80 4-7 15,-53 5-1-15,-18 9 8 16,40 5 0-16,40 0-6 16,75 3-3-16,63-5 8 15,80-6-8-15,88-12 0 16,94-14 0-16,84-22-1 16,98-12 1-16,71-11 0 15,156 0 8-15,177-29-2 16,161-24-5-16,154-15-1 0,94-14 0 15,0-3 6-15,-57 6 0 16,-121 11-6-16,-169 17 0 16,-128 11 3-16,-129 9 0 15,-62 6-3-15,-54 11 0 16,-27 2 4-16,-26 9 5 16,-13 3-9-16,-18 0 0 15,-9 0 8-15,0 0-9 16,-36 0 1-16,-88 15 0 15,-107 21-2-15,-102 18 11 0,-111 8-6 16,-54 9-3 0,-26 5 4-16,4 1 5 0,45 2-9 15,61 3 0-15,68-5-4 16,88-12 10-16,94-16-6 16,88-22 0-16,76-9-6 15,76-13 6-15,137-5 4 16,142 0-2-16,152-45 8 15,97-23-7-15,45-14-3 16,-45 11 0-16,-84 14 3 16,-138 18-10-16,-133 16 7 15,-107 6 0-15,-76 8 0 16,-43 7 8-16,-23 2-8 16,0 0 0-16,-71 0-6 15,-80 8 5-15,-107 25 1 0,-124 13 0 16,-89 8 0-1,-67 5 1-15,1 4-1 0,39-3 4 16,89-2 2-16,112-9-4 16,132-12-2-16,99-6-4 15,66-5-4-15,75-7 8 16,98-8 0-16,94-11 7 16,88-2 6-16,59-35-12 15,17-5-1-15,-18-1 2 16,-62 3-13-16,-62 5 11 15,-98 14 0-15,-58 6-3 16,-53 6 15-16,-54 9-12 0,-26 0 0 16,0 0 3-1,-8 0-12-15,-90 0 4 0,-62 18 5 16,-80 9-6-16,-67 8 12 16,-30 1-6-16,12-1 0 15,37-1 6-15,61-11-5 16,81-3-1-16,61-12 0 15,76-2-2-15,18 2-9 16,107-8 11-16,75 0 0 16,75 0 11-16,50-31-19 15,12-3 8-15,-30 3-10 16,-89 5 9-16,-67 18-5 16,-62 2 6-16,-53 6 0 0,-27 0-8 15,-40 0 3 1,-85 23-16-16,-57 17 21 0,-76 5-3 15,-57 6 9-15,-9 5-6 16,-1-5 0-16,28-6 6 16,57-2 1-16,58-12-7 15,84-5 2-15,49-15-4 16,49-8 4-16,40-3-2 16,93 0 0-16,89-14 4 15,67-23 6-15,27-6-10 16,-19 1 0-16,-39 8-12 15,-67 8 13-15,-58 12-1 16,-57 6 0-16,-45 8 7 16,-31 0-10-16,0 0 3 0,-31 0-19 15,-54 11 17-15,-57 24 0 16,-40 7 2-16,-13 0-4 16,26 1 15-16,53-12-5 15,59-14-6-15,48-6-5 16,9-6-5-16,35-5 4 15,81 0 6-15,75-2 10 16,40-37-1-16,26-10-6 16,-34 1-3-16,-41 6 2 15,-58 11-6-15,-48 11 5 16,-27 11-1-16,-49 6 2 16,0 3 9-16,0 0-6 15,-58-3-5-15,-40 1-7 0,-44 2-2 16,-49 0 9-16,-31 0 0 15,-5 5-3-15,-4 4 12 16,31-4-9-16,54 1 0 16,52-6 7-16,54 0-16 15,40 0 9-15,31 0 0 16,80-20-7-16,94-28 16 16,61-17-9-16,32-14 0 15,9-12 5-15,-41-8-8 16,-35-11 3-16,-22-7 0 15,-36 1-1-15,-31 12 8 16,-26 19-7-16,-36 23 0 0,-45 27 5 16,-26 19-2-16,-9 7-3 15,-57 3-6-15,-54 6 5 16,-54 0-12-16,-44 6 13 16,-31 19 0-16,9-1 4 15,31-6-7-15,54-3 3 16,61-6 0-16,54-9-5 15,31 0 5-15,23 0-1 16,79 0-2-16,80-16 6 16,49-19-2-16,18-5-1 15,-18-2 0-15,-49-4-4 16,-31 1 8-16,-36 3-4 16,-26 8 0-16,-31 11 8 15,-31 12-7-15,-18 11-1 0,-9 0 0 16,0 0-4-16,0 0 4 15,-49 0 0-15,-27 0-9 16,-30 14 20-16,-19 6-13 16,14-3 2-16,13 0 0 15,23-6-2-15,35-2 2 16,31-7 0-16,9-2-3 16,67 0-4-16,57 0 7 15,49 0 0-15,27-16 5 16,-9-10-10-16,-35-2 5 15,-32-1 0-15,-31 3-3 16,-35 4 13-16,-27 3-10 0,-13 4 0 16,-18 7 5-1,0-1 8-15,-18 4-13 0,-57 5 0 16,-54 0-7-16,-31 0 8 16,-22 14-1-16,-9 10 0 15,26 6 1-15,23-7-5 16,45-5 4-16,48-3 0 15,40-5-9-15,9 3 2 16,66-8 7-16,59-2-3 16,79-3 7-16,23 0-7 15,13-14 3-15,-36-14 0 16,-44-1-7-16,-62 1 9 16,-23 3-2-16,-26 5 0 15,-13 0 10-15,-23 9 0 0,-13 6-3 16,0 1 1-16,0 4 18 15,-58-3-25-15,-57 3-1 16,-59 0 0-16,-57 3 6 16,-8 26-8-16,-10-1 2 15,31 3 0-15,45-3-13 16,48-2 17-16,59-6-4 16,44-6 0-16,22 0-6 15,48 0 0-15,50-6 5 16,53-4-6-16,31-4 3 15,32 0-3-15,-6-17 7 16,-17-12 0-16,-17 1 5 0,-41-1-5 16,-44 1 0-16,-23 9 1 15,-30 2-3-15,-27 2 7 16,-9 1-5-16,0-6 7 16,-76-6 0-16,-39 1-10 15,-45 0 3-15,-44 7 0 16,-14 10-7-16,5 2 7 15,30 6 0-15,41 0-6 16,49 0 11-16,44 0-5 16,31 0 0-16,18 0-5 15,9 0-2-15,58 0 3 16,26 0 4-16,32 0-1 16,12 0 9-16,-3-22-8 0,-1-7 0 15,-27 2 9-15,-12-5-10 16,-28-2 1-16,-17 0 0 15,-22 2 4-15,-5 2 5 16,-22-1-1-16,0-3 1 16,-75 3 0-16,-50-4-13 15,-48 10 4-15,-40 9-1 16,-14 4-10-16,-13 6 12 16,9 6-1-16,49 0 0 15,58 0 7-15,66 0-9 16,58 0 2-16,27 0-2 15,128 0-11-15,76 0 23 16,67 0-10-16,17 0 0 16,-30-25 6-16,-46-6-7 0,-65 2 1 15,-68 7 0-15,-39 2-4 16,-31 5 9-16,-14 7-5 16,-22 1 2-16,0-1 7 15,-31 1-2-15,-63 1-7 16,-61 6-2-16,-72 0-12 15,-35 26 14-15,-13 14 0 16,4 3 0-16,35-2 7 16,23-5-13-16,49-7 6 15,52-9 0-15,55-9-4 16,35-8 4-16,22-3 0 16,31 0-1-16,62 0 2 15,62 0-2-15,54-17 1 0,13-17 0 16,9-5-3-1,-31-7 5-15,-26 4-2 0,-23-3 0 16,-36 10 7-16,-30 7-7 16,-54 11 0-16,-22 9 4 15,-9 2-6-15,-85 6 2 16,-79 0 0-16,-67 6-8 16,-67 33 9-16,-26 12-1 15,8 3 0-15,19 0-1 16,39-4-5-16,49-4 6 15,36 2 0-15,17-5-2 16,41-1 9-16,13 0-7 0,-5-2 0 16,9 2 4-1,14-1-9-15,8-2 5 0,1 0 0 16,-5 4-12-16,-13 2 8 16,-23 6-2-16,-26 3 4 15,-14 3-9-15,-17 0-3 16,-36-1 14-16,-13-3 0 15,-36 2-8-15,-48-4 11 16,-10-5-3-16,-8-8 0 16,4-3 10-16,36-4-11 15,62-12 1-15,62-5 0 16,62-5-4-16,49-9 9 16,40 0-5-16,9 0 0 0,0 0 8 15,0 0-18 1,0 0 10-16,31 0 0 0,14 0-12 15,44-5 13-15,26-16-1 16,10 5 0-16,17-1 2 16,-9 3-9-16,-8 4 7 15,-10 2 0-15,-39 6-3 16,-36-1 6-16,-32 3-3 16,-8 0 0-16,-17 0-9 15,-72 17 8-15,-44 16 1 16,-41 4 0-16,-8 3-7 15,13 1 12-15,14-11-5 0,39-2 0 16,32-8 12 0,35-10-11-16,31-2-1 0,18-8 0 15,0 0-11-15,58 0 14 16,57 0-3-16,54-30 7 16,71-15 2-16,31-6-9 15,5-8 0-15,4 3 0 16,-32-1-4-16,-21 3 7 15,-45 6-3-15,-58 8 3 16,-44 14 7-16,-53 7-9 16,-27 7-1-16,-67 4 6 15,-66 5-14-15,-80 3 2 16,-45 0 6-16,-39 17-2 16,12 6 8-16,28-7-6 15,34-2 0-15,32 1 2 0,36-7 2 16,39-4-4-16,50-2 0 15,30-2-3-15,36 0 11 16,0 0-8-16,36 0 0 16,88-8 3-16,67-23-8 15,71-14 5-15,36-10 0 16,-14 5-8-16,-13 2 18 16,-53 13-10-16,-85 17 0 15,-53 9 8-15,-62 9-10 16,-18 0 2-16,-67 0 0 15,-66 0-8-15,-71 9 10 16,-45 21-2-16,0 3 0 0,9 2 6 16,23-4-12-16,34 3 6 15,37-9 0-15,44-5-4 16,44-3 8-16,49-3-4 16,9 3 0-16,36 3-4 15,61 0-3-15,37-6 7 16,39-5 0-16,18-9-4 15,9 0 5-15,0 0-1 16,-18 0 0-16,-18 0 6 16,-39 0-5-16,-19 0-1 15,-39 0 0-15,-27 11-8 16,-22 0 10-16,-18 4-2 16,0 4 0-16,-31 4-7 0,-45 9 3 15,-57 4 4-15,-9 6 0 16,-23-2 0-16,1-1 0 15,22-2 0-15,26 3 0 16,41-5 8-16,17-2-9 16,18-14 1-16,31-4 0 15,9-9-11-15,0-4 8 16,58-2 3-16,57 0-4 16,50 0 12-16,26 0-8 15,17-12 0-15,-8 1 4 16,-26 6-9-16,-41 5 5 15,-35 0 0-15,-32 0-4 16,-48 0 13-16,-5 0-9 16,-13 0 0-16,-13 11-9 0,-71 12 8 15,-58 5 1-15,-81 7 0 16,-34 1-1-16,-32 4 13 16,13-3-12-16,14 2 0 15,71-3 4-15,49-4-7 16,67-11 3-16,52-8 0 15,37-4-9-15,97-7 14 16,84-2-5-16,81 0 0 16,61-11 9-16,14-20-8 15,14 0-1-15,-28 2 0 16,-61 7-1-16,-45 8 7 16,-49 2-6-16,-58 6 0 15,-30 6 2-15,-45 0-3 0,-27 0 1 16,-22 0 0-16,0 0-8 15,-58 15-1-15,-49 7 9 16,-75 10 0-16,-49 5 11 16,-53 2-20-16,-36 1 9 15,5 0 0-15,30-7-1 16,36-7 4-16,76-12-3 16,75-5 0-16,49-7 11 15,41-2-18-15,8 0 7 16,22 0-6-16,71 0-3 0,80 0 12 15,85-11-3 1,80-12 0-16,53-4 8 0,-9-8-8 16,-36-1 0-16,-39 1 0 15,-58 7-2-15,-76 8 2 16,-71 9 0-16,-44 11-1 16,-49 0 8-16,-9 0-12 15,-94 0 5-15,-61 17 0 16,-72 12-7-16,-70 4 7 15,-41 4 0-15,-13-9-7 16,-4 1 13-16,17-4-6 16,54 1 0-16,70-7 8 15,90-1-10-15,80-12 2 16,44-2-2-16,66 0-5 16,125-4 14-16,94 0-3 0,101-6-4 15,14-25 12 1,-5-6-11-16,-44 1-1 0,-44-1 0 15,-36 3 2-15,-53 7 1 16,-36 9-3-16,-76 5 0 16,-48 8 4-16,-40 5-19 15,-18 0 15-15,-67 0-12 16,-97 23 7-16,-94 8 6 16,-75 3-1-16,-62-3 0 15,-5-3 0-15,18-8-6 16,53-8 6-16,102-4 0 15,103-6-5-15,93 2 5 0,31 4-32 16,106 3-127 0,68-5-69-16,52-6-156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9:52.09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951 923 468 0,'0'0'119'16,"0"0"-35"-16,0 0 8 16,0 0-4-16,0 0-49 15,0 0-1-15,-22-12-29 16,80 12 3-16,57-8-2 16,85-17 25-16,80-18 16 15,102-19 5-15,76-12-41 16,70-6 12-16,59-1-16 0,26 1-4 15,9 10-2-15,9 5-5 16,-27 5 0-16,-49 9 0 16,-48 6 3-16,-27 5-3 15,-23 3 0-15,-17 4 12 16,-45 4-10-16,-88 9-2 16,-89 12 0-16,-81 8 2 15,-70 0 7-15,-49 0-9 16,-18 0 9-16,0 0-7 15,-18 0 23-15,-89 0-20 16,-75 16 4-16,-124 27 7 16,-99 8-13-16,-70 12-1 15,-80 13-1-15,-67 12 3 16,-62 8-4-16,-23 11 0 16,-13 1 1-16,41 3-4 0,57-4 3 15,49-5 0-15,53-3-7 16,53-5 15-16,54-10-8 15,31-3 0-15,67-11 5 16,66-11-16-16,44-11 11 16,90-13 0-16,48-13-7 15,49-14 7-15,18-8 0 16,107-3-22-16,133-47 16 16,160-33 3-16,155-18 3 15,125-10 0-15,49 3-10 16,39 9 20-16,-13 11-10 15,-17 9 0-15,-58 14 9 0,-85 9-16 16,-71 4 7-16,-62 7 0 16,-88 6 1-16,-50 2 3 15,-75 9-4-15,-67 7 0 16,-67 11 2-16,-39 1-7 16,-45 9 5-16,-22 0 0 15,-9-3-4-15,0 3 4 16,-80 0-8-16,-80 3-1 15,-111 28 9-15,-102 12-4 16,-67 5 4-16,-67 9-9 16,-21 2 8-16,-5 9-22 15,-23 5 10-15,1 12 13 16,8 5-11-16,-8 13 3 0,0-1 8 16,26-4-1-16,14 2-6 15,35-9 8-15,49-1-1 16,67-11 0-16,57-11 6 15,76-14-6-15,71-14 0 16,62-15 1-16,49-11-6 16,41-8 5-16,16-6-6 15,126 0 3-15,146-17 3 16,159-39 6-16,166-23-6 16,132-10 9-16,58 5-13 15,18 4 4-15,-17 9 0 16,-59 10 0-16,-57 12 6 0,-107 12-6 15,-102 15 0 1,-80 7 5-16,-62 7-6 0,-54 2 1 16,-44-2 0-16,-57-1-3 15,-50 4 8-15,-57 5-5 16,-27 0 0-16,-40 0 5 16,0 0-3-16,-14-4-1 15,-70 2-1-15,-67 2 5 16,-102 0-2-16,-90 2-3 15,-96 30 0-15,-99 13-1 16,-84 11-4-16,-67 12 5 16,-48 12 0-16,-23 10-2 15,36 10 4-15,53-1-2 16,85-7 0-16,106-12 4 0,107-15-3 16,106-14-1-16,94-16 0 15,88-18-9-15,63-9 10 16,36-8-2-16,128 0 0 15,115-38 1-15,165-25 16 16,152-29-16-16,136-15 0 16,121-18 0-16,89-2 7 15,31 5-6-15,-32 9-1 16,-97 19 6-16,-133 24-4 16,-134 19-2-16,-133 20 2 15,-106 17-11-15,-94 8 9 0,-71 6 0 16,-71 0-2-1,-54 0 10-15,-26 0-8 0,0 0 0 16,-26 0-7-16,-99 2 7 16,-88 18 0-16,-120 12 0 15,-98 10 0-15,-98 9 11 16,-75 11-11-16,-53 12 0 16,-63 8-2-16,-35 6-3 15,-5 8 5-15,71 3 0 16,116-8-4-16,169-15 5 15,173-28-1-15,137-16 0 16,94-13-12-16,58-1 12 16,93-8 0-16,89-10 3 15,76 0-2-15,128-47 6 16,98-19-7-16,102-13 0 16,45 5 8-16,-27 12-12 0,-89 19 4 15,-84 15 0-15,-125 9-1 16,-98 10 5-16,-101 6-4 15,-81 3 0-15,-53 0-1 16,-31 0-9-16,0 0 9 16,-31 3-7-16,-71 24 0 15,-89 11 13-15,-89 20-5 16,-111 9 0-16,-80 12-3 16,-75 11 0-16,-45 13 3 15,-53 6 0-15,13 22 1 16,18 0-1-16,75-13 0 0,116-27-3 15,155-40 8 1,143-29-5-16,124-22 0 0,151-8 3 16,178-57-4-16,169-29 2 15,150-21-1-15,130-4 3 16,35 14 2-16,-27 14-5 16,-80 20 0-16,-119 14 1 15,-138 12-2-15,-112 20 1 16,-146 11 0-16,-84 11-4 15,-80 3 10-15,-27 0-6 16,-27 0 0-16,-97 3 12 16,-90 22-12-16,-119 12 0 15,-80 8 0-15,-85 9-1 0,-48 9 6 16,-10-2-5 0,10 5 0-16,66-7 5 0,89-10-9 15,151-17 4-15,125-17 0 16,115-5-6-16,106-10 5 15,85 0 1-15,107-7 0 16,66-27 5-16,45-5-10 16,13-1 5-16,-49 9 0 15,-53 6-5-15,-93 7 9 16,-80 10-4-16,-81 5 0 16,-48 3 6-16,-18 0-16 15,-49 0 10-15,-75 15 0 16,-94 22-10-16,-71 10 10 0,-75 10 0 15,-49-1 0-15,31-7 2 16,57-10-3-16,68-10 1 16,101-15 0-16,81-6-2 15,75-8 2-15,57 0 0 16,117 0-1-16,101-12 7 16,89-19-4-16,76-5-2 15,9-1 0-15,-27 7 1 16,-58-2 0-16,-66 7-1 15,-85 4 1-15,-88 7 8 16,-72 6-9-16,-53 2 0 16,0 0 1-16,-76 1-5 15,-75 5-1-15,-80 0-1 16,-75 31 3-16,-76 20 2 0,-49 5 0 16,-31 10 1-1,22-9 0-15,58-10-2 0,115-12 2 16,112-21 0-16,106-12 5 15,71-2 2-15,138 0-7 16,111-16 0-16,102-19 11 16,67-4-17-16,40-1 6 15,-23 6 0-15,-66 1-2 16,-53 6 9-16,-98 9-7 16,-89 3 0-16,-84 9 5 15,-54 6-15-15,-13 0 6 16,-89 0-5-16,-71 6-5 0,-80 27 11 15,-66 5 2 1,-41-1 0-16,-26-14-10 0,9-13 11 16,48-10 0-16,103 0 0 15,102-5 6-15,111-23-1 16,84-12 15-16,156-13-20 16,107-13 8-16,70 1-11 15,54 0 3-15,36 5 0 16,-27-2 2-16,-40 5-2 15,-76 4 0-15,-84 2 0 16,-89 8 6-16,-89 7-7 16,-31 10 1-16,-44 3 0 15,-27 1 5-15,0 2 0 0,-9 3-5 16,-49-3 0 0,-40 12-24-16,-35 4 22 0,-58 4 1 15,-31 0-7-15,-27 6 3 16,-26 17-14-16,8-1-10 15,36 4 9-15,67-6-5 16,79-3 25-16,85-12 0 16,67-5-17-16,133 0 17 15,106-42 0-15,68-12 0 16,-1-6 0-16,-36 4 6 16,-70 11-6-16,-94 5 9 15,-79 15-8-15,-63 11 37 0,-31-1 5 16,-9 2-4-1,-89-5-39-15,-53 4-18 0,-62 6 18 16,-63 8 0-16,-53 0 8 16,-13 0-5-16,-4 8-3 15,22 3 0-15,17-2-4 16,67 0 3-16,58-6 1 16,75-3 0-16,63 0 6 15,44 0-13-15,26 0 7 16,63 0 0-16,62-15-5 15,58-19 10-15,40-6-5 16,22-7 0-16,-22-4 9 16,-40-1-13-16,-63 7 4 15,-52 7 0-15,-46 14 1 16,-39 1 4-16,-9 7-1 0,-84 4-4 16,-72 6-11-16,-70 6 4 15,-81 9 4-15,-57 30 3 16,-31 6-3-16,-5 4 3 15,-14-10 0-15,10-4-5 16,44-10 14-16,63-8-11 16,92-6 2-16,121-8 0 15,84-3 2-15,84-3 5 16,138-40-7-16,112-19 0 16,88-11 6-16,49-3-6 15,-23 8 0-15,-66 13 1 16,-53 14 0-16,-98 6 1 15,-62 10-2-15,-62 2 12 0,-50 6-10 16,-39 0 35-16,-18 3 12 16,0 0-3-16,-26-3-21 15,-72 3-25-15,-53 11 0 16,-62 3-11-16,-54 14 16 16,-40 28-5-16,-17 4 0 15,9-4 6-15,26-5-16 16,89-12 10-16,62-8 0 15,94-14-5-15,44-3 5 16,35 0-9-16,130 0-13 16,92-3 22-16,90-28 5 15,35-5-5-15,0 4 0 16,-44 4-5-16,-63 9 9 16,-75 2-4-16,-75 5 0 0,-68 6 3 15,-26 4-4-15,-31 2 1 16,0 0-3-16,-75 0-5 15,-72 0 1-15,-79 14 7 16,-63 14 0-16,-27 6 3 16,-12 0-12-16,12-3 9 15,41-2 0-15,62-7-5 16,79-8 8-16,85-5-3 16,49-7 0-16,138-2-46 15,111 0 42-15,102-11 4 0,93-25-24 16,5-10-5-1,-36 1-19-15,-80 5 13 0,-93 11 21 16,-98 7 5-16,-53 8 2 16,-62 6 3-16,-27 2-24 15,0 6 8-15,-76 0-131 16,-57 0-145-16,-49 0-269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9:53.605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640 346 481 0,'0'0'112'0,"0"0"-23"16,0 0-25-1,0 0-17-15,0 0 15 0,0 0-51 16,137-119 0-16,-3 85-8 16,48-6 6-16,67-2-8 15,17 2-1-15,14 6 0 16,-13 14 3-16,-36 11 0 16,-40 9-3-16,-49 0 0 15,-44 0 6-15,-54 4-12 16,-31 4 6-16,-13 3-19 15,-31 3 12-15,-62 12 7 16,-62 14 5-16,-63 5-5 0,-44 8 9 16,-54 3-3-16,-17 5-6 15,-22 1 0-15,-10 0 10 16,41-8-4-16,66-17 7 16,94-15 15-16,97-16-6 15,67-6 44-15,94-15-28 16,146-35-37-16,155-18 11 15,120-14-12-15,90 0 0 16,8 11 0-16,-40 9 5 16,-67 13-5-16,-53 16 0 15,-97 10 0-15,-81 9-2 16,-110 11 2-16,-81 3-1 16,-66 0-2-16,-18 0-10 15,-67 32 13-15,-102 15-5 16,-102 19 11-16,-71 10 6 0,-89 6-12 15,-57 11 1-15,-23 1-5 16,22-9 7-16,49-17-3 16,107-25 0-16,133-21 5 15,111-16-7-15,89-6 2 16,89 0-3-16,138-23-7 16,119-31 19-16,103-14-9 15,71-11 0-15,13 0 5 16,-22 11-3-16,-80 14-2 15,-80 13 0-15,-89 16-7 16,-111 14 10-16,-67 6-3 16,-53 5 0-16,-31 0-9 0,-106 14 5 15,-85 34 3-15,-116 17 2 16,-84 18 4 0,-71 4-5-16,-53 1 0 0,-32-3-1 15,-8-6 6-15,17-16-5 16,81-16 0-16,150-18 0 15,125-23 1-15,160-6 6 16,120-15 0-16,181-38-1 16,161-24 3-16,107-16-10 15,44 2 1-15,13 11 0 16,-49 16 0-16,-66 21 1 16,-85 12-1-16,-88 14 0 15,-116 9 2-15,-85 8-4 0,-79 0 2 16,-36 0-8-1,0 0 0-15,-76 2 2 0,-84 33 6 16,-102 18 3-16,-80 7 5 16,-13-2-9-16,-1-9 1 15,72-12-33-15,71-11-13 16,88-4-56-16,58-2-65 16,67-3-92-16,0-3-41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02:33.6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23600 3879 576 0,'0'0'204'0,"0"0"-85"16,0 0-4-16,0 0 24 16,0 0-71-16,-107-164-19 15,72 118 4-15,-14-2-49 16,9-3 44-16,-18 1-43 15,14-7-1-15,-14-3 2 16,9 4-2-16,0-2-4 16,32 7 0-16,-6 4 10 15,23 4-14-15,0 9 4 16,31 14 0-16,27 12-16 0,0 8 4 16,0 8 12-16,-1 38-5 15,-21 16 0-15,-27 12-3 16,-9 13 8-16,-27 7 0 15,-39 5-13-15,-23-3 18 16,13-8-5-16,10-23 0 16,39-18 11-16,5-18-15 15,13-15 4-15,9-8 0 16,0-6 4-16,0 0 3 16,31 0-3-16,44-17 7 15,19-20 6-15,43-5-18 16,-3-1 1-16,-10 1-19 0,-8 8 2 15,-14 6-129 1,-22 11-52-16,-14 5-95 0,-17 10-425 16</inkml:trace>
  <inkml:trace contextRef="#ctx0" brushRef="#br0" timeOffset="1589">24346 3592 586 0,'0'0'194'16,"0"0"-34"-16,0 0-45 16,0 0 14-16,32-166-32 15,-46 143-62-15,-12 12 24 16,-14 5-51-16,-5 6-6 0,-22 6-4 16,10 30 11-16,8 12-9 15,0 9 0-15,31 5 9 16,9 1-18-16,9-4 9 15,18-5 0-15,40-6-7 16,8-11 16-16,10-14-9 16,13-18 0-16,-14-5 8 15,1-5-5-15,-1-36-3 16,-8-12 0-16,-9-15 13 16,-18-13-1-16,-14-10 20 15,-12-12 11-15,-14 5-43 16,0 5 44-16,-22 12-35 15,-5 25-7-15,5 22 34 0,13 20-29 16,0 14-2-16,9 0-5 16,-9 22-17-16,0 38 10 15,-9 22 7-15,5 12 0 16,4-1-7-16,9-2 17 16,0-7-10-16,22-7 0 15,5-12 10-15,13-14-21 16,-13-17 11-16,13-15-5 15,-14-15-15-15,23-4 21 16,0 0-1-16,18-23 0 16,-9-14 15-16,-1-3-16 15,-12-2 1-15,-5 6 0 16,0 8-5-16,-23 10 10 0,1 7-5 16,-4 8 0-16,3 3-4 15,10 0-9-15,4 9 13 16,-4 14 0-16,4 2-17 15,4-7 16-15,-4 0 1 16,-4-9 0-16,13-4 12 16,-4-5-13-16,4 0 1 15,-9-2 0-15,-5-24 8 16,5-5-2-16,-22-6-6 16,0-5 0-16,-9 0 18 15,0 1-9-15,-9 8-9 16,-31 4 0-16,14 15-10 0,4 6 10 15,4 8 0 1,-13 0-3-16,13 28-12 0,0 14 10 16,0 13 5-16,5-4 0 15,13-4-6-15,0-7 6 16,22-9 0-16,14-5 0 16,13-12 12-16,17-6-12 15,1-8 0-15,13 0 0 16,-13-11 4-16,8-15-4 15,-8-6 0-15,-10 2-1 16,1-1 18-16,-22-1-17 16,4 13 0-16,-22 8 2 15,4 8-17-15,-13 3 15 16,-1 0-4-16,1 0-4 16,9 14-3-16,-18 1 11 0,13-5 0 15,-13-4-1-15,0-3-9 16,0-3 10-16,0 0 0 15,0 0 3-15,0 0 12 16,0 0-13-16,0-10-2 16,0-3 7-16,-13 8-19 15,4-1 12-15,0 6 0 16,0 0-15-16,-8 11 2 16,8 24 13-16,-4 10 0 15,13 3 8-15,0-3-21 16,0-5 13-16,39-12 0 15,19-11-14-15,9-9 21 16,0-8-7-16,8 0 0 0,-8-25 17 16,13-17-12-16,-23-15-5 15,-12-11 0-15,-14-19 28 16,-22-13-21-16,-9-13 8 16,0 8-9-16,0 18 11 15,-18 24 1-15,9 32-18 16,9 20 4-16,-13 11-3 15,13 0-1-15,-9 37-1 16,-9 31-9-16,0 23 20 16,-4 5-15-16,13 2 5 15,-8-5 0-15,8-4-11 0,0-13 17 16,-5-14-6-16,6-16 0 16,8-19 15-1,0-15-22-15,0-12 7 0,0 0 0 16,0 0 13-16,22-34-6 15,13-11-7-15,14-6 0 16,0 0 12-16,-13 3-18 16,-5 9 6-16,4 4 0 15,-4 13-17-15,-4 13 7 16,13 9-3-16,-13 0 3 16,13 6-46-16,-23 22 41 15,6 8-21-15,-23 1-8 16,0 1 35-16,0-4-13 0,-23-3 22 15,-21-3-5 1,13 0 4-16,4-1-11 0,18-9 12 16,9 2-18-16,0-2 5 15,27-4-7-15,40-6 8 16,17-2 9-16,-4-1-35 16,-13-5 22-16,-18 3-28 15,-5 1-50-15,-4-2 20 16,-22 3-100-16,4 1-181 15</inkml:trace>
  <inkml:trace contextRef="#ctx0" brushRef="#br1" timeOffset="-21123">15336 1968 494 0,'0'0'101'0,"0"0"-47"16,0 0-33-16,0 0-17 16,0 0 0-16,0 0 0 15,0 0 0-15,-40 34-1 0,40-26 0 16,0-8 11-1,0 0 21-15,9 0 55 16,9 0 0-16,4 0-4 0,-13 0 8 16,0-6-22-1,-9-2-9-15,0 0-12 0,0-1-17 16,0 3 4-16,0 3-20 16,0 3-8-16,0 0-5 15,0 0-5-15,0 0-8 16,-18 0 7-16,-4 0-3 15,-5 14-1-15,19 4-20 16,-10 1 3-16,4 7-28 16,6-4-20-16,8 5 29 15,0-9 27-15,0-3-85 16,22-5 67-16,4-10-64 0,14 0 54 16,-13 0 41-1,-9 0 1-15,-5 0 1 0,-13-1 5 16,0-8-6-16,0 1 0 15,0 1-11-15,-40 7-142 16,0 0-230-16</inkml:trace>
  <inkml:trace contextRef="#ctx0" brushRef="#br1" timeOffset="-20617">15430 2701 101 0,'0'0'592'0,"0"0"-432"16,0 0-10-16,0 0-41 15,0 0-45-15,0 0-23 16,0-29-24-16,0 29-12 16,0 0-5-16,0 0-1 15,-9 0 0-15,0 12 1 16,0-1-3-16,9 3-1 16,0-5 4-16,0 2 0 0,0 0-1 15,0-5 0-15,0 0 1 16,18-6 0-16,-9 0 0 15,0 0 5-15,4 0-2 16,-4 0 7-16,-9 0 27 16,0-9 16-16,0-2 5 15,0 0-21-15,0-1-13 16,0 1 1-16,-9 2-16 16,-13 4-8-16,-5 2-1 15,5 3-2-15,4 0 0 16,0 0-1-16,9 3-66 15,-4 14-87-15,13 0-184 16,0 0-527-16</inkml:trace>
  <inkml:trace contextRef="#ctx0" brushRef="#br1" timeOffset="-19544">15576 2763 645 0,'0'0'183'16,"0"0"-43"-16,0 0-11 15,0 0-57-15,0 0-44 0,0 0-23 16,-31-20-2-16,22 20-6 16,9 0 3-16,0 0-32 15,0 0-26-15,0 0-21 16,0 0 7-16,0 0 21 16,0 0 11-16,0 0 40 15,0 0 5-15,0 0-3 16,0 0 28-16,-9 0 37 15,9-5 18-15,0-4 6 16,-8 1-28-16,8-1 4 16,-14 4-15-16,14 1-21 15,0 2-1-15,0-1-16 16,0 0-7-16,0 3 1 0,0 0-5 16,0 0-3-1,0 0 0-15,0 0 2 0,0 0-6 16,0 0 4-16,0 0 0 15,0 12 12-15,-9 10-10 16,0 6 16-16,-8 12 1 16,-14 5-11-16,4 15 12 15,-13 8-12-15,4 5 3 16,-12 7 9-16,8-6-19 16,4-10 4-16,-13-1-5 15,-26-7-5-15,-14-2-107 16,-18-6-240-16</inkml:trace>
  <inkml:trace contextRef="#ctx0" brushRef="#br1" timeOffset="-18556">15336 105 410 0,'0'0'142'0,"0"0"-58"15,0 0-35-15,0 0-15 16,0 0-9-16,0 0-25 0,-22 23 6 16,22-18-4-16,0 1-2 15,0-1 25-15,0 1 29 16,9-3-7-16,4 0 8 15,-13-3-8-15,0 0 16 16,0 0 10-16,9 0-12 16,-9 0 7-16,9 0-23 15,-9 0-13-15,0-3 1 16,0 0-23-16,0 0 5 16,0 3-11-16,0 0 1 15,0 0-10-15,0 0 4 16,0 0-9-16,0 0 8 0,0 0-12 15,0 3 14 1,-18 17 0-16,5-1 4 16,13 2-5-16,0-7 1 0,0 0 0 15,0-9-4-15,0-2 7 16,0 0-3-16,13-3 8 16,5 0-8-16,-9 0 16 15,9 0 2-15,-18-3 8 16,13-11 9-16,-13 2-18 15,0-1-2-15,0-5-6 16,0 8-7-16,0-4 4 16,0 2-6-16,0 6 0 15,0 3-4-15,0 3-4 0,-13 0-16 16,-5 3-45 0,-9 23-50-16,-4 13-96 0,22 16-161 15</inkml:trace>
  <inkml:trace contextRef="#ctx0" brushRef="#br1" timeOffset="-18283">15470 1030 495 0,'0'0'293'0,"0"0"-144"16,0 0-8-16,0 0-56 0,0 0-42 16,0 0 16-16,-58 102-29 15,18-65-8-15,-9 3-7 16,-4 0-14-16,-5 2 6 16,-22 3-7-16,13 6-38 15,-17-3-146-15,17 1-140 16,10-7-363-16</inkml:trace>
  <inkml:trace contextRef="#ctx0" brushRef="#br1" timeOffset="-39336">8814 691 160 0,'0'0'556'0,"0"0"-386"15,0 0-24-15,0 0-29 16,0 0-69-16,0 0-39 15,160-28-6-15,-44 25-3 16,8 3 3-16,-17 0-15 16,0 0-17-16,-41 0-110 15,-30 5-9-15,-27 18-94 16,-9 4-174-16</inkml:trace>
  <inkml:trace contextRef="#ctx0" brushRef="#br1" timeOffset="-39197">8983 988 245 0,'0'0'161'0,"0"0"-56"16,0 0 6-16,0 0-40 0,0 0-34 15,0 0-6-15,174 11-4 16,-68-11-27-16,10-8-3 16,-14-12-116-16</inkml:trace>
  <inkml:trace contextRef="#ctx0" brushRef="#br1" timeOffset="-38885">10067 69 643 0,'0'0'273'0,"0"0"-117"0,0 0-4 16,0 0-26-16,0 0-83 15,0 0-22-15,-26-45-21 16,26 83-3-16,9 12 3 16,8 11 0-16,1 1 2 15,-9 1-11-15,13-5 9 16,-13-1-10-16,0-8-62 15,9-14-154-15,4-8-105 16,5-22-322-16</inkml:trace>
  <inkml:trace contextRef="#ctx0" brushRef="#br1" timeOffset="-38705">10392 189 216 0,'0'0'377'0,"0"0"-199"15,0 0-46-15,0 0 19 16,0 0-39-16,0 0-50 15,-58-133-15-15,58 133-47 16,0 35 6-16,0 16-13 16,0 14 7-16,0 5 0 15,0 9-3-15,22 1-4 16,5-3-109-16,-10-7-264 0</inkml:trace>
  <inkml:trace contextRef="#ctx0" brushRef="#br1" timeOffset="-39805">7979 467 712 0,'0'0'165'0,"0"0"-22"0,0 0 6 15,0 0-44-15,0 0-28 16,0 0-32-16,-115-142-23 16,115 136 18-16,-9 6-35 15,9 0-4-15,0 0-1 16,-9 0-3-16,0 0 3 16,-13 23-10-16,-5 14 6 15,-13 2-1-15,13 4 5 16,10-4 0-16,-5-2-8 15,13-6 14-15,9 0-6 0,0-3 0 16,0 1 2 0,31-1-13-16,13 2 11 0,5 0 0 15,9 4-8-15,-9-6 16 16,0 4-8-16,-5-7 0 16,-4 0 7-16,-22-2-10 15,-9-4 3-15,4 4 0 16,-13-1-10-16,-13 1 20 15,-41 0-10-15,-17-3 3 16,5-7 9-16,-1-4-9 16,0-9-3-16,18 0 0 15,14 0-9-15,4 0-4 0,13-19-13 16,9-21-35 0,9-8-59-16,27 0-11 0,31 0-274 15,8 11-35-15</inkml:trace>
  <inkml:trace contextRef="#ctx0" brushRef="#br1" timeOffset="-39564">8201 572 449 0,'0'0'263'16,"0"0"-69"-16,0 0-32 16,0 0 7-16,0 0-64 15,0 0-49-15,0-110 18 16,0 110-59-16,0 0 3 15,0 0-18-15,0 31-7 16,0 20 7-16,0 14 0 0,9 5 0 16,18 4-3-16,-5-3 5 15,5-3-2-15,4-6 0 16,-13-8-28-16,8-7-69 16,-4-12-142-16,14-16-199 15</inkml:trace>
  <inkml:trace contextRef="#ctx0" brushRef="#br1" timeOffset="-32594">14044 82 408 0,'0'0'257'15,"0"0"-52"-15,0 0-11 16,0 0-18-16,0 0-85 16,0 0-49-16,0-82-30 15,0 116-12-15,0 14 0 16,0 14 1-16,0-2 10 15,0-1-7-15,0-8-4 0,0-9-7 16,0-4 4-16,8-10-110 16,10-11-87-16,0-9-115 15,13-8-299-15</inkml:trace>
  <inkml:trace contextRef="#ctx0" brushRef="#br1" timeOffset="-32431">14350 42 592 0,'0'0'209'16,"0"0"-19"-16,0 0-29 16,0 0-73-16,0 0-83 15,0 0 6-15,9 49-11 16,0 2 0-16,9 5 1 0,-9 1 0 16,13 5-1-16,-13-3-141 15,0-2-257-15</inkml:trace>
  <inkml:trace contextRef="#ctx0" brushRef="#br1" timeOffset="-33527">11054 538 672 0,'0'0'164'16,"0"0"-3"-16,0 0-24 15,0 0-26-15,0 0-23 16,0 0-38-16,-58-59-28 16,58 59 15-16,0 0-37 15,0 25 0-15,-9 23-2 16,0 17 10-16,-22 11-1 16,13 1-7-16,0-6 8 15,-13-14-7-15,22-14 3 16,1-16-4-16,8-15 0 0,0-7 9 15,0-5-6 1,0 0 4-16,0 0-7 0,0-23 44 16,-9-16-24-16,9-20-14 15,0-19-5-15,0-11 6 16,49-8-7-16,-14 10 0 16,5 15 4-16,-13 25-11 15,-18 21 7-15,4 20 0 16,-13 6-4-16,9 0-6 15,0 34-1-15,17 24 6 16,-3 17-7-16,-6 13 1 16,10 3 5-16,13-6-14 15,-9-12-6-15,5-19-77 0,-5-17-23 16,-22-18-45 0,-9-15-46-16,0-4 62 0,-9-12 58 15,-40-21-6-15,-9-2 76 16,0-1 12-16,-8 4 15 15,-1 7 4-15,9 4 8 16,9 8 53-16,32 5 12 16,8 2 12-16,9 3-8 15,0 3-65-15,0 0-15 16,26 0-1-16,32 0 0 16,18 0 45-16,21 0 25 15,-3 0-1-15,12-17 20 16,1-12-32-16,-14-2 14 15,-4 0-14-15,-22 0-24 0,-18 3 31 16,-14 5-28 0,-13 1-3-16,-13 2 17 0,-9 5-33 15,0 7 7-15,0 2 1 16,0 6-22-16,0 0 2 16,0 0-5-16,0 2-18 15,0 30 16-15,0 17-4 16,-22 7 6-16,13 3 0 15,0 1 6-15,9-6-3 16,0-9-3-16,0-13 0 16,0-10-2-16,0-14 3 15,0-5-1-15,0-3 5 16,0 0 2-16,9-3 10 0,0-31-16 16,13-11 6-16,-4-11-7 15,-9-8 3-15,9-6-3 16,13-3 0-16,-13 2 6 15,13 6-9-15,4 14 3 16,-13 17-3-16,5 21-7 16,13 9 4-16,-13 4-15 15,13 0 10-15,-5 31-17 16,-4 12 15-16,-13 5-12 16,-18 5-10-16,0-2 32 15,-9 0-32-15,-17-8 23 16,-14-4 8-16,0-9 2 0,13-14 2 15,9-5 0 1,5-5 2-16,4-6 2 0,9 0-2 16,0 0 2-16,0 0 15 15,0 0-14-15,0-3 6 16,0-9-11-16,40 4-1 16,9 5-7-16,18 3 4 15,8 0 4-15,-8 15-8 16,8 19 6-16,-26 3 1 15,0 5 1-15,-22 3-6 16,-14-5-1-16,-13-7 5 16,0-7 2-16,-22-6-13 15,-54-5 26-15,-22-10-11 16,-4-5 0-16,-13 0 9 16,8 0-8-16,32-3-3 0,17-11 0 15,27-3-4-15,31-6-1 16,22-13-35-16,85-15-162 15,44-12-216-15</inkml:trace>
  <inkml:trace contextRef="#ctx0" brushRef="#br1" timeOffset="-32828">12933 564 507 0,'0'0'217'0,"0"0"-13"0,0 0-19 16,0 0-41-1,0 0-65-15,0 0-9 0,-116-94-41 16,85 92-5-16,-4 2-5 16,4 0-15-16,4 25-4 15,-4 23 0-15,4 14 3 16,27 3-9-16,0 6 6 16,0-6 0-16,27-8-7 15,31-12 11-15,8-14-4 16,10-14 1-16,4-14 6 15,13-3 2-15,-26 0-9 16,-1-12 1-16,-17-16 8 16,-18-3-4-16,-4-6 1 15,-9-8 22-15,-5 0-16 16,-13 1 27-16,0 17-22 0,0 9-8 16,0 11 26-16,0 7-32 15,0 0 3-15,0 0-6 16,0 22-29-16,0 21 29 15,0 13 0-15,0 7 0 16,0-7-3-16,0-5 5 16,0-8-2-16,0-10 0 15,0-10 9-15,0-12-9 16,0-7 0-16,0-4 3 16,0 0 12-16,0-6-13 15,0-19 10-15,-13-13-10 16,4-4 10-16,0-6-11 0,9-9-1 15,0-2 8 1,0-4-10-16,9 10 2 0,22 10 0 16,5 15-2-16,-5 13-3 15,9 13 5-15,-5 2-4 16,5 0-11-16,-4 28 6 16,4 15 5-16,-14 5 4 15,-3 5-11-15,-15 4 11 16,1-6 0-16,-9-11 0 15,0-4 0-15,0-7-9 16,-17-6 9-16,-15-7-11 16,-3-7 11-16,-5-6-63 15,0-3-3-15,22 0-28 16,9-26-47-16,9-28-80 16,9-16-216-16</inkml:trace>
  <inkml:trace contextRef="#ctx0" brushRef="#br1" timeOffset="-42319">4971 504 185 0,'0'0'363'16,"0"0"-181"-16,0 0-30 15,0 0 3-15,0 0-41 16,0 0-22-16,0 0-21 0,32-91-19 16,-32 72-33-1,0-1 20-15,0 2-13 0,-23 2-24 16,6 2 14-16,-10 2-12 16,-13 1-4-16,9 8 0 15,-5 3-4-15,-4 0-3 16,14 0 5-16,-5 23-6 15,4 13-1-15,27 13 0 16,0 5 0-16,0-1 9 16,18 4-14-16,22-1 7 15,8 1 7-15,6-3-3 16,-5 0-8-16,8-4 7 0,-8-4 4 16,-9-6 0-1,-22-7 4-15,-9-4-6 0,0-7 2 16,-9-2 0-16,0-3-6 15,-49-5 6-15,-9-1 0 16,-17-2 0-16,-1-7-20 16,1-2-18-16,17 0-27 15,18 0-22-15,13-2 5 16,27-16-34-16,0-19-24 16,36-16-86-16,44-18-173 15</inkml:trace>
  <inkml:trace contextRef="#ctx0" brushRef="#br1" timeOffset="-40720">5442 351 531 0,'0'0'214'0,"0"0"-69"0,0 0 30 16,0 0-57-16,0 0-37 15,0 0-50-15,0-34-24 16,0 79 2-16,0 20-2 15,0 12 7-15,0 10 18 16,0 1-29-16,0 3 8 16,9 0-11-16,0-11 11 15,9-9-11-15,-5-13 0 16,5-13 0-16,-18-19-8 16,9-12 9-16,-9-8-1 0,0-6 0 15,0 0 3-15,0-25 9 16,-27-16-12-16,-13-9 0 15,-9-10-2-15,-8-2 8 16,-1 0-6-16,13 8 0 16,5 12 5-16,0 10-9 15,23 14 4-15,8 11 0 16,0 1-8-16,9 6 4 16,0 0-1-16,0 0 3 15,0 0-11-15,9 12 7 16,26 7 6-16,5-2 0 15,18-6-10-15,9-7 11 16,8-4-1-16,14 0 0 16,-13 0 11-16,-1-12-7 0,-26 0-4 15,-9 7 0-15,-31 2 16 16,0 3-15-16,-9 0 5 16,0 0-4-16,0 0 4 15,0 3-12-15,0 29 0 16,9 10 6-16,8 9 0 15,6 5 0-15,-6-5 0 16,-8 0 0-16,0-6 8 16,-9-9-8-16,0-10 0 15,0-8 0-15,0-9-3 16,0-9 10-16,0 0-7 0,0 0 10 16,-18-15-3-1,1-15 2-15,-6-10-9 0,15-6 0 16,8-2-7-16,0-12 7 15,0 4 0-15,40 2-6 16,-5 15 3-16,5 19 2 16,0 11 1-16,-13 9-12 15,13 0 4-15,-14 14 2 16,5 17 5-16,-4 6-9 16,-5 0 11-16,-13-3-1 15,9-3 0-15,-18-8 6 16,9-9-14-16,-9-4 8 15,9-9 0-15,-9-1 1 0,0 0 7 16,0 0-5 0,9 0 10-16,4-14-9 0,-4-17-1 15,9-8-3-15,-1-2 0 16,6 2-4-16,-6 8 11 16,1 11-7-16,-9 12 0 15,4 8-6-15,5 0 0 16,0 5-7-16,-9 26 13 15,13 4-11-15,-13-2 12 16,0 2-1-16,0-5 0 16,13-9 1-16,-13-7-6 15,-9-9 5-15,9-5 0 16,0 0-3-16,-1-3 9 16,1-25-6-16,14-6 0 0,-6-6 11 15,10-2-12-15,-5 8 1 16,-4 6 0-16,-9 11-8 15,0 8 11-15,0 9-3 16,4 0 0-16,-4 0-15 16,0 26 10-16,8 2 5 15,6 3 0-15,3-5-13 16,-8-7 16-16,13-4-3 16,-4-7 0-16,-5-8 2 15,5 0-8-15,4-3 6 16,-5-19 0-16,-8-7 6 15,-9-3 0-15,-9 2-6 16,0-3 2-16,0 3 5 0,-18 5-2 16,1 5-5-16,-15 9 0 15,6 6-7-15,17 5 7 16,-22 0-5-16,13 8 4 16,0 20-5-16,-4 3 3 15,22 3 3-15,0-2 0 16,0-4-13-16,0-10 13 15,9-2 0-15,13-4-4 16,-4-4 9-16,0 0-5 16,4 1 0-16,5 2 1 15,-19 3-8-15,15 9 7 16,-14 8 0-16,-1 8 0 0,-8 16 4 16,0 8-4-16,0 18 0 15,0 7 4-15,0 4 20 16,18-1-8-16,4-3-1 15,-4 0 14-15,9-3-22 16,4-3 17-16,-13-7-7 16,0-12-17-16,13-14 25 15,-22-15-23-15,-9-17 0 16,0-7 14-16,0-10-10 16,0 0 10-16,-40 0 8 15,-14 0-16-15,-17 0 12 16,4-18-20-16,10-9 0 15,12-6 0-15,-4-16 0 0,18-15 0 16,22-19-27 0,9-10-48-16,0-9-31 0,23 3-92 15,-6 6-118-15,-8 5-164 16</inkml:trace>
  <inkml:trace contextRef="#ctx0" brushRef="#br1" timeOffset="-40323">6304 422 270 0,'0'0'224'0,"0"0"-108"16,0 0 0-16,0 0-22 15,0 0-24-15,0 0-23 16,0 0-41-16,-106-57 11 16,97 66-17-16,0 16 0 15,0 1-9-15,9-6 11 16,0-3-2-16,0-9 0 16,0-2 6-16,0-6-1 15,27 0 28-15,-10 0 50 16,23-22 10-16,-13-7-49 15,-14-2 12-15,-4-1-4 16,-9 0-40-16,0 8 13 0,-31-2-25 16,-13 13-12-1,-5 9 10-15,0 4-71 0,0 22-98 16,31 27-72-16,18 11-214 16</inkml:trace>
  <inkml:trace contextRef="#ctx0" brushRef="#br1" timeOffset="-31213">4887 2477 305 0,'0'0'322'0,"0"0"-148"16,0 0-23-16,76-147 12 15,-68 104-50-15,10 1-43 16,-18 5-8-16,0 3-32 16,0 6 12-16,0 8-3 15,-9 3-29-15,-8 6 16 16,8 5-26-16,-9 3 1 16,-4 3-12-16,4 0 6 15,-13 0 5-15,13 23-4 16,-9 11 8-16,5 12-9 15,13 2 5-15,9 5 0 16,0 7-10-16,22 2 6 16,23-5 4-16,22-5-5 15,-1 1 8-15,5-8-6 16,-26 0 3-16,4-3 0 0,-32-5-3 16,6-3 3-16,-23-6 0 15,0-2 0-15,0-6 0 16,-49-1-2-16,-9-4 2 15,-9-7-10-15,10-5-7 16,-10-3-60-16,27 0 2 16,13-3-28-16,18-22-28 15,9-18 10-15,0-10-10 16,45-7-171-16</inkml:trace>
  <inkml:trace contextRef="#ctx0" brushRef="#br1" timeOffset="-31191">4887 2477 38 0</inkml:trace>
  <inkml:trace contextRef="#ctx0" brushRef="#br1" timeOffset="-29656">4887 2477 38 0,'258'-67'229'0,"-232"7"-17"0,5 9-35 0,-13 15-24 0,-9 7-6 0,-9 12-7 16,0 8-14-16,0 4-30 16,0 5-51-16,0 0-14 15,0 0-31-15,0 31 5 16,-9 25-5-16,0 23 8 16,9 9-1-16,0 9 18 15,0-3-20-15,9-4 12 16,13-7-11-16,5-13 1 15,-9-11-6-15,4-17-1 16,-4-11 0-16,-9-13-2 16,-9-13 11-16,0-5-9 15,0 0 10-15,0-17-7 0,-9-22 6 16,-22-12-9-16,-5-9 0 16,5-8-7-16,-4 0 3 15,-5 9 3-15,13 11 1 16,-4 14-1-16,4 11-8 15,18 9 9-15,-13 8 0 16,22 3-11-16,0 3 4 16,0 0 4-16,0 0-1 15,0 6 0-15,0 11-4 16,0-1 8-16,31-4-5 16,27-3-2-16,17-9 5 15,1 0 2-15,22 0 2 0,-14-14 5 16,-17-6 1-16,-18 3-8 15,-9 3 0-15,-23 5 28 16,-8 6-23-16,-9 1 13 16,0 2-8-16,0 0-3 15,0 0-12-15,0 5 5 16,9 18 0-16,0 5-10 16,4 4 15-16,5-5-5 15,-18 5 0-15,9-1 4 16,-9-6-9-16,0-2 5 15,0-9 0-15,0-8-7 16,0-4 7-16,0-2 0 16,0 0 2-16,-9 0 3 15,-9-10-7-15,5-22 2 16,-5-4-3-16,18-13-8 0,0-4 8 16,0-7 3-16,18 7-2 15,13 10 0-15,-13 14-1 16,13 19 3-16,-13 10-7 15,8 0 6-15,6 10-13 16,16 30 14-16,-12-1 0 16,-5 10-1-16,-4-7 1 15,4-2 0-15,-13-9 0 16,-1-5-4-16,6-12 4 16,-23-6 0-16,8-2 2 0,-8-6 5 15,9 0-3 1,-9 0 0-16,9-6-1 0,0-16 7 15,-9-15-10-15,9-2 0 16,13-4 1-16,-22 3 3 16,18 6-4-16,-9 12 0 15,0 10 4-15,-9 12-13 16,9 0 5-16,13 9-3 16,-4 21-2-16,-1 10 7 15,6 3 2-15,-6-6 0 16,1-6 1-16,4-6-7 15,-13-11 6-15,0-5 0 16,0-9-8-16,-9 0 9 16,9 0-1-16,0-14 3 15,4-18 8-15,-13 2-11 0,18-4 0 16,-9 5 0-16,0 9-5 16,0 9 10-16,-9 7-5 15,13 4 0-15,-4 0-15 16,0 7 8-16,8 13 5 15,1 3 2-15,4-2-8 16,-4-3 3-16,0-9 4 16,13-1 1-16,-22-8-10 15,9 0 5-15,-9 0 5 16,13-5 0-16,-13-21 3 16,0-3 5-16,-9-8-8 15,0-2 0-15,0-1 5 16,0 4-1-16,0 5-2 15,-9 8-2-15,0 9 13 0,0 11-10 16,-4 3-3-16,4 0 0 16,0 3-10-16,0 20 5 15,9 4 5-15,-9-1 0 16,9-3-10-16,0-3 8 16,0-6 2-16,0-3-2 15,0-3 1-15,0 1-2 16,9-6 3-16,0 2 0 15,0 4-4-15,0 5 9 16,-9 9-5-16,13 5 0 16,-4 6 4-16,-9 14-3 15,9 9-1-15,-9 11 3 16,0 11 7-16,0 12-9 0,0 11 10 16,0 11 1-16,0 3-10 15,-18 0 13-15,5-6-7 16,13-10-5-16,0-16 33 15,0-18-23-15,0-24 1 16,0-17-1-16,0-10-9 16,-9-9 10-16,-18-6-2 15,-4 0 1-15,-27 0 9 16,-8 0-22-16,-19-9 0 16,18-11 0-16,-21-3-32 15,34-11-17-15,-3-11-37 16,25-20-50-16,32-26-186 0,0-24-109 15</inkml:trace>
  <inkml:trace contextRef="#ctx0" brushRef="#br1" timeOffset="-29182">6082 2174 111 0,'0'0'134'0,"0"0"-8"0,0 0-42 16,0 0 1-16,0 0-30 16,0 0 13-16,-58-45-4 15,49 45-10-15,9 0 13 16,0-3-23-16,0 3-24 15,-8 0-13-15,8 0-5 16,-9 0-2-16,-9 3 0 16,5 16 5-16,-5 0-5 15,18-6 0-15,0-8-6 16,0-1 4-16,0-4 4 16,0 0 40-16,31 0 30 15,-4-22-2-15,-10-7 16 0,6-6-29 16,-23-2-11-16,0 6 2 15,0-2-30-15,0 7 5 16,-32 9-23-16,6 6 1 16,-5 8-4-16,13 3-5 15,-13 0 2-15,13 23 2 16,9 11-64-16,9 7-73 16,0 5-79-16,9 0-136 15</inkml:trace>
  <inkml:trace contextRef="#ctx0" brushRef="#br1" timeOffset="-28653">7855 2355 524 0,'0'0'185'0,"0"0"-58"16,0 0 3-16,0 0 5 15,0 0-38-15,-76-147-52 16,67 136 14-16,-13 3-31 0,13 4-8 15,0 4-13-15,0 0-5 16,-8 0-2-16,-5 4 0 16,4 17 1-16,0 6-7 15,5 1 6-15,4 3 0 16,9 0-7-16,0 0 9 16,22 1-2-16,22 4 0 15,5-5 2-15,9 9-6 16,-9-6 4-16,9 0 0 15,-23 0-1-15,-4-6 6 16,-22 1-5-16,-9-7 4 16,0 1 4-16,0 1 2 15,-26-6-9-15,-32-4 5 0,-22 0 11 16,4-2-11 0,1-10-6-16,17 2 0 0,18-4-12 15,4 0-11-15,36 0-75 16,0-29-58-16,36-6-30 15,31-15-446-15</inkml:trace>
  <inkml:trace contextRef="#ctx0" brushRef="#br1" timeOffset="-28306">8010 2412 176 0,'0'0'400'0,"0"0"-218"15,0 0-1-15,0 0-24 0,67-145-32 16,-58 123-36-16,9 2-45 15,-10 9-5-15,24 5-26 16,-15 3-2-16,10 3-15 16,4 0 4-16,-4 15 0 15,4 24-7-15,-22 18 4 16,0 10 3-16,-9 7 0 16,0 2 8-16,-18-4-6 15,-22-13-2-15,22-14 0 16,0-14 6-16,5-14-1 15,4-3-4-15,9-8-1 16,0 0 11-16,0-4-9 16,0-2-2-16,9 0 0 15,31 0 2-15,18 0 2 16,17 0-2-16,14-19-2 0,13-7-28 16,-4 1-79-16,9 5-177 15,-23 0-341-15</inkml:trace>
  <inkml:trace contextRef="#ctx0" brushRef="#br1" timeOffset="-28061">9090 2378 664 0,'0'0'195'0,"0"0"-98"0,0 0 95 15,0 0-71-15,0 0-57 16,0 0-61-16,31-65 0 16,36 56 9-16,17 1-12 15,14-1-7-15,-5 7 5 16,-4 2-107-16,-31 0-83 16,-32 2-57-16,-26 24-139 15</inkml:trace>
  <inkml:trace contextRef="#ctx0" brushRef="#br1" timeOffset="-27917">9254 2602 223 0,'0'0'90'0,"0"0"79"15,0 0-16-15,0 0-51 0,0 0-42 16,0 0-10-16,-57 46-23 16,123-46-26-16,19-4 35 15,21-13-36-15,10-3-56 16,-10 1-380-16</inkml:trace>
  <inkml:trace contextRef="#ctx0" brushRef="#br1" timeOffset="-27607">10334 1923 896 0,'0'0'119'16,"0"0"12"-16,0 0-4 15,0 0-87-15,0 0-25 16,0 0-15-16,-36-12 0 16,36 43-1-16,0 9 1 15,0 3 0-15,0-4 6 16,0 4-3-16,0-4-3 15,18-8 0-15,0-3-111 16,-5-13-68-16,14-10-61 16,0-5-232-16</inkml:trace>
  <inkml:trace contextRef="#ctx0" brushRef="#br1" timeOffset="-27429">10623 1942 87 0,'0'0'572'0,"0"0"-389"15,0 0-19-15,0 0-4 16,0 0-89-16,0 0-66 16,0-34 8-16,0 54-5 15,0 14-2-15,0 2 21 16,0 5-24-16,0 1 4 16,0 6-7-16,0 3-28 0,0 0-103 15,9-1-197 1</inkml:trace>
  <inkml:trace contextRef="#ctx0" brushRef="#br1" timeOffset="-26387">11378 2237 500 0,'0'0'333'16,"0"0"-188"-16,0 0 31 15,0 0-41-15,0 0-32 16,0 0-43-16,-76-148-34 16,36 148-8-16,-4 0-14 15,-23 25-4-15,10 28 0 16,-1 5 8-16,0 16-10 16,27 5 2-16,13 3 0 15,18-3-10-15,0-7 12 16,49-16-2-16,18-14 0 15,39-13 1-15,19-21-7 16,8-8 6-16,9-3-5 16,-9-33-2-16,-26 1-3 0,-22-1 10 15,-37 2 0 1,-8 0 8-16,-22-1 1 0,-9-1-9 16,-9-4 3-16,0 6 13 15,0 3-13-15,0 6 13 16,0 8 9-16,0 3-18 15,0 2 17-15,0 6-12 16,0 6-10-16,0 0 5 16,0 0-7-16,0 0-10 15,0 37 4-15,0 12 1 16,0 7 5-16,0 3 0 16,0-4 2-16,0-7-6 15,9-9 4-15,13-7 0 0,-13-13-1 16,9-6 11-16,-9-12-10 15,-9-1 0-15,0 0 3 16,0 0 11-16,0-14-7 16,13-23 12-16,-13-13-7 15,0-5-5-15,0-9-5 16,0-6-2-16,0-2 4 16,0-2-7-16,0 9 3 15,-13 14 0-15,13 16-2 16,0 17 7-16,0 9-5 15,0 9 0-15,0 0-18 16,22 0 17-16,13 23-17 16,23 22 18-16,0 15-9 15,0 8 7-15,-18 7 2 0,9-7 0 16,-23-2-6-16,1-13-3 16,-14-10 1-16,-13-6-13 15,0-6 8-15,0-5-45 16,-49-4-20-16,0 1-10 15,-8-7-121-15,8 1-79 16,13-7-277-16</inkml:trace>
  <inkml:trace contextRef="#ctx0" brushRef="#br1" timeOffset="-25946">12729 2330 716 0,'0'0'232'0,"0"0"-58"16,0 0-9-16,0 0-29 16,0 0-72-16,0 0-24 15,0-82-31-15,0 89-5 16,0 37-4-16,0 12 1 16,0 9-1-16,-9 7 11 15,-9-8-5-15,18-4-6 16,-9-9 0-16,9-15 8 15,0-13-9-15,0-14 1 16,0-9 0-16,0 0 6 16,0 0-3-16,0-3 10 0,0-28 47 15,0-20-45 1,0-17 4-16,0-15-19 0,0-6 4 16,18-5-4-1,8 9 2-15,-3 14-2 0,-6 23 0 16,1 17 5-16,-5 16-6 15,-4 13 1-15,18 2-21 16,13 0 18-16,-4 37-20 16,12 14 9-16,1 14 3 15,-9 11-20-15,-4 0 11 16,-5 4-43-16,-13-6-71 16,-9-9-68-16,-9-13-180 0</inkml:trace>
  <inkml:trace contextRef="#ctx0" brushRef="#br1" timeOffset="-25066">12729 2511 617 0,'0'0'175'0,"0"0"-47"16,0 0 20-16,0 0-40 15,0 0-32-15,0 0-75 16,-27-57 1-16,62 54 9 15,36-2-8-15,-4-4 22 16,9 4-14-16,-1-7 0 0,-8 7 10 16,-9-4-14-1,-10-2 4-15,1-1 13 0,-13-2-7 16,-5-2 40-16,-4-1-23 16,-18-3-2-16,13 0 23 15,-13 3-39-15,-9-3 17 16,0 3-1-16,0 6-29 15,0 2 36-15,0 7-33 16,0 2-4-16,0 0-2 16,0 0 0-16,0 0-1 15,0 2-3-15,0 24-6 16,0 16 4-16,0 9 6 16,0 12 0-16,8 2-5 15,-8-3 9-15,9-3-4 0,0-9 0 16,5-12 8-1,-6-9-15-15,1-11 7 0,-9-14 0 16,0-4-3-16,0 0 13 16,0 0-10-16,0-3 17 15,0-28-16-15,0-14 11 16,0-12-12-16,0-12 0 16,0-9-8-16,0-4 6 15,0-3 0-15,0 5-4 16,9 13-18-16,0 16 21 15,9 17-16-15,4 16-5 16,-4 14 18-16,22 4-36 16,-5 0 2-16,14 18 19 15,-9 20-22-15,-13 2 31 16,4 10-3-16,-22-1 12 0,-9-2-8 16,0-1 8-16,0-6-5 15,-22-3 0-15,-14-9-8 16,18-9 16-16,-4-7 0 15,13-10 0-15,9-2 6 16,0 0-6-16,0 0 6 16,0 0 6-16,0 0-5 15,0 0-14-15,9 0 7 16,22 0 0-16,5 0-6 16,13 0 6-16,0 15 0 0,-1 7-3 15,-3 9 3 1,-5 4 0-16,0 1 0 0,-14-4 1 15,6-6-7-15,-32-7 6 16,0-8 0-16,0 0-9 16,-23 1-8-16,-21-6 17 15,-27-1-6-15,-5 1 1 16,10-6-37-16,-1 3-97 16,18-3-50-16,40 0-74 15</inkml:trace>
  <inkml:trace contextRef="#ctx0" brushRef="#br1" timeOffset="-24650">14101 1666 319 0,'0'0'407'15,"0"0"-270"-15,0 0 26 0,0 0-23 16,0 0-19-1,0 0-62-15,9-81-28 0,-9 81-7 16,0 0-23-16,0 14-1 16,0 15 0-16,0 13 7 15,0 1 1-15,0-1-8 16,0 3 0-16,0-5-6 16,0-6 6-16,0-8-44 15,0-7-85-15,9-7-118 16,0-10-60-16,9-2-202 15</inkml:trace>
  <inkml:trace contextRef="#ctx0" brushRef="#br1" timeOffset="-24474">14359 1684 106 0,'0'0'454'0,"0"0"-277"0,0 0-17 16,0 0-24-16,0 0-3 15,0 0-60-15,0-73-13 16,0 73-54-16,9 6 6 15,9 25-13-15,-9 11 2 16,4 9 0-16,-4 6-1 16,0 2 0-16,0-2-45 15,-1-9-182-15,1-8-298 16</inkml:trace>
  <inkml:trace contextRef="#ctx0" brushRef="#br0" timeOffset="-8603">1257 4363 574 0,'0'0'198'0,"0"0"-60"16,0 0-16-16,0 0-27 16,-22-154 22-16,22 149-59 0,0 5-6 15,0 0-9-15,0 0-37 16,-9 15 2-16,0 24-8 15,0 20 4-15,-8 15 25 16,-15 5-24-16,6 6 0 16,-5 3 4-16,4-9 6 15,-4-14-15-15,13-14 0 16,9-23 8-16,0-13-14 16,9-9 6-16,0-6 0 15,0 0 15-15,0-23-7 16,0-37 12-16,0-31-20 15,0-25 13-15,0-20-25 0,18-8 12 16,22-1 0 0,-4 10-7-16,4 21 15 0,-23 35-8 15,1 32 0-15,-18 27 11 16,0 17-27-16,0 3 16 16,14 28-15-16,-6 43 3 15,10 33 3-15,-9 21 9 16,13 14 0-16,14 3 14 15,4-4-21-15,9-16 7 16,9-27 0-16,-14-29-12 16,-4-32-18-16,-31-20 2 15,0-14 13-15,-9 0 5 16,-9-2-9-16,-40-32 19 0,-27-6-37 16,-8-3 26-1,-14 3-55-15,5 4 20 0,13 5 18 16,4 2 21-16,10 4 1 15,8 0 6-15,31 4 0 16,5 7-6-16,4 6 11 16,18 6-5-16,0 2 0 15,40 0-12-15,36 0 6 16,39 0 6-16,10 0 0 16,26 0-6-16,-18-9 18 15,5-14-12-15,-36 0 33 16,-35 0-18-16,-36 10 46 0,-13 4-17 15,-18 6-9-15,0 3 36 16,0 0-52-16,0 0 8 16,0 0-27-16,0 15 2 15,-9 32-2-15,0 27 0 16,0 22 0-16,0 11 3 16,9 7-1-16,0-9-2 15,0-10 0-15,0-17 13 16,0-19-14-16,0-17 1 15,0-19 0-15,0-17-8 16,0-6 16-16,0 0-8 16,0-6 28-16,-22-33-26 15,4-21 20-15,-13-19-22 16,13-23 9-16,-8-14-15 16,3-9 6-16,14 1 0 0,9 19 0 15,0 23 4-15,32 23-5 16,3 24 1-16,-4 15-13 15,18 15 1-15,4 5-4 16,-4 0 3-16,0 32 7 16,-22 7-19-16,-14 11 15 15,-13 13-7-15,0 8-13 16,0 0 27-16,-31-3-31 16,-5-9 16-16,-4-11 5 15,9-16-38-15,22-16 47 16,1-10-4-16,8-6 8 15,0 0-6-15,17-12 6 0,23-24 0 16,27-12-1-16,0-9 9 16,-10 6-8-16,-8 6 4 15,-9 5 3-15,-22 12 20 16,0 8-6-16,-18 9 2 16,0 5 30-16,0 6-50 15,0 0 13-15,0 14-16 16,0 37-8-16,0 23 4 15,9 16 4-15,13 1 0 16,-13-1-1-16,0-2 11 16,-9-12-10-16,0-2 0 15,0-11 16-15,0-16-12 16,0-5-4-16,0-21 1 0,0-12 5 16,0-7 5-16,0-2 23 15,-9 0 25-15,-9-28-42 16,-22-20 13-16,9-14-30 15,4-20 0-15,10-20-7 16,-6-23 14-16,23-14-7 16,0 4 0-16,0 13 7 15,0 28-14-15,31 32 7 16,-4 26 0-16,4 16-19 16,5 17 6-16,13 3 0 15,8 4 9-15,1 34-9 16,0 13-4-16,-9 9 17 0,-32 11-8 15,-17-4-12 1,0 4 17-16,0-12-4 0,-48-10-5 16,-1-13-50-16,4-10 20 15,5-15-30-15,0-11-15 16,23 0 37-16,8-8-5 16,9-35 29-16,0-16 6 15,40-12-29-15,4 0 47 16,-4 9-9-16,-13 14 11 15,-5 11 5-15,-4 9 2 16,-1 8 9-16,-3 9 30 16,-5 8-33-16,0 3 12 15,8 0-25-15,14 0 3 16,14 19 8-16,13 16-11 16,22 4 26-16,-5 4 12 0,-8 4-31 15,-1-1 15-15,-26 0-22 16,-13-1 11-16,-9-5-12 15,-18-4 1-15,0-10 0 16,-9-7-7-16,-18-10 9 16,-13-9-2-16,5 0 16 15,4-9-11-15,4-22 3 16,5-6-5-16,22-11-3 16,0-6 0-16,0 2 10 15,31-6-10-15,4 7 0 16,14 9 2-16,-9 11-5 15,-13 8 3-15,-5 12 0 0,-13 8-6 16,0 3 4-16,0 0 2 16,9 3-2-16,-5 22 2 15,-4 3-10-15,9 5 10 16,-1 8 0-16,-8-1-5 16,13-1 15-16,-13-4-10 15,0-13 0-15,9-8 8 16,-18-5-15-16,13-9 7 15,5 0 0-15,-9 0 15 16,0-29-6-16,0-5-2 16,4-3 16-16,-13-5-22 15,0-4 47-15,0-1-48 16,-31 4 3-16,4 9 9 0,-13 11-1 16,0 10-11-1,23 9 0-15,-10 4 2 0,5 4-13 16,13 35 11-16,9 12 0 15,0 11-8-15,0-3 13 16,0-8-5-16,18-8 0 16,13-18 9-16,-5-5-17 15,5-11 8-15,5-9 0 16,4 0-1-16,0-20 9 16,18-20-8-16,-14-2 0 15,14-4 18-15,0 4-20 16,-9 3 2-16,-9 2 0 0,-5 11-7 15,5 6 9 1,-22 12-2-16,4 8 0 0,-4 0 0 16,8 0-8-16,-3 17 8 15,3 5 0-15,-17 1-12 16,13-3 15-16,-13-3-3 16,-9-9 0-16,0-6 11 15,0-2-13-15,0 0 2 16,0 0 0-16,0-7 13 15,-31-15-12-15,-4-1-1 16,-5 3 0-16,0 6 10 16,13 4-18-16,9 8 8 15,-4 2 0-15,4 0-16 16,9 0 12-16,-13 34 4 16,22 9-5-16,0 10 13 15,0 1-12-15,0-3 4 0,14-6 0 16,30-10-7-16,-4-13 7 15,0-11 0-15,-13-11 0 16,4 0 15-16,-5-11-12 16,-8-20-3-16,13-9 5 15,-31 2-6-15,9-6 1 16,-9 2 0-16,0 2 6 16,0 9 8-16,0 8-10 15,-9 12-4-15,9 6 9 16,0 5-13-16,0 0 4 15,0 0-4-15,0 8-5 0,0 21 7 16,9 7 2-16,18 1 0 16,4 0 6-16,-13-1-15 15,4-5 9-15,-4-6 0 16,-1-7-7-16,1-7 18 16,-5-8-11-16,5-3 0 15,-9 0 9-15,22-14-3 16,-13-22-6-16,9-7 0 15,13-8 0-15,0 0 11 16,-5 3-11-16,5 2 0 16,-4 7 13-16,4 5-22 15,0 6 9-15,-5 5 0 16,5 9-12-16,0 2 18 0,-13 12-6 16,13 0 0-16,-14 0 0 15,14 6-12-15,-22 14 12 16,13 3 0-16,-22-1-13 15,-9 0 19-15,0-7-6 16,0-3 0-16,0-7 12 16,0-5-18-16,0 0 6 15,-9 0 0-15,-31 0 7 16,-9-12 0-16,14-8-7 16,-14 2 0-16,9 0 15 15,13 10-22-15,-4 2 7 16,5 6 0-16,17 0-15 0,9 6 8 15,-14 31 7 1,14 8-2-16,0 8 13 0,0 1-18 16,0-5 7-16,32-8 0 15,-6-9-13-15,14-13 9 16,18-19 4-16,9 0 0 16,8-10 12-16,14-31-10 15,-5-6-2-15,-8-2 0 16,-27-4 0-16,-9-4 8 15,-22-2-8-15,-10-4 31 16,-8-2-30-16,0 0 49 16,-26 9-47-16,-5 13 3 15,4 14 3-15,18 19-4 16,-4 10-5-16,13 0 0 16,0 47-14-16,0 27 14 0,0 14 0 15,0 2 1-15,0-4-11 16,0-4 14-16,22-9-4 15,5-2 0-15,-5-14 9 16,5-18-11-16,-10-13 2 16,6-15 0-16,-6-11-5 15,1 0 14-15,13-24-9 16,-4-12 2-16,13-3 16 16,-14 5-18-16,6 11 0 15,-15 6 1-15,14 15-12 16,-4 2 11-16,13 0 0 15,4 0-13-15,5 19 17 0,9 4-14 16,0-1 3-16,0 2-82 16,-18-6-32-16,-14 3-110 15,-8-15-158-15</inkml:trace>
  <inkml:trace contextRef="#ctx0" brushRef="#br0" timeOffset="-8070">5673 4260 635 0,'0'0'150'0,"0"0"-38"16,0 0-19-16,0 0-3 0,0 0-33 16,0 0-46-1,0 0 27-15,9-23-20 0,36 7 5 16,4-4 36-16,-1-3-51 15,-21 7 26-15,4 1-4 16,-22 4-28-16,0 8 37 16,-9 1-38-16,0 2 2 15,0 0-3-15,0 0 0 16,0 16 0-16,0 15-3 16,0 6 17-16,0 6-18 15,0 2 4-15,0 5 0 16,0 3-5-16,0 6 12 15,0-3-7-15,9 7 0 0,22-4 10 16,-13-5-16-16,4-15 6 16,5-5 0-16,-19-17-6 15,1-5 10-15,-9-7-4 16,0-2 0-16,0-3 11 16,0 0-18-16,-35 0 9 15,-14 0-2-15,-9 0 6 16,9 0 2-16,23 0-8 15,3 0 0-15,15 0 7 16,8 0-18-16,0 0 11 16,0-3-18-16,40-8 14 15,35-9-29-15,14-3-5 16,4-2-70-16,-8-1-113 16,-14 7-46-16,-5 5-408 0</inkml:trace>
  <inkml:trace contextRef="#ctx0" brushRef="#br0" timeOffset="-7620">6713 4667 446 0,'0'0'157'0,"0"0"-63"15,0 0 21-15,0 0-63 16,0 0-27-16,0 0 11 15,173-32-4-15,-106 19 21 0,0 3-16 16,4-2-24-16,-5 1 26 16,-21 6-36-16,-14-4 9 15,-5 3 10-15,-26 3-21 16,0-5 27-16,0-3 7 16,0-2-20-16,-26-3-6 15,-23-4-9-15,-9 3 0 16,-8-3 1-16,-1 6 11 15,9 1-12-15,18 3 0 16,31 6 6-16,0 0-9 16,9 4 3-16,0 0-5 15,0 6-3-15,40 14 10 16,9 5-2-16,18-2 0 0,8-1 8 16,-8 1-12-16,0 5 4 15,-10 3 0-15,-17 4-5 16,-13 2 16-16,-27 2-11 15,0 6 0-15,-40 4-10 16,-53-2 9-16,-14 0-137 16,-17-8-216-16</inkml:trace>
  <inkml:trace contextRef="#ctx0" brushRef="#br0" timeOffset="-6862">9925 4215 491 0,'0'0'164'0,"0"0"-8"16,0 0-13-16,0 0-40 15,0 0 1-15,0 0-36 0,-58-119-22 16,58 119 19 0,0 0-65-16,0 29 0 0,0 18 11 15,0 16-6-15,0 5 14 16,0 3-13-16,0 0 3 16,0 0 6-16,0-8-10 15,0-20-5-15,0-8 3 16,0-25 13-16,0-5-13 15,0-5 19-15,0 0 11 16,0-32 44-16,0-19-57 16,-31-14-19-16,13-12 3 15,1-5 9-15,17-11-13 16,-14-7 0-16,14-9 7 0,0 1-24 16,40 14 17-1,0 24 0-15,9 21-14 0,-13 22-4 16,13 18 8-16,0 9-20 15,8 0-58-15,-12 26-1 16,-5 16-71-16,-23 14-48 16,-17 12-35-16,0 10-188 15</inkml:trace>
  <inkml:trace contextRef="#ctx0" brushRef="#br0" timeOffset="-6496">9894 4479 252 0,'0'0'140'0,"0"0"20"0,0 0 12 15,0 0-4-15,0 0-103 16,0 0-39-16,67 8 28 16,-1-28-35-16,32-2 43 15,18-9-8-15,-1 2-31 16,-13-3 28-16,5 7-36 16,-32 0-10-16,-26 8 38 15,-9 3-40-15,-31 6 31 16,-9 4 10-16,0 4-33 15,0 0 44-15,0 0-55 16,0 0 5-16,0 0-13 16,0 6-9-16,0 23 17 15,-18 11 0-15,5 2 17 0,13 1-21 16,0 2 4-16,22 0 0 16,27-6-11-16,4-8 11 15,5-7-12-15,-9-13-31 16,-9-9-73-16,-22-2-38 15,-9 0-76-15,-9-33 5 16,0-13 9-16,0-11-95 16</inkml:trace>
  <inkml:trace contextRef="#ctx0" brushRef="#br0" timeOffset="-6206">10814 4182 22 0,'0'0'344'0,"0"0"-222"15,0 0 11-15,0 0 41 16,-116-153-101-16,98 136 21 15,10 8-26-15,8 4-38 0,-9 5 22 16,9 0-47-16,0 0-2 16,0 2-3-16,0 19 2 15,0 4-2-15,0-7 0 16,17 0 0-16,10-9-5 16,-5-9 8-16,5 0-3 15,4 0 15-15,-4-11-8 16,4-15 27-16,-13-2-5 15,-10 0-18-15,-8 2 19 16,0 6-30-16,-26 9 0 16,-14 8-4-16,-9 3-39 15,13 3-33-15,-4 32-50 16,40 10-74-16,0 2-59 0</inkml:trace>
  <inkml:trace contextRef="#ctx0" brushRef="#br0" timeOffset="-5399">11262 4363 609 0,'0'0'195'0,"0"0"-66"16,0 0-2-16,0 0-2 15,0 0-73-15,0 0-8 16,0-88-37-16,0 88 5 0,0 0-24 15,14 17 6-15,4 17 6 16,-1 5-7-16,14 7 15 16,-13 4-8-16,0 1 0 15,4-8 5-15,-4-18-21 16,-9-13 7-16,0-12 4 16,0 0-8-16,4-17 25 15,5-20-12-15,-1-3 0 16,6 1 12-16,-6 4-16 15,1 10 4-15,0 9 0 16,-5 10-10-16,14 6 10 16,-9 0 0-16,13 0-2 15,4 8 1-15,5 15-8 16,0 3 9-16,-4 1 0 16,13-4-7-16,-9 0 9 0,9-12-2 15,-14-5 0-15,5-6 10 16,-13 0-6-16,4-6-4 15,-4-22 0-15,-10-6 1 16,-3-8 11-16,-14 2-7 16,0-2 18-16,0 5-21 15,-23 2 35-15,-12 4-26 16,-5 11-10-16,13 10 24 16,5 10-25-16,4 0 0 15,0 5-1-15,-4 32-2 16,13 12-2-16,0 1 5 15,9 4 0-15,0-9-16 0,18-5 16 16,13-15-2-16,5-13-2 16,4-12-3-16,0 0 4 15,-5-6 3-15,5-25 0 16,-13-12 1-16,13-8 5 16,-9-8-6-16,-13-3 14 15,0-7-9-15,-18-4 19 16,0-3-11-16,0 6-13 15,0 10 34-15,-18 17-33 16,9 20 9-16,-13 17 2 16,13 6-11-16,9 21-2 15,0 37-6-15,0 22 7 16,0 11-7-16,40-7 7 0,18-4 0 16,8-10-2-1,19-10-13-15,12-12-29 0,37-17-79 16,30-14-86-16,18-17-52 15,0 0-410-15</inkml:trace>
  <inkml:trace contextRef="#ctx0" brushRef="#br0" timeOffset="-4321">14044 4031 634 0,'0'0'203'16,"0"0"-23"-16,0 0-65 15,0 0 6-15,0 0-79 16,0 0-34-16,0 6 4 16,-23 39 5-16,-3 14-9 15,8 7-8-15,-13-4 16 16,13-3-17-16,9-8 1 15,-4-10 0-15,13-19-2 16,0-15 8-16,0-3-6 16,0-4 11-16,0 0-2 15,0-17 50-15,0-31-43 0,0-14-5 16,22-14-14 0,5-7 8-16,13-4-5 15,-23-4 0-15,15 12 12 16,-24 11-17-16,10 17 5 0,-9 20 0 15,-9 13-8-15,9 10 8 16,22 8-2-16,-4 0-1 16,22 45-11-16,8 26 2 15,-17 20 12-15,-13 5 0 16,-18-2-9-16,13-16 16 16,-13-9-7-16,-9-12 0 15,9-18 8-15,0-14-27 16,-9-10-8-16,0-13-55 15,0-2 31-15,0 0-6 0,-18-14 15 16,-31-20-23-16,-9-6 11 16,1 2 31-16,-10 3-16 15,0 9 31-15,18 6-7 16,-8 12 10-16,21 8-11 16,5 0 15-16,22 0 2 15,0 0-8-15,9 8 7 16,9 12 0-16,58-5 8 15,31-7-4-15,13-8 12 16,17 0 22-16,-16-11-17 16,-15-18 36-16,-21-7-6 15,-10-1-16-15,-17-3 37 16,-9-5-32-16,-31-1 13 0,0-1-11 16,-9-2-38-16,0 7 39 15,-18 8-38-15,-13 9 10 16,5 11-15-16,-6 8 0 15,6 6-5-15,-5 8-3 16,4 37 4-16,-13 18 4 16,22 10 0-16,18 4 2 15,0-3-10-15,0-10 8 16,18-13 0-16,22-11-6 16,0-18 8-16,13-13-2 15,18-9 0-15,5 0 2 16,0-27-3-16,8-13 1 15,-13-6 0-15,-27-11 5 0,-4-2 8 16,-13-8-13-16,-27-4 7 16,0 0 3-16,0 5 4 15,-44 13-13-15,-5 13 3 16,18 15 8-16,13 16 1 16,0 9-14-16,18 11 1 15,-9 40-18-15,-4 25 9 16,4 16 9-16,9-2 0 15,0-8-7-15,22-8 14 16,14-12-7-16,22-14 0 16,8-14 12-16,23-14-28 15,4-14 16-15,5-6-46 0,-31 0-12 16,-18-6-128 0,-41-25-87-16,-8-14-490 0</inkml:trace>
  <inkml:trace contextRef="#ctx0" brushRef="#br0" timeOffset="-3587">16598 4145 469 0,'0'0'206'0,"0"0"-67"16,0 0-8-16,0 0-49 15,0 0-10-15,0 0-8 16,0-106-54-16,58 106-1 16,31 15-9-16,22 19 0 15,4 9-6-15,1-2 6 16,-27-4 0-16,-23-5-1 0,-30-9 9 16,-14-6-13-1,-22-12 5-15,0-5-17 0,0 0 16 16,-40 0-16-16,-9-4 17 15,0-18 4-15,23-1 14 16,-5-5-25-16,22 1 7 16,9-5 0-16,0-7-10 15,0-8 9-15,49 0-3 16,17-2-6-16,1 13 13 16,-9 9-3-16,-1 9 0 15,-25 12 3-15,-6 6-16 16,5 0 13-16,-13 0 0 0,0 20-9 15,-9 9 11 1,0 9-2-16,4 6 0 0,-4-2 6 16,0-5-13-16,0-11 7 15,8-7 0-15,-3-8-3 16,12-5 15-16,-17-6-12 16,9 0 11-16,4 0-4 15,-4-20 54-15,13-11-29 16,-13-7-11-16,-18-3 23 15,0 1-43-15,0 1 17 16,-31 2-18-16,-14 11 1 16,5 6-11-16,14 9 10 15,12 8-60-15,14 3-74 16,14 0-209-16,39 0-271 16</inkml:trace>
  <inkml:trace contextRef="#ctx0" brushRef="#br0" timeOffset="-2057">18180 3565 802 0,'0'0'175'16,"0"0"-57"-16,0 0 52 15,0 0-86-15,0 0-36 16,0 0-23-16,-58-89-25 15,58 135 0-15,-9 18-7 0,9 16 24 16,0 5-14-16,0 0-3 16,0 2 0-16,0-7-5 15,0-15 9-15,0-11-4 16,0-17 0-16,0-12 7 16,0-14-23-16,0-7 16 15,0-4-8-15,9 0-5 16,0-32 13-16,-9-13 0 15,0-9-5-15,0 0-17 16,-18 1 20-16,-22 10-14 16,5 6 7-16,-5 15-6 15,9 10 9-15,31 7 6 16,-9 5-8-16,9 0 3 16,0 0 3-16,9 2-12 0,31 21 14 15,17 0-10-15,28-6 12 16,4-8-2-16,-5-7 0 15,-8-2 12-15,-19 0-7 16,-8 0-5-16,-27 0 2 16,-13 0 29-16,0-2-22 15,-9-2 7-15,0 2 8 16,0-1-14-16,0 3-20 16,-40 0 9-16,-9 0-16 15,-17 5 14-15,21 18 3 16,-13 3-1-16,18 2-3 0,32-3-19 15,-1 0 20 1,9-4-10-16,0-7-33 0,9-6 39 16,26-8-32-16,-4 0 37 15,18 0-14-15,-13-8 32 16,-5-12-15-16,-5 3-1 16,-3 1 7-16,-15 3-10 15,-8 5 4-15,0 2-1 16,0 4 15-16,0 2-11 15,0 0-8-15,0 0 1 16,9 22-12-16,0 10 8 16,22-4 7-16,-4-3 0 15,13-7-6-15,4-10 14 0,23-8-8 16,4 0 0 0,5-3 11-16,-10-28-6 0,1-11-1 15,0-9-3 1,-19-12 43-16,-21-7-28 0,-5-10 45 15,-22-2-27-15,0 0-30 16,-22 8 45-16,-13 15-37 16,3 19-6-16,15 18 24 15,8 16-19-15,0 6-11 16,-4 2 0-16,-5 41-10 16,9 19 4-16,0 15 6 15,9 2 0-15,0 3-6 16,0-3 9-16,36-5-3 15,-5-6 0-15,-5-17-25 0,5-14-5 16,-13-15-48-16,0-10-21 16,-5-12 29-16,-4 0-38 15,0-26 54-15,-9-17-87 16,0-7 41-16,-9 2 37 16,-40 0-9-16,0 7 37 15,1 8 35-15,30 11 32 16,9 7 51-16,9 7 2 15,0 5-37-15,0 3 10 16,18 0-58-16,39 0 3 16,32 0 21-16,5 0-21 15,3 0 32-15,-21 0 16 16,-18 0-17-16,-9 0 34 16,-14-3-26-16,-4 0-7 15,-22 0 29-15,0 3-40 0,-9 0 10 16,0 0-26-1,0 0 2-15,0 12-15 0,0 16 5 16,9 8 0-16,-9 1 17 16,0 0-10-16,9 1-7 15,-9-8 0-15,0-2 15 16,0-7-22-16,0-4 7 16,0-9-49-16,0-2-11 15,0-3-76-15,0-3-13 16,13-6 34-16,-4-30-144 0,-9-17 54 15,0-5-34 1,0-5 83-16,0-2 156 0,0 0 76 16,0 0 87-16,-9 4 41 15,-13 1-86-15,4 8 11 16,0 13-24-16,-4 11-41 16,4 13 26-16,9 7-38 15,1 8-32-15,-1 3-20 16,-5 31 7-16,5 3-7 15,9-1 0-15,0-4 7 16,0-7-10-16,40-5 3 16,-4-10 0-16,4-5 4 15,0-5 10-15,-13 0-8 16,-5 0-6-16,-13-18 13 16,-9 1-26-16,0-3-10 0,0 6-123 15,-9 0-124-15</inkml:trace>
  <inkml:trace contextRef="#ctx0" brushRef="#br0" timeOffset="-1187">20335 3912 261 0,'0'0'369'0,"0"0"-199"0,0 0-11 16,0 0-70-16,26-164 18 15,-35 142-21-15,-17 5-46 16,-5 8 15-16,13 6-54 16,-9 3 6-16,5 3-14 15,-5 31 9-15,-4 11-2 16,13 10 0-16,1 1 15 15,8-5-23-15,9 0 8 16,0-12 0-16,9-10-10 16,17-9 13-16,14-12-3 15,-4-8 0-15,13 0 16 16,-18-8-9-16,4-21-7 0,-12-8 1 16,-6-5 3-16,-8-7 3 15,-9-1-7-15,0-1 0 16,0 6 17-16,-26 10-12 15,-6 13-5-15,15 8 2 16,-6 11-8-16,6 3 4 16,-1 0 2-16,-13 34-10 15,4 11 17-15,9 9-9 16,5 3 2-16,13-3 0 16,0-7-10-16,0-7 11 15,49-10-1-15,0-12 0 16,9-9 1-16,8-9-2 0,10 0 1 15,-10-6 0-15,-8-22 6 16,-18-8-4-16,0-2-2 16,-13-1 7-16,-1 5 6 15,-12 8-6-15,-5 9-6 16,-9 15 10-16,0 2-10 16,9 0-1-16,-1 0-9 15,1 2 6-15,14 26-9 16,-15 3 12-16,1 4 0 15,0-4 4-15,0-2-12 16,9-11 8-16,-5-3 0 16,-4-6-5-16,0-8 12 15,9-1-7-15,4 0 0 16,5-10 8-16,13-21-2 16,4-3-6-16,-4 2 0 0,0-2-5 15,-5 12 13-15,-12 5-8 16,3 12 0-16,-8 5 3 15,13 0-17-15,9 0 11 16,-4 16 3-16,4 5-15 16,-14-2 23-16,14-2-8 15,-13-3 0-15,-5-3-14 16,-4-5 14-16,-9-3-91 16,0 0-96-16,-9-3-42 15,0 0-237-15</inkml:trace>
  <inkml:trace contextRef="#ctx0" brushRef="#br0" timeOffset="-503">21770 4076 167 0,'0'0'188'15,"0"0"-85"-15,0 0 8 16,0 0-80-16,0 0-18 16,0 0-13-16,-94-62 15 15,94 60-6-15,0-4 5 16,0 0 8-16,-9-2 70 16,9-7-37-16,0 1-1 15,0-5 4-15,0-4-36 16,27-3 17-16,13-4-12 0,4-1 6 15,-4-4 13-15,0 1-24 16,-4 3 15-16,-14 6 12 16,-22 5-13-16,0 5 6 15,0 5-18-15,0 0-20 16,0 8-8-16,0 2 4 16,0 0-9-16,0 0 6 15,-13 0 0-15,4 12 3 16,0 10 0-16,9 7-10 15,0 7 4-15,18 1 6 16,31 2 0-16,-9 1-4 16,17 0 15-16,-21-3-11 15,4-4 0-15,-9-2 6 16,-31-8-13-16,0-5 7 16,0-4 0-16,0-6-9 0,-58-5 2 15,1-3 4-15,-10 0 4 16,9 0-1-16,18-6 6 15,40-23-6-15,9-7-69 16,107-17-149-16,26-10-380 16</inkml:trace>
  <inkml:trace contextRef="#ctx0" brushRef="#br1" timeOffset="25248">7002 6758 427 0,'0'0'145'15,"0"0"-129"-15,0 0-16 16,0 0 0-16,324-6 42 16,-62 6 30-16,89-17-53 15,80-12 6-15,40 4 4 16,18 8-24-16,-18 8 15 15,-23 9-20-15,23 0 3 16,36-10 0-16,48-11-1 0,27-7-2 16,22 0 0-16,1 2 5 15,-10 1-2-15,-22-1-3 16,-35-2 0-16,-81 5-6 16,-61 4 10-16,-112 4-4 15,-62 2 0-15,-80 0 7 16,-35 5-7-16,-40 3 0 15,-27 0-2-15,-23-1-4 16,-17 2-123-16,0 2-116 16</inkml:trace>
  <inkml:trace contextRef="#ctx0" brushRef="#br1" timeOffset="25928">12000 5399 406 0,'0'0'135'0,"0"0"-21"16,0 0 11-16,0 0-39 15,0 0-34-15,0 0-52 0,-9 0 12 16,9 68-10-16,0 28 12 15,0 29 0-15,31 22 34 16,5 28-16-16,30 26 3 16,5 34-4-16,-13 37-24 15,-13 40 18-15,3 50-25 16,-30 50 0-16,-18 44 55 16,-9 46 27-16,-48 22-38 15,12 11-32-15,-4-3-8 16,18-11 21-16,5-17-8 15,-6-23-2-15,24-30 18 16,8-44-28-16,0-40 21 16,0-32-10-16,31-35-14 15,13-67 3-15,14-62-5 0,0-69-3 16,-1-53-60-16,-17-49-170 16,-31-51-347-16</inkml:trace>
  <inkml:trace contextRef="#ctx0" brushRef="#br1" timeOffset="27812">8170 5735 597 0,'0'0'127'0,"0"0"31"15,0 0-50-15,0 0 1 0,0 0-37 16,0 0-51-16,0 0-6 16,-26-39-15-16,26 59-4 15,0 23 0-15,8 15 8 16,1 8 2-16,-9 5 1 16,9 2 2-16,-9-2-4 15,9-7-5-15,22-9 0 16,-4-12 0-16,22-15 6 15,8-14-6-15,1-11 0 16,9-3 1-16,0-12 6 16,-1-21-7-16,-17-10 2 15,-9 0 6-15,-13 1-3 0,-18 0-5 16,-9 0 6-16,0-2 0 16,0 13 3-16,-9 6-9 15,-18 17 2-15,5 2 2 16,4 6-4-16,-13 0-1 15,13 14-2-15,0 19 1 16,18 13-1-16,0 5 3 16,0-3-2-16,49-2-7 15,18-12 8-15,0-15-6 16,-1-7 2-16,10-12-13 16,-19 0 17-16,-8 0 1 15,0-26 0-15,-13-11 3 16,-5-8 1-16,-4-6-4 0,-19-6 14 15,6-5-10 1,-14 3 29-16,0 2 3 0,0 6-1 16,-14 9 12-16,-3 13-16 15,8 10-2-15,-9 10 3 16,18 6-29-16,0 3 11 16,0 6-14-16,0 39-12 15,0 26 7-15,0 20 5 16,0 10 0-16,0 10-3 15,9 11 12-15,0 16-9 16,-9 9 0-16,0 12 3 16,0 11-11-16,0-6 8 15,0-16-25-15,0-33 15 16,0-41-25-16,9-34 23 0,22-31 6 16,4-9-12-1,5-18 16-15,18-36 2 0,0-19 0 16,0-20 2-16,-14-7 3 15,-22-2-5-15,-22 9 0 16,0 11-11-16,-49 11 9 16,-17 15-17-16,-10 5 5 15,-4 6 14-15,22 8-19 16,14 8 19-16,13 12 0 16,31 6 2-16,0 2-12 15,0-2 1-15,49-14-27 16,35-10 20-16,23-10-9 15,17-6 25-15,-17-5 0 0,-14-1 4 16,-13-4-3-16,-27-8-1 16,-13 0 2-16,-22 5 35 15,-18-1-1-15,0 5 20 16,-9 12-11-16,-17 11-23 16,-14 14 17-16,22 15-20 15,0 8-14-15,5 0-5 16,-14 31 2-16,18 34-2 15,-13 23 0-15,13 6 9 16,9 2-12-16,0-5 3 16,49-7 0-16,9-7-8 15,-9-17 3-15,-14-13-29 0,5-18-53 16,-9-13-58-16,-13-16-39 16,-18 0-75-16,0-8-100 15</inkml:trace>
  <inkml:trace contextRef="#ctx0" brushRef="#br1" timeOffset="27959">9530 6078 487 0,'0'0'136'0,"0"0"-55"16,0 0-38-16,240-68 3 16,-94 49-22-16,14 5-23 15,-4 5-2-15,-32 6-20 0,-8 3-523 16</inkml:trace>
  <inkml:trace contextRef="#ctx0" brushRef="#br1" timeOffset="28870">13342 5563 703 0,'0'0'160'15,"0"0"-11"-15,0 0 5 16,0 0-73-16,0 0-56 15,0 0-25-15,-9 93 0 0,0-15 30 16,9 0-18-16,0 1-11 16,0-5 3-16,0-9 6 15,0-5-14-15,-9-18 4 16,0-14-104-16,-4-16-31 16,4-12-61-16,0 0 60 15,0-10 54-15,0-20-2 16,-9-12 84-16,-4-15 4 15,4-5-4-15,-13-15 9 16,14-2-6-16,-1-6 14 16,0-3 13-16,18 3 6 15,0 6 8-15,0 5 12 0,18 19 10 16,31 11-39-16,8 19-24 16,10 19 3-16,0 6-6 15,17 14 2-15,-8 34-2 16,-10 15 0-16,-17 11-3 15,-18 10-1-15,-31 6 4 16,0 2 0-16,-49-1 5 16,-17-10 0-16,8-13-5 15,9-17 0-15,22-20 3 16,19-11-1-16,8-11-2 16,0-8 0-16,17-1 6 15,32 0-4-15,9 0 1 0,9-16 12 16,17-9-15-16,-17-4 18 15,-10 11 1-15,-17 2 8 16,-22 10 39-16,-9 4-15 16,-9 2-4-16,0 0-25 15,0 0-22-15,0 0-1 16,0 20-9-16,9 14 10 16,13 2 3-16,-13 5 0 15,0-2-3-15,0-2 0 16,9-6 8-16,-5-9-9 15,-4-5 1-15,0-8-101 16,0-9-150-16,17-3-289 16</inkml:trace>
  <inkml:trace contextRef="#ctx0" brushRef="#br1" timeOffset="29158">13839 5520 256 0,'0'0'220'0,"0"0"-142"16,0 0-31-16,0 0-47 15,0 0 41-15,0 0 10 16,-18 63-34-16,50-46 11 16,3-9 5-16,14-6 40 15,-9-2 20-15,-13 0-17 0,-10-10 27 16,-8-16-45-1,-9-2-24-15,0-3 3 0,0 6-37 16,-35 4-11-16,-14 10 5 16,0 11-60-16,13 0-62 15,14 20-79-15,13 25-94 16</inkml:trace>
  <inkml:trace contextRef="#ctx0" brushRef="#br1" timeOffset="30247">14634 5917 614 0,'0'0'200'0,"0"0"-90"0,0 0 33 16,0 0-34-16,0 0-68 15,0 0-22-15,-191-128-19 16,174 128-5-16,8 12 0 15,-13 22 1-15,22 6-18 16,-9-4 15-16,9-7-40 16,0-10-26-16,9-10 28 15,31-9 25-15,0 0 20 16,-23 0 0-16,10 0 2 16,-5-12 20-16,-13 1 4 15,-9 2 31-15,0 4 8 16,0 5-19-16,0 0 0 15,0 0-46-15,0 40-17 16,0 25 17-16,0 14 1 0,0 17 12 16,0 3 6-16,0 6-17 15,0 0 19-15,9-1-21 16,22 4 1-16,-13 0 8 16,-9-6-4-16,-9-12-3 15,0-25-1-15,0-22 6 16,0-18-2-16,-27-19 1 15,-13-6-6-15,-27 0 27 16,1-31-27-16,-23-20 3 16,13-17 4-16,10-21-1 0,-1-9-12 15,36-9 2 1,31-1-19-16,0 6 4 16,80-3-27-16,4 9 24 0,1 9 15 15,4 4-3-15,-14 10 10 16,-17 8 0-16,-18 5 2 15,-13 3 7-15,-19 9-3 16,-8 3 22-16,0 8 32 16,0 10-33-16,0 3 23 15,-8 7-12-15,-1 8-18 16,0 6 15-16,0 3-33 16,0 0 0-16,-4 18-4 0,-5 35-14 15,9 21 16 1,9 11 0-16,0-1 5 15,0-1-9-15,40-12 4 0,-13-14 0 16,-10-18-5-16,6-14 7 16,-6-13-2-16,-8-12 0 15,0 0 0-15,22-3 2 16,-4-25-2-16,13-17 0 16,-4-4 5-16,4 4 3 15,-1-1-8-15,-12 16 0 16,-9 12 5-16,4 13-17 15,5 5 11-15,4 0-8 16,4 8 2-16,5 19-2 16,9-6 6-16,-13-3-10 15,-5-7-7-15,-4-5 13 0,-5-6 3 16,4 0 4-16,14-20 12 16,-13-16-9-16,4-17 4 15,-13-6 4-15,-9-6-10 16,-9-5 31-16,0-6-16 15,-9 2-3-15,-22 11 17 16,-5 15-16-16,14 23 14 16,4 11-8-16,9 11-15 15,9 3-10-15,0 28-8 16,0 40 7-16,0 22-8 16,27 12 17-16,13-3-3 15,18-11 0-15,0-11-9 16,-1-17-10-16,1-19-54 0,0-12-43 15,0-23-13-15,-14-6-86 16,-4-6-64-16,-31-30-211 16</inkml:trace>
  <inkml:trace contextRef="#ctx0" brushRef="#br1" timeOffset="30415">15323 5826 45 0,'0'0'511'16,"0"0"-370"-16,0 0 19 15,0 0-38-15,0 0-118 16,0 0 16-16,253-87-7 16,-119 64-13-16,-41 0 4 15,-4 4-4-15,-45-2-119 16,-22-1-258-16</inkml:trace>
  <inkml:trace contextRef="#ctx0" brushRef="#br1" timeOffset="35925">7904 7731 358 0,'0'0'407'0,"0"0"-284"16,0 0-58-16,0 0 28 15,0 0-57-15,0 0-25 16,0 0 51-16,9 119-10 16,-1-67-3-16,10 6-11 15,-4-2-30-15,3 2 19 16,-8-8-21-16,0-10-2 16,0-11 6-16,4-12 1 15,-13-9-11-15,0-5 1 0,0-3 4 16,0 0 20-16,0-9 30 15,0-22-37-15,-13-4 7 16,-5-14-21-16,9-5 13 16,0-11-17-16,1-6 13 15,8-5-17-15,0-4 4 16,0 9 0-16,0 12-8 16,0 13 15-16,17 18-7 15,1 15 0-15,13 13-16 16,14 0 13-16,3 13-19 15,10 30 2-15,-9 5 17 16,-9 3-31-16,-13 0 19 16,-18-3 4-16,-9-5-10 0,0-4 15 15,0-5-1 1,-18-8 6-16,-13-12-11 0,13-6 15 16,0-5-3-16,-4-3 0 15,13 0 10-15,9 0-5 16,0 0-5-16,0 0 0 15,0 0-6-15,22 0 4 16,14 3 2-16,31 12-2 16,-1 10 3-16,5 14-9 15,-4 7 8-15,-9 7 0 16,-14 4-9-16,-4-3 12 16,-22 2-3-16,-9-8 0 15,-9-5 10-15,0-12-12 16,-45-8 2-16,-21-9 0 0,-23-8 4 15,-18-6 4-15,14 0-8 16,-5 0 0-16,23-14 8 16,17-9-20-16,31 0 3 15,27-5-62-15,0-3-29 16,45-6-163-16,52-9-37 16,10 4-253-16</inkml:trace>
  <inkml:trace contextRef="#ctx0" brushRef="#br1" timeOffset="36653">8965 7882 501 0,'0'0'198'0,"0"0"-58"0,0 0 1 15,0 0-41-15,0 0-38 16,0 0 5-16,-115-94-32 15,88 94-19-15,-13 0-12 16,14 29 4-16,-14 11-8 16,22 7 0-16,-4 1 0 15,22 3-4-15,0 0 4 16,13 0 0-16,54-5-6 16,17-8 12-16,14-6-9 15,13-19 3-15,-4-9 0 0,-1-4 3 16,-21 0-2-1,-19-22-1-15,-26-7 15 0,-13-2-11 16,-14-3 18-16,-13-3 33 16,0-2-25-16,0 2 27 15,-31 9-30-15,4 7-12 16,-4 11 20-16,14 6-32 16,17 4 9-16,-9 0-12 15,9 37-7-15,0 14-3 16,0 14 10-16,0 0 0 15,26 4-6-15,5-8 13 16,-13-4-7-16,9-14 0 16,-5-15-9-16,-4-14 0 15,-18-8 7-15,0-6 2 16,0 0 15-16,0-11-11 0,0-23 5 16,-9-12-9-1,-22-5 9-15,13-5-8 0,9-4-1 16,0-2 0-16,9 5-6 15,0 4 9-15,9 10-3 16,31 15 0-16,-13 17-1 16,22 11-11-16,-9 0 9 15,4 8 0-15,5 23-10 16,-9 9 4-16,-13 8 7 16,4 9-1-16,-14 0 5 15,-8 2-9-15,0-2 7 16,-9-13 0-16,0-1-10 0,-9-9 8 15,-39-9-10-15,-10-4-27 16,-9-11-42-16,9-4 22 16,14-6-42-16,13 0-34 15,31 0-35-15,0 0-130 16</inkml:trace>
  <inkml:trace contextRef="#ctx0" brushRef="#br1" timeOffset="37097">10325 8012 548 0,'0'0'276'0,"0"0"-115"0,0 0-29 16,0 0 4-16,0 0-82 16,0 0-13-16,0 8-41 15,0 26 3-15,0 11 13 16,0 3-12-16,0 3-4 15,-9 0 8-15,0 0 2 16,0-5-7-16,-13-12-3 16,13-15 2-16,9-7-9 15,-9-10 12-15,9-2-5 16,0 0 28-16,-9-10-21 16,1-21 42-16,-1-12-31 15,9-8-17-15,0-9 20 0,0-2-20 16,0-6-1-16,0 3 1 15,0 0 12-15,26 6-13 16,-8 13 0-16,13 15 4 16,9 22-20-16,-4 9 14 15,13 4 2-15,8 36-13 16,-8 7 2-16,-4 9 9 16,-5 4-16-16,-23-6-37 15,15-4 23-15,-24-7-62 16,10-6-77-16,-9-11-44 15,-9-7-142-15</inkml:trace>
  <inkml:trace contextRef="#ctx0" brushRef="#br1" timeOffset="37276">10116 8204 343 0,'0'0'153'0,"0"0"-31"16,0 0 14-16,0 0-96 15,0 0 36-15,0 0 12 16,267-23-40-16,-134 1-2 16,-9-1-46-16,-35 6-24 15,-40 0-285-15</inkml:trace>
  <inkml:trace contextRef="#ctx0" brushRef="#br1" timeOffset="40711">8010 9164 568 0,'0'0'143'0,"0"0"-11"0,0 0-44 16,0 0 24-16,0 0-17 15,0 0-45-15,0-79 13 16,-22 73-34-16,4 6-10 16,-13 0-13-16,-4 0 1 15,-5 8-7-15,-9 18 0 16,13 11 4-16,-13 5-10 15,23 9 6-15,-5 3 0 16,22 5-5-16,9-5 4 16,0 0 1-16,26-11-1 15,32-10 4-15,9-13-5 0,22-10 2 16,-14-10 0-16,10 0 2 16,-5 0 4-16,-14-16-6 15,-8-3 24-15,-22-1-8 16,-14 6 19-16,-13 5-16 15,-9 4-9-15,0-1 34 16,0-3-35-16,0-3 8 16,0 8-4-16,0-2-13 15,0 6 15-15,0 0-15 16,0-3 0-16,0 3 0 16,0 0 0-16,0 0 0 15,0 0-2-15,0 0 6 16,0 0-4-16,0 0 0 0,0 0 1 15,0 0 0-15,0-3 0 16,0-2-1-16,0-1 10 16,0 0 3-16,0 4-13 15,0 2 0-15,0 0 7 16,0-4-3-16,0 4-4 16,0 0 0-16,0 0-1 15,0 0 9-15,0 0-8 16,0 0 0-16,0 0 4 15,0 0-13-15,0 0 9 16,0 0 0-16,0 0-9 16,0 0 13-16,0 0-4 15,0 0 0-15,0 0 7 16,0 0-13-16,0 0 6 0,0 0 0 16,0 0-3-16,0 0 7 15,0 0-4-15,0 0 0 16,0 0 11-16,0 0-13 15,0 0 2-15,0 0 0 16,0 0-9-16,0 0 20 16,0 0-11-16,0 0 0 15,0 0 7-15,0 0-5 16,0 0-2-16,0 0 0 16,0 0-6-16,0 0 1 0,0 0 2 15,0 0 2 1,0 21-6-16,0 15 4 0,0 9 3 15,0 2 0-15,0-6-7 16,0 2 15-16,0-1-8 16,0-11 0-16,0-8 6 15,0-9-12-15,0-9 6 16,0 0 0-16,0-1 0 16,0-4 9-16,0 0-8 15,0 0 12-15,0 0-10 16,0-17 34-16,0-22-37 15,0-6 0-15,0-15-3 16,0-13 3-16,0-7 0 16,0 0 0-16,8 7 11 15,1 18-16-15,0 17 5 0,0 15 0 16,-9 11-8-16,0 7 8 16,13 5-6-16,23 0 3 15,13 17-17-15,9 23 15 16,8 8 5-16,-8 8-6 15,-9 4-4-15,-14-3 3 16,5-1 7-16,-13-8-8 16,-14-5-3-16,-4-4 10 15,-9-4-14-15,0-8-7 16,-22-2 19-16,-31-4-37 16,-18-2-19-16,4-1-14 15,0-7-64-15,19-3-13 0,21 1-24 16,18-3-121-16</inkml:trace>
  <inkml:trace contextRef="#ctx0" brushRef="#br1" timeOffset="42248">9272 9397 588 0,'0'0'168'16,"0"0"-81"-16,0 0 19 0,0 0-3 15,0 0 8-15,0 0-37 16,-58-46-36-16,58 46 0 16,0 0-34-16,0 0-6 15,0 37 2-15,0 17 0 16,-17 11 15-16,8 8-12 15,-22-2-1-15,13-4 9 16,0-3-2-16,5-14-9 16,4-16 0-16,9-14 7 15,-9-14-8-15,9-6 4 16,0 0-2-16,0 0 69 16,0 0-20-16,0-23 6 0,0-19-45 15,0-11-5 1,0-5 8-16,0-7-14 0,0 2 0 15,0 7-3-15,0 11 10 16,0 14-7-16,0 8 0 16,0 11 6-16,0 6-14 15,0 4 8-15,9 2-2 16,-9 0-10-16,0 0 5 16,0 0 7-16,0 0-2 15,0 0 3-15,0 0-6 16,0 0 5-16,0 0 0 15,0 0-5-15,0 0 9 16,0 0-4-16,0 0 0 16,0 0 7-16,0 0-8 15,0 0 1-15,0 0 0 0,9 0-3 16,-9-3 5-16,0 3-2 16,0 0 0-16,0 0 8 15,0 0-11-15,0 0 3 16,0 0 0-16,0 0-3 15,0 0 3-15,0 0 0 16,0 0-2-16,0 0 12 16,0 0-10-16,0 0 0 15,0 0 0-15,0 0-7 16,0 0 7-16,0 0 0 16,0 0-3-16,0 0 12 15,0 0-9-15,0 0 0 0,0 0 1 16,0 0-8-1,0 0 7-15,0 0 0 0,0 0-3 16,0 0 7-16,0 0-4 16,0 0 0-16,0 0 2 15,0 0-11-15,0 0 9 16,0 0 0-16,0 0-7 16,0 0 13-16,0 0-6 15,0 0 0-15,0 0 3 16,0 0-11-16,0 0 8 15,0 0 0-15,0 0-8 16,0 0 18-16,0 0-10 16,0 0 0-16,0 0 5 0,0 0-10 15,0 0 5 1,0 0 0-16,0 0-6 0,0 0 12 16,0 0-6-16,0 0 0 15,0 0 6-15,0 0-11 16,0 0 5-16,0 0 0 15,0 0-7-15,0 0 14 16,0 0-7-16,0 0 0 16,0 0 4-16,0 0-7 15,0 0 3-15,0 0 0 16,0 0-6-16,0 0 14 16,0 0-8-16,0 0 0 15,0 0 6-15,0 0-11 16,0 0 5-16,0 0 0 0,0 0-7 15,0 0 7-15,0 0 0 16,0 0 0-16,0 0 3 16,0 0-9-16,0 0 6 15,0 0 0-15,0-3-3 16,0 3 10-16,0-2-7 16,0-6 0-16,0-1 5 15,0 0-12-15,0 4 7 16,0 2 0-16,0 3-4 15,0-3 8-15,0 0-4 16,0 0 0-16,0-3 5 16,0-2-7-16,0-1 2 15,0-2 0-15,0-3-14 0,13 1 13 16,-4-2 1-16,0 3-4 16,9 7-4-16,-10 2 0 15,6 3 8-15,4 0-8 16,8 0-3-16,5 20 7 15,-4 13 4-15,4 16-2 16,-4 4 5-16,4 7-6 16,-13 3 3-16,8-4 0 15,-12-3-6-15,3-7 6 16,1-10 0-16,0-8-1 0,-5-9 8 16,-4-7-8-1,0-7 1-15,-9-4-13 0,0-2 6 16,0-2-76-16,0 0-12 15,-31 0-2-15,-14 0-141 16,-12-19-17-16,-10-7-89 16</inkml:trace>
  <inkml:trace contextRef="#ctx0" brushRef="#br1" timeOffset="43066">8997 9605 306 0,'0'0'130'0,"0"0"-17"16,306-22 17-16,-195 9 10 16,5-5-65-16,-19 4 9 0,-12 2-28 15,-27-2-4-15,-1 3 12 16,-17-1-34-16,-13 1 14 16,-5 5 1-16,-13 1-21 15,0-2 24-15,-9 3-23 16,0-5 1-16,0-3 17 15,0-2-31-15,0 3 12 16,0 0-4-16,0 5-19 16,0 2 21-16,0 4-22 15,0 0 0-15,0 0-9 16,0 0-5-16,0 21 8 16,0 19 0-16,0 11 5 15,0 8-3-15,0-4 4 16,0-5 0-16,0-4-5 0,0-13 9 15,0-10-4-15,0-6 0 16,0-11 7-16,0-4-5 16,0-2-1-16,0 0-1 15,0 0 29-15,0 0-17 16,0-31 12-16,-9-12-19 16,0-13 2-16,9-9-2 15,0-11-5-15,0-1 0 16,0 1-4-16,18 5 6 15,0 14-2-15,-9 18 0 16,22 19 2-16,-5 12-11 16,14 8 9-16,9 2-5 15,-4 33-9-15,-14 11 4 0,-13 0 0 16,-18 5 2 0,0-5-37-16,0-3 27 0,-18-7-6 15,-13-5-5-15,13-5 26 16,0-7-11-16,9-13 5 15,9-4 5-15,0-2-1 16,0 0 5-16,0 0 0 16,0 0 3-16,9 0-3 15,18-2 0-15,13-4 0 16,-5 1 0-16,14 2 8 16,0 3-8-16,0 0 0 15,0 12-1-15,-5 13-7 0,-4 7 8 16,0 4 0-16,-22 6-5 15,-9-2 7-15,-9 1-4 16,0 3 2-16,-27-5 0 16,-39-4-8-16,-14-13 8 15,-14-7 0-15,5-13-1 16,-4-2-1-16,18 0-51 16,-5-17-115-16,13-11-99 15,-9-6-338-15</inkml:trace>
  <inkml:trace contextRef="#ctx0" brushRef="#br1" timeOffset="67240">7873 10726 852 0,'0'0'205'16,"0"0"-10"-16,0 0-60 0,0 0-55 16,0 0-26-16,0 0-15 15,0 0-21-15,0-33 0 16,0 44-18-16,0 31-1 15,0 18-1-15,0 8 4 16,8-1 2-16,15-7-4 16,-14-6 4-16,-1-12-4 15,-8-13 0-15,9-9 0 16,-9-11 0-16,0-9 2 16,0 0-2-16,0 0 14 15,0-7-8-15,0-30 35 16,0-19-24-16,0-12-17 0,0-8 4 15,0-7-2 1,0-4-2-16,0 4 0 0,0 16 5 16,0 16-6-16,0 26 1 15,0 16-1-15,0 9-4 16,0 0-6-16,31 9-12 16,5 22 16-16,22 11-12 15,-9 9 9-15,-1 5 3 16,10 12-1-16,-9 0 4 15,-13 1 1-15,4-10 3 16,-14-9-6-16,-17-10 4 16,4-14 1-16,-13-9 0 15,0-7-7-15,0-2 7 16,-40-1-3-16,-26-1 4 16,-1-3 0-16,-8-1-25 0,17-2-4 15,18 0-24 1,22 0-39-16,18 0-30 0,0 0-55 15,27 0-18-15,48-11-70 16,14-17-152-16</inkml:trace>
  <inkml:trace contextRef="#ctx0" brushRef="#br1" timeOffset="67669">8632 10908 404 0,'0'0'220'0,"0"0"-16"15,0 0-34-15,0 0-3 0,0 0-49 16,0 0-43-1,0-57-32-15,0 57-14 0,0 0-29 16,0 20 0-16,0 20-1 16,0 8 3-16,0 0 4 15,0 0-6-15,-13-8 2 16,13-9-2-16,-9-9 8 16,9-8-8-16,0-5 0 15,0-9 3-15,0 0 4 16,0 0 10-16,0 0 21 15,-9 0 15-15,0-29-14 16,0-16-28-16,9-11-6 16,0-18-2-16,0-9 1 15,0-1-4-15,18 1 0 16,-9 20 1-16,13 14 3 0,-13 20-4 16,0 18 0-16,0 11-7 15,9 0 4-15,22 11-15 16,9 29 9-16,-1 16 8 15,-12 7-5-15,4 5-2 16,-13-3-1-16,4-2-12 16,4-12-34-16,5-12-53 15,9-11-71-15,-22-11-57 16,4-11-33-16,-22-6-110 16</inkml:trace>
  <inkml:trace contextRef="#ctx0" brushRef="#br1" timeOffset="68479">8619 10973 122 0,'0'0'266'0,"0"0"-93"16,0 0-2-16,0 0-25 15,0 0-56-15,0 0-60 16,31-37 16-16,36 26 10 16,-1-1 14-16,10 4-6 15,4-3-12-15,-5 1-12 16,1 3 1-16,-9-2-18 15,-27-1-1-15,-14 9 8 16,5-5-11-16,-31 6 14 16,9-2 0-16,-9 2-12 15,0 0 11-15,0 0-21 16,0 0-1-16,0 0 4 16,0 0-14-16,0 0-3 0,0 28-8 15,0 14 11-15,0 9-4 16,0 0 4-16,0-6 0 15,9-5-1-15,0-9 6 16,-9-11-6-16,9-9 1 16,-9-8 0-16,0-3 4 15,0 0-1-15,0 0 6 16,0-16 12-16,0-19-19 16,-9-7 6-16,0-7 0 15,0-10-6-15,9 0 2 16,0-7-4-16,0 7 0 15,9 8-2-15,22 11 4 0,-13 12-2 16,9 11 0-16,4 11-8 16,-5 6 7-16,14 0-11 15,-4 0-6 1,-5 20 12-16,-13 15-13 0,4 7 7 16,-22 3 2-16,0 6-8 15,0 0 18-15,-40-6-11 16,0-5-1-16,4-15 10 15,14-9-10-15,4-11 12 16,18-5 4-16,0 0-4 16,0 0 14-16,0 0-8 15,9-15 1-15,31-7-6 16,9-7 1-16,-4 9-2 0,12 9 0 16,1 11-5-16,0 0 4 15,-9 9-5-15,8 27 3 16,-8 11 1-16,-13 5-1 15,-5 2 3-15,-22-3-4 16,-9-3 3-16,0-8 1 16,0-6 0-16,-40-6-2 15,-27-11-1-15,-8-9 3 16,-10-8 0-16,-4 0 4 16,5 0-4-16,26-22-1 15,18-6-15-15,31-3-35 16,9-9-30-16,32-8-61 15,52-3-192-15,14 0-358 16</inkml:trace>
  <inkml:trace contextRef="#ctx0" brushRef="#br1" timeOffset="68796">10209 10797 703 0,'0'0'208'0,"0"0"14"15,0 0-40-15,0 0-102 16,0 0-4-16,0 0-28 16,-159-125-16-16,127 123 10 15,15 2-26-15,-14 0-4 16,13 0-2-16,0 17-10 16,0 28-4-16,5 18 4 0,13 10 0 15,0 6-1-15,13-3 1 16,32-4 0-1,4-12 2-15,8-17-1 0,19-11-1 16,13-19 1-16,13-8 0 16,-13-5 9-16,4 0-10 15,-26-18-1-15,-36-14-18 16,-31-1-77-16,-76-9-198 16</inkml:trace>
  <inkml:trace contextRef="#ctx0" brushRef="#br1" timeOffset="73827">8317 12762 741 0,'0'0'169'0,"0"0"0"15,0 0 14-15,0 0-71 16,0-161-21-16,0 144-26 16,0 9-31-16,0 3 17 15,0 5-26-15,0 0-19 16,0 0 2-16,0 24-8 16,0 23 0-16,0 19-1 15,-13 5 6-15,4-3-1 16,-9-4-4-16,9-6 0 15,0-16 3-15,-4-10-1 0,4-16-2 16,9-10 0-16,0-6 8 16,0 0-3-16,0-22 6 15,0-27-3-15,0-27-3 16,0-12-4-16,0-2-1 16,0-8 0-16,22 9 7 15,-4 6-7-15,0 21 0 16,-9 31 1-16,4 17-9 15,-4 14 7-15,17 8-15 16,14 37 5-16,18 22 8 16,-13 8-1-16,3 4 4 15,-8-2-18-15,-4-9 15 16,13-9-47-16,0-7-13 0,-9-16-22 16,-14-9-74-16,-8-12-69 15,-18-6-75-15,0-9-149 16</inkml:trace>
  <inkml:trace contextRef="#ctx0" brushRef="#br1" timeOffset="74580">8179 12901 32 0,'0'0'396'0,"0"0"-248"16,0 0 16-16,0 0-48 16,0 0-73-16,0 0 31 15,182-26 19-15,-26 6-25 16,4-5-8-16,-5 0-15 0,-30-7-3 15,-32 9 18 1,-22 7-19-16,-44 4 11 0,-18 7 2 16,-9 5-19-16,0 0 13 15,0 0-21-15,0 0-6 16,0 0 5-16,0 0-24 16,0 0-4-16,-9 0 2 15,-9 23-14-15,9 19 14 16,-22 12 0-16,13 3 1 15,9-4-2-15,9-5 3 16,-13-17-2-16,13-5 0 16,0-12 6-16,0-11-8 0,0-3 2 15,0 0 0 1,0 0 14-16,0-17-12 0,0-25 8 16,0-18-10-16,0-3 4 15,31-8-8-15,-4 4 4 16,4-4 0-16,9 9-3 15,-14 13 5-15,1 18-2 16,4 15 0-16,-4 16-13 16,4 0 10-16,4 5-12 15,-3 29-9-15,8 9 17 16,-23 2-20-16,-8 4 10 16,-9-4 6-16,0-6-8 15,0-5 18-15,0-11-7 16,-18-9-3-16,-4-6 6 15,4-5 8-15,10-3-3 16,-1 0 7-16,9 0-3 0,0 0 0 16,0 0-3-16,0 0 5 15,0 0-12-15,9 0 1 16,39 0-1-16,10 8-3 16,9 12 9-16,-9 6-1 15,-1 5-5-15,-21 5-5 16,4 7 7-16,-31-3 0 15,-9 2 4-15,0-10-5 16,-18-7 5-16,-40-11 0 16,-17-8 1-16,-14-6 4 15,-4 0-3-15,4 0-2 16,13-20 0-16,27-3-3 16,14-5-16-16,21-3-15 0,14-14-35 15,58-4-171-15,58-1-166 16</inkml:trace>
  <inkml:trace contextRef="#ctx0" brushRef="#br1" timeOffset="75287">10058 12805 326 0,'0'0'443'15,"0"0"-256"-15,0 0 3 16,0 0-42-16,0 0-60 0,0 0-22 15,0 0-39 1,-164-110-5-16,137 112-22 0,-13 29 7 16,0 20-13-16,14 6 6 15,17 0 0-15,9-1-3 16,0-8 5-16,35-8-2 16,36-12 0-16,5-11-4 15,8-17 0-15,-8 0 4 16,4 0 0-16,-13-31 7 15,-19 0-2-15,-12-7 5 16,-14-6 24-16,-13 1-10 16,-9-2 24-16,0 2-14 15,0 12-3-15,-22 11 10 0,13 12-22 16,0 2 6 0,9 6-13-16,-9 0-12 0,0 17-4 15,0 29-18-15,-4 13 22 16,4 12 5-16,9 0-4 15,0 7-1-15,0-4 0 16,9-11 5-16,13-13-6 16,5-25 1-16,-18-13-1 15,4-12-5-15,-13 0 12 16,9 0-6-16,-9-30 19 16,18-22-19-16,-18-16 9 15,0-6-9-15,0-4 1 0,0-8-1 16,0 7 1-1,0 3-1-15,0 16 0 0,0 15 4 16,0 20-4-16,0 11 0 16,0 10-5-16,0 4 0 15,27 0-16-15,21 25 17 16,10 19-6-16,0 6 6 16,0 13 4-16,-1 6 0 15,10 6 0-15,-9-7-6 16,-9-3 6-16,-23-8 0 15,5-12-1-15,-31-14-6 16,0-2 6-16,-31-4-24 16,-62 1-35-16,-54-1-34 15,-4 1-124-15,-4 1-172 0</inkml:trace>
  <inkml:trace contextRef="#ctx0" brushRef="#br1" timeOffset="76151">6282 8770 644 0,'0'0'95'0,"0"0"-80"15,0 0-14-15,0 0 12 16,271-5 48-16,27 5 23 15,102-12-48-15,128-21 2 16,76-2-23-16,54 1-13 16,22 2 18-16,22 2-17 15,26-3 1-15,28-5 15 16,21 2-7-16,14-1 25 16,4-3-5-16,-35 3-16 0,-45 0 4 15,-80 4-20-15,-110 7 0 16,-112 9 7-16,-155 6-7 15,-103 9 0-15,-97-2-1 16,-49 4-9-16,-9 0 9 16,0 0-10-16,-89 15-92 15,-44 1-124-15,-67 4-231 16</inkml:trace>
  <inkml:trace contextRef="#ctx0" brushRef="#br1" timeOffset="76979">6908 10167 134 0,'0'0'166'0,"0"0"-68"16,0 0-4-16,0 0-12 15,0 0 4-15,0 0 1 16,-88 16-47-16,110-14-3 16,44 2 2-16,77-4 38 15,79 0 22-15,102 0-34 0,98-22-16 16,102-10-12-16,81-7-27 16,48 1 11-1,26 7-16-15,19 0-4 0,0 3 0 16,-5 5 4-16,4-2-5 15,-17-1 11-15,0-5-9 16,-27 3 3-16,-40 5-5 16,-67 9 0-16,-79 14 5 15,-85 0 1-15,-93 0-6 16,-98 0 0-16,-67-3 5 16,-66 0 1-16,-40-2-6 15,-5 2 4-15,-13 1 1 16,0-2-5-16,-13 4-22 0,-72 0-141 15,-48 0-218-15</inkml:trace>
  <inkml:trace contextRef="#ctx0" brushRef="#br1" timeOffset="77637">6744 11811 478 0,'0'0'175'0,"0"0"-56"15,0 0-2-15,0 0 4 16,0 0-37-16,0 0-75 16,40-6-7-16,111 12 25 15,107-6 37-15,97 0 1 16,67-11-45-16,58-20-4 15,-13 5-8-15,30 3-1 16,32 6 0-16,66-3 0 16,76-3 1-16,44-1 29 15,23-5-34-15,-1 4-2 16,-26 1 7-16,-62 8-5 16,-45 1-6-16,-97-1 3 0,-112 0 0 15,-111-2 1-15,-102 4 4 16,-84 5-5-16,-71 6 1 15,-14 1 8-15,-13-2-8 16,0-1-1-16,-22 0-9 16,-36-1-92-16,-26 1-231 15</inkml:trace>
  <inkml:trace contextRef="#ctx0" brushRef="#br1" timeOffset="78679">5824 8108 320 0,'0'0'343'0,"0"0"-197"16,0 0-54-16,0 0 23 15,0 0-27-15,0 0-19 16,0 0-11-16,-40-57-53 15,40 43 18-15,23-3-1 16,-6-2-21-16,1 1 36 16,-9 4-16-16,4 0 1 15,-4 3 10-15,-9 2-26 16,0 4 11-16,0 5-7 16,0 0-2-16,0 0-16 15,0 0 8-15,0 20-11 16,0 16 2-16,0 15 15 0,0-3-6 15,0 3 0 1,0 2 4-16,0 0-9 16,0-8 5-16,0-6 0 0,0-11 0 15,0-8 4-15,0-11-4 16,-9-4 0-16,-4-5-1 16,-5 0-9-16,-8 0 16 15,-5 0-6-15,-5 0 6 16,5 0 1-16,13 0-7 15,9 0 0-15,9 0 8 16,0 0-11-16,0 0 3 16,0-2-14-16,36-10 11 15,22 1-37-15,8 2 10 0,23 9-40 16,-5 0-83 0,5 6-91-16,-22 31-248 0</inkml:trace>
  <inkml:trace contextRef="#ctx0" brushRef="#br1" timeOffset="79118">5864 9317 706 0,'0'0'138'0,"0"0"-30"16,0 0-25-16,0 0-30 16,0 0-42-16,209-48 8 15,-133 59-18-15,-27 17-1 16,-1 8 8-16,-39 9-4 15,-9 8-4-15,0 0 0 16,-66 4 0-16,-1-9 9 16,9-12-6-16,9-7 0 15,32-15 0-15,8-2 4 0,9-4-7 16,0 1 2-16,18-1 4 16,22 0 8-16,26-3-9 15,10-5-5-15,30 4 0 16,10-1-77-16,-14 8-250 15</inkml:trace>
  <inkml:trace contextRef="#ctx0" brushRef="#br1" timeOffset="79730">6033 10967 385 0,'0'0'265'0,"0"0"-98"16,0 0-55-16,0 0-19 16,0 0-3-16,0 0-39 15,40-77-18-15,-22 77-20 0,4 0-9 16,14 0-8-16,13 10 2 16,-9 12 2-16,-14 6-8 15,-8 6 6-15,-18 3-4 16,0 6 5-16,-44-6-16 15,-23-10 6-15,9-4-4 16,9-12 13-16,18-5-9 16,13-3 15-16,18-3-4 15,0 0 6-15,0 0 0 16,0 0-5-16,0 0-1 16,0 0-1-16,0 6-6 15,32 5 13-15,3-1-6 16,14 11 2-16,0 2 7 15,0 8-9-15,-5 0 0 0,-4 9 0 16,0-4-7-16,-31 1 7 16,-9-3 0-16,0-5-3 15,-22-7 7-15,-36-7-4 16,-26-10 9-16,-10-5-6 16,-3 0 1-16,30 0-4 15,18 0 0-15,40 0 5 16,9-5-5-16,0-1-57 15,40-3-187-15,18 2-337 16</inkml:trace>
  <inkml:trace contextRef="#ctx0" brushRef="#br1" timeOffset="80465">6064 12287 680 0,'0'0'198'16,"0"0"-20"-16,0 0-32 15,0 0-30-15,0 0-56 16,0 0-42-16,18-32-16 16,-18 64-2-16,0 13 0 0,-27 11 18 15,-4 1-17 1,-4-6 15-16,4-8-14 0,4-6 4 16,18-12-6-16,-4-9 0 15,13-7 0-15,0-9 0 16,0 0 4-16,58 0-4 15,22 0 8-15,13 0-3 16,13-17-3-16,-21 3-2 16,-5-1 0-16,-36 6 0 15,-13 4 9-15,-31 5-9 16,0-2 0-16,0 2 2 16,0-6 15-16,0-5-2 15,0-3 23-15,0-6-21 16,-8 3-9-16,-15-3 18 15,6 9-5-15,-1 5-10 0,18 3 23 16,-9 3-29-16,9 0-3 16,0 0-4-16,0 17-8 15,0 26 10-15,0 17-4 16,0 6 14-16,9 9-10 16,17 7 0-16,-8 0 0 15,-4 6-5-15,-6-5-61 16,-8-2-95-16,0-14-149 15</inkml:trace>
  <inkml:trace contextRef="#ctx0" brushRef="#br1" timeOffset="102705">13035 7317 663 0,'0'0'187'0,"0"0"-15"16,0 0-12-16,0 0-31 15,0 0-27-15,0 0-54 16,0 0-7-16,0 0-4 16,-27-61-34-16,27 61 22 15,0 0-25-15,9 0 4 16,-9 26-8-16,9 19 13 15,-9 17 1-15,9 5 2 16,-9 5-7-16,9-4 11 16,-9-3-16-16,13-12 0 15,-4-10-1-15,0-12 7 16,-9-15-6-16,0-3 0 0,0-8 7 16,0-5 1-16,0 0-6 15,0 0-1-15,0-23 32 16,-9-25-30-16,-13-19 1 15,4-13-4-15,9-5 8 16,0 6-9-16,9 17 1 16,-8 16 0-16,8 18-5 15,0 14 5-15,0 11 0 16,0 3 0-16,0 0-28 16,35 17 22-16,14 23 2 15,18 8-4-15,-10 7 2 16,10-5-8-16,-27 0 6 15,9 1 6-15,-31-5-17 0,-1-4 18 16,-8-5-3-16,-9 1-4 16,0-9 3-16,-18-2-3 15,-30 1 2-15,-10-5 3 16,-9-1-28-16,-8-3-6 16,8 0-32-16,0-6-53 15,10 1-79-15,26-5-138 16,31-9-368-16</inkml:trace>
  <inkml:trace contextRef="#ctx0" brushRef="#br1" timeOffset="103180">13746 7468 737 0,'0'0'181'16,"0"0"-29"-16,0 0-29 15,0 0-51-15,0 0-71 16,0 0 4-16,0 29-5 16,0 17 0-16,0 4 0 15,0 4 6-15,0-1 3 16,0-8-8-16,0-11-1 16,0-14 9-16,0-8-9 15,0-12 1-15,-9 0 0 0,-4 0 64 16,4 0 7-16,-18-17-21 15,9-14-19-15,-4-9-21 16,4-8 22-16,10-9-24 16,-1-5-9-16,9-6 8 15,0-1-7-15,0 10-1 16,17 14 0-16,1 17 5 16,-9 19-10-16,22 9 5 15,-4 0-11-15,31 29 3 16,8 19 1-16,-8 12 7 15,0 4 0-15,-9 0-4 16,-23-6-3-16,5-7 7 16,-13-9-32-16,13-10-12 0,-22-7-71 15,-9-13-39-15,0-4-39 16,0-8-44-16,0 0-56 16,-40 0-126-16</inkml:trace>
  <inkml:trace contextRef="#ctx0" brushRef="#br1" timeOffset="103996">13582 7680 112 0,'0'0'168'0,"0"0"-33"15,0 0-29-15,0 0 5 16,0 0-24-16,0 0-34 16,-9-8-46-16,115-1 44 15,45-5 12-15,5-9-6 16,-5-2 8-16,-18-3 3 0,-35 2-18 15,-23 4 8-15,-26 5 2 16,-22 8-22-16,-14 0 31 16,-13 9-27-16,0-2-5 15,0 2 10-15,0 0-32 16,0 0 14-16,0 0-27 16,0 0 0-16,0 0-4 15,0 14-13-15,0 19 15 16,0 16-7-16,0 5 15 15,0 0-8-15,0 3 0 16,0-4 8-16,0-5-9 16,9-8 1-16,0-12 0 15,0-11-2-15,-9-14 9 0,0-3-7 16,0 0 11-16,0 0-10 16,0-18 34-16,0-15-20 15,0-18-14-15,0-6 5 16,0-5-4-16,0-3-2 15,0 6 0-15,18 10-1 16,13 13-3-16,-5 13 4 16,14 6-4-16,9 5-7 15,-4 10 3-15,4 2 6 16,0 0 2-16,-10 0-21 16,-3 14 20-16,-14 11-11 15,-4 7 1-15,-9 2 3 0,-9 5 1 16,0 7 7-1,-27-6-5-15,-22-4 7 0,1-11-10 16,8-9 8-16,22-9 0 16,0-1 1-16,18-4-1 15,0-2 0-15,0 0 5 16,0 0-1-16,0 0-8 16,27 0-3-16,22-15-6 15,8 3 8-15,10 3 5 16,-18 9 0-16,9 0-5 15,-10 5 5-15,-12 15 0 16,4 9 0-16,-22-4 1 16,-1 3-9-16,-17-2 8 0,0 0 0 15,0-5-6 1,-57 3 12-16,-10-10-1 0,-17-3-5 16,-23-5 8-16,14-6-16 15,13 0 8-15,13 0-23 16,40 0 5-16,10 0-54 15,17-11-1-15,0-18-59 16,26-16-89-16,59-18-105 16</inkml:trace>
  <inkml:trace contextRef="#ctx0" brushRef="#br1" timeOffset="104378">15950 7389 603 0,'0'0'256'16,"0"0"-130"-16,0 0 26 15,0 0-34-15,0 0-16 16,0 0-62-16,-138-130 4 15,111 130-25-15,-4 0-11 16,-13 40-9-16,-5 16 1 16,0 15 0-16,22 14-4 15,5 8 5-15,22-5-1 0,0-6 0 16,13-17 7-16,41-17-9 16,3-20 2-16,23-11 0 15,5-14 7-15,-1-3-5 16,14 0-2-16,-23-26 0 15,-8 4-11-15,-36 3-45 16,-22 4-64-16,-9 7-134 16,-18-1-337-16</inkml:trace>
  <inkml:trace contextRef="#ctx0" brushRef="#br1" timeOffset="115992">13284 8946 621 0,'0'0'242'0,"0"0"-64"0,0 0-28 16,0 0-26-1,0 0-53-15,0 0-24 0,0 0-1 16,0-62-19-16,0 62-16 16,0 0-7-16,-27 5-4 15,-4 23 0-15,-13 14-1 16,4 11 6-16,13 3-13 15,14 3 8-15,13-3-1 16,0-4-6-16,40-10 2 16,17-11 4-16,10-13 1 15,9-16-10-15,-10-2 8 16,14-9 2-16,-22-16 0 0,-22-6 9 16,-5 0-8-1,-14 5 9-15,-8 7 7 0,-9 5-2 16,0 8 19-16,0 6-14 15,0 0-1-15,0 0-7 16,0 0-12-16,0 0-1 16,0 0-3-16,0 25-20 15,0 15 24-15,0 14-1 16,0-3 1-16,9-4-1 16,0-6 5-16,4-6-4 15,-4-11 0-15,0-10 1 16,-9-9-1-16,0-5 0 15,0 0 0-15,0 0 14 16,0 0-13-16,9-16 10 16,-9-21-3-16,18-14-2 0,-18-4-1 15,22-1-5-15,-13-6 1 16,9 0 4-16,-1 5-3 16,6 12-2-16,-6 17 0 15,-8 11-4-15,0 14 3 16,13 3-10-16,14 0 3 15,13 28 0-15,17 21 2 16,-17 10 4-16,-9 3-2 16,-13 0-22-16,-9-5 14 15,-9-9-5-15,-9-6-1 16,0-5 17-16,-9-8-42 16,-27-7 3-16,-30-5 3 0,-1-8-17 15,-4-6 4-15,18-3-29 16,21 0-25-16,32 0-17 15,0 0-51-15,49-6-59 16,36-17-207-16</inkml:trace>
  <inkml:trace contextRef="#ctx0" brushRef="#br1" timeOffset="116411">14501 9195 659 0,'0'0'191'0,"0"0"6"15,0 0-31-15,0 0-54 16,0 0-40-16,0 0-48 0,-75-26-19 16,75 63-5-16,-9 8 0 15,0 6 16-15,9 3-16 16,-13-3 0-16,13-2 6 16,0-13 1-16,0-7-7 15,-9-12 0-15,9-11 1 16,0-6 3-16,0 0-3 15,0 0 4-15,0 0 40 16,0-15 2-16,0-22 11 16,0-16-49-16,0-15-5 15,0-11 4-15,22-10-8 16,13-1 0-16,-3 17-1 0,-15 19 4 16,1 26-3-1,-9 16 0-15,4 12-15 0,14 0 11 16,4 20-19-16,-4 36 19 15,13 15-1-15,-14 5-15 16,5 1-36-16,-4-6-7 16,0-12-79-16,4-14 8 15,-13-10-102-15,-9-13-97 16,-9-11-178-16</inkml:trace>
  <inkml:trace contextRef="#ctx0" brushRef="#br1" timeOffset="117223">14417 9374 200 0,'0'0'287'16,"0"0"-142"-16,0 0-6 0,0 0-64 15,0 0-50-15,0 0-5 16,58-18 22-16,17 13 20 16,1-7 31-16,-1-8-16 15,23-5-2-15,8-3-21 16,10-8-21-16,-23-5 11 15,-8 5-17-15,-28 1-1 16,-25 10 15-16,-15 5-16 16,-17 6 20-16,0 5-3 15,0 1-21-15,0 6 13 0,0 2-24 16,0 0-9 0,0 0-1-16,0 0-6 0,0 19-4 15,0 26 5-15,0 12 5 16,0 2 3-16,0-5-3 15,0-6 0-15,0-5-7 16,0-11 10-16,0-14-3 16,9-8 0-16,-9-8 1 15,0-2-1-15,0 0 3 16,0 0 1-16,0 0 16 16,0-20-16-16,0-13 4 15,0-8-7-15,0 0 4 16,0-14-3-16,0-7-2 15,0-3 0-15,9 3-3 16,13 13 4-16,-4 18-2 0,0 12 1 16,22 11-16-16,0 8 12 15,4 0-21-15,14 11-4 16,-18 25 4-16,0 12-24 16,-13 3 2-16,-18 6 16 15,-9 0-20-15,0-10 20 16,-9-7-2-16,-18-11 18 15,-4-13 5-15,4-1 5 16,18-10 5-16,-13-2-2 16,22-3 11-16,0 0-4 15,0 0 4-15,0 0 23 16,0 0 12-16,0-13-28 0,31-4-14 16,5 5-4-16,13 9 1 15,8 3-1-15,1 0 2 16,0 11-5-16,0 18-2 15,-23 8 4-15,5 2 3 16,-9 4-3-16,-31 2 7 16,0-6-4-16,0-5 0 15,-31-2 1-15,-35-7 3 16,-10-8-4-16,-22-6 0 16,14-7 0-16,8-4-17 15,5 0-10-15,27 0-22 16,13 0-67-16,13-18-42 15,9-5-150-15</inkml:trace>
  <inkml:trace contextRef="#ctx0" brushRef="#br1" timeOffset="121183">13102 10695 734 0,'0'0'214'0,"0"0"-100"16,0 0-7-16,0 0 11 15,0 0-77-15,0 0-29 16,0 0-4-16,0 30 2 0,0 8-10 16,0 11 22-16,0-3-22 15,0-2 20-15,0-5-20 16,0-7 0-16,0-7 5 16,0-9 3-16,0-9-8 15,0-5 0-15,0-2 8 16,0 0 5-16,0 0 4 15,0 0 24-15,0-2 26 16,0-27-40-16,0-7-6 16,-18-15-21-16,9-5 7 15,9-7-9-15,0-2 2 16,0 11 0-16,0 12-2 16,9 16 5-16,9 9-3 0,4 3 0 15,5 8-9-15,4 4 3 16,13 2-2-16,-4 0-3 15,0 0 7-15,-4 16-18 16,-5 7 8-16,-14 7-8 16,-8 2-13-16,-9 6 34 15,0-2-9-15,0-4 6 16,0-7-5-16,0-11 3 16,-9-8 6-16,9-5-3 15,0-1 6-15,0 0-2 16,0 0-1-16,0 0 0 15,0 0-5-15,0 0 5 16,0 0-6-16,32 0 2 16,12 4 1-16,5 13 0 0,0 6 3 15,0 4-17-15,-14 11 17 16,-4 1-13-16,-22-4 13 16,0-2-4-16,-9-5 4 15,0-1 0-15,-18-5 0 16,-31-2 0-16,-26-6 0 15,-5-3 0-15,4-5 0 16,1-6 0-16,8 0-5 16,18 0 5-16,9-2 0 15,14-13-22-15,17 1-14 0,9-6-100 16,0-8-72 0,26-9-62-16,41-3-181 0</inkml:trace>
  <inkml:trace contextRef="#ctx0" brushRef="#br1" timeOffset="122065">14292 10625 434 0,'0'0'250'0,"0"0"-66"16,0 0-38-16,0 0-45 0,0 0-2 16,0 0-36-16,-40-83-10 15,32 81-17-15,-1 2-16 16,0 0 18-16,9 0-33 16,-14 0 12-16,-3 0-17 15,-23 2 7-15,4 21-9 16,-22 9 2-16,9 7 0 15,14 6-14-15,4 9 12 16,22 3 2-16,9 8-1 16,0 0 0-16,40-9-3 15,27-7 4-15,8-16-2 16,10-13-10-16,3-11 12 16,-12-9 0-16,-1 0 1 0,1-14 7 15,-5-15 1-15,-18 2-3 16,-4-8-5-16,-18 1 30 15,-22 0-18-15,0 0 15 16,-9 3 12-16,0 8-26 16,0 7 22-16,0 7-10 15,-18 6-14-15,18 3 16 16,0 0-26-16,0 0-1 16,0 0-1-16,0 0-16 15,0 8 9-15,0 29-4 16,0 14 11-16,0 6 2 0,0-3-2 15,9-4 0 1,0-6-6-16,0-13 14 16,0-8-8-16,-9-13 0 0,9-4 4 15,-9-6-5-15,0 0 3 16,0 0-2-16,0 0 26 16,0-23-25-16,0-10 15 15,0-22-13-15,-9-7 4 16,-9-9-4-16,0-2-3 15,18 0 0-15,-9 18-4 16,9 16 10-16,0 19-6 16,0 11 0-16,0 9-2 15,0 0-9-15,0 0 2 16,27 0-2-16,40 6 3 16,8 23 4-16,14 8 4 0,-22 4 0 15,-1 1-2-15,-8 3-7 16,-22 2 9-16,-5-11 0 15,-13-1-11-15,-10-7 7 16,-8-5 3-16,0-4-1 16,-17 1-22-16,-41-2 20 15,-9 0-20-15,-8-3-39 16,-1 2 14-16,27-5-73 16,18-1-77-16,22-6-98 15,9-5-101-15</inkml:trace>
  <inkml:trace contextRef="#ctx0" brushRef="#br1" timeOffset="122710">15554 10792 577 0,'0'0'275'16,"0"0"-81"-16,0 0-44 15,0 0-42-15,0 0-62 16,0 0-40-16,-9-6 28 15,0 40-32-15,-8 9 19 16,-6 2 4-16,6 3-21 16,8-3 6-16,0-5-10 15,0-6 7-15,9-14-5 16,0-9-1-16,0-6-1 0,-13-5 20 16,13 0-10-1,0 0 56-15,-9-1-1 0,0-23-25 16,-9-18 1-16,9-15-40 15,-4-3 2-15,13-13 0 16,0 0 4 0,0-1-7-16,22 9 0 0,5 16 8 15,-5 18-13-15,-4 21 5 16,-9 10-8-16,17 0-1 16,14 0-14-16,18 30 23 15,0 18 0-15,-9 17-7 16,-23 7-2-16,14 1 9 15,-4-2-13-15,4-12 10 16,0-10-64-16,-5-13 6 16,5-13-27-16,-31-9-80 15,0-9-47-15,-9-5-19 0,0 0 27 16,0 0 85-16,0-8-152 16,-35-6 73-16,-5-4 189 15,-18 2 12-15,0-2 95 16,-17 4 53-16,8 1 24 15,0 1-5-15,18 4-55 16,18 5 12-16,22-3-23 16,9 6-33-16,0 0-4 15,23-3-63-15,43-2 19 0,28-13 19 16,30-1 7 0,0-3-21-16,-8 2-22 0,-41 8-3 15,-17 10-7-15,-36 2-146 16,-13 0-209-16</inkml:trace>
  <inkml:trace contextRef="#ctx0" brushRef="#br1" timeOffset="124195">13182 13158 583 0,'0'0'423'0,"0"0"-249"16,0 0-19-16,0 0-49 15,0 0-20-15,0 0-57 16,-23-14-3-16,23 14-10 16,0 0-11-16,0 14 2 15,0 26-1-15,0 20-2 16,-8 10 13-16,-1-4-13 16,-9 7 0-16,-4-11-3 15,4-11 9-15,9-17-11 16,0-17 1-16,0-10 0 15,9-7 13-15,0 0-12 16,0 0 19-16,-22-27 28 0,13-15-14 16,0-23-25-16,9-20-9 15,0-14 0-15,0-12-4 16,27 9 4-16,4 20 0 16,-13 26-1-16,-9 22 8 15,4 25-11-15,-13 7 4 16,18 2-24-16,17 5 17 15,14 40-18-15,18 24 24 16,-9 21-4-16,-10-2-10 16,1-6 13-16,-13-8-12 15,-5-15-34-15,-4-8 13 0,-5-14-39 16,-13-18-34 0,0-5-18-16,-9-11-80 0,0-3 37 15,-40 0-3-15,-5 0-130 16,-13-23 75-16,1-4 223 15,-10 4 4-15,0 3 54 16,10 3 75-16,-1 8 9 16,9-2-23-16,0 5-7 15,31 1 17-15,10 2-22 16,8 3-1-16,0-6-36 16,26-2-66-16,50-7 0 15,30-5 17-15,28-6 7 16,-1-1 29-16,-26-4-9 0,-10 1 5 15,-30-2 18 1,-9 3-23-16,-23 3 6 0,-13 7 4 16,-4 11-23-16,-18 2 28 15,0 0-21-15,0 6-10 16,0 0 18-16,0 0-43 16,0 0 3-16,0 0-6 15,0 12-32-15,0 15 31 16,0 15-11-16,0 4 12 15,-9-4 0-15,9-7 2 16,0-12-2-16,0-10 0 16,0-3 7-16,0-10-9 15,0 0 2-15,0 0 0 16,0 0 16-16,0 0-13 0,0-4 5 16,0-33 3-1,9-19-2-15,18-21-12 0,13-1 3 16,-9 4 0-16,-4 11-7 15,-1 24 7-15,-12 19 0 16,-6 17 0-16,-8 3-14 16,18 0 11-16,13 0-18 15,5 12-7-15,13 10 27 16,-23 6-35-16,6 9-12 16,-32-6 18-16,0 9-8 15,0-3 10-15,0-6 1 16,-9-6-8-16,0-19 25 15,-5-1-17-15,14-5 27 16,0 0-3-16,0 0 13 16,0 0-10-16,0 0 0 0,23 0-14 15,-6 0 14-15,23 0-2 16,-4 0 2-16,13 8-4 16,-9 7 9-16,-14 8-5 15,6 9 0-15,-24 1 2 16,-8 1-9-16,0 0 7 15,0 3 0-15,-31-12-1 16,-13-5 9-16,-27-3-5 16,-5-11-3-16,-8-3 10 15,8-3-21-15,5 0 0 0,27-6-35 16,13-14-28 0,22-5-76-16,9-12-50 0,66-21-66 15,41-3-145-15</inkml:trace>
  <inkml:trace contextRef="#ctx0" brushRef="#br1" timeOffset="124899">14839 13045 553 0,'0'0'234'0,"0"0"-26"15,0 0-65-15,0 0-29 16,0 0-61-16,0 0-24 0,-125-31 18 15,85 31-34 1,0 17-3-16,5 20-7 0,-5 11 4 16,13 8-7-16,14 1 0 15,13-3 4-15,0-3-14 16,40-8 9-16,35-15 1 16,14-14-2-16,27-11 11 15,-14-3-4-15,14-6 6 16,-28-23-7-16,-12 1 37 15,-27-3-10-15,-23 6 1 16,-17 0 14-16,-9-7-34 16,0-5 29-16,0 6-9 15,0 3-27-15,-17 11 40 16,-1 9-32-16,4 4-5 0,14 4-5 16,-8 0-3-16,-10 23-7 15,9 22 3-15,-13 20 6 16,13 4-12-16,9 2 10 15,0 2 0-15,0-8-4 16,9-12 7-16,13-18-3 16,-13-16 0-16,0-15 2 15,-9-4 2-15,0 0-4 16,0 0 8-16,0-14 29 16,0-23-6-16,0-15-9 15,-9-4-19-15,0-1 7 16,0 7-8-16,9 9-2 0,0 10 0 15,0 11-4 1,0 13 4-16,0-8-2 16,27 6 1-16,13 8-19 0,4 1 13 15,14 0-5-15,0 0 0 16,-1 25 6-16,-8 2-2 16,9 8 7-16,-18 2-2 15,-13 2 5-15,4-2-8 16,-13 2 6-16,-10 1 0 15,-8-3-6-15,0 5 6 16,0-2-2-16,-57 2-16 16,-50 9-84-16,-35-2-31 15,-40 2-172-15,-9-6-278 0</inkml:trace>
  <inkml:trace contextRef="#ctx0" brushRef="#br0" timeOffset="171753">20641 5512 837 0,'0'0'155'0,"0"0"-36"15,0 0-57-15,0 0 44 16,0 0-31-16,0 0-47 16,0 0 23-16,27-4-51 15,-14 33 0-15,5 11 27 16,-9 11-23-16,-9 9 29 0,0-4-28 16,0 1 9-16,0-6-9 15,0-6-5-15,0-6 0 16,0-7-4-16,0-13 16 15,0-3-12-15,0-11 0 16,0-5 11-16,0 0-7 16,0 0-3-16,0 0 18 15,0-5 44-15,0-36-45 16,0-16 7-16,9-13-25 16,8-9 12-16,6-9-16 15,-6-6 4-15,-8-5 0 16,14 5-4-16,-15 7 10 15,10 8-6-15,-9 19 0 16,-9 18 11-16,9 17-19 0,0 15 8 16,-9 10-8-1,22 0 0-15,14 52-36 0,12 27 40 16,19 34-4-16,-18 12 9 16,9-1-15-16,-18-7 14 15,4-24-21-15,5-14 19 16,-9-19-54-16,-4-15 4 15,-14-11-36-15,-13-15-48 16,-9-7-40-16,-9-9-102 16,-40-3-65-16</inkml:trace>
  <inkml:trace contextRef="#ctx0" brushRef="#br0" timeOffset="172638">20401 5835 280 0,'0'0'172'0,"0"0"-56"15,0 0-22-15,0 0 45 16,0 0-27-16,0 0-69 16,-26-34-5-16,70 22-23 15,36-5-2-15,13-8 39 16,23-9-4-16,17-5 16 16,-17-4-20-16,-1 0-24 15,-31 1 41-15,-4 4-39 16,-22 3-4-16,-13 3 28 15,-5 4-38-15,-14 2 25 0,-3 13-3 16,-15 1-28 0,-8 9 27-16,9 3-29 0,-9 0 0 15,0 0-2-15,9 0-3 16,9 26 4-16,4 13 0 16,-4 10 2-16,13 1-8 15,-22 7 7-15,9-4 0 16,-9-2-3-16,-9 0 12 15,8-11-9-15,1-6 0 16,-9-11 9-16,14-9-11 16,-14-8 2-16,0-4 0 15,9 2 1 1,-9-4 12-16,0 0-11 0,0 0 9 16,0-18-4-16,8-18 9 15,1-16-16-15,0-10 0 0,13-6-5 16,-4-5 10-16,0 2-5 15,4 6 0-15,-4 14 9 16,-9 11-17-16,0 14 8 16,8 8 0-16,-17 6-11 15,23 3-1-15,-6 6-1 16,1 3 5-16,13 0-24 16,-4 0 29-16,4 6-15 15,-13 22-9-15,0 12 18 16,-5 6-12-16,-13 2-1 15,0-3 20-15,0-4-6 16,0-3 8-16,-13-10 0 0,4-8 0 16,0-6-8-16,0-4 8 15,0-8 0-15,9-2 1 16,0 0 11-16,0 0-5 16,0 0-7-16,0 0 3 15,0 0-12-15,0 0 9 16,18 2 0-16,0 4-2 15,13 8 14-15,4 3-12 16,5 8 0-16,0 4 3 16,-4 5-12-16,-5 0 9 15,-13 0 0-15,-9 3-6 16,-9-6 2-16,0-3 3 16,-9-3 1-16,-40-7 0 0,-9-4-5 15,-9-3 9-15,1-9-4 16,-10-2 3-16,10 0 2 15,-1 0-10-15,9 0-6 16,18-8-73-16,14-6-34 16,26-11-57-16,0-12-50 15</inkml:trace>
  <inkml:trace contextRef="#ctx0" brushRef="#br0" timeOffset="173458">22880 5283 599 0,'0'0'210'0,"0"0"-46"16,0 0-20-16,0 0-37 16,0 0-20-16,0 0-47 15,-93-71-18-15,71 71 11 16,-14 0-29-16,5 0-4 15,4 19 0-15,-12 16 1 16,12 12-4-16,-4 10 3 16,13 5 0-16,9 4-11 15,9-1 11-15,0-6 0 0,40-5-6 16,13-9 6 0,27-10-4-16,-4-16 4 15,22-10 0-15,-14-9 2 0,9-3 1 16,-4-26-2-16,-22-2 8 15,-18 3 0-15,-23 0 1 16,5-9 27-16,-22-3-13 16,0-2 26-16,-9 2-30 15,0 9 1-15,0 8 27 16,0 12-47-16,0 7 27 16,0 4-18-16,0 0 1 15,0 0-22-15,0 10 7 16,0 30 1-16,9 13-16 15,-9 9 28-15,9 4-9 16,-9-4 0-16,9-3 7 0,4-8-13 16,5-11 6-16,-18-9 0 15,9-11-10-15,0-9 18 16,0-5-8-16,-9-6 0 16,0 0 6-16,0 0 7 15,0 0-12-15,0-17 6 16,0-17 6-16,0-17-3 15,0-3-10-15,0 1 0 16,0-5 12-16,-27 2-9 16,18 5-3-16,-13 3 0 15,13 9-5-15,0 7 11 16,9 9-6-16,0 13 0 16,0 4 3-16,0 6-16 0,0 0 10 15,18 0-9-15,40 29-4 16,8 9 19-16,14 5-3 15,-4 2 0-15,-10-2 8 16,-17-1-14-16,9-5 6 16,-31 0 0-16,4-1-11 15,-13-7 11-15,-18-3 0 16,0-1-2-16,-49 4-37 16,-45 1-10-16,-39 5-55 15,-13 2-102-15,3-1-113 16,10-5-420-16</inkml:trace>
  <inkml:trace contextRef="#ctx0" brushRef="#br0" timeOffset="180999">27861 4371 569 0,'0'0'199'16,"0"0"-49"-16,0 0-52 15,0 0 56-15,0 0-73 16,0 0-39-16,0 0 13 0,0-79-42 16,0 79-13-16,0 0 0 15,0 14 22-15,0 20-8 16,0 9-14-16,0 5 1 15,0 11 7-15,0 0-4 16,9 1-4-16,31-3 0 16,17-15 20-16,1-8-23 15,0-13 3-15,17-8 0 16,1-13-5-16,4 0 8 16,-5-22-3-16,-8-15 0 15,-18-4 29-15,-14 2-29 16,-21 6 0-16,-14-5 5 15,0 10-12-15,0 2 7 16,-22 7 0-16,-5 7 5 16,18 7 12-16,-13 5-17 0,4 0 0 15,0 14-4-15,9 22-15 16,-4 10 19-16,13-1 0 16,0 0-12-16,0-10 28 15,31-7-16-15,18-8 0 16,18-11 2-16,8-9-15 15,1 0 13-15,13-6 0 16,-14-25-5-16,-17-10 19 16,0-9-14-16,-32-10 0 15,-8-8 20-15,-5 1-1 16,-13 1-17-16,0 12 5 16,0 12 48-16,-22 17-46 0,4 8 15 15,9 11-13-15,1 6 9 16,-15 0-18-16,14 6-2 15,-8 36 0-15,-1 24-15 16,-4 23 27-16,13 21-12 16,0 13 0-16,9 11 17 15,0 1-28-15,0 9 11 16,0 9 0-16,0-6-12 16,27-13 18-16,13-30-6 15,0-36 0-15,-5-28-28 16,14-22 12-16,-9-18 16 15,27-9 0-15,-10-40-7 16,-8-21 15-16,-13-16-8 0,-27-10 0 16,-9-9 16-1,-9 3-22-15,-49 8 6 0,-9 13 0 16,1 16-15-16,-1 14 15 16,9 18 0-16,9 12-1 15,14 7 14-15,4 8-20 16,22 4 7-16,9 2 0 15,0 0-25-15,9-4 25 16,57-1 0-16,32-15-24 16,27-10 42-16,-1-13-18 15,-17-3 0-15,-23 6 4 16,-26 4-12-16,-18-1 8 16,-22-3 0-16,-10-5-2 0,-8 2 25 15,0 4-23-15,0 11 0 16,0 8 15-16,-17 11-12 15,-6 9-3-15,15 0 0 16,-10 0-15-16,0 37 23 16,-13 31-8-16,13 31 0 15,-4 8 16-15,22 10-30 16,0-7 14-16,0-13 0 16,40-21-14-16,0-17 26 15,18-22-12-15,-14-14 0 16,27-23-31-16,-4 0 27 15,8-31-96-15,-17-26-35 16,-31-11-59-16,-27-6-129 16,-18 2-74-16</inkml:trace>
  <inkml:trace contextRef="#ctx0" brushRef="#br0" timeOffset="181165">29402 4563 382 0,'0'0'160'15,"0"0"-23"-15,0 0-2 16,0 0 34-16,0 0-95 15,0 0-72-15,98-20 50 16,9 20-49-16,-5 0 14 16,4 0-17-16,-17 0-13 15,-22 12-95-15,-23 2-186 0,-4-8-94 16</inkml:trace>
  <inkml:trace contextRef="#ctx0" brushRef="#br0" timeOffset="181986">30286 4420 658 0,'0'0'214'0,"0"0"-65"16,0 0-22-16,0 0-25 15,0 0-96-15,0 0 21 16,18 110 30-16,-9-40-40 15,-9 12 42-15,0-2-57 16,0-1 0-16,0-11 17 0,0-13 2 16,0-19-21-1,0-16 0-15,-9-12 12 0,9-8-18 16,0 0 15-16,0-8-9 16,-9-41 60-16,0-21-43 15,-13-24-17-15,13-5 0 16,-8-3 11-16,-1 3-24 15,-13 3 13-15,22-1 0 16,-9 7-14-16,18 7 26 16,0 16-12-16,0 19 0 15,0 16 7-15,0 18-38 16,36 14 31-16,21 0-14 0,1 26-8 16,9 32-2-1,-1 17 24-15,-17 10-2 0,-9 5-18 16,-40-2 3-16,0-6 17 15,0-8 0-15,0-12-23 16,-22-7 25-16,-5-10-2 16,1-11 0-16,3-12-8 15,15-7-9-15,8-13 17 16,0-2 0-16,0 0-22 16,17 0 16-16,14 0 6 15,18-2 0-15,-13-19 19 16,4 5-20-16,-13 4 1 15,-5 6 0-15,-13 6-9 16,-9 0 9-16,0 0 0 16,0 0-1-16,9 6 10 0,8 20-11 15,5 1 2-15,5 8 0 16,-9-7-14-16,13 1 14 16,-4-5 0-16,4-3 0 15,-5-10 14-15,6-5-14 16,-15-6 0-16,1 0 6 15,13-9 13-15,-13-20-14 16,0-4 6-16,-18-13 40 16,0-2-42-16,0-5 13 15,-18-3-22-15,-31-2 17 16,-18 13-30-16,1 14 13 16,-19 16 0-16,5 15-20 0,27 0-52 15,22 9-4-15,22 19-74 16,9 3-101-16,49-8-60 15</inkml:trace>
  <inkml:trace contextRef="#ctx0" brushRef="#br0" timeOffset="183212">31082 4442 392 0,'0'0'229'16,"0"0"-24"-16,0 0-86 15,9-173 45-15,-9 136-36 16,8 12-75-16,-8 8 33 15,9 9-55-15,-9 8-24 16,0 0-3-16,9 25 3 0,13 32-7 16,-13 19 0-16,0 18 21 15,0 15-12-15,0-1-9 16,0-3 0 0,13-20-6-16,-13-23 12 0,9-22-6 15,-9-23 0-15,0-8 15 16,-9-9-17-16,0 0 2 15,0-12 0-15,0-26-7 16,0-17 7-16,0-5 0 16,-9 1-6-16,-9 2 6 15,9 12-2-15,0 11 2 16,9 17 0-16,0 5-20 0,0 7 20 16,0 2-15-16,45-3 9 15,3 1-6-15,1-1 12 16,9 0 0-16,0 0 3 15,-9 1-21-15,-14 2 18 16,-4-2 0-16,-13 5-6 16,-9 0 24-16,-9 0-18 15,0 0 0-15,0 0 12 16,0 0-24-16,0 0 12 16,0 0-6-16,-27 0-8 15,-22 17 11-15,1 11 3 16,12 14 0-16,-4 7 16 15,9-4-33-15,13 0 17 16,9-10 0-16,9-10-21 16,0-11-10-16,18-8 29 0,13-6-1 15,5 0 4-15,4-9-13 16,9-17 12-16,-23-7 0 16,5-2-8-16,-13 1 20 15,-9 1-12-15,0 7 0 16,-9 8 19-16,0 11-20 15,0 4 1-15,0 3 0 16,0 0-14-16,0 19 8 16,22 17 6-16,-13 5 0 15,18-11 16-15,-5-6-24 0,4-7 8 16,6-12 0-16,3-5-4 16,5 0 13-16,-4-28-9 15,12-17 0-15,-8-9 23 16,-4-3-18-16,-5-2 6 15,-31-6-5-15,0-3 54 16,0 0-56-16,0 6 18 16,-9 11-8-16,-22 14 8 15,22 19-6-15,-9 18-16 16,10 0 4-16,-15 35-24 16,6 27 20-16,-1 22 0 15,9 8-3-15,9 6 23 16,0-6-20-16,18-14 0 15,31-12 5-15,-14-24-21 16,5-13 16-16,-13-18 0 0,-5-11-15 16,-4 0-12-16,0-15 25 15,-10-27-15-15,-8-12-28 16,0 1 26-16,0-1 6 16,-26 5 13-16,-14 10-26 15,13 10 22-15,-4 10 4 16,22 5 0-16,0 8 12 15,9 0-26-15,0 6 14 16,9-2 0-16,40-1-23 16,27-6 32-16,3-2-9 15,6 0 0-15,-27 2 13 16,-9 1-19-16,-14 2 6 0,-4 6 0 16,-13 0 6-16,-9 0 11 15,0 0-17-15,4 0 0 16,5 20 18-16,-9 11-21 15,0 17 3-15,-9 6 0 16,0 6 16-16,0-2-8 16,0-3-8-16,0-10 0 15,0-11 20-15,0-15-36 16,0-4 16-16,0-12-42 16,0-3 25-16,8 0-116 15,1-23 21-15,-9-23-107 16,0-11-88-16,0-6-28 15</inkml:trace>
  <inkml:trace contextRef="#ctx0" brushRef="#br0" timeOffset="183462">32419 4194 176 0,'0'0'190'0,"0"0"-63"0,0 0 36 16,0 0-69-16,0 0-24 15,0 0 26-15,-67-83-74 16,67 83 15-16,0 0-37 15,0 0 8-15,0 0-1 16,0 0-6-16,0 0-1 16,23 0 42-16,-6 0-38 15,-8-6 32-15,0-5-34 16,-9 5 21-16,0 0-32 16,0 6 9-16,0 0-29 0,-18 0-85 15,-22 9-110-15,14 19-32 16</inkml:trace>
  <inkml:trace contextRef="#ctx0" brushRef="#br0" timeOffset="184232">32783 4555 468 0,'0'0'168'16,"0"0"-52"-16,0 0 31 0,0 0-74 16,0 0 6-1,0 0 1-15,-44-141-65 0,31 141 29 16,4 0-44-16,-9 10 0 16,0 33-12-16,-4 11 20 15,13 4-8-15,9-2 0 16,0-9 17-16,0-4-23 15,9-9 6-15,13-11 0 16,-4-12-12-16,9-9 18 16,-14-2-6-16,5 0 2 15,-9-8 20-15,8-20-7 16,-17-9-15-16,0-3 0 0,0-2 23 16,0-1-17-16,-17-2 5 15,-10 5 8-15,-13 7-2 16,13 7 0-16,-4 15-17 15,13 5 8-15,9 6-21 16,-4 0 13-16,4 6 0 16,9 28-13-16,0 6 26 15,0-1-13-15,22 0 0 16,14-4 7-16,4-7-18 16,-4-9 11-16,12-7 0 15,-8-9-4-15,-13-3 25 16,4 0-21-16,-13 0 0 15,0-15 13-15,4-4-17 0,-22 2 4 16,9-1 0 0,-9 5-10-16,0 4 26 0,0 3-16 15,9 6 0-15,-9 0 14 16,9 0-38-16,-1 0 24 16,-8 6 0-16,23 6-19 15,-23 2 30-15,9 0-11 16,-9 0 0-16,0-2 12 15,0-6-21-15,0-3 9 16,8-3 0-16,1 0-10 16,9 0 18-16,13-15-8 15,9-8 0-15,-13 6 12 16,-1 9-24-16,-3 2 12 16,-6 6-30-16,1 0 26 0,4 0-52 15,-4 9 23-15,-9 13-26 16,-9 3-50-16,0 4-9 15,0 2-125-15,0-3-204 16</inkml:trace>
  <inkml:trace contextRef="#ctx0" brushRef="#br0" timeOffset="184600">28034 5557 539 0,'0'0'92'0,"0"0"-35"15,0 0 53-15,0 0-99 16,373-51 57-16,9 14 29 15,98-8-55-15,49-3 36 16,17 3-52-16,-30-1-15 16,-37 7 20-16,-57 10-10 15,-71 10-21-15,-62 7 0 16,-76 10 17-16,-70 2-27 0,-68 0 10 16,-35 0 0-16,-40 11-16 15,-9 17-70-15,-88 9-102 16,-77 8-47-16,-75 0-270 15</inkml:trace>
  <inkml:trace contextRef="#ctx0" brushRef="#br0" timeOffset="184870">28283 5889 379 0,'0'0'181'16,"0"0"-77"-16,0 0-8 15,0 0 25-15,0 0-119 16,0 0 39-16,306-23 64 16,32 3-12-16,71-4-22 0,62 3-18 15,57-3-51-15,28 3 77 16,-1 0-55-16,-13 7-21 16,-62 3 12-16,-58 8 5 15,-76 3-20 1,-106 0 3-16,-80 0 23 0,-93 0-31 15,-36 0 5-15,-31 0-62 16,-49 0-101-16,-75 0-269 16</inkml:trace>
  <inkml:trace contextRef="#ctx0" brushRef="#br2" timeOffset="262073">19157 8278 532 0,'0'0'169'16,"0"0"-44"-16,0 0 6 15,0 0-37-15,0 0-43 16,0 0-6-16,-40-45-45 16,40 45 0-16,49 0-7 0,0 20 14 15,18 5-7-15,-1 2 0 16,-17 5 2-16,-13 3-14 16,-5-2 12-16,-31-2 0 15,0 1 0-15,0-1-5 16,-31-6 5-16,-14-5-16 15,-4-8-42-15,18-10 31 16,5-2 23-16,26 0 4 16,0-14 16-16,0-15-12 15,0-4 1-15,9-4-5 16,17 0 4-16,14 1-9 16,0 7 5-16,-13 6 0 0,13 3-5 15,-14 12 9 1,-3 3-4-16,-6 5 0 0,-8 0-5 15,9 0-5-15,4 2 10 16,-13 18 0-16,0 6-10 16,9-3 13-16,-9 2-3 15,4 0 0-15,-4-5 4 16,0-3-7-16,9-6 3 16,4-8 0-16,4-3 5 15,1 0 5-15,13-11-6 16,0-20-2-16,-4-10 4 15,-5 5 8-15,-22-4-2 16,-9 4 6-16,0 2 25 16,0 6-34-16,-49 5 12 15,13 11-21-15,-22 9-12 16,10 3 1-16,8 0 6 0,13 25-61 16,5 10-63-16,13-4-124 15,9-2-138-15</inkml:trace>
  <inkml:trace contextRef="#ctx0" brushRef="#br2" timeOffset="263224">20152 7935 243 0,'0'0'365'0,"0"0"-227"15,0 0 5-15,0 0-20 0,0 0-49 16,0 0 7-16,0-116-70 15,0 133-11-15,0 37-8 16,0 22 8-16,0 18 2 16,0 2 7-16,0-3 3 15,0-2-12-15,0-14 0 16,0-18 9-16,0-20-13 16,0-16 4-16,0-15-16 15,0-8-2-15,0 0-15 16,0-8 24-16,0-26-2 15,-8-8-13-15,-10 2 17 16,-4 1-6-16,4 10 10 16,0 6-8-16,-4 7 14 15,13 6-3-15,9 8 0 16,0-1-2-16,0 1-7 0,18-2-19 16,39-1 15-16,23-4 1 15,5-2 12-15,-1-3 0 16,-4 6 0-16,-22-1 4 15,-22 5-8-15,-28 4 4 16,-8 0 0-16,0 0-1 16,0 0 12-16,0 0-9 15,0 0 3-15,-26 0 10 16,-5 0-24-16,-14 0 9 16,5 13 0-16,0 9-9 0,14 1 9 15,8 2 0 1,18-5 0-16,0-3-22 0,0-8 18 15,18-4-17-15,8-5 3 16,14 0 14-16,-13 0 4 16,13-2 0-16,-9-10 0 15,-22 4 10-15,0 2-11 16,0 3 1-16,-9 3 0 16,9 0-8-16,-1 0 3 15,15 0 2-15,-6 21-3 16,1 1 8-16,22-5-2 15,-13-1 0-15,22-7-27 16,0-9 20-16,-9 0-11 0,13-3 18 16,-4-28 3-1,0-11 3-15,-9-12 2 0,-5-5 3 16,-13-7 14-16,-4-2 22 16,-9 3-9-1,-9 4 8-15,0 3 7 0,0 13-34 16,-9 11 8-16,0 17 6 15,0 11-26-15,-4 6-6 16,13 14-1-16,-9 43-12 16,-18 28-1-16,10 15 22 15,3-5-9-15,14-6 0 16,0-19-11-16,0-17-47 16,31-16-93-16,-4-17 51 15,13-14 26-15,-22-6-69 0,4 0 50 16,-4-26-38-16,-18-7-40 15,0-4 80-15,0 3 79 16,-18 3 12-16,-22 6 42 16,0 2 36-16,5 5 27 15,3 8-10-15,15 1-20 16,17 3 3-16,0 3-34 16,0-2-42-16,40-1 10 15,26-3-6-15,19-4-5 16,-10-2-1-16,14 3 8 15,-31 2 3-15,-14 7 2 16,-13 3 3-16,-4 0 15 16,-5 8-26-16,-4 24 11 0,0 10 3 15,4 3-13 1,-22-3 19-16,9-2-17 0,-9-6-6 16,0-5 6-16,0-9-4 15,0-6-4-15,0-6 0 16,0-8-103-16,0 0-86 15,0 0-295-15</inkml:trace>
  <inkml:trace contextRef="#ctx0" brushRef="#br2" timeOffset="263404">21552 7708 518 0,'0'0'128'0,"0"0"-2"0,0 0-32 15,0 0-60-15,0 0-34 16,0 0 0-16,102 23-7 16,-53 20-36-16,0 5-237 15</inkml:trace>
  <inkml:trace contextRef="#ctx0" brushRef="#br2" timeOffset="264111">22281 8006 623 0,'0'0'134'0,"0"0"-31"16,0 0-3-16,0 0-22 16,0 0-47-16,0 0-12 15,-196-86-16-15,178 110-3 16,0 15 0-16,-4 15 6 15,13 2-6-15,9 2 0 16,0-7 0-16,0-9-3 16,31-11 3-16,18-14-3 15,-4-11-3-15,4-6-15 16,0 0 14-16,-9-18 7 16,-14-13 0-16,-8-6 10 15,-9-2-4-15,-9-10-6 0,0 2 10 16,0-4-8-16,0 6 25 15,-18 8-9-15,-9 11-15 16,-4 15 28-16,14 8-30 16,-15 3 2-16,15 9-3 15,8 30-4-15,9 15 4 16,0 3 0-16,0-6 1 16,49-9-6-16,8-5 8 15,10-12-3-15,0-9 0 16,-1-6 5-16,1-10-5 15,-9 0 0-15,-9 0 2 16,-14-17-4-16,5-6 2 16,-13-2 0-16,-14-3 4 15,-4 1 7-15,0 0-11 0,-9 7 0 16,0 8 6-16,0 4-10 16,0 5 4-16,0 3 0 15,9 0-9-15,9 0-10 16,-5 17 19-16,5 5 0 15,-1 4 5-15,6-3-11 16,-14-4 6-16,8-1 0 16,1-4-6-16,-9-9 11 15,13-5-5-15,5 0 0 16,13 0 12-16,-5 0-10 16,14-9-2-16,-9 1 0 0,-13 3-7 15,4 5 10 1,-4 0-6-16,-5 0-4 0,4 3-132 15,-17 11-72-15,22 0-187 16</inkml:trace>
  <inkml:trace contextRef="#ctx0" brushRef="#br2" timeOffset="264584">23560 8088 568 0,'0'0'106'0,"0"0"15"16,0 0-43-16,0 0-30 15,0 0-48-15,0 0 16 0,40-9-16 16,36 9 5-16,4-2-1 16,4-10 19-16,9-2-18 15,-13 3 5-15,-13-3 4 16,-18 0-10-16,-32 3 28 15,1-4 18-15,-18 4-8 16,0-6 16-16,0 0-34 16,-9-6-11-16,-17 1 6 15,-14 1-12-15,13 5 0 16,-4 4-7-16,13 4 8 0,-4 2-6 16,13 6-2-1,9 0 0-15,0 0-4 0,0 0-2 16,0 0 4-16,22 14 0 15,23 17 4-15,-5 0-10 16,17 1 8-16,-8-4 0 16,-4 1-1-16,-14-4 6 15,-22 0-5-15,0 1 0 16,-9-1-5-16,0 4 3 16,-49-1-126-16,-18 0-46 15,-8-5-56-15,-1-3-307 16</inkml:trace>
  <inkml:trace contextRef="#ctx0" brushRef="#br2" timeOffset="268053">22911 6398 508 0,'0'0'165'0,"0"0"-61"0,0 0 8 16,0 0 0-16,0 0-42 15,0 0 8-15,0 0-65 16,-8-73-5-16,25 73-10 16,32 19 9-16,27 12-7 15,8 12 29-15,14 5-27 16,8 6 24-16,10 0-23 16,8 8 8-16,19-3 0 15,-1 1-11-15,-9 3 0 16,-9-2 0-16,-8 4 8 15,-27-8-8-15,-14-6 0 16,-17-11 8-16,-9-6-15 16,-14-11 7-16,-12-7 0 0,-6-7-5 15,-8-4 13 1,-9-5-8-16,0 0 16 0,0 0-10 16,0 0 63-16,0 0-38 15,0 0-9-15,0 0 30 16,0-8-49-16,-17-13 21 15,-23-1-24-15,4-1 11 16,-13 1-19-16,0 6 8 16,9 1 0-16,5 3-13 15,-5 4 15-15,0 0-2 16,13 5 0-16,0 3 5 16,5 0-15-16,4 0 10 0,10 0 0 15,-1 0-16 1,9 0 17-16,0 0-1 0,0 3 0 15,0 13-1-15,0 6-12 16,17-1 13-16,23 1 0 16,5 5-13-16,4-9 14 15,0 0-1-15,0-4 0 16,-5-6 8-16,-4-4-8 16,0-4 0-16,-13 0 0 15,4 0-5-15,-5 0 13 16,-8-15-8-16,13-10 7 15,-4-9 7-15,4-6-9 16,-13-10-5-16,13-5 4 0,-13 5 1 16,-1 1-4-1,-8 9-1-15,-9 7 0 0,0 4-39 16,0 7-51-16,0 2-122 16,-35 6-201-16</inkml:trace>
  <inkml:trace contextRef="#ctx0" brushRef="#br2" timeOffset="269403">24884 7723 352 0,'0'0'177'0,"0"0"-24"16,0 0-19-16,0 0-29 16,0 0 3-16,0 0-44 0,0 0-3 15,-31-60 4 1,13 49-37-16,9 0 9 0,-17 0-12 16,3 5-25-16,6 3 11 15,-15 3-11-15,15 0 0 16,-10 0-10-16,5 3 6 15,4 20 4-15,9 5 0 16,9 9-2-16,0 8-9 16,0 2 11-16,49 2 0 15,9 0-12-15,8-5-11 16,1-1 20-16,9-4 0 16,-10-4-2-16,-26-5-3 0,-4-7 8 15,-27 0 0 1,-9-6-12-16,0-2 4 0,0-5 8 15,-18-2 0 1,-31 1 6-16,5-3-25 0,-23-6 4 16,18 0-95-16,0 0-56 15,31 0-84-15,10 0-128 16</inkml:trace>
  <inkml:trace contextRef="#ctx0" brushRef="#br2" timeOffset="269588">25257 7946 293 0,'0'0'284'15,"0"0"-147"-15,0 0-41 0,0 0-64 16,0 0-32-16,0 0-22 16,0-14-170-16,-9 14-226 15</inkml:trace>
  <inkml:trace contextRef="#ctx0" brushRef="#br2" timeOffset="269973">25697 7726 532 0,'0'0'170'0,"0"0"-36"0,0 0-38 16,0 0 15-1,0 0-71-15,0 0 7 0,-107-120-29 16,99 118-10-16,-10 2-16 16,9 0 5-16,0 6 3 15,-4 22-13-15,4 6 18 16,9 6-5-16,0 2 0 16,0 3 9-16,31 1-17 15,4-1 8-15,5-3-3 16,9 1-6-16,0-6 2 15,-13-3 7-15,-5-6 0 16,-5-3 2-16,-8-2-6 16,-4-6 4-16,-14 0 0 0,0-6-13 15,0 1 8-15,-23-4 5 16,-21-6-3-16,-5-2 9 16,-18 0 3-16,10 0-9 15,8 0-30-15,18-8-62 16,13-6-64-16,18-2-27 15,0-7-85-15</inkml:trace>
  <inkml:trace contextRef="#ctx0" brushRef="#br2" timeOffset="270776">25946 7825 334 0,'0'0'208'0,"0"0"-73"16,0 0-18-16,0 0-11 15,0 0-56-15,0 0 9 16,0-23-59-16,0 43 0 16,-9 15-12-16,9 7 17 15,0 3-5-15,0-6 0 16,9-6 10-16,22-3-10 16,-4-13 0-16,13-6 1 15,-14-11-7-15,5 0 15 16,-4 0-9-16,-9-3 17 15,-5-17-12-15,-4-3 11 16,-9-4 12-16,0 1 4 16,0 1 12-16,0-1-28 15,0 9 1-15,0 6 21 0,-9 5-36 16,9 6 11-16,0 0-13 16,0 0-33-16,0 14 29 15,18 12-6-15,0-1 10 16,22 1-8-16,-5-6-14 15,14-9 11-15,9-11 2 16,-9 0 5-16,8 0-4 16,1-17 8-16,-22-9 0 15,-5-8 10-15,-22-5 0 16,0-4 5-16,-9-6 26 16,0-1-14-16,0-1 28 15,-27 9-26-15,-4 7-8 0,4 10 26 16,9 14-47-1,5 5 16-15,4 6-16 0,0 0-26 16,0 29 22-16,1 21-6 16,-1 16 10-16,-5 1-2 15,14-1 8-15,0-13-6 16,0-4 0-16,0-15 0 16,0-9-12-16,23-11 11 15,-15-8-7-15,1-3-2 16,0-3-4-16,0 0 14 15,22 0 1-15,5-14 8 16,4-6-4-16,9-6-5 0,-1 4 0 16,-12 4-7-16,4 7 8 15,9 8-1-15,-23 3 0 16,-8 0-29-16,4 14 28 16,-13 15-19-16,0-3-18 15,-9 1 33-15,0-4-33 16,0 0 32-16,-18-4 2 15,-22-4-8-15,-8-4 12 16,3-2 0-16,-4-3-56 16,18-6-25-16,13 0-85 15,10 0-62-15,8-4-60 16</inkml:trace>
  <inkml:trace contextRef="#ctx0" brushRef="#br2" timeOffset="271136">27288 7782 217 0,'0'0'257'16,"0"0"-87"-16,0 0-36 15,0 0-6-15,0 0-74 16,0 0 14-16,-134-82-17 16,112 82-34-16,4 0 4 15,9 3-21-15,1 25 0 16,-1 4-12-16,9 4 23 15,0 1-11-15,0 0 0 16,0-1 1-16,17-4-3 0,10 0 2 16,4-4 0-1,-4-9-1-15,4 1 6 0,-4-6-5 16,-5 1 0-16,-22-5 14 16,0-1-19-16,0 0 5 15,0-1 0 1,-9 1-14-16,-31-1 19 0,-9-2-10 15,22-4-15-15,-4-2-102 16,22 0 3-16,9 0-32 16,0-33 30-16,49-16-246 15</inkml:trace>
  <inkml:trace contextRef="#ctx0" brushRef="#br2" timeOffset="271186">27288 7782 239 0</inkml:trace>
  <inkml:trace contextRef="#ctx0" brushRef="#br2" timeOffset="274881">27403 7689 112 0,'0'0'72'15,"0"0"-5"-15,0 0-20 16,0 0-47-16,0 0 0 16,0 0-147-16</inkml:trace>
  <inkml:trace contextRef="#ctx0" brushRef="#br2" timeOffset="276759">27403 7689 364 0,'151'9'132'0,"-151"-32"-27"16,0 3-26-16,0 3-12 15,0 9 4-15,0 2-51 16,0 6 8-16,-9 0-21 0,9 0 6 16,0 0-18-16,0 0 5 15,0 0 0-15,0 0-10 16,0 0 18-16,0 0-8 16,0 0 0-16,0 0 14 15,0 0-10-15,0-3-4 16,0 3 0-16,0 0 3 15,0 0 8-15,0-3-11 16,-9-2 4-16,9-4 6 16,-9 1 6-16,9-9-1 15,0 3 2-15,0-4 36 16,-8 5-46-16,-1 1 27 16,9 7 4-16,0 1-20 15,0 4 21-15,0 0-39 16,0 0-17-16,-14 30 10 0,5 25-14 15,1 22 21-15,-1 5 0 16,0 0 9-16,0-6-5 16,9-5-4-16,0-11 0 15,0-9-5-15,0-14 5 16,9-10-19-16,9-12-52 16,-18-12-38-16,0-3 29 15,0 0 25-15,0-6 25 16,0-21-7-16,0-8 7 15,0-2 30-15,-18 3-4 16,-22 0 3-16,4 9-2 16,-4 2 3-16,0 9-14 0,5 2 9 15,4 4 10-15,13 4 3 16,18 2 12-16,0-1-19 16,0 1 22-16,0-2-20 15,0-1 3-15,49-6 1 16,9-4-3-16,17-4-4 15,1-1 6-15,-10 0 7 16,-17 5-13-16,-9 7 5 16,-22 6 3-16,-9 2 13 15,-9 0-20-15,9 0-1 16,13 0 0-16,-4 14 7 16,-1 14-7-16,14 6 0 15,5 3 11-15,4 0-11 0,-13 2 0 16,13-2 0-16,-14-3 0 15,-3-5 2-15,-6-13-2 16,-17-1 0-16,0-7 0 16,0-8-12-16,0 0 20 15,-17 0-8-15,-15 0 24 16,6-20-19-16,-5-5 2 16,22-4-2-16,9-4 9 15,0-7-3-15,0 0-11 16,9 4 3-16,31 1-8 15,-14 10 8-15,14 8-3 16,-9 8 0-16,-4 9-2 16,0 0-5-16,-5 4 5 0,5 21 2 15,-5 6-14-15,-4 5 13 16,-10 5 1-16,10-5 0 16,-18 1 6-16,22-12-8 15,-13-4 2-15,0-11 0 16,-9-4-3-16,9-6 8 15,-9 0-5-15,9 0 9 16,0 0-4-16,-9 0 18 16,13-22-23-16,5-9 0 15,9-3 0-15,4 0 5 16,-5 2-5-16,5 7 0 16,-13 8 4-16,0 9-6 15,-5 8 2-15,-4 0-17 16,0 5 15-16,0 26-14 0,0 6 16 15,0-1-6-15,0 1 15 16,4-8-9-16,-4-7 0 16,0-10 1-16,0-6-4 15,0-6 6-15,-1 0-3 16,6 0 16-16,4-12-7 16,-10-16-8-16,19-3-1 15,4-4 7-15,9-1-11 16,-13 5 4-16,4 6 0 15,-13 8-5-15,-1 10 8 16,-8 7-6-16,14 0 3 16,-6 7-15-16,1 15 6 0,-9 4 8 15,22-4 1-15,-13-5-5 16,0-3 10-16,13-8-5 16,-5-6 0-16,14 0 9 15,0 0-7-15,-4-16-2 16,-5-13 0-16,-4-6 5 15,-18-1 5-15,-9-4-10 16,0 3 2-16,0 4 5 16,-9 4 12-16,-18 9-9 15,5 9-2-15,4 6-3 16,-9 5-5-16,-4 0-1 16,13 25-3-16,1 9 7 15,3 5-14-15,14-4 11 0,0-7-11 16,0-5 0-1,14-12-27-15,12-5 25 0,1-6 9 16,4 0 8-16,-13 0-5 16,-9 0 1-16,4 0 0 15,-13 0 3-15,0 0 0 16,0 3-6-16,0 27 1 16,0 21 2-16,0 17 13 15,0 9 6-15,0 11-10 16,-13 1 27-16,13 5-14 15,0 6 4-15,0 10 2 16,0 3-23-16,0-2 35 0,13-7-2 16,-13-16-37-16,0-14 13 15,0-23-11-15,-13-18-3 16,-23-15 20-16,-30-18-15 16,-23 0 29-16,-5-14-17 15,-12-29-14-15,8-10 17 16,14-4-20-16,17-3 2 15,27-2-2-15,22-3-10 16,18-12-29-16,40-5-75 16,36-11-82-16,8-3-143 15</inkml:trace>
  <inkml:trace contextRef="#ctx0" brushRef="#br2" timeOffset="277282">28083 7276 463 0,'0'0'126'0,"0"0"3"16,0 0-31-16,0 0-23 15,0 0-25-15,0 0-29 16,0-35-21-16,-9 40-4 15,-13 22 4-15,4 4 1 16,0 0 12-16,18-2-17 16,0-7 4-16,9-7 0 15,31-10 9-15,27-5-7 16,-1 0 11-16,1-3 35 0,-18-28-1 16,-14-3 44-1,-12-5-22-15,-23 2-37 0,0 3 10 16,-32 2-42-16,-25 12-8 15,-10 15 6-15,-17 5-76 16,17 5-75-16,0 32-97 16,10 14-275-16</inkml:trace>
  <inkml:trace contextRef="#ctx0" brushRef="#br2" timeOffset="286095">29891 7055 726 0,'0'0'223'0,"0"0"-100"16,0 0 20-16,0 0-22 15,0 0-49-15,0 0 1 16,0 0-39-16,0 0-7 0,-27-80 18 16,27 80-28-1,0 0 3-15,0 4-20 0,-9 41 7 16,1 20-11-16,-15 22 4 15,6 7 0-15,-1 5 0 16,-4 6 1-16,4 0-1 16,0-6 0-16,9-9 9 15,9-11-15-15,0-13 6 16,0-15-23-16,0-12 16 16,27-10-46-16,22-15-18 15,0-9-14-15,8-5-26 16,19 0-57-16,-1-28-86 15,1-12-156-15</inkml:trace>
  <inkml:trace contextRef="#ctx0" brushRef="#br2" timeOffset="286643">30153 7565 448 0,'0'0'141'15,"0"0"-4"-15,0 0-16 16,0 0-20-16,0 0-22 16,0 0-51-16,-13-52 7 15,35 38-6-15,-4 3-13 16,-9-3 32-16,8 5-23 16,-3-2-3-16,-5 5 16 0,-9 0-15 15,0 4 9 1,0 2 2-16,0-3-25 0,0 3 14 15,0 0-23-15,0 0-12 16,9 0 9-16,-9 23-24 16,8 16 27-16,1 9 0 15,-9 9 7-15,0-3-6 16,0 0-1 0,0-9 2-16,9-8-3 0,-9-9 5 15,0-11-4-15,0-6 0 16,0-4 1-16,0-5-8 15,0 1 1-15,0-3 6 16,0 0-5-16,0 0 10 0,0 0-5 16,-9 0 18-1,0 0-15-15,1 0 11 0,8 0-14 16,-9 0 2-16,9 0-2 16,0 0 0-16,0 0-3 15,0 0 3-15,0-3-27 16,17-6 21-16,32-5 3 15,0-5-17-15,18-4-1 16,-1-3-48-16,1-5-40 16,-9-3-65-16,0 0-52 15,-23-4-155-15</inkml:trace>
  <inkml:trace contextRef="#ctx0" brushRef="#br2" timeOffset="286973">30571 6936 500 0,'0'0'150'0,"0"0"-8"16,0 0-22-16,0 0 9 15,0 0-31-15,0 0-29 16,-27-68-26-16,27 88-42 15,18 28 18-15,22 23-3 16,27 9 0-16,17 1 22 16,5 1-37-16,-14-3 8 0,-17 1-5 15,-18 1 4-15,-22 4-3 16,-18 1-5 0,0-2 0-16,-31-7-4 0,-27-15-4 15,-9-11-12-15,1-17-59 16,-1-5-120-16,31-7-70 15,5-2-400-15</inkml:trace>
  <inkml:trace contextRef="#ctx0" brushRef="#br2" timeOffset="294706">31664 8531 520 0,'0'0'214'0,"0"0"-73"16,0 0-14-16,0 0 10 16,-231-44-32-16,213 43-22 0,9-3-5 15,9 0-46-15,0 4 15 16,0 0-28-16,0 0-11 15,0 0-11-15,40 0 3 16,27 0 0-16,8 0-7 16,41 0 18-16,17-5-11 15,-9-4 0-15,-8-1-22 16,-41 1-3-16,-26 6-76 16,-31 0-48-16,-18 3-27 15,-18 0-96-15,-39-8-146 16</inkml:trace>
  <inkml:trace contextRef="#ctx0" brushRef="#br2" timeOffset="294930">31588 8111 448 0,'0'0'249'0,"0"0"-102"15,0 0-25-15,0 0-18 16,0 0-74-16,0 0 4 15,40 105 53-15,-22-27 17 16,17 8-15-16,-3-2-59 16,8-4 10-16,-14-6-20 15,-8-7-8-15,4-9-4 16,-13-8-8-16,-9 4-54 16,0-6-114-16,-22-9-284 15</inkml:trace>
  <inkml:trace contextRef="#ctx0" brushRef="#br2" timeOffset="296004">24635 10361 309 0,'0'0'212'15,"0"0"-32"-15,0 0-61 0,0 0-1 16,0-147-16-16,0 118-49 15,0 11 34-15,-9-3-30 16,9 7-34-16,-22 6 36 16,4 2-52-16,1 6 16 15,-15 0-23-15,-3 0 13 16,-14 0-22-16,-9 28 9 16,1 9 0-16,8 6-12 15,13 2 15-15,5 3-3 16,22 3 0-16,9-3-39 15,0 0 28-15,40 1-12 16,5-4-6-16,12-3 29 16,10-2-25-16,-9-3 25 15,-9-4 0-15,-18-2 7 0,-5-3-15 16,-17-4 8-16,-9-2 0 16,0-2-11-16,0-3 8 15,-18 0 3-15,-39-4 0 16,-10-1-58-16,-8-6 16 15,17-6-46-15,9 0-23 16,18 0 0-16,22-12-57 16,9-12-112-16</inkml:trace>
  <inkml:trace contextRef="#ctx0" brushRef="#br2" timeOffset="296307">24728 10681 97 0,'0'0'102'0,"0"0"19"0,0 0 8 16,0 0-8-16,0 0-28 16,0 0 11-16,14 0-47 15,-28 0-9-15,-3 6 7 16,-1 0-52-16,18-4 10 16,0-2-13-16,0 0 0 15,0 0 13-15,0 0-6 16,0 0 2-16,0 0 0 15,27 0-1-15,-5 0 4 0,-4-2-12 16,-18 2 0 0,0-4 9-16,0 2 1 0,0-1-20 15,-32 0-50-15,-3 3-113 16,13 0-69-16,13 0-230 16</inkml:trace>
  <inkml:trace contextRef="#ctx0" brushRef="#br2" timeOffset="296715">25497 10287 496 0,'0'0'183'0,"0"0"-38"0,0 0-30 16,0 0-41-1,0 0-1-15,0 0-44 0,-155-102-24 16,128 102 1-16,-4 4-5 16,4 24-1-16,9 12 0 15,10 2 8-15,8 4-10 16,0-1 2-16,0-3 0 16,35-2-10-16,5 3 10 15,18-6 0-15,-14 2 0 16,5-5 12-16,-9-1-12 15,9-2 0-15,-22-5 0 16,-10 0-2-16,-3-4 2 0,-14 1 0 16,0-1-2-16,-14-2 4 15,-43 1-2-15,-19-4 0 16,-8-6-30-16,8-8 14 16,10-3-31-16,8 0-12 15,27 0 18-15,22-14-59 16,9-15-39-16,26-13-152 15</inkml:trace>
  <inkml:trace contextRef="#ctx0" brushRef="#br2" timeOffset="297547">25795 10378 218 0,'0'0'301'15,"0"0"-135"-15,0 0-38 0,0 0-24 16,0 0-12-16,0 0-49 15,-9-17-19-15,-4 29-24 16,4 22 0-16,0 5 4 16,0 4 3-16,9-1-7 15,0-2 0-15,0-9 6 16,18-4-6-16,22-12 0 16,-5-9 0-16,14-6 3 15,0 0 2-15,0 0-3 16,-23-17 2-16,6 0 7 15,-24-6 4-15,1 1 21 0,-9-3 26 16,0-2 4 0,0 7-33-16,-9 4-5 0,1 7-8 15,-15 7-15-15,23 2 2 16,0 0-7-16,0 9-10 16,0 25-3-16,0 5 17 15,0-2-4-15,23-3 0 16,3-12 4-16,23-8-4 15,0-8 0-15,-13-6 0 16,21 0 0-16,-8-23 3 16,0-10-3-16,-9-10 4 15,-13-6 11-15,-18-1-11 16,-9-4 4-16,0 0-6 0,0 3 51 16,-27 6-35-1,-4 11-5-15,4 11 13 0,5 15-24 16,22 5 19-16,0 3-21 15,0 3-17-15,0 34 14 16,0 17-7-16,0 8 10 16,0 8 1-16,13 1 7 15,-13-3-8-15,0-5 0 16,9-13 0-16,-9-10-12 16,0-12-2-16,9-13-13 15,-9-12 24-15,9-3-10 16,-9 0 13-16,9 0 8 15,13-18 1-15,5-13-8 16,-1-9-1-16,14 4 0 0,-9 7-5 16,-13 10 13-1,-9 10-8-15,9 9 0 0,4 0-10 16,5 0 3-16,13 26 2 16,-14 5-35-16,-8 3 35 15,-5-3-38-15,-4-2 27 16,-9-7 7-16,0-3-33 15,-31-4 33-15,-13-1-40 16,-14-2-7-16,0-7 23 16,9-2-13-16,18-3 7 15,22 0-21-15,9 0-47 16,0-3-4-16,32-28-71 0,25-12-193 16</inkml:trace>
  <inkml:trace contextRef="#ctx0" brushRef="#br2" timeOffset="297894">27105 10474 406 0,'0'0'244'15,"0"0"-72"-15,0 0-45 16,0 0-36-16,0 0-43 16,0 0 21-16,-191-82-46 15,151 82-1-15,14 0-16 16,-5 11 2-16,13 18-8 15,0 5 0-15,18 6 0 16,0-4-7-16,0 1 7 16,9-3 0-16,18-3-4 0,4-5 12 15,-5-1-8-15,5-3 0 16,5-1 4-16,-5-1-15 16,5-1 11-16,-5 1 0 15,-13-5-3-15,-10 1 10 16,-8-1-7-16,0-1 0 15,0-3-39-15,-26 3 4 16,-23-6-41-16,0 2-25 16,-9-10-33-16,14 0-144 15,4 0-130-15</inkml:trace>
  <inkml:trace contextRef="#ctx0" brushRef="#br2" timeOffset="299475">27270 10212 389 0,'0'0'221'0,"0"0"-19"16,0 0-83-16,0 0 4 15,0 0-31-15,0 0-35 16,-31-103 5-16,31 103-62 16,0 40 3-16,0 23-4 15,0 10 2-15,0 9 11 16,0 3-6-16,22 0 4 15,5-9-3-15,13-8-7 16,-14-11 0-16,5-18-7 0,-13-13 11 16,-9-12-4-1,0-8 0-15,-9-6 3 0,0 0-3 16,0 0 1-16,0-28 4 16,0-9-10-16,0-4 2 15,-9-1 3-15,-18 3 0 16,-4 5 6-16,-9 3-11 15,-4 6 5-15,13 10 0 16,13 3-8-16,9 10 8 16,0 0 0-16,9 2-4 15,0 0 2-15,0 0 0 16,0 0 2-16,0 0-17 0,27 0 9 16,4 0 8-16,4 0 0 15,32 0 13-15,0 2-2 16,13-2 7-16,-14 2 7 15,-8 5-22-15,-22 1 28 16,12 4-31-16,-21 7 0 16,13-2 4-16,0 6 7 15,-13-3-11-15,4-1 0 16,-13-2 7-16,-1-6-14 16,-8-2 7-16,-9-6 0 15,0-3-5-15,0 0 13 16,0 0-8-16,0 0 0 15,-35 0 11-15,-5 0 0 16,13-9-11-16,-4-10 0 16,22-8 1-16,9-5 10 0,0-5-11 15,0-6 0-15,40 7 4 16,-4 4-13-16,-5 11 9 16,4 14 0-16,-4 7-11 15,9 0 4-15,-4 0 7 16,-5 20 0-16,5 2 4 15,-5-2-10-15,-14 3 6 16,1-3 0-16,-9-4-11 16,4-2 16-16,-4-5-5 15,0-3 0-15,-9-3 10 16,9-3-14-16,0 0 4 16,-9 0 0-16,9 0 8 0,22-18-3 15,-13-9-5-15,13-3 0 16,-5 3 10-16,-8 1-13 15,4 8 3-15,-13 8 0 16,0 7-12-16,0 0 11 16,13 3 1-16,-4 0-3 15,9 0-8-15,-5 15 6 16,5 1 1-16,-10 1-11 16,6-5 8-16,-14 2-12 15,8-6 10-15,-8 1 5 16,0-6-12-16,13-3 16 15,-4 0 0-15,0 0 0 16,13 0-1-16,-13-17 1 16,13-3 0-16,-13 0-1 0,-1-6 17 15,14 4-17-15,-13-1 1 16,-9 3 0-16,13 9 2 16,-22 4-2-16,0 7 0 15,0 0-5-15,0 0 6 16,0 0-1-16,0 0 0 15,0 0 3-15,0 0-10 16,0 0 7-16,0 0 0 16,0 0-3-16,0-4 18 15,0-5-15-15,0 1 5 16,0-1 4-16,0 1 13 16,0 2-16-16,-13 1-6 15,-14-1 5-15,-13 0 1 0,5 4-6 16,4 2 0-16,4 0 4 15,-4 0-14-15,13 5 10 16,18 15 0-16,0 5-12 16,0 1 9-16,0-3 3 15,18-7-1-15,22-5 5 16,0-4-10-16,-5-7 6 16,5 0 0-16,-13 0-2 15,-5 0 5-15,-4-3-3 16,-18-1 3-16,0 2 8 15,0 2 2-15,0 0-13 16,0 0 3-16,0 9-10 16,0 27 2-16,-40 15 5 0,5 20 0 15,3 11 14-15,24 11-6 16,-1 13-7-16,9 6 2 16,0 7 21-16,0 9-19 15,17 5 6-15,23 0-11 16,-13-17 16-16,4-20-17 15,-13-28 1-15,-9-28 0 16,0-20 4-16,-9-14 0 16,0-6-4-16,-36 0 55 15,-30 0-35-15,-32-9 11 0,-18-23-31 16,10-1 5 0,12-7-9-16,5-8 4 0,14-5-22 15,26-12-2-15,14-15-87 16,26-13 2-16,9-9-157 15,0-8-213-15</inkml:trace>
  <inkml:trace contextRef="#ctx0" brushRef="#br2" timeOffset="299884">28052 9880 243 0,'0'0'269'0,"0"0"-121"0,0 0-52 16,0 0 1-16,0 0-40 16,0 0-30-16,0-28 3 15,0 28-30-15,0 8 0 16,0 18-1-16,0 2 7 15,0-3 14-15,0-4-20 16,0-11 0-16,0-4 20 16,0-6-17-16,0 0 28 15,13 0 76-15,5 0-24 16,0-16-1-16,-18-5-33 0,0 5-16 16,0-1 23-16,0 3-54 15,0 5 8-15,-36 6-10 16,-4 3-8-16,-9 0-1 15,0 17-11-15,14 17-75 16,13 5-56-16,22 4-125 16,13-6-197-16</inkml:trace>
  <inkml:trace contextRef="#ctx0" brushRef="#br2" timeOffset="300330">29527 9626 644 0,'0'0'226'0,"0"0"-29"16,0 0-38-16,0 0-52 0,0 0-22 15,0 0-52-15,-85-74-2 16,76 96-31-16,-8 37 4 15,3 32 10-15,-3 20-10 16,17 22-3-16,0 13 14 16,0 9-1-16,17-6-14 15,23-13 0-15,0-15 10 16,-4-15-19-16,4-24 9 16,9-23-44-16,-5-17-31 15,5-24-88-15,18-18-116 16,13 0-87-16</inkml:trace>
  <inkml:trace contextRef="#ctx0" brushRef="#br2" timeOffset="304103">29864 10212 621 0,'0'0'120'0,"0"0"9"16,0 0-42-16,0 0 38 15,0 0-58-15,0 0-25 16,0 0 9-16,0-15-40 16,0 15 15-16,0 0-15 0,0 0-4 15,-9 6-5-15,1 13 3 16,-6 10-3-16,-4 2 20 15,10 6-17-15,-1-3 0 16,9 0-5-16,0-3 11 16,0-3-7-16,0-2-4 15,26-12 0-15,5-6 3 16,18-8 1-16,5 0-1 16,-5 0 10-16,-1-20-9 15,-8-5 10-15,-13-1-8 16,-9 1 11-16,-5 3 44 15,-13-7-34-15,0-2 4 0,0 0-15 16,-22 0-5 0,-14 8-8-16,-12 9-3 0,-1 11-9 15,9 3 0-15,-5 0 2 16,5 8 0-16,14 24-4 16,-6 10-78-16,15 3-19 15,8 1-102-15,9-1-144 16,0-5-408-16</inkml:trace>
  <inkml:trace contextRef="#ctx0" brushRef="#br2" timeOffset="304352">30371 10531 488 0,'0'0'218'15,"0"0"-81"-15,0 0-12 0,0 0-50 16,0 0-23-16,0 0-16 16,0 48 15-16,-9-20 10 15,-31 1-33-15,13 5-14 16,-13 0 4-16,14 0-5 16,-23 3-12-16,-9 0-1 15,18-4-31-15,5-7-119 16,17-9-172-16,18-15-282 15</inkml:trace>
  <inkml:trace contextRef="#ctx0" brushRef="#br2" timeOffset="304917">30811 10101 426 0,'0'0'259'0,"0"0"-105"15,0 0-37-15,0 0-3 16,0 0-67-16,0 0-9 16,22-96-7-16,13 70-29 0,5 3 22 15,-4 1 1-15,4 5-7 16,-9 6 32-16,-22 2-25 15,0 4 5-15,0 1 22 16,-9 2-32-16,0 2 14 16,0 0-30-16,0 0 6 15,0 0-20-15,9 25 4 16,-1 24 6-16,6 7-10 16,-14 6 22-16,9 1-12 15,-9-4 0-15,0-8 6 16,0-3-13-16,0-11 7 15,0-6 0-15,0-6-1 16,0-7 7-16,0-7-6 16,0-4 0-16,-9 2 0 0,-13-3-6 15,-5 0 6-15,-13 0 0 16,0-1 5-16,4-2 6 16,5-3-11-16,14 0 0 15,8 0 8-15,9 0-4 16,0 0-4-16,0 0 0 15,0 0-5-15,0 0-1 16,40 0 1-16,26-20-3 16,19-5-36-16,12-6 24 15,-12-1-69-15,-10 1-44 16,-8 1-123-16,-27-5-192 16</inkml:trace>
  <inkml:trace contextRef="#ctx0" brushRef="#br2" timeOffset="305237">31215 9453 675 0,'0'0'235'0,"0"0"-67"16,0 0-75-16,0 0 64 0,0 0-150 15,0 0-5 1,160 87 29-16,-80-24-18 0,-13 13 25 16,-10 6-23-16,-8 9-12 15,-13 2 10-15,-27-2-7 16,-1-1-6-16,-8-8 3 16,-17 1 6-16,-41-7-9 15,-18-8 0 1,1-6-11-16,-5-11 4 0,27-14-75 15,4-9-36-15,27-11-57 16,22-14-173-16</inkml:trace>
  <inkml:trace contextRef="#ctx0" brushRef="#br2" timeOffset="305669">32286 9914 250 0,'0'0'380'0,"0"0"-222"16,0 0-40-16,0 0-45 15,0 0-58-15,0 0-6 16,-27-20-9-16,27 20 0 15,0 12-7-15,0 2 16 0,0 0-8 16,0-1-1 0,0 0 4-16,9-5-1 0,0-3 3 15,9-5 12-15,13 0 50 16,-14 0-4-16,6 0 11 16,-14-5-2-16,-1-8-14 15,-8 0 10-15,0 2-31 16,0-3-9-16,0 5 1 15,-17 3-30-15,-23 6 0 16,0 0-6-16,4 0-13 16,5 27 3-16,-5 6-84 15,14 7-68-15,13 5-68 16,9 6-179-16</inkml:trace>
  <inkml:trace contextRef="#ctx0" brushRef="#br2" timeOffset="305861">32352 10443 485 0,'0'0'271'0,"0"0"-112"16,0 0 2-16,0 0-10 16,0 0-73-16,-133 176 1 15,84-106-25-15,-9 4-45 16,-8 6 9-16,-19 4-18 15,-12 4-10-15,-14 3-151 16,-14-6-337-16</inkml:trace>
  <inkml:trace contextRef="#ctx0" brushRef="#br3" timeOffset="915458">4532 8016 357 0,'0'0'352'0,"0"0"-241"0,0 0 8 15,0 0 29-15,0 0-51 16,0 0-14-16,17-35 2 15,-17 20-50-15,0 1 10 16,-35-3-23-16,-14 2-21 16,-18 10 8-16,-22 3-8 15,-4 2-1-15,-5 0 0 16,23 0 11-16,-1 0-13 16,27 11 2-16,9 3 0 15,23 3-12-15,17 9 11 16,0 9 1-16,0 12-7 0,0 6 18 15,17 4-11 1,23 12 1-16,-13 4 7 0,-5 6 15 16,5 9-14-16,4 2-5 15,-4 7 25-15,4 4-28 16,-4 9 17-16,-10 13 1 16,14 18-18-16,-4 26 25 15,-5 11-25-15,-4 4 16 16,0-12 9-16,-9-4-21 15,4-2 12-15,-4 1-4 16,9-2-13-16,-9-1 28 16,13-6-25-16,-13-6-2 15,8-6 13-15,-8-2-8 0,0-6 8 16,0 0-7 0,-9 5-2-16,13-5 11 0,-4 1-12 15,9-10 3-15,-9-7 11 16,22 0-17-16,-13 2 14 15,0-6-3-15,-5-11-11 16,5-6 23-16,-9-9-22 16,-9-8-1-16,8 4 17 15,-8-8-15-15,0 2 12 16,0-9 1-16,0-1-15 16,0-4 16-16,0-10-17 15,0-10 0-15,0-27 6 16,0-7-2-16,0-10-4 15,0-2 0-15,9 0 9 0,0 0-9 16,22 0 0-16,9 0 0 16,-4 0 1-16,13-5-1 15,0-15-3-15,17-8-6 16,10-6-59-16,-1-6-23 16,5 2-29-16,-13 11-31 15,-23 8-43-15,-13 7-196 16,-31 9-485-16</inkml:trace>
  <inkml:trace contextRef="#ctx0" brushRef="#br3" timeOffset="917351">462 9260 496 0,'0'0'179'16,"0"0"-42"-16,0 0-4 15,-67-164 6-15,45 141-42 16,22 12-8-16,-18 6 0 0,18 5-45 16,0 0-8-16,-9 0-34 15,9 39 12-15,0 23-6 16,0 26 2-16,-8 10-5 15,8 5 3-15,0-4 3 16,0-14-11-16,0-14 0 16,17-17 4-16,23-18-13 15,5-13 6-15,4-15-28 16,0-8 25-16,8 0-15 16,-8-19 21-16,-22-16 5 15,-5-5 3-15,-4-2 0 16,-18-3-8-16,0 3 0 0,-9 2 5 15,-31 9 3-15,13 5-8 16,-4 10 0-16,22 7 8 16,-9 9-16-16,10 0 8 15,-6 20-7-15,5 31 2 16,1 15 1-16,8-4 4 16,0-10 0-16,17-7-13 15,32-13 12-15,0-15-26 16,9-17 11-16,8 0 10 15,-8-17 12-15,0-30-1 16,-9-13-5-16,-23-3 8 16,-8-3 4-16,-18-6-8 15,0-5 6-15,-9-1 25 0,-17 4-31 16,-14 17 10 0,22 23 12-16,0 17-21 0,5 14 25 15,13 3-30-15,0 0 4 16,-9 56-8-16,9 36 2 15,0 29 2-15,0 18 2 16,0 3 8-16,31 7-8 16,-4 12-2-16,22 6 0 15,-9-5-1-15,4-23 1 16,-4-32-1-16,-13-39-10 16,13-30-23-16,-14-27 11 15,5-11 2-15,9-15 21 16,-4-36 5-16,13-22-5 0,-9-15 0 15,-14-14 1-15,-17-6 6 16,-9-2-8-16,0 11 1 16,-49 8 0-16,-4 24-2 15,-5 13 2-15,-13 20 0 16,27 16-7-16,4 10 6 16,22 8 1-16,-4 0 0 15,13 0-9-15,9 0 0 16,0 0 9-16,0 0-9 15,22 3 2-15,23-3-15 16,3 0 22-16,28-39 3 16,-5-21 7-16,5-14-6 0,-27-10 2 15,-23-7-4 1,-17 3 36-16,-9 9-30 0,0 13 17 16,-9 16 4-16,-17 13-23 15,-6 14 21-15,15 15-13 16,-6 5-7-16,15 3 8 15,8 3-15-15,-9 51 0 16,-9 28-6-16,9 19 12 16,9 8-1-16,0-7-5 15,9-18 0-15,26-13-7 16,5-14 9-16,9-15-4 16,-13-13-4-16,4-10-54 0,-22-8-17 15,-5-8-12 1,-4-3-66-16,-9-3 34 0,0-27-26 15,0-13-53-15,-40 3 97 16,-9 4 18-16,-9 1 49 16,0 10 24-16,5 5 12 15,-5 3 61-15,18 6 30 16,9-4-4-16,22 7 31 16,9 3-39-16,0-7-41 15,9 1-38-15,62-3-17 16,14 2-6-16,13 10-141 15,-5 2-185-15</inkml:trace>
  <inkml:trace contextRef="#ctx0" brushRef="#br3" timeOffset="917827">2310 9642 725 0,'0'0'159'0,"0"0"-13"16,0 0-18-16,0 0-21 15,0 0-67-15,0 0-15 16,-249-175 11-16,209 133-30 16,14-7 20-16,-14-1-14 15,22-7-8-15,-4 0 12 16,13-2-16-16,9-1 0 15,0 12-5-15,0 11 3 0,0 20 2 16,22 17-3-16,14 0-7 16,4 34 6-16,-14 34 4 15,-26 31 0-15,0 26 0 16,0 14 2-16,-35-7-2 16,-5-18 0-16,13-34 4 15,14-33-5-15,13-27 1 16,0-14-3-16,0-6-5 15,0-9 8-15,49-39 0 16,17-23 4-16,32-23 0 16,-5-1 3-16,5 7-7 15,-22 20 4-15,-28 29-6 16,-16 18 2-16,-15 18-10 0,-8 3-43 16,0 12-116-1,-9 33-7-15,0 14-42 0,0 15-503 16</inkml:trace>
  <inkml:trace contextRef="#ctx0" brushRef="#br3" timeOffset="918674">453 11171 546 0,'0'0'169'0,"0"0"-28"15,0 0-5-15,0 0 0 16,0 0-50-16,0 0-56 15,-67-69-5-15,67 69-25 16,0 0 0-16,18 30 18 16,0 9 10-16,-18 9 27 15,0 8-30-15,0-5-18 0,0-2 10 16,-18-18-17-16,18-11 0 16,-9-9-1-16,0-11 13 15,9 0-12-15,-13 0 7 16,-14 0 0-16,10-25 3 15,-14-20-10-15,13-12 0 16,9-14-4-16,9-22 8 16,0-12-4-16,0-3 0 15,0 9 0-15,0 26-7 16,9 22 7-16,17 20 0 16,14 13-8-16,9 15 5 15,-4 3 3-15,13 0 0 0,-10 37-6 16,-8 14-5-1,-13 11 11-15,-27 18 0 0,0 2 8 16,0 3-1-16,-18-8-6 16,-22-16-1-16,14-11 4 15,8-9-12-15,5-15 6 16,4-12-1-16,9-8-4 16,0-6-4-16,0 0 5 15,31 0 0-15,4 0 3 16,14-12-3-16,9-19 6 15,-9-13 0-15,0 3 7 16,-14-1-2-16,-4 8-5 16,-13 10 5-16,-9 8 0 15,-9 10 8-15,0 6-4 16,0 0-8-16,0 0 2 0,22 6-2 16,-13 31-1-16,0 8 31 15,9 6-19-15,-9-5 7 16,13-4-19-16,-4-8 3 15,-1-6-9-15,-8-5 9 16,5-12-3-16,3-2 0 16,-17-7-17-16,9 1-23 15,-9-3-46-15,0 0-43 16,0-11-2-16,0-24-167 16,0-15 2-16</inkml:trace>
  <inkml:trace contextRef="#ctx0" brushRef="#br3" timeOffset="918994">920 10868 238 0,'0'0'296'16,"0"0"-184"-16,0 0 19 15,0 0-9-15,0 0-39 16,0 0-25-16,-143-19-15 16,126 24 4-16,3 23-33 15,-3 3 18-15,8-3-5 16,9-5-26-16,0-9 9 15,0-8-10-15,9-6-2 16,31 0 2-16,8-8 16 16,-3-23 3-16,-5-9 2 15,-22-2 2-15,4 2 21 0,-22 0-26 16,0 9 7 0,-22 11-9-16,-14 5-16 0,-13 15-3 15,9 0 1-15,5 0-48 16,12 32-20-16,23 11-64 15,0 8-34-15,9 2-89 16,40 7-248-16</inkml:trace>
  <inkml:trace contextRef="#ctx0" brushRef="#br3" timeOffset="920220">1417 11137 590 0,'0'0'158'15,"0"0"-17"-15,0 0-9 0,0 0-53 16,0 0-26-16,0 0-13 16,-191-82-26-16,173 82 10 15,1 0-24-15,3 0-1 16,-4 11-2-16,1 20-3 16,8 4 6-16,9-2-4 15,0-1-8-15,0-10-6 16,0-5-18-16,9-11-30 15,8-5 54-15,1-1 3 16,22 0 9-16,-9 0 22 16,-13-9-18-16,-9 0 39 0,0 0 4 15,-9 9-17 1,0 0 29-16,0 0-27 0,0 0-15 16,0 0-8-16,0 35 2 15,0 18 10-15,0 29 26 16,9 28-38-16,13 13 38 15,5 14-13-15,4 3-9 16,-5-7 10-16,-8 2-26 16,4-10 18-16,-4-17-19 15,-18-26-2-15,9-37-3 16,-9-28-3-16,0-17 0 16,0 0 14-16,-18-11-10 15,-31-31 6-15,1-30-10 16,12-24-18-16,5-19 8 0,31-13-14 15,0 4 3-15,0-7 15 16,40 1-29-16,9 3 12 16,9-3 8-16,8 2 5 15,-8 6 7-15,-5 9 3 16,-4 11 0-16,-18 14 0 16,-31 19 6-16,0 17-6 15,0 6 13-15,0 18-10 16,-22 5 31-16,4 15-17 15,0 6-7-15,10 2 8 16,8 0-18-16,-14 16-1 16,-4 44 0-16,10 16 2 15,-10 14 4-15,18-4-5 16,0-8 2-16,0-4-5 16,18-15 3-16,-1-13 0 0,14-14-3 15,-4-13-2-15,4-13-1 16,-4-6-9-16,13 0 11 15,-14-12 0-15,14-19 4 16,0-6 0-16,-13 1 1 16,0 7 7-16,-5 10-8 15,-4 13 0-15,-9 6-2 16,13 0-7-16,-4 0 8 16,8 0 1-16,5 11-8 15,5 0 9-15,-5 1-1 0,-4-4 0 16,4-8 5-1,4 0-9-15,-4 0 4 0,-4-8 0 16,4-26 6-16,-13-12 2 16,13-7-8-16,-22-10 0 15,-9-1 9-15,0-10-2 16,0 3-7-16,0 3 0 16,-40 17 24-16,22 14-24 15,0 23 16-15,5 8 1 16,4 6-15-16,9 0 2 15,0 26-4-15,0 33-1 16,0 20-8-16,0 12 13 16,31-6-4-16,5-6 0 0,4-8-19 15,9-8-14 1,-23-18-37-16,-3-14-28 0,-6-14-31 16,-17-12-79-16,0-5 27 15,-9 0 29-15,-31-11 19 16,-8-17 70-16,12-8 32 15,-13-2 30-15,9 5 1 16,14 1 68-16,-6 7 75 16,24 7 10-16,8 7-47 15,0 0-11-15,0-6-53 16,66-6-37-16,23-5-1 16,13-1-4-16,-13 10 0 15,-22 11-3-15,-32 3-23 16,-13 5-113-16,-22 5-85 0,0 28-116 15</inkml:trace>
  <inkml:trace contextRef="#ctx0" brushRef="#br3" timeOffset="920931">49 12815 338 0,'0'0'294'15,"0"0"-133"-15,0 0-19 0,0 0 38 16,-49-143-65 0,49 120-28-16,0 9-18 0,0-4-28 15,0 4 2-15,9 6-26 16,31-1-13-16,18 9 10 15,8 0-8-15,1 0-2 16,-1 9 19-16,1 17-19 16,-18 2-4-16,-18 3 2 15,-13-3 7-15,-18 6-6 16,0 0-3-16,0-3 0 16,-31-2 7-16,-5-12-5 15,5-6-2-15,-4-11 0 0,3 0-16 16,15 0 15-1,8-28-11-15,9-15-14 0,0-16 24 16,26-8-15-16,41 9 13 16,-9 2-2-16,0 7 3 15,-1 15 3-15,1 3 0 16,-9 14 3-16,-9 11-12 16,-13 6 4-16,-1 0 3 15,-3 23-7-15,-15 14 11 16,1 8-2-16,0 0 0 15,-9-2 2-15,0-12-3 16,9-5 1-16,-9-12 0 16,13-3-4-16,-4-11 8 15,0 0-4-15,0 0 0 16,31-5 5-16,-13-27 5 0,13-13-9 16,-5-6 1-16,-13 1 14 15,-13-2-16-15,-9 10 23 16,0-3-5-16,-31 11-18 15,-4 11 18-15,-23 12-18 16,9 11 0-16,0 0-8 16,14 0 2-16,12 9 4 15,15 19-17-15,8 8-66 16,0 4-43-16,0-9-92 16,40-11-55-16,-5-15-26 15</inkml:trace>
  <inkml:trace contextRef="#ctx0" brushRef="#br3" timeOffset="922152">1124 12190 574 0,'0'0'130'16,"0"0"37"-16,0 0 12 15,0 0-59-15,0 0-17 16,0 0-28-16,9-133-45 16,-9 133 1-16,0 11-31 15,18 34 0-15,-10 24 38 16,10 24 6-16,-4 1-11 15,-6 2-21-15,-8-8-11 16,9-17 10-16,-9-18-11 16,9-22 0-16,-9-14-4 0,9-11-4 15,-9-6-3 1,0 0 3-16,0 0 6 16,0-20-5-16,0-14 7 0,0-14 0 15,0-5-10-15,22-7 7 16,14 0-4-16,4 10-4 15,18 7-8-15,-9 12 17 16,-5 14-8-16,-4 8 3 16,0 9 2-16,-13 0-8 15,13 0 13-15,-14 0 0 16,14 9 4-16,-13-6-7 16,-5-3 3-16,-4 0 0 15,0 0 8-15,-10 0-3 16,-8 0 1-16,0 0 9 15,0 0-11-15,0 0 15 0,-26 0-19 16,-23 0-13-16,0 17 10 16,-9 11-10-16,32 9 13 15,8 1 0-15,5-3 1 16,13 0-11-16,0-8 10 16,13-7-14-16,22-11 7 15,5-9-10-15,9 0 17 16,-13-6 3-16,-5-13 3 15,-4 1 1-15,-19 5-7 16,1 1 1-16,5-1 5 0,-14 0-3 16,0 13-3-1,0-5 7-15,0 5-2 16,0 0-4-16,0 0-1 0,0 0-17 16,0 0 14-16,17 14-23 15,1 5 26-15,4-1 1 16,5-8 6-16,0-6-7 15,4-4 2-15,9 0 3 16,-5-17 8-16,5-20-11 16,-4-5-1-16,-5-9 17 15,-4-8-17-15,-5-8 14 16,-4 0 6-16,-9-4-14 16,-9-3 29-16,0 1-26 15,0 13 1-15,0 18 21 16,-9 23-31-16,0 16 23 0,0 3-18 15,9 0 2-15,-9 48-16 16,-13 24 1-16,4 26 7 16,9-2 7-16,9-14-3 15,0-14-4-15,0-9 0 16,27-14-12-16,-5-10 9 16,-13-16-36-16,0-16-18 15,-9-3 38-15,0 0-2 16,0-8 8-16,0-19-17 15,-9-14-18-15,-31 7 43 16,0-1-20-16,-5 8-20 16,-3 9 34-16,8 4-6 15,22 6 17-15,9 2 4 0,9 3-3 16,0 1-2 0,18-4-4-16,48-8 5 0,23-6 15 15,-4-8-15-15,12-6 10 16,-21-1 28-16,-9 8-10 15,-19 4 15-15,-12 9-3 16,-14 2-14-16,-4 12 12 16,-9 0-38-16,-9 0 0 15,9 17 7-15,0 17-5 16,-9 9 26-16,0 8-5 16,0 6-21-16,0-1 14 15,0-2-16-15,0-6 0 16,0-7-2-16,0-14-12 0,0-9-36 15,0-11-31-15,0-1-27 16,0-6-14-16,0 0-27 16,0-26 37-16,0-28-176 15,13-5 29-15</inkml:trace>
  <inkml:trace contextRef="#ctx0" brushRef="#br3" timeOffset="922427">2559 11902 270 0,'0'0'183'16,"0"0"-32"-16,0 0-10 15,-98-164-4-15,89 143-56 16,0 13 9-16,1 5-22 0,8 3-35 16,0 0-33-1,0 7-7-15,0 11 7 16,8 2 1-16,1-8 5 0,0-6 2 16,5-6-6-16,-6 0 5 15,1 0 35-15,0-15 26 16,0-13 9-16,0-3-35 15,0 2-40-15,-9 7 15 16,0 5-17-16,0 9 1 16,0 8-7-16,0 0-9 15,0 0-93-15,0 36-118 16,0 12-58-16,22 9-209 16</inkml:trace>
  <inkml:trace contextRef="#ctx0" brushRef="#br3" timeOffset="923430">2990 12164 791 0,'0'0'140'0,"0"0"-14"16,0 0 9-16,0 0-21 15,0 0-57-15,0 0-16 16,-116-84 6-16,99 84-30 15,-6 0-1-15,6 19-16 0,-1 21 6 16,-4 7-6 0,13-1 0-16,9-3 0 15,0-8-4-15,0-7 5 0,40-9-1 16,-14-16 0-16,23-3 2 16,-9-9 0-16,9-30-2 15,-13-12 0-15,-14-5 14 16,-4-10-10-16,-9 4 1 15,-9 2 10-15,0 15-7 16,-9 12 22-16,-22 10-20 16,4 11-1-16,-13 12 5 15,13 0-9-15,10 0-5 16,-15 29 0-16,6 13 4 16,12 9-11-16,14 3 7 15,0-3 0-15,0-9-5 0,40-8 5 16,-8-11 0-1,3-12-1-15,5-8-9 0,-13-3 7 16,4 0 3-16,-13 0 0 16,8-17 0-16,-4-5 2 15,5-4-2-15,-5-5 0 16,5 2 10-16,-9 8-10 16,-5 9 0-16,-13 8 0 15,0 4-11-15,9 0 7 16,9 0 1-16,-9 16 1 15,8 9-1-15,-3 0 3 16,-5 3 0-16,8-5 2 16,-8-1-7-16,13-4 5 15,-13-11 0-15,-9-1-3 16,9-6 4-16,0 0-1 0,9 0 0 16,4-8 0-16,-4-18 2 15,9-7-2-15,4-11 0 16,4 6-2-16,-4 9 10 15,-22 12-8-15,0 11 0 16,-9 6-1-16,9 0-9 16,4 0 0-16,-4 3 10 15,9 17-11-15,-9 0 15 16,13-9-4-16,-4-3 0 16,0-5 6-16,13-3-10 15,4 0 4-15,14-25 0 16,9-15 7-16,-9-13 0 0,-5-2-7 15,-4 2 0-15,-22-3 7 16,4 7 1-16,-22 10-4 16,0 10-4-16,0 18 12 15,0 2-5-15,0 9-6 16,-9 0-1-16,-13 26-13 16,13 20 7-16,0 7 6 15,9-8 0-15,0-8-10 16,0-2 13-16,18-10-3 15,4 0 0-15,-13-2 4 16,0 2-8-16,-9 1 4 16,0-1 0-16,0 3 1 15,-49-3-1-15,0-2-30 0,-17-2-55 16,-1-5-46-16,9-5-114 16,0 1-207-16</inkml:trace>
  <inkml:trace contextRef="#ctx0" brushRef="#br3" timeOffset="930832">1000 13296 432 0,'0'0'157'0,"0"0"-58"16,0 0 41-16,0 0-52 15,0 0 13-15,0 0-14 16,0 0-42-16,0-70 56 16,0 70-46-16,0 0-17 15,0 0 13-15,0 0-48 16,0 0 5-16,0 12-8 15,-23 28 7-15,-3 10 3 16,3 7-10-16,6-1 0 16,8-10-6-16,9-7 10 15,0-2-4-15,0-12 0 16,18-7 9-16,4-10-19 0,-4-8 10 16,-1 0 0-16,14 0 5 15,-4-17 5-15,13-17-4 16,-4-5-2-16,-5-10 3 15,4 7-2-15,-13 0-5 16,5 2 4-16,-5 6-7 16,-4 12 4-16,-9 10-1 15,9 9 0-15,4 3-9 16,5 0 6-16,4 3 2 16,4 25-9-16,-12 10-2 15,-6 4 10-15,-8 3 2 0,0-8-3 16,0-9 10-1,0-5-7-15,4-18 0 0,5-2 1 16,-9-3-12-16,0 0 11 16,0 0 0-16,13 0-3 15,13-22 15-15,14-13-11 16,-9-10-1-16,-4 0 9 16,-5-4-11-16,-13 4 2 15,-10 3 0-15,-8 5 1 16,0 7 8-16,0 6-9 15,0 10 0-15,-17 11 10 16,8 3-8-16,9 0-2 16,0 0-8-16,-18 23 2 15,5 21-3-15,-5 6 9 0,18 3 0 16,0-5 5-16,9-8-11 16,22-9 6-16,4-8 0 15,-3-3-11-15,3-18 11 16,-4-2 0-16,-4 0-2 15,13-8 6-15,-13-18-2 16,13-5-2-16,-9 0 0 16,-5-3 0-16,1 6 3 15,-5 7-3-15,-13 14 0 16,-9 3 10-16,0 4-17 16,9 0 7-16,-9 0-17 15,18 0 14-15,-5 18-12 16,-4-1 15-16,0-1 0 0,0-7-36 15,-9-5 27-15,0-2-13 16,0-2 18-16,0 0-2 16,0 0 12-16,0 0-1 15,0 0 0-15,-18 0 4 16,-13 0-9-16,-5-6 0 16,14 1-2-16,-5 5-8 15,19 0 10-15,-1 0-3 16,9 0-4-16,-14 14-8 15,14 9 15-15,0-1 0 16,0-5-11-16,0-3 7 16,0-3-40-16,23-5-10 0,-15-3 35 15,1-3-16 1,0 0 35-16,0 0-2 0,0-3 5 16,4-14 2-16,-4 3-5 15,0 0 0-15,-9 6-5 16,9 1 11-16,0 5-6 15,13 2 0-15,-4 0-7 16,0 0-2-16,13 0 1 16,-14 14 5-16,1 3-8 15,13-6-1-15,-13-2-11 16,-9-4 3-16,9-5 9 16,-5 0 8-16,-4 0 6 15,0-31-3-15,9-14 16 0,-10-12-14 16,6-11 22-1,-5-2 23-15,-9 7-12 0,0 7 15 16,0 5 8-16,0 15-29 16,-23 10 8-16,15 14-35 15,8 10 20-15,0 2-22 16,0 27-26-16,-9 33 22 16,0 22 2-16,0 3 4 15,9-3 0-15,0-14 1 16,0-19-3-16,0-16 0 15,0-13-4-15,18-14 2 16,-18-1-5-16,9-5-5 0,-9 0 1 16,0-19 10-16,0-12-13 15,0-1 4-15,0 1-17 16,0 11 25-16,-27 8-14 16,5 11-44-16,4-3 38 15,9 4 4-15,9 0 4 16,0 0-18-16,0 5-21 15,9 4 24-15,31-9 7 16,-5 0 13-16,14 0 4 16,0-10 5-16,-9-14 0 15,5-7 5-15,-5 0 3 16,-23 0-5-16,14 0 14 16,-22 0 0-16,-9 3 35 0,0 2-28 15,0 9 17 1,0 6 16-16,-9 11-22 0,-30 0 26 15,3 17-48-15,-4 34-3 16,-9 19-3-16,14 7-6 16,3 2-1-16,24-13 8 15,8-13-4-15,8-8-4 16,41-8 0-16,0-17-6 16,9-14 4-16,17-6-69 15,19-29-55-15,21-24-73 16,-17-18-300-16</inkml:trace>
  <inkml:trace contextRef="#ctx0" brushRef="#br3" timeOffset="931379">2874 13995 488 0,'0'0'197'16,"0"0"-124"-16,0 0 23 16,0 0 25-16,0 0-35 15,0 0-30-15,-8-43-47 0,8 8-6 16,26-13 31-1,5-6-30-15,-4 1 25 0,-5 2 4 16,-4 16-17-16,-18 7 36 16,0 11-22-16,0 9 3 15,0 2-4-15,0 6-28 16,0 0 16-16,0 0-17 16,-9 0-11-16,0 21 7 15,9 15 4-15,-13 9 0 16,13 0-9-16,0-2 6 15,31-4 3-15,18-2 0 16,-14-6-5-16,5 0-3 0,-13-6 8 16,4 0 0-1,-13-4-8-15,-9-1 14 0,-9 5-6 16,0-2 0-16,0 4 1 16,-36 3-3-16,-13-11 2 15,-8 1 0-15,8-6 2 16,-9-8 3-16,22-3-10 15,5-3-6-15,22 0-115 16,9-34-30-16,0-20-138 16,67-13-277-16</inkml:trace>
  <inkml:trace contextRef="#ctx0" brushRef="#br3" timeOffset="932524">3448 13781 648 0,'0'0'173'16,"0"0"-28"-16,0 0-36 15,0 0-18-15,0 0 20 16,-45-143-67-16,23 122-1 16,-5 10 4-16,18-1-37 15,0 10 30-15,-13 2-40 16,22 0 0-16,-18 5-11 15,1 36 2-15,-23 14 9 0,13 14 0 16,14 1 9 0,4-13-13-16,9-18 4 15,0-8-9-15,0-13 5 0,22-16-23 16,5-2 22-16,-1 0 4 16,5-14 1-16,9-23-1 15,-4 0 1-15,-18-5 0 16,13 2 5-16,-22 6-1 15,0-2-4-15,0 16 4 16,-9 3 3-16,0 11 4 16,0 6-11-16,0 0 3 15,0 0-12-15,0 23-1 16,0 10 10-16,0 10-3 16,0 6 15-16,0-4-14 15,0-9 2-15,0-2 0 0,22-8-5 16,-4-3 8-16,-1-15-3 15,6-8 0-15,-6 0 10 16,23 0-10-16,-4-21 3 16,4-4 3-16,-14-11 3 15,6 1-9-15,-15-1 0 16,1 11 1-16,-5 5 8 16,-4 11-9-16,-9 9 0 15,0 0-1-15,0 0-9 16,9 23 0-16,0 8 10 15,9 5-6-15,13-1 11 16,-4-4-5-16,-5-11 0 0,-4-6 7 16,-1-3-15-1,-8-7 8-15,13-4 0 0,-13 0 1 16,9 0 11-16,-9-12-12 16,22-17 3-16,-13 1 6 15,0-9-7-15,4 6-2 16,-13 6 0-16,0 11-6 15,-9 8 12-15,9 6-11 16,-1 0 5-16,-8 8-10 16,23 18 3-16,-15 2 7 15,1-2 0-15,-9-6-7 16,9-6 10-16,0-3-3 16,0-11 0-16,4 0 12 15,-13 0-18-15,9 0 6 16,0 0 0-16,0-8 6 0,9-15 0 15,-9-3-6 1,13 9 0-16,-13 3 8 0,0 6-10 16,0 8 2-16,13 0-11 15,-13 0 4-15,8 14 1 16,1 2 6-16,13 5-8 16,-4-7 21-16,4-3-14 15,-13-8 1-15,13-3 0 16,-4 0-7-16,13-3 9 15,-14-25-2-15,5 0 7 16,-4-12 4-16,-18 9-11 16,-9-6 0-16,0 6 7 0,0 0 0 15,0 5-5-15,0 12-2 16,0 9 17-16,-18 5-10 16,0 0 2-16,-13 25-9 15,13 32 4-15,-4 13-9 16,4-5 5-16,18-2 0 15,0-13-9-15,9-13 15 16,22-8-13-16,-13-9 0 16,13-12-78-16,-4-2-24 15,13-6-130-15,18 0-151 16</inkml:trace>
  <inkml:trace contextRef="#ctx0" brushRef="#br3" timeOffset="932990">5069 14330 43 0,'0'0'715'16,"0"0"-622"-16,0 0-1 15,0 0 58-15,0 0-85 16,0 0-63-16,116-138 20 15,-41 65-22-15,-8 2 11 16,-9-12 7-16,-23 12-14 0,-13 9 36 16,-22 5 0-1,0 16-16-15,0 15 20 0,0 11-30 16,-22 10-1-16,4 5-3 16,-8 8 2-16,3 35-12 15,6 13 0-15,8 7 4 16,9-1-10-16,0-3 6 15,9-2 0-15,22-3-2 16,-5-9 12-16,-8-6-10 16,13-10 0-16,-22-7 3 15,0-4-9-15,-9-13 6 16,0 3 0-16,0 4-6 16,-9 2 17-16,-40 3-11 0,14-9 0 15,-14 1-56 1,18 0-22-16,4-4-41 0,18-5-30 15,9 0-3-15,9-46-125 16,58-21-46-16</inkml:trace>
  <inkml:trace contextRef="#ctx0" brushRef="#br3" timeOffset="935653">5642 13752 198 0,'0'0'261'0,"0"0"-117"16,58-172 5-16,-58 141 21 15,0 8-47-15,0 11 5 16,0 8-41-16,0 4-28 15,0 0-46-15,0 27-13 16,0 36 0-16,0 30 32 16,-27 23-9-16,-4-3 17 0,5 1-20 15,-5-15-18-15,22-25 6 16,0-9-4-16,9-29-4 16,0-7 0-16,0-18 5 15,0-6-10-15,9-5 5 16,-9 0-7-16,0-5-1 15,9-26 2-15,-9-6-2 16,0-2 3-16,0-1-2 16,0 3 4-16,0 6 3 15,-9 6 0-15,-9 5-8 16,5 14 8-16,4 6-8 16,9-6 6-16,0 6-20 15,0 0 19-15,0 0 1 16,0 9 2-16,31 14-3 15,4-12 3-15,5 3 0 0,0-8 4 16,5 2 8-16,-5-2-12 16,-9-1 0-16,-13 1 10 15,-10 0-15-15,-8 0 5 16,0 2 0-16,0 3-9 16,0 3 21-16,0 0-12 15,0 4 3-15,0-1 8 16,-17 2-8-16,17-10-3 15,-9-4 0-15,9-5-3 16,0 0 13-16,0 0-10 0,0 0 4 16,0-1 7-1,0-17-22-15,9-19 9 0,26-8 2 16,14-6-5-16,9 0 12 16,-9 14-7-16,-14 11 0 15,-13 15 3-15,-4 11-13 16,-9 0 10-16,0 23-7 15,4 22-7-15,-13 0 19 16,0 0-5-16,0-2 1 16,0-12 9-16,0-13-7 15,0-10-3-15,0-3 0 16,0-5-1-16,9 0 8 16,-9 0-4-16,9 0 12 0,9-19-11 15,0-10 9 1,13-2-13-16,-5-3 2 0,5 9-5 15,-4 7 3-15,-18 10 0 16,-9 4-3-16,13 4-1 16,-13 0-1-16,9 0-3 15,0 24-8-15,0 7 11 16,0-5 5-16,0-1 0 16,4-13-1-16,-13-4 10 15,9-2-9-15,0-6 0 16,0 0 5-16,-9 0 1 15,18-12-6-15,4-10 0 16,-4 5 3-16,-1-6 4 16,6 6-7-16,-15 6 0 0,10-3 8 15,0 2-16-15,4 1 8 16,-13 3 0-16,9-1-9 16,-9 6 7-16,0-3 2 15,-9 6 0-15,13 0 4 16,-13-5-16-16,9 5 12 15,-9-3 0-15,0 3-4 16,0-4 14-16,0-1-10 16,0-3 2-16,0-4 11 15,0 4-17-15,-22 2 4 16,-5 6-2-16,9 0-11 16,-4 0 4-16,4 26 9 15,9-9-2-15,9 6 6 16,0-5-8-16,0-2 4 15,0-2 0-15,0-12-10 0,9 4 9 16,0-6-2-16,0 3 0 16,4 0-2-16,-13 2 0 15,0 1 5-15,9-3-4 16,-9 2-9-16,9 1 13 16,-9 0 0-16,0 2-1 15,0 4 3-15,9-1-2 16,-9 9 0-16,0 3 0 15,0 5-10-15,0 0 10 16,0-5 0-16,0 0-1 0,0-12 8 16,0-4-7-1,0 0 0-15,9-7 5 0,0 0-12 16,0 0 7-16,4 0 0 16,14-7 21-16,4-18-20 15,4-14 19-15,5-3 1 16,-13 11-18-16,-18-3 36 15,4 5-7-15,-13 9-7 16,0 6 25-16,0 9-42 16,0-1 17-16,0-2-12 15,0 2-7-15,9-4 7 16,-9 3-13-16,0-1 0 16,0-1-3-16,9 0 12 15,-9 9-9-15,0 0 0 16,0 0 11-16,0 0-19 15,0 0 8-15,0 0-1 16,0 0-13-16,0 0 8 0,0 0 6 16,0 0 0-16,0 0-3 15,0 0-1-15,0 0 4 16,0 0 0-16,0 0-1 16,0 0 8-16,0 0-7 15,0 0 1-15,0 0 11 16,0 0-4-16,0 0-5 15,0 0 2-15,0 0 14 16,0 0-14-16,0-8-2 16,0-1 1-16,0 1 11 0,0 3-15 15,-9 5 0-15,9 0 2 16,0 0-7-16,0 0 5 16,0 0 0-16,0 0-3 15,0 0 8-15,0 0-5 16,0 0 0-16,0 0 0 15,0 0-11-15,0 0 11 16,0 0 0-16,-9 0-8 16,9 0 9-16,0 0-1 15,-13 0 0-15,4 0 3 16,0 0-17-16,0 0 14 16,9 0-1-16,0 0-16 15,-9 0 13-15,9 0 4 0,0 0 0 16,0 0 9-1,0 0-14-15,0 0 5 0,0 0 0 16,-9 0-9-16,9 0 15 16,-13 0-6-16,4 0 0 15,0 0-2-15,0 0-13 16,-8 5 14-16,-6 20 1 16,6 8-14-16,-1 8 19 15,-4-1-5-15,13-7 0 16,0-2 7-16,9-5-13 15,0-3 6-15,0-18 0 16,0 1-13-16,0-6 12 16,0 0 1-16,18 0 0 15,4-3 5-15,13-18-1 0,14-9-4 16,0 2 0-16,-22 5 1 16,4 9 0-16,-22 9-1 15,-9 5 0-15,0 0 12 16,0 0-16-16,0 0 4 15,0 0-16-15,0 17 10 16,0 28-1-16,-18 26 7 16,-13 11 10-16,4 11 4 15,5 9 4-15,-5 6-9 16,-22 5-6-16,1 0 14 16,3-11-17-16,5-15 0 15,0-18 3-15,22-30 7 16,10-13-10-16,-1-9 0 15,0-11 6-15,9-6-6 16,-9 0 3-16,-13 0-3 0,4 0 7 16,-13 0 2-16,4-29-9 15,18-11 0-15,9-23-25 16,0-24 24-16,27-26-25 16,53-14 5-16,4-12 21 15,23 0-29-15,-14 12 28 16,14 8-1-16,-14 23 4 15,5 12-10-15,-23 13 8 16,-8 5 0-16,-9 18-4 16,-27 13 12-16,-22 8-8 0,-9 1 0 15,0 6 11 1,0 1 4-16,0 5-15 0,0 0 2 16,0 5 8-16,-9 1-5 15,0 8-5-15,-4 0 0 16,-14 0-5-16,-13 19-6 15,-4 26 11-15,4 12 0 16,22 0-15-16,5-9 17 16,13 0-2-16,0-6 0 15,40 3 8-15,-9 4-9 16,-14 2 1-16,1 0 0 16,4-6-5-16,-13 3 6 15,0-8-1-15,-9-9 0 0,9-6 8 16,-9-13-8-1,0-6 0-15,0-1 1 0,-18-2-19 16,-31 2 7-16,-26-5-44 16,-5 0-49-16,-13 0-68 15,4-8-169-15,-5-29-300 16</inkml:trace>
  <inkml:trace contextRef="#ctx0" brushRef="#br3" timeOffset="936109">5949 13648 407 0,'0'0'186'16,"0"0"-107"-16,0 0 33 15,0 0 7-15,0 0-62 16,0 0 27-16,0 0-19 16,0-76-24-16,-9 76 12 0,-22 0-37 15,4 8-4 1,-4 23 15-16,13 6-25 0,1 3 19 15,17-15-21-15,0-8 5 16,8-11-2-16,32-6-1 16,-4 0 53-16,4-15 14 15,-13-13-30-15,4 0 8 16,-22 6-29-16,-9 4-12 16,0 7-12-16,-27 11 3 15,-22 0-48-15,-9 0-55 16,9 9-131-16,1 16-74 15,21 8-169-15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15:04.3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1706 1179 638 0,'0'0'188'0,"0"0"-82"0,0 0 29 16,0 0-68-16,0 0-24 16,0 0-42-16,173-31 2 15,-48 11 14-15,8 3-17 16,-9 2 0-16,-17 11 0 15,-49 4-24-15,-41 0-92 16,-17 16-83-16,0 15-118 16</inkml:trace>
  <inkml:trace contextRef="#ctx0" brushRef="#br0" timeOffset="152">1799 1456 420 0,'0'0'159'0,"0"0"-131"0,0 0 39 16,0 0 48-16,0 0-75 0,231 0 21 16,-106 0-46-16,21-11-15 15,-13-8 0-15,-17-4-190 16</inkml:trace>
  <inkml:trace contextRef="#ctx0" brushRef="#br0" timeOffset="424">3314 573 747 0,'0'0'126'0,"0"0"-81"15,0 0 1-15,0 0-32 16,0 0 15-16,0 0-6 16,18 156-15-16,-18-96 5 15,0-5-8-15,0-3-10 16,0-10-17-16,0-7-262 16,0-13-435-16</inkml:trace>
  <inkml:trace contextRef="#ctx0" brushRef="#br0" timeOffset="622">3630 610 389 0,'0'0'196'0,"0"0"-37"0,0 0-14 16,0 0-39-16,0 0-58 15,0 0-15-15,0-57-33 16,0 94-1-16,0 13-10 15,0 19 19-15,0 7-8 16,0 5 0-16,0-6-22 16,0-4-241-16</inkml:trace>
  <inkml:trace contextRef="#ctx0" brushRef="#br0" timeOffset="-510">862 930 622 0,'0'0'138'15,"0"0"-48"-15,0 0 46 16,0 0-44-16,0 0-10 15,0 0-16-15,-36-111-52 16,5 111 9-16,-9 0-23 16,5 0 0-16,-5 25-3 15,4 7 3-15,-4 8 0 16,13 2 0-16,-4 4 7 16,22 1-12-16,1 5 5 15,8-4 0-15,0 3-10 16,17-1 10-16,32 1 0 0,18 0 0 15,-9-6 5-15,8 1-12 16,1-9 7-16,-18-3 0 16,-23-6-2-16,-3-7 2 15,-15-8 0-15,-8 0-1 16,0-6-8-16,-22 4 7 16,-31 1-1-16,-36-4 3 15,5 0-7-15,-5-4 1 16,31-4-34-16,0 0-36 15,32 0-50-15,8 0-22 16,18 0-88-16,0-12-273 16</inkml:trace>
  <inkml:trace contextRef="#ctx0" brushRef="#br0" timeOffset="-239">1044 1332 440 0,'0'0'331'0,"0"0"-165"16,0 0-37-16,0 0 9 16,0 0-81-16,0 0-45 15,9 0-12-15,-9 37 12 16,9 11-12-16,-9 11 21 16,13 6-17-16,-4 0 16 15,-9-2-20-15,0-8 0 16,0 0 0-16,0-14 8 15,0-3-8-15,0-12 0 0,0-7-74 16,9-10-125-16,0-9-154 16,22 0-233-16</inkml:trace>
  <inkml:trace contextRef="#ctx0" brushRef="#br0" timeOffset="1086">4358 1071 744 0,'0'0'148'0,"0"0"-79"16,0 0-43-16,0 0 26 15,0 0-8-15,-40 144 5 16,22-83-1-16,10 2-36 0,-24-5 11 15,24-7-10-15,-1-9-3 16,-9-14-4-16,18-8-6 16,0-11 0-16,0-6 13 15,0-3-9-15,0 0 18 16,0-20 76-16,0-28-57 16,27-20-11-16,13-12-30 15,0-10 1-15,4-9 8 16,-4-3 0-16,-13 6-9 15,4 16 0-15,-14 30 9 16,6 22-12-16,-14 22 3 16,-1 6-12-16,10 6 6 0,13 41-13 15,-4 21 19-15,4 20-4 16,-13 8 9-16,-9 0-9 16,9-8 4-16,4-6-40 15,-13-14-47-15,8-8-95 16,14-20-115-16,-13-18-176 15</inkml:trace>
  <inkml:trace contextRef="#ctx0" brushRef="#br0" timeOffset="1912">4216 1258 363 0,'0'0'91'0,"0"0"-16"16,0 0 12-1,0 0-65-15,0 0 12 0,0 0 55 16,151 8 18-16,-27-8 3 16,1 0-37-16,-1-15-30 15,1-9 21-15,-19-5-48 16,-8 1 16-16,-14 3-3 16,-35 5 22-16,-13 6 36 15,-36 6-37-15,0 1-11 16,0 5 20-16,0 0-41 15,0 2 15-15,0 0-32 16,0 0 19-16,0 0-40 16,0 16 14-16,0 24 6 15,0 16-18-15,0 6 27 0,0 1-9 16,0-3 0-16,13-7 11 16,5-7-17-16,-9-10 6 15,0-13 0-15,-9-11-5 16,0-6 12-16,0-6-7 15,0 0 0-15,9-6 11 16,-9-31-9-16,8-12-2 16,6-7 0-16,-5-13-17 15,0-1 17-15,-1-10 0 16,1 1-3-16,-9 3 8 16,0 8-13-16,0 9 8 15,0 22 0-15,0 14-12 16,0 11 12-16,0 12-2 0,9 0-15 15,22 12-49-15,-4 25 45 16,13 17 4-16,-13-1-17 16,-5 10 34-16,-13-5-47 15,-9-3 5-15,0-7 18 16,0-11-42-16,-9-11 32 16,0-6 17-16,-13-12 9 15,22-2-2-15,-9-4 10 16,9-2 0-16,0 0 11 15,0 0-5-15,0 0 2 16,31 0-7-16,5 0 10 16,21 0-10-16,-8 0-1 0,0 3 0 15,-5 14-4-15,5 5 14 16,-9 7-10-16,9 3 0 16,-22 5 8-16,4-1-15 15,-22-5 7-15,-9-2 0 16,0-5-7-16,-31-1-6 15,-36-6 13-15,-8-4 6 16,-32-8 0-16,14-3-3 16,4-2-3-16,40 0-50 15,31 0-31-15,18-7-68 16,18-34 29-16,71-16-223 16</inkml:trace>
  <inkml:trace contextRef="#ctx0" brushRef="#br0" timeOffset="2623">6166 1108 369 0,'0'0'218'0,"0"0"-53"16,0 0 10-16,71-144-1 15,-71 112-72-15,0 4-6 16,0 8-24-16,-13 6-42 16,4 10 18-16,0 4-44 15,-8 0-1-15,8 25-6 16,-22 31-6-16,4 11 9 15,18 11 0-15,-4 0 10 16,13-4-16-16,0-6 6 16,40-9 0-16,18-13-7 15,-1-18 10-15,10-14-3 0,8-14 0 16,1 0 5-16,-5-5-5 16,-27-23 0-16,-4-6 5 15,-13-6 4-15,4-3-2 16,-22-2-7-16,9 2 25 15,-18 6-25-15,0 9 35 16,0 11-10-16,0 9-23 16,0 5 20-16,0 0-22 15,0 3-2-15,0 0-4 16,-9 31-11-16,0 17 17 16,0 9 0-16,9-3 7 15,0-4-15-15,0-5 8 16,0-7 0-16,0-13-5 0,0-10 17 15,0-10-12 1,0-5 0-16,0 0 8 0,0 0 12 16,0-22-19-16,0-15 2 15,0-12-1-15,0-4 11 16,0-10-13-16,9-8 0 16,9-2 7-16,-9 8-12 15,13 12 5-15,-4 15 0 16,-9 16-7-16,0 11 7 15,4 7-2-15,13 4 2 16,6 0-13-16,12 12 0 16,-4 24 13-16,9 9 0 0,-5 10-12 15,-13 2 15-15,9-1-3 16,-22-2 0-16,0-3 6 16,-9-6-12-16,4-8 6 15,-13-3 0-15,0-6-8 16,-22-5-7-16,-27-3-9 15,-18-3-23-15,-17-3-64 16,17-3-55-16,1-5-142 16,26-6-168-16</inkml:trace>
  <inkml:trace contextRef="#ctx0" brushRef="#br0" timeOffset="2934">7348 372 583 0,'0'0'300'16,"0"0"-144"-16,0 0-59 15,0 0 5-15,0 0-87 16,0 0-11-16,27 28 0 15,-18 12 5-15,0 3-4 16,4 2-5-16,5-3 13 0,-9-2-14 16,-1-6 1-1,1-6-9-15,0-11-40 0,5-3-152 16,3-14-56-16,1 0-81 16</inkml:trace>
  <inkml:trace contextRef="#ctx0" brushRef="#br0" timeOffset="3088">7588 590 35 0,'0'0'272'0,"0"0"-87"15,0 0-7-15,0 0-19 16,0 0-47-16,53-153 19 16,-53 148-43-16,0 5-27 15,14 0-23-15,-14 0-38 16,0 11 0-16,9 20-8 16,0 9 17-16,-9 5 3 15,8 9-12-15,-8 3-4 0,0 2 1 16,0-3-270-16,0-7-464 15</inkml:trace>
  <inkml:trace contextRef="#ctx0" brushRef="#br0" timeOffset="8711">2279 4007 644 0,'0'0'265'0,"0"0"-75"15,0 0-53-15,0 0-35 16,0 0-73-16,0 0-11 16,-18-89-18-16,-13 116 11 15,4 9-13-15,1 13 2 16,12 2 0-16,14-4-15 16,0 5 12-16,14 1 3 15,12 2 0-15,1-4 11 16,13-4-12-16,-9 0 1 15,-13-12-1-15,9 0-14 16,-5-9 11-16,-22-8 4 16,9 0-4-16,-9-2 9 0,0 3-5 15,-31-6 0-15,-14-2 0 16,-26-5-5-16,18-4 5 16,-5-2-20-16,9 0-3 15,31-2-77-15,18-28 1 16,0-14-40-16,85-7-329 15</inkml:trace>
  <inkml:trace contextRef="#ctx0" brushRef="#br0" timeOffset="8941">2750 4064 534 0,'0'0'278'0,"0"0"-70"0,0 0-42 16,0 0-74-16,0 0-30 15,0 0-59-15,0 42 4 16,9 14 64-16,9 4-62 16,-18 6 15-16,8 2-17 15,-8 2 6-15,0-2-10 16,0-6-3-16,0-5-38 16,0-9-38-16,0-11-207 15,0-20-249-15</inkml:trace>
  <inkml:trace contextRef="#ctx0" brushRef="#br0" timeOffset="9450">3114 4260 498 0,'0'0'282'16,"0"0"-219"-16,0 0 58 16,0 0 26-16,0 0-103 15,298 0 43-15,-196-4-39 16,14-7-38-16,-10-3 16 16,-21-1-26-16,-5 1 0 0,-27 3 6 15,-4 3 8-15,-18-1-14 16,-13 4 6-16,-9-4-2 15,-9-2 32-15,0-4-24 16,-18 1-7-16,-31-6-4 16,-18 3 14-16,1-2-15 15,8 5 0-15,18 0 8 16,22 5-3-16,9 6-5 16,9 3 0-16,0 0-13 15,0 0-11-15,18 8 24 16,22 15-4-16,9 3 10 15,-5-4-4-15,5 3-2 0,-9 2 0 16,-4-2-7 0,-5 1 16-16,-13-1-9 0,-18 0 0 15,0 1 6-15,0-1-23 16,-18 3 17-16,-40-2-92 16,-9-3-74-16,10-4-137 15,8-10-422-15</inkml:trace>
  <inkml:trace contextRef="#ctx0" brushRef="#br0" timeOffset="7609">631 4114 487 0,'0'0'206'0,"0"0"-74"16,0 0-7-16,0 0-23 0,0 0 10 16,0 0-52-1,0 0-1-15,57-135 2 0,-57 124-43 16,0 2 38-16,0 6-42 15,-26 3-14-15,-5 0 8 16,-23 0-1-16,6 15-7 16,-19 9 0-16,0 13 10 15,9 0-14-15,10 3 4 16,16 0 0-16,15-4-12 16,17 7 7-16,0-1 5 15,9 1 0-15,39-4-9 16,1 1 0-16,9-6 9 15,-13-2 0-15,3-5-15 16,-16-1 19-16,-15-3-4 0,-17-3 0 16,0 0 7-16,0-2-7 15,0 3 0-15,-26 2 6 16,-32 2-10-16,-22-2 8 16,-5-3-4-16,1-4 0 15,4-10 10-15,13-6-21 16,32 0 3-16,4 0-69 15,31-17-33-15,0-19-124 16,18-13-98-16</inkml:trace>
  <inkml:trace contextRef="#ctx0" brushRef="#br0" timeOffset="7884">720 4132 320 0,'0'0'265'0,"0"0"-88"0,0 0-37 16,0 0-28-16,0 0-85 16,0 0 12-16,8 75 93 15,1-22-87-15,0 0 25 16,0 4-36-16,4-1-12 16,-13 1 9-16,9-4-23 15,0-2-1-15,-9-2-7 16,0-4 9-16,9-6-25 15,-9-4-9-15,0-7-125 16,0-15-169-16,0-7-272 16</inkml:trace>
  <inkml:trace contextRef="#ctx0" brushRef="#br0" timeOffset="8087">959 4429 472 0,'0'0'223'16,"0"0"-70"-16,0 0-40 16,0 0-22-16,0 0-71 15,0 0 5-15,174-23-4 16,-90 18-19-16,14-7 32 16,4 3-33-16,5-1-1 15,-32 4 0-15,-8 3-66 0,-18 0-144 16,-32 1-176-16</inkml:trace>
  <inkml:trace contextRef="#ctx0" brushRef="#br0" timeOffset="8320">1350 4162 446 0,'0'0'246'0,"0"0"-124"0,0 0-9 15,0 0-39 1,0 0-37-16,0 0 67 0,0 128-47 16,0-62 6-16,9 1-10 15,0 1-39-15,5 0 17 16,-6-3-31-16,-8-5 0 16,9-7-5-16,0-13-141 15,9-15-186-15,22-19-545 16</inkml:trace>
  <inkml:trace contextRef="#ctx0" brushRef="#br1" timeOffset="53670">23955 1403 690 0,'0'0'149'16,"0"0"-26"-16,0 0 17 16,0 0-53-16,0 0 4 15,0 0-68-15,67-26-21 0,-40 54 8 16,13 15 1-16,-14 11-7 16,14-1 25-16,-13-8-27 15,4-8 27-15,-13-13-19 16,-9-13-10-16,0-6 46 15,-9-5-30-15,22 0 35 16,27-34 21-16,35-42-47 16,32-32 5-16,8-17-30 15,-9-11-12-15,-12 1 11 16,-6 4-117-16,-21 16-92 16,-27 19-401-16</inkml:trace>
  <inkml:trace contextRef="#ctx0" brushRef="#br1" timeOffset="50581">18660 1309 516 0,'0'0'169'16,"0"0"-46"-16,0 0-12 16,0 0-34-16,0 0 33 15,0 0-36-15,-98-65-38 16,89 65 39-16,9 0-41 15,0 0-11-15,0 0-2 16,-9 12-10-16,9 19-11 16,-9 11 0-16,-4 6 16 15,4 9-13-15,9 2-3 16,-9-2 0-16,9 2-3 16,0-2 3-16,0 0-15 0,0-6-74 15,-9-6-99-15,0-12-87 16,0-12-245-16</inkml:trace>
  <inkml:trace contextRef="#ctx0" brushRef="#br1" timeOffset="51060">18744 1595 390 0,'0'0'141'0,"0"0"-90"15,0 0 5-15,0 0 1 16,0 0 17-16,209-12-5 0,-143 10-44 16,14-1 14-16,-22-2-30 15,0 1-2-15,-23 0 15 16,5-2-15-16,-22 2-4 16,-9 2 3-16,0-1 2 15,-9-3 13-15,0 0 6 16,0-2-10-16,0 0 15 15,0-1-29-15,-9 0-1 16,-18 1-2-16,-4 2 8 16,5 1-12-16,8 5 4 15,-4-3 0-15,22 3-11 16,0 0 11-16,0 0-6 0,0 6-1 16,22 14 9-16,5-1-2 15,-1 1 0-15,14 2 3 16,-9 1 0-16,5 0 2 15,-5 3 0-15,4-1 22 16,-12 1-24-16,-6-1 22 16,-17 0-16-16,0 1 0 15,0 1 5-15,-40 5-12 16,-17-1-3-16,-10 4 1 16,0-7-166-16,1-3-123 15,17-5-402-15</inkml:trace>
  <inkml:trace contextRef="#ctx0" brushRef="#br1" timeOffset="53072">19521 1944 479 0,'0'0'172'15,"0"0"-44"-15,0 0 13 16,0 0-33-16,209-151-17 15,-142 108-5-15,-9-4-37 16,-9-2-3-16,-1-5 3 16,-12-5-41-16,-5-6 29 15,-13-6-26-15,-18 0-9 16,0 15 11-16,0 11-3 16,-9 16-10-16,-22 15 0 0,13 8 7 15,0 6-22-15,-22 0 15 16,0 35-3-16,-4 22-13 15,13 15 19-15,13 6-3 16,18-2 0-16,0 0 12 16,9-5-19-16,31-3 7 15,18-11 0-15,8-11-4 16,1-10 5-16,0-11-1 16,8-13 0-16,-8-12 12 15,-1 0-9-15,-8 0-3 16,-18-12 1-16,-4-13 7 0,-14-4-7 15,-4-5-1 1,-9-5 0-16,-9-1 13 0,0-2-13 16,0 7 0-16,-18 7 3 15,0 11-17-15,-13 6 14 16,4 11-3-16,5 0-2 16,-14 0-13-16,5 37 18 15,14 8 0-15,8 9 0 16,9 3-8-16,9-1 8 15,39-5 0-15,1-9-3 16,5-8 13-16,3-14-10 16,1-6 0-16,-9-14 5 15,9 0-1-15,-18 0-4 16,-5-6 0-16,5-13 2 0,0-7 11 16,-13-5-13-16,13-3 0 15,-13 1 10-15,-19 7-14 16,15 12 4-16,-23 7 0 15,9 7-12-15,-9 0 12 16,8 0 0-16,1 7-5 16,0 24-2-16,13 3 0 15,-4 2 7-15,-9 1 0 16,9-1-6-16,-18-9 10 16,22-4-4-16,-13-7 0 15,0-7 9-15,0-3-11 16,0-6 2-16,-1 0 0 0,15 0-4 15,3-11 11 1,14-24-7-16,-4 1 0 16,13-3 15-16,-18 6-22 0,-4 11 7 15,-19 9 0-15,1 8-8 16,5 3 8-16,-14 0-4 16,0 9 3-16,9 14-11 15,-1 4 9-15,10-1 3 16,-9-6 0-16,13-6-6 15,-4-8 7-15,0-3-1 16,13-3 0-16,-4 0 12 16,4 0-8-16,-5-9-4 15,14-14 1-15,-4-2-3 0,-5-3 2 16,-4-6 0 0,4 0-1-16,-14 0 14 0,1 3-13 15,-18 2 0-15,0 5 3 16,0 0-14-16,0 4 11 15,-35 9 0-15,4 8-6 16,4 3-2-16,9 3 7 16,-13 28 1-16,13 9-5 15,9 5-5-15,-4-5 10 16,13-6 0-16,0-8-11 16,0-4 15-16,0-8-5 15,0-5 1-15,13-9-11 16,5 0 6-16,9 0 5 15,4-9 0-15,-4-13-1 0,4-1 13 16,-14 3-12-16,1 0 0 16,-4 9 8-16,-6 5-2 15,-8 3-6-15,0 3 0 16,0 0-5-16,0 14-1 16,0 35 6-16,-8 16 0 15,-15 14 5-15,-3 12-7 16,-14 8 2-16,22 15 0 15,18 4-7-15,0 1 18 16,0-1-11-16,27-13 0 16,-5-13 9-16,-22-19-11 15,0-17 2-15,0-16 0 16,-22-21 1-16,-14-13 15 0,-13-6-12 16,0 0 12-16,0-25-7 15,5-24 7-15,4-16-16 16,13-8 0-16,5-9-6 15,22-9 8-15,0-2-2 16,49-12 0-16,9-8 9 16,17-9-12-16,14 4 3 15,-13 4 0-15,8 9-9 16,-8 12 10-16,-5 14-1 16,-27 11 0-16,-4 14 14 15,-13 13-14-15,-14 3 0 16,-13 3 0-16,0 5 16 15,0 1-11-15,0 4 6 16,0 5 5-16,0 9-5 16,0 7 0-16,-13 4-11 0,13 0-11 15,-18 11 0-15,9 30-1 16,-9 12 12-16,5 10-5 16,4 6 17-16,9-5-12 15,0-2 0-15,49-5 4 16,0-15-10-16,9-10 6 15,-9-13 0-15,-5-10 1 16,-4-9 11-16,0 0-12 16,-5-14 2-16,-3-23 12 15,-6-9-7-15,-4-8-7 0,-13-8 0 16,-9-9-1 0,0-1 19-16,0 0-18 0,0 10 2 15,-9 20 11-15,-4 16 7 16,13 17-20-16,0 9 0 15,0 0-6-15,-9 20-6 16,0 37 12-16,-8 22-3 16,-15 11 9-16,24 2-10 15,8-10 4-15,0-9 0 16,0-11-8-16,0-19 17 16,8-12-9-16,15-17 0 15,-14-5 11-15,8-9-22 16,1 0 11-16,22-3 0 15,9-23-4-15,0-1 11 0,-5 3-7 16,-4 7 0-16,-13 6 3 16,-5 8-19-16,-4 3 16 15,0 0-30-15,4 0 14 16,-4 12-50-16,-18 10-7 16,0 1-58-16,0-4-120 15,-18-5-35-15,-40-8-130 16</inkml:trace>
  <inkml:trace contextRef="#ctx0" brushRef="#br1" timeOffset="53255">21578 1739 454 0,'0'0'120'16,"0"0"-8"-16,0 0-41 15,0 0-52-15,0 0-19 16,0 0 0-16,280-39-77 16,-146 25-618-16</inkml:trace>
  <inkml:trace contextRef="#ctx0" brushRef="#br2" timeOffset="78912">8072 8805 631 0,'0'0'231'0,"0"0"-60"16,0 0 3-16,0 0-70 16,0 0-28-16,0 0-34 15,0 0-40-15,-26-45 16 16,26 80-15-16,0 12-3 0,0 10 39 15,0 3-34-15,0-4 14 16,0-2-6-16,0-4-2 16,0-7-4-16,0-9-7 15,17-14 0-15,-17-9-2 16,0-8 11-16,9-3-9 16,-9 0 24-16,0-3 21 15,0-22 36-15,0-17-56 16,0-12-16-16,0-11 21 15,0-9-25-15,-9-9-5 16,-8 2 0-16,-1 10 14 16,-4 14-14-16,22 21 0 0,-9 16 0 15,9 14-8-15,0 6 8 16,0 0-6-16,0 0 4 16,40 9-22-16,18 27 24 15,26 15 0-15,5 15 2 16,22 4-13-16,-13-2 11 15,8-6 0-15,-30-5-2 16,-27-11 7-16,-32-5-5 16,-17-5 0-16,-26 0-21 15,-81-2 19-15,-35 5-108 16,-14 4-108-16,-17 5-231 16</inkml:trace>
  <inkml:trace contextRef="#ctx0" brushRef="#br2" timeOffset="82586">1830 8002 212 0,'0'0'253'15,"0"0"-77"-15,0 0 33 16,0 0-51-16,0 0-43 16,0 0-13-16,0 0-44 15,0 11 5-15,0-8-11 16,0-3-20-16,0 0 28 15,0 0-18-15,0 0-15 16,0 0 33-16,0 0-35 16,0 0 14-16,0-18 2 0,0-7-38 15,0-7 16-15,0-3-19 16,-9-6 1-16,0-1 2 16,-4-7-1-16,13 2-2 15,-9-4 0-15,9 6 12 16,0 8-13-16,0 15 1 15,0 12 0-15,0 8-9 16,0 2 9-16,0 0 0 16,0 0-3-16,0 0-4 15,0 0 5-15,9 0 2 16,22 0 0-16,-4 0-9 16,31 0 9-16,22 0 0 15,22 0 1-15,53-4 7 16,27-3-8-16,18-4 0 0,31-6 0 15,9-1-9-15,-22 4 9 16,-27 3 0-16,-27 0-8 16,-39 4 16-16,-27 0-8 15,-23 1 0-15,-26 2 9 16,-13 3-14-16,-28-2 5 16,6 3 0-16,-14 0 4 15,0 0 2-15,0 0-6 16,0 0 0-16,0 0 10 15,0 0-8-15,0 0-2 16,0 0-1-16,0 0-7 16,0 8-10-16,0 20 18 0,18 12-6 15,-1 7 13-15,-8 4-7 16,0 0 0-16,4-4 0 16,-4-6-7-16,-9-1 7 15,0 2-49-15,0 10-54 16,-40 9-90-16,-17 13-229 15</inkml:trace>
  <inkml:trace contextRef="#ctx0" brushRef="#br1" timeOffset="68204">884 8542 818 0,'0'0'123'0,"0"0"5"16,0 0-16-16,0 0-47 16,0 0-34-16,0 0-31 15,0 71 0-15,0-14 51 16,0 5-10-16,-31 1 11 16,-9-1-6-16,13-1-35 0,-4-9 24 15,22-12-31-15,0-18 3 16,0-13 6-16,9-9-7 15,0 0 5-15,0 0 30 16,0 0-13-16,0-18 32 16,0-21-41-16,0-9-12 15,0-15-2-15,0-13-4 16,0-14-1-16,0-10 0 16,0-1 10-16,27 13-10 15,4 23 0-15,-13 28 3 16,-9 25-18-16,4 12 15 15,14 9-15-15,4 33 12 16,4 17-10-16,5 13 13 0,-4 4 0 16,4 2-6-16,-13 3-9 15,4-11 7-15,-5-7-33 16,-3-9 4-16,-15-15-56 16,10-8-7-16,-18-11-60 15,0-8-110-15,0-12 3 16,-35 0-173-16</inkml:trace>
  <inkml:trace contextRef="#ctx0" brushRef="#br1" timeOffset="68999">577 8873 327 0,'0'0'154'16,"0"0"-14"-16,0 0-20 15,0 0-94-15,0 0 8 0,0 0 17 16,276-31 6-16,-143 6 31 15,14-4-17-15,-5-7 15 16,-9-1-5-16,-35 0-26 16,-23 6 22-16,-26 9-34 15,-22 4-5-15,-18 10 17 16,-9 8-29-16,0 0 10 16,0 0-6-16,0 0-25 15,0 0 0-15,0 3-5 16,0 28-12-16,0 8 3 0,0 12 11 15,0 1-2 1,0-5 0-16,0-3 9 0,0-8-9 16,0-11 0-16,0-8 1 15,0-11-8-15,0-3 7 16,0-3 0-16,0 0 14 16,0 0-9-16,0-6 8 15,0-19-10-15,0-13 13 16,0-6-22-16,-9-11 6 15,0-1 0-15,9-9-4 16,0 6 14-16,0 8-10 16,0 11 0-16,9 14-9 15,22 12-3-15,-4 11 0 16,4 3-13-16,4 0 24 16,5 0-29-16,-4 23 22 0,-5 9 2 15,-13 1-12-15,-9 5 6 16,-9 1 8-16,0 0-8 15,0-2 4-15,-18-3-8 16,-22 0 16-16,13-6 0 16,9-8 3-16,-4-8-7 15,22-10 4-15,0-2 0 16,0 0-1-16,0 0 8 16,0 0-7-16,40 0 0 15,9 0 2-15,9 0-2 16,9 0 0-16,-1 0 0 15,1 3-9-15,-9 20 10 0,-23 5-1 16,-4 5 0-16,-13-1 3 16,-9 3-7-16,-9-8 4 15,0-4 0-15,-27 0-1 16,-31-4 13-16,-26-1-12 16,-14-7 0-16,1-5 16 15,12-6-17-15,18 0 1 16,19 0 0-16,21 0-10 15,18-13-38-15,9-14-47 16,0-7-88-16,67-11-118 16,17-9-279-16</inkml:trace>
  <inkml:trace contextRef="#ctx0" brushRef="#br1" timeOffset="69777">2634 8582 608 0,'0'0'235'0,"0"0"-61"0,0 0-19 15,0 0-15-15,0 0-81 16,0 0-16-16,-17-45 15 16,8 45-52-16,9 0 18 15,-14 0-24-15,6 0 6 16,-10 7-17-16,9 25 7 15,-22 11 4-15,13 10-4 16,9 7 12-16,9 3-8 0,0-4 0 16,36-5 4-1,13-12-9-15,8-10 5 0,10-16 0 16,-9-10-10-16,17-6 19 16,5 0-9-16,-4-17 2 15,-1-20 6-15,-8-2 5 16,-9-6 4-16,-10-1-1 15,-21 1 33-15,-14 2-37 16,-13 0 23-16,0 10-4 16,0 10-15-16,0 9 21 15,0 5-26-15,0 9-8 16,0 0-3-16,0 0-3 16,0 9-9-16,0 28 3 0,0 19 9 15,0 9 7-15,0 0-7 16,0-5 1-16,0-9-8 15,9-12 11-15,-9-13-4 16,9-12 0-16,-9-9 11 16,9-5-13-16,-9 0 2 15,0 0 0-15,0 0 24 16,0-10-22-16,0-21 4 16,0-12-6-16,0-6 12 15,0-4-12-15,0-7 0 16,0-2 4-16,0 3-12 15,0 8 8-15,9 14 0 16,0 17-3-16,4 10 7 16,5 6-12-16,0 4 8 0,31 0-19 15,8 11 9-15,1 23 7 16,9 9 3-16,-1 5-12 16,10 3 19-16,-9 2-7 15,-10-5 0-15,-17-5 3 16,-13-4-16-16,-18-7 13 15,-9-4 0-15,0 1-10 16,-67-7-2-16,-17-2-12 16,-23-6-49-16,-17-3-33 15,8-2-43-15,14-4-161 16,4-1-320-16</inkml:trace>
  <inkml:trace contextRef="#ctx0" brushRef="#br2" timeOffset="73579">4491 8820 428 0,'0'0'169'16,"0"0"35"-16,0 0-52 15,0 0 8-15,0 0-28 16,0 0-46-16,0-54 6 16,0 54-38-16,0 0-21 0,0 0 16 15,0 0-43-15,0 0 9 16,0 0-15-16,0 9 7 15,0 19-15-15,0 14 8 16,-8 6 0-16,-10 0 9 16,-13-5 5-16,4-6-14 15,5-12 0-15,13-8 12 16,0-6-13-16,0-5 1 16,9-6 0-16,0 0 0 15,0 0 12-15,0 0-12 16,0 0 18-16,0-14-17 15,0-20 49-15,0-14-50 0,0-9 0 16,0-13 15 0,0-10-7-16,18-2-8 0,4 0 0 15,-4 8 13-15,-9 16-17 16,9 14 4-16,-5 19 0 16,-4 16-11-16,-9 9 11 15,0 0-3-15,26 11 3 16,14 32-15-16,18 17 13 15,0 11 2-15,0 2 0 16,-23 1-6-16,5-6 6 16,-13-13 0-16,13-5-2 15,-13-14 14-15,4-10-16 16,-14-9 4-16,-8-12-50 16,5-1-4-16,-14-4-64 15,0 0-15-15,-14 0-29 0,-30 0-181 16,-36-14-98-16</inkml:trace>
  <inkml:trace contextRef="#ctx0" brushRef="#br2" timeOffset="73823">4243 8896 390 0,'0'0'232'16,"0"0"-44"-16,0 0-61 15,0 0-7-15,0 0-46 16,0 0 26-16,173-14-9 0,-89 5-35 15,14-2 15 1,18-3-44-16,-1-6 0 0,-13 0 10 16,-4 3-29-16,-31 6-8 15,-41 6 0-15,-12 1-7 16,-14 4 2-16,0 0-95 16,0 9-92-16,-31 19-30 15,4 0-171-15</inkml:trace>
  <inkml:trace contextRef="#ctx0" brushRef="#br2" timeOffset="75979">5709 8593 416 0,'0'0'281'15,"0"0"-122"-15,0 0 7 16,0 0-36-16,0 0-40 16,0 0-9-16,9-3-61 15,-9 3 5-15,0 17-10 16,0 23-5-16,0 14 46 16,0 8-17-16,0 1-33 0,0-5 31 15,0-1-33-15,0-11 3 16,0-10-1-16,0-10 10 15,0-9-11-15,0-5-5 16,0-10 1-16,0-2-1 16,0 0 8-16,0 0-8 15,0 0 51-15,-9 0-32 16,-9-17 41-16,9-14-57 16,-22-11 5-16,22-12 1 15,-9-14-9-15,5-5 0 16,4-5-3-16,0 5 17 15,9 8-14-15,0 14 0 16,0 17 5-16,0 14-24 16,18 6 19-16,22 11 0 0,18 3-15 15,-9 0-5-15,0 6 20 16,-14 23-7-16,5 7-28 16,-22 6 29-16,-9 13-11 15,-9 1 17-15,0 1-16 16,-9-4 8-16,-31-8 8 15,4-10 0-15,19-16-7 16,-6-7-2-16,23-10 9 16,0-2 0-16,0 0-4 15,0 0 19-15,0 0-15 16,0 0 0-16,0 0 10 0,23 0-11 16,3-11 1-16,1 0 0 15,22 8-16-15,-9 3 13 16,9 0 3-16,-5 5 0 15,5 24 0-15,0 8-6 16,0 5 6-16,-14 1 0 16,-4-4-12-16,-13-3 16 15,-9-9-4-15,-9-8 0 16,0-5 8-16,-45-2-10 16,-12-3 2-16,-23-9 0 15,-14 0 8-15,-3 0-8 16,3 0-1-16,14-6-6 0,27-17-122 15,22-11-22 1,31-16-164-16</inkml:trace>
  <inkml:trace contextRef="#ctx0" brushRef="#br2" timeOffset="77255">6895 8701 207 0,'0'0'255'16,"0"0"-60"-16,0 0-18 15,0 0-36-15,0 0 13 16,0 0-47-16,40-49 8 16,-40 49-36-16,0 0-41 15,0 0 20-15,0 0-46 16,0 0-4-16,0 0 13 15,0 0-12-15,-9 0-2 0,-31 18-7 16,-18 5 15-16,23 5-18 16,-14 3 3-16,18 5 0 15,13 7-8-15,0 3 16 16,9 1-8-16,9 4 0 16,9-3 6-16,49 1-17 15,18-11 11-15,8-9 0 16,14-12-2-16,8-11 17 15,19-6-15-15,-14-11 0 16,4-23 10-16,-35-9-25 16,-44 4-30-16,-36-12-246 15</inkml:trace>
  <inkml:trace contextRef="#ctx0" brushRef="#br2" timeOffset="83720">3190 9570 462 0,'0'0'131'15,"0"0"-59"-15,0 0 16 16,0 0-6-16,0 0-21 16,0 0 4-16,-76-85-5 15,76 82-13-15,0 3 10 16,0 0-28-16,0 0 12 15,0 0-5-15,0 0-27 16,0 0 24-16,0 0-20 16,0 0-9-16,0 0 11 0,0 0-10 15,0 20-4-15,0 14 31 16,-9 6-1-16,-4 2 10 16,4 4-27-16,0 1 1 15,9-2 5 1,-9-2-15-16,9-8 1 0,0-10-5 15,0-12 8-15,0-1-8 16,27-3-1-16,13-4 0 16,36-5 9-16,30 0-2 15,36-8 12-15,32-21 1 16,17-2-17-16,0 3 10 16,-9 3-13-16,-9 8 0 15,-9 5-2-15,-30 4 9 16,8-1-7-16,-18 6 0 0,14-5 4 15,-14 5-3-15,-12 1-1 16,-6-2 0-16,-8 2-3 16,-23 2 4-16,-17 0-1 15,-9 0 0-15,-31 0 3 16,8 0-5-16,-12 0 2 16,-14 0 0-16,9 0-2 15,-9 0 11-15,9 0-7 16,-1 0 2-16,10 0 4 15,-4 0 13-15,-6-3-7 16,1-8 6-16,9-10 26 16,-9-10-35-16,0-2 9 15,4-4 9-15,-4-3-26 0,-9 7 16 16,0-2-18-16,0 7 4 16,0 3-1-16,-22 2-4 15,4 3-24-15,-9 6-60 16,-21 8-69-16,-1 6-68 15,-9 0-274-15</inkml:trace>
  <inkml:trace contextRef="#ctx0" brushRef="#br2" timeOffset="84590">3891 8222 157 0,'0'0'195'0,"0"0"-74"15,0 0 21-15,0 0-21 16,0 0-22-16,0 0-15 16,-85-54-16-16,85 53 1 15,0 1-7-15,0-4-13 16,0 0 9-16,0 3-3 16,0-5-9-16,0-3 15 15,0-5-52-15,0-1 9 0,0 2 9 16,0-4-26-16,17-3 16 15,7-1-17-15,2 3 9 16,24-11-10 0,18 1 1-16,17-3 0 0,33 2-4 15,8 4 13-15,0 2-9 16,10 8 0-16,12 4 4 16,-11 4-7-16,16 0 3 15,14 5 0-15,27-4 2 16,22-6 5-16,24-6-7 15,26-14 1-15,23-7 10 16,-5-2-3-16,-40 2-8 16,-41 11 0-16,-77 8 21 15,-39 5-17-15,-47 7 12 0,-21 4 2 16,-19 2-15-16,0 0 21 16,0 2-19-16,0 0-5 15,0-3 12-15,0 3-4 16,0-3-8-16,0 3 0 15,0 0 4-15,0 3-12 16,0 28 8-16,0 14 0 16,0 6-1-16,0 0 6 15,0 5-5-15,0-2 0 16,0 6 9-16,0-1-13 16,13 1 4-16,-13-5 0 15,0-12-7-15,0 2-18 16,-13-5-68-16,-15-2-95 0,-3-2-179 15</inkml:trace>
  <inkml:trace contextRef="#ctx0" brushRef="#br2" timeOffset="85461">4865 9811 701 0,'0'0'159'0,"0"0"-34"16,0 0 30-16,0 0-62 15,0 0-34-15,0 0-19 16,22-14-34-16,-22 14 13 16,9 0-19-16,0 28 0 15,0 14 17-15,8 16 2 16,-3 15 6-16,-5 6 2 15,-1 6-14-15,1-1 11 16,0-2-24-16,0-2 6 16,13-9-2-16,5-12 0 15,22-13-4-15,35-13 0 0,72-21 9 16,61-12 1-16,63 0-5 16,45-29 3-16,30-8 2 15,-8-2-7-15,-23 2 5 16,-26-3 7-16,-41 12-12 15,-48 6 9-15,-53 2-9 16,-41 8 2-16,-31 4 8 16,-8-1-12-16,-18 1 6 15,0-4 8-15,-10 1-12 16,-8-3 14-16,-13-3 11 16,0 3-16-16,-5-1 25 15,-22 4-12-15,9 0-9 16,0 3 14-16,-9-1-28 0,9-2 18 15,-9-6-3-15,8-5-14 16,-8-10 10-16,14 1-13 16,-14-3 0-16,0-6 3 15,0 1 4-15,0-1-7 16,0-5 0-16,-14-1 0 16,-12 1-10-16,-14 6-34 15,4 8-62-15,-21 13-28 16,-1 10-121-16,-9 8-322 15</inkml:trace>
  <inkml:trace contextRef="#ctx0" brushRef="#br2" timeOffset="91193">2137 11020 632 0,'0'0'234'0,"0"0"-93"16,0 0-31-16,0 0-5 15,0 0 2-15,0 0-53 16,0 0 8-16,0-80-13 16,-9 78-34-16,0 2 31 15,-4 0-23-15,4 0-23 16,0 0 21-16,-9 0-20 15,-31 18-1-15,0 14 0 16,1 11 1-16,21 2-1 16,-13-3 0-16,31 1 3 0,9-6-16 15,0-4 13 1,0 2 0-16,49-5-12 0,0 5 9 16,17-1 3-16,10-4 0 15,-9 2 0-15,-1-1-15 16,-17 1 15-16,-9-2 0 15,-13 1-7-15,-18 1 11 16,-9-4-4-16,0 0 0 16,-36-2 4-16,-22-7-18 15,-8-4 11-15,-23-6-61 16,22-7-1-16,-8-2-78 16,26 0-29-16,31 0-40 15,18-17-71-15,0-20-251 0</inkml:trace>
  <inkml:trace contextRef="#ctx0" brushRef="#br2" timeOffset="91427">2643 11143 463 0,'0'0'237'16,"0"0"-97"-16,0 0-1 16,0 0-4-16,0 0-67 15,0 0 55-15,40 88-39 16,-31-34-42-16,-9 6 9 15,0 5-36-15,0-2-4 16,0 1-9-16,0-4 11 0,0-6-26 16,0-9 12-1,0-7-105-15,0-16-127 0,0-12-190 16,40-10-210-16</inkml:trace>
  <inkml:trace contextRef="#ctx0" brushRef="#br2" timeOffset="91612">3074 11529 476 0,'0'0'196'15,"0"0"-52"-15,0 0-60 16,0 0-15-16,249-31 7 16,-142 23-56-16,-14 0 0 15,-4 1-20-15,-23 1-13 16,-39 4-28-16,-14-1-68 0,-13 3-32 15,0-6-36-15,-40 0-221 16</inkml:trace>
  <inkml:trace contextRef="#ctx0" brushRef="#br2" timeOffset="91770">3523 11421 194 0,'0'0'268'0,"0"0"-98"16,0 0-31-16,0 0-44 16,0 0-2-16,0 0-9 15,-142-36-43-15,133 36 15 16,-9 25-34-16,9 17-9 15,-4 7 4-15,13 1-9 16,0-1-8-16,0-4 0 16,0-2-6-16,0-5-33 0,22-6-189 15,5-6-285 1</inkml:trace>
  <inkml:trace contextRef="#ctx0" brushRef="#br2" timeOffset="92122">4149 11379 641 0,'0'0'188'0,"0"0"-22"16,0 0-27-16,0 0-16 16,0 0-37-16,0 0-56 15,-80-105 8-15,54 105-32 0,8 11 4 16,-13 21-8-1,13 1-2-15,9 8 0 0,9-5-3 16,0 1 6-16,27 0-3 16,22-3 0-16,0-6 1 15,-14 0-7-15,14 1 6 16,-9-4 0-16,-4 0-5 16,-14-2 15-16,-4 0-10 15,-18-4 0 1,0 4 3-16,0 0-14 0,-18 0 11 15,-22-5-9-15,-9 0-32 16,13-6-136-16,-4-4-69 16,14-2-122-16</inkml:trace>
  <inkml:trace contextRef="#ctx0" brushRef="#br2" timeOffset="92368">4683 11492 732 0,'0'0'222'16,"0"0"-90"-16,0 0 18 15,0 0-92-15,0 0-43 16,0 0 57-16,22 114-58 16,-13-61 4-16,-1 7-11 15,-8-4 5-15,9 4-8 16,-9 0-4-16,9-7-40 0,13-6-85 15,14-9-208 1,22-16-59-16</inkml:trace>
  <inkml:trace contextRef="#ctx0" brushRef="#br2" timeOffset="92850">5278 11710 762 0,'0'0'127'0,"0"0"-37"15,0 0 3-15,0 0-48 16,231-26-7-16,-138 26 20 16,14 0-39-16,-9 0 5 15,-23 0-11-15,1 0-5 16,-19-3 9-16,-30 1-14 15,-14-1-2-15,-13 0 10 16,0-2 1-16,0-4-5 16,0-3-7-16,-40-2 15 15,0 3-21-15,-4-5 6 16,-14 1 0-16,9 4-1 16,9 0 6-16,23 2-5 15,8 6 0-15,9 1 12 0,0 2-18 16,0 0 6-1,0 0-19-15,26 0 19 0,23 0-1 16,9 10 1-16,0 5 8 16,-9 2-1-16,-5 2 11 15,5 3-12-15,0 3-3 16,-9 0 20-16,-22 0-19 16,-1 3 1-16,-17 1-2 15,0-2 11-15,0 8-20 16,-35-1 6-16,-32-1-83 15,-22 2-166-15,5-4-371 16</inkml:trace>
  <inkml:trace contextRef="#ctx0" brushRef="#br2" timeOffset="95655">11236 11606 112 0,'0'0'545'16,"0"0"-349"-16,0 0-46 15,0 0 15-15,0 0-15 16,0 0-75-16,17-119-2 0,-17 119-54 15,0 3-14-15,0 31 7 16,-8 16-12-16,-19 9 22 16,-4 4-4-16,13-3-12 15,-13-9 10-15,13-9-16 16,9-11 4-16,0-14 0 16,0-9-4-16,9-8 0 15,0 0 13-15,0 0-6 16,0 0 17-16,0-14 14 15,0-17-34-15,0-8 15 16,0-12-19-16,0-17 0 16,27-9 5-16,13-8 3 0,-4 3-8 15,-5 15 0-15,4 15 9 16,-13 24-20-16,-13 13 11 16,9 15-2-16,0 0-9 15,13 12-2-15,5 34 13 16,-5 16 0-16,-14 12-8 15,-8 5 2-15,-9-5-29 16,0-7-32-16,0-7-3 16,0-13-64-16,0-10-54 15,0-11-49-15,-17-11-30 16,-23-11-53-16</inkml:trace>
  <inkml:trace contextRef="#ctx0" brushRef="#br2" timeOffset="96408">11071 11750 114 0,'0'0'380'0,"0"0"-204"16,0 0-7-16,0 0-57 16,0 0-16-16,0 0-13 15,200-117-27-15,-102 106 12 16,-14-5-32-16,14-5-11 16,-22-4 32-16,-10 0-28 15,-8 2 15-15,-27 6 1 16,-13 4-21-16,-9 6 28 15,-9 5-21-15,0 2-19 16,0 0 24-16,0 0-36 0,0 0-4 16,9 25 2-1,0 17 0-15,4 3 2 0,-4-2 0 16,-9-3 3-16,0-4-12 16,0-5 9-16,0-5 0 15,0-6-2-15,0-6 14 16,0-8-12-16,0-6 0 15,0 0 6-15,0 0 4 16,0-4-9-16,0-27 4 16,0-9-5-16,0-7 8 15,0-7-8-15,0 0 0 16,0 1 1-16,0 8-17 16,0 8 10-16,0 8-2 15,0 13-1-15,18 12-22 16,13 4 7-16,13 0 6 0,5 12-16 15,0 8 32-15,-9-2-18 16,-5 0 19-16,-17 0-14 16,-5-4 8-16,-13 0 7 15,0-1 0-15,0-1-5 16,-13-1-1-16,-5 1 6 16,1-6 0-16,17-1 0 15,0-5 4-15,0 0-4 16,0 3 0-16,0 3-2 15,0 5-4-15,8 3 6 16,32 0 0-16,5 3-2 16,13 1 5-16,-10-2-3 0,10 1 0 15,-18 3 9 1,-4 5-17-16,-14 4 8 0,-13 2 0 16,-9-3-4-16,0-2 8 15,-9-7-4-15,-40 2 9 16,-26-13-5-16,-5-2 12 15,4-6-16-15,9 0-12 16,19 0-16-16,21 0-85 16,27-6-27-16,9-23 27 15,57-3-187-15,19-6-19 16,-5 1-37-16</inkml:trace>
  <inkml:trace contextRef="#ctx0" brushRef="#br2" timeOffset="97013">12488 11616 309 0,'0'0'217'0,"0"0"-57"16,0 0 1-16,0 0-31 15,0 0-28-15,147-143 29 16,-147 125-40-16,0 10-31 16,0 2 11-16,0 6-52 15,0 0 8-15,-31 0-27 16,-9 20 9-16,4 23-9 16,-4 8 0-16,23 2 0 15,17-8-5-15,0-5 8 16,17-8-3-16,41-10 0 15,18-8 3-15,13-14-1 16,4 0-2-16,-4 0 0 16,-23-22 13-16,-8-4-4 15,-31-3 0-15,4-4 19 0,-31-7-12 16,0 0 29-16,0 1-36 16,0 8-3-16,0 8 25 15,0 9-31-15,0 11 20 16,0 3-17-16,0 0 8 15,0 0-22-15,-22 21 6 16,13 26 5-16,-9 12-3 16,0 0 7-16,5-2-4 15,13-5 0-15,-9-11 13 16,9-6-17-16,0-13 4 16,0-10 0-16,0-11-3 15,0-1 12-15,0 0-9 16,0-7 22-16,0-27-21 0,0-13 11 15,0-6-12 1,0 0 2-16,0 0-7 0,9-2 5 16,4 14 0-16,-13 7-3 15,9 13 5-15,9 16-5 16,22 5-1-16,-5 0-14 16,32 18 4-16,4 18 12 15,-17 3 2-15,-14 1-6 16,8-4 8-16,-21-1-2 15,-5-7 0-15,-13 1 6 16,-9-4-20-16,-40 9-2 16,-53 3-83-16,-54 8-93 0,-26 3-371 15</inkml:trace>
  <inkml:trace contextRef="#ctx0" brushRef="#br2" timeOffset="93323">7308 11638 1088 0,'0'0'166'16,"0"0"-62"-16,0 0-30 16,0 0-9-16,0 0-62 0,0 0 9 15,-26 83 33 1,3-32-42-16,-3 3 29 0,3 0-31 15,6 0-1-15,-1-11 5 16,9-13 3-16,0-14-8 16,9-15 0-16,0-1 14 15,0 0-4-15,0 0-6 16,0-33 27-16,0-22-6 16,9-15-16-16,27-12-9 15,12-3 0-15,-8-3 13 16,5 1-13-16,-5 13 0 15,-9 19 0-15,-4 22-10 16,13 20 6-16,-14 13 2 16,14 5 1-16,9 42-7 0,-13 25-1 15,-5 18 9 1,-13 10 0-16,-10-2-15 0,1-13-42 16,0-14-68-16,31-20-84 15,-13-26-120-15,13-16-17 16</inkml:trace>
  <inkml:trace contextRef="#ctx0" brushRef="#br2" timeOffset="94112">6868 11789 588 0,'0'0'170'15,"0"0"-39"-15,0 0 20 16,0 0-55-16,0 0-26 0,258-37 45 15,-85 19-52-15,18-14-22 16,0-7 11-16,-17-4-47 16,-32 3 27-16,-36 3 4 15,-30 8-29-15,-18 7 33 16,-27 8-27-16,-22 9 4 16,-9 5 33-16,0 0-49 15,0 0 18-15,0 0-19 16,0 2-3-16,0 27-4 15,0 13 6-15,0 12 1 16,0-1 2-16,-9 2 5 0,-4-5-7 16,4-1 0-1,0-4 10-15,0-8-16 0,9-9 6 16,0-11 0-16,0-11-2 16,0-6 10-16,0 0-8 15,0 0 3-15,0-15 9 16,0-25-10-16,0-10-2 15,9-6 0-15,0-4-6 16,13-3 6-16,-13-2 0 16,0 6 0-16,-1 8-8 15,1 14-1-15,0 14 9 16,13 9-19-16,-4 12 16 16,22 2-47-16,-4 0 27 15,13 7 19-15,-9 18-23 16,-5 5 23-16,5-2-7 0,-22 1-7 15,0-4 7 1,-5-3-1-16,-13-2 7 0,0-3 5 16,0 0-32-16,0 1 31 15,-13-5-9-15,-5-4-10 16,0-4 11-16,9-2 5 16,9-3 4-16,0 6-6 15,0-1-16-15,9 4 20 16,18 0 1-16,22 2 1 15,0-3-11-15,8 6 11 0,10 9 0 16,0 0-4 0,-1 11 13-16,-17-3-9 0,-22-2 0 15,-18-5 6-15,-9-6-14 16,0-4 8-16,-18 0 0 16,-40-5 12-16,-17-4-6 15,-1-2 1-15,-13-3-7 16,23 0-15-16,8 0-26 15,22 0-147-15,27 0-58 16,9-8-61-16</inkml:trace>
  <inkml:trace contextRef="#ctx0" brushRef="#br2" timeOffset="94971">9312 11535 674 0,'0'0'192'0,"0"0"-8"0,0 0-29 15,0 0-46-15,27-148-12 16,-27 143-55-16,0 5-3 16,-18 0-32-16,-22 25 10 15,-9 26-15-15,13 17-2 16,5 0 0-16,22-3 0 16,9-5 0-16,18-13 0 15,40-12-3-15,40-14 4 16,-5-14-1-16,45-7 0 15,-27-7 1-15,4-20 0 16,-35-2 2-16,-22 4-3 0,-31 0 9 16,-10-3 1-1,-17-4 4-15,0 4-1 0,0 6-5 16,0 7 29-16,0 9-30 16,0 4 7-16,0 2-14 15,0 0-7-15,0 23 7 16,0 14 0-16,0 8 14 15,-8 1-14-15,8-5 0 16,0-4 0-16,0-11 0 16,0-6 6-16,0-11-6 15,0-4 0-15,0-5 13 16,0 0-5-16,0 0-7 16,0-29 4-16,-9-7 13 15,0-13-9-15,0-1-9 16,0-7 0-16,-4-3 11 0,4 4-16 15,9 2 5-15,0 9 0 16,0 10-11 0,31 16 8-16,13 7 3 0,14 9-2 15,9 3 0-15,4 0-7 16,-27 20 9-16,5 14 0 16,-9 12-14-16,-22 1 19 15,-9 4-5-15,0-2 0 16,4-4 7-16,-4-8-9 15,-9-3 2-15,9-8 0 16,0-7-7-16,-9-5 11 16,8-6-4-16,-8 2 0 0,0-10 10 15,0 0-13 1,0 2 3-16,0-2 0 0,0 3-11 16,0 2 11-16,0 0 0 15,0 8-3-15,0-5 13 16,0-2-13-16,0-1 3 15,0 1 0-15,0 0-9 16,0 0 9-16,0-3 0 16,0 2-2-16,-8-2 10 15,-1 3-8-15,9 0 0 16,-18-4-13-16,-4 0 6 16,-5 4-16-16,-13-3-16 15,13 0 15-15,-13 3-46 16,-8-1 0-16,12 4-86 15,-4 0-190-15,13-4-198 0</inkml:trace>
  <inkml:trace contextRef="#ctx0" brushRef="#br0" timeOffset="9761">5478 3364 865 0,'0'0'154'15,"0"0"-12"-15,0 0-33 16,0 0-49-16,0 0-34 16,0 0-19-16,58 55-7 15,-50 1 26-15,-8 2-17 16,0 8-1-16,-8 0-8 15,-19-7-6-15,-4-6 4 16,13-15-101-16,9-13-92 0,0-14-149 16,9-11-257-16</inkml:trace>
  <inkml:trace contextRef="#ctx0" brushRef="#br0" timeOffset="9948">5758 3478 539 0,'0'0'141'15,"0"0"71"-15,0 0-91 16,0 0-6-16,0 0 13 16,0 0-92-16,35-111-13 15,-35 131-23-15,14 23 0 16,-14 14 5-16,0 7-5 16,0 5 0-16,0 1-1 0,-32 6-26 15,6-5-184 1,4-3-170-16</inkml:trace>
  <inkml:trace contextRef="#ctx0" brushRef="#br0" timeOffset="10469">6628 3959 496 0,'0'0'485'15,"0"0"-302"-15,0 0-38 16,0 0-65-16,0 0-3 16,0 0-77-16,0 12 0 15,-8 53 23-15,-1 11-21 16,-5-3 28-16,5-5-26 15,9-8 7-15,0-17-9 16,0-10-2-16,0-10 0 16,0-14 0-16,0-9 16 15,0 0-16-15,0 0 17 16,0-15 4-16,0-21 32 16,0-18-47-16,23-20-6 15,3-13 6-15,5-16 7 16,5-7-13-16,-5 5 0 0,-4 15 10 15,-9 24-20-15,-5 30 10 16,-13 19 0-16,0 14-9 16,18 3 0-16,-1 22 3 15,14 41 1-15,-4 21 5 16,-9 15-11-16,4 1 11 16,-4-10-5-16,-9-4-3 15,0-18-39-15,-9-12-19 16,0-10-65-16,0-19-131 0,22-15-154 15</inkml:trace>
  <inkml:trace contextRef="#ctx0" brushRef="#br0" timeOffset="11308">6420 4098 445 0,'0'0'170'16,"0"0"-41"-16,0 0-9 15,0 0-71-15,0 0-27 16,0 0 69-16,235-11 16 16,-88-10-24-16,-5-4-15 15,-9-6-46-15,-8-3 26 16,-19 3-24-16,-30-1-2 16,-10 4 27-16,-17 3-21 0,-18 5 7 15,-22 1 17-15,-9 4-41 16,0 1 36-16,0-1-12 15,0 4-24-15,0 4 25 16,0 3-32-16,0 4 4 16,0 0-8-16,0 4-7 15,0 31 4-15,0 22 2 16,0 5 2-16,0 4-5 16,0-4 4-16,0-5 0 15,0-15-1-15,0-5 6 16,0-8-5-16,0-10 0 15,0-7-17-15,0-10 10 0,0-2 0 16,0 0 7 0,0 0 10-16,0-23 6 0,0-22-16 15,0-12 0-15,0-11 4 16,9-15-12-16,0-4 8 16,9-3 0-16,13 8-4 15,-13 14 8-15,13 26-4 16,-13 19 0-16,8 15-25 15,14 8 24-15,-13 0-39 16,13 31 9-16,0 22 22 16,-22 12-24-16,-10 9 28 15,-8 0-5-15,0-3-14 16,0-9 18-16,-26-14-9 16,-5-11 9-16,4-12-4 15,5-8 2-15,13-11 8 0,0-4 0 16,9-2 6-16,0 0 3 15,0 0-9-15,0-2 0 16,9-12-8-16,13 0 4 16,14 3 4-16,-5 2 0 15,4 3 2-15,5 6-10 16,-13 0 8-16,13 0 0 16,-22 17-15-16,22 13 15 15,-23 2 0-15,-8 6 0 16,14-2 7-16,-15 1-8 15,-8-6 1-15,0-3 0 16,0-10-7-16,-17-5 10 0,-32-7-3 16,-27-6 9-16,-4 0 5 15,-4 0-13-15,17 0-1 16,10 0-16-16,39-2-42 16,18-21-137-16,18-17-182 15</inkml:trace>
  <inkml:trace contextRef="#ctx0" brushRef="#br0" timeOffset="14164">8610 3959 287 0,'0'0'143'0,"0"0"-12"15,0 0 26-15,0 0-75 16,0-161-1-16,0 138 0 0,0 7-28 16,0 4 19-16,0 6-42 15,-9 6-12-15,-18 0-10 16,-21 18 5-16,-10 27-13 16,-9 11 0-16,9 12 15 15,1-1-8-15,26 4-7 16,13-5 0-16,9-9 2 15,9-4 7-15,0-10-9 16,58-12 0-16,17-8 16 16,23-18-37-16,26-5 9 15,10 0-106-15,-1-25-39 16,-18-9-152-16,-30-6-94 16</inkml:trace>
  <inkml:trace contextRef="#ctx0" brushRef="#br0" timeOffset="14661">9116 4024 93 0,'0'0'331'0,"0"0"-201"16,0 0-18-16,0 0-6 15,0 0 12-15,0 0-67 16,-17-39-12-16,17 39-26 16,-9 0 0-16,9 25-13 15,0 15 18-15,0 8-3 16,0 3 39-16,9 2-49 15,8-4 13-15,6-2 4 0,-6-6-7 16,1-14-8 0,-5-7-7-16,-4-8 10 0,-9-12-12 15,0 0 2-15,0 0 0 16,0 0 47-16,0-6 0 16,0-22 5-16,0-12-49 15,0-14 12-15,0-9-8 16,0-7-7-16,0-6 0 15,0 2-7-15,0 5 16 16,0 13-9-16,0 16 0 16,0 18 16-16,0 14-30 15,0 8 14-15,0 0 0 16,0 0-15-16,0 14-11 0,36 23 26 16,22 11 0-16,8 9 11 15,1 8-22-15,4-3 11 16,-4-5 0-16,-10-9-13 15,-21-12 15-15,-27-10-4 16,-9-3-3-16,0-3-46 16,-18 2 48-16,-40-2-36 15,-8 3-51-15,8-1 16 16,-9-2-124-16,18 0-52 16</inkml:trace>
  <inkml:trace contextRef="#ctx0" brushRef="#br0" timeOffset="21417">10365 3950 144 0,'0'0'162'0,"0"0"-22"15,0 0-21-15,0 0 6 16,0 0-23-16,0 0-29 16,0-39 11-16,0 39-44 0,0 0-10 15,9 0 2-15,-9 0-18 16,0 0-14-16,0 28 0 16,0 9 5-16,-9 11 12 15,-13 6-15-15,4 0-2 16,0 3 31-16,-13-4-20 15,22-7-7-15,-9-10-4 16,9-8 13-16,-4-8-13 16,4-12 0-16,0-2 0 15,9-6 2-15,0 0 16 16,0 0-13-16,0 0 112 16,0-8-57-16,-9-23 5 0,9-13-65 15,0-12 0-15,0-14 5 16,0-9-1-16,40-18-4 15,-13 1 0-15,13 8 13 16,-13 20-19-16,-5 29 6 16,-22 19 0-16,9 20-13 15,-9 0 13-15,0 0-6 16,18 37-6-16,-1 22-3 16,14 17 7-16,-13 7 8 15,13-4 0-15,-4 0-12 16,13-11 16-16,-22-6-4 15,0-10 0-15,4-13-5 16,-13-5 1-16,0-12-53 16,-9-7-35-16,0-9 18 0,0-4-56 15,0-2 1-15,-49 0-54 16,0 0-42-16,-18-2-96 16</inkml:trace>
  <inkml:trace contextRef="#ctx0" brushRef="#br0" timeOffset="22204">10143 4285 112 0,'0'0'140'0,"0"0"-22"16,0 0-28-16,0 0-9 16,0 0 8-16,0 0-18 15,-107-63-5-15,107 56 4 16,13-6-56-16,32-9 12 0,21-1 3 16,14-2-8-16,14-4 39 15,12 1-39-15,-12-1-3 16,-5 4 35-16,-23 5-41 15,-17 0 36-15,-31 10-5 16,0 1-36-16,-18 6 54 16,0 0-41-16,0 3-12 15,0 0 1-15,0 0-9 16,0 0 0-16,0 0-5 16,22 29-10-16,-13 13 5 15,8 12 10-15,-8 2 0 16,0 4-1-16,5-6 5 15,-14-7-4-15,0-6 0 16,0-14 15-16,0-13-22 16,0-5 7-16,0-6 0 0,0-3 16 15,0 0-8 1,0 0 5-16,0-14 3 0,0-17-1 16,-14-13-3-16,5-12-12 15,9-6 0-15,0-9-9 16,0 1 14-16,0 5-5 15,9 4 0-15,13 9-3 16,5 7-7-16,-5 16 6 16,5 12-12-16,-18 11 3 15,9 6-12-15,4 0-12 16,4 8 18-16,6 24-27 16,-15 7 43-16,1 6-15 0,-5-2 8 15,-13 0-4 1,0-4 5-16,0-7 9 0,0-7-8 15,0-9 13-15,-13-7-6 16,13-3 1-16,0-6 0 16,0 0 2-16,0 0-2 15,0 0 0-15,0 0 11 16,0 0-6-16,0 0-5 16,40 3 0-16,9 7 14 15,0 3-30-15,-14 12 16 16,5 3 0-16,-4 12-13 15,-14 2 13-15,-4 1 0 16,-9-3 0-16,-9-6 4 0,0-6-21 16,-18-5 17-1,-22-7-1-15,-18-1-14 0,-8-10 28 16,-10-2-13-16,9-3 0 16,10 0-13-16,17 0-23 15,31-16-117-15,9-21-35 16,31-14-162-16</inkml:trace>
  <inkml:trace contextRef="#ctx0" brushRef="#br0" timeOffset="22955">11684 3908 343 0,'0'0'197'0,"0"0"-74"0,0 0 31 16,0 0-62-16,0 0 7 15,0 0-46-15,0-46-45 16,0 46-9-16,0 9 1 16,-17 25 0-16,-1 11-8 15,-4 9 9-15,13 3-1 16,9 5 0-16,0-2 17 16,0-4-17-16,40-10 0 15,17-15 1-15,10-12 1 16,9-13 6-16,-1-6-8 15,-8 0 14-15,-9-8-3 0,-1-15 3 16,-17-5-9 0,-4-1 1-16,-14-8 58 0,-4 1-31 15,-18-7 8-15,9 4 11 16,-9 5-49-16,0 8 37 16,0 12-18-16,0 8-20 15,0 4 22-15,0 2-24 16,0 0-9-16,0 0 0 15,0 28-29-15,0 11 38 16,0 10 0-16,0 2 11 16,0-6-18-16,0 0 7 15,0-8 0-15,0-12-8 16,9-4 23-16,-9-11-15 16,13-6 0-16,-13-4 14 0,0 0-4 15,0 0-8 1,0-4 2-16,0-18 37 0,0-12-29 15,0-9-5-15,0-8-7 16,0-3 16-16,0-2-20 16,0-4 4-16,0 7 0 15,9 2-11-15,0 14 21 16,0 8-10-16,-1 15 0 16,10 12 0-16,13 2-20 15,18 0 17-15,-4 6-3 16,26 21-14-16,-18 11 7 15,-4 7 13-15,0 6-1 16,-18-3 6-16,-13-3-18 0,-9-5 13 16,-9-6 0-1,0-3-21-15,-9-3 20 0,-49 1 1 16,-9-4 0-16,-22-2-24 16,-4-6-8-16,26-3-68 15,27-9-56-15,14-5-49 16,26 0-153-16</inkml:trace>
  <inkml:trace contextRef="#ctx0" brushRef="#br0" timeOffset="23426">12959 3249 645 0,'0'0'155'0,"0"0"-91"16,0 0 24-16,0 0-76 15,0 0-4-15,0 0 4 16,0 64 1-16,0-21-3 16,0 2 10-16,0-5-13 15,0-3 10-15,9-3-17 16,-9-9 0-16,0-5-7 15,9-12 7-15,-9-4-76 16,18-4-47-16,-5 0-29 16,5-6-1-16,0-25-62 0,-9-6 95 15,13-6 116-15,-4-2 8 16,-1 2 17-16,-17 6 93 16,14 9-11-16,-14 5 14 15,0 11 10 1,0 8-28-16,0 4-10 0,0 0-55 15,9 0-10-15,-9 0-24 16,0 8 2-16,0 20-4 16,0 7 2-16,0 4 0 15,0 0 15-15,0 2-7 16,0 0-8-16,0 1 0 16,0-1-11-16,0-7-226 0</inkml:trace>
  <inkml:trace contextRef="#ctx0" brushRef="#br0" timeOffset="30438">10862 3501 262 0,'0'0'88'16,"0"0"-42"-16,0 0 3 16,0 0 14-16,0 0-18 15,0 0-44-15,-124 2 22 16,115 1-23-16,-4-1 0 15,4-2 4-15,9 0-4 16,-9 0-4-16,9 0-8 16,0 0-59-16,0 0 46 0,0 0 6 15,0 0 5-15,0-2 14 16,0-1-15-16,0 1-53 16,9 2-126-16</inkml:trace>
  <inkml:trace contextRef="#ctx0" brushRef="#br2" timeOffset="102773">11809 2667 520 0,'0'0'188'0,"0"0"-71"15,0 0-7-15,0 0-24 16,0 0 4-16,0 0-10 16,-218-157-37-16,120 128 24 15,1 1-36-15,-37-3-9 16,-8 0 11-16,-31 5-30 16,-9 1 18-16,-18 4 1 15,-31 5-16-15,0 3 15 0,13 3-21 16,-4 8 2-16,22-2 8 15,0 4 0-15,9 0-9 16,0 0-1-16,-22 6 15 16,-5 14-21-16,-13 5 6 15,-9 10 0-15,9-2-6 16,13 5 7-16,14-5-1 16,22 5 0-16,0-2 18 15,13 3-18-15,13 1 0 16,32 0 1-16,0 11-8 15,17 4 8-15,14 14-1 16,-14 10 4-16,0 7 9 16,5 4-9-16,-13 3-4 0,-1-5 8 15,10 0 4-15,-10-3-12 16,14 6 0-16,4 2-1 16,0 9 12-16,14 2-11 15,17 1 0-15,27 3 6 16,23-6-15-16,8 3 9 15,9 0 0-15,17 1-10 16,32 0 21-16,27-1-11 16,13-4 0-16,13-1 9 15,22-8-10-15,23 0 1 16,26-8 0-16,18 2-9 16,58-8 15-16,58-10-6 15,57-17 0-15,45-14 10 0,22-14-6 16,31-6-4-1,-5-6 0-15,-26 3 2 0,-18-3 6 16,-39 1-8-16,-28-10 0 16,-4-2 3-16,5 0 0 15,17-19-1-15,9-24-2 16,18-13 17-16,-9-16-13 16,-4-12-4-16,-27-7 0 15,-45-5 10-15,-8 0-12 16,-58-3 2-16,-18-1 0 15,-31-1 11-15,-22-7-3 16,-14-3-1-16,-21-4 19 0,-19-9-26 16,10-22 28-1,-19-12-26-15,-12-6 1 0,-14-3 17 16,-36 0-16-16,-35 4 16 16,-9-2-1-16,-53 4-10 15,-63 6 4-15,-66 9-13 16,-67 8 1-16,-80 7-18 15,-79 13 17-15,-54 19 0 16,-36 25-8-16,0 35-20 16,-8 39-29-16,-1 11-58 15,-21 62-106-15,-28 24-240 16</inkml:trace>
  <inkml:trace contextRef="#ctx0" brushRef="#br2" timeOffset="104776">11627 6292 524 0,'0'0'110'0,"0"0"-54"16,0 0 41-16,0 0-9 0,0 0-15 15,0 0 5-15,0 0-25 16,-36-3 15-16,36 3-8 16,0 0-25-16,0 0 27 15,0 0-24-15,0 0-11 16,9 0 11-16,40-9-34 15,17-11 9-15,28-8-10 16,21 0 9-16,1-1-1 16,-10 7-11-16,-30 5 0 15,-27 6-2-15,-23 8 5 16,-26 0-3-16,0 0 1 16,0 3 8-16,0-2-4 15,0 2-5-15,0 0 0 0,0 0-5 16,0 0 1-16,-17 2 3 15,-14 35-2-15,4 17 2 16,-4 10 1 0,4 10 0-16,18 3 3 0,9 2-8 15,0 0 6 1,0-2-1-16,36-4 0 0,-5-13 11 16,-4-9-11-16,-5-14 0 15,-4-15 4-15,-18-10-11 16,0-10 7-16,0-2 0 15,-9 0-1-15,-31 0 14 16,4 0-3-16,-4-2-10 16,0-10 6-16,31 4-3 15,0 0-3-15,9-1 0 0,0 3-2 16,0-8-8-16,58-6 6 16,18-8-1-16,21-9 10 15,6-9-14-15,12-6 9 16,-17-6 0-16,-14-1 0 15,-17 5 10-15,-18 7-10 16,-18 3 20-16,-13 10 3 16,-18 7 26-16,0 1-20 15,0 11-9-15,0 5 18 16,0 6-35-16,0 4 15 16,0 0-18-16,0 0-4 15,0 26 1-15,0 37-21 16,0 30 24-16,0 28 0 0,0 21 7 15,0 22-7-15,0 26 0 16,17 22 10-16,6 4-14 16,3-26 4-16,-8-52 0 15,13-50-8-15,-4-49 7 16,4-25 1-16,4-14-4 16,5-6 11-16,18-41 4 15,0-21-10-15,-9-18 5 16,-22-6 3-16,-19-2-4 15,-8 3-2-15,-17 12-3 16,-59 13-24-16,-31 21 2 16,1 12-47-16,13 13-45 15,26 3-40-15,36-1-110 0,31-9-282 16</inkml:trace>
  <inkml:trace contextRef="#ctx0" brushRef="#br2" timeOffset="105998">16656 6450 794 0,'0'0'201'16,"0"0"-48"-16,0 0-8 16,0 0-29-16,0 0-67 15,0 0-40-15,18-31-9 16,-10 53-11-16,24 15 11 16,-15 9 4-16,6-1 6 15,-6-5-8-15,10-7-2 0,-5-3 2 16,14-12 4-16,4-3-6 15,9-6 0-15,8-9 8 16,1 0-3-16,18-15 2 16,-10-27 1-16,10-14 2 15,-10-13 41-15,-8-7-25 16,-9 3-11-16,-31 7 7 16,4 9-17-16,-13 15 3 15,-9 17-2-15,0 7-1 16,0 16-6-16,0 2 1 15,0 0-13-15,0 0 9 16,-22 25-11-16,13 15 15 16,9 5 0-16,0 3-7 0,0 4-2 15,22-2 6-15,14-5-1 16,-5 1-4-16,-5-10-6 16,-8-4 10-16,-5-9 0 15,-13-6-17-15,0-7 13 16,-22 2-29-16,-44-6-2 15,-28-4-43-15,-12-2-121 16,-19 0-88-16,1-5-111 16</inkml:trace>
  <inkml:trace contextRef="#ctx0" brushRef="#br2" timeOffset="106276">16607 6020 659 0,'0'0'172'0,"0"0"-8"16,0 0-1-16,0 0-91 16,0 0-40-16,0 0-32 15,-58 23 0-15,58 16 5 16,0 1 0-16,31-9 2 16,18-9 17-16,-4-4-4 15,-5-13 13-15,0-5-9 16,-23 0 14-16,1-9 33 15,-9-16-39-15,-9-9-3 16,0 1-29-16,-36 1-3 16,-21 10-10-16,-1 13-85 0,18 6-148 15,22 3-323 1</inkml:trace>
  <inkml:trace contextRef="#ctx0" brushRef="#br2" timeOffset="105190">14692 6271 708 0,'0'0'293'15,"0"0"-193"-15,0 0 38 0,0 0-40 16,0 0-45-1,0 0-8-15,-115-87-43 0,79 87 8 16,5 0-10-16,-9 28-1 16,13 9-4-16,10 8 5 15,8 1 0-15,9-1-6 16,0 1 11-16,35-5-5 16,14 2 0-16,9 0 10 15,8-6-10-15,-8 2 0 16,0-1 0-1,-9-2-4-15,-22-1 6 0,4-3-2 16,-23-3 0-16,-8-3 2 16,0-1-5-16,-8-2 3 15,-63-3 0-15,-14-4 1 0,-22-4-1 16,5-4-37-16,5-2-70 16,21-6-101-16,27 0-48 15,40 0-149-15</inkml:trace>
  <inkml:trace contextRef="#ctx0" brushRef="#br2" timeOffset="105491">15008 6371 568 0,'0'0'173'0,"0"0"-48"0,0 0 3 15,0 0-44 1,0 0-15-16,0 0-22 0,239 19-7 15,-199 13 6-15,-22 8-32 16,-18 2 6-16,0 9-8 16,0 9-9-16,-40 2 21 15,-26 0-21-15,21-5-3 16,-4-12 10-16,27-11-5 16,13-11-5-16,9-4 0 15,0-5 7-15,31 0-6 16,36-8-1-16,26-6-42 15,45 0-65-15,13-11-178 0,5-20-410 16</inkml:trace>
  <inkml:trace contextRef="#ctx0" brushRef="#br2" timeOffset="106892">18677 6320 1101 0,'0'0'147'0,"0"0"-74"16,0 0 29-16,0 0-13 16,0 0-54-16,0 0 16 15,0-54-51-15,0 96 4 16,0 24-9-16,0 24 12 16,0 10 0-16,0-2 5 15,0-1-5-15,0-13 6 16,9-13-13-16,9-14 0 15,-9-20 5-15,-9-15-1 16,0-13-4-16,0-9 3 16,0 0 4-16,0 0 19 15,0-31 20-15,0-23-32 0,0-22 0 16,-9-18-8-16,0-13-6 16,0-12 0-16,-9 0 9 15,-4 0-10-15,4 17 1 16,1 16 0-16,-6 25-7 15,15 21 7-15,8 20 0 16,0 14-5-16,0 6-18 16,0 0 4-16,66 6-22 15,32 34 22-15,9 11 9 16,-5 6 10-16,-5-1 0 16,-39-2-7-16,-31-3 0 15,-18-3 7-15,-9-3 0 16,-54-4-13-16,-43-2 4 0,-19-5-4 15,1-3-45-15,21-6-11 16,28-5-70-16,35-4-47 16,31-7-63-16,0-9-94 15,49 0-105-15</inkml:trace>
  <inkml:trace contextRef="#ctx0" brushRef="#br2" timeOffset="108461">19193 6303 566 0,'0'0'165'15,"0"0"-5"-15,0 0 19 16,0 0-62-16,75-153-3 16,-61 145-34-16,-6 5-42 0,10 3 5 15,13 0-43-15,27 22 7 16,9 24-11-16,8 10 9 16,1 9-5-16,-10 1 8 15,1-4 0-15,-18-9-6 16,-9-10-2-16,-22-15 0 15,-9-11-3-15,-9-9 3 16,0-4 0-16,-27-4-2 16,-31 0 5-16,9 0 1 15,9-23-4-15,14-5 0 16,26-6-10-16,0-6 5 16,0-8-8-16,26-5 9 15,32-2 1-15,-9 2 3 0,-9 2 0 16,-13 8 0-1,-10 4 1-15,-3 8 1 0,-14 5-2 16,0 12 13-16,0 3-13 16,0 11 11-16,0 0-9 15,0 0 0-15,0 0-4 16,0 31-23-16,0 17 25 16,0 11-9-16,0 0 13 15,0-4-4-15,0-9 0 16,35-10 10-16,5-11-12 15,9-8 2-15,-5-14 0 16,5-3 13-16,0 0-7 0,9-14 2 16,-9-17 13-16,-5-9-12 15,-4-2 24-15,-9-4-20 16,-13-5-10-16,-9 3 27 16,-9 3-28-16,0 8 11 15,0 12-10-15,0 13 2 16,0 7-3-16,-9 2-2 15,9 3-13-15,0 0 11 16,0 36-22-16,0 20 24 16,0 16 0-16,0 1 10 15,18-1-16-15,0-11 6 16,4-4-7-16,-13-11 4 16,0-10-24-16,-9-7 2 0,0-12 5 15,0-7-19 1,0-6 32-16,-40-4-14 0,13 0-12 15,-13 0 0-15,13 0-6 16,18-4 24-16,1 0 2 16,8 0-10-16,0 2 13 15,0-1-12-15,35 0 2 16,23-6 14-16,9-2 5 16,12-6 1-16,-3-8-3 15,8-7 11-15,-8-7-8 16,-5-9 7-16,-27-2 28 15,-12-5 38-15,-24 1-18 16,-8 3 3-16,0 3-3 16,-17 9-36-16,-23 7 11 0,13 13-14 15,5 7-13 1,13 12 6-16,0 0-9 0,-9 21-7 16,-4 29-4-1,13 18 19-15,9 2-8 0,0 1 0 16,0-9 8-16,40-11-12 15,-4-14 4-15,4-8 0 16,9-15-8-16,-1-8 2 16,-3-6 6-16,13 0 0 15,-10-9 5-15,1-19-3 16,0-8-2-16,-13-8 0 16,-5-3 1-16,4 1 5 15,-3 9-6-15,-15 12 0 0,1 14 5 16,-18 11-14-1,13 0 9-15,-4 19-17 0,0 26 12 16,0 10-2-16,0-5 7 16,0-4 0-16,13-12-1 15,-13-12-3-15,0-8-10 16,0-8 4-16,0-6 4 16,-1 0 7-16,15 0-1 15,3-22 0-15,5-7 10 16,-13-1-5-16,9-5-5 15,4-1 0-15,-4-4-2 16,4 9 4-16,-5 6-2 0,-17 13 0 16,5 8 0-1,-6 4-6-15,1 0-2 0,9 29 1 16,-9 5-1-16,13 3 3 16,-4-9-3-16,9-2 7 15,4-6-19-15,-5-15 20 16,14-5 0-16,9 0 1 15,0-14 5-15,-4-17-5 16,-5-11 1-16,0-7 32 16,-14-5-12-16,-17-8 12 15,-9-6 4-15,0-6-24 16,0 4 19-16,-35 4-20 16,-5 10-7-16,0 19 9 0,13 14-7 15,9 13-1 1,5 6-7-16,4 4-2 0,9 9-6 15,-9 39-9-15,9 23 17 16,-9 14-6-16,9 5 12 16,0-4-6-16,9-13 0 15,31-11-7-15,-13-11-5 16,4-11-49-16,4-12-17 16,5-7-21-16,-13-11-89 15,-5-10-15-15,-22 0-15 16,0 0-59-16,-9-19-108 15</inkml:trace>
  <inkml:trace contextRef="#ctx0" brushRef="#br2" timeOffset="108611">22058 6298 332 0,'0'0'262'0,"0"0"-83"0,0 0-52 15,0 0 15-15,0 0-9 16,0 0-44-16,-106-114-59 16,163 109-28-16,28 1-2 15,21 2 0-15,1 2-38 16,9 0-94-16,-1 0-158 15,-4 0-399-15</inkml:trace>
  <inkml:trace contextRef="#ctx0" brushRef="#br2" timeOffset="109173">23120 6009 859 0,'0'0'180'0,"0"0"-12"16,0 0-21-16,0 0-23 16,0 0-83-16,0 0-3 15,0-26-32-15,0 48 1 16,0 16-9-16,0 12 2 16,0 1 0-16,9-2 1 15,0-12 6-15,22-12-7 16,-13-5 0-16,22-12 8 15,9-8-8-15,-5 0 0 16,14 0 0-16,8-26 12 0,-17-7-6 16,-18-2-6-1,-4-4 1-15,4-4 10 0,-22 7-4 16,9-1-7-16,-9 6 0 16,13 11 2-16,-13 10 6 15,-9 10-8-15,0 0 0 16,9 0-23-16,0 30 22 15,-1 15-4-15,-8 4 5 16,0-2-7-16,0-7 8 16,9-12-1-16,0-8 0 15,5-10 7-15,-6-10-10 16,1 0 3-16,31 0 0 16,-4-18 7-16,22-13-4 15,-1-1-3-15,-8-1 0 16,9 4 9-16,-22 6-9 0,4 7 0 15,-14 10 0-15,5 6-10 16,-13 0 9-16,4 0-7 16,-4 17 6-16,-9 9-45 15,-9-4-15-15,0 1-66 16,0-4-81-16,-40-5-63 16,-18-10-232-16</inkml:trace>
  <inkml:trace contextRef="#ctx0" brushRef="#br2" timeOffset="109496">23071 5621 772 0,'0'0'156'16,"0"0"-17"-16,0 0-1 15,0 0-73-15,0 0-15 16,0 0-24-16,-84-51-26 15,84 54 0-15,9 17-11 16,31 2 11-16,4-6 11 16,14-7-6-16,8-9 10 15,-17 0 13-15,-9 0-16 16,-13-16 32-16,-5-10-17 16,-22-5-2-16,0-1 4 15,0 4-28-15,0 3-1 0,-40 5 0 16,14 12-14-1,-23 8-4-15,18 0-97 0,4 28-93 16,9 15-159-16</inkml:trace>
  <inkml:trace contextRef="#ctx0" brushRef="#br2" timeOffset="110930">25066 5507 452 0,'0'0'271'16,"0"0"-106"-16,0 0-2 15,0 0 15-15,0 0-60 16,0 0-27-16,116-107-15 15,-116 107-43-15,0 0 3 16,0 17-36-16,0 36 0 0,0 21 10 16,0 17-3-16,-32-4 10 15,15-1-6-15,8-4-3 16,-5-6 5-16,14-5-13 16,0-9 0-16,0-14-3 15,0-14 3-15,0-14-14 16,0-11-14-16,23-9-20 15,-6 0 43-15,1-26 2 16,13-16 3-16,-31-13-4 16,0-1 4-16,0 3-2 0,-31-2-3 15,-4 10-1 1,-5 12 0-16,4 7 6 0,5 9-7 16,4 9 0-16,5 8-1 15,13-4 8-15,9 4-1 16,0 0-6-16,0 0 5 15,40 9-1-15,27 8 3 16,17-8 2-16,32-9 1 16,-10 0-3-16,1-9 8 15,-22-22 0-15,-28-9 13 16,1-11 7-16,-22-5-19 16,-14-9 21-16,-4-1-15 15,-18 4 0-15,0 9 10 0,-40 10-22 16,13 15 9-1,0 16-12-15,14 12 11 0,4 0-23 16,-9 26 5-16,-13 33 7 16,5 26-14-16,8 11 20 15,-4-2-6-15,4 0 0 16,18-12 9-16,0-12-19 16,0-12 10-16,9-26-11 15,22-9 6-15,-5-14-21 16,5-9 25-16,27 0-3 15,-4-6 8-15,3-27 0 16,1-10-4-16,-27-3 0 0,5 1-1 16,-5 3 6-1,-13 2-5-15,4 15 0 0,-13 10 9 16,0 10-12-16,-9 5 3 16,8 0-10-16,1 0 4 15,0 26-10-15,0 1 16 16,13 8 0-16,-4-5 1 15,-9-1-11-15,22-6 10 16,-13-10-7-16,0-4-3 16,13-9 10-16,-5 0 0 15,5 0 2-15,-4-14 6 16,-9-15-4-16,4 2-4 16,-4-7 3-16,-9-1 2 15,-9 4-1-15,0 6-3 16,0 5 13-16,0 12-9 0,0 8 2 15,0 0-7-15,0 0-10 16,0 2 6-16,0 24-15 16,22 11 19-16,-4 2-1 15,8-8 5-15,23-5-4 16,9-12 0-16,0-11 2 16,8-3-5-16,10 0 3 15,-9-17 0-15,-19-11 3 16,-8-1 7-16,-13-2-10 15,-18-3 2-15,-9 1 6 16,0 1 3-16,0 7-11 16,-9 5 3-16,-18 9-5 0,-4 5 2 15,14 6 0-15,-10 0-3 16,5 8-1-16,13 24-3 16,9 4 7-16,0 4 0 15,9 2-8-15,22-2 12 16,-13-1-4-16,13-2 0 15,-14-6 4-15,1-2-5 16,-9-8 1-16,-9-8-1 16,0-5-6-16,-9-2-17 15,-49-3-1-15,-8-3-16 16,-19 0-71-16,5 0-44 16,5 0-87-16,17-29-106 15</inkml:trace>
  <inkml:trace contextRef="#ctx0" brushRef="#br2" timeOffset="111250">26301 5312 355 0,'0'0'387'0,"0"0"-230"16,0 0-24-16,0 0-1 15,0 0-69-15,0 0-29 16,-49-45-26-16,31 68 1 15,-4 13-9-15,13 0 0 16,9 2 6-16,23-4 0 16,52-12 6-16,10-10 19 15,3-12 30-15,-12 0-23 0,-9-26 18 16,-27-10-1-16,-32-10-26 16,-8-2 12-16,0-5-27 15,-31 2-13-15,-26 8-1 16,-19 18 0-16,1 13-3 15,-1 12-1-15,-22 12-73 16,23 35-32-16,-23 25-101 16,14 13-160-16</inkml:trace>
  <inkml:trace contextRef="#ctx0" brushRef="#br2" timeOffset="112246">14617 8520 674 0,'0'0'216'0,"0"0"-79"16,0 0-11-16,0 0 6 15,-18-162-57-15,-4 134-25 16,-5 6-21-16,-4 5-17 16,-5 8 3-16,-4 9-15 15,-9 0 0-15,1 0-4 16,3 28 1-16,5 9 3 16,14 8 0-16,26 6-3 15,0 8-5-15,26 4 8 16,50-1 0-16,21-5 0 0,10-1 4 15,-14-8-4-15,-4 0 0 16,-22-5 5-16,-32 0-14 16,-12-6 9-16,-23 0 0 15,0-4-11-15,0 1 13 16,-49-3-2-16,-18-2 0 16,-22-10 5-16,5-5-17 15,-5-5 11-15,13-9-48 16,28 0 11-16,12 0-40 15,27-17 5-15,9-17-21 16,0-23-36-16,27-22 35 16,48-17-298-16</inkml:trace>
  <inkml:trace contextRef="#ctx0" brushRef="#br2" timeOffset="113793">14901 8255 200 0,'0'0'245'0,"0"0"-95"16,0 0-11-16,0 0-3 15,0 0 2-15,0 0-73 16,13-47-17-16,-13 101-40 16,0 25 28-16,18 21 55 15,-9 3-57-15,9 3-9 16,-5-4 4-16,-4-3-25 16,9-9 15-16,-18-13-19 15,9-15 2-15,-9-17 2 16,0-15-4-16,0-20 0 0,0-10-1 15,0 0 3-15,0-20-5 16,0-28 3 0,-18-14-1-16,-13-9-9 0,-5 0 10 15,5 4 0-15,4 12-4 16,-13 13 10-16,23 11-6 16,-1 14 0-16,-4 8 3 15,13 4-11-15,9 5 8 16,0 0 0-16,0 0-7 15,0 0-5-15,0 0 10 16,0 0-1-16,0 0 0 16,40 11 1-16,-5 4 2 15,14-5 0-15,9-1 11 0,0-4-4 16,-1 1 3-16,1-3 10 16,9 3-17-16,-9 5 19 15,-10 6-22-15,10 6 0 16,-13 2-3-16,4 3 9 15,-10 4-6-15,-12-1 0 16,4-6 3-16,-22 1-6 16,-9-6 3-16,0-8 0 15,0-7-9-15,0-5 14 16,-9 0-5-16,-22 0 6 16,-4 0 1-16,-14-17 7 15,18-6-14-15,13-6 2 16,0-1-4-16,18-10 2 0,0 0 0 15,0 3-3-15,27 1 12 16,4 10-11-16,4 10 2 16,-4 7 0-16,-4 9-11 15,4 0 5-15,5 0 3 16,4 23-1-16,-14 8-1 16,23 6 2-16,-18-1 3 15,-4 1 0-15,-9-6-1 16,4-6 1-16,-13-5 0 15,0-5-1-15,0-7 11 16,0-5-10-16,-9-3 0 16,13 0 5-16,-13 0 22 15,9 0 2-15,0-17 13 0,0-14-18 16,8-9-13-16,6-2-9 16,3 2-2-16,5 0 6 15,-13 9-11-15,-9 15 5 16,-9 4 0-16,9 12-6 15,-9 0 0-15,22 0-3 16,-4 12 2-16,0 16 1 16,13 3-2-16,-5-3 8 15,-8-5 0-15,-5-6-2 16,-4-9 3-16,0-5-1 16,-9-3 0-16,0 0 7 15,9 0 5-15,0 0-10 0,0-14-2 16,13-12 3-1,-4 1 4-15,9-3-7 0,4-1 0 16,-5 7 6-16,-3 5-14 16,3 8 8-16,5 9-8 15,-4 0 0-15,13 0-5 16,-13 0 12-16,13 14-2 16,8-2 2-16,-3-6-5 15,4-6 6-15,0 0 0 16,-1 0 2-16,10-18 0 15,-13-10-2-15,-5 0 5 16,0-3 2-16,-23-1 0 0,-17 4-7 16,0-6 0-1,0 6 11-15,0 5-8 0,-40 6-3 16,14 11 0-16,-23 6-15 16,0 0 13-16,13 12-3 15,-4 19 4-15,14 8-12 16,12 1 4-16,14-6-29 15,0-3 13-15,0-8-18 16,32-6 25-16,-15-12 7 16,14-5 7-16,-4 0 3 15,4 0 2-15,-4-12 0 16,-9-3 29-16,4 3-12 16,-22 6 24-16,0 6-6 15,0 0-29-15,0 0-7 16,0 26-3-16,0 39 2 0,0 25-4 15,9 24 10-15,0 21 11 16,0 16 14-16,-1 7-15 16,15 12 31-16,3 3-27 15,5-14-7-15,-4-15 17 16,4-34-24-16,-31-34 2 16,0-33-7-16,0-20 10 15,-13-21-3-15,-45-2-4 16,-26 0 7-16,-32-28 1 15,1-17-3-15,-1-15-8 16,14-10 0-16,4-12-15 16,23-12 10-16,35-5-34 0,13-3-29 15,27 3 2-15,0-9-75 16,9-12-91-16,18-12-212 16</inkml:trace>
  <inkml:trace contextRef="#ctx0" brushRef="#br2" timeOffset="114227">15172 7869 778 0,'0'0'128'16,"0"0"-12"-16,0 0 22 16,0 0-71-16,0 0-4 15,0 0-35-15,0-49-19 16,-18 52-9-16,-4 37-8 16,13 12 8-16,0 9 0 15,9-7 10-15,0-12-7 16,18-11 3-16,22-11-6 15,-13-14 37-15,13-6 0 16,0 0 26-16,-14-17 11 0,-8-17-42 16,-9-3 31-1,-9-2-39-15,0-4-7 0,-27 4 1 16,-22 2-10-16,-8 11-8 16,12 12 0-16,-4 14-26 15,-8 0-21-15,-1 40-66 16,9 24-57-16,9 16-70 15,13 14-217-15</inkml:trace>
  <inkml:trace contextRef="#ctx0" brushRef="#br2" timeOffset="118066">17727 9502 376 0,'0'0'63'0,"0"0"-55"16,0 0 6-16,0 0 63 16,0 0 42-16,0 0-23 15,-134 90 6-15,32-55-11 16,-36 2-21-16,-30 2 11 0,-37-5-9 15,-21-3-28-15,-45 3 13 16,-27 12-42-16,-44 4 3 16,-31 15-11-16,-23 1-1 15,14-4-1-15,27-8-5 16,48-15 0-16,49-22 5 16,41-17 1-16,35 0-2 15,26-28 18-15,14-26-16 16,18-14 25-16,8-11-21 15,-8-13-10-15,-1-14 14 16,-8-2-9-16,-5-13-5 16,-13-12 0-16,9-15 10 0,-14-19-15 15,23-22 5 1,9-16 0-16,8-6-4 0,32 4 4 16,-5 2 0-16,14 8-1 15,-1 7 10-15,9 18-9 16,1 12 0-16,17 25 2 15,9 13-13-15,13 4 11 16,18 4 0-16,-4 7-3 16,13 4 2-16,0 7 1 15,0 6 0-15,0 4 2 16,0 8-7-16,13 8 5 16,-13 7 0-16,0 16-6 15,9 14 13-15,-9 13-7 16,0 10 0-16,9 2 0 15,0 3-10-15,9 0 10 0,13-9 0 16,35-7-15-16,50-6 22 16,35-7-7-16,40-1 0 15,40 5 6-15,58 7-9 16,35 3 3-16,81 0 0 16,61-3-12-16,40 1 12 15,41-1 0-15,-1 4 0 16,10 1 10-16,21-2-10 15,14 4 0-15,13-1 0 16,-8 6-15-16,-14-1 22 16,-27 1-7-16,-44-6 0 15,-27 0 3-15,-31-6-14 0,-22-3 11 16,-31 1 0-16,-4-3-8 16,-14 3 14-16,-9-1-6 15,-9 1 0-15,-17 2 0 16,-32 1-5-16,-17 1 5 15,-40 5 0-15,-41-2-9 16,-12 7 11-16,-45-1-2 16,13 3 0-16,-9 4 8 15,5 0-8-15,4-3 0 16,9 2 1-16,10-2-15 16,-10-1 11-16,-27-2 0 15,-22 0 1-15,-48-1-5 16,-27 0 7-16,-18 1 0 0,-14 0 7 15,5-4-14 1,5 2 7-16,13-7 0 0,0 3-3 16,17 0 11-16,-8 2-8 15,9 1 0-15,-10 1 6 16,-8 3-12-16,-22 0 6 16,-5-2 0-16,5 1-2 15,-9-6 9-15,4 3-7 16,4 0 0-16,-3 5 8 15,3 0-16-15,14 4 8 16,-13-1 0-16,22 0-8 16,-14 1 11-16,5 2-3 0,0 1 0 15,-4-4 8-15,4 1-9 16,9-3 1-16,-14 1 0 16,-4-2-4-16,-13 3 6 15,0 4-2-15,-18 2 0 16,13-3 7-16,5 3-10 15,9 0 3-15,4 0 0 16,4 0-7-16,-12 0 7 16,-15 0 0-16,1 0-2 15,-9 0-2-15,0 35 1 16,0 17 3-16,-9 28 0 16,-22 14 0-16,-4 10 7 15,-5 7-7-15,-9-4 9 0,13 4 0 16,-4 7-3-16,14 7-6 15,4 11 1-15,4 9 11 16,-9 13-10-16,-4 6 11 16,-27 18 12-16,-8 13-22 15,-1 11 13-15,18 16-7 16,22-11-3-16,19-7 10 16,8-16-15-16,0-13 22 15,0-6-13-15,0-4 3 16,-32-9-13-16,-16-15 0 15,-10-16 9-15,-9-15-13 16,-8-19 6-16,8-21-2 16,-17-11 5-16,-5-13 2 15,-27-10-3-15,-44-4-4 0,-53-12 6 16,-53-6-3-16,-59-12-3 16,-39-2 0-16,-40 0-8 15,-45 0 12-15,-40 0-4 16,-26 0 0-16,-41 10 7 15,-12 17-7-15,-23 12 0 16,-31 16-8-16,-22 16 3 16,-18 14-16-16,22 17 9 15,67 8-1-15,71-5-40 16,120-17 8-16,115-20-21 16,94-27-45-16,80-14-15 15,61-22-88-15,32-5-68 16</inkml:trace>
  <inkml:trace contextRef="#ctx0" brushRef="#br2" timeOffset="118914">17922 10414 786 0,'0'0'174'16,"0"0"-67"-16,-31-216 14 15,22 151-20-15,9 16-40 16,0 24 14-16,0 17-28 16,-9 8-18-16,9 3-29 15,0 51-1-15,0 24 1 16,0 28 3-16,0 8 1 15,0-4 13-15,27 0-17 16,22-5 0-16,17-15 1 16,19-18 9-16,4-22-10 15,4-22 0-15,-4-20 4 0,-14-8-2 16,-8 0-2-16,-27-8 0 16,-13-20 7-16,-19 0-2 15,-8-4-5-15,0-1 0 16,-8-2 4-16,-37 3-10 15,14 8 6-15,-9 3 0 16,13 8-10-16,19 8 10 16,-1 2 0-16,9 3-1 15,0 0-13-15,0 0-2 16,9 0-19-16,26 31 29 16,23 4-3-16,22 6 9 15,4 1 0-15,1 1-1 16,3-1 9-16,-21 1-8 0,-27-1 0 15,-22-2-3 1,-18 2-4-16,0 4 4 0,-40 5 3 16,-36 0-2-16,-21-4-5 15,-6-10-58-15,23-5-84 16,36-15-150-16,22-11-137 16</inkml:trace>
  <inkml:trace contextRef="#ctx0" brushRef="#br2" timeOffset="120495">19135 10979 630 0,'0'0'206'0,"0"0"-88"0,0 0 1 16,0 0-43-16,0 0-54 16,0 0 19-16,222 55 27 15,-155-5-51-15,-1 7 12 16,10-3-2-16,-10-3-23 15,-8-6 11-15,-27-8-15 16,-22-6 0-16,-9-5-5 16,0-10 5-16,-9-5 0 15,-22-7-3-15,5-4 11 16,-6 0-11-16,15-21 3 16,8-18 0-16,9-12-9 15,0-1 9-15,18-9 0 0,30-1 0 16,-16 8 7-1,-6 3-6-15,1 5 2 0,-14 10-1 16,5 8 28-16,-18 8-9 16,9 11 3-16,-9 4 9 15,0 5-32-15,0 0 6 16,0 0-7-16,0 0-23 16,0 5 18-16,0 27-5 15,18 6 10-15,-5 6-3 16,5 1 10-16,17-8-7 15,14-6 1-15,0-14 9 16,9-12-9-16,0-5 0 16,-1 0-1-16,-8-22 15 15,9-18-8-15,-14-11-2 0,-13-6 9 16,-13-7 8-16,0-10 14 16,-18-5-22-16,0-2-4 15,0 6 18-15,0 13-26 16,0 19 13-16,-9 17 2 15,0 18-16-15,9 8 10 16,0 0-11-16,0 28-26 16,0 40 26-16,0 20-6 15,0 11 6-15,18 1 0 16,4-13 8-16,-4-10-16 16,9-18 8-16,-14-16-49 15,5-12 4-15,-9-17-56 16,-9-6 2-16,0-8-16 0,0 0-16 15,0 0 24-15,-18-20-93 16,-22-10 24-16,-9-8 117 16,-9 2 27-16,14-4 32 15,-23 3 19-15,27 3 31 16,-9 7 34-16,32 6 21 16,-1 10-8-16,18 8-8 15,0 3-10-15,18 0-36 16,57 0-32-16,41 0-6 15,8 0 39-15,9-12 17 16,-17-4-8-16,-32-5 20 16,-13 3-26-16,-13-5-4 0,-22-3 8 15,4 6-37-15,-32 6 18 16,1 5-2-16,-9 7-20 16,0 2 24-16,0 0-34 15,0 0 3-15,0 0-7 16,0 23-11-16,0 22 15 15,0 8-3-15,31 4 12 16,-4-6-11-16,13-6 2 16,-4-14 0-16,-5-8-2 15,-14-12 7-15,1-11-5 16,13 0 2-16,5-5 4 16,13-29 9-16,-9-3-15 15,-14-3 0-15,-3 3 6 0,-14 0 3 16,-1 6-5-16,-8 7 10 15,0 6-8-15,0 10 9 16,0 5-15-16,0 3-1 16,0 0-5-16,9 6-17 15,9 25 22-15,13 11-6 16,-4-2 14-16,4-3-8 16,-13-7 1-16,13-7 0 15,-13-6 0-15,-1-5 2 16,1-10-2-16,4-2 0 15,-4 0 11-15,13 0-8 16,5-17-3-16,-5-14 3 16,-5-3 2-16,-8-5-1 15,13-1-4-15,-4 4 0 0,-5 4 13 16,-4 9-16-16,-18 11 3 16,18 7 0-16,-9 5-12 15,4 0 5-15,14 15 1 16,4 16-3-16,-13-1-5 15,-1 5 14-15,14-7-3 16,-22-3-5-16,9-7-2 16,0-5 7-16,-5-7 3 15,-4-6-9-15,9 0 12 16,0 0-3-16,4 0 0 16,-4 0 8-16,8 0-10 15,5-11 2-15,-13-3 0 16,13 2-5-16,-4-2 11 0,-9 0-6 15,4 3 0 1,-13 5 7-16,0 4-10 0,-9 2 3 16,0 0 0-16,0 0-13 15,0 0 9-15,8 0 4 16,15 0 0-16,-6 0 0 16,1 0-9-16,13 0 9 15,-4 0-2-15,4 0-2 16,-4 0-19-16,4 0-2 15,-22 0-29-15,8 0-55 16,1 0-59-16,13 0-137 16,18 0-207-16</inkml:trace>
  <inkml:trace contextRef="#ctx0" brushRef="#br2" timeOffset="121737">23764 10218 604 0,'0'0'331'15,"0"0"-145"-15,0 0 2 16,0 0-76-16,0 0-46 16,0 0-49-16,0-11-10 15,0 73 3-15,0 20 11 0,9 12-2 16,0 5 8-16,-9 6-26 15,0-1 13-15,0-5-14 16,0-17 9-16,0-19-6 16,0-21-3-16,0-22 0 15,9-12-3-15,-9-8-10 16,9 0 13-16,0-20-7 16,-9-13-2-16,0-12 8 15,0-1-13-15,-45 1-9 16,-12 5 20-16,-10 3-36 15,-4 6 28-15,13 6 10 16,23 2 1-16,3 12-2 0,24-1 2 16,8 10 0-1,0 0-5-15,8 2-3 0,41 0 8 16,27 0-4-16,4 0 11 16,-5-7-7-16,1 1 3 15,-10-5-3-15,1-6 29 16,-9 0-25-16,0-3 24 15,-18 3 2-15,-31 9-21 16,8 2 26-16,-17 6-23 16,0 0-11-16,0 0-1 15,22 3-3-15,5 32-1 16,13 12-3-16,-4 9 10 16,-5 4-4-16,-5-3 1 0,-3-4 0 15,-6-7-5 1,-8-10 5-16,-9-4 0 0,0-12-1 15,0-9-2 1,0-6 0-16,-26-5 3 0,-14 0 0 16,0 0-5-16,13-11-3 15,18-16 3-15,9-13 4 16,27-14-17-16,39-9 17 16,23-6-6-16,-4 11 2 15,-1 9-1-15,-26 13 6 16,-18 16 0-16,-13 12-5 15,-14 5 6-15,5 3-3 0,-1 0 0 16,-8 8-9 0,13 17 1-16,-22 9 9 0,9 1 1 15,-9-1-8-15,9-6 12 16,0-2-4-16,0-10 0 16,4-4 7-16,5-7-10 15,-18-5 3-15,18 0 0 16,0 0 11-16,4-5-3 15,5-21-2-15,13-2-5 16,-5-3 8-16,-4-6 1 16,9-1-10-16,-4 0 0 15,-5 3 10-15,-5 10-1 16,-17 11-9-16,-9 12 0 16,0 2 9-16,0 0-18 15,0 10 9-15,0 33-14 16,0 11 2-16,0 3 17 15,0-9-5-15,23-18 0 0,-6-10 9 16,-8-11-13-16,22-6 4 16,5-3 0-16,13 0 14 15,0-22-9-15,17-15-5 16,-17-4 10-16,-4 0-6 16,-5-3 13-16,-14-1-14 15,-13-3 2-15,-4 3 16 16,-9 6-18-16,0 4-1 15,0 13 2-15,-9 11 6 16,-4 7-15-16,-5 4 5 16,-8 13-21-16,4 34 12 15,-5 16 7-15,9 5 2 0,18-1-4 16,0-7 15-16,0-9-11 16,27-8 0-16,22-10 0 15,8-7-5-15,19-21 5 16,22-5-8-16,-5 0-20 15,-18-23-100-15,-26-8-75 16,-40-11-276-16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17:07.4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84 902 357 0,'0'0'322'16,"0"0"-213"0,0 0 1-16,0 0 56 0,0 0-39 15,0 0-44-15,-84-31-15 16,101-9-62-16,32-10 10 16,18-12 4-16,8-1-9 15,-3-7 23-15,-19 4-19 16,-22 7 2-16,-22 14 25 15,-9 8-38-15,0 11 18 16,0 12 9-16,0 9-30 0,-18 1 13 16,9 4-14-1,-4 0-8-15,-5 6 1 0,-17 31 1 16,3 12 6-16,-8 7 0 16,32 1 3-16,8-5-11 15,0 1 8-15,40-11-5 16,26-17-2-16,10-19-6 15,21-6 8-15,-3-23-1 16,12-27 12-16,-8-16-5 16,-31-4-1-16,-9-6 3 15,-23-1 2-15,-26-3-4 16,4 4-1-16,-13 8 6 16,0 14 2-16,-13 14 5 0,-14 18-2 15,10 13-9 1,-6 7 9-16,14 2-11 0,1 2-3 15,-10 43 1-15,-13 23-2 16,-5 19 4-16,23 5 0 16,13 1 4-16,0-2-15 15,22-9 11-15,36-14 0 16,-9-14-6-16,4-23-7 16,5-20 4-16,-1-11-2 15,-8-3 11-15,0-35-5 16,9-8 5-16,-22-5 0 15,4 0 3-15,-9 2 5 16,-31 9-8-16,0 7 4 16,0 10 2-16,0 12 3 0,0 5-8 15,0 6-1-15,0 0 0 16,0 0 0-16,0 0-8 16,0 20 0-16,17 23 5 15,1 5-4-15,13 3 7 16,-4 0 0-16,4 0-7 15,-13-6 9-15,-9-3-2 16,-9-8 0-16,0-8-10 16,0-9 10-16,-18-5-23 15,-22-10 16-15,0-2-1 16,13 0 13-16,10 0-5 16,8 0 0-16,9 0 7 15,0-12-16-15,0-5-2 16,44-11-23-16,36-11 28 0,4-10-6 15,23-10 12-15,-14-3 0 16,5-1 2-16,-31 7-2 16,-10 5 0-16,-21 6 1 15,-14 2 8-15,-13 9-8 16,-9 11 16-16,0 9 6 16,0 14-3-16,0 0 10 15,-31 8-30-15,-13 41 4 16,-5 19-11-16,-9 11 7 15,27 3 0-15,31-6-2 16,13-13 3-16,63-15-1 0,17-20 0 16,14-16-13-1,-1-12 5-15,-12 0-49 0,-14-20-71 16,-45 0-97-16,-35 9-202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17:09.2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84 676 669 0,'0'0'156'0,"0"0"-9"16,0 0 2-16,0 0-32 16,0 0 4-16,-75-147-46 15,66 142-20-15,9 5 2 16,0 0-49-16,0 0-8 16,18 11-1-16,48 23 1 15,10 14 4-15,13 3-4 16,-5 6 1-16,-17-7 2 15,-9 7-3-15,-10-6 0 16,-21-6 0-16,-27-2 4 16,0-6-5-16,0-12 1 0,-18-5 0 15,-22-14-5-15,14-6 5 16,-14 0-19-16,22-23 5 16,18-28-18-16,0-26 6 15,40-11-6-15,35-5 12 16,10 3 13-16,4 11-2 15,-23 13 9-15,-8 16-5 16,-31 13 13-16,-18 17-8 16,-9 3 0-16,0 13 6 15,0 4 9-15,0 0-10 16,0 0-5-16,0 0 0 16,0 9-11-16,-27 20 11 15,-4 11 5-15,13 10 4 0,0 7-8 16,18-6-1-16,0 0 0 15,9-6-7-15,40-10 5 16,18-17 2-16,17-18 0 16,5 0 1-16,-5-22-1 15,-8-23 0-15,13-6 0 16,-31-6 7-16,-5-4 0 16,-13-5 2-16,-9-13 13 15,-22 0-13-15,-9-7 29 16,0 8-24-16,0 15-7 15,0 26 17-15,0 14-19 16,-9 21 14-16,-4 2-17 0,4 0-2 16,0 37-1-1,-9 39-13-15,-4 26 14 0,4 5 6 16,9-7-2-16,9-12-4 16,0-18 0-16,9-19-4 15,31-14-4-15,-13-12-39 16,4-14-23-16,-22-8 3 15,0-3-65-15,-9 0-30 16,0-19-71-16,0-1-33 16,-27-5 70-16,-22 5 5 15,-9-3 177-15,10 3 14 16,8-2 176-16,22 5 4 16,0 0-28-16,18 6-42 15,0 3-30-15,0 1-26 16,0 1-33-16,18-2-13 0,57-9-5 15,23-3-3-15,18-10 33 16,-1-14-8-16,1 11 19 16,-32 1 5-16,-26 7 4 15,-23 14 21-15,-13 5-32 16,-22 6-6-16,0 0 3 16,0 0-33-16,0 11 3 15,0 20-6-15,0 15 5 16,0 2 17-16,0 3-25 15,0 0 0-15,0-18 1 16,0-7 5-16,9-3-6 16,9-15 0-16,4-2 4 15,14-6-8-15,-5 0 5 0,5-6-1 16,4-14 7-16,0-5 0 16,-14-6-3-16,-8-3-4 15,4-3 3-15,-13-8 0 16,0 7-3-16,0 10 0 15,-9 14 6-15,0 11-3 16,0 3 10-16,0 0-13 16,0 0-11-16,0 40 1 15,-9 3 10-15,0 8 0 16,9-6 7-16,0-8-7 16,36-9 0-16,4-5 0 15,-9-12-8-15,4-11 5 16,5 0-7-16,-13-3 10 15,13-28 8-15,-5-3-8 0,-4 3 0 16,-13 0 0-16,-9 6 11 16,4 1-10-16,-4 11-1 15,-9 4 4-15,9 6-9 16,-9 3 5-16,9 0-14 16,0 6 14-16,9 19-9 15,-5 1 9-15,5 2 0 16,0-2 4-16,4-6-6 15,-4-1 2-15,-9-7-2 16,8-4-7-16,6-2-3 0,3-6 7 16,5 0 2-1,5-14 3-15,4-12 6 0,-5-5-6 16,14 0 0-16,0-1-1 16,-22 14 7-16,4 0-6 15,-22 12 0-15,0 6 0 16,-9 0-4-16,8 0 0 15,6 0 4-15,-5 17 1 16,0 1 3-16,-1 1-4 16,1-6 0-16,0 2 3 15,5-6-3-15,-6-1 0 16,1-8 0-16,9 0-3 0,13 0 10 16,-4-5-7-1,13-15 6-15,-5-5-2 16,-4 0 1-16,-4 7-5 0,-5 4 0 15,-13 8-2-15,0 6 2 16,0 0 0-16,0 0-1 16,13 0-3-16,-4 0 4 15,9 0 0-15,4 11 0 16,-14-5-5-16,23 0 5 16,-22 2 0-16,0-8-3 15,-9 7-67-15,-9 0-166 16,0 4-215-16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17:10.8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644 198 978 0,'0'0'164'15,"0"0"-56"-15,0 0-12 16,0 0-55-16,0 0-34 16,0 185 70-16,0-73-42 15,0 12-6-15,0 10-6 0,0 7-22 16,-9 4 19-16,-31-3-20 15,14-15 0-15,-14-14 4 16,9-17 1-16,13-28-5 16,18-28 0-16,0-17-20 15,0-23 10-15,49-3-7 16,17-45 0-16,1-19-1 16,0-3-8-16,-27-6 26 15,-23 0 0-15,-17-4-8 16,-17-3 6-16,-50 6-10 15,-40-3-5-15,-8 9 15 16,-10 15-5-16,1 19 7 16,17 17-8-16,41 14 2 0,21 1 2 15,32 5 3-15,13 0-4 16,0 0 0-16,89-3-3 16,44-8 8-16,49-15 6 15,40-12 0-15,-13-3-2 16,-18 7-4-16,-35 8 4 15,-32 13 11-15,-30 3-4 16,-46 10 1-16,-8 0 10 16,-31 0-21-16,-9 0 12 15,0 0 1-15,0 0-12 16,0 0 19-16,0 0-9 16,-22 0-8-16,-22 6 6 0,-23 20-5 15,-22 16-5 1,22 8 0-16,-8 14 3 0,17-8-6 15,27-5 3-15,22-11-7 16,9-12 5-16,0-8-21 16,58-14 21-16,0-6-1 15,26 0 6-15,-4-29-1 16,-4-5-2-16,-10-14 0 16,-26 3 10-16,-13-6-4 15,-18 0-5-15,0 6 11 16,-9 8-11-16,0 14 23 15,0 15-11-15,-9 8-3 16,0 0-4-16,0 0-6 16,9 18-3-16,0 20 1 0,0 19 2 15,0 0 6-15,0-1-6 16,18-11 0-16,13-13-5 16,-4-13 13-16,4-13-8 15,4-6 1-15,14 0 2 16,0-37 8-16,9-14-11 15,-9-8 0-15,-5-7 6 16,-13-4-2-16,-13-6-4 16,-9-7 0-16,-9-4 7 15,0-1-7-15,0 2 0 16,0 13 2-16,0 9 2 16,-18 15-4-16,9 17 0 15,0 19 10-15,9 10-7 16,-9 3-5-16,-4 54 2 15,4 28-10-15,-9 25 4 0,9 8 6 16,9-11 0-16,0-6-3 16,18-7 11-16,40-12-8 15,-9-11 0-15,9-27 6 16,-1-19-6-16,19-22 0 16,-1 0 0-16,23-26 7 15,-22-23-4-15,-10-4-3 16,-8-1 0-16,-31 2 11 15,-14 8-12-15,-4 2 1 16,-9 10 0-16,0 13 0 16,0 10 4-16,0 4-4 0,0 5 0 15,0 0-8-15,0 0 4 16,0 0-6-16,0 25 7 16,0 6-11-16,0 6 16 15,9 3-2-15,0-7 0 16,9 2 6-16,-5-2-11 15,-4 4 5-15,0 0 0 16,-9-3-1-16,0 3 3 16,0-12-2-16,0-2 0 15,-31-9 3-15,-5-5-14 16,-4-9 8-16,13 0-18 16,5 0 17-16,13 0-24 15,9 0 16-15,9-6 8 16,40-11-38-16,27-6 33 0,3 4 7 15,15-7 2-15,-5 1-4 16,-5-6 4-16,-8-1 0 16,-10-10 3-16,-8-3 2 15,-9-12 11-15,-9 6 9 16,-14 0-16-16,-17 8 19 16,-9 10-19-16,0 9 0 15,0 17 20-15,-17 7-23 16,-23 0 0-16,-18 25-6 15,0 26-2-15,5 20-3 16,13 7 5-16,40 0 0 16,9-16-3-16,88-11 4 0,37-32-1 15,39-19 0 1,9 0-6-16,-22-13-14 0,-53-10-87 16,-98 3-192-16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3:17:22.2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674 453 254 0,'0'0'285'16,"0"0"-185"-16,0 0-51 15,0 0 18-15,0 0-29 16,0 0 22-16,0-9-7 0,0 9-27 15,0-3 31 1,0 3-39-16,18 0-12 0,58 0 6 16,61 0-5-16,63-8 25 15,76-9 6-15,61-5-37 16,28-4 19 0,17 1-20-16,0 2 0 0,0 5-5 15,4 8 15-15,14 10-10 16,22 0 0-16,49 0 7 15,36 2 5-15,57 1-12 16,58-3 0-16,31-12-3 16,9-27 9-16,-4-6-6 15,-36 5 0-15,-45 3 11 16,-53 9-19-16,-53 11 8 0,-40 7 0 16,-31 3 2-16,13 1 6 15,-8-2-8-15,3 0 0 16,-3-4 10-16,-32 0-10 15,-49 5 0-15,-53-2 0 16,-80 9 3-16,-58 0 3 16,-66 0-6-16,-36 0 0 15,-31 0 11-15,0 0-11 16,0 0 2-16,0 0 1 16,0 0 11-16,0 0-14 15,-31 0-1-15,-27 0-3 16,-26 0 8-16,-40 14 6 15,-50-3-10-15,-39 5 6 0,-62 3-9 16,-72-3 3-16,-62 4 0 16,-53 0-3-16,-53 0 13 15,-40 0-12-15,-59 3 2 16,-65-1-10-16,-68 9-4 16,-79 6-42-16,-54 2 21 15,-31 4 24-15,10 5 17 16,21 6-6-16,36 8 0 15,97 3 7-15,108-3-11 16,168-13 4-16,186-12 0 16,139-18-7-16,137-7 16 15,49-12-9-15,142 0 0 0,102-6 9 16,98-24 2 0,98-6-11-16,67 5 0 0,66 6 10 15,58 3 1-15,75-1-9 16,67-3-2-16,80-2 13 15,36-3-13-15,-1 0 0 16,-17 2 0-16,-49 7-8 16,-76 4 10-16,-70 5-2 15,-63 4 0-15,-89 9 11 16,-67 0-15-16,-101 0 4 16,-112 22 0-16,-93 7-4 15,-75-6 5-15,-67 0-2 16,-49 2 1-16,-85-2-4 15,-88 5 4-15,-85-3 0 16,-106-7 10-16,-107-10-15 0,-93-8 5 16,-98 0 0-16,-67 0-1 15,-53 0-4-15,-80 0-1 16,-22 0-16-16,-35 20 8 16,-10 5 3-16,18 4 6 15,63 2 5-15,21 5-5 16,81-1 11-16,66 4-6 15,58-5 0-15,85-4 1 16,106-1 0-16,106-9-1 16,103-6 0-16,116-8-5 0,61-6 26 15,45 0-18 1,142-3 1-16,138-36 14 0,178-9-20 16,164-7 2-16,155 5 0 15,143 7-10-15,93 7 22 16,62 11-12-16,5 1 0 15,-45 13 6-15,-76 5-14 16,-97 4 8-16,-115-4 0 16,-99 3-8-16,-92-2 9 15,-85 1-1-15,-98 2 0 16,-84 2 10-16,-98 0-15 16,-98 0 5-16,-93 0-10 15,-84 0 6-15,-165 0-14 16,-133 0 18-16,-147 0 0 15,-111 8 11-15,-128 6-19 0,-72 3 8 16,-62 14-29-16,-35 9 18 16,-23 11-33-16,5 9 44 15,44 10-5-15,49 4 9 16,67 2-6-16,84 3 2 16,71-5 0-16,112-3-4 15,106-15 4-15,137-10 0 16,121-15 0-16,106-20 11 15,89-11-6-15,178-6 1 16,173-42 3-16,187-17 9 16,155-5-15-16,138-4 18 15,80 9 0-15,71 8-10 0,13 3-5 16,-22 12-6 0,-35 5 0-16,-90 13-4 0,-66 11 4 15,-75 8 0-15,-54 5-2 16,-75 0 7-16,-63 0-5 15,-75 9 0-15,-107 8-5 16,-97-1-5-16,-112-2 4 16,-106-2-9-16,-89-1 6 15,-191-3-19-15,-160 4 28 16,-173-1 0-16,-165-2 10 16,-172 2-16-16,-126 9 6 15,-70 5 0-15,-36 15-8 16,40 16 11-16,71 10-3 15,80 13 0-15,103 9-8 16,70-1-12-16,80-1-3 0,67-10 23 16,116-19-6-16,110-15 7 15,148-17-1-15,123-11 9 16,99-14-3-16,52 0 51 16,156-22-36-16,147-35-20 15,169-19 27-15,150-4-22 16,121 8 25-16,71 11-16 15,22 14-5-15,13 12-3 16,5 7-7-16,8 3 0 16,14 2 1-16,0 3-1 15,-31 6 0-15,-58 3-2 16,-67 2 17-16,-102 9-22 0,-111 0 7 16,-111 0 0-16,-93 0-15 15,-120 11 15-15,-85-2 0 16,-75 0-2-16,-49-6-15 15,-146-3-6-15,-103 0 15 16,-151 0 16-16,-129 0-11 16,-119 0 3-16,-112-6-20 15,-80 2 16-15,-79 4-13 16,-23 0 17-16,-22 20 0 16,13 26 3-16,45 11-6 15,39 14 3-15,85 2 0 16,72 6-3-16,105-2 14 15,99-9-11-15,115-12 0 16,151-22 7-16,116-14-12 0,124-17 5 16,124-3 0-16,182-23 0 15,201-36 12-15,173-9-12 16,146-6 9-16,80 12-2 16,36 13 0-16,-35 16-7 15,-54 10 0-15,-27 4-2 16,-53 5 2-16,-27 2 0 15,-53 9 0-15,-62 3 10 16,-66 0-11-16,-59 0 1 16,-75 15 0-16,-93 7-7 15,-121-3 10-15,-101 1-3 16,-116-5 0-16,-102-4-26 16,-169 0 26-16,-129-8 0 0,-129-3 5 15,-75 0-2-15,-54-14-1 16,-52-6-2-16,-37 9 2 15,-48 11 10-15,-49 0-6 16,-36 33-6-16,-22 20 0 16,14 8-5-16,35 7 6 15,97-3-1-15,112-3 0 16,138-8 13-16,150-11-14 16,165-19 1-16,93-12 0 15,90-9-3-15,30-3 3 16,80 0 0-16,129-7 4 15,142-31 12-15,183-7-13 16,181-6 14-16,156 2-16 0,102 16 28 16,40 13-29-16,-39 6 0 15,-59 5 2-15,-111 3 5 16,-119 4-7-16,-121-1 0 16,-119 3 6-16,-85 0-8 15,-102 0 2-15,-98 0 0 16,-98 0-5-16,-62 0 2 15,-79 3-4-15,-157 11-4 16,-141 3 11-16,-169 3 10 16,-156-1-10-16,-97 1 0 0,-63 0-5 15,-35 0 19 1,26-3-14-16,41 0 0 0,70-9 4 16,98-5-2-16,94-3-2 15,88 0 0-15,85-17-7 16,66-8 18-16,76-1-11 15,49 1 0-15,49 5 10 16,35 3-10-16,63 9 0 16,21-1 0-16,14 4 3 15,23-10 2-15,70-7-5 16,62-15 0-16,63-8 12 16,31-1-15-16,-27 15 3 15,-58 8 0-15,-79 12-11 16,-59 8-10-16,-34-1 12 15,-86-3-14-15,-79-5 23 0,-58 1-2 16,-44-3 2-16,-23-3 0 16,-18-9-1-16,1 1 3 15,26-6-2-15,23 3 0 16,35 2 10-16,40 4-13 16,8 2 3-16,10 6 0 15,-18 8-7-15,-9 6 8 16,18 0-1-16,18 0 0 15,39 0 10-15,59 0-8 16,34 0-2-16,32 0 0 16,0 0 2-16,0 0 4 15,0 0-6-15,0 0 4 16,32-20 9-16,3-8-14 16,14-7 1-16,0 7 0 0,-9 6-4 15,-22 5 4-15,-1 3 0 16,-8-3 12-16,-9-1-4 15,14-4-2-15,3-3-6 16,1-11 8-16,31-5-4 16,18-5-4-16,30 0 0 15,19-4-7-15,26 0 16 16,9-1-9-16,-13 8 0 16,-27 6 8-16,-44 15-13 15,-27 8 5-15,-32 8 0 16,-8 6-3-16,0 0 20 15,0 0-17-15,0 0 0 16,0 0 10-16,0 0-25 0,-35 0 14 16,-45 20 1-16,-22 11-4 15,-45 12 12-15,-4-1-8 16,-4 0 0-16,12-5 5 16,19-5-5-16,26-14 0 15,32-5 0-15,39-11-10 16,18 1 21-16,9-3-11 15,0 0 0-15,0 0-2 16,45 0-11-16,70-9 8 16,49-16 5-16,45-6-2 15,4 3 6-15,-13 2-4 16,-26 7 0-16,-50 7 9 0,-26 9-14 16,-54 3 5-16,-4 0-3 15,-40 0-9-15,0 0-5 16,-31 25 17-16,-36 10-10 15,-26 4 23-15,-22-5-13 16,-19 0 0-16,1 0 0 16,9-4-3-16,-14 2 3 15,5 0 0-15,17-4-3 16,32-8 13-16,35-9-10 16,31-8 0-16,18-1 2 15,27 4-17-15,71-6 18 16,44 0-3-16,40 0 2 15,31 0 12-15,-13 0-14 0,-9 0 0 16,-58 0 3 0,-44 0-9-16,-44 6 6 0,-45 23-24 15,-27 8 24-15,-80 10-16 16,-35 4 16-16,-40-3 0 16,-9-5 2-16,-13-8-14 15,4-5 12-15,18-5 0 16,8-2-6-16,23-6 14 15,36-6-8-15,48-2 0 16,27-6 10-16,31-3-14 16,9 2 4-16,31-2 0 15,71 0-3-15,81 0 12 16,57-17-5-16,48-11-4 0,10 0 7 16,-23 5-4-16,-35 9-3 15,-75 4 0-15,-50 9-7 16,-70 1 7-16,-45 0-2 15,-9 11-6-15,-84 29 0 16,-41 8 4-16,-30 3 4 16,-27-3 0-16,-9-8-7 15,-4-3 11-15,4-9-4 16,26-5 0-16,41-8 6 16,58-5-9-16,43-7 3 15,24-3 0-15,8 0-8 16,0 0 8-16,40 3 0 15,44-1 0-15,58-2 9 16,62 0 2-16,36-23-11 0,18-7 1 16,-18 7-5-16,-22 6 7 15,-45 11-3-15,-58 6 0 16,-57 0-3-16,-58 9 0 16,0 22-17-16,-98 9 8 15,-44 14-4-15,-49-4 6 16,-9 2-33-16,-22-7 37 15,13-8-11-15,27-6 17 16,49-12 0-16,53-7 0 16,53-7-9-16,27 1 9 15,0-1-69-15,58 1 21 16,35 2-15-16,41-4-49 0,12-4-65 16,-4 0-44-1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59.3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1484 421 0,'0'0'135'0,"0"0"-73"16,0 0 56-16,0 0 2 16,0 0-39-16,0 0-47 15,57-29-1-15,-30-5 19 16,-9-9-9-16,13-10-7 15,-13-7-14-15,-1-5 9 0,-3-5 15 16,-14-4-23-16,0 0 5 16,0 9 0-16,-14 6-6 15,-3 16 19-15,-10 8-33 16,5 17-3-16,4 3 6 16,0 10-11-16,18 2-1 15,-9 3 0-15,-4 0-25 16,-5 41 18-16,9 26 5 15,-8 17 3-15,17 4-1 16,0 3 1-16,0-6 0 16,17 0-1-16,23-12-1 15,-13-10-1-15,4-18 0 0,-4-11-17 16,13-9 16-16,-5-11-24 16,5 0 8-16,-4-8-8 15,35-6-49-15,-4-2-68 16,-1-35-242-16</inkml:trace>
  <inkml:trace contextRef="#ctx0" brushRef="#br0" timeOffset="487">474 1409 496 0,'0'0'149'0,"0"0"-32"15,0 0-13-15,0 0 7 16,0 0-63-16,0 0-14 16,31-134 24-16,-4 87-45 15,-5-6-11-15,-4-4 9 16,0-5-6-16,-9-6 8 15,-1-3 1-15,-8 6-1 16,0 5 29-16,0 13-13 16,0 7-3-16,-17 6 10 0,-10 11-31 15,5 7 4 1,4 10-9-16,9 6-2 0,0 0 1 16,0 22-19-16,-13 26 18 15,4 21-7-15,18 7 10 16,0 0-1-16,0 1 0 15,0-7 0-15,27-8-4 16,4 1 4-16,-4-9-6 16,4-9 3-16,-4-8-15 15,4-9-9-15,4-5-1 16,-4-7-17-16,5-1 4 16,4-9-13-16,-9-6-41 15,4 0-58-15,5-12-186 16</inkml:trace>
  <inkml:trace contextRef="#ctx0" brushRef="#br0" timeOffset="1073">1078 1308 445 0,'0'0'82'0,"0"0"-3"16,0 0 15-16,0 0-45 16,0 0-46-16,0 0 6 15,9 0-7-15,13 0-1 16,5 0 11-16,13-15-11 16,-13-3 16-16,13-7 23 15,-23 1-1-15,1-2 30 16,-18 7-13-16,0-1-7 0,0 3 21 15,0 3-21 1,0 4-19-16,-18 3-13 0,-8 4-13 16,4 3-4-16,-14 0 0 15,14 0-10-15,4 26 6 16,0 5 0-16,9 5 4 16,9 4-6-16,0 2 8 15,0-2-2-15,27-3 0 16,-9-8 4-16,13-7-6 15,5-8 2-15,3-3 0 16,10-8-7-16,0-3 2 16,9 0-9-16,9-7-38 15,-1-23-121-15,-21-15-118 16</inkml:trace>
  <inkml:trace contextRef="#ctx0" brushRef="#br0" timeOffset="1821">1998 841 736 0,'0'0'153'16,"0"0"-17"-16,0 0-13 0,0 0-21 15,0 0-53-15,0 0-36 16,-76-34 10-16,45 65-23 16,14 17 0-16,-1 17-5 15,-4 8 7-15,22 2-2 16,0 1 0-16,0-6 8 15,22-1-9-15,13-13 1 16,-4-10-10-16,-4-15 8 16,-18-14-62-16,4-6-30 15,-13-11 4-15,0 0 27 0,0-11 40 16,0-15-32 0,-31-5 18-16,-27 2 33 0,1 4-23 15,-19-3 17-15,18 8 7 16,10 3 6-16,21 4 8 15,18 9 20-15,9 1-11 16,0 3 18-16,0 0-38 16,0 0-7-16,18 0 3 15,31 0 8-15,0 0-4 16,4 3 8-16,18-3-7 16,4 0 21-16,19-6 7 15,-5-22 6-15,-5-3 14 16,-17 0-15-16,-10-6 5 0,-17 1 18 15,-22-4-22 1,0-5 21-16,-18 2-21 0,0 4-19 16,0 4 21-16,0 13-23 15,-9 9 0-15,0 6 6 16,0 7-17-16,9 0-6 16,0 0 1-16,-17 8-28 15,3 32 27-15,-4 16 0 16,1 10 3-16,8 0-1 15,9 3 5-15,0-4-4 16,0-8 0-16,0-9-3 16,0-8 0-16,18-9-47 0,-1-8-83 15,-8-9-73 1,5-14-224-16</inkml:trace>
  <inkml:trace contextRef="#ctx0" brushRef="#br0" timeOffset="2291">2513 538 60 0,'0'0'331'0,"0"0"-148"16,0 0 31-16,0 0-82 15,0 0-11-15,0 0-30 16,14-111-18-16,-14 103-6 16,0 6-35-16,0 2 10 15,0 0-21-15,0 0-16 0,0 0-10 16,0 0-3-16,0 4-12 16,0 19 19-16,0 3-1 15,0-1 2-15,0-2 0 16,0-3-14-16,0 0-43 15,0 3-62-15,0 2-50 16,0-3-68-16,0-4-285 16</inkml:trace>
  <inkml:trace contextRef="#ctx0" brushRef="#br0" timeOffset="2542">2513 537 503 0,'138'-158'185'0,"-138"152"-37"0,0 3-45 16,0 3-34-16,0 0-62 15,0 0 2-15,0 0-5 16,0 0-2-16,0 0 12 16,0 0-13-16,0 17 0 15,0 12 28-15,0 7-25 16,0 9 7-16,9 3-7 15,-9-3 3-15,9 1-1 16,0-4-6-16,-9-7-105 16,0-7-204-16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5:10.4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214 657 545 0,'0'0'117'0,"0"0"-31"16,0 0 12-16,0 0-17 16,0 0-16-16,0 0-25 15,9 15 10-15,17-15 5 16,14 0 3-16,0-12-3 0,-4-13-17 16,13-3-10-1,-9-9 0-15,4 0-18 0,-13 9-6 16,-13 7 4-16,0 14-6 15,-18 4 11-15,0 3-13 16,0 0-1-16,0 0-2 16,0 0-15-16,0 20 5 15,0 13 9-15,0 4 8 16,0 3-3-16,13 2-1 16,5 1 6-16,0-4-6 15,-9-2 0-15,4-5 0 16,-13-7-1-16,0-11 2 15,0-2-2-15,0-7 1 0,0-2-11 16,0 3 11 0,-31-6 7-16,4 3-6 0,-4-3 4 15,4 0-1-15,19 0-3 16,8 0 1-16,0 0 4 16,0 0-6-16,0 0 0 15,0 0-5-15,0 0 2 16,17 0-12-16,32-6 10 15,18-19-1-15,17-7-14 16,5-2-49-16,-22 1-58 16,-32 4-66-16,-4-3-41 15,-31 4-93-15</inkml:trace>
  <inkml:trace contextRef="#ctx0" brushRef="#br0" timeOffset="407">729 239 237 0,'0'0'193'15,"0"0"-47"-15,0 0 7 16,-164-145-25-16,128 125-31 16,-13 12-9-16,9 2-30 15,-4 6-27-15,-5 0-4 16,-9 14-23-16,1 36-3 16,-1 25-1-16,0 19 6 15,9 19-2-15,14 6-4 16,12 8 3-16,23 4-4 15,23-16 1-15,43-7 0 16,28-23-2-16,21-20 2 0,32-20 0 16,4-22-1-16,4-23 1 15,5 0 10-15,-13-23-8 16,-5-22 22-16,-18-20 64 16,-17-12 2-16,-23-13-17 15,-35-21-16-15,-40-10-17 16,-9-12 0-16,-75-3-21 15,-50 8-10-15,-39 18-6 16,-27 22-3-16,0 34-3 16,0 29 1-16,26 22-14 15,41 3-20-15,26 37-78 16,45 34-78-16,22 22-143 0,22 16-594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5:49.2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21 695 0,'0'0'189'0,"0"0"-72"16,0 0 5-16,0 0-32 16,0 0-57-16,0 0-4 15,0-27-29-15,0 27-11 0,0 0 8 16,0 21-106 0,0 16-200-16,-9 12-441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5:49.4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498 0 488 0,'0'0'169'16,"0"0"-43"-16,0 0 38 15,0 0-24-15,0 0-23 16,-133 167-62-16,84-125 14 0,4 6-39 15,-4-5-21-15,1 2 16 16,8-5-18-16,-5-4-7 16,5-5 0-16,14-2-31 15,3-11-95-15,23-8-170 16,0-10-188-16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5:48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16256 2628 621 0,'0'0'129'0,"0"0"-2"16,0 0 11-16,0 0-84 15,0 0-45-15,0 0-7 16,84-17-2-16,23 14 11 16,17 1-11-16,9-4-70 15,-26 6-123-15,-49 0-86 16,-32 0-200-16</inkml:trace>
  <inkml:trace contextRef="#ctx0" brushRef="#br0" timeOffset="169">16362 2829 353 0,'0'0'233'16,"0"0"-85"-16,0 0 7 15,0 0-59-15,0 0-26 16,0 0-51-16,94-20-9 16,3 7-5-16,5-3-5 15,5 2-27-15,0 0-160 16,-23 5-147-16</inkml:trace>
  <inkml:trace contextRef="#ctx0" brushRef="#br0" timeOffset="524">17202 2602 694 0,'0'0'127'15,"0"0"16"-15,0 0-31 0,0 0-42 16,0 0-63-16,0 0 3 16,-67 13-15-16,67 25 5 15,0 2 0-15,0-6-2 16,0 3 8-16,40-9-6 0,18-6 0 16,-9-4 6-16,9-15 6 15,-14-3-9-15,5 0-1 16,-18-6 24-16,-4-22-2 15,-9-9 80-15,4-9-27 16,-22-2-45-16,0 1 12 16,0 1-33-16,-40 9-6 15,-9 6-4-15,-9 11-1 16,0 14-3-16,14 6-15 16,4 9-120-16,31 28-143 15,9-1-438-15</inkml:trace>
  <inkml:trace contextRef="#ctx0" brushRef="#br0" timeOffset="-18943">12826 94 467 0,'0'0'191'15,"0"0"-51"-15,0 0 1 0,0 0-40 16,0 0-23-1,0 0-9-15,-49-94-46 0,49 94-8 16,0 0-15-16,22 32-8 16,14 19 2-16,21 14 12 15,10 14 2-15,0 18 19 16,-10 13-24-16,-8 11 16 16,-18 7-19-16,-22-6 1 15,-9-12-3-15,-31-11 2 16,-35-17-45-16,-10-14-182 15,9-23-283-15</inkml:trace>
  <inkml:trace contextRef="#ctx0" brushRef="#br0" timeOffset="-18326">14092 380 416 0,'0'0'122'0,"0"0"-37"15,0 0-19-15,0 0-25 0,0 0-33 16,0 0-8 0,-40-11 0-16,40 28-7 0,0-6 13 15,0 0-6-15,0-5 2 16,0-6-1-16,0 0 35 15,9 0 40-15,22 0 21 16,-22 0-1-16,0-12-38 16,9-1 17-16,-18 4-26 15,0 0-29-15,0 7 12 16,0-1-32-16,0 0-11 16,0 3 8-16,-18 0-33 15,-9 6-71-15,5 25-102 16,4 11-80-16</inkml:trace>
  <inkml:trace contextRef="#ctx0" brushRef="#br0" timeOffset="-18126">14176 1003 298 0,'0'0'183'0,"0"0"-53"16,0 0 51-16,0 0-55 15,0 0-29-15,0 0-9 16,-66 138-29-16,8-107-27 16,-9-2 4-16,-17-1-35 15,-14 3-2-15,-17 1-65 16,21-7-233-16,-3 0-291 16</inkml:trace>
  <inkml:trace contextRef="#ctx0" brushRef="#br0" timeOffset="-21912">9205 629 634 0,'0'0'123'15,"0"0"-11"-15,40-164 28 16,-31 121-70-16,-9 10 16 16,0 7-17-16,0 9-33 15,-9 6 6-15,-22 6-42 16,4 5 2-16,-13 0-6 16,-4 0-13-16,-5 30 17 15,-9 16 0-15,9 11 0 16,23 7-7-16,3 7 7 15,14 4 0-15,9-5-6 0,0 1 5 16,18-6-4-16,22-6 1 16,0-5-18-16,-4-6 15 15,4-5 3-15,-22-7 2 16,4-9-9-16,-13-1 6 16,-9-8 5-16,0-7-4 15,-23-3-20-15,-21-4 13 16,-36-4 4-16,4 0-47 15,19 0-19-15,21 0-30 16,23-18 0-16,13-15-13 16,40-16-105-16</inkml:trace>
  <inkml:trace contextRef="#ctx0" brushRef="#br0" timeOffset="-20323">9520 646 78 0,'0'0'437'0,"0"0"-262"16,71-147-17-16,-71 111 10 15,0 7-45-15,0 9-34 16,0 12-17-16,0 4-44 16,0 4-10-16,0 0-18 15,0 20-13-15,-13 34 9 16,4 20 4-16,0 11 0 16,9 8-1-16,0 1 4 15,0-4-3-15,0-10 0 16,0-14 9-16,0-23-11 15,9-13 2-15,-9-16-7 16,0-9-1-16,0-5 3 0,0 0 5 16,0-17 14-16,0-17-8 15,-18-6-8-15,-13 1 2 16,-4 6-8-16,-5 3-2 16,4 5 4-16,5 8 6 15,5 6-14-15,3 5 13 16,14 6 1-16,9 0 0 15,0 0-6-15,0 0-2 16,0 0-4-16,9 0-1 16,49 0 5-16,22 0 13 15,-4 0-5-15,-1 0 0 16,-17 0 10-16,-18-5-7 16,-13-1-3-16,-10 3 0 0,-8 0 15 15,-9-3-15-15,0 4 13 16,0 2-12-16,13 0 5 15,14 0-11-15,4 16 5 16,14 13 0-16,4 5-7 16,-1 1 7-16,-8-2 0 15,-13-4-3-15,0-2 10 16,-14-4-7-16,-4-6 0 16,-9-2-2-16,0-7-6 15,0-2 8-15,-22-5 0 16,-23-1-11-16,-12 0 17 15,-1 0-8-15,9-21 2 0,22-3 0 16,14-6-6-16,13-4 8 16,0-3-2-16,40 0 0 15,0 6 0-15,18 3 0 16,-14 5 0-16,5 9 3 16,0 3-7-16,-9 5 4 15,-5 6-4-15,-4 0-3 16,5 0 2-16,-5 0 5 15,-13 9-6-15,0 11-1 16,13-1 7-16,-22 7 0 16,8-1 0-16,-17-3-7 15,9-1 7-15,5-10 0 16,-6-2-2-16,1-7 10 0,0-2-8 16,0 0 4-1,13 0 3-15,5 0 11 0,0-20-17 16,13-5 1-16,0 0 9 15,-5 2-5-15,-4 0 2 16,-13 4 3-16,-9 7-5 16,-9 6 6-16,9 4-12 15,-9 2 0-15,0 0-7 16,13 0-9-16,-4 8 11 16,0 14-3-16,9 4 8 15,-9-7 0-15,13-1 0 16,-13-7 0-16,0-5-3 15,-9-6 3-15,8 0 0 0,1 0 2 16,0 0 5-16,13 0-3 16,-4 0-4-16,13 0 3 15,-13-12-3-15,0 1 0 16,13 3 0-16,-4 2-5 16,-10 6 5-16,14 0 0 15,-4 0 0-15,13 0-16 16,0 6 12-16,18 5-9 15,-5-5 10-15,5-1-9 16,9-5 15-16,-19 0-3 16,-8 0 0-16,-13-3 8 15,-14-12-1-15,-4-3-6 0,-9-5 0 16,0-3 26-16,-9-2-23 16,-31 3 3-16,-17 2-7 15,17 9-4-15,4 14 1 16,-4 0-1-16,13 2-2 15,-4 33-2-15,5 2-3 16,4-1-2-16,22-1-2 16,0-16-23-16,0-5 27 15,0-6 10-15,0-4 1 16,0-4 5-16,0 2-5 16,0-2 1-16,0 0 10 15,0 0-1-15,0 3-10 16,0 6 0-16,0 5-16 15,0 14 16-15,0 15-5 0,0 16 5 16,0 17 0-16,0 12 8 16,0 14-7-16,0 9 9 15,0-1-2-15,0 0 4 16,0-2-4-16,0 0-8 16,0-3 14-16,0-13-10 15,13-12-1-15,-13-29-2 16,0-22 9-16,0-19-5 15,0-10 10-15,-40 0 36 16,-27-14 28-16,-31-31-70 16,5-11-1-16,-5-9-3 15,23-7 3-15,8 2-10 16,10 5 2-16,25-3-52 0,15 0 18 16,17 0-50-16,0-3-35 15,9 0-32-15,48 4-106 16,19-2-50-16,13 13-105 15</inkml:trace>
  <inkml:trace contextRef="#ctx0" brushRef="#br0" timeOffset="-19904">10031 485 263 0,'0'0'191'0,"0"0"-62"15,0 0-18-15,0 0-27 16,0 0-49-16,0 0-27 15,-9 0-2-15,-4 14 13 16,13-5-15-16,0-1 8 16,0 3-12-16,31-2 0 15,18-4 45-15,18-5 14 16,-1 0 23-16,-8 0 3 16,-22-11-42-16,-14-11 23 0,-13-4-20 15,-9-2-22-15,0 3-5 16,-40-2-19-16,-9 11-18 15,-18 14 6-15,9 2-67 16,1 5-55-16,21 28-71 16,27 4-102-16</inkml:trace>
  <inkml:trace contextRef="#ctx0" brushRef="#br0" timeOffset="-19264">11937 238 492 0,'0'0'167'0,"0"0"5"16,0 0-39-16,0 0-23 15,0 0-31-15,0 0-62 16,0-25-17-16,-22 79-9 16,-14 37 9-16,-4 27 28 15,14 13-27-15,-5 2 14 16,22-14-11-16,9-12 6 15,0-19-2-15,40-17-8 16,4-20-10-16,36-20-10 16,54-23-105-16,17-8-79 15,22-45-285-15</inkml:trace>
  <inkml:trace contextRef="#ctx0" brushRef="#br0" timeOffset="-27058">3785 1178 548 0,'0'0'166'0,"0"0"-62"0,0 0-14 16,0 0 10-16,0 0-64 15,0 0 7-15,-49-19-31 16,49 19-7-16,0 0-10 15,22 17-12-15,14 16 17 16,-5 13 3-16,4 4 5 0,5 2-8 16,-13 2 0-16,4-6 5 15,-22-6-7-15,-9-13 2 16,0-12 0-16,0-9-7 16,0-8-13-16,-27 0 15 15,-4 0-6-15,4 0 0 16,5-14 10-16,4-6-18 15,18-3-7-15,0-5 23 16,0-6-1-16,32-5 4 16,21-7-2-16,18 4 1 15,-4 2 1-15,-1 6 0 16,-8 6 4-16,-14 5 0 16,-21 9-1-16,-14 3 10 0,-1 2 28 15,-8 4-22-15,0-1 13 16,0 3-11-16,0 3-15 15,-8 0-12-15,-10 0-3 16,4 0 2-16,-12 20-3 16,8 19 7-16,-4 7-6 15,22 2 8-15,0-5-13 16,0-7 14-16,40-5-17 16,18-15 2-16,-1-9 9 15,19-7 11-15,-10 0-5 0,10-17 3 16,4-14 4-1,-22-3 2-15,-23-1-5 0,5 2-3 16,-31 2 42-16,-9 3-16 16,0 5 5-16,0 3 12 15,0 9-43-15,-9 6 6 16,0 5-7-16,0 0-23 16,-4 2 22-16,4 26-9 15,9 6 5-15,0 8-6 16,0 3-2-16,0 1 7 15,31 0 0-15,-4-4-9 16,13-6 10-16,-13-4 0 16,-18-9 3-16,13-6-11 15,-22-9 8-15,0-2-1 16,0-6 5-16,-9 0-18 0,-40 0 19 16,-9 0 6-16,-8-6-1 15,17-8-10-15,9 3-5 16,13-1-29-16,27-8-58 15,9-8-95-15,49-6-207 16</inkml:trace>
  <inkml:trace contextRef="#ctx0" brushRef="#br0" timeOffset="-26779">5202 1199 453 0,'0'0'148'16,"0"0"-35"-16,0 0 0 15,0 0-2-15,0 0-67 16,0 0-23-16,0 0-21 16,89-29 1-16,4 21 9 15,5 0-10-15,-5 4 0 16,-13 0-2-16,-44 4 2 15,-19 0-15-15,-17 8-42 16,0 14-100-16,-66 9-19 16,-19 0-118-16</inkml:trace>
  <inkml:trace contextRef="#ctx0" brushRef="#br0" timeOffset="-26637">5202 1199 156 0,'22'152'150'0,"-22"-152"-40"15,0 0-8-15,0 0-4 16,18 3-58-16,18-3 20 15,21 0 42-15,23 0-54 16,14 0-11-16,3-3-22 16,19-3-6-16,-23 1-18 15,-4 2-31-15,-31-2-428 16</inkml:trace>
  <inkml:trace contextRef="#ctx0" brushRef="#br0" timeOffset="-22348">6277 1116 14 0,'0'0'497'15,"0"0"-339"-15,0 0-18 16,0 0 24-16,0 0-62 16,0 0-38-16,0-48 3 15,0 48-40-15,0 0-24 16,0 0-3-16,0 0-5 16,0 3-10-16,9 25 7 15,0 9 8-15,-9-1-4 16,9 5 4-16,-9-5 0 0,9-7-6 15,-9-6 10-15,0-10-4 16,0-8 0-16,0-5 8 16,0 0-6-16,0 0 13 15,9-10-4-15,-9-27 7 16,31-14-18-16,-5-6 0 16,14 6-1-16,0 12 5 15,-13 14-4-15,-18 10 0 16,0 12-4-16,4 3-3 15,5 0-8-15,0 6-2 16,22 20 9-16,-5 5-3 16,5 0 11-16,0 0-2 15,5-3-6-15,-6-3 1 0,1-7-2 16,-4-4-10 0,-14-6 15-16,-4-8-13 0,-9 0 17 15,9 0 2-15,4 0 3 16,-13-28 7-16,17-3-12 15,-17-3 1-15,14-3 13 16,-23 1-10-16,0 2 22 16,0 8 9-16,0 6-22 15,-23 9 16-15,14 2-29 16,1 6 6-16,8 3-14 16,-9 0-6-16,0 0-6 15,0 23 16-15,0 14-3 0,-4 6 7 16,13-4 0-1,0-2-21-15,31-6 20 0,18-6-18 16,-5-8 8-16,14-8 2 16,0-9-3-16,22 0 12 15,-14-3 0-15,1-20 8 16,-23-2-5-16,-13 2-3 16,-22-3 0-16,0 4 23 15,-9 4-10-15,0 7 20 16,0 6-1-16,0 5-31 15,0 0 0-15,0 0-1 16,0 0-28-16,0 5 26 16,0 18-5-16,0 5 7 15,0-5-3-15,0-3-15 16,0-5 7-16,22-5-13 16,-4-6 7-16,0-4 13 0,13 0 4 15,-4 0 0-15,-10 0 3 16,15-14 5-16,-15-9-8 15,5-3 1-15,-4 7 8 16,-9-2-5-16,-9 12-4 16,0 4 1-16,0 5 6 15,9 0-7-15,0 0-14 16,13 17 7-16,5 9 7 16,4-1-2-16,4-2 2 15,14-9 0-15,0-6-9 16,0-8 13-16,-5 0-4 0,-4 0 7 15,0-19-2 1,-22-9 12-16,0-6 7 0,-18-6 6 16,0 3 20-16,0 0-44 15,-18 6-3-15,-31 5-3 16,0 13-15-16,23 13 12 16,8 0-79-16,18 16-142 15,9 18-59-15</inkml:trace>
  <inkml:trace contextRef="#ctx0" brushRef="#br0" timeOffset="-30013">741 1080 167 0,'0'0'221'0,"0"0"-83"16,0 0-9-16,0 0-8 15,0 0-49-15,0 0 2 0,-40-134-9 16,23 120-26-16,8 0-5 16,-13 6-13-16,13 2-15 15,-9 3 11-15,-4 3-17 16,-5 0-8-16,-13 9 8 16,5 23-6-16,-14 3-1 15,9 14 7-15,22-1-21 16,9 0 16-16,9 0-31 15,0-9-19-15,27 1 26 16,39 0 1-16,-8-10 18 16,0 5 8-16,-9-4 2 15,-18-1-11-15,-13 2 11 16,-1-6 0-16,-17-3-7 16,0-1-4-16,0-5 7 15,-17 3 3-15,-32-6 1 0,-9-3 10 16,-18-5-8-16,10-6 3 15,-1 0 7-15,18 0-6 16,9-2-6-16,14-19 0 16,17-3-70-16,9-14-32 15,35-16-35-15,45-10-122 16</inkml:trace>
  <inkml:trace contextRef="#ctx0" brushRef="#br0" timeOffset="-29907">741 1080 203 0</inkml:trace>
  <inkml:trace contextRef="#ctx0" brushRef="#br0" timeOffset="-28445">741 1080 203 0,'285'-35'273'0,"-285"33"-111"0,0-1-6 0,9 3-59 0,-9 0-37 16,0 0-7-16,0 0-48 15,0 0-5-15,13 23-2 16,-4 22-3-16,0 17 5 15,-9 9 0-15,0 5 4 16,0 0-2-16,0 1 0 16,0-16-2-16,0-14 2 15,0-16 6-15,0-14-16 16,0-12 2-16,0-5-41 16,0 0 40-16,0 0 7 0,0-25 0 15,-18-9 4-15,-13-7 2 16,-5 3-6-16,-13-2 0 15,9 9 1-15,14 11-3 16,-5 6 2-16,22 11-4 16,-9 3-7-16,18 0 2 15,0 0 9-15,0 0-2 16,0 0-8-16,0 0 4 16,9 0 5-16,18 0 1 15,13 0 6-15,0 0-4 0,17 0 0 16,-21-2 11-1,4-7-13-15,-13 0 16 0,-5 1-6 16,-5 5 0-16,1 0 25 16,-18 3-28-1,9 0 4-15,0 0-11 0,-9 0-10 16,22 3 8-16,-4 17 2 16,13 3 0-16,-4-1-3 15,-9 6 3-15,4-5 0 16,-4 0-2-16,-10-3 8 15,1-9-6-15,0-4 0 16,-9-3 2-16,0-4-2 16,0 0 0-16,0 0 0 15,0 0 21-15,0-8-16 16,-9-12-4-16,9-6-1 0,0-8 13 16,0 1-19-1,0-4 6-15,0 5 0 0,31 14-8 16,-22 2 8-16,18 10 0 15,-14 4 0-15,5 2-12 16,9 0 8-16,4 0 3 16,-5 2-2-16,6 20-8 15,-15-4 11-15,10 5 0 16,-5-1-1-16,-13-1-4 16,0-4 5-16,-9-6 0 15,0-6 0-15,0-2-2 16,0-3 2-16,0 0 0 15,9 0 19-15,0 0-17 16,13-13 12-16,-4-16-14 0,-1-2 7 16,15-1-12-16,-6 9 5 15,-4 9 0-15,-13 6-4 16,0 8 5-16,-9 0-2 16,9 0 1-16,9 0-17 15,4 4 9-15,5 14 6 16,-9 3 2-16,13 1-7 15,-22-5 3-15,8-3-2 16,-3-5-11-16,-5-6-27 16,-1-3 40-16,-8 0 0 15,0 0 4-15,9 0 3 16,9-12-3-16,13-9 0 16,-4-6 0-16,4 9 6 0,-13 2-6 15,-1 8 0-15,6 8-5 16,-6 0 1-16,1 0-3 15,4 0 6-15,5 11-10 16,4 3 13-16,14-2-2 16,-5-7 0-16,8-2 5 15,1-3-9-15,5 0 4 16,-5-6 0-16,-10-13-1 16,-3-3 7-16,-14-1-6 15,-13 0 2-15,0 0 5 16,-9 4 4-16,0 1 4 15,0 7-5-15,-27 5 2 0,-13 6-12 16,0 0-1-16,5 17 0 16,4 20-8-16,13 0 6 15,9 3-3-15,9-9-28 16,0-9 15-16,27-7-18 16,4-7 26-16,4-8 6 15,5 0 9-15,0 0-4 16,-13-8 0-16,-9-7 7 15,4 4 7-15,-13 2 18 16,-9 7 10-16,0 2 13 16,0 0-52-16,0 5-3 15,0 40-11-15,0 24 11 16,-9 15 22-16,-13 13-22 0,-5 22 0 16,-4 25 1-1,13 18 9-15,9 19 13 0,9-3 25 16,0-28-45-16,0-26 5 15,0-38-3-15,-9-35-3 16,1-27 9-16,-15-20-9 16,-21-4 89-16,-23-22 8 15,-13-35-85-15,-13-25 2 16,13-14-16-16,13-18-7 16,10 3-2-16,30 2-53 15,9 4-47-15,18 11-24 16,0 0-63-16,45 7-77 0,26 4-187 15</inkml:trace>
  <inkml:trace contextRef="#ctx0" brushRef="#br0" timeOffset="-28001">1861 987 241 0,'0'0'154'0,"0"0"-50"16,0 0 11-16,0 0-36 15,0 0-47-15,0 0-32 16,-67-21 7-16,36 26 0 16,5 13-7-16,8-2 0 15,4-1-3-15,14-7 4 16,0-5-1-16,0 0 3 16,0-3 2-16,23 0 18 15,-6 0-8-15,-8 0 18 0,0-14 30 16,-9-6-23-16,0 3 5 15,0 0-3-15,0 6-41 16,-18 2-2-16,-8 9-9 16,-14 0-44-16,0 9-66 15,22 28-78-15,18 8-228 16</inkml:trace>
  <inkml:trace contextRef="#ctx0" brushRef="#br0" timeOffset="-11955">386 3310 796 0,'0'0'142'16,"0"0"1"-16,0 0-12 16,0 0-56-16,0 0-2 15,0 0-26-15,0 0-39 16,-9-96 23-16,9 96-31 15,0 17-17-15,0 28 12 16,0 23-8-16,-9 28 13 16,-13 21 0-16,4 16 12 15,0 5-12-15,-13-5 0 16,22-11 0-16,9-20-2 16,0-20 5-16,0-17-3 0,0-23 0 15,0-17 7-15,9-15-12 16,22-10 5-16,-13 0-4 15,22 0-5-15,-4-31 12 16,4-19-3-16,-5-13 0 16,5-17 6-16,-31-11-6 15,-9-2 0-15,0-1-4 16,-9 15-8-16,-31 11 12 16,-4 12 0-16,-14 11-8 15,-9 8 4-15,1 8 4 16,8 13 0-16,0 1-10 15,9 10 1-15,1 2 3 16,21 3-16-16,5 0 16 0,22 0-36 16,0 0 16-16,0 0 5 15,40 0 4-15,26 0 11 16,19 0 6-16,12 0 0 16,1-9 1-16,4-10 2 15,-13-7-3-15,-13-3 2 16,-18 10 9-16,-23 5-5 15,-13 5 5-15,-22 9-3 16,0 0 33-16,0 0-36 16,0 0-5-16,0 0 0 15,0 0 6-15,-9 11-6 16,-4 12 0-16,4 5 5 0,9 7-12 16,0 1 7-1,0-2 0-15,0-3-4 0,0-5 8 16,22-6-4-16,-4-6 0 15,9-9 8-15,4-1-6 16,-13-4-2-16,13 0 0 16,-5-9 15-16,6-17-9 15,-24-6-4-15,10-4 4 16,-18-6 3-16,0-4-5 16,-9 4-4-16,-31 2 0 15,-4 12 1-15,4 11-1 16,0 14 0-16,13 3-3 15,-4 0-13-15,13 18 15 16,10 18-3-16,8 12 1 16,0 6-5-16,0-1 8 0,0-1 0 15,26-10-6-15,5-10-1 16,-13-15-1-16,13-12-7 16,-4-5 15-16,4 0-1 15,13-28 2-15,14-9-1 16,0-6 7-16,9 3-5 15,-19 13-2-15,-8 6 0 16,-13 16 7-16,4 5-20 16,-13 0 12-16,9 17-10 15,-5 19 4-15,4 7 1 0,-8 3 6 16,4-9 0 0,-13-6 6-16,9-6-14 0,-9-8 8 15,4-3-148-15,-4-9-61 16,-9-5-110-16</inkml:trace>
  <inkml:trace contextRef="#ctx0" brushRef="#br0" timeOffset="-11573">1812 2871 481 0,'0'0'221'15,"0"0"-52"-15,0 0-31 16,0 0-26-16,0 0 4 15,0 0-71-15,-200-110-21 16,169 147-16-16,13 24 3 16,1 22-6-16,-6 22 3 15,23 11 0-15,0 9 7 16,0-1-15-16,0-2 0 0,14-12 6 16,21-17 1-1,14-19-7-15,0-20 0 0,18-21-71 16,8-24-151-16,10-9-155 15</inkml:trace>
  <inkml:trace contextRef="#ctx0" brushRef="#br0" timeOffset="-10154">2341 3448 634 0,'0'0'142'0,"0"0"-3"16,0 0-28-16,0 0-33 15,0 0 0-15,0 0-55 16,0-53 8-16,0 53-28 16,0 0-3-16,0 22 0 15,0 19-4-15,0 1 4 16,0 3 1-16,0-6 2 0,0-10-3 15,9-9 0-15,8-9 9 16,1-5-9 0,4-6 0-16,-13 0 4 0,18 0 8 15,4-9-7-15,-13-10-2 16,13-1 6-16,-13 2 1 16,0 5-10-16,4 8 0 15,-22 1 8-15,9 4-19 16,-1 0 11-16,1 0 0 15,9 0-13-15,4 6 3 16,-4 5 10-16,0 3 0 16,4-5 5-16,-4 0-9 15,-9-4 4-15,0-5 0 16,0 0-2-16,-9 0 8 0,22 0-6 16,-4 0 7-16,8-17 0 15,5-5 0-15,-4 2-7 16,-14 8 1-16,5 3-8 15,-9 9 7-15,-9 0 0 16,9 0 0-16,9 0-15 16,-5 9 13-16,14 8 2 15,-10-6-7-15,6 0 0 16,-15-7 7-16,10-4 0 16,-9 0 1-16,22-4 10 15,-4-23-8-15,4-17-3 16,5-6 13-16,-14-10-4 15,-5-4-9-15,-8-1 2 16,-9-1 35-16,0 4-27 16,0 16 16-16,0 15 0 0,-17 17-23 15,8 12 21-15,0 2-24 16,-4 8-16-16,4 45 13 16,-9 19-5-16,9 10 8 15,0-3 0-15,9-14 11 16,0-11-19-16,18-12 8 15,31-14-65-15,-5-13-38 16,14-12-91-16,-9-3-6 16,-18 0-31-16,-31-9-214 15</inkml:trace>
  <inkml:trace contextRef="#ctx0" brushRef="#br0" timeOffset="-9992">3021 3322 315 0,'0'0'213'0,"0"0"-77"0,0 0-47 16,0 0-66-16,0 0 3 16,0 0-19-16,173-66-7 15,-107 52 0-15,-21 11-11 16,-23 3-100-16,-22 0-118 16</inkml:trace>
  <inkml:trace contextRef="#ctx0" brushRef="#br0" timeOffset="-9623">1954 3128 343 0,'0'0'181'0,"0"0"-69"16,0 0-6-16,0 0-2 15,0 0-29-15,0 0-37 16,23-22-1-16,-23 22-37 16,0 0-16-16,0 0 14 15,8 17-10-15,10 6 12 0,4-3 1 16,-4 0 7 0,9-9 1-16,13-6-9 0,9-5 3 15,-5 0 23-15,-4 0-21 16,0-19 39-16,-13-13 17 15,-10-1-27-15,-17 0 16 16,0 6-46-16,0 7 0 16,-26 12-8-16,-32 8-14 15,18 0-9-15,-4 20-72 16,35 17-118-16,9 4-104 16</inkml:trace>
  <inkml:trace contextRef="#ctx0" brushRef="#br0" timeOffset="-8874">4091 2846 454 0,'0'0'189'0,"0"0"-90"0,0 0 1 16,0 0-7-16,0 0-74 16,0 0-19-16,-35-23-5 15,21 58 5-15,14 1 2 16,-8-2-2-16,8-7 0 16,0-9-2-16,0-9 11 0,8-6-9 15,6-3 20-15,4 0 6 16,-10 0 39-16,10-12-13 15,-18-6-8-15,0 3 5 16,0 0-49-16,0 2-7 16,-9 4 2-16,-17 9-19 15,-5 0-26-15,22 9-112 16,0 24-68-16,9 4-50 16</inkml:trace>
  <inkml:trace contextRef="#ctx0" brushRef="#br0" timeOffset="-9177">4082 3372 164 0,'0'0'251'0,"0"0"-59"0,0 0-43 16,0 0-5-16,0 0-19 15,0 0-39-15,0-107 12 16,0 107-49-16,0 0-20 15,0 0-13-15,0 0-16 16,0 11-12-16,0 20 10 16,0 9 2-16,0 6 8 15,0-1-8-15,0-6 1 16,9-8 2-16,22-5 3 16,-4-6-6-16,4-8 2 15,5-7 8-15,13-5-20 16,-1 0 2-16,10-20-90 0,-22-23-132 15,-5-13-257 1</inkml:trace>
  <inkml:trace contextRef="#ctx0" brushRef="#br0" timeOffset="-8591">4820 3302 281 0,'0'0'385'16,"0"0"-274"-16,0 0-40 15,0 0 37-15,0 0-75 16,0 0-33-16,-107-12-11 16,138 12 3-16,27 0 8 15,0 0 11-15,17 0-5 16,1 0 0-16,-9 0-6 0,-19 0-122 16,-30 12-49-16,-18 1-22 15,0 5-104-15</inkml:trace>
  <inkml:trace contextRef="#ctx0" brushRef="#br0" timeOffset="-8436">4820 3302 231 0,'-76'203'243'0,"76"-203"-117"16,0 0-24-16,0 0-31 16,18 0-35-16,31 0-11 15,18 0-4-15,26 0-2 16,31 0-12-16,5-10-14 15,-4-2-4-15,-41 9-389 16</inkml:trace>
  <inkml:trace contextRef="#ctx0" brushRef="#br0" timeOffset="-7230">6064 3126 590 0,'0'0'198'16,"0"0"-60"-16,0 0-8 16,0 0-40-16,0 0-36 0,0-144-3 15,-9 138-40-15,-9 6 2 16,-13 0-13-16,13 0 0 15,-22 23-6-15,14 14 6 16,-5 8 0-16,13 2-8 16,9 6 8-16,9-3 0 15,0-2-4-15,18-2 0 16,22-4 1-16,9 0-2 16,-5-3-2-16,14-2-3 15,-9-2 10-15,-9-10 0 16,-14-2-7-16,-4-3 13 15,-13-4-6-15,-9-2 0 0,0 1-3 16,-57-1-4-16,-10-2 7 16,-22-7-31-16,14-5-9 15,8 0-68-15,18 0 3 16,22 0 3 0,27-17-50-16,0-19-14 0,45-18-125 15</inkml:trace>
  <inkml:trace contextRef="#ctx0" brushRef="#br0" timeOffset="-6996">6468 3118 205 0,'0'0'295'15,"0"0"-146"-15,0 0 7 16,0 0-8-16,0 0-59 0,0 0-25 16,0 0-37-1,9-33-18-15,-9 51 13 0,0 20 13 16,0 7-10-16,0 6 22 15,0 0-46-15,0 1 19 16,0 1-19-16,0-6 12 16,9-2-15-16,0-4 2 15,0-10-79-15,4-6-174 16,-13-3-272-16</inkml:trace>
  <inkml:trace contextRef="#ctx0" brushRef="#br0" timeOffset="-6696">6735 3604 535 0,'0'0'212'0,"0"0"-102"16,0 0-17-16,0 0-18 15,0 0-49-15,0 0-19 16,-18-27-14-16,18 27 2 15,0 0 5-15,0 16-9 16,9-1 13-16,9-5-4 16,4-4 0-16,-4-3 9 15,-10-3-3-15,1 0-1 0,-9 0 3 16,0 0 23 0,0 0-19-16,0 0-1 0,0 0-11 15,-9 0-25-15,-17 0-106 16,13 0-209-16</inkml:trace>
  <inkml:trace contextRef="#ctx0" brushRef="#br0" timeOffset="-4860">7206 3584 650 0,'0'0'161'15,"0"0"0"-15,0 0-27 16,0 0-31-16,0 0-22 0,0 0-54 16,-9-181-7-16,44 117-20 15,14-13 13-15,0-4-8 16,-13-5-5-16,-5-1 0 16,-22 9 4-16,-9 15 5 15,0 13-1-15,0 17 12 16,-27 13-15-16,-4 6 0 15,4 7-5-15,5 7-4 16,-5 0-3-16,-4 35-5 16,5 22 12-16,8 22-7 15,4 11 16-15,14 12-9 16,0 6 0-16,23-7 1 0,26-7-16 16,-5-20 3-16,14-21-21 15,-1-18 17-15,1-18-31 16,0-15 29-16,-9-2 15 15,9 0 3-15,-23-22 4 16,5-12-4-16,-13-3 0 16,-14-2 13-16,-13-12-7 15,0 0 2-15,0 2-1 16,-13 7-2-16,-14 14 15 16,0 11-14-16,-4 14-6 15,14 3 0-15,-14 3-4 16,22 31 4-16,-9 14-4 0,9 6 10 15,9-3-9-15,0-6 3 16,0-6 0 0,36-8-6-16,-5-11 6 0,4-8 0 15,5-9-3-15,18-3-2 16,-9 0 5-16,9-6 0 16,-23-14 5-16,5 0-7 15,-13 0 3-15,-14-1-1 16,5 3 3-16,-9 6 8 15,-9 7-11-15,0 5 0 16,0 0 4-16,9 0-17 16,-9 0 8-16,17 0 2 15,-17 13-10-15,23 2 10 0,-23-1 3 16,8-3 0 0,1-2 9-16,-9-6-15 0,9-3 6 15,0 0 0-15,13 0-6 16,5 0 12-16,13-23-6 15,9-6 0-15,-5 4 10 16,-4 3-9-16,-13 5-1 16,-14 11 0-16,-13 3-4 15,9 3 4-15,0 0 0 16,-9 0-1-16,27 12-14 16,-5 8 15-16,-4-4 0 15,22 1 1-15,-14-9-7 16,14-4 6-16,-4-4 0 15,4 0 0-15,9-9 9 0,-14-13-9 16,-4-6 0-16,-4 2 11 16,-18-8-8-16,-9 3-3 15,0 5 0-15,-9 2 13 16,-35 11-8-16,-14 11-5 16,9 2 0-16,18 2-7 15,4 33-1-15,18 1 8 16,9 6 0-16,0-5-10 15,0-11 2-15,18-6-4 16,0-9 0-16,13-9-11 16,-4-2 23-16,-5 0 0 15,-4 0 2-15,8 0-3 16,-12 0 1-16,-6 0 0 0,-8 0 0 16,0 0-3-16,0 6 2 15,0 25-6-15,-8 15 6 16,-41 16-3-16,9 15 4 15,0 13 0-15,13 12 24 16,18 5-17-16,9 7 10 16,0 3 6-16,9-13-15 15,18-13 12-15,-5-26-20 16,-13-23 0-16,-9-22 7 16,0-20 5-16,-9 0 7 15,-40-25 56-15,-9-24-75 16,1-7 20-16,8-8-20 15,4-3 0-15,23 2-8 0,13-3 8 16,9-8-12-16,0-1 9 16,58-10-34-16,9-7 30 15,30-4-6-15,-3-10 13 16,12-5-5-16,10-10 5 16,8-3 0-16,-17 0-3 15,-14 17 9-15,-26 21-6 16,-27 26 0-16,-23 19 5 15,-17 16 11-15,0 8-10 16,0 10-3-16,-8 7-3 16,-1 2 0-16,-9 2-1 15,-4 41 0-15,13 20-2 16,0 13-4-16,9 12 7 16,0-1 0-16,0-1-4 0,27-13 9 15,30-13-5-15,-8-18 0 16,18-16 10-16,-9-18-16 15,8-8 6-15,10-6 0 16,4-31 5-16,-14-13 2 16,-17-13-7-16,-4-13 1 15,-23-6 12-15,-22-12-10 16,0 6-3-16,0 10 3 16,-40 15 13-16,0 21-16 15,22 16 8-15,0 18 2 0,9 8-4 16,-4 0-12-1,4 25 3-15,-8 29 0 16,8 26-9-16,9 13 12 0,0 5 0 16,0 5-4-16,0-7 11 15,0-14-7-15,0-17 0 16,0-26 9-16,0-18-19 16,9-21 10-16,8 0 0 15,23-9-1-15,9-31 6 16,9-9-3-16,0-1-2 15,-14 8 12-15,-13 17-14 16,-4 13 2-16,4 12-3 16,-13 0-8-16,13 9 0 15,-13 23 2-15,-1 0 2 16,-8 6-73-16,0-4-50 0,-9-9-111 16,0-8-126-16</inkml:trace>
  <inkml:trace contextRef="#ctx0" brushRef="#br0" timeOffset="-4666">8832 3010 614 0,'0'0'110'15,"0"0"-72"-15,0 0-22 16,315-23 22-16,-150 23-38 0,-1 0 0 15,-22 9-18-15,-26 5-428 16</inkml:trace>
  <inkml:trace contextRef="#ctx0" brushRef="#br0" timeOffset="-4144">10689 2506 613 0,'0'0'211'0,"0"0"-71"15,0 0 11-15,0 0-61 16,0 0-36-16,0 0-10 16,-151 8-38-16,133 55 8 15,18 13 21-15,0 14-28 16,0 10 32-16,0 7-33 15,9 4-5-15,26-6 12 16,5-6-11-16,9-14-4 16,18-18-57-16,0-18-209 15,30-27-187-15</inkml:trace>
  <inkml:trace contextRef="#ctx0" brushRef="#br0" timeOffset="-3765">11120 2549 568 0,'0'0'157'0,"0"0"-8"16,0 0 14-16,0 0-55 15,0 0-58-15,0 0 6 16,13-29-29-16,5 29-20 16,9 14 7-16,21 29-12 15,10 13 10-15,-18 18 10 16,5 15-17-16,-23 12 7 15,-4 6-12-15,-10 1 9 16,-8-9-3-16,0-8-6 16,-8-12 0-16,-50-6-3 15,-27-10-89-15,-21-12-259 16</inkml:trace>
  <inkml:trace contextRef="#ctx0" brushRef="#br0" timeOffset="-2233">12097 3217 536 0,'0'0'128'0,"0"0"-24"16,0 0 11-16,-240 3 28 16,214-3-67-16,-5 0-33 15,22 0 15-15,9 3-39 16,0 0-1-16,0-3-18 15,0 2 2-15,22-2-2 16,36 0 3-16,17 0-1 16,18 0 12-16,23-5-14 15,-1-12 0-15,1-3-3 16,-9-3-65-16,-14 3-124 16,-35-3-142-16</inkml:trace>
  <inkml:trace contextRef="#ctx0" brushRef="#br0" timeOffset="-1944">12750 2809 503 0,'0'0'209'15,"0"0"-53"-15,0 0-39 16,0 0 11-16,0 0-58 15,0 0-7-15,-9-82-8 0,9 82-46 16,0 0-2-16,0 6-7 16,0 32-8-16,0 17 2 15,0 18 7-15,0 15-1 16,9 10 9-16,-9-2 3 16,9-7-12-16,0-3 0 15,0-13 7-15,13-14-20 16,-4-13-28-16,-9-14-184 15,9-14-172-15</inkml:trace>
  <inkml:trace contextRef="#ctx0" brushRef="#br0" timeOffset="-1605">13448 2940 511 0,'0'0'117'16,"0"0"-15"-16,0 0-20 15,0 0-35-15,0 0-6 16,0 0-33-16,-58-55-7 16,49 55 3-16,9 0-4 15,0 18 0-15,0-4-1 16,0-3 7-16,0-5-3 0,0-3-2 15,9-3 3 1,13 0 17-16,-13 0-15 0,0-7 9 16,0-6-4-16,-9 1-8 15,0 1 0-15,0 6-3 16,-18 5-47-16,-13 0-129 16,13 0-120-16</inkml:trace>
  <inkml:trace contextRef="#ctx0" brushRef="#br0" timeOffset="-1396">13581 3336 433 0,'0'0'80'0,"0"0"67"0,0 0-3 16,0 0-42-16,-93 161-54 15,26-113 11-15,0 3-37 16,1 3-10-16,-14-6-6 16,13 0-6-16,9-11-36 15,14-9-269-15</inkml:trace>
  <inkml:trace contextRef="#ctx0" brushRef="#br0" timeOffset="-1021">14465 2766 496 0,'0'0'194'15,"0"0"-66"-15,0 0-11 16,0 0-8-16,0 0-64 16,0 0-33-16,0-2 7 15,0 30-11-15,0 9 31 16,-9 5-11-16,-4 4-25 0,13-1 24 16,0-3-27-16,0 1 1 15,22-9 5-15,5-9-3 16,13-5-3-16,9-5 2 15,-5-13-2-15,14-2-3 16,-9 0-74-16,0-17-74 16,-32-14-31-16,6-11-128 15</inkml:trace>
  <inkml:trace contextRef="#ctx0" brushRef="#br0" timeOffset="-684">14376 2478 385 0,'0'0'201'0,"0"0"-32"16,0 0-43-16,0 0-28 15,0 0-8-15,0 0-56 16,-35-40-5-16,35 40-29 16,0 0-20-16,-9 6 20 15,-4 24 0-15,4 5 4 16,9 1-2-16,0 2 3 15,0-15-5-15,0-6 4 16,22-9 4-16,13-6 1 16,-3-2 3-16,3 0-2 15,-4-2 45-15,-13-21-5 0,0-2-2 16,-18-3-1 0,0 0-41-16,0 4 11 0,0 8-17 15,-27 2-26-15,-4 10 21 16,13 4-20-16,0 0-103 15,18 23-97-15,18 19-93 16</inkml:trace>
  <inkml:trace contextRef="#ctx0" brushRef="#br0" timeOffset="-236">15509 2673 74 0,'0'0'555'15,"0"0"-420"-15,0 0-17 16,0 0-10-16,0 0-16 15,0 0-69-15,-133-26-19 16,133 26-1-16,0 6-1 16,9 6-2-16,40 2 17 15,4 0-16-15,36-3 25 16,4 3-26-16,-13-2 2 0,-22-3 4 16,-14 2-2-16,-21-3-4 15,-15 5 0-15,-8-4 2 16,0 7-7-16,0-3 5 15,0 1 0-15,0 4 18 16,-31-5-15-16,-4 4 12 16,-23 1-10-16,0-4 6 15,9 5-20-15,1-4 9 16,30-2-103-16,18 5-98 16,9-13-193-16</inkml:trace>
  <inkml:trace contextRef="#ctx0" brushRef="#br0" timeOffset="4250">1937 4677 446 0,'0'0'148'0,"0"0"-40"0,0 0 1 16,0 0-2-16,0 0-10 16,0 0-59-16,0 0 12 15,17-121-36-15,-43 109-9 16,-14 4-10-16,-5 6 4 15,-4 2 1-15,0 0-2 16,1 2 5-16,12 21 0 16,-4 2-3-16,22 9 0 15,5 0-3-15,13 3 3 16,0 3 0-16,0-3-1 16,31-4 12-16,18 1-11 15,-22-5 0-15,13-5 0 16,-5-3-6-16,-13-1 8 0,-13-3-2 15,-9-1 0-15,0 4-8 16,0 3 6-16,0 2 2 16,-40 4 0-16,-4-3-4 15,4-7 4-15,0-5 0 16,13-6 0-16,18 2 10 16,9-8-10-16,0 1 0 15,0 0 9-15,0 0-19 16,0-3 10-16,0 2-12 15,0 10 3-15,0 2 0 16,9 14 4-16,0 18 3 16,-9 7-7-16,0 14 5 0,0 8 4 15,-18 1 0-15,-22-5 20 16,23-4-18-16,-6-7 26 16,6-6 2-16,17-11-27 15,0-9 30-15,0-11-19 16,0-9-8-16,0-6 23 15,8-8-29-15,41 0 18 16,18 0 8-16,22-26-20 16,13-7 8-16,-13 2-14 15,-31 8-34-15,-32 11-79 16,-26 12-138-16,0 0-211 16</inkml:trace>
  <inkml:trace contextRef="#ctx0" brushRef="#br0" timeOffset="5164">3452 6008 813 0,'0'0'107'16,"0"0"10"-16,0 0-12 16,0 0-17-16,0 0-20 15,0 0-62-15,-32-73-6 16,32 78 0-16,49 29 0 15,0 9-4-15,9 2 4 16,-9 3 0-16,-5 0-5 16,-4 0 11-16,-13-5-6 15,-14-9 0-15,-13-9-12 16,0-8 10-16,0-9-42 16,0-8-15-16,-22 0 58 15,-5-2-7-15,5-23 8 0,13-10 0 16,9-7 2-16,22-9-4 15,14-3 2-15,22 0 0 16,-18 3 3-16,-5 3 1 16,-4 6-4-16,-22 8 0 15,0 11 10-15,-9 9-5 16,0 6 15-16,0 5-9 16,0 3 12-16,0 0-23 15,-18 0 0-15,9 6-10 16,-22 21 21-16,14 14-11 15,8 4 0-15,9 2 5 16,0 2-10-16,0-4 5 16,35-2 0-16,23-12-2 0,-9-6 5 15,18-13-3-15,-1-12 0 16,23 0 8-16,-5-14 1 16,-8-23-9-16,-9-3 0 15,-19 4 15-15,-16-5-8 16,-24 4-7-16,-8 2 12 15,0 0-3-15,0 7 10 16,0 8-16-16,-17 9 1 16,3 5-7-16,5 6 3 15,9 0-9-15,-8 20 9 16,-1 17-2-16,0 10 2 16,9 2 0-16,0-1-2 15,0-3-8-15,0 4 10 0,26-8 0 16,-3 0-12-16,3-8 14 15,-8-5-2-15,4-1 0 16,-22-14-5-16,0-1-5 16,0-7-10-16,-22-2-37 15,-45-3 41-15,-17 0-78 16,-5-8 12-16,5-17 47 16,17-2 10-16,27 5 18 15,14 8 3-15,26-1-72 16,0-1-148-16</inkml:trace>
  <inkml:trace contextRef="#ctx0" brushRef="#br0" timeOffset="5469">4944 5991 753 0,'0'0'150'15,"0"0"-83"-15,0 0 46 16,0 0 11-16,0 0-73 16,0 0-20-16,49-62-23 0,36 45 4 15,30 3-5 1,9-4-7-16,19 8 0 0,-19 4-9 15,-26 6 2-15,-49 0-96 16,-32 12-127-16,-17 18-124 16</inkml:trace>
  <inkml:trace contextRef="#ctx0" brushRef="#br0" timeOffset="5609">4953 6206 277 0,'0'0'196'16,"0"0"-75"-16,0 0 22 15,0 0-59-15,0 0-52 16,0 0 8-16,133 0-37 16,-8 0 4-16,39-14-7 0,1-14-92 15,-23 0-457-15</inkml:trace>
  <inkml:trace contextRef="#ctx0" brushRef="#br0" timeOffset="6484">6486 5929 711 0,'0'0'113'0,"0"0"3"0,0 0-18 15,0 0 9-15,0 0-63 16,0 0-27-16,-18-34-8 16,36 34 4-16,22 0-13 15,-5 0 7-15,14 11 5 16,9 12 0-16,9 8-12 16,-18 3 0-16,-1 3 3 15,-12-1 1-15,-14-4-4 16,-13-4 0-16,-9-8 4 15,0-6-9-15,0-6 5 16,0 1 0-16,-31-6 6 0,4-3-4 16,-4 0 3-16,13 0-1 15,10-3 3-15,8-23 1 16,0-5-8-16,17-14-7 16,50-8-3-16,0 1 7 15,13 4 3-15,-23 9 2 16,-12 10 9-16,-14 13-11 15,-22 10 0-15,-9 3 7 16,0 3-5-16,0 0-2 16,0 0 0-16,0 0-1 15,0 0-6-15,0 0 1 16,-18 11 6-16,-4 18 0 16,-5 1-2-16,18 10 2 0,9-2 0 15,0-3-11 1,0 2 12-16,36-2-1 0,30-13 0 15,14-8 0-15,5-14-5 16,13 0 5-16,-5-9 0 16,-4-24 12-16,-14-7-5 15,-26-3-7-15,-13 0 11 16,-14 2-6-16,-22 1 15 16,0 7 1-16,-22 7-6 15,-14 6 9-15,5 11-24 16,4 9 0-16,5 0-5 15,4 0 0-15,10 32 5 16,8 5 0-16,0 5 0 0,0 6-7 16,0 0 7-16,48 0 0 15,-3-5-7-15,-5-4 11 16,0-2-4-16,-14-8 0 16,6-4 9-16,-24-8-16 15,-8-3 7-15,0-2 0 16,-8-2-10-16,-50-4 11 15,-22-3-1-15,-5-3 0 16,1 0 0-16,4 0-6 16,22-9-61-16,32-13-32 15,26-9-76-15,48-12-249 16</inkml:trace>
  <inkml:trace contextRef="#ctx0" brushRef="#br0" timeOffset="6756">8325 5898 607 0,'0'0'181'0,"0"0"-57"15,0 0-19-15,0 0-16 16,0 0-83-16,0 0 7 15,116-18 7-15,17 8-15 16,23-5 10-16,-14 1-15 0,-27 6 12 16,-39 2-23-16,-36 2 11 15,-31 4-160-15,-9 0-65 16,-9 0-80-16</inkml:trace>
  <inkml:trace contextRef="#ctx0" brushRef="#br0" timeOffset="6950">8632 5756 125 0,'0'0'307'0,"0"0"-116"16,0 0 5-16,0 0-59 16,0 0 5-16,0 0-68 15,-40-25-53-15,40 25 13 16,-27 36-31-16,18 13 20 16,-22 7 45-16,31 7-61 0,-9-2 5 15,9-3-10 1,0-11 13-16,0-4-28 0,0-14 13 15,0-7-149-15,0-13-154 16,9-9-313-16</inkml:trace>
  <inkml:trace contextRef="#ctx0" brushRef="#br0" timeOffset="7449">9387 5473 531 0,'0'0'196'0,"0"0"-31"15,0 0-18-15,0 0-23 16,0 0-51-16,0 0-68 16,-9-20 8-16,9 54-13 15,-9 9 0-15,9-1 4 16,0 1 1-16,0 2-10 15,0 0-66-15,0-3-237 16,0-7-387-16</inkml:trace>
  <inkml:trace contextRef="#ctx0" brushRef="#br0" timeOffset="7963">10347 5739 279 0,'0'0'408'0,"0"0"-256"16,0 0-38-16,0 0 22 16,106-150-52-16,-106 125-25 15,0 2 4-15,-13 9-55 16,-23 8 7-16,-12 6-15 16,-1 0 0-16,-9 0-6 15,22 20 6-15,-4 8 0 16,14 6 1-16,26 3-1 15,0 5 0-15,0 1-3 16,9 2 5-16,35 3-2 16,14 0 0-16,0 1-8 15,-1-4-6-15,-8-2 13 0,-18-5 1 16,-4-3-6-16,-18-6 8 16,-9-7-2-16,0-2 0 15,-9-6-21-15,-58-2 18 16,1-4-2-16,-10-8-6 15,27 0-20-15,18 0-94 16,31 0-48-16,40-14 3 16,58-16-238-16</inkml:trace>
  <inkml:trace contextRef="#ctx0" brushRef="#br0" timeOffset="8084">10804 5968 331 0,'0'0'184'0,"0"0"-33"0,0 0-37 16,0 0-22-1,0 0-54-15,0 0-38 0,23-28-80 16,-23 41-264-16</inkml:trace>
  <inkml:trace contextRef="#ctx0" brushRef="#br0" timeOffset="9449">11391 5796 632 0,'0'0'243'0,"0"0"-79"0,0 0-35 15,0 0-13-15,0 0-68 16,0 0-28-16,-134-125 1 16,112 125-21-16,5 0 0 15,-10 20-6-15,5 23 12 16,4 7-7-16,9 5 1 15,9 1 0-15,0-2-6 16,0-7 6-16,27-7-1 16,22-11-4-16,-1-15-11 15,10-11 13-15,0-3 2 16,-14-3 2-16,5-31 9 16,-9-12-10-16,-4-10 0 0,-5-11 23 15,-22-7-21 1,8-6 22-16,-17 1 5 0,0 0-13 15,0 10 37-15,0 10-43 16,-17 20-7-16,8 13 27 16,-9 18-21-16,18 8-8 15,-13 0-1-15,4 13-22 16,9 38 20-16,-18 17 2 16,18 15 0-16,0-1-7 15,0 0 11-15,0-6-4 16,0-5 0-16,0-14 5 15,0-15-11-15,0-17 6 0,9-15-18 16,0-8 13 0,0-2-5-16,13 0 10 0,-4-6-4 15,22-10 11-15,-14-2-7 16,5 4 0-16,-13 6 7 16,0 5-20-16,4 0 13 15,5 3-8-15,13 0-2 16,-5 0-13-16,14 6 23 15,0 5-1-15,9-3 4 16,-9-5-13-16,4-3 10 16,5 0 0-16,0 0-3 15,-1-19 13-15,-17-12-10 16,-13-6 0-16,-14-8 12 16,-13-3-7-16,0-1-5 15,-13 4 0-15,-23 5 0 0,-21 15 2 16,8 7-2-16,9 13 0 15,4 5-4-15,-4 3 0 16,14 35 4-16,-5 9-1 16,4 7-8-16,18 2 9 15,-4-5 0-15,13-2-5 16,0-13 12-16,0-8-7 16,13-10 0-16,5-8-19 15,0-10 8-15,4 0 8 16,4 0 3-16,1-5 2 15,4-15 7-15,-4-2-9 16,13-4 0-16,-9 3 13 0,-13-2-18 16,8 9 5-16,-17 1 0 15,5 9-7-15,-14 6 7 16,8 0 0-16,1 0-3 16,0 3-12-16,9 17 8 15,4 5 7-15,-13 1 0 16,9-1-8-16,0-5 8 15,13-6 0-15,-14-8 0 16,6-6 14-16,3 0-11 16,1 0-3-16,13-14 5 15,-9-6-1-15,5-5-4 16,-14 2 0-16,5 0 3 16,-10 0 5-16,14 4-8 0,5-1 0 15,-14 9 3 1,5 2-14-16,-9 7 11 0,4 2 0 15,-13 0-13-15,8 0 6 16,6 16 7-16,-14 7-2 16,-1 5 1-16,1-2-4 15,18-3 5-15,-5-7 0 16,14-4-1-16,4-7 7 16,9-5-6-16,-1 0 3 15,10-1 7-15,-13-29-2 16,4-7-8-16,-10-8 2 15,-3-9 6-15,-5-8-2 16,-4-9-6-16,4-2 8 16,-13-9 1-16,-1 5 1 0,6 4-7 15,-6 10 6-15,-8 15-6 16,-9 11-3-16,0 17 0 16,0 12-2-16,0 5 4 15,0 3-4-15,0 0 0 16,0 34-38-16,0 20 18 15,0 14-95-15,0 1-141 16,0-8-159-16</inkml:trace>
  <inkml:trace contextRef="#ctx0" brushRef="#br0" timeOffset="9754">13719 5235 710 0,'0'0'140'16,"0"0"-59"-16,0 0 23 16,0 0-65-16,0 0 0 15,0 0 2-15,-80-90-38 16,80 90 0-16,0 0-3 15,0 0-9-15,0 0 4 16,0 20 5-16,0 2-25 0,0 3-62 16,0 1-99-1,0 3-55-15,0-7-298 0</inkml:trace>
  <inkml:trace contextRef="#ctx0" brushRef="#br0" timeOffset="10264">13719 5235 476 0,'18'-34'196'16,"-27"17"-59"-16,9 9 37 0,0 2-66 15,0 3-24 1,0 3-4-16,0 0-64 0,0 0 1 15,-9 34-17-15,-22 23 7 16,4 16 14-16,5 18-2 16,4 5-7-16,0 4 20 15,18-7-28-15,0-14 5 16,0-14-9-16,0-20 13 16,0-19-16-16,0-12 3 15,0-11 0-15,0-3 15 16,9 0-14-16,0-20 40 15,9-27 21-15,4-24-52 16,5-12-1-16,-18-13-9 16,13-15 2-16,-22-5-4 0,9 6 2 15,0 14 0-15,-1 31-3 16,1 28 10-16,0 20-7 16,13 17 0-16,-4 0-24 15,22 40 18-15,-4 25-1 16,-5 17 7-16,-5 11-10 15,-3 3 16-15,-14-8-6 16,-1-8 0-16,1-10 9 16,0-13-19-16,0-9 10 15,0-8-41-15,13-9-37 16,-13-9-112-16,9-13-29 16,-18-9-14-16,0 0-38 15</inkml:trace>
  <inkml:trace contextRef="#ctx0" brushRef="#br0" timeOffset="10634">13728 5648 261 0,'0'0'207'0,"0"0"-71"16,0 0-9-16,0 0-15 15,0 0-4-15,0 0-54 16,-125-65-47-16,174 65-3 16,36 0-4-16,30 0 26 15,18 0-15-15,-17-11-5 16,8-9 11-16,-17-8-11 15,-5-3 7-15,-22-3 36 16,-22-3-19-16,-32-9 33 0,-8-1 14 16,-9-7-42-16,-9 0 18 15,0 12-42 1,0 10 7-16,-9 15 24 0,0 11-37 16,0 6 7-16,9 0-12 15,-17 15-10-15,-14 33 10 16,4 20 0-16,-4 14 1 15,13 3-4-15,9-2 3 16,9-7 0-16,0-9 0 16,0-10 10-16,27-6-22 15,13-11 9-15,9-13-91 16,26-15-54-16,-8-12-131 16,-9 0-129-16</inkml:trace>
  <inkml:trace contextRef="#ctx0" brushRef="#br0" timeOffset="10796">14376 5448 446 0,'0'0'260'0,"0"0"-86"15,0 0-49-15,0 0-32 16,0 0-89-16,0 0-1 16,165-21 5-16,-68 21-3 15,-12 0-10-15,-18 6-158 16,-10-6-341-16</inkml:trace>
  <inkml:trace contextRef="#ctx0" brushRef="#br0" timeOffset="11270">15420 4918 529 0,'0'0'217'0,"0"0"-46"0,0 0-33 16,0 0 0-16,-44-150-45 16,31 141-47-16,4 9 15 15,0 0-48-15,-31 25-9 16,13 32 15-16,-31 17-17 15,10 17 27-15,21 14-10 16,9 5-12-16,18 6 4 0,18-8-11 16,49-15 0-1,17-13 1-15,14-21 1 0,8-20-4 16,5-19-43-16,-4-20-121 16,-9 0-87-16,-40-27-201 15</inkml:trace>
  <inkml:trace contextRef="#ctx0" brushRef="#br0" timeOffset="11518">15882 5405 606 0,'0'0'215'0,"0"0"-85"16,0 0 37-16,0 0-75 16,0 0-8-16,0 0-38 0,0-29-45 15,0 29 14 1,0 21-15-16,0 13 0 0,0 5 4 15,-8 4 7-15,8-1-11 16,0-2 0-16,0-7 10 16,0-5-14-16,8-5 4 15,10-5-35-15,31-13-25 16,9-5-82-16,0-5-120 16,-1-36-251-16</inkml:trace>
  <inkml:trace contextRef="#ctx0" brushRef="#br0" timeOffset="11841">15785 5119 524 0,'0'0'154'16,"0"0"-70"-16,0 0 7 15,0 0-33-15,0 0-39 16,0 0-19-16,-18-11-5 15,0 22 5-15,5 9-3 16,4 2 9-16,0-7-6 16,9-4 0-16,0-8 5 15,0-3 3-15,0 0-2 16,0 0 10-16,9 0 78 16,13-17-31-16,5-5 4 15,-18-1-12-15,0 3-43 16,-9 3 22-16,0 3-34 0,0 0-19 15,-27 2 16-15,-13 12-64 16,4 0-74-16,28 0-84 16,8 6-182-16</inkml:trace>
  <inkml:trace contextRef="#ctx0" brushRef="#br0" timeOffset="12149">16100 4708 680 0,'0'0'216'0,"0"0"-40"0,0 0-28 16,0 0-64-16,0 0-34 16,0 0-45-16,0-96 4 15,58 141-9-15,9 19 1 16,13 14 12-16,-5 17-2 15,-17 8-11-15,0 8 1 16,-32 7 5-16,-4-7-4 16,-22-15-2-16,0-11 0 15,-13-17 9-15,-22-16-11 16,-14-11 2-16,0-11-79 16,-9-14-65-16,0-7-131 15,32-9-136-15</inkml:trace>
  <inkml:trace contextRef="#ctx0" brushRef="#br0" timeOffset="12828">17748 5196 519 0,'0'0'162'0,"0"0"-22"16,0 0-14-16,0 0-21 15,0 0-27-15,0 0 4 16,32-66-66-16,-32 64-12 0,-23 2-8 15,-3 0-11 1,8 14 15-16,-4 14 0 0,4-2 8 16,18-4-14-16,0-8 6 15,0-5 0-15,0-6 4 16,9 0 5-16,9-3-3 16,13 0 5-16,-5 0-4 15,-3 0 5-15,-23-12-12 16,0 3-2-16,0 1-9 15,-23 2-166-15,-3 6-152 16,-14 0-227-16</inkml:trace>
  <inkml:trace contextRef="#ctx0" brushRef="#br0" timeOffset="13025">17837 5660 520 0,'0'0'105'0,"0"0"91"16,0 0-49-16,0 0-37 15,-164 193-7-15,66-123-57 16,5 10-23-16,-14-4-6 16,14-3-17-16,-14-5-21 15,1-11-332-15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5:49.7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195 955 851 0,'0'0'163'0,"0"0"-19"16,0 0-21-16,0 0-30 15,0 0-73-15,0 0-3 16,0-14-17-16,0 38 7 15,0 13-10-15,0 6 3 16,0 2 0-16,0 0-1 16,0-4 2-16,0-8-1 15,31-4 0-15,-5-9-24 16,23-6 18-16,9-13-23 16,18-1-42-16,-1-7-37 15,-8-29-111-15,-18-13-51 16,-41-5-289-16</inkml:trace>
  <inkml:trace contextRef="#ctx0" brushRef="#br0" timeOffset="265">92 553 376 0,'0'0'221'0,"0"0"-82"15,0 0-16-15,0 0-33 16,0 0-44-16,0 0-8 15,-79-68-36-15,79 68-2 16,-9 5-9-16,9 23 4 16,0 7 5-16,0-4-3 15,0-6 3-15,31-11 0 0,4-6 17 16,-4-8-15 0,-13 0 28-16,9 0-11 0,-5-14 0 15,-4-8 26-15,-9-3-37 16,-9 3-4-16,0 9-4 15,-36 11-132-15,-4 2-190 16</inkml:trace>
  <inkml:trace contextRef="#ctx0" brushRef="#br0" timeOffset="1517">2429 0 768 0,'0'0'183'0,"0"0"-80"16,0 0-11-16,0 0-49 15,0 0-26-15,0 0-9 16,218 187 35-16,-94-91-25 16,1 15 30-16,-10 8-23 15,-30 3-20-15,-14-3 7 16,-53-10-12-16,-18-1-1 0,-40 0-3 15,-54-11-167-15,-43-10-255 16</inkml:trace>
  <inkml:trace contextRef="#ctx0" brushRef="#br0" timeOffset="20999">759 787 233 0,'0'0'190'0,"0"0"-119"15,0 0-3-15,0 0 36 16,0 0-33-16,0 0-59 16,0-5 17-16,13 5-16 15,23 0-3-15,22-3 32 16,8 0-34-16,23 3 16 16,13-6-19-16,-4 4 7 0,-14-4-24 15,-17 0-59-15,-27 0-262 16</inkml:trace>
  <inkml:trace contextRef="#ctx0" brushRef="#br0" timeOffset="21195">1576 677 345 0,'0'0'160'0,"0"0"-35"16,0 0-28-16,0 0-8 0,276-62-33 16,-130 45-50-1,23 3 10-15,-13 2-16 0,-32 10-73 16,-57 2-309-16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6:18.0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106 208 909 0,'0'0'105'0,"0"0"-69"16,0 0 23-16,0 0 2 16,0 0-19-16,0 0-40 15,116 23 31-15,-58 23-8 0,-1-1-17 16,-8 9 7 0,-4 3-14-16,-14-7 1 0,-14-4 2 15,-8-15-1-15,0-12-3 16,-9-7 0-16,0-10 1 15,0-2-1-15,-18 0 10 16,-8 0-8-16,-5-17 0 16,22-13-2-16,9-7-6 15,0-8 4-15,66-4-8 16,10-13 10-16,4 9-3 16,-13 4 3-16,-10-2 3 15,-30 12 0-15,4-1-2 16,-13 6 16-16,-18 3-13 15,0 5 21-15,0 9-7 16,0 9-7-16,0 3 21 0,0 5-19 16,0 0-8-1,-9 0-5-15,-13 30-20 0,-5 13 20 16,0 16 0-16,-4 4 4 16,23 1-6-16,8 2 2 15,0-9 0-15,17-12-9 16,41-16 12-16,18-13-3 15,4-16 0-15,4 0 6 16,0-31-2-16,-4-9-4 16,-13-8 0-16,-18-5 12 15,-23 4-10-15,-8-7 3 16,-4 10 7-16,-14 4-9 0,0 10 17 16,-14 19-8-1,-12 1-11-15,-5 12-1 0,13 0-4 16,9 12 4-16,0 19-4 15,9 8-5-15,0 4 9 16,9-4 0-16,18 4 1 16,-5-4-7-16,4 4 6 15,-3-6 0-15,-15-3 0 16,-8-6 4-16,0-2-4 16,0-4 0-16,-8 1-29 15,-32-3-33-15,0-3-49 16,-18-3-89-16,13-3-99 15</inkml:trace>
  <inkml:trace contextRef="#ctx0" brushRef="#br0" timeOffset="263">0 874 776 0,'0'0'106'16,"0"0"-63"-16,0 0 87 16,0 0-30-16,0 0-62 15,0 0-1-15,346-20-4 16,-79-17-1-16,13 1-15 16,-23 4-13-16,-57 13-8 0,-62 6-1 15,-62 13-97-15,-50 0-97 16,-26 15-89-16,-58 28-311 15</inkml:trace>
  <inkml:trace contextRef="#ctx0" brushRef="#br0" timeOffset="437">511 1072 455 0,'0'0'153'0,"0"0"-19"16,0 0 69-16,0 0-46 15,0 0-76-15,0 0-25 16,168-6 1-16,-43-16-6 15,21-7-16-15,-3-2-31 16,-1 0-3-16,-13 3-1 0,-18 3-3 16,-22 5-86-16,-32 3-187 15,-21-1-315-15</inkml:trace>
  <inkml:trace contextRef="#ctx0" brushRef="#br0" timeOffset="721">1812 206 365 0,'0'0'382'0,"0"0"-283"16,0 0 32-16,0 0-9 15,0 0-41-15,0 0-41 16,116-62-4-16,-116 62-28 15,0 0-5-15,0 0 8 16,9 0-8-16,-9 0 1 16,17 0-2-16,1 0 4 15,4 0-2-15,5 0-4 16,-5 14-11-16,-4 3-89 16,-9 8-223-16</inkml:trace>
  <inkml:trace contextRef="#ctx0" brushRef="#br0" timeOffset="916">2110 730 801 0,'0'0'146'0,"0"0"29"0,0 0-12 15,-222 144-73-15,146-93-17 16,1-6-33-16,-5 6-39 15,13-6-1-15,9-10-9 16,23-7-112-16,13-17-188 16,22-11-423-16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46:07.1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0 118 374 0,'0'0'184'0,"0"0"-132"16,0 0-14-16,227-98 38 15,-156 86 2-15,-5 4-47 16,-30 8-17-16,-5 0-14 15,-31 28-5-15,0 17 5 0,0 9 2 16,-31 9 0 0,-5-4 14-16,-4-6-13 0,0 0 2 15,5-10-1-15,13-5 8 16,4-7-12-16,18-5 0 16,0-5 3-16,0-5 2 15,9-7 0-15,40-2 2 16,39-7 22-16,6 0-18 15,21-2 24-15,-8-12-11 16,-32-2-11-16,-35 11 27 16,-22 5-27-16,-18 0-3 15,0 0 8-15,0 0-13 16,0 29-5-16,0 13 17 16,0 12-12-16,0 7 25 15,-18 2-21-15,-4 15-4 0,-5 9 12 16,-4-5-8-16,5 6 6 15,-14-6 8-15,4-8-18 16,5-7 11-16,-9-10-16 16,13-9 2-16,1-17 5 15,-5-19 0-15,-18-7-7 16,13-5 10-16,-30 0-3 16,-14 0-14-16,4-12-28 15,1-13-158-15,8-11-107 16</inkml:trace>
  <inkml:trace contextRef="#ctx0" brushRef="#br0" timeOffset="9024">657 2018 664 0,'0'0'152'15,"0"0"-88"-15,0 0 35 16,0 0-30-16,0 0-26 16,0 0-29-16,0 0-8 15,174-50 1-15,-125 58-7 16,-9 23 0-16,4 6 0 0,-4 14 4 16,-9 5-4-1,-22 4 0-15,-9-1 0 0,0-11 1 16,0-13-1-16,-9-12 0 15,-13-15 2-15,-5-8 1 16,-4 0 4-16,13 0-3 16,9-12 2-16,1-13-2 15,8-12-4-15,0-6 0 16,8-8-4-16,19-1 9 16,13-6-5-16,9 2 0 15,-13-3 4-15,12-1-6 16,1 5 2-16,-22 16 0 15,-5 5 2-15,-13 17 4 0,-9 11-2 16,0 6 12 0,0 0-15-16,0 0-1 0,-9 14-11 15,-22 29 11-15,4 19-2 16,-4-2 2-16,14 2 0 16,8-5 0-16,9-7 1 15,0-7-4-15,49-12 3 16,-5-11-2-16,14-15-4 15,22-5 10-15,-5-7-4 16,19-36 11-16,-6-19-8 16,-3-7 3-16,-19-1 2 15,-26-11 9-15,-22-2 30 0,-18 1-11 16,0-1 2 0,0 16 3-16,-18 15-24 0,1 27 8 15,-6 14 8-15,23 8-28 16,0 3-5-16,0 8 0 15,0 46-26-15,0 31 25 16,0 26-7-16,0 13 8 16,-17-2 0-16,-14 0 5 15,13-17-4-15,9-15-1 16,9-34-16-16,0-19-10 16,0-17-58-16,27-20-28 15,4 0-17-15,-14-17-53 16,6-23-50-16,-23-16-31 15,0-9-79-15</inkml:trace>
  <inkml:trace contextRef="#ctx0" brushRef="#br0" timeOffset="10028">1524 1950 256 0,'0'0'86'16,"0"0"11"-16,0 0 19 16,0 0-8-16,0 0-21 15,0 0-66-15,-40-30-17 16,80 30 19-16,26 0 19 15,19 0 9-15,-1 0-31 16,14 0-3-16,-14 0 15 16,-4 0-21-16,-13-7 5 15,-31-1 12-15,-5 2-14 16,-31 6 19-16,0 0 3 0,0 0 9 16,0 0 8-16,0 0-34 15,0 0-8-15,0 0-11 16,0 9-7-16,0 16 7 15,0 10 2-15,0 4 6 16,0-2-9-16,0 8 1 16,0 4 0-16,0-5-1 15,0-4 3-15,9-10-2 16,31-15 0-16,4-9 3 16,5-6-1-16,-9 0 2 15,-13 0-2-15,4-21 14 16,-14-4-16-16,1-5 11 15,-18-7 8-15,0-3-12 16,0 3 27-16,0 6-11 16,0 11-16-16,0 15 15 0,0 5-21 15,0 0-1-15,0 0-4 16,0 11-19-16,0 20 23 16,0 3 0-16,0 1 1 15,9-2-1-15,4-2 0 16,-4 1 0-16,0-7 0 15,9-5 4-15,4-9-6 16,-4-3 2-16,0-8 0 16,-1 0 4-16,15 0-3 15,-6-14 0-15,5-18 7 0,-4 7-2 16,-5 0-6 0,-4 2 0-16,0 8 7 0,4 2-10 15,-13 0 3-15,17 7-1 16,-3 6-5-16,-6 0-1 15,1 0 5-15,0 14 0 16,-5 17-9-16,-4 6 8 16,0-4-5-16,0-7 4 15,0-9-3-15,0-5 5 16,4-9 2-16,-13 2 0 16,18-5 5-16,-9 0-3 15,31-5-1-15,-14-21 0 16,14-6 7-16,-13-1-6 15,13 4-2-15,-31 8 0 16,9 8 8-16,-18 8-7 0,0 5-1 16,0 0-3-16,9 0 0 15,-9 8-14-15,13 23 17 16,-4 6-5-16,-9-7 4 16,9-3 0-16,0-13 1 15,-1-9-18-15,1-1 16 16,5-4 2-16,12 0 0 15,1-12 5-15,13-17 1 16,0 2-6-16,-5-2 0 16,-3 6 6-16,-6 12-7 15,-17 5 1-15,4 6-1 16,-4 0-4-16,0 0-5 0,9 20 10 16,-9 11-4-1,22 0 8-15,-22-2-9 0,18-3 5 16,12-10-112-16,28-11-175 15,0-5-472-15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41.1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23 305 0,'0'0'91'15,"0"0"7"-15,0 0-15 16,0 0-11-16,0 0 44 15,0 0-30-15,182 28-51 16,-107-28-9-16,14 0-26 0,-5-14-1 16,-8-2-99-16,-18-5-622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10.3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146 425 495 0,'0'0'130'0,"0"0"-52"0,0 0 12 15,0 0-3-15,0 0-31 16,0 0-51-16,-31 17 14 16,71-12-4-16,45-5 4 15,21 0 41-15,37 0-38 16,30 0 8-16,40 0-13 16,45-17-10-16,57-6 6 15,41 1-13-15,75-7 1 16,57 2-6-16,54-1 9 15,36 1-4-15,4-1 0 16,22 0 7-16,0-5-4 16,1-7-3-16,-59-1 0 15,-80 4-7-15,-92 10 9 16,-86 4-2-16,-105 12 0 16,-59 5 8-16,-48 6-9 0,-28 0 1 15,-21 0 0-15,4 0-5 16,-13 0 5-16,4 0 0 15,-13 0 1-15,-9 0 10 16,0 0-9-16,0 0-2 16,0 0-13-16,0 0-55 15,-80 0-165-15,-53 0-533 16</inkml:trace>
  <inkml:trace contextRef="#ctx0" brushRef="#br0" timeOffset="1582">204 600 519 0,'0'0'221'15,"0"0"-130"-15,0 0 31 16,0 0-6-16,0 0-42 15,0 0-8-15,-106-8-42 16,97 8 7-16,9 0-6 16,0 0-23-16,0 5-2 15,0 20 0-15,0 11 0 0,0 22 8 16,0 10-1 0,-9 12-6-16,-5 7 26 0,6 1-26 15,-10-6 24-15,0 0-13 16,18-11-9-16,-9-9 17 15,-4-2-16-15,13-10-4 16,0-4 0-16,0-10 8 16,0-6-8-16,0-9 0 15,0-6 2-15,0-7-7 16,0-2 9-16,0-6-4 16,0 0 5-16,0 0 2 15,0 0-1-15,0 0-3 16,0 0 3-16,0 0 4 15,0 0-10-15,0 0 0 0,0 0-5 16,0 0 5-16,13 0-1 16,-4 0 0-16,9 0-11 15,31 6 7-15,17 0 5 16,28-4 0-16,21-2-1 16,32 0 5-16,22 0-4 15,26 0 0-15,5 0 10 16,40-11-12-16,35 2 2 15,23 4 0-15,26-1-10 16,14 0 14-16,4 4-4 16,22 2 0-16,-8 0 7 15,-10 0-11-15,-12 0 4 16,12 0 0-16,10 0-2 16,3 5 2-16,6-2 0 0,-10 0-1 15,-8 2 5-15,-14-2-9 16,-35 0 5-16,-10-3 0 15,-39 0-3-15,-31 0 3 16,-27 0 0-16,-9 0 0 16,-26 0 7-16,-14-8-13 15,-18 5 6-15,-17-3 0 16,-23 1-5-16,-26 1 5 16,-9-1 0-16,-9 2 0 15,-22 0 5-15,-1 0-5 16,5 1 0-16,-13 2 3 0,0-3-8 15,0 1 5 1,-9 2 0-16,0 0 1 0,9 0 9 16,-9 0-10-16,0 0 0 15,0 0 1-15,9 0 1 16,-9-7-2-16,0 2 0 16,0-7 11-16,0-5-1 15,0-5-3-15,0-7 6 16,0-5-7-16,13-8 1 15,-4-3-7-15,0-10 0 16,9-6 17-16,-9-11-12 16,0-1-1-16,-9 0 5 15,0 2-2-15,0 5 7 0,0 1-14 16,13 3 2 0,-13 3 5-16,0-3-2 0,0-2-5 15,0 6 0-15,0-2 11 16,0 4-12-16,0 5 1 15,0 6 0-15,0 5 1 16,-13 9 5-16,13 6-6 16,-9 10 0-16,0 7 13 15,9 5-8-15,-9 3-5 16,9-6 1-16,-18-3-4 16,-4 1 5-16,-14-7-2 15,-30-1 0-15,-32-1 1 16,-84 3-8-16,-58 8 7 15,-75 6-94-15,-41 0-100 0,-17 0-266 16</inkml:trace>
  <inkml:trace contextRef="#ctx0" brushRef="#br0" timeOffset="4427">1044 897 91 0,'0'0'423'0,"0"0"-270"15,0 0 43-15,0 0-46 16,0 0-12-16,0 0-27 0,0 0-46 15,-45-45-3-15,45 45-38 16,0 0-16-16,0 0-8 16,0 17 0-16,0 16 0 15,0 16-7-15,0 5 14 16,0 6-4-16,0 1-3 16,0-4 0-16,0-6 1 15,0-5 0-15,9-15-2 16,0-11-3-16,9-6-56 15,-18-12-21-15,0-2-16 16,9 0 12-16,4-2 57 16,-13-21-13-16,0-5-2 15,0-1 25-15,-22 4-5 0,-27 5 17 16,5 3 3-16,-5 5-8 16,0 10 10-16,0 2-4 15,22 0 5-15,19 0-3 16,-1 0-5-16,9 2-1 15,0 10 3-15,35-7 5 16,5 1-2-16,18-6 6 16,9 0-3-16,8 0 17 15,10-8 6-15,3-25 30 16,-3-10-3-16,4-3-25 16,-32 4 26-16,-12 5-4 15,-23 5-5-15,-13 6 27 16,-9 5-24-16,0 4-10 15,0 3-9-15,0 8-16 0,0 3 17 16,0 3-27-16,0 0-7 16,0 3 3-16,0 31-20 15,0 16 24-15,0 11 0 16,0-2 7-16,0 0-6 16,0-11-1-16,0-4-34 15,9-14-81-15,9-14-113 16,4-10-137-16</inkml:trace>
  <inkml:trace contextRef="#ctx0" brushRef="#br0" timeOffset="4719">2128 360 710 0,'0'0'216'0,"0"0"-90"16,0 0-32-16,0 0-21 16,0 0-57-16,0 0-16 15,9 114 51-15,-9-44-11 16,9 8-9-16,-9 13-2 16,0 0-13-16,0 0 1 15,9-1-17-15,-9-2 0 0,0-6 2 16,0-11-2-16,0-10-16 15,0-8-58-15,0-11-76 16,22-9-74-16,-4-10-101 16</inkml:trace>
  <inkml:trace contextRef="#ctx0" brushRef="#br0" timeOffset="5020">2741 1018 419 0,'0'0'212'0,"0"0"-59"16,0 0-20-16,0 0 10 15,0 0-51-15,0 0-20 0,-31-87-19 16,31 87-37-16,0 0-16 16,0 15-8-16,-9 22-3 15,0 14 10-15,0 5 1 16,9-2 0-16,0-4 2 15,0-4 4-15,9-15-6 16,22-8 0-16,5-9-7 16,22-11-4-16,8-3-30 15,10 0-8-15,4-25-37 16,-14-10-131-16,-17-4-121 16</inkml:trace>
  <inkml:trace contextRef="#ctx0" brushRef="#br0" timeOffset="5209">2701 773 392 0,'0'0'127'15,"0"0"11"-15,0 0-91 16,0 0-13-16,0 0-23 16,0 0-10-16,280-85 9 15,-205 79-10-15,-17 6 0 16,-18 0-3-16,-31 0-23 15,-9 6-67-15,0 19-53 16,-49 7-91-16</inkml:trace>
  <inkml:trace contextRef="#ctx0" brushRef="#br0" timeOffset="5351">2701 773 98 0,'40'198'94'16,"-40"-192"21"-16,0-4 6 15,0 2-24-15,40-4-16 16,4 2-42-16,36-2-20 15,5 0-12-15,13 0-7 16,4-12-42-16,-4-5-325 16</inkml:trace>
  <inkml:trace contextRef="#ctx0" brushRef="#br0" timeOffset="5696">3776 354 507 0,'0'0'288'0,"0"0"-124"16,0 0 2-16,0 0-48 15,0 0-57-15,0 0-61 16,0 11 10-16,0 43-9 15,0 14 9-15,0 11 15 16,0 9 5-16,-22-1-20 16,13 7 13-16,-9-6-23 0,9 0 5 15,-13-6-1 1,13-2-4-16,0-9 0 0,1-13 1 16,8-10 5-16,0-13-12 15,0-10-31-15,0-8-51 16,0-9-47-16,8-8-101 15,32 0-56-15</inkml:trace>
  <inkml:trace contextRef="#ctx0" brushRef="#br0" timeOffset="5998">4207 827 590 0,'0'0'135'0,"0"0"-13"15,0 0 9-15,0 0-39 16,0 0-31-16,0 0-11 16,49-35-37-16,-49 35-13 15,9 29-2-15,-9 9 2 16,0 9 12-16,0-2-11 16,0 4 6-16,0-10-2 15,0-3 2-15,0-4-6 16,0-7-1-16,0-5 2 15,27-3 7-15,21-6-9 16,19-5 6-16,9-6-6 0,30 0-78 16,1-8-132-1,-14-21-216-15</inkml:trace>
  <inkml:trace contextRef="#ctx0" brushRef="#br0" timeOffset="6455">5047 269 736 0,'0'0'155'15,"0"0"7"-15,0 0-15 16,0 0-36-16,0 0-64 15,0 0-31-15,0-26-15 16,0 69-1-16,0 25 0 16,0 25 11-16,-9 12-10 15,0 14 14-15,9 6-15 0,-9-4 2 16,9-4 0-16,0-13 1 16,0-16-3-16,0-18 0 15,0-16-5-15,0-14-53 16,0-17-79-16,27-15-58 15,22-8-94-15,26-11-322 16</inkml:trace>
  <inkml:trace contextRef="#ctx0" brushRef="#br0" timeOffset="6762">5749 594 556 0,'0'0'207'16,"0"0"-34"-16,0 0-35 16,0 0-37-16,0 0-65 15,0 0-26-15,0 23-10 16,-18 23 14-16,-4 7-4 16,13-2 15-16,9 3-18 15,-9-6-1-15,9-6-1 16,0-2 2-16,0-6-3 15,9-8-4-15,22-3 1 16,5-4 8-16,12-5-7 0,10-2-2 16,27-12 0-1,3 0-87-15,6 0-111 0,-5-14-156 16</inkml:trace>
  <inkml:trace contextRef="#ctx0" brushRef="#br0" timeOffset="7114">6784 127 791 0,'0'0'217'0,"0"0"-47"16,0 0-41-16,0 0-50 16,0 0-53-16,0 0-7 15,0 9-19-15,0 47 0 16,0 21 2-16,0 16 2 16,0 9-3-16,0 4 8 15,-13-2-5-15,4-5-4 16,0-6 1-16,0-8 6 15,9-8-10-15,-9-15 3 16,0-6-38-16,9-8-32 16,-9-8-107-16,9-9-114 0,0-9-284 15</inkml:trace>
  <inkml:trace contextRef="#ctx0" brushRef="#br0" timeOffset="7495">7424 776 602 0,'0'0'173'0,"0"0"-57"16,0 0-5-16,0 0-65 15,0 0-44-15,0 0-2 0,0 59-2 16,-18-14 2-1,-4 4 0-15,22-1 7 0,0-7-7 16,0-3 0-16,0-7 0 16,40-11 4-16,9-9-3 15,-1-5 13-15,19-6 31 16,9 0 24-16,-10-8 25 16,-8-24-16-16,-9-2-9 15,-14-5-3-15,-12-4-18 16,-14-2-11-16,-9-1 4 15,0 1-37-15,-40 5 4 16,-9 15-8-16,-5 8-18 16,-17 17 12-16,-13 0-84 15,-14 28-106-15,5 17-201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20.5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396 145 461 0,'0'0'266'0,"0"0"-119"16,0 0 11-16,0 0-26 16,0 0-61-16,0 0-22 15,-27-128-18-15,27 128-28 16,18 0-1-16,0 0-2 16,13 3-17-16,13 31 16 15,-4 17-20-15,-22 14 21 16,-5 13-4-16,-13 3 12 15,-22 7-11-15,-53-6 3 16,-10-6 0-16,-13-14-5 16,14-20-2-16,17-16-9 0,27-21 1 15,0-5 15-15,23-7 6 16,-1-33-4-16,18-9 1 16,0-7-1-16,18 5-2 15,22 8 0-15,-5 15-1 16,-4 14 8-16,-4 11-14 15,13 3 7-15,9 0-10 16,-5 23 7-16,14 11-6 16,-9 5 9-16,0 10-5 15,0 5-39-15,-5-3-122 16,5-4-107-16</inkml:trace>
  <inkml:trace contextRef="#ctx0" brushRef="#br0" timeOffset="457">916 683 553 0,'0'0'222'15,"0"0"-85"-15,0 0 15 16,0 0-52-16,0 0-34 16,0 0-66-16,0-32-1 15,0 69-1-15,0 17 4 16,0 3 14-16,9 5 0 15,-1 0-14-15,-8-3 9 16,9-7-11-16,0-16 0 16,0-11 1-16,0-14 5 15,-9-4-6-15,0-7 11 0,0 0-5 16,0 0 32-16,0-34 32 16,0-14-52-16,0-18 17 15,0-15-33-15,0-11 2 16,0-9-2-1,0-3 7-15,0-2-12 0,0 16 3 16,0 22 0-16,0 25-8 16,31 20 7-16,-4 15-4 15,13 8 1-15,17 0-31 16,-8 14 27-16,9 17-9 0,-31 14-20 16,4 7 31-1,-31 5-23-15,0 2 12 0,-31 3 14 16,-54 1-48-16,-12-7-55 15,12-8-35-15,27-14-96 16,41-14-73-16</inkml:trace>
  <inkml:trace contextRef="#ctx0" brushRef="#br0" timeOffset="2121">1489 552 459 0,'0'0'191'15,"0"0"-10"-15,0 0-41 16,0 0 1-16,0 0-59 16,0 0-29-16,18-59-1 0,-18 59-39 15,0 0 2-15,0 0-15 16,0 2-27-16,-9 30 27 16,0 5 0-16,0 11 0 15,9-2-1-15,0-10 1 16,18-1 0-16,8-17-1 15,23-9-25-15,-9-6 22 16,-4-3-1-16,4 0 5 16,-9-20 9-16,-5-11-8 15,-17-6 6-15,-9-8 4 16,0-9-10-16,0 3 17 16,-17 6-6-16,-23 8-12 0,-9 15 19 15,13 7-19-15,-22 15 2 16,10 0-7-16,-1 5 1 15,4 33 3-15,5 12 1 16,31 7 0-16,9 3-5 16,18-7 5-16,49-13 0 15,30-9-5-15,-3-16 13 16,4-15-8-16,-5 0 0 16,-13-6 7-16,-14-20 2 15,-8-5-9-15,-22-6 0 16,-5 0 19-16,-13-2-10 15,-18 8 19-15,0 5 5 16,0 9-18-16,0 9 14 16,0 5-29-16,0 3-7 15,-9 0 3-15,9 11-16 0,0 26 20 16,0 8-5-16,0 4 12 16,0-5-5-16,0-1-2 15,9-9 0-15,22-8-8 16,-5-13 8-16,5-3-5 15,-13-10 2-15,9 0 6 16,13 0 1-16,0-15-4 16,-13-16 2-16,-1-4 8 15,-4-1-7-15,-4 2-3 16,0 6 0-16,-5 10 9 16,-13 10-12-16,9 8 3 15,-9 0-15-15,9 6 7 0,0 25-11 16,0 4 19-16,0-1-8 15,4-4 16-15,-4-4-8 16,0-9 0-16,9-6 0 16,-1-6-6-16,6-5 6 15,12 0 0-15,14-8 9 16,0-20-2-16,9-7-4 16,-10 2-3-16,-21 5 6 15,4 2-8-15,-13 10 2 16,0 7 0-16,-18 5-8 15,22 4 3-15,-4 0-2 16,0 7 6-16,-1 15-10 16,14 4 3-16,-22-1 7 0,9-7-4 15,4-5-3-15,-4-8-2 16,0-5 10-16,13 0 0 16,4 0 9-16,-3-21 3 15,3-14-12-15,-4-7 1 16,-4-6 9-16,-5-9-9 15,-13 1 15-15,-9-10 4 16,0 5-19-16,0 6 24 16,0 16-22-16,0 18-1 15,0 17 21-15,0 4-23 16,0 0-4-16,0 0 2 16,0 25-22-16,0 23 19 15,0 17 4-15,0 6 1 0,-9 3-2 16,9-4 3-16,0-5-1 15,0-11 0-15,0-9-1 16,0-17 1-16,9-7-39 16,9-13-27-16,13-8 16 15,-13 0-25-15,8-14-9 16,-26-26-49-16,0-5-16 16,0-6 65-16,0 0 29 15,-26 6 21-15,-23 2 30 16,-18 12-7-16,0 9 11 15,1 10 20-15,8 7-10 16,18 5 0-16,13 0 15 16,27 0-18-16,0 0 2 15,9 14 10-15,58-3 7 0,8-8 28 16,14-3-5-16,5 0 2 16,-6 0 10-16,-3-11-19 15,-27-6 10-15,-10 0-14 16,-21 2 16-16,-14 1 28 15,-13 0-22-15,0 0-6 16,0 1-25-16,-22 0-28 16,-4 8 7-16,-5 5-8 15,-5 0-7-15,14 13 0 16,-5 24 4-16,9 9 3 0,5 0 0 16,4 1 4-1,9-4-5-15,0-6 1 0,9-9 0 16,31-11-2-16,0-9 3 15,18-8-1-15,8 0 8 16,10-14-1-16,-9-15-4 16,-1-4-3-16,-8-7 5 15,-9 1 0-15,0-4-5 16,-5 7 0-16,-13 11-3 16,-4 7 8-16,-5 15-7 15,-4 3 2-15,-9 6-26 16,8 27 26-16,6 10-10 15,-23 2-2-15,9-2 6 16,-9-6-19-16,17-7-11 16,-8-12-21-16,22-9-61 0,-13-9 7 15,-9 0-75 1,-9-9-157-16</inkml:trace>
  <inkml:trace contextRef="#ctx0" brushRef="#br0" timeOffset="2510">2084 147 352 0,'0'0'273'0,"0"0"-143"15,0 0 5-15,0 0-1 16,0 0-37-16,0 0-46 16,67-33-4-16,-67 33-47 15,0 0-15-15,0 25 5 16,0 6 10-16,0 0 1 16,17-8 8-16,10-4-3 15,4-7 0-15,18-12 9 16,-4 0-5-16,3-3 60 15,-8-25-9-15,-13-3-13 16,-5-3 4-16,-22-1-38 0,0 2-1 16,0 2-13-16,-31 5-14 15,-18 9-54-15,-8 9-153 16,21-1-280-16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23.8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9 479 453 0,'0'0'119'0,"0"0"46"16,0 0-42-16,0 0-17 16,0 0-16-16,0 0-23 15,-9 53 14-15,40-53 15 0,-4-25-28 16,22-12-7-16,-1-10-22 15,-3-14-15-15,13-6 7 16,-18-5-30-16,0 8 10 16,-23 10 14-16,-17 12-23 15,0 10 15-15,0 12-12 16,0 12 0-16,0 5-5 16,0 3 0-16,-17 0-12 15,-6 31 8-15,-3 32-10 16,4 22 14-16,13 5 0 15,9-7 3-15,0-10-9 16,49-14 6-16,17-13 0 16,32-15-4-16,17-17 3 15,10-14-1-15,-1 0-23 0,-22-17-67 16,-35-20-60-16,-45-14-161 16,-22-17-543-16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24.7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0 289 682 0,'0'0'135'0,"0"0"4"16,0 0 23-16,0 0-63 15,0 0-27-15,0 0-44 16,0-23-25-16,0 23 3 16,0 0-6-16,9 0-13 15,4 26 12-15,14 17-5 0,13 7 6 16,-5 4 0-16,5 2 8 16,9-1-10-16,-4-8 2 15,-14-7 0-15,-14-9-6 16,6-14 7-16,-23-9-1 15,0-8 0-15,0 0-5 16,0 0 5-16,-23 0 5 16,-3-18 2-16,-5-17 8 15,13-5-10-15,9-8-1 16,9-11-4-16,18-15 10 0,79-14-18 16,46-2 8-1,30 2 0-15,0 18-7 0,-48 21-22 16,-41 21-12-16,-53 22-29 15,-22 6-76-15,-9 0-121 16,0 34-231-16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27.5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 1377 427 0,'0'0'270'0,"0"0"-123"16,0 0-9-16,0 0 26 15,0 0-47-15,0 0-54 16,-26-88-3-16,26 88-38 15,0 0-17-15,0 0-5 16,0 0-1-16,0 14-3 16,0 14 4-16,0 11 0 15,0 7 2-15,0-1-2 16,0 0 0-16,0-4-3 16,0-10 9-16,26-9-6 15,-17-11 0-15,22-5-5 0,-4-6 0 16,4 0 0-16,4-3 5 15,-3-22 9-15,3-9-5 16,-4-2-3-16,-4-2-1 16,-14 7 12-16,5 14-14 15,-18 8 2-15,0 9 0 16,0 0-4-16,0 0-5 16,0 0-3-16,0 4 4 15,9 13 5-15,9-1 3 16,4 1 0-16,-4-2 0 15,8-7-5-15,-4-3 5 16,-13-1 0-16,9-4 3 16,4 0 7-16,-4 0-9 0,0-4 1 15,0-18 3-15,4-9 2 16,-4-3-7-16,-1-6 0 16,-17 6 2-16,0 6 6 15,0 8-8-15,0 12 0 16,0 5-6-16,-26 3 1 15,-5 0-8-15,4 21 13 16,0 12-10-16,14 9 7 16,13-1 3-16,0-5 0 15,31-11-23-15,36-8 17 16,-1-12-10-16,19-5 16 16,4 0-1-16,-14-25 8 0,10-15-7 15,-5-10 6 1,-23-7-3-16,-12-11 17 0,-14-3 0 15,-31 2-2-15,0 2 18 16,0 14-27-16,-49 10 10 16,0 15 0-16,5 11-16 15,13 11 9-15,4 6-12 16,-4 0-4-16,13 37-3 16,0 20-1-16,18 17 8 15,0 10 0-15,0 1 5 16,27-3-5-16,13-8 0 15,-5-13 0-15,14-12-8 16,-9-17 8-16,-4-15-12 16,-5-12-5-16,-13-5-15 0,22 0 32 15,-5-17-1-15,5-20 2 16,9-3-3-16,-13 1 2 16,-5 5 0-16,-5 11-4 15,-17 12 10-15,5 11-6 16,3 0 0-16,1 0-24 15,13 25 23-15,-4 12-16 16,13-1-1-16,-5 2 17 16,-3-10-20-16,3-8 21 15,-4-8 0-15,-13-10 1 16,13-2-3-16,-13 0 2 16,8-6 0-16,6-22 13 15,-6-8-9-15,5-7-3 0,-4 0 12 16,-5 1-7-16,-13 8 22 15,-9 11-24-15,0 9 12 16,0 12 5-16,0 2-21 16,0 0-3-16,0 0-4 15,0 16-11-15,18 18 14 16,-9 6 4-16,22-1 0 16,-4 1 0-16,4-8 0 15,4-9 0-15,5-10-3 16,9-8-1-16,-5-5 4 15,5 0 0-15,0-22 3 16,-9-15 3-16,-13-8-3 16,13-15-1-16,-22-14 14 0,-18-7-15 15,0-11 25 1,0 5-8-16,-18 11-14 0,-22 17 21 16,0 19-22-16,13 17-2 15,9 15 19-15,10 8-20 16,8 0-1-16,0 40-17 15,0 25 11-15,0 20 2 16,26 3 5-16,1-6 0 16,13-3 0-16,0-15 0 15,-14-9-1-15,14-18 1 16,-13-12-30-16,4-14 21 16,-4-9-8-16,-5-2 17 0,5 0-7 15,-9-30 15-15,4-10-6 16,-5-11 1-16,-8 1 5 15,-9 1-2-15,0 15-2 16,0 17-3-16,0 9 15 16,0 8-16-16,-9 8-10 15,1 37-7-15,-1 12 16 16,9 5 1-16,0-7 0 16,0-16-12-16,26-11 9 15,32-11-33-15,9-11 10 16,-1-6-2-16,1 0-28 15,-18-17-28-15,-40-11-49 16,-9-3-131-16,-49-9-503 16</inkml:trace>
  <inkml:trace contextRef="#ctx0" brushRef="#br0" timeOffset="318">1893 762 585 0,'0'0'165'0,"0"0"-14"15,0 0-66-15,0 0-43 16,0 0-40-16,0 0 7 0,-66 50-5 16,66-15-4-1,0-7 0-15,48-2 4 0,1-7 3 16,27-10 8-16,-18-9 17 15,-9 0 1-15,-14 0 39 16,-13-17-11-16,-13-5-5 16,-9-7 3-16,0 1-40 15,-40 2-19-15,-26 6-1 16,-10 12-27-16,-22 8-40 16,23 6-160-16,17 21-183 15</inkml:trace>
  <inkml:trace contextRef="#ctx0" brushRef="#br0" timeOffset="655">3764 304 896 0,'0'0'170'0,"0"0"-23"16,0 0-19-16,0 0-38 15,0 0-30-15,0 0-60 16,-107-57-1-16,89 139 1 16,-13 32 0-16,5 13 5 0,-6 3-5 15,15 3 0-15,-1 1 2 16,18-8 4-16,0-4-6 15,0-17 0-15,35-23-5 16,23-20-2-16,22-20-112 16,13-21-39-16,32-21-38 15,-1 0-121-15,1-12-339 16</inkml:trace>
  <inkml:trace contextRef="#ctx0" brushRef="#br0" timeOffset="1380">6109 703 719 0,'0'0'155'0,"0"0"-3"16,0 0 12-16,0 0-69 16,0 0-42-16,0 0-37 15,0-8-10-15,0 8-12 16,-40 8 9-16,-26 14-3 15,-19 9 6-15,-12 7 2 16,12 4-8-16,-4 3 0 16,14-2 4-16,26 0-8 15,31-13 4-15,9-2 0 16,9-8-6-16,0-2 6 16,27-5 0-16,31-1 0 0,8-4 8 15,32-2-1-15,9-6-7 16,8 0-1-16,-4 0 0 15,-13 3-134-15,-31 8-123 16,-10 7-412-16</inkml:trace>
  <inkml:trace contextRef="#ctx0" brushRef="#br0" timeOffset="1899">7065 728 635 0,'0'0'163'0,"0"0"-42"15,0 0 13-15,0 0-49 16,0 0-27-16,0 0-2 16,-103-68-54-16,103 68-2 15,9 0-10-15,18 29 3 0,22 16 6 16,9 8 1-16,-1 10 0 15,-8 2 3-15,0-6 4 16,-13-4-7-16,-14-16 0 16,-13-8 6-16,-9-9-7 15,0-7 1-15,0-7 0 16,-31-5 8-16,-18-3-8 16,4 0 16-16,5-6-4 15,23-24-8-15,17-13 8 16,0-14-12-16,35-5 0 15,54-6-8-15,4 3-3 16,5 11 11-16,-14 12-26 16,-17 5-50-16,-9 12-35 0,0 7-97 15,-18 7-83-15</inkml:trace>
  <inkml:trace contextRef="#ctx0" brushRef="#br0" timeOffset="2194">7611 179 583 0,'0'0'200'16,"0"0"-32"-16,0 0 3 16,-44-155-29-16,44 140-62 0,0 6-8 15,0 9-42 1,9 0-21-16,39 12-12 0,28 33 4 15,26 29-1-15,27 19 28 16,-5 12-23-16,-21 11 13 16,-6-3-2-16,-21-3-8 15,-27-1 1-15,-32-8-9 16,-17-2-8-16,-26 0-8 16,-72-8-117-16,-35-12-178 15,-23-5-653-15</inkml:trace>
  <inkml:trace contextRef="#ctx0" brushRef="#br0" timeOffset="8446">4012 1342 277 0,'0'0'184'16,"0"0"-66"-16,0 0 5 16,0 0-57-16,0 0-9 15,0 0 6-15,76-88-9 16,-27 46 23-16,9-12-32 15,8-8-22-15,1-9 18 16,0 1-40-16,-27 2 27 16,-5 5-9-16,-26 6-10 15,4 10 4-15,-13 10-11 0,0 14-2 16,0 12 22-16,0 5-22 16,0 6 0-16,-13 0-8 15,-5 0-28-15,-8 23 35 16,-14 20-4-16,-9 7 10 15,22 10-13-15,5 2 9 16,13 0-1-16,9-3 0 16,0-5 3-16,31-8-8 15,5-7 5-15,21-8-19 16,10-10 1-16,13-10-10 0,4-11-5 16,-8 0-51-1,-18 0-140-15,-36 0-202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33.5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373 118 29 0,'0'0'620'0,"0"0"-473"16,0 0 5-16,0 0 25 15,0 0-60-15,0 0-48 16,66-24-8-16,-57 6-30 16,0 1 5-16,-9-1-2 15,0 8-26-15,0-5 7 16,-18 7-15-16,-22 2-8 16,0 4 4-16,-4 2-10 15,-5 0 13-15,9 0-2 16,5 16-30-16,4 9 6 15,4 13 11-15,5 1-16 16,22 7 24-16,0 2-23 16,0-1 11-16,31 3 10 15,18-9-8-15,8-4 15 16,-21-5-2-16,4-7 5 0,-22-8-3 16,-9-3 5-16,-1-2-4 15,-8-1-7-15,0 3-9 16,-8 0 18-16,-19-2-1 15,-13-4 2-15,4-3 8 16,5-5-9-16,5 0 0 16,3 5 0-16,15-5 4 15,8 0-9-15,0 0 2 16,0 0-19-16,0 0 19 16,0 0-10-16,0 7-6 0,0 7 7 15,0 6-22 1,0 9 34-16,0 4 0 0,0 7 2 15,-9 8-4-15,0 8 4 16,-22 13-2-16,4 4 20 16,-4 4-5-16,4-1 18 15,9-2-4-15,10-9-21 16,8-9 17-16,0-13-12 16,0-10-12-16,26-6 17 15,41-16-14-15,8-9 47 16,32-2-4-16,9-6-36 15,8-25 6-15,-17-5-17 16,-50-7-45-16,-57 1-171 0,-31-9-413 16</inkml:trace>
  <inkml:trace contextRef="#ctx0" brushRef="#br0" timeOffset="3372">1452 1217 443 0,'0'0'120'16,"0"0"-11"-16,0 0 2 16,0 0-13-16,0 0-30 15,0 0-5-15,40-158-21 16,-31 121-16-16,-9 6 38 15,0 6-21-15,0 4-8 16,0 4 12-16,-26 2-44 16,3 7 8-16,14 6-11 15,-8-1-3-15,8 3-8 16,-5 0 9-16,6 0-2 0,-1 11-8 16,0 19 8-1,0 8-5-15,0 12 0 0,9 3-12 16,0 0 15-16,0-2-8 15,0-3 3-15,27 0 7 16,-10-3-4-16,23 0 8 16,-22-8 0-16,4-2 7 15,-13-10-10-15,-9-9 3 16,0-1-4-16,0-5-3 16,0 0 1-16,-40-4 6 15,-17-6 2-15,-1 0 2 16,0 0 2-16,14 0-6 15,4-20-43-15,22-6-20 16,18-16-70-16,0-18-28 16,44-11-408-16</inkml:trace>
  <inkml:trace contextRef="#ctx0" brushRef="#br0" timeOffset="3433">1452 1217 124 0</inkml:trace>
  <inkml:trace contextRef="#ctx0" brushRef="#br0" timeOffset="3892">1452 1217 124 0,'183'-130'202'0,"-152"127"-75"0,-22 1 2 0,8-2 3 15,-8 4-3-15,-9 0-33 16,0 0-5-16,0 0 12 16,0 0-49-16,0 0-6 15,0 0-29-15,0 0-12 16,0 4-14-16,0 21-2 16,0 11 9-16,9 9-5 0,13 1 8 15,-4 0-3-15,13-5 0 16,-4-6 9-16,13-10-14 15,-5-10 5-15,5-13 0 16,-13-2-6-16,4 0 10 16,-4-11-4-16,-5-18 9 15,-13-2-4-15,0-3 2 16,-9 3-7-16,0 3 4 16,0 11-4-16,0 8 5 15,0 9-5-15,0 0 0 16,0 0-2-16,0 0-5 15,0 3-6-15,9 20 12 16,8 2-7-16,14-4 8 0,-4-3 0 16,13-3-2-16,0-7 12 15,-4-8-10-15,13 0 0 16,-23 0 7-16,5-8 3 16,-4-23-7-16,-5-3-1 15,-22-12 17-15,0-4-14 16,0-2-1-16,-13 7-4 15,-23 12 1-15,5 10-9 16,5 11-15-16,17 12-63 16,9 0-65-16,0 18-105 15,26 15 49-15</inkml:trace>
  <inkml:trace contextRef="#ctx0" brushRef="#br0" timeOffset="4692">2794 1143 516 0,'0'0'156'16,"0"0"7"-16,0 0-40 16,0 0-49-16,0 0-4 15,0 0-7-15,-115-147-43 16,79 144 7-16,5 3-27 16,4 0-1-16,-4 18-6 15,22 15 1-15,-8 10 6 16,17-1-1-16,0-5-7 15,0-9 6-15,0-8-17 16,26-9-4-16,-17-5 22 16,13-6-16-16,5 0 17 0,-18 0-6 15,13 0 14-15,-4 0-8 16,0 0 0-16,13 0 4 16,-14 3-11-16,23 2 7 15,-4 7 0-15,4-1-8 16,-4 3 3-16,12-2 5 15,1-7 0-15,0-2 4 16,0-3-4-16,-5 0 0 16,-12 0 0-16,3-20 17 15,-13-8-9-15,-4-3 33 16,-9-3 17-16,-9 6-1 16,0-2 4-16,0 15-31 0,0 3-7 15,0 4 13-15,0 8-32 16,0 0-2-16,0 0-2 15,0 14-27-15,0 25 22 16,9 18 5-16,13 11 0 16,-13 8-5-16,0 2 7 15,-9-3-2-15,9-7 0 16,-9-9 7-16,0-13-7 16,9-12 0-16,-9-17 3 15,0-10-8-15,8-3 12 16,-8-4-7-16,0 0 32 15,0 0 13-15,0-31 19 16,0-20-47-16,0-12-16 0,0-15 18 16,0-9-16-1,-8-10-3-15,-1-5 1 0,-9 3 6 16,0 4-7-16,-4 22 0 16,13 22 1-16,9 23-11 15,0 19 10-15,0 9-24 16,31 0 5-16,22 0-32 15,27 23 37-15,-4 6 0 16,-1 7-9-16,-8-5 16 16,-27-2 2-16,-22-4-12 15,-18-2 16-15,0 3-42 16,-36 2 10-16,-44 0-11 16,5 6-80-16,-1-3-22 15,19-8-114-15,39-9-201 0</inkml:trace>
  <inkml:trace contextRef="#ctx0" brushRef="#br0" timeOffset="5008">4269 334 663 0,'0'0'176'15,"0"0"-8"-15,-27-150-15 16,14 121-28-16,-5 13-54 16,9 7-30-16,9 9 11 0,-8 0-52 15,-1 11-3-15,-14 46 2 16,-3 30-2-16,-5 28 3 16,31 17 3-16,0 6 3 15,0 3 1-15,0-2-7 16,40 1 0-16,17-13-1 15,10-11 2-15,31-23-2 16,13-30-81-16,36-30-108 16,4-21-109-16,-5-12-321 15</inkml:trace>
  <inkml:trace contextRef="#ctx0" brushRef="#br0" timeOffset="6004">5455 973 616 0,'0'0'168'0,"0"0"-3"16,0 0-25-16,-57-147-37 15,30 119 2-15,9 2-72 16,-13 7 2-16,4 10-14 16,-13 9-13-16,0 0-16 15,-4 17 2-15,-14 25 6 16,0 9-10-16,10 6 10 15,30-6-5-15,18 0-3 16,0-5-29-16,44-10 26 16,27-11-10-16,5-10-5 0,-18-15 20 15,-1 0 5-15,-21 0 1 16,-5-23 12-16,-4-7-8 16,-5-8 12-16,-13-4 0 15,-9 2-7-15,0 3 25 16,0 7-24-16,-9 9 7 15,-13 10 7-15,13 6-22 16,0 5 0-16,0 0-2 16,9 10-24-16,0 25 18 15,0 10 6-15,0-2 0 16,9-1-8-16,40-2 10 0,-5-13-2 16,14-9 0-1,-9-12 5-15,0-6-9 0,-9 0 4 16,-5-20 0-16,-13-15 21 15,-4-10-18-15,-9-2 13 16,-9-2 13-16,0 4-10 16,0 11 19-16,-9 6-24 15,9 14-7-15,-9 5 6 16,9 9-10-16,0 0-3 16,0 0 0-16,0 0-24 15,36 17 22-15,13 17 2 16,0 5 0-16,8 4-8 15,1-1 7-15,0 4 1 16,0-6-2-16,-14-9-9 16,-13-11 7-16,-13-10 4 0,-9-6-11 15,-9-4 7 1,0 0-3-16,-27 0 5 0,-22-24-3 16,-8-3-3-16,8-2 7 15,22 1 1-15,9-1 0 16,18-2-1-16,0-3 1 15,36 0 0-15,22 4-8 16,-1 4 4-16,1 3 4 16,0 9 0-16,-18 3 1 15,-14 5-8-15,1 6 7 16,-5 0-1-16,5 0-9 16,4 15 1-16,-13 13 9 0,0 11-1 15,4 4 4 1,-4-1-6-16,-1-3 3 0,6-7 0 15,-15-7-2-15,1-5 4 16,0-8-2-16,-9-3 0 16,0-9 6-16,0 0-2 15,0 0 3-15,0-4 7 16,0-21 7-16,-26-6-18 16,-6-9-3-16,15-1 0 15,17-5 9-15,0 0-9 16,0 6 0-16,35 7-5 15,36 1-3-15,-4 3-11 16,0 7-21-16,-10 2-49 0,1 6-131 16,-31 3-184-16</inkml:trace>
  <inkml:trace contextRef="#ctx0" brushRef="#br0" timeOffset="6402">7420 246 680 0,'0'0'162'15,"0"0"-13"-15,0 0 14 16,0 0-76-16,0 0-50 0,0 0-1 16,0 0-35-1,-209-119 5-15,191 119-6 0,5 0 6 16,4 8-16-16,0 15 10 15,0 8 0-15,9 11-10 16,0 9 15-16,0 6-5 16,0 12 0-16,0 4 8 15,0 3 2 1,0 4-4-16,9-4 5 0,0-8 21 16,0-9-29-16,13-2 12 15,-13-12 3-15,0-8-18 16,0-5 23-16,0-6-16 15,0-10-4-15,13 4 7 16,-13-9-7-16,9 3-3 0,4 0 0 16,13-6-11-16,23-3-46 15,18-5-142-15,4 0-240 16</inkml:trace>
  <inkml:trace contextRef="#ctx0" brushRef="#br0" timeOffset="6754">7859 1005 275 0,'0'0'475'15,"0"0"-332"-15,0 0-3 16,0 0-1-16,0 0-56 16,40-153-36-16,-22 124 14 0,-9-1-41 15,22-7 12-15,-5-4-20 16,-4 5-7-16,-4 0 19 15,-9 4-21-15,-9 7-2 16,0 4 8-16,0 7-1 16,0 6-8-16,-9 5 0 15,-9 3-12-15,-4 0 8 16,-4 9-3-16,-23 25 7 16,22 11-13-16,-4 3 16 15,13 6-3-15,18-3 0 16,0-6 1-16,0-5-4 15,49-9 3-15,9-11-20 16,17-9-27-16,10-11-84 16,4 0-89-16,-14-19-125 0</inkml:trace>
  <inkml:trace contextRef="#ctx0" brushRef="#br0" timeOffset="7163">8339 135 360 0,'0'0'256'0,"0"0"-84"16,0 0-10-16,0 0-34 15,0 0-42-15,0 0-43 16,31-94-21-16,4 92 26 0,-4-1-19 16,5 3-9-1,-5 0 23-15,-13 0-26 0,-9 0 16 16,0 0-10-16,-9 0-17 15,0 0 2-15,13 0-8 16,-13 0 0-16,9 9-10 16,0 19 17-16,-9 9-7 15,9 8 3-15,-1 12 5 16,1 8 1-16,14 3-9 16,-6 3 0-16,1 0 0 15,4-7 4-15,5-4-4 16,-9-1 0-16,4-10 8 15,-13-10-11-15,0-4 3 16,-9-11 0-16,0-3-9 0,0-5 4 16,-9 2-11-16,-31-2-39 15,4 1-89-15,-13-5-120 16,18-7-223-16</inkml:trace>
  <inkml:trace contextRef="#ctx0" brushRef="#br0" timeOffset="7397">9374 776 385 0,'0'0'425'16,"0"0"-311"-16,0 0-14 0,0 0-54 15,0 0 33-15,0 0-45 16,-116 146-7-16,59-95-17 15,-1-2-1-15,9-4-18 16,13-5 8-16,-12-9-134 16,21-6-139-16,14-8-400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42.0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1492 775 0,'0'0'134'0,"0"0"-17"16,0 0 49-16,0 0-85 15,0 0-16-15,18-167-39 16,-18 144-20-16,0 3 14 16,-9 9-20-16,-9 1 0 15,1 9-3-15,-6 1-16 16,-12 8 12-16,-14 26 7 16,9 12-2-16,4 1-8 15,14 2-1-15,13-6-7 0,9-4 5 16,0-15-28-16,40-6 3 15,-13-10 26-15,13-8 12 16,0 0 1-16,-13 0 1 16,4-22-1-16,-5-6 22 15,-8-4-11-15,-9 0 25 16,4 2-7-16,-13 5-19 16,0 11 24-16,0 2-13 15,0 12-20-15,0 0-2 16,0 0-1-16,0 0-17 15,0 8 4-15,9 18 11 16,9 5-10-16,13-2 11 16,5-7 2-16,13-5-2 0,-9-11 5 15,-5-6-3-15,5 0 6 16,-22 0 1-16,13-23 9 16,-4-5-3-16,-10-3-1 15,6-6 19-15,-23 3-18 16,8 3 15-16,-8 11-4 15,0 9-21-15,0 8 10 16,0 3-13-16,0 0-19 16,9 3 18-16,9 24-16 15,4 14 17-15,5-2 0 16,4 4 5-16,5-1-5 16,4 1 0-16,-5-4 0 0,5-5-7 15,0-8 7 1,-13-9 0-16,-18-6-4 0,0-8-1 15,-9-3 5-15,0 0 0 16,-9 0-12-16,-27-17 6 16,-4-8 2-16,13 0 4 15,-4-2-1-15,22 5 5 16,9-6-4-16,0-1 0 16,0-1 4-16,40-5-13 15,-13 4 9-15,13 5 0 16,-22 4-5-16,0 7 10 15,-9 5-5-15,13 1 0 0,-22 6 6 16,18 3-6-16,-10 0 0 16,15 0-4-1,-6 6-3-15,10 16-3 0,-18 9 10 16,13 3-4-16,-13-3 7 16,-9 4-7-16,9-5 4 15,-9-3 0-15,9-9-6 16,-9-5 10-16,9-8-4 15,-9-5 0-15,0 0 9 16,0 0-3-16,0 0 1 16,0 0-5-16,0-18 8 15,-27-6-9-15,18-5-1 16,9-5 0-16,0-3-5 0,0-5-2 16,58-10-8-1,26-4-21-15,50-2-9 0,-1 3-90 16,5 10-62-16,-36 14-12 15,-44 11-185-15</inkml:trace>
  <inkml:trace contextRef="#ctx0" brushRef="#br0" timeOffset="450">1919 775 460 0,'0'0'193'16,"0"0"-16"-16,0 0-40 0,0 0-21 16,0 0-28-16,0 0-30 15,49-121-2-15,-49 106-40 16,0 7 2-16,-27 2-18 16,-4 0 7-16,-4 6-14 15,-5 0 7-15,13 0-1 16,-4 0-10-16,13 14 9 15,-4 9 2-15,13 6-1 16,0 11 4-16,9 5-5 16,0 11 2-16,0 9 0 15,9 7 15-15,22 6-14 16,-4 8 20-16,-5 5 1 16,5-4-15-16,-18-5 27 0,0-6-9 15,-1-11-23 1,-8 1 21-16,0-14-20 0,0-2-1 15,0-8 1-15,0-8 7 16,23-5-10-16,3-7 0 16,5-5 2-16,14-9-3 15,4-8 1-15,8 0-32 16,-8-14-80-16,-22-23-205 16,-5-5-686-16</inkml:trace>
  <inkml:trace contextRef="#ctx0" brushRef="#br0" timeOffset="855">2306 1475 577 0,'0'0'133'0,"0"0"-50"16,0 0 74-16,0 0-10 15,0 0-70-15,0 0 6 16,66-63-29-16,-57 44-36 16,9-4 18-16,4 1-12 15,-4-7-7-15,0 1 10 16,-9-3-24-16,0 0 6 0,-9 5-5 16,0 9 5-1,0 9-5-15,0 4-4 16,0 4-3-16,0 0-3 0,0 0-16 15,0 9 5-15,0 19 13 16,0 6 8-16,0 0-3 16,0 1-1-16,0-5 2 15,0-1-7-15,0-1 5 16,57-5-1-16,23-3-3 16,14-7-54-16,3-7-76 15,-21-6-104-15,-27 0-126 16</inkml:trace>
  <inkml:trace contextRef="#ctx0" brushRef="#br0" timeOffset="1169">2546 838 41 0,'0'0'441'0,"0"0"-302"16,0 0-34-16,0 0-23 15,0 0-15-15,0 0-35 16,-98-50-20-16,89 50-12 16,-9 15 2-16,5 15-3 15,13 0 2-15,0 4 5 16,0-5 25-16,22-8-15 16,-4-3 25-16,9-9 4 0,-5-6-30 15,-4-3 36 1,-1 0 12-16,-3-6-11 0,-5-11 13 15,-9-6-52-15,0-2-11 16,0 4-2-16,0 2-32 16,-23 7-84-16,6 9-94 15,17 3-133-15</inkml:trace>
  <inkml:trace contextRef="#ctx0" brushRef="#br0" timeOffset="1627">3185 555 648 0,'0'0'166'15,"0"0"5"-15,0 0-38 16,0 0-39-16,0 0-46 15,0 0-26-15,-9-36 17 16,18 29-35-16,18 1 1 16,4 6-5-16,-13 0 11 15,4 0-4-15,-4 0-7 16,0 0 3-16,-9 4 7 0,-1 12-7 16,6 7 5-16,-5 8 14 15,8 12-21-15,1 8 19 16,4 5-12-16,-4 7-6 15,0 2 9-15,-9 3-10 16,13 2-1-16,-13 4 1 16,-9 3 9-16,9-13-10 15,-9-4 0-15,0-15 3 16,0-13-12-16,0-7 9 16,0-5 0-16,0-1-2 15,-9-1-2-15,-9-4-2 16,-13-3-60-16,4-3-95 15,-4-8-79-15,14 0-207 16</inkml:trace>
  <inkml:trace contextRef="#ctx0" brushRef="#br0" timeOffset="2083">3599 33 611 0,'0'0'165'0,"0"0"-16"15,0 0-6-15,0 0-16 16,0 0-54-16,0 0-19 16,-23-33 3-16,23 33-45 15,0 0 1-15,0 0-13 16,14 6 0-16,3 16 19 16,10-3-9-16,13 8 8 15,-13 1 9-15,13-3-26 16,-14 9 18-16,5 3-14 15,-4 8 1-15,13 15 4 16,0 16-10-16,5 14 0 16,3 15 15-16,-8 6-8 0,-22 7-7 15,-18 8 0-15,0 9 0 16,-93 12-9-16,-72 17-67 16,-34-2-184-16,-32 2-376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47.9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0 558 0,'0'0'105'16,"0"0"1"-16,0 0-15 15,0 0-3-15,0 0-61 16,0 0-25-16,0-1-2 16,0 1 8-16,0 1-8 15,0 11 10-15,0-1-4 16,0-3 14-16,27-2-7 0,-18-3 15 16,22-3 30-16,-13 0-18 15,-9 0 3-15,-1 0-20 16,-8 0-16-16,0-6-14 15,-8 3-68-15,-41 3-282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48.1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489 0 41 0,'0'0'501'0,"0"0"-365"0,0 0 32 0,0 0-24 16,0 0-16-16,0 0-30 15,-76 178-22-15,27-127-28 16,-8 0-37-16,-1 0 0 16,0 3-11-16,-9 0-39 15,1-4-144-15,8-1-333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46.9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0 181 750 0,'0'0'134'0,"0"0"-23"0,0 0 41 16,0 0-45-16,0 0-42 15,0 0-65-15,18-34 0 16,22 48 16-16,17 17-16 16,-12 12 29-16,13 7-23 15,-10 7-3-15,-16 6 3 16,-6-7-2-16,-17-5-4 16,-9-7 0-16,0-17 10 15,0-7-14-15,-9-6 4 16,-31-11 0-16,-4-3-10 0,4 0-8 15,13-6 18-15,14-20-8 16,13-13 6-16,22-18 0 16,54-13 1-16,21-10-7 15,5 5 1-15,-4 6-4 16,-22 21 2-16,-18 16 5 16,-10 10-36-16,-12 14-96 15,-5 8-154-15,-22 0-302 16</inkml:trace>
  <inkml:trace contextRef="#ctx0" brushRef="#br0" timeOffset="238">968 323 359 0,'0'0'351'15,"0"0"-210"-15,0 0-38 16,0 0-20-16,0 0-9 16,0 0-43-16,258-71 14 15,-182 68-38-15,8 0-4 16,14 3-6-16,-14 0-10 16,-17 0-125-16,-9 0-172 15</inkml:trace>
  <inkml:trace contextRef="#ctx0" brushRef="#br0" timeOffset="510">2097 100 639 0,'0'0'147'0,"0"0"-37"16,0 0 46-16,0 0-59 15,0 0-76-15,0 0 3 16,124-29-24-16,-57 20 0 0,31 0-6 16,4 4 6-16,-4-6-1 15,-23 2-58-15,-8-2-185 16,-9-6-245-16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41.5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0 614 0,'0'0'123'15,"0"0"-16"-15,0 0 15 16,0 0-56-16,0 0-31 16,0 0-35-16,0 20-1 15,0 11-3-15,0 14 6 16,0 6-2-16,9 0 3 16,0 3 2-16,0-8-3 15,0-5-2-15,0-6-2 16,4-10-41-16,-4-7-184 15,0-10-223-15</inkml:trace>
  <inkml:trace contextRef="#ctx0" brushRef="#br0" timeOffset="207">316 91 330 0,'0'0'243'0,"0"0"-100"0,0 0-15 15,0 0 10-15,0 0-67 16,0 0-28-16,0-20-38 16,0 51 9-16,0 14-15 15,0 12 1-15,0 2 0 16,0-2 4-16,0 3-1 16,0-7-6-16,0-2-36 0,0-6-265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45.3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0 785 372 0,'0'0'162'16,"0"0"-110"-16,0 0 104 16,0 0-10-16,0 0-44 15,0 0 5-15,0 0-55 16,125-66 8-16,-68 15 4 15,1-10-47-15,-9-5 36 16,-5-2-25-16,-12-5-7 16,-15-7 16-16,-17-4-34 15,0 1 6-15,0 18-6 0,0 18 9 16,0 20-5 0,-17 17-7-16,-1 6 0 0,-4 4-9 15,-5 0-1-15,-13 36 10 16,4 25-5-16,-13 24 10 15,18 14-12-15,14-3 7 16,17-7 0-16,0-14-8 16,31-7 8-16,22-11 0 15,18-14-2-15,5-13-3 16,8-7 4-16,14-12-41 16,-14-11-58-16,14 0-48 15,-31 0-170-15,-10-25-344 0</inkml:trace>
  <inkml:trace contextRef="#ctx0" brushRef="#br0" timeOffset="230">960 434 446 0,'0'0'158'16,"0"0"3"-16,0 0-32 15,0 0-33-15,0 0 4 16,0 0-63-16,26-68-19 15,90 54 3-15,35-4-18 16,22 4 10-16,-17 0-13 16,-32 0-11-16,-30 3-14 15,-46 5-103-15,-30-4-39 16,-18 9-18-16,-18-2-187 0</inkml:trace>
  <inkml:trace contextRef="#ctx0" brushRef="#br0" timeOffset="433">1360 123 337 0,'0'0'224'0,"0"0"-47"15,0 0-44-15,0 0-17 16,0 0-64-16,0 0-22 16,0-26-21-16,0 52 11 15,0 13 50-15,17 9-47 16,-3 11-2-16,-5 4-13 15,-9-4 2-15,0 1-10 16,0-3 0-16,0-3-57 0,9-7-142 16,31-7-175-16</inkml:trace>
  <inkml:trace contextRef="#ctx0" brushRef="#br0" timeOffset="670">2239 354 704 0,'0'0'120'16,"0"0"28"-16,0 0-13 0,0 0-96 16,0 0-15-16,0 0-19 15,174-31 2-15,-86 28-7 16,-3 1 0-16,13-4-10 15,-14 0-88-15,-17 3-145 16,-50 3-36-16</inkml:trace>
  <inkml:trace contextRef="#ctx0" brushRef="#br0" timeOffset="906">2453 119 331 0,'0'0'243'0,"0"0"-78"0,0 0-8 16,0 0-6-16,0 0-61 16,0 0 9-16,-9-38-54 15,9 38-22-15,0 13-22 16,0 24 15-16,0 19-10 16,0 9 4-16,9 3-4 15,8 3 0-15,-8-9-6 16,13-2-13-16,-4-3-59 15,22-15-195-15,5-5-334 16</inkml:trace>
  <inkml:trace contextRef="#ctx0" brushRef="#br0" timeOffset="1164">3603 598 273 0,'0'0'684'0,"0"0"-634"16,0 0 4-16,0 0 34 16,0 0-67-16,0 0 51 15,-80 129-51-15,23-74-16 16,12 1-3-16,-13 4-2 0,10-3-84 15,-1-4-223-15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5:49.1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213 73 712 0,'0'0'106'15,"0"0"-4"-15,0 0 43 16,0 0-48-16,0 0-61 16,0 0-12-16,209-73-20 15,-94 73 17-15,-21 0 4 16,-14 0-20-16,-23 0 28 16,-30 14-33-16,-9 0 3 0,-18 9-7 15,0 1 8 1,0 8-4-16,-36 0 10 0,-13 4-2 15,-17-2 0-15,8 3-8 16,0-3 4-16,9-3-8 16,23-11 4-1,17-6 0-15,-4-9 0 0,13-1 0 16,0-2-3-16,0 1 3 16,31 0 0-16,-5 2 11 15,14-5-8-15,-13 0-2 16,-5 0 6-16,-4 0-2 15,-18 5 8-15,0-5-4 16,0 0-5-16,0 5 5 16,0 8-9-16,0 12 0 15,0 19 32-15,0 12-17 0,0 12 10 16,0 3-6-16,0 8-17 16,18 3 24-16,4 3-17 15,5-3-4-15,-10-5 19 16,-3-9-19-16,3-12 4 15,-8-9 2-15,0-9-4 16,-9-9 3-16,0-7-10 16,0 1 0-16,-26-4 3 15,-41 1 3-15,-22 2-7 16,-13-1 1-16,-14-5-74 16,-8 1-55-16,8-5-173 15,10-12-344-15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6:24.4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129 497 437 0,'0'0'208'0,"0"0"-55"15,0 0 2-15,0 0-4 16,0 0-56-16,0 0-28 15,0-60-1-15,0 60-50 16,0 0 2-16,0 0-18 16,0 0-6-16,0 0 4 15,0 17-13-15,0 14 15 16,0 1-2-16,0-1 8 16,18-6-6-16,-4-5 0 15,3-7-1-15,10-6-5 0,4-7 6 16,-13 0 0-16,13 0 8 15,-13 0-4-15,-9-9 0 16,8-14 2-16,6-2 3 16,-23-1 1-16,9 13-1 15,-9 1-6-15,0 9 23 16,0 3-26-16,0 0-5 16,0 3-1-16,0 25-21 15,0 12 27-15,0 5 0 16,0 0 4-16,0 0-7 15,17-8 3-15,1-3-5 16,13-11-42-16,9-12-67 16,-13-11-35-16,13 0-67 0,-14-9-117 15</inkml:trace>
  <inkml:trace contextRef="#ctx0" brushRef="#br0" timeOffset="426">560 233 300 0,'0'0'153'16,"0"0"-10"-16,-93-146 1 16,53 111-18-16,0 13-43 15,5 4 2-15,-5 9-44 16,0 9-9-16,4 0-2 16,-4 18-27-16,-9 30-3 0,5 20 2 15,4 11 5 1,13 15 1-16,5 2-2 0,22 3-6 15,0-6 17 1,0-5-14-16,49-11-3 0,9-13 4 16,26-13 2-16,14-16 6 15,-5-20-1-15,14-15 6 16,-1 0 49-16,-12-18-3 16,-6-14-15-16,-21-10-2 15,0-6-27-15,-18-9 33 16,-23-13-13-16,-4-10-26 15,-13-4 20-15,-9-2-26 16,-9 8 0-16,-57 9 0 16,-32 9 1-16,-26 19-8 15,-18 10 0-15,4 13-11 0,36 18 2 16,4 0-13-16,40 23-63 16,23 28-38-16,35 7-128 15,0 0-210-15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6:25.8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275 660 491 0,'0'0'190'16,"0"0"-47"-16,0 0-35 0,0 0 22 16,0 0-24-16,0 0-38 15,0-21-13-15,0 21-10 16,0 0-32-16,0 0 16 16,0 0-25-16,0 0-2 15,0 0-4-15,0 0 1 16,0 0 0-16,0 0 1 15,0 15-2-15,0 5-1 16,0 2 3-16,0-1 0 16,9 1-5-16,13 1 11 15,-4-1-6-15,9-2 0 16,4 0 8-16,-5 1-11 0,6-8 3 16,-6 1 0-1,-4-3-4-15,-13-3 5 0,-9 1-1 16,0-1 0-16,0-1 1 15,0-2-7-15,-9 1 4 16,-31 5-1-16,-8-2-5 16,12-1-53-16,-4 1-43 15,13-7-30-15,-4-2-83 16,14 0-62-16,17-11-193 16</inkml:trace>
  <inkml:trace contextRef="#ctx0" brushRef="#br0" timeOffset="168">373 601 350 0,'0'0'156'0,"0"0"-67"0,0 0-20 15,0 0-26-15,0 0-6 16,249-63-33-16,-192 60 3 16,-21 0-14-16,4 3-8 15,-22 0-116-15,-9-5-83 16</inkml:trace>
  <inkml:trace contextRef="#ctx0" brushRef="#br0" timeOffset="570">755 195 242 0,'0'0'207'0,"0"0"-69"0,0 0-9 15,-191-169-6-15,142 149-40 16,9 14-21-16,5 6-21 15,-14 0-36-15,9 43 10 16,-14 19-14-16,-17 20 0 16,5 14 26-16,8 12-21 15,13 7 1-15,6 10 7 16,21 2-10-16,18 1 9 16,0-12-13-16,44-12 1 15,54-15 0-15,9-27 1 16,26-19-2-16,0-30 11 15,23-13-10-15,-5-5 17 16,4-41 26-16,-4-16 20 0,-18-14 23 16,-26-12-35-16,-31-22-12 15,-27-21 3-15,-41-7-33 16,-8-3 11-16,-75 10-21 16,-58 25 8-16,-50 34-20 15,-30 32 12-15,13 29-13 16,9 11 8-16,49 37-61 15,35 34-67-15,32 7-134 16,17 2-296-16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56:18.5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327 258 417 0,'0'0'307'0,"0"0"-227"16,0 0 25-16,-240 10-2 16,223-4 8-16,3-6-24 15,14 0-31-15,0 0 0 16,0 0-25-16,14 0-8 16,43 0 0-16,55-14-22 15,70-14 11-15,66-9-12 16,81-3 4-16,44 6 0 15,36 6-4-15,13 6 0 16,-26 8-3-16,-45 2 2 16,-54 4 1-16,-57 5 0 0,-58 0 8 15,-26 1-10-15,-23-2 2 16,-26-1 0-16,-14-4-2 16,-17 4 5-16,-28 1-3 15,-8 2 0-15,-31 2-7 16,-9 0 4-16,-17 0-56 15,-72 0-21-15,-45 16-43 16,-39 13-92-16,-18 2-65 16,9 0-197-16</inkml:trace>
  <inkml:trace contextRef="#ctx0" brushRef="#br0" timeOffset="1261">172 393 192 0,'0'0'287'16,"0"0"-153"-16,0 0 2 15,0 0-16-15,0 0-17 0,0 0-23 16,-9-17-11-16,9 17-26 15,0 0-20-15,0 9 4 16,0 25-26-16,0 14 27 16,0 17 30-16,0 15-36 15,9 13 16-15,-9 17-15 16,0 9-9-16,0 16 22 16,-18 2-29-16,-22 4 17 15,5-2 10-15,4-7-32 16,13-7 14-16,9-12-12 15,9-19 3-15,0-20 0 16,0-21-7-16,18-22 0 16,-1-12 2-16,6-12 4 15,-23-4-6-15,17 0 4 0,1-3 1 16,13 0 5-16,5 0-8 16,22-12-1-16,22-2 2 15,13-2-1-15,40 1-2 16,23-5 0-16,26 1 7 15,27-1-9-15,30 3 2 16,32-1 0-16,-4 2-2 16,31-1 0-16,-14 0 2 15,14 3-2-15,8 2 5 16,-8 1-4-16,-18 6 1 16,-22 1 0-16,-19-1-4 0,-21 2 8 15,-27-3-4-15,-26 1 0 16,-23-1 7-16,-36 4-11 15,-30-2 4-15,-27 2 0 16,-9-2-5-16,-14-1 5 16,5 0 0-16,-4-3 0 15,4 0 6-15,-13 7-6 16,-9-3 0-16,0 2 0 16,-9-1 0-16,9 3 0 15,-9 0 0-15,0-3-2 16,0 3 6-16,0-2-4 15,0-1 0-15,0-6 6 16,0-2-4-16,9-3-2 16,4-12 0-16,-13-2 0 15,0-9 5-15,0-11-5 0,0-6 0 16,0-8 6-16,0-12-8 16,0-11 2-16,0-9 0 15,-22-13-1-15,-5-6 5 16,-13-9-4-16,4-3 3 15,-4 1 2-15,14 0-2 16,13 8-3-16,13 13 0 16,0 10-4-16,0 22 6 15,0 15-2-15,0 16 0 16,0 15 9-16,0 8-5 16,-9 12-4-16,9 1 0 15,-9 4 0-15,9 0 2 0,-18 0-2 16,-22 0 0-16,-36 0-15 15,-57 0 13-15,-49 0-25 16,-49 6-70-16,-27 14-56 16,-22 1-181-16,-26 6-271 15</inkml:trace>
  <inkml:trace contextRef="#ctx0" brushRef="#br0" timeOffset="1852">1283 294 450 0,'0'0'74'16,"0"0"43"-16,0 0 35 15,0 0-19-15,0 0-4 16,0 0-41-16,0 0-29 16,137-85-46-16,-137 125-1 15,9 20 7-15,0 18 25 16,0 16-11-16,9 13 12 15,-18 12-26-15,13 6 7 16,-13 2-8-16,0-2-16 16,0-6 13-16,0-9-15 15,-13-11 0-15,4-5 2 0,9-21 0 16,0-11-2-16,0-19 0 16,0-15 10-16,0-13-22 15,0-13 12-15,0-2-42 16,0 0 9-16,0-33-35 15,-9-16-113-15,-9-7-204 16</inkml:trace>
  <inkml:trace contextRef="#ctx0" brushRef="#br0" timeOffset="4231">3957 240 345 0,'0'0'238'0,"0"0"-73"16,0 0 17-16,0 0-50 0,0 0-41 16,0 0-6-1,0-48-45-15,-9 48-6 0,0 6-20 16,-4 36-7-16,13 23 2 16,0 17 5-16,0 15 4 15,0 13 14-15,0 9-28 16,0 12 10-16,0 7-4 15,-35-5-5-15,3-3 4 16,-3-13-9-16,4-16 0 16,4-13-2-16,27-13 5 15,0-20-3-15,0-7 0 16,0-19 3-16,0-13-9 16,9-7 1-16,0-9-15 15,9-5 9-15,13-31-37 16,4-19-95-16,-4 1-126 0,-22 3-274 15</inkml:trace>
  <inkml:trace contextRef="#ctx0" brushRef="#br0" timeOffset="4666">2882 113 443 0,'0'0'181'15,"0"0"-30"-15,0 0-26 16,0 0-7-16,0 0-43 16,0 0-30-16,0 31-20 15,0 27-7-15,0 20 61 16,0 21-21-16,0 17-26 16,0 14 14-16,-9 16-17 0,9 5-12 15,-9 0 3 1,9-10-17-16,-9-11-1 0,9-11-2 15,-9-14 6-15,9-6-2 16,0 3-4-16,0-15 0 16,0-13-2-16,0-23 2 15,0-31-20-15,0-20-61 16,0 0-96-16,-8-53-190 16</inkml:trace>
  <inkml:trace contextRef="#ctx0" brushRef="#br0" timeOffset="13969">701 973 522 0,'0'0'178'16,"0"0"-40"-1,0 0 5-15,0 0-19 0,0 0-65 16,0 0-3-16,8-1-24 16,-8 1-31-16,0 0 21 15,0 0-22-15,0 0 0 16,0 13-7-16,0 24-9 15,0 16 16-15,0 13 0 16,-26-1 4-16,4-6-3 16,13-5-1-16,0-9 1 15,9-16 1-15,0-13 0 16,9-7-2-16,22-9 0 0,4 0 5 16,14 0-17-1,0-3 5-15,-13-13-71 0,4-1-20 16,-23 5-93-16,-8 6-110 15</inkml:trace>
  <inkml:trace contextRef="#ctx0" brushRef="#br0" timeOffset="14850">4273 872 616 0,'0'0'157'0,"0"0"-3"16,0 0-20-16,0 0-12 15,0 0-43-15,0 0-32 16,17-85 11-16,-17 85-53 15,0 0-5-15,0 12-3 16,0 24-17-16,-9 15 20 16,-8 8 0-16,-1-2 6 15,-4 0-4-15,4-12-2 0,9-8 0 16,0-6-1-16,-4-9 9 16,13-5-8-16,0-5 0 15,0-10 5-15,0-2-8 16,0 0 3-16,0 0 0 15,0 0 12-15,31-14-3 16,-4-9-6-16,13-2-3 16,-14 3 11-16,-4 2-13 15,-4 5 2-15,0 1 0 16,-5 0-6-16,5 0 11 0,0 0-5 16,13 0 0-1,-13 0 6-15,-9 2-7 0,0 1 1 16,-1-1 0-16,-8-2 3 15,0 3 4-15,14 3-7 16,-14 2 18-16,0 3-15 16,0 3 23-16,0 0-26 15,0 0-11-15,0 0 10 16,0 20-29-16,-14 17 30 16,-3 5-3-16,-1 10 12 15,9 1-10-15,-4 7 1 16,13 1-15-1,-9 8-67-15,0-8-146 0,0-1-217 16</inkml:trace>
  <inkml:trace contextRef="#ctx0" brushRef="#br0" timeOffset="19365">2193 852 392 0,'0'0'156'0,"0"0"-70"15,0 0 9-15,0 0-8 16,0 0-23-16,0 0 23 0,9-94-10 16,-9 89-16-1,0 2 14-15,0 3-45 0,0 0-1 16,0 0-29-16,0 0 3 15,0 0-6-15,0 20-14 16,-26 19 17-16,-14 12-1 16,4 8 6-16,-4-1-5 15,0-7 0-15,22-6 10 16,9-8-10-16,9-9 0 16,0-3 0-16,0-8 0 15,18-3 2-15,22-5-2 16,9-6 4-16,9-3-2 0,-14 0-4 15,5 0-92 1,-31-9-107-16,-5-10-79 0</inkml:trace>
  <inkml:trace contextRef="#ctx0" brushRef="#br0" timeOffset="23490">3411 849 304 0,'0'0'98'16,"0"0"-14"-16,0 0 11 0,0 0-6 15,0 0-25-15,0 0 7 16,97-65-14-16,-88 59-6 16,-9 4 14-16,0-3-28 15,0 5 8-15,0-1 15 16,0-7-51-16,-22 2 0 16,4 0-9-16,-8 0 1 15,-14 6-9-15,13 0 8 16,-4 0 0-16,13 0-5 15,9 0 7-15,-13 0-2 16,13 2 0-16,0 8 0 16,9 1-8-16,-9-2 8 15,1-1 0-15,-6 3-2 16,5 3 5-16,-8 3-3 16,8 11 0-16,0 13 4 0,-13 6-9 15,13 8 5 1,-9 1 0-16,9-3-5 0,9 1 8 15,-9-8-3-15,9-7 0 16,0-8 8-16,0 0-8 16,0-8 0-16,0-6 0 15,0-2 10-15,9-4-3 16,18 0-4-16,4-2 16 16,4-2-19-16,23 0 21 15,9-5-12-15,13-2-5 16,-23 0 3-16,-21 0-7 15,-27 0-20-15,-9-2-82 0,-18-16-148 16,-49 4-132 0</inkml:trace>
  <inkml:trace contextRef="#ctx0" brushRef="#br0" timeOffset="23688">3211 1206 456 0,'0'0'180'0,"0"0"-99"16,0 0-2-16,0 0-14 16,0 0-32-16,0 0 3 15,266-71-27-15,-217 67-7 16,-13 4-2-16,-5 0 0 0,-31 0-102 16,0 0-236-1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15.6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573 119 135 0,'0'0'144'0,"0"0"-46"16,0 0 4-16,0 0-52 15,0 0 17-15,0 0-5 16,231 8 21-16,-116-16 1 15,36-11-3-15,5-4-5 16,8 0-38-16,-4 3 1 16,-26 3-14-16,3 6-14 15,-52 5 11-15,-28 6-21 16,-17 0 2-16,-22 0 1 16,-9 0 2-16,-9 0-6 15,0 0 0-15,-40 2 4 0,-62 27-2 16,-63 17 8-16,-57 13-4 15,-13 3 1-15,-14-2-1 16,9-2-6 0,18-9 0-16,49-7 5 0,48-10-7 15,59-15 2-15,39-12 0 16,27-5-3-16,44 0-13 16,81-4 14-16,79-23 0 15,45-10 4-15,27-5 13 16,-5 2-15-16,-45 7 1 15,-30 7-3-15,-54 15 8 16,-49 5-6-16,-44 3 0 16,-27 3 2-16,-13 0-4 15,-9 0 2-15,0 0 0 16,-31 0 14-16,-62 14-8 0,-63 18-1 16,-44 10 7-16,-49 7-4 15,-30 1-6-15,-6 4-2 16,-4-3 0-16,41-6 2 15,83-14 2-15,90-14-4 16,75-14 0-16,106-3-31 16,103 0 31-16,80-23 0 15,26-14 1-15,10-8 7 16,-19 3-8-16,-57 1 1 16,-36 14 1-16,-71 7 2 0,-57 5-4 15,-45 14 0 1,-22 1 2-16,-18 0 5 0,0 0-6 15,-36 0 15-15,-97 5-3 16,-72 28-10-16,-61 16 7 16,-50 7-10-16,19-2 4 15,48-6-9-15,67-4 5 16,84-17 0-16,54-8-1 16,35-7-5-16,9-3-1 15,0-3-1-15,9-1-15 16,26 0 13-16,23-1 11 15,0-3-1-15,-1-1 3 16,1 0 2-16,-9 0-5 16,-13 0 0-16,-5 0 8 15,-22 0-8-15,-9 4 0 0,0 0 0 16,0 1-3-16,-40 6 11 16,-36 9-8-16,-31 5 4 15,5-2 5-15,36-6-6 16,26-8-3-16,31-7 0 15,9-2-5-15,0 0 0 16,0 0-3-16,18 0-4 16,48 0 12-16,41-14 7 15,35-14-7-15,22-4 2 16,10 1-4-16,-23 6 11 16,-36 11-9-16,-39 8 0 15,-36 6 3-15,-31 0-10 16,-9 0 2-16,0 6-49 0,-58 18 28 15,-18 2-50-15,1 6 32 16,8-4-21-16,18-2-43 16,31-1-64-16,18-2-163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17.0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226 0 441 0,'0'0'203'16,"0"0"-53"-16,0 0-35 15,0 0-60-15,0 0-16 16,0 0-20-16,-84 105 2 15,208-99 39-15,49-6 6 16,27 0-10-16,0 0-34 16,5-11-16-16,-45 2-2 15,-36 0-4-15,-35 7 4 0,-40 2-2 16,-31 0-2 0,-18 0 0-16,0 0 12 0,-76 0-10 15,-62 8 21-15,-71 21-16 16,-48 10 1-16,-1 1 0 15,45-7 2-15,53-4 6 16,53-5-4-16,58-11-8 16,32-1-4-16,17-7 0 15,0 3-18-15,66 1 15 16,59-6 3-16,57-3 5 16,49 0 15-16,-13-20-17 15,-19 0-3-15,-34 10 0 0,-41 0 9 16,-17 4-8-1,-23 6-1-15,-35 0 0 0,-31 0-5 16,-9 0 6-16,-9 0-2 16,-27 9-4-16,-79 16 5 15,-28 15 0-15,-48 3 0 16,-27 2 4-16,-4 3-6 16,22-5 6-16,40-13-4 15,53-7 1-15,49-11 12 16,32-6-19-16,17 0 6 15,40-4-22-15,93-2 21 16,76 0 1-16,71-29 9 16,35-7-6-16,-17 7 6 0,-50 10-6 15,-48 10-3 1,-75 6 0-16,-67 3-5 0,-41 0 5 16,-17 0 0-16,0 9-2 15,-57 22-1-15,-59 11 3 16,-44 7 12-16,-40-4-7 15,-4-2 7-15,22-7-10 16,31-5 4-16,17 1 1 16,19-7-1-16,39-5-4 15,18-5-2-15,36 1-2 16,22-2-4-16,0-3-5 16,9 3-1-16,40-5 7 0,18-4 3 15,13-5 2-15,13 0 2 16,22 0 8-16,1-2-6 15,-9-10-4-15,-32 4 0 16,-26 2 4-16,-31 6 1 16,-18 0-5-16,0 0 0 15,-40 0-16-15,-45 14 12 16,-57 20 4-16,-40 7 0 16,9-6 3-16,17-6 1 15,63-9-4-15,44-8 0 16,49-5 0-16,0 4-4 15,18-2 0-15,71 0 4 16,53-9 17-16,40 0-14 16,9 0 14-16,0-19-16 15,-26-2 5-15,-32 7 0 0,-58 7-6 16,-26 0 0-16,-49 7 2 16,0 0-2-16,-49 0-10 15,-53 0-26-15,-44 8-2 16,-37 21 37-16,23-1-6 15,-4-3-47-15,31 4-121 16,26-3-232-16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19.58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603 204 307 0,'0'0'240'0,"0"0"-72"16,-231-65-18-16,155 48 4 16,19 3-92-16,26 0 21 15,22 8-26-15,0 3-34 16,9-3-5-16,0 4-18 15,0-7 0-15,49-2-3 16,35-3 4-16,32-3-1 16,17 6 0-16,13 0 3 15,-21 8-5-15,-23 3 2 0,-4 0 0 16,-14 0-4-16,-4 0 15 16,-13 0-11-16,-9 0 0 15,-32 0 6-15,-8 0-9 16,-18 0 3-16,0 0 0 15,-27 0-7-15,-70 19 14 16,-37 4-7-16,-30 9 0 16,-5-5 6-16,-4-1-8 15,17-4 2-15,5 1 0 16,27-6-1-16,26-3 7 16,31-6-6-16,50-4 0 15,17-4 7-15,0 0-21 16,40 0 1-16,71 0 7 0,53-13-7 15,27-11 18-15,9 1-5 16,-27 6 0-16,-39 8 10 16,-28 7-13-16,-30 2 3 15,-27 0 0-15,-18 0-5 16,-22 0 9-16,-9 0-4 16,0 11 0-16,-49 15 2 15,-58 16-2-15,-44 4 5 16,-31 5-3-16,-9-4 0 15,18-4 1-15,17-5-3 16,32-6 0-16,57-11 11 16,32-10-18-16,26-6 7 15,9 1-16-15,9 2 12 16,48-4-14-16,19-4 18 0,48 0-7 16,18 0 20-16,14-18-10 15,-5 4-3-15,-27 6 0 16,-48 2-4-16,-27 6 4 15,-27 0 0-15,-22 0-3 16,0 6-7-16,-71 25 10 16,-40 17 0-16,-54 12 5 15,-17-2 1-15,9-3-6 16,31-12 0-16,53-10 2 16,36-13 3-16,30-8-5 15,23-7 0-15,0-5-17 16,89 0 9-16,71 0-16 15,71-34 24-15,36-9 13 0,-18 5-7 16,-67 12-6 0,-76 14 0-16,-66 9-21 0,-40 3-20 15,0 0-71-15,-48 18-42 16,-37 5-27-16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20.57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0 201 309 0,'0'0'182'0,"0"0"-98"16,0 0 3-16,0 0 18 15,0 0-27-15,307-79-33 16,-156 56-4-16,13 4 11 16,9 1-29-16,-13 8 9 15,-13 5-14-15,-23-2-16 16,-13 4 20-16,-22-3-21 15,-31 1-1-15,-31-1 18 16,-5 3-16-16,-22 3 14 16,0 0-10-16,-89 0 6 15,-44 14 3-15,-58 23-15 16,-9 3 3-16,4 0 1 0,36-7 2 16,45-8-6-1,48-4 0-15,36-10 0 0,22-2-6 16,9 3 6-16,9-8-15 15,71 5 12-15,53-6 6 16,49-3-3-16,49 0 0 16,18-16 8-16,-13 1-5 15,-72 7-3-15,-48 8 0 16,-68 0-2-16,-39 0 3 16,-9 0-1-16,-17 5 0 15,-81 26 0-15,-67 17 3 16,-43 11-2-16,-14 4 4 15,22-1 2-15,9-5-2 0,48-9-4 16,28-11 10-16,57-14-7 16,27-9 1-16,31-6-5 15,98-2 0-15,66-6 16 16,76 0-9-16,44-28 5 16,23-7-5-16,-36 4 4 15,-62 12-11-15,-76 10 0 16,-75 7 8-16,-40 2-6 15,-18 0-2-15,-9 0 0 16,-67 0-7-16,-39 22 12 16,-50 6-5-16,5 6 2 15,-13 0 6-15,22-3-9 0,22 3 1 16,18-3 0-16,13-1-2 16,32-3 7-16,17-11-5 15,40-1 0-15,9-6-21 16,0-3 16-16,40 2-3 15,18-2 8-15,-1-5 4 16,-12 9-4-16,-14-2 0 16,-4 6-65-16,-27 0-124 15,0 4-84-15,0-11-437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24.84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164 248 422 0,'0'0'160'16,"0"0"-55"-16,0 0-4 16,0 0 12-16,0 0-67 15,0 0-33-15,0 0 10 16,40-65-14-16,35 44-5 16,19-2-3-16,30 1 12 15,1-3 4-15,-10-1-17 16,-17 7 2-16,-32 1-5 15,-17 8 8-15,-22 1-5 0,-18 3 0 16,-9 3 4 0,0 3-18-16,-18 0 11 0,-57 28 3 15,-41 23 4-15,-39 6-1 16,12-1-3-16,10-5 0 16,18-15 13-16,30-4-19 15,18-6 6-15,28-9 0 16,7-3-3-16,24-5 3 15,8-4 0-15,0 4 0 16,0-3-5-16,48-4 5 16,37 2 0-16,21-4 0 15,19 0-5-15,8 0 11 0,-8 0-6 16,-28 0 1-16,-30 0 11 16,-18 0-15-16,-31 2 3 15,-1 6-2-15,-17 9-14 16,0 9 16-16,-26 5 0 15,-41 5-1-15,-17 4 14 16,-23 1-10-16,0-8-3 16,23-6 6-16,4-9-6 15,44-9 0-15,5-4 0 16,22-1-3-16,9-2 12 16,0 1-9-16,0 0 0 15,40-3-6-15,45 0 6 16,30 0 0-16,10-12 0 0,-10-4 4 15,-39 4 5 1,-27 7-9-16,-40 5 0 0,-9 0 7 16,0 0-21-16,0 0 14 15,-36 5-1-15,-53 29-10 16,-35 9 20-16,-1 2-9 16,10-6 0-16,30-7 9 15,37-10-15-15,8-2 6 16,31-6 0-16,0-2-6 15,9-3 7-15,0-1-1 16,66-2 0-16,32-6 6 16,27 0 8-16,8-17-14 0,-18-10 3 15,-21 2-4 1,-28 7 9-16,-17 5-8 0,-27 5 0 16,-13 5 10-16,0 3-17 15,-9 0 7-15,0 0-11 16,-49 3 2-16,-44 28 5 15,-63 9 4-15,-8-2 3 16,13 0 13-16,27-9-16 16,35-13 0-16,53-3 12 15,18-3-18-15,18-4 6 16,0 0 0-16,67-6-2 16,66 0 11-16,27 0 4 15,36-18-10-15,-27-4 8 16,-32-1-11-16,-52 9 0 15,-27 5 0-15,-18 3-2 0,-32 6 8 16,-8 0-6-16,0 0 0 16,0 0-24-16,-22 0 23 15,-36 6-61-15,-8 17-76 16,-19 3-51-16,10-1-143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40.3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0 560 396 0,'0'0'214'16,"0"0"-93"-16,0 0-4 0,0 0 4 16,0 0-38-16,0 0-28 15,124-120 24-15,-75 70-30 16,-9-7-22-16,-14-5-2 16,6-1-18-16,-24 1 15 15,-8 9-12-15,0 10-9 16,0 14 9-16,-31 13-10 15,-4 16-4-15,-14 0 0 16,9 14-11-16,4 29 15 16,14 7 0-16,22 7-4 15,0-4-6-15,49-1 10 16,18-2 0-16,-1-7-5 16,10-6-1-16,-5-6 6 0,-13-3 0 15,-23-5-1-15,-17-4-3 16,-5-5 4-16,-13 1 0 15,0-1-10-15,0-2 7 16,-40 2-1-16,-17-3 2 16,-1-3-5-16,0-2 6 15,9-3-65-15,14-3-39 16,26 0-18-16,-5 0-39 16,14-26-56-16,32-14-205 15</inkml:trace>
  <inkml:trace contextRef="#ctx0" brushRef="#br0" timeOffset="292">768 200 474 0,'0'0'191'16,"0"0"-6"-16,0 0-42 15,0 0-11-15,0 0-38 16,0 0-47-16,0-56 4 15,0 56-32-15,0 0-13 16,0 0-6-16,0 2 0 16,0 32 0-16,0 17-4 15,0 10 13-15,-13 6-8 16,4 1-1-16,0-3 0 0,9-6 0 16,0-5 0-1,0-9 0-15,0-11 0 0,0-9-9 16,0-8-78-16,0-11-128 15,31-6-141-15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01.9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0 430 707 0,'0'0'181'16,"0"0"-105"-16,0 0 39 15,0 0-31-15,0 0-40 0,0 0-16 16,0 0-22-1,8 59 7-15,59-59 7 0,26 0 1 16,14 0 16-16,17-17-23 16,1-5-6-16,-1 2 8 15,-8 6-13-15,-18 2 8 16,-32 3-5-16,-17 7-3 16,-22-3-1-16,-18 5-2 15,-1 0 0-15,-8 0 7 16,0 0-5-16,0-7 4 15,0 2 0-15,-8-4-3 16,-28-2-5-16,-22-2 2 16,9 0 0-16,-8 0-3 15,8-1 6-15,9 1-3 0,13 3 0 16,0-2 5-16,14 6-4 16,4 1-1-16,9 2 0 15,0 3-4-15,0 0 1 16,0 0-7-16,9 0 2 15,31 0 6-15,9 14 1 16,0 6 1-16,4 3 0 16,-4 5 0-16,0 0 0 15,0 0 0-15,-14 4-1 16,-12-4 3-16,-15 3-5 16,-8-3 3-16,0 1-20 15,-31-7-22-15,-13 0-65 16,-5-7-64-16,18 0-76 15,31 0-197-15</inkml:trace>
  <inkml:trace contextRef="#ctx0" brushRef="#br0" timeOffset="1990">1790 280 588 0,'0'0'276'15,"0"0"-110"-15,0 0 12 16,0 0-53-16,0 0-39 16,0 0-39-16,0-116-21 0,0 116-12 15,0 0-14 1,0 14-8-16,0 23 7 0,0 10 1 16,9 2 3-16,9 5-3 15,-9 3 1-15,22-7-2 16,-5-4 1-16,5-9-4 15,5-10-4-15,4-9-21 16,-13-10 22-16,22-8-1 16,-18 0 8-16,17-8-4 15,-12-18 6-15,4-8-2 16,-13 3 4-16,-5 0 0 16,-4 5 0-16,-18 5-3 15,0 12 3-15,0 3-3 16,0 6-1-16,0 0-4 15,9 0-2-15,-1 0-15 0,10 28 21 16,22 3-4-16,0-2 5 16,5-7-5-16,3-8-1 15,19-5-6-15,-18-9 10 16,0 0-3-16,-9-3 4 16,-14-23 2-16,-8-13 1 15,-9-11 5-15,-9-8-2 16,0-12 6-16,0-2 14 15,-18 5-15-15,-8 7 4 16,-23 15 4-16,18 11-16 16,4 17 3-16,18 9-6 15,0 8-8-15,0 0 3 0,9 42-9 16,0 20 14 0,9 6 0-16,49 0-7 0,9-9-6 15,8-10-17-15,1-12 6 16,-1-16 12-16,-4-11-5 15,-17-10 17-15,-14 0-1 16,-9-10 5-16,-22-15 3 16,8-12-2-16,-17-8-1 15,0-6 20-15,0-5-5 16,0 5-3-16,-17 6 13 16,-6 14-17-16,6 13 3 15,8 13-8-15,0 5-5 16,9 0-4-16,-9 5-15 0,-4 36 17 15,13 9-4 1,-9 4 8-16,9 2-4 0,0-1 0 16,0-5 3-16,0-8-7 15,31-7 4-15,-4-13-9 16,4-11 5-16,4-11-10 16,5 0 14-16,-13 0 0 15,13-22 5-15,0-9-1 16,-5-3-3-16,-4 1-1 15,-13 9 5-15,-9 10-1 16,-9 8-2-16,9 6-2 16,-9 0-5-16,22 0-1 0,-13 18-7 15,18 13 12 1,-5 0-4-16,5 3 5 0,13-3-1 16,-5-6-1-16,5-5-6 15,0-3 5-15,-4-9 0 16,13-8 2-16,-9 0-2 15,4 0 5-15,5-22-2 16,0-9 2-16,0-6 3 16,-14 3-3-16,-13 3-2 15,-4 6 3-15,-9 8 2 16,-9 3-4-16,0 5-1 16,0 5 0-16,0 4-3 15,0 0 3-15,0 0-5 16,9 0-15-16,-9 0 11 15,0 7-9-15,0 1-3 0,0-2 16 16,0 0-6-16,0-4 11 16,0-2-1-16,0 0-1 15,0 0 0-15,0 3 2 16,-9-3 0-16,-9 6 0 16,-4 1-1-16,4 8-3 15,0 8 3-15,1 3-1 16,17 2-2-16,0 0 3 15,0-2-28-15,0-7-9 16,0-7-1-16,35-6 7 16,-4-6 20-16,5 0 6 15,4 0 4-15,-22-18 2 0,13 2 0 16,-22-7 8-16,-1 0-6 16,-8-2 19-16,0-3 25 15,0-1-17-15,-8 1 8 16,-24 5-19-16,15 6-10 15,-1 12-2-15,-13 5-6 16,13 0-8-16,0 11 5 16,-13 20-2-16,13 9 3 15,18 5 2-15,0-5-18 16,0-6-7-16,0-9-3 16,18-8 8-16,31-11 11 15,9-6 8-15,8 0 1 16,10-14 0-16,-9-15 3 0,-1-1 2 15,-17-2-2 1,-9 0 11-16,-13-2 24 0,-27 3-15 16,0 4 3-16,0 4-4 15,0 15-17-15,0 4 0 16,0 4-5-16,0 0-23 16,-9 26 21-16,0 8-6 15,0 5-1-15,9 4-2 16,-9 8-8-16,9-3 5 15,0 6 0-15,0-6-8 16,0-6 11-16,0-5-11 16,9-12 19-16,-9-11-5 0,0-8-6 15,0-6 11 1,0 0 3-16,-18 0 2 0,-22-11 6 16,0-9-5-16,14 4-3 15,4 1 6-15,4 4-5 16,18 6 8-16,0 5-9 15,0 0-4-15,0 0-3 16,31 0-2-16,27 0 8 16,-1 0 0-16,10-18-4 15,0-4 5-15,-10-4 0 16,1 0 0-16,-13-2 7 16,-5-3 0-16,-14-3 10 15,-4-2 17-15,-13 1-8 16,-9-1 7-16,0 10-13 15,0 4-4-15,0 10 11 16,-9 12-24-16,-22 0-3 0,5 14-5 16,3 32-3-16,-3 11 8 15,26 5 0-15,0-6-3 16,0-5 1-16,26-17-27 16,23-14-7-16,0-8 4 15,9-12-11-15,9 0-18 16,17-7-69-16,5-29-129 15,-5-17-278-15</inkml:trace>
  <inkml:trace contextRef="#ctx0" brushRef="#br0" timeOffset="4236">6464 344 785 0,'0'0'168'16,"0"0"-97"-16,0 0 61 15,0 0-16-15,0 0-58 16,0 0-16-16,-9-14-20 16,9 14-18-16,0 0-4 15,27 14-4-15,22 18 4 16,8 8 0-16,19 7 5 15,-1 2-5-15,-17-4 0 16,0-2 0-16,-27-6-2 0,-22-9-12 16,-9-3-8-16,0-8 2 15,-31-4-17-15,-18-4 5 16,-4-5-13-16,13-4 15 16,8 0 27-16,32-14 2 15,0-21-2-15,23-10 2 16,34-7 1-16,10-6 1 15,0-2 5-15,-10 13 5 16,-8-5 15-16,-13 10 4 16,-5 8 6-16,-13 5 2 15,-9 4-11-15,0 8 1 16,-9 0-1-16,0 5-16 16,0 4 4-16,0 2-14 0,0 4 2 15,-9 2-6-15,0 0-5 16,0 0-4-16,-9 33 11 15,5 16-2-15,-5 8 3 16,18 2 0-16,0 3 0 16,0-8-4-16,31-6 1 15,14-9-9-15,3-16 8 16,10-11-4-16,0-12 8 16,0 0 1-16,-1-9 0 15,-8-19 8-15,9-6-9 16,-22-5 2-16,-5-6 17 15,-14-4-1-15,-8 4 2 16,-9 5-3-16,0 12-9 0,0 11 15 16,0 11-11-16,0 4-7 15,0 2-5-15,0 0-8 16,0 5-3-16,0 23 11 16,0 10 0-16,0 4 0 15,0 4 0-15,0 1 0 16,0 1-2-16,0-9-2 15,18-8 4-15,4-8-6 16,5-17-9-16,13-6 15 16,-5 0 1-16,14-20 0 0,0-16 9 15,-9-4-9 1,-4-3 4-16,-14 1 10 0,-13 2-10 16,-9 1 11-16,0 8-11 15,0 5-1-15,0 6 6 16,0 9-10-16,0 6 0 15,0 1-1-15,0 4-4 16,0 0 5-16,-9 0-5 16,9 0-10-16,-22 6 14 15,13 23-10-15,9 7 9 16,-9 4 0-16,9-1-11 16,0-7 4-16,9-7-10 15,22-8 0-15,5-9 17 16,4-8-8-16,-5 0 10 15,14 0 3-15,0-25 4 0,0-6-5 16,-23-7-1-16,5 2 1 16,-22-4 9-16,-9 0 0 15,0 2-5-15,0 6 15 16,0 6-17-16,-17 10 5 16,-6 10-9-16,6 6 2 15,-1 0-4-15,4 22-5 16,-12 21 2-16,17 10 1 15,0 7 4-15,9-4 0 16,0 1 0-16,0-6-2 16,27-8 1-16,13-9-3 15,-14-14 4-15,5-12-4 0,-22-5 9 16,9-3-5 0,-9 0 7-16,22-14-4 0,-13-15 4 15,13-1-5-15,-13-1-1 16,8-1 5-16,-3 1-6 15,-6 7 0-15,1 9 0 16,4 3-1-16,-4 9 0 16,0 3-6-16,13 0-3 15,-13 0 10-15,0 15-9 16,4 10-3-16,-13-3 7 16,8 7-10-16,-8-9 15 15,13-3 0-15,-4-3-3 16,0-11 3-16,0 0 0 15,13-3 1-15,-4 0 6 16,13-20-6-16,0-20 7 0,-5-2-2 16,-13-4-5-16,-13-2 14 15,0 0-4-15,-9 3-5 16,0 5 13-16,0 12-16 16,0 14 7-16,-9 8-10 15,0 6-1-15,9 0-9 16,0 26-8-16,0 19 18 15,0 11-2-15,0 4 2 16,9-3-3-16,9-6-7 16,-9-6-10-16,-9-6 10 0,9-13-11 15,-9-9 3 1,0-9 10-16,0-5-9 0,0-3 15 16,0 0 0-1,-36 0 2-15,-4-5 1 0,5-8-1 16,-5 3 0-16,9 4-2 15,31 4 2-15,0 2 0 16,0 0-1-16,0 0-15 16,40 0 9-16,17 0 4 15,19-6 1-15,13-14-4 16,-5-5 9-16,1-9-3 16,-14 0 3-16,-18-6 0 15,-13-3 0-15,-9 4 5 16,-13-1 4-16,-18 6 18 15,0 6-14-15,0 5 1 0,-9 12 8 16,-22 3-23-16,4 8-2 16,5 0 0-16,4 27-8 15,9 19 6-15,9 5 2 16,0 0 0-16,0-6-2 16,9-8 2-16,31-9 0 15,27-11-20-15,17-11-41 16,63-6-26-16,22 0-155 15,4-23-226-15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06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222 467 607 0,'0'0'258'15,"0"0"-144"-15,0 0 67 0,0 0-43 16,0 0-64-16,0 0-23 15,0 0-25 1,0-79-26-16,0 104-4 0,0 12-3 16,0 12 7-16,0-2 2 15,0 1 3-15,0 1-1 16,27-6-4-16,-9-10 0 16,13-11 0-16,4-7 1 15,5-15-1-15,18 0 1 16,9-15 0-16,-10-24 9 15,1-6-8-15,-18-9-2 16,-13-3 7-16,-9 0-6 16,-18 4 2-16,0 5-2 15,0 8 4-15,0 18 0 16,0 5-5-16,0 11 2 0,0 6-4 16,-9 0-8-16,0 6-3 15,0 27 10-15,0 10 3 16,9 2-1-16,0 0 1 15,18 6-5-15,22-2 2 16,-5-4 2-16,5-7-7 16,0-8 6-16,-13-10-14 15,-9-6 8-15,-18-11-11 16,0-3-30-16,-18 0-1 16,-49 0-34-16,-17-6-139 15,-23-25-134-15,1-3-255 16</inkml:trace>
  <inkml:trace contextRef="#ctx0" brushRef="#br0" timeOffset="290">182 0 293 0,'0'0'316'0,"0"0"-187"15,0 0-12-15,0 0-29 16,0 0-40-16,0 0-21 15,-164 22 2-15,155 13-23 16,0-3-1-16,9-2 7 16,0-8-10-16,9-4 10 15,31-7 8-15,-13-8 7 0,4-3 22 16,-14 0 3-16,15 0-9 16,-15-23 4-16,-8-8-36 15,-9-3-4-15,0 3-7 16,0 5-9-16,0 6-70 15,18 15-139-15,4 5-248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07.5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0 489 656 0,'0'0'125'0,"0"0"-61"15,0 0 71-15,0 0-29 16,0 0-23-16,0 0 3 15,134 0-16-15,-63-38-3 16,-18-7-35-16,5-9-2 16,-9-5 7-16,-18-4-21 0,-22 4-2 15,-9 5 1 1,0 11-14-16,0 10 9 0,-31 10-10 16,4 13-7-16,9 6 6 15,-13 4-10-15,4 0 0 16,-4 34 1-16,14 14-6 15,8 8 12-15,9 7-2 16,0-5-3-16,26 5 6 16,32 0-7-16,9-3 7 15,-10-4 0-15,1-9-1 16,-18-9 4-16,-13-7 0 16,-18-11 1-16,-9-9-4 15,0-5-5-15,-9-6 1 16,-49 0 1-16,-17 0 6 15,8-17-24-15,9 0-9 0,18 0-36 16,31 0-29 0,9-9-31-16,40-2-199 0,54-9-376 15</inkml:trace>
  <inkml:trace contextRef="#ctx0" brushRef="#br0" timeOffset="1111">1102 355 366 0,'0'0'316'0,"0"0"-142"16,0 0 16-16,0 0-33 16,0 0-66-16,0-173-21 15,-35 142-30-15,-5 5-3 0,0 7-7 16,13 8-23-16,-13 11-2 16,13 0-5-16,-4 14-8 15,-4 26 6-15,4 10-1 16,13 10 3-16,18 2-1 15,0-3-1-15,9-3 1 16,31-11 1-16,4-10-4 16,5-15 2-16,-9-11 2 15,-4-9 0-15,4 0 7 16,-23-4-6-16,6-21 7 16,-15-10-2-16,1-1-4 15,0-3 7-15,-9 2-6 0,0 6-1 16,0 9 15-1,0 7-15-15,0 9 8 16,0 6-10-16,0 0-1 0,0 0-1 16,0 6-15-16,0 25 16 15,22 6-6-15,-4 5 9 16,18 1-2-16,-5-8 0 16,9-5 3-16,-5-10-4 15,-4-9 1-15,-4-9 0 16,4-2 5-16,-4 0-2 15,0-7 0-15,-5-22 3 16,-5-2-2-16,1-3 4 16,-4 3 0-16,-14 5-8 15,8 7 7-15,1 7-6 16,-9 10-1-16,0 2 0 0,0 0-9 16,0 0 2-1,9 8-4-15,-9 21 9 0,9-1-2 16,0 5 4-16,4-3 0 15,-4-6 0-15,9-6 3 16,-9-8-2-16,0-6-1 16,0-4 1-16,13 0 3 15,5-4-2-15,21-21-1 16,1-2 2-16,0-3 2 16,-22 5-5-16,-9-1 1 15,4 7 4-15,-13 5-6 16,0 5 1-16,-9 4 0 15,0 5-5-15,8 0-4 0,10 0 0 16,-4 5 8-16,3 12-11 16,1 0 12-16,4-3-9 15,-4 1-5-15,-9-8 8 16,9 0-12-16,-9-5 8 16,13-2 10-16,-4 0 0 15,-1 0 3-15,6 0-3 16,3-14 0-16,5 3-1 15,-4 2 2-15,4 4-1 16,-22 2 0-16,0 3-2 16,0 0 0-16,0 0-4 15,22 0 3-15,-5 17-2 0,6-3 8 16,3 1-3 0,5-7 0-16,-4-6 3 0,4-2-2 15,0 0 0-15,-14 0 0 16,5-23 8-16,-13-2-9 15,0-9 6-15,-18-3 3 16,0 4 0-16,0-4 22 16,-27 3-9-16,-22 5-12 15,23 7-2-15,-14 8-8 16,22 14-3-16,5 0 2 16,4 36-11-16,9 13 12 15,0 5 0-15,22-3 3 0,22-4-5 16,5-10 2-1,18-14-42-15,-9-11-20 0,-10-12-51 16,-21 0-100-16,-5 0-164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09.8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369 301 576 0,'0'0'177'0,"0"0"-36"15,0 0 3-15,-27-153-7 16,5 113-43-16,4 9-42 15,-13 8-12-15,13 12-19 16,-9 5-8-16,-12 6-12 16,-1 0-1-16,4 17 0 15,-4 17 0-15,13 5-4 16,-4 10 1-16,22 2-1 16,9-3-5-16,0-6-1 15,9-11-7-15,40-8 6 16,9-12 9-16,0-8 2 15,-1-3 3-15,1-3 0 0,-22-22-3 16,-5-4 12-16,-5 2-7 16,-3-2 13-16,-23 3-1 15,0 7-15-15,0 5 10 16,0 10-3-16,0 4-9 16,0 0 0-16,0 12-21 15,0 17 21-15,0 4 0 16,0 1-4-16,35 0 2 15,14-8-3-15,18-9 4 16,8-9-2-16,-8-8 6 16,4 0-3-16,-13-13 7 0,-14-19-7 15,-13-10 11 1,-4-7 2-16,-18-8 6 0,-9 1 8 16,0 2-17-1,0 9-2-15,-9 11 6 0,-9 20-13 16,9 8-1-16,9 6-1 15,0 26-21-15,0 25 20 16,18 14-25-16,13 6-2 16,22-6 18-16,5-3-20 15,0-2 18-15,22-13 4 16,-13-1-2-16,-23-16 11 16,-4-6 0-16,-22-10 0 15,-5-8 0-15,-13-6 2 16,-22 0 12-16,-36-6 3 15,-35-16-13-15,-5-7-4 0,5 3 0 16,4 3-4-16,31 7 2 16,31-1-71-16,27 0-73 15,27 0-80-15,80 0-202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11.5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182 571 522 0,'0'0'295'15,"0"0"-172"-15,0 0 54 16,0 0-31-16,0 0-71 16,0 0-26-16,18-84-1 15,-18 84-33-15,0 0-15 16,0 12-6-16,0 27-8 16,0 15 14-16,0 8 0 15,0 0 0-15,9-8 0 16,22-9 0-16,4-13 0 15,14-12 0-15,0-12 2 0,9-8-1 16,-9-3 1-16,8-31 1 16,-12-17 11-16,4-11-4 15,-9-14 17-15,-23-13 2 16,-17-16-6-16,0-5 5 16,0 4-9-16,-17 11-10 15,-6 30 12-15,-3 26-12 16,8 19 6-16,9 15-15 15,-13 5-4-15,13 22-8 16,-18 46 4-16,-4 28 8 16,22 12-1-16,9 2 1 15,0-10-3-15,9-13-15 16,31-16-24-16,9-18-4 0,-13-13-21 16,4-17-14-16,-5-14 2 15,-4-9-38-15,-13 0 12 16,-18 0 18-16,0-18 21 15,0-16 26-15,-49-2 5 16,-9-1 26-16,5 0 8 16,4 12 1-16,9 2 1 15,31 12 39-15,9 5-1 16,0 2 6-16,9 4-20 16,58 0-21-16,31 0 41 15,4 0-4-15,-4 0-4 16,8-7 19-16,-13-11 0 0,-26 1-1 15,-27 1 9-15,-13 3-21 16,-14 0 15-16,-13 2-16 16,0-1-16-16,0-2-1 15,0 6-19-15,-13 3 1 16,-5 1-7-16,9 4-12 16,-9 0 9-16,-4 17-4 15,13 23 7-15,9 5-5 16,0 9 3-16,0-3 0 15,9-3-1-15,22-2-12 16,-4-15 9-16,-5-6-7 16,-4-8 5-16,-9-9 6 15,-9-1-1-15,0-7 3 0,0 0 2 16,-40 0-2 0,4-20-5-16,-13 2 0 0,23 4 2 15,3 9-1-15,15 1 4 16,8 4-3-16,0 0 0 15,0 0-17-15,17 0 8 16,23 0 11-16,18 0-1 16,18 0 1-16,4 0 1 15,-5-17 0-15,-17-2 4 16,0-4-2-16,-23-2 7 16,5 0 17-16,-22-7 1 15,-9-2 7-15,4-2-9 16,-13-6-13-16,0 2 10 0,-13 2-9 15,-14 8 3-15,9 12-8 16,-13 7-8-16,22 8 0 16,0 3-2-16,-13 0-8 15,5 22 6-15,-1 18 1 16,9 3 3-16,9 5 0 16,0 0-11-16,9-6 4 15,48-1-8-15,28-16 12 16,13-11-1-16,17-14 5 15,-4 0-1-15,-4-12 6 16,-32-21-5-16,-17-7 7 16,-18-16 4-16,-22-12 10 15,-9-12 8-15,-9-10-1 0,0 2-8 16,-27 12 6-16,-13 13-14 16,13 20 11-16,10 18-1 15,3 11-15-15,14 11-6 16,-8 3-2-16,8 0-15 15,-18 34 6-15,18 29 1 16,0 15 8-16,0 11 0 16,0-4-1-16,26-7-3 15,14-9-3-15,18-19-9 16,9-10 8-16,8-15-10 16,-8-12 14-16,4-13 2 15,-18 0 4-15,-4-13 1 16,-9-23 1-16,-13-13 0 15,-5-13 13-15,-13-12-6 0,-9-4 9 16,0 1 3-16,-22 7-11 16,-5 16 10-16,0 20-5 15,-4 11-1-15,22 11 5 16,1 10-19-16,8 2-2 16,-9 14-3-16,-14 43-6 15,15 27 7-15,-10 27 2 16,0 10 0-16,5 12 4 15,-5 12-3-15,9 11-1 16,0 5 0-16,0 6-5 16,9-3-4-16,-13-8-21 15,13-17-17-15,0-32-1 0,0-34-18 16,31-36 18-16,18-37 34 16,26 0 14-16,10-47 7 15,13-27-3-15,-14-15-3 16,-26-3 6-16,-36-10-6 15,-22 0-1-15,-31 6-5 16,-62 2-44-16,-23 12-41 16,-31 12-37-16,-12 9-69 15,-15 11-92-15,1 13-318 16</inkml:trace>
  <inkml:trace contextRef="#ctx0" brushRef="#br0" timeOffset="571">84 34 313 0,'0'0'223'0,"0"0"-45"15,0 0-30-15,0 0-41 16,0 0-47-16,0 0-23 16,0 0-7-16,-75 14-26 0,66 12 17 15,9 2-7 1,0-2-10-16,0-4 9 15,35-4 1-15,23-11 16 0,-9-7 28 16,9 0 9-16,-27-5 6 16,-5-17-10-16,-17-7-16 15,0 3 0-15,-9 1-15 16,0 5-17-16,0 3-3 16,0 6-12-16,0 6-1 15,-18 1-22-15,-22 4-82 16,-13 0-86-16,-5 23-175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18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758 694 516 0,'0'0'292'0,"0"0"-154"16,0 0-3-16,0 0-65 15,0 0-44-15,0 0-8 16,-31 99 7-16,13-39 1 16,0-1-18-16,-13 3-1 15,13-3 5-15,0-5-5 16,-4-6-7-16,13-12 0 16,-8-12 5-16,17-12-6 15,0-12 2-15,0 0-1 16,0 0 22-16,0-6 0 15,0-29 27-15,0-21-24 16,26-17-14-16,23-21-1 0,0-18-10 16,0 0 0-1,0 2 5-15,-14 11 1 0,-13 22-6 16,-13 27 11-16,-9 25-8 16,0 16 22-16,0 9-25 15,0 14-5-15,0 37-5 16,0 19 4-16,18 21 6 15,-9 6 0-15,9 4 6 16,4 1-9-16,-4-6 3 16,-9-5-30-16,-9-12-18 15,0-17-62-15,0-17-87 16,0-22-91-16,0-17-300 16</inkml:trace>
  <inkml:trace contextRef="#ctx0" brushRef="#br0" timeOffset="251">500 963 210 0,'0'0'149'0,"0"0"-55"16,0 0-11-16,0 0-23 16,0 0-35-16,0 0-25 15,-164-6 0-15,212 6 13 16,19 0 27-16,31 0 81 15,13 0-20-15,27-17-29 0,-5-3-32 16,-9 0-35 0,-30 4 3-16,-14 1-8 0,-36 7-17 15,-22 4-135-15,-13 4-232 16</inkml:trace>
  <inkml:trace contextRef="#ctx0" brushRef="#br0" timeOffset="872">1486 640 697 0,'0'0'159'0,"0"0"10"16,0 0-50-16,0 0-35 0,0 0-76 15,0 0 2 1,-9 65-10-16,9 6 17 0,-13 6 3 15,-5 2 6-15,1-6-21 16,8-4 3-16,9-15-8 16,0-16 5-16,0-15-6 15,0-9 1-15,0-10 0 16,0-4 9-16,0 0-2 16,-9-20 17-16,9-23 3 15,-14-14-1-15,14-7-11 16,-8-16-15-16,8-6 0 15,-9-6 0-15,9-5 4 16,0 15-4-16,0 15 0 16,0 18 4-16,0 21-8 15,0 11 4-15,9 8-3 0,22 9-2 16,13 0-8-16,14 0 8 16,0 30-4-16,-10 14-23 15,-16 10 30-15,-15 8-13 16,-17 9-5-16,0 2 14 15,-49-1-21-15,1-10-1 16,-10-9 15-16,22-16-13 16,5-11 20-16,22-12-6 15,9-5 11-15,0-7-5 16,0 1 4-16,0 2 2 16,0 1 0-16,9 0 5 15,13 2-3-15,5 1-2 0,13 3 1 16,9-3 4-16,-5 1-5 15,14 2 0-15,-9-4 0 16,0 3 7-16,9-2-7 16,-14-4 0-16,-4 3-42 15,-9-1-142-15,-13-7-128 16,-9 0-365-16</inkml:trace>
  <inkml:trace contextRef="#ctx0" brushRef="#br0" timeOffset="1271">2250 753 441 0,'0'0'263'15,"0"0"-107"-15,0 0-23 16,0 0 8-16,0 0-58 16,0 0-28-16,-115-101-39 15,97 111-10-15,0 27-8 16,-4 8 2-16,4 12 0 15,18 5-1-15,0 4 5 16,0-1-4-16,0-2 0 16,9-13 4-16,31-13-7 15,0-11 3-15,5-12 0 16,4-14 5-16,8 0-2 16,-8-9 6-16,9-31 41 0,0-11 28 15,-23-10-11-15,-4-13-26 16,-31-6-11-16,0-4 7 15,-31-3-30 1,-27 9 0-16,1 16-7 0,-1 19 3 16,5 27-7-16,4 16 1 15,18 0-24-15,4 25-14 16,9 26-63-16,18 14-56 16,0-2-91-16,18-5-204 15</inkml:trace>
  <inkml:trace contextRef="#ctx0" brushRef="#br0" timeOffset="1869">2748 768 562 0,'0'0'271'16,"0"0"-59"-16,0 0-13 16,0 0-93-16,0 0-16 15,0 0-38-15,-18-123-32 16,18 123-12-16,0 12-8 15,0 29 0-15,0 9-7 16,0 9 11-16,0-3-4 16,9 1 0-16,-9-3 6 15,0-9-8-15,9-7 2 16,4-11 0-16,-4-6-4 0,0-13 5 16,-9-8-1-1,9 0 10-15,-9 0-9 0,9-14 45 16,-9-26-7-16,9-14-37 15,-9-5 15-15,0-6-16 16,0-9 6-16,0-3-1 16,0 1 2-16,0 8-8 15,0 11 0-15,0 18 1 16,0 11-5-16,0 11 4 16,31 3-8-16,4 11 4 15,23 3-26-15,-9 0 18 16,0 28-3-16,-22 15-6 15,-5 13 20-15,-4 4-6 16,-18 5-8-16,0-1 13 16,-9-7-14-16,-31-1 12 15,4-9-6-15,-13-8-13 0,9-14 18 16,14-6-9-16,3-12 14 16,23-5-4-16,0-2 4 15,0 4 0-15,0-2 0 16,49 4 0-16,9-2 2 15,18-4-2-15,4 0 0 16,-5 0 1-16,-8 0 1 16,-1 0-4-16,-8 0-2 15,-9 0-156-15,-13 7-137 16,-5 11-292-16</inkml:trace>
  <inkml:trace contextRef="#ctx0" brushRef="#br0" timeOffset="2386">4090 561 515 0,'0'0'374'0,"0"0"-196"16,0 0 5-16,0 0-69 15,0 0-63-15,0 0-27 16,0-62-24-16,0 98-1 0,0 15-2 16,0 15 6-1,-9-2 0-15,-9-1-3 0,18-3 7 16,-9-4-8-16,-4-14 1 16,13-5 0-16,0-15-2 15,0-10 5-15,0-8-3 16,0-4 10-16,0 0-6 15,0-7 34-15,13-30 8 16,14-17-35-16,0-11 5 16,4-8-14-16,-14-9 9 15,23-9-5-15,-22 9 2 16,0 12-8-16,4 20 0 0,-13 23 0 16,0 12 1-1,-9 11 1-15,9 4-4 0,13 0-1 16,5 21-15-16,4 25 14 15,-5 14 4-15,1 13-2 16,-5 12-3-16,-4 3 5 16,-9-6-1-16,0-8-3 15,4-12-28-15,-4-14-20 16,-9-17-69-16,9-11-101 16,-9-17-154-16</inkml:trace>
  <inkml:trace contextRef="#ctx0" brushRef="#br0" timeOffset="2607">3859 830 527 0,'0'0'147'16,"0"0"-33"-16,0 0-29 15,0 0-31-15,0 0-6 16,0 0 32-16,213-14-30 15,-129 5-23-15,23 1-13 16,-23-1-14-16,5 0-42 16,-31-4-211-16,-14-5-424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28.9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49 514 312 0,'0'0'163'0,"0"0"-24"16,0 0-26-16,0 0 25 16,0 0-37-16,0 0-5 15,-49-29-14-15,49 26-40 0,0 0 13 16,0-3-27-16,26-2-24 16,72-2 13-16,53-5-14 15,71-2-3-15,45 3 5 16,31 5 6-16,-10 0-9 15,10 4-2 1,-14 5 5-16,-13 0-5 0,-22 0 0 16,-40 0 0-16,-27 0-6 15,-26 0 10-15,-32 0-4 16,-22-2 0-16,-31-5 5 16,-17 2-10-16,-14-1 5 15,-9 0 0-15,-5 5 11 0,1-8-6 16,-5 3 8-1,-13 0 6-15,0-1-16 0,0 3 29 16,-9-5-18-16,0 0 6 16,0-5 22-16,0-5-38 15,-9-7 5-15,-18-3-8 16,-30-4 9-16,-10-1-11 16,-13 0 1-16,4 2 0 15,10 6-10-15,8 8 13 16,18 3-3-16,13 3 0 15,18 1 11-15,1 6-14 16,8 0 3-16,0 1-1 16,0 4-12-16,0 0 3 15,26 0 10-15,23 12-5 16,18 22 8-16,17 8-4 0,23 1 1 16,-1 2 0-16,-12-2-6 15,-14-4 6-15,-23 1 0 16,-21-3 0-16,-36 2 2 15,0 7-7-15,-116 13-2 16,-52 12-129-16,-55 11-127 16,-16 3-319-16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32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4493 78 560 0,'0'0'129'0,"0"0"-13"16,0 0 26-16,0 0-15 16,0 0-18-16,0 0-34 0,18-20 9 15,-18 14-13-15,0-2-36 16,-9-4 1-16,-49 4-19 16,-40 4-10-16,-53 4 0 15,-49 0 2-15,-62 0-9 16,-31 18 0-16,-36 2 6 15,5 0 3-15,8-3-9 16,28 0 0-16,48-1-10 16,31-1 12-16,18 2-2 15,26-6 0-15,23 1 7 16,9-2-9-16,26-1 2 16,1 0 0-16,12 2-8 15,-3 1 14-15,12 0-6 16,19-5 0-16,26-1 4 0,31-3-3 15,9-3-1 1,0 0 0-16,0 0-3 0,0 0 3 16,0 0 0-16,0 0-2 15,0 0 10-15,0 0-8 16,0 0 0-16,0 0 4 16,0 0-3-16,0 0 2 15,0 0-3-15,0-9 0 16,18-2 3-16,-10 0-3 15,1 0 0-15,14 2 4 16,-15-5-10-16,19 2 6 16,-5-5 0-16,5 0-2 15,4 4 6-15,-4-2-4 0,-10 4 0 16,6 2 0 0,3 1-3-16,-17 2 3 0,13 0 0 15,-13 4-4-15,-9 2 9 16,0-3-5-16,0 3 0 15,0 0 6-15,0 0-11 16,0 0 5-16,0 0-3 16,0 0-3-16,0 0-6 15,-40 23 12-15,-17 10 0 16,-1 8 6-16,-9-2-7 16,-8 4 1-16,-10-2 0 15,-12 8-6-15,-1 2 8 0,4-6-2 16,19-11 0-1,35-12 4-15,22-4-12 0,18-7 8 16,45 3-14-16,61 4 6 16,41-2-25-16,31 1-73 15,-14 6-124-15,-22 5-391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1:42.6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67 800 688 0,'0'0'148'16,"0"0"-46"-16,0 0 49 16,0 0-24-16,0 0-40 15,0 0-13-15,0 0-39 16,-67-4-7-16,76-1 5 15,22 0-32-15,18-4 11 16,18-2-12-16,17-1 1 16,14 1-1-16,-5-3 2 15,5-1-2-15,-14 1 0 16,-26 0 5-16,-18 6-5 16,-22 2 0-16,-9 3 4 0,-9-3 2 15,0-2-5-15,0-3-1 16,0-6 9-16,0 0-5 15,-9-3-4-15,-31 3 0 16,13 0 1-16,-13 3-5 16,-4 2 4-16,4-1 0 15,0 4-5-15,13 0 10 16,18 3-5-16,9 5 0 16,0 1-5-16,0 0 3 15,0 0-17-15,36 0 15 16,13 7-8-16,9 13 19 15,-1 0-7-15,1 0 0 0,0 1 5 16,-9 0-8-16,-14 2 3 16,-4 0 0-16,-13 2-6 15,-9 1 3-15,-9-1 3 16,0 1 0-16,-9 2-18 16,-40 1 10-16,-8-3-62 15,12-2-72-15,-4-2-67 16,40-7-86-16,9-1-250 15</inkml:trace>
  <inkml:trace contextRef="#ctx0" brushRef="#br0" timeOffset="530">1515 539 655 0,'0'0'192'0,"0"0"-30"15,0 0-22-15,0 0-27 16,0 0-59-16,0 0-39 16,0-40-5-16,18 63-10 15,-9 20 0-15,22 10 23 16,-22 10-14-16,0-1 15 16,9-3-7-16,-18-8-14 15,13-9 17-15,-4-7-20 16,-9-15 0-16,9-6 12 0,-9-13-6 15,0 4-4 1,0-5 27-16,0 0-1 0,0 0 28 16,0-32-20-16,-9-16-23 15,-13-14-2-15,-5-15-4 16,9-2-5-16,-4-8-2 16,-5 1 5-1,18 2-8-15,-13 4 3 0,13 15 0 16,9 14-8-16,0 17 11 15,0 20-3-15,0 6 0 16,0 8-21-16,23 0 15 16,21 0-21-16,36 5 8 15,4 30 14-15,1 7-13 16,4 6 5-16,-23 0 10 16,-8 0-13-16,-40-5 11 0,-9-4-19 15,-9-2-16 1,-27-3-1-16,-48 0-18 0,-14-4-38 15,-5 2-19-15,23-3-100 16,36-7-67-16,17 1-285 16</inkml:trace>
  <inkml:trace contextRef="#ctx0" brushRef="#br0" timeOffset="3994">2626 819 87 0,'0'0'487'16,"0"0"-359"-16,0 0 31 16,0 0-39-16,0 0-30 15,0 0-12-15,-49-119-31 16,23 105-13-16,3 3-2 15,6 3-22-15,-10 4 3 16,-4 4-13-16,-9 0-8 16,4 15 6-16,-4 19-2 15,5 5 4-15,-5 6-6 16,31-2 6-16,0-5 0 0,9-5-1 16,0-8-9-1,18-8 9-15,22-8-8 0,-5-5 9 16,5-4 12-16,-13 0-11 15,4 0 10-15,-13-4 16 16,0-13-2-16,-5-3 14 16,-4 6-9-16,0-1-11 15,-9 10 6-15,0 2-19 16,0 3 6-16,0 0-12 16,17 0-17-16,-8 6 9 15,22 16-1-15,-4 7 9 16,22 0-2-16,9-5 2 0,-1-3 0 15,10-10-1 1,-9-6 10-16,0-5-9 0,-1 0 1 16,-8-8 2-16,-4-23 10 15,4-12-13-15,-1-14 5 16,1-14 9-16,-13-10-10 16,-5-9 9-16,-22 2 1 15,0 6-13-15,-9 10 20 16,0 16-13-16,-9 11 0 15,-9 11 10-15,-4 11-13 16,13 12-5-16,0 8 0 16,9 3 0-16,-9 0-4 15,0 23-11-15,0 28 7 16,-13 16-4-16,4 13 17 16,18 2-5-16,0-2 0 0,0-4 2 15,0-11-10 1,49-9 4-16,-4-11-3 0,26-14 1 15,4-7 4-15,1-16 2 16,-10-8 0-16,10 0 7 16,-9 0-5-16,-18-8-2 15,-18-16 0-15,-5-1 13 16,5-3-8-16,-13 0 0 16,-9 2 2-16,0 6-2 15,13 9 3-15,-22 8-8 16,0 3-4-16,9 0 1 15,-9 0-15-15,9 28 9 0,9 13 3 16,13 4 7-16,-13 2-2 16,-1-4 1-16,23-4 0 15,-13-4-8-15,13-13 8 16,-9-8 0-16,5-11 0 16,-5-3 6-16,-5 0-2 15,5-17 2-15,-4-14-4 16,-9-3 9-16,13 1-11 15,-13 1 0-15,-9 7 1 16,0 4 3-16,4 13-4 16,-13 6 0-16,9 2-10 15,-9 0 8-15,9 0-12 16,0 2 7-16,-1 12 0 16,10 1-3-16,-5-4 5 15,5-2 4-15,-9-4-1 0,0-5-4 16,0 0 6-16,4 0 0 15,5 0 1-15,0 0 5 16,4-5-6-16,5-9 1 16,-10-4 7-16,15 4-7 15,-24 0-1-15,10 8 0 16,-9 1-7-16,4 5 7 16,-4 0-1-16,0 0-1 15,0 0-12-15,18 2 12 16,-5 12-9-16,-13 4-12 0,17-5 23 15,-3 2-22 1,-6-6 22-16,10-1-4 0,4-8 8 16,-4 0-4-16,22 0 0 15,-9 0 1-15,-5-20 5 16,5-3-4-16,0-2-2 16,-4-1 1-16,4 1 6 15,-14 3-7-15,6 7 0 16,-6 7 0-16,-17 6-8 15,4 2 6-15,-4 0-3 16,-9 0 2-16,9 0-8 16,0 13 11-16,0 1-2 15,-9-6-8-15,9-2 4 16,4 0 4-16,-13-6 2 16,0 0 2-16,0 0 4 0,0 0-2 15,0 0 11-15,0-8-12 16,0-18 8-16,0 3-11 15,0-2 0-15,0 3 7 16,-22 4-7-16,-5 7-4 16,-4 5 4-16,5 6-14 15,-14 0 13-15,13 26-5 16,-13 15 6-16,22 2-8 16,9 1 6-16,9-5 2 15,0-2 0-15,0-9-6 16,18-11 4-16,22-5-1 15,-13-10 3-15,13-2 1 16,4 0 3-16,5-17-1 0,0-19 4 16,0-10-3-16,-14-13 13 15,-13-10-4-15,-4-7 7 16,-18-6 10-16,0 2-13 16,0 4-5-16,0 11 6 15,-9 14-16-15,-8 16 16 16,3 17-18-16,5 12 4 15,9 6-8-15,-9 0-2 16,9 14-10-16,-8 31 6 16,8 18 8-16,0 10 2 15,0 9 0-15,0-2-1 16,8-7-7-16,24-9 4 16,3-21-6-16,14-5 8 15,-9-16-10-15,18-11 12 0,-1-8 0 16,-3-3 3-16,17 0 0 15,-18-20-3-15,-4-11 0 16,0-5 6-16,0-7 1 16,-14-5-7-16,-4 6 0 15,-13 5 6-15,-9 14-5 16,4 15-1-16,-13 8-2 16,9 0-3-16,-9 0-11 15,9 8 5-15,0 12 9 16,0-1 2-16,0-1-4 15,0-7 4-15,4-5 0 16,-13-4-3-16,0-2 8 0,0 0-5 16,0 0 9-16,0 0-8 15,0 0 17-15,0 0-11 16,0 0-7-16,0-11 7 16,0 3-4-16,0 2-3 15,0 6 0-15,0 0 0 16,0 0-4-16,0 0 0 15,9 0-14-15,9 17 17 16,-1 11-7-16,15 3 8 16,-15 5-1-16,1-6 5 15,-5-2-6-15,-4 1 2 16,9-4 0-16,-9-5-4 16,-9-4 4-16,9-5 0 0,-9-4-2 15,0-7 0 1,0 0 1-16,0 0 1 0,0 0-8 15,0 0 1-15,0 0 8 16,0-3-1-16,0-14 5 16,0-1 2-16,0-1-7 15,0-7 0-15,13-2 0 16,14-2-8-16,13-2 8 16,4 3-2-16,5 1-9 15,9 0 12-15,-18 6-1 16,9 4 0-16,-23 4 4 15,-8 3-8-15,13 5 4 0,-22 4 0 16,-9-2-5 0,0 4 6-16,0 0-1 0,0 0 0 15,0 0-1-15,0 0-9 16,0 0 6-16,0 0-4 16,9 0 4-16,-9 21 0 15,0 3 4-15,0 5 0 16,0 5 0-16,0 3-1 15,0-6 1-15,0-6 0 16,0-2-4-16,9-8 5 16,0-4-1-16,22-5 0 15,9-5 6-15,4-1-3 16,14 0-3-16,0 0 2 16,-9-13 9-16,-9-12-9 15,-14-10 9-15,1-7 10 0,-27-4-9 16,0-7 22-16,0 5-15 15,-9 8-19-15,-18 7 12 16,-13 9-12-16,5 11 0 16,-5 8-7-16,-9 5-4 15,14 0 11-15,-14 30-2 16,0 12-5-16,9 6 1 16,22 3 3-16,9-6 2 15,9-8-5-15,0-1-7 16,27-11 11-16,22-7 2 15,8-11 0-15,19-7-5 16,-9 0 5-16,4-4 0 0,-18-21 7 16,5-3-1-16,-9-9-6 15,-18 0 7-15,-5 0 0 16,-8 4 3-16,4 7-6 16,-22 11-3-16,9 10 0 15,-9 5-1-15,9 0-1 16,0 0-7-16,13 14-2 15,-4 13 2-15,-9 3 8 16,0 1 0-16,0-3-7 16,-9-2 9-16,9-1-2 15,4-5 0-15,-4-3 7 16,9-6-8-16,-10-5 1 16,15-3 0-16,-6-3 5 0,10 0-1 15,4 0 0-15,5-11-1 16,-5-6 5-16,-5-6-4 15,6 3-4-15,-15 3 2 16,1 3-1-16,-5 8-1 16,-13 4 0-16,9 2-1 15,0 0-14-15,-9 2 12 16,18 18-2-16,-9 3-2 16,4 2 0-16,-13-5 6 15,9-6 1-15,0-3-4 16,-9-5 10-16,0-6-6 15,9 0 0-15,-9 0 3 0,9 0 1 16,9 0 2-16,4-11-6 16,4-9 2-16,5 0 4 15,-4 3-6-15,-5-3 0 16,-4 9 5-16,-9 5-10 16,9 4 5-16,-18 2-4 15,22 0-2-15,-4 0-5 16,0 11 8-16,4 6 2 15,4 0-20-15,1 0 14 16,-5-6-17-16,5-2 18 16,4-9-3-16,-4 0 17 15,4 0-8-15,-5-9 7 16,14-19-3-16,-13-6 6 0,-5-9-9 16,-13 0 3-16,-9 4 21 15,0 0-24-15,0 8 13 16,-9 5-6-16,-22 9 1 15,13 10-15-15,-13 7 6 16,5 0-13-16,-14 24 11 16,4 19-7-16,-4 5 9 15,22 8-1-15,18 1-11 16,0-3 8-16,67-6-22 16,9-11-12-16,39-12-34 15,-8-14-48-15,4-8-71 16,-22-3-56-16,-54-8-379 15</inkml:trace>
  <inkml:trace contextRef="#ctx0" brushRef="#br0" timeOffset="4741">3728 180 569 0,'0'0'134'0,"0"0"-4"16,0 0 7-16,0 0-48 15,0 0-12-15,0 0-30 16,0 0-31-16,-49-55-7 16,40 55-9-16,9 12-3 15,-9 8-5-15,9 3 5 16,0-3 3-16,0-4 1 0,18-1 7 16,9-9 9-1,13-4 5-15,0-2 11 0,-5 0 30 16,5 0-31-16,0-18 12 15,-13-3 5-15,-18-5-25 16,13-3 12-16,-13-2-13 16,-9 3-19-16,0 4 11 15,0 3-15-15,-31 4-6 16,4 6-1-16,-31 5-40 16,1 6-20-16,-1 0-98 15,-9 29-96-15,27 10-193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00.2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 1521 779 0,'0'0'87'0,"0"0"5"16,0 0 7-16,0 0 18 15,0 0-7-15,0 0-59 16,0 0 3-16,0-17-26 16,0 17-12-16,0 0-10 15,0 8-1-15,0 26-5 16,0 14 2-16,0 6 4 0,0 5 5 16,0-4-3-1,0-5-4-15,-9-4 8 0,1-13-6 16,8-4-6-1,0-15 0-15,0-8 6 0,0-6-2 16,0 0-2-16,0 0-1 16,0-9 22-16,0-22 11 15,0-18-3-15,0-14-16 16,0-18-13-16,0-7 8 16,0 6-10-16,0 6 0 15,0 23 0-15,-9 12 4 16,9 22-4-16,-9 11 3 15,9 8 6-15,0 0-12 16,0 0 3-16,0 0-12 16,0 0 12-16,0 14-21 0,0 19 12 15,18 16 6-15,8 5 4 16,5-3-1-16,-4-6 0 16,-5-12 0-16,5-7-6 15,-18-11 6-15,13-13-1 16,-13-2-2-16,0 0-1 15,8 0 4-15,1-14 0 16,13-15 1-16,-4 2 6 16,-5-8-7-16,5 4 0 15,-5 5 2-15,-22 12 6 0,9 6-8 16,-9 8 0 0,0 0-14-16,9 0 13 0,0 12-17 15,8 16 14-15,6 9-2 16,-6 5 8-16,1-5-2 15,13-3 0-15,-22-3 1 16,9-9-7-16,-9 4-13 16,-9-9-39-16,0-3-6 15,0-3-63-15,0-7-65 16,0-4-50-16,0 2-45 16</inkml:trace>
  <inkml:trace contextRef="#ctx0" brushRef="#br0" timeOffset="576">946 1395 488 0,'0'0'280'16,"0"0"-140"-16,0 0-8 15,0 0 17-15,0 0-58 16,0 0-48-16,0-59-18 15,0 59-24-15,0 0-2 16,0 23-18-16,0 13 17 16,0 8 0-16,0 1 4 15,0 0-2-15,0-2 3 16,0-6 1-16,0-9 1 16,0-3-5-16,0-8 1 0,0-8 0 15,0-5-1-15,0-4 0 16,0 0 15-16,0 0-14 15,0 0 17-15,0-16 7 16,9-12 11-16,9-15 1 16,4-7-23-16,-4-10-11 15,13-2 8-15,-13 2-5 16,8 9-6-16,-17 14 0 16,4 21 8-16,-13 7-7 15,0 9-1-15,0 0 0 16,9 0-5-16,0 0-11 15,9 31 0-15,4 18 15 16,5 10-4-16,-9 6 3 16,13-3 2-16,-13-6 0 0,-1-7-4 15,5-10 6-15,-4-7-4 16,0-10 1-16,-5-8-43 16,-4-8 7-16,0-3-48 15,-9-3-46-15,0 0-4 16,0 0-53-16,-18 0-98 15,-13 0-155-15</inkml:trace>
  <inkml:trace contextRef="#ctx0" brushRef="#br0" timeOffset="778">906 1692 87 0,'0'0'227'0,"0"0"-79"16,0 0-22-16,0 0-26 0,0 0-11 15,0 0-19-15,0 0-36 16,-151-16-19-16,160 16-6 15,49 0-2-15,8 0 33 16,10 0 25-16,30-2-8 16,-8-12-3-16,4-1-47 15,-13 1-7-15,-4 0 0 16,-28 6-23-16,-17 4-84 16,-22 4-65-16,-9 0-112 15</inkml:trace>
  <inkml:trace contextRef="#ctx0" brushRef="#br0" timeOffset="1118">1817 1404 638 0,'0'0'233'0,"0"0"-40"0,0 0-51 15,0 0-56-15,0 0-36 16,0 0-37-16,0-17-3 16,0 17-10-16,0 0-11 15,0 26 8-15,0 11-2 16,0 8 5-16,0 4 2 0,0 1 4 16,-18-5-2-1,18-2-4-15,0-6 0 0,0-6 2 16,0-6-2-16,27-5 0 15,22-9 2-15,-1-8 4 16,19-3-2-16,9 0-4 16,-10-20-31-16,14-11-38 15,-13-3-80-15,0 2-77 16,-19 5-94-16</inkml:trace>
  <inkml:trace contextRef="#ctx0" brushRef="#br0" timeOffset="1867">2670 1436 519 0,'0'0'231'0,"0"0"-59"0,0 0-36 15,0 0-40-15,0 0-35 16,0 0-21-16,0-28-28 15,0 28-12-15,0 5-8 16,0 23 5-16,0 12 3 16,0 0 2-16,0 1-2 15,0 2 0-15,0 0 1 16,0-3 5-16,-9-4-6 16,9-4 0-16,0-8 7 0,0-9-6 15,0-7-1-15,0-5 0 16,0-3 12-16,0 0-6 15,0 0 66-15,0-17 15 16,18-20-41-16,0-13-4 16,13-10-33-16,-5-8-8 15,14-2 6-15,-9-4-4 16,-4 3-3-16,-9 9 0 16,-9 19 8-16,4 15-6 15,-13 17-2-15,0 8 0 16,0 3-8-16,9 0 3 15,0 22-12-15,9 29 0 16,13 26 13-16,-5 11 4 16,-17-1 0-16,0-5 0 15,-9-5-6-15,0-15 6 0,0-8-14 16,0-17-1-16,13-11-37 16,5-15-12-16,-9-11-28 15,0 0-20-15,-9-6 38 16,0-16-25-16,0-3-6 15,-9 1 4-15,-40 3-97 16,-9 3-27-16,-17 6 41 16,-18 6 113-16,4 4 71 15,22 2 45-15,9 0 25 16,32 0 16-16,17 0 31 0,9-3-9 16,0 0-15-1,0 3-6-15,0-2-10 0,35 2-44 16,14-7 8-16,18 5 50 15,17-7-25-15,5 2-30 16,4-3-22-16,14-1-12 16,-9 0 3-16,-5-4-5 15,5 1-80-15,-14 3-154 16,-17 3-393-16</inkml:trace>
  <inkml:trace contextRef="#ctx0" brushRef="#br0" timeOffset="2464">3923 1387 714 0,'0'0'167'16,"0"0"-3"-16,0 0-24 16,0 0-67-16,0 0-25 0,0 0-12 15,-9-30-36 1,9 30 1-16,0 0-1 0,0 28-16 15,0 11 5-15,0 10 16 16,22-1-5-16,5-3 0 16,13-6 7-16,4-13-3 15,5-12-4-15,0-8 0 16,0-6 11-16,0 0-5 16,-5-20-1-16,14-11 4 15,-18 0-8-15,-14-9 36 16,-3 6-3-16,-6-6-20 15,-17 3 23-15,0 6-24 0,0 6 6 16,0 8 10-16,0 12-22 16,0 5 15-1,0 0-22-15,-17 0-10 0,8 27 5 16,-13 30-7-16,-5 17 12 16,-4 6 0-16,22-4 7 15,-9 0-7-15,9-3 0 16,0-1 1-16,-4-7-9 15,4-11 0-15,0-12-66 16,-8-11-46-16,8-12-120 16,-5-15-214-16</inkml:trace>
  <inkml:trace contextRef="#ctx0" brushRef="#br0" timeOffset="2980">4998 1562 733 0,'0'0'252'16,"0"0"-70"-16,0 0-21 16,0 0-98-16,0 0-32 15,0 0-31-15,0-18-12 16,0 46 11-16,0 9 1 15,-9 2 0-15,0 6 3 0,-4 0 0 16,4-3-3-16,9-4 0 16,0-7 8-16,0-11-8 15,0-13 0-15,0-3 0 16,0-4 9-16,0 0-8 16,0-17 18-16,22-25 3 15,5-15-17-15,13-14 5 16,-5-7-10-16,5-11 0 15,0-1 1-15,-13-1 1 16,0 3-2-16,-5 15 2 16,-13 19 4-16,-9 20-3 15,0 22-3-15,0 12-2 16,9 4 0-16,8 49-26 16,14 27 28-16,-4 13-5 15,13 1 13-15,-22-11-10 0,13-12 2 16,-13-10-12-16,0-10 8 15,4-15-36-15,-5-8 2 16,-8-8-4-16,0-8-61 16,0-9-63-16,4-3-82 15,-4 0-168-15</inkml:trace>
  <inkml:trace contextRef="#ctx0" brushRef="#br0" timeOffset="3213">4785 1705 461 0,'0'0'145'15,"0"0"-43"-15,0 0-39 16,0 0 5-16,0 0 55 16,213 0-38-16,-129 0-30 15,23-3-19-15,8-14-26 16,10 0-1-16,8-3-9 15,0 0-72-15,-26 1-143 16,-31-1-266-16</inkml:trace>
  <inkml:trace contextRef="#ctx0" brushRef="#br0" timeOffset="3676">6655 1336 382 0,'0'0'356'0,"0"0"-194"0,0 0 19 16,0 0-41-16,0 0-39 15,0 0-43-15,18-76-6 16,-18 76-29-16,0 0-11 16,0 0-10-16,0 0-2 15,0 0-3-15,0 25-5 16,0 15 8-16,-18 14-2 15,9 3 2-15,-4 2 0 16,13 1-3-16,0-6 6 16,0-7-3-16,13-7 0 15,23-9 5-15,21-11-6 16,10-9 1-16,13-11 0 16,-4 0-3-16,8-14-15 0,14-20-34 15,-23 0-66 1,-8 0-92-16,-9 7-87 0,-32 4-333 15</inkml:trace>
  <inkml:trace contextRef="#ctx0" brushRef="#br0" timeOffset="4397">7641 1297 617 0,'0'0'218'0,"0"0"-37"16,0 0-39-16,0 0-25 15,0 0-57-15,0 0-31 16,0-22-12-16,0 32-17 16,0 27 0-16,-9 14-1 15,-13 3 4-15,13-3 5 16,0-6-8-16,1-6 0 16,8-7 1-16,0-15 2 15,-9-5-3-15,9-10 3 16,0-2 4-16,0 0 5 0,0 0 16 15,0-22 21-15,9-19-8 16,17-9-40-16,5-14 5 16,5-13-3-16,4-5 3 15,-9 2-6 1,-4 5 0-16,-1 9 7 0,-3 16-11 16,-6 15 4-16,-8 17 0 15,-9 18-2-15,9 0-7 16,-9 27-5-16,22 32-1 15,-13 24 12-15,-9 4-2 16,9-3 5-16,-9-4 0 16,9-12-3-16,0-15 3 15,4-13-2-15,5-12-18 0,-9-10-66 16,9-13-48 0,4-5-80-16,-4 0-44 0,-10-8-116 15</inkml:trace>
  <inkml:trace contextRef="#ctx0" brushRef="#br0" timeOffset="5189">7401 1430 340 0,'0'0'163'16,"0"0"-42"-16,0 0-22 15,0 0-59-15,0 0-5 16,0 0 11-16,174-14 12 15,-72 1 12-15,5 0-27 16,-1 2-18-16,1-1 8 0,-23 7-17 16,-17-3 4-16,-1-4 1 15,-8-2-18-15,0-6 9 16,0 1-12-16,-18-1 4 16,-14 3 3-16,-8 5-5 15,-5 2 3-15,-13-5 66 16,0 4-6-16,0 2-4 15,0-5-10-15,0 8-25 16,0-3 17-16,0 7-28 16,0 2-2-16,0 0 2 15,0 0-14-15,0 0-2 16,0 0-7-16,0 28-1 0,0 12 4 16,0 8 5-16,0 3 0 15,0-3-1-15,0-6 4 16,0-4-3-16,0-16 0 15,0-5 7-15,0-11-9 16,0-6 2-16,0 0 0 16,0 0 16-16,9 0-13 15,0-20 12-15,18-23-4 16,4-8-7-16,-13-8 6 16,0-9-10-16,4 3 2 15,-4 1 4-15,-18 9-1 16,8 18-5-16,-8 18 12 15,0 10-11-15,0 9 6 16,0 0-7-16,0 14-27 0,9 28 20 16,5 15 1-16,-5 0 6 15,8-9 0-15,-8-9 8 16,9-13-13-16,4-9 5 16,-4-11 0-16,0-6-8 15,4 0 14-15,5 0-6 16,13-17 7-16,-5-15-3 15,14-5 1-15,9-2-5 16,-18-6 5-16,9 0-5 16,-14 5 1-16,-4 14-1 15,-22 12 1-15,-9 14-1 16,9 0-2-16,-9 17-18 16,9 31 8-16,-9 14 7 0,0 12 5 15,0-3 0-15,0-1-5 16,0-1-20-16,0-7-96 15,0-8-144-15,18-9-299 16</inkml:trace>
  <inkml:trace contextRef="#ctx0" brushRef="#br0" timeOffset="10410">408 904 567 0,'0'0'145'0,"0"0"-69"16,0 0-26-16,0 0 0 0,0 0 25 15,0 0-28-15,0 0 1 16,165 0 11-16,-41-4-14 15,27-4 17-15,45-3-38 16,22-7-8-16,30-4 14 16,23-6-27-16,23-6 3 15,25-3-6-15,-3-2 6 16,8 2 0-16,-17-4-6 16,-10 2 0-16,-30 3 1 15,0-4 5-15,-14 3-6 16,-18 3 0-16,-13 1 5 15,-31 1-10-15,-8 7 5 0,-10 4 0 16,-9 12-3 0,-4-4 4-16,-4 7-1 0,4 4 0 15,-14-1 7-15,-12 3-9 16,-10-2 2-16,-9 2 0 16,-21 0-2-16,-14 0 4 15,-5 0-2-15,-26 0 0 16,-4 0 5-16,-6 0-6 15,-12 0 1-15,-5 0 0 16,5 0-1-16,13 0 1 16,-4 0 0-16,12 0-1 15,1 0 7-15,9 0-6 16,-18 0 0-16,-4-4 2 0,4 2-3 16,-14-2 1-1,5-2 0-15,-4 4-1 0,-5-1 3 16,-4 3-2-16,0 0 0 15,-1 0 3-15,6 0-9 16,-6 0 6-16,1 0 0 16,-4 0-4-16,-6 0 8 15,1 0-4-15,-9 0 0 16,0 0 7-16,0 0 2 16,0 0 16-16,0-8 1 15,0-10 11-15,-40-4-36 16,-9-7-1-16,-17 1 0 15,-1-1-1-15,-8 4-2 16,17 3 3-16,9-2 0 0,14 3 3 16,-5 4-2-16,13 0-1 15,5 11 0-15,13 0 7 16,9 6-13-16,0 0 6 16,0 0-14-16,0 0 12 15,0 0-17-15,9 17 19 16,22 3-1-16,4 5 7 15,23 4-4-15,0 5-2 16,8 0 1-16,-8 6-6 16,0-3 5-16,-18-1 0 15,-22 1 0-15,-9-3 0 16,-9-3-1-16,0 1 1 16,-36-1-11-16,-44-1 11 0,-31 5-50 15,-27 1-159-15,5 4-170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37.5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433 394 379 0,'0'0'206'0,"0"0"-53"16,0 0 2-16,0 0-24 0,0 0-35 15,0 0-1-15,0 0-44 16,40-168-12-16,-40 126 18 15,0 3-36-15,-9 2 11 16,-13 6-13-16,-5 8-18 16,0 9 12-16,-4 5-13 15,5 9-8-15,-14 0 6 16,-9 18-15-16,13 27 17 16,-13 11 0-16,31 13-19 15,5 1 18-15,13 1-22 16,31-1 1-16,27-7 16 15,18-7-21-15,-1-5 13 0,1-6 3 16,4 1 1 0,-14-1 4-16,-8-5 5 0,-9-1-5 15,-31-2-1-15,-10-2 3 16,-8-4-1-16,0 0 0 16,-17-2-5-16,-50-7 10 15,-31-6 2-15,1-7 4 16,-6-6-6-16,-3-3-15 15,21 0-50-15,5-5-1 16,36-22-28-16,31-17 4 16,13-26-2-16,80-19-186 15</inkml:trace>
  <inkml:trace contextRef="#ctx0" brushRef="#br0" timeOffset="1673">1152 90 784 0,'0'0'140'0,"0"0"-43"16,0 0 39-16,0 0-47 16,0 0-45-16,0 0-28 15,-66 12-16-15,66 39 0 16,0 22 1-16,0 12 6 0,0 6-2 15,0 0-5-15,0 1 0 16,0 0 2-16,0-7 6 16,0-10-8-16,9-20 0 15,0-18 5-15,-9-17-12 16,0-9 7-16,8-11 0 16,-8 0-6-16,14 0 12 15,-5-37 6-15,-9-14-9 16,0-8 5-16,0-4-6 15,-23 7-2-15,-21 2 0 16,-14 12-8-16,9 5 3 16,-8 11 5-16,17 9 0 15,22 6-4-15,9 8 0 16,0 1-5-16,9 2 1 16,0 0 1-16,0 0-12 0,27 2 9 15,22 18 9-15,17-6-10 16,1-3 11-16,0-5 0 15,-1-3 3-15,1-3 0 16,-9 0-3-16,-10 0 0 16,-16 0 2-16,-24 0 7 15,1 0-9-15,-9 0 0 16,0 9 1-16,9 4-6 16,0 10 3-16,13 12 2 15,-4 4-2-15,9 6 7 16,4 3-5-16,-13-5 0 15,-1-4 8-15,6-4-12 0,-15-10 4 16,1-5 0-16,-9-9-4 16,0-5 4-16,0-6 0 15,-26 0 8-15,-14 0-6 16,0-9 7-16,4-19-9 16,14-6 0-16,13-7-5 15,9-12 4-15,0-3-5 16,31 0 4-16,36 7-3 15,-9 6 4-15,-14 12 1 16,5 9 0-16,-18 7-6 16,-4 10 6-16,4 5 0 15,-13 0-4-15,8 0-6 16,-4 20 10-16,5 6 0 0,-5 1-3 16,-4 4 0-16,-9 1 3 15,0-1 0-15,0-5-6 16,0-4 13-16,4-5-7 15,-4-8 0-15,-9-3 4 16,9-6-3-16,-9 0 0 16,17 0 2-16,6-6 22 15,3-23-21-15,-8-4 21 16,13-4-5-16,-13 5-18 16,0 9 13-16,-5 9-15 15,-4 9 1-15,0 5-5 16,9 0-6-16,-10 0 1 0,24 18 5 15,-24 4-8 1,19 1 12-16,-5-1 0 0,-13-5 1 16,9-6-2-16,-9-5 1 15,4-3 0-15,-4-3 5 16,0 0 0-16,0 0 0 16,18 0 1-16,-5-20-2 15,4-6 3-15,14-2-7 16,0 3 0-16,-13 7-2 15,-9 7 8-15,-18 5-6 16,9 6 0-16,4 0-10 16,-4 0 8-16,9 0-10 15,13 21 10-15,-5 1-6 16,14 3 3-16,-4-5 5 16,4-3 0-16,-13-4-9 0,13-8 7 15,-23-5 0-15,14 0 2 16,-4 0 3-16,-5-18 3 15,5-12-5-15,-9-8 2 16,-9-4 3-16,-9-4 1 16,0 4 1-16,0 2-4 15,-9 9 17-15,-18 11-20 16,-4 15 1-16,13 5-2 16,-8 0-11-16,-6 34 10 15,15 6 0-15,8 5-9 16,9-3 7-16,0-10-16 15,26-10-16-15,14-11 26 0,-4-5-16 16,13-6 19 0,-9 0 4-16,-13-3 4 0,-5-11 2 15,-13-3-3-15,-1 0 3 16,-8 0 34-16,0 6-17 16,0 2 6-16,0 9-13 15,0 0-11-15,0 0-6 16,-8 31-7-16,-15 29 10 15,6 19-6-15,8 26 9 16,9 14-3-16,0 10 0 16,18 10 8-16,30-6-8 15,-8-2 0-15,5-10 1 16,-14-12 1-16,-22-25-2 16,0-21 0-16,-9-30 3 15,0-13 2-15,-18-14-2 0,-31-6 43 16,-18 0-22-16,-30-8-4 15,12-26-20-15,1-11 0 16,-5-8 3-16,22-8-1 16,18-7-4-16,23-11-5 15,26-9-72-15,18-1-13 16,57 1-79-16,-4 5-33 16,5 12 14-16,-27 3-126 15</inkml:trace>
  <inkml:trace contextRef="#ctx0" brushRef="#br0" timeOffset="2158">1441 193 224 0,'0'0'113'0,"0"0"-87"0,0 0 3 15,0 0-14-15,0 0 4 16,0 0-4-16,9 62 0 15,-9-59 29-15,0-3-4 16,9 0 23-16,0 0 37 16,0 0-22-16,22-8-7 15,4-18-11-15,-4-5-12 16,5-3 35-16,-14 0-11 16,-13 3-18-16,-9 2 17 15,0 9-50-15,0 1-2 16,0 5-9-16,-31 5-8 15,13 6-4-15,-8 3-3 0,3 0-19 16,-12 0 23-16,13 20-44 16,-5 17-129-16,9 11-99 15,18-6-388-15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11.9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7699 0 356 0,'0'0'214'0,"0"0"-129"0,0 0 22 15,0 0 8-15,0 0-22 16,0 0-3-16,-160 30-28 16,62-23-13-16,-44 4 8 15,-31-2-24-15,-18 0-5 16,-9-4-4-16,-13 4-21 16,-5-3 18-16,-4 0-21 15,0 4 3-15,22 2-7 16,-9 2 11-16,5 0-7 15,4 3 0-15,-9-2 6 16,-40 0-5-16,-49 6-1 16,-57 5 1-16,-36 2-3 15,-31-3 2-15,27 1 0 16,13-4-1-16,48-5 7 16,37-5-8-16,57-3 2 0,67-7 0 15,39-2 2 1,28 0 3-16,39 0-5 0,0 0 0 15,10 0 8-15,21 0-8 16,-4 0 0-16,0 0 0 16,22 0 9-16,-8 0-5 15,3 0-1-15,6 0 3 16,-1 0-1-16,-13 0-4 16,4 0-1-16,-4 0 0 15,-5 0-6-15,-4 0 3 16,-17 0 3-16,8 0-1 15,4 12 3-15,-3-4-2 0,8 0 0 16,22-2 0 0,9-2-3-16,0-4 3 0,9 0 0 15,0 0-1-15,0 0 10 16,0 0-9-16,0 0 0 16,0 0 6-16,0 0 1 15,0-4-7-15,0-16 0 16,18-9-6-16,17-10 7 15,14-6-1-15,9 0 0 16,9 1 5-16,-19 9-10 16,10 9 5-16,-31 9 0 15,-5 7-3-15,-4 2 3 16,-9 7 0-16,-9-3 0 16,9 4 6-16,-9 0-16 15,13 0 10-15,-13 0 0 0,0 0-9 16,0 0 6-16,0 0 3 15,0 0 0-15,0 9-16 16,-49 33 16-16,-40 15 0 16,-26 11 3-16,4 2 39 15,4-10-32-15,32-14 4 16,26-8-12-16,18-12 10 16,13-3-12-16,18-11 0 15,0-2-1-15,0 5-9 16,66-1 12-16,68 0-2 0,70-5 5 15,54-9-5 1,-9 0-19-16,-41 8-81 0,-74 18-111 16,-63 5-156-16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36.6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151 361 556 0,'0'0'109'0,"0"0"14"0,0 0-27 15,0 0-26-15,0 0 17 16,0 0-58-16,-151-82-27 15,196 85-2-15,26 26 6 16,13 8 3-16,1 2-9 16,-5 4 8-16,-14-5-12 15,-17-3 4-15,-40-7 0 16,-9-2-6-16,0-9 6 16,0-3 0-16,-40-6 0 15,13-8-14-15,-4 0 9 16,22 0 3-16,9-22 2 15,0-13-8-15,0-9 5 16,18-8 3-16,22-4 0 0,9-6 9 16,-5 2-13-16,-4 10 4 15,-8 7 0-15,-15 14 3 16,-8 9 4-16,-9 9-7 16,0 3 16-16,0 5-15 15,0 3 29-15,0 0-30 16,0 0 3-16,0 0-8 15,-9 11 8-15,-8 23-3 16,3 9 0-16,14 5 9 16,0 3-14-16,0-1 5 15,0-7 0-15,31-6-5 16,-4-9 11-16,22-11-6 16,-9-12 0-16,4-5 11 15,-4 0-6-15,0 0-2 0,-13-16 1 16,13-11 19-1,-22-5-10-15,-1-2 4 0,6-3 15 16,-14-3-28-16,-1 6 30 16,-8 3-11-16,0 11-21 15,0 9 21-15,0 6-23 16,0 5 0-16,0 0-3 16,0 0-12-16,0 22 15 15,0 17 0-15,0 7 5 16,0 8-10-16,9-3 5 15,13-12 0-15,5-4-7 16,0-10 3-16,-5-11 3 16,-4-12 0-16,0-2 2 0,4 0-3 15,4-22 2-15,-8-14 0 16,4-10 0-16,-4-4 8 16,-18-2-8-16,0 4 0 15,0 3 9-15,0 10-8 16,-9 10-1-16,-8 12 0 15,3 5-7-15,5 8 4 16,0 0 3-16,9 21-2 16,-8 16 4-16,8 11-7 15,0 6 5-15,8-4 0 16,32-4-5-16,-4-9 6 16,13-12-1-16,0-8 0 0,0-12 8 15,8-5-9-15,-21 0 1 16,13-18 0-16,-18-14 5 15,-5-2 0-15,-8-6-5 16,-18-5 0-16,0 0 13 16,0 6-11-16,0 5-2 15,-26 11 0-15,8 8 1 16,-4 13-1-16,4 2 0 16,9 5-4-16,0 30 3 15,9 7 1-15,0 9 0 16,0-3 1-16,0-3-7 15,0-5 6-15,0-6 0 16,27-8-3-16,4-10 12 0,-13-7-9 16,8-6 0-16,-4-3 7 15,5 0-2-15,4-20-5 16,14-12 0-16,-5-7 3 16,-14-1 6-16,14 1-9 15,-9-1 0-15,-13 6 11 16,9 6-19-16,-18 8 8 15,13 12 0-15,-13 8-12 16,9 0 6-16,4 4 6 16,4 25 0-16,-8 5-2 15,-4 3-11-15,-6-6 13 16,-8 3 0-16,0-3-14 0,0 0 18 16,0-2-4-1,0-7 0-15,9-4 10 0,9-5-14 16,13-4 4-16,-13-5 0 15,0-4 1-15,13 0 7 16,-13 0-8-16,-1 0 0 16,-8 0 13-16,5 0-10 15,-14-9-3-15,0-3 0 16,0 1-1-16,0-3 6 16,8-4-5-16,-8 4 0 15,0 1 12-15,0 1-14 16,0 1 2-16,0-1 0 15,0-2-5-15,0 0 5 16,0 1 0-16,0-7-1 16,0-1 13-16,0 1-12 0,0-2 0 15,0 7 2 1,0 1-14-16,0 9 12 0,0 2 0 16,0 3-3-16,0 0 8 15,0 0-5-15,0 0 0 16,0 0-7-16,0 0-8 15,0 0 15-15,0 6 0 16,0 14-6-16,0 5 14 16,18 6-8-16,0 7 0 15,13-2 5-15,-13 0-11 16,0 1 6-16,13-5 0 16,-22-1-8-16,8-6 15 0,6-2-7 15,-23-6 0-15,17-3 4 16,-17-6-13-16,0-2 9 15,0 0-17-15,0-6 11 16,-40 0-4-16,14 0 10 16,-14 0 0-16,13 0-5 15,18 0-7-15,9 0 11 16,0 0 1-16,0-3-13 16,9-3-12-16,40-8 25 15,18-4-12-15,8-7 24 16,1-5-15-16,-1-10 3 15,-4-6 0-15,-4-4-5 16,-9-5 13-16,-23-1-8 0,5-3 0 16,-13-4 14-16,-27 10-8 15,0 7 2-15,0 15 1 16,-36 14 30-16,-4 12-37 16,0 5-2-16,-4 19 0 15,13 37 13-15,4 15-13 16,5-2 0-16,22-4 1 15,0-15-1-15,40-8 2 16,27-15-2-16,-1-9 0 16,10-11-1-16,4-7-62 15,-23 0-242-15,-30 0-463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30.0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316 880 491 0,'0'0'227'15,"0"0"-75"-15,0 0-6 16,0 0-15-16,0 0-63 16,0 0-33-16,0 0 10 15,27-11-39-15,-27 11 20 16,0 0-13-16,0 23-5 0,0 13 27 16,0 10-9-1,0 2-13-15,-18 3 17 0,0 0-25 16,9-8 1-16,-13-9-6 15,22-9 11-15,0-11-12 16,0-4 1-16,0-9 0 16,0-1 12-16,0 0-9 15,0-19 10-15,0-32-10 16,22-23 8-16,5-22-12 16,13-12 1-16,-5-8 0 15,5-5-5-15,-13 7 7 16,4 26-2-16,-13 23 0 15,-9 32 9-15,-9 19-17 16,9 14 8-16,4 30-25 16,-13 52 23-16,9 29-6 0,-9 11 8 15,0-3 0-15,0-9 8 16,18-8-9-16,-1-12 1 16,14-13 0-16,-4-17-10 15,4-20 8-15,-22-15-30 16,0-11-5-16,-9-11-16 15,0-3 29-15,0 0 5 16,0-17-13-16,-18-20-2 16,-22-6-13-16,-18 4 29 15,-8-1 2-15,-19 3-15 16,-3 12 29-16,-15 3-2 16,14 7 3-16,23 7-8 0,17 2 9 15,22 3 0 1,18 0-4-16,9 3 4 15,0 0-19-15,36 0 8 0,44 0 11 16,13 0-1-16,23 0 4 16,8 0-3-16,-8-3 21 15,-1-8-17-15,-30 2 21 16,-19 3-1-16,-17 1-15 16,-22 3 24-16,-14 2-23 15,5 0-1-15,-9 0 11 16,9 0-14-16,4 7 0 15,-13 22 9-15,8 11-13 16,-8 10 30-16,5 5-19 0,-6 4-8 16,-8-3 15-1,0-1-15-15,0-8-1 0,0-7-1 16,0-12 8-16,0-11-5 16,0-11-6-16,0-3 0 15,0-3 17-15,0 0 3 16,0-22 39-16,0-35-28 15,0-24-24-15,-8-7-1 16,-15-12-6-16,-3 4 0 16,-14 5 0-16,13 14 0 15,-4 21 0-15,22 22-1 16,9 14 8-16,0 11-11 0,0 9 4 16,9 0-16-16,31 0 11 15,18 20-1 1,-1 14 0-16,-12 6 3 0,4 9-17 15,-9 4 16-15,-22 1-3 16,-10-2-20-16,-8 1 25 16,0-6-22-16,-35-1 1 15,-5-15 18-15,0-9-28 16,22-10 30-16,0-9-1 16,18-3 8-16,0 0 3 15,0 0-7-15,0-15 0 16,0-15-6-16,27-5 9 15,13-1-3-15,18 5 0 16,-23 5 6-16,5 9-7 16,-9 3 1-16,-4 3 0 15,-18 5-5-15,9 6 8 16,-5 0-3-16,-4 0 0 0,0 0 4 16,9 15-8-16,-10 18 4 15,15 12 0-15,-6 9 14 16,-8 2-8-16,0 4-4 15,-9-1 1-15,0-2 4 16,0-9 2-16,0-11-8 16,0-11-1-16,-9-18 10 15,9-4-4-15,0-4 13 16,-9 0 39-16,1-38-31 16,-1-18-8-16,-14-16-19 0,15-10 2 15,-1-5-4-15,-9-4 4 16,-4 4-2-16,4 4 0 15,0 10 6-15,9 17-6 16,9 19 0-16,0 17-3 16,0 11-7-16,0 9 4 15,45 0 0-15,4 0 0 16,8 14-10-16,1 15 16 16,-9 8-4-16,-9 2-9 15,-13 6 5-15,-18 4-2 16,-9-4 1-16,0-3 2 15,-36 1-14-15,-22-7-1 16,0-7 3-16,10-7-27 0,30-13 25 16,4-9-17-1,14 0 24-15,0 0 4 0,0-37 6 16,32-8 4-16,8-8-4 16,-5 0 12-16,-4 10-10 15,-4-1 2-15,-9 17 0 16,-5 3 5-16,5 10 1 15,0 9 1-15,-1 3-7 16,14 2 6-16,9 0-13 16,5 0 7-16,4 18 0 15,0 14-8-15,-9 4 9 16,-5 7-1-16,-4-1 0 0,-22 1 6 16,0 0-11-1,-9-10 5-15,0-7 0 16,0-4-4-16,0-10 6 0,0-9-2 15,-18-3 9-15,-4 0-8 16,13-6 15-16,0-23-16 16,9-10 2-16,0-6-12 15,9-3 10-15,31 0 0 16,-4 5 0-16,-5 11 4 16,-5 10-4-16,-17 14 0 15,5 8-4-15,-6 0-4 16,1 0 1-16,9 17 7 15,-9 14-7-15,13 5 8 16,-13 1-1-16,0 3 0 16,0 0 1-16,13-7-6 0,-4-7 5 15,-9-6 0 1,8-9-2-16,-8-8 11 0,5-3-9 16,12 0 7-16,-17-17-2 15,22-20 7-15,-13-6-12 16,0-1 1-16,-9-4 9 15,-9-1-2-15,0-5 7 16,0 3 7-16,-18 6-21 16,-18 8 24-16,-12 9-25 15,-1 14 1-15,22 11-5 16,-13 3 0-16,22 15 3 16,-4 30 1-16,13 14-2 0,0 3-3 15,9 1 5-15,0-7 0 16,40-9-6-16,5-9 10 15,4-15-4-15,8-15 0 16,-8-8 8-16,9 0-1 16,9-16-7-16,-1-19 0 15,1-7 4-15,-9 0 2 16,-1-1-6-16,-17 0 0 16,-4 9 9-16,-5 6-9 15,-13 8 0-15,0 9 3 16,-10 8-13-16,15 3 10 15,-6 0-9-15,-8 14 8 16,0 18-8-16,0-4 8 0,4-2 1 16,-4-7 0-16,-9-10-6 15,9-4 6-15,-9-5 0 16,0 0-1-16,0 0 12 16,0 0-5-16,0-5-6 15,0-16 9-15,0-4-13 16,0 2 4-16,-18-2 0 15,-4 9-4-15,4 4 9 16,1 6-5-16,-6 6 0 16,-3 0-12-16,8 18 5 15,-13 18 6-15,13 6 1 16,9 7-10-16,9-4 13 16,0-2-3-16,0-10 0 15,0-7 8-15,9-7-12 0,18-7 4 16,-5-6 0-16,-4-6-2 15,8 0 12-15,-3 0-10 16,12-20 2-16,-13-9 10 16,5-4-12-16,-9-1 0 15,-18 3 0-15,0 2 1 16,0 4 6-16,0 11-7 16,0 7 0-16,0 5 7 15,0 2-19-15,0 0 12 16,0 11-8-16,0 18-6 15,13-1 17-15,-4-3-3 16,18-2 0-16,4-6 7 16,-4-8-8-16,-10-8 1 0,23-1 0 15,0 0 7-15,5-13-2 16,4-15-5-16,-1-3 0 16,-8 0 11-16,-13-4-10 15,-9 7-1-15,4 5 2 16,-13 10-6-16,9 7 4 15,-9 6 0-15,4 0-3 16,5 0-7-16,8 11 7 16,5 9 3-16,-13 0 0 15,0-6-8-15,-5-3 8 16,5-5 0-16,-9-3-5 16,0-3 13-16,-9 0-8 0,0 0 0 15,0 0 4-15,0 0 4 16,0-6-8-16,0-11 0 15,0 0-3-15,-27 3 8 16,5 2-5-16,-5 12 0 16,-13 0-11-16,14 0 4 15,8 23 2-15,-4 14 5 16,4 0-9-16,18-1 14 16,0-1-5-16,0-6 0 15,18-11 5-15,13-6-12 16,4-12 7-16,14 0-14 15,0-12 11-15,0-15-17 16,-5-5 20-16,-4-1-2 0,-9-4 8 16,-13-12-7-16,0-3 1 15,-18-11 0-15,0-5 12 16,0 0-12-16,-27 3 26 16,-13 15 2-16,14 12-20 15,4 23 33-15,13 15-35 16,9 3-4-16,0 48-4 15,0 20-5-15,0 11 7 16,0 0 0-16,0-4 8 16,0-15-8-16,9-5 0 15,-9-10 0-15,8-13-5 16,6-9 5-16,-5-11 0 16,-1-12 0-16,10-3 9 15,4 0-9-15,32-26 0 0,4-10 6 16,8-7-5-16,5 1-1 15,-4 2 0-15,-9 12-1 16,-1 13-7-16,-21 15 7 16,-5 0-7-16,-4 9-15 15,-10 14 20-15,6 2-47 16,-23-2-52-16,9-4-82 16,-9-7-207-16</inkml:trace>
  <inkml:trace contextRef="#ctx0" brushRef="#br0" timeOffset="487">4617 482 566 0,'0'0'148'0,"0"0"-37"15,0 0 4-15,0 0-43 16,0 0-17-16,75-153-2 16,-48 136-24-16,-5 4 19 15,-13 8-16-15,0 3-13 16,-9 2 17-16,0 0-31 16,9 0 0-16,-9 11-5 0,8 29 2 15,15 12 13-15,-14 12-5 16,8 9-8-16,-8-2 16 15,22-3-15-15,-22 0-3 16,18-5 2-16,-5-12 8 16,-13-12-10-16,0-10 0 15,-9-13 3-15,9-4-7 16,-9-10 4-16,0-2 0 16,0 0 7-16,0 0 1 15,-27 0-4-15,-22-5 4 16,0-10 5-16,14 5-16 15,4 1 3-15,31 7-5 16,0 2 2-16,0 0-40 16,9 0-1-16,31 0 9 0,17 0-56 15,19 2-49-15,-10-2-120 16,1 0-167-16</inkml:trace>
  <inkml:trace contextRef="#ctx0" brushRef="#br0" timeOffset="955">5381 821 450 0,'0'0'199'0,"0"0"-75"0,0 0-31 16,0 0-26-1,0 0-42-15,0 0-23 0,164-34 28 16,-97 26-11-16,8-1-12 15,-8-2 16-15,-1 3-23 16,-8-1 9-16,-18 4 13 16,-22-2-16-16,-9 5 22 15,-9-4 2-15,0-2 12 16,0-6 28-16,0-7-59 16,-36-4-3-16,-13-1-1 15,-8-1 3-15,-1 4-2 16,9 6-4-16,22 2-2 15,10 1 27-15,3 7-22 16,14 1 2-16,0 6 3 16,0 0-11-16,23 0-1 0,21 6 0 15,14 12 6-15,-1 5-5 16,10 7-1-16,-9 0 0 16,0 4-4-16,-9 3 10 15,-9 0-6-15,-14-4 0 16,-17 2 6-16,-9-7-14 15,0 3 8-15,-67-3-79 16,-17-5-139-16,-23 2-279 16</inkml:trace>
  <inkml:trace contextRef="#ctx0" brushRef="#br0" timeOffset="2894">7784 583 433 0,'0'0'281'16,"0"0"-101"-16,0 0-45 16,0 0 2-16,0 0-17 15,0 0-65-15,0-101-6 16,0 101-41-16,0 0 7 16,0 31-19-16,9 20 4 15,-9 11 0-15,0 4 21 16,0 1-15-16,0-2-1 15,0-3-4-15,-9-11 15 16,9-7-16-16,0-19 0 0,-9-9 0 16,9-10-4-1,0-6 14-15,0 0-10 0,0 0 17 16,-9-6-14-16,-8-28 31 16,-14-19-34-16,13-17 6 15,-13-22-4-15,22-21 3 16,0-12-5-16,9-2 0 15,0 5 12-15,0 20-20 16,18 26 8-16,22 22 0 16,-9 20-19-16,4 17 9 15,23 15-14-15,9 2-8 16,22 0-45-16,-5 22-11 0,-8 20-54 16,-10 18-90-1,-35 13-41-15,-22 21-189 0</inkml:trace>
  <inkml:trace contextRef="#ctx0" brushRef="#br0" timeOffset="4021">7700 915 321 0,'0'0'235'0,"0"0"-106"16,0 0-43-16,0 0-2 15,0 0-58-15,0 0-7 16,66-32 14-16,1 24-18 15,17 0 26-15,14-4-2 16,9 1-26-16,-5 0 25 16,-13 2-31-16,-14 1-3 0,-17-1 12 15,-9 0-5-15,-22 4-10 16,-18-6 17-16,4 2-11 16,-13 1 60-16,0-4-31 15,0 4-15-15,0 0 16 16,0 1-37-16,0 5 21 15,0-1-20-15,0 3 11 16,0 0-10-16,0 0-2 16,0 0-10-16,0 3 5 15,0 20-4-15,0 10 9 16,0-1 0-16,9-4 12 16,0 0-15-16,8-8 3 0,6-6 0 15,-14-3-6-15,8-5 9 16,-8-6-3-16,0 0 0 15,13 0 11-15,-4-6-3 16,0-13-8-16,4-12 3 16,-4-1-4-16,0 1 2 15,-1 3-1-15,-3 11 0 16,-5 6 11-16,-9 8-14 16,8 3 3-16,-8 0-14 15,9 6 9-15,0 16-5 16,13 3 10-16,-13 1-2 15,0-6 12-15,0-3-10 16,0-6 0-16,-9-5 2 0,9-4-8 16,-9-2 6-16,13 0 0 15,5 0 4-15,0 0 6 16,0-13-10-16,13-13 0 16,-5-3 11-16,5 7-20 15,-4 2 9-15,-18 12 0 16,4 5-6-16,5 3 6 15,-9 0 0-15,0 0-1 16,13 11-8-16,5 9-2 16,-10 0 11-16,6-6 0 15,12 1-16-15,-4-7 17 16,5-8-1-16,4 0 0 0,-22 0 9 16,13 0-12-1,-22-17 3-15,8-9 0 0,-8-2-4 16,-9-3 8-16,0 0-4 15,0 1 0-15,-9 9 9 16,-17 4-18-16,-14 9 9 16,22 4 0-16,-13 4-14 15,4 0 5-15,9 17 9 16,5 16 0-16,4 8 6 16,9-1-9-16,0-3 3 15,0-9 0-15,0-11-10 16,22-7 6-16,-13-10 4 15,0 0 2-15,18 0 8 16,-5-27 3-16,5-13-13 16,4-13 3-16,-5-13-4 0,14-8 3 15,-4-14-2-15,-5-2 3 16,-13 0 12-16,-18 8-14 16,0 16-1-16,0 25 5 15,0 20 1-15,0 18-6 16,0 3 0-16,-18 42-1 15,-4 41-2-15,-5 25 3 16,1 13 0-16,26-8 5 16,0-13-10-16,0-18 5 15,35-23 0-15,23-11-11 16,9-22 0-16,-10-14-31 16,1-12-58-16,-9 0-90 15,-40-15-45-15,-9-13-130 0</inkml:trace>
  <inkml:trace contextRef="#ctx0" brushRef="#br0" timeOffset="4448">8406 382 313 0,'0'0'207'0,"0"0"-58"16,0 0-22-1,0 0-12-15,0 0-62 0,0 0-8 16,0 0-21-16,138-51-17 16,-138 51-14-16,9 0-1 15,0 18 8-15,8 7-11 16,-8 3 11-16,5-5 0 15,3-6 5-15,-17-11 6 16,9-6-6-16,-9 0 5 16,9-12 0-16,-9-19 13 15,0-4-12-15,0 2 19 16,-9 3 7-16,-8 1-36 0,-15 4 35 16,15 4-36-16,-14 7-6 15,13 12 2-15,-9 2-14 16,-4 0-1-16,13 20-49 15,18 19-109-15,0 9-65 16,49 9-210-16</inkml:trace>
  <inkml:trace contextRef="#ctx0" brushRef="#br0" timeOffset="15783">6931 496 269 0,'0'0'238'0,"0"0"-121"0,0 0 14 15,0 0-26-15,0 0-37 16,0 0 1-16,0-14-45 15,0 14 3-15,0 0-24 16,0 27 12-16,0 16-9 16,0 11-6-16,0 6 3 15,14 4 3-15,-14 4-2 16,8-9-4-16,-8-4 0 16,9-13-2-16,0-14-14 15,0-13-200-15,-9-15-148 16</inkml:trace>
  <inkml:trace contextRef="#ctx0" brushRef="#br0" timeOffset="16256">6971 142 389 0,'0'0'124'0,"0"0"9"15,0 0-4-15,0 0-49 16,0 0-9-16,0 0-26 16,-98-94-33-16,90 94-5 15,-10 35-7-15,-9 18 0 16,5 22 1-16,-14 8 10 16,14 9-11-16,4 0 0 0,9 2 3 15,9 3-6-15,0 1 3 16,18-8 0-16,31-7 0 15,9-12 10-15,0-14-10 16,17-12 0-16,1-14 3 16,4-14 2-16,-14-9-5 15,-8-8 0-15,-13 0 21 16,-6-31-21-16,1-20 33 16,-13-17 50-16,-9-11-35 15,-5-17 9-15,-13-9-30 16,-13-8-3-16,-45-6 4 15,5 0-25-15,-27 9 2 16,-5 16-5-16,10 18 8 0,17 25-13 16,9 20 5-16,18 22-16 15,13 9 16-15,1 25-65 16,-6 41-63-16,23 19-98 16,0 8-209-16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49.5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24 546 0,'0'0'60'0,"0"0"20"16,0 0 9-16,0 0-59 15,0 0 2-15,0 0-25 16,-58 30-7-16,58-13 19 16,0-3-14-16,0-4 6 15,0-5 15-15,18-5-13 16,8 0 23-16,-3 0-10 0,-6 0 0 16,1 0 24-1,-18-12-7-15,13-2 24 0,-13 0-18 16,0-6-47-16,0 4 8 15,-13 1-10-15,-14 7-15 16,-4 8-20-16,22 0-176 16,9 0-148-16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47.6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467 566 512 0,'0'0'116'0,"0"0"-8"15,0 0-33-15,0 0-26 16,0 0-47 0,0 0 9-16,102-53-11 0,-80 53-4 15,-13 17-3-15,-9 16-1 16,0 9 8-16,-9 10-3 16,-31 1 8-16,-9-2-5 15,5-8 1-15,4-12 11 16,22-9-13-16,5-10 1 15,13-9 0-15,0-3-4 16,0 0 14-16,0 0-7 16,40 0 14-16,8-10-2 15,1-8 8-15,9-2-23 0,-13 0 0 16,3 0-5 0,1-3-9-16,0 7-115 0,9-5-115 15</inkml:trace>
  <inkml:trace contextRef="#ctx0" brushRef="#br0" timeOffset="436">791 67 330 0,'0'0'137'0,"0"0"-7"16,0 0 7-16,0 0-54 15,0 0-4-15,0 0-51 16,-258-67-7-16,209 113-10 16,-26 18-4-16,-14 18 9 15,5 14 14-15,8 12-11 0,9 5 11 16,27 6-29-16,0 1 2 16,40-6-3-16,0-5 10 15,14-10-10-15,52-10 0 16,10-16 2-16,17-20-6 15,5-22 6-15,0-23-2 16,-5-8 11-16,14-33-6 16,26-38 10-16,9-19 1 15,-4-15 25-15,-14-9 53 16,-48-7-36-16,-18-7-14 0,-41 4-3 16,-17-1-40-1,0 14 21-15,-49 13-22 0,-26 18 7 16,-10 18-16-16,-3 25 9 15,3 17-9-15,19 20 8 16,-1 0-85-16,18 45-58 16,9 18-96-16,13 11-216 15</inkml:trace>
  <inkml:trace contextRef="#ctx0" brushRef="#br0" timeOffset="1529">1999 302 736 0,'0'0'119'16,"0"0"-12"-16,0 0 3 15,0 0 4-15,0 0-56 16,0 0-29-16,-40-59-22 16,40 59-7-16,0 14 0 15,0 31-11-15,0 21 11 16,0 10 2-16,0 12-2 16,0 3 0-16,18-4 0 0,13-16 10 15,27-17-10-15,9-28 0 16,8-21 5-16,1-5 0 15,13-22-5-15,-14-30 0 16,-8-10 9-16,-18-6 0 16,-14-3-7-16,-13 2-2 15,-22 3 9-15,0 9-1 16,0 9-8-16,0 15 12 16,0 15 28-16,0 11-37 15,-9 7 7-15,9 0-10 16,-13 0-21-16,-5 32 20 15,9 17-1-15,1 11 2 16,8 1-6-16,0-2 10 0,8-8-4 16,19-8 0-16,13-13 9 15,-9-12-12-15,5-11 3 16,4-7 0-16,-14 0 1 16,14-4 7-16,-4-22-8 15,-5-7 0-15,-13-4 13 16,4 0-9-16,-22 3-4 15,0 6 0-15,0 8-3 16,0 8 5-16,0 7-2 16,0 2 0-16,0 3-2 15,0 0-4-15,0 0-4 16,0 26 2-16,0 14-3 16,18 5 11-16,-9 0 0 15,8-3 0-15,6-1 2 0,-14-8-11 16,-1-3 9-16,10-9-5 15,-18-10-7-15,0-5 9 16,0-4 3-16,0-2-5 16,0 0-9-16,0 4 14 15,-18-4 0-15,-22 2 1 16,5-2-14-16,4 0 7 16,13 0-1-16,9 0-4 15,9 0 5-15,0 0 6 16,0 0 0-16,0 0 4 15,0 0-18-15,0 0 13 16,0 0-20-16,18 0 11 0,22 0-11 16,4-6 21-16,5-2 0 15,18-6 7-15,13-9-11 16,-5-5 4-16,1-9 0 16,-18 3 1-16,-18 0 4 15,-23 1-5-15,-17-4 6 16,0 6 2-16,0-1 10 15,-8 4-9-15,-24 8 1 16,-3 9 21-16,13 5-27 16,13 6 2-16,-18 0-6 15,5 20-8-15,4 23 1 16,9 8 7-16,9 5 0 16,0-2-7-16,0-9 7 0,18-8 0 15,22-8 0-15,9-13 12 16,-5-7-20-16,14-9 8 15,0 0-101-15,-9 0-201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51.6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99 870 658 0,'0'0'87'0,"0"0"-80"16,0 0 80-16,0 0 2 15,0 0-49-15,0 0 10 16,173-53-18-16,-124 32-6 16,-13 1 34-16,-5-5-22 15,-13 3 10-15,-9-2-16 0,-9 4-25 16,0 0 25 0,0 1-18-16,-18 6-9 0,-22 0-10 15,-18 8 8-15,9 5-3 16,5 0 0-16,-5 11-7 15,0 26 2-15,13 5 5 16,-3 4 0-16,21 2-7 16,4 0 9-16,14-3-2 15,14-2 0-15,30-6 1 16,36-10-6-16,13-13 5 16,14-14 0-16,-14 0-6 15,5-5 9-15,-22-26-3 16,-19-3 0-16,-17-6 10 15,-4-1-5-15,-5-4-4 0,-22 2 2 16,-9-1 21 0,0 5-23-16,0 6 10 15,-9 9-5-15,-9 10 3 0,5 9-3 16,4 5-6-16,-9 0-10 16,0 0-4-16,-13 23 14 15,5 13 0-15,-5 10-4 16,22 1 9-16,0 3-8 15,9-5 3-15,0 2-14 16,18-13 12-16,22-5-27 16,0-15 5-16,-5-12 22 15,5-2-11-15,-22 0 13 16,13 0 0-16,-22-20 6 0,0 1 7 16,0 1-7-1,-9 7 13-15,0 6 23 0,0 5-37 16,0 0 16-16,0 0-21 15,0 11-22-15,0 40 16 16,0 17 5-16,0 14 1 16,0 3 12-16,0 3-3 15,-9 5-9-15,-9 5 0 16,5 5 10-16,4-10-13 16,9-20 3-16,0-28 0 15,0-26-4-15,0-17 13 16,0-2-9-16,0-6 23 15,9-33 16-15,31-24 49 0,0-19-88 16,17-8 5-16,-12-15-4 16,13-2 4-16,-18-9-5 15,-14-3 0-15,5 2 9 16,-13 19-11-16,-9 13 2 16,13 22 0-16,-22 26-6 15,9 17 8-15,-9 15-2 16,0 5 0-16,0 0-12 15,0 0 9-15,9 29-19 16,0 15 11-16,9 13-1 16,4 1 12-16,-13 0 0 15,8-10 0-15,-8-11 3 16,0-14-7-16,5-12 4 16,-14-7-1-16,0-4-9 0,0 0 12 15,8 0-2-15,10-10 10 16,13-24-1-16,-13-5-8 15,9-1-1-15,-5 10 3 16,-4 7-8-16,-9 5 5 16,0 13 0-16,-9 2-5 15,0 3 4-15,8 0 1 16,24 0-10-16,7 14-4 16,-3 6 2-16,13 3 12 15,0-4 0-15,-14-5-12 16,23-5 19-16,-18-9-7 15,0 0 0-15,-13 0 11 0,-10-23-11 16,6-4 0 0,-14-5 0-16,-9-5 3 0,0 0 3 15,0-2-6-15,-9 2 0 16,-22 8 9-16,4 8-16 16,-4 9 7-16,13 8 0 15,9 4-10-15,-13 0-5 16,4 12 12-16,-8 28-3 15,-6 8 10-15,15 2-11 16,17-1 7-16,0-10 0 16,0-10-6-16,0-7 6 15,0-8 0-15,17-5-2 16,15-6 0-16,-15-3-1 16,10 0 3-16,4 0 0 15,-13-12-1-15,4-7 3 0,-4-7-2 16,0 6 0-16,-10 2 11 15,-8 11-13-15,0 5 2 16,0 2-4-16,9 0-6 16,5 0-15-16,3 9 5 15,1 7 19-15,-9-2-25 16,22-8 25-16,-4-6-8 16,22 0 4-16,0 0-3 15,-1-18 8-15,-12-13 0 16,4-11 7-16,-13-6 3 15,-5-12-10-15,-4-5 0 16,-9-9 9-16,-1-4 6 16,-8-2-7-16,0 9-7 0,0 13 22 15,0 15-22-15,0 17 24 16,-17 12-9-16,-1 8-10 16,9 6-2-16,-13 0-4 15,-14 11-1-15,5 35-14 16,4 19 15-16,5 18 0 15,22 1 0-15,0 3 5 16,0 1-10-16,22-7 5 16,14-14 0-16,4-16-3 15,-13-20 5-15,22-17-2 16,-9-14 0-16,17-2 11 16,1-39 6-16,0-6-17 0,-23-8 2 15,-4 5 3-15,-4 1-2 16,-18 4-3-16,-9 6 0 15,9 5 12-15,-9 11-14 16,0 12 2-16,0 5 0 16,0 6-10-16,0 0 8 15,0 0-7-15,13 0 6 16,-4 9-6-16,0 16 7 16,9 9 2-16,4 3 0 15,-4 6-4-15,8 4 4 16,5-2 0-16,-4-1-7 15,4-2-9-15,-13-9 13 16,0-2 1-16,-9-5 2 0,4-9-11 16,-13-5 11-16,0-10 0 15,0-2-4-15,-49 0-6 16,-26 0-1-16,-23 0 11 16,13-6-98-16,5-2-74 15,23-6-152-15,57-9-441 16</inkml:trace>
  <inkml:trace contextRef="#ctx0" brushRef="#br0" timeOffset="381">3565 93 587 0,'0'0'125'16,"0"0"51"-16,0 0-33 15,0 0-39-15,0 0-12 16,0 0-51-16,-45-93-2 15,32 99-39-15,-5 42 14 16,9 20-14-16,-9 20 14 16,9 5-12-16,9 6 33 0,0-5-32 15,0-1 2-15,0-14 1 16,0-5 5-16,0-12-11 16,18-8 0-16,9-9-25 15,22-13-75-15,17-22-148 16,32-10-179-16</inkml:trace>
  <inkml:trace contextRef="#ctx0" brushRef="#br0" timeOffset="719">4218 71 84 0,'0'0'469'16,"0"0"-355"-16,0 0 14 16,0 0-22-16,0 0 23 15,0 0-48-15,0-60-50 16,0 60-29-16,40 20 8 15,17 26-10-15,-3 11 20 16,3 16-16-16,1 9 16 0,-18 6-18 16,-22 3 1-16,-18-7 5 15,0 4-4 1,-49 2-8-16,-35-4-14 0,-10-4-404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53.3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271 45 520 0,'0'0'166'0,"0"0"-30"16,0 0 17-16,0 0-27 15,0 0-29-15,0 0-80 16,0-51-17-16,0 94 0 16,0 16 4-16,0 11-3 15,0 3 13-15,0-2-12 16,0-2-2-16,0-10 0 16,0-5 10-16,0-10-10 0,0-14 0 15,0-8 4-15,0-13-11 16,0-4 7-16,0-5-4 15,0 0-1-15,18-2-3 16,8-30 4-16,-3-10 4 16,-14-3-13-16,-9-3 12 15,0 3-19-15,-40 5 9 16,-18 9 9-16,-9 7-12 16,9 11 11-16,23 10 3 15,-5 3-19-15,13 0 17 16,14 0-10-16,4 15 12 15,9 7-13-15,31-2 5 16,36-1 8-16,17-7 0 0,14-1 10 16,-14-8-10-16,5-3 0 15,-13 0 0-15,-10 0 1 16,-8-3 5-16,-22-6-6 16,-14 1 4-16,-22 8 4 15,0 0 14-15,0 0-7 16,0 0-14-16,0 0-1 15,-9 0-16-15,-13 20 16 16,13 7 0-16,9 5 0 16,0-3-1-16,0-4 1 15,40-5 0-15,-5-9 4 16,14-5 3-16,0-6-7 0,-9 0 8 16,-13 0-1-16,-18-6 7 15,-9-22 1-15,0-4-7 16,-27-9 5-16,-31 4-13 15,-8 2 0-15,-1 10-4 16,0 14-13-16,27 11 0 16,9 0-95-16,31 25-78 15,14 12-87-15</inkml:trace>
  <inkml:trace contextRef="#ctx0" brushRef="#br0" timeOffset="1704">1955 388 700 0,'0'0'156'0,"0"0"-15"0,0 0-5 15,0 0-64-15,0 0-10 16,0 0-52-16,-58-96-6 15,40 96-8-15,-22 7-9 16,5 29 13-16,-5 5 0 16,9 10 4-16,4-3-7 15,9 6 3-15,18-4 0 16,0-5-8-16,0-5 8 16,36-14 0-16,22-9 2 0,8-14 9 15,14-3-4-15,-4-8-7 16,-1-26 1-16,1-11 10 15,-10-4-3-15,-8-11-7 16,-27-5 20-16,-4-8 3 16,-18-6 44-16,-9 3-43 15,0 6-11-15,0 9 22 16,-18 22-33-16,0 16 10 16,9 14-4-16,-4 9 0 15,4 0-18-15,9 18 3 16,-18 32 0-16,9 27-5 15,-8 13 11-15,3 4 0 0,6-1-4 16,8-8 13-16,0-9-9 16,0-10 0-1,0-19 4-15,0-21-17 0,0-17 13 16,22-9 0-16,13-9-6 16,23-30 15-16,0-13-5 15,17-7-4-15,-17 5 7 16,-18 6-13-16,-4 12 6 15,-14 10 0-15,-4 15-7 16,-18 7 10-16,8 4-6 16,1 0 3-16,14 15-18 15,-6 13 9-15,10 6 9 16,4 0 0-16,-4 0-11 16,13-5 6-16,0-9 5 0,-14-9-2 15,23-5 8-15,-9-6-11 16,-4 0 5-16,-5-6 0 15,-4-17 6-15,-10-10 0 16,-3-5-6-16,-5-2 0 16,-9-8 13-16,0 1-7 15,0 4-6-15,-23 8 0 16,6 17 0-16,8 9 0 16,0 9 0-16,0 0-2 15,-4 31-19-15,-5 17 17 16,9 8 4-16,0 1 0 15,9-6-6-15,0-3 7 16,0-14-1-16,36-9 0 0,4-8 8 16,17-13-8-16,1-4 0 15,9 0 1-15,8-15 2 16,-8-18-1-16,13-10-2 16,-22-2 4-16,-5-4 5 15,-4 4-9-15,-9 9 0 16,-22 13 5-16,-1 11-12 15,-17 9 7-15,0 3-8 16,0 0 2-16,0 0-50 16,0 17 45-16,0 6 6 15,0-3-13-15,0-3 10 16,0-6 3-16,0-8 5 16,0 0-12-16,0-3 23 0,0 0-11 15,0 0 5 1,0 0 4-16,0-3-4 0,0-5-5 15,-17-3 0-15,-1 5-8 16,-13 2 2-16,-5 4 1 16,-4 0 5-16,5 32-6 15,12 7 1-15,14 7 5 16,9 2 0-16,0-8-10 16,9-7 17-16,31-10-7 15,9-12 0-15,18-11 2 16,-9 0 0-16,8-2-2 15,1-26 1-15,0-12 5 0,-19-6 3 16,10-10-1 0,-31-12 39-16,-9-5-30 0,4-13 32 15,-22-2-28-15,0 10-16 16,0 15 33-16,0 21-38 16,0 19 18-16,0 17-8 15,0 6 3-15,0 0-26 16,0 6 13-16,0 36-16 15,-9 21 4-15,-4 13 15 16,4 6-3-16,9-2 0 16,-9-8 7-16,0-6-7 15,0-7 0-15,9-8 1 16,0-10-6-16,0-10 5 16,0-15 0-16,0-13-2 15,0-3 13-15,0 0-11 0,0 0 8 16,0 0-5-16,0-23 18 15,18-13-21-15,0-7 0 16,22-2-4-16,-9 0 11 16,13 2-7-16,5 9 0 15,0 10-13-15,0 11 11 16,-5 11-21-16,-13 2-14 16,5 0 28-16,-5 2-43 15,-13 21 25-15,-18 5 11 16,0 3-30-16,0 3 40 0,0 1-3 15,-18-2-9 1,-13-2 16-16,22 1-23 0,-9-7 22 16,18 0 2-16,0-2-2 15,0-5-2-15,0 1 5 16,0-2 0-16,27 3-4 16,22 6 10-16,17-4-6 15,1 1 0-15,22-1-6 16,4 1-19-16,-4-3-123 15,-5 4-111-15,-17-11-208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2:58.3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443 1077 706 0,'0'0'194'16,"0"0"-65"-16,0 0 26 16,0 0-37-16,0 0-29 15,0 0-33-15,0 0-24 16,-182-72 13-16,182 72-38 15,0-3 11-15,0 0-7 16,31-8-6-16,76-6 2 16,35-5-7-16,49-7 0 15,-9 4 2-15,-17-1-2 16,-32 3 0-16,-18 3 0 0,-39 3 10 16,-27 9-10-16,-22 0 0 15,-19 5 0-15,-8-3 12 16,0-2-9-16,0-10 4 15,0-3 0-15,0-8 1 16,-26 3-7-16,-5 1-1 16,-5 2 1-16,-4 3-2 15,5 6 1-15,3 3 0 16,24 4-4-16,8 7 6 16,0 0-3-16,0 0 1 15,0 0-19-15,17 12 18 16,32 14-6-16,18 5 7 0,0 3 0 15,8 2 6-15,-8 7-6 16,-10 1 0-16,-17-8 4 16,-22 1-11-16,-4 2 7 15,-14-2 0-15,-14 5-8 16,-44 1-30-16,-17-4-54 16,-18 2-80-16,4 0-129 15,13-4-318-15</inkml:trace>
  <inkml:trace contextRef="#ctx0" brushRef="#br0" timeOffset="5903">2325 184 667 0,'0'0'170'0,"0"0"-62"16,0 0 37-16,0 0 11 15,0 0-74-15,0 0-41 0,0 0 10 16,0-5-48-1,40-7 5-15,27 1-8 0,40-11 13 16,26-2-12-16,18-5-1 16,13 1 0-16,-22 3-5 15,-26 8 7-15,-58 6-4 16,-36 8-4-16,-22 3-60 16,0 0-11-16,0 0-83 15,-31 5 15-15,-9 10 14 16,-5 2-92-16,5-6 4 15,0 0 39-15,5 1 109 16,-14-4 71-16,9 4 6 16,13-4 49-16,-4-2 28 15,14 0-30-15,8-6 36 0,9 0 32 16,0 0-18-16,0 0 10 16,0 0-19-16,0 2-30 15,0 4-3-15,0 9-19 16,0 6-6-16,0 11 54 15,0 6-47-15,0 9 14 16,0 7-13-16,0 8-31 16,0 3 15-16,0 4-21 15,0 4-7-15,0-8 8 16,0-5 0-16,0-7-8 16,9-14 0-16,-9-4-12 15,0-13-35-15,0-10-105 16,8-7-67-16,1-5-37 0,14 0-73 15</inkml:trace>
  <inkml:trace contextRef="#ctx0" brushRef="#br0" timeOffset="6212">3209 611 327 0,'0'0'229'0,"0"0"-106"16,0 0 3-16,0 0-51 15,0 0-20-15,0 0-50 16,-31-33-5-16,31 33 0 16,0 8-1-16,0 4-3 0,0-4-3 15,0-3 6-15,0 1 1 16,0-6 0-16,0 0 8 16,18 0 2-16,-5 0 12 15,-4-3-5-15,0-13 23 16,0-2-34-16,-9-1 5 15,0 5-2-15,0 2-4 16,0 3-10-16,-9 7-7 16,0 2-79-16,0 0-46 15,-4 0-164-15</inkml:trace>
  <inkml:trace contextRef="#ctx0" brushRef="#br0" timeOffset="6535">3774 218 515 0,'0'0'149'0,"0"0"-18"16,0 0-18-16,0 0 7 16,0 0-51-16,0 0-54 15,-40-92 11-15,13 107-26 16,-22 25 0-16,0 11 24 15,0 14-19-15,14 6 13 16,4 11 5-16,22 5-19 16,9 5 13-16,0-11-16 15,9-7-1-15,31-20 10 0,9-14-6 16,-5-14 0-16,5-13 5 16,0-10-5-16,17-3 13 15,10 0-17-15,-9-6-3 16,-19-13-31-16,-8-7-197 15,-40-3-344-15</inkml:trace>
  <inkml:trace contextRef="#ctx0" brushRef="#br0" timeOffset="6913">4405 479 518 0,'0'0'104'0,"0"0"-9"16,0 0-12-16,0 0-58 16,0 0-5-16,0 0-5 15,0-13-12-15,0 13 9 16,0 0-8-16,0 0 11 15,0 0 8-15,-9 0-18 16,9 0 2-16,-9 4-7 16,9 1 9-16,0 1-11 0,0 0 2 15,0-3 0-15,0-3 1 16,0 0 5-16,0 0 4 16,0 0 16-16,0 0-21 15,0 0 15-15,0 0-20 16,0 0-21-16,0 0-128 15,0 0-306-15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06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116 514 482 0,'0'0'161'0,"0"0"13"16,0 0-50-16,0 0-13 16,0 0-23-16,0 0-31 15,-22-113 17-15,22 113-45 16,0 0-23-16,-9 0-6 16,0 17-3-16,-9 31 3 15,-4 14 0-15,4 11 9 0,0 2-9 16,18 4 0-1,0-3 0-15,0-2-3 16,0-9 6-16,36-11-3 0,13-11 0 16,0-18 8-16,17-19-8 15,1-6 2-15,31-6-1 16,-14-34 15-16,-8-11-8 16,-10-6-4-16,-8-5 25 15,-18-9-2-15,-13-2 23 16,-18-6-29-16,-9-4-17 15,0 7 20-15,-27 8-18 16,-13 14-6-16,-18 18 0 0,23 10 3 16,-14 15-9-16,0 8 6 15,-9 3-13-15,0 0 5 16,-8 30-42-16,-1 8-52 16,18 5-53-16,22-1-118 15,19 0-115-15</inkml:trace>
  <inkml:trace contextRef="#ctx0" brushRef="#br0" timeOffset="352">1271 163 450 0,'0'0'167'15,"0"0"-4"-15,0 0 0 16,0 0-42-16,0-145-15 16,-18 135-16-16,9 4-60 15,9 4 22-15,0 2-40 16,-17 0-8-16,-6 36-8 16,6 24 14-16,-15 13-8 15,6 12 12-15,8 3-9 16,9 5 15-16,9 3-20 15,0-2 1-15,0-4 2 16,0-5 3-16,18-3-6 16,9-8 0-16,4-9 8 0,-5-9-17 15,14-10-62 1,0-15-134-16,27-17-147 0,8-14-373 16</inkml:trace>
  <inkml:trace contextRef="#ctx0" brushRef="#br0" timeOffset="828">1511 729 73 0,'0'0'575'16,"0"0"-446"-16,0 0 23 15,0 0-24-15,0 0-52 0,0 0-35 16,0-115-29-1,31 106 22-15,-4 5-29 0,13 4-3 16,-14 0-4-16,5 0 3 16,-4 7-1-16,4 15 0 15,-13 9-1-15,-9 4-9 16,-9 4 10-16,0 6 0 16,0-5-5-16,0-3 11 15,0-12-6-15,0-8 0 16,0-9 12-16,0-8-12 15,0 0 1-15,0 0 7 16,0-9 33-16,0-23-10 16,18-11-7-16,13-6-20 0,9 4 10 15,-5 3-13-15,5 9-1 16,-13 7 0-16,4 8-11 16,-13 13 11-16,-1 5-4 15,6 0 3-15,-6 14-14 16,10 21 10-16,-5 10 5 15,5 3-11-15,-18 0 8 16,13 2-44-16,-22-2-59 16,9-5-65-16,-9-9-132 15,0-14-319-15</inkml:trace>
  <inkml:trace contextRef="#ctx0" brushRef="#br0" timeOffset="1095">2213 135 499 0,'0'0'200'0,"0"0"-55"16,0 0 16-16,0 0-37 16,0 0-51-16,0 0-55 15,-49-113-3-15,107 158-15 16,26 20 28-16,5 19-18 15,-5 14 35-15,-8 6-24 16,-1 6-10-16,-17 1 7 16,-18-3-11-16,-31-1-7 0,-9 0 0 15,-9 7-4 1,-66 2-32-16,-32-3-325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08.5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0 212 500 0,'0'0'163'0,"0"0"-43"15,0 0-1-15,0 0-41 16,0 0-39-16,0 0 12 16,9-28-28-16,22 22-14 15,27 0 10-15,26-3-15 16,32 4 16-16,8-3-3 15,19-1-14-15,-10 1 13 16,-27 2-16-16,-39 0 0 16,-27 6 1-16,-31 0 4 15,-9 0-5-15,0-3 10 16,0-2-5-16,0-3 25 16,0-4-20-16,-27-1-2 15,-22-2-10-15,9 3 9 0,-17-2-7 16,-10 0 0-16,18 3 8 15,-9 5-6-15,32 0-2 16,17 4 0-16,9 2-6 16,0 0 5-16,0 0-9 15,35 0 9-15,14 17 1 16,9 0 1-16,0 0-1 16,0 2 0-16,-1 1-4 15,-17 3 6-15,-4 3-2 16,-18-2 0-16,-5 8 5 15,-13-1-10-15,0 2 5 16,-40 5 0-16,-27 5-10 16,-8 2-16-16,-14-2-102 15,31-10-15-15,32-9-75 0,26-13-76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51.1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 0 449 0,'0'0'159'0,"0"0"-19"16,0 0-42-16,0 0-6 15,0 0-35-15,0 0-56 16,0 0-1-16,0 80-5 16,0-21 5-16,0 7 3 15,0-10 6-15,0-2-9 16,0-13 0-16,0-8-5 0,0-8-9 16,9-11-139-1,9-11-111-15,-5-3-277 0</inkml:trace>
  <inkml:trace contextRef="#ctx0" brushRef="#br0" timeOffset="181">149 69 370 0,'0'0'175'16,"0"0"-23"-16,0 0-22 15,0 0-9-15,0 0-60 16,0 0-61-16,0 5-15 15,18 51 15-15,4 19 0 16,-4 1 0-16,0 0-4 0,-5-5-17 16,-13-9-292-16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09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397 164 613 0,'0'0'170'16,"0"0"-62"-16,0 0 20 0,0 0-24 15,0 0-46-15,0 0 11 16,-133-147-34-16,111 140-7 16,13 2 10-16,-9 2-36 15,0 3 6-15,-4 0-8 16,-5 3-1-16,-4 23-5 16,-4 7 6-16,4 8 0 15,4 0-8-15,18 2 13 16,-4 2-5-16,13-2 0 15,0 0 5-15,31-2-12 16,18 2 7-16,-5-3 0 16,27 0-9-16,-26-1 8 0,12-2 1 15,-17 0-1-15,-13-3 6 16,-14-6-11-16,-13-3 6 16,0-4 0-16,0-2-7 15,0-2 10-15,-31-3-3 16,-18-5 0-16,5-4 5 15,-14-1-13-15,0-2-13 16,10-2-58-16,17 0 5 16,13 0-41-16,18-8-14 15,0-15-73-15,57-12-104 16</inkml:trace>
  <inkml:trace contextRef="#ctx0" brushRef="#br0" timeOffset="207">588 521 43 0,'0'0'432'16,"0"0"-264"-16,0 0 10 16,0 0-31-16,0 0-10 15,0 0-78-15,9-49 6 16,-9 43-23-16,0 4-30 16,0 2 3-16,0 0-15 15,0 0-16-15,0 0-45 16,0 0-192-16,40 2-21 15</inkml:trace>
  <inkml:trace contextRef="#ctx0" brushRef="#br0" timeOffset="540">1152 283 505 0,'0'0'235'0,"0"0"-87"15,0 0-30-15,0 0 16 16,0 0-39-16,0 0-47 16,-133-133 8-16,124 133-45 15,-22 0-4-15,5 5-7 16,-6 29 10-16,6 15-11 16,8 4 1-16,-4 3 0 15,13 4-3-15,0 3 6 16,9-4-3-16,0-2 0 0,0-7 9 15,27-10-9-15,13-7 0 16,0-4 3-16,17-12-2 16,-12-5-1-16,13-6 0 15,-10-6 3-15,10 0 7 16,-9 0-20-16,9-21-7 16,-9-1-119-16,-23 1-110 15,5 3-165-15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10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263 119 670 0,'0'0'172'16,"0"0"-9"-16,0 0-46 15,0 0-20-15,0 0-12 16,0 0-48-16,-14-82 1 15,14 82-1-15,0 0-35 16,-17 0 7-16,-1 14-9 16,-22 20 0-16,-9 17 0 0,-9 8 4 15,23 15-4 1,4 3 0-16,31 2 9 0,0-2-9 16,9-7 0-16,39-12 8 15,-8-11-15-15,18-16 7 16,0-17 0-16,0-11 8 15,-1-3 1-15,1-8-2 16,-5-29 6-16,-4-8-11 16,9-18 42-16,-9-11-20 15,-9-8-8-15,-13-2 28 16,-19 2-41-16,-8 6 23 16,-17 13-8-16,-32 14-13 15,-9 16 10-15,9 13-15 0,14 12 0 16,4 8-10-1,13 0 3-15,0 5-15 0,18 29-49 16,0 8-50-16,9 3-25 16,58-8-189-16,17-11-150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10.9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223 246 256 0,'0'0'504'0,"0"0"-356"0,0 0 26 15,-124-170-44-15,97 151-28 16,10 7-21-16,3 12-50 16,14 0 8-16,-9 15-39 15,9 38-1-15,-8 32-1 16,8 17 4-16,0 8 4 15,0 6 3-15,0 3 2 16,0-3-5-16,0-5-6 16,0-15 6-16,0-11-9 15,17-12 3-15,6-13-8 16,12-15-27-16,5-16-103 16,18-15-24-16,8-14-79 15,10 0-73-15</inkml:trace>
  <inkml:trace contextRef="#ctx0" brushRef="#br0" timeOffset="456">486 937 349 0,'0'0'121'0,"0"0"30"16,0 0-20-16,-49-145-11 16,40 120-8-16,9 8-66 15,0 2 19-15,0 5-28 16,0 1-20-16,26 3 9 15,14 6-23-15,-4 0 2 0,-5 0-5 16,5 9-2 0,-14 22-6-16,-4 6 5 0,-18 6-6 15,0 2 3-15,0-3 3 16,0-5 3-16,-9-12 0 16,0-11 10-1,9-4-7-15,0-10-3 0,0 0 0 16,0 0 32-16,0 0 14 15,0-16 32-15,9-17-39 16,17-10-33-16,6-8 4 16,16 0-10-16,-3-2 2 15,4 4-5-15,0 10 3 16,-9 14 0-16,-23 13 0 16,-8 9-1-16,9 3-2 15,4 0-1-15,-4 31-7 0,-9 15-1 16,9 5 5-1,-5 2 7-15,-4-2-3 0,9-8 7 16,-10-6-8-16,1-6-23 16,22-9-113-16,-4-10-69 15,13-12-231-15</inkml:trace>
  <inkml:trace contextRef="#ctx0" brushRef="#br0" timeOffset="756">1201 0 757 0,'0'0'150'0,"0"0"17"16,0 0-43-16,0 0-66 15,0 0 4-15,0 0 2 16,107 122-2-16,-50-43-3 15,19 16-43-15,-1 16 11 16,14 6-2-16,-22 7-23 16,-9-2 22-16,-23-1-24 15,-13-2 1-15,-22 0 2 16,-9 6-1-16,-48-9-4 16,-32-9 1-16,-13-7-87 15,-27-21-83-15,18-15-290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38.8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0 260 87 0,'0'0'375'16,"0"0"-293"-16,0 0 52 15,0 0-25-15,0 0-33 16,0 0-29-16,-18-25-6 16,18 25-29-16,0 0-9 15,18 0 0-15,22 0 8 0,18 0 23 16,17-6 17-16,1 0-23 15,-1-5 26-15,23-1-18 16,-23 4-11-16,-8-6 8 16,-9 0-14-16,-18 3 14 15,-13-3 4-15,-19 5-21 16,-8 1 33-16,0-6-20 16,0 2-27-16,-26-11-2 15,-23 7-2-15,-9-1 2 16,0 3 0-16,1 5 1 0,21 1 6 15,5 5-7 1,13 0 3-16,9 3-13 0,9-3 9 16,0 3 1-16,0 0 3 15,0 0 1-15,9 0-8 16,40 0 3-16,-4 17 1 16,34 6 16-16,-12 2-16 15,9 6 0-15,-10 0-1 16,1 9 5-16,-27 3-4 15,-13 7 0-15,-27 5-9 16,0 4 9-16,-58-8-64 16,-27-1-95-16,-12-1-71 15,3-10-116-15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3:35.8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263 434 745 0,'0'0'111'0,"0"0"49"15,0 0-33-15,0 0-68 16,0 0-39-16,0 0-20 15,-27 31 0-15,27 26 0 0,-9 11 4 16,-13-3 17 0,4-1-2-16,9-15-10 0,-13-11 19 15,5-10-25-15,17-15-2 16,0-8 4-16,0-5 3 16,0 0-8-16,0 0 17 15,0 0 15-15,0-14 44 16,0-34-28-16,0-23-43 15,31-16-2-15,-5-13 4 16,14-7-7-16,-13 3 1 16,13 10 6-16,-22 6-7 15,-1 20 0-15,6 23 0 16,-6 22-4-16,-17 20 1 16,0 3 3-16,18 0-3 15,13 43-13-15,-13 30 7 0,0 27 3 16,-5 19 6-16,-13 11-6 15,0-5 1-15,0-15-7 16,0-20-16-16,9-28-48 16,0-25-1-16,0-11-38 15,0-20 1-15,-9-6-2 16,9 0 40-16,-9-26 14 16,0-22-78-16,0-3-19 15,0 0 115-15,-36 0 31 16,-22 6 4-16,1 8 9 0,-10 11 38 15,0 7 12 1,1 7-2-16,8 12-24 0,9 0 6 16,9 0-5-16,22 6-4 15,18 2-2-15,0 4-17 16,9-7 7-16,49-1 46 16,9-4-15-16,39 0 1 15,10-4 15-15,-1-27-9 16,10-5-2-16,-23-2-11 15,-13 7 9-15,-32 9 16 16,-21 11-10-16,-5 5 3 16,-31 3 1-16,0 3-24 15,9 0-1-15,0 0-28 16,9 28 0-16,13 23 9 16,-14 17 0-16,1 14 13 0,-4 6-11 15,-14 0-4-15,0-3 0 16,0-6-7-16,0-14 0 15,-14-8-3-15,-4-15 6 16,10-17-3-16,8-18 0 16,0-7 6-16,-9 0-1 15,9 0 2-15,-18-18 25 16,-4-21 20-16,-5-29-49 16,5-14 4-16,13-20-7 15,0-31 6-15,9-3-7 16,0 6 1-16,0 13 0 15,0 35-8-15,0 26 9 16,18 22-1-16,4 18 0 0,-4 16-12 16,22 0 9-16,-5 2-3 15,14 34-13-15,0 18 19 16,-9 11-20-16,-13 14 14 16,-18 10-3-16,-9 7-19 15,0-14 4-15,0-6-10 16,-18-9-5-16,-13-21 5 15,13-9-8-15,9-17 3 16,0-8-35-16,9-12 23 16,0 0 51-16,0-6 2 15,27-39 7-15,31-12 1 16,-10-5-8-16,19-6 1 0,-9 8 45 16,-32 12-29-1,14 10 20-15,-31 20 3 0,9 9-27 16,-18 9 4-16,13 0-19 15,5 9-9-15,-9 35 3 16,9 19-7-16,-5 11 13 16,-13 2 1-16,0 0 6 15,0 2-7-15,-13-5 0 16,-5-11 0-16,-9-6-1 16,-4-11 5-16,14-13-4 15,8-18 0-15,0-8 9 16,9-6-9-16,-14 0 2 0,6 0 37 15,-1-27 64 1,0-14-86-16,-9-16 1 0,18-22-12 16,-13-14 2-16,13-18-6 15,0-5-2-15,0-5 0 16,31 13-6-16,-5 21 4 16,14 26 2-16,0 22 0 15,-13 19 5-15,13 14-13 16,18 6 5-16,-14 0 1 15,14 14-7-15,-18 35-5 16,-13 19 8-16,-5 14 4 16,-22 14-10-16,0-8 11 15,-9-6-13-15,-40-7-16 16,-9-17 9-16,-8-13-36 16,-1-8-48-16,27-23-12 0,13-8-79 15,5-6 12 1,22-9-20-16,22-33-46 0</inkml:trace>
  <inkml:trace contextRef="#ctx0" brushRef="#br0" timeOffset="1823">1756 550 198 0,'0'0'152'15,"0"0"-9"-15,0 0 13 16,0 0-48-16,0 0-23 16,0 0-6-16,57-101-32 15,-34 101-13-15,12 0-12 16,14 0-21-16,0 7 17 15,0 24-18-15,-5 18 1 0,5 1 0 16,0 7-1-16,-22 0 0 16,-5-6 0-16,-4-6 3 15,-9-3-5-15,-1-5 2 16,-8-8-4-16,0-11 0 16,0-6-3-16,0-6 0 15,0-6 3-15,0 0 4 16,-8-19 37-16,-1-18-37 15,9-9 0-15,0-8 7 16,0-2-7-16,0-3 0 16,31-4 0-16,4 12 6 15,-4 0-6-15,-13 23 0 16,-9 14 0-16,9 14-8 16,-5 0 2-16,5 0 6 15,9 25-2-15,-5 10-5 0,-4 10 6 16,-10 6 1-16,1 0 0 15,14-10 1-15,-6 0 2 16,10-8-3-16,13-7 3 16,0-9 2-16,-5-10 6 15,-3-7 0-15,-6-7 12 16,5-21 37-16,-4-8-19 16,-9-13 3-16,-5-10 5 15,-13-10-36-15,0-10 12 16,-13 0-7-16,-32 5-17 15,-4 15 20-15,-8 16-14 16,8 18-7-16,13 8 8 0,5 17-8 16,5 0-3-16,-6 31 0 15,15 29 6-15,8 19 2 16,9 3-5-16,0-8 0 16,44-10-2-16,5-18 5 15,18-21-3-15,-10-10 0 16,1-15 5-16,9 0 1 15,-9 0-6-15,17-31 0 16,5-6 7-16,-4-12-3 16,-10-4-4-16,-8 2 0 15,-18 3 8-15,-4 9-6 16,-5 12-2-16,-22 16 0 16,-1 8-4-16,1 3 0 0,0 6-4 15,13 25 1-15,-4 12 0 16,-18 2 3-16,9-3 2 15,-9-5 2-15,9-11-10 16,-9-12 10-16,9-9 0 16,-9-5-1-16,0 0 6 15,0 0 6-15,0-13-1 16,0-19-10-16,0-10 4 16,-27-8-4-16,-4-3 0 15,-13 17 0-15,4 1-4 16,-9 19 0-16,13 10-2 15,5 6-17-15,5 6 14 16,-6 39 9-16,6 23 0 0,-5 14 2 16,31-5 5-16,0-15-7 15,0-11 0-15,9-17 4 16,31-11-11-16,-9-11 7 16,4-12 0-16,5 0 16 15,-13-7-13-15,13-24 11 16,0-6-11-16,-22-2 5 15,8-6 0-15,-17 2-3 16,-9 4 3-16,13 7 14 16,-13 16-20-16,0 7 12 15,0 9-14-15,0 0-14 16,0 11 5-16,-22 23-12 16,4 11 21-16,1-2 7 15,17-4-3-15,0-7-4 0,0-7 0 16,0-11 8-1,17-3-5-15,10-11-3 0,13 0 0 16,9 0 13-16,0-17-13 16,9-14 7-16,8-3-5 15,-21-8 7-15,12 2-7 16,-26 4-2-16,5 7 0 16,-14 13-1-16,-13 1 2 15,9 12-1-15,4 3 0 16,-4 0-16-16,-9 0 13 0,9 18-6 15,4 0-13 1,-13-3 21-16,0-6-13 0,-1-6 9 16,-8-3 5-16,0 0 0 15,0 0 4-15,0 0-3 16,0-6 0-16,-17-17 7 16,-1-2-8-16,-13 9 0 15,4-2 0-15,5 12-14 16,-5 6 5-16,-4 0 3 15,4 24 0-15,-4 14 0 16,5 12 6-16,17 8 0 16,9 2-3-16,0-13 8 15,9-4-5-15,40-12 0 16,-5-14-9-16,5-8 7 16,9-9-3-16,8 0 5 0,1-26 11 15,0-19-3 1,-10-6-4-16,-17-11-1 0,0-6 3 15,-13-15 13-15,-18-4 5 16,-9-4-1-16,0 7 8 16,0 7-28-16,0 23 23 15,-18 17 1-15,9 20-24 16,9 16 21-16,0 1-24 16,0 13-13-16,0 37 8 15,0 24-5-15,0 22 10 16,-9 12-2-16,9-1 9 15,-13-1-11-15,4-10 4 0,9-23 0 16,0-13-5-16,0-18 5 16,0-16-3-16,0-15 2 15,0-11-10-15,22 0 11 16,5 0 1-16,22-31 1 16,9-13 12-16,-1-6-12 15,1-1-2-15,-13 6 0 16,-5 14 9-16,-9 14-13 15,-5 17 4-15,-17 0-11 16,22 0 9-16,-22 31-13 16,18 0-5-16,-18 9-26 15,13 2-64-15,5-10-94 16,21-1-198-16</inkml:trace>
  <inkml:trace contextRef="#ctx0" brushRef="#br0" timeOffset="2324">5523 202 744 0,'0'0'100'16,"0"0"95"-16,0 0-74 15,0 0-87-15,36-156 14 16,4 142-22-16,9 14-19 15,8 0-11-15,1 11 4 16,-13 37 0-16,3 17-6 16,-30 14 5-16,-5 9 1 15,-13 6 0-15,-13-4 8 16,-40-5-6-16,-5-14-2 16,0-9 3-16,1-24 1 0,17-11-3 15,31-15-1-15,0-8 0 16,9-4 6-16,0 0-6 15,18 0 0-15,48 0 1 16,23-13 16-16,4-10-16 16,5-2-1-16,-13 5 0 15,-1 3-61-15,-4 3-164 16,-13 3-244-16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47.14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67 371 168 0,'0'0'176'16,"0"0"-84"-16,0 0 31 0,0 0 20 15,0 0-33-15,0 0-5 16,-67 2 18-16,67-2-35 16,0 0 10-16,0 0-39 15,0 0-19-15,0 0 8 16,0 0-28-16,0 0 3 15,0 0-12-15,0-2-2 16,36-16-18-16,53-7 6 16,62-14 3-16,40-18 6 15,31-5-2-15,18 3-4 16,-40 10 0-16,-45 11 7 16,-52 20-12-16,-55 12 5 0,-39 6-54 15,-9 0-24-15,-9 6-96 16,-57 20-59-16,-1 7-151 15</inkml:trace>
  <inkml:trace contextRef="#ctx0" brushRef="#br0" timeOffset="239">938 232 520 0,'0'0'184'0,"0"0"-55"16,0 0 0-16,0 0-24 15,0 0-69-15,0 0-13 16,0 18-13-16,0 26 16 0,0 15 41 16,0 15-33-1,0 8-11-15,0 9 11 0,0 6-31 16,0 0 3-16,0-5-6 16,0-16-3-16,0-13-16 15,0-21-159-15,0-14-163 16,31-16-300-16</inkml:trace>
  <inkml:trace contextRef="#ctx0" brushRef="#br0" timeOffset="728">1169 886 512 0,'0'0'188'0,"0"0"-76"15,0 0-8-15,0 0 10 0,0 0-53 16,0 0-18-16,-40-79-27 15,40 79-16-15,0 11-20 16,0 23 8-16,0 8 3 16,31 7 9-16,-13-4 7 15,8-6-7-15,6-7 0 16,-6-9 0-16,14-10-2 16,-13-13-12-16,-5 0 4 15,-4 0 10-15,-9-13 17 16,13-19-9-16,-22-2 12 15,9 0 16-15,-9 3-5 16,0 6 18-16,0 7-11 16,0 10-26-16,0 8 6 0,0 0-18 15,0 0-14 1,0 6 4-16,18 25 3 0,8 8 5 16,14-7 2-16,9-7-15 15,0-8 12-15,-5-8-13 16,5-5 7-16,-18-4 2 15,-4 0 14-15,4-16-4 16,-22-15 11-16,0-3-13 16,-9-5 22-16,0-4-15 15,-18 4-6-15,-22 4-4 16,-9 13-10-16,0 16-52 16,14 6-77-16,4 9-112 0,31 27-115 15</inkml:trace>
  <inkml:trace contextRef="#ctx0" brushRef="#br0" timeOffset="1088">2040 826 638 0,'0'0'184'0,"0"0"-90"16,0 0 43-16,0 0-50 15,0 0-44-15,0 0-42 16,0-28-1-16,0 54-9 0,0 19 9 16,0 3 0-1,0 6-3-15,26-3 3 0,14-6 0 16,9-11 2-16,0-14 6 16,-5-14-8-16,5-6 3 15,0 0 3-15,-9-11 17 16,-13-23 11-16,4-3 25 15,-22-15-5-15,-9-7-32 16,0-6 2-16,-40-6-23 16,-27 4 7-16,1 10-12 15,-1 20 4-15,9 11-14 16,18 20 3-16,31 6-114 16,9 3-107-16,18 26-192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04:51.7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234 686 624 0,'0'0'154'0,"0"0"-36"15,0 0-28-15,0 0-18 16,0 0-44-16,0 0-12 16,40 113 9-16,-22-17 28 15,4 6-9-15,-22 9-37 16,0 2 15-16,0-3-14 15,0-5-3-15,0-15 4 16,-22-16-9-16,13-35 0 16,0-16-5-16,9-20 9 0,0-3-4 15,-9 0 0-15,9-34-17 16,-22-17-53-16,4-27 4 16,-9-14 32-16,-22-27 28 15,1-8-11 1,-1-23 11-16,13-6 1 0,27 4-2 15,9 13 4-15,0 31 3 16,36 32 0-16,13 32-8 16,17 23 7-16,1 9 1 15,22 7-1-15,-5 5 1 16,-8 0-2-16,13 37 2 16,-23 25-2-16,1 26-7 0,-18 10 9 15,-31 10 0-15,-18-3-1 16,0-9 7-16,-49-5-6 15,-45-13 0-15,-12-3 5 16,-1-22-2-16,14-4-3 16,22-18-9-16,35-21-118 15,36-10-71-15,0 0 7 16,67-16-92-16</inkml:trace>
  <inkml:trace contextRef="#ctx0" brushRef="#br0" timeOffset="4500">1424 661 448 0,'0'0'106'0,"0"0"-2"16,0 0 3-16,0 0-16 16,0 0-28-16,0 0 8 15,0 0-14-15,0-103-29 16,0 103-23-16,-31 20-5 15,-17 23 0-15,-19 22-7 16,0-1 14-16,9 2-7 0,23-7 0 16,22-8 1-16,13-6-6 15,0-8 5-15,13-8 0 16,22-13-5-16,14-10 9 16,0-6-4-16,9 0 11 15,0-28-8-15,-1-10 14 16,-21-12-16-16,-5 2 5 15,-22-3 16-15,-9-2-13 16,0 4 29-16,0 1-12 16,-9 8-14-16,-13 15 7 15,4 14-19-15,0 8-4 0,-4 3 3 16,4 0-20 0,-17 28 18-16,-5 23 2 0,9 9-2 15,13 5-1-15,18-3 4 16,0-5 0-16,18-6-10 15,40-9 2-15,8-11 5 16,5-11 3 0,-4-11-13-16,-9-9 8 0,-1 0 5 15,-12-29 0-15,4-12 5 16,-9-9 0-16,-14-1-4 16,-8 1 12-16,-5 4-9 15,-13 7 25-15,0 10-10 16,0 15-3-16,0 6 13 15,0 6-25-15,0 2-4 16,0 0-6-16,0 16-22 0,-13 21 28 16,-5 8-11-16,1 0 22 15,17 0-19-15,0-2 9 16,0-9-1-16,35-3 0 16,5-8 8-16,18-10-7 15,9-9-1-15,-1-4 1 16,1 0 2-16,-9-22-2 15,8-16-1-15,-17 1 11 16,0-5-4-16,-9 0-7 16,-13 2 0-16,-10 12 6 15,-8 14-4-15,-9 8-2 16,0 6-1-16,0 0-4 16,0 0-18-16,0 20 9 15,14 11 12-15,-14 0 4 0,17 3-2 16,1-6 0-16,-9-8 0 15,22 0-2-15,-22-6 5 16,9-5-3-16,-9-1 0 16,13-1-3-16,4-7-2 15,-3 0 5-15,-6 0 0 16,10 0-6-16,-5 0 5 16,5 0 1-16,13-21 0 15,-4-2 1-15,4-2-5 16,-1-1 4-16,-12 6 0 15,-9 6-7-15,-5 9 7 16,-13 5 0-16,9 0 0 16,0 0-22-16,0 0 16 0,9 5-2 15,-9 9 0-15,13 0 1 16,-13-5 1-16,0 0 6 16,8-4-2-16,-3-5 8 15,3 3-6-15,-8-3 0 16,9 0 0-16,-18 0-1 15,9 0 1-15,-9 0 0 16,13 0-2-16,5 0 9 16,0 0-7-16,13 0 0 15,-4-8 4-15,4-7-6 16,-5 4 2-16,-8-6 0 16,13 3 2-16,-13-3 5 0,4 3-5 15,-22-3 10-15,9-3-11 16,0-6 15-16,0-5-13 15,-9-8 5-15,9-12 15 16,-9-6-23-16,0-14 8 16,0 4-1-16,0-12-5 15,0 5 17-15,0 3-5 16,-9 6-2-16,-9 8 14 16,-4 12-24-16,13 6 16 15,0 16-7-15,0 9-7 16,9 10 16-16,0 4-20 15,0 0-11-15,-9 7 8 16,0 46-35-16,-4 26 38 16,-5 26-2-16,1-2 12 0,8 1-9 15,9-2-1-15,0-9 0 16,0-11-3-16,9-19 3 16,26-16-2-16,-4-15-20 15,-4-13-66-15,13-13 22 16,-13-6-36-16,13 0-44 15,-23-14 12-15,-3-20 20 16,-14 0 46-16,0 0 24 16,-31 3 17-16,-9 0 22 15,-14 5-6-15,-4 7 11 16,10 1 24-16,-10 7 12 16,18 4 4-16,31-2 23 15,0 5-2-15,9 2 13 0,0 2-48 16,40-6-25-16,36-5 32 15,39-12 2-15,1-3-5 16,-5-2 10-16,4 3-13 16,-26-1 7-16,-22 9-6 15,-32 6-2-15,-13 5 21 16,-13 6-1-16,-9-3 6 16,0-2 14-16,0-7-31 15,-9 4 3-15,-13-6-38 16,13 8 7-16,0 6-16 15,9 0 9-15,-17 0-19 16,-6 26 11-16,-12 27 8 16,-5 27 1-16,13 3-1 0,18-2 5 15,9-11-6-15,9-7 1 16,27-18 0-16,4-17-2 16,9-13 5-16,0-15-3 15,8 0 16-15,10-32-16 16,0-16 16-16,-10-5-10 15,1-15 5-15,-13-1 15 16,12 5-23-16,-17-5 7 16,0 16-2-16,-4 13-3 15,-18 15-4-15,-5 16-1 16,-13 9-5-16,9 0 4 16,9 6-22-16,-1 31 18 0,6 14 0 15,3 12-1-15,-17 8 4 16,-9-10 2-16,22-2 0 15,5-10-1-15,22-16 1 16,26-7 0-16,23-17-1 16,-5-9-25-16,5-3-19 15,-22-34-57-15,-59-9-146 16,-17 1-545-16</inkml:trace>
  <inkml:trace contextRef="#ctx0" brushRef="#br0" timeOffset="5080">1967 256 561 0,'0'0'109'0,"0"0"37"16,0 0-32-16,0 0-15 16,0 0-55-16,0 0-26 15,-67-58-18-15,49 58 5 16,-22 23-5-16,13 12 0 15,1 2 2-15,4-4-7 16,22-7 5-16,0-7 0 16,0-7-5-16,0-6 14 0,40-3-8 15,-14-3 26-15,14 0 8 16,0-9 31-16,-22-14-37 16,0 1-17-16,-9-1 3 15,-9 1-10-15,0-2-10 16,-18 6-19-16,-22 11-115 15,-27 1-138-15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2:15.9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1240 1816 252 0,'0'0'100'0,"0"0"-37"15,0 0-5-15,0 0-12 16,0 0 8-16,0 0-33 0,0 0-1 16,0 25 11-1,26-22 8-15,14 3 14 0,18-6 19 16,18 0-34-16,30 0 15 15,36 0-36-15,32 0-3 16,26 0 7-16,31 0-15 16,18-4-1-16,35 2-2 15,14-1 4-15,17 3-2 16,14-3-5-16,-5-3 0 16,-9 1 1-16,1-4 2 15,-18 1-3-15,-32-3 0 16,-17 5 4-16,-9 4-6 15,-9 2 2-15,0 0 0 16,18 0-4-16,26 2 8 16,23 6-4-16,31 1 0 0,13-1 8 15,4-2-13-15,-4 2 5 16,-13-2 0-16,-13 2-5 16,-19 4 9-16,-12-4-4 15,-6 4 0-15,-30-3 5 16,9-3-9-16,8-2 4 15,5 2 0-15,27-3-3 16,-5-3 6-16,14 0-3 16,-9 0 0-16,-1 0 5 15,-8 3-6-15,-22 2 1 16,-1 4 0-16,5 2-4 16,5 1 6-16,12-7-2 15,10-2 0-15,0 0 5 0,-23-3-6 16,-4 0 1-16,-13 0 0 15,-9 0-4-15,-18 0 4 16,-5 0 0-16,-12 3-3 16,-6-3 10-16,-8 0-7 15,-4 0 0-15,-5 0 3 16,0-11-4-16,9-4 1 16,-9 1 0-16,-36 3-6 15,-30-1 9-15,-32 4-3 16,-26 2 0-16,-27 1-34 15,-23 2-21-15,-17-3-77 16,0 1-121-16</inkml:trace>
  <inkml:trace contextRef="#ctx0" brushRef="#br0" timeOffset="1192">5842 0 522 0,'0'0'148'0,"0"0"-89"16,0 0 32-16,0 0-20 16,0 0-12-16,0 0 49 15,-53 131-53-15,31-64-5 0,13 14-17 16,9 9 5-16,0 17 15 16,0 21-29-16,0 19-8 15,0 25 15-15,18 18-25 16,4 14 4-16,5 5-4 15,-10-4 1-15,6 4 3 16,-14 12-10-16,-9 5 0 16,0 7 10-16,0 1-5 15,0 12 4-15,0 6 1 16,0 15-5-16,0 11 15 16,0-4-16-16,0-5-4 15,0-11 25-15,0-15-21 0,40-11 14 16,-5-6-9-1,14 3-4-15,-9-8 10 0,-4-2-15 16,-14-10 0-16,-13-8 2 16,-9 3 4-16,0-6-6 15,0-3 0-15,0 7 8 16,-31 4-10-16,-27 4 2 16,0-3 0-16,0-10-1 15,23-19 4-15,-5-16-3 16,13-16 2-16,-4-12 8 15,13-12-2-15,9-20-8 16,9-22 1-16,0-27-5 16,0-16 4-16,9-17 0 15,0-12 0-15,0-2-38 0,-9-6-1 16,0 0-69-16,0-4-54 16,0-32-153-16</inkml:trace>
  <inkml:trace contextRef="#ctx0" brushRef="#br0" timeOffset="2282">2253 689 397 0,'0'0'198'16,"0"0"-101"-16,0 0 32 15,0 0-31-15,142-169 9 16,-111 131-34-16,-13 4-16 16,-9 8 4-16,-9 10-35 15,0 2 12-15,0 5-9 16,0 6-25-16,0 0-8 16,-27 3-1-16,-13 0-1 15,-9 15-5-15,5 21 15 16,-5 7-4-16,9 6 0 0,13-2 4 15,9 7-15 1,18-1 11-16,0 7-16 0,18-1 11 16,31 4-13-16,-5-1 18 15,5-4-1-15,-9-3 0 16,-4-6-3-16,-5-4 4 16,-22-3 0-16,0-5-9 15,-9 0 7-15,0-3-2 16,-36-6-10-16,-22 1-20 15,-22-13 29-15,5-4-29 16,-1-7-46-16,19-5 3 16,8 0-49-16,31-2-13 15,18-29-82-15</inkml:trace>
  <inkml:trace contextRef="#ctx0" brushRef="#br0" timeOffset="3774">2906 510 459 0,'0'0'196'15,"0"0"-99"-15,0 0 4 16,0 0-21-16,0 0-54 16,0 0 50-16,-49 144-37 15,18-70-25-15,22 9 26 16,9 13-36-16,-9 3 16 15,9-6-15-15,0-2 1 16,0-17-2-16,0-18-4 16,0-13 0-16,0-18-4 0,0-11-2 15,0-5-16-15,0-9-2 16,0 0 19-16,0-20-10 16,0-20 13-16,-18-10 2 15,-13-10-4-15,-4-3 7 16,4 2-3-16,-5 3 0 15,5 13 8-15,13 8-8 16,9 17 0-16,0 10 0 16,9 10-3-16,0 0 3 15,0 0-5-15,0 0 4 0,0 0-14 16,0 5 10 0,27 15 5-16,0-6-2 0,4-2-2 15,18-2 8-15,-14-1-2 16,5-3 10-16,18 2-11 15,-18 0 23-15,-5 2-7 16,5 5-17-16,-13 6 15 16,4 2-15-16,-13 8 0 15,0 2 2-15,13 7 7 16,-22 0-7-16,0 0-2 16,0-6 6-16,-9-7-6 15,0-3 0-15,0-10 0 16,0-6-5-16,0-5 11 0,0-3-6 15,-18 0 18 1,0-11-15-16,5-17 11 0,4-12-14 16,9-11 0-16,0-6 1 15,31-2 1-15,27 2-2 16,-14 9 0-16,-4 18 6 16,0 7-9-16,-22 8 3 15,13 9 0-15,-13 6-11 16,-1 0 3-16,-8 0 5 15,22 23 2-15,-22 8-4 16,9 6 0-16,-9 0 5 16,-9-3 0-16,13-9-6 15,-4-5 11-15,0-6-5 16,-9-8 0-16,0-3 7 0,0-3-6 16,0 0-1-16,9 0 2 15,0 0 12-15,9-13-12 16,13-17-2-16,-5-7 0 15,5-2 8-15,5 0-9 16,-5 4 1-16,-13 13 0 16,4 10-6-16,-13 12 6 15,-9 0-5-15,9 6 1 16,-9 22-9-16,9 12 11 16,0-3 2-16,-9-3-2 15,8-6-8-15,15-5 8 16,-14-12-14-16,-9-3 12 15,8-8-26-15,1 0 30 16,0 0 0-16,13-1 7 16,-4-23-12-16,0-1 5 0,13 2 0 15,-13 6-3-15,0 6 7 16,-9 5-4-16,-9 6 0 16,22 0-4-16,-13 0-2 15,0 0 2-15,22 0 4 16,-5 3-10-16,5 0 0 15,14-3 6-15,-5 0-1 16,9-3 10-16,-5-17-8 16,-4-5 3-16,-9 0 0 15,-13-7-3-15,0 0 12 16,-18-2-9-16,0 4 0 16,0 1 8-16,0 12-5 0,-36 6-3 15,5 9 0-15,-9 2-7 16,13 0 4-16,19 8 3 15,-10 17-1-15,18 3-7 16,0 0 3-16,0-1-2 16,9-9 0-16,8 3-2 15,1-10 4-15,4-3 5 16,-4 1 0-16,0-5 4 16,4 6-4-16,-13 2 0 15,9 9 0-15,-9 14-8 16,-9 11 8-16,9 13 0 15,-9 3 5-15,0 12 3 16,0 6-2-16,0-2-6 0,0 8 4 16,0 1 1-1,0-2-3-15,0 0 2 0,0-7-1 16,0-8 7-16,8-12-8 16,6-12-2-16,-14-12 5 15,0-14-5-15,0-9 0 16,-22-11 0-16,-36 0 16 15,-9-3-14-15,-8-25-4 16,-1-11-49-16,1-15-95 16,17-20-88-16,36-17-312 15</inkml:trace>
  <inkml:trace contextRef="#ctx0" brushRef="#br0" timeOffset="4127">3785 573 344 0,'0'0'78'0,"0"0"-74"16,0 0 20-16,0 0-1 15,0 0 6-15,0 0-7 16,-8 70-21-16,8-64 18 16,0-6 3-16,8 0 19 0,10 0 81 15,-9-8-27-15,4-18-36 16,-4-3 4-16,0 2-32 16,-9 1 11-16,0 3-18 15,0 8-22-15,-31 2-4 16,-4 10-13-16,-5 3-47 15,13 0-84-15,5 23-128 16</inkml:trace>
  <inkml:trace contextRef="#ctx0" brushRef="#br0" timeOffset="4427">5252 613 772 0,'0'0'91'0,"0"0"39"0,0 0-14 16,0 0-59-16,0 0-57 15,0 0-4-15,8 56 4 16,-8 21 6-16,0 19 0 0,0 9 3 16,0 2-9-1,9 1-8-15,0-15-25 0,13-13-229 16,14-18-514-16</inkml:trace>
  <inkml:trace contextRef="#ctx0" brushRef="#br0" timeOffset="5649">7282 674 342 0,'0'0'159'0,"0"0"-78"16,0 0 10-16,0 0 44 15,0 0-62-15,0 0-2 16,0 0-8-16,0-104-41 16,0 79 16-16,0 2-10 15,0 0-14-15,0 6 44 16,-9 0-39-16,-22 9-14 16,4 2-4-16,-4 3 6 15,-18 3-7-15,14 0 0 16,-5 15-3-16,4 18-9 15,-4 9 12-15,23 11 0 16,8 2-15-16,9 8 7 16,0-1 7-16,0 3-16 15,35 0-22-15,14-3 38 0,9-4-22 16,-9-11 8-16,-14-2 1 16,-4-11 15-16,-4-5-1 15,-27-7 0-15,0-5-22 16,0 3 5-16,0-9-29 15,-36 1 12-15,-21-4 29 16,-10 1-83-16,9-9-23 16,18 0-61-16,0 0-144 15</inkml:trace>
  <inkml:trace contextRef="#ctx0" brushRef="#br0" timeOffset="7232">7713 578 312 0,'0'0'148'15,"0"0"-47"-15,0 0-6 16,0 0-6-16,0 0-86 16,0 0 9-16,0 68-5 15,0 9 24-15,0 16 13 16,0 9-18-16,0 3-25 15,0-6 24-15,0-12-25 16,9-15 0-16,9-16 4 0,4-19 6 16,-13-18-10-16,8-10 0 15,-17-9 9-15,0 0-9 16,0-5 0-16,0-32 1 16,-8-9-4-16,-24-8-2 15,-3 1 5-15,-14-1 0 16,9 0 0-16,5 14-8 15,-5 7 8-15,22 13 0 16,9 12-8-16,0 4 13 16,9 4-5-16,0 0 0 15,0 0-11-15,0 0 4 16,9 4-8-16,26 12 15 0,23 1-11 16,0-9 15-16,9-1-4 15,-10-7 0-15,1 0 11 16,0 0-3-16,-9 0-5 15,-23 0 9-15,-12-9 34 16,-5 6-31-16,-9 0 29 16,0 3-24-16,0 0-13 15,17 0-14-15,-8 23 1 16,9 8 6-16,4 9-5 16,-4 2 8-16,22-2-3 15,-22-3 0-15,0-6 7 16,4-3-7-16,-22-5 0 15,9-7 0-15,-9-7-8 16,0-3 8-16,0-3 0 16,0-3-5-16,0 0 14 0,0 0 3 15,-9-20-12-15,9-14-3 16,0-8-7-16,0-7 10 16,35-4-2-16,14 2-7 15,9 11 5-15,-18 15 4 16,-13 16 0-16,-10 9-15 15,-3 0 13-15,3 2-9 16,1 22 11-16,-9-2-16 16,13 1 23-16,-13 2-7 15,0-2 0-15,9 3 6 0,-18-1-13 16,9-3 7 0,4-5 0-16,-4-8-5 0,-9-6 12 15,9-3-7-15,-9 0 0 16,9 0 8-16,0 0 8 15,-1 0-16-15,24-17 0 16,-15-9 2-16,1 1 3 16,13 2-5-16,-13 6 0 15,-9 6 9-15,0 8-17 16,-9 3 8-16,0 0-11 16,0 0 6-16,13 0-10 15,5 17 15-15,-9 2 0 16,0-4 6-16,0-1-10 15,4-3 4-15,-13-2 0 16,9-3-10-16,-9-6 7 0,0 2 3 16,9-2-3-16,-1 0 9 15,10-2-2-15,13-21-4 16,18 1 2-16,-4-4-10 16,4 9 8-16,-9 5 0 15,-23 7-4-15,-8 5-2 16,0 0 3-16,4 0-6 15,-4 17-16-15,0 0 22 16,0-1-18-16,9-1 21 16,4-7-9-16,5-2 12 15,4-6-3-15,-5 0 0 16,-8 0 9-16,13 0 5 0,-13-17-9 16,0 0 14-16,-5-3 28 15,-4 0-23-15,-9-2 15 16,0-1 2-16,0-2-32 15,0 7 38-15,0 8-36 16,0 4-3-16,-9 6-8 16,-4 0-6-16,-5 3-1 15,-9 25 3-15,5 9 7 16,4 3-9-16,10-4 6 16,8-5-8-16,0-10 2 15,8-8-15-15,24-8 21 16,-15-1 0-16,1-4 11 0,-9 0-1 15,0 0-10 1,13 0 3-16,-22 0 11 16,9-4-9-16,-9 2 10 0,0 2-9 15,0 0-6-15,0 15-5 16,0 21-13-16,-9 15 18 16,-13 14-2-16,4 6 2 15,0 8 0-15,1 6 0 16,3 5 8-16,-4 1-8 15,1 0 0-15,8 0 2 16,-5-9-8-16,6-12 6 16,8-16 0-16,-9-14 3 15,9-14 5-15,-9-10-8 0,0-10 0 16,-9-6 5 0,-13 0-2-16,-9 0 7 0,-4-32-10 15,-5-15-5-15,0-16-105 16,9-13-44-16,13-15-228 15</inkml:trace>
  <inkml:trace contextRef="#ctx0" brushRef="#br0" timeOffset="7677">8681 547 417 0,'0'0'121'0,"0"0"6"16,0 0-12-16,0 0-60 15,0 0-55-15,0 0-1 16,-13 3 1-16,-14 30 8 16,-4 2-8-16,22-7 0 15,9-2 0-15,0-12 10 16,0-5-10-16,0-4 0 0,0-5 2 16,32 0 9-1,-6 0-4-15,5-17 27 0,-4-5 21 16,-9-1-25-16,-18 0 7 15,0 6-28-15,0 2 0 16,0 8-18-16,-9 4-8 16,-9 3-79-16,9 0-95 15,9 25-185-15</inkml:trace>
  <inkml:trace contextRef="#ctx0" brushRef="#br0" timeOffset="8066">10156 850 437 0,'0'0'126'0,"0"0"-59"15,0 0-2-15,0 0 34 16,0 0-58-16,0 0-22 16,209-53 2-16,-169 80-16 15,-4 19-5-15,-14 16 0 16,-22 12 10-16,0 5-7 0,-13 0-3 16,-45-8 1-16,5-9 5 15,-5-8 4-15,0-17-10 16,27-14 15-16,22-12-11 15,9-11 6-15,0 0-10 16,0 2 6-16,9-2 3 16,49 0-6-16,39 0 6 15,37-13 6-15,8-13-15 16,5 4-36-16,-36-1-157 16,-23 11-429-16</inkml:trace>
  <inkml:trace contextRef="#ctx0" brushRef="#br0" timeOffset="8777">11725 338 556 0,'0'0'141'0,"0"0"-41"15,0 0 32-15,0 0-32 16,0 0-32-16,0 0-48 15,-49-37-18-15,49 75-2 16,-9 31 4-16,0 19 24 16,0 14 32-16,9 17-34 15,0 16 1-15,0 16 8 16,0 10-29-16,0 10 25 16,0 6-4-16,0 13-26 15,0 11 19-15,-9 9-18 16,0 8 8-16,-13 6 15 15,13 13-21-15,-8 21 12 0,-6 5-16 16,14 6 8 0,1-6-6-16,8-16-2 0,0-12 0 15,0-6 8-15,0-6 0 16,31-11-7-16,-5-1-1 16,5-8 5-16,5 1-7 15,4 0 7-15,-4 0-5 16,-5-3 3-16,4-6 6 15,-13 0-6-15,-13-3-3 16,-9-4 2-16,0-17-4 16,0-11 3-16,0-27-1 15,0-23 0-15,0-18 8 16,9-14-8-16,0-7 0 16,0-3 1-16,4 0-5 0,-13 0 4 15,9-3 0-15,-9-3-3 16,0-11 12-16,0-6-9 15,9-16 0-15,-9-13-13 16,0-10-16-16,9-6-78 16,22-28-78-16,13-63-184 15</inkml:trace>
  <inkml:trace contextRef="#ctx0" brushRef="#br0" timeOffset="11875">12604 1117 345 0,'0'0'138'0,"0"0"-31"16,0 0 17-16,0 0-3 16,0 0-60-16,0 0-7 15,0 0-41-15,0 0-8 16,0 24-10-16,0 5 0 15,0 8 5-15,0 2 2 16,0 1 8-16,0 6-10 16,0-7 0-16,0-2 5 15,0-9-8-15,0-8 3 16,14-9 0-16,-5-8 7 0,17-3 4 16,5 0 0-16,-4-17 9 15,13-20-19-15,-13 0 32 16,-5-5-6-16,5 2-8 15,-10-2 11-15,-8-1-25 16,5 7 3-16,-6 5-1 16,-8 3 0-16,0 7 1 15,0 7-8-15,0 6 0 16,0 2-9-16,0 6-2 16,0 0 2-16,0 0 5 15,0 0-10-15,0 26 10 16,0 7 4-16,0 4 0 0,0 3-11 15,0 0 14 1,27-2-3-16,13 0 0 16,-13-1 6-16,13-6-8 0,-14 1 2 15,-3-7 0-15,-15-5-7 16,1-4 7-16,-9-4-6 16,0-1-7-16,-9-3-42 15,-31-2 17-15,-17-3-35 16,-19-3-40-16,10 0-40 15,-10-5-105-15</inkml:trace>
  <inkml:trace contextRef="#ctx0" brushRef="#br0" timeOffset="12206">12627 709 343 0,'0'0'152'0,"0"0"-54"0,0 0-19 16,0 0-9-16,0 0-50 15,0 0-20-15,-67-17-9 16,54 49 9-16,-5 4 0 16,18-3 3-16,0-4-3 15,0-4 0-15,31-8 6 16,-4-8 1-16,13-9-7 15,-14 0 10-15,-8-6 37 16,4-19-11-16,-13-8 4 0,-9-2-18 16,0 3-19-16,0 7 3 15,0 5-6-15,0 12-8 16,-9 8 2-16,-13 0-48 16,13 3-97-16,0 28-78 15</inkml:trace>
  <inkml:trace contextRef="#ctx0" brushRef="#br0" timeOffset="12716">13506 856 506 0,'0'0'173'0,"0"0"-40"0,0 0-15 15,0 0-45-15,0 0-52 16,0 0-21-16,0 112-2 16,-26-16 2-16,-5 10 9 15,-9 5-5-15,13-7 5 16,0-8-9-16,5-14 0 16,4-23 0-16,9-21 8 15,9-23-8-15,-9-10 1 16,9-5 4-16,0-5 31 0,0-35-25 15,0-15-10 1,0-13 53-16,0-10-45 0,18-14 11 16,22-13-20-16,5-7 11 15,12-7-13-15,-8 8 2 16,0 18 0-16,-13 25-5 16,-14 29 11-16,-13 18-6 15,0 19 0-15,-9 2-14 16,0 2 14-16,17 44-29 15,6 27 29-15,-6 24-16 16,1 13 19-16,4 3-3 16,5-11 0-16,-9-9 8 15,13-18-22-15,-13-19 0 16,0-16-69-16,-5-17 4 16,-4-13-30-16,-9-10-6 0,0 0 14 15,-22 0-81-15,-14-10-150 16</inkml:trace>
  <inkml:trace contextRef="#ctx0" brushRef="#br0" timeOffset="14808">13466 1332 145 0,'0'0'132'0,"0"0"-27"15,0 0-45-15,0 0-30 16,0 0 17-16,0 0-45 16,-133-54 3-16,133 54-3 15,9 0 8-15,49 3 24 16,8 2 37-16,14-5 2 15,-4 0 12-15,-1 0-36 16,-8 0 0-16,-18-17 12 0,-9 0-9 16,-22 0 18-16,-1 1-2 15,-8-5-36-15,-9 1 24 16,0 6-40-16,14 6-1 16,-14 2 8-16,0 6-13 15,0 0-9-15,0 0-1 16,0 0-32-16,0 6 29 15,0 22-9-15,0 7 12 16,0-2-4-16,0-3 9 16,0-1-5-16,0-5 0 15,0-13 9-15,0-4-17 16,0-7 8-16,8 0 0 0,10 0-6 16,0 0 17-16,13-11-11 15,5-17 1-15,13-4 12 16,-18 8-12-16,-5 7-1 15,-8 5 0-15,-5 12-9 16,-4 0 9-16,0 0-7 16,9 3 4-16,13 20-11 15,18 8 8-15,-14-6 6 16,23 4-6-16,0-9-5 16,0-6 2-16,8-9 9 15,-26-5-9-15,5 0 9 16,-14 0 0-16,-13-8 0 0,-9-15 6 15,4-2-4 1,-13-6-2-16,0-6 0 0,0-3-7 16,0 7 14-16,-22 7-7 15,13 6 0-15,-9 15-1 16,9 5-8-16,-13 0 0 16,4 2 8-16,-13 29-15 15,4 6 17-15,10 6-1 16,8-5 0-16,9-6-5 15,0-4-3-15,0-7 5 16,9-7-9-16,8-8 5 16,10-6-9-16,13 0 16 15,-9 0 0-15,-4-15 9 0,-9-5-10 16,4 4 1 0,-13-2 0-16,8 1-3 0,-8 6 7 15,-9 3-4-15,0 2 0 16,0 6 5-16,0 0-16 15,9 0 8-15,-9 0-10 16,14 0 2-16,-6 6 8 16,10 6 3-16,13-7 0 15,-4 1 12-15,13-4-7 16,-5-2-5-16,5 0 0 16,9-2 2-16,-13-18 1 15,-5-1-3-15,-4-2 1 16,-19 1 9-16,6-3-4 15,-14-1-6-15,0 1 4 0,0 5 3 16,0 0-4-16,-14 9-2 16,-3 5-1-16,-1 4-2 15,-13 2 2-15,4 0 0 16,-4 8 2-16,13 15-11 16,1 2 9-16,8-2 0 15,9-4-6-15,0-7-15 16,0-1 13-16,0-3 6 15,0-2 1-15,17-2-6 16,-8-4 7-16,0 0 0 16,0 0 8-16,0 0 0 15,-9 0-8-15,0 0 0 16,0 10-10-16,0 19 6 0,0 10-8 16,0 15 12-16,0 15 4 15,13 4 0-15,-13 13-4 16,0 1 0-16,9 1 8 15,-9 2-4-15,9-2-4 16,-9-4 0-16,0-4-2 16,0-6 6-16,-18-9-4 15,-4-15 0-15,4-16 11 16,9-11-14-16,1-11 3 16,-1-12 0-16,-14 0 21 15,-3-4 22-15,-23-24-20 16,0-6-15-16,0-3 3 15,5-5-6-15,13-9-5 16,31-9 0-16,0-13-8 0,31-12 8 16,53-11-2-16,32-6-2 15,-1 9-15-15,1 7 18 16,-23 19 1-16,-17 16 0 16,-19 14 0-16,-26 8 0 15,-13 10 0-15,4 5 2 16,-13 3 5-16,0 2-7 15,-9 6 0-15,0 3 2 16,0 0-16-16,9 0 7 16,-9 5 3-16,9 20-12 15,-9 7 17-15,9 5-1 16,-9 0 0-16,9 2 6 16,4-5-12-16,5-5 6 0,0-6 0 15,13-13 5-15,-5-7 5 16,5-3-10-16,-4 0 4 15,13 0 3-15,-4-22 7 16,12-12-14-16,-8-5 0 16,9-10 2-16,5 2 3 15,3-2-5-15,1 0 0 16,0 13 7-16,-18 14-14 16,-13 9 7-16,4 13-11 15,-14 0 4-15,-8 27-9 16,0 12 14-16,5 9-3 15,-14 0 5-15,0-2-3 0,0-7 3 16,0-5 0-16,8-11-3 16,-8-12 6-16,9-5-3 15,-9-6 10-15,18 0-8 16,4 0 22-16,-4-28-24 16,18-9 6-16,4-9-3 15,0-2-2-15,-5-5-1 16,5-1 4-16,-13 8 7 15,-5 7-11-15,-13 16 0 16,-9 9 6-16,0 8-8 16,0 6 2-16,0 0-14 15,0 12 9-15,-31 19-5 16,-5 6 10-16,5 1 0 16,-4 0 4-16,12-5-11 0,6-1 7 15,-1-9 0-15,18-7-5 16,0-6 14-16,0-5-9 15,0-5 1-15,0 0 7 16,0 0 10-16,0-5-18 16,0-18 5-16,9-5-5 15,8-4 7-15,-8 1-7 16,-9 6 0-16,14 8 10 16,-14 5-8-16,0 10 0 15,0-2-2-15,0 4 1 16,0 0-1-16,0 0-3 0,0 0 3 15,-14 0-1-15,5 0-5 16,1 0 6-16,-1 0 0 16,0 0-9-16,-13 9 9 15,4 0-17-15,-9-5-94 16,-13 6-153-16,0-1-71 16</inkml:trace>
  <inkml:trace contextRef="#ctx0" brushRef="#br0" timeOffset="15845">16332 1281 176 0,'0'0'120'0,"0"0"-13"16,0 0-3-16,0 0-5 16,0 0-27-16,0 0-12 15,0-62 19-15,0 47-36 16,-27 1 13-16,-4 2-19 16,5 6-17-16,-14 6 4 15,0 0-23-15,4 0-1 0,-4 29 0 16,0 7 5-1,4 8-5-15,5 3 0 0,14 8 7 16,-1 1-11 0,18 3 4-16,0 1 0 0,0-9-2 15,35-11 6-15,14-14-4 16,-9-13 0-16,9-13 8 16,-4 0 2-16,-5 0-4 15,0-22 8-15,-5-13 59 16,-4-4-50-16,-13-1 18 15,-9-2 4-15,0 2-32 16,-9 9 25-16,0 6-20 16,0 10-10-16,0 9 9 15,0 6-17-15,0 0-2 16,0 0-4-16,0 13-15 0,0 12 21 16,0 3 0-1,0 3 1-15,0-3-4 0,0-3 4 16,22-2-1-16,-4-9 0 15,-1-5 7-15,6-6-7 16,12-3 1-16,5 0 5 16,-4-20 13-16,13-14-18 15,-1-8 6-15,10-1 23 16,-9-4-29-16,-13 1 25 16,-5 9-19-16,-5 6 6 15,-3 14-10-15,-23 11-3 16,8 6 0-16,1 0-7 15,9 26-15-15,-9 16 22 0,0 6-2 16,4 3 1-16,-4-3-6 16,0-8 7-16,0-9 0 15,0-11-5-15,0-6 11 16,4-9-6-16,-13-5 0 16,9 0 11-16,9 0 4 15,-1-14-15-15,15-14 0 16,-6-6 7-16,5 3-1 15,-4 3-6-15,4 8 0 16,-13 5 9-16,-9 11-14 16,0 0 5-16,-1 4-5 15,6 0-3-15,4 6-6 0,-10 14 14 16,10-3-1 0,-18 0 4-16,22-6-6 0,-13-2 3 15,-9-3 0-15,9-6-3 16,-9 0 11-16,9 0-8 15,9-4 13-15,22-21-6 16,9-9 0-16,8-3-7 16,1 3 0-16,-9 3-4 15,4 5 4-15,-13 10 0 16,0 7-3-16,-13 9 3 16,-9 0-8-16,22 0 7 15,0 11-86-15,9 9-103 16,-5-2-239-16</inkml:trace>
  <inkml:trace contextRef="#ctx0" brushRef="#br0" timeOffset="18031">1275 3616 436 0,'0'0'133'0,"0"0"-21"16,0 0-5-16,0 0-64 16,0 0 7-16,0 0-50 15,0 0 2-15,-26-24-6 16,83 24 8-16,10 8 7 15,57 2 16-15,50 2-13 16,52-7 30-16,63-2-14 16,35-3-9-16,41 0 17 0,30 0-32 15,14 0 7-15,44 0-9 16,36-8 4-16,44-1-9 16,13 0 1-16,10 1 0 15,21 2-1-15,-4-2 8 16,40-15-7-16,36 0 0 15,4-2 3-15,9 3-3 16,-31 2 0-16,-36 2 0 16,-30 5-3-16,-19-1 3 15,-31 2 0-15,5 3 3 16,-13-1 7-16,-19 6-7 16,-21 3-3-16,-23 1 1 0,-35 0-7 15,-14 0 8 1,-21 0-2-16,-10 0 0 0,-31 0 9 15,-26 0-9-15,-27 0 0 16,-23 0 3-16,-26 0-10 16,-31 0 7-16,-9 0 0 15,-18 1-1-15,-30 3 6 16,-19-2-5-16,-26-2 0 16,-32 0 4-16,-8 0-6 15,-13 0 2-15,3 0 0 16,1 0-1-16,-9-2 6 15,-13-11-5-15,-9 5 0 16,4 0-1-16,-22 2-1 16,0 0-122-16,0-2-96 15,-80-3-206-15</inkml:trace>
  <inkml:trace contextRef="#ctx0" brushRef="#br0" timeOffset="19217">1275 2679 82 0,'0'0'493'0,"0"0"-320"16,0 0-29-16,0 0-17 15,0 0-31-15,0 0-6 16,40-156-49-16,-40 137 4 16,-22 5-17-16,4-1-26 15,-8 9 8-15,-5 0-10 0,-5 6-1 16,-4 0-14-16,0 0 13 15,4 6 2-15,-3 17-2 16,3 3 6-16,5 5-13 16,22 0 9-16,9 3-11 15,0 3 2-15,18 2-4 16,31 5 3-16,8-8 9 16,1 1-11-16,0-4 12 15,-9-2 0-15,-14-5-3 16,-17-1-7-16,-5-5 10 15,-4 3 0-15,-9-7-6 16,0 2-11-16,-9-4 17 16,-39-6-9-16,-10 1 9 0,-9-9 4 15,-8 0-4 1,8 0-43-16,9 0-27 0,9-3-58 16,18-16-6-16,31-10-28 15,0-14-54-15,80-8-153 16</inkml:trace>
  <inkml:trace contextRef="#ctx0" brushRef="#br0" timeOffset="19323">1275 2679 424 0</inkml:trace>
  <inkml:trace contextRef="#ctx0" brushRef="#br0" timeOffset="19479">1275 2679 424 0,'298'-150'224'0,"-298"144"-46"0,-9 3-59 0,0 1-23 0,9 2-28 15,0 0-61-15,-9 14 0 16,-4 19 6-16,4 12-11 16,0 8 20-16,9 0-18 15,0 1-1-15,0-3 1 16,0-4 1-16,0-7-5 16,0-3 0-16,0-9-5 15,0-6-28-15,9-4-149 16,0-10-94-16,4-8-212 15</inkml:trace>
  <inkml:trace contextRef="#ctx0" brushRef="#br0" timeOffset="19812">1920 2684 541 0,'0'0'167'15,"0"0"-54"-15,0 0 8 16,0 0-60-16,0 0-31 16,0 0-30-16,0-14-6 15,0 34 3-15,0 15 3 16,0 4 1-16,0 9 6 16,0-2 0-16,0-1-7 15,0 6 0-15,0-6 8 0,26 4-3 16,-8-10-5-16,22-6 0 15,-13-9 6-15,13-11 1 16,-9-4-6-16,-5-9 1 16,14 0-2-16,-4-9-14 15,4-22-113-15,0-4-48 16,-31 3-140-16</inkml:trace>
  <inkml:trace contextRef="#ctx0" brushRef="#br0" timeOffset="20318">2693 2710 551 0,'0'0'168'0,"0"0"-28"16,0 0-7-16,0 0-64 15,0 0-32-15,0 0-37 16,-9 19 0-16,9 29 16 16,0 7-16-16,0 2 7 15,0-1-2-15,9-2 4 16,13-3-5-16,-4-3-4 15,-1-5 0-15,1-10 0 16,13-7 6-16,-13-7-6 16,13-5 0-16,5-10 6 15,12-4-6-15,19-6 0 0,9-33-93 16,-5-12-101-16,-27-3-116 16</inkml:trace>
  <inkml:trace contextRef="#ctx0" brushRef="#br0" timeOffset="20522">2684 2688 299 0,'0'0'171'15,"0"0"-34"-15,0 0-19 16,0 0-26-16,0 0-72 16,0 0-17-16,9-105-6 15,57 99 11-15,1 6-8 0,4 0 0 16,-18 0-6-1,-13 11-64-15,-22 11-90 0,-18 7-26 16,0 2-212-16</inkml:trace>
  <inkml:trace contextRef="#ctx0" brushRef="#br0" timeOffset="21115">2568 3013 98 0,'0'0'119'16,"0"0"16"-16,0 0-14 15,0 0-29-15,0 0-1 16,280 5 2-16,-204-24-30 16,-10 1-1-16,-8 2-7 0,-9 1-17 15,-22 7 14 1,-5 0 0-16,-13 5-17 0,-9 0 22 16,0 3-37-16,0 0-8 15,0 0-12-15,0 0-13 16,8 20 7-16,1 9 6 15,0 4 0-15,-9-2-5 16,9 3 7-16,-9-5-2 16,0-7 0-16,0-4 5 15,0-11-5-15,0-3 0 16,0-4 3-16,0 0 10 16,0 0 0-16,0-26 21 0,0-12 8 15,0-5-42-15,9-6 16 16,-9 0-12-16,0 7 3 15,0 9 2-15,13 10-8 16,-13 11-1-16,0 10 0 16,9 2-1-16,0 0-8 15,9 22-3-15,4 15 12 16,5 6-5-16,13 4 5 16,-14-1 0-16,14-1-6 15,-13-11 13-15,13-5-7 16,-22-15 0-16,0-9 5 15,-5-5-1-15,5 0-3 16,-9-11 4-16,-1-19 18 16,1-8-22-16,5-7 37 15,-14 0 0-15,0-10-35 0,0 2 12 16,0 5-15-16,0 11 0 16,-14 11-6-16,14 15 6 15,-9 9 0-15,9 2-37 16,0 0-105-16,0 11-122 15,0 17-48-15</inkml:trace>
  <inkml:trace contextRef="#ctx0" brushRef="#br0" timeOffset="21593">3785 2812 248 0,'0'0'299'0,"0"0"-215"16,0 0 58-16,0 0-53 15,0 0-50-15,0 0-25 16,134-53-12-16,-68 44 26 16,14 3-25-16,-4-3-2 15,-9 1 3-15,-10 2 4 16,-8 1-8-16,-13 2 0 15,-5 0 8-15,-31 0-15 16,0 3 7-16,0 0-8 16,0-3-3-16,0 1-54 0,-22-1-21 15,-5-3 16 1,-22 6 36-16,0 0 33 0,5 0 0 16,13 0 1-16,13 0 7 15,18 0-1-15,0 0-2 16,0 0 17-16,0 6-21 15,0 16 26-15,0 18 12 16,0 8-2-16,0 6 11 16,0 3-15-16,0 2 10 15,9-2-9-15,0-3-25 16,8 0 21-16,6-9-23 16,-6-1-6-16,1-7 11 0,-9-8-11 15,-9-9-31-15,0-14-315 16</inkml:trace>
  <inkml:trace contextRef="#ctx0" brushRef="#br0" timeOffset="22720">6371 2747 493 0,'0'0'193'16,"0"0"-33"-16,0 0-37 15,0 0-24-15,0 0-5 16,0 0-56-16,0-43-7 0,0 43-31 16,0 0-15-16,0 21 12 15,0 10 3-15,-18 5 0 16,-4-2 8-16,-4 0 1 15,17-3-9-15,-14-5 0 16,23-1 7-16,0-8-9 16,0 1 2-16,0-4 0 15,23-2 5-15,12-2 2 16,5-5-7-16,27 1 0 16,-1-6-34-16,10 0-83 15,4 0-134-15,-13-11-149 0</inkml:trace>
  <inkml:trace contextRef="#ctx0" brushRef="#br0" timeOffset="22958">6878 2713 501 0,'0'0'178'0,"0"0"-12"15,0 0-37-15,0 0 3 16,0 0-50-16,0 0-6 15,0-54-30-15,0 54-46 16,0 0 0-16,0 22-14 16,0 18 14-16,0 9-4 0,0 2 7 15,0 3-3 1,0-7 0-16,0-1 6 0,0-4-14 16,0-8-121-16,0-3-202 15,0-6-399-15</inkml:trace>
  <inkml:trace contextRef="#ctx0" brushRef="#br0" timeOffset="23370">7424 2679 570 0,'0'0'169'16,"0"0"-34"-16,0 0 4 0,0 0-77 15,0 0 7-15,0 0-21 16,-84-116-37-16,62 116-10 16,13 0-1-16,-18 2 0 15,-4 21-11-15,4 3 16 16,9 2-5-16,5 0 0 16,13 4 0-16,0 1-4 15,13 2 4-15,23-4 0 16,13-2 0-16,-9-1 3 15,18-3-3-15,-14-3 0 16,5 1 6-16,-9-3-11 16,-22-3 5-16,-1-3 0 15,-17-2-6-15,0 0 0 0,0-2 1 16,-8-2 0-16,-41 4-16 16,-9-4 21-16,-9-5 0 15,1 3-6-15,8-6-21 16,22 0-82-16,5 0-42 15,31 0-38-15,0 0-126 16</inkml:trace>
  <inkml:trace contextRef="#ctx0" brushRef="#br0" timeOffset="23799">7895 2688 289 0,'0'0'106'16,"0"0"-39"-16,0 0-13 15,0 0 26-15,0 0 4 16,0 0-35-16,151 8-3 16,-102-8-19-16,0 0-24 15,0-6 12-15,-23-5-15 16,-17 5 0-16,0 1 7 15,-9 0-3-15,0 1-4 16,0-2 0-16,-9 4-34 16,-8 2 34-16,-1 0 1 0,4 0 4 15,6 0-10 1,8 0 5-16,-9 0 0 0,9 0 0 16,0 5 4-16,-9 12-4 15,0 9 0-15,0 10 8 16,0 4 16-16,-4 6-23 15,13 4 15-15,-9-1-11 16,9-4 1-16,0 0 2 16,0-7-8-16,0-5-1 15,0-10-7-15,0-8-231 16,9-8-316-16</inkml:trace>
  <inkml:trace contextRef="#ctx0" brushRef="#br0" timeOffset="24085">8593 2725 502 0,'0'0'136'16,"0"0"5"-16,0 0-49 16,0 0-30-16,0 0-59 15,0 0 10-15,-49 36-14 16,40 10 1-16,-9-7 0 15,9 0 19-15,9-4-19 16,0-5 14-16,0-3-10 16,0-11 2-16,27-1 6 15,22-13-12-15,17-2 5 0,19 0-5 16,-5-15-79-16,-5-15-114 16,-26 1-63-16,-40 1-155 15</inkml:trace>
  <inkml:trace contextRef="#ctx0" brushRef="#br0" timeOffset="24279">8544 2656 51 0,'0'0'80'15,"0"0"46"-15,0 0 34 16,0 0-49-16,0 0-37 16,0 0-16-16,-76-110-18 15,116 93 18-15,9 8-18 0,4 4-30 16,5 5-1-1,0 0-9-15,-9 0 0 16,0 22 0-16,-32 4-28 0,6 2-69 16,-23 1-94-16,0 2-123 15</inkml:trace>
  <inkml:trace contextRef="#ctx0" brushRef="#br0" timeOffset="24922">8544 2656 10 0,'22'159'59'0,"-44"-152"-11"16,22 1 19-16,0-8 38 15,22 0 8-15,22 0 52 16,36 0-53-16,5-18-23 16,12-2-26-16,-3-2-35 0,4 2 12 15,-14-1-18 1,-17 2-7-16,-1 5 13 0,-35 2-6 16,-4 4 21-16,-18 5-1 15,4 0-20-15,-13 3 18 16,0 0-31-16,0 0-8 15,0 0-2-15,0 0-8 16,0 3 8-16,0 17-4 16,0 6 8-16,0 5-6 15,0 3 3-15,-13-1 0 16,4-2 9-16,0 1-5 16,0-7 0-16,9 1-1 0,0-9 2 15,0-6 4-15,0-8-8 16,0-3-1-16,0 0 21 15,0 0 18-15,0 0 61 16,0-22-12-16,0-10-76 16,0-1 15-16,0-2-22 15,0-1-4-15,9-2 15 16,0 1-13-16,0 4-3 16,13 7 1-16,-13 7 7 15,-9 10-8-15,9 9 0 16,0 0-17-16,13 0 14 15,-4 28-19-15,-1 12 22 16,15 0-4-16,-6 2 11 16,5-4-7-16,-4-2 0 15,13-5 3-15,-13-6-9 0,13-7 6 16,-14-10 0-16,-4-8 1 16,5 0 9-16,0 0-5 15,4-31 15-15,-13-6 2 16,13-8 30-16,-13-6-26 15,-10 1-8-15,1 0-1 16,-9 8-10-16,0 10-7 16,0 16 0-16,0 8-36 15,0 8-64-15,-26 0-175 16,-23 0-420-16</inkml:trace>
  <inkml:trace contextRef="#ctx0" brushRef="#br0" timeOffset="26692">2022 4327 657 0,'0'0'161'0,"0"0"-38"0,0 0-16 15,0 0 21-15,0 0-49 16,0 0-37-16,22-117 15 16,-22 117-55-16,0 0 3 15,0 0-5-15,0 9-3 16,-31 17-2-16,4 13 5 16,-13 6 0-16,0 0-4 15,14 7 13-15,-1-4-9 16,5-3 0-16,13-3 4 15,9-5-7-15,0-4 3 16,0-6 0-16,18-5-10 16,22-4 2-16,-14-10 4 15,14-2-3-15,0-6-6 0,-13 0 3 16,13 0 10 0,-14-12 0-16,-3-8 5 0,-6 3-2 15,-8 1-3-15,-9 0 0 16,0 3 12-16,0-1-12 15,0 0 0-15,0 5-4 16,0 7-6-16,-9-4 8 16,9 6 2-16,0 0-2 15,0-3 4-15,0 3-7 16,0 0 5-16,0 0 0 16,0-3-1-16,0 1 1 15,0-2 0-15,9-1-1 0,22-1 4 16,14 0-3-16,4 0 0 15,8 3-1-15,1 3-6 16,-31 0 7-16,4 0 0 16,-22 0-8-16,0 12-4 15,-9 16 12-15,0 13 0 16,0 4 1-16,0 11 1 16,-18 6-1-16,-13 4 0 15,22-2 18-15,-9 0-12 16,9-5 0-16,9-12-7 15,0-7 12-15,0-8-12 16,0-12 0-16,0-10 0 16,0-4 0-16,0-4 7 0,0-2-7 15,0 0 0 1,0 0-63-16,0 0-19 0,0-33-161 16,9-12-184-16</inkml:trace>
  <inkml:trace contextRef="#ctx0" brushRef="#br0" timeOffset="27113">2657 4490 124 0,'0'0'437'0,"0"0"-290"16,0 0-26-16,0 0-35 0,0 0-10 15,0 0-50-15,0 0-23 16,0 29 25-16,0 5-14 16,0 3-2-16,0-1 3 15,9-1-8-15,18-7 4 16,4-3-5-16,4-10-1 16,5-7 13-16,-13-8-4 15,13 0 31-15,-9 0 23 16,-22-17-29-16,9-17 23 15,-18-5-18-15,0-4-32 16,0-2 26-16,0 5-35 16,-27 6-3-16,-13 5 7 15,0 10-5-15,-9 8-2 0,-4 8 0 16,-18 3-23-16,17 0 6 16,23 17-77-16,22 17-47 15,9 0 10-15,49 1-82 16,45-8-44-16,21-7-250 15</inkml:trace>
  <inkml:trace contextRef="#ctx0" brushRef="#br0" timeOffset="27616">3279 4561 375 0,'0'0'197'0,"0"0"-30"16,0 0-49-16,0 0-2 15,0 0 7-15,0 0-57 0,9-114 20 16,-9 107-17-16,0 7-37 15,0 0 10-15,0 0-42 16,0 2-8-16,0 28 4 16,0 6 4-16,-9 9 0 15,0 6 0-15,9 0 11 16,0-3-9-16,0-2-2 16,0-9 1-16,0-6-3 15,0-9 2-15,18-11 0 16,-18-4-1-16,9-7 14 15,-9 0-9-15,0 0 14 16,0-7 21-16,0-21 25 16,0-12-64-16,0-8 0 15,0-8 0-15,0-1 12 16,-9 1-12-16,-9 8 0 0,5 10 6 16,4 13-12-16,9 13 6 15,0 10 0-15,0 2-10 16,0 0-5-16,40 2 10 15,18 24 0-15,8 3 10 16,1 4-12-16,-9 7 7 16,-1 6 0-16,-8-1-9 15,-22-3 11-15,4 0-2 16,-22-1 0-16,-9-5-3 16,0 1-8-16,-40 0 11 15,-27-4-27-15,-17-2-26 16,4-2-72-16,4-3-35 0,19-7-97 15,21-5-232-15</inkml:trace>
  <inkml:trace contextRef="#ctx0" brushRef="#br0" timeOffset="28681">7011 4543 748 0,'0'0'155'16,"0"0"10"-16,0 0-5 15,0 0-85-15,0 0-7 16,0 0-29-16,0-96-31 16,0 96-6-16,0 0-2 15,13 32-8-15,5 14-5 16,-9 13 23-16,0 1-10 16,0-6 0-16,-9-7 6 15,0-6-11-15,13-14 5 16,-13-7 0-16,0-11-1 0,0-6 11 15,0-3-10-15,0 0 16 16,0 0-14-16,0 0 29 16,0-20 0-16,0-15-27 15,0-6 4-15,0-16-3 16,0-4-5-16,-13 3 0 16,4 2 11-16,0 7-14 15,0 12 3-15,9 15 0 16,0 13-9-16,0 6 9 15,0 3 0-15,0 0-2 16,0 0-24-16,18 0 23 16,31 18 1-16,8 9 2 15,10 10-10-15,-9 6 10 0,0 8 0 16,-10 0 0-16,-21-3 0 16,-9 0-6-16,-5-3 6 15,-4-2 0-15,-9-4-10 16,0-8 10-16,0-2 0 15,-22-7-3-15,-31-7-10 16,-19-4-8-16,-3-2-68 16,-1-9-30-16,10 0-1 15,26 0-43-15,31 0-10 16,9 0-37-16,0 0-174 16</inkml:trace>
  <inkml:trace contextRef="#ctx0" brushRef="#br0" timeOffset="29121">7788 4638 156 0,'0'0'386'0,"0"0"-211"16,0 0-38-16,0 0 4 16,0 0-32-16,0 0-50 15,0-79 9-15,-8 79-40 16,-1 0-18-16,0 0-9 15,-13 0 2-15,-5 22-3 16,9 13 0-16,-13 4 10 16,22 0-14-16,9 1 4 0,0-3 0 15,0-4-5-15,0-4 15 16,27-9-10-16,13-9 0 16,0-7 9-16,4-4 8 15,5 0-6-15,0 0 26 16,-9-11 31-16,-13-13-43 15,-10 2 18-15,-3-3-5 16,-14 0-28-16,0-5 27 16,0-1-35-16,0 6 2 15,-14 2-6-15,-12 9 4 16,-14 2-2-16,13 10 0 16,-22 2-15-16,0 0 8 0,0 0-35 15,5 14-69 1,13 9-1-16,22 2-87 0,9 1-54 15,0-9-66-15</inkml:trace>
  <inkml:trace contextRef="#ctx0" brushRef="#br0" timeOffset="29793">8433 4511 562 0,'0'0'186'15,"0"0"-6"-15,0 0-51 16,0 0-23-16,0 0-21 0,0 0-45 16,-71-100 10-1,44 100-47-15,9 0 2 0,-13 8-10 16,13 24 8-16,-13 10-3 16,22 9 0-16,0 3 7 15,9-3-11-15,0 0 4 16,0-2 0-16,18-12-1 15,13-6 9-15,5-9-8 16,13-8 0-16,0-8 7 16,17-6 1-16,1 0-8 15,-1 0 1-15,1-23 11 16,-18 4-2-16,-9-2-10 16,-22 4 14-16,-9 3-9 15,-9 0 50-15,0 3-42 0,0 0-12 16,-9-1-1-16,-18 1-2 15,14 8 1-15,-5 0-2 16,9 3 0-16,9 0-3 16,0 0 6-16,0 0 0 15,0 0-9-15,0 0 9 16,0 0 0-16,0-2-1 16,18-2 0-16,-9 2 1 15,13 2 0-15,-4-3 6 16,0 3-9-16,-5 0 3 15,-4 0 0-15,0 3-7 16,8 19-7-16,-8 7 14 16,5 10 0-16,-14 10-1 0,0 7-2 15,0 7 3 1,0 2 0-16,0-3 6 0,0 0 7 16,-14-5-13-16,5-9 2 15,9-8 7-15,0-9 1 16,0-11-8-16,0-9-1 15,0-6 5-15,0-5 5 16,0 0-11-16,0 0 0 16,0 0-6-16,-9 0-39 15,-48 0-163-15,-19 0-702 16</inkml:trace>
  <inkml:trace contextRef="#ctx0" brushRef="#br0" timeOffset="31132">942 5556 434 0,'0'0'147'0,"0"0"-65"16,0 0 52-16,0 0-6 15,0 0-50-15,0 0-35 16,267 0 38-16,-134 0-38 16,22 0 2-16,28 0-10 15,17 0-31-15,31 0 25 16,-5 0-29-16,27 0 1 15,-4 0-1-15,9 0 6 16,0 0-6-16,-1 0 0 16,23 0 12-16,18 0-9 15,26-4-3-15,32-16 0 16,17-5-10-16,18-4 11 0,13-1-1 16,5-1 0-16,-5 2 4 15,-22 4-10-15,-18 2 6 16,-17 3-2-16,-5 5-8 15,-18-1 5-15,5 2 5 16,4-1-4-16,-4 4 5 16,-13 4-2-16,-32-2 1 15,-4 6-1-15,-23-3-11 16,1 3 11-16,-18-2-6 16,-18-4 3-16,-13 4-18 0,-9-4 12 15,13 5 3-15,-4 2 1 16,22-1-3-16,18 3 9 15,17 0 0-15,5 0-3 16,5 0 12-16,-5-8-9 16,-5-1 0-16,1 1 6 15,4 2-12-15,-22 4 6 16,-9-2 0-16,-23 4-11 16,6-1 16-16,-6 1-5 15,14 0 0-15,0 0 6 16,-13 0-7-16,-5-4 1 15,-31 1 0-15,-17-2-3 16,-32-1 7-16,-17-3-4 16,-14 4 0-16,-5-1 7 15,-12 0-8-15,-10 3 1 0,-3-3 0 16,-6 4-7-16,-8-1 11 16,-23 0-4-16,5 3 0 15,-4 0 5-15,4 0-9 16,18 0 4-16,8 0 0 15,32 0-10-15,18 12 12 16,-5-1-2-16,4-3 0 16,1-5 7-16,-27-3-7 15,-23 0 0-15,-8 0 0 16,-14 0 0-16,-13 0 0 0,-4 0 0 16,-5 0 5-1,-4 0 1-15,0-3-6 0,22 3 0 16,-5 0 2-16,14 0-10 15,-9 0 8-15,-4 0 0 16,-5 0-1-16,-13 0 11 16,-9 0-10-16,-9 0 3 15,0 0 5-15,0 0-1 16,0 0-7-16,0 0 0 16,0 0-5-16,0 0 6 15,0 0-3-15,13 0 2 16,-13 0-34-16,0 0 8 15,0 0-72-15,0 0-46 16,-22-2-87-16,-14-13-399 16</inkml:trace>
  <inkml:trace contextRef="#ctx0" brushRef="#br0" timeOffset="36549">978 7515 268 0,'0'0'130'16,"0"0"-33"-16,0 0 30 15,0 0-20-15,0 0-19 16,0 0-31-16,31 0-20 16,-31 0 21-16,9 0-32 15,8 0-11-15,14 0 14 16,18 0-24-16,18 2 26 16,26 4-8-16,23 0-21 15,26-1 21-15,31-2-20 16,27 0-2-16,31-3 5 0,27 0 0 15,4 0-6-15,5 0 0 16,-28 0 10-16,10 2-8 16,0-2-2-16,27 0 0 15,43 0-3-15,46-2 6 16,8-19-3-16,27-1 0 16,-18-1 4-16,-9 1-4 15,-18 5 0-15,-39 5 0 16,-27-1 2-16,-9 4-2 15,-23 0 0-15,-8 7-1 16,9-1 6-16,-9-3-5 16,8 1 0-16,-8 2 0 15,-18-3-8-15,-9-3 8 0,-31 6 0 16,0-5-1-16,-9 1 7 16,-8-3-6-16,8-1 0 15,18-4 7-15,17 7-11 16,32-1 4-16,13 1 0 15,14 6-7-15,-5 2 9 16,4 0-2-16,-8 0 0 16,4 0 7-16,-13 0-12 15,-1 0 5-15,-8-4 0 16,0 2-4-16,9-1 10 16,13 0-6-16,4 3 0 15,5 0 9-15,-14 0-18 0,-17 0 9 16,0 0 0-16,0 0-8 15,0 0 14-15,22 0-6 16,-5 0 0-16,5 0 8 16,5 0-10-16,-10 0 2 15,14 0 0-15,-4 0-2 16,-5 0 2-16,-5 0 0 16,-8 0 0-16,4 3 5 15,-13-3-8-15,0 0 3 16,-10 0 0-16,-12 0-1 15,-14 0 4-15,-39 0-3 16,-32 0 3-16,-18 0 5 0,-8-3 8 16,-1 3 27-16,18 0-39 15,10 0 16-15,21 0-18 16,-13 0-2-16,-18 0 2 16,5 0 11-16,-22 3-11 15,-5 0-2-15,-22 3 5 16,-14-1-6-16,-26 0 1 15,-22 2 0-15,-19-5-2 16,-8 1 11-16,0-3-9 16,0 3 0-16,0-1-24 15,-17 4-68-15,-41 0-157 16,-26-6-275-16</inkml:trace>
  <inkml:trace contextRef="#ctx0" brushRef="#br0" timeOffset="37704">1515 6339 426 0,'0'0'274'0,"0"0"-114"0,0 0-24 15,0 0-27-15,0 0 1 16,0 0-62-16,31-130-29 15,-31 130 4-15,0 0-23 16,0 0-5-16,0 11 3 16,0 26-9-16,0 20 10 15,-31 8 1-15,5 9 0 16,-6 2-1-16,15 3 1 16,8-5 0-16,9-6 0 15,9-14 11-15,48-12-12 16,1-16 1-16,9-15 0 0,-1-8-9 15,-8-3 12-15,-22 0-3 16,-14-14 10-16,-13-9-2 16,-9 1-3-16,0-1-5 15,0 3 6-15,-31 3-15 16,-5 3 9-16,5 2-3 16,-4 7-10-16,12 2 16 15,15 3-5-15,-1 0 2 16,9 0-23-16,0 0 18 15,0 0-44-15,17 0 14 0,23 0 31 16,9-4-1 0,0-7 5-16,-4 1 0 15,-5 4 8-15,0 3-14 0,-23 3 6 16,-8 0 0-16,9 0 6 16,4 3 0-16,-13 22-6 15,0 15 6-15,-9 5-1 16,0 9 13-16,0 3-9 15,0-4-9-15,0-2 15 16,0-3-11-16,-9-5-4 16,0-9 0-16,0-9 13 15,9-5-12-15,0-5-1 16,0-5-27-16,0 2-54 16,0-6-108-16,0-6-49 15,0 0-249-15</inkml:trace>
  <inkml:trace contextRef="#ctx0" brushRef="#br0" timeOffset="38106">2253 6552 574 0,'0'0'138'15,"0"0"-37"-15,0 0-21 16,0 0-32-16,0 0-36 0,0 0-2 16,-49 59-2-16,40-5-4 15,0-1 3-15,9 2 7 16,0-7-14-16,0-9 0 16,0-7 2-16,40-13 7 15,4-7-9-15,5-12 17 16,-9 0-16-16,9 0 44 15,-22-23 7-15,13-14 3 16,-22-8 15-16,-1-6-36 16,-8-8 4-16,-9-1-20 15,0 3-8-15,-17 12-6 16,-32 14-4-16,-18 17-17 16,0 14 14-16,1 0-23 15,8 28-43-15,40 17-94 0,18 9-68 16,0 0-162-16</inkml:trace>
  <inkml:trace contextRef="#ctx0" brushRef="#br0" timeOffset="38479">2657 6718 148 0,'0'0'433'16,"0"0"-269"-16,0 0-37 15,0 0-39-15,0 0 5 16,0 0-71-16,-13-62-8 16,13 62-14-16,-9 17-3 0,9 18 3 15,0 4 0-15,0 4 2 16,9-1-4-16,40-2 2 16,-1-6 0-16,10-9 2 15,9-9 8-15,-18-7-8 16,0-9-1-16,-23 0 7 15,-8 0 11-15,-5-17 23 16,-4-11 30-16,-9-6 6 16,0 0-56-16,-31-5 4 15,-27 4-26-15,-8 2 3 16,-10 8-13-16,10 7 6 16,8 12-13-16,18 6-4 15,40 0-96-15,0 12-18 0,66 13-52 16,32 1-68-16</inkml:trace>
  <inkml:trace contextRef="#ctx0" brushRef="#br0" timeOffset="38984">3421 6733 346 0,'0'0'236'0,"0"0"-108"15,0 0-11-15,0 0-19 16,0 0-20-16,0 0-69 0,-58 28 4 16,50 15 20-16,-1 2-19 15,0 3 29-15,9-6-25 16,0-8-9-16,0-5 20 16,0-10-27-16,0-7 6 15,0-6-2-15,0-3 3 16,0-3 0-16,0 0 1 15,0 0 13-15,0 0 56 16,0-9-30-16,0-19-15 16,0-12-19-16,0-5-10 15,9-9 4-15,0-2-9 16,-1 10 8-16,-8 6-12 16,0 15 4-16,0 13 0 15,9 7-6-15,-9 5 6 16,9 0-2-16,13 0 0 0,5 0-9 15,13 20 1-15,-4 2 10 16,4 10 0-16,0 4-10 16,-5 4 15-16,5 2-5 15,-13-5 0-15,4-3 7 16,-13-11-14-16,-18-3 7 16,0-3 0-16,0-1-12 15,-36 5 2-15,-44 4-4 16,-22 9-92-16,-14 3-77 15,10 0-95-15</inkml:trace>
  <inkml:trace contextRef="#ctx0" brushRef="#br0" timeOffset="39952">7375 6453 509 0,'0'0'274'0,"0"0"-90"16,0 0-26-16,0 0 13 16,0 0-88-16,0 0-6 15,14-139-19-15,-6 131-42 16,-8 4 31-16,0 4-37 16,0 0-4-16,0 0-12 0,0 6-1 15,0 23 7-15,0 8-9 16,0 4 19-16,0 0-9 15,-8-5-1-15,-6-2 0 16,5-2-8-16,0-7 9 16,1-9-1-16,-1-7 0 15,9-6 11-15,0-3-11 16,0 0 0-16,0 0 6 16,0 0 11-16,0-12-14 15,0-13-3-15,0-11 0 16,0-10 15-16,0-4-15 15,0-3 0-15,9 7 3 16,-1 9-11-16,-8 5 8 0,9 14 0 16,0-1-5-16,-9 12 11 15,14 3-6-15,-14 4 0 16,0 0-7-16,8 0-1 16,19 0-14-16,4 17-1 15,14 17 8-15,21 6 8 16,5 5 7-16,-4 3 0 15,-9 2-25-15,-14 2 20 16,-13-4-12-16,-13-5-16 16,-18-6 30-16,0-4-44 15,-49-4 17-15,-26-4-23 16,-19-8-65-16,-12-2 14 16,17-10-66-16,22-2-71 15,23-3-104-15</inkml:trace>
  <inkml:trace contextRef="#ctx0" brushRef="#br0" timeOffset="40416">8326 6517 512 0,'0'0'169'0,"0"0"-6"0,0 0-55 16,0 0-14-1,0 0-24-15,0 0-41 0,-76-90 11 16,54 90-27-16,13 0-5 16,-8 0-14-16,-14 17 6 15,4 14 0-15,-4 6-7 16,13 0 13-16,0 2-6 15,18-5 0-15,0-2 5 16,9-7-10-16,18-2 5 16,22-12 0-16,-9-6 12 15,8-5-4-15,-3 0 0 16,-5-2 13-16,-13-15 5 16,-5-5 54-16,-4-1-37 0,-18-5-15 15,0-7 14 1,0 2-40-16,0-2 7 0,-49 4-9 15,-9 9-5-15,-9 8-3 16,10 14-6-16,-10 0-85 16,18 11-56-16,22 23-120 15,18 3-154-15</inkml:trace>
  <inkml:trace contextRef="#ctx0" brushRef="#br0" timeOffset="41081">8815 6399 664 0,'0'0'158'0,"0"0"-16"0,0 0-3 16,0 0-55-16,0 0-13 15,0 0-52-15,-67-77-9 16,54 77-10-16,-5 31-16 15,0 15 16-15,0 8 0 16,5 2 6-16,13 1-11 16,0-1 5-16,31-7 0 15,5-7-1-15,4-11 12 16,0-11-11-16,-5-10 0 16,-4-2 5-16,-4-8-5 15,4 0 4-15,-4 0-1 0,-5-15 14 16,-4-5-9-16,-18-3-1 15,0 3 11-15,0 2-8 16,0 0 13-16,-9 4-23 16,-22 5 0-16,13 4-11 15,0 1 2-15,-4 4 9 16,4 0-1-16,18 0-1 16,-9 0-10-16,9 0 11 15,0 0-30-15,9 0 15 16,31 6-18-16,5-3 34 15,21-3-2-15,14 0 10 16,-13 0-4-16,-9-3-4 0,-23-8 0 16,-4 6 17-16,-13-4-10 15,-9 3 33-15,0 3 4 16,-9 3-27-16,0 0 20 16,0 0-22-16,0 0-15 15,0 0 0-15,0 0-3 16,0 9-14-16,0 25 13 15,0 17-1-15,0 14 5 16,-9 5 0-16,-9 1 2 16,0-3 1-16,10-5-1 15,-6-6-2-15,14-9 1 16,0-7 11-16,0-4-24 16,0-11-73-16,0-17-323 0</inkml:trace>
  <inkml:trace contextRef="#ctx0" brushRef="#br0" timeOffset="43815">1009 8502 326 0,'0'0'185'15,"0"0"-78"-15,0 0 29 16,0 0-26-16,0 0-28 15,0 0 6-15,0 0-16 0,-191 0-20 16,191 0 20-16,0 0-48 16,0 0 16-16,0 0-9 15,0 0-20-15,0-7 27 16,0-6-26-16,26-4-9 16,23-6 3-16,0 1 1 15,18 1-7-15,8-3 0 16,-8 7 3-16,0 0-7 15,-19 6 4-15,-21 2 0 16,-14 6-5-16,-4 1 7 16,-9 2-2-16,0 0 0 15,0 0-33-15,0 0 23 0,-31 0-22 16,-4 14 14-16,-5 0 17 16,13-3-36-16,5 1 30 15,4-4 4-15,9 0 5 16,0 1-8-16,-13-1 6 15,22 4 0-15,0 2-9 16,0 2 5-16,-9 5 4 16,9 3-1-16,0 8 7 15,0 5-11-15,0 8 5 16,0 0 0-16,0 1-2 16,0-4 5-16,0-5-3 15,0-11 0-15,0-9 9 16,0-9-9-16,0-3 0 0,-9-5 0 15,-9 0 15 1,-4 0-10-16,5 0-5 0,-1 0 0 16,18 0 12-16,0 0-11 15,0 0-1-15,0 0 2 16,0 0-13-16,0-5 7 16,0-3 4-16,18-7-7 15,21-1 9-15,-3-7-2 16,22-6 0-16,-9 1 6 15,-9 3-3-15,-5 2 0 16,-13 9-3-16,-13 3 24 16,-9 8-20-16,9 0 22 15,-9 3-22-15,0 0 8 0,0 0-23 16,0 0 11-16,0 0-6 16,0 0-4-16,0 0 3 15,0 0 7-15,0 0 0 16,0 0 5-16,0 8-8 15,0 1 3-15,0-4 0 16,0 4-6-16,0 0 6 16,0 2-55-16,0 0-55 15,9 0-83-15,0-2 10 16,22-9-49-16,-4 0-2 16,13 0-68-16</inkml:trace>
  <inkml:trace contextRef="#ctx0" brushRef="#br0" timeOffset="44377">1547 8601 250 0,'0'0'158'0,"0"0"7"16,0 0-29-16,0 0-21 16,0 0-24-16,0 0-8 15,0-88 15-15,0 86-31 16,0 2-24-16,0 0-2 16,0 0-41-16,0 0-9 15,0 25 3-15,0 12 4 16,0 11 2-16,-13 0 0 15,4 0 1-15,0-2 1 16,9-10 0-16,-9-10-2 16,9-9 1-16,0-8 10 15,0-9-8-15,0 0 13 0,0 0 11 16,0-12 62-16,0-22-50 16,0-11-33-16,0-6 3 15,9-8 0-15,0 2-9 16,0 0 0-16,4 12 8 15,-4 14-14-15,-9 13 6 16,9 13 0-16,-9 5-5 16,9 0-6-16,0 5-3 15,9 33 6-15,4 9-1 16,5 9 0-16,4 2 9 16,-5-4 0-16,5-11-4 15,-13-12 11-15,9-15-7 16,-5-7 0-16,-13-9 8 0,0 0-2 15,9 0-3-15,-5-17 1 16,5-20 18-16,-9-8-18 16,8-9 11-16,-17-5 0 15,0-1-9-15,0 1 6 16,0 10-12-16,0 15 0 16,0 12-9-16,0 8 9 15,0 11-17-15,0 3-40 16,0 0-54-16,0 0-49 15,0 8-114-15,0 14 55 16,23 6-22-16</inkml:trace>
  <inkml:trace contextRef="#ctx0" brushRef="#br0" timeOffset="44797">2005 8480 208 0,'0'0'218'0,"0"0"-72"15,0 0 22-15,0 0-17 16,0 0-39-16,0 0-32 15,9-11-19-15,-9 2 3 16,18-2-39-16,13 2-15 16,26-2-10-16,19-1 7 15,22 1-7-15,-14 4 0 16,1 0 3-16,-14 4-8 16,-36 3 5-16,-4 0 0 15,-31 0-5-15,0 0-24 16,0 0-8-16,0 0-15 15,-9 0-22-15,-39 0 45 0,8 0-48 16,0 0 40-16,13 3 25 16,9-3 18-16,9 2-6 15,-4-2 0-15,13 0 7 16,0 5-7-16,0-1 0 16,0 5 0-16,0 14 4 15,0 7-1-15,0 7 8 16,0 6 33-16,0-1-28 15,0 1 10-15,0-4-15 16,0 1-11-16,0-7 8 16,0-1-8-16,0-9-5 15,0-4-125-15,22-10-147 0,-4-9-220 16</inkml:trace>
  <inkml:trace contextRef="#ctx0" brushRef="#br0" timeOffset="45074">2742 8550 454 0,'0'0'153'0,"0"0"3"15,0 0-49-15,0 0-23 16,0 0-61-16,0 0-17 16,0 15-3-16,0 16 17 15,0 9 3-15,0-1 4 16,0 1-21-16,0-4 13 0,0-4-12 15,0-6-1 1,18-5 4-16,22-6-10 0,0-6 0 16,5-7 0-16,3-2-59 15,-8 0-30-15,-4-14-40 16,-14-14-62-16,-22-9 9 16,0-2-67-16</inkml:trace>
  <inkml:trace contextRef="#ctx0" brushRef="#br0" timeOffset="45217">2742 8550 17 0,'-115'-79'96'16,"79"53"13"-16,5 10 26 16,31 1-24-16,0 1-65 0,9 6-39 15,40-4-4-15,27 1-2 16,12 0 9-16,-3 6-10 16,-19 1-7-16,-17 4-18 15,-31 0-101-15,-18 6-123 16</inkml:trace>
  <inkml:trace contextRef="#ctx0" brushRef="#br0" timeOffset="45884">2799 8578 38 0,'0'0'97'16,"0"0"0"-16,0 0-2 15,0 0-69-15,0 0-1 0,0 0-2 16,165 0-18-1,-99 0 9-15,1 0-8 0,-1 0-5 16,1-8 28-16,-27 0 0 16,-4-1 21-16,-14 4 25 15,-13-1 0-15,-9-3 20 16,0 1-9-16,0-4-25 16,0-2 17-16,0 1-39 15,0-2-3-15,-9 1 13 16,-13 2-33-16,13 4 29 15,9 6-23-15,-9 2-13 16,9 0 15-16,-9 0-24 16,0 0-13-16,-13 7 11 15,4 25-8-15,0 5 10 0,5 2 0 16,13 1 4-16,0 0-9 16,0-4 5-16,13-5 0 15,5-2-7-15,9-9 0 16,4-6-6-16,-4-9-3 15,4-5 4-15,-5 0 10 16,5 0 2-16,-4-17 0 16,-5-3 4-16,-4-2 2 15,-9-1-6-15,9 6 0 16,-9 3 8-16,-9 6-8 16,13 2 0-16,-13 4 0 15,0 2-4-15,0 0 5 16,0 0-1-16,9 0 0 0,0 0-16 15,0 0 16-15,8 2-7 16,-3 18 0-16,-5 5 0 16,-1 7-1-16,-8 1 8 15,0 7-4-15,0-1 12 16,0 6 3-16,0-1-11 16,-8-7 5-16,8-4-2 15,0-10 0-15,0-3-3 16,0-9 0-16,0-8-11 15,0-3-43-15,0 0-92 16,0 0-53-16,0-8-345 16</inkml:trace>
  <inkml:trace contextRef="#ctx0" brushRef="#br0" timeOffset="46862">3760 8477 630 0,'0'0'155'16,"0"0"1"-16,0 0-33 16,0 0-66-16,0 0-32 15,0 0-13-15,0 34-12 16,0 20 28-16,-14 2-19 16,6 4 31-16,-1-3-30 15,0-1-2-15,0-5 10 0,9-9-14 16,-9-4-1-1,9-13-3-15,0-11 11 0,0-10-11 16,-13-4 0-16,13 0 0 16,0 0 30-16,0 0 2 15,0-15 30-15,-9-22-48 16,9-18-3-16,0-7-9 16,0-9-2-16,0-5 0 15,22 2-7-15,-4 4 7 16,22 11 0-16,-14 10-1 15,1 16-23-15,4 15 24 16,-4 13-21-16,-5 5-7 16,-4 0 12-16,0 0-28 15,-9 14 15-15,4 11 15 0,-13 9-25 16,0 6 30-16,-13 11 1 16,-14 6 8-16,-13-1-8 15,-5-2 8-15,14-9 0 16,14-11-1-16,8-9 5 15,9-7-6-15,0-4 2 16,0-5-28-16,26-4 23 16,23-3-33-16,9-2-12 15,18 0-7-15,-1 0-80 16,-8-13 13-16,-10-4-57 16,-8 3 45-16,-31 0 101 15,-5-4 35-15,-13 1 7 16,0-2 95-16,0-1 5 15,0 0 9-15,0 0 3 16,-13 3-32-16,4 6 16 0,9 3-29 16,-9 4-4-16,0 2 5 15,9 2-54-15,0 0-5 16,-17 2-16-16,8 27-9 16,-13 13 3-16,4 6 6 15,9 1 0-15,-13-5-4 16,13-4 7-16,0-5-3 15,0-12 0-15,9-13 8 16,0-4-9-16,0-6 1 16,0 0 0-16,0 0 28 0,0-23-23 15,9-15 6 1,22-20-10-16,5-1 8 0,4-9-4 16,-5 0-5-16,5-1 0 15,0 2-6-15,-4 13 7 16,-14 16-1-16,-4 14 0 15,-10 18 2-15,1 6-11 16,0 0 2-16,5 25-13 16,-6 26 11-16,-8 15-1 15,0 5 10-15,0-1-5 16,0-5-2-16,0-8 5 16,0-11-19-16,0-10-60 15,0-8-4-15,0-5-74 16,0-9-62-16,-22-5-124 15</inkml:trace>
  <inkml:trace contextRef="#ctx0" brushRef="#br0" timeOffset="47320">4044 8742 285 0,'0'0'151'0,"0"0"5"15,0 0-22-15,0 0-81 16,0 0-31-16,0 0-19 15,173-27 18-15,-66 18-8 16,-5-2-8-16,5 2 0 16,-18-2-5-16,-23 5-11 15,-21-3-8-15,-5-1-62 0,-22-2 1 16,4-7 33-16,-13-1 38 16,-9-3 9-16,0 0 1 15,0 3 17-15,0 4 42 16,0-2-3-16,0 5 6 15,0-2 17-15,0 4-23 16,0 0 35-16,0 2-26 16,0 4-3-16,0 1-1 15,0 4-35-15,0 0-5 16,0 0-22-16,-9 26-11 16,-5 19 11-16,6 11 0 15,-10 5 1-15,0-2 14 16,9-6-11-16,-4-5-2 0,13-7-2 15,0-13 11-15,0-9-11 16,31-6 0-16,27-9 2 16,17-4-11-16,23 0-25 15,-5-8-132-15,-4-20-239 16</inkml:trace>
  <inkml:trace contextRef="#ctx0" brushRef="#br0" timeOffset="48179">6536 8383 129 0,'0'0'287'0,"0"0"-135"0,0 0 25 16,0 0-42-16,0 0-33 15,0 0 11-15,-174-96-26 16,157 84-33-16,3 4 10 15,14 2-46-15,0 6 5 16,0-2-23-16,0-1 5 16,49-2-9-16,49-3 4 15,26 1 0-15,18 1-6 16,-17 1 6-16,-27 5-17 16,-41 0-38-16,-30 0-33 15,-18 0 21-15,-9 0-60 16,0 0 0-16,-49 5 68 0,5 4-15 15,-14 0-11 1,18-4 68-16,4-2 17 0,14 0 7 16,13-3 10-16,0 0 47 15,9 0 38-15,0 0-28 16,-9 0 5-16,9 0-11 16,0 0-30-16,0 6-1 15,0 13-37-15,-9 13 6 16,-13 13 19-16,13 8-10 15,-8 7 14-15,8 2-8 16,9 1-16-16,0-2 2 16,0-1-7-16,0-9 2 0,0-8-9 15,0-6-84 1,0-16-179-16,0-9-106 0</inkml:trace>
  <inkml:trace contextRef="#ctx0" brushRef="#br0" timeOffset="48770">7318 8389 587 0,'0'0'189'0,"0"0"-69"15,0 0-22-15,0 0-47 16,0 0-49-16,0 0 6 15,13 82 42-15,-13-36-21 0,0-1 12 16,0-3-3-16,0 0-30 16,0-2 18-16,0-9-26 15,0-6 1-15,0-11 12 16,0-7-6-16,0-7-7 16,0 0 22-16,0 0 4 15,-13 0 42-15,13-3-21 16,-9-23-22-16,9-13-13 15,-9-12-8-15,9-11-4 16,0-9 0-16,0-3 5 16,0 0-15-16,18 4 10 15,13 13-15-15,-5 12 11 0,5 16-18 16,-13 15 15 0,0 6 5-16,13 8-37 0,-13 0 9 15,22 0-23-15,-5 17-6 16,-12 9 36-16,-6 7-21 15,-17 7 27-15,0 2 8 16,-17 4-2-16,-23-1 11 16,-9 1 0-16,4-7 2 15,14-5-13-15,13-11 11 16,9-6 0-16,1-7-2 16,8 0 9-16,0 0-7 15,0 2 0-15,26 2 4 16,14 3 1-16,-4-2-5 0,4 1 0 15,9-2-3 1,-5-2-24-16,14-1-99 0,0-5-76 16,-10-4-228-16</inkml:trace>
  <inkml:trace contextRef="#ctx0" brushRef="#br0" timeOffset="49086">8153 8165 508 0,'0'0'184'16,"0"0"-14"-16,0 0-37 0,0 0-12 16,0 0-57-16,0 0-51 15,0-59-8-15,0 87-5 16,0 11 0-16,0 7 38 15,0 0-28-15,0-1 15 16,0 3-6-16,0-3-16 16,-9 3 9-16,9-3-12 15,-9-1 0-15,9-6-1 16,0-6 1-16,0-1-58 16,0-6-86-16,0-5-130 15,0-11-180-15</inkml:trace>
  <inkml:trace contextRef="#ctx0" brushRef="#br0" timeOffset="49575">8584 8281 669 0,'0'0'170'0,"0"0"-30"16,0 0-2-16,0 0-95 15,0 0-40-15,0 0 3 16,-40 60-3-16,13-12 19 16,-4 5 6-16,4-4-26 15,1 2 33-15,-5-10-35 0,13-3 4 16,-4-9-3-16,22-13 4 16,0-7-5-16,0-6 3 15,0-3 5-15,0 0 11 16,0-9-13-16,22-24 5 15,4-20-2-15,14-3-8 16,9-8-1-16,-13-7 0 16,13 0 11-16,0 1-15 15,-14 4 4-15,5 18 0 16,0 12-6-16,-22 13 6 16,-9 11 0-16,9 10 0 15,-5 2-17-15,-4 0 14 16,8 28-8-16,-8 17 7 15,14 11-7-15,-23 12 11 0,0 1 0 16,0 0-1-16,0-5 7 16,0-8-5-16,0-5-1 15,0-11-8-15,0-6-9 16,8-12-117-16,-8-5-73 16,0-11-55-16,0-6-284 15</inkml:trace>
  <inkml:trace contextRef="#ctx0" brushRef="#br0" timeOffset="50287">8478 8383 391 0,'0'0'116'15,"0"0"-7"1,0 0-4-16,0 0-14 0,0 0-20 16,0 0-47-16,-93-48-21 15,151 48-3-15,35 0 8 16,13 0 19-16,1 0-15 15,-5 0-7-15,-4 0 14 16,-14 0-16-16,-17 0 3 16,-27 0 11-16,0 0 2 15,-40 0 51-15,9 0-10 16,-9-3 3-16,0 1 12 16,0-2-39-16,0 4-5 15,0 0-19-15,0 0-5 0,0 0-12 16,0 0 5-1,0 0-21-15,0 15 15 0,0 13-10 16,0 11 16-16,0 4 0 16,0 1 8-16,0-8-7 15,0-5-1-15,0-10 0 16,0-5 0-16,0-8 3 16,0-5-3-16,0-3 7 15,0 0-2-15,0 0 11 16,0-9-1-16,0-22-12 15,18-12 2-15,-9-4-4 16,22-7-1-16,-22-1 0 16,8 5 8-16,6 10-8 15,-15 10 0-15,1 7 2 0,-9 11-7 16,9 7 5-16,-9 5 0 16,9 0-4-16,9 3-23 15,-5 25 21-15,14 9 6 16,4 2-3-16,-13 6-4 15,-1-2 7 1,15-7 0-16,-6-7-1 0,5-5 9 16,-4-14-8-16,4-2 1 15,5-4 9-15,-5-4 2 16,-13 0 5-16,8-6 23 16,-4-18 21-16,-4-9-47 15,-9-4 18-15,0-2-7 16,-9-1-23-16,0 0 11 0,0 7-13 15,0 7 0 1,0 6-8-16,0 9-30 0,0 5-48 16,0 6-73-16,0 0-193 15,0 0-443-15</inkml:trace>
  <inkml:trace contextRef="#ctx0" brushRef="#br0" timeOffset="51225">9992 8134 548 0,'0'0'162'0,"0"0"-66"15,0 0 35-15,0 0-15 16,0 0-49-16,0 0 9 15,0-33-36-15,0 33-25 16,0 0-15-16,0 1-7 16,-9 28 7-16,-22 11-2 15,4 5 13-15,-13 4-6 0,23-7-5 16,-1-3 0-16,18-2 0 16,0-6 5-16,0-5-5 15,0-6 0-15,27-3 6 16,-1-7 0-16,14-1-6 15,0-3 2-15,-4-6 7 16,-5 0-4-16,-5 0-4 16,-17 0 3-16,14-3 4 15,-23-5-2-15,0-3-6 16,0 2 3-16,0-5-7 16,0 6 4-16,-23-4-8 15,6 6 4-15,8 1 0 16,0 3 4-16,9-2 0 0,0 4 3 15,0-3-7 1,0 0 4-16,0-3 0 0,9-2-7 16,8 0 12-16,15-4-5 15,-15 7 0-15,14-1 1 16,-22 4-8-16,0 2 7 16,-9 0 0-16,9 0-9 15,0 0 3-15,-9 0 6 16,9 0 0-16,0 16-4 15,4 15-2-15,-13 9 6 16,9 5 0-16,-9 6 11 16,0 0-2-16,0-2-5 15,0-4-3-15,0-6 10 16,0-4-10-16,0-7-1 0,0-3 0 16,0-2-4-16,0-7 4 15,0-1-40-15,0-7-112 16,18-8-202-16</inkml:trace>
  <inkml:trace contextRef="#ctx0" brushRef="#br0" timeOffset="62320">11966 8128 285 0,'0'0'145'0,"0"0"-36"16,0 0-13-16,0 0-32 15,0 0 5-15,0 0-9 16,0 0 10-16,-18-18 12 16,18 14-31-16,0-1 6 15,0 1 0-15,0 2-31 0,0-1 20 16,0 0-23-16,0 3-7 15,0-3 6-15,0 3-19 16,0 0 3-16,0 0-6 16,0 0 1-16,0 0-5 15,0 0 3-15,0 0-12 16,0 20 8-16,0 8 4 16,0 9 1-16,0 6 2 15,0 4 7-15,0 4-6 16,0 6-3-16,9-2 3 15,-9 1 2-15,0 6-1 16,0-3-4-16,0-2 8 16,0 0-1-16,0-7-1 0,-18-1 1 15,5-7-4-15,4-8 18 16,9-3-20-16,-9-9 3 16,9-4 8-16,0-4-4 15,0-3-7-15,0 1-1 16,0-1 7-16,0-3-10 15,0 1 3-15,0-4 0 16,0 1-5-16,0-3 10 16,0 0-5-16,0-3 0 15,0 0 9-15,0 0-19 16,0 0-3-16,0 0-114 16,0 0-143-16,-18 0-296 15</inkml:trace>
  <inkml:trace contextRef="#ctx0" brushRef="#br1" timeOffset="187189">13218 2665 791 0,'0'0'169'0,"0"0"-56"15,0 0 19-15,0 0 17 16,0 0-93-16,0 0-31 16,0 0 6-16,0-37-24 15,0 37 8-15,0 0-15 16,0 0 13-16,0 3-14 15,0 19 1-15,0 9 0 16,0 4 10-16,0-2 1 16,13 1-11-16,-4-5 0 15,9-4 13-15,-10-5-19 16,1-9 6-16,13-7 0 0,5-4 17 16,13 0-1-16,27-15 31 15,17-23-1-15,32-14-43 16,17-19 32-16,31-18-35 15,19-9 0-15,16-7-1 16,-8 2 4-16,-17 11-6 16,-50 21-3-16,-39 26-69 15,-54 25 30-15,-31 20-65 16,-9 0-95-16,-58 37-134 16,-22 16-191-16</inkml:trace>
  <inkml:trace contextRef="#ctx0" brushRef="#br1" timeOffset="190819">13410 4451 718 0,'0'0'172'0,"0"0"-61"16,0 0 39-16,0 0-40 15,48-150-38-15,-39 139 14 16,-9 5-55-16,0 6 7 16,14 0-15-16,-14 0-13 15,9 0-11-15,-1 7 1 0,1 25 0 16,22 11-13-16,-4 8 22 15,0 0-9-15,4 0 0 16,-5-9 15-16,6-5-17 16,-6-5 2-16,5-10 0 15,-13-7 3-15,0-7 4 16,4-8-7-16,-4 0 41 16,22 0-16-16,18-31 32 15,26-20-35-15,32-17-18 16,17-10 10-16,31-11-14 15,-22 4 0-15,1 6-4 16,-19 11 13-16,-9 11-15 16,-26 9 6-16,-22 14-59 15,-9 11 21-15,-23 9-51 0,-13 12-27 16,-13 2-19 0,0 8-169-16,-9 23-68 0</inkml:trace>
  <inkml:trace contextRef="#ctx0" brushRef="#br1" timeOffset="197523">13582 5422 769 0,'0'0'192'0,"0"0"-62"0,0 0 57 15,0 0-73-15,0 0-43 16,0 0-22-16,0 0-48 16,22-36 26-16,-4 69-27 15,0 16 0-15,22 15 26 16,8 7-25-16,10 9 1 16,9 7 8-16,-1 6 5 15,10 2-15-15,-9 1 0 16,8-6 5-16,-8-4-21 15,4-15 1-15,-18-19-55 16,-4-8-16-16,-27-20-91 16,-13-12-73-16,-9-12-154 15</inkml:trace>
  <inkml:trace contextRef="#ctx0" brushRef="#br1" timeOffset="197797">14484 5482 684 0,'0'0'156'16,"0"0"-26"-16,0 0 17 0,0 0-95 16,0 0-37-1,0 0 43-15,-174 175-23 0,81-81 32 16,-13 2-44-16,-19 6-7 15,10 3 8-15,-10-4-16 16,10-8-8-16,-1-10 0 16,23-12-39-16,4-15-86 15,31-11-228-15</inkml:trace>
  <inkml:trace contextRef="#ctx0" brushRef="#br0" timeOffset="214013">10548 8332 428 0,'0'0'204'0,"0"0"-55"16,0 0 16-16,0 0-10 15,0 0-64-15,0 0-6 16,27-93-29-16,-27 88 14 16,0 1-32-16,0 4-8 15,0 0-1-15,13 0-25 16,-13 0 9-16,0 0-13 15,0 0-4-15,0 0-4 16,0 23-1-16,0 17 9 16,-13 13-5-16,-5 4 11 15,1-3-6-15,8-3 0 16,9-6 9-16,0-5-17 16,0-6 8-16,17-6 0 0,32-5 1 15,9-9 8-15,18-9-9 16,-1-5 0-16,-8 0-19 15,-10 0-43-15,-25-8-123 16,-24-17-163-16,1-7-474 16</inkml:trace>
  <inkml:trace contextRef="#ctx0" brushRef="#br0" timeOffset="214485">11459 8089 423 0,'0'0'249'0,"0"0"-90"16,0 0-22-16,0 0-6 16,0 0-49-16,0 0-30 15,0-80-21-15,-22 78-14 16,4 2-8-16,0 0-5 15,-4 0-4-15,4 0 0 16,10 0-2-16,-10 0 2 16,9 0 0-16,-13 2-1 15,22 8 9-15,-9-6-9 16,0 8 1-16,0 2 0 16,0-3 3-16,-4 9-3 0,4 2 0 15,0 7 5-15,0 8 5 16,0 9-10-16,0 1 0 15,-13 8 12 1,4 0-4-16,18 0-8 0,0 1 0 16,0-7 7-16,0-7 4 15,0-8-11-15,18-9 1 16,22-7 5-16,-13-4 5 16,22-6-9-16,-9-5 0 15,17-3-1-15,-8 0-1 16,-13-3-67-16,-5-17-140 15,-13-8-208-15</inkml:trace>
  <inkml:trace contextRef="#ctx0" brushRef="#br0" timeOffset="214654">11255 8330 455 0,'0'0'209'0,"0"0"-96"16,0 0 4-16,0 0-50 15,0 0-12-15,0 0-31 16,240-43-23-16,-191 35-1 16,-9-4-16-16,-23-4-257 15</inkml:trace>
  <inkml:trace contextRef="#ctx0" brushRef="#br1" timeOffset="222233">13765 7877 19 0,'0'0'887'0,"0"0"-791"15,0 0-33-15,0 0 63 16,0 0-39-16,0 0-69 0,40-26 8 16,-22 46-26-1,13 20 0-15,13 16 30 0,5 6-23 16,0 4 19-16,0-4 3 16,0-3-28-16,-5-10 24 15,-13-7-21-15,-4-14 0 16,4-5 22-16,-13-12-24 15,13-9 14-15,4-2 17 16,32-22-16-16,40-34 33 16,17-29-38-16,1-28-9 15,8-21 5-15,0-19-5 16,5-8-3-16,-14 17 0 16,-30 31-5-16,-19 33-12 15,-26 32-43-15,-18 23-50 0,-22 19-20 16,0 6-123-16,-9 0-160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6:39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89 403 690 0,'0'0'199'0,"0"0"-21"15,0 0-30-15,0 0-42 16,0 0-47-16,0 0-25 16,0 0 19-16,0-11-31 15,0 4-1-15,0-3 4 16,9-2-24-16,0-5 15 16,0-3-16-16,8-3 7 15,14 4-10-15,-13 2 3 16,4 6 0-16,-22 6 0 15,9 1 7-15,-9 4-7 16,0 0 0-16,0 0 5 16,0 0-11-16,0 0 6 0,0 0-1 15,0 0-7-15,0 0-4 16,0 22 7-16,0 18-2 16,0 11 14-16,0 6-11 15,0-1 4-15,0-5 0 16,0-2-2-16,0-7 3 15,0-3-1-15,0-7 0 16,0-7-1-16,0-5-2 16,0-6 3-16,0-2 0 15,0-1-7-15,0-2 11 16,-9-4-4-16,-22 4 1 16,-9-7 4-16,5 4 4 0,-5-6-9 15,22 3 1 1,0-3-1-16,-4 0 0 0,22 3 0 15,0-1-2-15,0-2-5 16,0 0 6-16,22 0-15 16,23 0-7-16,21 0 21 15,5-5-18-15,-4-15-37 16,0-5-19-16,-18-3-56 16,-5-2-60-16,-4 0-67 15,-13-1-230-15</inkml:trace>
  <inkml:trace contextRef="#ctx0" brushRef="#br0" timeOffset="305">511 61 662 0,'0'0'160'0,"0"0"13"0,0 0-37 16,0 0-40-16,0 0-17 15,0 0-45-15,-31-61-11 16,31 61-23-16,0 0-2 16,18 32 2-16,22 14-4 15,8 13 4-15,-12 14 7 16,4 18-5-16,-9 8-2 16,-4 6 2-16,-18-4 4 15,-9-8-4-15,0-4-2 0,0-7 0 16,-36-9 0-16,-22-4 0 15,-13-10-4-15,5-8-59 16,8-9-118-16,13-10-160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6:40.7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582 212 609 0,'0'0'236'0,"0"0"-85"16,0 0 5-16,0 0-44 16,0 0-49-16,0 0-14 0,-45-162-32 15,5 142 10-15,-9 6-13 16,5 5-9-16,-5 7-5 15,0 2 0-15,0 0-2 16,0 14 1-16,14 23-8 16,4 8 6-16,22 11 3 15,9 13-4-15,0 1-4 16,31 6 6-16,5-2-5 16,12-9 1-16,10-5-16 15,-9-7 16-15,0-4-1 16,-13-6-4-16,-19-10 6 15,5-7 5-15,-22-7 0 16,0-5-4-16,0-5 10 16,0 0-6-16,-39-7 4 15,-19-2-3-15,-18 0 13 0,10 0-14 16,-10 0 0-16,9 0-2 16,19-11-1-16,16 2-17 15,15-1-47-15,17-2-79 16,9-5-52-16,66-9-59 15,14 1-270-15</inkml:trace>
  <inkml:trace contextRef="#ctx0" brushRef="#br0" timeOffset="854">671 556 417 0,'0'0'205'0,"0"0"-16"15,0 0-20-15,0 0-43 0,0 0-24 16,0 0-28-16,-40-101-26 15,22 95-1-15,0 6-28 16,5 0-7-16,4 0-12 16,0 17-4-16,0 17 2 15,0 8 2-15,9 4 0 16,0-1-4-16,0-3 4 16,0-5 0-16,27-8-4 15,13-9-5-15,9-9 7 16,0-11-2-16,-14 0 4 15,5 0 4-15,-4-3-4 16,-14-23 2-16,-13-1 15 16,0-10-17-16,-9-6 23 0,0-5-3 15,0-3-16-15,-27 5 10 16,-13 10-14-16,0 10 0 16,13 12 7-16,-4 8-7 15,13 6-4-15,1 0 2 16,-6 32-12-16,6 10 10 15,8 3 3-15,-9 4 1 16,5-7-7-16,13 0-4 16,0-8 2-16,13-5-1 15,31-10-15-15,-4-7 24 16,18-10-6-16,-9-2 7 16,0 0 3-16,-5 0 2 0,5-14-5 15,0-5 10-15,0-7-7 16,-14 3 10-16,14 1-6 15,-9 5-6-15,-4 5 1 16,-5 12-2-16,-13 0-2 16,0 0-1-16,4 0-9 15,-13 25 12-15,0 5 0 16,-1 1-1-16,1-3-4 16,0-3 5-16,-9-8 0 15,14-8-2-15,-6-6 6 16,1-3-4-16,-9 0 2 15,18 0 0-15,13-9 11 16,-4-22-8-16,13-11-2 16,-14-7 19-16,6-5-10 15,-24-20 20-15,-8-4-9 0,0-7-12 16,0 3 19-16,0 16-19 16,-17 21-7-16,3 16 15 15,5 19-17-15,1 6 7 16,8 4-9-16,0 0-16 15,0 41 6-15,0 24 1 16,-9 17 9-16,9 9-2 16,0-4 2-16,0-9-1 15,0-9-5-15,9-18-40 16,22-8-16-16,-5-18-63 16,14-11-43-16,-22-11 5 15,9-3-34-15,-5 0-23 0,-22-3-150 16</inkml:trace>
  <inkml:trace contextRef="#ctx0" brushRef="#br0" timeOffset="1011">1341 562 161 0,'0'0'267'0,"0"0"-137"16,0 0-1-16,0 0-3 16,0 0-31-16,0 0-45 15,-40-25-41-15,89 25 9 16,9 0-13-16,0 0-5 15,17 0-5-15,-17 0-249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49.3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360 328 5 0,'0'0'68'0,"0"0"31"15,0 0 49-15,0 0 8 16,0 0 10-16,0 0-31 16,-18-108-21-16,0 94-8 15,5 3-28-15,4 5 19 16,9 3-29-16,0 3-13 16,0 0-31-16,0 0-23 0,0 3-2 15,-9 37-11-15,0 27 12 16,9 16-3-16,-9 10 3 15,9 3 0-15,0-5-4 16,0-15 4-16,18-14-10 16,13-19-73-16,-4-18-86 15,-9-16-52-15,-5-9-22 16,-13 0-25-16</inkml:trace>
  <inkml:trace contextRef="#ctx0" brushRef="#br0" timeOffset="368">315 719 38 0,'0'0'72'16,"0"0"-3"-16,0 0 46 15,0 0-11-15,0 0-29 0,0 0-47 16,-182-111-7-16,182 108 10 16,-9 3-12-16,9 0-5 15,0 0-14-15,0 0 0 16,27 0 2-16,22 0 0 16,17 0 1-16,19 0 10 15,12-5-4-15,-3-21 25 16,-28-8 21-16,5-6-13 15,-35 1 26-15,-5-1-10 16,-13-2 8-16,-9 2 35 16,-9 4-58-16,0 4 23 15,0 9-15-15,0 12-41 16,-9 11 39-16,9 0-49 0,-18 9-16 16,5 33 11-1,-5 18 0-15,-9 11 5 0,18 0 0 16,9-4 9-16,0-6-11 15,0-11 2-15,0-12-12 16,36-6-11-16,4-15-95 16,9-12-22-16,-5-5-9 15,14-1-67-15,-9-25-105 16</inkml:trace>
  <inkml:trace contextRef="#ctx0" brushRef="#br0" timeOffset="1456">1022 602 199 0,'0'0'160'0,"0"0"-57"0,0 0 2 16,0 0-27-16,0 0-30 15,0 0-2-15,0-48-8 16,0 37-9-16,0-6 28 16,0 0-19-16,9 0-14 15,-9-6 19-15,0 3-30 16,0 3 11-16,0 4 5 15,0 1-28-15,0 9 10 16,0 3-11-16,0 0-14 16,-18 0 11-16,0 3-6 15,-13 25 9-15,4 15 0 16,5 5 2-16,13 6-2 0,9-1 0 16,0-2 0-16,18-8-3 15,31-10 3 1,9-12 0-16,8-10-4 0,10-8 2 15,-5-3 2-15,4-3 1 16,-8-34 4-16,-9-8 6 16,-1-9-10-16,-21-10 0 15,-5-5 23-15,-22-1-18 16,-9-4 28-16,0 0 0 16,0 3-17-16,-40 9 12 15,4 13-28-15,5 16 3 16,14 16 18-16,-1 11-22 15,18 3 0-15,0 3 0 0,-9 3-23 16,-4 35 18-16,4 15 5 16,-9 12 0-16,18 8-6 15,0 1 8-15,0 0-2 16,0-9 0-16,27-3 1 16,4-14-7-16,4-11 6 15,5-9-19-15,9-13 16 16,-13-10-10-16,13-5 13 15,8 0-2-15,1-31 8 16,18-17-1-16,-19-6-5 16,10-8 9-16,-27 0 0 15,-22-1-9-15,-5-2 2 0,-13-3 34 16,0-3-26-16,-13 6 20 16,-23 12-16-1,5 16-8-15,4 17 11 0,19 15-17 16,-6 5-1-16,5 0-5 15,9 25-15-15,0 32 21 16,0 19-4-16,0 12 10 16,0-4-8-16,31 2 2 15,-4-8 0-15,4-4-6 16,-4-15 6-16,4-10-6 16,-4-19 4-16,4-6-26 15,-5-16 18-15,-8-8 0 16,4 0 7-16,-4 0 3 0,0-5 1 15,4-24 0 1,-4-2 4-16,0-6 1 0,-9 6-6 16,-9 8 0-16,13 6 6 15,-13 9-5-15,0 8-1 16,0 0-9-16,0 0 7 16,9 14-32-16,0 11 34 15,8 6-2-15,1-2 9 16,13-9-15-16,-13-6 8 15,13-11 0-15,5-3-9 16,4 0 16-16,0-5-7 16,4-27 8-16,-4-2-1 15,-13-6 0-15,-14-5 4 16,-13-2 10-16,0-6 25 16,-31 0-42-16,-18 11 0 0,5 11-4 15,-5 13-6-15,9 16 4 16,4 2-5-16,14 8-17 15,4 29-48-15,18 6-139 16,0-3-126-16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6:42.4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139 146 916 0,'0'0'126'0,"0"0"43"15,0 0-34-15,0 0-60 16,0 0-30-16,0 0-2 16,-67-65-34-16,67 65-4 15,-13 37-5-15,4 19 0 16,-9 22 0-16,0 5 0 16,5 8 1-16,13-6 3 15,0-3-2-15,0-8-2 16,0-9 0-16,0-14 5 15,13-17-5-15,-4-12 0 16,0-10 3-16,-9-12-2 16,0 0 1-16,0 0 1 15,0 0 16-15,0-12-18 0,9-21 7 16,9-13-8-16,13-7 2 16,4-4-9-16,14 11 6 15,-9 10-2-15,-13 16-1 16,4 12-9-16,-5 8 3 15,14 0-9-15,-22 14-8 16,4 16 18-16,-4 4-11 16,-18 3-1-16,0-5 19 15,0-1-16-15,-40-8 5 16,-9-4-5-16,5-1-19 16,-14-13 8-16,18-2 7 15,14-3 22-15,12 0 0 0,14 0 3 16,0 0-1-16,0 0-2 15,0 0-8-15,14 0 6 16,3-6 0-16,10 0 2 16,-5 1-6-16,-4-1 8 15,9-2-2-15,-5-4 0 16,-4 1-43-16,13-3-90 16,-14 0-70-16,10 6-192 15</inkml:trace>
  <inkml:trace contextRef="#ctx0" brushRef="#br0" timeOffset="406">681 495 436 0,'0'0'258'0,"0"0"-115"16,0 0 22-16,0 0-39 15,0 0-35-15,0 0-36 16,0-43-44-16,0 45-11 16,-9 29-7-16,-18 15 7 15,9 5-1-15,-4 0 3 16,13-2-2-16,9-8 0 16,0-9 4-16,0-7-8 0,0-8 4 15,9-8 0-15,22-7 5 16,-13-2-1-16,9 0 0 15,4 0 11-15,-14-8 9 16,6-18 26-16,-14-2-8 16,-1-8-14-16,-8-1 4 15,0-3-31-15,0 0 1 16,-40 5-2-16,-8 8-22 16,12 9-32-16,-13 10-44 15,9 8-58-15,22 0-71 16,9 0-155-16</inkml:trace>
  <inkml:trace contextRef="#ctx0" brushRef="#br0" timeOffset="1229">827 206 796 0,'0'0'172'0,"0"0"15"0,0 0-32 15,0 0-68-15,0 0-22 16,0 0-25-16,0-100-30 16,9 100-8-16,0 8-2 15,9 35-4-15,-5 17-5 16,5 13 14-16,0 7-5 0,-18-2 0 16,0 2 6-1,0-9-6-15,0-6 0 0,8-14 0 16,-8-11-6-16,0-15 7 15,14-11-1-15,-14-11 0 16,0 0-10-16,9-3 10 16,-9 0 2-16,0-14-1 15,0-20 0-15,0-11-1 16,0-1 0-16,-23 1 0 16,-3 6-4-16,-5 7 2 15,13 15 2-15,0 6-2 16,9 5-4-16,9 3-2 15,0 3 0-15,0 0 2 16,0 0-14-16,9 20 20 16,18 0-9-16,22-6-5 15,8-5 11-15,1-9 4 0,-9 0-1 16,-13 0 13-16,4-20-12 16,-23-14 17-16,-8-12 12 15,-9-10-11-15,0-7 16 16,0-1-24-16,-35 7-2 15,-5 9 14-15,13 22-21 16,5 12 8-16,13 8-10 16,0 6-4-16,9 3 1 15,0 40-14-15,0 16 17 16,0 14-6-16,0 1 8 16,9-5-2-16,13-7 0 15,-4-9-15-15,9-10 12 0,-5-6-13 16,4-12-4-16,-17-7 13 15,0-7-18-15,5-8 17 16,3-3 7-16,1 0 1 16,4 0 3-16,14-10-3 15,4-15 2-15,-5 3-1 16,5 2 2-16,-13 5-3 16,-5 10 0-16,-4 3-1 15,0 2-2-15,-5 0-3 16,5 2 2-16,0 12-1 15,4 3 5-15,-4 0 0 16,-1 4-3-16,15-5 6 16,-6-4-9-16,5-4-13 15,-13-5-93-15,0-1-60 0,-9-2-72 16,0 0-173-16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6:44.2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237 547 590 0,'0'0'218'15,"0"0"-81"-15,0 0 29 16,0 0-23-16,0 0-75 16,0 0-11-16,32-104-10 15,-32 98-31-15,-23 6 1 16,-12 0-17-16,-14 0-4 15,9 6-2-15,-9 19 6 16,22 6-2-16,1 0 1 16,12 6-4-16,14 3 1 0,0-1 3 15,0 1 1-15,49 0-7 16,9-3 7 0,0 0 0-16,0-1-7 0,-10-5 8 15,1-2-1-15,-22-7 0 16,0-8 1-16,-27-3-4 15,0-5 3-15,0 0 0 16,0-2-7-16,-27-4 3 16,-22 0-2-16,-9 0-8 15,1 0-67-15,21 0-35 16,27 0-47-16,9-18-4 16,36-25-36-16,39-19-326 0</inkml:trace>
  <inkml:trace contextRef="#ctx0" brushRef="#br0" timeOffset="1987">642 259 401 0,'0'0'263'16,"0"0"-92"-16,0 0 9 15,0 0-27-15,-40-145-44 16,31 143-44-16,9 2-16 16,0 0-46-16,0 22-3 15,0 29-4-15,0 28 4 16,0 13 8-16,0 3-8 15,0-2 1-15,9-7 3 16,9-10-3-16,-10-14-1 16,6-8 0-16,4-15 4 15,-10-10-5-15,10-15 1 0,-18-6-1 16,14-5-5-16,-6-3 10 16,1 0-4-16,-9-14 13 15,0-20-10-15,0-6 0 16,0-10-3-16,-9-7 2 15,-31-1-8-15,-8 8 6 16,3 12 0-16,-4 6-5 16,9 17 3-16,14 7 2 15,3 2 0-15,23 4-7 16,0 2 2-16,0 0 1 16,0 0-5-16,0 0 6 15,23 0-12-15,12 0 15 0,14 5 0 16,0 0 3-16,0-5-2 15,-5 0-1-15,-4 0 0 16,-9 0 9-16,-13-2-8 16,-9-4 15-16,-9 0 11 15,0 1-7-15,0 0 15 16,0 5-17-16,0 0-11 16,0 0-1-16,0 0-6 15,0 0-1-15,18 5-6 16,4 23-7-16,-4 9 11 15,-1 8 3-15,15 4 0 16,-6-2-1-16,-8-4 2 16,13-3-1-16,-4-12 0 0,-5-6 5 15,-13-10-5-15,0-6 0 16,-9-4 1-16,0-2-4 16,0 0 3-16,0 0 0 15,-9-11-3-15,-9-12 0 16,-4-4 2-16,13-2-3 15,9-2-15-15,0-6 14 16,0-4-12-16,18 3 8 16,22 1 4-16,0 8 1 15,-23 7 4-15,10 11 0 16,-5 2-2-16,-4 4-4 16,-9 5 5-16,13 0-1 15,-13 0-4-15,9 0-2 16,-9 22 6-16,9 12 1 0,4 8 0 15,-13 1-3-15,8-4 4 16,-8-2 0-16,5-8-2 16,3-9 4-16,-17-9-2 15,18-5 3-15,-9-6 2 16,13 0 2-16,-4 0 0 16,9-3 0-16,4-23 15 15,9-2-19-15,-14-6 8 16,1 3-3-16,4 3-5 15,-13 5 2-15,-9 11-5 16,4 10 0-16,-13 2-5 16,9 0 4-16,-9 0-8 15,9 0 4-15,0 0-7 0,0 14 11 16,0 0 1-16,-1 0 0 16,15-5-8-16,-23-1 8 15,17-4 0-15,-8-2-1 16,0-2 7-16,22 0-6 15,-13 0 1-15,13 0 4 16,-4-6 2-16,-9-14-7 16,13 4 0-16,-13-2 1 15,4 10 2-15,-13 3-3 16,-9 5 0-16,0 0-9 16,9 0 8-16,-1 0-13 15,1 2 6-15,0 14 3 0,13 2 0 16,-4-1 5-16,0-3 0 15,13-5 4-15,-13-1-7 16,8-8 3-16,6 0 0 16,-6 0 9-16,14 0-6 15,-13-13 1-15,4-5 1 16,-13-2 0-16,4-3 5 16,-13 3 5-16,-9-2-3 15,0-1 14-15,-9 6-25 16,-22 3-1-16,4 6 0 15,-4 8-13-15,4 0 11 16,-4 0-6-16,14 16-6 16,-1 10 8-16,4 1-14 0,6-6-3 15,8-7 12-15,0 1-13 16,0-7 22-16,0-5-5 16,0 0 6-16,8-3 1 15,24 0 0-15,-15 0 3 16,-8 0 10-16,5 0-12 15,-6 0 18-15,-8 0-8 16,0 0-9-16,0 0-4 16,0 11 2-16,0 26 0 15,0 20 2-15,-8 11-2 16,-6 5 15-16,14 9-10 16,0 3 0-16,0 6-1 0,14 5-4 15,21 3 0 1,14-9 5-16,-22-7 0 0,4-15-5 15,-22-17 0-15,-1-12 3 16,-8-14-3-16,0-10 0 16,0-9 0-16,0-6 7 15,-26 0-5-15,-14-12 11 16,13-25-6-16,-13-8-3 16,14-11 1-16,12-5-5 15,5-2 0-15,9-3-6 16,0 0 4-16,49 2-4 15,18-1 2-15,-1 2-6 16,10 7 8-16,-5 2 2 0,-18 7 0 16,-4-6 0-1,0 6 4-15,-18-8-4 0,-13-1 2 16,0 2 3-16,-9 4 1 16,-9 1 1-16,0 6-5 15,0 12 12-15,0 9-14 16,-18 5 1-16,0 9-2 15,-4 2 2-15,13 6-5 16,0 0 4-16,0 8-11 16,9 23 5-16,0 6 5 15,0 3 1-15,0 6-4 16,9 1 7-16,22 2-3 16,5-2 0-16,4-1 3 15,-5-4-4-15,5-5 1 0,0-3 0 16,-22-11-4-16,-9-4 7 15,-9-7-3-15,0-6 0 16,-9-1-14-16,-49-5 13 16,-17 0-28-16,-23 0-46 15,-9-11-4-15,-17-9-61 16,-9-5-59-16,-1-10-100 16</inkml:trace>
  <inkml:trace contextRef="#ctx0" brushRef="#br0" timeOffset="2482">891 120 242 0,'0'0'230'0,"0"0"-79"15,0 0 10-15,0 0-49 16,0 0-21-16,0 0-17 16,8-43 0-16,1 43-6 0,-9 0-28 15,0 0 10-15,0 0-41 16,0 0-9-16,0 0 0 15,0 9-19-15,0 17 19 16,0-2 0-16,0 2 7 16,27-3-5-16,22-9-1 15,9-6 2-15,-10-8 31 16,1 0 12-16,-13-3 23 16,-14-16-13-16,-13-7-22 15,0-5 14-15,-9 3-22 16,0-3-15-16,-18 6 5 15,-22 2-14-15,-9 9-4 16,-8 8 0-16,-1 6-36 16,0 0-47-16,5 33-105 15,-5 13-186-15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7:57.1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7 418 249 0,'0'0'439'15,"0"0"-284"-15,0 0-21 0,0 0-12 16,0 0-7-16,0 0-59 15,-17-14-29-15,17 11 8 16,26 3-31-16,23-2 11 16,0 2-5-16,9 0-8 15,-18 0 17-15,-5 0-19 16,-4 8 2-16,-13 12-2 16,-9 5 0-16,-9 9 0 15,0 3 0-15,-18 11 7 16,-30 3-5-16,-1-6-2 15,-9-5 0-15,13-12 3 16,14-8-3-16,14-9 0 16,8-2 1-16,9-4 3 0,0-5-4 15,0 4 0-15,0-4-1 16,26 2-1-16,23-2 4 16,27 0-2-16,-1 0 6 15,14-15-6-15,-13-1-2 16,-19-1-41-16,1 0-75 15,-18 0-34-15,-4 0-67 16,-19 0-85-16</inkml:trace>
  <inkml:trace contextRef="#ctx0" brushRef="#br0" timeOffset="299">701 116 74 0,'0'0'628'15,"0"0"-491"-15,0 0-8 16,0 0 30-16,0 0-38 16,0 0-34-16,-147-117-24 15,147 117-43-15,0 0-2 16,40 6-18-16,18 27 0 16,17 19 8-16,10 15-4 15,12 13 6-15,-21 5 12 16,-1 8-20-16,5 6 9 15,-35 9-6-15,-5-4-1 16,-40-6 2-16,0-11-6 16,-40-11 0-16,-53 1-3 15,-23-3-28-15,0-10-79 0,10-7-86 16,39-11-201-16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7:57.9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204 546 896 0,'0'0'154'0,"0"0"-35"15,0 0 30-15,0 0-61 16,0 0-36-16,0 0-42 16,18 8-5-16,-18 52 6 15,9 17 0-15,0-1 4 16,-9-5 5-16,0-6-16 15,0-6 7-15,0-13-9 16,0-10 3-16,0-16-4 16,0-8-1-16,0-9 0 0,0-3 15 15,0-15 5-15,0-41 36 16,0-27-35-16,0-21-18 16,0-21 7-1,0-5-10-15,-9 0 2 0,9 10-4 16,-9 19 4-16,9 22-2 15,0 16 0-15,0 21-11 16,9 20-1-16,9 13-34 16,4 9-14-16,-4 0-6 15,13 11-37-15,-4 24 4 16,-10 15-31-16,-8 15-44 16,-9 12-60-16,0 10-127 0,-53 9 6 15</inkml:trace>
  <inkml:trace contextRef="#ctx0" brushRef="#br0" timeOffset="374">0 886 298 0,'0'0'197'15,"0"0"-28"-15,0 0-11 16,0 0-58-16,222-18-17 16,-137 2-10-16,12-4-24 15,-3 3-2-15,3-2-16 16,-21 2-11-16,4-1 10 15,-27 7-6-15,-13 0 12 16,-9 2-3-16,-13 1-13 16,-9 0 17-16,-9 3-9 15,0-5-8-15,0 4 11 0,0 1-21 16,0 2 4-16,0 1-1 16,0 2-13-16,0 0 3 15,0 0-3-15,0 8-12 16,0 25 9-16,0 10 3 15,-9 2 0-15,9 4 0 16,-9-10 3-16,9-5-1 16,0-8-2-16,0-6-5 15,0-2 2-15,0-11-57 16,9-4-25-16,9-3-47 16,-9 0-70-16,4-9-41 15,-13-24-76-15</inkml:trace>
  <inkml:trace contextRef="#ctx0" brushRef="#br0" timeOffset="675">853 396 454 0,'0'0'143'0,"0"0"2"16,0 0-16-16,0 0-30 16,0 0-23-16,0 0-22 15,-115-90-40-15,115 90-14 16,0 19-3-16,22 10 3 15,13-1 7-15,-4-5-3 16,18-9 19-16,-22-8 17 16,4-6 17-16,-13 0 7 0,-9 0-16 15,-9-6-3 1,0-11-8-16,0-5-37 0,0 1 6 16,-40 1-6-16,4 10-12 15,-4 5 6-15,22 5-27 16,-13 0-71-16,22 15-26 15,9 20-95-15,0 10-110 16</inkml:trace>
  <inkml:trace contextRef="#ctx0" brushRef="#br0" timeOffset="1514">1200 861 540 0,'0'0'199'0,"0"0"-23"0,0 0-20 16,0 0-13-16,0 0-62 15,0 0-20-15,0-69-31 16,0 69-23-16,0 18-7 16,0 13 7-16,0 0-6 15,0 0 3-15,0 0 0 16,0-8 6-16,17 0-10 15,1-9 0-15,4-3 3 16,-4-3 2-16,13-5 0 16,-4-3 0-16,13 0-1 15,-13-3 5-15,13-22-7 16,-5-6 0-16,14-3-2 0,0 0 4 16,-23 8-4-16,14 10 0 15,-40 7 1-15,9 9-6 16,-9 0 3-16,0 0-21 15,0 14 21-15,9 9-9 16,-9 5 11-16,22-2-3 16,-4-4 4-16,-9-5-1 15,22-3 0-15,-4-8 3 16,13-6-5-16,4 0 2 16,5 0 0-16,0-6 7 15,-22-14 0-15,4-5-2 0,-13-6 8 16,-18 0-7-16,0-6 26 15,0 0-14-15,0 1 2 16,-27 4 3-16,-4 8-20 16,4 11 6-16,-4 5-9 15,22 8 4-15,-9 0-10 16,-13 8 2-16,14 26 4 16,-10 15-9-16,5 1 9 15,13 1 0-15,9-8 0 16,0-12-13-16,31-9 11 15,-4-10-16-15,21-9 6 16,1-3 9-16,-4-3 6 16,12-31 0-16,-8-14 1 0,9-17 0 15,-18-17 14 1,-13-14 1-16,-5-7-4 0,-22-4 19 16,0 5-21-16,0 14-1 15,0 14 5-15,-22 27-12 16,4 21 11-16,9 15-11 15,0 11 2-15,9 0-14 16,-13 28-4-16,4 37 1 16,9 23 0-16,0 16 17 15,0 10-7-15,0-1 0 16,31-6-8-16,53-4-8 16,41-19-63-16,39-13-35 0,18-14 32 15,-8-17-230-15,-41-18-622 16</inkml:trace>
  <inkml:trace contextRef="#ctx0" brushRef="#br0" timeOffset="2911">3803 880 635 0,'0'0'163'16,"0"0"-13"-16,0 0-10 15,0 0-35-15,0 0-15 16,-67-150-39-16,50 129-14 16,-14-3-25-16,-5 16-3 15,-4 4-3-15,0 4-4 16,5 0-3-16,-5 18 1 16,4 18-6-16,5 9 2 0,4 10 4 15,18-2-7-15,9 1-2 16,0-12-36-16,9-10-14 15,36-15 16-15,4-15 3 16,-9-2 40-16,-5 0 0 16,-4-25 1-16,-4-11 10 15,13-7-11-15,-9-8 8 16,-13 6 2-16,-9 10-9 16,-1 15 12-16,-8 13-4 15,0 7 6-15,0 0-15 16,0 0-8-16,0 16-3 15,0 18 6-15,9 3 10 16,14 0-5-16,12-5 0 16,5-10 2-16,18-11-2 15,-9-11 0-15,4 0 0 0,27-6 8 16,-13-29-2 0,-10-15-2-16,1-16 6 0,-22-9-6 15,-5-13 39-15,-22-6-20 16,-9-2-3-16,0 9 16 15,0 7-21-15,-18 21 3 16,-13 16 0-16,13 19-11 16,0 15 17-16,5 9-24 15,-5 0-3-15,0 39 1 16,-22 26-5-16,32 23 7 0,-1 19-2 16,9 12 5-1,17 6-3-15,23-9 0 0,18-19-7 16,9-27 2-16,-9-22-38 15,8-25 6-15,-8-23 11 16,9 0 14-16,-1-34 12 16,1-28 1-16,8-18 2 15,-17-18 9-15,-9-7 12 16,-31-5 7-16,-18-4-9 16,0 9-3-16,-36 12 3 15,-13 16-9-15,1 23-12 16,21 24 19-16,5 18-14 15,13 12 0-15,0 6-6 16,-9 51-21-16,-4 27 21 16,13 28 0-16,9 11 5 0,0 2-6 15,31-6 1-15,27-14 0 16,0-21-2-16,8-21 9 16,-8-21-14-16,0-14 5 15,-5-16-59-15,5-12-13 16,8 0-41-16,-8-23-70 15,13-13-103-15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8:03.8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24 648 854 0,'0'0'136'15,"0"0"-27"-15,0 0 36 16,0 0-40-16,0 0-38 15,0 0-38-15,-18-68-19 16,18 82-10-16,0 40 8 0,0 19-8 16,0 21 9-1,0 4-8-15,0-1 9 0,0-3-10 16,9-9 0-16,8-14 1 16,1-15 4-16,-4-19-5 15,-6-14 0-15,-8-13 4 16,0-2 3-16,0-8-2 15,0-4 9-15,0-42 36 16,0-22-49-16,0-16 6 16,0-18-7-16,-8-5 4 15,-6-13-1-15,-4 4-3 16,18 6 2-16,0 16-8 16,0 29 8-16,0 23-4 15,18 19 1-15,13 15-17 16,18 8 9-16,-4 0-8 0,4 28-9 15,-9 20 17-15,-14 12-20 16,-4 5 2-16,-22 3 25 16,0 0-23-16,0-9 11 15,-31-8-16-15,5-12-21 16,3-16 1-16,15-11-3 16,8-7 19-16,0-5 25 15,0 0-5-15,31 0 14 16,26-25 0-16,10-15 5 15,9-8 3-15,-1-5-7 16,-8-5 3-16,-10 5 15 16,-17 5-4-16,-4 5 12 0,-14 12 1 15,-13 14-2 1,-9 3 28-16,0 14-20 0,0 0-27 16,0 0-6-16,0 0-1 15,0 0 0-15,-18 0-1 16,-4 23 1-16,13 5-4 15,-9 8 4-15,18 5 0 16,0 1-3-16,0-2 3 16,0-1 0-16,0-6 2 15,27-9 2-15,4-7-1 16,-4-9-2-16,4-4 0 16,5-4 11-16,3 0-11 0,10-8 4 15,-22-13 7 1,13-10-10-16,9-3 5 0,-14-1 2 15,-3 2-6-15,-6 7 8 16,5 15-11-16,-13 3 0 16,-9 8-2-16,0 0-6 15,13 0-2-15,-13 19 7 16,9 7-6-16,-9 5 7 16,-1 3 2-16,15-3 0 15,-14-6-4-15,8-5 10 16,-8-7-6-16,0-5 0 15,4-8 2-15,-4 0 2 16,0 0-3-16,18 0 2 0,-5-8 12 16,5-10-14-1,4-9 2-15,-5 2-3 0,14-3 6 16,-13 3-5-16,4 5-1 16,-13 9 0-16,0 8 0 15,-18 3 0-15,0 0-3 16,9 0 0-16,4 0-13 15,-4 9 14-15,9 13-2 16,-1 1 1-16,-8 2-3 16,14-3 6-16,-15-7 0 15,1-3-2-15,0-10 6 16,-9-2-4-16,9 0 0 16,4 0 2-16,-4 0 5 15,9-6-6-15,-9-11 0 0,13-3 2 16,-4 4 2-1,-9 4-5-15,9-2 0 0,-10 3 3 16,6 5-4-16,-14 3 1 16,0 3-1-16,9 0-4 15,-9 0-5-15,9 0 2 16,8 3 6-16,-8 10-3 16,13 2 3-16,-4-3 2 15,-9-1 0-15,9-3-2 16,-5-1 2-16,-4-7 0 15,-9 0-1-15,9 0 6 16,0 0-2-16,0 0-1 16,0-9-2-16,13-11 15 0,-13-5-14 15,0-4 12-15,-1 4 11 16,-8 2-16-16,9 3 17 16,-9 12-4-16,0 5-17 15,0 3 4-15,0 0-8 16,0 0-12-16,14 0 4 15,-14 17-7-15,9 11 15 16,8 0 0-16,-8 1-2 16,9-4-1-16,-5-8-10 15,-4-6-5-15,0-4 14 16,-9-5-16-16,9-2 20 16,-9 0-2-16,9 0 5 15,0 0 6-15,13-20-9 16,-13-2 0-16,9-4 1 0,-1 7 3 15,-3 4-4-15,-5 10 1 16,-9 5 3-16,0 0-4 16,0 0 0-16,0 0-13 15,0 0 8-15,9 9-8 16,8 12 13-16,-8 1 0 16,22-4 3-16,-13-6-7 15,13-7 4-15,-4-2 0 16,4-3 0-16,4 0 5 15,-3-6-5-15,12-22 4 16,-4-8 1-16,0-13 1 16,-5-11-3-16,-12-10 6 15,-6-12 17-15,-17-3-13 0,0-3 9 16,0 12 4-16,-17 13-22 16,-6 13 14-16,-12 18 4 15,13 13-17-15,13 13 9 16,0 6-14-16,9 0-3 15,0 2 2-15,0 36-26 16,0 18 27-16,0 20-3 16,0 6 8-16,0 0-7 15,9 4 2-15,22-10-13 16,-13-13-10-16,-1-18-33 0,6-20-4 16,-6-14 9-1,1-8 0-15,-9-3 15 0,4 0-6 16,-13-6 13-16,0-19 15 15,0-6-11-15,0 0 19 16,-22 0 6-16,4 2-1 16,1 6 1-16,3 5 2 15,5 9-2-15,9 3 7 16,0 3-5-16,0 3-1 16,0 0-1-16,40 0 2 15,-13 0-2-15,22 0 0 16,0-3 1-16,-9-2 10 15,18-1-8-15,-23 0 8 16,5 1 17-16,-13-1 0 16,-5 0 5-16,-13 1-2 15,0-4-5-15,-9 0 11 0,0 1-12 16,0-2-7-16,0-3-5 16,-9 5-11-16,-22 1-4 15,4 7-3-15,-13 0-4 16,5 9 4-16,3 23 1 15,6 8 4-15,-5 3-6 16,31-2 3-16,0-9-6 16,0-7-15-16,0-8 0 15,31-5 17-15,4-10-1 16,-4-2 8-16,-4 0 0 16,-9 0 4-16,4 0-4 15,-4 0 4-15,-9 0-2 16,-9 0 0-16,0 0-2 0,0 0 0 15,0 0-5-15,9 0-4 16,13 0 4-16,-4 6 1 16,-1 8 4-16,6-3 0 15,3-6 0-15,5-5 0 16,5 0 12-16,13 0-11 16,-9-10 5-16,4-21 16 15,-13-9 8-15,5-8 10 16,-14-14-6-16,-13-8-5 15,-9-5 6-15,0 8-9 16,0 1-13-16,-18 13 12 16,-13 12-22-16,13 13 12 15,1 16-4-15,3 7-7 0,5 5-7 16,9 0 3 0,-9 14-20-16,9 32 14 0,-8 19 1 15,8 17 5-15,0 3 0 16,0 6-5-16,0-13 4 15,0-6-42-15,0-21-21 16,8-14-14-16,24-15-23 16,-15-8 13-16,10-10 23 15,-5-4-32-15,-13 0 12 16,0 0 45-16,-9-21 31 16,0-13 8-16,0-5 2 15,0-4-1-15,-31 3 20 0,13 9 13 16,0 3 24-16,9 8-7 15,9 12-19-15,0 1 11 16,0 7-12-16,0 0-13 16,0 0-6-16,9-2-9 15,18-1 5-15,13 1-3 16,9-2-3-16,-5-1 14 16,-4 0-1-16,0 1 12 15,-13 2 9-15,-18-1-23 16,4 3 8-16,-13 0-9 15,9 0-8-15,-9 5-6 16,0 20 3-16,9 13 0 16,-9 7 8-16,0 6-5 0,0-3 4 15,0-8-5-15,0-6 2 16,9-14-3-16,-9-7-1 16,0-4-2-16,0-9-26 15,0 0-59-15,0 0-19 16,0 0-92-16,0-25-169 15</inkml:trace>
  <inkml:trace contextRef="#ctx0" brushRef="#br0" timeOffset="174">3778 229 531 0,'0'0'157'16,"0"0"-29"-16,0 0 35 0,0 0-40 15,0 0-47-15,0 0-16 16,-58-102-45-16,58 102-15 15,-9 0-2-15,9 0-97 16,0 12-141-16,0 19-97 16</inkml:trace>
  <inkml:trace contextRef="#ctx0" brushRef="#br0" timeOffset="1007">4409 481 702 0,'0'0'111'0,"0"0"49"0,0 0-7 16,0 0-52-16,0 0-31 16,0 0-41-16,-125-94-13 15,116 94-15-15,-8 21-1 16,-6 13 0-16,6 8-5 15,-1 3 10-15,9-3-2 16,0-5-3-16,9-6 0 16,0-5 0-16,27-11 1 15,-1-8-1-15,14-7 3 16,-22 0 2-16,4 0 2 16,-4-22 5-16,0-14-10 15,4-7 12-15,-22-8-10 0,0-6 0 16,0 4 20-16,0 1-14 15,-22 13 6-15,4 16 0 16,-9 9-15-16,5 8 2 16,4 6-3-16,1 0-7 15,-6 4 4-15,6 28-6 16,-1 12 9-16,-4 7-2 16,22 0 7-16,0-9-7 15,22-5 2-15,13-9 0 16,14-10 0-16,-18-8 4 15,5-2-4-15,4-8 2 16,-13 0 1-16,-5 0 6 16,-4 0-9-16,-1 0 1 0,-8-2 1 15,13-9 4-15,-13 0-3 16,9 2 3-16,0-3-4 16,-5 4 4-16,-4 2-6 15,0 4 1-15,-9 2-7 16,0 0 6-16,9 0-5 15,-9 0 5-15,9 8-11 16,0 9 9-16,4 6 2 16,-13-1 0-16,9-2 0 15,0-3 0-15,0-3 0 16,8-3 0-16,-8-2 4 16,5-6-3-16,3-3 3 0,-8 0 0 15,9 0 6-15,13-3-7 16,-4-19 1-16,13-7 8 15,-14 4-11-15,6-1 9 16,-6 7-10-16,-4 1 8 16,-4 10-13-16,-18 8 5 15,18 0-7-15,-9 0 3 16,13 0-10-16,-4 12 13 16,13 7 1-16,-13-1-11 15,-1 0 4-15,-8 3-55 16,14-7-70-16,-15-3-105 15,-8-4-233-15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8:06.1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138 758 415 0,'0'0'72'0,"0"0"-17"16,0 0 85-16,0 0-17 15,0 0-47-15,0 0-4 16,76-76-7-16,-76 65 4 16,0 3 14-16,0-4-43 0,-31 3-14 15,-5 4-17-15,-4 5-6 16,14 0 1-16,-5 0-4 15,4 0 0-15,18 14-7 16,-4 9 0-16,13-1 7 16,0 1 0-16,0-2 3 15,0-8-5-15,40-5 2 16,0-8 0-16,4 0 12 16,5 0-10-16,-18-10 5 15,5-16 3-15,-14 1-8 16,-4-4 13-16,-9-2 11 15,-9 0-4-15,0-1 8 16,0 7-13-16,-9 5-10 16,-9 6-6-16,-13 10-1 15,-5 4-1-15,5 0-7 0,-9 8 0 16,14 19 3-16,8 10 5 16,-4 3 0-16,22 3-4 15,0-10-12-15,13-2 7 16,31-11 1-16,5-8-14 15,18-10 22-15,-1-2 0 16,1 0 0-16,13-31 10 16,-4-5-9-16,-10-13 6 15,-8-5 7-15,-9-7 4 16,-14-11 23-16,-12 5-7 16,-23 1-1-16,0 13 3 15,0 10-20-15,-23 15 11 0,6 11-4 16,-1 11-12-16,9 6 3 15,9 0-14-15,0 3-17 16,-13 42 12-16,13 33 0 16,0 25 5-16,0 24 0 15,0 12 7-15,0 11-7 16,13 9 0-16,-13 8 0 16,0 3-5-16,0-6-6 15,0-19-16-15,-22-35-13 16,22-39-18-16,0-32 24 15,0-27 14-15,22-12 20 16,22-6 15-16,23-42-8 16,0-15 12-16,4-13-3 15,-18-6-16-15,-22 1 6 0,-13-2-6 16,-18-5-10-16,0 12-18 16,-36 5-58-16,-21 15-48 15,-1 18-34-15,9 20-62 16,22 5-88-16</inkml:trace>
  <inkml:trace contextRef="#ctx0" brushRef="#br0" timeOffset="384">1409 687 569 0,'0'0'162'16,"0"0"-28"-16,0 0-31 0,0-174 19 15,0 145-46-15,-27 9-31 16,10 7-16-16,-6 4 8 16,6 9-32-16,-1 0-5 15,-4 0 0-15,-5 14-10 16,9 20 10-16,-13 6 0 16,31 7-1-16,0 8-3 15,0 0 4-15,18 3 0 16,31-5 0-16,0-8 7 15,-9-7-7-15,4-8 0 16,-13-7 4-16,-22-9-5 16,0 0 1-16,-9-5 0 15,0 0-6-15,0-1 7 0,-49 1-1 16,-9-7 6 0,1-2-6-16,12 0 0 0,14 0-52 15,22-11-65-15,9-23-38 16,40-11-144-16,18-10-320 15</inkml:trace>
  <inkml:trace contextRef="#ctx0" brushRef="#br0" timeOffset="423">1409 687 400 0</inkml:trace>
  <inkml:trace contextRef="#ctx0" brushRef="#br0" timeOffset="1868">1409 687 400 0,'125'-188'162'0,"-103"131"-9"0,-13 3 7 16,0 9-3-16,-9 2-46 0,8 12-13 16,-8 5-20-1,0 10-35-15,0 4 22 0,0 7-34 16,0 5-10-1,0 0-21-15,0 8-9 0,0 37-7 16,0 32 11-16,-8 19 10 16,8 14-6-16,0 7 2 15,0-4-1-15,0-11 1 16,0-23 5-16,8-23-6 16,10-21 0-16,-5-18-6 15,5-15 0-15,-9-2-6 16,0 0 12-16,-9-19 2 15,0-20 7-15,0-8-9 16,0-6 0-16,0-4-2 16,-36 1-7-16,5 0 9 0,-4 7 0 15,13 12-3 1,4 11 1-16,9 15 2 0,0 3 0 16,9 5 1-16,0 3-3 15,0 0-4-15,0 0-14 16,9 0 13-16,9 0-6 15,22 0 13-15,-5 3 2 16,5 2 2-16,0-5 1 16,-13 3-5-16,0 0 1 15,-5 0 4-15,4 2-3 16,-3 4 6-16,3 11-6 16,5 5 2-16,5 18-2 0,-5-1-2 15,-4 6 3 1,4-2 1-16,-13-10-4 0,-1 1 0 15,-8-9 4-15,-9-5-4 16,0-9 0-16,0-4 0 16,0-6 4-16,0-4-4 15,0 0 4-15,-9 0 3 16,0-11 13-16,1-14-18 16,8-12 3-16,0-8-5 15,0-3 5-15,17-7-4 16,14 14-1-16,-13 9 1 15,0 13-5-15,4 14 2 16,-4 5 0-16,0 0 0 16,13 0-7-16,-13 0 4 15,8 18 4-15,-4 11-5 0,-4-4-1 16,0 4 3-16,4-7 4 16,-13-2 0-16,0-6 1 15,0-5-1-15,0-4 0 16,-9-5 0-16,0 0 2 15,0 0 1-15,0 0-1 16,9 0 10-16,13-12-10 16,-4-9 7-16,-1-5-9 15,15-3 2-15,-6 4-3 16,5 0 1-16,-13 7 0 16,0 10-6-16,-18 8 3 15,0 0 0-15,13 0-5 0,5 23-9 16,-9-1 15-16,0 4-11 15,-9-3-3-15,9-6 13 16,4-6-16-16,-13-2 9 16,9-9 6-16,-9 0 0 15,9 0 4-15,-9 0 1 16,17 0 0-16,1-6 7 16,4-11-5-16,5-6-3 15,4 3 0-15,-4 4 2 16,4 1-5-16,-13 10 3 15,-1 5-3-15,6 0 0 16,-6 0-5-16,1 11 5 16,0 3 2-16,4-3-13 15,-4 0 13-15,0-6-4 16,4-5 5-16,5 0 4 0,4 0-3 16,4-7 2-16,-12-13 8 15,-6-3-4-15,-8-2 20 16,-9-4-2-16,0 4-18 15,0 3 14-15,0 2-21 16,-9 8 2-16,-22 7-5 16,13 5-12-16,-8 0 10 15,4 0 1-15,4 14-8 16,9 9-1-16,0-4-25 16,9-1-3-16,0-8 23 0,0-2-17 15,0 0 16 1,18-1 16-16,0-4 2 0,4 0 0 15,-4-1 1-15,-1 4 0 16,6 6-3-16,-15 13 3 16,19 9-3-16,-18 12 3 15,4 10 0-15,-13 9 9 16,0 3-6-16,0 3-2 16,0-1 3-16,-22-1 0 15,-5-1-4-15,-4-9 0 16,5-6 4-16,-5-4-5 15,4-13 1-15,-13-7 0 16,13-12 0-16,-22-8 1 0,9-8 10 16,-4-1 14-1,-5 0-11-15,-26-15 4 0,8-17-13 16,9-8-2-16,18-16-6 16,9-12-26-16,31-17-89 15,0-17-167-15,0-14-283 16</inkml:trace>
  <inkml:trace contextRef="#ctx0" brushRef="#br0" timeOffset="2174">2071 215 509 0,'0'0'166'16,"0"0"-6"-16,0 0-14 15,0 0-23-15,0 0-77 16,0 0-25-16,0-14-21 16,0 14-16-16,0 3 8 15,0 11 7-15,0 0 2 16,0-5 6-16,0-3-3 16,9-4-2-16,13-2 13 15,-4 0-12-15,-9 0 12 16,9 0 0-16,-18 0-15 15,0-11 9-15,0 0-9 16,0-1-53-16,-9 9-86 16,9 3-179-16</inkml:trace>
  <inkml:trace contextRef="#ctx0" brushRef="#br0" timeOffset="2679">4150 810 494 0,'0'0'359'0,"0"0"-311"15,0 0 106-15,0 0-29 16,-173-178-28-16,124 135-43 15,5-2-33-15,-5 2 6 16,0-5-21-16,9 0-6 16,4-2 7-16,-3-11-5 15,12 2-2-15,5-1 0 16,22 9-16-16,0 11-8 16,0 19 4-16,0 9-3 15,0 9-1-15,9 3-26 16,13 11 18-16,4 29 25 15,-17 20-8-15,-9 13 8 16,0 20 2-16,-44 21 2 16,-14 2-1-16,0-8 4 15,18-18 0-15,14-36-1 0,26-23 2 16,0-20-1-16,9-11 3 16,39 0-3-16,37-28 41 15,30-26 4-15,19-11-12 16,8-3-24-16,-27 9-6 15,-17 16-3-15,-49 18 0 16,-22 14-21-16,-27 8-43 16,0 3-123-16,0 0-121 15</inkml:trace>
  <inkml:trace contextRef="#ctx0" brushRef="#br0" timeOffset="4389">4755 371 614 0,'0'0'149'16,"0"0"-32"-16,0 0 5 16,0 0-41-16,0 0-31 15,0 0-26-15,-89-48 8 16,53 48-25-16,-4 28-7 15,14 15 7-15,-6 11-5 16,15 7 0-16,17 11 0 16,0-4 2-16,0-7 0 15,35-13-4-15,23-14 2 0,9-13 12 16,13-16-14-16,-5-5 15 16,23 0 1-16,-14-36-2 15,-8-15 35-15,-18-17 3 16,-10-12-9-16,-30-4 11 15,-18-10-24-15,0 4 4 16,-9 2-9-16,-31 11-8 16,-4 15 12-16,13 16-16 15,4 21-1-15,18 11 9 16,9 11-20-16,0 3-2 16,0 0-3-16,0 46-21 0,-13 16 25 15,13 20 0 1,0 8 1-16,0 3-3 0,0 7 5 15,0-10-3-15,13-11 0 16,-4-21 1-16,9-18-3 16,0-19-3-16,4-12-7 15,-4-9 8-15,8 0 0 16,5 0 4-16,-4 0 5 16,13-17-1-16,0-5-4 15,-4-4 0-15,-5 6 1 16,-14 4-6-16,-8 10 4 15,9 6-12-15,4 0 10 16,-4 0-21-16,0 14 13 16,4 9 3-16,5 2-16 15,4-5 20-15,-5 0-9 0,6-7 8 16,-6-8 0 0,1 2 7-16,4-7-2 0,-13 0 6 15,4 0-5-15,5-25 8 16,-18-4-5-16,13-11-3 15,-13-5 12-15,-9-6-12 16,0 0 9-16,0 1-3 16,0 9-4-16,-31 13 5 15,22 15-7-15,0 7 1 16,9 6-4-16,-9 0-2 16,9 0-5-16,-9 11 3 15,-4 31 3-15,4 12 3 0,9 9 0 16,0-4 0-16,0-12-6 15,22-6 6-15,5-13 0 16,4-11-5-16,4-7 1 16,5-3 4-16,-4-7 0 15,4 0 7-15,9 0 0 16,-14 0-7-16,14-23 1 16,-9-8 5-16,9-9-3 15,-22-2-2-15,13 2 0 16,-5 7 5-16,-4 7-6 15,-13 9 0-15,0 9 0 16,4 8-6-16,-13 0-1 0,0 0 3 16,0 0 2-16,-1 10-4 15,1-1 1-15,-9-6 4 16,0 0 1-16,0-3-3 16,0 0 3-16,0 0 0 15,0 0 14-15,0 0-14 16,0 0 10-16,0-6-10 15,-9-3 0-15,-8 5-3 16,17 0 3-16,-9 4-5 16,-9 0 5-16,5 0-15 15,-5 17 15-15,0 17 0 16,-4 6 0-16,13 2-7 16,0 1 7-16,9-4-6 0,0-4-3 15,18-10-22 1,22-8 19-16,18-5 10 0,-9-12 2 15,8 0 2-15,1 0 0 16,0-18-2-16,-14-13 17 16,-4-14-4-16,0-15 20 15,-13-10-1-15,13-12-21 16,-31-4 18-16,-9 8-19 16,0 0-5-16,0 22 13 15,0 11-13-15,0 19 13 16,-9 15-1-16,0 8-16 15,9 3-2-15,-13 8-10 16,-5 38-4-16,9 22 9 16,0 11 9-16,0 9-3 15,-4 2 0-15,4-2 6 0,0-7-5 16,9-18-1-16,0-14 0 16,0-15-6-16,0-17 3 15,0-9-4-15,0-8 7 16,0 0-3-16,0 0 3 15,18-8 6-15,4-21-2 16,14-8-2-16,-5-4-2 16,-5-5 0-16,6-2-1 15,-6 3 0-15,14 2-1 16,-22 12 0-16,4 7-16 0,-4 14 17 16,9 10-17-1,-5 0-20-15,4 0 20 0,-8 18-22 16,-4 4 17-16,-14 6 5 15,0 3-8-15,0 0 14 16,-23 0 6-16,-3-5 6 16,3-1 1-16,15-1 1 15,8 1-2-15,0-7 0 16,0 3-5-16,0-1 4 16,40-6-9-16,0 0 1 15,-5-5 9-15,-4 0-61 16,5-1-82-16,-5 3-92 15,-13 7-209-15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8:13.7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231 351 382 0,'0'0'147'16,"0"0"-41"-16,0 0 12 16,0 0-12-16,0 0 10 0,0 0-17 15,0 0-46-15,0-3-2 16,0 0-25-16,18-5-17 16,22-4 0-16,-5 4-5 15,5-4-4-15,9 9 0 16,-13 1 6-16,-5 2-10 15,-14 0 4-15,6 0-9 16,-15 0 4-16,-8 14-3 16,0 3 8-16,0 5 0 15,0 7-3-15,-8 4-4 16,-41 8 7-16,0 0 0 16,0 5-2-16,-9-6 3 15,9-7-1-15,14-7 0 0,17-15 8 16,5-5-8-16,13-6 0 15,0 0 3-15,0 0 8 16,0 0-9-16,0 0 0 16,0 0-2-16,31 0-1 15,4 0 1-15,5 0-1 16,-9 0 2-16,5 0-11 16,-18 23 9-16,13 8-9 15,-13 5 5-15,-9 5-5 16,4 1 10-16,-13-9-4 15,0-1-13-15,-13-4 17 16,-23-5-12-16,-22 3-3 0,-17-4 15 16,-14-2-32-1,13-4 3-15,19-6-26 0,17-8-26 16,22-2-12-16,18 0-73 16,0-20-125-16</inkml:trace>
  <inkml:trace contextRef="#ctx0" brushRef="#br0" timeOffset="291">728 0 358 0,'0'0'204'0,"0"0"-80"0,0 0 15 16,0 0-32-16,0 0-27 15,0 0-70-15,-8 5 2 16,8 52-7-16,26 19 23 16,-4 18 9-16,-4 13 10 15,0 18-20-15,-9 5-5 16,4 0-6-16,-13-5-12 16,0-14 4-16,-22-12-8 15,-45-6 1-15,-26-3-6 16,-45-2-86-16,-13-6-137 15,27-14-201-15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8:23.4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101 539 388 0,'0'0'372'0,"0"0"-175"0,0 0-38 16,0 0-17-16,0 0-44 15,0 0-36-15,-9-156 6 16,9 148-24-16,0 3-16 15,0 5 16-15,0 0-34 16,0 0 14-16,0 0-9 16,0 0-9-16,0 0-12 15,0 33 5-15,0 16 1 16,0 19-5-16,0 0 9 16,0 0-4-16,9-6 0 0,-1-12 8 15,1-7-7-15,-9-14-1 16,9-13 0-16,-9-10-2 15,0-6 3-15,0 0-1 16,0 0 15-16,0-16-14 16,0-25 18-16,0-18-16 15,-9-20 3-15,-8-17-1 16,-6-6-5-16,-3-1 0 16,8 13-1-16,9 17 9 15,-4 13-8-15,4 15 0 16,9 14-1-16,0 5-10 15,9 9 7-15,31 5-13 0,17 7 10 16,10 5-40 0,0 0 7-16,-1 0-15 0,-17 15-42 15,0 10-8-15,-22 5-90 16,-18 5-53-16,-9 1-130 16</inkml:trace>
  <inkml:trace contextRef="#ctx0" brushRef="#br0" timeOffset="2873">25 565 298 0,'0'0'171'16,"0"0"-73"-16,0 0-1 0,0 0-22 16,0 0-9-1,0 0-14-15,133 0-12 0,-66 0 15 16,8 0-9-16,10-3-23 15,4-8 13-15,-23-3-17 16,-8-1-2-16,-22 5 13 16,-5-5-17-16,-31 3 31 15,0-2 7-15,0-2-7 16,0 1 14-16,0-1-27 16,0-2-12-16,-9 4 19 15,-13 3-36-15,13 4 17 16,0-3-5-16,0 7-10 15,0-2 10-15,9 5-14 16,0 0 0-16,0 0-6 0,0 0 6 16,0 0-4-16,0 14-1 15,27 19 5-15,4 10-4 16,4 5 4-16,14 0 0 16,0-2-3-16,-9-1 8 15,-4-8-5-15,-14-6 0 16,-13-9-1-16,0-8-5 15,-9-8 3-15,0 0-20 16,-18-1 12-16,-31 0-32 16,9-4-5-16,5-1 6 15,3 0 0-15,32 0 38 16,0-11-6-16,32-11-6 16,34-10 12-16,1 1 4 0,8-6 0 15,-8-2 1-15,0 2 7 16,-1 1-7-16,-17-2 13 15,-9 7-7-15,-13 0 39 16,-9 3-4-16,-5 2-11 16,-13 3 10-16,0 4-21 15,0 5 7-15,-13-2-13 16,-23 9-11-16,5 1 8 16,4 6-11-16,-4 0-2 15,13 3-5-15,-8 31-1 16,12 9 8-16,-3 10 0 15,17 4-1-15,0 2-10 0,0-6 10 16,40-9-13 0,17-13 13-16,-12-12-26 0,13-15 14 15,-1-4 13-15,1 0 0 16,0-23 4-16,-9-6-4 16,0-1 0-16,-23-7 10 15,-4 0-7-15,-13 2 6 16,-9 7 20-16,0 3-21 15,0 5 13-15,-31 6-15 16,5 5-4-16,-6 7 0 16,15 2-2-16,-1 0 0 15,-4 0-7-15,13 19 0 16,-9 12 5-16,9 3 2 0,0 10-3 16,-4 3-5-1,13-1 8-15,0-7-10 0,0-2 9 16,13-9-24-16,23-5 25 15,22 1 0-15,-18-11 4 16,8-2-6-16,-21-3 2 16,-9 5 0-16,-9 0-8 15,-9 4 11-15,0 3-3 16,0 8 0-16,0 12 4 16,0 5-9-16,0 3 5 15,0 0 0-15,0-5-3 16,0-4 7-16,0-8-4 15,0-8 0-15,0-8 6 16,0-8 0-16,0-3-4 16,0-4 2-16,13 0 32 0,-13 0-13 15,0-15 32-15,9-21-9 16,9-18-45-16,13-20 18 16,13-16-19-16,5-19 5 15,9-5-4-15,-9 3-1 16,-14 17 0-16,-13 18-1 15,-13 25 10-15,0 16-9 16,-9 19 0-16,0 13 4 16,0 3-15-16,0 0 11 15,0 0-14-15,9 23 11 16,0 10-2-16,13 10 5 16,-4 8 0-16,-9 0 4 0,9 0-17 15,-5-9 13 1,-4-7-7-16,9-19-2 0,-18-4-6 15,9-10 15-15,-1-2 0 16,6 0 2-16,-5 0 1 16,17-14-3-16,5-17 0 15,-4-6 1-15,4-9 4 16,-13 1-5-16,9 6 0 16,-14 2 8-16,5 14-11 15,-18 15 3-15,9 6 0 16,-1 2-9-16,1 2 3 15,0 24 3-15,5 5-3 0,3 2 7 16,1-4-2 0,4-3 1-16,5-9 0 0,13-11-9 15,-13-6 9-15,13 0 0 16,-5 0-1-16,-4-6 9 16,5-14-8-16,-14-6 0 15,-4-1 5-15,-9-13-3 16,0-1-2-16,-9-4 0 15,0 3 0-15,0 11 8 16,0 8-8-16,-18 12 0 16,9 11 5-16,0 0-17 15,9 0 10-15,0 42-3 16,-9 12-7-16,-4 5 16 16,13-2-4-16,0-12 0 15,0-11 5-15,0-5-11 0,13-12 6 16,23-9 0-16,4-8-6 15,9 0 15-15,8 0-9 16,-12-19 0-16,12-11 7 16,-17 0-5-16,9-11-2 15,-22 9 0-15,4 3 0 16,-22 7 2-16,-9 13-2 16,9 3 0-16,-9 6 1 15,0 0-7-15,9 20 0 16,0 17 6-16,-1-1-9 15,15-5 9-15,-23-2 0 16,17-13-1-16,-8-4 10 16,0-6-9-16,0-6 0 0,13 0 5 15,-4 0-4-15,0 0-1 16,13-18 0-16,-4-3 1 16,-5-3 5-16,-4 3-6 15,8-2 0-15,-12 11 7 16,-5 4-13-16,8 8 6 15,-8 0-3-15,13 0-1 16,-4 22-3-16,0 2 7 16,0-6 0-16,4 0 4 15,-4-4-8-15,-1-6 4 16,6 1 0-16,-6-9-9 16,10 0 15-16,4 0-6 15,-13-6 1-15,13-17 8 16,-4-5-8-16,4-3-1 0,-5 3 0 15,-8 2-2-15,-4 6 2 16,3 12 0-16,-17 5 0 16,0 3 3-16,9 0-9 15,-9 0 6-15,0 0-4 16,0 0-4-16,9 0 8 16,-9 0 0-16,0 0-2 15,0 0 11-15,0 0-9 16,0 0 0-16,0-3 7 15,0-8-1-15,0 3-6 16,0-4 0-16,0 1-5 16,-9 5 11-16,-9 4-6 0,-4 2 0 15,4 0-4-15,1 0-6 16,-1 22 8-16,-4 12 2 16,13 9-5-16,9 2 8 15,0 0-3-15,0 0 0 16,0-8 2-16,0-8-18 15,31-7 15-15,-4-8-32 16,13-8 23-16,-5-6-6 16,23 0 16-16,-9-3 0 15,8-20 6-15,-8-2-3 16,-4-3-3-16,-14-6 0 16,-4 0 13-16,-5 3-11 15,-4 2 7-15,-10 13 5 0,-8 10-10 16,0 6 4-16,0 0-8 15,0 0-19-15,0 2 19 16,0 18-8-16,0 1 8 16,0-2-1-16,18-2 7 15,-4-3-6-15,3-3 0 16,10-6-3-16,4-5-4 16,-4 0 7-16,4 0 0 15,-5-10 6-15,-3-16 2 16,-6-4 0-16,-8-7 8 15,0-4-4-15,-9 5 24 16,0 2-15-16,0 8-4 0,0 9 15 16,0 12-32-16,-9 5 14 15,-17 5-14-15,-14 49 10 16,-9 31-14-16,0 23 4 16,5 14 0-16,-5 5 14 15,9 12-9-15,22 5-2 16,9 0 4-16,9 3-2 15,0-14 5-15,18-16-10 16,0-18 0-16,-5-26 1 16,-4-22-1-16,-9-25 0 15,0-12 0-15,-22-14 8 16,-36 0 2-16,0 0-1 16,-17-28-4-16,-10-13 6 0,10 0-9 15,8-16-2-15,-4-2 0 16,35-9 0-16,14-6-2 15,22 0-17-15,22 1-26 16,54 5 2-16,8 6-45 16,14 8-14-16,0 2-13 15,-14 11-63-15,1 6-58 16,-19 4-46-16,-8 3-269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9:11.2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57 462 486 0,'0'0'266'0,"0"0"-98"16,0 0-5-16,0 0-16 15,0 0-50-15,0 0-29 16,0 0-3-16,0-57-34 16,0 57-5-16,0 0 1 15,0 0-27-15,0 0 15 16,0 0-15-16,0 0-1 16,0 9-3-16,0 19-2 15,-9 12 6-15,-4 0 2 16,-5-3 5-16,1-6-7 0,17-6 0 15,0-5-3-15,0-4 0 16,0-7-11-16,8-3 2 16,41-4 7-16,-4-2-5 15,4 0 10-15,0 0 0 16,-1 0-3-16,-12 0-4 16,4-8 7-16,-9 3 0 15,-13 1-4-15,-9-1 8 16,0 0-4-16,-9-4 0 15,8-3 4-15,-8-4 3 16,9-4-6-16,-9 0 0 16,0 3 27-16,0 6-20 15,0 2 12-15,0 4 5 16,0 5-22-16,0-5 16 16,0 5-19-16,0 0 0 0,0 0-7 15,0 13-4-15,0 16 11 16,0 12-5-16,0 8 7 15,0 2-5-15,0 0-10 16,14-6-20-16,3-2 27 16,-8-12-23-16,9-12-37 15,-5-7-30-15,5-12-58 16,-9 0-32-16,22-3-99 16,-13-25-131-16</inkml:trace>
  <inkml:trace contextRef="#ctx0" brushRef="#br0" timeOffset="274">630 69 489 0,'0'0'176'16,"0"0"-16"-16,0 0-3 16,0 0-22-16,0 0-47 15,0 0-34-15,-17-69-18 16,52 78-36-16,14 28 16 15,9 17 3-15,0 14-10 16,-10 8 18-16,1 18-26 16,-13 10 5-16,13 7-7 15,-23 2 3-15,-3-3-2 16,-14 3 1-16,-9-2 5 16,0-1-6-16,-32 1 0 0,-43-7-14 15,-32-5-55-15,-4-10-208 16,-27-16-553-16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9:16.4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255 594 692 0,'0'0'148'15,"0"0"16"-15,0 0-38 16,-9-184-4-16,-13 150-55 15,-5 14-11-15,18 9 1 0,-13 8-47 16,13 3-4-16,-17 20-6 16,-6 35 0-16,-3 23 3 15,-5 5-3-15,22 0 0 16,18-8-1-16,0-16 1 16,9-11 0-16,40-14-1 15,9-20 5-15,17-14-6 16,10 0 2-16,3-22 0 15,6-23 3-15,-19-18-1 16,-4-11-2-16,-17-13 5 16,-14-13 4-16,-9-7-6 15,-22 3 5-15,-9 7-5 16,0 20 19-16,0 20-15 0,-23 21 11 16,6 19 20-1,8 12-32-15,0 5-1 0,-13 33-5 16,-14 41-3-16,5 34 3 15,4 17 0-15,18 2 1 16,9-8-2-16,0-18 1 16,18-24 0-16,22-21 0 15,-4-21-18-15,4-21 14 16,9-14 3-16,8 0 1 16,10-14-4-16,0-29 7 15,8-12-3-15,1-1 0 16,-27 3 8-16,-9 10-8 0,-14 18 0 15,-17 13 2-15,-9 10-7 16,9 2 5-16,-9 2-8 16,13 28 4-16,-4 5-5 15,9 8 9-15,0 0 0 16,13-10-27-16,-13-7 16 16,4-9-4-16,4-10 15 15,1-7-7-15,13 0 12 16,0 0-5-16,-4-24 4 15,4-10 0-15,9-5 3 16,8-6-7-16,-12-1 0 16,4 6 0-16,-9 7 3 15,-14 15-3-15,-17 10 0 16,4 8-3-16,-13 0-1 16,9 0-4-16,0 22-4 0,9 4 10 15,-18-3-14-15,9-4-17 16,4-8 5-16,-4-2 7 15,-9-9 19-15,0 0-1 16,0 0 3-16,0 0 18 16,0-20-17-16,0-7 3 15,-31-5 10-15,4-2-10 16,-4 6 13-16,-4 5-6 16,-5 11-3-16,-9 12-16 15,0 0 7-15,13 15 1 16,5 25-6-16,14 7 5 15,8 5 1-15,9-4 0 0,0-9 1 16,17-10-10 0,23-12 9-16,-4-9-19 0,4-8 18 15,0 0 2-15,9 0 2 16,-14-17 1-16,-4-11 0 16,-4-6 3-16,-9 2-7 15,4 2 1-15,-22 7 8 16,0 9-6-16,0 11-2 15,0 3-1-15,0 0-17 16,-9 25-3-16,-13 20 16 16,4 9 4-16,18-5 9 15,0-7-9-15,0-10 0 16,0-10 1-16,0-11 4 0,18-8-5 16,13-3 5-16,5-3-4 15,21-30 21-15,1-10-22 16,0-8 0-16,-9 0 11 15,-23-6-4-15,-3 4 1 16,-6 4 1-16,-8 10-5 16,0 13 1-16,13 12-5 15,-13 14-4-15,9 0 0 16,0 6-10-16,13 31 12 16,-13 11-3-16,-9 8-9 15,-1 3 10-15,-8-2 4 16,0-3-10-16,0-14 6 0,14-9-8 15,4-12 9-15,-10-10 3 16,1-6-5-16,14-3 3 16,-15 0 4-16,28-12-2 15,4-21 12-15,9-12-11 16,9-6-1-16,-23 2 7 16,-4-2-5-16,-22 6 21 15,0 3 2-15,-9 2-23 16,0 5 17-16,0 9-15 15,0 8-2-15,0 9-1 16,0 4 1-16,0 5-4 16,0 0-1-16,0 0-16 15,0 25 15-15,0 8-1 16,9 8-3-16,0-2 8 16,4 4-14-16,14 5 14 0,-1-2 0 15,14-1 3-15,-9-3-6 16,-4-5 3-16,-9-9 0 15,-5-6-7-15,-13-4 7 16,0-10 0-16,-13-2-8 16,-45-6-8-16,-26 0 6 15,-23 0-40-15,-17-3-191 16,8-17-278-16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57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0 119 461 0,'0'0'118'15,"0"0"-39"-15,0 0 23 16,0 0-66-16,0 0-16 16,0 0-18-16,107 2 5 15,-18-2 29-15,-5 0-14 16,-8 0 8-16,-28 0-18 0,-8 0-8 16,-31 0 2-16,9 0-4 15,-18 0-2-15,0 0 30 16,9 0 22-16,-9 0 33 15,0-8 5-15,0-10-63 16,0 0-2-16,-27-2-12 16,-4 5-9-16,13 1 8 15,-13 2-12-15,5 4 0 16,8 2 0-16,9 4 0 16,9 2 0-16,0 0 0 15,0 0-8-15,0 0 2 16,0 0 0-16,0 0 1 15,27 0-6-15,22 14 12 0,-14-3-1 16,14 6 0-16,-9 0 10 16,-13 3-16-16,-5 0 6 15,5 0 0-15,-19 2-7 16,1-2 6-16,-9 0-1 16,0 3 1-16,0 0-8 15,-26 4 5-15,-32 2-73 16,0-3-116-16,0-7-118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9:17.3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364 864 694 0,'0'0'137'15,"0"0"-16"-15,0 0 25 16,0 0-19-16,-222-178-56 15,173 124-4-15,13-5-21 16,5-12-14-16,14-5 4 16,17-10-28-16,0-4-7 15,57 8-1-15,10 8-3 0,-9 21 1 16,-18 24 2 0,-14 17-6-16,-17 12-1 0,-9 23 1 15,9 35-3-15,-9 31 5 16,0 34-9-16,-18 23 13 15,-48 13-2-15,-10-12 5 16,18-23-11-16,18-32 5 16,23-36-16-16,17-24 16 15,0-18-6-15,0-14 9 16,0 0 13-16,17-12-10 16,41-36 24-16,49-17-14 15,17-15-10-15,27-10 0 0,-4 5 2 16,-14 6-5-16,-8 8 0 15,-10 22-10-15,-22 22-21 16,-17 24-91-16,-18 3-61 16,-27 28-65-16,-22 20-62 15</inkml:trace>
  <inkml:trace contextRef="#ctx0" brushRef="#br0" timeOffset="2337">1750 448 716 0,'0'0'191'16,"0"0"-52"-16,0 0-3 0,0 0-45 16,0 0-52-16,0 0-9 15,40-141-30-15,0 159 0 16,4 25-6-16,23 15 10 15,-9 12-4-15,0 7 0 16,-1-1 9-16,-17-8-12 16,-13-9 3-16,-18-16-2 15,-9-11-7-15,0-16 4 16,0-7-7-16,-36-9 6 16,5 0-11-16,-4 0 17 15,4-15 0-15,4-8 6 16,18-8-3-16,9-8-3 0,0-12-9 15,27-14 6-15,39-7-11 16,10 0 14-16,13-5 0 16,-14 6 4-16,-17 12 2 15,-18 10-6-15,-22 19 0 16,-9 13 22-16,-9 7-15 16,0 10 25-16,0 0-32 15,0 0-5-15,0 16-1 16,-18 21-3-16,-13 18 9 15,13 10 0-15,0 6 4 16,18-1-4-16,0-3 0 16,0-14 5-16,9-8-3 15,27-14-2-15,13-11 0 0,8-14 8 16,10-6-6 0,22 0 7-16,-23-28-4 0,10-6 0 15,-9-6 2-15,-10-3-4 16,-17-2-1-16,-4 6 23 15,-5 10-13-15,-22 15-7 16,0 12 3-16,-9 2-7 16,0 0-2-16,9 10-14 15,0 27 3-15,4 9 7 16,-4 0 0-16,0-10 4 16,0-2-6-16,-1-14-9 15,-8-9 14-15,9-5 2 16,-9-6 0-16,0 0 3 15,9 0 6-15,5-11-2 0,3-15 3 16,1-5-5-16,13 0-5 16,-13 3 0-16,0 2 7 15,4 6-6-15,-13 6-1 16,0 7 0-16,-9 6-6 16,0 1 6-16,0 0-2 15,9 0-1-15,-9 1-6 16,17 12 6-16,-3 4 3 15,-5-6 0-15,8 1-3 16,-17-4 3-16,0-5 0 16,0 0-1-16,0-3 8 15,0 0-7-15,9 0 0 16,-9 0 3-16,0 0 4 16,9 0-7-16,4 0 0 15,-4 0 3-15,9-6 3 0,0-11-6 16,13 0 0-16,-22 0 6 15,9 2 0-15,-9 2-6 16,-9 1 1-16,22 0 3 16,-22 4 0-16,9 3-4 15,-9 5 0-15,0 0-3 16,0 0-4-16,0 0 5 16,0 0-1-16,9 0-2 15,-1 0 2-15,1 0 3 16,-9 9 0-16,9-5 3 0,-9 0-4 15,0 2 1 1,13-6 0-16,-13 0-2 0,0 0 2 16,9 0 0-16,-9 0 0 15,0 0 5-15,0 0-5 16,0 0 0-16,0 0 1 16,9 0-5-16,-9 0 4 15,9 0 0-15,-9 0-2 16,0 2 7-16,0-2-5 15,0 3 0-15,9-3 2 16,-9 2-6-16,9-2 4 16,4 4 0-16,-13 1-3 15,18-5 6-15,-9 3-3 0,0 0 0 16,0 0 5 0,13-1-8-16,-4-2 3 0,-1 0 0 15,6 0-2-15,3 0 7 16,5 0-5-16,-4-11 0 15,13-9 7-15,-13 1-5 16,4-7-2-16,-5 4 0 16,14 1-1-16,-22 2 3 15,0 5-2-15,-9 5 0 16,4 4 0-16,-13 5-3 16,0 0 3-16,0 0-14 15,0 0 12-15,0 0-11 16,0 5 10-16,0 2-4 15,0-5 10-15,0-2-3 0,0 0 0 16,0 0 4-16,0 0-1 16,0 0-3-16,0 0 0 15,-13 0-4-15,4 19-8 16,-9 7 12-16,0 13 0 16,-4 4 6-16,13 2-9 15,9-5 3-15,0-3 0 16,0-9-4-16,18-8 5 15,13-3-1-15,-4-11 0 16,13-6 4-16,-9 0 1 16,4 0-2-16,-3-6-3 15,-6-17 13-15,5-8-10 16,-22-3-1-16,0-8 14 0,-9-6-16 16,0-1 18-16,-9 5-7 15,-22 6-10-15,4 7 11 16,-4 14-12-16,14 11-3 15,-10 6 3-15,5 0-13 16,-5 0 12-16,5 29 0 16,4 10-7-16,9 7 4 15,9 3 4-15,0-11-2 16,0-3-4-16,27-12 1 16,13-12 5-16,9-6 0 15,0-5 7-15,-5 0-1 16,5-2-6-16,0-21 1 0,-9-3 8 15,-14-5-3 1,-8 1-2-16,4-2 10 0,-13 6-14 16,-9 9 20-16,0 6-15 15,0 8-4-15,0 3-1 16,0 0-3-16,9 0-8 16,-9 26 4-16,0 7 6 15,9 2-1-15,0-2 2 16,0-1 0-16,13-6-2 15,-4-8 2-15,0-6 0 16,13-8-4-16,-5-4 8 16,14 0-2-16,-13 0-2 15,13-12 5-15,-13-8 0 0,4-11-3 16,-14-6-2 0,6-5 6-16,-14-1 2 0,-9 7-6 15,0 7-2-15,0 12 4 16,0 9-11-16,0 8 2 15,-23 0-7-15,14 5 9 16,-8 26-7-16,-1 12 10 16,18 2 0-16,0 1-4 15,0-10 1-15,0-10-6 16,35-9 5-16,5-9-4 16,9-8 15-16,9 0-7 15,0-8 4-15,-14-21 1 0,5 1 2 16,-9-8-7-1,-4-7 2-15,-5 4 12 0,-22 4-11 16,-9 10 8-16,0 11 9 16,0 5-18-16,0 9 1 15,0 0-3-15,-18 9-17 16,5 27 15-16,4 13 2 16,0-1 0-16,9 0-4 15,0-9 3-15,0-7 1 16,0-4-28-16,18-6-69 15,13-2-99-15,-5-6-239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9:20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480 1301 532 0,'0'0'390'16,"0"0"-248"-16,0 0 6 0,0 0-31 16,0 0-47-16,0 0-35 15,0-111-6-15,0 111-29 16,0 0 7-16,0 9-14 16,0 16 1-16,0 7 6 15,0-2 3-15,9-4 1 16,0-4-4-16,0-8 0 15,13-5 4-15,-4-9-4 16,22 0 5-16,4 0-1 16,5-30 17-16,0-16-20 15,0-4 14-15,-14-8 17 16,5 2-8-16,-22-7 13 16,4 7-18-16,-22 0-2 0,0 3 20 15,0 17-29-15,0 13 8 16,-13 12 3-16,4 11-15 15,-9 0-8-15,0 17 4 16,-13 43-12-16,5 31 5 16,3 23 7-16,14 23 0 15,1 10 2-15,-1 3 5 16,0 1-7-16,-13-10 0 16,22-13-14-16,0-21 8 15,0-22-54-15,0-29 28 0,22-25 26 16,13-22-18-1,23-9 24-15,22-22 10 0,4-35-6 16,14-18 6-16,-13-4-10 16,-37-3 1-16,-30 4-2 15,-18 1 1-15,-49 1-19 16,-53 10-38-16,-22 10-59 16,-14 16 6-16,5 15-71 15,26 13-126-15,5 10-426 16</inkml:trace>
  <inkml:trace contextRef="#ctx0" brushRef="#br0" timeOffset="358">240 955 679 0,'0'0'157'0,"0"0"41"15,0 0-67-15,0 0-35 16,0 0-32-16,0 0-39 16,0-105-8-16,0 105-17 15,0 0-15-15,0 6 13 16,0 17-4-16,0-4 6 16,0 1 0-16,0-6 8 15,18-3-10-15,13-7 2 16,-13-4 0-16,-1 0 20 0,14 0-18 15,-22-9 18-15,0-17 32 16,-9-2-23-16,0-3-3 16,-18 2-26-16,-39 7-26 15,-10 11 10-15,-8 11-105 16,8 0-89-16,9 33-82 16,27 22-388-16</inkml:trace>
  <inkml:trace contextRef="#ctx0" brushRef="#br0" timeOffset="1391">1448 918 686 0,'0'0'198'0,"0"0"-14"15,36-164-48-15,-27 121 2 0,4 9-38 16,-4 2-29-16,0 10-35 16,9 8 5-16,-18 9-6 15,0 5-21-15,9 0-10 16,-1 23-4-16,15 27-7 16,-6 24-7-16,1 5 16 15,4 1-2-15,-13-3 0 16,0-7 9-16,0-10-12 15,-9-13 3-15,9-12 0 16,-9-21 0-16,0-9 7 16,0-5-7-16,0 0 12 15,0 0-12-15,0-5 20 16,0-15-17-16,0-11 2 0,13-3-3 16,-4 0-2-16,9 0 0 15,-9 8-1-15,9 6-3 16,4 14 3-16,-4 6-7 15,22 0-26-15,-5 17 19 16,14 20-16-16,-18 6 12 16,-13 0 17-16,-9-4-26 15,-9-5 15-15,0-6 1 16,0-11-23-16,-27-9 24 16,-22-8-1-16,9 0 12 15,-18 0 13-15,23-8-11 16,4-6 3-16,22 3-5 15,0 5-3-15,9 3 2 0,0 2-28 16,9-3-38-16,40-5 11 16,17-2-16-16,10-3 35 15,8-3-3-15,-4 3-9 16,-13 0 42-16,-18-3 4 16,-14 3 3-16,-12-2 5 15,-14 3-3-15,-9 5 9 16,0-1 38-16,0 3-4 15,0 3 5-15,0 3-9 16,0-2-30-16,0 2-1 16,0 0-10-16,-9 0 0 15,-14 0 1-15,-3 23 4 0,17 7-5 16,-13 7 0 0,22 6 4-16,0-5 0 0,0-6-4 15,22-6 0-15,36-6-1 16,-5-15 7-16,18-5-2 15,-13 0 6-15,-5-5-8 16,-22-27 14-16,-13-4-4 16,-9-10 13-16,-9-1 30 15,0-2-40-15,-36 4-12 16,-13 8-3-16,1 9-2 16,-1 14-5-16,13 5-3 15,5 9-3-15,13 0-37 16,1 23-80-16,17 8-92 15,0 0-144-15</inkml:trace>
  <inkml:trace contextRef="#ctx0" brushRef="#br0" timeOffset="2170">2626 943 639 0,'0'0'189'15,"0"0"4"-15,0 0-36 16,0 0-62-16,0 0-2 15,0-144-39-15,0 144-4 16,0 0-26-16,0 0-21 16,0 0-6-16,0 23-10 15,0 16 11-15,9 12-7 16,-9 6 14-16,9 4-5 0,-9 5 0 16,0-4 8-16,0-2-9 15,8-9 1 1,-8-17 0-16,9-10-5 0,-9-17 0 15,0-7-12-15,14 0 13 16,-14 0-3-16,0-11-2 16,0-21 8-16,0-1-14 15,0-4 14-15,-23-3-30 16,-3 7 18-16,-14 4 8 16,13 9-11-16,18 12 16 15,-4 8 0-15,13 0 1 16,0 0-5-16,0 0-19 0,0 0-17 15,22 10 39 1,5 8-6-16,4-4 7 0,13-3 0 16,14-5 7-16,-9-6-3 15,0 0-4-15,0 0 1 16,-23-17 15-16,14-8-8 16,-31-3 37-16,9-7 9 15,-18-2-20-15,0-5-6 16,0 2-12-16,0 3-2 15,0 12 11-15,0 11-20 16,-9 14 5-16,0 0-10 16,9 0-10-16,-9 9 0 15,-13 19 5-15,4 11 5 0,-8 13-2 16,26-1 2 0,0 5 0-16,0 1 0 0,0-6 4 15,0-12-6-15,17-11 2 16,1-14-11-16,13-11 7 15,-4-3 4-15,4 0 0 16,5-11 9-16,-5-9-4 16,4-2-4-16,5 2-1 15,-13 6 9-15,4 8-15 16,-4 6 6-16,4 0-8 16,9 11 3-16,-5 25-5 15,14 5 10-15,0 4-25 0,-5-8-42 16,14-6 9-1,-18-11-35-15,0-11-7 0,-4-9-64 16,-27 0-74-16,4-15-321 16</inkml:trace>
  <inkml:trace contextRef="#ctx0" brushRef="#br0" timeOffset="3100">4283 1266 351 0,'0'0'177'16,"0"0"-47"-16,0 0 17 16,0 0-24-16,-116-155 20 15,116 143-36-15,0 7-31 0,0 5-30 16,0 0-25-16,0 0-2 16,0 0-19-16,0 25-7 15,0 29 7-15,0 25 9 16,0 9 3-16,0 14 34 15,-17-1-35 1,17-1 3-16,-14-15-8 0,14-13-2 16,0-19 0-16,0-20-4 15,0-13 0-15,0-14 3 16,0-6 7-16,0-3 1 16,-9-31 37-16,-17-17-31 15,-5-20 8-15,4-11-14 0,-4-20-11 16,13-8 6-1,18-4-4-15,0 10-2 0,0 13 0 16,9 17-1-16,13 18-5 16,14 19 6-16,4 11-15 15,9 12 12-15,-5 14-10 16,14 0 9-16,17 6 2 16,-4 32-10-16,-13 5 5 15,-22 12 5-15,-19 2-13 16,-3-4 13-16,-14 1-19 15,0-6 5-15,-40-8 15 16,-27-4-33-16,1-7 1 16,-1-12 2-16,0-6-27 15,27-8 8-15,14-3-43 16,26 0-19-16,0 0-4 0,9 0-108 16,35-19-122-16</inkml:trace>
  <inkml:trace contextRef="#ctx0" brushRef="#br0" timeOffset="4654">4509 1244 164 0,'14'-23'205'16,"-5"-3"-60"-16,0 7-8 16,-9-3-19-16,8 4-17 15,-8 4-24-15,0 3 0 16,0 1-17-16,9 8-21 16,-9 2-16-16,23 0-23 15,-6 0-9-15,19 29 8 16,4 10-5-16,9 9 3 0,-14 6-5 15,5 0 8-15,-9-4 0 16,-13-9 0-16,-18-8 0 16,0-10-4-16,0-11-2 15,0-4-20-15,-31-8 15 16,4 0-14-16,10 0 25 16,-6-22 0-16,23-7-1 15,0-8-1-15,0-5-3 16,9-4 5-16,31-2 7 15,9 0-7-15,-9 0 0 16,-4 3 2-16,-5 8 1 16,-13 3 3-16,-10 9 34 15,-8 1 6-15,0 11 2 16,0 4-12-16,0 6-4 16,0 3-16-16,0 0-16 0,0 0-12 15,0 18-11-15,-8 14 21 16,-1 14 2-16,0 6 0 15,-5 1 1-15,6 4-1 16,8-6 2-16,0-12-2 16,0-4 1-16,22-15 7 15,13-15-8-15,5-5 7 16,9 0-6-16,-4-19 18 16,3-18-17-16,1-4 2 15,-9-6 9-15,-13 4-11 16,4-2 15-16,-22 0 10 15,0 2-13-15,-9 9 9 0,0 12-21 16,0 8 0-16,0 8-4 16,0 6-3-16,0 0-4 15,0 0-8-15,-9 20 10 16,0 13 4-16,9 13 3 16,0 7 0-16,0 12-5 15,0-2 0-15,9-1 5 16,18-8 0-16,-18-14 1 15,-9-12-10-15,0-11 9 16,0-6-12-16,0-9 6 16,-27-2-25-16,-13 0 31 15,4 0 4-15,-13 0-1 16,18-10 4-16,14 2-7 0,8 0 0 16,9 8-8-1,0-1 1-15,0 1-19 0,0 0 19 16,26-3-12-16,14 3 19 15,0-9 0-15,5 1 6 16,4-6-5-16,-1-12-1 16,10-4 0-16,-9-7 19 15,-4-9-18-15,-5 1 22 16,0-1 5-16,-14 5-15 16,-17 0 32-16,-9 4-26 15,0 6-9-15,0 9 14 16,0 11-24-16,-18 4 5 0,1 7-5 15,-6 0-4-15,6 3-3 16,-1 28 7-16,-4 6 0 16,4 12 2-16,18 2 0 15,0 0-2-15,9-4 0 16,31-7 4-16,0-9-4 16,-14-11 0-16,14-13 0 15,-13-7-1-15,4 0 4 16,5-3-2-16,-5-21 9 15,-14 2-5-15,10-6 0 16,-5 2-5-16,-4 1 6 16,-9 2-7-16,9 11 1 15,-18 4 0-15,0 8-6 16,0 0-3-16,13 0 0 16,-13 23-2-16,9 11 2 0,-9 3 1 15,0 2 4-15,0-8-3 16,0-11 2-16,0-3-10 15,0-11 8-15,9-6 4 16,-9 0 3-16,9 0 8 16,8-18 0-16,6-7-7 15,3-3 2-15,-3 5-1 16,-6 4-2-16,1 5 0 16,-9 10 4-16,-9 4-8 15,0 0 4-15,0 0-17 16,9 6 12-16,13 17-7 15,-4 5 12-15,0-2-2 0,13-3 7 16,-13-9-5 0,13-3 0-16,-5-9 1 0,14-2 0 15,-13 0 0-15,13-11 0 16,-5-23 18-16,5-14-18 16,0-6 33-16,-13-8 17 15,4-11-13-15,-4-7 4 16,-18-11-20-16,0 1-3 15,-9 2 12-15,0 14-29 16,0 18 20-16,-27 25 7 16,9 11-26-16,5 17 14 15,-14 3-17-15,9 18-16 16,-4 38 10-16,-4 23 6 0,17 12 0 16,9 4 0-16,0 1-23 15,26-4-3-15,23-7-33 16,9-9-35-16,0-14-30 15,-9-17-102-15,-14-20-182 16</inkml:trace>
  <inkml:trace contextRef="#ctx0" brushRef="#br0" timeOffset="4836">6398 1045 376 0,'0'0'293'0,"0"0"-146"0,0 0 8 15,0 0-41 1,0 0-86-16,0 0-16 0,124-42-12 16,-8 42 0-16,8 0-70 15,18 0-160-15,-4-9-205 16</inkml:trace>
  <inkml:trace contextRef="#ctx0" brushRef="#br0" timeOffset="5286">7606 397 635 0,'0'0'159'16,"0"0"10"-16,0 0 5 16,0 0-78-16,-98-150-26 0,63 122-10 15,-14 5-32-15,9 9 1 16,22 6-1-16,0 2-27 15,-13 6 9-15,14 0-10 16,-6 0 0-16,-12 14-10 16,-5 14 12-16,4 9-2 15,-4 9 0-15,23 7 4 16,-15 3-10-16,32 10 6 16,0 7 0-16,0 6 5 15,0 10 1-15,9 4 3 0,22 3 14 16,-13-5-16-1,0-4 20-15,4-1-13 0,-13-7-7 16,9 3 22-16,-9-15-29 16,13-10 12-16,-13-8-6 15,0-12 2-15,0-9-3 16,-1-9-5-16,1-1 5 16,5-7-10-16,3-4 7 15,-8 0-2-15,22 1 0 16,-4-5-8-16,22-3-18 15,-14 0-77-15,23 0-115 16,-9 0-186-16</inkml:trace>
  <inkml:trace contextRef="#ctx0" brushRef="#br0" timeOffset="6380">7904 1379 585 0,'0'0'251'16,"0"0"-117"-16,0 0 8 16,0 0-57-16,0 0-31 15,0 0 6-15,235-172 1 16,-195 138-31-16,-22 0 13 16,-5 0-11-16,-4 0-16 15,-9 0 15-15,0 5-27 16,0 8 4-16,-22 6-6 0,4 6-1 15,0 9-2-15,-4 0-7 16,-4 0-2-16,-14 15 7 16,-5 21 3-16,5 7 0 15,0 8-3-15,22-3 6 16,18 3-3-16,0-6 0 16,18-6-18-16,49-11 16 15,13-10-13-15,13-18 6 16,5 0 4-16,-14-9 6 15,5-30-1-15,-13-6 3 16,-10-15 3-16,-17-7 3 16,9-16-5-16,-31-8 4 0,-10-8 18 15,-17 3-26 1,0 12 14-16,0 18 6 0,-17 21-19 16,-10 17 21-16,5 16-14 15,13 12-5-15,-9 0-6 16,0 44-16-16,-13 22 19 15,-9 27 3-15,22 15 4 16,1 10-7-16,8-6 0 16,9-4 3-16,0-10-10 15,9-10 7-15,17-17-5 16,23-22 0-16,0-19-3 16,0-21 8-16,9-9 0 15,-1 0 2-15,-3-28 7 0,3-18-9 16,1-8 0-1,-18-6 6-15,-13-7 0 0,-14-4-6 16,-4 7 1-16,-9 4 6 16,0 17-2-16,0 16-5 15,0 12 1-15,0 9-3 16,0 6 2-16,0 0-5 16,0 0 0-16,9 28-14 15,-9 15 16-15,0 14 3 16,18 5 0-16,-9 6-1 15,13 3 1-15,-4-6 0 16,8-11-3-16,-3-15 2 16,-23-13 0-16,0-13 1 15,0-9-20-15,0-4 5 0,-32 0-19 16,-12 0 34-16,-5 0-4 16,18-12 10-16,13 1-6 15,18 8 0-15,0 1 0 16,0-1-7-16,9-3-5 15,22-8 4-15,14-9 0 16,12 0 10-16,1-11-2 16,-9 3 0-16,0 0 8 15,0-6-6-15,-23 3-2 16,1-5 0-16,-14-4 20 16,-4 1-14-16,-9 5 12 15,0 5 3-15,0 13-20 16,0 7 19-16,0 7-20 0,0 5 5 15,-9 0-10-15,-13 11-6 16,-4 29 11-16,8 14-3 16,18 5 9-16,0 1-6 15,0-6 0-15,9-8 1 16,26-10-10-16,14-11-1 16,-9-8-48-16,9-3-21 15,-22-14-85-15,-19 0-133 16,-8-5-418-16</inkml:trace>
  <inkml:trace contextRef="#ctx0" brushRef="#br0" timeOffset="8132">10392 748 686 0,'0'0'331'15,"0"0"-177"-15,-27-170 24 0,-4 133-70 16,13 15-23-16,9 16-35 15,-13 6-41-15,-13 14 5 16,-14 43-13-16,-9 23 6 16,0 21 19-16,9 21-24 15,23 21 8-15,17 31-5 16,9 12 2-16,0-1 2 16,0-12-9-16,18-26 0 15,22-32-9-15,-23-32 4 16,10-26-10-16,13-29 9 15,0-21-7-15,18-7 13 16,8-7 0-16,19-42 2 16,-10-13-8-16,-8-9-1 15,-18-7 0-15,-31-8 5 16,-5-7-28-16,-13-5 24 0,-22-2-9 16,-45 1-8-16,0 14 21 15,-26 14-23-15,4 20 20 16,14 17 0-16,26 9-2 15,13 7 7-15,5 4 0 16,13 6 6-16,18 3-9 16,0 5 3-16,0-3 0 15,0 3-7-15,9-3 1 16,49-3 6-16,26-2-5 16,23-4 11-16,17-2-8 0,-8 0 2 15,-23 3 0 1,5 2-2-16,-31 3 8 0,-27 0-6 15,-5 4 3-15,-13 2 3 16,-13 0 2-16,-9 0-8 16,0 0 1-16,0 0-6 15,0 0 5-15,0 0 0 16,0 0-1-16,0 0-2 16,0 0-1-16,-22 0 0 15,-13 0 4-15,3 0 4 16,-3 6-4-16,4 5 0 15,13 6 0-15,0 3 3 16,9 2-3-16,-4 4 0 16,13 2 1-16,0-2-7 15,0-4 6-15,22-5-2 0,14-5-5 16,4-10 11 0,0-2-4-16,-14 0 4 0,-8-8 1 15,4-17 7-15,-13-1-12 16,0-3 1-16,0 4 5 15,-9 5 4-15,0 3-6 16,0 9-4-16,0 5 11 16,0 3-23-16,0 0 11 15,0 0-11-15,0 14 5 16,0 12 5-16,0 5 2 16,0 3-4-16,31-6 5 15,22-2-1-15,5-12 0 16,13-9 1-16,5-5 6 15,-18 0-4-15,8-25-3 0,-8-14 9 16,-9-6-3-16,-14-10 5 16,-3-5 9-16,-15-13-14 15,1-4 28-15,-9 2-26 16,4 7-6-16,-13 20 19 16,0 19-14-16,0 14 17 15,0 15-15-15,0 0-5 16,0 0-8-16,-22 23-13 15,-5 23 17-15,-13 22-9 16,14 5 12-16,26 6-3 16,0 1 0-16,0-7 4 15,0-7-13-15,35-13 9 0,5-16-15 16,-13-17 11-16,13-15-5 16,0-5 9-1,4 0 5-15,5-17 2 0,0-12 0 16,0-9-7-16,-13 1 4 15,-5 0 1-15,-5 1-3 16,-4 4-2-16,-4 1 0 16,-9 5 5-16,0 7-5 15,-9 4 0-15,9 10 3 16,-9 2-11-16,0 3 8 16,0 0-8-16,0 0 4 15,0 8-25-15,0 24 10 16,0 10 18-16,0 7-4 0,0 4-5 15,0 4 9 1,13-1-5-16,14-4 0 0,-18-11 2 16,9-10 4-16,-18-14 0 15,13-8 4-15,-13-6-8 16,0-3 4-16,0 0-8 16,-31-5 6-16,4-15-11 15,-13 3 0-15,13 5 10 16,14 6-12-16,13 6 15 15,0 0-14-15,0-5-20 16,31-4 19-16,27-7-5 16,9-7 20-16,-1-6-6 15,1 0 13-15,-9-3-6 0,-9-3 3 16,-1-1-3 0,-21-1 30-16,-9-3-11 0,-5-3 3 15,-13 7 15-15,0 6-31 16,0 6 8-16,-31 10-9 15,22 11 3-15,-22 3-18 16,13 9 7-16,-17 24 2 16,-5 13-9-16,9 2 12 15,13 0-3-15,9-2 0 16,9-4 6-16,0-8-16 16,18-3 7-16,31-11-37 15,8-6-16-15,10-14-86 16,-9 0-103-16,-18-14-385 0</inkml:trace>
  <inkml:trace contextRef="#ctx0" brushRef="#br0" timeOffset="8568">12920 207 615 0,'0'0'265'0,"0"0"-106"16,0 0-17-16,0 0-41 16,0 0-51-16,0 0-27 15,57-147 8-15,-39 142-25 16,13 2 2-16,-22 3 8 0,0-3-11 16,-9 3 26-16,0 0-8 15,0 0-5-15,0 0 17 16,0 0-28-16,9 0 5 15,13 17-12-15,-4 28 5 16,22 20 5-16,-22 17-2 16,-1 12-3-16,6 13 26 15,-14 12-28-15,-1 6 4 16,-8 2 9-16,0 0-9 16,0-4-1-16,0-2-6 15,0-3 5-15,-8-9-6 16,-15-16 1-16,6-16 0 0,17-21 1 15,-9-13 8 1,0-15-9-16,0-9 0 0,-13-10-10 16,-36-5-37-16,-35-4-90 15,-41 0-186-15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0:03.4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1293 751 68 0,'0'0'583'15,"0"0"-440"-15,0 0 0 16,0 0-1-16,0 0-12 15,0 0-30-15,0 0-40 16,-31-17 3-16,31 11-36 16,0-6-9-16,0 2 12 15,0-2-28-15,0-5 1 16,0 3-3-16,18 0 5 16,4 3-5-16,-4 5 0 15,8 6 2-15,-12 0-12 0,3 0 10 16,1 6 0-16,4 19-5 15,-22 9-1-15,9 6 6 16,-9 7 0-16,0-1-4 16,0 0-4-16,0-10 4 15,0-16-4-15,0-9 0 16,0-8-4-16,0-3 12 16,0 0 0-16,0 0 4 15,0 0 3-15,9-6-7 16,0-13-1-16,31-13-8 15,-13-4 10-15,22-1-1 16,-1 3 0-16,-3 5 7 16,-14 15-13-16,-4 12 6 0,-5 2-8 15,-4 2-1 1,-1 29 2-16,6 11 4 0,-15 3 0 16,-8 5-20-16,0-8 2 15,0-8-12-15,0-6-43 16,0-8-11-16,9-3-49 15,0-9-49-15,0-5-28 16,0-3-261-16</inkml:trace>
  <inkml:trace contextRef="#ctx0" brushRef="#br0" timeOffset="660">2133 923 456 0,'0'0'192'0,"0"0"-39"15,0 0-7-15,0 0-56 16,0 0-14-16,0 0-7 16,146-150-12-16,-88 108-5 15,-5-3-29-15,5-3 5 16,-9-1 16-16,-9 1-34 16,-13 3 7-16,4 3-8 15,-31 7 0-15,0 13 7 16,0 9 2-16,0 9-17 15,-9 4 3-15,-13 0-4 16,4 4-16-16,-13 34 13 16,-14 13 6-16,5 14-2 0,14 9-1 15,3 0 3-15,23 2-9 16,0-3 6-16,0-7 0 16,23-15-10-16,3-14 0 15,5-17 7-15,5-12 1 16,-5-8-2-16,-4 0 1 15,4 0 3-15,-5-18 0 16,14-7 6-16,-22-9 2 16,9 1-8-16,4-2 2 15,-22 4 7-15,9 11-4 16,-18 9-5-16,0 8 0 16,0 3-9-16,0 0 9 15,0 0-10-15,0 9 1 0,13 19 1 16,-4 6 7-16,9-9 1 15,-9-2 0-15,22-11-1 16,-22-7 1-16,8-5 0 16,-8 0 8-16,0 0-1 15,13-15 3-15,-4-12-9 16,0-7 8-16,-18-8-2 16,9 4-7-16,-9 2 0 15,0 5-2-15,-9 8 4 16,-9 6-2-16,0 11 0 15,9 6-24-15,-13 0 12 16,13 0-43-16,0 23-49 16,9 8-12-16,0 3-115 0,0-6-26 15,49-2-212-15</inkml:trace>
  <inkml:trace contextRef="#ctx0" brushRef="#br0" timeOffset="1230">3292 850 264 0,'0'0'198'0,"0"0"-53"16,0 0 6-16,0 0-8 16,0 0-47-16,0 0-26 15,49-122 15-15,-49 114-56 16,-40 2-17-16,13 6-12 16,-13 0 0-16,14 0-8 0,-5 6 8 15,13 19 0-15,9 3-5 16,9 1-15-16,0-1-14 15,0-8 3-15,0-3 2 16,18-6 24-16,13-6 3 16,-4-5 2-16,-1 0 12 15,14 0-12-15,-9 0 14 16,-4-13 15-16,-9 4 0 16,-9 4 21-16,-9-1-31 15,0 6-7-15,0 0-12 16,0 6-8-16,0 33 8 15,0 12-3-15,0 9 11 16,0 5 6-16,0-6-14 16,-18 3 4-16,0 1-1 15,0-1-2-15,-13-3-1 0,13-2 0 16,-13-9 8 0,5-5-8-16,8-15 0 0,5-11 2 15,-5-11 4-15,9-6-1 16,9 0 22-16,-18 0 37 15,5-3-21-15,-14-20 13 16,-13-8-25-16,5-1-31 16,-5-4 19-16,0-3-19 15,-5 2 0-15,14-3-9 16,-4 1 4-16,12 1-23 16,23 1-30-16,0 4-37 15,58 0-8-15,31-3-69 0,27 3-33 16,-14 2-9-16,-5 1-202 15</inkml:trace>
  <inkml:trace contextRef="#ctx0" brushRef="#br0" timeOffset="1680">3674 773 394 0,'0'0'194'0,"0"0"-21"16,0 0-35-16,0 0-9 16,0 0-42-16,0 0-48 0,9-45 10 15,5 45-33-15,-6 0-14 16,1 0 2-16,9 0-2 16,-9 0-4-16,13 19 1 15,-4 10-3-15,0 5-3 16,4 3 7-16,-13-1 0 15,-9-4-7-15,9-4 6 16,-9-11 1-16,0-9-1 16,0-4 5-16,0-4-2 15,0 0 1-15,0 0 4 16,0-20 27-16,0-6-16 16,9-8 4-16,-1-2 11 0,15-1-30 15,3 0 18-15,14 2-21 16,-13 4 5-16,13 15-7 15,-4 8 2-15,-5 8 0 16,4 0-5-16,5 24-10 16,-9 19 13-16,-13 14 2 15,0 5-43-15,-18-5-91 16,0-9-183-16</inkml:trace>
  <inkml:trace contextRef="#ctx0" brushRef="#br0" timeOffset="14170">0 454 292 0,'0'0'383'0,"0"0"-229"16,0 0-24-16,0 0 14 15,0 0-50-15,0 0-31 16,0 0 6-16,18-32-39 16,-18 32 6-16,0 0 1 15,0 0-31-15,0 0 15 16,0 0-21-16,0 0-5 16,0 0-3-16,0 12-11 15,0 16 19-15,0 11 4 16,0 3 9-16,0 4-13 15,0-1 0-15,18-8 2 16,22-8-10-16,-5-9 8 16,14-15 0-16,0-5 6 15,0 0 7-15,-14-3-13 0,5-25 7 16,0-6-2-16,-13-8 25 16,-18-9-10-16,-9-3-3 15,0 3 3-15,0 2-12 16,-9 13-8-16,-18 11 0 15,-22 10-16-15,-8 9 13 16,-10 6-13-16,0 0-5 16,10 0-9-16,17 18-88 15,22 7-31-15,18 3-112 16,0-3-220-16</inkml:trace>
  <inkml:trace contextRef="#ctx0" brushRef="#br0" timeOffset="14517">1204 42 498 0,'0'0'231'0,"0"0"-114"16,0 0 38-16,0 0-37 15,0 0-31-15,0 0-57 16,-18-10-24-16,-13 49 7 16,-4 18 7-16,-14 11 8 0,-9 11 21 15,0 6-32 1,1 9 11-16,-1 3-5 0,9 1-19 16,22 4 10-16,10-3-14 31,17-11 0-31,0-15 1 0,26-16-1 0,32-15 0 15,17-14-1-15,32-7-19 16,26-16-20-16,1-5-117 16,-10-17-200-16</inkml:trace>
  <inkml:trace contextRef="#ctx0" brushRef="#br0" timeOffset="15304">3945 20 643 0,'0'0'154'0,"0"0"-16"16,0 0 29-16,0 0-54 15,0 0-15-15,0 0-56 16,-9-17-22-16,9 17 13 0,0 0-32 16,0 0 16-1,0 0 16-15,0 0-24 0,0 0 25 16,0 0-19-16,0 0-6 15,0 0 25 1,0 0-30-16,0 0 15 0,0 0 0 16,0 0-13-16,0 0 13 15,0 0-14-15,0 0-3 16,0 0 30-16,0 0-32 16,0 0 7-16,0 0-6 15,0 0 13-15,0 0-14 16,0-2 0-16,0 2 3 15,0 0-4-15,0 0 1 16,0 0 0-16,0 0-3 16,0 0 6-16,0 0-3 0,0 0 0 15,0 0-7-15,9 0-3 16,9 0 10-16,22 2 0 16,18 24-12-16,8 8 17 15,19 8-5-15,-1 11 0 16,14 10 4-16,0 11-8 15,-5 8 4-15,-17 6 0 16,-10 8-11-16,-8 12 14 16,-27 22-4-16,-31 6 1 15,-9 8-51-15,-80 1-39 16,-26-18-97-16,-18-16-194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19:13.9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498 136 576 0,'0'0'233'16,"0"0"-97"-16,0 0 8 16,0 0-41-16,0 0-35 15,0 0-9-15,-155-135-45 16,97 135 0-16,14 8-14 0,-14 35 8 15,9 19-9-15,0 27 1 16,9 12 0-16,14 9-1 16,17 3 5-16,0-5-4 15,9-22 0-15,9-13 1 16,40-26-7-16,-5-11 6 16,14-23 0-16,0-11 2 15,-10-2 1-15,1-2 4 16,-13-30 7-16,22-13-12 15,-1-11 26-15,1-4-14 16,0 3-9-16,-18 15 10 16,-5 17-15-16,-21 14 0 15,4 11-1-15,-10 0-10 16,1 8 7-16,14 20 2 0,3 0-7 16,-17 1 4-16,0-8 5 15,13-5-8-15,-22-8 3 16,9-2-5-16,-9-6 10 15,9 0 6-15,-9 0-4 16,0-6 14-16,0-19-16 16,0-7 1-16,0-2 0 15,0-2 9-15,-18 7-9 16,5 9 5-16,-5 6 1 16,0 9-4-16,1 5-3 15,-6 0-10-15,6 2 4 16,-15 33 0-16,6 7 6 15,-5 14 0-15,13 4 4 0,18 2-8 16,0-5 4-16,0-9-8 16,0-13 5-16,31-17-18 15,-4-6 10-15,4-12 11 16,-5 0 0-16,-8 0 2 16,-4-28 1-16,-6-6 2 15,1-9 4-15,-9-8-8 16,0-5-1-16,0 2 5 15,0 3 3-15,-17 11-7 16,-15 15-1-16,6 10-2 16,-14 15-2-16,0 0-12 15,13 21 14-15,-13 24-9 16,13 12 12-16,27 5-1 0,0 0 0 16,0-8-1-16,36-12-8 15,13-7 9-15,0-13-2 16,0-14-4-16,0-8 8 15,-14 0-2-15,5-2 6 16,9-32-2-16,-5-6 6 16,5-5-8-16,0-6-1 15,0 1 10-15,-22 15-7 16,4 10-4-16,-14 10 0 16,-8 12 4-16,0 3-8 15,-9 0-3-15,9 18 1 16,13 7-2-16,-22 3 6 0,18 1 2 15,-9-4-1-15,0-3 8 16,22-4-7-16,-22-7 0 16,9-6-2-16,-9-2-6 15,13-3 8-15,4 0 0 16,6 0-5-16,-6-23 8 16,14-2-3-16,-13-11 0 15,13-1 5-15,-5 2-6 16,-12 10 1-16,-6 14 0 15,-17 11-6-15,0 0 4 16,9 0-2-16,-9 14-4 16,9 12-1-16,13 5 3 15,-4-3 3-15,9-3-12 0,4-8 5 16,9-8-5 0,-14-6 15-16,1-3 0 0,4 0 3 15,-4 0 3-15,-5-20 3 16,5-3-8-16,-5-1 32 15,-4 3-17-15,-9 1-4 16,8 6 0-16,-17 9-7 16,9 5-2-16,5 0-3 15,3 0-14-15,1 5 12 16,22 15-2-16,-13 0 4 16,22-5-5-16,-18-2 1 15,-5-4 4-15,1-9 0 16,-5 0 3-16,-13 0 2 15,9-12-3-15,-9-16-1 0,13-4 19 16,-13-1-15-16,-9-1 29 16,9 3 14-16,-9 8-30 15,0 6 21-15,0 11-21 16,0 6-9-16,0 0-9 16,0 17-3-16,0 37-4 15,0 19 3-15,0 15 8 16,0 0 1-16,0 6-5 15,0-1 0-15,0-5 0 16,0-12 0-16,0-17 0 16,0-18 0-16,0-19 9 15,0-10-9-15,0-12 3 16,0 0-2-16,0-9 23 0,-9-34-19 16,0-17 2-1,9-16-3-15,0-12 1 0,0-10-5 16,0-4 0-16,0-7 2 15,0 8-5-15,0 7 3 16,9 24 0-16,-9 25-7 16,9 19-4-16,0 20 9 15,-9 6-6-15,9 0-25 16,13 9 21-16,-4 33-16 16,8 15 4-16,5 14 17 15,-22 6-33-15,0-7-10 16,-9-5-12-16,0-14-46 0,0-14 15 15,0-8-49-15,-9-10-64 16,0-8-119-16</inkml:trace>
  <inkml:trace contextRef="#ctx0" brushRef="#br0" timeOffset="826">2911 734 494 0,'0'0'145'0,"0"0"18"16,0 0-15-16,0 0-31 16,0 0-26-16,0 0-2 15,40-145-51-15,-71 120-7 0,-18 5-10 16,5 6-12-16,-14 6 15 16,9 8-18-16,9 0-4 15,4 0-2-15,14 16 1 16,-5 16-1-16,10 10 0 15,3 7 4-15,14 2-7 16,0-10 3-16,0-4 0 16,31-8-7-16,9-12 7 15,-4-8 0-15,4-9 0 16,-4 0 6-16,-5 0-2 16,-14-18 0-16,15-10-1 15,-6-6 8-15,-8 0-8 0,4-3-2 16,-22 4 6-1,9 7-3-15,-9 9 7 0,0 5-3 16,0 12-5-16,0 0-6 16,0 0-5-16,0 9-9 15,0 22 11-15,0 6 9 16,0 1-3-16,0 0 0 16,0-3 5-16,0-7-5 15,0-5 0-15,9-12 0 16,0-6-4-16,22-5 7 15,-13 0-3-15,22 0 10 16,-5-25-9-16,14-7 11 16,9-4-12-16,-9-3 0 0,-23 4 1 15,14 4 1 1,-22 14-2-16,-9 6 0 0,-9 11 4 16,9 0-11-16,4 0 4 15,-4 20-13-15,0 8 10 16,9 1-2-16,0-2 7 15,4-1-3-15,-13-9-3 16,8-5 7-16,-8-10 0 16,14-2 0-16,-6 0-4 15,14-2 6-15,5-27-2 16,-5-7 7-16,-4-4-1 16,-18-9-5-16,-9-2 1 15,0 0 3-15,0 5 8 16,-27 10-10-16,-4 17-1 0,13 10 7 15,0 9-9 1,-4 3-2-16,4 40 2 0,9 10 0 16,9 9-3-16,0-2 3 15,0-6 0-15,18-6-7 16,13-11-2-16,5-9-38 16,-5-8-51-16,4-11-104 15,-3-9-148-15</inkml:trace>
  <inkml:trace contextRef="#ctx0" brushRef="#br1" timeOffset="211234">2089 1445 589 0,'0'0'200'0,"0"0"-9"16,0 0-51-16,0 0 1 16,0 0-47-16,0 0-59 15,0 0-2-15,-49-24-14 16,40 36-19-16,-13 17 28 16,13 10-8-16,0 6-10 0,0 3 3 15,0 6-6-15,9 0-6 16,0 3-1-16,0-6 10 15,27-6-12-15,22-6 2 16,0-4 0-16,9-13-5 16,-1-5 9-16,10-11-4 15,-9-6 0-15,-14 0 8 16,5 0-4-16,-9-6-4 16,-13-14 0-16,-5-3 0 15,-4-2 4-15,0-6-4 16,-18 3 0-16,0 3 5 15,0 5-9-15,0 5 4 0,0 4-1 16,-18 8-9 0,0-3 6-16,-4 6 4 0,13 0-2 15,9 0 0-15,0 0 2 16,0-2 0-16,0 2 0 16,0 0-9-16,0 0 9 15,0 0-1-15,0 0-6 16,9 0-4-16,31 11 11 15,9 9 0-15,8 3 6 16,-12-1-10-16,4 1 4 16,-9-1 0-16,-14 1-3 15,-3-3 6-15,-15 5-3 16,-8 1 0-16,0 2 4 0,-31 6-7 16,-13-3 3-1,-14 1-12-15,9-7-24 0,18-5-75 16,31-3-40-16,0-1-99 15,22-7-121-15</inkml:trace>
  <inkml:trace contextRef="#ctx0" brushRef="#br1" timeOffset="211706">3342 1804 542 0,'0'0'153'16,"0"0"6"-16,0 0-40 0,0 0-25 16,0 0-55-16,0 0-15 15,75-23 14-15,5 23-21 16,23 0 15-16,3 0-14 16,-8 0-16-16,-14-2 13 15,-17-4-15-15,-27 3 0 16,-31 3 1-16,-9 0 3 15,0 0-4-15,0 0 0 16,-9 0-13-16,-31 0 11 16,0 0-14-16,4 0 3 15,5 0 6-15,14 0 5 16,-1 0 2-16,9 0 0 16,-4 0 1-16,4 0-4 0,0 11 3 15,-9 14 0-15,-4 16 1 16,-5 4 3-16,18 8 6 15,0 4 19-15,9 3-28 16,0-7 17-16,0 1-12 16,18-5 0-16,9-10-1 15,-5-8-5-15,-4-9-4 16,13-7-3-16,-22-4-82 16,17-5-80-16,-8-1-33 15,22-5-58-15,0 0-88 16</inkml:trace>
  <inkml:trace contextRef="#ctx0" brushRef="#br1" timeOffset="211965">4270 2251 256 0,'0'0'192'0,"0"0"-11"16,0 0-50-16,0 0-43 16,0 0-27-16,0 0-27 15,-66-53 4-15,66 53-16 16,-9 0-21-16,9 0 4 15,0 0-5-15,0 0-3 16,0 0-1-16,0 0 8 16,0 0 0-16,18-6 4 15,4 0-5-15,-13 1 16 16,-9 1-18-16,0 2-1 16,0 0 0-16,0 2-1 0,0 0-37 15,-22 0-111-15,13 0-191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2:46.2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556 516 613 0,'0'0'253'0,"0"0"-138"15,0 0 40-15,0 0-39 0,0 0-69 16,-240-35-3-16,204 49-31 16,5 21-1-16,-18 10 5 15,-9 8-10-15,23 9 3 16,-14 7-10-16,22 2 7 15,5-6-1-15,22-4-6 16,0-6 0-16,0-10-5 16,31-2 10-16,14-12-5 15,26-6 0-15,-5-8 7 16,10-12 0-16,8-5-7 16,5 0 0-16,-4-2-3 0,-1-21 3 15,-26 1-33 1,-18 2-43-16,-22 5-95 0,-18 4-30 15,0 1-275-15</inkml:trace>
  <inkml:trace contextRef="#ctx0" brushRef="#br0" timeOffset="832">871 872 359 0,'0'0'213'0,"0"0"-111"16,0 0 45-16,0 0-53 0,0 0-47 15,0 0-16 1,213-45 2-16,-88 36 11 0,-10 0-17 16,-13-2-10-16,-13 5 11 15,-44 0-18-15,-14 6 1 16,-22-1 9-16,-9-2-17 16,0-3 24-16,0-3 5 15,-27-5-20-15,-13 0-3 16,0 0-9-16,-4 3 0 15,4-1-1-15,0 4 6 16,13 3-5-16,9-2 0 16,-4 4 7-16,13 0-7 15,0 0 0-15,9 1 0 16,0 2-4-16,0 0 12 0,0 0-9 16,0-3 1-16,18 3-7 15,22 0 4-15,-4 0 3 16,4 0 0-16,8 14 3 15,-21 11 1-15,13 0-4 16,0 10 0-16,-13-4 3 16,4-6 1-16,-31 0-4 15,0-4-2-15,0-4-3 16,-31 2-15-16,-36-1-125 16,9 1-189-16</inkml:trace>
  <inkml:trace contextRef="#ctx0" brushRef="#br0" timeOffset="1239">2319 628 760 0,'0'0'155'0,"0"0"8"16,0 0-27-16,0 0-62 15,0 0-45-15,0 0 3 16,-106 29-22-16,88 10 8 16,9 6-4-16,9 6-10 15,0 0 2-15,0 1-6 16,18-7 2-16,17-6 0 16,5-11-2-16,9-6 0 0,0-17 6 15,-13-5-2-15,13 0 5 16,-18-10 12-16,-5-21 10 15,1-6 16-15,-5-8-25 16,-13-6-9-16,-9-6 8 16,0-1-18-16,-31 7 1 15,-22 5-4-15,-18 12 0 16,-5 14-9-16,9 12 5 16,10 5-30-16,21 3-9 15,14 3-61-15,22 25-56 16,0 3-136-16,40-5-219 0</inkml:trace>
  <inkml:trace contextRef="#ctx0" brushRef="#br0" timeOffset="1538">2808 376 480 0,'0'0'224'16,"0"0"-68"-16,0 0 24 15,0 0-38-15,-40-153-53 16,31 151-20-16,0 2-30 16,0 2-33-16,-13 41 3 15,13 20-8-15,-17 19 24 16,26 8 5-16,0 9-22 0,0 3 18 16,0-6-21-16,9-11-4 15,26-14 7-15,5-12-6 16,-9-11-2-16,-4-8 0 15,0-9-25-15,4-8-52 16,-5-6-90-16,23-14-52 16,0-3-18-16,9 0-46 15</inkml:trace>
  <inkml:trace contextRef="#ctx0" brushRef="#br0" timeOffset="1945">3248 1003 279 0,'0'0'202'0,"0"0"-77"16,0 0 49-16,-76-185-26 15,45 144-37-15,14 11 0 16,8 10-16-16,9 12-37 0,0 3-3 16,0 1-34-16,0 4-14 15,26 0-3-15,14 0 4 16,-4 15-8-16,13 10 0 16,-9 10 1-16,-5 1-1 15,-4 3 0-15,-13-4 0 16,-9-7-4-16,-9-9 8 15,0-5-4-15,0-8 0 16,0-3 4-16,0-3 1 16,0 0-5-16,9-3 11 15,4-22 31-15,-4-11-23 16,18-10 8-16,4 0-14 16,13-2-9-16,-4 6 7 0,0 12-11 15,-4 6 0-15,4 12-11 16,-14 12 7-16,14 0 0 15,0 4-3-15,-13 28 3 16,13 4 1-16,-22 9 3 16,-9 3-31-16,-9-6 0 15,0 1-50-15,0-9-70 16,0-9-110-16,0-8-251 16</inkml:trace>
  <inkml:trace contextRef="#ctx0" brushRef="#br0" timeOffset="2303">4079 351 544 0,'0'0'78'15,"0"0"1"-15,0 0-15 16,0 0 7-16,0 0 5 15,0 0-27-15,146 73-19 16,-110-45 7-16,4-2-26 16,-31 3 22-16,0-4-10 0,-9 0-17 15,0 1 25 1,-27-6-16-16,-4-3 0 0,13-6 13 16,9-6-28-16,9-1 14 15,0-4 2-15,0 0-16 16,0 0 6-16,0 0-6 15,36 0-2-15,4-14-2 16,18-9-121-16,8-3-128 16,10-7-226-16</inkml:trace>
  <inkml:trace contextRef="#ctx0" brushRef="#br0" timeOffset="2528">4781 118 276 0,'0'0'351'0,"0"0"-168"16,0 0-10 0,0 0-16-16,0 0-65 0,0 0-31 15,-125-64-43-15,125 98-16 16,45 17 41-16,26 11-22 16,13 14-3-16,14 9 21 15,-5 9-24-15,-17 7 7 16,-27 10-7-16,-49-3-14 15,0 2 11-15,-94 1-12 16,-43-1-6-16,-32-2-71 16,-4-10-260-16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2:56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249 90 653 0,'0'0'213'15,"0"0"-84"-15,0 0 18 16,0 0-39-16,0 0-28 16,-218 46-40-16,196-39-13 15,13 0 1-15,9-1-16 16,0-6-3-16,0 6-4 0,18-4-4 16,53-2 6-1,13 0 5-15,9 0-6 0,5 0 7 16,-14 0-12-16,-12-6 9 15,-28 0-2-15,-4-3-7 16,-22 5 10-16,-9 1-7 16,-9 0-3-16,0-5 13 15,0-4-11-15,0-5-2 16,0 0 1-16,-9 3 2 16,-9-4-4-16,-13 2 0 15,13 2 0-15,0 5-2 16,9 3 2-16,1 4 0 15,8 2-2-15,0 0-2 0,0 0 4 16,0 0 0-16,0 0-6 16,0 0 2-16,26 0-4 15,14 17 8-15,-4-3 2 16,-5 2 0-16,-4 2-2 16,-10-1 0-16,6-3 1 15,-15 1-3-15,-8-5 2 16,0 2-2-16,0-2-4 15,-8 5 1-15,-24-2-30 16,-3-6-40-16,4 2-50 16,13 0-66-16,18-2-91 15,0 2-120-15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2:57.9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276 3 707 0,'0'0'156'0,"0"0"-16"0,0 0-7 16,0 0-48-16,0 0-32 15,0 0-20-15,-164-14-21 16,128 53 7-16,5 9-5 16,13 0-7-16,0 6 9 15,18-4-15-15,0 3 8 16,0-3-2-16,36-4-6 15,31-7 3-15,4-7-1 16,13-8-1-16,14-9 5 0,13-7-6 16,4-8-1-16,1 0-24 15,-9-14-150-15,-23-17-326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2:58.5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8 461 0,'0'0'399'0,"0"0"-291"0,0 0-1 15,0 0-29-15,0 0-60 16,0 0 15-16,0 121 30 15,0-70-24-15,0-2-19 16,0-2-9-16,0-1-7 16,13-11 5-16,-4-8-5 15,0-11-2-15,0-9 8 16,0-7 6-16,-9 0 16 16,0 0 24-16,8 0-11 15,6-9 7-15,-5-19-13 16,8-14-23-16,-8-10-2 15,0-1-9-15,0-4 1 16,-9 6-3-16,0 4 0 16,0 12-2-16,0 12 0 0,0 15 0 15,0 8-2-15,0 0-3 16,0 0-3-16,-9 0-9 16,-26 25 6-16,-5 7 9 15,-9 5 1-15,13-4 0 16,5-4-5-16,4-7 3 15,5-8-1-15,22-5 0 16,0-6-5-16,0-3 8 16,0 0-1-16,0 0 3 15,22 0-1-15,27-26 3 16,27-11-1-16,-1-2 0 16,1-1 0-16,-9 9-2 0,-27 11-1 15,0 11 1-15,-23 7-4 16,-8 2-1-16,22 0-7 15,-13 13 10-15,9 14-7 16,-5 1 7-16,-4 6-1 16,-9-3-19-16,-1-3-50 15,1-5-88-15,-9 0-105 16,0-7-119-16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2:57.3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64 627 0,'0'0'154'0,"0"0"-53"15,0 0 39-15,0 0-45 16,0 0-42-16,0 0-15 16,36-24-22-16,22 16-7 15,30 1 0-15,6-1-4 16,3 2 6-16,-21 3-11 15,-9 0 1-15,-27 3 0 0,-14 0-1 16,-12-3 0-16,-14 3 0 16,0 0 1-16,0 0-5 15,0 0 4-15,-23 0 0 16,6 0 3-16,-15 0 0 16,15 6-3-16,8 3 0 15,-9 5 1-15,5 3 0 16,-5 3 0-16,9 7 1 15,-9 8 11-15,-4 1-5 16,4 7 0-16,1-1 4 16,8 4-9-16,-5-4 4 15,14-2-7-15,0-7 2 16,0-4 0-16,0-9-2 0,0-9-11 16,0-3-67-1,0-4-104-15,0-4-68 0,0 0-69 16</inkml:trace>
  <inkml:trace contextRef="#ctx0" brushRef="#br0" timeOffset="289">622 291 311 0,'0'0'256'16,"0"0"-138"-16,0 0 28 16,0 0-3-16,0 0-69 15,0 0-17-15,-9-48-24 16,0 48-29-16,9 0-1 15,0 3-3-15,0 9 0 0,0-1-3 16,0-1 5-16,0-4-2 16,0-3 7-16,0-3 2 15,9 0 15-15,0 0 17 16,0 0-1-16,0 0-5 16,0-5-17-16,-9-7-8 15,0-1-5-15,0 3-5 16,0-1-5-16,0 2-48 15,0 1-93-15,0 1-104 16,40-1-253-16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3:16.9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0 184 248 0,'0'0'436'0,"0"0"-326"16,0 0 16-16,0 0 24 15,0 0-69-15,0 0-55 16,-18-12 5-16,76 1-20 0,18 2 14 15,21-5 9-15,-3 5-15 16,-5-2 19-16,-14 0-14 16,-17 5-7-16,-23 1 13 15,-3 1-23-15,-24 2 12 16,1-1 16-16,-9 3-14 16,0-3 16-16,0-5-13 15,-26-7-10-15,-14-1-1 16,-9 1-13-16,13 1 0 15,5 8-6-15,13 5 15 16,10-3-9-16,8 4 0 16,0 0 4-16,0 0-13 15,0-4 9-15,0 4-7 0,35 0 0 16,23 0 2-16,22 0 5 16,4 9 0-16,-8 8 8 15,-10 3-17-15,14 3 9 16,-26-1 0-16,-5 1-4 15,-18 0 4-15,-31 3 0 16,0 5-1-16,-80 11-69 16,-45 3-149-16,-35 1-525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1:39:58.8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200 213 546 0,'0'0'151'0,"0"0"6"16,0 0-32-16,0 0-10 15,0 0-45-15,0 0-15 16,-133-99-4-16,124 99-51 15,0 0 8-15,0 0-8 16,-4 8-14-16,4 23 10 16,-9 12 2-16,18 0 2 15,0-4-5-15,0 0 5 16,9-7 0-16,40-7-5 16,0-4 5-16,0-13 0 15,-5-7 0-15,5-1 4 16,-9 0 8-16,-13-9-10 0,-10-17 9 15,6-9 15 1,-15-7 9-16,-8-11 18 0,0-4-26 16,0 0-23-16,-40 9 12 15,14 9-16-15,-14 16 0 16,13 12-1-16,-4 8-13 16,-4 3 10-16,3 3-9 15,-3 31-73-15,22 16-59 16,13 7-109-16,0-2-131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3:13.4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453 177 671 0,'0'0'207'0,"0"0"-60"0,0 0-28 15,0 0-26-15,0 0-39 16,0 0-3-16,-57-150-17 15,34 141-13-15,-3 1 0 16,8 2-21-16,-13 6 1 16,-9 0-1-16,4 0 0 15,-12 26 0-15,21 11 0 16,-13 5-2-16,31 4-7 16,9 7 8-16,0 3 1 15,18 1-5-15,40 6 6 16,8-3-1-16,-8 2 0 15,17-3 0-15,-17-2-10 0,-9-7 10 16,-9-4-11-16,-22-10 2 16,-9-4 2-16,-9-9 7 15,0-3 0-15,0-7-5 16,-49 5 5-16,-18-7 1 16,-17-5 2-16,-5-6 3 15,5 0-3-15,17 0-3 16,18 0 0-16,13-6-5 15,14-9-9-15,13-4-49 16,9-13-49-16,40-7-40 16,36-4-32-16,30-2-160 0</inkml:trace>
  <inkml:trace contextRef="#ctx0" brushRef="#br0" timeOffset="378">653 576 157 0,'0'0'171'0,"0"0"29"15,0 0 9-15,0 0-44 16,0 0-45-16,0 0-25 16,-9-50-6-16,1 46-13 15,-6 4-41-15,14 0-9 16,-9 0-26-16,9 0-14 16,-9 15 12-16,1 13 1 15,-1 6 1-15,9 2-4 16,0-1 8-16,0-4-4 15,26-5 0-15,23-10 1 0,0-10-8 16,0-6 7-16,-5 0 0 16,-4-8 7-16,-13-15-4 15,-5-3 1-15,-22-2 11 16,0-7-14-16,0 5 21 16,-9-4-7-16,-40 6-13 15,1 6 1-15,-1 7-3 16,0 12-7-16,13 3 4 15,-4 0-21-15,23 9-35 16,17 25-98-16,0 5-82 16,17 4-117-16</inkml:trace>
  <inkml:trace contextRef="#ctx0" brushRef="#br0" timeOffset="588">1235 735 495 0,'0'0'290'16,"0"0"-133"-16,0 0 1 16,0 0-68-16,0 0-60 15,0 0-18-15,-9 2-10 16,-26 27 8-16,-23 2-7 16,9 1 6-16,-8 7-9 15,-10-5 0-15,27 2-92 0,4-1-121 16,14-7-260-16</inkml:trace>
  <inkml:trace contextRef="#ctx0" brushRef="#br0" timeOffset="1575">1831 203 670 0,'0'0'185'15,"0"0"-32"-15,0 0-3 16,0 0-15-16,0 0-53 16,0 0-45-16,-67-118-29 15,67 145-8-15,0 33-1 16,0 16 1-16,0 9 1 0,0-1 2 16,0-4-3-1,0-9 7-15,9-12-7 0,0-14 0 16,0-16 2-16,4-12-12 15,-13-12 10-15,0-5-26 16,0 0 22-16,0 0-18 16,0-31 20-16,0-11-4 15,-13-9 4-15,-14 0-2 16,-13-6 4-16,4 6 0 16,-3 10-8-16,-1 12 11 0,13 11-3 15,9 10 0 1,18 2-10-16,0 6 10 0,0 0-14 15,0 6-4-15,0 25 9 16,36 3 15-16,44-9-6 16,4-7 0-16,23-13 9 15,-23-5-4-15,-8 0-5 16,-10-11 1-16,-8-18 12 16,-9-4-10-16,-9-7 19 15,-22-3 29-15,-9-4-31 16,-9-4 10-16,0 3-5 15,-36 8-14-15,-4 11 14 16,9 15-21-16,4 14 3 16,1 0-7-16,3 34 2 15,14 28-2-15,1 14 0 0,8 7 1 16,0 2-10 0,0-3 9-16,0-3 0 0,26-11-3 15,-4-19 8-15,-4-21-5 16,0-14 0-16,-9-14 7 15,22 0-12-15,-4-23 7 16,22-22-2-16,-10-8 7 16,10-1-2-16,-13 12-5 15,-18 10 0-15,4 15 6 16,-22 13-8-16,0 4 2 16,9 0-5-16,0 4 2 15,8 24-22-15,6 6 25 16,3 0 0-16,14-2 6 0,-13-10-14 15,13-9 8-15,-13-3-11 16,4-4 4-16,-5-6 6 16,-3 0 1-16,3-4 4 15,-8-24 0-15,4 0 0 16,-13-9-4-16,0 1 6 16,-9-1-5-16,0 2-1 15,0 10 0-15,0 9 1 16,-27 4 3-16,-4 12-5 15,5 0 1-15,-6 0-11 16,6 5 5-16,-5 27 1 16,13 6 5-16,9 8-6 15,9 3 9-15,0-4-3 16,27-2 0-16,4-7-9 0,13-8-10 16,5-8-81-16,18-8-22 15,13-12-55-15,4 0-125 16,-8 0-294-16</inkml:trace>
  <inkml:trace contextRef="#ctx0" brushRef="#br0" timeOffset="2980">3728 658 567 0,'0'0'231'0,"0"0"-92"16,0 0 4-16,0 0 2 15,0 0-68-15,-98-167-29 16,71 142 7-16,-13 5-28 15,14 12 7-15,3 2-21 16,-3 6-6-16,-14 0-14 16,13 39 6-16,-22 16 0 15,9 7-10-15,14-5 11 0,26-12-2 16,0-14-11 0,9-20-59-16,48-11 43 0,-8 0 17 15,18-14 12-15,-18-18 8 16,-5 4-7-16,-13 3 9 15,-22 8 32-15,0 9-21 16,-9 3 21-16,0 5-36 16,0 0-6-16,0 10 0 15,9 30-27-15,13 16 27 16,5 12 7-16,4 2 1 16,4 5-8-16,-4 4 1 15,5 9 5-15,4 3-2 0,-22-7-4 16,4-25 0-16,-13-24 2 15,0-21 6-15,0-14-8 16,-9 0 18-16,9-22 4 16,13-38 66-16,4-22-76 15,14-14-9-15,-4-10 3 16,4 2-1-16,-13-1-5 16,4 14 0-16,-14 20 9 15,1 24-8-15,-18 24-1 16,14 15 0-16,-14 8-9 15,0 0 9-15,8 0-16 16,10 14 7-16,0 18-1 16,22 21 10-16,-13 0 0 15,4 4-6-15,-5-3-2 16,5-12 0-16,-13-4-1 0,4-13 6 16,-13-12-31-16,0-9 23 15,-9-4 4-15,18 0 7 16,13-32 13-16,5-10-11 15,4-12-1-15,9-6 11 16,-23-2-8-16,5 3-1 16,-4 5 2-16,-18 17 0 15,9 15 8-15,-18 14-9 16,0 8-3-16,13 0-1 16,-4 0-18-16,0 8 5 15,8 23 10-15,15 3 6 16,-6 0-3-16,5-6 0 0,-4-3 0 15,4-7-6 1,-4-7 5-16,4-6 1 0,-13-5-5 16,-1 0 15-16,1-5-7 15,4-20-1-15,-4-10 4 16,-9-3 1-16,-9-7-7 16,0 3 0-16,0 1 20 15,0 4-16-15,-9 8 10 16,-18 15-7-16,5 8-3 15,4 6-8-15,1 0 4 16,-23 20-4-16,13 23-5 16,-4 8 4-16,22 4 5 15,9 3 0-15,0-10-1 0,27-6-10 16,22-11 11 0,8-9-4-16,10-17-3 0,9-5 6 15,4 0 1-15,-14-23 2 16,1-12 4-16,-18-7 1 15,-5 0-7-15,-13-4 1 16,-13 1 14-16,-18 0-14 16,0 5 8-16,0 11 4 15,-9 7-7-15,-9 14 0 16,9 5-6-16,9 3-8 16,-13 0 3-16,13 5-12 15,0 30 11-15,0 12-9 16,0 10 15-16,0 3 0 0,31-1 0 15,-4-2 0-15,13-9-7 16,-9-6 7-16,4-7 0 16,-3-4-6-16,-15-9 10 15,1-8-4-15,-18-5 0 16,0-4 2-16,0-2-11 16,-35-3 9-16,-32 0 0 15,-22 0-3-15,14 0 1 16,-1 0-33-16,18-8-67 15,18-6-97-15,40-15-94 16,0-8-200-16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3:40.9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497 207 42 0,'0'0'367'16,"0"0"-230"-16,0 0-6 15,0 0-8-15,0 0-21 16,0 0 14-16,0 0-40 16,-75-158 12-16,66 143-2 15,-14 4-44-15,6 1 3 16,-10 2-18-16,-4 8-24 15,4 0 13-15,-22 0-16 16,0 32 0-16,1 19-3 0,3 17 7 16,-4 11-4-16,18 13 0 15,22 3 6-15,9 1-9 16,0-2 3-16,40-14 0 16,18-15-2-16,9-21 3 15,-1-15-1-15,1-18 0 16,0-11 5-16,8 0-7 15,-8-11 2-15,-1-20 0 16,6-3 9-16,-28-3-4 16,-4-3-5-16,0-2 2 15,-5 2 6-15,-3 7-6 16,-6 7-2-16,-8 9 0 16,-5 14-11-16,-4 3 10 15,0 0-6-15,9 0 6 0,4 14-9 16,5 6 10-16,-18 0 0 15,8-6-1-15,-3-5-8 16,-14-7 5-16,0-2 4 16,0 0 4-16,0 0 3 15,0-2 4-15,0-24-11 16,0-5 8-16,-14-6-12 16,-3 0 4-16,-1 8 0 15,0 7 0-15,-4 11 4 16,4 5-4-16,9 6 0 15,-13 0-20-15,4 11 18 16,-8 29-1-16,-6 11 3 0,15 11-2 16,17 3 5-16,0 1-3 15,0-13 0-15,9-10-4 16,31-15-6-16,-5-14 10 16,14-14-17-16,0 0 12 15,0 0 5-15,-23-23 0 16,5-8 3-16,-13-5 4 15,-9-10 0-15,-9-1-7 16,0-2 4-16,0-2-2 16,-9 0-2-16,-31 12 0 15,5 5-3-15,-5 14 7 16,-9 14-5-16,13 6 1 16,-4 0-9-16,14 29 1 15,3 13 8-15,15 12 0 0,8 2-5 16,0-2 7-16,17-2-2 15,23-11 0-15,18-6 5 16,9-13-10-16,8-13 5 16,14-9 0-16,-13 0 2 15,-1-11 5-15,-8-18-7 16,-18-5 1-16,-9-3 8 16,-14-2-1-16,-17-4-8 15,0 0 0-15,-9 10 14 16,0 7-10-16,0 8-1 15,0 13 11-15,0 5-4 0,0 0-13 16,0 0 3 0,0 20-16-16,0 18 5 15,0 7 11-15,0-6 0 0,0-2-1 16,31-9 11-16,9-4-10 16,-13-11 0-16,0-5 1 15,4-4-7-15,-5-4 6 16,5 0 0-16,-4 0-4 15,4-20 14-15,-13-9-9 16,0-2-1-16,-5-6 10 16,-4 1-10-16,9 9 0 15,-18 11 0-15,9 14-3 16,-9 2 3-16,0 0-4 0,0 0-2 16,8 18-8-1,15 14 10-15,-6 5 4 0,10-3 0 16,-5-7-5-16,5-6 6 15,-5-7-1-15,-13-6 0 16,0-5 9-16,0-3-10 16,-9 0 1-16,18 0 0 15,4 0 6-15,-4-14-6 16,-1-3 0-16,6 3 3 16,-6 0 5-16,1 3-8 15,-9 5 0-15,0 4 1 16,13 2-13-16,-22 0 12 15,18 0-8-15,-9 10-3 16,13 13 7-16,-4 3 4 0,-1-7 0 16,6-1-3-16,-14-7-9 15,-1-5 11-15,1-6 1 16,0 0-9-16,22 0 12 16,-4-26-3-16,13-8 1 15,-13 0 7-15,4 9-6 16,-22 13-2-16,0 7 0 15,-1 5-6-15,1 0-3 16,13 2 1-16,-4 24 5 16,9 1-3-16,-5-2-2 15,5-9 8-15,4-5-33 16,-4-8 27-16,4-3-16 16,13 0 22-16,5-12 0 0,-9-22 8 15,18-7-5 1,-23-14 5-16,5-6-5 0,-22-8 25 15,-9-3 2-15,-9-6-13 16,0 5 18-16,-9 8-27 16,-18 16 32-16,5 21-15 15,-5 17-15-15,19 11 9 16,-1 2-19-16,-14 47-7 16,23 21-4-16,0 17 16 15,0-1-5-15,0-1 0 16,23-8 7-16,12-13-21 15,14-9 7-15,-9-19-57 16,18-16-11-16,-14-12-62 16,23-8-43-16,-9 0-65 0,-1-14-130 15</inkml:trace>
  <inkml:trace contextRef="#ctx0" brushRef="#br0" timeOffset="154">3056 486 120 0,'0'0'269'16,"0"0"-105"-16,-222-46-15 15,182 40-34-15,31 3-19 16,9 3-52-16,0 0-44 16,22 0-16-16,45 0 3 15,48 0-24-15,19 0-147 16,8-6-362-16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3:42.1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479 199 607 0,'0'0'178'15,"0"0"-26"-15,0 0-4 16,-115-168-35-16,106 145-22 15,0 15-20-15,0 8-45 16,9 0 4-16,0 6-30 16,0 33-1-16,0 23-4 15,0 14 10-15,9 7 11 16,-9 5 4-16,0 0-16 16,9-6 8-16,-9-9-12 15,18-16 0-15,-18-13 1 0,9-23-1 16,4-10 0-16,-4-8-1 15,-9-3 11-15,0 0-3 16,0-26-4-16,-22-13 8 16,-14-14-17-16,-22-4 6 15,1 3 0-15,-1 1-8 16,0 7 9-16,9 14-1 16,14 10 0-16,13 13 0 15,13 9-11-15,9 0 6 16,0 12-9-16,0 22 8 15,22 11 3-15,22-6 3 0,23-4 0 16,13-9 3 0,-5-17-7-16,1-4 4 0,-1-5 0 15,14-6-1-15,-22-28 5 16,0-8-4-16,-19-4 3 16,-21-5 8-16,-18-4-5 15,-9-6-6-15,0 8 0 16,0 4 7-16,0 15-1 15,-18 17-5-15,9 14 9 16,0 3-10-16,-13 16 0 16,-4 37-14-16,-1 18 14 15,-4 10-2-15,22 3 2 16,9-4 0-16,0-6-6 16,0-14 14-16,27-18-8 15,4-17 0-15,-5-19-7 0,14-6-4 16,9 0 7-16,9-31 4 15,-14-11 3-15,5-5 7 16,-9 8-10-16,-22 7 0 16,0 16 6-16,-18 7-8 15,0 9 2-15,13 0-4 16,-4 0-2-16,0 0-16 16,9 18 22-16,22-1 0 15,-5 0-22-15,5-8 13 16,9-4-19-16,-9-5 23 0,-4 0-6 15,4 0 18 1,-14-17-7-16,-17-12 6 0,13-8 2 16,-22 1-2-16,0 0-6 15,0 4 2-15,0 7 15 16,-22 12-13-16,-13 6 2 16,-5 7 1-16,13 0 1 15,-4 25-8-15,13 21 0 16,18 4 3-16,0 2-9 15,9-2 6-15,49-7 0 16,26-12-10-16,54-5-25 16,22-24-137-16,31-2-290 15</inkml:trace>
  <inkml:trace contextRef="#ctx0" brushRef="#br0" timeOffset="1443">2701 112 989 0,'0'0'158'16,"0"0"-38"-16,0 0-17 15,0 0-8-15,0 0-56 16,0 0 6-16,-58-78-45 15,58 106 7-15,0 26-7 16,22 23 0-16,-4 19 1 0,0 16 14 16,-9 22-7-16,-9 16-8 15,0 17 0-15,0 11 7 16,-9 1-11-16,-9-9 4 16,0-26 0-16,18-36-5 15,0-40-14-15,0-34-4 16,18-32-7-16,31-2 26 15,18-42 4-15,17-32 0 16,-8-25 2-16,-19-14 3 16,-35-9-2-16,-22 1-3 15,-31 4 0-15,-53 15-12 16,-32 18 12-16,-8 13-16 16,0 14 7-16,8 12 0 15,18 14 1-15,32 8 8 0,30 12-2 16,14 3 3-16,13 2-1 15,9 3 0-15,0 3-19 16,22 0 7-16,32-3-20 16,26-3 32-16,13-2 2 15,-4-7 7-15,-5 2-9 16,-17-6 0-16,-9 6 7 16,-18 2 2-16,-32 5-9 15,1 4 3-15,-9-1 30 16,0 3-19-16,0 0 6 15,0 0-14-15,0 0 0 16,9 0-12-16,13 28-7 0,5 15 13 16,13 8-2-16,5 5 5 15,12 0-3-15,1-2 0 16,0-5 5-16,-9-11-5 16,-23-6 0-16,-3-11 2 15,-15-11-13-15,-8-6 11 16,0-4 0-16,0 0-2 15,-31-9 11-15,-13-13-5 16,-5-7-4-16,9 7-5 16,22 1-2-16,9 1 7 15,9 4-2-15,0-9-7 16,27-4-6-16,31-2 15 16,-9-3-2-16,0 9 6 0,-23 2-8 15,5 5 4-15,-13 4 0 16,-9 0-4-16,-9 3 12 15,9 3-8-15,-9 2 0 16,0 0 5-16,0 6 1 16,0 0-6-16,0 0 0 15,0 0-5-15,-9 0-8 16,0 20 11-16,0 17-6 16,0 8 16-16,9 0-11 15,0-2 3-15,18-9 0 16,22-8-10-16,-4-12 10 15,21-12 0-15,-8-2 0 0,18-6 10 16,-9-21-7 0,-10-8-3-16,-12-1 8 0,-5-4-2 15,-13-3-6-15,-18 4 0 16,0-1 13-16,0 7-3 16,0 7-2-16,-18 6-5 15,-13 14 9-15,-5 6-19 16,5 0 7-16,5 11 0 15,-5 24-8-15,22 6 9 16,0 2-1-16,9 0 0 16,0-6-4-16,27-9-5 15,4-8 6-15,17-11 3 16,1-4-9-16,-13-5 14 16,4 0-5-16,-13 0 0 15,-5 0 9-15,-13 0-15 0,-9 0 6 16,9 15-1-16,-9 12-12 15,8 8 12-15,-8 12 1 16,0 11 0-16,0 3 7 16,0 2-7-16,0-3 0 15,-8-4 4-15,-1-2-10 16,9-3 6-16,-9-9 0 16,9-8-3-16,0-17 9 15,0-11-6-15,0-6 8 16,0-9-5-16,18-36 54 0,17-18-40 15,36-16 7 1,-4-6 5-16,-1-3-20 0,1 5-4 16,0 13-5-16,-27 20 10 15,-14 19-8-15,-26 14-2 16,0 14 0-16,0 3-7 16,0 0-4-16,0 8-69 15,0 27-94-15,-17 5-74 16,8 3-327-16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3:44.5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418 778 493 0,'0'0'282'0,"0"0"-156"16,0 0 35-16,0 0-47 16,-102-143-29-16,62 131-18 15,-9 12-49-15,4 0 1 16,-4 12-19-16,1 24 3 16,17 12-6-16,13 1 3 15,18 4 0-15,0 1-2 16,49-9 2-16,8-8 0 15,10-15 0-15,-9-12 9 16,-9-10-12-16,-14 0 3 16,-4-12 0-16,-13-19 9 15,-9-9-2-15,-9-6-7 16,0 5 0-16,0 4 8 16,-27 5-15-16,-22 13 7 15,-8 10-7-15,-10 6-2 0,0 3-2 16,1 0 11-16,17 20 0 15,22 9 1-15,27 7-9 16,0 1 4-16,45-1-17 16,35-7 8-16,13-6-3 15,14-18 16-15,-23-5-1 16,-17 0 8-16,-1-25-4 16,-17-18 1-16,-9-9-3 15,-13-15 24-15,-18-3-5 16,-9-7 14-16,0 7 16 15,0 7-21-15,-27 15 11 16,0 17-2-16,5 17-24 0,13 11 20 16,0 3-34-16,0 14-7 15,-22 45 2-15,22 32 9 16,-8 28-4-16,17 17 0 16,0 17 6-16,0 14-10 15,0 23 4-15,0 11 0 16,0 11-4-16,0-14 4 15,0-36-3-15,26-55-24 16,14-53-24-16,9-51 48 16,27-10 5-16,8-57-2 15,14-21 25-15,-23-17-20 16,-26-5 20-16,-22 2-17 16,-27 9 2-16,-9 13-11 15,-49 21 1-15,-8 24-31 0,-1 10-31 16,9 24-108-16,23-2-141 15,12 0-198-15</inkml:trace>
  <inkml:trace contextRef="#ctx0" brushRef="#br0" timeOffset="4327">1857 835 715 0,'0'0'198'0,"0"0"-67"15,0 0 0-15,0 0-29 16,-49-155-54-16,9 129 6 15,14 13-42-15,-14 7-7 16,4 6-5-16,-13 0 1 16,9 16-1-16,-17 24 0 15,21 8 2-15,-4 6-8 16,31 0 6-16,9-4 0 16,9-7-9-16,31-6 6 15,5-14 1-15,3-15-2 0,1-8 3 16,-9 0-3-16,-4-8 6 15,-5-19-2-15,-13 0 7 16,-1-4 4-16,-3 8-11 16,-14 3 10-16,0 7-8 15,0 10 23-15,0-1-19 16,0 4-5-16,0 0-1 16,0 12-23-16,0 25 23 15,9 2 0-15,17 0 6 16,14-7-6-16,27-13 0 15,0-10 1-15,-10-9 0 16,1 0 3-16,-9-5-4 0,-5-29 10 16,-4-11-2-16,0-15-3 15,-13-8-5-15,-9-12 5 16,-18-7-4-16,0 2-1 16,0 9 0-16,-18 13 33 15,-22 18-28-15,4 20 18 16,-3 10-10-16,12 12-4 15,-4 3-18-15,4 12 7 16,-4 36 2-16,13 18-9 16,9 7 12-16,9 11-3 15,9 4 0-15,58-3 6 16,22-12-11-16,13-12 5 16,13-20 0-16,-8-18-4 0,-14-14 7 15,-13-9-3-15,-22 0 0 16,-14-9 12-16,-12-16-11 15,-15-6-1-15,-17-6 1 16,0 3 12-16,0 0-8 16,0 8-5-16,-17 10 33 15,-6 5-25-15,14 7 19 16,1 4-27-16,-1 6-1 16,-9 31-7-16,9 22 8 15,-13 12 0-15,22 8-4 16,0 1 12-16,0-1-8 15,0-8 0-15,0-5 6 0,0-2-10 16,9-8 4-16,4-7 0 16,-4-16-6-16,-9-9 10 15,9-13-4-15,-9-9 0 16,0-2 9-16,0 0 0 16,0 0-8-16,0 0 7 15,0 0 42-15,0-11-42 16,0-6 3-16,-18 3-11 15,5 0 10-15,4 0-9 16,0 8-1-16,9-1 0 16,0 2-6-16,0 5 7 15,0 0-1-15,0 0 0 16,0 0-3-16,0 0 3 16,0 0 0-16,0 0-4 15,0 0-7-15,0 0 11 0,0 0 0 16,0 0-3-16,0 0 13 15,0 0-10-15,0 0 0 16,0 0 4-16,0 0-6 16,0 0 2-16,0 0 0 15,0 0-1-15,0 0 8 16,0-5-7-16,0-9 0 16,0-12 11-16,0-5-17 15,0-12 6-15,0-4 0 16,0-10-5-16,18-12 10 15,-5-6-5-15,5-2 0 16,0-2 8-16,-10 8-13 0,1 12 5 16,5 11 0-16,-14 16-8 15,0 13 8-15,9 13 0 16,-9 3 0-16,8 3-23 16,19 0 2-16,4 0-15 15,18 0 24-15,-4 21 4 16,-5 4 0-16,-9 3-6 15,-5 6 13-15,-8 6-25 16,-18-1 20-16,0 4-7 16,0-4-22-16,-27-5 29 15,-21-9-14-15,-1-4-4 16,13-11 24-16,5-4-30 16,22-6 27-16,9 0-1 0,0 0 8 15,0 0-15 1,0 0 11-16,0 0-13 0,31-16 9 15,5-2-8-15,13-1 12 16,-9-1 0-16,13-3 7 16,5 1-9-16,-1-7 2 15,1-5 0-15,0-2 1 16,-9-10 4-16,-23-5-5 16,-3-4 13-16,-23-6-5 15,0-4 33-15,0 5-14 16,-40 4-11-16,4 10 13 15,-4 13-18-15,9 12 8 0,13 11 4 16,9 4-17-16,1 6-1 16,8 0-5-16,-9 23-20 15,-14 28 17-15,23 22 3 16,0 3 0-16,0 1-5 16,32-9 12-16,-6-12-7 15,14-8 0-15,-22-14 6 16,4-11-13-16,-13-11 7 15,0-11 0-15,0-1-9 16,0 0 7-16,0 0 2 16,13-5 0-16,4-11 12 15,6-1-13-15,-15 5 1 16,1 4 0-16,13 2-10 0,-13 6 10 16,0 0-3-1,4 0 2-15,5 0-3 0,-1 12 2 16,5 4 2-16,-4-5 0 15,4 1-5-15,-4 0 5 16,4-11 0-16,4-1-3 16,14 0 12-16,-9 0-9 15,9-18 0-15,-4-14 5 16,12 1-5-16,-8-2 0 16,0 1 0-16,-9 9-3 15,-13 8 11-15,-9 5-8 16,-10 7 0-16,15 3-4 15,-6 0-6-15,1 13 6 16,4 12 4-16,-4 5-12 0,-9-2 8 16,9-2 3-16,-5-6-5 15,5-8-12-15,-18-7 15 16,0-3 3-16,0-2 0 16,0 0 8-16,0 0-3 15,0-16-2-15,0-10-3 16,-9 3 6-16,-22 0-10 15,-5 6 4-15,-4 6-2 16,-8 8-7-16,3 3 0 16,-4 0 9-16,0 21-5 15,23 12 2-15,-5 10 3 16,31-3 0-16,0-4 0 16,0-4-9-16,31-13 9 15,4-7 0-15,5-12-11 0,-4 0 17 16,-5 0-6-16,4-6 0 15,-12-11 8-15,-6-3-7 16,1 0-1-16,-18 6 0 16,13 3-2-16,-13 5 4 15,0 6-2-15,0 0 0 16,9 0-14-16,0 3 10 16,0 17 0-16,9 6 4 15,4-4-9-15,5-3 1 16,13-4-1-16,-5-7 9 15,14-8-4-15,0 0 3 0,0-8 1 16,-14-23 0 0,5-12 15-16,-13-5-12 0,-27-9 24 15,0-5 15-15,0-3-25 16,-9 0 15-16,-17 3-14 16,-23 8-13-16,22 14 21 15,-13 15-20-15,22 13-4 16,5 12-2-16,4 0-3 15,0 12 2-15,-9 33-8 16,10 20 9-16,-1 12-7 16,9 2 7-16,0 1 0 15,0-9-3-15,9-10 8 16,8-15-5-16,-8-15 0 0,0-14-3 16,-9-11-7-1,0-6 8-15,9 0 2 0,4 0 11 16,-4-18-5-16,9-11-6 15,0-1 0-15,13-1 8 16,-5 8-13-16,6 6 5 16,-15 11 0-16,1 6-10 15,13 0 3-15,-13 6 4 16,0 19 0-16,4 10-1 16,-13-4 3-16,-9 0 1 15,0-5-18-15,0-1 17 16,0-5-22-16,-31-6-10 15,-14-3 20-15,-4-8-20 16,1-3 18-16,-1 0 5 0,13 0 1 16,-4-12-1-16,31-2 10 15,0 6 0-15,9-1-1 16,0 7 1-16,0 2 0 16,9 0-4-16,18 0 2 15,22 0-3-15,0 0 5 16,8 0 0-16,10 0-3 15,0 0 9-15,-1 0-6 16,-8-12 0-16,-18-8 5 16,-13-2 2-16,4-6-7 15,-22-6 1-15,0-3 32 16,-9 1-18-16,0 1 5 16,0 4 3-16,-9 8-22 15,-22 6 17-15,22 7-18 0,0 6 3 16,0 4-16-16,0 0 7 15,0 6 6-15,-13 22-11 16,22 3 12-16,0 3-1 16,0-2 0-16,0-5 2 15,9-1-5-15,22-9 3 16,-13-2 0-16,4-7-4 16,5-5 13-16,-10 0-9 15,-8-3 3-15,5 0 6 16,3 0 1-16,-8-3-9 15,-9-8 0-15,9-1 20 0,-9 1-17 16,0 5 11 0,9 0-2-16,-9 6-10 0,0 0 5 15,0 0-8-15,0 0 0 16,0 0-7-16,0 0 5 16,0 0 2-16,0 0-2 15,0 0 7-15,0 0-6 16,0 0 1-16,0 0 0 15,0 0-10-15,0 0 10 16,0 0 0-16,0 0-1 16,0 0 6-16,0 0-5 15,0 0 0-15,0 0 3 16,0 0-11-16,0 0 8 0,0 0 0 16,0 0-5-1,0 0 3-15,0 0 2 0,0 0 0 16,0 0 1-16,0 0-5 15,0 0 4-15,0 0 0 16,0 0-6-16,0 0 13 16,0 0-7-16,0 0 0 15,0 0 9-15,0 0-12 16,0 0 3-16,0 0 0 16,0 0-6-16,0 0 8 15,0 0-2-15,0 0 0 16,0 0 9-16,0 0-13 15,0 0 4-15,0 0 0 16,0 0-4-16,0 0 4 0,0 0 0 16,0 0-4-16,0 0 11 15,0 0-7-15,0 0 0 16,0 0 1-16,0 0-12 16,0 0 11-16,0 0 0 15,0 0-2-15,0 0 7 16,0 0-5-16,0 0 0 15,0 0 6-15,0 0-11 16,0 0 5-16,0 0 0 16,0 0-9-16,0 0 14 15,0 0-5-15,0-5 0 16,13-4 7-16,-4-8-8 16,18-8 1-16,-5-9 0 0,-4-6-1 15,-9-5 6-15,0-9-5 16,0 0 0-16,-9 0 8 15,0 6-10-15,0 3 2 16,0 8 0-16,0 13 1 16,0 3 4-16,0 12-5 15,0 7 0-15,0 2 8 16,0 0-18-16,0 2 10 16,0 38-16-16,0 17 8 15,0 8 8-15,22 3 0 16,-13-3 0-16,8-9 5 15,1-5-5-15,4-8 0 0,-4-12 5 16,0-9-19 0,4-7 12-16,-4-7-17 0,-9-8 7 15,9 0-36-15,-5 0 24 16,-4 0-8-16,-9-19-20 16,0-12 18-16,-31-4-19 15,-18 1 1-15,4 3 30 16,-3 6-2-16,16 8 24 15,15 7 0-15,-1 3 7 16,9 1-10-16,9 3 3 16,0 3 0-16,0-2-4 15,0-2 4-15,36-1 0 16,30-4 3-16,1-5 5 16,22 0-1-16,-5-3-7 15,-17 0 3-15,-1 1 22 0,-17-2-2 16,-9 4 4-16,-31 0 20 15,0 3-23-15,-9-1 19 16,0 1-12-16,0 3-30 16,-9 4 11-16,0 2-12 15,-9 2-10-15,-4 0 5 16,4 16 1-16,1 19 4 16,17 2 0-16,0 6 8 15,26 2-16-15,32 2 8 16,9 2 0-16,-1-10-1 0,-17-1 4 15,-9-11-3 1,-22-11 0-16,-18-3-4 0,0-11 1 16,-18-2-41-16,-53 0-19 15,-22 0 21-15,-14-15-71 16,14 2-15-16,13 1-89 16,36 1-266-16</inkml:trace>
  <inkml:trace contextRef="#ctx0" brushRef="#br0" timeOffset="4956">6522 635 715 0,'0'0'171'0,"0"0"-25"16,0 0 4-16,0 0-42 16,0 0-47-16,0 0-13 15,0-57-48-15,0 57-5 16,0 17 2-16,0 17-2 16,0 8 5-16,0 1 0 15,18 2 8-15,-9-5-6 16,22-7-2-16,-4-6 0 15,13-14-6-15,4-8 10 0,5-5-4 16,9-2 10-16,-9-26-2 16,-1-5 0-16,-21-8-8 15,4-1 6-15,-13 2 1 16,-9 9-7-16,-9 8 0 16,0 9 2-16,0 11 4 15,0 1-6-15,0 2 0 16,0 0-24-16,0 0 20 15,0 19-5-15,0 7 9 16,9-1-3-16,-9-2 8 16,9-6-5-16,13-6 0 15,-22-3 6-15,9-5-13 16,0-3 7-16,8 0 0 16,14-3 4-16,-4-16-2 0,4-4-2 15,-4 4 0-15,4 4 11 16,-13 1-16-16,8 8 5 15,5 6-3-15,-4 0-5 16,4 0 3-16,-4 23 5 16,4 5-2-16,-4 3-21 15,-5-3-26-15,-4-1-68 16,-1-14-56-16,-17 1-17 16,0-14-136-16</inkml:trace>
  <inkml:trace contextRef="#ctx0" brushRef="#br0" timeOffset="5223">6616 292 129 0,'0'0'415'16,"0"0"-270"-16,0 0-14 16,0 0-38-16,0 0-35 15,0 0-40-15,-152-62-16 16,152 79 11-16,9 6-12 15,27-4 22-15,4-2-16 16,9-8 2-16,-23-9 11 16,6 0-16-16,-15 0 21 15,-17-12 21-15,9-11-30 16,-9-1 17-16,0 1-33 16,-18 5-8-16,-22 10-6 0,14 4-162 15,8 4-353-15</inkml:trace>
  <inkml:trace contextRef="#ctx0" brushRef="#br0" timeOffset="5814">7966 248 581 0,'0'0'394'0,"0"0"-254"0,0 0-4 16,0 0-46-16,0 0-13 16,0 0-54-16,18-123-23 15,-5 165-2-15,14 18-4 16,4 19 6-16,-13 6 4 15,8 3 6-15,-3-4-9 16,-6-6-1-16,-8-17 5 16,0-13-8-16,-9-16 3 15,0-21 0-15,0-5-1 16,0-6 12-16,0 0-4 16,0-15 4-16,0-19-1 15,0-8-7-15,0-1-3 0,9 1 0 16,4 5-6-16,-4 14 11 15,9 9-5-15,-9 9 0 16,9 5-23-16,22 0 22 16,0 11-14-16,4 20 5 15,-4 9 2-15,0 2-6 16,-13-5 7-16,-18-3 1 16,4-3-18-16,-13-8 12 15,0-1-30-15,-49-5-32 16,-31-2 19-16,-4-10-56 15,8-1 30-15,10-4 21 16,34 0-8-16,32 0 22 0,0 0-2 16,9-9-56-16,49-3-29 15,31-4-7-15,-5-4-98 16</inkml:trace>
  <inkml:trace contextRef="#ctx0" brushRef="#br0" timeOffset="6126">8597 697 154 0,'0'0'169'16,"0"0"-27"-16,0 0-12 15,0 0-1-15,0 0-43 16,0 0 9-16,49-104-19 16,-49 104-37-16,0 0-5 15,0 0-34-15,0 12-15 16,0 15 8-16,0 13 10 16,0 0-3-16,0-1 0 0,0-1 10 15,31-12-3-15,27-10-3 16,-5-8-4-16,5-8 19 15,-9 0-18-15,0-3 7 16,-23-22 20-16,-12-7 6 16,-14-7 19-16,0-4-19 15,-14 1-22-15,-30 3-11 16,-14 5-1-16,0 11-4 16,9 12-5-16,9 11-51 15,5 0-59-15,13 2-43 16,4 27-58-16,18-7-181 15</inkml:trace>
  <inkml:trace contextRef="#ctx0" brushRef="#br0" timeOffset="6818">9223 306 677 0,'0'0'216'0,"0"0"-51"16,0 0-6-16,0 0-53 15,0 0-52-15,0 0-12 16,-40-76-42-16,40 106-9 16,0 27 5-16,0 14 8 15,18 11 2-15,-9 3-6 16,13 5 0-16,-4-2 0 16,0-15 0-16,4-15 0 15,-4-21-1-15,-9-18 3 0,9-13-5 16,-5-6-8-16,-13-3 7 15,0-34-9-15,0-11 6 16,0-6-12-16,-13 3 11 16,-32 6-31-16,-4 11 31 15,9 11 6-15,22 12 1 16,1 9-14-16,3 2 14 16,5 0-8-16,9 0-3 15,0 0 6-15,0 11 6 16,23-3-4-16,21 0 8 0,14-2-3 15,0-6-1 1,-1 0 0-16,10 0 4 0,-9-6 2 16,-9-13-6-16,-23-7 5 15,-3-2 2-15,-15-6 6 16,-8 3 6-16,0 0 7 16,0 5 23-16,-8 12-33 15,-15 7 0-15,23 7-14 16,-9 0-2-16,1 13 0 15,-1 24-7-15,0 8 14 16,9 6-10-16,0 0 3 16,0-3 0-16,26-8-5 15,14-11 12-15,-22-11-7 16,4-9 0-16,-22-9 5 16,9 0-10-16,0 0 6 0,0 0-1 15,0-2 4-15,0-10 2 16,0 3-6-16,13 7 0 15,5 2-3-15,4 0-5 16,-5 0 8-16,14 0 0 16,-4 16-11-16,4 7 7 15,18-1-17-15,-10 2-63 16,10-7-73-16,-13-8-175 16</inkml:trace>
  <inkml:trace contextRef="#ctx0" brushRef="#br0" timeOffset="7774">10876 185 613 0,'0'0'242'15,"0"0"-67"-15,0 0-37 16,0 0-33-16,0 0-94 15,0 0-8-15,-124 95 28 16,115-13-23-16,0 3 25 16,9 0-27-16,0-2-5 15,0-7 10-15,0-11-5 16,18-11-6-16,4-14 0 0,-13-15 7 16,0-11-6-1,0-8-1-15,-9-6-11 0,0 0 5 16,0-23-3-16,0-17-18 15,-27-14 14-15,-40 1-25 16,-13-1 21-16,14 12 0 16,-1 5 9-16,18 15 3 15,23 7 5-15,17 7 0 16,0 8 0-16,9 0-3 16,0 0-3-16,35 2-12 15,23 19 18-15,31-5 2 16,-5-7-2-16,1-6 0 15,-5-3 10-15,-14 0 1 16,-8-3-10-16,-13-20 13 0,-5-5-9 16,-9-4 42-1,-14-1-6-15,-8-2-1 0,-9 2 13 16,0 7-35-16,0 9 15 16,0 9-9-16,0 8-19 15,0 0-10-15,-9 0 3 16,-8 25-5-16,3 20-1 15,5 12 8-15,9 3 0 16,0-7 0-16,0-4 8 16,23-10-7-16,-6-8-1 15,1-11 0-15,0-9-7 16,-5-5 7-16,5-6 0 16,0 0 3-16,13 0 8 0,4-9-9 15,-3-13-2 1,3-1 5-16,-4 1-10 0,-4 2 5 15,-14 9 0-15,5 5-4 16,-18 4 4-16,9 2-1 16,-9 0-1-16,9 0-18 15,0 16 12-15,13-2 6 16,-13 3 2-16,8-3-5 16,15-2 8-16,-6-4-3 15,23-5 0-15,0-3 7 16,-5 0-6-16,-4-3-1 15,0-19 0-15,-13-7 4 0,-9-5 0 16,-5 3-4-16,-13 0 1 16,0 3 12-1,0 5-10-15,-31 9-3 0,13 8-2 16,-13 6-8-16,13 0 3 16,-8 31 7-16,26 15-9 15,0 2 13-15,0 0-4 16,35 0 0-16,23-9-1 15,9-7-9-15,-1-7-41 16,14-8-105-16,-13-17-159 16</inkml:trace>
  <inkml:trace contextRef="#ctx0" brushRef="#br0" timeOffset="8588">12151 677 463 0,'0'0'161'0,"0"0"-23"16,0 0-54-16,0 0-38 15,0 0 26-15,0 0-43 16,116-91 15-16,-67 68-11 16,-14-2-16-16,5-3 34 15,-9-3-11-15,-4 2-6 16,-9 4 8-16,-9 3-40 15,-9 2 21-15,0 5-1 0,0 1-20 16,0 6 4-16,-18-1-6 16,0 9-8-16,0 0 4 15,-4 0-5-15,4 9 9 16,9 11 0-16,0 5 1 16,9 0-10-16,0 3 9 15,18 4 0-15,22 2-6 16,14 3 10-16,-6-1-4 15,10-1 0-15,-18-4 4 16,-13-6-6-16,-5-5 2 16,-13-9 0-16,-9-5-8 15,0-3 5-15,-31-3-29 16,-27 0-47-16,-26 0-75 0,8-3-62 16,18-17-43-1,27 3-192-15</inkml:trace>
  <inkml:trace contextRef="#ctx0" brushRef="#br0" timeOffset="10263">12773 182 426 0,'0'0'164'0,"0"0"-7"16,0 0-32-16,0 0 4 16,0 0-24-16,0 0-45 15,31-125-5-15,-31 125-43 16,0 0-7-16,0 14-10 15,0 29 6-15,0 13-1 16,0 9 8-16,0 9-3 0,0 0 4 16,0-7-9-16,18-1 0 15,0-15 2-15,22-12 0 16,-22-14-2-16,4-13 2 16,-13-6 5-16,-9-6-7 15,0 0 8-15,0-6-7 16,0-22-2-16,-31-6-4 15,-5-3 2-15,-22 0-5 16,18 4 8-16,-9 6 0 16,14 5 0-16,13 10 6 15,13 4-4-15,9 6-2 16,0 2 0-16,0 0-2 16,9-4-3-16,31 4 5 15,0-2-1-15,17-2 8 0,1 2-9 16,-13-1 2-16,3 3 0 15,-8 0-4-15,5 0 6 16,-14 0-2-16,-4 0 0 16,-5 0 4-16,-4 5-12 15,-9 13 8-15,13 5 0 16,-13 5-8-16,8 2 7 16,-8 8 1-16,-9 2 0 15,9-6 8-15,-9-1-8 16,0-7 0-16,0-9 0 15,0-3-6-15,0-8 6 16,0-6 0-16,-9 0 0 16,-8 0 2-16,-1-14 12 0,4-12-9 15,6-3 2-15,8-4-3 16,0-4-4-16,22 0 0 16,13 3-2-16,5 9 7 15,-13 7-5-15,4 10 0 16,-4 5 0-16,-10 3-10 15,15 0 10-15,-15 0-4 16,6 3-3-16,-6 11 4 16,1 0 3-16,-9 0 0 15,0-3 1-15,4 1-6 16,-13-4 5-16,0-4 0 16,0-3-5-16,0-1 9 15,0 0-4-15,0 0 5 0,9 0-1 16,0 0 8-16,9 0-12 15,13-10 6-15,-5-5-8 16,14-1 2-16,-13 5 0 16,4-1-1-16,-22 6 6 15,0 3-5-15,-9 3 0 16,9 0-13-16,-9 0 11 16,9 3-12-16,4 12 11 15,-4-1-6-15,0 0 2 16,0-5 6-16,-9-1-3 15,9-3-19-15,-9-1 23 16,9-4-12-16,-1 0 12 0,6 0-4 16,12 0 11-16,-8 0-7 15,4 0 0-15,5 0 6 16,-9 0-9-16,13 0 3 16,-4 0 0-16,13 0-7 15,-9 0 13-15,-5 0-6 16,-8 0 0-16,4 0 3 15,5 0-3-15,-9 0 0 16,4-9 0-16,-4 1 1 16,-9-4 5-16,-1-5-6 15,-8 0 14-15,0-2-13 16,0 1 14-16,-17 1 0 16,-10 3-14-16,-4 5 11 15,13 9-12-15,-4 0-1 0,4 0-7 16,9 0 2-16,0 9 6 15,9 9-1-15,0-8 3 16,0 6-8-16,0-3 6 16,0-2 0-16,0 6-3 15,0 0 9-15,0 12-6 16,9 4 0-16,-9 13 6 16,0 13-12-16,0 12 6 15,0 10 0-15,0 8 0 16,0 5 7-16,0-7-7 15,-17-2 6-15,8-15-1 0,-5-7 6 16,14-12-8-16,-9-17 0 16,9-14 17-16,-8-12-17 15,8-8 16-15,-9 0 23 16,-31 0 12-16,4-34 11 16,-22-14-58-16,1-8-2 15,8-9-5-15,22-1 0 16,27-5 0-16,27-5-6 15,57-3-22-15,41-6 12 16,21 3-15-16,-4 2-27 16,-17 10 40-16,-19 1 4 15,-30 13 14-15,-27 5 1 16,-14 6 9-16,-12 8-10 16,-23 9 14-16,0 8-13 15,0 5 31-15,0 7-26 0,-9 6-4 16,-14 2-4-16,6 0-12 15,-10 6 14-15,-4 21 0 16,13 7-1-16,9 3-1 16,9 3 2-16,0-4 0 15,0 5-7-15,9-5 7 16,18-2 0-16,4-3-1 16,-22-5-17-16,0-7 14 15,-9-5-18-15,0-5-23 16,-18-3 2-16,-49-6-59 0,-22 0-37 15,-4 0-45 1,-14 0-192-16</inkml:trace>
  <inkml:trace contextRef="#ctx0" brushRef="#br0" timeOffset="10670">13169 57 332 0,'0'0'309'16,"0"0"-166"-16,0 0-20 0,0 0-10 15,0 0-36-15,0 0-53 16,9-48-24-16,-9 48-2 15,0 0-14-15,0 11 16 16,-9 1 12-16,9-4-7 16,0-4 2-16,0-4 5 15,0 0-3-15,0 0 46 16,9 0-15-16,8 1 13 16,23-1 26-16,-22 0-52 15,0 0 13-15,-5 0-6 16,-4-11-29-16,-9 0 23 15,0 0-28-15,0 5 2 0,0 0-6 16,-31 6-18-16,-18 0-94 16,-18 20-208-16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4:36.7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 1292 248 0,'0'0'195'0,"0"0"-50"16,0 0-51-16,0 0 1 15,0 0-21-15,0 0-35 0,0 0 33 16,-40-37-22 0,40 37-24-16,0 0 18 0,0-2-36 15,0 2 23-15,0-3 0 16,0 3-23-16,0 0 19 16,0 0-27-16,8-3 3 15,24 0-5-15,16 0 4 16,28-3-2-16,39 1 0 15,37-2 6-15,12 2-6 16,18-3 0-16,-22 3 0 16,13-2-5-16,-17 2 5 15,-14 2 0-15,0 0-2 16,-17 1 9-16,-1 2-7 0,0 0 0 16,14 0 6-1,31-5-10-15,35-2 4 0,36-7 0 16,0 3-2-16,9-2 9 15,-31 3-7-15,-27 7 0 16,-36 3 8-16,-22 0-14 16,-39 0 6-16,-5 0 0 15,-5 0-9-15,5 3 13 16,13-1-4-16,22-2 0 16,32 0 11-16,8 0-5 15,18 0-6-15,9 0 0 16,-8 0 8-16,-1 0-1 0,0 0-7 15,-13 0 2-15,22 3 9 16,4 2-8-16,14-5-3 16,40 0 8-16,9 0-6 15,21 0-2-15,19 0 0 16,-14-8-2-16,-4 3 7 16,-4-1-5-16,-27 1 0 15,-9 3 3-15,-18 2-8 16,-22 0 5-16,-9 0 0 15,-9 0-3-15,9 0 8 16,13 0-5-16,5 0 0 16,13 0 10-16,-4 0-17 15,-18 0 7-15,-9 0 0 16,-9 0-6-16,0 0 10 16,-9 0-4-16,18 0 0 15,0 0 7-15,5 0-10 0,4 0 3 16,9 0 0-16,4 0-6 15,-4 0 13 1,4 0-7-16,-4 0 0 0,13 0 5 16,-13 0-8-16,-9 0 3 15,-9 0 0-15,-9 0-7 16,0 0 7-16,9 0 0 16,13 0 0-16,5 0 6 15,13 0-6-15,-13 0 0 16,4 0 2-16,-22 0-7 15,1 0 5-15,-19 0 0 16,-4 0-2-16,4 0 8 0,9 0-6 16,9 0 0-16,9 0 8 15,4 0-17-15,-4 0 9 16,9 0 0-16,4 0-6 16,-4 0 11-16,4 0-5 15,-13 0 0-15,0 0 5 16,-9 0-9-16,14 0 4 15,-14-6 0-15,0 2-4 16,0 2 10-16,0-4-6 16,22-3 0-16,5 4 9 15,-18-4-15-15,13 3 6 16,-22 1 0-16,9 5-7 16,-9 0 9-16,0 0-2 15,5 0 0-15,-14-3 6 0,9 1-7 16,-9 2 1-16,-13-4 0 15,4 2-1-15,-9 2 1 16,-4 0 0-16,-4 0-4 16,17 0 11-16,0 0-7 15,9 0 0-15,-13-3 6 16,-4-3-13-16,-1 1 7 16,-13-1 0-16,14 0-9 15,-14 1 17-15,-5 1-8 16,-13 2 0-16,1-1 8 0,-10 3-15 15,1-3 7 1,-1-3 0-16,18 4-7 0,5-4 10 16,4 0-3-16,-5 2 0 15,-21 3 10-15,8 1-13 16,-31 0 3-16,14 0 0 16,-1 0-4-16,1 0 5 15,8 0-1-15,9 0 0 16,-8 0 8-16,8 0-11 15,-8 0 3-15,-10 0 0 16,-8 0-12-16,-10 1 14 16,-3 6-2-16,-5 2 0 15,-14 2 0-15,10 0-5 16,-10 4-13-16,-4-1-62 16,-13 0-17-16,-23-6-98 0,-35-8-121 15</inkml:trace>
  <inkml:trace contextRef="#ctx0" brushRef="#br0" timeOffset="3561">191 1294 283 0,'0'0'131'0,"0"0"-40"15,0 0 20-15,0 0-37 16,0 0-11-16,0 0-15 16,-18-18-31-16,18 18 20 15,0 0-10-15,0 0-10 16,0 7 26-16,0 19 4 0,-9 4 4 16,9 11 24-1,-9 7-39-15,9 6 18 0,0 11-18 16,0 3-25-16,0 2 28 15,0-4-31-15,0 1-4 16,9 1 15-16,9-4-9 16,0 0-7-16,4-5-3 15,-4-2 9-15,-10-6-10 16,1-3 1-16,13-11 0 16,-22-9-2-16,9-2 8 15,-9-4-6-15,0 3 0 16,0 4 7-16,0 10-7 15,0 4 0-15,-9 8 0 16,-13 3 6-16,5 0 1 0,8-4 2 16,-9-1-2-16,5-1 6 15,13-3-8-15,-9-3-5 16,9-2 0-16,0-8 0 16,0-4 1-16,0-9-1 15,0-2 0-15,0-3 9 16,0-1-9-16,0-6 0 15,0-4 3-15,0 0-7 16,0 0 4-16,0-3 0 16,0 0-1-16,0 0 10 15,0 0-9-15,0 0 0 16,0 0 12-16,0 0-17 16,0 0 5-16,0 0 0 0,0 0-5 15,0 0 11 1,0 0-6-16,0 0 0 0,0 0 10 15,0 0-17-15,0 0 7 16,0 0 0-16,9 0-11 16,22 0 13-16,17 0-2 15,19 0 0-15,18 0 11 16,21 0-17-16,10 0 6 16,8-9 0-16,9-5-8 15,1 0 8-15,-10 6 0 16,18-1-1-16,5 2 4 15,13 3-3-15,13 4 0 0,18-4 0 16,31 3-9-16,36-5 9 16,22-3 0-16,26-3-1 15,28-2 12-15,-19 3-11 16,-8 1 0-16,-36 0 5 16,-45 4-14-16,-21-2 9 15,-23 7 0-15,0-6-6 16,-13 7 12-16,35-6-6 15,5 3 0-15,31-3 8 16,17 1-13-16,1 0 5 16,-9-1 0-16,-9 0-1 15,-9 0 5-15,-22-2-4 16,-5 2 0-16,14-5 7 16,31-6-15-16,30 0 8 15,37-4 0-15,39 0-9 0,18 3 13 16,10-1-4-16,-1 5 0 15,-36-1 9-15,-22 4-8 16,-35 0-1-16,-40 6 0 16,-9 2-7-16,-9 3 9 15,4 0-2-15,14 0 0 16,22 0 10-16,-4 0-10 16,-9 3 0-16,-10 2 3 15,-17 3-2-15,-17-3-1 16,-23-1 0-16,-31-1-6 0,4-1 11 15,0 4-5 1,36-1 0-16,9 4 5 16,31-4-11-16,9 1 6 0,0-3 0 15,-18-3-4-15,-9 0 9 16,-22 0-5-16,-9 0 0 16,-18 0 11-16,18 0-12 15,18 0 1-15,13 0 0 16,18 0-8-16,-9 0 10 15,9 3-2-15,-22 8 0 16,13 1 8-16,-23-1-12 16,6-2 4-16,3 2 0 15,-3 3-7-15,12 3 8 16,5 0-1-16,18 6 2 16,22-4 8-16,4 7-10 0,5-3 0 15,-13-1 4-15,-9 1-16 16,-1 0 12-16,-8-7 0 15,-9 4-3-15,0-5 12 16,-9-5-9-16,9 5 0 16,0-3 4-16,0-2-9 15,0 2 5-15,-14-1 0 16,5-2-4-16,-22 0 8 16,-27-1-4-16,-9 1 0 15,-8-1 2-15,8 0-4 16,-4 0 2-16,4-2 0 15,0-3-8-15,1 0 12 0,-10 0-4 16,-13-3 0 0,-9 3 9-16,-17-3-12 0,-1 0 3 15,-8 0 0-15,-19 0-2 16,-3 0 2-16,3 0 0 16,10 0-1-16,4-3 9 15,18 3-8-15,4 0 0 16,0 0 3-16,-8 0-13 15,-10 0 10-15,-21 0 0 16,-5 0-3-16,-23 0 10 16,-17 0-7-16,-5 0 0 15,-4 0 4-15,9 0-11 16,18 0 7-16,8 0 0 16,23 0-8-16,18 0 15 15,-14 3-7-15,-4 2 0 0,-14-2 7 16,-8-3-11-16,-5 0 4 15,-27 0 0-15,-4 0-4 16,-13 0 9-16,-5 0-5 16,-13 0 0-16,0 0 8 15,9 0-8-15,4-5 0 16,-13 2 0-16,0 0-6 16,8-3 10-16,-17 3-4 15,0-3 0-15,0 0 10 16,9 2-8-16,-9-5-2 15,0 1 0-15,0-1 2 16,0-2 1-16,13-1-3 0,-13-2 1 16,9-5 10-16,-9-8-9 15,9-1-2-15,-9-11 7 16,9-1 2-16,-9-2-7 16,9-6 0-16,0 5 8 15,-9-2 1-15,0 0-8 16,13 2-2-16,-13 0 16 15,0-2-19-15,0-3 2 16,0 0 0-16,0-7 1 16,0-3 8-16,0-1-9 15,-13 5 0-15,-5 0 8 16,9 6 1-16,0 5-9 16,0 0 0-16,9 4 9 0,-13 0 0 15,13-1-9 1,0-2 3-16,0-4 9 0,-9 0-8 15,9 5-4-15,-9 4 0 16,9 9-1-16,0 1 4 16,0 5-3-16,0 3 0 15,-8-2 12-15,8 1-12 16,-9 1 0-16,9-3 3 16,-9-1 6-16,0 0-8 15,-4 0-1-15,4-2 7 16,9 2 6-16,-9 6-11 15,9 0 1-15,0 6 6 16,0 3 8-16,0-1-17 0,0 3 0 16,0-1 0-16,0 6 6 15,-9-5-6-15,9 0 0 16,0 4 11-16,0-1-16 16,0-4 5-16,0 5 0 15,0 2-9-15,0-5 14 16,-9-1-5-16,9-2 0 15,-9-1 9-15,9-2-15 16,-13 2 6-16,13 1 0 16,0-5-8-16,-9 3 9 15,0-1-1-15,9-4 0 16,-9 5-2-16,0-2-4 16,0 3 6-16,-4 4-5 15,13 2-11-15,0 0 11 0,0 3 5 16,0 0-8-16,0-3 7 15,0 1 1-15,0-7 0 16,0-2 4-16,-9 2-7 16,9 1 3-16,-9 2 0 15,9 0-5-15,-9 0 12 16,9 1-7-16,0-1 0 16,0 1 8-16,0 2-17 15,-9-3 9-15,1 4 0 16,-15-8-12-16,-34 2-20 15,-28 0-31-15,-66-1-29 16,-62 7-72-16,-45-7-93 0,-39-22-288 16</inkml:trace>
  <inkml:trace contextRef="#ctx0" brushRef="#br0" timeOffset="10672">919 507 491 0,'0'0'167'0,"0"0"-41"16,0 0-27-1,0 0 3-15,0 0-46 0,0 0-27 16,0 0-6-16,0-14-21 15,0 14 4-15,0 4-6 16,-18 23 0-16,-4 7 2 16,4 9-2-16,10-3 0 15,-1 2 1-15,9-1 4 16,0-2-5-16,0-6 0 16,0-7 7-16,26-10-11 15,23-7 7-15,-9-5-3 16,-4-4 28-16,13 0-27 15,-9-6 18-15,-23-19 27 16,15-7-4-16,-24-5 21 0,-8-5-18 16,0-9-12-16,0-3 11 15,-40 3-44-15,-8 9 5 16,12 13-5-16,-13 13-5 16,9 10-2-16,5 6 2 15,-5 0-9-15,13 22-4 16,5 20-113-16,22 10-72 15,0 2-109-15</inkml:trace>
  <inkml:trace contextRef="#ctx0" brushRef="#br0" timeOffset="11379">2003 1267 356 0,'0'0'261'16,"0"0"-110"-16,0 0-12 15,0 0-8-15,0 0-47 0,0 0 0 16,-66-26-39-16,66 26-24 15,0 14-1-15,0 23-19 16,0 22 15-16,0 15 9 16,0 20-11-16,0 13 10 15,0 15-16-15,0 20-4 16,0 16 16-16,0 13-20 16,0 6 36-16,26-10-10 15,5-6-18-15,-4-8 15 16,-9-14-18-16,13-20-3 15,-4-20 13-15,4-28-15 16,-22-20 0-16,8-23 0 16,-8-14 10-16,-9-8-7 0,0-6 4 15,0 0-5 1,0-38-4-16,0-20-3 0,0-22-85 16,14-8-49-16,3-8-180 15,-8 0-212-15</inkml:trace>
  <inkml:trace contextRef="#ctx0" brushRef="#br0" timeOffset="11818">3016 338 555 0,'0'0'159'0,"0"0"-80"16,0 0 5-16,0 0-32 16,0 0-25-16,0 0 15 15,0 97-24-15,0-41-4 16,0 6-10-16,0 7 3 15,0-2-5-15,0-2-2 16,0 1-13-16,9-10-68 16,4-8-188-16</inkml:trace>
  <inkml:trace contextRef="#ctx0" brushRef="#br0" timeOffset="12375">4540 1230 489 0,'0'0'228'16,"0"0"-89"-16,0 0 3 15,0 0-37-15,0 0-1 16,0 0-31-16,-115-119-39 16,115 119-7-16,-9 14-27 15,-9 37 0-15,-4 26 15 16,13 21-13-16,-9 15 17 16,0 18-10-16,5 8-3 0,-5 11 6 15,9 8-12 1,0 1 0-16,9-3-2 0,0-12 6 15,0-17-4-15,18-10 0 16,13-22 9-16,-13-15-7 16,0-26-2-16,-9-21 0 15,0-15-4-15,4-13 2 16,-13-5-18-16,0 0-14 16,0-17-82-16,0-37-96 15,0-19-197-15</inkml:trace>
  <inkml:trace contextRef="#ctx0" brushRef="#br0" timeOffset="12824">5104 507 449 0,'0'0'148'0,"0"0"-68"15,0 0-35-15,0 0 5 0,0 0-20 16,0 0-24-16,125-9 7 15,-116 27-12-15,0 5-1 16,4 2 0-16,-13 4-9 16,0 4 2-16,0 2-3 15,-31 1 10-15,-5 1 14 16,5-6-8-16,13-8-2 16,18-9 4-16,0-3-5 15,0-4-3-15,0-2 16 16,36-2-11-16,22-3 21 15,8 0-12-15,14 0-9 0,5 0-5 16,-10 0 0-16,-8 0-126 16,-18 0-213-16</inkml:trace>
  <inkml:trace contextRef="#ctx0" brushRef="#br0" timeOffset="13274">6446 1185 639 0,'0'0'174'16,"0"0"-58"-16,0 0-10 0,0 0 9 15,0 0-39-15,0 0-57 16,0 2-7-16,0 43-7 16,0 23-5-16,0 20 37 15,0 14-33-15,-9 14 21 16,0 12-11-16,-4 2-9 15,13 9 5-15,0-1-10 16,0-4 0-16,0-10-1 16,0-14 6-16,22-15-5 0,-4-25 0 15,13-16 7-15,-13-24-9 16,-9-15 2-16,0-9-13 16,-9-6 10-16,0 0-33 15,0 0-19-15,0-6-88 16,0-4-145-16,-18 0-446 15</inkml:trace>
  <inkml:trace contextRef="#ctx0" brushRef="#br0" timeOffset="13908">7117 443 383 0,'0'0'149'0,"0"0"-59"16,0 0-2-16,0 0-44 0,0 0-14 15,0 0-5-15,151-43-23 16,-120 43 20-16,5 0-17 16,-5 6 0-16,-13 8-3 15,4 3-2-15,-13-3 0 16,-9 3-1-16,0 0-18 15,0 9 0-15,-23 2 18 16,-12 0 1-16,-14-1-1 16,9-6 15-16,13-4-13 15,18-5 9-15,9-7-10 16,0-2 0-16,0 0-7 16,0-3 7-16,0 0 14 0,36 0-8 15,-5 3-5 1,18 0 12-16,-5 5-8 0,5 6-5 15,0 6 0-15,0 5 3 16,-22 4-5-16,4 2 2 16,-22 1 0-16,0-7-9 15,-9-5 8-15,0-7-6 16,-9 0 6-16,-31-8 1 16,-18 0 1-16,9 1 11 15,-4-4-10-15,4 4-4 16,27 3-62-16,-5 3-177 15,27 4-311-15</inkml:trace>
  <inkml:trace contextRef="#ctx0" brushRef="#br0" timeOffset="14498">8321 1223 211 0,'0'0'498'0,"0"0"-342"16,0 0-6-16,0 0-8 15,0 0-40-15,0 0-42 16,0-75-7-16,0 75-53 15,0 28 3-15,0 31-10 16,13 27 15-16,5 15 2 16,-9 12 4-16,0 9-11 0,0 8 11 15,-9 4-14-15,0-5 0 16,0 4 2-16,0-10 2 16,13-16-4-16,5-12 0 15,-9-20 8-15,8-16-9 16,6-19 1-16,-6-15 0 15,-8-10 1-15,0-9 5 16,-9-4-6-16,9-2 3 16,-9 0 6-16,0 0-1 15,13 0-8-15,-13 0-13 16,9-8-11-16,0-9-79 16,9-6-98-16,4-9-111 0,-4-4-485 15</inkml:trace>
  <inkml:trace contextRef="#ctx0" brushRef="#br0" timeOffset="15092">9156 528 212 0,'0'0'122'16,"0"0"6"-16,0 0-3 15,0 0-12-15,0 0 9 16,0 0-45-16,9-77 7 16,-9 72-3-16,0-1-39 15,0 6 14-15,0 0-22 16,0 0-34-16,0 0 0 16,0 20-32-16,0 18 32 0,0 15 7 15,0-3 2-15,0-2-9 16,31-8 0-16,-4-11-2 15,4-10-3-15,4-11 5 16,-3-3 0-16,-6-5 10 16,-8 0-5-16,13-5 2 15,-22-16-4-15,0-6 5 16,0-1 2-16,-9 0-7 16,0 2-3-16,0 4 40 15,0 8-14-15,0 8-7 16,0 2-19-16,0 4-13 15,0 4 7-15,0 33-6 16,0 14 12-16,0 6-9 0,13 10 4 16,5 7-35-16,9-4-88 15,4-2-158-15,-5-8-252 16</inkml:trace>
  <inkml:trace contextRef="#ctx0" brushRef="#br0" timeOffset="15593">10209 1119 901 0,'0'0'134'0,"0"0"8"16,0 0-36-16,0 0-54 16,0 0-25-16,0 0-26 15,0 29-1-15,0 30 20 16,0 17-13-16,0 15 22 16,31 8-16-16,-13 9-12 15,0 8 25-15,4 9-21 16,-13 7-5-16,18 1 0 15,-10-1 11-15,14-20-11 16,-4-20 0-16,4-17 2 0,-13-19-8 16,4-16 6-1,-4-12 0-15,-9-8 3 0,-9-6 2 16,9-3-5-16,-9 1 0 16,0 0 9-16,9-2-17 15,-9 5 8-15,8-7 0 16,-8 4-3-16,0-11 8 15,14-1-5-15,-14 0 0 16,0 0 11-16,9 0-26 16,8-9 8-16,15-27-72 15,-15-14-74-15,10-14-168 16,-18-19-509-16</inkml:trace>
  <inkml:trace contextRef="#ctx0" brushRef="#br0" timeOffset="16129">10898 333 548 0,'0'0'171'15,"0"0"-64"-15,0 0-1 16,0 0-32-16,0 0-14 16,0 0-15-16,-9-37-25 15,0 33 18-15,9 2-22 16,-9 2-11-16,0 0 2 15,0 0-4-15,-4 0-3 16,13 0 0-16,-9 11 8 16,9 6-10-16,0 8 2 15,0 6 0-15,0 5-2 16,40 5 10-16,18 5-8 16,0-1 7-16,8 3 3 15,-8 0-8-15,0-3-2 16,-9-2 3-16,-23-4-2 0,-8-4-1 15,-9-7 0-15,-9-11-1 16,0-6 0-16,0-2 1 16,-18-9 0-16,-31 0 0 15,-8 0 12-15,-1 0-12 16,13-18-68-16,-3-4-69 16,30-7-72-16,4-10-68 15,14-12-103-15</inkml:trace>
  <inkml:trace contextRef="#ctx0" brushRef="#br0" timeOffset="16309">11035 255 217 0,'0'0'253'15,"0"0"-96"-15,0 0 0 16,0 0-43-16,0 0-38 16,0 0-22-16,94-107-38 15,-36 107-7-15,8 0-6 16,1 0-3-16,8 9-13 15,-17 7 5-15,0 5-177 16,-27-5-255-16</inkml:trace>
  <inkml:trace contextRef="#ctx0" brushRef="#br0" timeOffset="17050">12422 1077 435 0,'0'0'218'0,"0"0"-73"0,0 0-5 15,0 0-45 1,0 0-10-16,0 0-14 0,-67-82-26 15,67 82 8-15,0 0-49 16,-9 6-2-16,9 33-4 16,0 20 4-16,0 18 1 15,0 14 14-15,0 13-17 16,0 7 18-16,0-1-18 16,0 4 2-16,0-4 2 15,0 3-4-15,0-5 0 16,0-4 1-16,0-13 9 15,0-16-10-15,0-6 0 0,0-10 4 16,0-8 4-16,0-4-2 16,0-14-6-16,-9-10 6 15,9-8 1-15,0-10-5 16,0-3 4-16,0-2-3 16,0 0 24-16,0 0-11 15,0 0-5-15,0-7 10 16,0-29-21-16,9-9-47 15,9-11-124-15,-18-6-168 16,9-12-518-16</inkml:trace>
  <inkml:trace contextRef="#ctx0" brushRef="#br0" timeOffset="17544">13381 262 506 0,'0'0'203'15,"0"0"-94"-15,0 0 2 0,0 0-13 16,0 0-57-16,0 0-18 16,0-34-23-16,-22 48 0 15,4 20 0-15,-8 8 5 16,-5 12-3-16,4 9 1 16,5 8 5-16,13 2-2 15,9-3-6-15,0 1 0 16,0-11-1-16,22-15 6 15,14-11-5-15,12-11 16 16,-8-13-16-16,-4-6 27 16,-5-4-16-16,-13 0 9 15,0 0 40-15,-10-23-7 16,-8-5-6-16,0-4-20 16,-8-1-22-16,-19 10-7 0,-4 6 2 15,-5 11-19-15,-4 6 17 16,0 0-99-16,14 29-86 15,8 8-44-15,9 8-278 16</inkml:trace>
  <inkml:trace contextRef="#ctx0" brushRef="#br0" timeOffset="18091">14701 1103 610 0,'0'0'238'0,"0"0"-77"16,0 0 6-16,0 0-46 16,0 0-33-16,0 0-18 15,-18-71-40-15,18 71 10 16,0 0-40-16,0 22 4 0,0 29 9 16,-9 25-11-1,9 15 22-15,0 14-8 0,-9 8-13 16,9 5 23-16,-13 5-25 15,-5-2-1-15,9 4 15 16,-9-3-6-16,5-2-9 16,4-14 0-16,0-12 7 15,1-18-3-15,8-20-4 16,0-13 0-16,0-15 1 16,0-13 5-16,0-10-6 15,0-1 0-15,0-4 9 16,0 0 3-16,0 0-5 15,0 0-3-15,0 0 11 16,8-15-12-16,10-16-6 0,22-18-33 16,-9-7-71-16,5-18-43 15,-5-10-167-15,4-16-380 16</inkml:trace>
  <inkml:trace contextRef="#ctx0" brushRef="#br0" timeOffset="18489">15403 363 732 0,'0'0'139'0,"0"0"-57"0,0 0 13 15,0 0-42-15,0 0-24 16,0 0 9-16,102-62-33 16,-62 62 7-16,-13 0 3 15,4 0-12-15,-22 0 16 16,-1 0-16-16,1 0 2 16,0 9-1-16,5 19 3 15,3 8-7-15,-17 18 33 16,9 6-18-16,-9 8 26 15,0 2-14-15,0 1-21 16,9-3 16-16,0-8-22 0,4-9 0 16,-4-12 11-16,0-5-9 15,0-11-4-15,0-12-32 16,0-2-99-16,0-9-145 16,-9 0-207-16</inkml:trace>
  <inkml:trace contextRef="#ctx0" brushRef="#br0" timeOffset="18666">15478 757 528 0,'0'0'160'16,"0"0"-106"-16,0 0 23 0,218-6 4 15,-138 6-55-15,13 0-19 16,-17 0-7-16,-18-1-39 15,-10-4-221-15</inkml:trace>
  <inkml:trace contextRef="#ctx0" brushRef="#br0" timeOffset="19292">17011 851 406 0,'0'0'135'0,"0"0"-34"15,0 0 7-15,0 0-36 16,0 0-17-16,0 0-35 16,58-55-16-16,-14 47 4 15,27 0-8-15,-4-1 0 16,8 1-10-16,10-4-10 15,4 1-248-15</inkml:trace>
  <inkml:trace contextRef="#ctx0" brushRef="#br0" timeOffset="19509">18179 683 267 0,'0'0'110'0,"0"0"-18"0,0 0 0 16,0 0-33-16,258 0-54 16,-182 0 0-16,-1 0-5 15,5 3-129-15,-13-3-234 16</inkml:trace>
  <inkml:trace contextRef="#ctx0" brushRef="#br0" timeOffset="19741">19326 732 141 0,'0'0'168'15,"0"0"-56"-15,0 0-13 16,0 0-8-16,0 0-57 16,271 8-7-16,-205-8-18 15,-8 2-5-15,9-2-8 16,-9 3-4-16,-1 2-138 16,1-1-148-16</inkml:trace>
  <inkml:trace contextRef="#ctx0" brushRef="#br0" timeOffset="19927">20352 800 95 0,'0'0'97'15,"0"0"-23"-15,0 0-2 16,222 0-31-16,-155 0-31 15,-1 0-10-15,-8-5-11 0,-9-2-204 16</inkml:trace>
  <inkml:trace contextRef="#ctx0" brushRef="#br0" timeOffset="20135">21414 695 30 0,'0'0'126'16,"0"0"-50"-16,0 0-27 16,240-6-26-16,-174 6-23 15,1 0-5-15,-9 0-159 0</inkml:trace>
  <inkml:trace contextRef="#ctx0" brushRef="#br0" timeOffset="23125">27087 964 645 0,'0'0'135'0,"0"0"-55"15,0 0 23-15,0 0-1 16,0 0-65-16,0 0-6 16,-13 14-9-16,-5 25-15 15,9 21 41-15,-8 11-15 0,-6 13-7 16,6 13 27-16,8 7-44 15,-9 4 27-15,18 4-8 16,-13 8-22-16,13 2 31 16,0 3-27-16,0-4-6 15,13-7 22-15,5-18-26 16,-9-14 14-16,-9-14-6 16,0-11 1-16,0-10 3 15,0-6-12-15,0-5 2 16,0-5 1-16,0-7 2 0,0 0-5 15,0-4 0 1,0-3 13-16,0-3-9 0,0-8-4 16,0-4 1-16,0-2-1 15,0 0 0-15,0 0 0 16,0 0 2-16,0 0 9 16,0 0-11-16,0 0 0 15,0 0 2-15,0 4-9 16,0 1 7-16,0 6 0 15,0 6-6-15,0 3 12 16,0 0-6-16,0 1 0 16,0-8 7-16,0-1-13 15,-9-7 6-15,9 0 0 16,0-1-3-16,0-2 8 16,0 2-5-16,0-2 0 0,0 1 7 15,0 0-11 1,0 2 4-16,0 0 0 0,0 3-4 15,0-3 6-15,0 3-2 16,0-3 0-16,0 7 7 16,0-1-10-16,0 3 3 15,0 1 0-15,0-2-7 16,0 2 9-16,0-1-2 16,0-2 0-16,0 2 6 15,0-6-7-15,0 3 1 16,0-3 0-16,0 1-3 15,0 3 3-15,0-1 0 0,0-2-4 16,0 1 10-16,0-1-6 16,0 0 0-16,-9-7 5 15,9 4-11-15,0-3 6 16,0-3 0-16,0 3-4 16,0 0 11-16,0-3-7 15,0 2 0-15,0-2 8 16,0 4-13-16,0-2 5 15,0 0 0-15,0 2-8 16,0-1 12-16,0-3-4 16,0 0 0-16,0 0 8 15,0 0-15-15,0 0 7 16,0 0-29-16,0 0-20 16,-9 0-100-16,-22 0-100 0,13-17-332 15</inkml:trace>
  <inkml:trace contextRef="#ctx0" brushRef="#br0" timeOffset="25892">27585 216 391 0,'0'0'186'16,"0"0"-62"-16,0 0-11 15,0 0-11-15,0 0-54 16,0 0 13-16,0 0-28 16,44-68-15-16,-13 62 11 15,-4 3-29-15,13 3 1 16,0 0-1-16,4 0 3 15,-4 6-3-15,0 17 0 16,-13-3-8-16,-9 6 4 16,-18 5-13-16,0 4-1 15,0 6 11-15,-18 4 14 16,-31-5-7-16,14-6 0 16,4-6 10-16,4-8-3 0,5-6-7 15,13-3 1 1,9-8 2-16,0 0 5 0,0 0-6 15,0-3-2-15,0 0 7 16,0 0 4-16,0 0-8 16,0 0-3-16,0 0 26 15,31 0-23-15,4 0 1 16,5-11-4-16,0 2-3 16,-13 4-1-16,4 1-95 15,-4-1-65-15,-1 2-32 16,-3-6-65-16</inkml:trace>
  <inkml:trace contextRef="#ctx0" brushRef="#br0" timeOffset="26859">28340 179 18 0,'0'0'68'0,"0"0"-29"16,0 0-1-16,0 0 30 0,0 0-10 16,0 0-26-16,0 0 2 15,0 0-8-15,0 0-1 16,0 0 11-16,0 0-5 16,0 0 9-16,0 0 8 15,0 0-9-15,0 0 12 16,0 0-9-16,0 0-5 15,0 0 19-15,0-2-22 16,0-2 5-16,0 2 1 16,0-3-33-16,0 2 22 15,0-1-5-15,0-1-13 16,0 2 17-16,0 0-14 16,0 0 2-16,0 3 14 0,0-3-23 15,0 3 9-15,0 0-16 16,0 0 2-16,0 0-6 15,0 0-6-15,0 0 10 16,0 0-3-16,0 0 6 16,0 0 0-16,-9 3-3 15,0 3 8-15,9 0-8 16,-13 0 0-16,13 2 0 16,0 0-2-16,0 4 5 15,0 2-3-15,0 0 0 16,0 4 7-16,0-2-8 15,0 1 1-15,31 5 0 0,-13 1 2 16,22 5 4-16,-13 1-6 16,13-1 0-16,-14 3 8 15,-4-2-10 1,-13-1 2-16,0 0-3 0,-9 0-6 16,0-3 7-16,0-4 2 15,0-1 0-15,0-6 4 16,0-3-5-16,-18-5 1 15,-13-3 0-15,5-3 11 16,-5 0-7-16,-5 0 0 16,5 0 1-16,-5-9-5 15,14-4-33-15,4-5-80 16,18-1-58-16,0-8-20 0,0-3-203 16</inkml:trace>
  <inkml:trace contextRef="#ctx0" brushRef="#br0" timeOffset="27047">28398 154 72 0,'0'0'293'0,"0"0"-144"16,0 0-25-16,0 0-30 16,0 0-53-16,249-94-18 15,-165 94-22-15,-4 0-1 16,-4 0 0-16,-28 8-11 0,-12 13-116 15,-27-1-239 1</inkml:trace>
  <inkml:trace contextRef="#ctx0" brushRef="#br0" timeOffset="109853">24861 1153 321 0,'0'0'239'0,"0"0"-45"16,0 0-55-16,0 0-4 16,0 0-6-16,0 0-55 15,0-79-9-15,0 79-18 16,0 0-44-16,0 0 19 0,0 0-22 16,-8 35 0-16,-1 21 2 15,-9 23 1-15,-4 16 7 16,4 15 2-16,-9 7-7 15,5 11 9-15,4 12-3 16,1 1-5-16,-6-3 12 16,14-8-18-16,1-16 3 15,8-21 7-15,0-14-1 16,0-17-9-16,0-13 0 16,0-10 9-16,0-5-9 15,0-10 0-15,0 0 0 16,0-4-4-16,0-3 18 15,0 0-14-15,0-6 4 16,0 1 4-16,0-7 3 0,0 1-11 16,0-3 0-1,0 2 1-15,0-1 4 0,0 4-5 16,0-2 0-16,0 2 9 16,0-3-10-16,0 4 1 15,0 2 0-15,0 4-6 16,0 1 10-16,0 4-4 15,0-5 0-15,8-4 10 16,-8-2-13-16,0-4 3 16,0-2 0-16,0 0-4 15,0-1 7-15,9 1-3 16,-9 6 0-16,0-7 7 0,14 4-10 16,-14 1 3-16,0-6 0 15,0-1-4-15,0 0 4 16,0 0 0-16,0 0-1 15,0 0 11-15,0 0-10 16,0 0 0-16,0 0-10 16,0 0 9-16,9 0-68 15,26 0-26-15,23-5-16 16,22-26-142-16,13-11-156 16</inkml:trace>
  <inkml:trace contextRef="#ctx0" brushRef="#br0" timeOffset="110521">25746 121 430 0,'0'0'172'15,"0"0"-65"-15,0 0 19 16,0 0-30-16,0 0-29 15,0 0 17-15,-58-55-41 0,58 52-14 16,18 3-19-16,22 0 1 16,8 0-16-16,-3 0 5 15,4 20 0-15,-18 6-10 16,-13 4 5-16,-18 10 5 16,0 3-2-16,-9 5-12 15,-31-3 10-15,-9-3 1 16,4-7 3-16,14-7-13 15,5-8 14-15,12-9-1 16,14-2 0-16,0-7 1 16,0-2-8-16,14 0-1 15,30 0 8-15,14 0 9 16,22 0-4-16,-5-16-4 0,10 1-1 16,-10 1 9-1,-4 0-20-15,-17 0-91 0,-5 3-151 16,-27-4-117-16</inkml:trace>
  <inkml:trace contextRef="#ctx0" brushRef="#br0" timeOffset="111013">26461 151 254 0,'0'0'228'0,"0"0"-71"15,0 0-18-15,0 0-23 0,0 0-30 16,0 0 5-16,0-133-12 16,0 124-47-16,0 3 26 15,0 4-30-15,0 2-18 16,0 0-10-16,0 0-9 16,0 14-3-16,0 21 5 15,-9 4 14-15,0 4-7 16,0-4 0-16,9-2 0 15,0-3-2-15,0-6 5 16,18-8-3 0,13-6 0-16,-4-8 10 0,4-6-4 15,4 0-6-15,-12 0 5 16,3-6 5-16,-8-14-2 0,-5-2-8 16,-4-1 10-1,0 6-5-15,-9 3 35 0,0 5-16 16,0 6-20-16,0 1 14 15,0 2-18-15,0 0-11 16,0 0 3-16,0 22-4 16,0 13 12-16,-9 6 0 15,0 10 3-15,-13 3-8 16,4 6 5-16,18 2-6 16,0 0-18-16,0 1-123 15,0-10-79-15,0-8-153 16</inkml:trace>
  <inkml:trace contextRef="#ctx0" brushRef="#br1" timeOffset="126747">1208 3412 909 0,'0'0'202'15,"0"0"-36"-15,0 0-52 16,0 0-24-16,0 0-54 16,0 0 0-16,-9-11-21 15,9 11-14-15,0 18 4 16,0 7 1-16,0 11-5 15,-13 7 12-15,4-1-8 16,-9 0-3-16,18 1-2 16,-9-5 8-16,0-11-9 15,9-9 1-15,0-11 0 0,0-3 2 16,0-4 5-16,0 0-5 16,0 0 11-16,0 0-6 15,0-29 23-15,0-13-28 16,0-14 0-16,18-18 0 15,0-12 1-15,13 4-3 16,-4 15 0-16,-5 24 4 16,-13 24-6-16,-9 13 2 15,0 6-1-15,0 0-3 16,18 0-17-16,8 25 5 16,5 18 14-16,9 8-13 15,-13 2 9-15,-9-3-7 16,4-1-10-16,-13-9 7 0,0-9-36 15,0-8-14-15,-9-9-30 16,0-6-83-16,0-8-63 16,8 0-6-16,-8 0 26 15,0 0-63-15,0-14 130 16,-17 3 141-16,-23 1 10 16,-18 0 4-16,-9 4 28 15,1 4 69-15,-10 2-42 16,27 0 36-16,14 0 35 15,13 0-11-15,22 0 29 16,0-3-70-16,8-6 16 16,24-5-26-16,16 0-27 0,19-3 17 15,0 6-24-15,8-3-28 16,32 0-2-16,8-2-11 16,1 3-150-16,-14 5-332 15</inkml:trace>
  <inkml:trace contextRef="#ctx0" brushRef="#br1" timeOffset="127505">3025 3220 690 0,'0'0'294'0,"0"0"-87"15,0 0-61-15,0 0-44 16,0 0-51-16,0 0-12 16,0-17-19-16,0 31-15 15,0 19-5-15,0 10 0 16,0 6 1-16,0 5 2 15,0-6-3-15,0 0 0 16,0-11 4-16,0-9 0 16,0-14-4-16,0-9 0 15,0-5 1-15,0 0 8 0,0 0 1 16,0-11 24-16,0-15 1 16,0-10-29-16,-9-10 11 15,-9-7-16-15,10-3 5 16,8-5-10-16,0 11 4 15,0 8 0-15,0 16-4 16,17 9-5-16,1 13-2 16,13 4-4-16,-4 0-18 15,13 12 21-15,-13 14-6 16,4 5-7-16,-5 0 11 16,-17 3-10-16,-9 0 12 15,0 0 5-15,0-3-8 0,-18-8 13 16,1-3-1-16,-14-12 3 15,22-5-1-15,9-3 4 16,0 0-3-16,0 0 8 16,0 0-8-16,0 0 6 15,0 0-6-15,22 0-1 16,5 0 0-16,30 0-2 16,-8 0 3-16,9 0 0 15,-23 20 2-15,14 5-7 16,-9 6 5-16,-22 6-4 15,-18 0 0-15,0-1 0 16,-9-4 4-16,-40-9 0 16,-8-11 0-16,-19-7 1 0,-13-5-1 15,14 0 5 1,8 0-10-16,9-12-4 0,9-11-47 16,49-16-67-16,0-18-126 15,89-13-320-15</inkml:trace>
  <inkml:trace contextRef="#ctx0" brushRef="#br1" timeOffset="128007">5851 3200 615 0,'0'0'232'0,"0"0"-45"16,0 0-17-16,0 0-54 16,0 0-30-16,0 0-37 15,-18-62-3-15,-9 54-17 0,-13 8-13 16,-9 0 0-16,-17 0-16 16,17 33 0-16,0 9-2 15,31 12 4-15,9 3-2 16,9-4 0-16,0-1 0 15,49-11-5-15,18-5 5 16,17-14 0-16,5-11 5 16,-13-11-3-16,-10 0 4 15,1 0-6-15,-9-14-7 16,-9-14 3-16,-14 0-50 16,-4 2-71-16,-31 6-102 15,0 6-255-15</inkml:trace>
  <inkml:trace contextRef="#ctx0" brushRef="#br1" timeOffset="128607">7837 3282 637 0,'0'0'323'0,"0"0"-145"16,0 0-26-16,0 0-62 0,0 0-26 16,0 0-34-16,0-40-13 15,0 40-16-15,0 0 3 16,0 26-4-16,0 16 2 15,9 14 1-15,-9 10 21 16,8 0-15-16,1-7-5 16,0-9-4-16,0-18 6 15,0-13-3-15,4-15-3 16,-13-4 3-16,0 0 15 16,0-32 59-16,0-13-32 15,0-11 5-15,0-11-25 16,0-5-8-16,0-4-10 0,0 4-3 15,0 10 2 1,0 17-6-16,0 14 0 0,0 17 1 16,0 11-1-16,0 3-2 15,9 0-6-15,40 17-11 16,27 17 14-16,-1 11 5 16,-8 3-1-16,-1 6-6 15,-8-3 3-15,-18-3 4 16,-13-3 0-16,-5-8-1 15,-13-5-2-15,-9-7 3 16,0-11-5-16,0-3 2 16,-31-2-10-16,-45-4 8 15,-21 4-30-15,-6-4-66 0,-3 7-25 16,30 2-130 0,36 5-266-16</inkml:trace>
  <inkml:trace contextRef="#ctx0" brushRef="#br1" timeOffset="129163">9503 2989 883 0,'0'0'237'0,"0"0"-74"16,0 0-32-16,0 0-67 15,0 0-24-15,0 0-18 16,0-18-22-16,0 43-3 16,0 18-2-16,0 10 5 15,0 7 13-15,0-1-8 16,0-5-3-16,0-3-2 15,9-11 6-15,17-9-3 16,14-8-3-16,-13-9 0 16,13-9-4-16,-13-5-5 15,4 0-28-15,-5-14-38 16,14-23-43-16,-31-2-73 0,0-4-45 16,-9-3-52-16,-9 5 73 15,-40-5 91-15,14 4 124 16,-5-2 114-16,13 8 83 15,-4 2 3-15,13 7-57 16,9 4-41-16,0 5 7 16,9 7-31-16,0 1-34 15,9 0-37-15,49 2-6 16,0 5-1-16,-14 0 0 16,5 3-16-16,-18 0-16 15,-22 0-64-15,-9 24-16 16,0 1-23-16,0 3-73 0,-31 6-13 15,-4 0-151-15</inkml:trace>
  <inkml:trace contextRef="#ctx0" brushRef="#br1" timeOffset="129206">9503 2989 16 0</inkml:trace>
  <inkml:trace contextRef="#ctx0" brushRef="#br1" timeOffset="129286">9503 2989 16 0,'160'171'146'0,"-160"-168"56"0,0 0-27 0,0-3-51 16,0 0-7-16,31 0-46 15,18 0-38-15,17 0-21 16,19 0-12-16,12 0-17 15,-3 0-324-15</inkml:trace>
  <inkml:trace contextRef="#ctx0" brushRef="#br1" timeOffset="129755">10831 3070 816 0,'0'0'218'16,"0"0"-65"-16,0 0-15 16,0 0-59-16,0 0-30 15,0 0-14-15,0 6-30 0,9 22-5 16,-9 14 9-1,0 9-4-15,13 2 11 0,-13 2-11 16,9-10-2-16,9-5 3 16,-9-15-5-16,0-8-1 15,4-8 3-15,-13-6 3 16,0-3-1-16,0 0 5 16,0 0-3-16,0-15 60 15,0-13-40-15,0-8-15 16,0-10 8-16,0-8-18 15,0-8 3-15,0-1-5 16,0 10 5-16,0 7-10 16,0 12 5-16,18 12-11 15,9 8 6-15,13 11-29 16,8 3 7-16,-3 0-36 0,13 0-49 16,-18 17-47-16,-9 11-142 15,-31 0-136-15</inkml:trace>
  <inkml:trace contextRef="#ctx0" brushRef="#br1" timeOffset="129920">11053 3183 454 0,'0'0'177'0,"0"0"-52"16,0 0-4-16,0 0-76 15,0 0-38-15,209 0-3 16,-120 0-4-16,-14 0-93 0,1-6-669 15</inkml:trace>
  <inkml:trace contextRef="#ctx0" brushRef="#br1" timeOffset="130679">13475 2928 821 0,'0'0'218'15,"0"0"-41"-15,0 0-55 0,0 0-31 16,0 0-47-16,0 0-11 15,0-53-24-15,0 53-9 16,0 5-4-16,0 26-14 16,-9 9 17-16,-9 14-5 15,-4 5 6-15,13-5 0 16,9 0 0-16,0-6 3 16,9-3-7-16,48-7 2 15,23-11-15-15,5-9 17 16,-10-13-7-16,-17-5 7 15,-18 0 11-15,-22 0-8 16,-9 0 7-16,-9-20 1 16,0-3-10-16,0-2 15 15,-27 2-14-15,-13 3-2 0,13 1 10 16,-4 7-9-16,22 6 0 16,9 4-1-16,0-1 7 15,0 0-13-15,40-3 6 16,9 1-6-16,-4-1-1 15,4 1 5-15,-18 5 2 16,-5 0 0-16,-17 0-2 16,13 0-3-16,-4 22 4 15,9 9 1-15,4 14 7 16,-4 12-6-16,-5 9 6 16,-13 4 6-16,-9 1-10 15,0-6 12-15,0-5-11 16,0-7-3-16,0-9 2 0,0-6-3 15,0-6-39-15,-31-7-197 16,4-5-966-16</inkml:trace>
  <inkml:trace contextRef="#ctx0" brushRef="#br1" timeOffset="135201">27678 3766 365 0,'0'0'286'0,"0"0"-134"16,0 0-8-16,0 0-10 16,0 0-34-16,0 0 1 15,-49-28-30-15,49 28-23 16,0-3 9-16,0 3-37 15,0-2 3-15,0 2-6 16,14 0-6-16,21-6-11 16,14 0 0-16,18-2 0 0,-1-1 7 15,-8 4-7 1,-9 5 0-16,-22 0-1 0,-5 0 9 16,-13 0-8-16,-9 0 0 15,0 0-9-15,0 0 6 16,0 25-10-16,-23 11 13 15,-12 4 5-15,-14 6 6 16,0-1-11-16,5 0 0 16,4 1 6-16,-9-4-6 15,13-2 0-15,5-7 0 16,5-7 0-16,12-13 5 16,14-3-5-16,0-10 0 15,0 0 6-15,14 0-14 16,43 0 8-16,28-10 0 15,21-8 12-15,19-3-9 0,-10 2-6 16,-39 6-1-16,-27 6-101 16,-49 4-110-16,0 3-268 15</inkml:trace>
  <inkml:trace contextRef="#ctx0" brushRef="#br1" timeOffset="136032">25772 3851 515 0,'0'0'238'15,"0"0"-95"-15,0 0-13 16,0 0 14-16,0 0-71 0,0 0-11 16,40-100-14-16,-40 100-34 15,0 0 5-15,0 0-19 16,0 4-21-16,0 22 17 15,9 10-2-15,0 6 6 16,0-5 4-16,13 0 4 16,-4-11-8-16,9-8 0 15,-5-11 6-15,4-7-3 16,5 0 0-16,5 0-3 16,13-19 18-16,-9-10-15 15,4-5 2-15,-4-3-5 16,-9 1 6-16,-4 4 8 15,-18 10 2-15,0 7 9 0,0 10 20 16,-9 5-33-16,0 0 6 16,0 0-18-16,-9 0-13 15,-18 31 11-15,-22 15 2 16,-8 16 0-16,8 5-2 16,4 7 5-16,23 0-3 15,4 2 0 1,0-5-76-16,5-6-70 0,4-19-172 15,0-18-533-15</inkml:trace>
  <inkml:trace contextRef="#ctx0" brushRef="#br1" timeOffset="136690">24022 3837 235 0,'0'0'503'0,"0"0"-301"16,0 0-41-16,0 0-1 15,0 0-36-15,0 0-49 16,-49-102-3-16,40 97-29 15,0-1-17-15,9 3 23 16,0 3-38-16,-13 0 3 16,13 0-14-16,0 0-1 15,0 12 0-15,0 18-12 16,0 13 13-16,0 2-3 16,31 0 3-16,-4-2 0 15,4-5 0-15,4-8-12 16,5-8-2-16,-9-4-43 15,-4-10-47-15,-9-5-25 0,4-3-72 16,-4 0-95 0,-18-6-140-16</inkml:trace>
  <inkml:trace contextRef="#ctx0" brushRef="#br1" timeOffset="136890">24022 3838 549 0,'217'-128'193'0,"-225"120"-37"15,-1 2 22-15,9 4-54 16,0 2-43-16,0 0-8 16,-18 0-59-16,-4 28-3 15,-14 20-3-15,-30 17-6 0,-14 11 13 16,-5 4-15-16,-13-1-7 16,23 0-63-16,8-2-377 15</inkml:trace>
  <inkml:trace contextRef="#ctx0" brushRef="#br0" timeOffset="139107">22813 1181 696 0,'0'0'204'15,"0"0"-79"-15,0 0 27 16,0 0-56-16,0 0-33 16,0 0-31-16,0-16-27 15,0 16 11-15,0 28-16 16,9 23 0-16,-9 19 42 0,0 18-23 15,0 14 19 1,0 17-18-16,9 20-17 0,-9 20 16 16,22 13-3-16,-4-1-10 15,0-16 3-15,4-20-1 16,-4-22-4-16,-9-22-4 16,8-23 5-16,-3-25 0 15,-14-19-5-15,9-15 0 16,-9-5-2-16,0-2 11 15,0-2-9-15,0 0 9 16,0 0-4-16,0 0 4 16,0 0-9-16,0 0-4 15,0-8-14-15,-9-12-70 0,-22-5-59 16,22-12-140 0,9-14-282-16</inkml:trace>
  <inkml:trace contextRef="#ctx0" brushRef="#br0" timeOffset="139918">23302 338 430 0,'0'0'208'0,"0"0"-38"16,0 0-18-16,0 0-51 15,0 0-10-15,0 0-12 0,18-26-46 16,-5 21-4-16,-4-1-10 16,0 6-18-16,9 0 6 15,-1 0-7-15,6 0 0 16,-14 0-13-16,8 23 7 16,-8 5 6-16,-9 12-3 15,0 3-2-15,0 4-1 16,-35 4 2-16,-14-3 4 15,0-3-9-15,13-10 15 16,5-15-6-16,22-6 0 16,0-9 4-16,9-2 1 15,0-3-5-15,0 0 0 0,18 0 12 16,13 0-11-16,14-6 6 16,4-8-7-16,0 0 9 15,8 0-13-15,-21 3 4 16,-5 2-44-16,9 6-54 15,-31 3-122-15,0 0-124 16</inkml:trace>
  <inkml:trace contextRef="#ctx0" brushRef="#br0" timeOffset="141036">23915 280 258 0,'0'0'155'15,"0"0"-47"-15,0 0-1 0,0 0-21 16,0 0-19-16,0 0 9 16,0 0-16-16,0 0 1 15,0 0-2-15,0 0-21 16,0-2 19-16,9-9-32 15,0-5-22-15,13 2 9 16,-4 1-8-16,0 3 1 16,4 1-4-16,-4 6 6 15,-1 3-14-15,15 0 7 16,-15 0-5-16,10 0-4 16,4 12 6-16,-22 11 0 15,0 5 1-15,-9 3-5 16,0 6 2-16,0 4 5 15,-27 0 0-15,-22-3-4 0,0 0 4 16,14-13 0 0,4-8 3-16,13-8 5 0,9-7-7 15,9 2-1-15,0-4 1 16,0 0 7-16,0 0-6 16,0 0-1-16,0 0 8 15,9 0-2-15,18 0-5 16,13 0-2-16,17-6 5 15,-8 6-13-15,-4 0 8 16,-5 0-1-16,0 25-6 16,-14 1 0-16,5 3 7 15,-22-4 0-15,-9-3-1 16,0-5-8-16,0-6 8 0,-31-5 1 16,-27-3-10-16,-8-3 18 15,-19 0-12-15,10-3 4 16,-5-14-109-16,22 0-65 15,0 9-219-15</inkml:trace>
  <inkml:trace contextRef="#ctx0" brushRef="#br2" timeOffset="157825">29286 2433 436 0,'0'0'174'16,"0"0"-36"-16,0 0-39 16,0 0-6-16,0 0-28 0,0 0-25 15,0-25-18-15,23 22-21 16,-6-3 4-16,10 6 7 16,4-3-6-16,-4 3 21 15,4 0 2-15,5 0-6 16,-5 0 11-16,9 0-25 15,4 0 10-15,-4 0 3 16,9 0-16-16,-22 6 18 16,-5-3-12-16,-4 2-4 15,-10 1 9-15,-8 5-17 16,9 1 2-16,0 4 5 16,0 7-1-16,4 0 0 15,-13 5 5-15,9 3-10 16,-9 5 21-16,0 10-15 0,0 11-1 15,0 2 8-15,0 9-12 16,0 3 8-16,0 6-10 16,0-1 6-16,0 6-3 15,0 3-3-15,0 8 0 16,0-2 8-16,0 2-4 16,0-7 24-16,0-4-26 15,0 5 5-15,0 4-5 16,0 5 0-16,0 11 0 15,0 12 15-15,0 12-15 16,0 4 6-16,0 7 0 16,0-9-4-16,0-11 8 15,0-6-11-15,0-8 0 0,0-7 6 16,0-1 1 0,-9-7-8-16,-4-6 4 0,-14 1-2 15,10-2 11-15,-6-2-10 16,-3-4-2-16,8-1 7 15,-4-2-6-15,4-1-2 16,-9 0 5-16,5-2 0 16,4-1-3-16,1 4-2 15,-6 6 0-15,6 7 0 16,-14 8 2-16,4 7-2 16,0 0 1-16,-13-6 7 15,9-6-6-15,4-1-2 0,1-8 1 16,4 1-2-1,-5 3 1-15,-4-1 0 0,4 1-1 16,-13-6 8-16,14-5-7 16,3-9 0-16,-3-6 3 15,8-2-4-15,-4-4 1 16,-5-2 0-16,9-3 2 16,-13 3 5-16,13-3-7 15,-13 0 0-15,13 0 5 16,1 0-4-16,-5-2-1 15,4-6 0-15,0 1 2 16,9-2 5-16,-4 0-7 16,-5 3 0-16,9 1 6 15,-9 6-5-15,5-2-1 16,4 1 0-16,-9 2 1 0,9-2 4 16,1-2-5-16,-15-4 0 15,23 0 4-15,-17-2-2 16,8-4-2-16,0-4 0 15,0-13-3-15,9-7 6 16,0-7-3-16,0-6 0 16,0-2 6-16,0 3-5 15,0-3-1-15,-13 0 0 16,13 0 3-16,0 0-1 16,0 0-2-16,0 0 0 15,0 0 6-15,-18 3-9 16,0 6 3-16,-40 2 0 0,-17 9 0 15,-23 0 1-15,-17 5-1 16,-19-2 0-16,1-1 6 16,0 1-6-16,8-6 0 15,19-2 0-15,39-7-9 16,18-2 7-16,31-4-7 16,18-2 9-16,-9 0-18 15,9 0 18-15,-13 0 0 16,4 0-20-16,0-20 11 15,9-11-19-15,0-3 5 16,0-6 20-16,0-7-27 16,0-2 7-16,0-4 13 15,18-3-9-15,4 4 16 0,-4-2-1 16,0 12 4-16,-5 2-2 16,5 2 6-16,-18 14-4 15,9 7 0-15,-9 8 5 16,0 7-10-16,0 2 5 15,0 0-2-15,0 0-4 16,0 0-7-16,0 6 0 16,0 22 7-16,-27 11 6 15,-22 21-1-15,-17 5 1 16,-23 9 0-16,4 3-2 16,10-10 5-16,17-10-3 15,27-12 0-15,31-14 3 0,0-11-5 16,58-12 3-1,31-5-1-15,4-3 0 0,14 0-3 16,-23 0-37-16,-35 0-68 16,-31-3-102-16,-18 3-129 15</inkml:trace>
  <inkml:trace contextRef="#ctx0" brushRef="#br2" timeOffset="159483">27563 8893 476 0,'0'0'160'16,"0"0"-16"-16,0 0-36 16,0 0-3-16,0 0-24 15,0 0 1-15,106-65 9 16,-97 62-22-16,-9 3 5 0,0-2-19 15,0 2-27 1,0 0 9-16,-9 0-37 0,-40 10 7 16,-35 33-1-16,-32 17 0 15,-35 11-5-15,-13 6-1 16,-9 4 11-16,22-3-17 16,26-3 6-16,45-13 0 15,54-11-7-15,26-6 5 16,0-5 0-16,49-4 1 15,53 1 2-15,44 0 0 16,23 0-1-16,4-3 2 16,1-3-8-16,-41-3 6 15,-17 1-33-15,-19-1-48 16,-12 0-99-16,-36-5-106 0,-14-6-655 16</inkml:trace>
  <inkml:trace contextRef="#ctx0" brushRef="#br2" timeOffset="161156">13506 9629 429 0,'0'0'252'0,"0"0"-72"16,0 0-29-16,0 0-14 15,0 0-34-15,0 0-18 16,-23-135-19-16,23 135-22 16,0 0 1-16,0 0-31 15,0 0-10-15,0 18-8 16,-8 27-6-16,-1 16 10 15,0 6 6-15,0 1 0 16,9-8-2-16,0-6-4 16,0-12 0-16,0-13 1 15,0-13-1-15,0-10 0 16,0-2 0-16,0-2 11 0,0-2-5 16,0 0 19-16,-9 0 14 15,-13-31 18-15,4-18-55 16,0-15 2-16,-4-20-1 15,13-14 4-15,9-9-7 16,0-1 0-16,0 1 2 16,0 7-12-16,0 13 3 15,0 19-8-15,0 20 10 16,0 22-26-16,0 12 9 16,40 11-18-16,9 3-64 15,9 14 1-15,8 39-54 16,-8 19-41-16,-31 10-12 0,-27 0-170 15</inkml:trace>
  <inkml:trace contextRef="#ctx0" brushRef="#br2" timeOffset="163899">13044 9804 172 0,'0'0'124'15,"0"0"19"-15,0 0-16 16,0 0 0-16,0 0-17 15,0 0-33-15,182 4-8 16,-116-13-48-16,14 4-1 16,-4 1-20-16,31 4 4 15,-14 0-7-15,5 0 3 0,-14 0-84 16,-17 0-75 0,-27 0-35-16,-23 0 37 0,-17 0-26 15,0 0 100-15,0-5 83 16,0-7 97-16,-26 1 67 15,-5-6-14-15,4 0-28 16,5 1 7-16,4-2-7 16,9 1-33-16,-9 0-3 15,5 6-22-15,4 2-5 16,9 4-9-16,0 5-23 16,0 0-11-16,0 0-16 15,0 0-23-15,40 17 17 0,9 14 3 16,-5 8 6-16,5 1-8 15,0 2 12-15,-22-5-7 16,-5-2 0-16,-13-4-7 16,-9-6 3-16,0-3-11 15,0-2-25-15,-31-5 5 16,-5-9-14-16,-4-4 18 16,23-2 7-16,-1 0 21 15,18-11-8-15,0-17 5 16,0-6-3-16,44-11 1 15,5-4 13-15,9 2-5 16,-9-8 5-16,-14 4-1 16,-4 9 13-16,-4 2-3 15,-14 6 13-15,-4 9 26 16,-9 5-27-16,0 5 5 0,0 8 14 16,0 4-19-16,0 3 3 15,0 0-29-15,-9 0-12 16,-22 8 2-16,5 29 9 15,-23 16 1-15,18 4 0 16,13 3 0-16,9-7 0 16,9-4-18-16,9-10-24 15,40-7 22-15,8-16-6 16,10-10 8-16,-9-6 13 16,8 0-4-16,-8-17 9 15,0-11 5-15,-22-3-3 16,4-6 9-16,-14 0 2 0,-13 0 15 15,-13 6 27-15,0 3-26 16,-13 11 3-16,-22 5-16 16,-5 10-8-16,-9 2-16 15,13 0 8-15,5 14 0 16,13 14-3-16,1 3 0 16,17 2 2-16,0-1 0 15,0-4-37-15,8-2 21 16,10-3-10-16,13-8-3 15,-13-5 23-15,0-2-3 16,4 1 10-16,-13 5-2 16,18 6 1-16,-18 6-2 15,-9 10-3-15,0 10 5 16,0 10-5-16,0 9 12 0,-27 2-6 16,-4 4 7-16,13-2-6 15,9-7 19-15,9-8 0 16,0-6-4-16,-9-9 3 15,9-10-18-15,0-12 3 16,0-11-3-16,0-6 5 16,0 0 28-16,0 0 63 15,0-35-26-15,9-21-50 16,31-18-18-16,18-13-3 16,-5-10 4-16,18-1 3 15,-4-5-6-15,-9 7-1 0,-14 12 4 16,-13 16-5-1,-13 22 1-15,0 18 0 0,-18 14 0 16,0 8 5-16,0 6-5 16,0 0 0-16,0 0-23 15,0 39 7-15,22 16 12 16,-13 1-3-16,0-5 4 16,0-12-27-16,-1-10 20 15,6-15 9-15,-14-6-11 16,9-8 10-16,-9 0 2 15,9 0 0-15,-1 0 15 16,1-5-14-16,22-27 7 0,-13-1-8 16,9-7 5-1,4 1-2-15,-13 2-3 0,4 3 1 16,-4 14 0-16,-18 8 1 16,0 12-2-16,0 0 0 15,9 0-21-15,-1 26 13 16,1 14 6-16,14 2 2 15,-6-2-7-15,-8-9 7 16,22-11 0-16,-13-8 0 16,0-8-10-16,13-4 7 15,-4 0 2-15,4 0 1 16,4-26 13-16,-17-4-12 16,13-6 2-16,-13-5 8 0,4-4-10 15,-22-2 9 1,0 1-2-16,0 6-5 0,0 12 13 15,-22 11-14-15,13 11-2 16,-9 6 0-16,-4 0-6 16,-5 29 5-16,1 19 1 15,-5 14-1-15,22 6-5 16,9-2 6-16,0-7 0 16,0-8-5-16,26-17-12 15,14-15 5-15,9-13 6 16,0-6 6-16,9 0 1 15,-5-23-1-15,5-11 3 16,0 1-1-16,-18-4 3 16,-14-3-5-16,5 9 6 15,-22 7-3-15,9 11 6 0,-18 8-9 16,0 5 0 0,0 0-2-16,13 17-30 0,-13 19 32 15,9 10-3-15,-9-3 10 16,0-7-11-16,9-8 4 15,0-5 0-15,0-12-6 16,0-7 4-16,0-4 2 16,13 0 3-16,-4-4 0 15,13-21 8-15,4-3-10 16,-4-3-1-16,5-4 1 16,4 1 3-16,-13 6-4 15,4 11 0-15,-13 6 2 16,-10 11-5-16,1 0 0 15,-9 0-13-15,14 28 14 0,-5 9-7 16,-1-3 9-16,-8 0-3 16,18-11 7-16,-9-7-9 15,13-4 5-15,-4-10 0 16,9-2 2-16,13 0-1 16,-9-11-1-16,4-20 10 15,5-6-9-15,-4-2 2 16,4-1-3-16,-13 3 7 15,12 1-10-15,-7 1 3 16,-6 14 0-16,5 3 0 0,-22 12-7 16,18 6 4-16,-18 0-3 15,22 11-5 1,-22 12 7-16,9-3 2 0,-18 0-6 16,22-7 5-16,-22-4-6 15,9-3 9-15,-9-6 0 16,0 0 5-16,0 0 2 15,0 0 3-15,0-8-8 16,0-12 4-16,-31 0-1 16,13 5-2-16,-13 10-3 15,4 5 4-15,-13 0-11 16,4 11 5-16,-4 26 1 16,14 8-5-16,13 4 8 15,13-1-2-15,0-12 0 16,22-7-17-16,27-12 10 0,26-12-8 15,1-5 13 1,21 0-6-16,-3-16 11 0,3-13-3 16,-12-5 4-16,-10-3 2 15,-8-2-5-15,-18-1 13 16,-9 4-7-16,-22 4 19 16,-9 9-14-16,-9 14 11 15,0 7 4-15,0 2-27 16,0 6-7-16,-9 28-3 15,0 6 10-15,0 2 1 16,9-2-1-16,0-12 0 16,18-8-5-16,31-8-3 15,8-12 8-15,10 0 0 0,0 0 9 16,-1-26-9-16,1-3 0 16,-18-5 0-16,0-2 13 15,-23-4-11-15,-4 3 25 16,-22 3 4-1,0 9-3-15,0 11 3 0,0 5-20 16,0 9-5-16,0 0-6 16,-22 17-23-16,-22 34 23 15,-14 28 6-15,-13 17 1 16,18 20-8-16,13 18 1 16,31 10 0-16,9 15-4 15,0 2 9-15,0 0-5 0,26 0 0 16,6-5 3-1,-6-17-7-15,-8-20 4 0,-5-37 0 16,-13-34-3-16,0-28 6 16,0-20-3-16,-49 0 16 15,-26-31 3-15,-23-26-2 16,5-19-17-16,4-12-5 16,22-8-14-16,41-3-57 15,26 8-28-15,17-2-45 16,90-1-140-16,35 1-200 15</inkml:trace>
  <inkml:trace contextRef="#ctx0" brushRef="#br2" timeOffset="165189">19828 9482 801 0,'0'0'146'16,"0"0"21"-16,0 0-26 0,0 0-28 15,0 0-51 1,0 0-17-16,-40-125-15 0,40 134-30 15,-18 41 0-15,-4 33 0 16,-5 22 5-16,-13 3 12 16,5 5-14-16,-14-9 1 15,9-16-4-15,13-14 9 16,18-24-7-16,9-21-2 16,0-18 0-16,0-6 3 15,0-5-3-15,0-5 12 16,0-43 6-16,9-29-13 15,36-19 3-15,3-23-8 16,1-14 1-16,-9-8 3 16,5-7-2-16,-14 7-2 0,-5 17 1 15,6 27 6-15,-15 37-7 16,1 33 0-16,-5 27-12 16,5 19 11-16,9 52-22 15,4 34 23-15,-13 25-1 16,-9 17-3-16,13 4 3 15,-13-10-1-15,0-17-36 16,-9-18-6-16,8-25-38 16,-8-24-43-16,0-26-44 15,0-26-107-15,0-5 38 16,0-15 174-16,-26-34 40 16,-5-16 24-16,-27-9 4 15,-9-3 10-15,1 4 42 0,-32 14 2 16,14 13 52-1,-1 15-14-15,18 17-11 0,19 3-13 16,30 11-14-16,4 0-10 16,14 0-7-16,14 0-41 15,52 0 2-15,28 0 4 16,21 0 5-16,10 0 36 16,-1 0-3-16,-8-14-9 15,-23-7 17-15,-13-3-18 16,-14 3 17-16,-30 4 4 15,-5 2-22-15,-22 10 11 16,0 3-18-16,-9 2-15 16,0 0-5-16,0 0-6 15,9 0-10-15,31 34 7 0,-14 10 3 16,14 11 1-16,9 1-1 16,0 1 0-16,-13-4-7 15,4 1 7-15,0-11 0 16,-23-9 0-16,10-11-2 15,-27-13 0-15,0-6-4 16,0-4-10-16,0 0 13 16,-35 0-12-16,-14-14 15 15,0-12 0-15,9-11-1 16,31-2 1-16,9-7 0 16,0-2-6-16,9-2-2 15,31-2 8-15,-9 10 0 16,-13 13-2-16,-1 15 9 0,-8 9-7 15,14 5 0-15,3 0-15 16,14 13 13-16,9 24-1 16,-5 6 3-16,5 6-8 15,0-5 12-15,-9 1-4 16,-4-5 0-16,-18-9 4 16,13-6-9-16,-31-4 5 15,0-10 0-15,0-5-8 16,0-6 10-16,0 0-2 15,0 0 11-15,0 0-7 16,0-28 18-16,-18-9-22 16,-4-11 1-16,13-3 0 15,9-6-1-15,0 3 0 0,0 0 0 16,18 9 0-16,22 8-4 16,0 12 4-16,4 11-19 15,14 11 6-15,8 3-38 16,-8 0-31-16,13 0-28 15,-18 23-48-15,-4 5-22 16,-18 6-16-16,-4 3-55 16,-9-3-199-16</inkml:trace>
  <inkml:trace contextRef="#ctx0" brushRef="#br2" timeOffset="166059">21645 9706 304 0,'0'0'194'15,"0"0"-29"-15,0 0-12 16,0 0-11-16,0 0 2 0,9-162-43 15,-9 130-7-15,-9 2-27 16,-9 8-27-16,-4 4 4 16,4 13-28-16,9 5-9 15,-9 0-7-15,-4 8-5 16,-13 26 5-16,-5 17 0 16,13 8 5-16,18 1-9 15,9-1 4-15,0-11-16 16,0-8 5-16,27-17-11 15,22-12 16-15,0-11 6 16,-5 0 0-16,5-5 9 0,0-24-8 16,-23-2 0-1,14-4 16-15,-31 5-9 16,9 5 9-16,-18 5 0 0,0 5-14 16,0 10 15-16,0 5-18 15,0 0-11-15,0 0 10 16,-9 17-16-16,-9 20 17 15,9 8 0-15,9-3 3 16,0 1-6-16,9-8 3 16,18-10-10-16,4-9 8 15,9-7-9-15,13-9 11 16,-4 0 3-16,18-12 3 16,-18-16-1-16,0-3-5 15,-23-1 1-15,-3 4 8 16,-15 6-8-16,-8 5 2 0,0 5 8 15,0 12-9 1,0 0-4-16,0 0 2 0,0 0-19 16,0 17 16-16,18 9 1 15,13-6-4-15,5-4 1 16,13-4 3-16,8-9 2 16,1-3 2-16,9 0 5 15,-18 0-7-15,0-12 1 16,-5-9 0-16,-13-9 21 15,-4-3-15-15,4-7 31 16,-31-2-6-16,0 5-14 16,0 3 20-16,0 11-26 0,0 12-1 15,-9 11 0-15,-13 0-11 16,-5 24-11-16,5 39 10 16,-14 29 2-16,19 15-1 15,-6 15 0-15,6 14 0 16,8 5 0-16,0 12 3 15,9 5-3-15,0 4 0 16,0 2 5-16,27-2-7 16,13-18 2-16,-14-23 0 15,-17-42-2-15,0-36 8 16,-9-26-6-16,0-17 0 16,-44-17 0-16,-36-34 31 15,-32-23-31-15,-3-13-2 0,8-10-7 16,10-1-51-1,39 7-2-15,40 0-32 0,18 0-59 16,31 4-88-16,45-4-163 16</inkml:trace>
  <inkml:trace contextRef="#ctx0" brushRef="#br2" timeOffset="167756">23204 8372 495 0,'0'0'112'16,"0"0"18"-16,0 0-5 15,0 0-34-15,0 0 10 16,0 0-24-16,14-37-22 16,-37 31-7-16,-34-2-45 15,-37 8 12-15,-52 0-15 16,-23 0 0-16,-44 0 3 0,-5 0 0 15,-4 0-3-15,-9 0 2 16,4 0 2-16,-35 0 0 16,-22 0-4-1,-54 0 0-15,-35 3-4 0,-36 14 4 16,-35 3-1-16,-14 3-3 16,-39 0 4-16,-10 2 0 15,18 0 1-15,27 3 4 16,40 4-2-16,23 4-3 15,25 4 0-15,10-3-3 0,17-4 7 16,32-7-4 0,35 0 0-16,22-9 4 15,32-7-5-15,22-1 1 0,12-9 0 16,33 0 0-16,-6 0 3 16,10 4-3-16,-5 10 0 15,-5 4 3-15,-8 12-8 16,-18 1 5-16,9 0 0 15,0 0-7-15,8-8 14 16,6-4-7-16,12-1 0 16,23-7 7-16,35-3-10 15,40-4 3-15,32-4 0 16,26 0 4-16,0 0 4 16,0 0-7-16,0 0 21 15,0 0-12-15,0 0 22 16,0 0-16-16,0 0-2 15,0 0 4-15,0 0-11 0,0 0-6 16,9 4-1 0,8 22-7-16,14 14 4 0,-4 13 3 15,13 16 0-15,0 10 7 16,18 14-3-16,-14 15 0 16,14 8 3-16,-18 9-2 15,0 2 1-15,-22-6-6 16,0-7 3-16,-18-12-5 15,8-11 4-15,-8-15-2 16,9-14 0-16,5-8 6 0,-5-9-7 16,8-5 1-1,14-3 0-15,-4-1-3 0,13-7 3 16,4-4 0-16,28-5 4 16,21-6 2-16,40-11-1 15,49-3-5-15,32 0 4 16,-6 0-2-16,14 0-2 15,-4 0 0-15,4 0-2 16,-13 6-1-16,4 2 2 16,5-2-1-16,4 0-5 15,27-4-1-15,9 1 5 16,22 0-6-16,13 3 3 16,13 5-6-16,14 3 11 15,5 0-1-15,8 2-1 16,-4-3 0-16,-5-1 3 0,-18-5 0 15,-8-1-10-15,0-3 12 16,-5-3-2-16,14 0 0 16,21 0 3-16,-12 0-6 15,26 0 4-15,-5 0-1 16,-3 0 0-16,-19 0 2 16,-17 0-2-16,-18-9 0 15,-23-5 1-15,1 3-4 16,-27-1 3-16,-13-1 0 15,-14 1-5-15,-22 1 9 16,-8-1-4-16,-41 1 0 16,-18 2 4-16,-39 4-5 0,-27 0 1 15,-23-1 0-15,-17 3 4 16,-9-6-2-16,0 1 1 16,0-7 0-16,0-7 4 15,9 3 1-15,5-7-8 16,3-5 1-16,-17-3 13 15,9-3-6-15,-9-12 16 16,0-4-9-16,0-12-12 16,0-6 10-16,0-5-3 15,-18-7-7-15,-4-4 14 16,13-6-16-16,0-8 2 16,9 0 11-16,0-4-7 15,0 4-4-15,0 5 13 16,18 0-16-16,-4-4 29 0,-6 4-22 15,1-1-1-15,0 1 22 16,-9 9-26-16,0-1 12 16,0 6-2-16,0 8-5 15,0 3 2-15,0 8-9 16,0 13 0-16,0 11-1 16,-9 5 5-16,9 5-4 15,0 4 0-15,0 2 11 16,0 6-11-16,0 3 0 15,0 3 0-15,0 2-3 16,0 3 8-16,0 4-5 16,-9-1 0-16,9 0-4 15,-8 3 0-15,-24 0-4 0,-16 0-14 16,-28 8-13-16,-22 18-80 16,5 2-47-16,-23-5-147 15,1-6-368-15</inkml:trace>
  <inkml:trace contextRef="#ctx0" brushRef="#br2" timeOffset="170203">29335 2164 465 0,'0'0'186'0,"0"0"-59"16,0 0 4-16,0 0-44 0,0 0-8 16,0 0-19-16,0 0-41 15,40-71-5-15,18 63-2 16,26-1-11-16,-8 1 17 16,13 2-1-16,-14 0-11 15,-17 0 16-15,-9 2-21 16,-22-5 15-16,4 0 1 15,-13 4-15-15,-10-4 30 16,-8 0-11-16,0 1-2 16,0-3-8-16,0-7-7 15,0 1-4-15,-26-3 0 16,-5 1-4-16,4-1-2 0,-13 0 6 16,22 3 0-16,-4 1 5 15,4 1-1-15,9 3-4 16,9 8 0-16,0 0 8 15,0 2-16-15,0 2 5 16,0 0-19-16,40 6 18 16,5 21 2-16,13 10 2 15,-1 3 0-15,1 5 7 16,-9 1-8-16,-9-1 1 16,-13-2 0-16,-19-4-7 15,-8-5 7-15,0-5-2 16,0-3-1-16,-35-8-6 15,-23-3 7-15,-8-3-19 0,-14-1-145 16,22-1-87-16,22 2-272 16</inkml:trace>
  <inkml:trace contextRef="#ctx0" brushRef="#br2" timeOffset="171002">30331 2110 590 0,'0'0'269'16,"0"0"-77"-16,0 0-6 15,0 0-75-15,0 0-47 0,0 0-22 16,8-128-41 0,-8 126 3-16,0 2-4 0,0 0-14 15,0 11 8-15,0 26 3 16,23-3 3-16,3 3 0 15,5 0 8-15,-4-9-11 16,4-5 3-16,-4-9 0 16,4-12-7-16,-22-2 11 15,17 0-4-15,-3-2 14 16,-6-24-10-16,1-5 13 16,-9 0-14-16,13 0-2 15,-13 3 17-15,0 2-14 16,0 12-3-16,0 5-1 0,-9 7-1 15,0 2-1 1,9 0-8-16,-9 0-5 0,22 25 8 16,-4 3 6-16,-1 1-6 15,15-4 5-15,-15-2-17 16,-8-9 17-16,0-3-5 16,4-11 6-16,-4 0-3 15,9 0 7-15,-9-2-3 16,13-18 7-16,-13-3 0 15,9-5-7-15,0 5 0 16,4-1 6-16,-13 9-11 16,0 3 5-16,-1 9 0 0,1 3-5 15,0 0-8 1,5 0 8-16,3 17 0 0,1 4-17 16,0-3 13-16,4 3-6 15,-4-7-8-15,0-3 20 16,-5-8-7-16,5 0 10 15,0-3 2-15,4 0 4 16,-4-17 6-16,-1-18-11 16,14-6 3-16,-13-14 22 15,9-9-11-15,4-14 5 16,-22-6 15-16,0-6-16 16,-9 8 10-16,0 8-17 15,0 19-6-15,0 22 24 16,-18 13-28-16,18 12-1 15,-18 8-1-15,5 0-21 0,4 37 17 16,0 19 4 0,9 6-8-16,0 4 7 0,40-6-30 15,18-10-27-15,26-10-21 16,1-12-43-16,3-8 0 16,-12-11-30-16,-27-9-50 15,-49 0-82-15</inkml:trace>
  <inkml:trace contextRef="#ctx0" brushRef="#br2" timeOffset="171180">31250 1595 421 0,'0'0'193'16,"0"0"-44"-16,0 0-47 16,0 0-58-16,0 0-16 0,298-51 25 15,-192 40-40-15,-12-1-4 16,-5 1-9-16,-32 5-28 15,-30 1-91-15,-27 0-117 16,0-2-301-16</inkml:trace>
  <inkml:trace contextRef="#ctx0" brushRef="#br2" timeOffset="171542">30437 1247 428 0,'0'0'218'0,"0"0"-76"0,0 0-27 16,0 0-24-16,0 0-43 16,0 0-23-16,-9-15-25 15,-9 15-22-15,5 12 22 16,4 12-2-16,9 6 2 15,0-7 0-15,0-5 1 16,0-6-2-16,31-6 2 16,-4-6 43-16,13 0 65 15,-13-18-2-15,-5-15-8 16,-4-10-25-16,-18 2-41 0,0 0 5 16,0 4-38-16,0 9 8 15,-18 11-17-15,-13 6 4 16,4 11-43-16,-13 0-99 15,-18 28-170-15,10 18-266 16</inkml:trace>
  <inkml:trace contextRef="#ctx0" brushRef="#br0" timeOffset="198485">1119 7661 844 0,'0'0'153'0,"0"0"-11"16,0 0-37-16,0 0-48 16,0 0-47-16,0 0 17 15,0 148 27-15,0-81-14 16,-9 4-7-16,-8-2-12 16,-1-8-12-16,4-9 2 0,6-12-11 15,8-15 5-15,0-14-3 16,0-2-1-16,0-9 2 15,0 0 5-15,0 0 5 16,-9-9 31-16,0-22-23 16,-9-9-13-16,9-11 0 15,-4-2-6-15,13-13 1 16,0-1-3-16,0-4 0 16,0 1 0-16,0 4 0 15,22 16-2-15,5 10-1 16,13 11-10-16,9 9 5 15,4 13-12-15,5 7-8 16,-1 2 4-16,-8 34-19 16,-18 12 7-16,-13 9-1 0,-18-3-6 15,0-3 12-15,0-6-4 16,0-2 11-16,-18-6 2 16,-22-7-8-16,9-7 0 15,5-3 3-15,-1-9 10 16,27-5 17-16,-13 0-2 15,13-6 1-15,0 0 0 16,0 3-9-16,40-3 10 16,8 1 1-16,10 9 0 15,9-1 2-15,-18 7-3 16,8 4 0-16,-21 6-4 0,-5 5 4 16,-13-3 0-1,-9 1-1-15,-9-7 7 0,0-2-6 16,-9-3 11-16,-49-9 4 15,-9-2 13-15,-8-6 4 16,-23 0-21-16,5 0 2 16,13 0-12-16,13-12-1 15,32 2 0-15,13-2-32 16,22 1-74-16,0-12-171 16,66-9-320-16</inkml:trace>
  <inkml:trace contextRef="#ctx0" brushRef="#br0" timeOffset="198839">2492 7721 765 0,'0'0'160'0,"0"0"2"15,0 0-23-15,0 0-62 16,0 0-17-16,0 0-27 16,-107-102-7-16,90 102-21 15,-23 11-5-15,-18 35-1 16,0 13 1-16,9 9 0 16,5 5-1-16,13 1 1 0,13-7 0 15,18-1-1 1,0-8 0-16,27-8 0 0,13-10 0 15,17-12-6-15,10-9 5 16,9-10-10-16,21-9-8 16,5 0-29-16,23-11-99 15,-10-18-99-15,-17 4-298 16</inkml:trace>
  <inkml:trace contextRef="#ctx0" brushRef="#br0" timeOffset="199199">3496 7758 658 0,'0'0'211'0,"0"0"-25"16,0 0-25-16,0 0-55 15,0 0-38-15,0 0-33 16,-58-100-18-16,32 100-4 16,-5 0-13-16,-5 21 0 15,-4 15 0-15,0 10 3 16,13 4-4-16,-4 10 1 0,5 3 0 16,26-2-3-1,0-4 3-15,0-6 0 0,0-5 0 16,26-13 5-16,14-7-7 15,9-9 2-15,18-14-3 16,39-3-2-16,19 0-47 16,17-17-106-16,-9-17-189 15</inkml:trace>
  <inkml:trace contextRef="#ctx0" brushRef="#br0" timeOffset="199844">4242 7667 590 0,'0'0'114'0,"0"0"-34"15,0 0 17-15,0 0-27 16,231-9-15-16,-164 7-20 15,0-3-18-15,-1-1 3 16,-8 1-13-16,0-5-1 16,-18 5 8-16,-31-1-14 15,0 3 6-15,-9 1-1 16,0-2-4-16,0 2-1 16,-31 2-2-16,-5 0 2 0,-13 0 3 15,9 0-2-15,14 0-1 16,-14 0 0-16,22 8 2 15,0 6-3-15,-4 3 1 16,4 1 0-16,0 4 5 16,9 4-2-16,0 8 6 15,-4 8 1-15,13 6 3 16,0 3 17-16,0 3-23 16,0-1-2-16,0-1 0 15,0-7-3-15,0-3-2 16,0-7 1-16,0-4 2 15,0-6-3-15,0-5 0 0,0-9 1 16,0-6-3-16,0-1 3 16,0-4-1-16,0 0 7 15,0 4-2-15,-9-4 3 16,-9 0-7-16,-13 0 11 16,5 1-6-16,8-1-6 15,5 3 0-15,13-3 0 16,0 3 0-16,0-3-1 15,0 0 0-15,22 0-17 16,36 0 17-16,17 0-2 16,23-17-15-16,-5-9-31 15,-17 1-56-15,4-3-95 16,-14-3-209-16</inkml:trace>
  <inkml:trace contextRef="#ctx0" brushRef="#br0" timeOffset="201126">5344 7050 549 0,'0'0'181'0,"0"0"-55"16,0 0 12-16,-240-34-67 15,147 32-19-15,-22 2-17 16,-10 0-2-16,-30-3-18 16,-5 3-2-16,-45 0 10 15,-35 0-12-15,-35 0-3 16,-32 0 0-16,-30 13-8 15,-14 8 2-15,4-1-2 16,-8-3 0-16,39-1 4 16,50-2-4-16,44-2 1 15,62-4-1-15,35 1 4 16,19-7-3-16,17 2-1 16,13 1 4-16,10 0-6 0,-1 1 2 15,9 0 0 1,9 2-4-16,5 1 8 0,-5-1-4 15,9-2 0-15,13 0 3 16,-12-3-1-16,12-1-2 16,14 1 0-16,-5-3-1 15,9 6 3-15,0-1-2 16,-13 4 0-16,22 8-11 16,-18 12 9-16,9 8 0 15,9 10 2-15,0 10 5 16,0 8 3-16,0 8 9 15,40 4 3-15,-4 8 4 0,4 9 6 16,0 4-4-16,-5 6 1 16,-4 5 9-16,-4 4-17 15,4 0 1-15,-13-2-3 16,0-3-8-16,-10-7 6 16,1-4-2-16,5-8-1 15,3-9-3-15,1-15-8 16,4-14 1-16,-4-11 1 15,-9-14-2-15,0-7 2 16,-9-4-3-16,9-7 0 16,13-5-6-16,5-1 12 15,39-2-6-15,23 0 4 16,36 0-3-16,35-10 3 16,22-5-4-16,0 0 0 15,-9 8-2-15,-17-4 7 16,-5 2-5-16,-9 0 0 0,22 2 0 15,1-6 0-15,17-4-3 16,0-3-5-16,9-1 5 16,0-6 1-16,27 5 2 15,4-1 0-15,18 6 4 16,-9 0-6-16,-31 3 2 16,0 0-1-16,-18 3-2 15,0 1 3-15,-9 6 0 16,-22 1-2-16,-4 3 4 15,-23 0-2-15,-8 0 0 16,-32 0 0-16,-8 0-3 16,-19 0 3-16,-17 0 0 0,-22 0 0 15,-9 0 4-15,0 0-4 16,13 0 4-16,-13-9-1 16,18-5-5-16,4-1 2 15,-4-1 0-15,4-4 3 16,-5-2 0-16,-8-7-3 15,13-5 2-15,-13-4 3 16,4-6-2-16,-13-10 1 16,-9-13-3-16,0-15 5 15,0-11-5-15,0-13 3 16,0-7-4-16,-9-3 2 16,-4 3 0-16,4 3-2 0,0 5 0 15,0 5 1 1,-9 7 1-16,-4 14 0 0,-5 11 1 15,-12 12 2-15,3 7-3 16,-22 9-2-16,9 6-2 16,-8 6-3-16,-10-2 4 15,-31 12-2-15,-17 1-1 16,-54 11-24-16,-44 6-21 16,-54 3-94-16,-22 35-145 15,-26 12-330-15</inkml:trace>
  <inkml:trace contextRef="#ctx0" brushRef="#br0" timeOffset="201697">1781 7260 476 0,'0'0'166'0,"0"0"0"16,0 0-31-16,0 0-19 16,0 0-21-16,0 0-32 15,0 0-32-15,-115-85-14 16,106 127-15-16,9 29 15 0,0 25 18 15,0 20-6 1,0 12 2-16,31 8-6 0,-4 11-16 16,4 5 5-1,-5 7-14-15,1-3 8 0,4-14-2 16,-13-16-2-16,4-17 0 16,-4-22-4-16,-9-10 0 15,8-21 0-15,-8-18 0 16,5-20-1-16,-14-6 0 15,0-9-36-15,0-3-24 16,0 0-54-16,0 0-92 16,-23 0-101-16,6-7-395 15</inkml:trace>
  <inkml:trace contextRef="#ctx0" brushRef="#br0" timeOffset="202191">2914 7344 463 0,'0'0'143'0,"0"0"5"16,0 0-18-16,0 0-22 16,0 0-9-16,0 0-33 15,-22-73-14-15,22 73-14 16,0 0-38-16,0 9 0 15,0 28-3-15,0 25 3 16,0 22 15-16,0 30-2 16,9 24-3-16,-9 21 43 15,0 5-19-15,13 0-16 16,-13-9-5-16,0-9-10 0,0-19-1 16,0-15-2-1,0-14 3-15,0-17-2 0,0-13-1 16,0-23-4-16,0-16 3 15,0-15-20-15,27-14-29 16,22 0-56-16,-14-31-90 16,5-18-248-16</inkml:trace>
  <inkml:trace contextRef="#ctx0" brushRef="#br0" timeOffset="202662">3736 7157 615 0,'0'0'179'0,"0"0"-20"16,0 0-39-16,0 0-25 15,0 0-25-15,0 0-27 16,27-98-8-16,-14 98-5 16,-13 0-22-16,0 0-1 0,9 33-6 15,0 24-1-15,9 25 31 16,13 29-5-16,-14 22 9 15,23 17-2 1,-13 11-13-16,13 0 2 0,-13 1-12 16,-18-10-8-16,-9-6 2 15,0-14-2-15,0-16-2 16,0-16 1-16,-9-27 3 16,9-19-4-16,0-23 0 15,0-14-5-15,0-14-4 16,0-3-21-16,9-9-48 15,22-32-66-15,-5-11-233 0</inkml:trace>
  <inkml:trace contextRef="#ctx0" brushRef="#br0" timeOffset="223206">3025 1858 321 0,'0'0'285'0,"0"0"-149"15,0 0 0-15,0 0 25 0,0 0-60 16,0 0-9-16,-18 0-8 15,18 0-42-15,0 0 17 16,9-19-45-16,13-4-11 16,14-6 24-16,4-2-26 15,9-5 7-15,4-5 2 16,-4 8-1-16,0 7-4 16,-31 12-5-16,-5 9 4 15,-13 5-5-15,0 0 1 16,0 0-2-16,0 0-2 15,0 14-6-15,0 17 10 16,0 8 0-16,-13 10 4 16,-5 7-7-16,9 9 3 0,0 9 0 15,0 0-2 1,9 2 10-16,0-5-8 0,0-10 0 16,0-6 5-16,0-19-11 15,0-10 6-15,0-15 0 16,0-2-5-16,0-6 12 15,-22-3-7-15,4 0 0 16,-13 0 7-16,-22 0-2 16,4 0-5-16,9 0 0 15,-9 0-5-15,31 0 10 16,9 0-5-16,9 0 0 16,0 0-3-16,0 0-5 15,18 0-2-15,49 0 10 16,13-6-3-16,22-8 8 0,14-6-5 15,-1 3 0 1,1 0-5-16,-23 4-10 0,-13 9-86 16,-45 4-106-16,-12 0-152 15</inkml:trace>
  <inkml:trace contextRef="#ctx0" brushRef="#br0" timeOffset="232311">5295 1921 223 0,'0'0'224'0,"0"0"-63"16,0 0-25-16,0 0-26 15,0 0-17-15,0 0-6 16,-57-134-48-16,57 114 2 16,0 4 5-16,22-4-35 15,22 5 12-15,14 5-23 16,0 10 0-16,8 0-9 16,1 2 9-16,4 32 0 0,-26 17-1 15,-5 14-5 1,-32 12 4-16,-8 5 2 15,-35 0 0-15,-36-3-8 16,-22-11 9-16,4-8-1 0,4-13 0 16,28-12 8-16,30-15-2 15,5-12-6-15,22-5 0 16,0-3 7-16,0 0-3 16,31 0 6-16,18 0 28 15,17 0-38-15,19 0 18 16,-10-3-18-16,23 0 9 15,-23 0-18-15,1 3 9 16,-9 0-45-16,-10 0-105 16,-8 0-175-16</inkml:trace>
  <inkml:trace contextRef="#ctx0" brushRef="#br0" timeOffset="235524">16513 1425 318 0,'0'0'376'15,"0"0"-215"-15,0 0-23 16,0 0 24-16,0 0-59 16,0 0-15-16,9 0-25 0,-9 0-53 15,0 0 32-15,0 8-42 16,0 21 13-16,0 13-12 16,0 24 8-16,0 12-6 15,0 25 12-15,0 13-4 16,0 5 0-16,0 1-11 15,0-3 10-15,0-11-10 16,0-6 0-16,0-12 0 16,0-8-4-16,9-14 17 15,0-11-13-15,0-18 0 16,-9-16-13-16,0-9 3 16,0-6-61-16,0-8-29 15,9 0 5-15,13-19-84 0,14-35-190 16</inkml:trace>
  <inkml:trace contextRef="#ctx0" brushRef="#br0" timeOffset="235882">18122 1088 555 0,'0'0'160'0,"0"0"-7"16,0 0-24-16,0 0-64 16,0 0-42-16,0 0-8 15,0 173 17-15,-22-57 38 16,4 8-45-16,18 13 23 15,-9 4-11-15,9 2-22 16,-9-3 20-16,0-21-30 16,0-20-5-16,-13-19 0 15,4-19 14-15,9-10-13 16,0-11-1-16,-4-6-61 16,-5-12-50-16,1-4-108 15,-15-15-76-15,15-3-240 0</inkml:trace>
  <inkml:trace contextRef="#ctx0" brushRef="#br0" timeOffset="236535">17806 519 551 0,'0'0'163'0,"0"0"25"0,0 0-35 16,9-176-75-16,-9 143 32 15,0 7-88-15,0 9 13 16,-9 9-6-16,-13 8-17 15,4 0-19-15,-22 6 7 16,-4 27 0-16,-5 4-12 16,9 6 19-16,-9-4-7 15,14 4 0-15,4-1 14 16,4 0-18-16,9 1 4 16,-4-8 0-16,13-5-7 15,9-5 8-15,0-5-1 16,0 1 0-16,31-2 10 0,5-2-14 15,-5 0 4-15,13 0 0 16,-13-3-7-16,-4 0 8 16,-14 8-1-16,-13 7 0 15,0 8-3-15,0 0-2 16,0-6 5-16,-31-2 0 16,4-13-10-16,-4-4 11 15,5-7-1-15,-5-5 6 16,13 0 6-16,-13 0-2 15,13-23-10-15,18-9 6 16,0-6-1-16,0-7-4 0,9-9-1 16,49-8 0-1,8-9 7-15,14-3-7 0,-4-8 0 16,-1 3-7-16,-8 5-3 16,-18 21-20-16,-23 21-1 15,-3 21 8-15,-23 11-84 16,0 14-116-16,-40 31 79 15,0 9-144-15</inkml:trace>
  <inkml:trace contextRef="#ctx0" brushRef="#br0" timeOffset="237540">17002 3214 332 0,'0'0'192'0,"0"0"-34"16,0 0-20-16,0 0-17 15,0 0 19-15,0 0-55 16,0 0 2-16,-80-11-20 15,80 8-55-15,0 0 32 16,40 1-43-16,9-10 0 16,27-2 8-16,-1 3 0 0,1-1-9 15,-19 6 0-15,-17 4 12 16,-22 2-12-16,-9 0 0 16,-9 0 0-16,0 0-6 15,0 0 7-15,0 0-1 16,0 0 0-16,-27 16 5 15,1 16-7-15,-14-1 2 16,9 6 0-16,4 0-6 16,9 0 9-16,-4 1-3 15,13 2 0-15,9 1 10 16,0-2-16-16,0 4 6 16,0-7 0-16,0 1-7 15,0-9 11-15,0-8-4 16,9-3 0-16,-9-11 11 0,0-1-14 15,0-2 3 1,0 0 0-16,0-3 3 0,-18 0 6 16,-8 0 2-16,-6 0-1 15,24 0 5-15,8 0-11 16,0 0-4-16,0 0 4 16,0 0-18-16,57-17 14 15,19-8-5-15,22-7 2 16,-5 2-87-16,-4-5-61 15,-31-4-129-15,-23-12-271 16</inkml:trace>
  <inkml:trace contextRef="#ctx0" brushRef="#br0" timeOffset="238709">16922 1906 344 0,'0'0'141'15,"0"0"-17"-15,0 0 6 16,0 0-67-16,0 0 0 15,0 0-12-15,0 0-11 16,0 0 38-16,0 0-29 16,0 0-4-16,0 0 1 15,0 0-30-15,0 0 29 16,0 0-11-16,0 0-21 16,0-6 31-16,9-4-43 0,-9 1 2 15,13 3 23 1,-13-2-19-16,9 2 13 0,-9 0-7 15,9 0-4-15,-9-2 10 16,0 2-17-16,9-5 5 16,-9 5 12-16,9-2-4 15,-9 2-11-15,9-2 10 16,-9-1-5-16,0 1 10 16,0-4-19-16,0 4 0 15,0-3 6-15,13-3 9 16,-4 0-15-16,0-7 0 15,0 5 10-15,0-4-10 16,0 3 0-16,4 3 0 16,5 2-7-16,-9 4 13 0,-1-1-6 15,-8 3 0-15,9 1 9 16,-9 3-10-16,0-1 1 16,9-6 0-16,-9 3-12 15,14 0 16-15,-14 0-4 16,0 6 0-16,0 0 9 15,0 0-22-15,0 0 13 16,0 5-19-16,0 25 9 16,0 13 5-16,0 16 5 15,0 17 0-15,0 9 14 16,17 7-17-16,-8-5 3 16,0-3 0-16,0-10-6 15,4-5 6-15,-13-13 0 16,9-9-1-16,-9-12 13 15,0-10-12-15,0-8 0 0,0-6 3 16,0 1-11-16,-9-3 9 16,-31-4-1-16,-9 4 8 15,-8-1 9-15,-10 2-17 16,9-6 0-16,1 2 0 16,30-6-4-16,5 0 4 15,22 0 0-15,0 0-2 16,0 0 11-16,22 0-9 15,62-9 0-15,50-14 1 16,39-8-11-16,27-3 10 0,-18 3-34 16,-44 6-17-1,-54 2-137-15,-44 1-192 0</inkml:trace>
  <inkml:trace contextRef="#ctx0" brushRef="#br0" timeOffset="243075">5047 6028 717 0,'0'0'224'16,"0"0"-56"-16,0 0 9 15,0 0-49-15,0 0-54 0,0 0-3 16,0 0-60-16,22-12 6 16,-13 12-12-16,-9 0 2 15,0 15-12-15,0 25 5 16,0 14 0-16,0 7 1 16,0 2 0-16,0-9-1 15,0-6 0-15,17-6 9 16,-8-7-9-16,9-7 0 15,-5-9 4-15,-4-9-7 16,-9-6 3-16,0-4 0 16,0 0 13-16,0 0-3 15,0 0-5-15,0-11 1 0,0-7 6 16,-40-14-9 0,-9-5-3-16,5-3 0 0,-5 6-3 15,9 11 13-15,14 12-10 16,17 11 0-16,-5 0-21 15,5 0 14-15,1 31-5 16,-1 15 12-16,9 1-9 16,0-4 12-16,0-4-3 15,17-10 0-15,23-6 8 16,9-12-16-16,9-11 8 16,9 0 0-16,8-11 6 15,10-27 1-15,-19-1-7 16,5 3 0-16,-26 4-9 15,-23 9 7-15,-22 7-39 16,0 5-34-16,-40 2-21 0,-9 9-110 16,14 0-65-16,12 0-156 15</inkml:trace>
  <inkml:trace contextRef="#ctx0" brushRef="#br0" timeOffset="254565">2434 10419 828 0,'0'0'141'0,"0"0"12"16,0 0-19-16,0 0-20 16,0 0-36-16,0 0-29 15,0 0-4-15,0 0-37 16,0-7 4-16,0 32-2 0,-9 20-7 16,-13 11 11-16,-5 9-3 15,-4-3-10-15,14 1 7 16,-1-7-5-16,-4-13-3 15,4-9 0-15,9-15 4 16,9-10-7-16,-9-4 3 16,9-5 0-16,0 0 5 15,0 0-4-15,0-16 7 16,0-19-8-16,0-16 2 16,0-11-2-16,0-11 0 15,27-13 3-15,4-1-5 16,-4-1 3-16,-10 9-1 15,14 14 0-15,-13 19 5 0,4 21-8 16,-13 17 3 0,-9 8-10-16,18 0 8 0,0 28-14 15,13 23 16-15,-4 11 0 16,-5 6-15-16,4 5 4 16,-17-4-2-16,14-7-9 15,-6-8 7-15,1-15-48 16,-9-8-13-16,13-13-29 15,-22-7-61-15,9-8-32 16,-9-3-28-16,0 0-1 16,0 0-102-16</inkml:trace>
  <inkml:trace contextRef="#ctx0" brushRef="#br0" timeOffset="254762">2270 10667 163 0,'0'0'176'0,"0"0"-28"16,0 0-24-16,0 0-4 15,0 0-8-15,0 0-19 16,-125-18-19-16,125 18-22 16,0 0-45-16,40 0-5 15,27 0 16-15,26-3-13 16,14-6 14-16,0 0-19 16,-23 4-74-16,-8 2-88 15,-19 0-70-15,1 3-163 16</inkml:trace>
  <inkml:trace contextRef="#ctx0" brushRef="#br0" timeOffset="255279">3256 10444 708 0,'0'0'130'16,"0"0"-4"-16,0 0-11 15,0 0-20-15,0 0-76 16,0 0-19-16,-40-25 0 16,98 22 0-16,22 0 18 0,4 2-16 15,23-3 5 1,-23 1-2-16,-8 0-3 0,-27 0 1 16,-18 0-3-16,-22 3 3 15,-9 0 6-15,0-6-5 16,0-4 32-16,0-5 4 15,-18-5-33-15,-22 0-2 16,-9 4-5-16,9-1 3 16,-4 2 4-16,4 4-5 15,13 6 1-15,5-1 3 16,13 3-2-16,9 3-4 16,0 0 0-16,0 0-17 15,0 0 15-15,18 0-21 16,39 23 23-16,23 8 9 15,-13 6-6-15,0-4-3 16,-1 4 0-16,-8-9 6 0,-22 1-8 16,-5-6 2-16,-13-3 0 15,-18 2-1-15,0 1 0 16,-36-1-3-16,-31 4-3 16,10-9-72-16,17-6-13 15,31-8-82-15,9-3-78 16,57 0-240-16</inkml:trace>
  <inkml:trace contextRef="#ctx0" brushRef="#br0" timeOffset="255627">4647 10168 648 0,'0'0'171'15,"0"0"-32"-15,0 0 14 16,0 0-53-16,0 0-32 15,0 0-29-15,0 0-23 16,-231 13-9-16,222 35-7 16,9 5 0-16,0 4-4 15,18-2 6-15,30-10-2 16,10-17 0-16,9-11 4 16,0-17-1-16,-1 0 0 15,1-2 7-15,-9-27 34 16,-10-5 9-16,-21-5-2 0,-5-4 1 15,-22 0-22 1,0 1 13-16,-9 1-16 0,-62 9-17 16,-4 3-2-1,-1 12-8-15,-8 8-2 0,4 9 0 16,13 0-22-16,18 4-32 16,14 29-64-16,4 12-83 15,22 10-202-15</inkml:trace>
  <inkml:trace contextRef="#ctx0" brushRef="#br0" timeOffset="256850">2119 11871 917 0,'0'0'186'0,"0"0"-48"15,0 0-19-15,0 0-37 16,0 0-31-16,0 0-7 0,-31-39-36 15,31 39 6 1,0 0-14-16,0 0-1 0,0 19-3 16,17 16 6-16,15 3-2 15,-15 7 10-15,-8 1-6 16,5-3-2-16,-14-3-2 16,0-9 5-16,0-14-7 15,0-9 2-15,0-5 0 16,0-3 7-16,0 0-5 15,0 0 2-15,0 0 16 16,0-17-10-16,0-16 5 16,0-16-15-16,0-19 0 15,0-14 3-15,17-12-3 0,19 4 0 16,-5 14-2 0,9 16 0-16,-13 20-1 0,13 18 1 15,-5 13-12-15,5 9 11 16,27 0-20-16,-9 29 13 15,-10 22 0-15,-12 5-37 16,-14 7 16-16,-22-1 5 16,0-3-3-16,-22-8 17 15,-22-6-5-15,-28-9 12 16,15-10 2-16,12-8 3 16,5-9 0-16,22-7 0 15,10-2 1-15,8 0 9 16,0 0-6-16,0 0-4 15,0 0 0-15,26-2-1 16,23-5-4-16,0 7 2 0,9 0 0 16,0 0 1-16,-5 12-10 15,-4 19 7-15,-9 6 2 16,-14 0 3-16,5 2-2 16,-31-2 2-16,0-3 0 15,0-3-2-15,-8-8 2 16,-50-6 0-16,-31-6 9 15,5-5-2-15,-23 0-2 16,22-6-5-16,-3 0 4 16,21 0-9-16,31 0-12 15,28-14-56-15,8-17-68 0,66-21-86 16,59-7-214 0</inkml:trace>
  <inkml:trace contextRef="#ctx0" brushRef="#br0" timeOffset="257348">3381 11863 569 0,'0'0'245'0,"0"0"-154"16,0 0 7-16,0 0 24 15,0 0-55-15,0 0-60 16,88-3-6-16,15 3 2 0,21 0 11 15,23-3 5 1,-23-14-8-16,-22 0 8 0,-35 3-10 16,-18-3 7-16,-40 0 25 15,-9 0-5-15,0-8 10 16,0-4 2-16,-36 1-36 16,-22 2 5-16,1 4-15 15,-10 7-1-15,9 7 10 16,9 2-11-16,23 4 0 15,12 2 0-15,14 0-5 16,0 0 0-16,0 8-4 16,40 18 9-16,0-2-4 15,5 6 7-15,12-5-3 16,-8 1 0-16,9-4 3 0,-18 3-4 16,-4-4 1-16,4-5 0 15,-23 4-2-15,-8 0 5 16,-9 6-3-16,0-4 0 15,0 3 5-15,0 1-4 16,-9-6-1-16,-17 0-35 16,-5-9-42-16,-5 1-80 15,5-7-36-15,22-3-121 16,9-2-267-16</inkml:trace>
  <inkml:trace contextRef="#ctx0" brushRef="#br0" timeOffset="257616">4896 11237 851 0,'0'0'193'16,"0"0"-15"-16,0 0-25 16,0 0-67-16,0 0-35 15,0 0-36-15,8 3-13 16,1 62 14-16,0 20-3 15,-9 5 4-15,9 4-8 16,4-5-4-16,-4-8-1 16,9-2-4-16,-18-11-11 15,9-12-9-15,-9-4-89 0,0-7-100 16,0-8-226 0</inkml:trace>
  <inkml:trace contextRef="#ctx0" brushRef="#br0" timeOffset="260176">4816 12876 719 0,'0'0'167'0,"0"0"-16"15,0 0-48-15,0 0-21 16,0 0-27-16,0 0-39 16,195-66 10-16,-168 73-17 15,13 18-4-15,-23 9 12 0,-8 12-16 16,-9-3 7-16,0 4 2 15,0 2-7-15,-49-10 10 16,5 3-4-16,4-10-3 16,13-7 16-16,5-5-18 15,13-9 1-15,9 1-5 16,0-4 0-16,58-2 0 16,18-6 0-16,21 0 3 15,19 0-7-15,-1-26-18 16,-30 9-89-16,-19-3-192 15,-26 4-398-15</inkml:trace>
  <inkml:trace contextRef="#ctx0" brushRef="#br0" timeOffset="259295">2643 12998 400 0,'0'0'208'15,"0"0"-53"-15,0 0 0 0,0 0-17 16,0 0 3-16,0 0-50 16,0 0-16-16,-27-15-6 15,5 13-36-15,4 2-6 16,-8 0-2-16,-14 0-21 15,0 17 6-15,-5 17-10 16,-12 13 3-16,8 11-7 16,0-2 4-16,9 7 0 15,31-12-3-15,9-1 7 16,0-7-7-16,31-6 3 16,27-3-7-16,17-17 7 15,1-3-6-15,13-12-9 0,4-2-5 16,5 0-47-1,-5-28-39-15,-4-2-113 16,-5 5-119-16</inkml:trace>
  <inkml:trace contextRef="#ctx0" brushRef="#br0" timeOffset="259818">3421 13145 288 0,'0'0'424'0,"0"0"-310"15,0 0-59-15,0 0-33 16,0 0-3-16,0 0 11 0,257-3 20 16,-150 3-12-16,-14 0-13 15,-17 0 6-15,4 0-21 16,-23 0 3-16,-12 0 11 15,-14 0-1-15,-22 0 8 16,-9-5-11-16,0 2 18 16,0-3 33-16,0-5-24 15,-18-3-37-15,-31-3 5 16,0-1-14-16,0 4 10 16,14-3-11-16,-5 9 2 15,13 0 2-15,5 2-3 16,13 3-1-16,9 0 0 15,0 3-5-15,0 0 5 0,0 0-3 16,9 0-13-16,31 0 16 16,18 14-2-16,0 9 2 15,-10-1-1-15,10-2 3 16,-22 3-2-16,4-2 0 16,-14-3 4-16,-3 6-7 15,-15 1 3-15,-8-5 0 16,0 11-3-16,-31-6 0 15,-26 7 3-15,-1-7-65 16,0 0-104-16,23-2-77 16,3-3-187-16</inkml:trace>
  <inkml:trace contextRef="#ctx0" brushRef="#br0" timeOffset="264360">8934 12449 624 0,'0'0'190'0,"0"0"-36"16,0 0-27-16,0 0-32 15,0 0-7-15,0 0-55 16,0 0 3-16,-9-113-12 15,-17 104-22-15,-6 9 6 0,-3 0-8 16,-5 0-1-16,0 0-4 16,4 20 1-16,19 2 4 15,3 9 0-15,14 4-32 16,14 4 8-16,52 10 9 16,19-4-17-16,-1 2 31 15,5-1-14-15,-22-4 7 16,-19 2 0-16,-12-8-28 15,-27-2 29-15,-9-6-15 16,0-2-3-16,-9-7-4 16,-35-1-20-16,4-4-1 15,-18-12-28-15,9-2-23 0,13 0-41 16,14 0-59 0,22-8-182-16</inkml:trace>
  <inkml:trace contextRef="#ctx0" brushRef="#br0" timeOffset="264513">9232 12747 359 0,'0'0'161'0,"0"0"-16"16,0 0-37-16,0 0-54 16,0 0-45-16,0 0-9 15,9-8-83-15,-9 29-208 0</inkml:trace>
  <inkml:trace contextRef="#ctx0" brushRef="#br0" timeOffset="266158">9818 12588 206 0,'0'0'504'0,"0"0"-322"0,0 0-33 15,0 0-27-15,0 0-23 16,0 0-56-16,0 0-30 16,-155-122-13-16,128 138 0 0,-4 25 0 15,13 4 0 1,0 6-8-16,18-1 7 0,0-4-38 16,0-4-9-16,27-7 7 15,40-7-11-15,-1-14 27 16,23-13 14-1,4-1 11-15,-4 0 2 0,-13-25-1 16,-10-8 0-16,1-12 31 16,-9-6 11-16,-18-11 37 15,-5-12-11-15,-35-5-29 16,0-9 4-16,0 6-13 16,-35 16-20-16,-5 19 14 15,13 24-18-15,-4 15 11 16,13 8-18-16,1 19-2 0,-15 40 1 15,15 24 1-15,8 8 0 16,9-1-4-16,0-8 6 16,9-6-2-16,17-13 0 15,5-15-8-15,-4-11 5 16,13-17-16-16,-13-12-7 16,4-8 23-16,-4 0-13 15,13 0 16-15,-5-25 2 16,5-1 3-16,0-4 1 15,-13 1-6-15,4 9 0 16,-13 9 0-16,-10 5 0 16,24 6-5-16,-15 0 3 15,10 6-12-15,13 16 6 0,0 3-28 16,-5-5-13 0,-3-3 6-16,-6-8 7 0,5-9 20 15,-22 0 9-15,9 0 14 16,0-3-4-16,4-22 7 15,-13-6 9-15,0-3 27 16,-9-6 2-16,0-1-20 16,0 3 4-16,-9 3-29 15,-22 13 19-15,-5 8-17 16,5 8 0-16,-4 6-10 16,3 0-3-16,15 23 8 15,-14 14-9-15,31 0 7 16,0-1-5-16,0-8-27 0,22-2-30 15,13-10 32 1,5-3-18-16,0-11 26 0,-13-2 16 16,4 0 14-16,-13-11-6 15,0-9 19-15,-9 0-2 16,-1-2 23-16,-8 1-16 16,14 7-1-16,-5 3-2 15,-9 9-15-15,9 2-6 16,-1 0 0-16,1 0-18 15,22 0 17-15,-4 18-6 16,4 3-3-16,-4-1 8 16,-9-6-15-16,22-3 11 0,-23-2 2 15,6-6 0 1,3 0 2-16,-8-3 2 0,4 0 0 16,5-11 19-16,13-18-10 15,-14-3 21-15,6 5-7 16,-6-2-17-16,-17 7 16 15,13 8-15-15,-13 5-6 16,0 6-1-16,0 3-1 16,9 0-3-16,13 0 2 15,-4 20 1-15,4-3-2 16,-14 0 3-16,14-2 0 16,-4-7-9-16,-9-3 9 15,4-2-3-15,-22-1 2 16,18-2-21-16,-9 0 9 0,0 0-13 15,13 0 2-15,-4-8 23 16,8-12-8-16,5-8 9 16,-13-3 0-16,4-6 5 15,-4-8-2-15,0-4 1 16,-9 5-4-16,-9 1 29 16,0 6 1-16,0 15 6 15,0 9 4-15,0 5-23 16,-9 6 6-16,9 2-17 15,0 0 5-15,0 0-21 16,0 0 10-16,0 0-3 16,0 0 0-16,0 10-16 15,0 22 19-15,-9 14 0 0,0 4 4 16,-9 8-9-16,-4 4 5 16,4 2 0-16,10-4-4 15,-15-6 8-15,14-14-4 16,9-9 0-16,0-15 4 15,0-11-6-15,0-1 2 16,0-4 0-16,0 0 16 16,0 0-15-16,0-28 16 15,0-15-17-15,23-16 7 16,12-15 0-16,14-10-7 16,9-9 4-16,-9 4-3 15,0 7 7-15,-14 17-6 0,-17 23-2 16,4 19 3-1,-22 20-7-15,9 3 4 0,9 23-17 16,4 36 15-16,-13 23-9 16,9 9 11-16,-18 3-2 15,8-7 4-15,1-11-6 16,14-13 4-16,3-9-21 16,14-15-8-16,9-8-48 15,-4-11-10-15,3-14 1 16,-30-6-123-16,-18 0 10 15,0-6-60-15</inkml:trace>
  <inkml:trace contextRef="#ctx0" brushRef="#br0" timeOffset="266548">12031 12539 301 0,'0'0'114'0,"0"0"0"16,0 0-4-16,0 0 6 15,0 0-59-15,0 0-51 16,75-28 36-16,23 20-22 15,13-4 9-15,5-5 12 16,-10-2-8-16,1-4 6 16,-23-2 24-16,-8-4-6 15,-19-2 0-15,-8-3-4 16,-31-6-1-16,-5 1 20 16,-13-4-27-16,0 6-5 15,0 6 0-15,-13 15-36 16,4 10 26-16,9 6-12 0,-9 0-18 15,9 8-2 1,-9 37-17-16,-8 18 19 0,3 13 4 16,14 3 2-16,0-1-6 15,0 3 0-15,0-16-1 16,31-9-4-16,9-10-12 16,-13-15-37-16,13-8-15 15,-13-15-66-15,-9-5-14 16,4-3-26-16,-22 0 7 15,0-3-6-15,0-18-23 16,-22 0-139-16</inkml:trace>
  <inkml:trace contextRef="#ctx0" brushRef="#br0" timeOffset="266689">12884 12627 63 0,'0'0'166'0,"0"0"45"0,0 0-54 16,0 0-39 0,0 0-13-16,0 0 14 0,-156-96-38 15,187 88-49-15,27-4-19 16,18-5-11-16,-1 3-4 15,10 3-34-15,-6-1-185 16,-12-2-337-16</inkml:trace>
  <inkml:trace contextRef="#ctx0" brushRef="#br0" timeOffset="267024">14088 11625 715 0,'0'0'211'0,"0"0"-70"15,0 0-11-15,0 0-42 16,0 0-39-16,0 0-49 15,-125 54 1-15,90 36 24 16,4 15-24-16,13 5 7 16,9 9 8-16,-4-9-10 0,13-5-1 15,0-5-5 1,0-21 2-16,49-11-13 0,8-14-1 16,19-15-74-1,22-16-69-15,8-15-113 16,-4-8-8-16</inkml:trace>
  <inkml:trace contextRef="#ctx0" brushRef="#br0" timeOffset="267255">14776 12281 371 0,'0'0'278'16,"0"0"-127"-16,0 0-21 0,0 0-27 15,0 0-20 1,0 0-33-16,-35-42-48 0,35 65-2 15,-9 17 0-15,9 11 2 16,0-4 6-16,0-1-4 16,0-6-4-16,18-9 0 15,8-15-9-15,14-4 7 16,0-12-86-16,-22 0-56 16,9 0-14-16,-14-14-116 15</inkml:trace>
  <inkml:trace contextRef="#ctx0" brushRef="#br0" timeOffset="267523">14701 11928 500 0,'0'0'151'16,"0"0"-11"-16,0 0-71 0,0 0-31 15,0 0-33-15,0 0-3 16,-94 45 3-16,94-19-5 15,0-6 0-15,18-6 3 16,22-7 13-16,-13-3 34 16,13-4 13-16,-22 0-14 15,-1-9 20-15,-17-11-20 16,0-2-17-16,0 2-13 16,0 3-19-16,-8 3-8 15,-28 5-32-15,5 9-114 0,4 0-66 16,27 0-228-1</inkml:trace>
  <inkml:trace contextRef="#ctx0" brushRef="#br0" timeOffset="267840">15007 11667 755 0,'0'0'165'16,"0"0"-26"-16,0 0 0 15,0 0-57-15,0 0-67 16,0 0-11-16,58 6-2 0,9 54-2 16,-1 19 17-16,-8 20-13 15,0 9 8-15,-9 7 1 16,-23-1-11-16,6-3 6 15,-24-15-8-15,-8-9 0 16,-8-10-2 0,-41-12 2-16,-18-15-4 0,-9-13-59 15,10-5-120-15,8-9-154 16</inkml:trace>
  <inkml:trace contextRef="#ctx0" brushRef="#br0" timeOffset="268172">15803 12474 589 0,'0'0'164'16,"0"0"-47"-16,0 0 21 15,0 0-14-15,0 0-65 0,0 0-34 16,182-17 4-16,-58 17-8 16,1-2 12-16,-10 2-11 15,-8-5-21-15,-23 5 2 16,-35 0-3-16,-31-1-92 15,-18-2-194-15,-18-8-357 16</inkml:trace>
  <inkml:trace contextRef="#ctx0" brushRef="#br0" timeOffset="270332">17171 11577 750 0,'0'0'191'0,"0"0"-33"0,0 0-5 16,0 0-43-16,0 0-43 15,0 0-1-15,0-48-49 16,0 48-8-16,0 0-5 16,0 2 1-16,0 21-5 15,0 11 5-15,-9-3 2 16,0 0-6-16,9 0-1 15,0 1 0-15,0-1-4 16,0 0-16-16,0-2-52 16,0-1-70-16,0 0-186 15,0 0-343-15</inkml:trace>
  <inkml:trace contextRef="#ctx0" brushRef="#br0" timeOffset="270876">17642 12086 518 0,'0'0'200'0,"0"0"-32"15,0 0-1-15,0 0-48 0,0 0-9 16,0 0-27-16,18-28-44 16,-18 28 9-16,0 0-48 15,0 8 7-15,0 35-7 16,-27 16 10-16,-13 9 10 16,5 5-7-16,-5 2-6 15,13-9 5-15,5-8-12 16,13-10 0-16,9-22-2 15,0-12 7-15,0-9-5 16,0-5 11-16,0 0-6 16,0 0 47-16,0-31-1 15,18-16-41-15,13-10 25 0,-5-11-32 16,14-12 0-16,9-4-2 16,-13-2 10-16,4 13-11 15,-14 17 0-15,-3 21 2 16,-15 24-8-16,1 11 6 15,-9 0-10-15,18 22 2 16,13 21-1-16,-13 14 2 16,0 2 7-16,4-2-29 15,-4-2 19-15,-9-8-45 16,-1-7-14-16,6-7-13 16,-14-10-93-16,0-7-113 15,0-4-128-15</inkml:trace>
  <inkml:trace contextRef="#ctx0" brushRef="#br0" timeOffset="271067">17526 12349 74 0,'0'0'445'0,"0"0"-264"16,0 0-11-16,0 0-43 16,0 0-25-16,0 0-48 15,49-27-44-15,9 18 4 16,26 0-14-16,14 1-4 15,18-1-19-15,-14-7-185 16,-22-2-133-16</inkml:trace>
  <inkml:trace contextRef="#ctx0" brushRef="#br0" timeOffset="271278">18353 11718 610 0,'0'0'242'0,"0"0"-62"0,0 0-36 16,0 0-32-16,0 0-67 15,0 0-39-15,0-2 1 16,0 44-2-16,0 6-3 16,0 6 0-16,0-6 7 15,0-3-18-15,0-8-24 0,0-5-136 16,0-4-157-1</inkml:trace>
  <inkml:trace contextRef="#ctx0" brushRef="#br0" timeOffset="271611">18770 11492 574 0,'0'0'271'16,"0"0"-96"-16,0 0-47 15,0 0-13-15,0 0-84 16,0 0-26-16,-9 51 10 0,9 14 32 16,0 14 1-1,0 12-20-15,-8 5-14 0,8-1 14 16,0-3-27-16,0-10 0 15,0-12 3-15,0-10 3 16,0-15-7-16,0-14 0 16,0-11-23-16,8-14-27 15,-8-6-73-15,0 0-41 16,0 0-10-16,0-22-161 16</inkml:trace>
  <inkml:trace contextRef="#ctx0" brushRef="#br0" timeOffset="273284">18895 11269 448 0,'0'0'236'0,"0"0"-70"15,0 0-57-15,0 0-9 16,0 0-24-16,0 0-35 16,-142-117 15-16,35 115-36 15,-17 2-1-15,-19 0 12 0,1 0-27 16,-22 2 19-16,-9 12-13 16,-27-3-3-16,-22 4 0 15,-36 2-7-15,-18-3 0 16,-12 3-3-1,-10-3 7-15,22 1-4 0,5-5 0 16,32-1 5-16,12-3-8 16,-13-6 3-16,0 2 0 15,-40-2-2-15,-13 4 7 16,-36 1-5-16,5 6 0 16,0 9 5-16,4 3-9 15,13 2 4-15,23-2 0 16,-5-6-5-16,23-3 5 0,-14-3 0 15,-5 4-1-15,-12 1 12 16,-19 7-9-16,-4 8-2 16,-13 3 0-16,0 6-9 15,13-4 9-15,13-1 0 16,32-4-2-16,26-11 10 16,49-6-8-16,45-8 0 15,39-6 4-15,59 0 3 16,21 0-4-16,5 0-3 15,22 0 14-15,-9 0-6 16,9 0-5-16,-13 0-3 16,4 0 1-16,-22 0-8 0,5 0 7 15,-14 0 0-15,9 11-7 16,4 0 14-16,5 0-7 16,14 1 0-16,-1-1-1 15,-4 6-6-15,-5 0 7 16,9 6 0-16,-13 0-7 15,13 2 15-15,9 9-8 16,-4 9 0-16,4 13 2 16,0 9-5-16,9 9 3 15,0 9 0-15,0 14 12 16,0 14-1-16,31 11 6 16,14 3 14-16,-5-7-10 15,9-4 22-15,0-4-29 16,-5-3 0-16,5 10 13 0,0 4-21 15,0 4 7-15,-5-12 2 16,5-11-4-16,-9-8-4 16,0-12-7-16,4-17 0 15,5-11-5-15,9-9 9 16,9-20-4-16,39-11 0 16,36-14 11-16,49 0-9 15,67-7-2-15,62-25 0 16,22-5 4-16,31 6 2 15,9 5-6-15,5 7 0 16,-5 5 1-16,-9 2-3 16,0 1 2-16,9-1 0 15,5-2-6-15,13-4 15 0,22 5-9 16,9 5 0-16,9 2 8 16,-18 0-15-16,-40 6 7 15,-18 0 0-15,-49 0-6 16,-44 0 13-16,-44 0-7 15,-14 0 0-15,5-8 4 16,13-3 0-16,27-7-4 16,-9 0 0-16,13-1-9 15,-36 3 9-15,-13-2 0 16,-30 0-3-16,-50-6 16 16,-26 10-14-16,-32-9 1 15,-8 4 0-15,-27-1 8 0,-5 0-4 16,-4-3 5-16,-4-2 10 15,-9 3-15-15,4-6 9 16,-4-1-13-16,-9-6 5 16,0 3 3-16,13-6-8 15,-13 5 0-15,8-8 8 16,1 2-1-16,-18-1 0 16,22 3-2-16,-13-2 0 15,-9-1 12-15,0 4-17 16,0 1 8-16,0 1 6 15,9-3-8-15,0-8-1 16,0-6-5-16,4-8 7 16,-4-6-4-16,-9-6-3 15,0-4 0-15,0-14 15 16,-9-5-9-16,-22-7-4 0,-9 0-2 16,14-5 9-16,8 6-16 15,4 9 7-15,14 10 0 16,0 7-1-16,0 9 7 15,0 11-6-15,0 3 0 16,0 6 9-16,0 0-15 16,0-3 6-16,0-3 0 15,0 2-5-15,0 2 9 16,0-2-4-16,0 9 0 16,0 10 9-16,-8 4-13 15,-1 15 4-15,0 3 0 16,9 4-11-16,0 4 18 0,0 0-7 15,0 0 0-15,0 0 5 16,0 0-11-16,0 0 6 16,-9 0 0-16,9 0-14 15,-9 0 13-15,-31 0 0 16,-67 0 1-16,-61 8 0 16,-63 20-18-16,-27 2 12 15,9 7-51-15,45 5-28 16,53-2-84-16,44-20-131 15,31-20-908-15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29:44.4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439 814 750 0,'0'0'177'0,"0"0"-61"16,0 0 21-16,0 0-12 15,0 0-45-15,0 0-19 16,0 0-9-16,-17-49-27 15,34 38 2-15,-8-1-9 0,14 2-3 16,-23 1 15 0,17 1-19-16,-8-1 1 0,0-2 11 15,4-1-20-15,5 4 9 16,-9 2-12-16,0 3 4 16,0 3-5-16,-9 0 1 15,0 0-2-15,0 0-2 16,0 0-12-16,9 21 10 15,-9 9 3-15,13 10 6 16,-13 2-6-16,0 4 3 16,0-1 0-16,0-2-3 15,9 2 9-15,-9-11-6 16,0 0 0-16,0-6 3 16,0-11-9-16,0-3 6 15,0-8-2-15,0-6-4 0,-22 0 7 16,4 0-1-16,0 0 0 15,-13 0 10-15,13-3-8 16,1-5-2-16,8 8 0 16,9-6 1-16,0 3 1 15,0 3-2-15,0 0 0 16,0 0-5-16,26-5 5 16,23-1-8-16,18-6 6 15,0 1-4-15,-1-6-15 16,1-4-20-16,-18 3-17 15,0-5-41-15,-23 3-9 16,-4 0-65-16,-4 0-68 0,-9 7-56 16,-9-5-241-16</inkml:trace>
  <inkml:trace contextRef="#ctx0" brushRef="#br0" timeOffset="305">870 525 390 0,'0'0'284'16,"0"0"-160"-16,0 0 34 16,0 0-11-16,-160-162-23 15,152 151-21-15,-6 8-33 16,14 3 9-16,0 0-35 16,0 0-29-16,14 14-4 0,21 20-6 15,23 12 3 1,9 16 15-16,-1 11-13 0,14 7 18 15,-13 8-11-15,-9-4-9 16,-14 2 6-16,-13 2-9 16,-22-12-5-16,-9 0 3 15,0-8 4-15,-40-17-14 16,-27-8-18-16,-26-12-64 16,-14-6-61-16,10-2-163 15,3-4-343-15</inkml:trace>
  <inkml:trace contextRef="#ctx0" brushRef="#br0" timeOffset="146746">18917 248 308 0,'0'0'217'0,"0"0"-60"15,0 0-26-15,0 0-44 16,-98-145-7-16,89 125-20 16,-17 9-12-16,12 4-5 15,-12 7-42-15,-5 0 6 0,-5 0-7 16,-22 7 0 0,10 24-5-16,8 1 9 0,13 10-4 15,9 5 0-15,18 8 6 16,0 7-8-16,27 5 2 15,31 5 0 1,17-2 0-16,-8-1 4 0,13-10-4 16,-23-11 0-16,-12-6 9 15,-5-11-12-15,-31-8 3 16,-9-6 0-16,0-4-7 16,0-3 6-16,-18-5-5 15,-31-1 5-15,-18-4 1 16,1 0 14-16,8 0-14 15,9 0-45-15,31-11-34 16,18-15-20-16,0-17 14 0,58-16-89 16,27-18-101-16</inkml:trace>
  <inkml:trace contextRef="#ctx0" brushRef="#br0" timeOffset="148554">19126 341 243 0,'0'0'212'0,"0"0"-61"15,0 0 6-15,0 0-22 16,0 0-36-16,66-148-25 15,-66 148-1-15,0 0-73 16,0 9-6-16,0 37-10 16,0 24 16-16,-8 20 11 15,8 13-5-15,0 2 3 16,0-6 6-16,0-7-9 0,0-15-6 16,0-17 0-16,8-18 8 15,15-19-1-15,-23-13-6 16,9-10 1-16,-1 0 20 15,-8-7-10-15,0-29 2 16,0-22-14-16,0-8 11 16,-8-4-11-16,-24-3 0 15,-16 8 0-15,21 12-9 16,-13 12 5-16,13 16 4 16,-4 11-1-16,22 5-9 15,-8 3 5-15,8 6-3 16,9 0 4-16,0 0-5 15,0 18 6-15,0-1 3 16,35-2 0-16,23-5 7 16,9-10 1-16,13 0-8 0,4 0 3 15,-8 0 12-15,-19-6-14 16,-8-2 41-16,-18 2 2 16,-13 6-19-16,-18 0 6 15,9 0-31-15,0 10-2 16,0 26-3-16,13 6 4 15,-13 9 1-15,9 0 0 16,-10-3 6-16,15-6-5 16,-6-6-1-16,-8-4 0 15,0-9-2-15,0-9 6 16,-9-2-4-16,0-10 0 16,0-2 7-16,0 0 0 0,0 0-5 15,0 0 6-15,0-23 7 16,-9-11-8-16,0-8-7 15,9-3 0-15,0-9 7 16,0-8-11-16,18 3 4 16,31 5 0-16,-9 12-5 15,9 15 1-15,-23 14 4 16,14 10 0-16,-13 3-2 16,4 0-7-16,-4 16 7 15,-9 16-3-15,13 5-4 16,-13 2 8-16,-10-2 1 15,1-6 0-15,5-5 1 16,-6-6-2-16,1-6 1 16,-9-6 0-16,0-5-6 15,9-3 17-15,0 0-11 0,0 0 7 16,13 0-3-16,-4-20 12 16,22-8-16-16,-4-3 0 15,-5-3-3-15,-5 3 9 16,-8-1-6-16,4 15 0 15,-13 6 7-15,0 8-15 16,-9 3 8-16,9 0-13 16,0 17 11-16,13 15-10 15,-13-1 12-15,0-3 0 16,0-5 3-16,0-9-9 0,-9-5 6 16,0-4 0-1,8-2-3-15,-8-3 10 0,14 0-7 16,4 0 6-16,-10-8 1 15,10-13-3-15,13-4-4 16,-4 3 0-16,-5-4-3 16,-4 9 9-16,0 3-6 15,-9 8 0-15,4 6 1 16,-13 0-11-16,9 0 4 16,9 8-8-16,-1 12 5 15,6 0-3-15,3-3 12 16,5-4 0-16,-4-1 0 15,4-8-3-15,5-4 3 16,4 0 0-16,9-4-1 16,-14-18 7-16,-4-6-6 0,-13-4 0 15,-9-1 10-15,0-2-7 16,-9 4-3-16,0 6 0 16,0 2 10-16,-9 6-5 15,-18 9-5-15,-4 2 0 16,13 6-7-16,1 0-3 15,-6 0 9-15,14 0 1 16,1 0-10-16,8 8 10 16,0 2 0-16,0-6 0 15,0 5 1-15,0-4-7 16,0-1 6-16,0 1 0 16,0 4-5-16,0 5 5 0,0 20 0 15,0 9-1-15,0 13 9 16,0 12-14-16,0 0 6 15,-18 0 0-15,-4 8-5 16,4 1 18-16,-9 2-12 16,14 3 3-16,4 5 4 15,9 2 0-15,0-1-8 16,0-9 0-16,22-11 11 16,-13-17-1-16,0-9-3 15,-9-14 4-15,0-11-5 16,0-8 8-16,-9-9-11 15,-22 0 28-15,-18 0 31 16,-4-23-59-16,4-11 10 0,9-8-13 16,0-12 13-1,40-17-25-15,0-11 12 0,40-14-14 16,35-6 13-16,32 3-36 16,0 6 29-16,-5 2 1 15,4 0-7-15,-30 1 11 16,-5-1 3-16,-27 9 0 15,-4 9-5-15,-22 13 14 16,4 20-9-16,-22 12 0 16,0 17 7-16,0 5-18 15,0 6 11-15,0 0-12 16,-13 3 7-16,-5 25-2 0,1 4 7 16,8 5 0-1,-5-1 6-15,14 10-17 0,0 1 11 16,0-2 0-16,0 1-4 15,23-4 13-15,-6-5-9 16,-8-6 0-16,0-1 8 16,-9-9-17-16,0 1 9 15,-9-1-82-15,-26-4-18 16,-32-6-48-16,-4-5-37 16,4-6 17-16,-8 0-42 15,-18 0-97-15</inkml:trace>
  <inkml:trace contextRef="#ctx0" brushRef="#br0" timeOffset="148912">20019 33 422 0,'0'0'146'16,"0"0"-57"-16,0 0 2 16,0 0-45-16,0 0-40 15,0 0 5-15,-165 25-3 16,139 3-6-16,4-3-2 16,22-7 8-16,0-7-3 0,0-5 0 15,8-6 40-15,32 0 77 16,-13 0-28-16,-5-17 1 15,-4-6-29-15,0-5-35 16,-18-1 11-16,0 4-40 16,0 5-2-16,-27 14 0 15,-13 6-38-15,-4 12-88 16,-27 33-134-16,26 6-206 16</inkml:trace>
  <inkml:trace contextRef="#ctx0" brushRef="#br0" timeOffset="149883">240 2725 458 0,'0'0'190'15,"0"0"-20"-15,0 0-70 16,0 0-1-16,0 0-19 16,0 0-51-16,-58-77-4 15,98 65-25-15,35 1 4 16,1 9-6-16,22 2 2 15,-32 0 0-15,1 6-3 16,-27 22 0-16,-40 11 0 0,0 7 3 16,0 13-6-16,-40 3-4 15,-18-3 12 1,0-5-2-16,9-11 0 0,23-16 9 16,8-6-9-16,18-12 0 15,0-4 4-15,0-2-11 16,9-3 10-16,49 0-3 15,26 0 3-15,23-20-3 16,8-14-3-16,-13 3-65 16,-35 3-85-16,-27-3-26 15,-22-6-100-15</inkml:trace>
  <inkml:trace contextRef="#ctx0" brushRef="#br0" timeOffset="150136">995 2438 175 0,'0'0'215'16,"0"0"-65"-16,0 0-48 16,0 0 13-16,0 0-43 15,0 0-2-15,-93-67-70 16,93 83 8-16,35 27-8 16,5 17 8-16,18 7-2 15,-9 12 37-15,0 10-15 16,-14 4 0-16,-17 1-5 15,-18-1-19-15,0-8 7 16,-9-5-11-16,-58-3 1 16,-17-7-2-16,-5-8-103 0,-4-11-134 15,26-14-442-15</inkml:trace>
  <inkml:trace contextRef="#ctx0" brushRef="#br0" timeOffset="138025">2701 527 255 0,'0'0'227'15,"0"0"-27"-15,0 0-62 16,0 0-37-16,-76-172 4 0,36 149-52 16,14 7 14-16,-5 7-47 15,4 6 7-15,-13 3 0 16,4 0-16-16,-12 31-11 15,-1 20 0-15,0 23 4 16,0 16-9-16,13 15 5 16,19 4 0-16,17-6-5 15,0-9 10-15,17-18-5 16,41-17 0-16,18-16 4 16,-1-15-9-16,14-13 5 15,-13-12 0-15,-10-3-1 16,1 0 11-16,-9-26-10 15,-10-5 0-15,-12-6 8 16,-14-8 2-16,-13-3-10 16,-9-3 0-16,0 2 1 0,0 11 4 15,0 8-5 1,0 14 0-16,0 9 3 0,0 5-12 16,0 2 5-16,0 2-13 15,0 30 16-15,9 10-4 16,18 10 5-16,22-4 0 15,-1-3 5-15,10 1-13 16,0-10 8-16,-9-8 0 16,-14-5-2-16,-12-8 0 15,-23-4-1-15,0-6-14 0,0-3-31 16,-32 2 43 0,-16-4 0-16,3 0 5 15,14 0-1-15,4-11 7 0,27-10-6 16,0-4 0-16,0-6 2 15,36-14-10-15,22-6 5 16,-1-6 3-16,10 7-2 16,-27 5 10-16,0 13-8 15,-31 9 0-15,0 7 2 16,-9 6-2-16,0 5 0 16,0 5 0-16,0 0-5 15,0 0-10-15,-18 28 7 16,-4 18 4-16,4 8 8 15,9-1-9-15,0-4 5 16,9-10 0-16,0-8-4 0,27-9 13 16,22-7-8-16,0-13-1 15,-5-2 8-15,14 0 0 16,0-13-8-16,-9-15 0 16,8-1 8-16,-17-2-1 15,5 0-6-15,-5-1-1 16,9 4 3-16,-14 5-6 15,-4 6 3-15,5 9 0 16,-5 8-5-16,9 0 0 16,-14 0 5-16,1 11 0 15,4 3-1-15,-22-2-10 16,9-4 11-16,-5-5 0 0,-13-3-3 16,9 0 11-1,-9 0-8-15,0 0 4 0,0 0 2 16,-22-14-5-16,-5-12-1 15,9 5 0-15,-13-3 0 16,5 4 10-16,3 6-10 16,6 6 0-16,-1 8-10 15,-13 0 9-15,13 20-16 16,-22 22 17-16,13 9-4 16,-13-3 10-16,23 1-6 15,-1-13 0-15,18-8-4 16,0-10-4-16,9-8-11 15,17-10-14-15,14 0 31 16,9 0-5-16,-13-8 7 16,4-17 0-16,0-1 4 0,-14-2 0 15,-17 5-3-15,0 6 2 16,0 6 8-16,-9 8-4 16,0 3-4-16,0 0-3 15,13 0-15-15,-4 8 10 16,0 15 4-16,9 0 1 15,4-3-3-15,5-3 11 16,13-9-8-16,4-8 0 16,14 0 3-16,9-8-6 15,4-26 3-15,-5-11 0 0,1-12 7 16,-18-5-1 0,-14-9 9-16,-3-9 10 0,-15-1 16 15,-8 1 14-15,-9 15-32 16,0 23-6-16,0 17 13 15,0 15-17-15,0 10-2 16,-9 10-11-16,0 40-15 16,1 29 10-16,-6 17 5 15,-4 1 0-15,10-9 0 16,8-18 6-16,0-13-9 16,0-17 3-16,8-12-29 15,1-11 15-15,0-12-36 16,-9-5 9-16,14 0 36 15,-14-12-9-15,8-21 13 16,-8-4-2-16,0-5-8 16,-8 2 5-16,-24 1-5 15,-3 2 7-15,-5 14-3 0,0 12-7 16,22 8 13-16,0 3-3 16,-4 3-21-16,22 22 19 15,0 0-41-15,31-2 1 16,27-8 19-16,9-12-24 15,17-3 42-15,-17 0 8 16,-9 0 1-16,-27-6 0 16,-14-11 4-16,-8-3-4 15,-9-6 25-15,0 1 3 16,0 0 21-16,0 2 13 16,-18 6-34-16,-13 9 14 0,5 8-41 15,-5 0 1-15,-5 28-4 16,-4 17 8-16,13 6-6 15,5-4 0-15,22-1 1 16,0-11-4-16,31-10 6 16,45-7-3-16,13-16 0 15,13-2-25-15,13 0-60 16,1-23-216-16</inkml:trace>
  <inkml:trace contextRef="#ctx0" brushRef="#br0" timeOffset="138506">6166 480 538 0,'0'0'225'16,"0"0"-82"-16,0 0-32 16,0 0-32-16,0 0-76 15,0 0 0-15,0 0-3 16,-84 209 4-16,66-133 2 16,9-5-3-16,9-9-3 0,0-11 0 15,0-14 7-15,0-8-7 16,0-15 0-16,0-6 5 15,0-5 8-15,0-3 8 16,0 0 106-16,0-36-14 16,0-19-94-16,0-7 18 15,0-14-34-15,9-6 5 16,0-13-6-16,0 3-1 16,9-1-1-16,4 7 0 15,4 13 6-15,14 14-11 16,9 16 5-16,-4 20-21 15,13 23 19-15,-1 0-61 16,1 14-33-16,-9 29-16 16,-31 14-97-16,-18 11-38 0,-9 11-211 15</inkml:trace>
  <inkml:trace contextRef="#ctx0" brushRef="#br0" timeOffset="139555">6157 785 113 0,'0'0'191'15,"0"0"-43"-15,0 0-21 16,0 0-50-16,0 0-49 16,0 0 26-16,191 0-11 15,-102-11-4-15,-4-6 6 16,-10 0-27-16,-17 0 10 0,-18 0 0 16,0 0-7-1,-22-6 31-15,-1 7 21 0,-17-1-12 16,0 3 5-16,0 4-26 15,0 8-3-15,0 2-11 16,0 0-26-16,0 0 0 16,0 27-16-16,0 14 16 15,0 10-5-15,23 2 6 16,-6-2-1-16,1-3 0 16,13 1 11-16,-4-7-11 15,-9-5 0-15,4-8 1 16,-13-13-12-16,0-4 15 15,-9-9-4-15,0-3 0 0,0 0 5 16,0 0-8 0,-18 0 3-16,-22-17 0 15,22-3-8-15,9 0 8 0,-4-3 0 16,13-2-1-16,0-1-11 16,13-7 10-16,32-4-4 15,26-8 6-15,4-4-10 16,1-5 14-16,-18-2-4 15,-9 4 0-15,-14 7 7 16,-4 8-8-16,-22 15 1 16,-9 5 0-16,0 11 1 15,0 6-1-15,0 0-3 16,0 0-5-16,-18 32-9 16,-13 16 15-16,13 3 2 0,1 0 0 15,17-4-4-15,-14-6 4 16,14-8 0-16,0-7 0 15,0-12-2-15,14-5-4 16,3-9 6-16,1 0 0 16,22 0 1-16,-13-27 2 15,13-6-3-15,-22-4 1 16,13-3 12-16,-14-2-8 16,-8 3 11-16,-9 10-13 15,0 10 33-15,0 13-30 16,0 6 6-16,0 0-12 15,0 8-14-15,-9 29 13 16,-17 20 1-16,12 2 0 0,-3 7-7 16,8-4 11-16,9-1-4 15,0 3 0-15,0-3 8 16,0 2-11-16,0-1 3 16,0-5 0-16,0-4-9 15,18-7 12-15,4-7-3 16,-4-5 0-16,-10-3 6 15,1-5-7-15,0-3 1 16,0-1 0-16,-9-5-7 16,0-8 11-16,0-1-4 15,0-8 0-15,0 0 9 16,13 0-1-16,-13 0 3 0,0 0 16 16,0 0 48-1,0-3-36-15,0-17-13 0,0-3-13 16,9-7-5-16,9-1-1 15,0-6-7-15,13-3 0 16,-13 5-4-16,13 5 6 16,4-3-2-16,-4 3 0 15,5 5 6-15,-5 2-12 16,-4 6 6-16,-18 6-14 16,-9 3-33-16,0-1-143 15,0-8-205-15</inkml:trace>
  <inkml:trace contextRef="#ctx0" brushRef="#br0" timeOffset="142246">9423 807 757 0,'0'0'132'15,"0"0"-11"-15,0 0-11 16,0 0-39-16,0 0-26 16,0 0-45-16,-36 32 0 0,36 10-7 15,-9 10 14 1,9-1-7-16,-13 0 0 0,4-12 9 16,0-5-6-16,0-11-3 15,9-12 0-15,0-4 5 16,0-6 3-16,0-1-1 15,0 0 57-15,0 0-14 16,0-28 9-16,0-17-54 16,0-20-1-16,9-17-5 15,31-20 5-15,-4-20-4 16,13-6 0-16,-9 10 7 16,-14 27-7-16,-17 32 0 0,5 34 0 15,-14 19-5-15,0 6 5 16,0 14-10-16,8 45-1 15,1 38 9-15,0 27-1 16,0 12 3-16,0-3 0 16,0-14-11-16,4-20 8 15,-13-20-12-15,9-19-13 16,0-23-39-16,-9-18 48 16,9-13-17-16,-9-6 23 15,0 0 12-15,0-15 2 16,-9-21-1-16,-31-7 0 15,-4-2-8-15,-28-3 6 16,6 3-6-16,8 2 8 0,5 10-6 16,13 3 8-1,0 14-2-15,22 5 0 0,9 2-9 16,9 6 2-16,0 3 7 16,0 0-5-16,0 0-1 15,18 0-14-15,31 0 20 16,17-6-2-16,1-7 8 15,17-7-1-15,-12-3-5 16,-19 0 0-16,-13 3 12 16,-9 6-7-16,-13 6 0 15,-9 3 15-15,-9 1-20 16,8 4 21-16,1 0-21 16,22 0 0-16,5 23-11 0,13 11 13 15,0 6-2-15,0 5 0 16,-1 0 6-16,-12-4-9 15,4-5 3-15,-22-8 0 16,0-5-6-16,-5-12 11 16,-4-3-5-16,-9-8 0 15,0 0-2-15,0 0-2 16,0 0 8-16,-22 0 1 16,-5-8 20-16,0-20-24 15,5-6 10-15,13-9-7 16,9-5 3-16,0 0-1 15,0 3-6-15,0 11 0 16,0 11-2-16,0 6 3 16,9 11-2-16,0 6 1 0,13 0-15 15,5 0 10-15,22 23 4 16,-9 11 1-16,13 3-9 16,-4 8 15-16,0-2-6 15,-9-4 0-15,-14-10 5 16,5-8-10-16,-22-9 5 15,-9-6 0-15,0-3-2 16,0-3 7-16,0 0-5 16,-9 0 17-16,-22-14-17 15,5-8 27-15,3-6-21 16,6-4-4-16,8-2 14 16,9-9-13-16,0-2-3 0,0-9 0 15,18 6 10 1,30 9-19-16,1 8 9 0,9 15 0 15,-14 11-8-15,14 5 3 16,-9 0 5-16,-18 12 0 16,-4 13-3-16,4-2-1 15,-22-3 4-15,9-6 0 16,-9-5-8-16,-1-4 12 16,-8-5-4-16,0 0 0 15,0 0 7-15,0 0-10 16,9 0 3-16,-9 0 0 15,0 0 6-15,0 0 2 16,0 0-8-16,0-17 0 0,0-2 7 16,0-1-9-1,0 3 2-15,-9 3 0 0,-8 2-7 16,-1 8 3-16,-13 3-2 16,13 1 6-16,0 0-9 15,-13 33-1-15,4 7 10 16,-4 6 0-16,14 1-7 15,-1-4 12-15,4-4-5 16,14-4 0-16,0-7-7 16,0-11 0-16,23-6 1 15,-6-11 6-15,15 0-8 16,3 0 17-16,-4-19-9 0,5-11 4 16,-5-3 3-16,4-6 0 15,-12-1-7-15,-14-3 0 16,-9 9 17-16,0 9-13 15,0 11 4-15,0 11-8 16,0 3 9-16,0 0-21 16,0 0 8-16,0 19-3 15,0 16-6-15,0 4 16 16,0-4-3-16,17-4 0 16,1-9-1-16,13-11-6 15,-13-5 7-15,4-6 0 16,5 0-6-16,-1 0 10 15,6-17-4-15,-15-4 0 16,6-1 9-16,-15-1-2 0,-8 5-7 16,9 6 0-16,-9 6 1 15,0 6 3-15,0 0-6 16,0 0 2-16,18 0-19 16,-9 6 15-16,13 14 1 15,14-3 3-15,4-6-8 16,0-11-1-16,13 0 9 15,5 0 0-15,0-26 0 16,-1-2 2-16,-17-9-2 16,-13 4 0-16,-5 1 12 15,-13 4-11-15,-9 8 32 0,0 0 2 16,0 12-29 0,0 6 12-16,-22 2-18 0,4 13-6 15,-9 44-6-15,-13 19 14 16,14 17-2-16,-5 10 0 15,13 4 6-15,0 9-8 16,-4 9 2-16,13-4 0 16,9-2-6-16,0-10 11 15,9-22-5-15,22-22 0 16,-22-23 4-16,-9-18-8 16,0-17 4-16,0-7 0 15,-58 0 2-15,-26 0 5 16,-14-17 4-16,14-14-8 15,-5-14 8-15,40-6-22 16,49-14-44-16,0-9-100 0,80-14-180 16,31-10-397-16</inkml:trace>
  <inkml:trace contextRef="#ctx0" brushRef="#br0" timeOffset="143193">12941 253 473 0,'0'0'319'16,"0"0"-109"-16,0 0-51 0,0 0-54 16,0 0-11-16,0 0-80 15,-106-113-8-15,106 164-6 16,0 34-8-16,-9 36 7 15,9 28 1-15,0 11 0 16,0 5 2-16,0-5 4 16,0-9-6-16,-9-9 0 15,-13-21 8-15,13-27-13 16,9-29 5-16,0-26 0 16,0-19-7-16,0-15-6 15,31-5 8-15,22-16 3 16,5-38 4-16,9-20 6 15,4-14-8-15,-27-15 0 16,-13-3-4-16,-31 1-19 16,0 2 5-16,-48 17 8 0,-28 18-23 15,-13 10 29 1,-4 16-13-16,26 14 9 0,1 6 0 16,26 10 4-16,13 6 4 15,27 1 0-15,0 5-10 16,0 0 0-16,27 0-20 15,39 0 21-15,32 3 0 16,4-3 16-16,-4 0-7 16,-23-6 2-16,-8-14 7 15,-27 3-2-15,-22-1-4 0,-9 5 13 16,-9 5 36 0,0 4-42-16,0 2 17 0,0 2-17 15,0 0-10-15,-18 6-2 16,-9 27-13-16,-22 18 15 15,18 6-2-15,22 3 4 16,9-3-2-16,0-12 0 16,0-8 6-16,32-14-10 15,3-7 4-15,14-7 0 16,0-9 6-16,0 0 1 16,8-9-1-16,-21-16 0 15,-18-12 2-15,4-6 2 16,-13-8-8-16,-9-3-2 15,0 1 13-15,0 5-7 16,-18 8-6-16,-13 12 0 0,4 11 1 16,-13 12-9-16,14 5 4 15,-5 2 4-15,4 29-13 16,5 6 10-16,13 3 3 16,9 1 0-16,0-1-1 15,0-6-9-15,9-2 10 16,31-13 0-16,-14-5-9 15,23-5 17-15,9-1-8 16,-9-1 0-16,0 0 12 16,8 4-17-16,-12-1 5 15,-5 1 0-15,9 3-9 16,-14-3 17-16,5 4-8 0,-22-1 0 16,4 0-28-1,-13 0-82-15,0-9-154 0,0-5-189 16</inkml:trace>
  <inkml:trace contextRef="#ctx0" brushRef="#br0" timeOffset="144466">14750 355 314 0,'0'0'258'0,"0"0"-99"15,0 0-40-15,0 0-27 16,0 0 16-16,0 0-53 15,0-68 12-15,0 68-64 16,0 29-3-16,0 34-1 16,-18 23 1-16,9 19 3 15,9 3-3-15,0-9 8 16,0-11-4-16,0-18-4 0,9-19 0 16,0-20 1-1,0-13 8-15,0-16-9 0,-9-2 9 16,0 0-6-16,0 0 37 15,0-20 64-15,8-13-79 16,1-10-18-16,5-2 3 16,12 0-7-16,-8 1-3 15,4 11 0-15,5 11-9 16,-9 12 8-16,4 10-4 16,5 0 3-16,4 26-18 15,-5 13 17-15,-8 6-6 16,-5 5-16-16,-13-5 20 15,0 0-28-15,-22-6 5 0,-22-4 15 16,4-10-36 0,0-11 14-16,22-8 9 0,0-6 26 15,18 0 12-15,0-9-7 16,0-16 3-16,36-3-8 16,13-4 6-16,9 5-6 15,8 0 0-15,-17 8 4 16,-9 5-6-16,-13 5 2 15,-10 4 0-15,-17-1 0 16,9 6 8-16,5-3-8 16,-14 3 0-16,0 0-3 15,0 0-3-15,0 5-9 16,0 21 12-16,9 8-3 16,-1 0 7-16,1-3-1 0,9-2 0 15,4-4 4-15,5-8-3 16,13-3 1-16,-13-11-1 15,13-3 18-15,-5 0-16 16,5-12 52-16,0-21 11 16,-13-10-35-16,-18-4 25 15,-9-5-38-15,0 4-5 16,-18 3-7-16,-40 5-6 16,0 12 0-16,9 11-5 15,5 11-17-15,4 6 14 16,13 0-85-16,27 17-51 15,0 11-69-15,0-5-89 16</inkml:trace>
  <inkml:trace contextRef="#ctx0" brushRef="#br0" timeOffset="145187">15763 633 304 0,'0'0'323'0,"0"0"-115"0,0 0-58 16,0 0-14-16,0-151-45 15,0 149-46-15,0 2-1 16,0 0-44-16,0 25-16 16,0 29 13-16,0 16-2 15,0 12 5-15,0 1 0 16,0-1 11-16,0-5-11 0,0-13 0 16,0-13 2-1,0-19-3-15,0-13 1 0,13-13-6 16,-13-6 4-16,0 0 2 15,0-23 4-15,0-19-4 16,0-9 3-16,0-3-2 16,-22-5-1-16,-14-1 0 15,-4 9-4-15,0 12 0 16,14 10 2-16,-1 18-6 16,-4 6-15-16,13 5 22 15,18 0-10-15,0 28 6 16,0 11 1-16,9 4-3 15,49-6 7-15,-9-9 0 0,17-8 1 16,-8-9 4 0,-14-11-2-16,5 0-2 0,-9 0 14 15,-4-26-14-15,-5-7 23 16,-4-8 11-16,-27-1-9 16,0-3 14-16,0 0-29 15,0 8 4-15,0 6-2 16,-18 11-5-16,9 15-8 15,0 5 0-15,9 0-19 16,-9 22 15-16,9 26-7 16,0 15 11-16,0 1 0 15,0-1 7-15,0-3-7 0,18-7 0 16,0-10 0 0,4-12-5-16,-4-14 5 0,-9-12 0 15,8-5 6-15,14 0-1 16,-4-11 9-16,13-17-14 15,9-3 6-15,-14 5-7 16,-3 4 5-16,-6 10-4 16,5 9 0-16,-13 3-11 15,9 0 8-15,4 20-3 16,-4 14-8-16,-5 3 10 16,-4 0-139-16,-18-3-69 15,0-6-99-15,0-5-226 16</inkml:trace>
  <inkml:trace contextRef="#ctx0" brushRef="#br0" timeOffset="146065">13541 949 254 0,'0'0'129'0,"0"0"-3"16,0 0-15-16,0 0-9 15,0 0-33-15,0 0-17 16,14-84-21-16,21 49 20 15,14-4-18-15,9-4-5 16,-9 1-10-16,-14 0 24 16,-4 5-21-16,-22 3-5 15,-9 3 16-15,0 7-27 16,0 8 9-16,0 11-14 16,0 5-7-16,0 0 1 0,0 10-17 15,-18 25 23-15,-4 4 7 16,22-2-5-16,-9-6-2 15,9 1 0-15,0-4-28 16,0 0-7-16,0-3-3 16,9-8-1-16,13-2 36 15,5-9-15-15,0-1 18 16,22-2 1-16,-1-1 5 16,1 7-8-16,0 0 2 15,-13 5 0-15,-5 2-5 16,-5 2 4-16,-17 4 1 15,0 4-2-15,-9-1-9 16,0 4 7-16,0-4 3 0,0-2 1 16,0-6 2-1,0-3 2-15,0-5-4 0,0-7 5 16,22 1 2-16,5-3 5 16,4 0-12-16,5 0-9 15,4-19-113-15,-22-7-257 16</inkml:trace>
  <inkml:trace contextRef="#ctx0" brushRef="#br0" timeOffset="151982">2403 2690 353 0,'0'0'289'0,"0"0"-100"16,0 0-42-16,-115-147-30 15,97 133-30-15,0 5-14 16,-4 9-51-16,4 0-10 15,0 27-12-15,-13 23 0 16,5 18-5-16,8 17 5 0,18 11 0 16,0 0 0-16,0-5 9 15,35-12-13-15,23-21 4 16,18-22 0-16,-10-17 1 16,14-13 5-16,-13-6-4 15,0 0 4-15,-1-25 2 16,-8-9 1-16,-9-5-9 15,-5-7 1-15,5-8 5 16,-9 0 0-16,-4 3-6 16,4 6 0-16,-9 17 5 15,-5 13-8-15,-17 15 3 16,14 0-20-16,-6 37 19 16,1 6-14-16,-9 2 15 0,13-7 0 15,-22-13-3-15,9-8 0 16,0-12 3-16,-9-2 0 15,0-3 3-15,0 0 1 16,0-8 7-16,0-21-11 16,-9-2 10-16,-13-4-10 15,4 5 0-15,-9 7 1 16,5 6 1-16,4 12 1 16,1 2-3-16,-6 3 0 15,6 8-16-15,-1 32 7 16,-13 13 9-16,13 7 0 15,0-3-6-15,18-6 7 16,0-12-1-16,9-13 0 16,18-15-8-16,13-8 0 0,0-3 8 15,-14 0 0-15,6-26 4 16,-6-10 4-16,-17-5-8 16,-9 2 0-16,0-9 7 15,0 0-2-15,0-2-5 16,-18 1 5-16,1 10-5 15,-15 7 6-15,15 15-6 16,-6 15 0-16,6 2-16 16,-10 22 10-16,-4 29 4 15,13 11 2-15,0 4-9 16,18-7 10-16,0-8-1 16,36-8 0-16,31-12 9 0,13-17-10 15,13-14 1 1,-9 0 0-16,-4-9 11 0,-13-25-5 15,-18-3-6-15,-23-2 5 16,-17-4 3-16,0 1 10 16,-9 2-2-16,0 9-11 15,0 11 20-15,0 14-18 16,0 6-11-16,0 12 4 16,0 33-13-16,13 12 12 15,-4 2 1-15,0-11 0 16,9-5-4-16,-9-12 4 15,0-6 0-15,13-11 0 16,-13-8 9-16,0-6-11 0,9 0 2 16,4 0 0-16,4-8 13 15,6-12-10-15,-6-3-3 16,5 1 0-16,-4 2 8 16,4-6-11-16,-4 4 3 15,-1 2 0-15,-3 5-2 16,-15 10 2-16,10 5 0 15,-18 0-2-15,22 0-11 16,-13 17 8-16,0 6 5 16,9-3 0-16,-9-6-11 15,0-3 16-15,4-8-5 16,-13-3 0-16,9 0 7 0,-9 0-3 16,9 0-4-1,-9-21 6-15,18-4-8 0,-10 3 6 16,-8 7-4-16,14 10 0 15,-14 1 3-15,9 4-15 16,8 0 8-16,1 7 1 16,4 13-9-16,5 3 5 15,13-7 1-15,-13-4-14 16,13-3-11-16,9-7 26 16,-14-2 1-16,-4 0 4 15,-4-6-1-15,-9-11 6 16,-18-8-5-16,13-1 13 15,-13-2-9-15,0 3 36 16,0-1-9-16,0 9-13 16,-13 10 24-16,4 3-30 0,9 4 9 15,-9 5-21-15,0 39-4 16,0 20 2-16,-9 18 2 16,5 6 0-16,4 5-5 15,0 1 10-15,0 0-5 16,0-7 0-16,1-8 9 15,-6-17-16-15,5-22 7 16,9-17 0-16,0-12 1 16,0-11 7-16,-8 0 5 15,-1-29 73-15,0-21-82 0,0-13 21 16,9-7-25 0,0-9 0-16,0-6-1 0,0-9 5 15,0-8-4-15,9-5 0 16,9 5 9-16,-1 13-17 15,14 28 8-15,-22 21 0 16,9 21-10-16,22 15 6 16,0 4-7-16,4 0 0 15,5 29-24-15,-9 11 24 16,-4 10-21-16,-5 1-6 16,-22-2 22-16,-9-7-27 15,0-2 10-15,-27-5-3 16,-31 0-46-16,-22-3-22 15,14-10-32-15,21-5-46 16,32-9-54-16,13-8-206 0</inkml:trace>
  <inkml:trace contextRef="#ctx0" brushRef="#br0" timeOffset="152815">4865 3070 295 0,'0'0'281'0,"0"0"-105"15,0 0-36-15,0 0-2 16,0 0-43-16,0 0-1 16,31-175-8-16,-31 140-48 15,-23 1 16-15,-12 11-31 16,-5 5-17-16,4 9 12 0,-13 9-15 16,9 0-3-1,5 5 0-15,-5 29-8 0,0 11 4 16,13 12 4-16,5 5 0 15,22-2-10-15,0-7 9 16,13-10 1-16,23-12-5 16,22-14-2-16,-18-8 5 15,-5-9 2-15,5 0 0 16,-9-9 2-16,5-19 5 16,-18-3-7-16,4-6 5 15,-13 3 6-15,-9 2-6 16,0 5-5-16,0 6 4 15,0 13 3-15,0 6-1 16,0 2-6-16,0 0 0 16,0 0-23-16,0 10 23 0,0 25-9 15,0 3 9-15,0 3-4 16,0-1 8-16,0-5-4 16,0-3 0-16,9-1 8 15,0-9-15-15,-1-12 7 16,6-5 0-16,-5-5-4 15,8 0 14-15,23-28-7 16,5-9-3-16,4-11 11 16,8 3-11-16,-17 0 0 15,9 2 0-15,-13 6-5 16,-5 12 9-16,-13 5-4 16,-1 18 0-16,15 2-10 15,-24 2 6-15,19 32-4 0,-5 6 8 16,-4 2-11-16,9-2 13 15,-5-3-2-15,-4-9 0 16,13-9 3-16,-13-7-12 16,8-12 9-16,5 0 0 15,5 0-3-15,4-34 8 16,9-8-5-16,-23-7 0 16,-3-4 9-16,-6-5-7 15,-17-3-2-15,0 4 0 16,-17 2 19-16,-23 17-13 15,0 13-2-15,-5 18-2 16,14 7 8-16,4 12-18 0,5 41 8 16,13 13 0-1,0 10-12-15,9-2 17 0,0-9-5 16,27-12 0-16,22-10-8 16,-9-9 0-16,-13-11-84 15,13-9-71-15,-23-9-165 16</inkml:trace>
  <inkml:trace contextRef="#ctx0" brushRef="#br0" timeOffset="154782">6553 2498 731 0,'0'0'186'0,"0"0"-8"16,0 0-61-16,0 0-18 16,0 0-51-16,0 0-37 15,-9-88-11-15,9 151-7 16,0 21 7-16,0 16 0 0,0 7 10 15,0 4-7-15,9-13-3 16,-9-16 0-16,9-22-4 16,0-23 10-16,-9-19-6 15,8-14 0-15,-8-4 6 16,0-2 8-16,0-37-14 16,0-18 6-16,0-14-14 15,0 0 9-15,-8 3-1 16,-19 9 0-16,-13 19 2 15,9 12-9-15,13 14 7 16,9 8 0-16,9 6-8 16,0 0-11-16,0 17 9 15,0 17 6-15,18 3-4 16,40-6 2-16,8-9 1 16,14-10 5-16,-4-12-5 0,-18 0 15 15,-14-20-10 1,-4-17 2-16,0-6 3 0,-13-8 15 15,4 0-7-15,-22-1 7 16,-9-1 16-16,0 8-35 16,0 3 24-16,-18 11-5 15,-13 8-15-15,13 15 14 16,-22 8-19-16,22 0-2 16,-13 31-10-16,4 26 11 15,10 17 1-15,-6 13 0 16,15 7 8-16,8-7-14 15,0-11 6-15,8-19 0 16,24-17-4-16,-6-14 13 0,5-16-9 16,5-10 1-1,13 0 7-15,8-9 2 0,1-27-10 16,0-9 0-16,0 0-1 16,-9-3 9-16,-5 6-8 15,-13 11 0-15,-4 9 9 16,-18 15-16-16,13 7 7 15,-4 0-7-15,-1 31-4 16,15 17 3-16,-6 8 8 16,-4 2 0-16,-4-13 4 15,9-8-12-15,-5-12 8 16,5-11 0-16,4-11-3 0,4-3 13 16,23 0-10-16,0-32 0 15,9-7 9-15,-10-6-10 16,1-6 1-16,-9-3 0 15,-14 6-1-15,-3 2 8 16,-6 10-7-16,-4 11 0 16,-13 13 7-16,0 12-21 15,0 0 14-15,13 17-7 16,-13 23-6-16,0 3 12 16,0-4 1-16,0-5 0 15,9-11-18-15,-18-15 13 16,13-2-2-16,-13-6 7 15,0 0 3-15,0 0 3 16,0-29-2-16,0-11-4 0,0-5 11 16,-22 3-15-16,-14 3 4 15,-4 5 0-15,0 11-8 16,5 9 11-16,4 10-5 16,22 4 2-16,-9 18-22 15,9 30 15-15,9 11 7 16,0 7 0-16,0-5-2 15,0-4 3-15,9-14-1 16,18-13 0-16,4-10 9 16,4-8-23-16,-4-10 14 15,9-2 0-15,-13 0-14 16,13-19 21-16,-22-14-7 16,-1-7 0-16,-8-9 12 0,-9-5-13 15,0-7 1-15,0 4 0 16,-26 4 0-16,8 12 3 15,-13 18-3-15,13 16 0 16,0 7 7-16,5 0-14 16,-5 33-7-16,9 21 14 15,0 11-8-15,9-3 14 16,0-11-6-16,9-12 0 16,18-11 5-16,13-13-10 15,0-9 5-15,-5-6 0 16,23 0-2-16,-18-13 15 15,9-13-12-15,-4-6-1 16,3-5 9-16,-8-2-8 0,-13-4-1 16,4 1 0-1,-22 5 4-15,9 5 5 0,-18 5-8 16,0 7-1-16,0 5 12 16,0 7-15-16,0 5 3 15,0 3-2-15,0 0-7 16,0 0-13-16,0 26 22 15,0 11 0-15,0 5 5 16,0 9-11-16,0-1 6 16,9 5 0-16,22-4-5 15,-5-6 11-15,23-3-6 16,-9-10 0-16,-4-10 8 0,-14-8-14 16,-13-5 6-16,-9-9 0 15,0 0 1-15,-9 0 0 16,-31-6-1-16,-18-11 0 15,1 3 6-15,-1 2-15 16,31 7 9-16,5 2 0 16,13 3-8-16,9 0 1 15,0 0 4-15,0 0 3 16,40 8-12-16,18-2 4 16,0-6 6-16,8 0 2 15,10 0-3-15,-10-9 10 16,-8-13-7-16,0-4 0 15,0-5 9-15,-10-8-6 16,-12-6-3-16,-14-4 1 0,-13-1 34 16,-9 2-29-16,0 5 14 15,0 4-3-15,-22 10-11 16,-5 12 7-16,1 12-13 16,3 5 0-16,-12 28-9 15,4 36-2-15,4 19 11 16,18-1 0-16,9-8 6 15,0-15-10-15,18-13 4 16,40-19 0-16,-1-7-4 16,1-11 4-16,-13-9-14 15,-5 0-40-15,-23 0-57 0,-3-15-53 16,-14-10-198 0</inkml:trace>
  <inkml:trace contextRef="#ctx0" brushRef="#br0" timeOffset="156924">10613 2625 727 0,'0'0'188'0,"0"0"-5"0,0 0-70 16,0 0-43-16,0 0-1 16,0 0-60-16,-79-99-7 15,79 136-2-15,-18 23-1 16,9 7-4-16,-18 5 5 15,14-4 0-15,4-15-2 16,9-10 8-16,0-19-6 16,0-15 0-16,0-5 7 15,0-4-1-15,0-4 0 16,9-33 36-16,31-22 35 0,0-17-76 16,18-12 17-16,-14-5-11 15,5-1 4-15,-9 4-2 16,-13 8-9-16,-19 8 0 15,1 17 6-15,-9 20 2 16,0 18-8-16,14 19 0 16,-5 0-18-16,-9 31 16 15,8 36-18-15,10 33 20 16,-9 16-5-16,22 3 16 16,-13 0-11-16,13-15 0 15,-13-22-21-15,-9-25-15 16,8-23-58-16,-17-17-23 15,0-11 39-15,0-6 18 16,0 0 60-16,0-11 0 16,-44-18 4-16,-14-2-11 0,-39 0-5 15,-10 3 11-15,-4-3-16 16,13 8 23-16,14 9-6 16,35 6 0-16,31 8 8 15,18 0-12-15,0 0 4 16,0 0-5-16,44 8-2 15,36-3 14-15,14-5 0 16,3 0 2-16,-3-9-2 16,-19-13 31-16,5-3 6 15,-22-4-8-15,-14 7 24 0,-12-3-33 16,-15 2 31 0,-8 5-12-16,-9 4-34 0,0 7 30 15,0 3-35-15,0 4-1 16,0 0-6-16,14 0-6 15,-6 4 3-15,10 26-5 16,9 12 8-16,22 7-5 16,-9-1 5-16,9-5 0 15,-23-4-4-15,5-8 11 16,-4 1-7-16,-18-6 0 16,0-8 5-16,-9 0-14 15,0-7 9-15,0-6-11 16,0-5-3-16,-9 0-37 15,-18 0 51-15,-4 0 3 0,13-22 4 16,18-16 6-16,0-7-13 16,0-11 0-1,9-4-2-15,22 3 11 0,-4 5-9 16,4 8 0-16,-13 16 4 16,0 11-11-16,-9 9 7 15,13 8-5-15,-4 0 0 16,8 14-5-16,5 20 8 15,-4 15 2-15,-5 3-2 16,-4 5-5-16,0 0 7 16,-9-8 0-16,4-10-2 15,-4-10 11-15,0-10-9 16,-9-10 0-16,0-6 2 0,0-3 2 16,0 0-3-16,0 0 6 15,0-23 3-15,0-8 0 16,0-6-10-16,17-8 0 15,6-6 11-15,12-6-18 16,23 3 7-16,-9 3 0 16,9 12-8-16,-1 13 8 15,-21 11-7-15,4 13 2 16,-13 2-67-16,-5 0-2 16,-5 17-26-16,-8 14-9 15,-9 6 1-15,0-3-31 16,0-2 17-16,0-10 9 0,0-8 29 15,0-2 38 1,9-12 11-16,13 0 35 16,-13 0 113-16,0-18 24 0,9-7 11 15,-18 2-28-15,9-3-45 16,4-1 18-16,-13 4-18 16,0-3-17-16,0 6 4 15,0 3-35-15,-13 3 8 16,4 9-17-16,-18 5-11 15,10 0-14-15,-15 9 1 16,6 30 6-16,4 9-4 16,4 11 12-16,18-5-8 15,0-6 0-15,0-13-12 16,18-16 10-16,13-10-15 16,4-7 17-16,5-2 0 0,-13 0 8 15,4-8-3-15,-4-14-4 16,-5-7 4-16,-13 4 7 15,0 2-9-15,0 9-2 16,-9 5 14 0,0 6-7-16,0 3-9 0,0 0 1 15,0 0-25-15,0 26 25 16,0 2-8-16,0 3 8 16,17-5-4-16,6-6-8 15,-6-9 6-15,14-5-2 16,-4-4 8-16,4-2-4 15,5 0 4-15,-5-2 0 16,4-15 4-16,-4-3 6 0,-13 0-9 16,-9-3 9-16,-9 4-10 15,0 5 24-15,0 5-21 16,0 9-2-16,0 0-1 16,0 0-8-16,0 14 0 15,0 14 8-15,9 1-9 16,0-1 4-16,4-8-25 15,-4-6 0-15,0-5 8 16,0-9-7-16,9 0 29 16,13 0 0-16,-14-15 5 15,15-7 2-15,-6-6-6 16,-8-1-1-16,-5 5 22 16,-13 3-7-16,9 9 25 15,-9 4-11-15,0 4-27 0,0 4 5 16,0 0-7-16,0 24-18 15,-9 27 13-15,-22 19 8 16,5 12-3-16,-6 12 0 16,15 5 3-16,-1 11-11 15,18 7 8-15,0 1 0 16,0-5-2-16,0-4 12 16,0-19-10-16,0-20 0 15,0-15 2-15,-13-25-15 16,-14-13 12-16,-22-13 1 0,0-4 5 15,-26 0 14 1,-19-18 17-16,6-15-31 0,3-10 2 16,18-5-4-16,1-4-3 15,26-6-7-15,22-5-21 16,18-2-70-16,27 0 7 16,70-8-112-16,46-5-110 15</inkml:trace>
  <inkml:trace contextRef="#ctx0" brushRef="#br0" timeOffset="157226">13914 2025 613 0,'0'0'216'15,"0"0"-8"-15,0 0-62 16,0 0-37-16,-44-144-36 16,13 144-64-16,4 34-3 15,-13 40-12-15,0 30 17 16,23 18-7-16,8 17-3 16,9 13 5-16,0 16 2 15,0-7-8-15,9-8 0 16,31-26 0-16,-5-31 0 15,23-28-64-15,22-28-202 0,22-34-296 16</inkml:trace>
  <inkml:trace contextRef="#ctx0" brushRef="#br0" timeOffset="157695">14653 2392 473 0,'0'0'175'0,"0"0"-27"15,0 0-72-15,0 0 3 16,0 0-20-16,0 0-31 16,-13-78 12-16,13 75-23 0,0 1 5 15,0-2 12-15,0-2-18 16,0 4 15-16,0 0-7 15,0-2-22-15,0 2 25 16,0-1-22-16,0 0 7 16,0 0 20-16,0 0-32 15,0 3 23-15,0-3-6 16,0 1-15-16,0 2 26 16,0 0-26-16,0 0 2 15,0 0 2-15,0 0 5 16,0 0-9-16,0 0-2 15,0-3 7-15,0-3-8 0,31-6 1 16,45-4 0-16,21-2-4 16,28-1 10-16,-10-1-6 15,-13 3 0-15,-35 3 2 16,-36 2-14-16,-13 4-39 16,-18 6-76-16,-18-2-83 15,-40 4-193-15,-8 0-171 16</inkml:trace>
  <inkml:trace contextRef="#ctx0" brushRef="#br0" timeOffset="157918">15016 2217 359 0,'0'0'159'16,"0"0"-32"-16,0 0-35 16,0 0-33-16,0 0 2 0,0 0 9 15,0 123-1-15,0-71-6 16,0 15-32-16,0 12 15 15,0 12-36-15,9 5-2 16,13 0-4-16,-4-14 6 16,13-14-20-16,-13-20-19 15,0-21-192-15,4-14-72 16,14-13-137-16</inkml:trace>
  <inkml:trace contextRef="#ctx0" brushRef="#br0" timeOffset="158902">15389 2515 396 0,'0'0'225'0,"0"0"-24"16,0 0-87-16,0-156 9 16,-17 142-40-16,-1 5-34 15,9 7 8-15,9 2-42 16,0 0-11-16,0 22-4 16,0 24 0-16,0 16 0 15,0 9 0-15,0 2 3 16,0 1-3-16,0-12 2 15,0-11-2-15,0-16 0 16,0-21 10-16,9-6-10 16,9-8 0-16,22 0 0 15,-5-12 22-15,14-16-21 16,0-3 4-16,-9 6-5 0,-5 1 11 16,-26 11-11-1,14 5 0-15,-6 4-2 0,-8 4-7 16,9 0 3-16,13 0 4 15,5 20-4-15,4-3 9 16,9 3-4-16,-1-8 1 16,-3-3 0-16,-5-7-7 15,9-2 10-15,-23 0-3 16,5-6 2-16,-4-19 6 16,-5-6-1-16,-13-9-7 15,0 0 5-15,-9-5 12 16,0 8-13-16,0 3 23 0,-9 11 6 15,0 15-30 1,-13 8 0-16,13 0-3 0,-9 17-7 16,-4 23-4-16,13 8 11 15,9 0 0-15,0-6 0 16,0-8 2-16,31-8-9 16,-4-9 7-16,13-10-4 15,-4 1-3-15,4-8 7 16,0 0 0-16,-5 0 2 15,5-8 7-15,0-10-6 16,-13-9-3-16,4 9 4 16,-13 3-7-16,-9 6 5 15,-9 9-2-15,8 0 0 16,-8 0-9-16,9 0 6 16,13 21-5-16,14 0 6 0,4-3-10 15,9-6 8-15,-5-10-1 16,14-2-1-16,-18 0 12 15,0-8-6-15,-13-16 0 16,4 3 4-16,-22-5 8 16,0 1-9-16,-1 4 22 15,-8 7 7-15,0 7-26 16,0 7 20-16,0 0-26 16,0 0-14-16,0 18 12 15,0 28-17-15,-17 22 19 16,-14 12 0-16,4 7 9 15,5 4-14-15,-5 2 5 0,9 0 0 16,9 6-3-16,9 1 5 16,0-1-2-16,0-6 0 15,27-14 8-15,-18-15-9 16,-9-19 1-16,0-17 0 16,0-14-11-16,-36-13 3 15,-35-1 8-15,-31 0 11 16,-22-25-4-16,8-2-3 15,10-2-4-15,39 1 0 16,40-6-9-16,27-7-26 16,45-17-37-16,52-10-72 15,19-7-200-15,-1-6-450 16</inkml:trace>
  <inkml:trace contextRef="#ctx0" brushRef="#br0" timeOffset="161454">18273 3021 649 0,'0'0'165'0,"0"0"-63"16,0 0 15-16,0 0-30 15,231-146-56-15,-164 97 5 16,-1-5-15-16,1-4-3 15,-27 1 25-15,-14 6-26 16,-3 0 1-16,-14 11 1 16,-9 12-19-16,0 8 31 15,0 14-28-15,0 6 4 0,0 0-14 16,0 0-3 0,0 12 1-16,0 27 4 0,0 10 10 15,8 8-6-15,10 5 1 16,4-3 0-16,5-5-9 15,-18-12 8-15,0-11-4 16,-9-17 2-16,0-3-38 16,0-2 7-16,-45-6-22 15,5-3 11-15,0 0-18 16,23 0 22-16,17 0 41 16,0 0 14-16,0 0-12 15,49-3 10-15,-1-17-12 16,19-5 0-16,9-9 9 15,-1-15-4-15,1-4 10 0,4-6 19 16,-23-4 5-16,-21-2 25 16,-5 0-35-16,-22 3-4 15,-9 2 26-15,0 4-29 16,0 7 2-16,0 10 4 16,0 14-24-16,0 13 32 15,0 12-32-15,-9 0-2 16,-13 20-4-16,-5 31-16 15,-4 19 18-15,4 12 0 16,18 1 10-16,1 2-11 16,8-6 1-16,0-8 0 15,0-12-6-15,17-8 11 16,1-17-5-16,13-11 0 0,-4-15 5 16,4-8-9-1,13 0 4-15,14-22 0 0,0-18 7 16,0-8 1-16,-9-1-8 15,-1 13 0-15,-21 12 5 16,-5 14-9-16,-13 10 4 16,18 0-8-16,-5 14 3 15,5 23-10-15,-10 0 15 16,6 0 0-16,-6-4 5 16,10-4-9-16,-5-7 4 15,5-2 0-15,4-5-3 16,-4-7 9-16,13-8-6 0,-5 0 0 15,14 0 6-15,0-20 0 16,9-17-6-16,-9-8 0 16,8-9 0-16,-12 3 7 15,4 3-7-15,-18 14 0 16,-5 11 8-16,-17 12-11 16,0 11 3-16,5 0-8 15,-6 0 4-15,1 17-13 16,-9 11 16-16,0 1-1 15,0-1 1-15,0-5-6 16,0-9 7-16,0-6 0 16,0-5-3-16,0-3 7 15,0 0-4-15,0 0 10 16,0 0-7-16,0-14 13 16,0-12-16-16,0 1 0 0,-9 3-5 15,-13 2 6-15,4 8-1 16,1 7 0-16,-6 5-8 15,-3 0 0-15,-1 8 0 16,-4 29 8-16,-9 11-9 16,22 6 11-16,1 2-2 15,17-2 0-15,0-12 1 16,0-7-10-16,26-12 9 16,5-13-13-16,-4-10 10 15,13 0 1-15,-13 0 2 16,13-28 1-16,0-12 7 15,-5-7-4-15,-4-8-4 0,-4-4 0 16,-27 4 3-16,0 2 3 16,0 14-6-16,-40 11 0 15,-5 14 0-15,-3 10-11 16,8 4 11-16,-5 12-2 16,14 28-8-16,4 11 10 15,14 2 0-15,13 2 0 16,13-2 5-16,23-10-8 15,31-10 3-15,-10-15 0 16,1-13 8-16,0-5-2 16,-9 0-5-16,0-11 0 15,-14-15 7-15,5-5 0 16,-13-12-8-16,-5 2 1 0,-4 0-1 16,-9 10 7-1,-9 11-7-15,0 10 0 0,0 7 3 16,0 3-13-16,0 0 0 15,0 17 0-15,0 20-1 16,0-1 14-16,0 2-3 16,0-8 0-16,0-7 3 15,17-9-9-15,-3-6 6 16,12-5 0-16,-8-3-1 16,-4 0 10-16,3 0-9 15,1-11 0-15,0-15 6 16,4-1-4-16,-4 0-2 15,-9 5 0-15,0 11-7 16,4 4 10-16,-13 7-7 0,0 0 4 16,0 32-22-16,0 13 18 15,0 1 4-15,9-4-8 16,0-13 5-16,8-10-33 16,15-6 24-16,12-13 11 15,5 0 1-15,0-13-1 16,17-23 1-16,-8-13 0 15,-9-12 2-15,0-13 8 16,-14-6-6-16,-12-2 18 16,-14 0-12-16,-9 6 30 15,0 2-18-15,0 9-8 16,-32 11 19-16,15 14-33 16,8 15 19-16,0 13-11 0,-4 12-4 15,4 0-8-15,-9 37-12 16,0 24 16-16,-13 15-2 15,22 7 5-15,0 6-3 16,9-1 0-16,0 3 7 16,49-9-13-16,9-15 6 15,17-16 0-15,-8-22-1 16,0-18 12-16,8-11-11 16,-8 0 1-16,-1-20 4 15,-8-20 2-15,0-7-7 16,-9-2 0-16,-9 7-5 15,-13 10 13-15,-10 13-8 0,5 13 0 16,-13 6-5-16,0 0 0 16,0 9-11-16,0 19 5 15,-9 1 7-15,0 2-10 16,0-6 11-16,0-5-6 16,0-4-15-16,0-7 21 15,0-3-7-15,0-6 10 16,0 0-2-16,0 0 9 15,0 0-2-15,0-19-1 16,0-8 7-16,-9-1-20 16,-9 3 9-16,-13 8 0 15,14 5-6-15,-1 11 2 16,0 1 0-16,-4 0 2 16,13 30-5-16,-9 13 2 15,-4 4 5-15,13-4 0 0,9-6-6 16,0-14 10-16,0-7-7 15,22-7 3-15,5-9 0 16,4 0 4-16,5-11-4 16,-5-32 0-16,4-10 19 15,5-13-12-15,-13-2 34 16,13 1-13-16,-22-1-17 16,4 2 24-16,-22 1-26 15,0 6-2-15,0 8 11 16,0 11-11-16,-22 14-7 0,13 15 0 15,0 11-1 1,-9 6-7-16,-4 36-3 0,-5 21 11 16,-4 7-8-16,22 12 13 15,9 3-5-15,9-2 0 16,31 2 6-16,27-14-10 16,-1-18 4-16,1-10-32 15,-9-21-22-15,-18-7-74 16,0-15-88-16,-40 0-195 15</inkml:trace>
  <inkml:trace contextRef="#ctx0" brushRef="#br0" timeOffset="162617">23351 2215 531 0,'0'0'261'15,"0"0"-71"-15,0 0-41 16,0 0-33-16,0 0-32 16,0 0-63-16,0 0-11 15,-22-71-10-15,22 119-10 16,0 11 7-16,0 16 3 0,0-1 0 15,0-7 0 1,0 1 5-16,0-15-5 0,0-12 0 16,0-19 7-16,0-13-8 15,0-9 5-15,0 0-4 16,0 0 27-16,0-17-18 16,0-20 36-16,0-8-43 15,40-1 11-15,0 4-16 16,-5 7 3-16,5 13 0 15,0 11-9-15,-13 6 5 16,22 5-1-16,-14 0 3 16,5 28-16-16,0 8 12 15,-13 4-10-15,-18-1 0 16,-9-2 16-16,0-6-27 16,0-6 2-16,-27-7-2 0,-22-7-28 15,0-11 28-15,5 0 4 16,4 0 23-16,22 0-7 15,5 0 16-15,13-5-9 16,0-1 3-16,0 0 3 16,13-3-12-16,32-1 1 15,12-1 5-15,10-4-3 16,13-2 7-16,4-4-4 16,14-3 1-16,-22-7 5 15,-1-4 2-15,-17 1-2 16,-9 1 11-16,-14 2 20 15,-12 5-19-15,-15 6 21 16,-8 6 6-16,0 6-38 16,-8 4 3-16,-32 4-10 0,4 0 0 15,-13 21-9-15,18 15 10 16,-4 10-1-16,35 5 0 16,0 0 6-16,0-6-10 15,26-6 4-15,23-8 0 16,27-11 1-16,12-11 1 15,6-9-4-15,12 0-10 16,-12 0-83-16,-5-20-78 16,-32-11-252-16</inkml:trace>
  <inkml:trace contextRef="#ctx0" brushRef="#br0" timeOffset="163593">25408 2025 718 0,'0'0'207'15,"0"0"-42"-15,0 0-11 16,0 0-59-16,0 0-56 16,0 0-18-16,0-63-21 15,-9 108-5-15,0 22-8 16,0 12 19-16,0 3-6 0,1 5 0 15,-15-1 9 1,23 1-11-16,-9-4 2 0,9-16 0 16,0-13-3-16,0-23 3 15,0-19-2-15,0-12-9 16,0 0 5-16,9-28 6 16,-9-21 0-16,9-13 2 15,-9-6-9-15,0 3 11 16,0 3-4-16,-26 8 0 15,-6 11 2-15,15 18-11 16,-1 11 9-16,9 8-17 16,-4 6 17-16,13 0-33 15,0 17 32-15,0 9 0 0,0 5-20 16,49-3 18 0,17-5-1-16,14-9 4 0,-4-14-1 15,8 0 10-15,-8 0-8 16,-19-20 4-16,-8-9 0 15,-9-1 23-15,-4-10 10 16,-14-6-5-16,-22 1 22 16,0 3-42-16,0 10 13 15,0 10-2-15,0 8-24 16,-9 7 20-16,-4 7-20 16,-5 0-11-16,0 25 6 15,-22 22-1-15,5 12 6 16,-5 6 0-16,9 1 7 15,31-6-12-15,0-5 5 0,0-9 0 16,0-9-7-16,0-10 8 16,13-12-1-16,14-4 0 15,4-11 0-15,26 0-4 16,-3-5 4-16,17-24 0 16,-4 1 4-16,-10 3 3 15,-21-1-7-15,4 9 0 16,-22 3 7-16,-1 8-15 15,-3 6 8-15,-5 0-17 16,-1 0 9-16,10 0-22 16,-9 20 27-16,13 0 2 15,-13 0-1-15,0-6-4 16,9 0 6-16,13-8 0 16,-4-3 3-16,21-3 9 15,1 0-12-15,9-23 3 0,0-11 7 16,-23 3-4-16,5-9-6 15,-13 4 0-15,-27-2 13 16,0 6-7-16,0 2 0 16,0 10 1-16,0 9 2 15,-27 8-8-15,-4 3-1 16,5 0-3-16,-1 26-13 16,-4 13 13-16,22 10 3 15,9 5 0-15,0-1-28 16,27-2-30-16,30-2-62 0,32-13-86 15,-4-2-122 1</inkml:trace>
  <inkml:trace contextRef="#ctx0" brushRef="#br0" timeOffset="164117">28043 2608 706 0,'0'0'166'15,"0"0"-20"-15,0 0-35 0,0 0-32 16,0 0-46 0,0 0 8-16,17-161-10 0,14 138-28 15,-4-5 23-15,13-6-26 16,9-8 1-16,9-1-2 15,-14-1 8-15,5 1-7 16,-18 0 6-16,-13 3-1 16,-9 7 19-16,-9 4-14 15,0 9-3-15,0 6 0 16,0 9-7-16,-27 5-4 16,-13 0 4-16,0 0-1 15,13 22-9-15,10 7 10 16,17 2 0-16,0 6-11 15,0 2 8-15,35 6 3 0,14 4 0 16,0-3 0-16,18-5-4 16,-19 1 4-16,1-1 0 15,-4-2-8-15,-23-5 13 16,-4-9-5-16,-18-2 0 16,0-9-3-16,0-3-5 15,-18-11-10-15,-40 0-3 16,-8 0 14-16,-6 0-39 15,28-19-31-15,35-1-19 16,9-5-84-16,45-4-141 16,43-5-244-16</inkml:trace>
  <inkml:trace contextRef="#ctx0" brushRef="#br0" timeOffset="165174">28820 2299 88 0,'0'0'347'0,"0"0"-181"15,0 0-45-15,0 0 18 0,0 0-7 16,124-160-35-16,-124 137-7 15,0 9-10-15,-22 2-46 16,-22 10-14-16,-5 2-20 16,-18 5 0-16,1 32-4 15,8 11 9-15,18 0-5 16,13 0 0-16,27-2 5 16,0-10-8-16,0-1 3 15,45-13 0-15,4-2-4 16,8-8 11-16,-8-12-7 0,18 0 3 15,-18 0 4 1,8-21 6-16,-8-11-13 0,-4-6 3 16,-5-7 21-16,-14-6-17 15,5 2 13-15,-22 7-4 16,-9 10-10-16,0 16 25 16,0 7-28-16,0 9-2 15,0 0-2-15,0 20-29 16,0 26 30-16,0 11-1 15,-9-1 9-15,9-5-13 16,0-9 5-16,0-8 0 16,0-12 0-16,18-10 11 15,13-9-11-15,-4-3 8 16,31 0-7-16,0-17 18 16,-1-9-19-16,10-5 0 0,-9-1 11 15,-18-1-4-15,-5-1 1 16,5 3-4-16,-22 8 4 15,-9 9-4-15,0 11-4 16,-9 3-6-16,13 0 5 16,-13 17-35-16,9 20 35 15,-9 5 0-15,0 4 1 16,0-6-4-16,9-9 4 16,0-6 0-16,8-11-1 15,-3-8 10-15,4-3-9 16,-1-3 7-16,14 0-4 15,5-9 15-15,13-19-18 0,-9 0 0 16,-5-3 5-16,5 2 2 16,0 4-7-16,-13 9 0 15,-9 7 6-15,-9 9-17 16,4 0 9-16,-4 0-17 16,0 16 16-16,0 15-12 15,-9 1 15-15,9-1 0 16,-1-6 4-16,6-8-6 15,-5-11 2-15,-9-4 0 16,9-2 4-16,8 0 2 16,14 0 7-16,-4-19-13 15,13-9 8-15,-4 2-4 16,4 0-4-16,-14 6 0 16,5 4-3-16,-22 7 14 15,0 7-11-15,0 2 0 0,-9 0-19 16,22 0 17-16,-4 5-10 15,9 10 12-15,4-2-8 16,-5-1 14-16,5-10-6 16,-13 1 0-16,13-3 7 15,-4 0-4-15,4 0-3 16,-4-17 0-16,-1-11 10 16,6-6-2-16,-6-8-4 15,-26-1 4-15,13 4-4 16,-13 4 28-16,0 13-21 0,0 8-4 15,0 11-5 1,-13 3-1-16,4 0-2 0,-8 17-8 16,-1 23 5-16,18 11-9 15,0-1 11-15,0 5-36 16,26-8-40-16,41-7-74 16,22-14-67-16,35-18-203 15</inkml:trace>
  <inkml:trace contextRef="#ctx0" brushRef="#br0" timeOffset="165406">31317 1697 470 0,'0'0'293'0,"0"0"-107"16,0 0 10-16,0 0-59 0,0 0-80 15,0 0-45-15,-151-51-4 16,217 136-8-16,32 16 61 15,4 11-29-15,-4 4-1 16,-22 4-24-16,-19 4 1 16,-39-6-4-16,-18 3-4 15,-35 6-6-15,-63 2-37 16,-44-14-253-16,-32-15-529 16</inkml:trace>
  <inkml:trace contextRef="#ctx0" brushRef="#br0" timeOffset="175562">0 4663 324 0,'0'0'63'16,"0"0"-47"-16,0 0 39 16,0 0 13-16,0 0-24 15,0 0-1-15,0 0-12 16,0 0-9-16,0 0 20 16,9 0-21-16,-9 0 11 15,0 0 1-15,8 6-23 16,15 3 20-16,3 5 0 15,14-2-17-15,18 1 34 16,26-4-25-16,32-4 4 0,26-5 9 16,40 0-34-16,23 0 25 15,12-2-26 1,32-11 7-16,9-5-6 0,13 9-1 16,-13 4 0-16,-19 5 0 15,-8 0 13-15,-31 0-14 16,0 0 1-16,-9 0 0 15,-9 2-1-15,10-2 1 16,21 0 0-16,27 0-1 16,35-2 13-16,23-19-14 15,17 2 2-15,1 5 0 16,-1 5-6-16,-8 9 8 16,-10 0-2-16,-17 0 0 15,5 0 8-15,3 0-8 16,28-3 0-16,21-11 2 0,6 0-10 15,21-3 8-15,0 5 0 16,-17 4-2-16,-23 8 12 16,-44 0-13-16,-31 0 3 15,-32 0 0-15,-3 0-4 16,-14 0 4-16,-9 0 0 16,9 0-1-16,-9 0 11 15,-9 0-13-15,22 0 3 16,-4 0 0-16,9 0-6 15,13-8 9-15,9-3-3 16,-13 5 0-16,4-2 7 16,-13 8-8-16,-18 0 1 15,-9 0 0-15,0 0-3 0,9 0 5 16,31 0-2 0,27 0 0-16,9 0 3 0,-10-4-5 15,10-4 2-15,-5-2 0 16,-17-3-6-16,4 2 10 15,-9 0-4-15,9 2 0 16,0 0 10-16,0 2-12 16,-1 1 2-16,1 1 0 15,9 1-2-15,9 1 3 16,-18 0-1-16,0-5 0 16,-23 0 7-16,5-6-9 15,5-7 2-15,13 4 0 0,9-1-5 16,22 0 6-16,4 4-1 15,-17-1 0-15,4 7 7 16,-22 0-7-16,-13-1 0 16,-14 6 2-16,-13 1-12 15,-9 2 13-15,22 0-3 16,14 0 0-16,13 0 3 16,31 0-3-16,4 0 0 15,5 0 0-15,-5-6-6 16,-8-3 7-16,13-2-1 15,-5 2 0-15,5 4 13 16,9-4-15-16,-14 5 2 16,-17-3 0-16,4 1-5 15,-26-6 6-15,4 1-1 16,8-3 0-16,-8-2 7 0,0-2-9 16,-9-1 2-16,0 8 0 15,9-1-2-15,-4 4 2 16,-5-1 0-16,0 4 0 15,-31-1 7-15,-1 3-11 16,15 3 4-16,-5 0 0 16,22 0-7-16,8 0 11 15,1-6-4-15,-9 0 0 16,-22-2 7-16,-9-4-7 16,-18 4 0-16,9 2 2 0,-8 4-8 15,8 2 8 1,-18 0-2-16,0 0 0 0,0 0 2 15,1 5-4-15,8 4 2 16,18-2 0-16,17-6-6 16,-12-1 6-16,-23 0 0 15,-49 0-1-15,-26 0 11 16,-32 0-14-16,-17-6 4 16,0 1-21-16,-23 2-14 15,14 0-90-15,-18 3-124 16</inkml:trace>
  <inkml:trace contextRef="#ctx0" brushRef="#br1" timeOffset="1.50271E6">3296 5441 423 0,'0'0'181'0,"0"0"-1"0,0 0-63 15,0 0-17-15,0 0 47 16,0 0-80-16,-98-87-22 15,98 87-39-15,0 32 9 16,-17 27-15-16,-14 25 3 16,4 14 1-16,-4 6 15 15,13-2-14-15,-9-3-5 16,19-14 0-16,-6-15 19 16,14-17-19-16,0-24 0 15,0-8 5-15,0-15-3 16,0-6 1-16,0 0 5 0,14-38 62 15,3-35-66 1,32-29 17-16,-13-14-21 0,13-14 10 16,-1-1-16-16,-21 4 6 15,4 11 0-15,-22 20-6 16,0 27 15-16,0 28-9 16,-9 21 0-16,9 17 1 15,4 3-19-15,5 33 7 16,17 39 11-16,14 24-20 15,18 14 25-15,-9 6-5 16,-9-3 0-16,-9-5 11 16,-23-14-23-16,-17-12 12 15,0-17-12-15,0-17 3 16,-40-11-30-16,-26-13 4 0,-19-3-3 16,10-7-63-16,-23-6 28 15,31 2-75-15,18-8-23 16,32-2-49-16,17 0-169 15</inkml:trace>
  <inkml:trace contextRef="#ctx0" brushRef="#br1" timeOffset="1.50305E6">3794 5788 352 0,'0'0'183'15,"0"0"-29"-15,0 0-37 16,0 0 35-16,0 0-55 15,0 0-29-15,9-96-21 0,-36 96-34 16,-13 28-13 0,-9 20 0-16,23 14 3 0,-6 4-12 15,24-3 9-15,8-5 0 16,0-13-4-16,26-11 15 16,23-11-11-16,9-14 0 15,0-9 9-15,-1 0-4 16,-8-18-5-16,-13-19 0 15,-5-2 5-15,-5-10 8 16,-26 2-13-16,0 1 0 16,0 7 14-16,-26 12-31 15,-14 6 17-15,13 10-31 0,18 7-44 16,9 4-116 0,0 4-91-16,36 18-10 0</inkml:trace>
  <inkml:trace contextRef="#ctx0" brushRef="#br1" timeOffset="1.5038E6">5460 5983 622 0,'0'0'208'0,"0"0"-74"16,0 0-27-16,0 0 30 15,0 0-64-15,0 0-20 16,-49-133-30-16,49 133-14 0,0 26-12 16,-9 16 3-16,9 12 0 15,0 0-5-15,0-1 5 16,0-8 0-16,40-8-1 16,-13-11 13-16,4-15-13 15,-5-6 1-15,14-5 0 16,-4 0-3-16,4-16 3 15,-4-10 0-15,4-5-3 16,0-3 17-16,-23 3-14 16,1 6 0-16,-5 8 4 15,-13 11-10-15,9 6 6 16,-9 0 0-16,0 0-10 0,9 20 3 16,0 11 7-16,9 0 0 15,13-2-6-15,-4-2-3 16,21-9 0-16,10-10 9 15,0-8-10-15,9 0 22 16,-1-8-12-16,-8-23 0 16,-9-6 12-16,-14-11-16 15,-4-4 4-15,-22-1 0 16,0-3-3-16,-9 4 11 16,0 13-8-16,-35 10 0 15,4 12 11-15,4 11-23 16,-4 6 12-16,4 15-5 15,5 30-10-15,13 14 15 0,9 4 0 16,0-7 0 0,58-10 8-16,-9-12-17 0,17-14 9 15,1-12 0-15,-9-8-8 16,-9 0 15-16,0-14-7 16,-14-17 0-16,-13 0 12 15,-4-1-10-15,-18 0-2 16,0 5 0-16,0 8 2 15,0 4 0-15,-18 13-2 16,-13 2 0-16,13 2-8 16,10 32 3-16,8 14 5 15,0 2 0-15,0 5-15 0,8-8 11 16,28-4-72-16,13-6-76 16,9-14-101-16,8-9-160 15</inkml:trace>
  <inkml:trace contextRef="#ctx0" brushRef="#br1" timeOffset="1.50563E6">8254 5788 589 0,'0'0'164'0,"0"0"-70"15,0 0-9-15,0 0 30 0,0 0-115 16,0 0 1-16,14 17-1 16,70 31 10-16,40 6-7 15,10-2-3-15,8 1 0 16,-13-8 1-16,-45-11 6 16,-35-6-7-16,-31-7 0 15,-18-11 2-15,0-5-12 16,-40-5 10-16,-18 0-14 15,14 0 11-15,13-23-32 16,22-4 35-16,9-16 0 16,9-14-11-16,57-7 5 15,23-10 3-15,-22 7 3 16,-1 6 1-16,-30 10 7 0,-5 12-8 16,-22 8 28-1,-9 2-11-15,0 4 34 0,0 8-29 16,-9 3-21-16,-9 5 33 15,5 7-34-15,-5 2 0 16,0 2 0-16,-13 38-2 16,-4 16 2-16,4 10 0 15,22 1 3-15,9-2-10 16,9-11 7-16,48-12 0 16,19-15-6-16,22-19 16 15,-1-8-10-15,6-3 2 16,-6-30 10-16,-12-8 10 15,4-4-12-15,-23 0 5 0,-8 2 17 16,0 1-22 0,-23 6-1-16,-4 13-9 0,-13 9 12 15,-9 14-33-15,13 0 21 16,-13 16-15-16,0 24 2 16,0 8 9-16,-9-3 4 15,0-5 0-15,0-14 4 16,0-12-16-16,0-5 12 15,0-9 0-15,0 0 7 16,0 0 6-16,0-9-8 16,0-18-5-16,0-11 15 15,-18-2-21-15,-4-2 6 0,4 2 0 16,-9 12-6-16,5 8 6 16,4 14 0-16,1 6 0 15,-14 3-21-15,4 37 14 16,-13 16 7-16,22 6 0 15,-4 4-12-15,22-13 12 16,0-7 0-16,31-15 0 16,-13-11-43-16,13-12 37 15,-13-5-17-15,8-3 23 16,5 0-2-16,-4-5 8 16,13-16-6-16,-22 6 2 15,13 5 14-15,-13 5-17 16,0 5 1-16,13 0 0 15,9 0-15-15,-5 19 15 16,5-2 0-16,-4 0-1 0,4-9 8 16,9-8-7-16,8 0 0 15,10-2 7-15,8-29-1 16,-8-15-2-16,0-9-4 16,-18-14 65-16,-9-8-56 15,-14-5 23-15,-17-3-3 16,-9 0-24-16,-26 9 34 15,-32 8-31-15,-18 15-8 16,10 16 16-16,-5 17-12 16,26 20-4-16,-13 5 0 15,18 52-3-15,0 25-6 16,5 20 9-16,17 6 0 0,18-1-13 16,0-11 22-16,9-10-9 15,49-22 0-15,8-18 11 16,10-18-19-16,8-19 8 15,-4-9 0-15,-4-4 9 16,8-38 6-16,-4-20-15 16,-13-12 0-16,-1-14 15 15,-30-8-5-15,4-9-10 16,-22-14 4-16,13 13-7 16,-22 14 8-16,8 28-5 15,-17 29 0-15,0 21 3 16,0 14-16-16,0 0 6 15,-26 54-2-15,-23 23-10 0,0 24 21 16,0 7-2 0,31-3 0-16,10-3 15 0,8-9-16 15,0-15 1-15,40-17 0 16,-5-16-14-16,5-18 14 16,9-6 0-16,-5-18-10 15,5-3 12-15,9 0-2 16,-9-20 0-16,0-14 8 15,-14-8-7-15,5-1-1 16,-13 4 0-16,-18 5 6 16,-9 14 11-16,0 6-17 15,0 11 0-15,0 3-6 0,0 0-4 16,0 0-6-16,13 11 16 16,-4 12-18-16,0 3 24 15,18-10-6-15,-5-5 0 16,-4-6-9-16,13-5 6 15,4 0 3-15,5-5 0 16,-13-14 1-16,4-1 11 16,-13 0-12-16,-18-3 23 15,0 4-18-15,0 1 33 16,0 8-38-16,-9 1 0 16,-31 9-11-16,-9 11 1 15,-4 46 10-15,-18 27 0 16,13 27 11-16,31 22-17 0,18 14 6 15,9 12 0 1,0 5 9-16,9 1 0 0,9-5-9 16,4-6 0-16,-13-24 15 15,-9-23-19-15,0-31 4 16,0-30 0-16,-9-26-3 16,-40-20 18-16,-8-3-11 15,-41-36 18-15,-13-18-11 16,-36-6-5-16,-4 1-6 15,4 3-17-15,14 8 17 16,27 6-90-16,52-7-45 16,54-22-124-16,93-27-328 15</inkml:trace>
  <inkml:trace contextRef="#ctx0" brushRef="#br1" timeOffset="1.50694E6">12813 5743 338 0,'0'0'476'0,"0"0"-362"15,0 0 24-15,0 0-13 16,0 0-1-16,-80-151-68 16,80 148-22-16,0 3-18 15,-9 0-16-15,9 40 0 16,-9 19-7-16,0 12 15 15,1-3-12-15,8-3 4 0,0-11 0 16,0-15-8-16,0-12 17 16,0-11-9-16,0-10 0 15,17-3-1-15,-8-3-10 16,22 0 11-16,5-11 0 16,22-18 7-16,-1-5-2 15,1 0-5-15,-18 8 0 16,-4 7 12-16,4 6-21 15,-23 6 9-15,1 7-6 16,4 0-6-16,-4 3-10 16,13 19 21-16,-4 7-3 15,13-3-4-15,-13-3 5 0,4-7 3 16,-5-4-11-16,5-12-4 16,5 0 19-16,-5 0-4 15,-4-32 9-15,-9-8 3 16,4-7-1-16,-5-8-11 15,-8 2 10-15,-9-1 17 16,0 10-26-16,0 12 6 16,0 9 7-16,0 12 1 15,0 5-15-15,0 6 0 16,0 0-32-16,-17 22 29 16,-1 27-3-16,5 7 6 15,4 3-9-15,9 1 17 16,22-6-8-16,22-8 0 0,14-16-17 15,0-9 6-15,8-19 6 16,1-2 5-16,0 0-2 16,-10-28 18-16,15-6-16 15,-28-9 0-15,-4-5 13 16,-22-6-12-16,4 1-1 16,-22 4 0-16,0 6-6 15,0 16 12-15,-31 7-6 16,4 11 0-16,-13 9-8 15,14 0-5-15,-6 23 6 16,6 26 7-16,4 13-15 16,13 5 19-16,9-1-4 15,0-8 0-15,40-13 10 16,17-15-21-16,10-14 11 0,0-9 0 16,17-7 2-16,5 0 5 15,-5-21-7-15,-17-7 0 16,0-6 17-16,-10 1-17 15,-8-5 0-15,-9 7 0 16,-4 6-7-16,-14 11 8 16,-4 14-1-16,0 0 0 15,-10 8-16-15,15 29 7 16,-6 6 9-16,-8 2-4 16,0-7-13-16,-9-6 17 15,0-14 0-15,0-10-3 16,0-5 18-16,0-3-14 15,0 0 8-15,0-20-3 0,0-21 6 16,0-4-12-16,-9 2 0 16,-17-1-4-16,-5 7 15 15,4 15-11-15,5 7 0 16,-5 15-16-16,-13 0 6 16,5 43 1-16,-14 17 9 15,0 7-13-15,9-1 24 16,22-4-11-16,18-14 0 15,0-7 0-15,9-14-18 16,31-16 18-16,18-11 0 16,-1 0 1-16,1-25 11 15,0-20-10-15,0-15 3 0,-14-16 6 16,-13-15 23 0,-4-17-21-16,-27-8 2 0,0-3 8 15,0 12-10-15,0 19-13 16,-27 23 6-16,9 31 6 15,-4 17-5-15,4 17-7 16,10 15-15-16,-24 49 9 16,15 35-1-16,-1 25 7 15,9 10 0-15,9-7 10 16,9-8-29-16,35-19 8 16,5-18-94-16,18-20-34 15,0-28-206-15,21-25-410 16</inkml:trace>
  <inkml:trace contextRef="#ctx0" brushRef="#br1" timeOffset="1.50742E6">16531 5340 396 0,'0'0'330'16,"0"0"-199"-16,67-173 2 15,-40 132-10-15,21 9-32 16,1 18-85-16,9 14 1 16,18 0-14-16,21 36 5 15,-12 21 2-15,-10 5 0 16,-26 12 12-16,-18-3-33 16,-31 3 21-16,-22 1 0 15,-54 0-13-15,-17-2 21 16,-5-11-8-16,14-13 4 15,26-16 8-15,27-10-12 0,31-9 0 16,0-1 0 0,0-6-12-16,22-1 19 0,54-6-7 15,48 0 4-15,27 0-1 16,23 0-6-16,8-8-102 16,-27-4-133-16,-30-5-227 15</inkml:trace>
  <inkml:trace contextRef="#ctx0" brushRef="#br1" timeOffset="1.51053E6">18406 5372 489 0,'0'0'133'0,"0"0"46"16,0 0-51-16,0 0-51 15,0 0-21-15,0 0-56 16,0 22 0-16,31 17 24 16,-13 7-23-16,4 3 38 0,5-3 0 15,-18 7-38 1,9-10 38-16,-5-5-39 15,-13-7 1-15,0-13 2 16,0-10 8-16,0-8-11 0,0 0 13 16,0 0-10-16,0 0 81 15,0-22-8-15,0-24-36 16,0-19-21-16,0-14-9 16,0-15-10-16,0-11 0 15,9-10 13-15,9-13-22 16,-1 6 9-16,5 12-8 15,5 22-4-15,4 31-23 16,5 27 15-16,4 20-13 16,9 10-74-16,17 27 23 15,1 38-48-15,0 22-55 0,-27 15-36 16,-40-3-170 0</inkml:trace>
  <inkml:trace contextRef="#ctx0" brushRef="#br1" timeOffset="1.51163E6">18140 5663 320 0,'0'0'103'0,"0"0"-25"16,0 0-37-16,0 0 17 16,0 0 6-16,297-45-35 15,-190 31 18-15,17 2-8 16,-22-6-25-16,-4 5 29 0,-22-1-24 15,-27 3 6 1,-9-1 42-16,-23 4-32 0,-17-4 29 16,0 4-13-16,0 3-36 15,0 1 24-15,0 3-39 16,0 1 6-16,0 0-14 16,0 0-5-16,0 13 6 15,0 21 5-15,9 11 4 16,9 6-4-16,31 3 2 15,9-3 0-15,8-3-4 16,1-4 12-16,0-12-8 16,-19-6 0-16,-30-7 9 15,-4-9-14-15,-14-9 5 16,0-1-23-16,0 0-2 16,-23 0-8-16,-26 0 33 0,14-13 0 15,17-10 0-15,5-2-1 16,13-7 1-16,0-7 0 15,40-6-7-15,26-9 7 16,23 0 0-16,5 7 0 16,-19 3 7-16,-26 13-12 15,-9 6 5-15,-22 5 0 16,-9 3 3-16,-1 3 3 16,-8 2-6-16,0 4 5 15,0 2 9-15,0 4-11 16,0 2-3-16,0 0-7 15,0 0-1-15,-17 2-10 0,-1 29 18 16,-4 9-6 0,13 0 17-16,0 2-12 0,9-2 1 15,0-6 0-15,18-3-7 16,31-8 7-16,8-12 0 16,19-8 2-16,4-3 12 15,-14 0-11-15,10-30-3 16,-9-2 11-16,-18-6 1 15,-1-1-7-15,-30 2 6 16,-9 0 53-16,-9 6-63 16,0 3 19-16,0 11-19 15,0 6 11-15,0 11-24 0,-18 0 2 16,-4 0 10-16,-5 19-20 16,1 12 23-16,4 5-3 15,13-9 0-15,9 2-21 16,0-10 14-16,0-2-11 15,0-6 3-15,0-5 5 16,0-1-5-16,0 5 15 16,9-5 0-16,-1 9 10 15,6 2-22-15,-5 9 12 16,0 13 0-16,-1 7-15 16,1 9 17-16,-9 6-2 15,0-1 0-15,0 0 9 16,0 1-15-16,0 0 6 0,0-4 0 15,0 7-1 1,0 1 9-16,0 0-8 0,0-9 21 16,-9-12-8-16,1-17-5 15,8-9-8-15,0-15 0 16,0-2 21-16,0 0 98 16,0-25 14-16,0-23-63 15,26-17-69-15,23-11 30 16,9-13-31-16,17-7 5 15,14 0-25-15,5 5 0 16,-6 17-82-16,-3 21-26 16,-10 22-64-16,-17 17 11 15,9 8-73-15</inkml:trace>
  <inkml:trace contextRef="#ctx0" brushRef="#br1" timeOffset="1.51405E6">22422 5056 794 0,'0'0'192'0,"0"0"-74"0,0 0 10 16,0 0-63-16,0 0-23 16,0 0-42-16,0 0 5 15,-57 83-6-15,17 2 1 16,4 4 0-16,5-8 5 16,-9-7-2-16,13-9-3 15,10-16 0-15,-6-13 13 16,23-16-13-16,0-15 0 15,0-5 0-15,0 0 22 16,0-11-21-16,0-39 52 16,49-33-28-16,18-25-8 15,8-19-17-15,5-23 0 16,-13-6 3-16,9 2-15 0,-10 25 12 16,-8 30 0-16,-18 34-2 15,-22 33 14-15,-9 22-16 16,0 10 4-16,-9 30-37 15,0 47 29-15,0 39-2 16,-27 34 10-16,-13 20-12 16,31 0 25-16,9-17-16 15,0-26 3-15,9-28-47 16,22-28 36-16,5-26-25 16,-14-22 19-16,-13-15 5 15,-9-8 10-15,0 0 2 16,0-20 0-16,-49-23 8 0,-9-10-21 15,-26-1 9 1,-14 3-3-16,-9 6-6 0,23 6 5 16,8 13 8-16,27 7 0 15,9 10 8-15,23 3-15 16,8 6 7-16,9 0 0 16,0-3-15-16,9 1-4 15,39-4 19-15,37 0-10 16,22-5 23-16,-1 0-17 15,-4-3 4-15,-4 0 0 16,-22-4 2-16,-10 2 10 16,-17 1-10-16,-9 3 33 0,-22 4-23 15,0 5 27 1,4 3-39-16,-4 0 6 0,8 15-23 16,23 24 12-16,-9 12 5 15,9 8-3-15,-5 1 15 16,5-1-12-16,-9-4 0 15,-4-2 0-15,4-8-5 16,-22-8 5-16,4-8 0 16,-13-15-5-16,0-9 16 15,-9-5-11-15,0 0 0 16,-9 0 6-16,-40-31-1 16,-9-14-5-16,-9-6 0 15,10 0-2-15,30 0 18 0,5 11-16 16,13 7 0-16,9 4 9 15,0 3-18-15,31 4 9 16,13 2 0 0,5 3-13-16,9 9 16 0,-9 5-3 15,0 3 0-15,-5 0-1 16,5 28-14-16,-9 9 15 16,-4 9 0-16,4 4-11 15,0-2 11-15,-14 1 0 16,-8-10 0-16,-5-14 10 15,-13-7-17-15,0-13 7 16,0-5 0-16,0 0-10 16,0 0 25-16,0-8-15 15,-13-17 5-15,4-7 8 0,9-2 0 16,0-6-13 0,9-10 0-16,49-7-9 0,8-5 12 15,32-1-3-15,0 12 0 16,-5 12-20-16,-17 19 12 15,-10 17-34-15,-17 3-28 16,0 17 11-16,-31 26-59 16,4 8 10-16,-13-4 0 15,-9-1-40-15,9-12 41 16,0-8 4-16,-9-13 33 16,0-4 64-16,9-9 6 15,0 0 11-15,13 0 148 16,-13-22-57-16,0-7 29 0,-9-2-47 15,0-9-18-15,0 1 15 16,0 2-34-16,0 3-14 16,-9 3 22-16,-9 11-54 15,-4 6 25-15,4 10-26 16,-13 4-12-16,-5 18 1 16,-13 24 6-16,9 9 5 15,5 3-8-15,4-3 16 16,31-8-8-16,0-10 0 15,0-10 9-15,22-11-15 16,14-10 6-16,3-2 0 16,1 0 11-16,5-5-2 0,-5-15-9 15,-13-3 0 1,4 7 15-16,-14-2-10 0,-8 7-5 16,-9 8 0-16,0 0-6 15,0 3 6-15,0 0-1 16,9 0-5-16,5 17-7 15,-6 7 5-15,1 2 8 16,0-8 0-16,0-4-5 16,13-1 11-16,-4-12-6 15,9-1 1-15,4 0 14 16,4 0-11-16,5-8-4 16,0-15 0-16,-4 0 1 15,-5-1 5-15,4-5-6 16,-3 1 2-16,-24 5 12 0,1 7-7 15,0 9-7-15,-9 7 2 16,0 0-18-16,0 0 0 16,14 26 13-16,-14 2-11 15,8 0 19-15,1-5-5 16,0-3 0-16,0-10-4 16,0-9-6-16,0-1 10 15,22 0 0-15,-4-1 7 16,13-21 4-16,0-3-11 15,-5-1 0-15,5 4 10 16,-13-1 6-16,4 6-11 16,-22 6 9-16,-9 6 50 15,9 0-51-15,-9 5 16 0,0 0-29 16,0 5-22-16,-9 34 17 16,-22 18-5-16,-5 19 10 15,18 15-2-15,5 8 10 16,13 8-8-16,0 6 0 15,0 0 12-15,0-11-13 16,0-4 1-16,0-20 0 16,0-10-8-16,0-17 13 15,0-17-5-15,-9-11 0 16,-17-15 1-16,-14-8-1 16,-18 0 3-16,0-17-2 15,0-22 20-15,0-13-11 0,23-9-10 16,13-14 0-16,13-6 16 15,9-15-18-15,9-9 2 16,62-3-12-16,31-3 3 16,22 13-9-16,23 10 11 15,-5 14 1-15,-35 12 3 16,-23 5 3-16,-17 6 0 16,-18 3 0-16,-9 12-4 15,-14 7 6-15,-26 12-2 16,9 9 4-16,-9 2 7 15,0 6-17-15,0 0 6 16,0 0-26-16,-18 23 18 16,-13 2 3-16,5 6 5 0,8 4-6 15,18 1 16-15,0 7-10 16,0 4 0-16,18 8 6 16,31-2-15-16,-1-5 9 15,-3 1 0-15,4-16-5 16,-31-1 17-16,4-9-12 15,-13-7 0-15,-9 1 3 16,0-5-17-16,-31-1 14 16,-27-5 0-16,-18-6-19 15,1 0-18-15,8 0-49 16,18 0-53-16,31-15-42 16,18-16-19-16,18-19-285 15</inkml:trace>
  <inkml:trace contextRef="#ctx0" brushRef="#br1" timeOffset="1.51435E6">26701 4585 480 0,'0'0'170'0,"0"0"-43"15,0 0-14-15,22-145-41 16,5 125-29-16,4 9-21 15,4 11-12-15,-4 0-20 16,-4 23 8-16,4 24-3 16,-13 19-11-16,0 13 16 15,-9 14 0-15,-9 9 1 0,0 7 15 16,0-3-16-16,0-1 5 16,0-11-2-16,-18-10 18 15,9-7-20-15,0-12-1 16,0-8 7-16,-13-4-4 15,13-7-6-15,-9-6-134 16,9-3-173-16</inkml:trace>
  <inkml:trace contextRef="#ctx0" brushRef="#br1" timeOffset="1.51473E6">27087 6040 538 0,'0'0'111'0,"0"0"16"15,0 0-61-15,0 0-7 16,0 0-48-16,0 0 6 16,-31 22-20-16,13-2 3 15,10 3 0-15,-6-4-9 16,14 4 12-16,0-1-3 15,0-4 0-15,14-7 8 16,21-6 4-16,5-5-1 16,-4 0 53-16,-5 0 49 15,-5-7-47-15,-3-16 3 16,-14-8-2-16,-9-1-65 0,0-1 13 16,-18 4-15-16,-31 7-30 15,-9 10 11-15,-9 12-156 16,1 0-112-16,-14 0-392 15</inkml:trace>
  <inkml:trace contextRef="#ctx0" brushRef="#br2" timeOffset="1.54186E6">4349 7316 653 0,'0'0'203'0,"0"0"-132"16,0 0 64-16,0 0-2 0,0 0-40 15,0 0-28-15,0-25-58 16,0 25 14-16,0 0-21 15,0 4 11-15,0 29-13 16,-9 17 4-16,-13 13 3 16,-5 5 18-16,10-3-16 15,-6-3-1-15,23 0-6 16,0-7 12-16,0-8-11 16,49-4-1-16,9-12 0 15,26-5-2-15,5-10 9 16,5-9-7-16,3-7 2 15,-3 0 11-15,-6 0-11 0,-12-15-2 16,-9-7 0 0,-27-4 9-16,-14 3-4 0,-3-1-3 15,-23 6 17-15,0-5-19 16,0 1 26-16,-32-1-26 16,-3 6 2-16,-14 3-9 15,18 3 7-15,4 6 0 16,27 1-1-16,0 4 5 15,0-4-10-15,0 4 6 16,0 0-6-16,0 0-4 16,27 8 4-16,22 16 6 15,0 4-2-15,8 3 10 16,1 4-8-16,0-2 0 0,-23 2 2 16,5-5-7-1,-22 2 5-15,-9-1 0 0,-9 6-7 16,0 2 8-16,-67 4-5 15,1 2-26-15,-1-8-125 16,9-6-101-16,23-8-232 16</inkml:trace>
  <inkml:trace contextRef="#ctx0" brushRef="#br2" timeOffset="1.54245E6">5709 7772 711 0,'0'0'205'0,"0"0"-42"0,0 0 3 16,-9-145-56-16,0 134-47 16,9 9-1-16,-13 2-55 15,13 0-7-15,0 40 0 16,0 22 0-16,0 17 1 16,0 6-1-16,0-1 4 15,0-4 4-15,0-9-3 16,13-17-5-16,5-15 0 15,-9-17 10-15,-1-16-4 16,-8-3-3-16,0-3 23 16,0-23 54-16,0-33-37 15,0-23-25-15,0-18-10 16,0-7-1-16,0 2 8 16,0 4-15-16,0 9 2 0,-8 27 6 15,8 22-8-15,-9 23 0 16,9 15-1-16,0 2-5 15,0 0 1-15,0 41-12 16,49 25 13-16,-1 13 0 16,28 6 4-16,-1-3 0 15,1-9-5-15,-9-7 14 16,-1-9-9-16,-8-15 0 16,-9-11 8-16,-9-17-13 15,-22-10 5-15,-1-4 0 16,14-13 21-16,5-28-18 15,-5-16 5-15,-22-9 24 0,-9-7-31 16,0-6 19-16,-40 5-20 16,-4 11 0-16,-14 16-8 15,18 16 3-15,13 13 5 16,5 16-44-16,22 2-61 16,0 16-1-16,0 36-87 15,49 15 8-15,18 5-74 16,-10-7-119-16</inkml:trace>
  <inkml:trace contextRef="#ctx0" brushRef="#br2" timeOffset="1.5428E6">6846 8027 414 0,'0'0'288'0,"0"0"-98"16,0 0-28-16,0 0-50 15,0 0-17-15,0 0-56 16,-53-40-8-16,30 40-21 15,6 28 1-15,8 9-10 16,0 6-1-16,9 0 4 16,0-4 3-16,18-8-1 15,22-11 1-15,-5-6 28 16,5-11-3-16,-13-3 24 16,13 0-8-16,-14-11-15 15,6-23 33-15,-6-3-30 16,-26-6 0-16,0-2 13 0,0 5-42 15,-9 4 18 1,-40 7-25-16,5 9 8 0,-14 7-21 16,1 7 12-16,8 6-27 15,-9 0-36-15,18 38-80 16,13 8-29-16,18 11-138 16,9-1-388-16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55:28.3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 45 462 0,'0'0'268'0,"0"0"-114"16,0 0 2-16,0 0 1 15,0 0-66-15,0 0-27 16,22-45-9-16,-22 45-28 16,0 0 17-16,0 0-33 15,0 0-1-15,0 0-20 16,0 12 2-16,0 24 8 15,-22 21-8-15,4 9 21 16,10 4-13-16,8 1 0 16,0-10 6-16,35-1-10 15,54-15 4-15,13-8 0 16,45-11-3-16,-5-11 6 16,13-7-3-16,-21-8 0 15,-19 0 10-15,-30 0-16 16,-37 0 6-16,-21 0 0 0,-14-3 5 15,-4-6 7-15,-9-8-12 16,0-6 1-16,0-8 7 16,0 1 2-16,-40-5-10 15,0 2 0-15,-17 1 1 16,12 4 11-16,-4 5-12 16,9 4 1-16,14 7 9 15,17 9-8-15,9 3-2 16,0 0-2-16,0 0-9 15,35 20 1-15,14 14 10 0,18 3 0 16,0 0 11-16,-1-1-16 16,-8-1 5-16,-9-2 0 15,-9-1-7-15,-14 2 9 16,-8-4-2-16,-4 2 0 16,-14-1-9-16,0 0-2 15,-58-2-68-15,-9 1-59 16,-13-1-102-16,22-4-289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55:29.3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124 507 850 0,'0'0'129'0,"0"0"-3"15,0 0 3-15,0 0-21 16,0 0-66-16,0 0-32 15,0 0-10-15,-9-63-8 16,1 100 2-16,-1 17-5 16,-5 8 22-16,6 0-13 15,8-1 2-15,0-11 0 16,0-13 1-16,0-12 3 16,0-13-4-16,0-10 0 15,0-2 7-15,0 0 6 0,0 0 0 16,0-19 18-16,-9-26 24 15,-9-12-53-15,9-17 14 16,-13-8-15-16,13-14 12 16,0-3-12-16,9 5-1 15,0 6 0-15,0 18-16 16,0 16 10-16,49 20-14 16,9 11-14-16,26 20-43 15,23 3-13-15,-14 14-57 16,-4 35-60-16,-40 10-29 0,-40 15-199 15</inkml:trace>
  <inkml:trace contextRef="#ctx0" brushRef="#br0" timeOffset="660">27 665 116 0,'0'0'311'15,"0"0"-220"-15,0 0-29 16,0 0 15-16,0 0-27 15,0 0 37-15,271 2-4 16,-138-26-27-16,-9-7-5 16,-17 2-6-16,-23 1-19 15,-26 3 20-15,-27 5-13 16,-13 4 9-16,-18 11 38 16,0 0-35-16,0 0-4 0,-9 2-41 15,-13 0 8-15,-14 3-17 16,-4 0 9-16,14 20 0 15,-5 11-9-15,22 6 10 16,0-1-1-16,9 1 0 16,0-4 7-16,18-4-12 15,22-5 5-15,26-17 0 16,1-7 2-16,8 0 7 16,-8-7-8-16,0-23 5 15,-18-3-1-15,-18-2 7 16,-14-7-9-16,-17 0 5 15,0 2 20-15,-26 0-25 0,-23 13-2 16,0 3-1 0,0 16-4-16,14 8 0 0,-14 0-1 15,9 28 0-15,13 12-5 16,-4 8 10-16,13 2 0 16,18-3-4-16,0-2-1 15,0-12 0-15,0-3-16 16,40-12-17-16,-4-9 35 15,13-9-11-15,0 0 14 16,17-9 3-16,1-19 8 16,-1 0-9-16,-17 0-2 15,-13 8 7-15,-5 6-9 16,-13 8 2-16,-1 6 0 16,6 0-6-16,3 0-1 15,5 26 7-15,5 1 0 0,-5 5-1 16,-4 0-3-16,13-7 4 15,9-3 0-15,17-4-6 16,19-13-124-16,4-5-157 16,4 0-450-16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55:30.5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0 964 817 0,'0'0'190'15,"0"0"-65"-15,0 0 20 16,0 0-47-16,0 0-65 15,0 0-14-15,0-43-19 16,0 88 0-16,0 27-7 16,0 18 17-16,0 6-7 15,0 0-3-15,0-5 2 16,0-15-4-16,0-19 2 16,0-23 0-16,0-17-2 15,0-17 16-15,0 0-11 0,0 0 17 16,0-31 16-16,0-26 8 15,8-22-44-15,10-14 0 16,4-14 0-16,-4-5 6 16,0-2-6-16,-9 13 0 15,4 8-4-15,-13 22 1 16,0 20-12-16,0 23-9 16,0 17 17-16,27 11-48 15,13 0-24-15,9 25-3 16,17 21-39-16,-8 16-8 15,-5 9-63-15,-30 8-82 0,-23 6-291 16</inkml:trace>
  <inkml:trace contextRef="#ctx0" brushRef="#br0" timeOffset="299">208 1366 282 0,'0'0'126'0,"0"0"-40"16,0 0 30-16,0 0-31 15,231-71-28-15,-142 31 8 16,-4-3-28-16,-10 4 5 16,-17 8 22-16,-9 5-10 15,-31 12 26-15,-18 6 8 16,0 5-35-16,0 3 5 0,0 0-57 16,0 0-1-1,0 29-11-15,0 10 8 0,0 12 3 16,0-3 0-16,8-6 7 15,15-1-2-15,-23-5-5 16,17-8 0-16,1-2-3 16,-9-12 2-16,13-8-45 15,5-6-80-15,4-6-75 16,-13-34-126-16</inkml:trace>
  <inkml:trace contextRef="#ctx0" brushRef="#br0" timeOffset="567">928 843 89 0,'0'0'163'0,"0"0"-21"0,0 0-22 16,0 0-3-16,0 0-39 15,-231-57-47-15,213 85-3 16,1 9-2-16,17-4 1 16,0-2 25-16,0-5-28 15,35-10 38-15,5-9-7 16,0-7-17-16,-4 0 37 15,-19-8-16-15,-3-21-13 16,-14 1-6-16,0-2-40 16,0 6-1-16,-23 7-10 15,-12 11-103-15,26 6-43 16,-4 0-135-16,13 29-338 16</inkml:trace>
  <inkml:trace contextRef="#ctx0" brushRef="#br0" timeOffset="1537">1044 1222 681 0,'0'0'166'15,"0"0"4"-15,0 0-55 16,0 0-35-16,0 0-67 15,0 0-2-15,164-26-4 0,-71 60-4 16,14 8-1-16,-14 10 7 16,-4-7 2-16,-22-1-11 15,-27-9 0-15,-14-10 3 16,-17-8-12-16,0-8 9 16,-9-7 0-16,0-2-6 15,-18 0 20-15,-39 0-4 16,8-14 2-16,0-15-7 15,22-1 12-15,9-3-17 16,18-5 0-16,0-2 1 16,9-5 2-16,27 1-3 15,-5 1 0-15,-4 6 11 16,4 9-10-16,-14 6-1 0,-8 7 0 16,-9 3 6-16,14 1 0 15,-14 6 7-15,0 2-3 16,0-3-3-16,0 3-1 15,9-2-6-15,-1 1 0 16,-8 2 15-16,0-2-11 16,0 2 14-16,9-4 3 15,-9 3-18-15,0 3 21 16,0-2-24-16,0 2 3 16,0 0-6-16,0 0 3 15,0 0 0-15,0 0 0 16,0 0-11-16,0 0 7 15,0 11-6-15,18 20 9 16,4 17-7-16,14 9 8 0,22-1 0 16,-1 4-2-16,-8-12 9 15,0-5-12-15,-13-12 5 16,-14-8-7-16,-13-6-2 16,-9-12 4-16,0 1-4 15,-9-6 5-15,-31 0 8 16,-18 0-4-16,0 0 0 15,18-9 9-15,14-2-7 16,17 5-2-16,9 6 0 16,0 0-4-16,0 0 7 15,0-2-3-15,9-2 0 16,31-7-10-16,17-11 5 16,10-10 5-16,9-13 0 0,-1-15 1 15,14-18 8 1,-13-10-9-16,-19-9 13 0,-21 4-9 15,-14 14 38-15,-13 8-15 16,-9 9-3-16,0 13 20 16,-22 10-37-16,4 13 19 15,9 15-3-15,0 11-22 16,0 0 10-16,-13 16-11 16,4 38-9-16,1 29-3 15,-6 13 15-15,23 9-3 16,0 2 0-16,14-8-5 15,30-11 5-15,-4-23-54 0,18-22-42 16,0-18 4-16,-10-13-69 16,-12-12-29-16,-5-3-43 15,-31-31-77-15</inkml:trace>
  <inkml:trace contextRef="#ctx0" brushRef="#br0" timeOffset="1665">2430 1017 251 0,'0'0'251'16,"0"0"-87"-16,0 0-35 15,0 0-43-15,0 0-60 16,0 0-18-16,71-103-8 16,-5 103-12-16,1 0-104 15,-18 1-183-15</inkml:trace>
  <inkml:trace contextRef="#ctx0" brushRef="#br0" timeOffset="2069">3745 681 755 0,'0'0'246'16,"0"0"-86"-16,0 0-47 15,-107-147-14-15,49 121-61 16,-8 11-2-16,8 10-25 15,9 5 1-15,5 0-18 16,-5 20 6-16,9 22 0 0,22 9-13 16,9 6 16-16,9 3-3 15,9 8 0-15,58-1 6 16,30 10-11-16,15 3 5 16,3-1 0-16,-8-3-2 15,-23-8 4-15,-26-11-2 16,-18-16 0-16,-22-9 5 15,-18-9-11-15,0-12 6 16,0-3-4-16,-36-5 4 16,-44-3 0-16,5 0-6 15,-1 0-43-15,18-13-63 16,27-10-41-16,31-12-40 16,22-18-85-16,45-19-362 0</inkml:trace>
  <inkml:trace contextRef="#ctx0" brushRef="#br0" timeOffset="3523">4127 767 456 0,'0'0'188'16,"0"0"11"-16,0 0-60 16,0 0 2-16,31-149 9 15,-31 148-84-15,0 1-6 16,0 0-38-16,0 39-10 16,0 18-6-16,-13 19 7 15,4 14-4-15,9 7 15 16,0 8-19-16,9-4 5 15,22-7-10-15,-13-18 9 16,13-16-12-16,-14-17 3 0,1-18 0 16,-18-14-5-16,9-11 7 15,-9 0-2-15,13-11 0 16,-13-35-10-16,0-15 5 16,-13-7-13-16,-31-6 2 15,-5 3 13-15,-9 10-18 16,9 15 21-16,0 11-1 15,31 15 8-15,10 7-8 16,8 7 1-16,0 3 0 16,0 3-9-16,0 0 3 15,26 0 1-15,32 0 4 16,0 0 2-16,8 0-2 0,-8 0 1 16,-9 0 0-1,0 0 16-15,-14 0-12 0,14 0 16 16,-9 0 3-16,-13 0-23 15,13 0 22-15,-13 0-19 16,13 11-1-16,8 9 24 16,-12 8-25-16,4 9 2 15,9 6 3-15,-14 5 3 16,-3 0-5-16,-6-4-4 16,-13-12 0-16,-4-9-6 15,-9-12 6-15,0-7 0 16,0-4 0-16,0 0 9 15,-9 0-8-15,-30 0 7 16,-10-15 2-16,9-8 0 0,13 1-10 16,27-4 0-16,0-8-2 15,0-8 2-15,58-4 0 16,0-4 0-16,8 4-10 16,-8 15 2-16,-9 12 8 15,-14 10 0-15,5 9-11 16,-13 0 5-16,4 9 5 15,-4 18 1-15,-5 8-5 16,-4 6-5-16,-9 0 10 16,-1-4 0-16,-8-7-8 15,9-10 15-15,-9-9-7 16,14-5 0-16,-14-6 8 16,0 0-6-16,9 0 0 0,8 0-2 15,14-10 12-15,5-22-8 16,4-5-4-16,18-4 0 15,-1 3 9-15,1 1-13 16,-22 9 4-16,-5 8 0 16,-13 15-8-16,-1 5 7 15,-8 0-8-15,5 0-2 16,3 22-18-16,1 3 29 16,-9 6-15-16,-9-6 3 15,0-4 5-15,0-13-2 16,13-5 9-16,-13-3-3 15,9 0 10-15,0 0-7 0,9 0 0 16,0-20 1 0,13-5 10-16,9-3-10 0,-22 2-1 15,-1 6 0-15,1 4 7 16,-5 7-7-16,-4 9 0 16,0 0-13-16,0 0 11 15,9 3-23-15,4 11-8 16,-4 0 27-16,0 0-29 15,13-3 29-15,-5-5 5 16,32-6 2-16,18 0-5 16,4 0 4-16,4-17 0 15,-17-11 2-15,-18 0 9 16,-23-1-8-16,-4 1 23 0,-22-1-9 16,0 4 38-1,0 0-40-15,-40 2-14 0,5 12 3 16,4 8-4-16,13 3-4 15,-4 0-2-15,13 14 6 16,0 6-9-16,9 0 9 16,0-4-8-16,0 1 3 15,0-3-8-15,0 7 13 16,0-5 0-16,0 13 7 16,9 13-12-16,-9 12 5 15,0 11 0-15,0 9-9 16,0 8 9-16,0 14 0 0,0 9 0 15,0 19 8-15,67 4 6 16,-10-1-4-16,-8 0 10 16,-9-13 9-16,-13-13-27 15,-27-13 10-15,0-20 2 16,0-17-8-16,0-20 1 16,-18-13-6-16,-22-16 4 15,-18-2 24-15,-17 0-13 16,-1-31-4-16,-21-8-6 15,-6-10 3-15,-3-4-18 16,-1-10-25-16,32-4-80 16,17-12-74-16,27-15-233 15</inkml:trace>
  <inkml:trace contextRef="#ctx0" brushRef="#br0" timeOffset="3876">5313 652 746 0,'0'0'124'16,"0"0"-2"-16,0 0 2 16,0 0-72-16,0 0-28 15,0 0-24-15,0 0 0 16,-124 23 1-16,124 11 10 15,13-6-7-15,14-11 10 0,-1-5-11 16,5-12 32 0,-4 0 11-16,4 0-2 0,5-3 18 15,-5-19-36-15,-13 1 19 16,-9-1-13-16,-9-1-28 16,0 0 20-16,-27 3-24 15,-31 4-19-15,0 12-7 16,1 4-120-16,21 18-63 15,36 24-156-15,84 12-372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0T12:55:44.5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0 401 390 0,'0'0'289'0,"0"0"-121"15,0 0-53-15,0 0-10 16,0 0-56-16,0 0-30 16,214-75 15-16,-121 75-33 15,13 0 6-15,1 0-7 16,-14 0 5-16,-17 0-13 16,-18 0-54-16,-36 0-100 15,-22-12-11-15,0-14-72 16,-49 4-267-16</inkml:trace>
  <inkml:trace contextRef="#ctx0" brushRef="#br0" timeOffset="229">298 71 328 0,'0'0'245'0,"0"0"-53"0,0 0-40 0,0 0 16 15,0 0-47-15,0 0-23 16,-9-71-34-16,9 71-61 15,0 39 3-15,0 21-5 16,0 19 2-16,9 9 24 16,31 8-26-16,9-2 5 15,-14-7-5-15,23 4 9 16,-9 0-20-16,0 7-41 0,-5 4-157 16,-13 1-209-1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110.emf"/><Relationship Id="rId18" Type="http://schemas.openxmlformats.org/officeDocument/2006/relationships/customXml" Target="../ink/ink110.xml"/><Relationship Id="rId3" Type="http://schemas.openxmlformats.org/officeDocument/2006/relationships/image" Target="../media/image105.emf"/><Relationship Id="rId21" Type="http://schemas.openxmlformats.org/officeDocument/2006/relationships/image" Target="../media/image114.emf"/><Relationship Id="rId7" Type="http://schemas.openxmlformats.org/officeDocument/2006/relationships/image" Target="../media/image107.emf"/><Relationship Id="rId12" Type="http://schemas.openxmlformats.org/officeDocument/2006/relationships/customXml" Target="../ink/ink107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0" Type="http://schemas.openxmlformats.org/officeDocument/2006/relationships/customXml" Target="../ink/ink1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04.xml"/><Relationship Id="rId11" Type="http://schemas.openxmlformats.org/officeDocument/2006/relationships/image" Target="../media/image109.emf"/><Relationship Id="rId24" Type="http://schemas.openxmlformats.org/officeDocument/2006/relationships/customXml" Target="../ink/ink113.xml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10" Type="http://schemas.openxmlformats.org/officeDocument/2006/relationships/customXml" Target="../ink/ink106.xml"/><Relationship Id="rId19" Type="http://schemas.openxmlformats.org/officeDocument/2006/relationships/image" Target="../media/image113.emf"/><Relationship Id="rId4" Type="http://schemas.openxmlformats.org/officeDocument/2006/relationships/customXml" Target="../ink/ink103.xml"/><Relationship Id="rId9" Type="http://schemas.openxmlformats.org/officeDocument/2006/relationships/image" Target="../media/image108.emf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3" Type="http://schemas.openxmlformats.org/officeDocument/2006/relationships/image" Target="../media/image118.emf"/><Relationship Id="rId7" Type="http://schemas.openxmlformats.org/officeDocument/2006/relationships/image" Target="../media/image120.emf"/><Relationship Id="rId2" Type="http://schemas.openxmlformats.org/officeDocument/2006/relationships/customXml" Target="../ink/ink11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6.xml"/><Relationship Id="rId11" Type="http://schemas.openxmlformats.org/officeDocument/2006/relationships/image" Target="../media/image122.emf"/><Relationship Id="rId5" Type="http://schemas.openxmlformats.org/officeDocument/2006/relationships/image" Target="../media/image119.emf"/><Relationship Id="rId10" Type="http://schemas.openxmlformats.org/officeDocument/2006/relationships/customXml" Target="../ink/ink118.xml"/><Relationship Id="rId4" Type="http://schemas.openxmlformats.org/officeDocument/2006/relationships/customXml" Target="../ink/ink115.xml"/><Relationship Id="rId9" Type="http://schemas.openxmlformats.org/officeDocument/2006/relationships/image" Target="../media/image1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8" Type="http://schemas.openxmlformats.org/officeDocument/2006/relationships/customXml" Target="../ink/ink4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41.emf"/><Relationship Id="rId21" Type="http://schemas.openxmlformats.org/officeDocument/2006/relationships/image" Target="../media/image32.emf"/><Relationship Id="rId34" Type="http://schemas.openxmlformats.org/officeDocument/2006/relationships/customXml" Target="../ink/ink36.xml"/><Relationship Id="rId7" Type="http://schemas.openxmlformats.org/officeDocument/2006/relationships/image" Target="../media/image25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36.emf"/><Relationship Id="rId41" Type="http://schemas.openxmlformats.org/officeDocument/2006/relationships/image" Target="../media/image42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2.xml"/><Relationship Id="rId11" Type="http://schemas.openxmlformats.org/officeDocument/2006/relationships/image" Target="../media/image27.emf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40.emf"/><Relationship Id="rId40" Type="http://schemas.openxmlformats.org/officeDocument/2006/relationships/customXml" Target="../ink/ink39.xml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0" Type="http://schemas.openxmlformats.org/officeDocument/2006/relationships/customXml" Target="../ink/ink24.xml"/><Relationship Id="rId19" Type="http://schemas.openxmlformats.org/officeDocument/2006/relationships/image" Target="../media/image31.emf"/><Relationship Id="rId31" Type="http://schemas.openxmlformats.org/officeDocument/2006/relationships/image" Target="../media/image37.emf"/><Relationship Id="rId4" Type="http://schemas.openxmlformats.org/officeDocument/2006/relationships/customXml" Target="../ink/ink21.xml"/><Relationship Id="rId9" Type="http://schemas.openxmlformats.org/officeDocument/2006/relationships/image" Target="../media/image26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5.emf"/><Relationship Id="rId30" Type="http://schemas.openxmlformats.org/officeDocument/2006/relationships/customXml" Target="../ink/ink34.xml"/><Relationship Id="rId35" Type="http://schemas.openxmlformats.org/officeDocument/2006/relationships/image" Target="../media/image39.emf"/><Relationship Id="rId8" Type="http://schemas.openxmlformats.org/officeDocument/2006/relationships/customXml" Target="../ink/ink23.xml"/><Relationship Id="rId3" Type="http://schemas.openxmlformats.org/officeDocument/2006/relationships/image" Target="../media/image23.emf"/><Relationship Id="rId12" Type="http://schemas.openxmlformats.org/officeDocument/2006/relationships/customXml" Target="../ink/ink25.xml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33" Type="http://schemas.openxmlformats.org/officeDocument/2006/relationships/image" Target="../media/image38.emf"/><Relationship Id="rId38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61.emf"/><Relationship Id="rId21" Type="http://schemas.openxmlformats.org/officeDocument/2006/relationships/image" Target="../media/image52.emf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65.emf"/><Relationship Id="rId50" Type="http://schemas.openxmlformats.org/officeDocument/2006/relationships/customXml" Target="../ink/ink64.xml"/><Relationship Id="rId55" Type="http://schemas.openxmlformats.org/officeDocument/2006/relationships/image" Target="../media/image69.emf"/><Relationship Id="rId7" Type="http://schemas.openxmlformats.org/officeDocument/2006/relationships/image" Target="../media/image45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9" Type="http://schemas.openxmlformats.org/officeDocument/2006/relationships/image" Target="../media/image56.emf"/><Relationship Id="rId11" Type="http://schemas.openxmlformats.org/officeDocument/2006/relationships/image" Target="../media/image47.emf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60.emf"/><Relationship Id="rId40" Type="http://schemas.openxmlformats.org/officeDocument/2006/relationships/customXml" Target="../ink/ink59.xml"/><Relationship Id="rId45" Type="http://schemas.openxmlformats.org/officeDocument/2006/relationships/image" Target="../media/image64.emf"/><Relationship Id="rId53" Type="http://schemas.openxmlformats.org/officeDocument/2006/relationships/image" Target="../media/image68.emf"/><Relationship Id="rId5" Type="http://schemas.openxmlformats.org/officeDocument/2006/relationships/image" Target="../media/image44.emf"/><Relationship Id="rId10" Type="http://schemas.openxmlformats.org/officeDocument/2006/relationships/customXml" Target="../ink/ink44.xml"/><Relationship Id="rId19" Type="http://schemas.openxmlformats.org/officeDocument/2006/relationships/image" Target="../media/image51.emf"/><Relationship Id="rId31" Type="http://schemas.openxmlformats.org/officeDocument/2006/relationships/image" Target="../media/image57.emf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4" Type="http://schemas.openxmlformats.org/officeDocument/2006/relationships/customXml" Target="../ink/ink41.xml"/><Relationship Id="rId9" Type="http://schemas.openxmlformats.org/officeDocument/2006/relationships/image" Target="../media/image46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5.emf"/><Relationship Id="rId30" Type="http://schemas.openxmlformats.org/officeDocument/2006/relationships/customXml" Target="../ink/ink54.xml"/><Relationship Id="rId35" Type="http://schemas.openxmlformats.org/officeDocument/2006/relationships/image" Target="../media/image59.emf"/><Relationship Id="rId43" Type="http://schemas.openxmlformats.org/officeDocument/2006/relationships/image" Target="../media/image63.emf"/><Relationship Id="rId48" Type="http://schemas.openxmlformats.org/officeDocument/2006/relationships/customXml" Target="../ink/ink63.xml"/><Relationship Id="rId8" Type="http://schemas.openxmlformats.org/officeDocument/2006/relationships/customXml" Target="../ink/ink43.xml"/><Relationship Id="rId51" Type="http://schemas.openxmlformats.org/officeDocument/2006/relationships/image" Target="../media/image67.emf"/><Relationship Id="rId3" Type="http://schemas.openxmlformats.org/officeDocument/2006/relationships/image" Target="../media/image43.emf"/><Relationship Id="rId12" Type="http://schemas.openxmlformats.org/officeDocument/2006/relationships/customXml" Target="../ink/ink45.xml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20" Type="http://schemas.openxmlformats.org/officeDocument/2006/relationships/customXml" Target="../ink/ink49.xml"/><Relationship Id="rId41" Type="http://schemas.openxmlformats.org/officeDocument/2006/relationships/image" Target="../media/image62.emf"/><Relationship Id="rId54" Type="http://schemas.openxmlformats.org/officeDocument/2006/relationships/customXml" Target="../ink/ink6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2.xml"/><Relationship Id="rId15" Type="http://schemas.openxmlformats.org/officeDocument/2006/relationships/image" Target="../media/image49.emf"/><Relationship Id="rId23" Type="http://schemas.openxmlformats.org/officeDocument/2006/relationships/image" Target="../media/image53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emf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89.emf"/><Relationship Id="rId21" Type="http://schemas.openxmlformats.org/officeDocument/2006/relationships/image" Target="../media/image80.emf"/><Relationship Id="rId34" Type="http://schemas.openxmlformats.org/officeDocument/2006/relationships/customXml" Target="../ink/ink84.xml"/><Relationship Id="rId42" Type="http://schemas.openxmlformats.org/officeDocument/2006/relationships/customXml" Target="../ink/ink88.xml"/><Relationship Id="rId47" Type="http://schemas.openxmlformats.org/officeDocument/2006/relationships/image" Target="../media/image93.emf"/><Relationship Id="rId50" Type="http://schemas.openxmlformats.org/officeDocument/2006/relationships/customXml" Target="../ink/ink92.xml"/><Relationship Id="rId7" Type="http://schemas.openxmlformats.org/officeDocument/2006/relationships/image" Target="../media/image73.emf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9" Type="http://schemas.openxmlformats.org/officeDocument/2006/relationships/image" Target="../media/image84.emf"/><Relationship Id="rId11" Type="http://schemas.openxmlformats.org/officeDocument/2006/relationships/image" Target="../media/image75.emf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88.emf"/><Relationship Id="rId40" Type="http://schemas.openxmlformats.org/officeDocument/2006/relationships/customXml" Target="../ink/ink87.xml"/><Relationship Id="rId45" Type="http://schemas.openxmlformats.org/officeDocument/2006/relationships/image" Target="../media/image92.emf"/><Relationship Id="rId53" Type="http://schemas.openxmlformats.org/officeDocument/2006/relationships/image" Target="../media/image96.emf"/><Relationship Id="rId5" Type="http://schemas.openxmlformats.org/officeDocument/2006/relationships/image" Target="../media/image72.emf"/><Relationship Id="rId10" Type="http://schemas.openxmlformats.org/officeDocument/2006/relationships/customXml" Target="../ink/ink72.xml"/><Relationship Id="rId19" Type="http://schemas.openxmlformats.org/officeDocument/2006/relationships/image" Target="../media/image79.emf"/><Relationship Id="rId31" Type="http://schemas.openxmlformats.org/officeDocument/2006/relationships/image" Target="../media/image85.emf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4" Type="http://schemas.openxmlformats.org/officeDocument/2006/relationships/customXml" Target="../ink/ink69.xml"/><Relationship Id="rId9" Type="http://schemas.openxmlformats.org/officeDocument/2006/relationships/image" Target="../media/image74.emf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83.emf"/><Relationship Id="rId30" Type="http://schemas.openxmlformats.org/officeDocument/2006/relationships/customXml" Target="../ink/ink82.xml"/><Relationship Id="rId35" Type="http://schemas.openxmlformats.org/officeDocument/2006/relationships/image" Target="../media/image87.emf"/><Relationship Id="rId43" Type="http://schemas.openxmlformats.org/officeDocument/2006/relationships/image" Target="../media/image91.emf"/><Relationship Id="rId48" Type="http://schemas.openxmlformats.org/officeDocument/2006/relationships/customXml" Target="../ink/ink91.xml"/><Relationship Id="rId8" Type="http://schemas.openxmlformats.org/officeDocument/2006/relationships/customXml" Target="../ink/ink71.xml"/><Relationship Id="rId51" Type="http://schemas.openxmlformats.org/officeDocument/2006/relationships/image" Target="../media/image95.emf"/><Relationship Id="rId3" Type="http://schemas.openxmlformats.org/officeDocument/2006/relationships/image" Target="../media/image71.emf"/><Relationship Id="rId12" Type="http://schemas.openxmlformats.org/officeDocument/2006/relationships/customXml" Target="../ink/ink73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33" Type="http://schemas.openxmlformats.org/officeDocument/2006/relationships/image" Target="../media/image86.emf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20" Type="http://schemas.openxmlformats.org/officeDocument/2006/relationships/customXml" Target="../ink/ink77.xml"/><Relationship Id="rId41" Type="http://schemas.openxmlformats.org/officeDocument/2006/relationships/image" Target="../media/image90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0.xml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9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12" Type="http://schemas.openxmlformats.org/officeDocument/2006/relationships/customXml" Target="../ink/ink100.xml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7.xml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10" Type="http://schemas.openxmlformats.org/officeDocument/2006/relationships/customXml" Target="../ink/ink99.xml"/><Relationship Id="rId4" Type="http://schemas.openxmlformats.org/officeDocument/2006/relationships/customXml" Target="../ink/ink96.xml"/><Relationship Id="rId9" Type="http://schemas.openxmlformats.org/officeDocument/2006/relationships/image" Target="../media/image101.emf"/><Relationship Id="rId14" Type="http://schemas.openxmlformats.org/officeDocument/2006/relationships/customXml" Target="../ink/ink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2A021C9-DD18-4FC6-90C1-C76489D9B095}"/>
                  </a:ext>
                </a:extLst>
              </p14:cNvPr>
              <p14:cNvContentPartPr/>
              <p14:nvPr/>
            </p14:nvContentPartPr>
            <p14:xfrm>
              <a:off x="2812073" y="3615431"/>
              <a:ext cx="1391760" cy="340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2A021C9-DD18-4FC6-90C1-C76489D9B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073" y="3543431"/>
                <a:ext cx="14634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C4532ED-DA49-4B47-820A-2250D4443D9C}"/>
                  </a:ext>
                </a:extLst>
              </p14:cNvPr>
              <p14:cNvContentPartPr/>
              <p14:nvPr/>
            </p14:nvContentPartPr>
            <p14:xfrm>
              <a:off x="4811873" y="4749791"/>
              <a:ext cx="1434600" cy="231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C4532ED-DA49-4B47-820A-2250D4443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5873" y="4677791"/>
                <a:ext cx="15062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6E64692-8221-4C1D-AB3E-41779EC5CE5C}"/>
                  </a:ext>
                </a:extLst>
              </p14:cNvPr>
              <p14:cNvContentPartPr/>
              <p14:nvPr/>
            </p14:nvContentPartPr>
            <p14:xfrm>
              <a:off x="4668953" y="3488351"/>
              <a:ext cx="1521000" cy="356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6E64692-8221-4C1D-AB3E-41779EC5CE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2953" y="3416351"/>
                <a:ext cx="15926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72AD4CC-7F80-4738-9B4F-36ED1DD4A348}"/>
                  </a:ext>
                </a:extLst>
              </p14:cNvPr>
              <p14:cNvContentPartPr/>
              <p14:nvPr/>
            </p14:nvContentPartPr>
            <p14:xfrm>
              <a:off x="2828273" y="4675631"/>
              <a:ext cx="1280160" cy="460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72AD4CC-7F80-4738-9B4F-36ED1DD4A3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2273" y="4603631"/>
                <a:ext cx="13518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93654CD-3FA3-4D2A-9DEA-8B71EBB644C0}"/>
                  </a:ext>
                </a:extLst>
              </p14:cNvPr>
              <p14:cNvContentPartPr/>
              <p14:nvPr/>
            </p14:nvContentPartPr>
            <p14:xfrm>
              <a:off x="2776793" y="4234271"/>
              <a:ext cx="1427040" cy="293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93654CD-3FA3-4D2A-9DEA-8B71EBB644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0793" y="4162271"/>
                <a:ext cx="14986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6146EC8-3A93-49CF-A37A-5FEBBA4B1A38}"/>
                  </a:ext>
                </a:extLst>
              </p14:cNvPr>
              <p14:cNvContentPartPr/>
              <p14:nvPr/>
            </p14:nvContentPartPr>
            <p14:xfrm>
              <a:off x="4725113" y="4099991"/>
              <a:ext cx="1558080" cy="301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6146EC8-3A93-49CF-A37A-5FEBBA4B1A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9113" y="4027991"/>
                <a:ext cx="16297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1232932-6B7F-4D5C-981C-3E838B3B5D4E}"/>
                  </a:ext>
                </a:extLst>
              </p14:cNvPr>
              <p14:cNvContentPartPr/>
              <p14:nvPr/>
            </p14:nvContentPartPr>
            <p14:xfrm>
              <a:off x="7821473" y="2814431"/>
              <a:ext cx="1000080" cy="3110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1232932-6B7F-4D5C-981C-3E838B3B5D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5473" y="2742431"/>
                <a:ext cx="10717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A006CD9-CC64-4E3B-800C-900BA6E07E72}"/>
                  </a:ext>
                </a:extLst>
              </p14:cNvPr>
              <p14:cNvContentPartPr/>
              <p14:nvPr/>
            </p14:nvContentPartPr>
            <p14:xfrm>
              <a:off x="7455353" y="2812271"/>
              <a:ext cx="428760" cy="362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A006CD9-CC64-4E3B-800C-900BA6E07E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19353" y="2740271"/>
                <a:ext cx="5004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987BD80-214D-4395-8A04-ABF4D22CD58E}"/>
                  </a:ext>
                </a:extLst>
              </p14:cNvPr>
              <p14:cNvContentPartPr/>
              <p14:nvPr/>
            </p14:nvContentPartPr>
            <p14:xfrm>
              <a:off x="8788793" y="3350111"/>
              <a:ext cx="2688480" cy="9050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987BD80-214D-4395-8A04-ABF4D22CD5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2793" y="3278111"/>
                <a:ext cx="276012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4C32A86-BB19-4D53-A1D0-34FFF1D57A87}"/>
                  </a:ext>
                </a:extLst>
              </p14:cNvPr>
              <p14:cNvContentPartPr/>
              <p14:nvPr/>
            </p14:nvContentPartPr>
            <p14:xfrm>
              <a:off x="8469113" y="4194671"/>
              <a:ext cx="3476160" cy="9738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4C32A86-BB19-4D53-A1D0-34FFF1D57A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3109" y="4122671"/>
                <a:ext cx="3547807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287BE34-5044-4841-B669-2D13492973E4}"/>
                  </a:ext>
                </a:extLst>
              </p14:cNvPr>
              <p14:cNvContentPartPr/>
              <p14:nvPr/>
            </p14:nvContentPartPr>
            <p14:xfrm>
              <a:off x="8576393" y="4885511"/>
              <a:ext cx="1814040" cy="3308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287BE34-5044-4841-B669-2D13492973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0393" y="4813511"/>
                <a:ext cx="18856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510BFB0-40C4-4384-A555-DE246FE8611C}"/>
                  </a:ext>
                </a:extLst>
              </p14:cNvPr>
              <p14:cNvContentPartPr/>
              <p14:nvPr/>
            </p14:nvContentPartPr>
            <p14:xfrm>
              <a:off x="149153" y="949631"/>
              <a:ext cx="12160800" cy="55036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510BFB0-40C4-4384-A555-DE246FE861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0153" y="940631"/>
                <a:ext cx="12178440" cy="55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2A12B-9A85-4348-9FC1-BFBB76E3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18812"/>
            <a:ext cx="932627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1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902C272-6B91-4C23-9957-958BCB2D3D7C}"/>
                  </a:ext>
                </a:extLst>
              </p14:cNvPr>
              <p14:cNvContentPartPr/>
              <p14:nvPr/>
            </p14:nvContentPartPr>
            <p14:xfrm>
              <a:off x="1983713" y="724991"/>
              <a:ext cx="9895680" cy="4340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902C272-6B91-4C23-9957-958BCB2D3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713" y="715991"/>
                <a:ext cx="9913320" cy="43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2AA7DF6-8010-4F8F-B01A-3049E9ABFE66}"/>
                  </a:ext>
                </a:extLst>
              </p14:cNvPr>
              <p14:cNvContentPartPr/>
              <p14:nvPr/>
            </p14:nvContentPartPr>
            <p14:xfrm>
              <a:off x="7383353" y="5402471"/>
              <a:ext cx="869040" cy="325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2AA7DF6-8010-4F8F-B01A-3049E9ABF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4353" y="5393471"/>
                <a:ext cx="8866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8CD5667-4EBE-4A04-B2B7-6861182F5623}"/>
                  </a:ext>
                </a:extLst>
              </p14:cNvPr>
              <p14:cNvContentPartPr/>
              <p14:nvPr/>
            </p14:nvContentPartPr>
            <p14:xfrm>
              <a:off x="7373633" y="6099431"/>
              <a:ext cx="1347120" cy="383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8CD5667-4EBE-4A04-B2B7-6861182F56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4633" y="6090431"/>
                <a:ext cx="1364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5BBBBAD-8E50-41B3-BB3D-F601562C52B3}"/>
                  </a:ext>
                </a:extLst>
              </p14:cNvPr>
              <p14:cNvContentPartPr/>
              <p14:nvPr/>
            </p14:nvContentPartPr>
            <p14:xfrm>
              <a:off x="9161753" y="5869031"/>
              <a:ext cx="1411200" cy="593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5BBBBAD-8E50-41B3-BB3D-F601562C52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2753" y="5860031"/>
                <a:ext cx="14288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9DDD828-3237-42FB-BBCE-3F5014CC6946}"/>
                  </a:ext>
                </a:extLst>
              </p14:cNvPr>
              <p14:cNvContentPartPr/>
              <p14:nvPr/>
            </p14:nvContentPartPr>
            <p14:xfrm>
              <a:off x="2020793" y="4550351"/>
              <a:ext cx="5518080" cy="689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9DDD828-3237-42FB-BBCE-3F5014CC69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4793" y="4478351"/>
                <a:ext cx="5589720" cy="8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39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E1902-146C-4299-9503-CB7A9D78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485629"/>
            <a:ext cx="8278380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words in a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F070EF-6E6D-4AAC-8284-D30827CC993C}"/>
              </a:ext>
            </a:extLst>
          </p:cNvPr>
          <p:cNvSpPr/>
          <p:nvPr/>
        </p:nvSpPr>
        <p:spPr>
          <a:xfrm>
            <a:off x="484094" y="1259106"/>
            <a:ext cx="8857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https://practice.geeksforgeeks.org/problems/reverse-words-in-a-given-string5459/1/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5F25-7AC7-4AF4-95A6-11A208C1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85" y="2006599"/>
            <a:ext cx="4554851" cy="39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words in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EA622-0630-4A8B-9D1F-B4C10D0B21FA}"/>
              </a:ext>
            </a:extLst>
          </p:cNvPr>
          <p:cNvSpPr/>
          <p:nvPr/>
        </p:nvSpPr>
        <p:spPr>
          <a:xfrm>
            <a:off x="299544" y="961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https://leetcode.com/problems/reverse-words-in-a-string/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68265-7DCD-4FE3-80E3-479AFBC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86" y="1607915"/>
            <a:ext cx="6783632" cy="4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String is Palindrome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two strings are Anagrams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2 strings are rotation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Words in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236F10-A750-47B1-9DAB-2BD77D31F3D7}"/>
                  </a:ext>
                </a:extLst>
              </p14:cNvPr>
              <p14:cNvContentPartPr/>
              <p14:nvPr/>
            </p14:nvContentPartPr>
            <p14:xfrm>
              <a:off x="3898193" y="1137551"/>
              <a:ext cx="236880" cy="1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236F10-A750-47B1-9DAB-2BD77D31F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9193" y="1128551"/>
                <a:ext cx="254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5BB3EC-40EF-4C4C-8924-A2D4C062378C}"/>
                  </a:ext>
                </a:extLst>
              </p14:cNvPr>
              <p14:cNvContentPartPr/>
              <p14:nvPr/>
            </p14:nvContentPartPr>
            <p14:xfrm>
              <a:off x="3976673" y="1210271"/>
              <a:ext cx="203400" cy="1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5BB3EC-40EF-4C4C-8924-A2D4C0623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7673" y="1201271"/>
                <a:ext cx="221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BF90EE-5348-4E6E-B53B-BCD872C9D706}"/>
                  </a:ext>
                </a:extLst>
              </p14:cNvPr>
              <p14:cNvContentPartPr/>
              <p14:nvPr/>
            </p14:nvContentPartPr>
            <p14:xfrm>
              <a:off x="4387433" y="967991"/>
              <a:ext cx="114120" cy="19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BF90EE-5348-4E6E-B53B-BCD872C9D7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433" y="958991"/>
                <a:ext cx="131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3FE7F4-21DD-4A55-AE78-F0436B7E98CA}"/>
                  </a:ext>
                </a:extLst>
              </p14:cNvPr>
              <p14:cNvContentPartPr/>
              <p14:nvPr/>
            </p14:nvContentPartPr>
            <p14:xfrm>
              <a:off x="3290513" y="1023431"/>
              <a:ext cx="276840" cy="263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3FE7F4-21DD-4A55-AE78-F0436B7E98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1513" y="1014431"/>
                <a:ext cx="2944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460E35-93D6-4F2D-BCB1-25362774CB08}"/>
                  </a:ext>
                </a:extLst>
              </p14:cNvPr>
              <p14:cNvContentPartPr/>
              <p14:nvPr/>
            </p14:nvContentPartPr>
            <p14:xfrm>
              <a:off x="1831073" y="996431"/>
              <a:ext cx="1149480" cy="677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460E35-93D6-4F2D-BCB1-25362774CB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22073" y="987431"/>
                <a:ext cx="116712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E04CF6-A89F-4E61-9A6B-27A64FE19E73}"/>
                  </a:ext>
                </a:extLst>
              </p14:cNvPr>
              <p14:cNvContentPartPr/>
              <p14:nvPr/>
            </p14:nvContentPartPr>
            <p14:xfrm>
              <a:off x="5760473" y="908591"/>
              <a:ext cx="86040" cy="17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E04CF6-A89F-4E61-9A6B-27A64FE19E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51473" y="899591"/>
                <a:ext cx="103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7EDC20B-87B6-4091-A630-A036511D0F23}"/>
                  </a:ext>
                </a:extLst>
              </p14:cNvPr>
              <p14:cNvContentPartPr/>
              <p14:nvPr/>
            </p14:nvContentPartPr>
            <p14:xfrm>
              <a:off x="4667513" y="1075271"/>
              <a:ext cx="960840" cy="315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7EDC20B-87B6-4091-A630-A036511D0F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8513" y="1066271"/>
                <a:ext cx="9784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837B85-3195-45A7-AF9E-7B1790BF9070}"/>
                  </a:ext>
                </a:extLst>
              </p14:cNvPr>
              <p14:cNvContentPartPr/>
              <p14:nvPr/>
            </p14:nvContentPartPr>
            <p14:xfrm>
              <a:off x="3538193" y="2066711"/>
              <a:ext cx="221040" cy="118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837B85-3195-45A7-AF9E-7B1790BF90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9193" y="2057711"/>
                <a:ext cx="238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1CFBE6-8A6F-4C94-A062-D5A1A5108829}"/>
                  </a:ext>
                </a:extLst>
              </p14:cNvPr>
              <p14:cNvContentPartPr/>
              <p14:nvPr/>
            </p14:nvContentPartPr>
            <p14:xfrm>
              <a:off x="4238753" y="2006231"/>
              <a:ext cx="132840" cy="147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1CFBE6-8A6F-4C94-A062-D5A1A51088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9753" y="1997231"/>
                <a:ext cx="150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29E4F0-D040-400D-82D5-7BF5F2373562}"/>
                  </a:ext>
                </a:extLst>
              </p14:cNvPr>
              <p14:cNvContentPartPr/>
              <p14:nvPr/>
            </p14:nvContentPartPr>
            <p14:xfrm>
              <a:off x="3952193" y="1838471"/>
              <a:ext cx="131760" cy="184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29E4F0-D040-400D-82D5-7BF5F23735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3193" y="1829471"/>
                <a:ext cx="1494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845A50-69A9-49E4-BDEC-D4A382BD1A34}"/>
                  </a:ext>
                </a:extLst>
              </p14:cNvPr>
              <p14:cNvContentPartPr/>
              <p14:nvPr/>
            </p14:nvContentPartPr>
            <p14:xfrm>
              <a:off x="2162633" y="2010551"/>
              <a:ext cx="1159920" cy="275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845A50-69A9-49E4-BDEC-D4A382BD1A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3633" y="2001551"/>
                <a:ext cx="11775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ECB96A-D390-4CDC-A9FD-982EB84E7675}"/>
                  </a:ext>
                </a:extLst>
              </p14:cNvPr>
              <p14:cNvContentPartPr/>
              <p14:nvPr/>
            </p14:nvContentPartPr>
            <p14:xfrm>
              <a:off x="4515953" y="1619231"/>
              <a:ext cx="1071360" cy="560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ECB96A-D390-4CDC-A9FD-982EB84E76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6950" y="1610231"/>
                <a:ext cx="1089006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DCB87C-EEDC-42FF-871C-5842A4274010}"/>
                  </a:ext>
                </a:extLst>
              </p14:cNvPr>
              <p14:cNvContentPartPr/>
              <p14:nvPr/>
            </p14:nvContentPartPr>
            <p14:xfrm>
              <a:off x="1010993" y="2619671"/>
              <a:ext cx="573120" cy="443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DCB87C-EEDC-42FF-871C-5842A42740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993" y="2610671"/>
                <a:ext cx="5907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CC14AD-8555-457A-8741-0DB35449DA4F}"/>
                  </a:ext>
                </a:extLst>
              </p14:cNvPr>
              <p14:cNvContentPartPr/>
              <p14:nvPr/>
            </p14:nvContentPartPr>
            <p14:xfrm>
              <a:off x="8693033" y="3503111"/>
              <a:ext cx="3600" cy="36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CC14AD-8555-457A-8741-0DB35449DA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84033" y="3494111"/>
                <a:ext cx="21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827C8B1-B7F7-4AFA-898B-DCF9DA94141D}"/>
                  </a:ext>
                </a:extLst>
              </p14:cNvPr>
              <p14:cNvContentPartPr/>
              <p14:nvPr/>
            </p14:nvContentPartPr>
            <p14:xfrm>
              <a:off x="8537873" y="3655751"/>
              <a:ext cx="179640" cy="183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827C8B1-B7F7-4AFA-898B-DCF9DA9414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8873" y="3646751"/>
                <a:ext cx="197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E17866A-BD19-4E56-B9A3-094CEE44A779}"/>
                  </a:ext>
                </a:extLst>
              </p14:cNvPr>
              <p14:cNvContentPartPr/>
              <p14:nvPr/>
            </p14:nvContentPartPr>
            <p14:xfrm>
              <a:off x="1993433" y="2632991"/>
              <a:ext cx="6421680" cy="2296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E17866A-BD19-4E56-B9A3-094CEE44A7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84433" y="2623991"/>
                <a:ext cx="643932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3CD28D7-469C-4F46-B405-C31A4AF57B84}"/>
                  </a:ext>
                </a:extLst>
              </p14:cNvPr>
              <p14:cNvContentPartPr/>
              <p14:nvPr/>
            </p14:nvContentPartPr>
            <p14:xfrm>
              <a:off x="8822993" y="3238511"/>
              <a:ext cx="1149120" cy="460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3CD28D7-469C-4F46-B405-C31A4AF57B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3993" y="3229511"/>
                <a:ext cx="11667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FB7CFEC-8ADB-4AAA-81F2-2411C78E4109}"/>
                  </a:ext>
                </a:extLst>
              </p14:cNvPr>
              <p14:cNvContentPartPr/>
              <p14:nvPr/>
            </p14:nvContentPartPr>
            <p14:xfrm>
              <a:off x="4490033" y="6006911"/>
              <a:ext cx="759960" cy="410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FB7CFEC-8ADB-4AAA-81F2-2411C78E41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1033" y="5997911"/>
                <a:ext cx="7776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FED3DFA-9F28-45A8-92E4-91941D437A4B}"/>
                  </a:ext>
                </a:extLst>
              </p14:cNvPr>
              <p14:cNvContentPartPr/>
              <p14:nvPr/>
            </p14:nvContentPartPr>
            <p14:xfrm>
              <a:off x="2594633" y="5315711"/>
              <a:ext cx="1361520" cy="872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FED3DFA-9F28-45A8-92E4-91941D437A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85633" y="5306711"/>
                <a:ext cx="1379160" cy="8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DAC0FE-D8D1-4434-B757-67608B0AE933}"/>
                  </a:ext>
                </a:extLst>
              </p14:cNvPr>
              <p14:cNvContentPartPr/>
              <p14:nvPr/>
            </p14:nvContentPartPr>
            <p14:xfrm>
              <a:off x="3338393" y="1004711"/>
              <a:ext cx="3289320" cy="586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DAC0FE-D8D1-4434-B757-67608B0AE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9393" y="995711"/>
                <a:ext cx="33069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BA680B-5D3D-4D29-A049-FD888B50F09A}"/>
                  </a:ext>
                </a:extLst>
              </p14:cNvPr>
              <p14:cNvContentPartPr/>
              <p14:nvPr/>
            </p14:nvContentPartPr>
            <p14:xfrm>
              <a:off x="555233" y="2118551"/>
              <a:ext cx="1563120" cy="398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BA680B-5D3D-4D29-A049-FD888B50F0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233" y="2109551"/>
                <a:ext cx="15807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C7C7A3-5DEE-4B6B-9F2C-32C3FC5FD57C}"/>
                  </a:ext>
                </a:extLst>
              </p14:cNvPr>
              <p14:cNvContentPartPr/>
              <p14:nvPr/>
            </p14:nvContentPartPr>
            <p14:xfrm>
              <a:off x="3642233" y="1690511"/>
              <a:ext cx="369720" cy="20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C7C7A3-5DEE-4B6B-9F2C-32C3FC5FD5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3233" y="1681511"/>
                <a:ext cx="387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F83474-C800-4DFC-81A1-99CB7EEBEEF3}"/>
                  </a:ext>
                </a:extLst>
              </p14:cNvPr>
              <p14:cNvContentPartPr/>
              <p14:nvPr/>
            </p14:nvContentPartPr>
            <p14:xfrm>
              <a:off x="6148553" y="1696631"/>
              <a:ext cx="387360" cy="249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F83474-C800-4DFC-81A1-99CB7EEBEE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9553" y="1687631"/>
                <a:ext cx="4050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5B95642-5CD7-408B-B1BE-7E023DED5030}"/>
                  </a:ext>
                </a:extLst>
              </p14:cNvPr>
              <p14:cNvContentPartPr/>
              <p14:nvPr/>
            </p14:nvContentPartPr>
            <p14:xfrm>
              <a:off x="2701553" y="2501591"/>
              <a:ext cx="3024720" cy="58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5B95642-5CD7-408B-B1BE-7E023DED50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2553" y="2492591"/>
                <a:ext cx="304236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60D848-4578-45E8-9352-F449C72402F5}"/>
                  </a:ext>
                </a:extLst>
              </p14:cNvPr>
              <p14:cNvContentPartPr/>
              <p14:nvPr/>
            </p14:nvContentPartPr>
            <p14:xfrm>
              <a:off x="3388073" y="3291791"/>
              <a:ext cx="3375000" cy="622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60D848-4578-45E8-9352-F449C72402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9073" y="3282791"/>
                <a:ext cx="33926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ED035A-9690-4882-A894-56CB922CE5C0}"/>
                  </a:ext>
                </a:extLst>
              </p14:cNvPr>
              <p14:cNvContentPartPr/>
              <p14:nvPr/>
            </p14:nvContentPartPr>
            <p14:xfrm>
              <a:off x="6943433" y="2965631"/>
              <a:ext cx="1460520" cy="667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ED035A-9690-4882-A894-56CB922CE5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34433" y="2956631"/>
                <a:ext cx="147816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C367000-395A-45AA-90E3-F79BD24F915A}"/>
                  </a:ext>
                </a:extLst>
              </p14:cNvPr>
              <p14:cNvContentPartPr/>
              <p14:nvPr/>
            </p14:nvContentPartPr>
            <p14:xfrm>
              <a:off x="7128833" y="4004951"/>
              <a:ext cx="37080" cy="15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C367000-395A-45AA-90E3-F79BD24F91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9833" y="3995951"/>
                <a:ext cx="54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9AA2BF-0B17-434D-BBE7-BDD622FE9ACF}"/>
                  </a:ext>
                </a:extLst>
              </p14:cNvPr>
              <p14:cNvContentPartPr/>
              <p14:nvPr/>
            </p14:nvContentPartPr>
            <p14:xfrm>
              <a:off x="6968993" y="4162991"/>
              <a:ext cx="176400" cy="194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9AA2BF-0B17-434D-BBE7-BDD622FE9A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9993" y="4153991"/>
                <a:ext cx="194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7DD2526-0567-4903-B91E-BF2B3AE945D1}"/>
                  </a:ext>
                </a:extLst>
              </p14:cNvPr>
              <p14:cNvContentPartPr/>
              <p14:nvPr/>
            </p14:nvContentPartPr>
            <p14:xfrm>
              <a:off x="5783873" y="4097831"/>
              <a:ext cx="1003320" cy="225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7DD2526-0567-4903-B91E-BF2B3AE945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4873" y="4088831"/>
                <a:ext cx="1020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8DFB5C7-77C4-4CC6-9E07-272857B91AB4}"/>
                  </a:ext>
                </a:extLst>
              </p14:cNvPr>
              <p14:cNvContentPartPr/>
              <p14:nvPr/>
            </p14:nvContentPartPr>
            <p14:xfrm>
              <a:off x="4083593" y="4130231"/>
              <a:ext cx="1297440" cy="363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8DFB5C7-77C4-4CC6-9E07-272857B91A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4593" y="4121231"/>
                <a:ext cx="13150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2A2D326-E781-487F-929D-5F023B911845}"/>
                  </a:ext>
                </a:extLst>
              </p14:cNvPr>
              <p14:cNvContentPartPr/>
              <p14:nvPr/>
            </p14:nvContentPartPr>
            <p14:xfrm>
              <a:off x="3576713" y="4780751"/>
              <a:ext cx="294480" cy="529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2A2D326-E781-487F-929D-5F023B9118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7713" y="4771751"/>
                <a:ext cx="3121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802377D-6878-4839-B414-021A4727A675}"/>
                  </a:ext>
                </a:extLst>
              </p14:cNvPr>
              <p14:cNvContentPartPr/>
              <p14:nvPr/>
            </p14:nvContentPartPr>
            <p14:xfrm>
              <a:off x="9774113" y="485591"/>
              <a:ext cx="371880" cy="337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802377D-6878-4839-B414-021A4727A6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65113" y="476591"/>
                <a:ext cx="3895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1B46DB2-B154-4ACC-8F69-95B13CB80DAD}"/>
                  </a:ext>
                </a:extLst>
              </p14:cNvPr>
              <p14:cNvContentPartPr/>
              <p14:nvPr/>
            </p14:nvContentPartPr>
            <p14:xfrm>
              <a:off x="6025433" y="376871"/>
              <a:ext cx="544320" cy="477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1B46DB2-B154-4ACC-8F69-95B13CB80D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6433" y="367871"/>
                <a:ext cx="5619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E6C243-1A86-4492-B258-891A53022163}"/>
                  </a:ext>
                </a:extLst>
              </p14:cNvPr>
              <p14:cNvContentPartPr/>
              <p14:nvPr/>
            </p14:nvContentPartPr>
            <p14:xfrm>
              <a:off x="8279393" y="964031"/>
              <a:ext cx="1909440" cy="774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E6C243-1A86-4492-B258-891A530221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70393" y="955031"/>
                <a:ext cx="192708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982DC65-8914-4A9D-9A85-1AD812B8630C}"/>
                  </a:ext>
                </a:extLst>
              </p14:cNvPr>
              <p14:cNvContentPartPr/>
              <p14:nvPr/>
            </p14:nvContentPartPr>
            <p14:xfrm>
              <a:off x="3287273" y="1215671"/>
              <a:ext cx="826560" cy="326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982DC65-8914-4A9D-9A85-1AD812B863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51273" y="1143671"/>
                <a:ext cx="8982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762255E-E1BE-4F9D-AA4F-82326AB88DE0}"/>
                  </a:ext>
                </a:extLst>
              </p14:cNvPr>
              <p14:cNvContentPartPr/>
              <p14:nvPr/>
            </p14:nvContentPartPr>
            <p14:xfrm>
              <a:off x="5804753" y="1073831"/>
              <a:ext cx="764640" cy="428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762255E-E1BE-4F9D-AA4F-82326AB88D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68753" y="1001831"/>
                <a:ext cx="8362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AC70722-7CD7-4528-8CAF-CDFA981EDC33}"/>
                  </a:ext>
                </a:extLst>
              </p14:cNvPr>
              <p14:cNvContentPartPr/>
              <p14:nvPr/>
            </p14:nvContentPartPr>
            <p14:xfrm>
              <a:off x="4125713" y="1224671"/>
              <a:ext cx="495720" cy="302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AC70722-7CD7-4528-8CAF-CDFA981EDC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713" y="1152671"/>
                <a:ext cx="5673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409E084-D2A0-417E-981E-B3B988968FF5}"/>
                  </a:ext>
                </a:extLst>
              </p14:cNvPr>
              <p14:cNvContentPartPr/>
              <p14:nvPr/>
            </p14:nvContentPartPr>
            <p14:xfrm>
              <a:off x="5094473" y="1158431"/>
              <a:ext cx="768240" cy="351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409E084-D2A0-417E-981E-B3B988968F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8473" y="1086431"/>
                <a:ext cx="8398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4B417D8-73A3-44AE-9E34-141DD57E549F}"/>
                  </a:ext>
                </a:extLst>
              </p14:cNvPr>
              <p14:cNvContentPartPr/>
              <p14:nvPr/>
            </p14:nvContentPartPr>
            <p14:xfrm>
              <a:off x="4731593" y="1140791"/>
              <a:ext cx="420120" cy="386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4B417D8-73A3-44AE-9E34-141DD57E54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95593" y="1068791"/>
                <a:ext cx="49176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9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5002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String </a:t>
            </a:r>
            <a:r>
              <a:rPr lang="en-US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is Palindrome</a:t>
            </a:r>
            <a:endParaRPr lang="en-US" sz="4800" b="1" dirty="0">
              <a:solidFill>
                <a:srgbClr val="2782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CA0628-73CA-451F-9B8B-F70D91A611A2}"/>
                  </a:ext>
                </a:extLst>
              </p14:cNvPr>
              <p14:cNvContentPartPr/>
              <p14:nvPr/>
            </p14:nvContentPartPr>
            <p14:xfrm>
              <a:off x="1108913" y="1086431"/>
              <a:ext cx="3598920" cy="26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CA0628-73CA-451F-9B8B-F70D91A61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913" y="1077431"/>
                <a:ext cx="36165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2106F7-E71C-46E0-B128-B7A333D70939}"/>
                  </a:ext>
                </a:extLst>
              </p14:cNvPr>
              <p14:cNvContentPartPr/>
              <p14:nvPr/>
            </p14:nvContentPartPr>
            <p14:xfrm>
              <a:off x="5080073" y="1004711"/>
              <a:ext cx="317160" cy="272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2106F7-E71C-46E0-B128-B7A333D709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1073" y="995711"/>
                <a:ext cx="334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B66EFD-D359-47F7-8680-97E7A406BC18}"/>
                  </a:ext>
                </a:extLst>
              </p14:cNvPr>
              <p14:cNvContentPartPr/>
              <p14:nvPr/>
            </p14:nvContentPartPr>
            <p14:xfrm>
              <a:off x="5727713" y="1033871"/>
              <a:ext cx="1008000" cy="23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B66EFD-D359-47F7-8680-97E7A406B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8713" y="1024871"/>
                <a:ext cx="1025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CAA711-4E75-4B20-A5F9-EFAFE46E5282}"/>
                  </a:ext>
                </a:extLst>
              </p14:cNvPr>
              <p14:cNvContentPartPr/>
              <p14:nvPr/>
            </p14:nvContentPartPr>
            <p14:xfrm>
              <a:off x="7250513" y="1044311"/>
              <a:ext cx="499320" cy="20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CAA711-4E75-4B20-A5F9-EFAFE46E52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1513" y="1035311"/>
                <a:ext cx="516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9DFA16-0904-4EB6-A011-A35F4CBB4D3B}"/>
                  </a:ext>
                </a:extLst>
              </p14:cNvPr>
              <p14:cNvContentPartPr/>
              <p14:nvPr/>
            </p14:nvContentPartPr>
            <p14:xfrm>
              <a:off x="8066273" y="888431"/>
              <a:ext cx="1057320" cy="671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9DFA16-0904-4EB6-A011-A35F4CBB4D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57273" y="879431"/>
                <a:ext cx="10749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B2BF306-DCB1-4BBA-AFCD-7B230A3AFC29}"/>
                  </a:ext>
                </a:extLst>
              </p14:cNvPr>
              <p14:cNvContentPartPr/>
              <p14:nvPr/>
            </p14:nvContentPartPr>
            <p14:xfrm>
              <a:off x="1849433" y="1978511"/>
              <a:ext cx="1513080" cy="33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B2BF306-DCB1-4BBA-AFCD-7B230A3AFC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0433" y="1969511"/>
                <a:ext cx="15307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54A83A-AC26-4A2E-950B-1FC8DE0C9361}"/>
                  </a:ext>
                </a:extLst>
              </p14:cNvPr>
              <p14:cNvContentPartPr/>
              <p14:nvPr/>
            </p14:nvContentPartPr>
            <p14:xfrm>
              <a:off x="2001353" y="1600511"/>
              <a:ext cx="1334160" cy="25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54A83A-AC26-4A2E-950B-1FC8DE0C93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53" y="1591511"/>
                <a:ext cx="1351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B1E48E-16C2-4884-B868-5F6C000EBF9D}"/>
                  </a:ext>
                </a:extLst>
              </p14:cNvPr>
              <p14:cNvContentPartPr/>
              <p14:nvPr/>
            </p14:nvContentPartPr>
            <p14:xfrm>
              <a:off x="1818473" y="2405471"/>
              <a:ext cx="1622880" cy="232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B1E48E-16C2-4884-B868-5F6C000EBF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9473" y="2396471"/>
                <a:ext cx="1640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F86EF5-1B19-455F-9A2A-2A905C9D573A}"/>
                  </a:ext>
                </a:extLst>
              </p14:cNvPr>
              <p14:cNvContentPartPr/>
              <p14:nvPr/>
            </p14:nvContentPartPr>
            <p14:xfrm>
              <a:off x="3910793" y="1804271"/>
              <a:ext cx="3192840" cy="387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F86EF5-1B19-455F-9A2A-2A905C9D57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01793" y="1795271"/>
                <a:ext cx="32104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07EF933-8316-4AB7-B21F-E984754CC9C2}"/>
                  </a:ext>
                </a:extLst>
              </p14:cNvPr>
              <p14:cNvContentPartPr/>
              <p14:nvPr/>
            </p14:nvContentPartPr>
            <p14:xfrm>
              <a:off x="1174433" y="2744231"/>
              <a:ext cx="3315960" cy="75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07EF933-8316-4AB7-B21F-E984754CC9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5433" y="2735231"/>
                <a:ext cx="333360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23950-7628-40F7-831F-FC5AE4970B55}"/>
                  </a:ext>
                </a:extLst>
              </p14:cNvPr>
              <p14:cNvContentPartPr/>
              <p14:nvPr/>
            </p14:nvContentPartPr>
            <p14:xfrm>
              <a:off x="1383953" y="3628751"/>
              <a:ext cx="2772000" cy="240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23950-7628-40F7-831F-FC5AE4970B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74953" y="3619751"/>
                <a:ext cx="27896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C11A7FC-922F-47D4-B0ED-2651D0CF0BDF}"/>
                  </a:ext>
                </a:extLst>
              </p14:cNvPr>
              <p14:cNvContentPartPr/>
              <p14:nvPr/>
            </p14:nvContentPartPr>
            <p14:xfrm>
              <a:off x="4387433" y="4144991"/>
              <a:ext cx="1137600" cy="226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C11A7FC-922F-47D4-B0ED-2651D0CF0B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78433" y="4135991"/>
                <a:ext cx="11552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5BA3635-0192-4B14-ADEF-9E2D5EA93C88}"/>
                  </a:ext>
                </a:extLst>
              </p14:cNvPr>
              <p14:cNvContentPartPr/>
              <p14:nvPr/>
            </p14:nvContentPartPr>
            <p14:xfrm>
              <a:off x="512033" y="4083431"/>
              <a:ext cx="3527280" cy="563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5BA3635-0192-4B14-ADEF-9E2D5EA93C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033" y="4074431"/>
                <a:ext cx="35449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6D2C5B0-84F0-44C1-BD34-B40ABAC20ACC}"/>
                  </a:ext>
                </a:extLst>
              </p14:cNvPr>
              <p14:cNvContentPartPr/>
              <p14:nvPr/>
            </p14:nvContentPartPr>
            <p14:xfrm>
              <a:off x="4342793" y="5028071"/>
              <a:ext cx="43200" cy="37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6D2C5B0-84F0-44C1-BD34-B40ABAC20A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3793" y="5019071"/>
                <a:ext cx="60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D524F2A-453C-4BE4-BFE2-0754C8845FE1}"/>
                  </a:ext>
                </a:extLst>
              </p14:cNvPr>
              <p14:cNvContentPartPr/>
              <p14:nvPr/>
            </p14:nvContentPartPr>
            <p14:xfrm>
              <a:off x="2757713" y="4809191"/>
              <a:ext cx="1284840" cy="478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D524F2A-453C-4BE4-BFE2-0754C8845F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48713" y="4800191"/>
                <a:ext cx="13024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EE4E010-CF44-4738-A62A-90EDF950F1E4}"/>
                  </a:ext>
                </a:extLst>
              </p14:cNvPr>
              <p14:cNvContentPartPr/>
              <p14:nvPr/>
            </p14:nvContentPartPr>
            <p14:xfrm>
              <a:off x="4734113" y="4686791"/>
              <a:ext cx="1635480" cy="657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EE4E010-CF44-4738-A62A-90EDF950F1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5113" y="4677791"/>
                <a:ext cx="1653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41C9097-FDD6-42C8-9D45-64E2D42B8597}"/>
                  </a:ext>
                </a:extLst>
              </p14:cNvPr>
              <p14:cNvContentPartPr/>
              <p14:nvPr/>
            </p14:nvContentPartPr>
            <p14:xfrm>
              <a:off x="6745073" y="4721711"/>
              <a:ext cx="1817280" cy="336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41C9097-FDD6-42C8-9D45-64E2D42B85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36073" y="4712711"/>
                <a:ext cx="18349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9DD805-3A74-4874-9C7D-A6669566C264}"/>
                  </a:ext>
                </a:extLst>
              </p14:cNvPr>
              <p14:cNvContentPartPr/>
              <p14:nvPr/>
            </p14:nvContentPartPr>
            <p14:xfrm>
              <a:off x="8610953" y="4007111"/>
              <a:ext cx="1586160" cy="432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9DD805-3A74-4874-9C7D-A6669566C2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1953" y="3998111"/>
                <a:ext cx="16038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288AA7-867C-45EE-8743-4F7DE93CE04B}"/>
                  </a:ext>
                </a:extLst>
              </p14:cNvPr>
              <p14:cNvContentPartPr/>
              <p14:nvPr/>
            </p14:nvContentPartPr>
            <p14:xfrm>
              <a:off x="10607513" y="3819911"/>
              <a:ext cx="988560" cy="469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288AA7-867C-45EE-8743-4F7DE93CE0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98513" y="3810911"/>
                <a:ext cx="10062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1CB49D-0BC3-4E18-B5DC-DDFB6B7A3ABF}"/>
                  </a:ext>
                </a:extLst>
              </p14:cNvPr>
              <p14:cNvContentPartPr/>
              <p14:nvPr/>
            </p14:nvContentPartPr>
            <p14:xfrm>
              <a:off x="9000113" y="4887671"/>
              <a:ext cx="348120" cy="178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1CB49D-0BC3-4E18-B5DC-DDFB6B7A3A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1113" y="4878671"/>
                <a:ext cx="365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1C832C3-D2B8-4AF5-B12C-589A68A9B864}"/>
                  </a:ext>
                </a:extLst>
              </p14:cNvPr>
              <p14:cNvContentPartPr/>
              <p14:nvPr/>
            </p14:nvContentPartPr>
            <p14:xfrm>
              <a:off x="9560993" y="4787951"/>
              <a:ext cx="512640" cy="282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1C832C3-D2B8-4AF5-B12C-589A68A9B8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51993" y="4778951"/>
                <a:ext cx="5302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52DC663-752B-403F-9C2F-5AC4F25FFD64}"/>
                  </a:ext>
                </a:extLst>
              </p14:cNvPr>
              <p14:cNvContentPartPr/>
              <p14:nvPr/>
            </p14:nvContentPartPr>
            <p14:xfrm>
              <a:off x="10864913" y="4722431"/>
              <a:ext cx="242280" cy="262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52DC663-752B-403F-9C2F-5AC4F25FFD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55913" y="4713431"/>
                <a:ext cx="259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48F8406-044B-4DCC-B2F6-6795C96C3DD2}"/>
                  </a:ext>
                </a:extLst>
              </p14:cNvPr>
              <p14:cNvContentPartPr/>
              <p14:nvPr/>
            </p14:nvContentPartPr>
            <p14:xfrm>
              <a:off x="11250113" y="4562591"/>
              <a:ext cx="645480" cy="619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48F8406-044B-4DCC-B2F6-6795C96C3D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41113" y="4553591"/>
                <a:ext cx="6631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73A1CE1-6398-4F28-A8F2-091C38A7685A}"/>
                  </a:ext>
                </a:extLst>
              </p14:cNvPr>
              <p14:cNvContentPartPr/>
              <p14:nvPr/>
            </p14:nvContentPartPr>
            <p14:xfrm>
              <a:off x="3728633" y="5742671"/>
              <a:ext cx="319320" cy="203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73A1CE1-6398-4F28-A8F2-091C38A768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19633" y="5733671"/>
                <a:ext cx="3369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5475ABC-F421-4E4D-BD4C-D62D901F880F}"/>
                  </a:ext>
                </a:extLst>
              </p14:cNvPr>
              <p14:cNvContentPartPr/>
              <p14:nvPr/>
            </p14:nvContentPartPr>
            <p14:xfrm>
              <a:off x="1047713" y="5697671"/>
              <a:ext cx="2257560" cy="438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5475ABC-F421-4E4D-BD4C-D62D901F88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8713" y="5688671"/>
                <a:ext cx="22752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CAEFF05-6AB5-48EC-8E93-B53F3E1FDD0F}"/>
                  </a:ext>
                </a:extLst>
              </p14:cNvPr>
              <p14:cNvContentPartPr/>
              <p14:nvPr/>
            </p14:nvContentPartPr>
            <p14:xfrm>
              <a:off x="4301033" y="5605151"/>
              <a:ext cx="884520" cy="407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CAEFF05-6AB5-48EC-8E93-B53F3E1FDD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92033" y="5596151"/>
                <a:ext cx="9021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A0F2ADD-3E96-468B-8D5E-03B836DF39DE}"/>
                  </a:ext>
                </a:extLst>
              </p14:cNvPr>
              <p14:cNvContentPartPr/>
              <p14:nvPr/>
            </p14:nvContentPartPr>
            <p14:xfrm>
              <a:off x="5533313" y="5630351"/>
              <a:ext cx="1857240" cy="600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A0F2ADD-3E96-468B-8D5E-03B836DF39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24313" y="5621351"/>
                <a:ext cx="1874880" cy="6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AC7B35D-41CE-45E8-82DC-8EC0E68DB449}"/>
                  </a:ext>
                </a:extLst>
              </p14:cNvPr>
              <p14:cNvContentPartPr/>
              <p14:nvPr/>
            </p14:nvContentPartPr>
            <p14:xfrm>
              <a:off x="1258673" y="606911"/>
              <a:ext cx="7950240" cy="3288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AC7B35D-41CE-45E8-82DC-8EC0E68DB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673" y="597911"/>
                <a:ext cx="7967879" cy="33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A96F9F-BC6D-45B9-B1A7-3621049AFDBC}"/>
                  </a:ext>
                </a:extLst>
              </p14:cNvPr>
              <p14:cNvContentPartPr/>
              <p14:nvPr/>
            </p14:nvContentPartPr>
            <p14:xfrm>
              <a:off x="369833" y="842351"/>
              <a:ext cx="265320" cy="43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A96F9F-BC6D-45B9-B1A7-3621049AF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3" y="833351"/>
                <a:ext cx="2829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DD91C2-DDC5-4690-8AF9-E0D63B669059}"/>
                  </a:ext>
                </a:extLst>
              </p14:cNvPr>
              <p14:cNvContentPartPr/>
              <p14:nvPr/>
            </p14:nvContentPartPr>
            <p14:xfrm>
              <a:off x="939353" y="860351"/>
              <a:ext cx="593640" cy="29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DD91C2-DDC5-4690-8AF9-E0D63B669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353" y="851351"/>
                <a:ext cx="611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7A8963-47A1-4BDC-9A61-260140557799}"/>
                  </a:ext>
                </a:extLst>
              </p14:cNvPr>
              <p14:cNvContentPartPr/>
              <p14:nvPr/>
            </p14:nvContentPartPr>
            <p14:xfrm>
              <a:off x="1900193" y="867551"/>
              <a:ext cx="621360" cy="30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7A8963-47A1-4BDC-9A61-2601405577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1193" y="858551"/>
                <a:ext cx="639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1F6A71-62F2-4E9F-B20C-4A9BB55563FE}"/>
                  </a:ext>
                </a:extLst>
              </p14:cNvPr>
              <p14:cNvContentPartPr/>
              <p14:nvPr/>
            </p14:nvContentPartPr>
            <p14:xfrm>
              <a:off x="2760233" y="830111"/>
              <a:ext cx="1037520" cy="617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1F6A71-62F2-4E9F-B20C-4A9BB55563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1233" y="821111"/>
                <a:ext cx="10551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526BD8-7216-47BE-B84B-BD84557E6FAC}"/>
                  </a:ext>
                </a:extLst>
              </p14:cNvPr>
              <p14:cNvContentPartPr/>
              <p14:nvPr/>
            </p14:nvContentPartPr>
            <p14:xfrm>
              <a:off x="256793" y="1546151"/>
              <a:ext cx="444240" cy="470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526BD8-7216-47BE-B84B-BD84557E6F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793" y="1537151"/>
                <a:ext cx="4618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FF10926-4A8A-4A00-B7F0-03F5204F37F5}"/>
                  </a:ext>
                </a:extLst>
              </p14:cNvPr>
              <p14:cNvContentPartPr/>
              <p14:nvPr/>
            </p14:nvContentPartPr>
            <p14:xfrm>
              <a:off x="969593" y="1571351"/>
              <a:ext cx="1908360" cy="396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FF10926-4A8A-4A00-B7F0-03F5204F37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0593" y="1562351"/>
                <a:ext cx="1926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796437-00B8-46DC-9A13-A1E88C755691}"/>
                  </a:ext>
                </a:extLst>
              </p14:cNvPr>
              <p14:cNvContentPartPr/>
              <p14:nvPr/>
            </p14:nvContentPartPr>
            <p14:xfrm>
              <a:off x="3365033" y="1601951"/>
              <a:ext cx="1843200" cy="50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796437-00B8-46DC-9A13-A1E88C7556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033" y="1592951"/>
                <a:ext cx="18608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1F4D089-79F7-41B7-88A9-B1C4CECC31C6}"/>
                  </a:ext>
                </a:extLst>
              </p14:cNvPr>
              <p14:cNvContentPartPr/>
              <p14:nvPr/>
            </p14:nvContentPartPr>
            <p14:xfrm>
              <a:off x="5465273" y="1576391"/>
              <a:ext cx="2604600" cy="67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1F4D089-79F7-41B7-88A9-B1C4CECC3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6273" y="1567391"/>
                <a:ext cx="26222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B7B8664-6A52-453E-98A5-E46835BDD168}"/>
                  </a:ext>
                </a:extLst>
              </p14:cNvPr>
              <p14:cNvContentPartPr/>
              <p14:nvPr/>
            </p14:nvContentPartPr>
            <p14:xfrm>
              <a:off x="166793" y="2406191"/>
              <a:ext cx="299160" cy="533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B7B8664-6A52-453E-98A5-E46835BDD1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793" y="2397191"/>
                <a:ext cx="3168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E070D9C-C6C5-4E49-A5CC-682081613200}"/>
                  </a:ext>
                </a:extLst>
              </p14:cNvPr>
              <p14:cNvContentPartPr/>
              <p14:nvPr/>
            </p14:nvContentPartPr>
            <p14:xfrm>
              <a:off x="920633" y="2447231"/>
              <a:ext cx="1639440" cy="685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E070D9C-C6C5-4E49-A5CC-6820816132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1633" y="2438231"/>
                <a:ext cx="1657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8DA8CDE-F253-4082-A4A9-01EC8DFEF178}"/>
                  </a:ext>
                </a:extLst>
              </p14:cNvPr>
              <p14:cNvContentPartPr/>
              <p14:nvPr/>
            </p14:nvContentPartPr>
            <p14:xfrm>
              <a:off x="270833" y="3249671"/>
              <a:ext cx="379440" cy="57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DA8CDE-F253-4082-A4A9-01EC8DFEF1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833" y="3240671"/>
                <a:ext cx="397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9B8C2E3-3DBE-4741-9AA7-ED575517B415}"/>
                  </a:ext>
                </a:extLst>
              </p14:cNvPr>
              <p14:cNvContentPartPr/>
              <p14:nvPr/>
            </p14:nvContentPartPr>
            <p14:xfrm>
              <a:off x="2657993" y="3285671"/>
              <a:ext cx="1061280" cy="324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9B8C2E3-3DBE-4741-9AA7-ED575517B4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8993" y="3276671"/>
                <a:ext cx="10789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6F073B-728E-473B-994D-7CC9C337D3CD}"/>
                  </a:ext>
                </a:extLst>
              </p14:cNvPr>
              <p14:cNvContentPartPr/>
              <p14:nvPr/>
            </p14:nvContentPartPr>
            <p14:xfrm>
              <a:off x="4211753" y="3236351"/>
              <a:ext cx="1895400" cy="383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6F073B-728E-473B-994D-7CC9C337D3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2753" y="3227351"/>
                <a:ext cx="19130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CB65041-00A0-454A-877F-1A0EA33748C7}"/>
                  </a:ext>
                </a:extLst>
              </p14:cNvPr>
              <p14:cNvContentPartPr/>
              <p14:nvPr/>
            </p14:nvContentPartPr>
            <p14:xfrm>
              <a:off x="6365993" y="2910191"/>
              <a:ext cx="4757040" cy="806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CB65041-00A0-454A-877F-1A0EA33748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56993" y="2901191"/>
                <a:ext cx="47746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99E1C02-D530-4800-AB35-AE3C12392980}"/>
                  </a:ext>
                </a:extLst>
              </p14:cNvPr>
              <p14:cNvContentPartPr/>
              <p14:nvPr/>
            </p14:nvContentPartPr>
            <p14:xfrm>
              <a:off x="4029233" y="759911"/>
              <a:ext cx="1736280" cy="568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99E1C02-D530-4800-AB35-AE3C123929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0233" y="750911"/>
                <a:ext cx="17539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9F6D640-CE70-4CF1-A5A8-604C50F1A2C6}"/>
                  </a:ext>
                </a:extLst>
              </p14:cNvPr>
              <p14:cNvContentPartPr/>
              <p14:nvPr/>
            </p14:nvContentPartPr>
            <p14:xfrm>
              <a:off x="932513" y="3314831"/>
              <a:ext cx="1537560" cy="845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9F6D640-CE70-4CF1-A5A8-604C50F1A2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3513" y="3305831"/>
                <a:ext cx="155520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A8F20BA-D5FE-4DD3-9989-471269BD60F6}"/>
                  </a:ext>
                </a:extLst>
              </p14:cNvPr>
              <p14:cNvContentPartPr/>
              <p14:nvPr/>
            </p14:nvContentPartPr>
            <p14:xfrm>
              <a:off x="2711273" y="3772751"/>
              <a:ext cx="1862280" cy="473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A8F20BA-D5FE-4DD3-9989-471269BD60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2273" y="3763751"/>
                <a:ext cx="18799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DB7CE8-B814-45CC-8FEE-64DB4EE8AECE}"/>
                  </a:ext>
                </a:extLst>
              </p14:cNvPr>
              <p14:cNvContentPartPr/>
              <p14:nvPr/>
            </p14:nvContentPartPr>
            <p14:xfrm>
              <a:off x="8358953" y="1668191"/>
              <a:ext cx="263160" cy="76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DB7CE8-B814-45CC-8FEE-64DB4EE8AE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49953" y="1659191"/>
                <a:ext cx="280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9A5F9FD-4401-4F9D-A590-17AB1B809271}"/>
                  </a:ext>
                </a:extLst>
              </p14:cNvPr>
              <p14:cNvContentPartPr/>
              <p14:nvPr/>
            </p14:nvContentPartPr>
            <p14:xfrm>
              <a:off x="9300713" y="1603031"/>
              <a:ext cx="323640" cy="180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9A5F9FD-4401-4F9D-A590-17AB1B8092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91713" y="1594031"/>
                <a:ext cx="341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2E947CC-F0EC-424C-8B9E-3BEBC925D8CD}"/>
                  </a:ext>
                </a:extLst>
              </p14:cNvPr>
              <p14:cNvContentPartPr/>
              <p14:nvPr/>
            </p14:nvContentPartPr>
            <p14:xfrm>
              <a:off x="9827033" y="1601231"/>
              <a:ext cx="221040" cy="146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2E947CC-F0EC-424C-8B9E-3BEBC925D8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18033" y="1592231"/>
                <a:ext cx="238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854FB91-AA2C-469A-9291-EB4EE0270C32}"/>
                  </a:ext>
                </a:extLst>
              </p14:cNvPr>
              <p14:cNvContentPartPr/>
              <p14:nvPr/>
            </p14:nvContentPartPr>
            <p14:xfrm>
              <a:off x="8862593" y="1611311"/>
              <a:ext cx="248400" cy="174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854FB91-AA2C-469A-9291-EB4EE0270C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53593" y="1602311"/>
                <a:ext cx="266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EF856C1-B914-4FF8-B235-6C582B0354C3}"/>
                  </a:ext>
                </a:extLst>
              </p14:cNvPr>
              <p14:cNvContentPartPr/>
              <p14:nvPr/>
            </p14:nvContentPartPr>
            <p14:xfrm>
              <a:off x="2559353" y="4807391"/>
              <a:ext cx="366840" cy="118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EF856C1-B914-4FF8-B235-6C582B0354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50353" y="4798391"/>
                <a:ext cx="384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D3FD393-F7EA-4172-BE94-F14F4FB71B48}"/>
                  </a:ext>
                </a:extLst>
              </p14:cNvPr>
              <p14:cNvContentPartPr/>
              <p14:nvPr/>
            </p14:nvContentPartPr>
            <p14:xfrm>
              <a:off x="280193" y="4641431"/>
              <a:ext cx="2058840" cy="494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D3FD393-F7EA-4172-BE94-F14F4FB71B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1193" y="4632431"/>
                <a:ext cx="20764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1014866-6529-4DF6-8AC7-BF9524A37BDA}"/>
                  </a:ext>
                </a:extLst>
              </p14:cNvPr>
              <p14:cNvContentPartPr/>
              <p14:nvPr/>
            </p14:nvContentPartPr>
            <p14:xfrm>
              <a:off x="3308153" y="4667351"/>
              <a:ext cx="1202760" cy="304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1014866-6529-4DF6-8AC7-BF9524A37B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99153" y="4658351"/>
                <a:ext cx="1220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D800885-0923-49B9-B504-36D3117B6963}"/>
                  </a:ext>
                </a:extLst>
              </p14:cNvPr>
              <p14:cNvContentPartPr/>
              <p14:nvPr/>
            </p14:nvContentPartPr>
            <p14:xfrm>
              <a:off x="4952273" y="4663391"/>
              <a:ext cx="1545480" cy="624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D800885-0923-49B9-B504-36D3117B69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43273" y="4654391"/>
                <a:ext cx="156312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028FECB-5579-46F6-8AAF-52BF99B20824}"/>
                  </a:ext>
                </a:extLst>
              </p14:cNvPr>
              <p14:cNvContentPartPr/>
              <p14:nvPr/>
            </p14:nvContentPartPr>
            <p14:xfrm>
              <a:off x="6752993" y="4517591"/>
              <a:ext cx="5275440" cy="806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028FECB-5579-46F6-8AAF-52BF99B2082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43993" y="4508591"/>
                <a:ext cx="5293080" cy="8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4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8CCDF7D-41F4-40F5-898F-18F04A24AE64}"/>
                  </a:ext>
                </a:extLst>
              </p14:cNvPr>
              <p14:cNvContentPartPr/>
              <p14:nvPr/>
            </p14:nvContentPartPr>
            <p14:xfrm>
              <a:off x="256433" y="1027751"/>
              <a:ext cx="11491920" cy="50932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8CCDF7D-41F4-40F5-898F-18F04A24A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433" y="1018751"/>
                <a:ext cx="11509560" cy="51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54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971A40D-DD67-4D9C-951F-C1D63E1A3B45}"/>
                  </a:ext>
                </a:extLst>
              </p14:cNvPr>
              <p14:cNvContentPartPr/>
              <p14:nvPr/>
            </p14:nvContentPartPr>
            <p14:xfrm>
              <a:off x="101273" y="761711"/>
              <a:ext cx="11944440" cy="29700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971A40D-DD67-4D9C-951F-C1D63E1A3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73" y="752711"/>
                <a:ext cx="11962080" cy="29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EA58715-E2C3-405C-89FD-5D17DDF32BDB}"/>
                  </a:ext>
                </a:extLst>
              </p14:cNvPr>
              <p14:cNvContentPartPr/>
              <p14:nvPr/>
            </p14:nvContentPartPr>
            <p14:xfrm>
              <a:off x="1485473" y="4132391"/>
              <a:ext cx="467640" cy="2887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EA58715-E2C3-405C-89FD-5D17DDF32B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473" y="4123391"/>
                <a:ext cx="485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3413E6A-620B-4A74-98F8-7F84D3E9D829}"/>
                  </a:ext>
                </a:extLst>
              </p14:cNvPr>
              <p14:cNvContentPartPr/>
              <p14:nvPr/>
            </p14:nvContentPartPr>
            <p14:xfrm>
              <a:off x="2356313" y="4151831"/>
              <a:ext cx="689760" cy="3049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3413E6A-620B-4A74-98F8-7F84D3E9D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7313" y="4142831"/>
                <a:ext cx="7074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F1F191A-FF65-4F49-81D6-02B30D816788}"/>
                  </a:ext>
                </a:extLst>
              </p14:cNvPr>
              <p14:cNvContentPartPr/>
              <p14:nvPr/>
            </p14:nvContentPartPr>
            <p14:xfrm>
              <a:off x="3528833" y="3830351"/>
              <a:ext cx="2396520" cy="8809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F1F191A-FF65-4F49-81D6-02B30D8167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9833" y="3821351"/>
                <a:ext cx="241416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47B6E5A-EEC8-402F-970E-BADDC2C3D169}"/>
                  </a:ext>
                </a:extLst>
              </p14:cNvPr>
              <p14:cNvContentPartPr/>
              <p14:nvPr/>
            </p14:nvContentPartPr>
            <p14:xfrm>
              <a:off x="7100033" y="4092791"/>
              <a:ext cx="277200" cy="3704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47B6E5A-EEC8-402F-970E-BADDC2C3D1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1033" y="4083791"/>
                <a:ext cx="2948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94BE75A-42A2-435F-8AEA-C459AE3D8346}"/>
                  </a:ext>
                </a:extLst>
              </p14:cNvPr>
              <p14:cNvContentPartPr/>
              <p14:nvPr/>
            </p14:nvContentPartPr>
            <p14:xfrm>
              <a:off x="6532313" y="4120151"/>
              <a:ext cx="316440" cy="2656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94BE75A-42A2-435F-8AEA-C459AE3D83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3313" y="4111151"/>
                <a:ext cx="3340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03A6065-6580-408B-8E89-EC6BF6440E80}"/>
                  </a:ext>
                </a:extLst>
              </p14:cNvPr>
              <p14:cNvContentPartPr/>
              <p14:nvPr/>
            </p14:nvContentPartPr>
            <p14:xfrm>
              <a:off x="1366313" y="4998911"/>
              <a:ext cx="10181880" cy="16704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03A6065-6580-408B-8E89-EC6BF6440E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7313" y="4989911"/>
                <a:ext cx="1019952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18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1617</TotalTime>
  <Words>153</Words>
  <Application>Microsoft Office PowerPoint</Application>
  <PresentationFormat>Widescreen</PresentationFormat>
  <Paragraphs>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283</cp:revision>
  <dcterms:created xsi:type="dcterms:W3CDTF">2020-04-22T15:02:33Z</dcterms:created>
  <dcterms:modified xsi:type="dcterms:W3CDTF">2022-04-20T13:41:42Z</dcterms:modified>
</cp:coreProperties>
</file>