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1"/>
  </p:notesMasterIdLst>
  <p:handoutMasterIdLst>
    <p:handoutMasterId r:id="rId12"/>
  </p:handoutMasterIdLst>
  <p:sldIdLst>
    <p:sldId id="344" r:id="rId2"/>
    <p:sldId id="367" r:id="rId3"/>
    <p:sldId id="346" r:id="rId4"/>
    <p:sldId id="368" r:id="rId5"/>
    <p:sldId id="349" r:id="rId6"/>
    <p:sldId id="348" r:id="rId7"/>
    <p:sldId id="347" r:id="rId8"/>
    <p:sldId id="369" r:id="rId9"/>
    <p:sldId id="34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50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02.9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0 248 674 0,'0'0'183'0,"0"0"-54"0,0 0-14 16,0 0-27-16,0 0-17 15,0 0-51-15,13-20-4 16,25 20-11-16,14 0 8 16,13 0-13-16,11 0 1 15,13-3 5-15,-10-5 0 16,-3 0-2-16,-25-8-4 15,-13 3 21-15,-10-2-5 16,-11-3 64-16,-10 0-17 16,-7-6-43-16,0 2 28 0,0 2-42 15,-31-4 3-15,-7 10 3 16,11 0-1-16,-4 8-11 16,10 3 0-16,-3 1 6 15,17 2-11-15,7 0 6 16,0 0-1-16,0 0 0 15,0 0-8-15,0 0 8 16,52 14 0-16,16 6 1 16,11 0 10-16,-3-3-11 15,-4 0 0-15,-10 0 0 16,-27 0 8-16,-11 1-8 16,-11-4 0-16,-6 3 0 15,-7 0-7-15,0 4 7 0,-34 4 0 16,-28 1-1-16,-10 2-19 15,-4 1-270-15,18 3-419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18.3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777 32 817 0,'0'0'186'0,"0"0"-73"16,0 0 34-16,0 0-57 16,0 0-49-16,0 0 15 15,-14-24-32-15,45 23 10 16,14-3-18-16,13 4-10 15,-6 0 0-15,-1 0-6 16,-20 4 8-16,-3 12-14 0,-14 4 9 16,-14 8-3-16,0 7 0 15,0-1 9-15,-21 3-7 16,-24 1-2-16,-6-4 0 16,6-5-2-16,0-10 4 15,32-4-2-15,-1-9 0 16,14-4 10-16,0 2-16 15,0-4 6-15,0 2 0 16,0-2-10-16,27 6 5 16,18-3 5-16,0 4 0 15,-1 0 8-15,-6 7-10 16,-3 0 2-16,2 4 0 16,-6-1-10-16,-10 3 10 0,-4-6 0 15,-17-2 0-15,0 2-6 16,0-1 4-16,-31 3 2 15,-44-2 0-15,-5-3 5 16,-9-2-5-16,7-1-126 16,-1-2-237-16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19.7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72 86 702 0,'0'0'264'15,"0"0"-98"-15,0 0 20 16,0 0-32-16,0 0-37 15,0 0-60-15,0 0-10 16,-65-86 2-16,65 86-46 16,0 0 12-16,0 0-15 15,0 10 3-15,0 18-4 16,0 12 1-16,0 11 0 0,0 6 0 16,0 9 7-1,0 3-7-15,0-3 0 16,0-4 8-16,0-7-23 0,0-9 8 15,0-12-108-15,-7-6-93 16,7-19-234-16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20.2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47 740 0,'0'0'181'0,"0"0"-70"0,0 0-1 15,0 0-15-15,0 0-59 16,0 0-14-16,158-49-17 16,-113 49 2-16,-4 14-7 15,-3 7 12-15,-14-2-9 16,-3 4-3-16,-21 3 0 15,0 5 4-15,0 6 1 16,-52 3-5-16,-6 1 3 16,-1-13 7-16,28-8-6 15,11-11-4-15,20-9 0 16,0 0-2-16,0 0 11 16,0 0-8-16,0 0 23 0,0 0-15 15,20 0 8-15,11 0-17 16,3 0 1-16,4 0 0 15,0 8 2-15,7 7-3 16,0 4 0-16,-18 8 7 16,4-1-10-16,-17 2 3 15,-4-5 0-15,-10-6 10 16,0-1-3-16,0-1-3 16,-17 0 12-16,-35-7-1 15,-13-2 14-15,-18-6-29 16,8 0-5-16,-4 0-60 15,10-23-271-15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21.7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0 122 508 0,'0'0'182'0,"0"0"-18"16,0 0-25-16,0 0-88 16,0 0 4-16,0 0-11 15,97-117-40-15,-67 113 14 16,-2 4-18-16,17 0 0 15,-1 0 5-15,-6 0 0 16,7 12-5-16,-24 16 0 16,-4 15 7-16,-17 9 1 15,0 15-8-15,-38 0 0 16,-31-4 12-16,-3 0-6 16,3-14-6-16,18-12 0 0,16-11 8 15,18-12-10-15,17-8 2 16,0 0 0-16,0 2-3 15,7-2 13-15,31 2-6 16,0-5 13-16,27-3-16 16,17 0 26-16,22 0-27 15,9-3-7-15,-10-11-60 16,-13 0-277-16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9:04.84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124 57 103 0,'0'0'701'0,"0"0"-544"15,0 0-52-15,0 0-7 16,0 0-32-16,0 0-21 16,-72-25-11-16,58 25-34 15,4 6 0-15,3 11-3 16,7-6 13-16,0-5-13 0,0-1 3 16,0-5 0-16,0 0 0 15,0 0 3-15,0 0-3 16,17 0 30-16,-10 0-20 15,6-11 46-15,-6 0-15 16,-7-4-37-16,0-2 18 16,0 6-22-16,0 3 0 15,-7 4-12-15,-23 4-163 16,2 0-171-16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9:03.77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0 572 805 0,'0'0'202'16,"0"0"-72"-16,0 0 2 0,0 0-38 16,0 0-9-16,0 0-50 15,0-20 25-15,10 14 8 16,4 0-42-16,-7-11 45 16,0-3-33-16,17-11-29 15,10-7-2-15,11 6-3 16,-7 7-4-16,-7 14 0 15,-11 8 3-15,-3 3-15 16,11 0 12-16,3 20-1 16,-4 16-16-16,-2 10 7 15,-5 9 10-15,-10-3 0 16,-3-7-12-16,7-5 3 0,-14-19-12 16,7-13 0-1,-7-6 7-15,7-2 13 0,-7 0 1 16,17 0 8-16,-3-8-2 15,17-23 24-15,10-9-30 16,14 3 0-16,-3-3-8 16,-8 8 12-16,-16 9-4 15,-4 9 0-15,-10 8 11 16,-14 6-19-16,6 0 8 16,19 0-16-16,-5 8 8 15,4 17-6-15,-3 8 14 16,0 1-3-16,3-2 6 15,-11-10-10-15,5-2 7 0,-5-11-11 16,-6-2 0 0,0-7-3-16,0 0 14 0,0 0 1 15,10 0 11-15,-3-24 3 16,-1-2-15-16,5 3 0 16,-11 3-3-16,6 6 9 15,-13 8-6-15,0 4 0 16,0 2 10-16,0 0-25 15,0 0 14-15,7 6-13 16,10 13-1-16,4 4 16 16,3 0-1-16,4-3 0 15,3 0 7-15,13-9-14 0,1-2 7 16,-7-9 0 0,-4 0-15-16,4 0 20 0,-7 0-5 15,-4-20 0-15,4-3 15 16,-10 0-9-16,-11-8 12 15,-10-1-2-15,0-2 35 16,0-1-50-16,-31 4 13 16,-6 3-14-16,-15 8 16 15,14 7-23-15,-13 8 7 16,13 5-3-16,3 0-10 16,4 15-2-16,18 10 4 15,-5 1-54-15,18 0-73 16,0 3-30-16,18-4-94 15,40-7-57-15</inkml:trace>
  <inkml:trace contextRef="#ctx0" brushRef="#br0" timeOffset="719">1698 543 257 0,'0'0'606'0,"0"0"-452"16,0 0-23-16,0 0 5 16,0 0-68-16,0 0 0 15,-30-117-21-15,23 110-21 16,0 7 8-16,0 0-34 0,-7 0-1 16,-10 4-6-16,10 24-6 15,-10 10 5-15,11 1 8 16,6 5-35-16,7-7 16 15,0-6-57-15,31-6 58 16,13-12-43-16,-2-8 20 16,2-5 40-16,-6 0-1 15,0-20 2-15,0-18 40 16,-18-4 34-16,-6-7 5 16,-4-5 2-16,-3-7-24 15,-7-4 1-15,0-13-29 16,0 2-27-16,-24 2 28 15,4 13-23-15,6 21-2 16,-3 20 14-16,10 15-12 16,0 5-1-16,7 0-6 0,0 25-41 15,0 33 39 1,0 22-8-16,0 9 10 0,21-1 0 16,23-5 9-16,18-8-16 15,10-16 7-15,11-16-13 16,-11-18-1-16,11-13 1 15,-8-12 13-15,-23 0-1 16,-8 0 11-16,-9-26-7 16,-18 1-3-16,-10-7 3 15,-7-2 17-15,0 3-18 0,0 5 11 16,-14 8 0 0,-3 10-4-16,10 5 12 0,7 3-21 15,0 0-27-15,0 26 22 16,0 12-7-16,0 4 12 15,0-2 0-15,14-3 8 16,24-7-8-16,6-8 0 16,8-8 1-16,0-9 3 15,-1-5-4-15,4 0-4 16,-14 0-13-16,14 0-88 16,-3-16-97-16,-7-2-138 15,6-7-410-15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9:05.92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384 746 729 0,'0'0'250'0,"0"0"-114"0,0 0 3 15,0 0-44-15,0 0-36 16,0 0-8-16,-186-131-31 16,141 128-2-16,18 3 1 15,-4 0-10-15,-7 20-13 0,17 15 4 16,4 5-1 0,3 3-15-16,14-4 16 0,0-7 0 15,0-8-4-15,31-8 0 16,-3-7 2-16,10-9 2 15,6 0 0-15,-6 0 9 16,7-12-7-16,0-17-2 16,-8-5 39-16,-2-15-10 15,3-1 26-15,-7-17-25 16,-11-7-15-16,-13-9 39 16,-7-8-47-16,0 2 5 15,0 12-3-15,-14 22 7 16,1 21-9-16,6 23 17 15,-10 11-23-15,17 0 20 16,-7 0-21-16,0 17-10 0,0 23 7 16,0 20-1-16,-3 17 4 15,10 1 0-15,10-1 1 16,35 0-10-16,13-14 9 16,1-6 0-16,-8-17-6 15,1-9 0-15,-1-13 3 16,1-10-5-16,-7-8-4 15,-1 0-2-15,-6 0 14 16,0-14 0-16,-17-12 2 16,-4-4 15-16,-17-3-16 15,0-12 14-15,0 1-14 16,-24-1 21-16,-21 8-21 0,7 13-1 16,11 14 0-16,3 6 12 15,17 4-17-15,0 0 5 16,-14 14-7-16,4 15-9 15,10 3 16-15,7-1 0 16,0-2-5-16,0 0-3 16,24-10 6-16,4-1-9 15,3-10-7-15,-4-5 8 16,-3-3 0-16,-3 0 10 16,3 0-7-16,-10 0 19 15,-1 0-12-15,5 0 0 16,-11-3 7-16,-7-5-7 15,0 4 0-15,0 4 0 16,6 0-7-16,18 0 2 16,11 0 0-16,10 0 5 0,6 0-31 15,-6 0 24-15,0 0-10 16,-1-2 17-16,8-18-8 16,-8-9 23-16,1-5-15 15,-21-9 11-15,-10-12 6 16,-7-7 45-16,-7-12-43 15,0-4-9-15,0 4 15 16,-31 8-18-16,-3 18 15 16,-4 14-6-16,14 16-15 15,3 12 24-15,21 6-25 16,-7 4-4-16,0 41-4 16,-3 21 4-16,3 17 4 0,7 3 0 15,0-3-21-15,17-6 20 16,18-6-56-16,2-20-24 15,-6-13-10-15,7-13-126 16,-17-19-101-16,-7-6-395 16</inkml:trace>
  <inkml:trace contextRef="#ctx0" brushRef="#br0" timeOffset="535">1185 325 678 0,'0'0'252'0,"0"0"-129"16,0 0-11-16,0 0-56 0,0 0-48 16,0 0 0-1,199-21 9-15,-72 21 16 0,-3 0 23 16,-10 5-48-16,-25-2 16 16,-24 5-9-16,-20-4-10 15,-14 1 19-15,-3-2-19 16,-28-3 11-16,6 0 23 15,-6 0-38-15,0 0 33 16,0 3-5-16,0-3-27 16,-20 3 37-16,-18 2-32 15,-20 5-3-15,-1 4-2 16,14 6 5-16,8 5-7 0,12 7 0 16,12-4-2-1,13 0-8-15,0-5 10 0,0-8 0 16,31-4-6-16,-4-8 14 15,4-3-8-15,0 0 2 16,-3-9 12-16,-4-13-6 16,3-7-7-16,-10 3 14 15,-10 0 46-15,0 7-43 16,-7 4 16-16,0 10-10 16,0 2-16-16,0 3 13 15,0 0-21-15,0 0-6 16,0 8-2-16,0 21-4 15,7 2 12-15,0 1 0 0,24-7-19 16,7-5 10 0,6-2-69-16,29-8-41 0,9-10-56 15,1 0-183-15,13-10-528 16</inkml:trace>
  <inkml:trace contextRef="#ctx0" brushRef="#br0" timeOffset="825">2918 212 810 0,'0'0'142'16,"0"0"8"-16,0 0-66 16,0 0 13-16,0 0-49 0,0 0-30 15,-72-34-14-15,65 34-1 16,7 2-3-16,0 13 0 15,0-7 11-15,0-1-19 16,0-5 8-16,0-2 0 16,0 0 19-16,0 0-18 15,0 0 27-15,7 0 20 16,-1 0-41-16,1 0 7 16,7 0-14-16,-14 3-116 15,0 18-108-15,0 4-101 16</inkml:trace>
  <inkml:trace contextRef="#ctx0" brushRef="#br0" timeOffset="1040">3007 673 818 0,'0'0'169'16,"0"0"-4"-16,0 0-31 15,0 0-41-15,0 0-76 16,0 0-15-16,-124 91 44 16,18-37-43-16,-11 9 10 15,-17 0-13-15,7-1-14 16,16-13-245-16,22-5-491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8:56.67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184 963 873 0,'0'0'173'16,"0"0"19"-16,0 0-72 0,0 0-5 15,0 0-38-15,0 0-57 16,0-40 16-16,0 40-36 16,0 0-1-16,0 31-11 15,0 15 19-15,0 11-7 16,0 0 0-16,0-5 9 15,0 3-18-15,0-13 9 16,0-2 0-16,0-14-6 16,0-12 17-16,0-8-11 15,0-3 0-15,0-3 7 16,0 0 7-16,0 0-8 16,0-29 34-16,-24-14-11 15,-7-20-14-15,3-14-15 0,-3-6 0 16,4-14 8-16,10 5-17 15,3 7 9-15,14 10 0 16,0 27-7-16,0 13 18 16,31 21-11-16,-11 3 0 15,25 8-5-15,0 3-12 16,20 0 14-16,-13 14-4 16,3 18-7-16,-21 8-8 15,-10-3 18-15,-10 3-4 16,-14-3-28-16,0-5 35 15,-45-2-23-15,-13-2-68 16,-18-12 68-16,18-4-41 0,27-7 16 16,17-5 15-16,14 0 14 15,0 0 7-15,7 0 0 16,55 0 7-16,17 0-10 16,10 0 25-16,1-15-9 15,-8 2 0-15,-16-11 9 16,-8 4 6-16,-13-2 11 15,-14-1 9-15,-18-3 60 16,-13 0-60-16,0 1 36 16,0 5-28-16,-7 2-36 15,-30 7 32-15,2 5-39 16,4 6 0-16,0 0-6 0,11 0 6 16,6 12 0-1,-3 22 0-15,17 6 5 0,0 12-18 16,7-9 13-16,37 5 0 15,18-11-7-15,4-8 14 16,6-11-7-16,10-16 0 16,-6-2 9-16,-11 0-11 15,-13-6 2-15,-1-20 0 16,-6-3 8-16,-7-4 2 16,-7 7-10-16,-17-3 2 15,-7 12 11-15,-7 8 2 16,0 7-15-16,0 2 0 15,0 0-6-15,6 0-6 0,1 6 4 16,10 20 4 0,-3 1 8-16,0-1-10 0,10 0 6 15,-10-9 0-15,0-5-13 16,-4-10 13-16,-3 1 0 16,0-3 0-16,6 0 3 15,11-5 1-15,-3-21-4 16,3-5 0-16,-3-2 1 15,-7 7 7-15,3 2-8 16,-10 10 0-16,-1 4 15 16,-6 10-23-16,0 0 8 15,7 0-16-15,11 10 10 16,2 12-5-16,1 9 11 16,10-2 0-16,0-3 7 0,-4-6-19 15,18-8 12-15,0-10 0 16,6-2-5-16,11 0 16 15,-10-14-11-15,-1-12 0 16,1-5 14-16,-1 2-16 16,-13 1 2-16,-10 2 0 15,-4 5 1-15,-10 13 11 16,-8 5-12-16,1 3 0 16,-7 0 2-16,11 0-17 15,2 0 8-15,1 9 7 16,0 6-15-16,3-2 20 15,-17-4-5-15,7-6 0 16,-7 0 2-16,0-3-8 0,0 0 6 16,0 0 0-16,0 0 14 15,0-3-4-15,-14-14-9 16,-17 0-1-16,11 2 13 16,-18 1-15-16,7 5 2 15,10 7 0-15,-3 2-13 16,10 0 0-16,1 28 13 15,-5 13-5-15,12-3 17 16,6-5-25-16,0-2 13 16,0-8-10-16,24-6 3 15,-4-11-27-15,18-6 32 16,-10 0-1-16,9-18 6 0,1-15 9 16,-7-18-11-1,-3-5 31-15,3-3 15 16,-18-10-39-16,5-2 34 0,-12-6-23 15,1-1-12-15,-7 10 9 16,0 22-16-16,0 17 0 16,0 21 6-16,0 8-2 15,0 8-8-15,0 49-6 16,0 26-4-16,0 23 9 16,0 0 5-16,0-9 0 15,0-11-10-15,7-12 17 16,14-20-7-16,10-11 0 15,0-11-31-15,-4-9-42 16,4-12-120-16,7-11-127 16,7 0-268-16</inkml:trace>
  <inkml:trace contextRef="#ctx0" brushRef="#br0" timeOffset="453">3354 477 671 0,'0'0'199'0,"0"0"-18"15,0 0-85-15,0 0 21 16,0 0-14-16,0 0-66 0,0-49 15 16,0 49-17-16,0 0-30 15,0 0 5-15,0 0-10 16,0 0 0-16,0 0-14 16,0 0-82-16,-7 12-162 15,-14 11 22-15</inkml:trace>
  <inkml:trace contextRef="#ctx0" brushRef="#br0" timeOffset="1719">2955 677 833 0,'0'0'232'0,"0"0"-98"0,0 0 28 16,0 0-40 0,0 0-62-16,0 0-2 0,-45-71-40 15,45 71-15-15,0 14-6 16,-6 26 2-16,6 12 1 16,0-2 0-16,0-1 10 15,0-8-19-15,6-10 9 16,15-9 0-16,10-7-6 15,0-10 6-15,-4-5 0 16,11 0-2-16,-7 0 6 16,-3-16-2-16,3-6-2 15,-11-6 0-15,-3-2 5 16,-3-2 3-16,-7 6-8 16,0 9 4-16,0 14 7 0,-7 3 4 15,0 0-15-15,0 0-13 16,0 0 10-16,0 15-27 15,0 10 30-15,0 1 0 16,10-2 13-16,-3-7-21 16,0-9 8-16,7 0-9 15,-7-5-1-15,17-3-6 16,3 0 16-16,4 0-6 16,7-19 15-16,13-6-5 15,-6-5-4-15,0-4 0 16,0-3-4-16,-18 8 8 15,4 6-4-15,-17 12 0 16,-14 11 6-16,0 0-19 16,0 8 4-16,0 27 3 0,0 7-12 15,0 1 23-15,0-3-5 16,0-11 0-16,17-15 9 16,-3-2-17-16,6-12 8 15,4 0 0-15,4 0 6 16,3-12 3-16,0-14-7 15,-11-5 23-15,-13-1-16 16,11-2 22-16,-18-3-16 16,0 5-3-16,0 4 12 15,0 5-13-15,-18 9-7 16,-2 8-4-16,-11 6 6 16,-14 0-17-16,0 23 4 15,-6 14 7-15,23 0-16 0,4-5 9 16,24-9-19-16,0-7 7 15,0-1-29-15,7-6 44 16,24-7-8-16,0-2 12 16,-4 0-12-16,-2 0 18 15,2 0-6-15,-3-11 11 16,-17 2-9-16,0 3 52 16,-7 4-23-16,0 2-14 15,0 0 24-15,0 0-41 16,0 0-1-16,0 34-5 15,-7 21 0-15,-24 22 2 0,-3 14 4 16,-11 15 0 0,14 3-2-16,17 5 6 0,-3 0-4 15,17 1 0-15,0-7 9 16,0-13-15-16,0-13 6 16,0-16 0-16,10-15-8 15,-3-19 13-15,-7-18-5 16,0-11 0-16,0-3 11 15,-17 0-1-15,-28 0 24 16,-13-5-26-16,-14-32 8 16,10-9-9-16,3-23-7 15,22-16 0-15,16-14 16 0,21-9-36 16,0 2 7 0,21 9-53-16,40 12 44 0,5 8-40 15,9 14-5-15,-9 5-42 16,-22 7-90-16,-23 8-85 15</inkml:trace>
  <inkml:trace contextRef="#ctx0" brushRef="#br0" timeOffset="2099">2842 385 572 0,'0'0'321'16,"0"0"-144"-16,0 0-54 15,0 0-10-15,0 0-56 16,0 0-48-16,-79-51-7 16,54 68 1-16,12 9-3 15,-1-4 0-15,14-1 7 16,0-4-10-16,0-6 3 15,14-5 0-15,17-6 2 16,-18 0 6-16,18 0-4 16,-3-14 14-16,-4-12-10 15,-3-3 60-15,-15 1-13 16,-6 5-32-16,0 3 16 0,0 6-33 16,-20 5-5-1,-18 9-1-15,-7 0-34 0,7 26-129 16,25 14-150-16,13 5-463 15</inkml:trace>
  <inkml:trace contextRef="#ctx0" brushRef="#br0" timeOffset="3886">7979 537 648 0,'0'0'263'15,"0"0"-122"-15,0 0-11 16,0 0-56-16,0 0-60 16,0 0-14-16,-28-28 2 15,80 28-2-15,20 0 10 16,17 0-3-16,14 0 0 15,-6 0-7-15,-15 0-48 16,-23 5-97-16,-35 9-108 16,-24-5-252-16</inkml:trace>
  <inkml:trace contextRef="#ctx0" brushRef="#br0" timeOffset="4043">8099 694 54 0,'0'0'568'0,"0"0"-452"0,0 0 7 15,0 0-35-15,0 0-29 16,0 0-58-16,51 18 20 16,60-18 19-16,29 0-39 15,1 0 12-15,-20 0-13 16,-49 0-32-16,-55 0-193 16</inkml:trace>
  <inkml:trace contextRef="#ctx0" brushRef="#br0" timeOffset="2701">5334 211 819 0,'0'0'234'15,"0"0"-68"-15,0 0-3 0,0 0-62 16,0 0-27 0,-30-160-15-16,-8 140-50 0,-7 6 36 15,-7 2-44-15,1 12 10 16,-1 0-16-16,1 0 5 15,-1 23 0-15,14 17-4 16,18 8 7-16,13 7-4 16,7 2 1-16,7 1 0 15,44-5-15-15,15-1 20 16,-5 2-5-16,12-1 0 16,-15-3 5-16,-6 2-7 15,-8-1 2-15,-6-5 0 16,-14 1-10-16,-17-8 10 15,-7-7 0-15,0-6 0 16,-17-8 12-16,-35-5-12 0,-27-5 0 16,4-8 3-16,-8 0 0 15,18 0 0-15,20-6-3 16,14-10 0-16,31-9-39 16,0 1-18-16,24-2-188 15,42 3-85-15,-5 7-7 16</inkml:trace>
  <inkml:trace contextRef="#ctx0" brushRef="#br0" timeOffset="3616">5592 708 607 0,'0'0'211'16,"0"0"-4"-16,0 0-51 0,0 0 16 16,0 0-40-16,0 0-48 15,76-77 3-15,-76 71-52 16,0 4-14-16,0 2 6 15,0 0-17-15,0 0-20 16,0 0 3-16,21 17 0 16,3 12-6-16,3-1 13 15,11-3 0-15,-7 4-1 16,7-11 8-16,-11-2-7 16,11-6 0-16,-7-5 4 15,-10-5-11-15,3 0 11 16,-10 0-4-16,-1-3 7 15,-6-19 8-15,0-2-10 0,3-1 0 16,-10 2 1-16,0 6 14 16,0 2-12-16,0 7-8 15,0 5 11-15,0 3 1 16,0 0-14-16,0 0 2 16,0 0-14-16,0 0 7 15,0 9-14-15,7 8 21 16,7 3-8-16,0 0 9 15,3-6-5-15,4 0 0 16,9-6-2-16,-2-4-11 16,-4-4 17-16,4 0 0 15,3 0-2-15,-1-12 19 16,-2-10-17-16,-4-2 0 16,-10-1 5-16,-7 5-6 15,10 6 4-15,-17 5-3 0,0 4 0 16,0 5 12-16,0 0-16 15,0 0 4-15,7 0-28 16,0 2 23-16,-1 15-3 16,8-2 8-16,-14 2-3 15,17-3 11-15,-10 0-8 16,7-2 0-16,10-4 3 16,-10-2-18-16,7-2 15 15,9-4 0-15,-16 0-7 16,3 0 22-16,-3 0-15 15,-7 0 0-15,0-10 4 16,0-2-9-16,3 2 5 0,-3 1 0 16,-7 6-1-1,7 3 12-15,-7 0-14 0,7 0 3 16,0 0-23-16,-1 0 18 16,5 14-7-16,-4 0 9 15,0-5-5-15,-7-2-18 16,6-5 21-16,1-2-4 15,7 0 9-15,3 0-8 16,4 0 8-16,10 0 0 16,-4-14 5-16,4 2 10 15,-7 6-15-15,-17 0 0 16,7 4 7-16,0 2-27 16,-4 0 20-16,11 0 0 0,-8 0-7 15,5 8 4-15,2 4-5 16,-13 2 3-16,0 0-108 15,10 3-16-15,-3-3-179 16,17-2-421-16</inkml:trace>
  <inkml:trace contextRef="#ctx0" brushRef="#br0" timeOffset="20911">648 2427 739 0,'0'0'230'16,"0"0"-101"-16,0 0 36 0,0 0-53 16,0 0-9-16,0 0-19 15,0 0-51-15,-103-135 27 16,96 135-38-16,7 0-19 16,-7 0-2-16,-7 0-1 15,-17 18 0-15,0 13-1 16,4 9 10-16,3 0-18 15,17 6 9-15,7 2 0 16,0-2-12-16,52-3 5 16,16-12-7-16,-2-11 11 15,-1-15-11-15,-3-5 7 16,-17 0 7-16,-4 0 0 0,-10-25 2 16,-7-6 4-1,-10-12-6-15,-14-8 0 0,0-9 14 16,0-3-10-16,-24 8-4 15,-21 7 0-15,4 13 23 16,3 14-22-16,7 11 15 16,3 10-16-16,4 0 0 15,-7 11-8-15,11 27 8 16,13 1 0-16,7 10-14 16,0-3-7-16,0 0 11 15,44-12 0-15,15-5-11 16,-1-15 15-16,18-5-2 15,7-9 8-15,2 0-10 16,-9 0 14-16,-24-12-4 16,-14 1 0-16,-18-4 13 0,-13 1-11 15,-7-3 0-15,0-3 2 16,0 3 29-16,0-1-28 16,0 5 8-16,0 5-12 15,-7 7 15-15,7 1-21 16,0 0 5-16,0 1-19 15,0 38 6-15,0 6 8 16,31 7 5-16,14-3 0 16,-1-10-27-16,22-9 22 15,3-12-12-15,3-11 11 16,-14-7-5-16,11 0 9 16,-17-23 2-16,-8-11 0 0,-16-9 11 15,-11-3 8-15,-17-5 8 16,0 2-12-16,0 9 32 15,-24 9-39-15,-4 11 25 16,11 15-5-16,10-3-25 16,0 8 8-16,7 0-11 15,0 33-6-15,0 4-9 16,0 8 17-16,14-1-2 16,17-5 0-16,0-7-23 15,3-6 19-15,4-10-20 16,0-1 20-16,-17-13-9 15,3-2 4-15,-10 0 9 16,-1 0-2-16,11 0 13 16,-10-17-12-16,3-11 1 0,4-6 0 15,-7-3 3-15,10-3 4 16,-4 3-7-16,-2 5 0 16,-5 9 14-16,-6 8-10 15,-7 7-4-15,0 8 0 16,7 0-12-16,17 0 10 15,4 0 2-15,3 26-5 16,-11 6-2-16,11 7-4 16,0-1 11-16,-10-4-21 15,3-3 20-15,-3-5-35 16,3-9 23-16,-11-3 9 0,1-2-3 16,0-12 3-16,-4 0 4 15,-3 0 0-15,0 0 0 16,14 0 7-16,3-6-4 15,3-14 2-15,4-5 6 16,-7-4-4-16,4 3-7 16,-15 4 0-16,-2 4-5 15,-11 7 5-15,0 11-162 16,-38-3-247-16</inkml:trace>
  <inkml:trace contextRef="#ctx0" brushRef="#br0" timeOffset="23004">4110 2401 869 0,'0'0'193'0,"0"0"-41"15,0 0-35-15,0 0-17 16,-110-160-21-16,79 143-36 15,4 11 1-15,10 6-37 16,-4 0 3-16,4 23-19 0,-4 17 12 16,14 17-3-1,7 1 0-15,0 4 0 0,28-5-10 16,34-14-5-16,3-12-21 16,11-10 32-16,-11-13-25 15,11-8 29-15,-11 0-2 16,-6-2 7-16,-15-16-6 15,-13-17 1-15,-3 1 0 16,-4-5 12-16,-17-9-8 16,-7 2 12-16,0 5 9 15,0 3-20-15,0 20 32 16,-14 0-22-16,-3 12-9 0,10 6 10 16,7 0-16-1,-7 17-5-15,7 16 1 0,0 9 8 16,0 0-10-16,14-4 6 15,17-4 0-15,0-5-12 16,3-10-8-16,4-7-6 16,0-6 20-16,-1-6-8 15,-9 0 14-15,3-6 0 16,-17-14 0-16,-7-11 3 16,3-1 6-16,-10-5-8 15,0 0 23-15,0 8-21 16,0 4 20-16,0 12-12 0,-10 8-5 15,10 5 6-15,0 0-12 16,0 14-13 0,0 21 11-16,0 11 3 0,30-9-13 15,8-3 12-15,7-5-15 16,0-7 5-16,-8-10-6 16,-2-6 14-16,-11-6-3 15,-10 0 9-15,10 0-4 16,-17-12 0-16,0-13 1 15,6-9 10-15,4 0-4 16,-3-7-6-16,7 1-1 16,-4 4 14-16,4 10-14 15,-8 2 0-15,11 16 0 16,-3 8-12-16,3 0 12 16,14 0-3-16,-10 8-1 0,2 18-6 15,-9 3 3 1,3 2 4-16,-10 1-7 0,0-7 0 15,3 4-3-15,-3-6 8 16,6-3 5-16,4-3-12 16,-10-3 9-16,10-8 3 15,-17-6 0-15,14 0-12 16,-4 0 20-16,3-17-8 16,11-17 8-16,-3-10 1 15,3-4 10-15,7-1-7 16,-18 1-9-16,4 10 28 15,-10 7-28-15,-7 11 4 0,0 12-5 16,-7 4 11-16,0 4-12 16,0 0-1-1,7 0-12-15,10 0 2 0,10 14 1 16,4 10 5-16,7 1 3 16,7 1-28-16,-7 0 24 15,-4-1-2-15,-10-1-11 16,-3-7 9-16,-4 0-2 15,-10-5 11-15,7-1-2 16,-7-9 1-16,-1 2-2 16,12 1 3-16,-5 1 0 15,8 2-6-15,3-8 7 16,-3 6-1-16,-4-2 0 0,4-4 11 16,3 0-11-16,-4 0 0 15,18 0 0-15,0-24 37 16,7-7-21-16,-11-1 15 15,-10-11 7-15,-3-2-22 16,-21-1 36-16,0 3-23 16,-7 0-28-16,-24 15 39 15,3 10-38-15,4 10-2 16,17 8 0-16,7 0 2 16,0 0-13-16,0 31 3 15,0 15 8-15,0 5-4 16,0 1 4-16,18-1 0 15,2-2 0-15,11-9-6 16,4-3-2-16,9-17 4 16,-6-6 0-16,14-10-10 0,-8-4 17 15,8 0-3-15,-14-12 1 16,6-14 15-16,-13-3-14 16,-3 4-2-16,-11 2 1 15,-3 12-2-15,-7 11 1 16,0 0 0-16,17 0-2 15,3 8-8-15,4 18 5 16,-3-1 5-16,-4-2-10 16,-11-11 1-16,5-4-7 15,-12-2 15-15,-6-6-9 16,0 0 13-16,0 0-3 16,7 0 0-16,7 0 2 0,17 0-2 15,-3-8 0-15,9-4 0 16,-6 1 0-16,-3 8 7 15,-4 3-9-15,-3 0 2 16,3 0 0-16,3 0-15 16,4 8 15-16,-7-2 0 15,-17-2-6-15,7-4 10 16,0 0-4-16,10-15 0 16,3-28 2-16,-3-15 12 15,-17-13-12-15,-7-12 16 16,0-2 16-16,0-2-29 15,-7 8 18-15,-24 15-10 0,17 22-10 16,8 16 43-16,-1 18-37 16,7 8 2-16,-11 0-11 15,5 45-15-15,6 27 15 16,0 16 0-16,0 9 1 16,0-2-9-16,17-6 8 15,10-15-2-15,18-8-4 16,6-21-63-16,1-7-10 15,0-18-68-15,-15-9-74 16,-12-11-40-16,-25 0-24 16,0-6-91-16</inkml:trace>
  <inkml:trace contextRef="#ctx0" brushRef="#br0" timeOffset="23143">7587 2325 214 0,'0'0'239'16,"0"0"-37"-1,0 0-53-15,0 0 1 0,0 0-42 16,0 0 14-16,0 0-67 15,-28-110-53-15,107 110 14 16,35 0-16-16,16 0-2 16,18 9-13-16,3 8-316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9:20.85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4 746 694 0,'0'0'257'0,"0"0"-69"16,0 0-41-16,0 0 16 15,0-171-47-15,0 146-57 16,0 12 25-16,-6 11-65 16,6 2 5-16,0 0-24 0,0 0 8 15,0 0-16-15,0 28 2 16,6 4 6-16,8 7-5 15,3-4 5-15,4-3 0 16,-4-7-3-16,-3-5-35 16,0 0 32-16,10-14-12 15,-10-6 9-15,6 0-1 16,11-12 12-16,0-25-2 16,14-9 0-16,-11 1 15 15,4-4-14-15,-14 16-1 16,-17 12 7-16,0 9-3 15,0 12-4-15,-7 0 0 0,0 0-3 16,7 0-11 0,17 25 14-16,-11 8 0 0,11-2-2 15,-3-5-13-15,-7 5 13 16,17-11 2-16,-11-6-5 16,11 4-10-16,-10-13 10 15,3-5 5-15,-3 0 0 16,3 0-4-16,-4-11 4 15,-13-9 0-15,4 3 18 16,-11 8-12-16,0 3 20 16,0 1-26-16,0 5 11 15,0 0-22-15,13 0 10 16,1 0-10-16,10 20 7 0,-3 3-7 16,10 2 4-1,-4 1 2-15,4-12 1 0,7 4-9 16,0-10 13-16,-11-6 0 15,4-2-3-15,-3 0 18 16,-4-10-12-16,-10-22 8 16,3-8-9-16,-17-3 39 15,0-14-36-15,0 1 6 16,-38 0 11-16,-20 15-12 16,-11 8-6-16,10 22-4 15,15 11-21-15,13 0 14 16,10 20-46-16,14 29-36 15,7 4-25-15,0 8-74 16,45-4-55-16,20-11-108 16</inkml:trace>
  <inkml:trace contextRef="#ctx0" brushRef="#br0" timeOffset="503">1287 766 525 0,'0'0'272'0,"0"0"-90"16,0 0-24-16,0 0-3 15,0 0-47-15,31-154-6 16,-31 131-47-16,-31 9-34 16,0-1 16-16,17 10-37 15,-6 5 0-15,2 0-2 16,5 8-8-16,6 29 10 16,0 9 0-16,0 3-28 0,7-4 21 15,0-5-22-15,7-11 1 16,14-9 25-16,3-14-30 15,-4-6 33-15,11 0 0 16,-3-12 4-16,3-31 15 16,0-8-18-16,-4-9 20 15,-10-14 24-15,-3-9-34 16,-14-9 28-16,0-2-14 16,0 5-15-16,0 0 36 15,-31 21-39-15,11 20 5 16,6 22 18-16,-3 20-26 15,17 6-5-15,-7 32 1 0,7 33-13 16,0 30 2 0,0 9 11-16,13 9 0 15,39-5-5-15,3-16 16 0,3-12-15 16,8-23 4-16,3-17-24 16,3-17 14-16,-3-15 3 15,-11-8 7-15,7 0-2 16,-6-31 18-16,-15-6-16 15,-6-9 0-15,-7-5 9 16,-24 5 11-16,-7 3-15 16,0 6 4-16,0 17 14 15,-7 8-14-15,-17 12-5 16,10 0-4-16,-6 37-7 0,-4 15-6 16,10 8 13-1,14 3 0-15,0-9-8 0,0-5 17 16,7-9-9-16,31-14 0 15,13-3 0-15,8-8-11 16,6-10 11-16,11-5 0 16,-1 0 5-16,-9-12 9 15,-15-14-12-15,-13-11-2 16,-31-3-53-16,-7-5-41 16,-31-4-291-16,-41 3-852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9:23.97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58 103 1057 0,'0'0'222'0,"0"0"-66"16,0 0-1-16,0 0-89 15,0 0-13-15,0 0-20 16,-58-103-29-16,58 129-8 16,0 24-5-16,0 26 9 15,14 6-5-15,-7 4 5 16,-1 0 0-16,-6-9-2 0,0-6 9 16,0-22-7-16,7-15 0 15,-7-20 8-15,7-10-16 16,-7-4 14-16,0-6-6 15,0-31 21-15,0-15-6 16,10-11-15-16,4 5 0 16,7 8 5-16,3 4-14 15,7 17 9-15,-4 15 0 16,11 14-13-16,-7 0 13 16,10 20 0-16,-3 23 0 15,-14 8-4-15,-10-2-13 16,-14-2 16-16,0-3-31 15,0-12 20-15,-7-6-42 16,-24-9 32-16,-7-3 6 0,-13-11-30 16,6-3 39-16,11 0-33 15,17 0 40-15,17 0-16 16,0 0 27-16,0 0-11 16,0 0 0-16,31 0-33 15,13 0 29-15,15 0 0 16,9-14 4-16,-9-1-5 15,-8-8 20-15,1 1-15 16,-14-7 11-16,-11-4 16 16,-9 0 38-16,-12-5-41 15,-6 2 5-15,0 1 22 0,0 7-45 16,-24 8 29 0,11 12-6-16,-8 4-25 0,4 4-8 15,-4 12-1-15,7 31 5 16,-10 3-9-16,17 2 18 15,1 1-9-15,6-6 0 16,0-3-33-16,0-9 13 16,6-8-28-16,32-3-3 15,7-14 10-15,13-6-75 16,15 0-71-16,-5-12-94 16,-2-28-443-16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00.6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16 299 623 0,'0'0'404'0,"0"0"-183"16,0 0-12-16,0 0-91 16,0 0-10-16,0 0-29 15,0 0-39-15,0 0 15 16,0-140-19-16,0 140-24 15,0 0 29-15,0 0-41 16,0 0 6-16,0 5-6 16,-10 33 3-16,10 13-3 15,0 15 0-15,0 0 3 16,0-9-9-16,0-9 6 16,0-7-15-16,17-12-23 15,4-4-59-15,3-5-12 0,3-3-131 16,-20-5-265-1</inkml:trace>
  <inkml:trace contextRef="#ctx0" brushRef="#br0" timeOffset="376">192 468 494 0,'0'0'385'0,"0"0"-230"16,0 0-18-16,0 0 9 15,0 0-81-15,0 0-36 16,0-38-20-16,7 38 2 0,17 15-11 16,7 8 1-16,3 2 4 15,11-2 5-15,-1 0-8 16,8-6-2-16,10-6 7 16,-4-2 1-16,-6-9 2 15,6 0-6-15,-13 0-1 16,0-24 31-16,-14-1-1 15,-18-9 16-15,-13 0 17 16,0 0-36-16,-13 0-3 16,-39 5-11-16,-24 3-16 15,1 6 11-15,3 12-11 16,3 8 0-16,17 0-6 16,8 0-20-16,16 25-36 15,21 13-109-15,7 1-144 16,14 1-279-16</inkml:trace>
  <inkml:trace contextRef="#ctx0" brushRef="#br0" timeOffset="591">1075 481 200 0,'0'0'689'16,"0"0"-547"-16,0 0-24 15,0 0 44-15,0 0-72 16,0 0-69-16,28-31-21 16,41 31 0-16,20 0 8 0,7 0-8 15,1 0-133-15,-8 0-218 16,-17 0-471-16</inkml:trace>
  <inkml:trace contextRef="#ctx0" brushRef="#br0" timeOffset="1020">1966 348 860 0,'0'0'152'0,"0"0"-7"16,0 0 11-16,0 0-39 15,0 0-12-15,-24-152-62 0,-7 140-15 16,17 1 17-16,0 9-43 15,-10 2 13-15,11 0-15 16,-8 0-3-16,-3 11-9 16,10 14 12-16,-3 10 0 15,17 2-7-15,0 3-1 16,17 3 4-16,28-4 3 16,6 2-13-16,1-4 4 15,-7-9 2-15,6-1 8 16,-13-9-4-16,-17 1 1 15,-8-8 3-15,-2-3 0 16,-11-2-4-16,0 0-10 16,-31-3 9-16,-21-3 5 0,-6 0 2 15,13-6 8-15,7-20-10 16,31 0 0-16,7-2 4 16,0-1 2-16,0-7-6 15,52 4 0-15,20-3-1 16,18 4-48-16,-1 11-90 15,-6 8-110-15,-11 7-145 16</inkml:trace>
  <inkml:trace contextRef="#ctx0" brushRef="#br0" timeOffset="1231">2661 419 219 0,'0'0'615'0,"0"0"-480"0,0 0 0 16,0 0-1-16,0 0-75 15,0 0-30-15,147-46-29 16,-64 35 1-16,13-1-12 16,7 0-49-16,-6 4-302 15</inkml:trace>
  <inkml:trace contextRef="#ctx0" brushRef="#br0" timeOffset="1718">3609 50 740 0,'0'0'172'0,"0"0"-40"0,0 0-15 15,0 0-20-15,0 0-73 16,0 0-15-16,0 0 5 16,193-57-7-16,-155 77 6 15,0 3-2-15,-18-3-7 16,4 0 8-16,-17 0-12 16,-7 0 0-16,0 3-1 15,-44 6 8-15,-39-1-3 0,1 1 10 16,2-12-12-1,36-3 7-15,20-11-9 0,24-1 0 16,0-2-1-16,0 0 9 16,0 0 2-16,37 0-2 15,8 0-6-15,14 0 15 16,-8 0-11-16,1 4-5 16,3 7 17-16,-4 3-10 15,-16 6-6-15,3 6-2 16,-7 2 4-16,-18 4-12 15,-13-1 10-15,0-2-2 16,-13-9 1-16,-46-8 10 16,-10-7 3-16,-13-5-7 0,3 0-4 15,3 0 10-15,18-12-13 16,20-5-18-16,38-17-66 16,7-20-233-16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9:23.09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0 658 716 0,'0'0'234'0,"0"0"-48"0,0 0-56 15,0 0-7-15,0 0-41 16,0 0-13-16,0-140 0 16,0 140-64-16,0 0-5 15,0 0 0-15,0 11-21 16,0 21 14-16,0 2 7 15,0 4 0-15,17-4-4 16,4 0 13-16,-7-2-9 16,10-18 0-16,-4-3-6 15,-13-5-5-15,10-6 3 16,11 0 8-16,10-11-6 0,13-21 19 16,1-8-13-16,10-3 1 15,-18 4 5-15,-9 7 3 16,-11 12-5-16,-17 9 1 15,-7 11 22-15,0 0-22 16,0 0-5-16,7 0 0 16,0 11-23-16,10 21 13 15,3 7 5-15,-6-7-4 16,17-1 7-16,0-11-29 16,-4-2 31-16,-2-10 0 15,-5-8 2-15,4 0-10 16,-10 0 8-16,7-6 0 15,10-19 8-15,-18-4 6 16,11-5-12-16,-3 0 11 0,-4 5-8 16,-3 6 12-16,-14 12-15 15,0 4 11-15,0 7-1 16,0 0-4-16,0 0-16 16,0 0 6-16,14 24-15 15,17 10 5-15,-4-3 12 16,11 1 0-16,7-1-4 15,6-11-14-15,-6-2 17 16,0-10 1-16,-14-8-3 16,-18 0-10-16,8 0 13 15,-4-20 0-15,-3-11 9 16,0-7 4-16,3-1-11 16,-17 7 20-16,7 1-20 0,-7 11 41 15,0 7-43-15,0 13 9 16,0 0-4-16,0 0-5 15,0 0-7-15,14 33-4 16,3-2 11-16,10 2-15 16,-3 0 13-16,4-4-32 15,-4-10 27-15,3-4-35 16,4-4 41-16,-17-11 1 16,10 0-2-16,-3 0-3 15,-14-20 5-15,0-3 0 16,10-5 20-16,-10-8-19 15,-1 6 31-15,-6 4-17 16,0 9-13-16,0 8 27 0,0 7-29 16,0 2 3-16,0 0-6 15,14 5-20-15,3 21 23 16,4 1-4-16,17-1-23 16,7-2 21-16,13-15-12 15,11-6 18-15,10-3-4 16,-17 0 15-16,-21 0-11 15,-10-6 0-15,-17-11 3 16,-4-3 20-16,-10-6-13 16,0-12 6-16,0 1 6 15,0 6-11-15,-10 9-6 16,-4 10 5-16,14 6-2 0,0 6-14 16,0 0 6-1,0 26-17-15,0 12 2 0,7 4 19 16,17 1-4-16,-3-3 0 15,10 0-33-15,-4-9 29 16,4-5-21-16,-7-6-1 16,-10-8 26-16,0-7-46 15,-14 0 9-15,0-1-17 16,0 1-9-16,0-5 58 16,0 0-15-16,0 0 20 15,0 0 2-15,0 0 9 16,13 0-2-16,18-19-7 15,14-13 12-15,20-13-23 0,-3-7 9 16,3-8 0-16,11-5 36 16,-24-13-10-16,-8-5 30 15,-9 0 11-15,-18 9-24 16,-17 8 14-16,0 17-21 16,-17 18 19-16,3 17-2 15,-7 8-51-15,-3 6 23 16,4 26-25-16,-4 31 2 15,10 12-14-15,14 10 12 16,0 2 0-16,0 1-4 16,38-10-7-16,-4-3-13 15,11-12-62-15,-1-17-82 16,-6-15-31-16,-7-7-166 16,-24-18-376-16</inkml:trace>
  <inkml:trace contextRef="#ctx0" brushRef="#br0" timeOffset="190">2596 447 686 0,'0'0'170'0,"0"0"-10"15,0 0-65-15,0 0-66 16,0 0-29-16,265-52-4 16,-145 52-11-16,-17 0-270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9:25.40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0 957 502 0,'0'0'190'0,"0"0"15"15,0 0 0-15,0 0-8 16,0 0-138-16,0 0-2 0,257-210 17 16,-160 134-48-1,-8-1 8-15,-13-6 37 0,-11-6-59 16,-20 7 27-16,-25 3-10 15,-20 3-25-15,0 13 41 16,-13 6-43-16,-25 11 0 16,10 27 15-16,4 9-4 15,17 10-13-15,-24 18 0 16,4 39-10-16,-4 14 1 16,0 18 9-16,10 0 0 15,21 1-11-15,0 3 15 16,0-11-11-16,31-3 7 0,21-16-43 15,-1-13 35 1,15-18-21-16,3-12 19 0,-4-20-2 16,-7 0 14-16,-6 0-2 15,-7-20 0-15,-14-12 9 16,-11-10-8-16,4-11 1 16,-10-3-2-16,-14 4 22 15,0 3-12-15,0 15 6 16,0 17 4-16,-14 11-16 15,-10 6-3-15,17 0-1 16,-13 35-4-16,3 5-16 16,10 9 21-16,7-3-2 15,0-7-9-15,0-2-36 16,17-5 42-16,10-15-22 16,11-3 26-16,7-14-14 0,-7 0 25 15,13 0-11-15,-6-6 0 16,7-19 10-16,-1-7-13 15,-6-2 3-15,-1 3 0 16,-6 5-4-16,-10 9 13 16,-4 11-9-16,-10 6 0 15,-1 0-5-15,5 6-1 16,-5 11-6-16,-6 5-18 16,-7-3-11-16,0-12-24 15,0-1 29-15,0-6 23 16,0 0 13-16,0 0 5 15,0 0-2-15,0-12-1 0,-20-10 27 16,-4 2-24-16,-4 3 24 16,-10-4 3-16,0 10-27 15,1 5 23-15,-8 6-28 16,7 0 1-16,11 12-8 16,2 22 3-16,19 8-3 15,6-4 7-15,0-5-36 16,6-8 22-16,25-6-23 15,7-13 7-15,0 0 23 16,-10-6-5-16,2 0 12 16,-16 0 0-16,10-2 3 15,-17-13-3-15,7 6 5 16,-14 4-5-16,7 1 17 0,-7 4-7 16,7 0-12-1,10 0 2-15,10 0-17 0,35 0 7 16,-3 0 10-1,13 0 0-15,10-16-5 0,-16-16 17 16,3-4-12-16,-18-11 39 16,-13-2 21-16,-17-2 39 15,-8 0-49-15,-13-15-3 16,0-3 17-16,0 5-56 16,0 8 22-16,0 13 6 15,0 23-27-15,-7 12 34 16,1 8-43-16,-15 8 0 0,-17 49-7 15,-7 31 8 1,-6 33-1-16,13 19 0 0,17 15 4 16,15 16-13-16,6 6 9 15,0 1 0-15,0-4-7 16,0-17 5-16,-18-40-6 16,18-41-17-16,0-37 8 15,18-33 6-15,47-6 11 16,17-40 0-16,22-29 18 15,-8-14-9-15,-24-6-5 16,-20 7-4-16,-28 3 8 16,-24 8-6-16,0 9-2 15,-45 7 0-15,-20 7-9 16,-11 11 2-16,18 11 6 16,20 15 1-16,31 11-29 0,7 0 29 15,0 0-47-15,65-7-21 16,25-1 49-16,20-2-111 15,-21-18-102-15,-27 6-173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5:30.86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11364 1080 568 0,'0'0'189'15,"0"0"-35"-15,0 0-28 16,0 0 2-16,0 0-1 16,0 0-46-16,-38 21-1 0,38-21-15 15,0 0-29 1,0 0 18-16,7-11-18 0,30-24-22 15,1-8 0-15,14-3-8 16,-7 6-6-16,-11 15 7 16,-17 7-3-16,-17 16 13 15,0 2-3-15,0 0-7 16,0 0 2-16,0 0-9 16,0 5 0-16,0 32-6 15,0 18 6-15,-17 7-1 16,3 7 1-16,14 0 0 15,-7-1-1-15,7-5 2 16,0-6-1-16,0-13 0 16,0-11 2-16,0-15-9 15,0-10 3-15,0-5 4 0,-7-3-1 16,-17 0 5-16,4 0-1 16,-11-3-2-16,10-5 9 15,4 1-12-15,10 2 2 16,7 3 0-16,0 2-4 15,0 0 4-15,0-4-2 16,45 2-2-16,37-10 4 16,28-2-3-16,-7 0 3 15,-3-1 0-15,-28 1-5 16,-20 6-19-16,-14-1-77 16,-18 0-67-16,-2-2-90 15,-12 3-44-15,1-4-205 0</inkml:trace>
  <inkml:trace contextRef="#ctx0" brushRef="#br0" timeOffset="383">12089 1192 445 0,'0'0'261'0,"0"0"-78"16,0 0-39-16,0 0-13 16,0 0-2-16,0 0-1 15,52-137-23-15,-52 134-44 16,0 3 7-16,0 0-41 15,0 0-8-15,0 0-19 16,-7 20 3-16,-17 19-6 16,3 17 3-16,14 1 0 15,7 0-4-15,0-6 7 0,14-5-3 16,31-12 0 0,13-10 7-16,4-17-8 0,3-7 1 15,1 0 0-15,2-19 3 16,-9-19 3-16,-14-4-6 15,-8-7 2-15,-30-2 7 16,-7-3 9-16,0-4-11 16,-51 6-6-16,-32 7 3 15,-6 13-1-15,-8 12-3 16,15 12 0-16,17 8-7 16,27 0 1-16,10 0-53 0,11 28-79 15,17 4-72-15,0-9-142 16</inkml:trace>
  <inkml:trace contextRef="#ctx0" brushRef="#br0" timeOffset="887">12646 498 573 0,'0'0'231'0,"0"0"-79"16,-248-178-44-16,163 135 67 15,-5 10-82-15,1 12-12 16,-8 12-28-16,-6 9-13 16,-10 0-2-16,-11 46-33 15,-10 23 9-15,0 17-3 0,7 19-3 16,23 19 0-16,15 12-8 16,31 10 0-1,20-7 0-15,38 0 6 0,0-16-6 16,31-9 0-16,44-11 6 15,22-11-8-15,26-18 2 16,12-23 0-16,19-20 0 16,25-27 9-16,7-4-9 15,20-32 10-15,-7-22-9 16,-20-6 23-16,-21-6 24 16,-34 0-13-16,-27 1 12 15,-29-7-32-15,-33-6 7 0,-18-13 10 16,-17-12-28-16,0-14 22 15,-69-8-26-15,-20 4 0 16,-28 13-3-16,-10 19 3 16,-14 26 0-16,6 23 0 15,5 25 0-15,27 15-10 16,3 0 10-16,42 35-21 16,20 25-4-16,17 26-64 15,7 23-43-15,7 8-101 16,-17-3-209-16</inkml:trace>
  <inkml:trace contextRef="#ctx0" brushRef="#br0" timeOffset="1440">10917 1741 480 0,'0'0'232'15,"0"0"-64"-15,0 0-16 16,0 0 15-16,0 0-4 16,0 0-69-16,17-22-6 15,-17 22-38-15,-7 2-25 16,-62 38 13-16,-20 16-28 16,-28 16 20-16,-4 9 8 15,-13 10-27-15,4 18 24 16,-18 11-21-16,-3 0-2 15,-4-11 19-15,21-17-30 16,17-21 19-16,48-26-19 16,28-16 13-16,30-18-20 15,11-11 6-15,0 0 0 0,0 0-2 16,0 0 5-16,0 0-3 16,0 0 0-16,0 0 11 15,0 0-7-15,0 0-4 16,0 0 0-16,-13 0-2 15,6 0-6-15,7 0-21 16,0 0-29-16,0 0-72 16,0 0-122-16,31 0-350 15</inkml:trace>
  <inkml:trace contextRef="#ctx0" brushRef="#br0" timeOffset="2709">8575 3276 653 0,'0'0'201'16,"0"0"-25"-16,0 0-22 16,0 0-27-16,0 0 1 15,0 0-53-15,7-120-1 16,-14 92-34-16,-7 2-10 16,7 0 17-16,1 3-44 15,-19 7 17-15,5 6-12 16,-11 5 0-16,-14 5-12 15,0 0 4-15,-13 3 0 16,13 23-11-16,7 5 13 16,18 9-2-16,13 0 0 0,7 11-5 15,0 4-3 1,14 0-5-16,37 4 4 0,8-5-2 16,-1-2-27-16,11-6 38 15,-11-12 0-15,-20-5-3 16,-10-12-3-16,-11-5 6 15,-10-5 0-15,-7-3-8 16,0-2 4-16,0-2 4 16,-7 0 0-16,-24 0 11 15,-21 0-14-15,8-2 5 16,6-21-2-16,10-6 7 16,22-2 2-16,-5-4-9 0,11-1 0 15,0-2 6 1,11-5-11-16,40 3 5 0,14 3 0 15,1 0-9-15,3 11-14 16,-18 12-23-16,-13 8-53 16,-24 6-54-16,-1 0-67 15,-13 0-47-15,0 12-218 16</inkml:trace>
  <inkml:trace contextRef="#ctx0" brushRef="#br0" timeOffset="3212">8850 2876 524 0,'0'0'138'0,"0"0"0"16,0 0 28-16,-65-168-37 16,10 130-12-16,3 4-55 15,-6 5 23-15,6 9-28 16,1 6-9-16,-18 14-12 15,3 0-35-15,-23 18 15 16,-7 47-16-16,-14 26 14 16,0 21-13-16,13 11-1 15,29 3 0-15,30 3 3 16,31 2 3-16,7 0-6 16,38 1 0-16,37-6 8 15,11-9-12-15,21-20 4 0,-11-19 0 16,-10-24-5-16,11-23 8 15,-8-17-3-15,7-14 0 16,0 0 9-16,11-14-6 16,3-34-3-16,-7-13 4 15,-6-10 34-15,-15-15-11 16,-17-19 33-16,-6-21-12 16,-28-20-46-16,-17-12 18 15,-14 4-14-15,-45 12-6 16,-58 25 0-16,-14 25 6 15,-31 25-6-15,0 28 0 16,-3 25-5-16,41 14-7 16,27 0 9-16,39 43-86 15,44 20-57-15,17 10-138 16,79 2-202-16</inkml:trace>
  <inkml:trace contextRef="#ctx0" brushRef="#br0" timeOffset="3953">12674 1675 692 0,'0'0'158'0,"0"0"-7"15,0 0-4-15,0 0-13 16,0 0-23-16,0 0-40 16,-117-94-11-16,117 94-2 15,0 0-55-15,0 0 15 0,44 40-18 16,53 20 1-1,57 20 42-15,39 9-18 0,30 13 7 16,-9 9 3-16,-5 7-31 16,-33 0 4-16,-28-7-5 15,-28-25 8-15,-31-15-10 16,-17-22-1-16,-27-15 0 16,-14-16 4-16,-17-10 7 15,-14-5-11-15,0-3 0 16,0 0 8-16,0 0 8 15,0 0-15-15,0 0 4 16,0 0 2-16,0 0-7 16,0 0-37-16,0 0-75 0,-14 25-190 15,14 16-232 1</inkml:trace>
  <inkml:trace contextRef="#ctx0" brushRef="#br0" timeOffset="4415">14943 3158 645 0,'0'0'252'15,"0"0"-133"1,0 0 35-16,0 0-35 0,0 0-48 15,0 0-12-15,-38-45-32 16,62 45-3-16,4 0-24 16,16 0 6-16,-6 6-11 15,-7 15 5-15,-3 1 0 16,-15 0-4-16,11 7 7 16,-24 6-3-16,0 2 0 15,0 1 1-15,-44-2 4 16,-8-7-5-16,7-9 0 15,25-8 6-15,3-10 2 16,10-2-1-16,7 0 37 16,0 0-24-16,0 0 14 15,0 0-24-15,7 0-3 0,44 0 6 16,11 0-2-16,24-12-1 16,3-2-10-16,-6 0 2 15,-7 3-2-15,-25 2 0 16,-16 4-18-16,-18 5-75 15,-17 0-144-15,-7-3-161 16</inkml:trace>
  <inkml:trace contextRef="#ctx0" brushRef="#br0" timeOffset="4899">15283 2593 809 0,'0'0'172'0,"0"0"-17"16,0 0 5-16,-289-123-37 15,200 118-15-15,-14 5-91 16,-17 5 11-16,10 38-10 16,6 11-13-16,8 9 25 15,31 11-30-15,3 21 4 16,24 17 0-16,24 14 8 15,14 10-11-15,0 2-1 16,52-10 4-16,17-2-6 16,34-5 2-16,14-16 0 0,31-16-1 15,10-24 11 1,17-28-9-16,11-22-1 0,17-15 11 16,-4-20 0-16,-13-38 14 15,-32-10 18-15,-19-10 0 16,-25-13-21-16,-35-6 24 15,-23-15-14-15,-45-2-15 16,-7-3 22-16,-52 0-30 16,-44 5 3-16,-31 6-6 15,-21 13 7-15,-31 12-13 16,4 24 0-16,-11 23-6 16,14 22-2-16,31 12 1 15,31 0-31-15,27 29-14 0,32 20-54 16,20 10-70-16,10 8-243 15</inkml:trace>
  <inkml:trace contextRef="#ctx0" brushRef="#br0" timeOffset="6460">8049 3911 716 0,'0'0'248'16,"0"0"-103"-16,0 0 62 16,0 0-66-16,0 0-21 0,0 0-29 15,-7-63-52 1,7 63 2-16,0 0-29 0,-24 8-9 16,-28 39 11-16,-20 18-10 15,-41 21 12-15,-11 24 11 16,-24 26-20-16,-17 16 22 15,3 7-10-15,15-4-18 16,13-26 24-16,44-15-23 16,25-17 3-16,27-17-5 15,24-14 13-15,4-15-15 16,3-11 2-16,7-14 0 16,0-8-5-16,0-10 7 0,0-2-2 15,0-4 0 1,0 1 14-16,0-3-11 0,-7 3-3 15,0-3 2-15,7 3-10 16,-7 0-3-16,-17 6-50 16,11 5-27-16,-18 8-182 15,-4 7-153-15,-9 3-623 16</inkml:trace>
  <inkml:trace contextRef="#ctx0" brushRef="#br0" timeOffset="7004">5315 5801 604 0,'0'0'344'0,"0"0"-198"15,0 0 2-15,0 0 3 16,0 0-64-16,0 0-68 15,45-3 0-15,27-2-16 16,-3-1 4-16,-10 0 19 16,-1 3-23-16,-20 3 17 15,-18 0-20-15,5 0 2 16,-19 0-10-16,1 0 8 16,-7 0 0-16,0 0-3 15,0 15 9-15,0 0-7 0,0 4 1 16,-13-5 0-16,-18-3 0 15,17-2 6-15,7 0-6 16,-3-7 0-16,10 2 3 16,0-4-3-16,0 0 0 15,0 0 1-15,0 0-2 16,0 0 1-16,17 0-11 16,28 5 4-16,13 6 7 15,-13 9-8-15,-1 3 8 16,-6 7-7-16,-17 0 0 15,-14 5 2-15,-7-4 5 16,0-5-7-16,0 0 13 0,-38-6-7 16,-34-3 1-16,-4-5 0 15,-3-8 10 1,-4-4-9-16,25 0-2 0,-4 0-16 16,28-16-82-16,23-19 12 15,11-16-91-15,24-21-134 16</inkml:trace>
  <inkml:trace contextRef="#ctx0" brushRef="#br0" timeOffset="7456">5862 5401 512 0,'0'0'244'0,"0"0"-79"0,0 0-25 15,0 0 21-15,0 0-40 16,0 0-44-16,-244-83-6 15,199 89-39-15,-6 37-28 16,-15 20 13-16,-9 16-9 16,9 16-5-16,5 11 12 15,16 11-13-15,17 3-2 16,15 3 1-16,13 8 10 16,6-2-11-16,53-9 0 15,6-14 0-15,18-23 0 16,-1-23 5-16,8-23-5 15,13-23 2-15,7-14 5 16,17-20-3-16,21-37 4 16,7-20 6-16,-1-12 62 15,-13-8-46-15,-27-9 6 0,-18-11 3 16,-37-15-37 0,-39-2 29-16,-20 0-24 0,-27 8-2 15,-76 14 3-15,-32 18-4 16,-30 22-4-16,-3 21 0 15,3 19 4-15,24 27-12 16,31 5-1-16,38 20-52 16,27 34-18-16,35 17-109 15,10 2-127-15,55-16-201 16</inkml:trace>
  <inkml:trace contextRef="#ctx0" brushRef="#br0" timeOffset="8094">8826 4033 788 0,'0'0'206'0,"0"0"-32"16,0 0 68-16,0 0-115 15,0 0-38-15,0 0-29 16,-72-44-52-16,72 44 11 0,38 26-19 15,20 22 0-15,31 26 21 16,28 24-14-16,24 24 15 16,14 10-10-16,3-4-7 15,4-6 8-15,-21-21-13 16,-21-20 0-16,-24-19-6 16,-30-19 9-16,-15-14-3 15,-13-9 0-15,-17-11 8 16,-11-7-10-16,-3-2 2 15,0 0 0-15,-7 0 9 16,0 0-3-16,0 0-2 16,0 0-4-16,-7 0-6 0,-38 0-28 15,-6 11-155-15,-11 30-190 16,21 19-154-16</inkml:trace>
  <inkml:trace contextRef="#ctx0" brushRef="#br0" timeOffset="8543">10415 5663 565 0,'0'0'520'16,"0"0"-314"-16,0 0-22 15,0 0-69-15,0 0 0 0,0 0-61 16,44-142-27-16,-44 136 21 15,0 4-42-15,0 2 10 16,0 0-9-16,0 0 4 16,0 0-17-16,0 0 6 15,0 0-8-15,0 14 0 16,-7 11 2-16,7 7 6 16,0-1 0-16,0-3 8 15,21 4-11-15,17-1 3 16,13-2 0-16,1-6-3 15,0-3 7-15,-1-3-4 16,-13-4 0-16,-7 0 8 0,-17-5-14 16,-1-3 6-16,-13 2 0 15,0-4-7 1,0 0 8-16,0 0-1 0,-13 2 0 16,-32 4 7-16,-20-1-19 15,-4-4 8-15,10-4-50 16,1 0-10-16,27 0-75 15,17-6-37-15,14-32-31 16,7-7-172-16</inkml:trace>
  <inkml:trace contextRef="#ctx0" brushRef="#br0" timeOffset="8604">10415 5663 534 0</inkml:trace>
  <inkml:trace contextRef="#ctx0" brushRef="#br0" timeOffset="8686">10415 5663 534 0,'192'-148'222'0,"-185"136"-41"0,-7 4-28 0,7 4-12 0,0 2-87 0,24 2-35 15,13 0-19-15,15 0-8 16,6 0-7-16,-10 0-225 16,-20 0-321-16</inkml:trace>
  <inkml:trace contextRef="#ctx0" brushRef="#br0" timeOffset="9112">10927 5203 667 0,'0'0'338'0,"0"0"-177"16,0 0 41-1,-282-140-46-15,186 126-66 0,-18 14-25 16,11 0-36-16,0 17 14 16,7 32-27-16,13 19-15 15,11 18 18-15,10 19-13 16,17 12-6-16,25 21 0 15,13 8 11-15,7 6-14 16,14 1 3-16,51-14 0 16,24-20-8-16,18-32 10 15,10-31-2-15,10-33 0 16,35-23 3-16,23-20 0 16,22-39-3-16,2-25 0 15,-33-10 19-15,-25-9-18 0,-55-15 26 16,-30-4 4-16,-36-10-29 15,-30-2 25-15,-17 9-19 16,-72 4-7-16,-42 19 4 16,-34 24-5-16,-14 26 0 15,4 27-3-15,17 25-17 16,34 3-25-16,35 48-48 16,30 19-103-16,28 9-207 15</inkml:trace>
  <inkml:trace contextRef="#ctx0" brushRef="#br0" timeOffset="9952">15438 3928 835 0,'0'0'206'15,"0"0"-44"-15,0 0-14 16,0 0-7-16,0 0-30 16,0 0-74-16,-79-45 9 15,34 76-37-15,-17 17-8 16,-3 18 26-16,-11 17-22 0,4 14 18 16,-3 20 3-1,2 10-24-15,-9-1 30 0,-1-1-22 16,-13-2-2-1,-14-6 14-15,7-5-18 0,0-12 2 16,34-23-2-16,17-19 4 16,39-24-5-16,13-15-3 15,0-10 0-15,0-4-3 16,0 1 10-16,0-2-7 16,0-2 2-16,0 1 9 15,0-1-3-15,0 1-8 16,0 1 0-16,0-2-5 15,0 4-7-15,0 0-23 16,0-3-16-16,0 8-51 16,0 4-28-16,0 5-141 15,0 5 54-15,0-3-146 0</inkml:trace>
  <inkml:trace contextRef="#ctx0" brushRef="#br0" timeOffset="12030">14314 5816 430 0,'0'0'306'0,"0"0"-186"16,0 0-9-16,0 0 9 0,-107-147-3 15,56 116-38-15,-15 2 4 16,1 4-30-16,-18-1 7 15,-6 6-3-15,-14 9-28 16,0 5 9-16,-11 6-16 16,-3 0-10-16,4 0 13 15,17 23-25-15,-1 11 10 16,11 12-10-16,4 14 8 16,-1 14-12-16,11 15 4 15,-4 19 0-15,18 12 0 16,13 10 4-16,31-3-4 15,14-3 0-15,14-7 3 16,52-11-3-16,23-12 0 16,21-20 0-16,24-23 7 0,31-27 0 15,-3-24-7-15,30-11 14 16,8-36-12-16,3-12 37 16,-21-2-19-16,-17-2-7 15,-24 0 27-15,-24 1-23 16,-11-10 10-16,-20-11 4 15,-3-11-15-15,-32-12 16 16,-13-11-22-16,-31-2-3 16,-7-8 13-16,-38 4-12 15,-58 0-6-15,-21 14-2 16,-31 21 4-16,-10 25-7 0,3 31 3 16,-6 32-2-1,-11 3-10-15,-7 57-3 0,31 21-40 16,38 10-34-16,59-2-132 15,44-15-274-15</inkml:trace>
  <inkml:trace contextRef="#ctx0" brushRef="#br0" timeOffset="15283">13482 6064 637 0,'0'0'180'16,"0"0"-73"-16,0 0 29 16,0 0-29-16,0 0-35 15,0 0-14-15,-52-3-25 16,52 3-4-16,0 0 19 15,0-3-22-15,0-5 41 16,24-12 0-16,4-3-37 16,16-9-7-16,1-2-18 15,-21 8 1-15,-3 3 25 16,-14 7-31-16,-7 10 23 0,0 2-3 16,0 4-13-16,0 0 1 15,0 0-8-15,0 0-7 16,0 0-2-16,0 0-15 15,0 24 22-15,0 13-2 16,0 9 8-16,-21 2-6 16,14 6 2-16,-3 1 0 15,3-1-6-15,7-5 12 16,0-6-6-16,0-9 0 16,0-12 7-16,7-10-12 15,-7-6 5-15,0-2 0 16,0-4-4-16,0 0 13 0,0 0-9 15,0 1 0-15,-14 3 10 16,-24 4-12-16,-20 6 2 16,6-2 0-16,14-4-5 15,18-5 11-15,20-3-6 16,0 0 0-16,0 0 10 16,0 0-2-16,7 0-8 15,44-23-6-15,39-8 4 16,37-7-43-16,3 10-39 15,-9 5-200-15,-56 3-360 16</inkml:trace>
  <inkml:trace contextRef="#ctx0" brushRef="#br1" timeOffset="84884">13461 145 765 0,'0'0'303'16,"0"0"-108"-16,0 0-50 15,0 0 4-15,0 0-67 0,0 0-7 16,-45-62-14 0,45 59-45-16,0 0 19 0,0 0-18 15,0 3-15-15,14 0 13 16,24-2-13-16,0 2-2 16,6 0 0-16,-9 0 12 15,-4 2-13-15,-7 24 1 16,-11 5 0-16,-13 4-11 15,0 13 13-15,-6-2-2 16,-46 6 0-16,-10-5 16 16,-3-3-15-16,6-1-1 15,8-11 3-15,13-12-8 16,14-6 6-16,17-8-1 16,7-6 0-16,0 2 16 0,0-2-16 15,0 0 0-15,0 0 2 16,0 0 3-16,7 0-5 15,31 0 0-15,13-2 0 16,18-13 16-16,3-2-17 16,11 0 1-16,-1 0 0 15,-3-4-7-15,-27 13 7 16,-21 2-8-16,-17 6-17 16,-14 0-84-16,0 0-47 15,0 14-91-15,0 10-110 16,0-7-590-16</inkml:trace>
  <inkml:trace contextRef="#ctx0" brushRef="#br1" timeOffset="85500">14167 131 669 0,'0'0'280'0,"0"0"-136"16,0 0-38-16,0 0 21 15,0 0-70-15,0 0 16 16,-96-54-6-16,96 51-47 0,0 1 16 16,0-4-27-16,34 0-2 15,18 0 8 1,23-2-11-16,21 2-4 0,1-2 5 15,6 2 7-15,-14 4-9 16,-30 2-3-16,-15 0 9 16,-20 0-10-16,-17 0 2 15,-7 0-1-15,0 5 3 16,0 24 8-16,-31 10-8 16,-27 9 17-16,-25 1-8 15,11-9 25-15,3-8-37 16,18-10 8-16,23-7 4 15,-3-6 0-15,18-1-4 16,6-5-8-16,7-3 4 16,0 0-3-16,0 0 3 0,0 0-4 15,0 0 0-15,27 0 16 16,25-6-13-16,6-2-3 16,11 8 4-16,-10 0-11 15,-1 0 7-15,-6 8 0 16,-8 21-4-16,1 5 12 15,-21 7-11-15,-10 4 3 16,-7-3 0-16,-7 7-3 16,-7-3 3-16,-52-3 0 15,-30-3 7-15,-7-17 7 16,-25-15-13-16,4-8-1 16,7 0-11-16,21-22 2 0,6-15-149 15,46-24-282-15</inkml:trace>
  <inkml:trace contextRef="#ctx0" brushRef="#br1" timeOffset="126639">1372 1143 987 0,'0'0'161'16,"0"0"-3"-16,0 0-53 15,0 0 8-15,0 0-54 0,0 0-41 16,-52-85 21-16,52 85-39 16,28 0 0-16,33 0-6 15,5 3 13-15,-1 14-7 16,-20 9 0-16,-14 5 6 16,-24 3-10-16,-7 12 4 15,-21 8 0-15,-68 16-10 16,-32-2 20-16,-13-3-10 15,24-13 0-15,28-21 10 16,47-13-14-16,25-16 4 16,10-2 0-16,0 0-1 15,10 0 6-15,62 0-5 0,32-14 6 16,37-21 1-16,17-4 0 16,-28 6-7-16,-23 12-73 15,-28 9-76-15,-17 9-165 16,-35 3-246-16</inkml:trace>
  <inkml:trace contextRef="#ctx0" brushRef="#br1" timeOffset="127140">2032 1058 857 0,'0'0'200'16,"0"0"-61"-16,0 0-9 0,0 0-2 16,0 0-108-16,0 0 4 15,117-135-19-15,-86 135 10 16,-4 0-23-16,-3 0 8 16,-10 15 0-16,0 11-12 15,-14 8 10-15,0 8 2 16,0 8 0-16,-14-5 14 15,-24 1-12-15,-7-12-2 16,11-5 0-16,10-9 0 16,10-12 7-16,7 1-7 15,0-7 0-15,7-2 9 16,0 0 3-16,0 0-12 0,14 3 2 16,17 0 16-16,10 1-16 15,4 1 30-15,0-2-10 16,-7 5-15-16,-1 4 6 15,-9-1-13-15,-4 3 0 16,-10 1 2-16,3 2 6 16,-17 6-8-16,0-3 0 15,-10 0 11-15,-42 0-1 16,-20-9-10-16,3-1 0 16,-3-8-9-16,20-2-49 15,21 0-72-15,31-6-54 16,0-19-119-16,59-7-400 15</inkml:trace>
  <inkml:trace contextRef="#ctx0" brushRef="#br1" timeOffset="127304">2520 1264 639 0,'0'0'287'16,"0"0"-114"-16,0 0 20 15,0 0-52-15,0 0-85 16,0 0-14-16,230-49-42 15,-157 40 0-15,-5 7-8 16,-9 2-147-16,-21-3-215 16</inkml:trace>
  <inkml:trace contextRef="#ctx0" brushRef="#br1" timeOffset="127516">3187 983 792 0,'0'0'297'16,"0"0"-101"-16,0 0 1 16,0 0-78-16,0 0-34 15,0 0-83-15,0-11 3 16,0 54-8-16,0 12 12 16,7 2-9-16,-7 6 0 15,0-1-11-15,0 1-67 16,0-6-226-16,0-5-231 0</inkml:trace>
  <inkml:trace contextRef="#ctx0" brushRef="#br1" timeOffset="127891">3455 1224 805 0,'0'0'245'16,"0"0"-43"-16,0 0-23 15,0 0-67-15,0 0-33 16,0 0-28-16,-62-97-48 16,62 97-4-16,0 8 1 0,0 24 0 15,7 5-12-15,17 5 20 16,-3-2-8-16,10-5 0 16,14-4 10-16,6-8-22 15,8-8 12-15,9-15 0 16,5 0-12-16,-15-9 24 15,11-26-12-15,-18-4 11 16,-13-13-9-16,-10-2 48 16,-18 0-8-16,-10 0-35 15,-10 5 26-15,-56 8-30 16,-9 10 3-16,-11 14-6 16,10 12-7-16,11 5 3 15,10 14-72-15,-4 31-92 16,15 10-179-16,-1 5-204 15</inkml:trace>
  <inkml:trace contextRef="#ctx0" brushRef="#br1" timeOffset="128164">1341 1999 930 0,'0'0'208'0,"0"0"-57"16,0 0 14-16,0 0-68 15,237-81-70-15,-20 42 15 0,27-10-9 16,14-3-27-16,-4 7 11 16,-27 2-17-16,-24 9 0 15,-55 10-8-15,-59 13 5 16,-61 11-61-16,-28 0-95 15,-7 6-192-15,-90 28-152 16</inkml:trace>
  <inkml:trace contextRef="#ctx0" brushRef="#br1" timeOffset="128352">1540 2193 682 0,'0'0'399'16,"0"0"-227"-16,0 0-18 0,0 0-42 15,0 0 6-15,327-106-71 16,-135 60-17-16,39-5-7 16,13-1-11-16,-14 3-24 15,-37 13 7-15,-45 8-143 16,-59 15-189-16,-58 8-690 16</inkml:trace>
  <inkml:trace contextRef="#ctx0" brushRef="#br1" timeOffset="133396">6581 3065 534 0,'0'0'382'0,"0"0"-226"15,0 0 22-15,0 0-37 16,0 0-45-16,0 0 12 16,0 0-83-16,0-66 11 15,0 66-6-15,0 0-17 16,0 0 5-16,0 0-18 15,0 12 0-15,0 8-15 16,0 14 17-16,0 6-2 16,0 0 0-16,0 6 19 15,0 2-26-15,0 1 7 0,0-4 0 16,0-2-2 0,0-9 2-16,0-5-13 0,0-9-49 15,0-3-88-15,0-8-33 16,0-9-81-16,38 0-70 15</inkml:trace>
  <inkml:trace contextRef="#ctx0" brushRef="#br1" timeOffset="133936">6887 3102 707 0,'0'0'131'0,"0"0"37"15,0 0-74 1,0 0 16-16,0 0-14 0,0 0-65 16,0-57 12-16,14 51-39 15,16 6 6-15,15 0-15 16,-4 0 5-16,14 0 0 16,-3 0 0-16,-24 20-2 15,2 0-6-15,-23 6 8 16,-7 3-7-16,0-1-9 15,0 3 18-15,-31-2-2 16,-13-3 0-16,2-6 16 16,11-3-15-16,1-8-1 0,16-4 0 15,7-3-3-15,7-2 8 16,0 0-5-16,0 0 24 16,0 0-20-16,0 0 33 15,0 0-14-15,0 0-20 16,21 0 3-16,9 0-6 15,15 0 0-15,0 0-4 16,-7 0 1-16,-11 0-4 16,-3 16 7-16,-3-2-10 15,-21 3-6-15,0 3 5 16,0-3 11-16,-14-2-1 16,-37-5 17-16,-18-4-9 0,-10-6-7 15,-4 0 4 1,1 0-3-16,16 0 2 0,15-6-3 15,13-4 0-15,24-2-58 16,14-2-35-16,7-3-139 16,58-3-231-16</inkml:trace>
  <inkml:trace contextRef="#ctx0" brushRef="#br1" timeOffset="134204">6350 3674 828 0,'0'0'132'0,"0"0"-24"0,0 0 46 16,0 0-67-16,0 0 0 16,0 0-56-16,24 0-9 15,117-12 31-15,59-17-45 16,6 1 7-16,-3 3-10 15,-55 10 20-15,-52 4-25 16,-37 4 0-16,-53 7-38 16,-6 0-75-16,-44 13-191 15,-80 24-80-15</inkml:trace>
  <inkml:trace contextRef="#ctx0" brushRef="#br1" timeOffset="134371">6168 3919 775 0,'0'0'216'0,"0"0"-78"0,0 0 60 16,289-65-92-16,-141 37-26 15,27-1-13-15,4 1-65 16,-14 4 18-16,-55 7-20 16,-45 11-102-16,-54 6-166 15,-11 0-415-15</inkml:trace>
  <inkml:trace contextRef="#ctx0" brushRef="#br1" timeOffset="151269">4559 4923 664 0,'0'0'247'0,"0"0"-68"16,0 0 2-16,0 0-37 15,0 0-7-15,0 0-81 16,0 0-11-16,0 0 32 16,7-53-67-16,-7 49 27 15,0 1-12-15,0 3-17 16,0 0 8-16,0 0-16 15,0 0 0-15,0 0-4 16,0 0 12-16,0 0-8 16,0 0 0-16,0 0 2 15,0 0-12-15,0 0 10 16,0 0 0-16,0 0-15 0,0 0 27 16,0 0-12-16,0 0 0 15,0 0 10-15,0 0-19 16,7 0 9-16,-7 0 0 15,7 0-17-15,-1 0 24 16,12 11-7-16,-5 10 0 16,18 1 11-16,-3 2-18 15,10-2 7-15,0 4 0 16,-1-1-6-16,-9 1 15 16,3 0-9-16,-11 0 0 0,-2 2 13 15,-5-2-24 1,-6 0 11-16,-7-6 0 0,0 3-14 15,0-1 24-15,0 2-10 16,-38-1 0-16,-6-7 11 16,-1-4-17-16,-13-4 6 15,6-4 0-15,0-4-16 16,15 0 15-16,-1 0-7 16,-7-12-24-16,18-5-98 15,-4-1 10-15,24-4-101 16,7-10-7-16,0 1 3 15</inkml:trace>
  <inkml:trace contextRef="#ctx0" brushRef="#br1" timeOffset="151478">4387 4992 304 0,'0'0'241'0,"0"0"-49"0,0 0-41 16,0 0 20-16,0 0-23 16,-96-152-59-16,103 132 6 15,44-3-63-15,25-5-30 16,27 2 31-16,7-4-25 15,4 6-8-15,-25 9 0 16,-24 7 12-16,-13 8-19 16,-21 0 7-16,-17 6-40 15,-8 25-32-15,-6 9-107 16,0 20-17-16,-65 17-394 16</inkml:trace>
  <inkml:trace contextRef="#ctx0" brushRef="#br1" timeOffset="151706">4188 5715 112 0,'0'0'599'0,"0"0"-399"16,0 0-32-16,0 0-32 16,0 0 9-16,0 0-64 15,58-14-67-15,31-12 38 16,32-8-27-16,3-1 5 15,3 1-30-15,-17 6 18 16,-28 11-35-16,-30 7 17 16,-31 10-103-16,-21 0-82 15,0 10-83-15,-52 27-46 0</inkml:trace>
  <inkml:trace contextRef="#ctx0" brushRef="#br1" timeOffset="151913">4009 6001 701 0,'0'0'224'0,"0"0"-104"16,0 0 9-16,0 0-53 15,0 0 14-15,230-60 17 16,-89 20-51-16,21-3 16 16,-4 6-50-16,-24 9-21 0,-38 7 16 15,-54 12-12 1,-18 7-5-16,-24 2 0 0,0 0-127 15,-14 0-97-15,-31 8-135 16</inkml:trace>
  <inkml:trace contextRef="#ctx0" brushRef="#br1" timeOffset="171240">11198 4083 642 0,'0'0'214'0,"0"0"-36"15,0 0-44-15,0 0 56 16,0 0-95-16,0 0 1 16,0 0-13-16,0 0-41 15,-20-135 25-15,20 132-38 16,0 3-14-16,-7-2 26 15,7 2-29-15,0 0 4 16,-10 0-16-16,3 0 15 16,-14 0-26-16,-3 5 11 15,-3 9 0-15,9 1-5 16,-9 2 16-16,3 4-11 16,3-3 0-16,7 0 9 15,-3-4-23-15,17-2 14 0,0-3 0 16,0-1-15-16,0 1 26 15,24 2-11-15,21 1 0 16,20 4 9-16,18 2-18 16,13 2 9-16,-24 3 0 15,4-1-6-15,-24 1 17 16,-15 1-11-16,-9 1 0 16,-11-2 10-16,-3 2-20 15,-14-5 10-15,0 6 0 16,-7-3-8-16,-38 0 16 15,-13-3-8-15,-11-11 0 16,-10 0 12-16,3-7-33 0,1-2 21 16,16 0-41-16,8 0 27 15,23 0-74-15,11-2-7 16,17-33-44-16,38-14-85 16,27-7-105-16,18-7-504 15</inkml:trace>
  <inkml:trace contextRef="#ctx0" brushRef="#br1" timeOffset="171284">11198 4083 262 0</inkml:trace>
  <inkml:trace contextRef="#ctx0" brushRef="#br1" timeOffset="171451">11198 4083 262 0,'45'-20'277'0,"-96"2"-173"0,-1 4 2 0,7 0 26 15,1 4-29-15,23 0 19 16,14 2-25-16,7-1-38 16,0-3 15-16,52-2-63 0,27-6-10 15,27 4 17 1,11 1-4-16,4 9-14 0,-4 6 0 15,-21 0 18-15,-14 0-23 16,-30 12 5-16,-25 15-20 16,-27 11 11-16,0 11-146 15,-34 8-216-15</inkml:trace>
  <inkml:trace contextRef="#ctx0" brushRef="#br1" timeOffset="171689">10820 4789 711 0,'0'0'175'15,"0"0"-21"-15,0 0-34 16,0 0-3-16,0 0-89 16,244-63 31-16,-110 45 34 15,7 5-66-15,0-5 0 16,-20 9-27-16,-42 7 15 15,-34 2-33-15,-45 0-48 16,0 20-182-16,-66 15-146 16</inkml:trace>
  <inkml:trace contextRef="#ctx0" brushRef="#br1" timeOffset="171848">10724 5014 559 0,'0'0'222'0,"0"0"-112"0,0 0 13 16,0 0-2-16,299-36-66 16,-151 21 0-16,0 4-43 15,0 2 2-15,-31 3-28 16,-28 4-171-16,-37 2-537 16</inkml:trace>
  <inkml:trace contextRef="#ctx0" brushRef="#br1" timeOffset="197826">127 8419 453 0,'0'0'443'15,"0"0"-257"-15,0 0-62 16,0 0-58-16,0 0 35 16,0 0-5-16,-127-36-81 15,127 33 20-15,7 0-19 16,37-3-3-16,59-3 2 0,25-5-14 16,26-6 3-1,18 0 8-15,-3-3 1 0,-11 3-13 16,-48 6 0-16,-45 6 7 15,-41 8-22-15,-24 0-57 16,-17 0-91-16,-48 5-39 16,-18 16-93-16,4-2-230 15</inkml:trace>
  <inkml:trace contextRef="#ctx0" brushRef="#br1" timeOffset="198013">680 8316 282 0,'0'0'245'0,"0"0"-92"16,0 0-7-16,0 0 6 15,0 0-40-15,0 0-71 16,-44 24-25-16,44 7 76 0,0 7-25 16,0 1-19-1,10 13 7-15,4 8-38 0,-7 3 16 16,0 3-33-16,-7 5 2 16,0-2-1-16,0 5-1 15,0-1-89-15,0-3-173 16,0-10-214-16</inkml:trace>
  <inkml:trace contextRef="#ctx0" brushRef="#br1" timeOffset="198386">1110 8857 838 0,'0'0'221'16,"0"0"-85"-16,0 0 24 0,0 0-69 15,0 0-42-15,0 0-4 16,-148-85-41-16,148 85-4 16,0 25 0-16,0 9 4 15,7 6-17-15,31 1 13 16,7-10 0-16,6-3-1 16,8-10 11-16,3-12-10 15,-11-6 0-15,1 0 11 16,-7 0-11-16,-18-24 0 15,-10-4 0-15,-17-3 30 16,0-4-16-16,0-5 21 16,-38 3-29-16,-13 3 6 0,-8 11-12 15,-2 5 0-15,-5 13 0 16,8 5-10-16,6 0 9 16,14 17-27-16,14 20-102 15,24 3-143-15,24-3-81 16</inkml:trace>
  <inkml:trace contextRef="#ctx0" brushRef="#br1" timeOffset="199259">2572 8749 733 0,'0'0'218'0,"0"0"-72"15,0 0-63-15,0 0 29 16,0 0-33-16,0 0-63 16,-76-40 18-16,76 40-34 0,0 0 0 15,10 0-3-15,25 0 14 16,9 11-11-16,18 12 0 16,4 2 8-16,-8 1-13 15,0 0 5-15,-3-3 0 16,-27-3-10-16,-14-6 17 15,-14-5-7-15,0-4 0 16,0-5-19-16,-7 0 13 16,-14 0-24-16,-3 0 30 15,10-2-5-15,14-18 10 16,0-9-5-16,0-5 0 16,45-9-7-16,20-5-5 0,-3 1 4 15,-27 11 8 1,-4 12-12-16,-24 10 25 0,-7 5-13 15,0 1 24-15,0 2-23 16,0 0 38-16,-7 1-36 16,-14 5-2-16,11-3 6 15,3 3 0-15,0 0-7 16,7 3 0-16,0 28-4 16,0 10-5-16,14 1 9 15,24-4 0-15,6-7-10 16,1-8-25-16,0-11-15 15,6-10 9-15,1-2 24 0,-1 0 9 16,-13-12 8-16,0-19 0 16,0-3 55-16,-24-12-10 15,-1-8 26-15,-13-12-16 16,0-5-25-16,0-4 30 16,-7 7-34-16,-13 14 5 15,3 16 0-15,3 21-23 16,14 14 22-16,-7 3-30 15,7 0 9-15,0 34-19 16,0 26-3-16,0 22 13 16,7 8-3-16,0-5 12 15,17-1-9-15,3-13 0 16,4-10-14-16,7-13-1 16,-3-11-105-16,2-11-50 15,-6-15-29-15,-10-11-46 0,-4 0-26 16</inkml:trace>
  <inkml:trace contextRef="#ctx0" brushRef="#br1" timeOffset="200309">3462 8683 235 0,'0'0'256'0,"0"0"-110"16,0 0-43-16,0 0 43 16,0 0-46-16,0 0-15 15,-134-55-66-15,148 55 0 16,37 0-8-16,32 0-8 15,13-2 27-15,0-1-21 16,8-3-4-16,-29 0 20 0,-23 3-20 16,-7 1 15-16,-25-1 16 15,-3 0 4-15,-17 0 43 16,0 0-36-16,0-3 1 16,0 3 22-16,0 1-55 15,0-1 1-15,0 3-16 16,0 0-16-16,0 0 11 15,0 26-10-15,0 1 15 16,14 6-8-16,7-8 17 16,10 1-9-16,6-9 0 15,8-2 8-15,-10-10-17 16,20-5 9-16,-11 0 0 16,8 0 0-16,-25-17 16 0,4-5-16 15,-17-4 9-15,-7-4-3 16,0-3 30-16,-7-2-18 15,0 6-11-15,0 11 15 16,-14 5-11-16,7 13-4 16,7 0-7-16,0 0-1 15,0 0-13-15,0 23 6 16,0 11 8-16,0 6-3 16,21-5 6-16,3-4-3 15,-3-5 0-15,3-6 7 16,-4-2-26-16,4-10 19 15,-3-8 0-15,3 0-10 0,-3 0 21 16,10-6-11 0,-4-20 0-16,-3-3 18 0,-3-2-13 15,-4-1-5-15,-3 5 0 16,-7 6-5-16,-1 10 13 16,1 5-8-16,-7 6 0 15,18 0-12-15,2 6 8 16,4 19-7-16,4 0 11 15,-4 1-13-15,-10-2 17 16,-1-7-4-16,5 0 0 16,-5-4 4-16,-6-3-19 15,0-7 15-15,3 0 0 16,-3-3-13-16,0 0 25 16,0 0-12-16,7-9 1 15,10-13 13-15,-10-2-14 0,-1 4 0 16,-2 8 0-16,-5 5 9 15,-6 3-3-15,0 4-6 16,14 0 0-16,-7 0-18 16,7 0 15-16,3 6-2 15,4 8 5-15,-14-2-17 16,10-1 19-16,-3 1-2 16,-8-6 0-16,-6 0 11 15,7-4-18-15,4-2 7 16,-11 0 0-16,6 0-9 15,1 0 17-15,7 0-8 16,10 0 0-16,-3-17 15 0,10 0-14 16,-11 2-1-16,-6 4 0 15,-4 2-5-15,-3 7 7 16,-7 2-2-16,7 0 0 16,7 0-6-16,3 0-7 15,4 8 12-15,-7 4 0 16,3-1-10-16,-10 3-4 15,6-2 2-15,1 0-18 16,3 2-73-16,-17-3-29 16,0-2-184-16</inkml:trace>
  <inkml:trace contextRef="#ctx0" brushRef="#br1" timeOffset="201776">6663 8320 639 0,'0'0'382'15,"0"0"-196"-15,0-158-13 16,0 119-46-16,0 10-82 16,-7 17 34-16,7 12-66 15,0 0 8-15,0 0-21 16,0 26-12-16,0 34 7 16,0 26 5-16,7 14 0 15,14 6-6-15,3-4 7 0,-10-7-1 16,10-18 0-1,-10-14-19-15,-1-15 15 0,-6-19-39 16,10-12-18-16,-10-11 33 16,-7-6-14-16,0 0 42 15,0-14 12-15,0-20 1 16,0-12-11-16,-31 1-2 16,-3-4 0-16,-21-1-11 15,3 6 16-15,-6 3-5 16,6 7 0-16,8 10 8 15,13 10-13-15,17 9 5 16,14 5 0-16,0 0-11 0,0 0-2 16,14 0 12-16,23 0-9 15,15 5 20-15,-7 1-14 16,-1 0 4-16,-6-6 0 16,14 2-1-16,-1-2 11 15,8 0-10-15,10 0 9 16,-4 0 0-16,4 0 9 15,-11 0-16-15,-6 4 3 16,-8 7 0-16,-6 7-2 16,-10 7-3-16,3 4 0 15,7 5 8-15,-11 0-14 16,4-2 6-16,7-1 0 16,-18-5-6-16,5-8 11 0,-25-8-5 15,0-4 0 1,0-6-1-16,0 0-6 0,-45 0 7 15,-7 0 0-15,-10-14 1 16,18-6 8-16,23 0-9 16,7 0 0-16,14-6 7 15,0-5-17-15,28-4 10 16,17-2 0-16,6 0-9 16,11 9 17-16,-4 2-8 15,-6 6 0-15,0 6 6 16,-15 2-10-16,-9 3 4 15,-11 7 0-15,-3 2 4 16,-7 0 1-16,6 0-5 16,5 0 0-16,2 17-2 0,4 5-4 15,-10 2 6-15,0 4 0 16,3 0-8-16,-3-5 11 16,0-2-3-16,10-7 0 15,-4-6 11-15,11 1-10 16,7-9-1-16,-10 0 0 15,9 0 15-15,-6-14-2 16,-3-15-9-16,3-5 42 16,-11 0-34-16,-13-4 39 15,-7 4-34-15,0 5-14 16,0 13 32-16,0 7-30 16,0 6 3-16,0 3-8 15,0 0-15-15,0 0 13 0,17 26-16 16,-3 8 18-16,10 0-7 15,-3-2 8-15,3-4-1 16,-3-5 0-16,10-9-5 16,-4-5-7-16,18-3 12 15,-14-6 0-15,7 0-1 16,-4-3 8-16,-3-20-7 16,0-9 0-16,-17-2 15 15,-14-3-8-15,0-6 2 16,0 7-6-16,-25 7 14 15,5 9-7-15,6 11-10 16,-3 9 0-16,17 0 0 0,-7 14-1 16,7 26-18-16,0 14 19 15,0 1-6-15,0-4 11 16,0-8-5-16,24-5 0 16,4-13-23-16,3-8 16 15,13-2-23-15,1-7-31 16,13-8-17-16,1 0-176 15,3 0-191-15</inkml:trace>
  <inkml:trace contextRef="#ctx0" brushRef="#br1" timeOffset="202238">9882 8305 677 0,'0'0'225'16,"0"0"-48"-16,0 0-52 15,0 0-30-15,0 0 7 16,0 0-70-16,0-97 3 15,-31 95-16-15,7 2-7 16,-4 0-22-16,4 16 10 0,10 16 0 16,7 2-13-16,7-2 15 15,0-6-2-15,0-6 0 16,31-9 6-16,4-8-7 16,3-3 1-16,-14 0 0 15,3 0 29-15,-13-20-29 16,-4 0 65-16,-3-4 0 15,-7 6-56-15,0-1 37 16,0 5-42-16,0 6 4 16,-7 8-16-16,-17 0 5 15,3 2-15-15,-3 30-29 16,18 14-99-16,-1 4-26 16,7 6-104-16,0 7-209 15</inkml:trace>
  <inkml:trace contextRef="#ctx0" brushRef="#br1" timeOffset="202587">9978 8869 636 0,'0'0'217'0,"0"0"-52"16,0 0-36-16,0 0 14 15,0 0-56-15,0 0-40 16,21-32-22-16,-21 32-14 15,0 0-22-15,0 0 2 16,0 0 7-16,0 18-13 16,0-8 17-16,0 2-2 0,6-3 0 15,1-4 12-15,4-5-14 16,-5 0 2-16,1 0 0 16,0 0 19-16,14 0-17 15,-11-5 35-15,4-10 35 16,-14 1-43-16,0-3 17 15,0 3-46-15,-14 0 9 16,-24 2-19-16,1 4 10 16,-1 8-8-16,17 0-41 15,-3 0-173-15,24 5-82 16,0 6-116-16</inkml:trace>
  <inkml:trace contextRef="#ctx0" brushRef="#br1" timeOffset="202907">10339 8659 822 0,'0'0'212'16,"0"0"-101"-16,0 0 45 16,0 0-75-16,0 0-40 15,0 0-13-15,51-39-25 16,53 34 32-16,37-4 11 15,24-3-26-15,-4 1 24 16,4 2-42-16,-31-3 12 16,-30 1 14-16,-32 4-24 0,-10-3 26 15,-35 4-13-15,-3 1-16 16,-17 2 12-16,-7-1-12 16,0 4-1-16,0-2 0 15,0 2-5-15,-7 0-23 16,-37 0-132-16,-18 0-147 15,-17 6-313-15</inkml:trace>
  <inkml:trace contextRef="#ctx0" brushRef="#br1" timeOffset="203740">11250 8419 528 0,'0'0'204'0,"0"0"-24"15,0 0-33-15,0 0-42 0,0 0 24 16,0 0-20 0,10-19-48-16,-10 14 32 0,0-3-55 15,0 6 9-15,0 2 5 16,0 0-46-16,0 0 19 16,0 0-25-16,42 10-1 15,40 14-9-15,39 11 10 16,2-1 0-16,-2-2 1 15,-25-3 10-15,-31-7-11 16,-20-2 0-16,-38-3 3 16,-7-5-18-16,0 5 15 15,-21 3 0-15,-54 0-1 16,-35 12 1-16,-31 2-72 0,13 6-224 16,5 11-437-1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07:45.3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11364 1080 568 0,'0'0'189'15,"0"0"-35"-15,0 0-28 16,0 0 2-16,0 0-1 16,0 0-46-16,-38 21-1 0,38-21-15 15,0 0-29 1,0 0 18-16,7-11-18 0,30-24-22 15,1-8 0-15,14-3-8 16,-7 6-6-16,-11 15 7 16,-17 7-3-16,-17 16 13 15,0 2-3-15,0 0-7 16,0 0 2-16,0 0-9 16,0 5 0-16,0 32-6 15,0 18 6-15,-17 7-1 16,3 7 1-16,14 0 0 15,-7-1-1-15,7-5 2 16,0-6-1-16,0-13 0 16,0-11 2-16,0-15-9 15,0-10 3-15,0-5 4 0,-7-3-1 16,-17 0 5-16,4 0-1 16,-11-3-2-16,10-5 9 15,4 1-12-15,10 2 2 16,7 3 0-16,0 2-4 15,0 0 4-15,0-4-2 16,45 2-2-16,37-10 4 16,28-2-3-16,-7 0 3 15,-3-1 0-15,-28 1-5 16,-20 6-19-16,-14-1-77 16,-18 0-67-16,-2-2-90 15,-12 3-44-15,1-4-205 0</inkml:trace>
  <inkml:trace contextRef="#ctx0" brushRef="#br0" timeOffset="1">12089 1192 445 0,'0'0'261'0,"0"0"-78"16,0 0-39-16,0 0-13 16,0 0-2-16,0 0-1 15,52-137-23-15,-52 134-44 16,0 3 7-16,0 0-41 15,0 0-8-15,0 0-19 16,-7 20 3-16,-17 19-6 16,3 17 3-16,14 1 0 15,7 0-4-15,0-6 7 0,14-5-3 16,31-12 0 0,13-10 7-16,4-17-8 0,3-7 1 15,1 0 0-15,2-19 3 16,-9-19 3-16,-14-4-6 15,-8-7 2-15,-30-2 7 16,-7-3 9-16,0-4-11 16,-51 6-6-16,-32 7 3 15,-6 13-1-15,-8 12-3 16,15 12 0-16,17 8-7 16,27 0 1-16,10 0-53 0,11 28-79 15,17 4-72-15,0-9-142 16</inkml:trace>
  <inkml:trace contextRef="#ctx0" brushRef="#br0" timeOffset="2">12646 498 573 0,'0'0'231'0,"0"0"-79"16,-248-178-44-16,163 135 67 15,-5 10-82-15,1 12-12 16,-8 12-28-16,-6 9-13 16,-10 0-2-16,-11 46-33 15,-10 23 9-15,0 17-3 0,7 19-3 16,23 19 0-16,15 12-8 16,31 10 0-1,20-7 0-15,38 0 6 0,0-16-6 16,31-9 0-16,44-11 6 15,22-11-8-15,26-18 2 16,12-23 0-16,19-20 0 16,25-27 9-16,7-4-9 15,20-32 10-15,-7-22-9 16,-20-6 23-16,-21-6 24 16,-34 0-13-16,-27 1 12 15,-29-7-32-15,-33-6 7 0,-18-13 10 16,-17-12-28-16,0-14 22 15,-69-8-26-15,-20 4 0 16,-28 13-3-16,-10 19 3 16,-14 26 0-16,6 23 0 15,5 25 0-15,27 15-10 16,3 0 10-16,42 35-21 16,20 25-4-16,17 26-64 15,7 23-43-15,7 8-101 16,-17-3-209-16</inkml:trace>
  <inkml:trace contextRef="#ctx0" brushRef="#br0" timeOffset="3">10917 1741 480 0,'0'0'232'15,"0"0"-64"-15,0 0-16 16,0 0 15-16,0 0-4 16,0 0-69-16,17-22-6 15,-17 22-38-15,-7 2-25 16,-62 38 13-16,-20 16-28 16,-28 16 20-16,-4 9 8 15,-13 10-27-15,4 18 24 16,-18 11-21-16,-3 0-2 15,-4-11 19-15,21-17-30 16,17-21 19-16,48-26-19 16,28-16 13-16,30-18-20 15,11-11 6-15,0 0 0 0,0 0-2 16,0 0 5-16,0 0-3 16,0 0 0-16,0 0 11 15,0 0-7-15,0 0-4 16,0 0 0-16,-13 0-2 15,6 0-6-15,7 0-21 16,0 0-29-16,0 0-72 16,0 0-122-16,31 0-350 15</inkml:trace>
  <inkml:trace contextRef="#ctx0" brushRef="#br0" timeOffset="4">8575 3276 653 0,'0'0'201'16,"0"0"-25"-16,0 0-22 16,0 0-27-16,0 0 1 15,0 0-53-15,7-120-1 16,-14 92-34-16,-7 2-10 16,7 0 17-16,1 3-44 15,-19 7 17-15,5 6-12 16,-11 5 0-16,-14 5-12 15,0 0 4-15,-13 3 0 16,13 23-11-16,7 5 13 16,18 9-2-16,13 0 0 0,7 11-5 15,0 4-3 1,14 0-5-16,37 4 4 0,8-5-2 16,-1-2-27-16,11-6 38 15,-11-12 0-15,-20-5-3 16,-10-12-3-16,-11-5 6 15,-10-5 0-15,-7-3-8 16,0-2 4-16,0-2 4 16,-7 0 0-16,-24 0 11 15,-21 0-14-15,8-2 5 16,6-21-2-16,10-6 7 16,22-2 2-16,-5-4-9 0,11-1 0 15,0-2 6 1,11-5-11-16,40 3 5 0,14 3 0 15,1 0-9-15,3 11-14 16,-18 12-23-16,-13 8-53 16,-24 6-54-16,-1 0-67 15,-13 0-47-15,0 12-218 16</inkml:trace>
  <inkml:trace contextRef="#ctx0" brushRef="#br0" timeOffset="5">8850 2876 524 0,'0'0'138'0,"0"0"0"16,0 0 28-16,-65-168-37 16,10 130-12-16,3 4-55 15,-6 5 23-15,6 9-28 16,1 6-9-16,-18 14-12 15,3 0-35-15,-23 18 15 16,-7 47-16-16,-14 26 14 16,0 21-13-16,13 11-1 15,29 3 0-15,30 3 3 16,31 2 3-16,7 0-6 16,38 1 0-16,37-6 8 15,11-9-12-15,21-20 4 0,-11-19 0 16,-10-24-5-16,11-23 8 15,-8-17-3-15,7-14 0 16,0 0 9-16,11-14-6 16,3-34-3-16,-7-13 4 15,-6-10 34-15,-15-15-11 16,-17-19 33-16,-6-21-12 16,-28-20-46-16,-17-12 18 15,-14 4-14-15,-45 12-6 16,-58 25 0-16,-14 25 6 15,-31 25-6-15,0 28 0 16,-3 25-5-16,41 14-7 16,27 0 9-16,39 43-86 15,44 20-57-15,17 10-138 16,79 2-202-16</inkml:trace>
  <inkml:trace contextRef="#ctx0" brushRef="#br0" timeOffset="6">12674 1675 692 0,'0'0'158'0,"0"0"-7"15,0 0-4-15,0 0-13 16,0 0-23-16,0 0-40 16,-117-94-11-16,117 94-2 15,0 0-55-15,0 0 15 0,44 40-18 16,53 20 1-1,57 20 42-15,39 9-18 0,30 13 7 16,-9 9 3-16,-5 7-31 16,-33 0 4-16,-28-7-5 15,-28-25 8-15,-31-15-10 16,-17-22-1-16,-27-15 0 16,-14-16 4-16,-17-10 7 15,-14-5-11-15,0-3 0 16,0 0 8-16,0 0 8 15,0 0-15-15,0 0 4 16,0 0 2-16,0 0-7 16,0 0-37-16,0 0-75 0,-14 25-190 15,14 16-232 1</inkml:trace>
  <inkml:trace contextRef="#ctx0" brushRef="#br0" timeOffset="7">14943 3158 645 0,'0'0'252'15,"0"0"-133"1,0 0 35-16,0 0-35 0,0 0-48 15,0 0-12-15,-38-45-32 16,62 45-3-16,4 0-24 16,16 0 6-16,-6 6-11 15,-7 15 5-15,-3 1 0 16,-15 0-4-16,11 7 7 16,-24 6-3-16,0 2 0 15,0 1 1-15,-44-2 4 16,-8-7-5-16,7-9 0 15,25-8 6-15,3-10 2 16,10-2-1-16,7 0 37 16,0 0-24-16,0 0 14 15,0 0-24-15,7 0-3 0,44 0 6 16,11 0-2-16,24-12-1 16,3-2-10-16,-6 0 2 15,-7 3-2-15,-25 2 0 16,-16 4-18-16,-18 5-75 15,-17 0-144-15,-7-3-161 16</inkml:trace>
  <inkml:trace contextRef="#ctx0" brushRef="#br0" timeOffset="8">15283 2593 809 0,'0'0'172'0,"0"0"-17"16,0 0 5-16,-289-123-37 15,200 118-15-15,-14 5-91 16,-17 5 11-16,10 38-10 16,6 11-13-16,8 9 25 15,31 11-30-15,3 21 4 16,24 17 0-16,24 14 8 15,14 10-11-15,0 2-1 16,52-10 4-16,17-2-6 16,34-5 2-16,14-16 0 0,31-16-1 15,10-24 11 1,17-28-9-16,11-22-1 0,17-15 11 16,-4-20 0-16,-13-38 14 15,-32-10 18-15,-19-10 0 16,-25-13-21-16,-35-6 24 15,-23-15-14-15,-45-2-15 16,-7-3 22-16,-52 0-30 16,-44 5 3-16,-31 6-6 15,-21 13 7-15,-31 12-13 16,4 24 0-16,-11 23-6 16,14 22-2-16,31 12 1 15,31 0-31-15,27 29-14 0,32 20-54 16,20 10-70-16,10 8-243 15</inkml:trace>
  <inkml:trace contextRef="#ctx0" brushRef="#br0" timeOffset="9">8049 3911 716 0,'0'0'248'16,"0"0"-103"-16,0 0 62 16,0 0-66-16,0 0-21 0,0 0-29 15,-7-63-52 1,7 63 2-16,0 0-29 0,-24 8-9 16,-28 39 11-16,-20 18-10 15,-41 21 12-15,-11 24 11 16,-24 26-20-16,-17 16 22 15,3 7-10-15,15-4-18 16,13-26 24-16,44-15-23 16,25-17 3-16,27-17-5 15,24-14 13-15,4-15-15 16,3-11 2-16,7-14 0 16,0-8-5-16,0-10 7 0,0-2-2 15,0-4 0 1,0 1 14-16,0-3-11 0,-7 3-3 15,0-3 2-15,7 3-10 16,-7 0-3-16,-17 6-50 16,11 5-27-16,-18 8-182 15,-4 7-153-15,-9 3-623 16</inkml:trace>
  <inkml:trace contextRef="#ctx0" brushRef="#br0" timeOffset="10">5315 5801 604 0,'0'0'344'0,"0"0"-198"15,0 0 2-15,0 0 3 16,0 0-64-16,0 0-68 15,45-3 0-15,27-2-16 16,-3-1 4-16,-10 0 19 16,-1 3-23-16,-20 3 17 15,-18 0-20-15,5 0 2 16,-19 0-10-16,1 0 8 16,-7 0 0-16,0 0-3 15,0 15 9-15,0 0-7 0,0 4 1 16,-13-5 0-16,-18-3 0 15,17-2 6-15,7 0-6 16,-3-7 0-16,10 2 3 16,0-4-3-16,0 0 0 15,0 0 1-15,0 0-2 16,0 0 1-16,17 0-11 16,28 5 4-16,13 6 7 15,-13 9-8-15,-1 3 8 16,-6 7-7-16,-17 0 0 15,-14 5 2-15,-7-4 5 16,0-5-7-16,0 0 13 0,-38-6-7 16,-34-3 1-16,-4-5 0 15,-3-8 10 1,-4-4-9-16,25 0-2 0,-4 0-16 16,28-16-82-16,23-19 12 15,11-16-91-15,24-21-134 16</inkml:trace>
  <inkml:trace contextRef="#ctx0" brushRef="#br0" timeOffset="11">5862 5401 512 0,'0'0'244'0,"0"0"-79"0,0 0-25 15,0 0 21-15,0 0-40 16,0 0-44-16,-244-83-6 15,199 89-39-15,-6 37-28 16,-15 20 13-16,-9 16-9 16,9 16-5-16,5 11 12 15,16 11-13-15,17 3-2 16,15 3 1-16,13 8 10 16,6-2-11-16,53-9 0 15,6-14 0-15,18-23 0 16,-1-23 5-16,8-23-5 15,13-23 2-15,7-14 5 16,17-20-3-16,21-37 4 16,7-20 6-16,-1-12 62 15,-13-8-46-15,-27-9 6 0,-18-11 3 16,-37-15-37 0,-39-2 29-16,-20 0-24 0,-27 8-2 15,-76 14 3-15,-32 18-4 16,-30 22-4-16,-3 21 0 15,3 19 4-15,24 27-12 16,31 5-1-16,38 20-52 16,27 34-18-16,35 17-109 15,10 2-127-15,55-16-201 16</inkml:trace>
  <inkml:trace contextRef="#ctx0" brushRef="#br0" timeOffset="12">8826 4033 788 0,'0'0'206'0,"0"0"-32"16,0 0 68-16,0 0-115 15,0 0-38-15,0 0-29 16,-72-44-52-16,72 44 11 0,38 26-19 15,20 22 0-15,31 26 21 16,28 24-14-16,24 24 15 16,14 10-10-16,3-4-7 15,4-6 8-15,-21-21-13 16,-21-20 0-16,-24-19-6 16,-30-19 9-16,-15-14-3 15,-13-9 0-15,-17-11 8 16,-11-7-10-16,-3-2 2 15,0 0 0-15,-7 0 9 16,0 0-3-16,0 0-2 16,0 0-4-16,-7 0-6 0,-38 0-28 15,-6 11-155-15,-11 30-190 16,21 19-154-16</inkml:trace>
  <inkml:trace contextRef="#ctx0" brushRef="#br0" timeOffset="13">10415 5663 565 0,'0'0'520'16,"0"0"-314"-16,0 0-22 15,0 0-69-15,0 0 0 0,0 0-61 16,44-142-27-16,-44 136 21 15,0 4-42-15,0 2 10 16,0 0-9-16,0 0 4 16,0 0-17-16,0 0 6 15,0 0-8-15,0 14 0 16,-7 11 2-16,7 7 6 16,0-1 0-16,0-3 8 15,21 4-11-15,17-1 3 16,13-2 0-16,1-6-3 15,0-3 7-15,-1-3-4 16,-13-4 0-16,-7 0 8 0,-17-5-14 16,-1-3 6-16,-13 2 0 15,0-4-7 1,0 0 8-16,0 0-1 0,-13 2 0 16,-32 4 7-16,-20-1-19 15,-4-4 8-15,10-4-50 16,1 0-10-16,27 0-75 15,17-6-37-15,14-32-31 16,7-7-172-16</inkml:trace>
  <inkml:trace contextRef="#ctx0" brushRef="#br0" timeOffset="14">10415 5663 534 0</inkml:trace>
  <inkml:trace contextRef="#ctx0" brushRef="#br0" timeOffset="15">10415 5663 534 0,'192'-148'222'0,"-185"136"-41"0,-7 4-28 0,7 4-12 0,0 2-87 0,24 2-35 15,13 0-19-15,15 0-8 16,6 0-7-16,-10 0-225 16,-20 0-321-16</inkml:trace>
  <inkml:trace contextRef="#ctx0" brushRef="#br0" timeOffset="16">10927 5203 667 0,'0'0'338'0,"0"0"-177"16,0 0 41-1,-282-140-46-15,186 126-66 0,-18 14-25 16,11 0-36-16,0 17 14 16,7 32-27-16,13 19-15 15,11 18 18-15,10 19-13 16,17 12-6-16,25 21 0 15,13 8 11-15,7 6-14 16,14 1 3-16,51-14 0 16,24-20-8-16,18-32 10 15,10-31-2-15,10-33 0 16,35-23 3-16,23-20 0 16,22-39-3-16,2-25 0 15,-33-10 19-15,-25-9-18 0,-55-15 26 16,-30-4 4-16,-36-10-29 15,-30-2 25-15,-17 9-19 16,-72 4-7-16,-42 19 4 16,-34 24-5-16,-14 26 0 15,4 27-3-15,17 25-17 16,34 3-25-16,35 48-48 16,30 19-103-16,28 9-207 15</inkml:trace>
  <inkml:trace contextRef="#ctx0" brushRef="#br0" timeOffset="17">15438 3928 835 0,'0'0'206'15,"0"0"-44"-15,0 0-14 16,0 0-7-16,0 0-30 16,0 0-74-16,-79-45 9 15,34 76-37-15,-17 17-8 16,-3 18 26-16,-11 17-22 0,4 14 18 16,-3 20 3-1,2 10-24-15,-9-1 30 0,-1-1-22 16,-13-2-2-1,-14-6 14-15,7-5-18 0,0-12 2 16,34-23-2-16,17-19 4 16,39-24-5-16,13-15-3 15,0-10 0-15,0-4-3 16,0 1 10-16,0-2-7 16,0-2 2-16,0 1 9 15,0-1-3-15,0 1-8 16,0 1 0-16,0-2-5 15,0 4-7-15,0 0-23 16,0-3-16-16,0 8-51 16,0 4-28-16,0 5-141 15,0 5 54-15,0-3-146 0</inkml:trace>
  <inkml:trace contextRef="#ctx0" brushRef="#br0" timeOffset="18">14314 5816 430 0,'0'0'306'0,"0"0"-186"16,0 0-9-16,0 0 9 0,-107-147-3 15,56 116-38-15,-15 2 4 16,1 4-30-16,-18-1 7 15,-6 6-3-15,-14 9-28 16,0 5 9-16,-11 6-16 16,-3 0-10-16,4 0 13 15,17 23-25-15,-1 11 10 16,11 12-10-16,4 14 8 16,-1 14-12-16,11 15 4 15,-4 19 0-15,18 12 0 16,13 10 4-16,31-3-4 15,14-3 0-15,14-7 3 16,52-11-3-16,23-12 0 16,21-20 0-16,24-23 7 0,31-27 0 15,-3-24-7-15,30-11 14 16,8-36-12-16,3-12 37 16,-21-2-19-16,-17-2-7 15,-24 0 27-15,-24 1-23 16,-11-10 10-16,-20-11 4 15,-3-11-15-15,-32-12 16 16,-13-11-22-16,-31-2-3 16,-7-8 13-16,-38 4-12 15,-58 0-6-15,-21 14-2 16,-31 21 4-16,-10 25-7 0,3 31 3 16,-6 32-2-1,-11 3-10-15,-7 57-3 0,31 21-40 16,38 10-34-16,59-2-132 15,44-15-274-15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08:33.9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3873 6173 755 0,'0'0'185'16,"0"0"-40"-16,0 0 33 16,0 0-45-16,0 0-35 15,0 0 12-15,0-23-51 16,0 23-18-16,0 0 10 16,0 0-48-16,0 0 18 15,0 0-8-15,0 0-5 16,0 0-3-16,0 0-5 15,0 23 0-15,-14 18-3 16,-31 12 9-16,1 11-6 0,6 1 0 16,10 4 8-1,11 3-14-15,10-4 6 0,7-8 0 16,0-11-4-16,7-12 4 16,31-11 0-16,7-12 0 15,6-2-11-15,1-9 6 16,-1-3 4-16,1 0 1 15,-14 0-1-15,-14 0 7 16,-10-6-6-16,-8-11 4 16,8-7 1-16,-14-8 7 15,0-3-10-15,0-1 7 16,0 5 16-16,-34 3-19 16,-18 8 3-16,1 3-9 15,-4 11 7-15,3 3-16 16,0 3 9-16,8 0-16 0,-1 26 5 15,18 14-128-15,3 3-183 16,24-9-446-16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0:32.6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93 889 0,'0'0'145'16,"0"0"-45"-16,0 0 23 0,230-19-45 16,-89 2 35-16,24-1-35 15,-10 2-23-15,-8 2-6 16,-43 8-45-16,-15 3 16 15,-37 3-20-15,-28 0 7 16,-24 0-22-16,0 5-8 16,-45 19-165-16,-31 4-80 15,-27 8-262-15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0:32.8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55 621 0,'0'0'135'0,"0"0"-1"16,0 0 15-16,0 0-65 16,0 0 41-16,289 6-15 15,-148-23 12-15,14 0-35 16,-8 2-53-16,-33 10-1 16,-49 5-33-16,-27 0-9 15,-31 0-14-15,-7 20-260 16,0-6-310-16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0:31.61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186 302 98 0,'0'0'194'0,"0"0"-24"16,0 0-17-16,0 0-53 16,0 0 9-16,0 0 5 15,-110-79-14-15,85 64-25 16,12 4 42-16,-1-1-16 15,4 1 17-15,-4 2-18 16,14 4-52-16,0-1 18 16,0 3-26-16,0 3-14 0,0 0 12 15,0 0-30-15,24 0-8 16,21 0 0 0,6 26 0-16,15 5-6 0,-15 1 6 15,-6 4 0-15,-7 3-7 16,-1-5 16-16,-23-3-9 15,-7-5 0-15,-7-6 6 16,0-4-22-16,0-1 15 16,0-8-14-16,-7-6 6 15,-7-1-10-15,-3 0 19 16,10 0 0-16,1-11 6 16,6-9-14-16,0-3 8 15,0-8 0-15,0-10-11 0,30-4-4 16,15 2 15-16,-10 11-3 15,2 10 0-15,-13 4-4 16,-10 7 7-16,0 3 0 16,-7-1-6-16,3 9 14 15,4-3-9-15,-14 3 1 16,7 0-8-16,-7 0-3 16,7 0 11-16,-7 3 0 15,13 23-14-15,-2 8 22 16,-4 6-8-16,6 5 0 15,1 2 10-15,10-4-17 16,4-7 7-16,3-7 0 0,6-3-8 16,1-12 18-16,-3-8-10 15,-4-6 0-15,0 0 6 16,-11 0-15-16,4-15 13 16,-10-7-4-16,0-12 19 15,-14-4-11-15,0-7 4 16,0-2 4-16,-14 5-11 15,-38 6 16-15,-16 8-21 16,-5 9 1-16,-2 10-2 16,16 7 9-16,8 2-8 15,20 0 0-15,17 11-4 16,7 23-6-16,7 12-28 16,0 3-97-16,52-10-138 0,6-7-161 15</inkml:trace>
  <inkml:trace contextRef="#ctx0" brushRef="#br0" timeOffset="396">1104 296 736 0,'0'0'223'0,"0"0"-92"15,0 0 17-15,0 0-26 16,0 0-62-16,0 0-3 15,-73-30-29-15,73 53-25 0,0 8 8 16,0 3 0-16,7-2-5 16,24-4-6-1,4-6 7-15,2-4-8 0,8-8 1 16,-7-9 0-16,-11-1-3 16,4 0 16-16,-7 0-13 15,-17 0 10-15,7-14-7 16,-14-9 33-16,0-5-1 15,0-7 0-15,-31 1 19 16,-20 3-51-16,-1 2 22 16,-6 12-21-16,13 3 9 15,7 8-17-15,17 3 4 16,4 3 0-16,17 0-5 16,0 11-19-16,0 13-6 15,10-8-99-15,42-7-215 0,13-9-138 16</inkml:trace>
  <inkml:trace contextRef="#ctx0" brushRef="#br0" timeOffset="841">1461 63 508 0,'0'0'489'0,"0"0"-333"15,0 0 4-15,0 0 27 16,0 0-78-16,0 0-34 15,-45-63-5-15,45 63-66 16,0 34 2-16,0 17-6 0,0 15 7 16,0 6 2-16,0 1-9 15,0-4 0-15,14-8 6 16,10-16 8-16,4-11-14 16,3-11 0-16,-11-8 9 15,-9-12-26-15,-4-3 16 16,-7 0-19-16,0 0 16 15,0-11-20-15,0-13 24 16,0-2 0-16,0 6-6 16,-18 1-5-16,-2 1 11 15,-4 4 0-15,10 2-5 16,0 4 11-16,14 5-6 16,0 0 0-16,0 3 9 0,0 0-20 15,0 0 11 1,59 0-24-16,44-2 22 0,10-16-12 15,11 1 10-15,-21 3-32 16,-27 2-77-16,-38 12 29 16,-31 0-47-16,-7 0-10 15,-14 18-52-15,-76 13-425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08:44.6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5533 151 254 0,'0'0'897'16,"0"0"-683"-16,0 0-41 16,0 0-34-16,0 0-36 15,0 0-71-15,-28-82 10 16,28 82-42-16,0 28 0 16,0 24 1-16,0 13 15 0,0 4-16 15,21 0 0 1,-7-4 6-16,10-4-25 0,-10-3 10 15,-8-11-82-15,12-5-95 16,-5-7-235-16,8-15-303 16</inkml:trace>
  <inkml:trace contextRef="#ctx0" brushRef="#br0" timeOffset="458">6059 308 41 0,'0'0'973'16,"0"0"-821"-16,0 0 45 16,0-168-34-16,-14 145-83 15,0 12 0-15,-3 2-40 0,3 3-24 16,1 6-7-16,6 0 0 16,-17 3-9-16,10 26 0 15,-10 13 4-15,17 7-13 16,7-1 9-16,0 4 0 15,0-8-5-15,0-7 4 16,31 0-5-16,14-3-6 16,-1-6-18-16,-6 1 28 15,3 0-14-15,-3-4 16 16,-7 1-16-16,-17 3 20 0,0 2-4 16,-14-5 0-1,0-4-1-15,0-1-16 0,-21-10 10 16,-30 1 7-16,-8-12 1 15,-10 0 11-15,11 0-12 16,13-5 2-16,7-19 10 16,25-7 23-16,13-6-16 15,0-6-13-15,0-6 12 16,37 1-5-16,22-1-13 16,-1 3 0-16,11 6 8 15,-10 11-25-15,13 7-27 16,-3 13-74-16,-11 9-101 15,-6 0-166-15</inkml:trace>
  <inkml:trace contextRef="#ctx0" brushRef="#br0" timeOffset="627">6712 746 1027 0,'0'0'266'0,"0"0"-75"16,0 0-112-16,0 0-79 16,0 0-23-16,0 0-443 15</inkml:trace>
  <inkml:trace contextRef="#ctx0" brushRef="#br0" timeOffset="-1776">1503 234 819 0,'0'0'196'16,"0"0"-43"-16,0 0-29 16,0 0 3-16,0 0 6 15,0 0-81-15,21-160 16 0,-21 140-27 16,0 6-11-16,0 0 20 16,-14 2-43-16,-3 3 7 15,-11 7-6-15,4-1 6 16,-3 3-12-16,-11 0-2 15,-7 0 0-15,7 20-11 16,11 8 15-16,-4 10-4 16,17 5 0-16,14 14 3 15,0 3-8-15,0 6 5 16,45 5-4-16,6-5-9 16,8-3 3-16,-1 0 10 15,11-6-5-15,-17-3 5 0,-8-3-7 16,-16-4 7-16,-4-8 0 15,-24-5-17 1,0-5 17-16,0-6 0 0,-52 0-3 16,-23-6 3-16,-15 0 3 15,-20-2-3-15,0-7 0 16,4-1-2-16,16-7 5 16,18 0-3-16,20 0 0 15,28-7-6-15,11-14 5 16,13-7-61-16,0-9-34 15,65-11-78-15,31-4-146 16,4 17-205-16</inkml:trace>
  <inkml:trace contextRef="#ctx0" brushRef="#br0" timeOffset="-734">1895 772 617 0,'0'0'418'0,"0"0"-263"15,0 0 4-15,0 0-4 16,-24-147-69-16,10 125-23 16,14 8 6-16,-7 2-43 15,-6 10 14-15,13 2-29 0,-11 0-6 16,11 0-6-16,0 0 1 15,-7 25-2-15,7 15-5 16,-7 9 14-16,7-1-9 16,0 1 2-16,7 0 0 15,24-13-9-15,14-4 9 16,0-15-4-16,-7-8 1 16,-4-9-5-16,-3 0 8 15,7 0 0-15,-18-23 4 16,11-8-2-16,-3-9 3 15,-4-6-5-15,7 0 14 16,-24-2-8-16,6 7 11 16,-13 7-8-16,0 11-7 15,0 9 33-15,0 6-33 0,0 4 7 16,0 4-9 0,0 0 9-16,0 0-19 0,0 6 10 15,0 29 0-15,0 4-9 16,0 5 9-16,7-7 0 15,24-6-2-15,-3-5 4 16,3-9-14-16,-7-2 10 16,3-10 0-16,-13-5-13 15,10 0 19-15,-3 0-4 16,-4-20 0-16,4-8 20 0,3-4-19 16,-11 3-1-1,1 4 1-15,-7 5-3 0,-7 8 8 16,0 3-6-16,0 9 0 15,0 0 14-15,0 0-21 16,10 0 7-16,-3 0-10 16,7 12-3-16,7 11 13 15,-4 0 0-15,3 3-4 16,-2-6 9-16,2-3-8 16,4-5 3-16,-10-4-3 15,0-6-14-15,-14-2 17 16,14 0 0-16,10 0-1 15,-4-22 15-15,11-10-14 16,0-2 0-16,-10 3 6 16,10 2-18-16,-4 6 13 0,-20 12-1 15,3 8 0-15,-10 3 4 16,7 0-7-16,0 0 3 16,7 3-4-16,10 14-11 15,-3 3 15-15,-4 0 0 16,10 0-5-16,-13-5-2 15,3-8 1-15,-3-1 6 16,0-6-10-16,3 0 0 16,10 0 10-16,-9-20 0 15,2-2 1-15,4-2 14 16,-3 5-15-16,-7-1 0 16,10 8 0-16,-17 4-8 15,6 5 8-15,5 3 0 0,-11 0-5 16,13 0 8-16,-3 0-7 15,-3 8 4-15,7 7-2 16,-14-2-15-16,17 2-6 16,-11 3-60-16,11-1-33 15,11-9-157-15,-4-5-102 16</inkml:trace>
  <inkml:trace contextRef="#ctx0" brushRef="#br0" timeOffset="-476">3762 409 896 0,'0'0'159'16,"0"0"-74"-16,0 0 53 16,0 0-56-16,0 0-29 15,0 0-14-15,0 0-37 16,59-14 12-16,30 8-13 15,14-6 6-15,11-2-13 16,-18-1 6-16,-17 10-120 16,-24 5-26-16,-34 0 0 15,-15 0-44-15,-6 0-166 16</inkml:trace>
  <inkml:trace contextRef="#ctx0" brushRef="#br0" timeOffset="-313">3934 500 606 0,'0'0'178'0,"0"0"-50"16,0 0 46-16,0 0-32 16,0 0-85-16,0 0 4 15,-17 0-59-15,79 0 17 16,17 0-14-16,17 0-5 16,11 0-1-16,-4 0-1 15,-7 0-174-15,-17-2-177 16</inkml:trace>
  <inkml:trace contextRef="#ctx0" brushRef="#br1" timeOffset="40549">6692 2590 760 0,'0'0'398'0,"0"0"-254"15,0 0 29-15,0 0-6 16,0 0-79-16,0 0-22 16,27-28-7-16,-27 28-36 15,0 0 24-15,0 0-28 16,7 0-13-16,-7 0 11 15,0 11-10-15,0 26-7 16,-28 15 11-16,-30 8-4 16,-11-3 10-16,-13 0-17 15,9-14 0-15,-2-10-7 16,10-9-24-16,13-6-37 16,14-7-31-16,7 0-166 15,4 1-272-15</inkml:trace>
  <inkml:trace contextRef="#ctx0" brushRef="#br1" timeOffset="41480">7438 1790 555 0,'0'0'226'15,"0"0"-62"-15,0 0 10 16,0 0-54-16,0 0 20 16,0 0-34-16,44-46-25 15,-44 46-1-15,0-3-38 16,0-3 16-16,0-2-36 15,-13-4-16-15,-18 1 4 16,-4 2-10-16,-20 4 0 16,14 2-5-16,-14 0 5 0,21 0 0 15,3 3 0-15,10 0 10 16,-3 0-15-16,24 0 5 16,0 0 0-16,-7 0-10 15,7 0 10-15,-7 0 0 16,0 21-2-16,-3 6 17 15,10 14-8-15,0 10-1 16,0 12 2-16,0 11 36 16,17 6-37-16,-3 9 20 15,0-3 6-15,10-6-26 16,-4-3 23-16,5-6-21 16,-5 1-8-16,-3-4 11 15,-3-1-5-15,0-13-7 0,-7-3 0 16,3-17 13-16,-10-6-14 15,0-7 1-15,7-9 0 16,-7-10-5-16,0-2 10 16,7 0-5-16,-7 0 0 15,14 0 10-15,-14 0-11 16,13 0 1-16,25 0 0 16,7 0 1-16,13-6 4 15,-3-2-5-15,-20 0 0 16,-4 2-22-16,-18 3-26 15,5 3-34-15,-5 0-41 16,8 0-130-16,10 0-216 0</inkml:trace>
  <inkml:trace contextRef="#ctx0" brushRef="#br1" timeOffset="42127">7867 2293 632 0,'0'0'224'0,"0"0"-90"15,0 0 19-15,0 0-40 16,0 0-43-16,0 0-33 16,0 0-37-16,45-83 53 15,-21 63 2-15,-10-3-3 16,0 0 16-16,-4 3-34 16,-3 3 3-16,-7 6 5 15,0 2-25-15,0 4 21 16,0 5-22-16,0 0-10 15,0 0-6-15,0 0 0 16,0 14-11-16,0 29 2 0,-7 13 8 16,-3 11-2-16,10-4 3 15,0-4 0 1,0-4-4-16,0-7 7 0,0-13-3 16,10-10 0-16,4-10 3 15,-7-8-5-15,-7-3 2 16,0-4 0-16,0 0-3 15,0 0 4-15,0 0-1 16,0 0 0-16,-31 0 5 16,-4 0-5-16,-2 0 0 15,12 0 2-15,5 0-11 16,6 0 10-16,4-4-1 16,10-1 0-16,0 3-6 15,0-4-1-15,0-3-6 0,44-2-14 16,25-2 26-16,21 0-15 15,-1 1 12-15,-3 1 2 16,-3 0-65-16,-18 5-51 16,-20 6-122-16,-35 0-127 15</inkml:trace>
  <inkml:trace contextRef="#ctx0" brushRef="#br1" timeOffset="42566">8483 2313 758 0,'0'0'259'0,"0"0"-82"0,0 0 12 16,0 0-52-16,0 0-55 16,0 0-10-16,-7-69-50 15,7 69-8-15,-7 0 7 16,7 0-20-16,0 0-2 15,0 0-2-15,-7 26-11 16,7 11 13-16,0 3 1 16,0 1-1-16,28-5-13 15,17-8-18-15,6-10 25 16,-6-8 0-16,-7-9-1 0,-1-1 8 16,-16 0 0-16,3-5 1 15,-10-16 20-15,-7-1 3 16,-7-9 25-16,0-7-1 15,0 1-41-15,0-6 20 16,-21 3-27-16,-24 6 4 16,-13 3-9-16,-4 11 4 15,4 8 1-15,6 9-2 16,7 3-5-16,8 0-5 16,16 6-94-16,7 28-74 15,14 6-113-15,0 6-205 16</inkml:trace>
  <inkml:trace contextRef="#ctx0" brushRef="#br1" timeOffset="42887">9157 2493 915 0,'0'0'204'0,"0"0"-10"0,0 0-9 16,0 0-55-16,0 0-85 15,0 0-5-15,17-6-24 16,-17 6-5-16,-7 20-17 15,-31 11 6-15,-13 16 0 16,-1 1-2-16,-10 3 2 16,4-2-94-16,-1 0-160 15,15-9-294-15</inkml:trace>
  <inkml:trace contextRef="#ctx0" brushRef="#br1" timeOffset="44429">9996 2236 154 0,'0'0'685'0,"0"0"-496"0,0 0-25 15,0 0 2-15,0 0-45 16,0 0-17-16,-59-66-38 16,59 63-18-16,0 1 10 15,0 2-48-15,0 0 3 16,0 0-13-16,14 0-4 15,17 0 4-15,7 0 0 16,3 10 5-16,-10 5-10 16,-7 8 5-16,-10 0 0 15,-14 5-9-15,0 13 17 16,-7-2-8-16,-45 7 0 16,-9-3 4-16,2-9-2 15,21-8-2-15,11-9 0 0,3-9-2 16,17 2 10-16,0-8-8 15,7 1 0-15,0-3 3 16,0 0-15-16,0 0 12 16,0 0 0-16,0 0 0 15,38 0-14-15,7 0 13 16,13 0-12-16,-6 0-78 16,-1 5-86-16,-13 10-161 15,0 1-369-15</inkml:trace>
  <inkml:trace contextRef="#ctx0" brushRef="#br1" timeOffset="44668">10484 2490 836 0,'0'0'268'0,"0"0"-84"0,0 0-33 15,0 0-25-15,0 0-91 16,0 0 8-16,-51-29-24 15,23 55-15-15,-3 10 3 16,-7 10-7-16,11 7 0 16,-4-2 0-16,-7 2 8 15,17-9-16-15,-10-10-9 16,11-5-156-16,9-9-133 16,5-8-176-16</inkml:trace>
  <inkml:trace contextRef="#ctx0" brushRef="#br1" timeOffset="45089">10849 2118 972 0,'0'0'211'0,"0"0"-9"16,0 0-28-16,0 0-86 15,0 0-36-15,0 0-52 0,0-40 0 16,0 58-3 0,0 16 6-16,-21 9-3 0,-3 2 0 15,3 4 6-15,-3 5-10 16,10 6 4-16,8 4 0 16,6-7 0-16,0-8 8 15,6-15-8-15,32-14 0 16,-3-12-14-16,9-8 5 15,1 0 9-15,0 0 0 16,-14-8 7-16,-4-10 3 16,-17 0 0-16,-3 2 24 15,-7-4-5-15,0 3 15 16,0-6-38-16,-31 6-3 0,-6 2-3 16,-15 6 0-1,7 9-6-15,1 0-12 0,9 0-82 16,4 7-40-16,18-1-210 15,13-6-265-15</inkml:trace>
  <inkml:trace contextRef="#ctx0" brushRef="#br1" timeOffset="45719">11106 1749 877 0,'0'0'171'0,"0"0"-41"0,0 0 12 16,0 0-44-16,0 0-59 16,0 0 3-16,-20-34-7 15,20 34-27-15,0 0 20 16,0 0-23-16,0-2 16 15,14-2 12-15,10 2-22 16,-4-3 33-16,11 1-6 16,-10 1-30-16,3-2 27 15,3 2-19-15,-9-3-1 16,2 0 20-16,4 3-33 16,-17 1 22-16,0 2-11 0,-7 0-12 15,0 0 24-15,0 0-25 16,0 0 2-16,0 0-1 15,0 0 4-15,14 20-5 16,-7 8 0-16,10 12 4 16,-10 6-2-16,0 3-2 15,0 11 0-15,-1 3 3 16,12 5 9-16,-5 6-12 16,1-2 0-16,17 2 3 15,-10-5-10-15,3 0 7 16,3-1 0-16,-3-5-3 15,7-6 12-15,-3-3-9 16,-4-8 0-16,-10-9 5 16,-1-8-8-16,-6-9 3 0,-7-3 0 15,0-8-8-15,0-1 16 16,0 1-8-16,-20 0 0 16,-32-1 4-16,-24-5-3 15,4-3-1-15,-3 0-51 16,9 0-25-16,15 0-93 15,27-29-118-15,24-14-164 16</inkml:trace>
  <inkml:trace contextRef="#ctx0" brushRef="#br1" timeOffset="49874">11952 1226 618 0,'0'0'226'15,"0"0"-36"-15,0 0-25 16,0 0-42-16,0 0-50 15,0 0-7-15,14-6-33 0,24 6-10 16,-7 0 46-16,20 0-31 16,-13 4 6-16,7 7-12 15,0 3-27-15,6 4 30 16,1 1-35-16,-8-2 4 16,1 1 12-16,-17 2-7 15,-11-6-9-15,3 3 0 16,-13 1 11-16,0-5-9 15,4 5-2-15,-11 2 0 16,0 6 5-16,0 2 7 16,0 9-12-16,0 6 0 15,0 0 13-15,0 0-6 16,0 3-7-16,0-4 3 16,0 10-7-16,0 0 11 0,0 5-7 15,0 5 0-15,0 7 10 16,6 2-8-16,8 10-2 15,0-1 0-15,-7 0 21 16,10 0-18-16,-10 5 5 16,0 2-1-16,-7 1 1 15,0-2 6-15,0-6-9 16,7-9-5-16,-1-5 10 16,5 3 0-16,-4-4-10 15,6 4 1-15,-6-6 13 16,7 0-16-16,-4 0 2 15,-3-6 0-15,0-9-3 16,-7-10 9-16,7-13-6 0,0-10 0 16,-7-7 9-1,0-2-12-15,0-3 3 0,0-3 0 16,0 3-9-16,0-3 18 16,0 0-9-16,0 0 0 15,0 0 11-15,0 2-16 16,-38 10 5-16,-27 0 0 15,-25 2-2-15,-20 1 2 16,0-4-34-16,-3 3-50 16,17-5-157-16,6-9-297 15</inkml:trace>
  <inkml:trace contextRef="#ctx0" brushRef="#br1" timeOffset="115886">3539 3963 197 0,'0'0'341'0,"0"0"-269"15,0 0 24-15,0 0 31 16,0 0-36-16,0 0 29 15,31-89-43-15,-31 86-7 16,0 0 25-16,0 3-40 16,0 0 17-16,0 0-3 0,0 0-67 15,0 0 17 1,13 12-19-16,4 22 0 0,-3 15 35 16,-7 11-33-16,0 14 25 15,-7 3-8 1,0 6-8-16,0-6 4 0,-7-11-15 15,7-15 0-15,0-11-4 16,0-17 9-16,0-8-5 16,0-13 0-16,0-2 12 15,0 0-5-15,0 0 3 16,0-17-6-16,-14-17 12 16,-10-3-10-16,4 8-6 15,-4 3 0-15,3 12 15 16,-3 5-15-16,17 7 0 0,7 2 0 15,0 0-10-15,0 0 4 16,0 25 6-16,0 7-10 16,0 2 16-16,31-8-15 15,0-6 9 1,3-3-3-16,4-11-14 0,0-6 13 16,0 0 4-16,6 0 0 15,-9-12 14-15,3-14-8 16,-14-2-6-16,-17 3 0 15,-1 1 3-15,-6 12 1 16,0 4-4-16,0 8 0 16,0 0-106-16,-37 3-170 15,-15 29-33-15,-13 5-519 0</inkml:trace>
  <inkml:trace contextRef="#ctx0" brushRef="#br1" timeOffset="35639">4481 2339 940 0,'0'0'178'0,"0"0"-11"15,0 0 38-15,0 0-102 16,0 0-50-16,0 0-13 16,7-12-28-16,-7 12 12 15,-14 17-24-15,-31 17 1 16,-13 12 7-16,-1-3-8 15,8 0 0-15,6-2 0 16,14-7-36-16,17-3-75 16,7-8-132-16,7-20-71 15,14-3-107-15</inkml:trace>
  <inkml:trace contextRef="#ctx0" brushRef="#br1" timeOffset="36096">4831 2179 919 0,'0'0'169'0,"0"0"14"15,0 0-34-15,0 0-32 16,0 0-39-16,0 0-31 16,-17-121 6-16,3 118-28 15,1 3-23-15,-4 0 4 16,10 0-6-16,-7 0 0 15,7 18-3-15,-3 11-3 0,10 4 4 16,0 2 2 0,0 5 0-16,0-3-8 0,31-3 6 15,6-2 1-15,8-1-2 16,0-5-30-16,0 0 25 16,-18-9 0-16,4 0 3 15,-24-2-4-15,0-5 4 16,-7 2 3-16,0-3-2 15,0 2-1-15,-28-2 5 16,-10-7 0-16,7-2 5 16,-6 0 5-16,9 0-7 15,4-17 6-15,17-9 9 16,-7 1-12-16,14-3 7 16,0-1-13-16,0 0 3 15,7-5-9-15,38-3 6 0,7 2-27 16,6 1-18-16,4 5-87 15,-4 4-71-15,-13 5-122 16</inkml:trace>
  <inkml:trace contextRef="#ctx0" brushRef="#br1" timeOffset="36612">5230 1838 861 0,'0'0'229'0,"0"0"-19"16,0 0-40-16,0 0-54 15,0 0-61-15,0 0 6 16,-89-134-8-16,89 128-32 16,0 0 13-16,31-2-32 15,3 2-2-15,21-2 3 16,-3 4 7-16,-8 4-7 15,8 0-3-15,-24 0 2 16,2 0-3-16,-16 0 1 16,-14 0 0-16,7 0 0 15,3 6 8-15,-10 14-8 16,0 12 6-16,7 11-5 16,-7 6 28-16,0 8-23 15,0 2 12-15,0 4-5 16,0 3-6-16,0-3 3 0,0 3-10 15,0-4 4-15,0 1-11 16,21 0 7-16,3-5 0 16,-3-7 3-16,3-5 4 15,-11-6-7-15,1-6 0 16,-7-5 7-16,-7-9-15 16,0-8 8-16,0-7 0 15,0-2 0-15,0-1 13 16,-34-2-13-16,-28 4 0 15,-17-4-7-15,-11 0-20 0,-6 8-101 16,0 6-244 0,-7 9-942-16</inkml:trace>
  <inkml:trace contextRef="#ctx0" brushRef="#br1" timeOffset="34836">2755 2084 558 0,'0'0'284'15,"0"0"-130"-15,0 0-23 16,0 0 34-16,0 0-42 0,0 0-40 16,0 0 0-16,-31 0-50 15,31 0 1-15,0 0 10 16,0 0-32-16,0 0 26 16,0 0-22-16,7-2-14 15,3-2 22-15,-3-1-20 16,0-7 0-16,6-8 12 15,5 0-14-15,-5 0 15 16,-6 3-17-16,0 5 0 16,-7 4 17-16,7 2-14 15,-7 4 3-15,0-2-6 16,0 4 16-16,0 0-20 16,0 0 4-16,0 0 0 15,0 0-13-15,0 9 3 0,0 29 10 16,0 10-9-16,7 7 18 15,10-2-12-15,-3-4 3 16,0-6 0-16,10-6-5 16,-4-2 8-16,-3-10-3 15,-3-5 0-15,-14-8 11 16,7-4-14-16,-7-4 3 16,0-4 0-16,0 0-12 15,0 0 17-15,0 0-5 16,0 0 0-16,0 0 13 15,-14 0-10-15,7 0-3 16,-3 0 0-16,10 0-2 0,0 0 2 16,0 0 0-1,0 0-1-15,0 0-10 0,0 0 7 16,0 0-10-16,24 0-21 16,14 0 21-16,14-4-43 15,-8-4-36-15,1 2-76 16,-11 3-78-16,-3 0-45 15,14 3-223-15</inkml:trace>
  <inkml:trace contextRef="#ctx0" brushRef="#br1" timeOffset="35266">3583 2193 443 0,'0'0'296'0,"0"0"-117"0,0 0-17 15,0 0-51-15,0 0 17 16,0 0-39-16,-58-75-11 16,44 69-8-16,-3 3-44 15,10 1 14-15,-7 2-25 16,-6 0-14-16,-4 0 3 16,3 17-4-16,4 12 0 15,3 8-1-15,7 0 4 16,7 0-6-16,0-2 3 15,0-7 0-15,38-5-9 0,7-6-2 16,-4-8 9 0,21-9-1-16,-4 0 5 0,1 0-2 15,-8-21 0-15,-6-4 1 16,-7-4 14-16,-24-2-12 16,10-3 26-16,-24-1 14 15,0 1-19-15,0 6 26 16,-45-2-40-16,-7 12-7 15,-6 5 1-15,3 5-4 16,20 8 0-16,-9 0-2 16,27 0-69-16,3 21-54 15,14-3-142-15,0-6-182 16</inkml:trace>
  <inkml:trace contextRef="#ctx0" brushRef="#br1" timeOffset="37469">2332 1850 825 0,'0'0'168'15,"0"0"3"-15,0 0 13 16,0 0-41-16,0 0-49 16,0 0-24-16,0 0-45 15,-21-33 22-15,-17 33-47 16,-13 0 1-16,13 0-3 16,7 7 15-16,10-4-13 0,14 0 0 15,7-3 5 1,0 0-12-16,0 2 7 0,0-2 0 15,0 3-6-15,0 7 10 16,-6 3-4-16,-12 13 0 16,11 8-1-16,7 4-7 15,0 7 8-15,7 7 0 16,24 11 19 0,14 0-14-16,-7 5 15 0,-11 0 0 15,4 7-18-15,-17 5 25 16,-7 1-16-16,-7-7-4 15,0-11 17-15,7-18-20 0,3-17 9 16,-10-13-13-16,14-9 6 16,-7-6-3-16,0 0-3 15,17 0 0-15,10 0 27 16,28-9-21-16,10-13 23 16,4-13-27-16,-4 1 12 15,-3 2-28-15,-11 4-29 16,1 7-62-16,-1 7-74 15,11 0-241-15,3-3-678 16</inkml:trace>
  <inkml:trace contextRef="#ctx0" brushRef="#br1" timeOffset="38243">2844 2359 685 0,'0'0'145'16,"0"0"-95"-16,0 0 24 16,0 0 7-16,0 0-52 0,0 0-4 15,0 0 33-15,0 0-8 16,0 0 32-16,0 0-11 15,-17 0-13-15,-11 0-17 16,-23 0-27-16,6 0-11 16,0 0 13-16,8 5-10 15,16-2 2-15,4 3-8 16,10-6 3-16,7 0-8 16,0 0 5-16,0 0-1 15,0 0-6-15,0 0-1 16,24 0 8-16,10 0 3 15,21 0 3-15,4 0 9 16,-1 0-12-16,1 0-2 16,-1 0 29-16,-13-3-29 0,-7 0 16 15,-21 3-4-15,-3 0-8 16,-8 0 4-16,-6 0-9 16,0 0 0-16,0 0-2 15,0 0 12-15,0 0-10 16,0 0 0-16,0 0-10 15,-20 0-9-15,-11 0-151 16,-14 0-150-16,-6 0-350 16</inkml:trace>
  <inkml:trace contextRef="#ctx0" brushRef="#br1" timeOffset="47999">1923 1652 320 0,'0'0'242'15,"0"0"-103"-15,0 0-16 16,0 0-16-16,0 0 13 16,0 0-44-16,30-40 12 15,-30 35 24-15,0-4-54 16,0 0 1-16,0 1 6 15,0 0-35-15,-13 2 16 16,-11-3-36-16,-11 6-6 16,-20 3-7-16,-10 0 3 0,-18 0 0 15,-6 6-2 1,10 11 9-16,10-2-16 0,18-7 9 16,30-2 0-16,14-4-6 15,7-2 0-15,0 6 6 16,0 10-3-16,-10 9 3 15,10 11-9-15,0 10 9 16,0 3 0-16,0 5 13 16,0 6-9-16,10 5 16 15,4 10 1-15,-7 8-6 16,0 6 28-16,10 8-26 16,-10 6 2-16,0 7 24 15,-1 9-40-15,-6-2 20 16,0-14-16-16,0-11 4 15,0-21-9-15,7-9-2 16,-7-13 0-16,0-12 0 0,0-8 4 16,0-12-4-16,0-8 0 15,0-3 7-15,0-6-11 16,7 0 4-16,-7 0 0 16,10 0 20-16,-10 0-16 15,14 0 8-15,24 0-12 16,20 0 6-16,39 0 2 15,37-21-8-15,7-5 2 16,14 1-7-16,-8 8-30 16,-43 17-91-16,-29 0-279 15</inkml:trace>
  <inkml:trace contextRef="#ctx0" brushRef="#br1" timeOffset="115226">2916 3207 200 0,'0'0'540'0,"0"0"-392"16,0 0 33-16,0 0-76 15,0 0-7-15,0 0 9 16,-44-68-63-16,44 68-2 15,0 0-21-15,0 0-9 16,0 6 6-16,0 22-9 16,0 10-8-16,24 1 36 15,-18 2-29-15,8-1-1 16,3-3-7-16,-3-3 20 16,0 0-22-16,17-2 2 15,7-7 0-15,6-2-5 16,22-5 15-16,30-16-10 15,45-2 0-15,38 0 19 0,27-20-20 16,18-8 1-16,-11-1 0 16,-34 2-6-16,-32 3 11 15,-26 6-5-15,-35 4 0 16,-18 3 19-16,-16 2-19 16,-31 4 0-16,-4-1 0 15,-10 0 31-15,0-8-26 16,-7-3 31-16,0-3-17 15,0-6-5-15,0 3 9 16,0 3-20-16,0 0-1 16,0 0 27-16,0-3-18 15,-14 0-7-15,7 0-4 0,-3 0 16 16,-4 3-18-16,7 6 2 16,0 3 0-16,7 6-7 15,-14 5 7-15,-3 0-8 16,-3 10-20-16,-18 37-103 15,-14 10-43-15,1 17-188 16,-18 12-438-16</inkml:trace>
  <inkml:trace contextRef="#ctx0" brushRef="#br1" timeOffset="117729">6186 5592 1044 0,'0'0'169'16,"0"0"-20"-16,0 0-8 16,0 0-69-16,0 0-32 15,0 0-40-15,-282 63 0 16,155 12-14-16,-4 8 3 15,18-4-98-15,23-10-203 16,39-12-365-16</inkml:trace>
  <inkml:trace contextRef="#ctx0" brushRef="#br1" timeOffset="118507">8906 3765 800 0,'0'0'152'0,"0"0"21"16,0 0-45-16,0-168 34 16,-14 145-18-16,0 11-76 15,4 12-12-15,3 0-6 0,7 6-38 16,-7 39-7-16,0 28-5 16,-6 12 1-16,13 12 5 15,0 3-4-15,0 6-2 16,0 2 0-16,13 4 20 15,-6-10-20-15,0-7 0 16,10-20 0-16,-10-25-8 16,-7-21 8-16,7-14 0 15,-7-12-4-15,0-3 18 16,0 0-14-16,0-21 0 16,0-15 8-16,-31-4-15 15,4 3 8-15,-11-1-1 16,7 10 0-16,3 8 12 15,4 9-12-15,17 7 0 16,7 4-1-16,0 0-18 0,0 15 9 16,0 13 10-16,0 4-1 15,0-6 10-15,31-3-12 16,14-7 3-16,7-4 0 16,20-4-23-16,-3-8 27 15,3 0-4-15,3 0 0 16,-16-20 15-16,-7 0-22 15,-32 3 7-15,-3 3-26 16,-17 6 17-16,0 8-105 16,-51 0-153-16,-11 0-90 0,3 8-429 15</inkml:trace>
  <inkml:trace contextRef="#ctx0" brushRef="#br1" timeOffset="117124">3133 5018 802 0,'0'0'149'0,"0"0"-24"0,0 0-1 16,-96-146-2-16,82 128-6 16,3 16-53-16,5-1-19 15,6 3 7-15,0 0-50 16,0 3-1-16,0 37 0 16,0 17 2-16,0 12-1 15,0 2-1-15,0 3 0 16,0-4-3-16,0-5 5 15,0-8-2-15,0-9 0 16,37-11 9-16,-6-8-19 16,21-15 10-16,-18-8 0 0,11-6-15 15,-7 0 15-15,-7 0 0 16,-11-8 2-16,5-15 12 16,-12-6-4-16,-13-2-7 15,0 0 1-15,0 2 40 16,0 3-27-16,0 12 11 15,0 8 6-15,0 3-25 16,0 3 10-16,0 0-19 16,0 0-1-16,0 9-16 15,0 19 15-15,-7 7 2 16,7 2 0-16,0 3 7 16,0 0-18-16,14-3 11 0,24-6-28 15,-7-11 25 1,14-6-27-16,-11-10 23 0,11-4 3 15,-1 0 3-15,-6-18-4 16,7-10 5-16,-14-1 0 16,-17-2 3-16,-14 8 11 15,0 0-14-15,0 3 11 16,0 6 0-16,0 5 10 16,0 6-21-16,0 3 5 15,0 0-10-15,0 0 5 16,0 0-6-16,0 23 4 15,0 8 3-15,0 2-5 16,20-5 4-16,11-2 0 16,7-4-16-16,-10-5 16 15,-11-5 0-15,-10 0 0 0,-1-7-3 16,-6 0-9-16,0 1 10 16,-13 3-13-16,-32 2 4 15,7-2-22-15,14-4-14 16,17-2 32-16,7-3-19 15,0 0 32-15,0 0-15 16,24 0-19-16,21-21 31 16,13-17 10-16,18-8 4 15,-11-6-1-15,-6-2 0 16,-14-2 14-16,-8-5 8 16,-16-3-16-16,-11 2 37 15,-10 2-35-15,0 6 17 0,0 14 24 16,-10 13-52-16,-4 17 33 15,7 10-26 1,7 0-7-16,-13 0-9 0,2 33 4 16,-9 22 0-16,6 14-4 15,14 5 15-15,0-3-16 16,7-10 5-16,31-10-11 16,13-14 3-16,8-11-21 15,6-18-11-15,11-8-5 16,-18 0-52-16,-13 0-54 15,-14-14-56-15,-31-3-16 16,0 0 67-16,-7-3-54 16,-31-3 0-16,-14 0 183 0,-9-3 27 15,9 6 152-15,7 1-1 16,18 4-36-16,3 6-2 16,17 4-20-16,7-1 0 15,0 3-8-15,7-8-66 16,68-9-6-16,22-6-5 15,-1 0 0-15,-24 6-12 16,-27 12 4-16,-35 5-78 16,-10 3-201-16,0 0-445 15</inkml:trace>
  <inkml:trace contextRef="#ctx0" brushRef="#br1" timeOffset="117489">3325 5102 740 0,'0'0'142'0,"0"0"-93"16,0 0-7-16,0 0-23 15,0 0-8-15,0 0-4 16,-6 44-1-16,6-32 0 15,0-4 10-15,20-2-13 16,4 0 37-16,4-6-6 0,10 0-33 16,-8 0 29-1,5 0 2-15,-18-12-6 0,-3-8 51 16,-14-3-17-16,0 0 14 16,0-2-9-16,0 5-48 15,-31 2 20-15,3 10-37 16,-3 8 3-16,18 0-19 15,6 14-7-15,7 27-53 16,0 9-116-16,58-1-192 16</inkml:trace>
  <inkml:trace contextRef="#ctx0" brushRef="#br1" timeOffset="119697">8105 5383 602 0,'0'0'186'15,"0"0"-28"-15,0 0-32 16,-35-174 32-16,25 134-34 16,3 11-24-16,0 12 14 15,-6 9-79-15,13 5 39 16,-7 3-38-16,7 0-35 15,0 0 12-15,0 3-13 16,0 30 0-16,0 20-10 0,0 15 22 16,0 11-8-1,7 8-4-15,13-1 0 16,11-9-9-16,7-14 9 0,-4-20 0 16,11-21-4-16,-7-13 12 15,7-9-14-15,6 0 6 16,1 0 0-16,-1-24 3 15,1-6-1-15,-14-4-2 16,-1 5 0-16,-6 3 19 16,-17 3-19-16,-14 9 0 15,0 3 8-15,0 2 11 16,0 6-16-16,0 0 4 16,0 3 1-16,0 0 3 15,0 0-18-15,0 0 7 16,0 9-5-16,0 22-11 15,0 6 16-15,7 0 0 0,17-5-6 16,-3-3 9-16,-1-9-8 16,11-7 5-16,14-6-2 15,0-7-14-15,13 0 16 16,1-24 0-16,3-7 1 16,-11-5 17-16,-23 1-18 15,-4-3 0-15,-17 4 4 16,-1 0-6-16,-6 3 3 15,0 8-1-15,0 9 0 16,0 5 14-16,0 6-14 16,0 3 0-16,0 0-3 15,0 0-13-15,0 6 5 16,0 21 11-16,0 9-12 0,0 1 21 16,0-3-20-16,7 0 11 15,17 3-23-15,4-5 19 16,3-6-25-16,0-3 21 15,-17-12 0-15,-8-2-12 16,-6-3 18-16,0-4-20 16,0-2-26-16,-6 0 32 15,-15 0-17-15,-10 0-2 16,24 0 35-16,0 0-9 16,7 0 9-16,0 0 0 15,0-6-29-15,14-8 28 16,38-12-19-16,13-8 20 0,4-6-1 15,13-2 21-15,-3-4-20 16,-3-3 3-16,-11-2 0 16,-13 1 41-16,-21-1-12 15,-18 6 11-15,-13-2 33 16,0 2-46-16,-20 2 37 16,-18 3-50-16,0 6-12 15,11 11 15-15,9 12-19 16,5 5-1-16,13 6 0 15,0 0 6-15,0 27-9 16,-7 29 3-16,7 15 0 16,0 3-10-16,0-5 10 15,0-3 0-15,27-13-5 0,28-9 3 16,-3-12-2-16,0-9-11 16,-1-9-51-16,1-8-24 15,-14-6-106-15,-11 0-77 16,-10 0-158-16</inkml:trace>
  <inkml:trace contextRef="#ctx0" brushRef="#br1" timeOffset="119861">9618 5465 442 0,'0'0'315'0,"0"0"-208"16,0 0 27-16,0 0 23 15,0 0-121-15,0 0-28 0,288-73 10 16,-160 50-6-16,-25 6-10 15,-28 6-2-15,-47 8-24 16,-28 3-278-16</inkml:trace>
  <inkml:trace contextRef="#ctx0" brushRef="#br1" timeOffset="120283">8586 5255 814 0,'0'0'195'0,"0"0"-92"16,0 0 19-16,0 0-18 15,0 0-57-15,0 0 13 16,-51-92-45-16,44 92-5 16,0 0-10-16,7 26 1 15,0 8-1-15,0 3 0 16,14 1 1-16,30-10-10 16,1-11 9-16,-14-5 0 0,7-12 7 15,-18 0 8-15,4 0-1 16,-3-29 21-1,-14-5 4-15,-7-7 47 0,0 7-46 16,0 6-10-16,-21 5-11 16,-10 15-6-16,0 8-26 15,-3 0 5-15,-11 43-154 16,1 7-150-16,13-1-595 16</inkml:trace>
  <inkml:trace contextRef="#ctx0" brushRef="#br2" timeOffset="124443">7482 1017 462 0,'0'0'177'16,"0"0"-44"-16,0 0 24 15,0 0-51-15,0 0-52 0,0 0 34 16,0 0-68-16,-213-34-7 16,117 32 36-16,0-4-25 15,-18-1 20-15,11 5-25 16,-31 2-14-16,3 0 12 15,-34 0-17-15,-14 9 0 16,-3 12 0-16,-21-3 12 16,-3 3-12-16,0-4 0 15,-4-5 4-15,4-1-13 16,6-6 9-16,-3 0 0 16,4 3-4-16,-7-1 16 15,-1 4-12-15,-9 5 0 16,9 4 3-16,15-3-6 0,6 0 3 15,7-9 0 1,25-2-7-16,6-6 20 0,14 0-13 16,13 0 0-16,5 0 6 15,-5 0-22-15,-3 0 16 16,-3 0 0-16,-7 6-4 16,10 8 13-16,4 3-9 15,3 0 0-15,10 1 8 16,4-2-20-16,7-1 12 15,-7-4 0-15,0-5-4 16,-7-3 19-16,-4 0-15 16,11-3 0-16,0 0 4 15,14 0-15-15,23 0 11 0,22 0 0 16,6 0-4-16,24 0 16 16,-10 0-12-16,3 0 0 15,11 0 1-15,-11 0-12 16,14 0 11-16,1 0 0 15,-1 0-2-15,7 3 11 16,0 8-21-16,0 15 12 16,0 14-7-16,0 15-6 15,0 9 15-15,0 11-2 16,0 5 7-16,0 9 13 16,0 8-20-16,0 8 0 15,-11 7 13-15,4 9-5 16,-13 7-5-16,-4 12 5 15,3 12 24-15,-3 5-27 0,3-3 22 16,8-5-21-16,2-3 9 16,-2-6-4-16,6 0-11 15,-7-12 0-15,4-13 2 16,10-3 20-16,0-12-19 16,0-3-3-16,0-3 1 15,24-11-1-15,7-9 1 16,3-12-1-16,11-6 4 15,-1-11 14-15,-6-2-15 16,7 1-3-16,-14-8 0 0,3 5-4 16,-10 1 4-1,4 4 0-15,-11 6-2 0,-3 5 18 16,6 3-18-16,5 3 2 16,5 0 0-16,-2 3-6 15,10-4 6-15,7 4 0 16,-8 2-1-16,22 7 16 15,6 2-15-15,18 0 0 16,6 4 1-16,14-8-7 16,-7 1 7-16,8-8-1 15,-1-11 0-15,-4-9 16 16,11-9-15-16,7-9-1 16,11-7 0-16,13-7-1 15,13-6 1-15,46 1 0 16,23-4 1-16,28 1 20 0,24 0-25 15,7-3 4 1,0-3 0-16,7 0-11 0,7 0 11 16,-14-3 0-16,7-14-1 15,-1 2 15-15,11 1-14 16,4 3 0-16,17 2 5 16,-4-2-12-16,11-1 7 15,-7-4 0-15,-18-5-6 16,-3 1 15-16,-20-6-9 15,-11 1 0-15,-10 2 4 16,-11 0-10-16,-2 6 6 16,-1 5 0-16,-7 4-3 0,-7 8 18 15,-17 0-15-15,-34 0 0 16,-24 0 2-16,-21 0-18 16,0 0 16-16,14-8 0 15,14-10-5-15,23-4 19 16,25-1-14-16,-4 2 0 15,1 4 2-15,-22 3-13 16,-20 5 11-16,-24-2 0 16,-24 2-5-16,-14-5 21 15,-6-3-16-15,-8 0 0 16,14-6 7-16,11-3-15 16,20 0 8-16,-4 1 0 15,5 5-4-15,-15 2 17 0,-17 7-13 16,-31 5 0-1,-27 4 1-15,0-1-16 0,-28 3 15 16,-10-4 0-16,-7 4-1 16,0-2 24-16,7-9-18 15,6-9 7-15,1-6-4 16,10-5-1-16,-3-1-7 16,3-5 0-16,-4-3-1 15,11-7 19-15,-10-1-18 16,3-3 0-16,-10-9 3 15,3-3-2-15,-3-11-1 16,-7-3 0-16,0-6 7 16,-1-6 14-16,1-3-21 15,4-5 0-15,-4 0 11 0,-7-6-12 16,0 3 1-16,0-7 0 16,0 5 2-16,-31-6 26 15,3-7-28-15,-3-2 0 16,-7-3 7-16,18-6-6 15,-4 0-1-15,10-6 0 16,14-4-3-16,0-10 24 16,0 0-21-16,0 15 0 15,-7 10 4-15,-10 24-14 16,3 6 10-16,-7 5 0 16,11 0 4-16,-4 3 14 15,14-5-18-15,0 2 0 16,0 0 6-16,0 6-14 0,0 12 8 15,0 7 0 1,-20 10-9-16,-11 5 32 0,-7 3-23 16,4 9 0-16,-21-1 4 15,20 5-9-15,4 4 5 16,11 0 0-16,9 0 3 16,4 3 16-16,1-2-19 15,-1 1 0-15,0 4 8 16,-10 0-25-16,3 3 17 15,-7 1 0-15,-10-2-5 16,-7 1 19-16,4 0-14 16,-28 2 0-16,-17 1 7 15,-3 3-27-15,-22 2 20 16,-23 9 0-16,-34 0-11 0,-42 0 26 16,-35 0-15-16,-19 0 0 15,-5 0 4-15,18 0-15 16,0-9 11-16,0-11 0 15,-14 0-4-15,-31 4-2 16,-17-2 0-16,-20 10 6 16,-22 8-17-16,-30 0-7 15,-38 8 12-15,-34 18-24 16,13 2 35-16,59-5-56 16,79-11 32-16,85-6-37 15,66-6-72-15,59 0-68 16,31 0-159-16</inkml:trace>
  <inkml:trace contextRef="#ctx0" brushRef="#br2" timeOffset="125888">13458 2262 583 0,'0'0'112'0,"0"0"-29"0,0 0-66 16,0 0 22-16,0 0-27 15,0 0 3-15,0 0-7 16,72-12 0-16,-72 12 24 16,0 0 67-16,0 0-41 15,0 0-5-15,0 0-10 16,0 0-36-16,-6 0 35 15,-1 0-15-15,0 0-10 16,7 0 37-16,0-3-36 16,0 3 20-16,0 0 5 15,0-3-38-15,0 3 29 16,0 0-34-16,14-2 5 16,23-2 8-16,22-1-1 0,10-4-11 15,3 3 7-15,10-2 6 16,8-1-6-16,-11 7-8 15,-10-4 0-15,-11 3-4 16,-13 1 10-16,-14-2-6 16,-18 0 0-16,-6 4 19 15,-7-1-17-15,0-5 1 16,0-2 4-16,-27-7 12 16,-18 0-14-16,-17 1-5 15,4 2 0-15,6 5 9 16,14-4-10-16,11 4 1 15,10 1 0-15,10 4-7 16,0 2 7-16,7 0 0 0,0 0 0 16,0 0-1-16,0 0-11 15,7 0 5-15,38 6 7 16,6 14-14-16,18 2 21 16,-4 4-7-16,1 3 0 15,-5-2 8-15,-2 3-12 16,-14 1 4-16,-8-5 0 15,-9 2-8-15,-28-2 9 16,0 5-1-16,-45 1 0 16,-34-1-50-16,-10 1-74 15,6-9-127-15,18-1-131 16</inkml:trace>
  <inkml:trace contextRef="#ctx0" brushRef="#br2" timeOffset="127042">14786 1692 385 0,'0'0'317'0,"0"0"-180"0,0 0-16 15,0 0 23-15,0 0-64 16,0 0 42-16,6-131-42 16,-12 131-59-16,-1 0 26 15,-17 6-47-15,3 30 0 16,-10 10 20-16,17 12-14 15,-3 2-6-15,17 5 0 16,0 4 18-16,0 0-23 16,17-1 5-16,11-4 0 15,10-13-3-15,-1-11 10 16,8-17-7-16,-17-12 0 16,9-11-5-16,1 0 4 0,7 0 1 15,-18-17 0-15,-3-5 1 16,-10-1 6-16,-7-7-7 15,3 4 1-15,-10-1 17 16,0 0-17-16,0 7-1 16,0 6 2-16,0 6 6 15,0 5-2-15,-10 3-6 16,10 0 0-16,0 0-5 16,0 23 0-16,0 11 5 15,0 3 0-15,0 0-9 16,0 1 9-16,17-11 0 15,-3 0-4-15,10-13 2 16,4-9-12-16,-4-5 11 0,-11 0 3 16,18-5-8-16,-3-20 15 15,3-9-7-15,-4-7 0 16,-3-2 13-16,-3 0-16 16,-14 3 3-16,3 3 0 15,-10 3 3-15,0 5 5 16,0 6-8-16,0 9 0 15,0 9 19-15,0 1-21 16,-10 4 2-16,10 0-3 16,0 20-14-16,0 17 14 15,0 7 3-15,31 1 0 16,7 1 10-16,6-4-20 0,-6-4 10 16,-3-6 0-16,-11-10-15 15,-4-1 18-15,-13-7-3 16,-7-6 0-16,0 0-14 15,0-1 5-15,0-7 9 16,-20 3 0-16,-11-3-17 16,10 0 12-16,7 2 5 15,-3 1-2-15,10-3 1 16,7 0-10-16,0 0 11 16,0 0-15-16,0 0 11 15,31-15-13-15,14-13 17 16,0-12 0-16,13-9 12 15,0-10-11-15,-6-10-1 16,6-2 0-16,-3-7 12 16,-20 7-3-16,-11 8 3 0,-17 14 24 15,-7 15-21-15,0 11 57 16,-24 12-47-16,-4 5-14 16,-10 6 22-16,18 0-20 15,-11 11-13-15,17 26 0 16,7 9 17-16,7 5-22 15,0 9 5-15,0 4 0 16,14-2-8-16,24 1 15 16,-11-3-7-16,11-8 0 15,0-12-33-15,-11-8-27 16,4-16-113-16,-17-5-10 16,3-11 9-16,-17 0-171 0</inkml:trace>
  <inkml:trace contextRef="#ctx0" brushRef="#br2" timeOffset="127219">15741 1984 515 0,'0'0'174'0,"0"0"-86"16,0 0-10-16,0 0-1 16,282-91-56-16,-185 71-3 15,-18 0-18-15,-11 8 16 16,-30 6-32-16,-17 6 16 15,-21 0-106-15,-31-3-410 16</inkml:trace>
  <inkml:trace contextRef="#ctx0" brushRef="#br2" timeOffset="127658">15043 1632 649 0,'0'0'100'0,"0"0"-27"15,0 0 13-15,0 0-36 16,0 0-26-16,0 0 12 15,-58-34-32-15,58 34-4 16,0 23 0-16,0 2 12 16,0-1-3-16,0-2-4 15,0-7-2-15,21-4 29 16,16-5-25-16,-6-6 9 16,-3 0 16-16,3 0-17 15,-11 0 31-15,-2-17-14 16,-5-6-7-16,-6-5 38 15,-7-1-34-15,0 3 9 0,-14 0-18 16,-23 9-12-16,-1 6 9 16,-14 11-17-16,14 0 0 15,11 3-11-15,3 30-53 16,3 5-181-16,21 11-164 16</inkml:trace>
  <inkml:trace contextRef="#ctx0" brushRef="#br2" timeOffset="128842">16556 2673 570 0,'0'0'180'0,"0"0"-95"15,0 0 9-15,0 0 20 16,0 0-75-16,0 0 26 0,-172-135-27 16,159 135-11-16,6 0 27 15,-7 0-53-15,-10 4 10 16,-7 16-5-16,-3 5 7 15,3 7-3-15,10 5-10 16,-3 0 0-16,17 6-3 16,7-3 9-16,0-2-6 15,0-4 0-15,38-9 16 16,7-7-15-16,-11-8-1 16,11-10 0-16,-1 0 6 15,-6 0 5-15,0-19-11 16,-17-10 11-16,-15-2-2 15,-6-6 35-15,0-1 7 0,-6 4-28 16,-29 3 8-16,-9 8-18 16,-1 6-12-16,0 8-1 15,7 6 17-15,25 3-19 16,-5 0 2-16,11 6 0 16,7 26-17-16,0 2 16 15,0 3 1-15,7 0 0 16,38-11 5-16,-7-6-14 15,13-12 9-15,8-5 0 16,17-3-14-16,-4 0 21 16,3-29-7-16,-9-8 0 15,-4-4 14-15,-11-12-16 16,-13-4 2-16,-10-3 0 16,-22-3 14-16,-6 3-7 0,0 5 26 15,-6 14 34-15,-32 3-48 16,10 18 27-16,11 5-30 15,3 10-15-15,7 5 24 16,1 0-22-16,-8 31-3 16,-3 23 0-16,17 21 16 15,0 22-24-15,0 14 8 16,0 21 0-16,17 14-9 16,10 14 15-16,4 17-6 15,-10 6 0-15,3-3 11 16,-10-20-19-16,-1-28 8 15,11-43 0-15,4-32-15 16,3-35 6-16,7-22 9 0,6 0-3 16,8-30 14-1,13-28-5-15,-3-16-6 0,-10-7 0 16,-32-2 0-16,-20 6 7 16,-20 3-7-16,-76 11 0 15,-39 17-14-15,-6 17 9 16,7 27-67-16,24 2-100 15,42 9-68-15,30 16-209 16</inkml:trace>
  <inkml:trace contextRef="#ctx0" brushRef="#br2" timeOffset="130283">14376 3745 740 0,'0'0'171'0,"0"0"-57"16,0 0 38-16,0 0-26 16,0 0-15-16,0 0-46 15,-13-91-8-15,6 91-2 16,7 0-48-16,-11 5-7 15,5 32 0-15,-1 15 9 16,-7 11 3-16,0 14-12 0,-3 6 0 16,10 3 1-1,7 3 6-15,0-12-7 16,0-9 0-16,38-16 13 0,13-17-22 16,1-13 9-16,0-19 0 15,16-3-2-15,-9-7 10 16,6-24-8-16,-13 0 0 15,-21 0 12-15,-18 5-7 16,-13 2-5-16,0 8 0 16,0-2 5-16,0 8 7 15,0 4-12-15,-13 0 0 16,6 6 13-16,0 0-15 0,-3 0 2 16,3 12 0-1,0 19-14-15,0 3 16 0,7-2-2 16,0-4 0-16,21-5 3 15,23-6-14-15,8-11 11 16,10-6 0-16,-4 0-6 16,8-2 9-16,-15-22-3 15,4-1 0-15,-27-1 17 16,-15 0-17-16,-2-3 0 16,-11 0 0-16,0 1 0 15,0 0 4-15,0 7-4 16,-24 11 0-16,17 4 18 15,7 6-23-15,0 0 5 0,0 2-4 16,0 24-17 0,0 9 30-16,14-5-9 0,3-1 0 15,-4 0 8-15,1 0-15 16,-14-1 7-16,0-2 0 16,0 0-13-16,0-4 3 15,0-4-8-15,-20-7 2 16,-4-5-30-16,10-6 45 15,-7 0-20-15,-3 0 18 16,3 0-10-16,4-3-8 16,10-3 19-16,7 0-1 15,0 4-19-15,0-1 15 16,31 0-45-16,7-9 52 16,14-5-9-16,6-5 19 0,1-7-10 15,-1-3 0-15,-13-2 9 16,-1 0-7-16,-19-3-2 15,-5-6 0-15,-6-6 23 16,-14-2-20-16,0-2 9 16,0 3 22-16,-7 7-28 15,-14 6 37-15,-3 11-30 16,4 11-3-16,13 13 28 16,0 2-34-16,7 0-1 15,0 17-3-15,0 26-5 16,0 17-3-16,0 3 8 15,0 5 0-15,14-2-4 16,17-3 9-16,-4-9-5 16,4-5 0-16,-10-12-32 0,3-13-16 15,-10-8-91-15,-14-14-107 16,0-2 62-16,0 0-148 16</inkml:trace>
  <inkml:trace contextRef="#ctx0" brushRef="#br2" timeOffset="130703">15377 4231 463 0,'0'0'201'16,"0"0"-117"-16,0 0 30 15,0 0-60-15,0 0-32 16,0 0 44-16,148-63-38 0,-73 46 24 16,-2-12 3-1,2 1-22-15,-9-1 25 0,-15 1-19 16,-13 8-12-16,-24-1 45 15,3 11-32-15,-17 1 28 16,0 0-12-16,0 4-51 16,-24 5 24-16,-4 0-29 15,-3 0 0-15,11 3-15 16,9 17 13-16,11 1 2 16,0 7-5-16,0 0 12 15,0 0-12-15,25 3 5 16,5 1 0-16,5-4-3 15,3-1 10-15,6-2-7 0,-6-2 0 16,-17-3 8 0,3 0-14-16,-17-3 6 0,-7 3-2 15,0 0-9-15,-14-4 14 16,-48 2-3-16,-10-3 0 16,-17-10 16-16,6-5-35 15,18 0-21-15,-4 0-127 16,17 0-60-16,-6-20-175 15</inkml:trace>
  <inkml:trace contextRef="#ctx0" brushRef="#br2" timeOffset="131193">14679 3759 667 0,'0'0'155'15,"0"0"-24"-15,0 0-27 16,0 0 33-16,0 0-40 0,0 0-29 16,62-117 27-16,-62 117-72 15,0 0 19-15,0 0-36 16,-7 0 12-16,-10 17-22 16,-4 14 4-16,21 4 0 15,0 3-12-15,0-8 17 16,7 3-5-16,31-11 0 15,13-10 9-15,1-12-9 16,6 0 0-16,-6-6 0 16,-21-22 25-16,-10-1-13 15,-21 0 40-15,0 0-10 16,-21 10-34-16,-48 10 7 0,-10 9-15 16,-17 14-57-1,6 15-214-15,22 0-798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1:26.1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96 203 546 0,'0'0'323'0,"0"0"-168"16,0 0-44-16,0 0 22 15,0 0-44-15,0 0-26 16,-96-46 4-16,96 46-40 15,0 0-6-15,13-6-21 16,39 3 12-16,30-4-12 16,22-6 0-16,-1 5 6 15,-14-1-6-15,-17 1 0 16,-27 2 0-16,-21 3 4 16,-17 3 4-16,-7 0 10 15,0-3 13-15,0 0-2 0,-7-8 35 16,-24-3-26-16,-20-7-34 15,-8 7-8-15,14 0 17 16,8 6-13-16,16 4 0 16,14 2 2-16,7 2-7 15,0 0 5-15,0 0-2 16,28 0 2-16,16 6-8 16,1 10 8-16,13 2 0 15,-6-1 5-15,-7 0-5 16,-1 3 0-16,-13-1 0 15,-3 2-1-15,-11 2 13 16,-17 5-12-16,0 1 0 0,-31 6-51 16,-41-1-136-1,-35-5-234-15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07.4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63 569 0,'0'0'153'0,"0"0"-14"16,0 0 5-16,0 0-37 16,0 0 17-16,0 0-69 15,0-63-21-15,0 63 6 16,0 0-38-16,0 10 11 16,0 23-3-16,0 12-5 0,0 8 13 15,0 4-18-15,0 0 0 16,21 0 2-16,3-6 7 15,-17-1-9-15,-1-8 0 16,8-2-63-16,3-8-59 16,-3-7-61-16,17-10-4 15,-3-1-94-15</inkml:trace>
  <inkml:trace contextRef="#ctx0" brushRef="#br0" timeOffset="396">233 355 570 0,'0'0'100'0,"0"0"7"15,0 0-23-15,0 0 18 16,0 0-37-16,0 0-35 16,0-21 14-16,0 21-37 15,0 0-7-15,0 0 0 16,0 24-4-16,0 5 4 15,0 2 0-15,0 1 9 16,7-5-14-16,7-1 7 16,7-2-2-16,3-10 0 15,7-5 9-15,13-9-9 16,-9 0 7-16,3 0-6 0,6-12 10 16,-13-13-11-16,-3 1 0 15,-21 2 19-15,-7-7 21 16,0 1 27-16,-7-4-31 15,-31 1-27-15,-14 0 15 16,-6 7-24-16,6 7 0 16,1 12-6-16,13 5 5 15,0 2-27-15,17 36-125 16,21 10-111-16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1:24.6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0 732 592 0,'0'0'195'0,"0"0"-11"15,0 0 10-15,17-169-6 16,-17 129-75-16,0 6 17 15,0 14-72-15,0 8 5 0,0 7-2 16,0 5-53 0,7 0 12-16,14 0-20 0,3 26 0 15,10 19-10-15,4 13 10 16,0 1 0-16,-7 4-2 16,-4-3 15-16,-10-5-13 15,-3-10 0-15,0-17 2 16,-7-7-9-16,-7-18 7 15,0-3 0-15,0 0 15 16,0-14-14-16,0-32 23 16,-7-19-24-16,-14-22 1 15,4-13-6-15,3-11 5 16,8-3 0-16,-19 5-1 16,5 9 15-16,6 25-14 15,-10 21 0-15,17 24 4 0,0 20-17 16,7 10 13-16,7 0-9 15,58 5 8-15,35 36-8 16,17 10 9-16,0 7 0 16,-4 1 0-16,-47-4-16 15,-22-9 12-15,-44-3-12 16,0-4-6-16,-27-1-57 16,-56-1 12-16,-13 0-40 15,0 0-111-15,20-2-97 16,18 2-415-16</inkml:trace>
  <inkml:trace contextRef="#ctx0" brushRef="#br0" timeOffset="624">922 755 843 0,'0'0'165'16,"0"0"7"-16,0 0-11 15,0 0-37-15,0 0-33 16,0-160-49-16,-45 146-16 16,0 5-10-16,0 6-14 15,1 3-2-15,13 0 0 16,3 23-2-16,11 12 2 16,3 2 0-16,14 5 0 0,0-2-13 15,0-6 0 1,31-2-3-16,14-9 0 0,-11-6-20 15,-3-8 2-15,7-9 11 16,-17 0 19-16,-4 0-6 16,-3 0 10-16,-7-12 0 15,6-2-2-15,-6 3 13 16,4 5-11-16,-11 3 0 16,6 3 1-16,1 0-11 15,0 0-4-15,7 0 7 16,10 0-6-16,4 11 22 15,16-2-9-15,1-6 0 0,31-3 3 16,-11 0 4 0,11-20-5-16,-18-12-2 15,-13-8 22-15,-14-8 20 0,-11-12 20 16,-6-12-3-16,-14-11-26 16,0-1 20-16,0 5-28 15,-7 16-10-15,-14 20 31 16,4 21-41-16,4 15 32 15,13 7-33-15,-7 0 5 16,-14 35-18-16,4 27-2 16,-11 24 11-16,11 6-4 15,17 4 11-15,0-12-17 16,0-7-13-16,24-10-50 16,14-22-26-16,3-17-106 15,-10-18-27-15,-7-10 34 0,-17 0-97 16</inkml:trace>
  <inkml:trace contextRef="#ctx0" brushRef="#br0" timeOffset="1109">1166 640 440 0,'0'0'261'0,"0"0"-124"16,0 0-26-16,0 0-3 16,0 0-77-16,0 0-24 15,27-20 11-15,63 20 5 16,13 0 15-16,-7 0 2 15,11-11-11-15,-35-6 17 16,-3-9-20-16,-18-2 32 0,-16-7 25 16,-11-8-16-1,-18-5 26-15,-6-6-34 0,0 2-20 16,-37 3 17-16,2 15-43 16,11 17 13-16,10 11 9 15,14 6-33-15,0 8-4 16,0 41 0-16,0 14 2 15,0 12-7-15,14 2 7 16,0 0 0-16,10 1 0 16,-10-7 12-16,10-11-12 15,-4-14 0-15,5-18 1 16,-5-14-11-16,11-11 6 16,-3-3 4-16,9-6 1 0,15-22 12 15,-7-7-8 1,-1-4-5-16,-6 7 5 0,-10 6-16 15,-11 12 13-15,-10 9-2 16,-7 5 0-16,0 0 2 16,7 0-9-16,6 16-2 15,18 16 8-15,7 8-13 16,-3-6-45-16,20-2-45 16,3-9-75-16,14-9-97 15,25-12-118-15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1:21.6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163 534 938 0,'0'0'208'0,"0"0"-71"15,0 0 6-15,0 0-45 16,0 0-28-16,0 0 5 16,0-71-74-16,0 71 31 15,0 8-32-15,0 26 3 16,0 19 15-16,0 10-13 15,0 5 2-15,0 4 21 16,0-1-15-16,0-2-6 16,0-7-7-16,0-14 7 15,7-16-16-15,-7-18 10 16,0-14-1-16,0 0 7 16,0 0 9-16,0-20 3 15,-7-24 14-15,-31-17-23 0,1-13-1 16,16-3-9-16,-3-10 0 15,3-10-5-15,14-3 22 16,7-3-17-16,0 3 0 16,0 9 0-16,35 20-18 15,20 16 17-15,-21 15 1 16,18 16-9-16,-8 17-15 16,1 7 22-16,-7 0-30 15,-14 5-61-15,-3 33 10 16,-8 13-97-16,-13 11-77 0,0 5-58 15</inkml:trace>
  <inkml:trace contextRef="#ctx0" brushRef="#br0" timeOffset="771">29 838 618 0,'0'0'219'15,"0"0"-63"-15,0 0-59 16,0 0-12-16,0 0 9 15,0 0-70-15,0 0 26 16,230-86-34-16,-157 81-8 16,23-4-1-16,17 0-6 15,11-2-1-15,-17 2 0 16,-21 1 12-16,-42 5-12 16,-19-1 0-16,-25 2 4 0,0-1 1 15,0-3-3 1,-7-5 4-16,-31-1-3 0,0 0 11 15,-7 5-9-15,7 1 5 16,4 6 23-16,10 0 23 16,-3 0-56-16,2 0 0 15,19 13-2-15,-1 17 18 16,7 4-16-16,0 6 0 16,0 3 4-16,13-4-15 15,39 2 11-15,0-9 0 16,9-10-7-16,-19-8 18 15,2-11-13-15,-6-3 2 16,-14 0 0-16,-10-14 0 16,-7-21 7-16,-7-4-7 0,0-4 8 15,-7-3 5-15,-24-4 0 16,-14 9-1-16,1 0-11 16,9 16 25-16,4 8-19 15,-6 17-1-15,-8 0 0 16,17 5 6-16,-3 32-12 15,18 6 0-15,13 9 2 16,0-1-9-16,7-2 7 16,44-3 0-16,-6-9-4 15,6-9 8-15,-6-11-6 16,0-8 2-16,-14-9-2 16,3 0-11-16,-3-11 13 15,14-18 0-15,-1-8 0 0,1-1 17 16,-7 2-17-1,-4 7 0-15,-10 9 1 0,-10 8-9 16,0 10 8-16,10 2 0 16,-10 0-1-16,10 14 1 15,3 18 0-15,-3 7 0 16,-3 7 1-16,-4-3-5 16,4-3 4-16,-7-5 0 15,10-10-2-15,-4-5 11 16,-13-5-21-16,10-4-16 15,-10-4-119-15,0-7-66 16,0 0-103-16,7-5-299 0</inkml:trace>
  <inkml:trace contextRef="#ctx0" brushRef="#br0" timeOffset="2310">1927 826 582 0,'0'0'97'16,"0"0"19"-16,0 0 22 15,0 0-43-15,0 0-34 16,0 0 26-16,134 12-25 16,-99-12 7-16,2-18 10 15,8-7-33-15,-14-3 12 16,-3 1-9-16,-18 5-13 0,-3-2 18 15,-7 5-25-15,0-1 0 16,0 2 14-16,-31 7-43 16,-7 6 29-16,10 5-29 15,-9 0-4-15,6 14-6 16,-4 23 10-16,4 5 0 16,18 5-5-16,13 4 15 15,0-3-11-15,0 1 1 16,34-6 0-16,18-6-12 15,3-11 12-15,-11-15 0 16,8-11-5-16,6 0 17 16,-6-3-12-16,6-22 0 0,1-13 3 15,-4 0-2-15,-4-6-1 16,1-2 0-16,-7 9-2 16,-11 5 16-16,-10 9-15 15,-10 15 1-15,0 8 0 16,3 0-14-16,-10 0 12 15,6 15 2-15,-6 10-6 16,4 4 9-16,-11-1-4 16,6-5 1-16,1-9 0 15,-7-8-10-15,0-3 13 16,0-3-3-16,0 0 9 16,0 0-2-16,0-9 9 15,0-13-16-15,-24-7 0 0,4 3-7 16,-11 9 7-1,10 2 0-15,7 10-2 0,-3 2 15 16,10 3-16-16,0 0 3 16,7 12-7-16,-6 22-10 15,-1 5 19-15,7 7-2 16,0 0 0-16,0-7 6 16,0-4-11-16,20-15 5 15,4-5-1-15,-10-9-12 16,0-6 10-16,0 0 3 15,3-21-1-15,-3-10 17 16,-8-3-16-16,12-4 0 0,-18 4 2 16,13 3 1-16,-13 8 0 15,7 12-3-15,-7 5 5 16,0 6 10-16,0 0-19 16,0 0 4-16,7 17-10 15,10 14-2-15,11 6 12 16,3-2 0-16,-4-4-3 15,11-8 13-15,-7-9-10 16,7-8 0-16,-11-6 0 16,11 0-7-16,0-8 12 15,0-25-5-15,13-3 2 16,-16-7 13-16,3-3-15 16,6 7 0-16,-6 1 2 0,-7 10-13 15,-10 11 11 1,-8 11 0-16,5 6 0 0,-5 0-2 15,1 2-2-15,-7 19 4 16,10 5-2-16,-10-6-15 16,0-4 11-16,0-7 6 15,-7-3-7-15,0-3 6 16,0-3 1-16,0 0 0 16,0 0 1-16,0-6 6 15,0-17-7-15,-7 0 0 16,-7 0-2-16,-3 2 10 15,-4 11-8-15,15 5 0 16,-12 5 3-16,5 0-16 16,-1 15-3-16,0 23 16 0,4 6-11 15,10 1 24-15,0-5-19 16,0-3 6-16,31-5-1 16,7-12-12-16,-1-15 11 15,22-5 2-15,-1 0-4 16,1-20 23-16,9-17-19 15,-16-6 0-15,0-5 5 16,-25-9-3-16,4-4 9 16,-24-7-9-16,-7-1 25 15,0 9-23-15,0 9 24 16,-28 17-11-16,4 16-7 16,18 12 20-16,-1 6-30 15,7 0-2-15,-7 44-7 0,-10 19 8 16,10 17 1-16,7-3 0 15,0 0 5-15,0-14-16 16,0-9 11-16,0-11 0 16,17-15-6-16,-3-13 6 15,-1-12-4-15,11-3 4 16,4-3 0-16,17-17-5 16,-1-5 9-16,1 1-4 15,0 7 0-15,-1 5 9 16,1 10-10-16,-17 2 1 15,16 0-5-15,-13 8-8 16,7 15 13-16,-10 6-8 0,3-4 6 16,-7 1-84-16,3 0-29 15,11-6-166-15,-17-6-123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1:51.7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267 203 723 0,'0'0'314'16,"0"0"-116"-16,0 0-51 0,0 0-23 15,0 0-30 1,0 0-45-16,-90-117-10 0,83 117-11 16,0 0-27-16,-17 0-1 15,4 9 0-15,-11 19-3 16,-4 12-1-16,11 11-1 15,4 7 5-15,20-1 0 16,0 6-31-16,0-6 16 16,34-9-13-16,18-14 15 15,10-10 11-15,-11-19-17 16,-13-5 13-16,-10 0 5 16,2-1 1-16,-2-27 13 0,-18-2-4 15,4-11 29-15,-14-7 23 16,0-3-25-1,0-4-4-15,-14 1 0 0,-24 3-28 16,-13 4 11-16,-1 13-15 16,8 9 0-16,6 10-2 15,7 10 1-15,10 5-1 16,-3 0 1-16,10 22-16 16,14 21-9-16,0 12-94 15,14 5-14-15,62 3-105 16,13-15-124-16</inkml:trace>
  <inkml:trace contextRef="#ctx0" brushRef="#br0" timeOffset="1747">645 380 472 0,'0'0'470'16,"0"0"-283"-16,0 0-14 15,0 0-23-15,-110-145-54 16,93 131-27-16,17 10-15 15,0 4-37-15,0 0-16 16,0 0-1-16,0 24-24 16,31 13 16-16,13 11 11 15,-6 1-3-15,-4 8 0 16,-3-12 6-16,0-7-12 16,-3-10 6-16,-4-12 0 15,-17-15-7-15,7-1 14 16,-14 0-7-16,6 0 20 0,-6-25 0 15,11-15 23 1,-11-9-34-16,0 3 6 0,7 2-1 16,0 11-6-16,-7 8-8 15,6 11 0-15,-6 4-7 16,7 10-2-16,17 0-57 16,-3 0-45-16,24 24 14 15,-1 1-39-15,-6 3-8 16,0-4 1-16,-10-4 6 15,2-5 71-15,-9-7 33 16,3-6 29-16,-17-2 4 16,0 0 24-16,0 0 128 0,0-18-22 15,-7-4 0 1,0-3-6-16,0-1-36 0,0 0-4 16,0-3-10-16,0 7-37 15,-14 5 5-15,0-4-6 16,-3 13-24-16,10 5 16 15,0 3-28-15,0 0 0 16,7 0-2-16,-13 3-17 16,6 28 3-16,-10 17 12 15,10 10 0-15,7-1 0 16,0 1-27-16,7-15 0 16,30-4 3-16,1-7-13 15,-10-18 34-15,-4-8 5 0,-10-6 0 16,10 0 2-16,-11 0 4 15,8-20 2-15,3-17 9 16,-3-3 1-16,-4 3-2 16,-3-9 4-1,-1 9-9-15,5 0 10 0,-5 8-18 16,-6 12 1-16,0 9-1 16,0 8-1-16,3 0 0 15,11 0-11-15,10 14-8 16,3 14 11-16,-3 9-18 15,0 2 0-15,3-1 16 16,-9 5-36-16,5-11 20 16,-2-7-1-16,3-6-4 15,-4-12 21-15,-2-7 4 0,-5 0 6 16,4-2 14-16,4-27-11 16,3-9 29-16,-11-1 27 15,11-9-19-15,-7-1 0 16,-10 6-13-16,17-3-12 15,-10 11 3-15,-1 9-13 16,-3 12-5-16,-3 12 0 16,0 2-7-16,10 0 1 15,4 14-4-15,3 12-14 16,-7 6 11-16,-11-5-27 16,1-3 20-16,-7-4-9 15,3-9 0-15,-3-4 20 16,-7-7-2-16,7 0 11 0,-7 0 8 15,0 0 5 1,0 0 28-16,0-13 10 0,-24-10-43 16,3 1 22-16,-10 8-20 15,11 2-1-15,-11 7 8 16,3 5-17-16,-10 0-1 16,8 5-7-16,9 26-4 15,4 12 6-15,10 0 1 16,7 0-32-16,0-15-14 15,7-5-7-15,24-9 9 16,-11-5 19-16,-3-9 9 16,4 0 18-16,-4 0 2 0,4-11 1 15,0-9 8 1,3-3-5-16,-17 3 10 0,6 6 8 16,-2 6-7-16,-5 8 3 15,-6 0-17-15,7 0-7 16,7 0 1-16,3 4-11 15,11 16 13-15,3 4 2 16,7-10 2-16,-4 0-4 16,-3-8-4-16,7-6 0 15,-4 0 4-15,4 0 8 16,0-26-3-16,-7-8 7 16,-18-9 8-16,8-3 43 15,-11-5 15-15,-10-6-28 0,0-1 10 16,0 1-26-16,0 12 4 15,-24 7-10-15,-3 14-12 16,3 14 12-16,10 7-22 16,7 3-2-16,-3 6 0 15,3 39-32-15,0 24 30 16,7 8 2-16,0 4-41 16,0-3 1-16,45-10-18 15,13-17 22-15,4-17 6 16,-3-20-22-16,6-14 50 15,-7 0 1-15,4-8 2 16,-3-32 9-16,-1-3-5 16,-13-9 24-16,-7-2 37 15,-18 0-24-15,-3-7 11 0,-17-2-11 16,0 10-21-16,0 9 11 16,-24 19-18-16,4 12-3 15,3 12 3-15,17 1-14 16,-7 11-9-16,-14 35-8 15,14 19 17-15,-10 10-1 16,17 0 1-16,0-8 0 16,0-12-4-16,0-3 1 15,31-18-4-15,14-3 1 16,13-5-20-16,18-3 21 16,3-11-26-16,10-7-42 15,-13-5-72-15,-25 0-218 0,1 0-695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1:46.57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233 471 821 0,'0'0'203'0,"0"0"-65"16,0 0 26 0,0 0-73-16,0 0-19 0,0 0-13 15,-34-77-42-15,16 77 3 16,-2 0-8-16,-11 0-5 15,-7 26-7-15,10 11 0 16,-3 11 2-16,18 4-8 16,-1-1 6-16,14-5 0 15,0-3-5-15,7-8 3 16,38-7-2-16,6-11 4 16,8-9-8-16,16-8-2 15,-3 0 10-15,-3-5 0 0,-3-24 3 16,-8 0 7-1,-20-2-8-15,-7-2-2 0,-4-5 3 16,-3-5 7-16,-3-1-7 16,3-1 6-16,-17 14 10 15,0 4-13-15,-7 17 17 16,0 7 9-16,0 3-26 16,0 0 0-16,0 0-6 15,0 0-8-15,0 5 5 16,0 24-11-16,0 11 14 15,0 9 0-15,0-3 1 16,0-4-14-16,31-5 13 16,-4-11 0-16,11-6-8 15,7-11 0-15,-7-9 8 16,-4 0 0-16,4 0 1 0,0-23 1 16,-7-9 0-16,-4-1-2 15,-3-2 4-15,-10 4 6 16,-14 2-6-16,0 9 12 15,0 2-7-15,0 10 26 16,0 2-34-16,0 4 12 16,0 2-11-16,0 0-2 15,-7 0-3-15,0 16-16 16,7 18 19-16,0 4-14 16,0-1 14-16,0-2 0 15,34-7 0-15,-3-5 3 16,7-9-8-16,-10-5 5 15,3-9 0-15,0 0-9 16,-4 0 10-16,4-6-1 0,0-20 6 16,-10-9 4-16,10 2-7 15,-18-2-3-15,1 4 2 16,-14 3-2-16,0 2 8 16,0 3-8-16,0 3 17 15,0 6-11-15,0 4 6 16,-7 8-12-16,0 2 3 15,1 0-4-15,6 0 1 16,0 0-7-16,0 0 6 16,0 0-31-16,0 18 32 15,0 10 0-15,0-5-12 0,0-3 12 16,20 0-21 0,11-9 19-16,7 2-4 0,-11-6 1 15,18-7 3-15,-14 0 2 16,0 0 0-16,3 0-8 15,4 0 8-15,-14 0 0 16,4 0-2-16,-14 0 8 16,3 0-7-16,3 0 1 15,-2 0-2-15,-5 3-9 16,8 12 6-16,3 1 5 16,-10 5-4-16,0-1 6 15,3-4-2-15,-4 5 0 16,1-1 0-16,-3-6-10 15,-11 1 10-15,6-7 0 0,8-5-5 16,-14-1 6-16,7-2-1 16,0 0 0-16,10 0 1 15,-3 0 1-15,6-13-1 16,11-13-1-16,0-3 5 16,-10-5 3-16,10-1 5 15,-10-4-11-15,-4 1 0 16,-10 4 12-16,0 2-12 15,-7 6 2-15,0 7 7 16,0 6 0-16,0 6-5 16,-7 7-6-16,0-3 6 15,7 3-14-15,0 0 6 16,0 0-8-16,0 0 9 0,0 0-24 16,0 20 24-16,0 0 1 15,0 0-22-15,0-3 22 16,0 3-19-16,20-6 5 15,-6 4 13-15,17-4-31 16,-10 0 29-16,10-3-11 16,0 1-3-16,-11-4 11 15,4 1-3-15,-10 2 9 16,-7 4-5-16,0 2-1 16,7 3 6-16,-4 2 0 15,-3 5 0-15,0-8-7 16,6-1 7-16,5-7 0 15,-5-5 0-15,1-6 3 16,-7 0-3-16,3 0 0 0,11 0 0 16,-7 0 16-16,10-23-15 15,-4-5 15-15,4-4 26 16,-10-5-24-16,-7 0 15 16,0-2-8-16,-7-3-18 15,0 3 22-15,0 1-22 16,0 8 9-16,-28 6 2 15,4 9-10-15,4 10-1 16,13 5-7-16,7 0 7 16,0 0-17-16,0 11-12 15,0 27 12-15,0 13-4 16,0-2 22-16,27 0-8 16,11-7 0-16,0-7 3 0,0-9-17 15,-11-10 8-15,-9-7 0 16,2-3 6-16,1-6-12 15,-4 0 12-15,4 0 0 16,3 0 1-16,-4-15-1 16,4-7 0-16,4-4 0 15,3 0 0-15,-11 3 9 16,5 6-9-16,-19 7 0 16,1 6 1-16,-7 4-9 15,14 0 7-15,3 0-8 16,-3 5 5-16,0 19-8 15,10-5 8-15,-17 4 4 0,13-2 0 16,-9-11-10-16,-4 0 8 16,-1-5-5-16,1-5 1 15,-7 0 4-15,7 0 2 16,0 0 1-16,10-9 4 16,11-16 3-16,10-7-8 15,-8 6 0-15,-2 10-3 16,-11 7 13-16,-10 6-10 15,-7 3 0-15,7 0-11 16,7 0 7-16,3 3-8 16,-3 17-2-16,6 3 12 15,4 0-20-15,4-1 21 16,10-8-11-16,6-4 4 0,1-10 2 16,0 0 7-1,-1-6-1-15,1-23 16 0,-7-5-9 16,-11-9 40-16,4-6-2 15,-10-8-16-15,-11-6 25 16,-10-3-27-16,0-2-7 16,-17 2 14-16,-10 12-34 15,-18 17 24-15,7 13-11 16,14 16-10-16,17 6 6 16,7 2-9-16,0 14-17 15,0 34 14-15,0 21 3 16,0 5-1-16,0 3 1 0,7-5-14 15,38-9 6 1,-1-6-46-16,1-17-36 0,-7-12-36 16,0-13-122-16,-24-12-89 15,-8-3-508-15</inkml:trace>
  <inkml:trace contextRef="#ctx0" brushRef="#br0" timeOffset="622">3554 420 324 0,'0'0'432'16,"0"0"-272"-16,0 0 20 16,0 0-82-16,0 0-77 15,0 0-20-15,200-20-1 16,-87 14 19-16,4 0-19 16,-14 4 0-16,-13 2 0 0,-22 0-6 15,-16 0-25-15,-24 0-7 16,-11 0 24-16,-17 0 14 15,0-9 2-15,0-5 17 16,0-1 72-16,0-2 19 16,0 2-1-16,0 4-29 15,0 6-11-15,0-1 4 16,0 6-36-16,0 0-11 16,0 0-11-16,0 0-7 15,0 0-16-15,0 26 4 0,0 13 4 16,0 16-10-1,0-4 10-15,7 3 0 0,0 1-3 16,-1-12 13-16,1-11-11 16,0-12 1-16,3-13 0 15,-10-7-3-15,0 0 5 16,0 0-2-16,0-11 40 16,0-22 2-16,0-17-15 15,0-4-27-15,-10-6 6 16,-17-6-1-16,-18-3-5 15,0-7 0-15,-6 4-1 16,6 3 12-16,14 16-11 16,17 15 0-16,14 18 0 15,0 15-11-15,0 5 11 16,0 0-7-16,38 0-2 0,14 8-4 16,6 18 8-16,1 8 3 15,-8 3-11-15,11 3 5 16,-28-3-17-16,-3-3 6 15,-7-2 14-15,-24 0-46 16,0-1 10-16,-44 1-55 16,-25-2-113-16,-10 1-20 15,10-5-65-15</inkml:trace>
  <inkml:trace contextRef="#ctx0" brushRef="#br0" timeOffset="1312">4837 533 931 0,'0'0'187'16,"0"0"-22"-16,0 0-36 15,0 0-5-15,0 0-70 16,0 0-4-16,-224-145-16 15,197 145-31-15,-4 0 7 16,10 12-10-16,-3 18-2 16,17 11-7-16,7-1 9 15,0 3 0-15,0-6-3 0,14-5-17 16,24-10 8 0,-7-8-18-16,7-4-16 0,-4-10 26 15,-3 0-1-15,-10 0 21 16,3-20 4-16,-11-6 4 15,5-3 1-15,-11-4 4 16,-7 3 6-16,0 4 21 16,0 12-36-16,0 8 12 15,0 6-13-15,0 0-3 16,0 3-12-16,6 23-2 16,8 5 14-16,10-2-4 15,-3-3 4-15,3-6 0 16,-3-8-1-16,-8-7 6 15,5-5-5-15,-5 0 0 0,18-3 1 16,-3-26 11-16,3-8-8 16,-4-8-4-16,-3-4 35 15,-17-11-31-15,-7 0 45 16,0-7-17-16,-7-1-12 16,-17 5 23-16,-3 12-42 15,13 17 12-15,-3 16 12 16,10 16-20-16,7 2 6 15,0 0-11-15,0 22-26 16,0 33 23-16,0 16 0 16,0 6 3-16,0-5-3 15,14-8 0-15,17-11 2 16,0-10-43-16,-4-11-47 0,-3-15 2 16,-10-8-84-16,-14-9-25 15,0 0 24-15,0 0-44 16,0-21-184-16</inkml:trace>
  <inkml:trace contextRef="#ctx0" brushRef="#br0" timeOffset="1838">4913 434 258 0,'0'0'282'0,"0"0"-120"15,0 0-56-15,0 0-22 16,0 0-37-16,0 0-20 16,-83-26-25-16,135 26 31 15,-1 4 20-15,18-4-2 16,10 0 38-16,-3-12-13 0,-11-15-9 15,-13-1 21-15,-15-2-23 16,1-5-3-16,-24-6 11 16,-7 1-36-16,-7-3 12 15,0 1-14-15,0 7-18 16,-14 9 22 0,-17 12-28-16,17 9 3 0,8 5 4 15,6 0-9-15,-14 0-18 16,-3 34 9-16,10 12 0 15,-7 14-7-15,14-1 7 16,0-1 0-16,0-1-6 16,0-3 14-16,14-5-8 15,-1-12 0-15,5-6 2 16,-5-5-14-16,1-10 12 16,3-9-5-16,-10-4 2 0,0-3-11 15,7 0 14-15,10 0 0 16,14-17 0-16,-4-9 3 15,4 1-3-15,-7 2 0 16,-10 8 0-16,3 4 7 16,-4 11-12-16,4 0 5 15,11 8-9-15,16 24 2 16,-13 2-6-16,14-1 2 16,-15-8 10-16,15-9-27 15,-7-10 27-15,23-6-6 16,-2 0-12-16,9-29-15 15,-16-7-99-15,-32-8-53 0,-27-1-181 16</inkml:trace>
  <inkml:trace contextRef="#ctx0" brushRef="#br1" timeOffset="41406">6670 446 669 0,'0'0'266'15,"0"0"-107"-15,0 0 25 16,0 0-85-16,0 0 18 0,0 0-31 16,0 0-39-1,-69-34 2-15,69 34-23 0,0-4-5 16,0 4 16-16,0-4-33 16,31-3 5-16,27-2-9 15,32-2 3-15,6 2 2 16,-7 4-5-16,-6 1 0 15,-25 2-4-15,-6-1 9 16,-14 0-5-16,-11 3 0 16,-10-3-12-16,-17 0 11 15,0 3-10-15,0-2 8 16,0-8-1-16,-31 2-7 16,-20-1 11-16,6-2 0 15,-6 0 0-15,6 3-8 16,0-4 8-16,7 3 0 0,11 4-6 15,-4-1 7-15,17 6-2 16,4 0 0-16,3 0-30 16,7-3 26-16,0 3-10 15,0-3-15-15,7 3 13 16,17 0-9-16,14 0 26 16,-4 0 0-16,4 0 8 15,-7 0-12-15,14 23 4 16,-8 8 0-16,-2-2-7 15,-4-6 8-15,0 0-1 16,-25-6 0-16,1 3 1 16,-7 2-7-16,0 2 3 15,-7 4-28-15,-30-2-77 16,-15 0-117-16,14-9-77 0,11-3-585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2:28.96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0 283 921 0,'0'0'230'15,"0"0"-51"-15,0 0-69 16,0 0 5-16,0 0-72 15,0 0-15-15,0-60-22 0,0 60 3 16,0 20-14-16,0 20 5 16,0 12 0-16,0 7-7 15,18 4 12-15,-5-2-5 16,18-2 0-16,-3-7 8 16,3-15-12-16,7-9 4 15,-11-14-13-15,18-10 12 16,0-4-8-16,-1-4 9 15,1-24 0-15,-7-9 7 16,-11-1-8-16,-3 5 1 16,-17-5 0-16,0 4 0 15,-7 3 6-15,0 5-6 0,0 15 0 16,0 2 11-16,0 9-13 16,0 0 2-16,0 9-19 15,7 25 11-15,10 6 8 16,4 0 0-16,3-3 0 15,3-9-2-15,11-4-7 16,-7-7 2-16,4-9-15 16,2-8 18-16,1 0-11 15,-7 0 15-15,-3-20 3 16,-15-5 5-16,11-3-6 16,-17 2-2-16,-7-3 0 15,0 3 8-15,0 3-2 16,0 6 0-16,0 6 14 0,0 7-17 15,0 2-2 1,0 2-1-16,-7 0-16 0,7 20 8 16,0 14 10-16,0 6-2 15,7 6 0-15,38 5-10 16,0-2 9-16,6-2-11 16,-13-8 4-16,-10-11 6 15,-11-7-32-15,-17-12-5 16,0-4-16-16,0-5 15 15,-45 0 40-15,-13 0 13 16,-11-5-12-16,17-16 5 16,8 7 0-16,16 2-6 0,11 3 0 15,17 7 7 1,0 2-15-16,0 0 4 0,0 0-16 16,45 0 20-16,6 0-3 15,18 0 2-15,-4 0-4 16,1-12 5-16,-5-14-3 15,-9-5 3-15,0-9 0 16,-8-5 13-16,1-7-2 16,-17-9 29-16,-11-1 18 15,-17-10-5-15,0 1 4 16,-24 6-36-16,-21 12 3 16,7 19 7-16,4 17-17 15,17 11 14-15,3 6-28 16,7 9 7-16,0 37-14 15,7 17 7-15,0 6 0 0,7 2-4 16,38-2 9 0,-1-1-10-16,8-8 4 0,0-8-60 15,-8-13-39-15,8-7-89 16,-1-15-51-16,-20-11-37 16</inkml:trace>
  <inkml:trace contextRef="#ctx0" brushRef="#br0" timeOffset="178">1128 512 534 0,'0'0'184'0,"0"0"-19"0,0 0-51 16,0 0-64-16,0 0-50 16,217-29 6-16,-121 21-5 15,-10-1 3-15,-10 5-8 16,-32 3-84-16,-44 1-218 15</inkml:trace>
  <inkml:trace contextRef="#ctx0" brushRef="#br0" timeOffset="561">351 200 708 0,'0'0'156'0,"0"0"-39"16,0 0 17-16,0 0-47 15,0 0-29-15,0 0 2 16,0-28-33-16,-10 28-2 16,3 0-25-16,-21 11-2 15,4 12 2-15,4 3 0 16,13-1 2-16,7-5 1 15,7-6 5-15,44-5-8 16,8-9 1-16,-1 0 6 16,4-11-1-16,-17-18-4 0,-25-8 9 15,-13-6 51 1,-7 0-16-16,0 0 30 0,0 6-41 16,-20 10-22-16,-11 8 22 15,-7 14-35-15,-7 5-2 16,1 3-5-16,-1 45-116 15,17 14-112-15,21 17-271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1:54.0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1026 762 0,'0'0'115'16,"0"0"3"-16,0 0-41 15,0 0-50-15,0 0-8 16,0 0 1-16,-13-9 8 15,40 9-7-15,25 0 14 16,3-3 46-16,3 1-10 16,14-13-14-16,-3 4-20 15,3-3-16-15,-10-4 10 16,-27 4 3-16,-11-3-3 16,-17-3 23-16,-7-3-14 15,0-3-9-15,0 0 4 16,-38 4-31-16,0-1 3 15,-14 5-7-15,18 8 0 0,3 1-6 16,7 9 4-16,24 0 0 16,0 0-5-16,0 0-9 15,0 22 14-15,0 10-2 16,24 2-3-16,34 4-4 16,11-7-4-16,3-3 9 15,4 1 5-15,-4-9 2 16,-3 0-3-16,-24-6 2 15,-18-5 0-15,-20-3-4 16,-7-4 0-16,0 4 1 16,-34 0-7-16,-35 6 4 15,-14 2-3-15,18 2-9 0,14 2-129 16,37-1-87-16,14 1-173 16</inkml:trace>
  <inkml:trace contextRef="#ctx0" brushRef="#br1" timeOffset="5622">1424 817 795 0,'0'0'253'15,"0"0"-107"-15,0 0 7 16,0 0-25-16,0 0-31 16,0 0-47-16,-31-28-13 15,31 28-37-15,7 0-1 16,24 8-5-16,13 21 2 15,15 12 4-15,3 1 0 16,-11 3 2-16,1 1-5 16,-25-3 6-16,-3-3-3 15,-24-5 0-15,0-7-16 16,-17-8-26-16,-10-9-55 0,-4-11 13 16,3 0 58-16,11-5 22 15,10-21 4-15,7-7 2 16,0-3 5-16,14-4-2 15,31-11-5-15,17-1 2 16,3 1 1-16,-7 0-2 16,4 8-1-16,-20 3 10 15,-12 11 4-15,-16 6 36 16,-14 12-11-16,0 2 6 16,0 6 16-16,0 3-38 0,-14 0-15 15,-16 0-8 1,-5 0-11-16,-3 14 7 15,14 18-1-15,10 5 4 0,8 9-5 16,6 3 2-16,0 4-3 16,31-2-25-16,20-4-26 15,-6-7 31-15,6-14-14 16,-6-15 6-16,0-8 18 16,6-3 9-16,1 0 8 15,-14-23 10-15,3-8 3 16,-3-4 41-16,-21-5 10 15,4-5-11-15,-14-4 6 16,6 2-38-16,-13-1 12 16,0 9-3-16,0 7-14 15,0 12 12-15,0 9-11 0,0 8-14 16,0 3 6 0,0 0-9-16,0 0 0 0,0 0 0 15,0 0-23-15,0 6 16 16,17 22-12-16,11 9 19 15,3 3-4-15,-7 2 0 16,4 5-2-16,2 3-4 16,-2 4-13-16,3-4 21 15,0-4-16-15,-11-9-13 16,-13-8 21-16,-7-12-12 16,0-8 3-16,0-7 1 15,0-2 18-15,-37 0 0 0,-15 0 4 16,-6-2-1-16,13-16 2 15,7 4-1-15,10 3-4 16,22 5 6-16,6 3-4 16,0 0 8-16,0 0-10 15,0 3 0-15,0 0-4 16,0 0-5-16,20 0 1 16,18 0 7-16,14 0 1 15,-1 0 2-15,-6-11-2 16,0-3 1-16,-8-6 7 15,1-6-7-15,-17-5 4 16,0-7 7-16,-4-7 3 16,-17-4 24-16,7-8-17 15,-7 5 4-15,0 7-2 0,0 13-17 16,0 18 14-16,0 11 10 16,0 3-27-16,-7 0-4 15,7 3-5-15,0 31-14 16,0 12 14-16,0 5 6 15,13-3-1-15,25-4 0 16,0-7-5-16,7-8 0 16,-4-10-20-16,4-1-6 15,-1-12 25-15,-13-4-13 16,0-2 17-16,-10 0-1 16,-7-8 6-16,3-18 7 0,-10-5-6 15,0-9 4 1,-7-1 23-16,0 6-23 0,0 11 9 15,0 10 7-15,0 7-18 16,0 7 10-16,0 0-16 16,0 0-14-16,0 0 11 15,0 23-21-15,0 12 24 16,0 11 0-16,13-9-9 16,18 0-13-16,0-5-4 15,4-7 2-15,3-8 0 16,6-8 0-16,1-9 24 15,0 0 8-15,-1 0-7 16,-6-26 10-16,7-13-4 16,-11-15 10-16,4-4 22 15,0-14-21-15,-7-8 3 0,-17-3 10 16,-14 0-24-16,0 12 20 16,0 10-15-16,-14 19-6 15,-10 17 21-15,10 9-26 16,-3 14 2-16,17 2-3 15,0 0-6-15,-7 31 4 16,-7 32-20-16,14 22 22 16,0 5 0-16,0-2 0 15,14-13-8-15,24-11 0 16,6-17-21-16,-6-10 19 16,0-14-5-16,-4-12-4 15,-3-4 9-15,7-7-6 0,7 0 16 16,7-18 10-16,-8-19-8 15,8-8 9 1,-7-4-2-16,-11-9 6 0,-10-7 23 16,-10-1-28-16,-7 0 6 15,-7 1 8-15,0 16-21 16,0 15 15-16,0 19-9 16,0 12-3-16,-7 3-6 15,7 0-2-15,-7 38-14 16,-7 25 2-16,14 17 14 15,-7 5 8-15,7-2-8 16,0-5-7-16,0-13 0 16,14-10-26-16,7-16-17 0,10-13-38 15,-1-9-34-15,-16-11-59 16,-7-6-79-16,-7 0-71 16</inkml:trace>
  <inkml:trace contextRef="#ctx0" brushRef="#br1" timeOffset="6694">4123 821 618 0,'0'0'108'16,"0"0"0"-16,0 0 65 15,0 0-34-15,0 0-25 16,0 0-73-16,58-41-23 16,25 29-3-16,13 4-3 15,7 3 20-15,0-4 15 16,-20 0-17-16,-18 3 5 0,-20-1-11 15,-24 3-3-15,-11 1 6 16,-3 0-1-16,-7 1 17 16,0-2 12-16,0 2-24 15,0-2 16-15,-17-1-32 16,-18 0-12-16,4 1-6 16,-13 4-1-16,16 0 0 15,-3 12 2-15,0 22-7 16,24 7 2-16,7-3 6 15,0-5 1-15,14-5-3 16,24-7 3-16,7-7 0 0,-1-13 1 16,-6-1 0-1,-10 0 10-15,3 0-8 0,-7-7-3 16,-11-13 8-16,1-3-4 16,-14 1-4-16,7 1 2 15,-7 1 1-15,0 6 18 16,0 8-14-16,0 4-7 15,0 2 5-15,0 0-5 16,0 0-8-16,0 14 3 16,0 14-11-16,0 12 14 15,0 0 2-15,0-6-1 16,10 1-6-16,18-13 7 16,10-7-4-16,-7-6 0 15,-11-9 0-15,11 0 4 0,14 0 3 16,-18-20-3-1,11-8 6-15,-7-2-2 0,-3 1-1 16,-21 4 12-16,3 8-15 16,-3 11 17-16,-7 3-5 15,0 3-11-15,0 0-1 16,0 0-15-16,7 18 1 16,13 7 12-16,4 7 1 15,4-5-7-15,-4 3 8 16,-3-13-17-16,3-6 12 15,-18-2-11-15,1-6 14 16,-7-3-2-16,7 0 8 16,10-6 7-16,4-20-7 15,0-8 1-15,3 5-7 16,7 3 5-16,-18 6-3 0,1 12 0 16,-14 5 8-16,7 3-13 15,10 0 5-15,4 0-17 16,10 18 12-16,-4 7-9 15,-3 4 14-15,-3-9-3 16,3 0 2-16,-3-14-1 16,-14-6 2-16,3 0 0 15,11 0 7-15,3-4-5 16,-4-24 6-16,1-12 15 16,3-6-5-16,-17-7 15 0,-7-5-8 15,0-5-3 1,0 0 9-16,0 6-21 0,-21 11 3 15,-3 8-1-15,10 20-8 16,8 9 15-16,-1 9-19 16,7 0-2-16,0 0 1 15,0 20-21-15,0 28 13 16,0 15 0-16,0 11 17 16,27 1-16-16,4-7 1 15,7-8-34-15,-11-6 3 16,11-13-53-16,-17-10-42 15,-4-11-57-15,-10-6-58 16,-7-14-3-16,0 0-66 16</inkml:trace>
  <inkml:trace contextRef="#ctx0" brushRef="#br1" timeOffset="6848">5670 877 722 0,'0'0'196'0,"0"0"-53"15,0 0 6-15,0 0 8 16,0 0-41-16,0 0-81 15,52-56-30-15,37 48 0 16,14 1-5-16,0 4-9 16,-13 3-49-16,-21 0-195 15,-25 0-219-15</inkml:trace>
  <inkml:trace contextRef="#ctx0" brushRef="#br1" timeOffset="8403">6413 491 775 0,'0'0'238'0,"0"0"-71"16,0 0 8-16,0 0-22 15,0 0-76-15,0 0 27 16,0-114-37-16,0 114-44 15,0 0-19-15,0 0-4 16,0 29-8-16,0 19-2 16,0 18 10-16,7 5 5 15,7-2-5-15,-8-3 3 16,12-3-9-16,-5-6 10 16,18-11-4-16,4-9 0 15,9-12 5-15,1-13-11 0,7-6 1 16,10-6 1-16,-4 0 4 15,0-23 1-15,-6-9 3 16,-14-2 6-16,-18-1-6 16,-9 0 20-16,-4-1 3 15,-7 10-9-15,0 9 10 16,0 9-16-16,0 2 9 16,0 6-17-16,0 0-4 15,0 0 0-15,0 0-17 16,0 14 1-16,0 12 11 15,0 5 0-15,13-1 2 16,1-3-4-16,17-3-18 16,7-7 16-16,0-6-6 15,3-11 11-15,-3 0-1 16,0 0 8-16,-1-11-3 0,1-18 6 16,-3-3-1-16,-4-7 3 15,-11-4 1-15,-3-3-1 16,-10 3 13-16,-7 6-17 15,0 10 9-15,0 14 10 16,0 8-21-16,0 5 8 16,0 0-10-16,0 0-15 15,0 0 7-15,0 28-13 16,14 18 21-16,10 2-11 16,11 4 12-16,2-4-3 0,1-6-11 15,0-1 2 1,-10-11 9-16,2-2-11 0,-16-12-1 15,-3-10 8-15,-11-2-21 16,0-4 10-16,0 0 11 16,-25 0 3-16,-12 0-1 15,-22 0-7-15,8-8-2 16,13 1 12-16,17 4-8 16,21-3 8-16,0 4 1 15,0-2-4-15,7-1 2 16,38-7-15-16,6-5 17 15,22-9-3-15,9-2 9 16,-13-12-4-16,-4-6 6 16,-13-8 18-16,-8-3 13 15,1-15-18-15,-14-5 3 0,-10 2-2 16,-21 10-14 0,0 10 26-16,0 18-15 0,-38 15-8 15,10 8 0-15,11 14-11 16,3 0 0-16,-6 8-1 15,-4 37-12-15,17 15 13 16,7 9 0-16,0 0 2 16,0-3-6-16,38-6 4 15,13-3-3-15,8-9 2 16,6 1-36-16,11-12 0 16,-11-5-40-16,4-12-56 15,-25-9-98-15,-9-7-88 0,-25-4-192 16</inkml:trace>
  <inkml:trace contextRef="#ctx0" brushRef="#br1" timeOffset="8597">7723 566 816 0,'0'0'167'15,"0"0"-54"-15,0 0-47 16,0 0-60-16,0 0 1 15,340-38-8-15,-199 32 1 16,-7 6-10-16,-44 0-85 16,-39 0-75-16,-33 0-105 0</inkml:trace>
  <inkml:trace contextRef="#ctx0" brushRef="#br1" timeOffset="9312">6715 197 707 0,'0'0'219'16,"0"0"-57"-16,0 0-34 16,0 0-23-16,0 0-37 15,0 0-37-15,-58-32-21 16,51 32-10-16,0 0 0 16,7 0 0-16,0 14-8 15,0 4 12-15,0-4-5 0,14-3 1 16,31-1 0-16,13-5 14 15,1-5-12-15,-15 0 22 16,1 0 58-16,-14-20-5 16,-17-3 7-16,-7 0-31 15,-7-11-15-15,0 3 8 16,-21-4-42-16,-48 3 1 16,-10 12-5-16,-10 9-5 15,6 11 0-15,18 0-3 16,13 20-57-16,21 23-64 15,11 11-104-15,20 7-191 16</inkml:trace>
  <inkml:trace contextRef="#ctx0" brushRef="#br0" timeOffset="36383">8548 552 837 0,'0'0'152'16,"0"0"-54"-16,0 0 2 16,0 0-24-16,0 0-33 15,0 0-31-15,21-10-4 16,61 10 2-16,21-5-10 15,7-4 15-15,11-2-11 16,-11-6-4-16,0-4 6 16,-14 2-3-16,-20 4 0 15,-38 1-3-15,-25 5 2 16,-13-2 9-16,0-3-9 0,0-1-1 16,-31-2-1-16,-20 0-2 15,-8 4 0-15,1-3 2 16,-1 2 0-16,-2 3 0 15,9 2 0-15,7 1 0 16,18 5-4-16,3-3 11 16,24 4-9-16,0 2 2 15,0 0-5-15,0 0 2 16,31 5 1-16,20 15 2 16,25 0 3-16,10 0 2 15,-4 0-3-15,1 3-2 16,-11 0 2-16,-3 2-4 15,-18 3 2-15,-13-4 0 0,-24 2-2 16,-7 0-1-16,-7 2 2 16,-28 1-5-16,-34-1 6 15,-10-2-3-15,-3 0-9 16,30-6-84-16,17-9-71 16,28-5-161-16</inkml:trace>
  <inkml:trace contextRef="#ctx0" brushRef="#br0" timeOffset="37330">10192 133 730 0,'0'0'233'0,"0"0"-78"15,0 0-14-15,0 0-34 16,0 0-34-16,0 0-41 15,-110-56-28-15,110 99 3 16,0 16-4-16,0 10 0 16,0 6-2-16,27 4 3 15,4 2-4-15,0-4 0 16,3-8 3-16,4-15 3 16,14-17-9-16,-1-20 3 15,-6-14-14-15,17-3 11 16,-17-6-2-16,-11-20 5 0,4-8-6 15,-24 0 13-15,3-1-7 16,-17 1 0-16,0 0 4 16,0-3 2-16,0 8-2 15,0 8 2-15,0 11 9 16,0 7-5-16,0 3 7 16,0 0-17-16,0 3-14 15,0 26 7-15,0 10 3 16,27-5 4-16,11 4-1 15,7-7 2-15,6-5-2 16,-6-9-7-16,7-5-1 16,-1-12 7-16,-13 0-13 15,0 0 15-15,-17-17 0 16,-4-9 5-16,-10-6-3 0,-7 3 3 16,0 1 1-16,-18 2 17 15,-2 1-8-15,6 11-4 16,-3 8 3-16,10 6-11 15,7 0-3-15,0 15-5 16,0 27 4-16,17 13-4 16,11-1 5-16,-15 0-17 15,18-6-32-15,-7-11-9 16,-17-2 27-16,7-15 10 16,-14-9-19-16,0-6 22 15,-21-5-6-15,-23 0 24 0,-1 0 9 16,7-5-6-1,14-8 5-15,4-2-1 0,20 4 3 16,0 5 19-16,0 0-22 16,0 3 3-16,13-2-10 15,25-2-4-15,21-1 3 16,2-6 1-16,5-6 0 16,6-6 1-16,-10-8-1 15,-4-7 0-15,-13-4 3 16,-14-7 1-16,-17-2 15 15,-7-6 44-15,-7-3-15 16,0-6 16-16,-14 4-19 16,-24 2-18-16,7 20-1 15,4 17 7-15,9 18-8 0,12 8-13 16,6 8-12-16,0 44-6 16,0 19 2-16,0 18 4 15,17-4 2-15,24-4 2 16,14-10-8-16,-3-14-44 15,6-11-70-15,-13-15-52 16,-1-13-35-16,-16-16 4 16,-18-2-43-16</inkml:trace>
  <inkml:trace contextRef="#ctx0" brushRef="#br0" timeOffset="37515">11185 465 404 0,'0'0'232'0,"0"0"-51"0,0 0-62 16,0 0-94-16,0 0 5 16,231-59-9-16,-149 47-3 15,-3 4-15-15,-3 1 2 16,-31 5-4-16,-25 2-1 16,-20 0-128-16,-7 0-191 15</inkml:trace>
  <inkml:trace contextRef="#ctx0" brushRef="#br0" timeOffset="37886">10281 197 816 0,'0'0'200'0,"0"0"-83"15,0 0-9-15,0 0-27 16,0 0-38-16,0 0-40 16,-52-55-3-16,39 84-13 15,2 8 13-15,11-3 7 16,0-2-7-16,38-12 0 16,14-3-4-16,-7-17 12 15,-1 0-8-15,-20 0 4 16,-10-11-2-16,0-15 9 15,-14-6-5-15,0 1 21 0,0-6 24 16,0 3-16-16,-28 5-11 16,-10 12-16-16,1 12-7 15,6 5-2-15,3 0-15 16,4 39-69-16,17 12-93 16,7 10-165-16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2:33.0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200 553 862 0,'0'0'155'16,"0"0"-53"-16,0 0 8 15,0 0-30-15,0 0-7 16,0 0-37-16,-89-69-32 16,75 69-4-16,7 26-9 0,-3 8 9 15,3 0 3 1,7-3 4-16,0-5-7 0,0-8 0 16,31-9-3-16,0-6 2 15,-4-3-19-15,-3 0 20 16,-3 0-5-16,-7-10 11 15,-4-10-6-15,-10-2 0 16,0-7 5-16,0-2-8 16,0-3 4-16,-24 2-1 15,-14 3 9-15,10 13-4 16,-2 10 4-16,-1 6-9 16,10 0-6-16,0 20 3 15,4 19-1-15,3 7 4 0,14 4-1 16,0-2 5-1,38-8-8-15,28-13-1 0,2-9-15 16,-2-14 6-16,-15-4-16 16,8 0 30-16,-15-24 4 15,1-10 3-15,-7-6-5 16,-18-3 9-16,5-9 4 16,-25 4 45-16,0 3-18 15,-7-2 18-15,-38 11 9 16,7 7-35-16,0 11 1 15,18 10-5-15,3 8-15 16,10 0-1-16,-7 13-14 16,0 40 0-16,-3 25-4 15,10 15 13-15,7 16-8 0,0 11-1 16,14 6 0-16,17 8-4 16,0 6 4-16,3-8 0 15,-3-23-1-15,7-30-10 16,7-36-5-16,-8-29 4 15,8-14 12-15,-4-8-1 16,21-35 3-16,-24-13-2 16,-4-11 12-16,-16-7-9 15,-18 1 12-15,0-3-9 16,-45 3-4-16,-38 12 3 16,-20 25-5-16,0 15-31 15,-3 21-40-15,40 0-113 16,28 8-43-16,38 15-86 0,0-8-426 15</inkml:trace>
  <inkml:trace contextRef="#ctx0" brushRef="#br0" timeOffset="4304">881 224 712 0,'0'0'224'16,"0"0"-76"-16,0 0-29 15,0 0 22-15,0 0-50 16,0 0-28-16,7-63-22 16,-7 63-34-16,0 0 6 15,10 3-13-15,-10 23 0 16,7 13-6-16,0 8 6 15,-7 4 0-15,0 6 3 16,13 3 3-16,11-3-6 0,4-5 0 16,17-9 0-1,-1-12 2-15,8-11 0 16,10-14-2-16,-11-6 6 0,1 0 4 16,0-6-8-16,-25-20-1 15,-3-8 4-15,-10-3 0 16,-7-3-4-16,-7-6-1 15,0 6 17-15,0 9-14 16,0 11 25-16,0 14 2 16,-7 6-17-16,7 0 0 15,-14 0-13-15,7 31-7 16,0 19-3-16,7 3 18 16,0-1-8-16,7-1 0 15,38-5-2-15,7-3-6 16,6-12 2-16,-6-8 6 0,-1-8-3 15,-6-15 1-15,0 0 1 16,-1-9 1-16,-6-16 0 16,-10-7 0-16,-11-2 0 15,-10-1 0-15,-7-5-2 16,0 0 15-16,0 0-12 16,-24 6-1-16,3 5 1 15,-3 9 7-15,10 9-7 16,14 11-1-16,0 0 0 15,0 0-7-15,0 17-2 16,0 26 4-16,7 14 5 16,17-3-10-16,4 1 2 0,9-6-19 15,-6-4-4 1,-3-5-18-16,3-6 41 0,-7-11 7 16,-17-6 1-16,-7-9-6 15,0-1 2-15,0-7-9 16,-45 0 11-16,-17 0 2 15,-10 0 6-15,13 0-6 16,15 0 7-16,20 0-2 16,24-7-4-16,0 7 0 15,0-2-1-15,7-4-7 16,37-4-11-16,25-8 13 16,10-11 5-16,4-5-5 15,-1-9 5-15,1-8 0 16,-11-7 3-16,-3-2 6 15,-18 3 22-15,-16-3 18 0,-18-3-10 16,-17-2 12-16,0 1-28 16,0 10 4-16,-31 14 10 15,3 23-24-15,4 8 15 16,4 9-23-16,-4 3-2 16,-7 40-6-16,3 25-1 15,14 15 4-15,4 9-2 16,10-6 10-16,0-6-10 15,45-11 2-15,0-15-28 16,6-9-23-16,1-16-60 16,3-9-40-16,-14-11-51 15,-3-9-74-15,-21 0-234 0</inkml:trace>
  <inkml:trace contextRef="#ctx0" brushRef="#br0" timeOffset="4740">2328 653 629 0,'0'0'163'0,"0"0"-64"16,0 0 38-16,0 0-50 15,0 0-12-15,0 0-48 16,155-69-14-16,-90 41 20 16,-3-1-21-16,-3 1 10 15,-8-1 28-15,-13 3-20 16,-10 6 12-16,-22 3-1 0,5 3-7 15,-11 5 11-15,0 0-28 16,0 4 1-16,0 5 4 16,-17 0-22-16,-4 0 0 15,-10 11-3-15,17 21-1 16,-10 5-3-16,10 3 7 16,14 5 0-16,0-4-3 15,0-4-10-15,24-3 8 16,-3-14-20-16,10 1-11 15,-10-10 26-15,-8-4-3 16,-2 0 13-16,-4-2-4 16,-7-1 5-16,0-2-5 15,0 2 4-15,-7 1-20 16,-38 0 9-16,-7 1 10 0,-16 0 2 16,9-6-2-1,-6 0-70-15,10 0-54 0,-4 0-24 16,8 0-97-16</inkml:trace>
  <inkml:trace contextRef="#ctx0" brushRef="#br0" timeOffset="5316">1372 64 614 0,'0'0'222'0,"0"0"-43"15,0 0-56-15,0 0 18 16,0 0-61-16,0 0-24 15,0-64-42-15,0 64-14 16,0 16-7-16,0 15 4 16,0 3 3-16,0-5 2 15,21-3-2-15,10-13 0 16,-4-1 1-16,4-12 8 16,0 0-7-16,-10 0-2 15,0-3 3-15,-11-14 5 16,-3 0-5-16,-7 0-3 15,0-1 16-15,0 2-14 16,-24-2 10-16,-11 7-12 0,4-1-14 16,0 12-2-16,4 0-121 15,10 0-118-15,3 9-141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4:07.19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640 155 670 0,'0'0'299'16,"0"0"-118"-16,0 0 22 15,0 0-19-15,0 0-79 0,0 0-5 16,0 0-63 0,-24-83-26-16,-14 63 28 0,-3 3-33 15,-14 3 8-15,-4 4-9 16,-6 6 6-16,-4 4-11 16,11 0 0-16,-1 0 5 15,8 0-15-15,13 8 10 16,7 4 0-16,24 2-3 15,-7 9 1-15,14 11 2 16,-7 15 0-16,7 8 5 16,0 14-13-16,0 12 8 15,-6 6 0-15,6 10 0 16,0-1 17-16,-11 5-15 16,4 0 1-16,7-1 3 15,0-1 4-15,0-7-10 0,0-11 0 16,0-14 1-16,18-16 13 15,-12-9-14-15,8-17 0 16,-7-8 1-16,-7-10-4 16,7-7 3-16,-7-2 0 15,0 0-5-15,0 0 17 16,10 0-12-16,-10 0 0 16,7 0 1-16,0 0 8 15,0 0-9-15,7 0 0 16,17 0-2-16,6 3 19 15,22 2-11-15,6-1-6 16,4 2 6-16,3-1-16 0,-10 0-14 16,-4 7-67-16,-13 2-114 15,0-2-398-15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5:10.05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747 110 948 0,'0'0'192'16,"0"0"21"-16,0 0-56 16,0 0-47-16,0 0-28 15,0 0-27-15,-44-99-24 16,-22 91-7-16,-23 8-22 16,0 0 11-16,-15 0-3 15,15 5-3-15,17 15 5 16,3-2-12-16,24 2 4 15,7-1-4-15,18-4 5 0,13 10-7 16,0 18 2 0,7 9 0-16,0 17-5 0,0 10 9 15,14 4-4-15,6 3 14 16,5 3-8-16,-5 0 13 16,4 8-7-16,-10 0-6 15,0 11 9-15,-4 4-11 16,-10 2 3-16,0-5 2 15,0-6-7-15,0-12 7 16,0-8-4-16,0-17-5 16,0-14 6-16,0-13-5 15,7-19-1-15,7-2 0 16,-1-10-1-16,18-2 1 16,0 0 0-16,4-1 1 15,27-5 16-15,3 0-11 0,11 0 2 16,-4 0-1-16,17 0-5 15,-13 0-4-15,-4 0-1 16,-20 0-71-16,-8 0-65 16,1 0-267-16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5:10.80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409 192 520 0,'0'0'263'15,"0"0"-66"-15,0 0-49 16,0 0-46-16,0 0 2 16,0 0-11-16,0 0-4 15,0-91-19-15,0 91-29 16,0 0-2-16,-7 0-16 15,-38 0-15-15,-27 2-8 16,-4 21 0-16,4 3 0 16,10 0 0-16,28-12 4 0,3-3-8 15,31 1 2-15,0-4 0 16,0 10-5-16,0 2 11 16,0 0-4-16,0 5 0 15,0 1 6-15,0 5-9 16,7 6 3-16,0 4 0 15,0 7 2-15,10-2 0 16,3 5-2-16,-6 1 2 16,10 5 0-16,-10 3 5 15,-7 1-7-15,-7-17 0 16,10-6 3-16,-3-12 4 16,7-15-7-16,-7 1 0 0,17-10 1 15,3 2 2-15,11-2 1 16,7-2-2-16,-7 0-2 15,-1 0-31-15,-2 0-60 16,3 0-123-16,-7 0-100 16,-4 0-325-16</inkml:trace>
  <inkml:trace contextRef="#ctx0" brushRef="#br0" timeOffset="305">677 610 650 0,'0'0'252'0,"0"0"-60"0,0 0-39 16,0 0-23-16,0 0-31 16,0 0-30-16,0-58-19 15,0 58-30-15,0 0-5 16,0 0-15-16,0 3 3 15,0 20-3-15,14 9 0 16,10-4 3-16,-4 7-1 16,4-4-2-16,-10 3 0 15,7-11-1-15,-4 3 1 16,-3-4-44-16,-7 3-146 16,-7-1-138-16,0-10-523 0</inkml:trace>
  <inkml:trace contextRef="#ctx0" brushRef="#br0" timeOffset="658">1114 638 1 0,'0'0'941'0,"0"0"-749"16,0 0-1-16,0 0-50 15,0 0-38-15,0 0-46 16,-38-54-41-16,38 54-13 15,0 8-3-15,0 18 0 16,0 5 4-16,0 1-2 16,7-1-2-16,17-5 0 0,7-6 5 15,3-3-5-15,-3-8 0 16,7-4 1-16,-11-5 3 16,-3 0 0-16,-10 0 0 15,-7-14 7-15,-7-11-9 16,0-1 33-16,0 1-5 15,-34-1-15-15,-28 2-10 16,-4 10-5-16,-2 3-1 16,16 11-1-16,18 0-52 15,17 14-43-15,17 21-113 16,0 4-68-16,0 1-180 16</inkml:trace>
  <inkml:trace contextRef="#ctx0" brushRef="#br0" timeOffset="853">1574 884 730 0,'0'0'240'0,"0"0"-82"16,0 0-15-16,0 0-64 16,0 0-51-16,0 0-24 15,-24 26 1-15,-10 11 17 16,-11-9-22-16,1 4 0 15,6-1-132-15,14-5-217 16</inkml:trace>
  <inkml:trace contextRef="#ctx0" brushRef="#br0" timeOffset="1311">2076 578 989 0,'0'0'189'16,"0"0"-7"-16,0 0-36 15,0 0-62-15,0 0-28 16,0 0-43-16,-117-112-2 16,87 112-11-16,2 0 0 15,-3 29 0-15,17 5 0 0,7 4-8 16,7 5 6-16,0-7-20 15,28 5-6-15,10-4 13 16,6 2-5-16,1-1 15 16,-7-12-9-16,-4 5 7 15,-16-11 4-15,2-6 5 16,-13-2-2-16,0-1 0 16,-7-11 0-16,0 3-5 15,0 0 5-15,0 6-12 16,-52 2 12-16,-6-5 13 15,-14 2-3-15,17-2-4 0,20-6-5 16,18 0 9 0,10-6-10-16,7-19-5 0,0-15-8 15,24-6-24-15,28-3-6 16,13-1-8-16,-6 12-45 16,-4 12-52-16,-14 0-45 15,-3 6-244-15</inkml:trace>
  <inkml:trace contextRef="#ctx0" brushRef="#br0" timeOffset="1724">2279 118 793 0,'0'0'201'0,"0"0"-27"15,0 0-48-15,0 0-12 16,0 0-67-16,0 0-30 16,79-118 8-16,-34 118-19 15,0 0 15-15,-1 0-1 16,-6 0-11-16,7 18 14 16,-7 7-13-16,-11 7 11 15,4-4 3-15,-17 7-7 16,0 5 17-16,-14 17 11 15,0 0-25-15,0 12 12 16,0 8-24-16,0-8-1 0,0 2 7 16,0-5-13-1,0-9 7-15,0-8-8 0,0-4 0 16,0-6-2-16,0-3 6 16,0-5-4-16,0-2 0 15,0-6 4-15,0-3-11 16,0 0-14-16,0-4-64 15,-21 5-98-15,-17-1-202 16</inkml:trace>
  <inkml:trace contextRef="#ctx0" brushRef="#br0" timeOffset="1934">3441 961 103 0,'0'0'1072'0,"0"0"-962"16,0 0-55-16,0 0-6 15,0 0 65-15,-161 152-65 16,47-89-49-16,-9 2 0 16,-12-8-192-16,15-8-423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10.00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96 217 695 0,'0'0'135'0,"0"0"-53"16,0 0 1-16,0 0-32 16,0 0 37-16,0 0-79 15,-96-34-5-15,120 34-8 16,17 5 0-16,41 4 4 16,8-9 10-16,30 0 4 15,21 0-12-15,-17 0 1 16,-4-9 3-16,-41-2 6 15,-34 6-11-15,-28-1 2 16,-10-3 43-16,-7 0 22 0,0-8-7 16,0 1-44-1,-17-8-12-15,-17 4 2 0,-4 3-7 16,0-3 0-16,-7 8-5 16,18 2 15-16,9 4-10 15,5 2 0-15,13 2 3 16,0 2-11-16,0 0 8 15,0 0 0-15,20 0-7 16,49 2 7-16,14 24 0 16,3 3 0-16,3 5 5 15,-20 3-17-15,-11-3 12 16,-27 1 0-16,-17-3 0 0,-14 2 7 16,0 5-7-1,-38 5 0-15,-65 10-69 0,-45 0-140 16,-31 3-244-16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6:02.22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691 63 1081 0,'0'0'215'0,"0"0"-24"16,0 0-38-16,0 0-46 15,0 0-43-15,0 0-28 16,0 0 15-16,7-40-27 15,-66 29-19-15,-10 3 9 16,-27 5-7-16,-7 3-6 16,-14 0-1-16,11 0 3 15,33 11-1-15,22-5-2 16,27 3 0-16,24 2-5 16,0 8-2-16,0 19 5 15,0 5 2-15,0 13 0 0,0 10 0 16,0 18 0-1,0 10 0-15,0 14-3 0,0 13 11 16,7 7-13-16,-7-8 5 16,0-5 0-16,10-13 0 15,4-13 5-15,-7-12-5 16,-7-15 0-16,6-18 7 16,12-16-4-16,-5-10-3 15,8-11 0-15,3 6-5 16,14-13 5-16,-4 0 0 15,18 0 14-15,-7 0-7 16,6 0 11-16,4 0-18 16,-3 0 4-16,-8 0-9 0,1 0-1 15,-11 0-47 1,4 0-18-16,-7 0-81 0,-3 0-175 16,16 6-316-16</inkml:trace>
  <inkml:trace contextRef="#ctx0" brushRef="#br0" timeOffset="285">1172 861 518 0,'0'0'564'15,"0"0"-351"-15,0 0-40 16,0 0-38-16,0 0-31 0,0 0-69 15,-58-115-9-15,58 115-26 16,0 29-7-16,0 17 6 16,7 23 2-16,13-4 2 15,4 10-2-15,-3-4 7 16,-4-2-7-16,4-12-1 16,-7-11-8-16,3-9-6 15,-17-11-121-15,7-15-141 16,-1-3-175-16</inkml:trace>
  <inkml:trace contextRef="#ctx0" brushRef="#br0" timeOffset="646">1492 979 783 0,'0'0'260'0,"0"0"-104"15,0 0 20-15,0 0-33 16,0 0-69-16,0 0-29 15,-24-70-40-15,24 70-5 16,0 26-5-16,0 11-2 16,14 9 7-16,17-6 0 15,13-5 9-15,1-6-12 16,-7-11 3-16,13 0 0 16,-6-18 2-16,0 0 3 15,-1 0-5-15,-9-20 31 0,3-11 29 16,-14-9 10-1,-17-2-26-15,-7-4-17 0,0 2 10 16,0 7-24-16,-38 5-2 16,-7 7-5-16,0 16 0 15,-6 9-12-15,-1 0-2 16,8 20-12-16,-1 26-37 16,24 17-46-16,21 6-91 15,0-3-208-15,0-4-582 16</inkml:trace>
  <inkml:trace contextRef="#ctx0" brushRef="#br0" timeOffset="871">2224 1235 381 0,'0'0'599'0,"0"0"-425"16,0 0 24-16,0 0-37 15,0 0-85-15,0 0-29 16,128-20-47-16,-153 52 12 15,-2 2 17-15,-4 9 1 16,0 1-13-16,4-8-5 16,3 10-6-16,3-15 1 15,-10-2-7-15,10-4-49 16,-3-1-126-16,-3 1-229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6:03.511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1330 1097 0,'0'0'190'0,"0"0"4"15,0 0-92-15,0 0-47 16,0 0-34-16,0 0-17 16,206-34 8-16,-154 34-12 15,-15 13 4-15,1 19 1 0,-7 11-5 16,-17 9 0 0,-14 5 1-16,0 3 8 0,-31 0-10 15,-34-3 1-15,-11-14 0 16,11-14 5-16,27-10-1 15,17-13-4-15,11-6 0 16,10 0 7-16,0 0 4 16,0 0-6-16,10 0 2 15,25 0 8-15,16 0-11 16,18 0-4-16,14 0 0 0,20 0-15 16,7 0-14-1,0 0-88-15,-28 0-240 16,-30 20-387-16</inkml:trace>
  <inkml:trace contextRef="#ctx0" brushRef="#br0" timeOffset="224">925 1807 793 0,'0'0'433'0,"0"0"-209"16,0 0-57-16,0 0-79 15,0 0-41-15,0 0-42 16,17 3 2-16,-17 31-2 16,-24 12-5-16,-28 8 8 0,1 4-2 15,-1-10-1 1,21 1-5-16,11-18-17 0,13 1-111 16,7-12-211-16,0-9-341 15</inkml:trace>
  <inkml:trace contextRef="#ctx0" brushRef="#br0" timeOffset="652">1179 1354 1136 0,'0'0'227'0,"0"0"-20"0,0 0-87 15,0 0-34-15,0 0-59 16,0 0-8-16,0-38 2 16,0 38-17-16,0 11-7 15,7 29 3-15,-7 23 0 16,7 8 1-16,0 12-1 16,0-3 0-16,10-2 0 15,3-15 8-15,25-12-8 16,-7-11 0-16,7-15 1 15,-1-13-3-15,-9-6 2 16,-4-6 0-16,-7 0 5 16,-4 0 3-16,-6-6 1 15,-7-20 14-15,-7 1-9 0,0-1 15 16,-7-3-27-16,-20 3 1 16,-11 4 0-16,0 4 0 15,-14 8-6-15,1 2-1 16,-8 8-32-16,-2 0-28 15,19 8-109-15,25 8-209 16,17-4-613-16</inkml:trace>
  <inkml:trace contextRef="#ctx0" brushRef="#br0" timeOffset="1139">1764 902 596 0,'0'0'457'0,"0"0"-281"16,0 0 12-16,0 0-21 16,0 0-91-16,0 0-11 15,-38-115-36-15,76 95-25 16,6-3 18-16,8 3-20 15,0 2 10-15,-8 10 15 16,-13-6-17-16,-3 4 21 16,-11 8-6-16,-17-3-17 0,0 5 18 15,0 0-26 1,0 0 1-16,0 34 5 0,0 28 0 16,0 21 11-16,7 18 0 15,0 5-6-15,6 7 13 16,11 4-24-16,4-2 7 15,10 0-5-15,0-18 10 16,-11-3-10-16,-3-17-2 16,-3-8 1-16,-4-23-3 15,-10-9 2-15,-7-20 0 16,0-2 0-16,0-7 0 16,-7 3-6-16,-45 7 6 0,-23 2-23 15,-15 0-28 1,1-6-43-16,0 3-37 0,30-4-204 15,21 0-567-15</inkml:trace>
  <inkml:trace contextRef="#ctx0" brushRef="#br0" timeOffset="1971">2682 140 1017 0,'0'0'202'0,"0"0"-23"16,0 0-30-16,0 0-51 15,0 0-26-15,0 0-37 16,75-85-34-16,-16 71 14 15,6-1-15-15,-10 6 6 16,-3 1 21-16,-25 2-26 16,-10 3 30-16,-10 3-10 0,-7 0-18 15,0 0 22-15,0 0-25 16,7 17 0-16,0 29 7 16,17 20-4-16,-3 19 11 15,10 19-3-15,-4 22 5 16,11 7 14-16,0 19-29 15,-11-9-1-15,-3 0 12 16,-10-8-1-16,3-15-9 16,-17 0 2-16,0-3 1 15,0-11 13-15,0-3-18 16,0 0 1-16,0-9 17 16,0 3-12-16,-17-8 0 15,10-12-6-15,0-8 0 16,7-18 0-16,0-14 0 0,0-10 0 15,0-20 0-15,0-1 0 16,0-6 0-16,0 5 0 16,-6-5 0-16,-39 0 0 15,-24 8 0-15,-17-7 0 16,-27 5-32-16,-4 5-88 16,-10 1-79-16,-1 8-490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16:21.19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693 54 660 0,'0'0'88'16,"0"0"16"-16,0 0 39 16,0 0-57-16,0 0 32 15,0 0-14-15,-110-3-37 16,110 3 21-16,0-2-67 16,0-4-12-16,34-3 5 15,18-2 4-15,0 5-18 16,3 3 0-16,-14 3 8 15,4 0-19-15,-8 0 11 16,8 0 0-16,-14 0-7 16,-10 0 21-16,-4 0-14 15,-10 17 0-15,6 11 5 0,1 13-22 16,-7 8 19-16,3 4-2 16,4 11 7-16,-7 5 20 15,0 2-22-15,17 6 8 16,-10 3-5-16,6-2 26 15,11-1-30-15,-7-2-4 16,4-8 10-16,-4-4 18 16,3-2-27-16,-9-10-1 15,2-3 7-15,-13-7-14 16,0-11 7-16,-7-1 0 16,0-12-2-16,0-5 31 15,0-6-28-15,0-1-1 16,0 4 10-16,-45 5 24 0,-20-2-32 15,-24 1 4-15,-15-4-6 16,-12 1 19-16,9 1-39 16,4 0-77-16,7 4-198 15,13 1-283-15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2:04.9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7332 2216 618 0,'0'0'271'0,"0"0"-122"16,0 0 33-16,0 0-31 15,0 0-36-15,0 0-14 16,0 0-28-16,-31 5 0 16,31-10-20-16,0-16-32 15,22-8 26-15,13-8-46 16,13 0 3-16,1 5 4 15,-32 6 3-15,5 16-6 16,-13 2 4-16,-9 4-4 16,0 4 15-16,0 0-20 15,0 0 0-15,0-3 1 16,0 3 8-16,0 0-9 0,0 0 0 16,0 0-15-16,0 21 11 15,0 23-10-15,0 11 14 16,0 11 1-16,9-4 8 15,-9 0-9-15,0 4 0 16,0-11 3-16,0-1-15 16,0-9 12-16,0-17-3 15,0-10-6-15,0-6 4 16,0-9 4-16,0 1 1 16,0 0-3-16,-18 3-7 15,-4 0 10-15,-4 1 0 16,-5-5 0-16,14 1 10 0,17-4-10 15,0 3 0-15,0-3 4 16,0 0-13-16,0 0 9 16,0 0 0-16,0 0-6 15,0 0 1-15,8 0 3 16,23 0 2-16,-4 0 0 16,12 0-4-16,5 0 4 15,13 0-17-15,-8 0-20 16,-1 0-67-16,9 4-20 15,-17 5-115-15,4-3-32 16,4 5-55-16</inkml:trace>
  <inkml:trace contextRef="#ctx0" brushRef="#br0" timeOffset="503">8101 2484 22 0,'0'0'592'0,"0"0"-433"16,0 0-11-16,0 0-21 16,0 0-23-16,0 0-5 15,18-154-16-15,-18 151 4 16,0-2-20-16,0 5-1 16,0 0-47-16,0 0-10 15,0 0 4-15,0 0-8 0,0 0-5 16,-9 8 0-16,-22 17 6 15,13 5-14-15,1 3 8 16,4 2 0-16,13 3-4 16,0-2 8-16,0-3-4 15,48-8 0-15,18-2 1 16,13-11-2-16,5-12 1 16,-10 0 0-16,1 0 11 15,4-5-7-15,-22-17 5 16,-13-7 16-16,-4-8 3 15,-23-10 23-15,-8-4-17 16,-9 0 5-16,0 0 10 16,-35 6-42-16,-31 10 15 15,-9 4-22-15,-4 13 6 0,13 8-6 16,9 6 0-16,-9-1 0 16,18 5-2-16,13 0 2 15,4 0-11-15,13 0-24 16,10 12-55-16,8 18-43 15,0 13-168-15,0 12-126 16</inkml:trace>
  <inkml:trace contextRef="#ctx0" brushRef="#br0" timeOffset="1086">7833 3101 726 0,'0'0'226'16,"0"0"-34"-16,0 0 0 15,0 0-9-15,0 0-79 0,0 0-26 16,39-62-13-16,-39 62-42 16,0 0 14-16,0 0-14 15,0 0-22-15,-48 15 14 16,-18 40-10-16,-48 14-5 15,-27 18 18-15,-30 9-15 16,-27 6 12-16,-13 11-2 16,4-7-7-16,18-3 8 15,44-15-8-15,44-19-5 16,22-7 8-16,35-18-1 16,13-11-1-16,14-14-7 15,8-8 2-15,9-9 0 0,0-2-2 16,0 5 0-1,0-5 3-15,0 3 8 0,0 1-8 16,0-4-3-16,0 0 6 16,0 0-4-16,0 0-1 15,0 0-1-15,0 0 0 16,0 0-6-16,0 0-11 16,0 0-50-16,0 11-57 15,0 11-115-15,0 3-402 16</inkml:trace>
  <inkml:trace contextRef="#ctx0" brushRef="#br0" timeOffset="1683">4395 4406 947 0,'0'0'169'15,"0"0"-34"-15,0 0 23 16,0 0-88-16,0 0-46 16,0 0 1-16,198-76-13 15,-132 76 2-15,-9 0 14 16,-17 0-28-16,-14 18 17 15,1 11-6-15,-27 4-7 16,0 11 8-16,0 3-9 16,0 2 5-16,-44-7 5 15,-5-1-9-15,1-4 5 16,-1-12-4-16,14-4-2 0,27-9 1 16,-6-12-4-16,14 0 0 15,0 0 0-15,0 0 9 16,22 0-9-16,44 0 1 15,18-7 0-15,30-11 16 16,0-1-17-16,-8 5 0 16,-23 8-3-16,-8 6-6 15,-27 0-34-15,-8 6-97 16,-40 27-139-16,0 10-106 16</inkml:trace>
  <inkml:trace contextRef="#ctx0" brushRef="#br0" timeOffset="2188">4004 5141 485 0,'0'0'499'0,"0"0"-350"0,0 0 13 15,0 0-3 1,0 0-41-16,0 0-59 0,31-73-15 16,-31 73 0-16,0 0-37 15,-31 21 15-15,-44 34-8 16,-39 22-8-16,-18 15 20 15,-8 7-12-15,-6 7-6 16,-12 3 25-16,-13 4-28 16,17-7 16-16,22-18-7 15,40-22-14-15,26-25 16 16,44-24-16-16,13-5 0 16,9-5 1-16,0-4 5 15,0 0-6-15,0-3 0 16,0 0 4-16,0 0 10 0,0 0-13 15,0 0 5-15,0 0 6 16,0 0-7-16,0 5-2 16,0-5-3-16,0 3-7 15,0 8 1-15,-18 7-64 16,-12 8-44-16,3-1-137 16,5 1-301-16</inkml:trace>
  <inkml:trace contextRef="#ctx0" brushRef="#br0" timeOffset="3052">764 6614 741 0,'0'0'134'0,"0"0"-2"16,0 0-10-16,0 0 16 15,0 0-79-15,0 0-12 16,-17-44-31-16,61 41-12 16,4 3-3-16,9 0-1 15,-8 0 0-15,-10 10-1 16,-21 20 6-16,-10 6-5 16,-8 15 0-16,-8 7 0 15,-58 10 12-15,-9-12-12 16,-4-11 0-16,22-13 3 15,22-12 4-15,13-10-7 16,22-10 0-16,0 0 0 16,0 0-3-16,0 0 3 15,22 0-7-15,44-16 7 16,17-5 0-16,14-4 6 0,-14-1-6 16,14 1 4-16,-14-5 2 15,5 5-2-15,-13-1-3 16,-9 8 8-16,-18 3-4 15,-21 8 2-15,-10 4-3 16,-17 3-2-16,0 0 14 16,0 0-5-16,0 0 7 15,0 0 25-15,0 0-31 16,-8 0 7-16,-10 0-19 16,-8 0 4-16,4 6-8 15,4 21 3-15,0 5 0 16,18 0-3-16,0 5 3 0,0 0 1 15,18-10 0 1,22-10-5-16,4-5-2 0,4-12 7 16,-8 0 0-16,-5 0 6 15,4 0-1-15,-12-15 3 16,-14-8 0-16,-13 1 16 16,0-3 26-16,0-4-12 15,0-4-11-15,-40 4 5 16,1-1-31-16,-5 9 12 15,-5 6-13-15,1 7 3 16,8 8-7-16,14 0 4 16,8 0-15-16,18 15-44 15,0 21-70-15,0 5-104 0,18-3-84 16,39-11-262 0</inkml:trace>
  <inkml:trace contextRef="#ctx0" brushRef="#br0" timeOffset="3430">2118 6840 769 0,'0'0'172'0,"0"0"-13"16,0 0-33-16,0 0 0 16,0 0-68-16,0 0-23 15,-66-61-11-15,66 61-20 16,-9 0-5-16,1 28 1 0,8 2-4 15,0 3-1-15,0 0 0 16,26-8 5-16,22-3-3 16,1-7 0-16,-10-13 3 15,5-2 0-15,-4 0 0 16,-1 0 9-16,-12-9-8 16,-10-17 14-16,-8 5 39 15,-9-10-18-15,0 4 16 16,0-4-23-16,-35 6-11 15,-13 2 4-15,-9 11-22 16,8 2 1-16,14 7-1 16,4 3-9-16,5 0-11 0,17 18-95 15,9 12-112 1,0-1-159-16</inkml:trace>
  <inkml:trace contextRef="#ctx0" brushRef="#br0" timeOffset="4088">5112 5097 656 0,'0'0'372'0,"0"0"-200"16,0 0-49-16,0 0 6 15,0 0-23-15,0 0-66 16,105-73-11-16,-17 102-9 16,22 30-4-16,26 14 24 15,5 7-25-15,0 7 8 16,13-2 4-16,-5-1-22 16,14-3 18-16,-14-16-12 15,-13-10-11-15,-26-12 21 16,-22-17-18-16,-39-4 6 0,-14-9 3 15,-13-8-6-15,-22 3 9 16,0-4-8-16,0-4-2 16,0 0 15-16,0 0-18 15,0 0 5-15,0 0-7 16,0 0-5-16,0 0-18 16,-22 10-71-16,-13 19-106 15,-14 20-176-15,10 12-571 16</inkml:trace>
  <inkml:trace contextRef="#ctx0" brushRef="#br0" timeOffset="4701">6782 6610 7 0,'0'0'1035'15,"0"0"-952"-15,0 0 30 16,0 0 18-16,0 0-28 16,0 0-63-16,-39-95-21 15,69 85-18-15,6 2 5 16,12 5-6-16,0 3 8 0,1 0-8 15,8 0 0-15,9 0 0 16,-9 7-3-16,-13 7 3 16,-5 1 0-16,-21-1-1 15,-5 1 5-15,-13 0-4 16,0 7 0-16,-13 3 1 16,-44 4-4-16,-9 1 7 15,0-1-4-15,9-11 0 16,31-7 4-16,8 0-6 15,18-11 2-15,0 0-9 16,0 3 9-16,0-3-16 16,35 4 16-16,22 4-2 15,0-5 6-15,1 4-4 0,-1 4 0 16,-9-3 1-16,-4 6-3 16,-4 5 5-16,-23 2-3 15,14 5 6-15,-31 0-3 16,0 3 6-16,0-4-6 15,-9 1-3-15,-48-3 15 16,-18-9-13-16,-4-3 3 16,4-11 1-16,-8 0 0 15,4 0-4-15,35 0-2 16,13 0-56-16,31-11-60 16,0-19-73-16,106-12-112 15,8-7-272-15</inkml:trace>
  <inkml:trace contextRef="#ctx0" brushRef="#br0" timeOffset="5087">7653 6629 630 0,'0'0'226'0,"0"0"-84"16,0 0-18-16,0 0 12 15,0 0-46-15,0 0-16 16,-141-70-21-16,132 70-18 15,9 0-11-15,0 0-24 16,0 18 2-16,0 19-4 16,0 10 4-16,0 1 3 0,27-1-5 15,21-3 1 1,0-15-4-16,1-11 5 0,-5-6-2 16,-5-12 0-16,1 0 5 15,-14 0 7-15,-8-4 26 16,-10-25 6-16,-8-4 29 15,0 2-42-15,0-11-7 16,-35 5-11-16,-13 4-13 16,-9 12 8-16,8 2-8 15,14 8 0-15,27 11-1 16,8 0-50-16,0 0-65 16,0 8-137-16,0 21-96 15,8 3-540-15</inkml:trace>
  <inkml:trace contextRef="#ctx0" brushRef="#br0" timeOffset="5451">8268 6596 875 0,'0'0'203'15,"0"0"-76"-15,0 0 19 16,0 0-19-16,0 0-53 15,0 0-44-15,-92-66-10 16,92 66-16-16,0 25-1 16,0 19-3-16,0 0 3 15,0 4 0-15,0-1-3 0,0-6 0 16,26 0 1 0,14-14 6-16,8-4-7 0,9-13 0 15,0-10 0-15,9 0 15 16,-9 0 7-16,-13-13 18 15,5-25 11-15,-18 2-24 16,-5-8 7-16,-9 0-18 16,-8 4-7-16,-9 0 15 15,0 11-21-15,-26 3 4 16,-40 8-7-16,-18 10-5 16,-3 8-16-16,-19 0-176 15,5 33-376-15</inkml:trace>
  <inkml:trace contextRef="#ctx0" brushRef="#br0" timeOffset="11307">8800 2970 818 0,'0'0'171'0,"0"0"3"16,0 0-40-16,0 0 13 15,0 0-42-15,0 0-56 16,0 0 30-16,0-37-59 16,0 37 3-16,0 0-1 0,0 0-10 15,9 0-1-15,13 0-11 16,31 30 1-16,34 31-9 16,45 16 12-16,49 14-4 15,47 5 3-15,27 2 12 16,9-2-8-16,22-9-7 15,8-3 2-15,-13-7 5 16,-12-7-1-16,-32-5-6 16,-48-14 0-16,-40-3 8 15,-25-15-8-15,-37-10 0 16,-21-10 1-16,-30-6 11 16,3-4-5-16,-21-3-4 15,-5 0 13-15,-4 0-2 0,-9 0-4 16,0 0-10-16,0 0 4 15,0 0-4-15,0 0 2 16,0 0-2-16,0 0 0 16,0 0-1-16,0 0-5 15,0 0-49-15,0 27-99 16,-31 16-162-16,-4 11-206 16</inkml:trace>
  <inkml:trace contextRef="#ctx0" brushRef="#br0" timeOffset="12012">12849 4418 903 0,'0'0'150'0,"0"0"-34"16,0 0 14-16,0 0-14 15,0 0-22-15,0 0-54 16,0-70 16-16,0 70-49 15,0 0 10-15,0 0 3 0,0 0-9 16,0 0 0 0,0 0-11-16,0 0 0 0,-22 0-10 15,13 22 12-15,0 6-2 16,9 0 0-16,0 5 11 16,0-1-13-16,40 0 2 15,4 1 0-15,4-4-6 16,0 1 7-16,1-4-1 15,-14 3 0-15,-4-4 12 16,-14 1-12-16,1 2 0 16,-5-1 2-16,-4-6-6 15,-9 5 4-15,0-12 0 16,0 1 3-16,0 3 11 16,-40-6-11-16,-8 1-3 15,-18-8 7-15,0-5-6 0,-18 0-1 16,5 0-5-16,-4 0-25 15,17-8-133-15,17-32-39 16,49-18-61-16,0-8-158 16</inkml:trace>
  <inkml:trace contextRef="#ctx0" brushRef="#br0" timeOffset="12094">12849 4418 664 0</inkml:trace>
  <inkml:trace contextRef="#ctx0" brushRef="#br0" timeOffset="12213">12849 4418 664 0,'-40'-129'199'0,"49"125"-76"0,0-2-7 16,13 1-21-16,22 2-32 0,22 3-7 16,39 0-39-1,9 0 20-15,-17 0-11 0,4 0-17 16,-22 23-7-16,-35 5-2 16,-13 5-88-16,-31 10-187 15</inkml:trace>
  <inkml:trace contextRef="#ctx0" brushRef="#br1" timeOffset="45929">3028 6793 518 0,'0'0'294'16,"0"0"-161"-16,0 0 1 16,0 0 0-16,0 0-8 15,0 0-36-15,22-52-5 16,-22 49-26-16,9-1-8 0,-9 4 3 15,0-3-20-15,0 3 5 16,0 0-21-16,9 0-7 16,-9 0 8-16,0 0-13 15,9 0-1-15,-9 0-1 16,0 0 4-16,0 0-8 16,0 0 0-16,0 0 1 15,0 0-4-15,0 0 3 16,0 0 0-16,0 0 1 15,0 0 0-15,0 0-1 16,0 0 0-16,0 0-6 16,0 0 0-16,0 0-68 15,0 0-89-15,0 3-107 16,0 9-85-16</inkml:trace>
  <inkml:trace contextRef="#ctx0" brushRef="#br0" timeOffset="194187">1362 7326 847 0,'0'0'175'16,"0"0"-81"-16,0 0 23 15,0 0-31-15,0 0-32 16,0 0 5-16,0 106-20 16,0-55 5-16,0 9 2 15,-39 13-6-15,-19 3-14 0,-8 15 8 16,-17 8-3 0,-5 0-18-16,5-4-3 0,8-7-3 15,9-15-3-15,18-15-3 16,17-13-1-1,22-20 2-15,9-11-4 0,0-7 3 16,0-7-1-16,0 0 0 16,0 0-3-16,0 0-5 15,0 0-43-15,0 4-72 16,0 14-93-16,0 12-77 16,0 14-217-16</inkml:trace>
  <inkml:trace contextRef="#ctx0" brushRef="#br0" timeOffset="194461">329 9348 844 0,'0'0'151'16,"0"0"-45"-16,0 0 5 15,0 0-39-15,0 0-47 16,0 0-6-16,57 33 4 16,9-30 17-16,26-3-14 15,14 0-1-15,17 0-5 16,-17 0-14-16,-23 0-4 0,-35 0-2 16,-30 0-12-16,-18 0-174 15,0 0-249-15</inkml:trace>
  <inkml:trace contextRef="#ctx0" brushRef="#br0" timeOffset="194735">1353 9062 932 0,'0'0'220'0,"0"0"-78"16,0 0-9-16,0 0-35 16,0 0-57-16,0 0-31 15,0 12-10-15,0 24 0 16,27 19 4-16,-10 11-1 16,5 8 2-16,-13 5-5 15,0 2 4-15,0 3-4 16,-1-4-27-16,-8-7-228 15,0-3-378-15</inkml:trace>
  <inkml:trace contextRef="#ctx0" brushRef="#br0" timeOffset="195640">7437 7359 953 0,'0'0'127'16,"0"0"-85"-16,0 0 1 16,0 0 25-16,0 0-27 0,0 0-18 15,0 0 1-15,312 103 47 16,-131-41-28-16,16 15-8 15,10 17-1-15,-14 6-20 16,-17 6-3-16,-22-4 1 16,-31-11-12-16,-8-11 4 15,-32-7-1-15,-17-9-2 16,-18-22 1-16,-17-5-2 16,-22-14 1-16,0-10-1 15,-1-4 2-15,-8-9-2 16,0 0 3-16,0 0-3 15,0 6-91-15,9 11-138 0,22 7-46 16,-22 8-402-16</inkml:trace>
  <inkml:trace contextRef="#ctx0" brushRef="#br0" timeOffset="196002">7785 10214 866 0,'0'0'42'0,"0"0"19"16,0 0-10-16,0 0 24 16,0 0 13-16,0 0-35 15,0-25-27-15,13 25-8 16,22-8-6-16,40 0 17 16,39-6 3-16,18-1-13 15,13 5-13-15,-4 2-5 16,-10 5-1-16,-16 3-36 15,-10 0-121-15,-12 0-91 16,-23 0-334-16</inkml:trace>
  <inkml:trace contextRef="#ctx0" brushRef="#br0" timeOffset="196356">9662 9676 833 0,'0'0'100'0,"0"0"-28"0,0 0 8 15,0 0 25-15,0 0 14 16,0 0-20-16,-9-80-26 15,9 80-29-15,0 0-17 16,0 0-12-16,0 0-12 16,0 8-3-16,0 31-2 15,0 20 2-15,0 22 8 16,9 3-4-16,21 7 3 16,-12 4-2-16,22 2-3 15,-14-3 0-15,13 12-2 16,-30 14-78-16,-9 0-219 15,-17 5-351-15</inkml:trace>
  <inkml:trace contextRef="#ctx0" brushRef="#br2" timeOffset="365319">19640 11153 289 0,'0'0'708'15,"0"0"-540"-15,0 0-6 16,0 0-36-16,0 0-69 16,0 0-44-16,97 30 1 15,-31 6 30-15,39 8 1 16,27 4 7-16,18 3-28 16,12 7-2-16,1-7-3 0,-5-3-16 15,-13-8 9-15,-22-15-12 16,-30-10 3-16,-18-3 2 15,-36-6-5-15,-21-1 0 16,-10-2 0-16,-8-3 6 16,0 0 0-16,0 0-6 15,0 0-6-15,-43 0 4 16,-15 7-72-16,-8 15-61 16,27 8-106-16,39 3-181 15</inkml:trace>
  <inkml:trace contextRef="#ctx0" brushRef="#br2" timeOffset="365685">22084 11990 725 0,'0'0'272'16,"0"0"-120"-16,0 0-11 15,0 0-19-15,0 0-63 16,0 0-51-16,137-102 8 16,-71 102-8-16,0 0-5 15,-18 4 10-15,-13 18-13 0,-4 3 5 16,-31 11-4-16,0 5 3 16,-48 11 4-16,-58 2-4 15,-26 1-2-15,35-7 2 16,23-12-4-16,56-10 0 15,18-8-6-15,75-11-23 16,79-7 18-16,44 0-15 16,30-29-13-16,-13-7-1 15,-34 6-71-15,-58 9-26 16,-66 2-84-16,-48 8-572 16</inkml:trace>
  <inkml:trace contextRef="#ctx0" brushRef="#br2" timeOffset="366264">17746 11216 518 0,'0'0'325'0,"0"0"-117"16,0 0-43-16,0 0 2 16,0 0-58-16,0 0-35 15,17-55-36-15,-83 61-5 16,-35 39-13-16,-44 17 3 15,-35 15 22-15,-18 18-8 0,-22 8-18 16,5 6 8-16,26-7-20 16,26-14 3-16,58-26-7 15,39-17-1-15,48-25 1 16,18-12-3-16,0-8-6 16,0 0 5-16,0 0-3 15,0 0-2-15,18 0 4 16,39-8-12-16,-18-5-34 15,-3-3-81-15,-23 13-94 16,-13 3-90-16,0 0-367 16</inkml:trace>
  <inkml:trace contextRef="#ctx0" brushRef="#br2" timeOffset="364067">17214 10144 906 0,'0'0'197'16,"0"0"-34"-16,0 0-7 15,0 0-30-15,0 0-47 16,0 0-11-16,0-65-22 16,0 65-5-16,0 0-13 15,0 0-22-15,0 0 22 16,0 0-23-16,0 0-3 16,0 0-2-16,0 0-3 15,0 3 3-15,-18 19-1 16,-30 5 1-16,21-2 2 15,5-4-2-15,14 6 0 0,8-2-3 16,0 0 0-16,8 1-4 16,41-1 6-16,8-2-11 15,0-1 12-15,0-4-3 16,0 0 2-16,1 0-2 16,-19 1 3-16,-13-5 0 15,-17 4-1-15,0 1-1 16,-9-1 2-16,0 4-1 15,-9-1 2-15,-39-1-2 16,-18-6 1-16,-9-7-8 16,1-4-11-16,-14-3-44 15,13 0-11-15,0 0-48 0,9 0-49 16,18 0-35 0,21 0-82-16,14-10-286 0</inkml:trace>
  <inkml:trace contextRef="#ctx0" brushRef="#br2" timeOffset="364286">16990 10199 518 0,'0'0'312'0,"0"0"-176"16,0 0 2-16,0 0-38 15,338-120-27-15,-241 106-22 16,-14 7-28-16,-17 7-20 0,-9 0-3 15,1 7 0 1,-10 21-14-16,9 13-54 0,-9 2-104 16,-4 2-112-16,-4-5-379 15</inkml:trace>
  <inkml:trace contextRef="#ctx0" brushRef="#br2" timeOffset="364636">18080 10305 670 0,'0'0'196'15,"0"0"-14"-15,0 0-54 16,0 0 6-16,0 0-62 16,0 0 1-16,-31-134-11 15,13 134-29-15,-4 0-25 16,-4 0-6-16,-5 33-2 0,5 10 0 16,17 1 3-16,9 7-7 15,0-3 4-15,18-1 0 16,56-7-2-16,6-15 0 15,12-10 2-15,-4-15 0 16,4 0 6-16,-4-3-4 16,-31-34 0-16,-4-3 1 15,-14-7 12-15,-30 3 9 16,-9-3 15-16,0 2-7 16,-9 8-23-16,-56 1 1 15,-10 14-10-15,-13 7-2 16,4 15-1-16,18 0-36 15,18 8-40-15,30 32-65 16,18 9-67-16,0-3-47 16,75-1-144-16</inkml:trace>
  <inkml:trace contextRef="#ctx0" brushRef="#br2" timeOffset="364989">19016 10401 542 0,'0'0'219'0,"0"0"-58"15,0 0-25-15,0 0-45 16,0 0-20-16,0 0-40 16,-141-96-10-16,93 96 3 15,17 15-14-15,22 20-6 0,9 14 2 16,0-1-5-16,9-4 4 16,40-11-4-16,17-12 8 15,8-13 8-15,5-8 3 16,5 0 14-16,13-23 2 15,-23-10 4-15,-16-3 20 16,-23-1-18-16,-13-2 7 16,-22-5 10-16,0 0-48 15,-49 4 2-15,-25 7-13 16,-14 8 2-16,13 13-8 16,18 12 5-16,8 0-30 15,23 52-44-15,8 24-17 16,18 20-62-16,0 2-108 0,66 2-143 15</inkml:trace>
  <inkml:trace contextRef="#ctx0" brushRef="#br2" timeOffset="367260">21280 12290 607 0,'0'0'166'15,"0"0"-39"-15,0 0-15 16,0 0 3-16,-312-36-14 15,294 32-14-15,9 4-19 16,9 0-11-16,0 0-29 16,0-3-12-16,0 3 1 15,9 0-8-15,35 0-6 16,27 0 16-16,3-4 9 16,10-4 3-16,-9 2-20 15,-18 2-4-15,-9-7-2 16,-8 4-4-16,-32-1 2 15,-8 8-3-15,0 0-19 0,-74 0-191 16,-49 26-221-16</inkml:trace>
  <inkml:trace contextRef="#ctx0" brushRef="#br2" timeOffset="368844">14875 13171 1081 0,'0'0'170'0,"0"0"-17"16,0 0-17-16,0 0-29 15,0 0-49-15,0 0-6 16,18-66-30-16,-18 66-13 16,-35 22-9-16,-45 29 3 15,-34 26 5-15,-9 11-7 16,13 4 3-16,-4-1 0 0,8-7-4 15,10-14 1 1,21-12-2-16,9-18 1 0,9-7 0 16,30-8 6-16,5-17-6 15,22-5 1-15,0-3-1 16,0 0 0-16,0 0-1 16,0 0-10-16,0 22-59 15,0 4-64-15,-8 14-130 16,-27 11-190-16</inkml:trace>
  <inkml:trace contextRef="#ctx0" brushRef="#br2" timeOffset="369142">13046 14162 800 0,'0'0'288'0,"0"0"-124"16,0 0-18-16,0 0 6 15,0 0-71-15,0 0-46 16,0-41-17-16,0 41-18 16,0 26 0-16,-8 29-3 15,-23 1 6-15,-4 12 2 16,13 2-5-16,-5-2 0 15,19-5-3-15,8-15-10 0,0-8-148 16,0-14-131-16,26-8-108 16</inkml:trace>
  <inkml:trace contextRef="#ctx0" brushRef="#br2" timeOffset="369543">13407 14301 113 0,'0'0'651'0,"0"0"-493"16,0 0 1-16,0 0-29 16,0 0 12-16,0 0-51 15,17-88 2-15,-17 84-24 16,0 4-26-16,0 0-12 0,0 0-12 16,0 0-15-16,0 0-4 15,0 0-3-15,0 18-5 16,0 4 5-16,0 4 6 15,0 0-3-15,0-8 0 16,18 12 0-16,4-6 0 16,13-5 0-16,-4 3 2 15,4 0-3-15,5 4 2 16,-1-1-1-16,-4 8 2 16,-4-11-3-16,-13-1 2 15,-1 9-1-15,-8-12 0 16,-9 4-2-16,0 4 1 0,0-11 1 15,0 3-1-15,-26-11 2 16,-1 0-2-16,-21-3-28 16,9-4-69-16,-10 0-104 15,23 0-96-15,-5-18-197 16</inkml:trace>
  <inkml:trace contextRef="#ctx0" brushRef="#br2" timeOffset="369749">13587 14169 830 0,'0'0'118'16,"0"0"-45"-16,0 0-4 0,0 0-21 16,0 0-15-16,0 0 9 15,312-40-3-15,-197 10-32 16,-23 20-7-16,-13-5-6 15,-44 15-154-15,-35 0-230 16</inkml:trace>
  <inkml:trace contextRef="#ctx0" brushRef="#br2" timeOffset="368117">14743 12328 748 0,'0'0'308'16,"0"0"-127"-16,0 0 11 16,0 0-29-16,0 0-87 15,0 0-12-15,9-78-15 16,-9 71-8-16,0 3-17 15,0 4-3-15,0 0 1 16,0 0-22-16,0 0 0 0,0 11-3 16,0 26 3-16,0 14 2 15,0 4 1-15,0 4-3 16,0 6 0-16,0 1 4 16,0-1-7-16,-9-2 3 15,9-9-31-15,0-2-35 16,0-16-90-16,9-14-114 15,26-19-97-15,14-3-394 16</inkml:trace>
  <inkml:trace contextRef="#ctx0" brushRef="#br2" timeOffset="368476">15227 12543 665 0,'0'0'221'0,"0"0"-47"16,0 0-19-16,0 0-26 15,0 0-43-15,0 0-7 16,0-51-44-16,0 51-27 16,-13 10-6-16,-5 23-1 15,18 7 0-15,0-3 3 16,0-1-2-16,0-6-4 16,31-9 2-16,26-6 0 15,9-15 4-15,17 0-2 16,1 0 7-16,4-25 5 15,-13-16 6-15,-18 5 22 0,-26-9 6 16,-23 6-7 0,-8-5-1-16,0 4-22 0,-39 7-6 15,-36 11-7-15,-13 7-5 16,5 15 0-16,-14 0-9 16,22 7-41-16,18 38-70 15,9 16-99-15,12 9-168 16,6 11-630-16</inkml:trace>
  <inkml:trace contextRef="#ctx0" brushRef="#br2" timeOffset="78961">24216 2681 285 0,'0'0'575'0,"0"0"-388"16,0 0-32-16,0 0-47 15,0 0 31-15,0 0-43 16,40-179-68-16,-40 179 45 15,0 0-73-15,-84 19 1 16,-39 39 7-16,-39 22 19 16,-10 12-27-16,14 9 0 15,-5 13 16-15,10-1-18 16,-6 16 4-16,-21 9-2 16,-9-2 11-16,-13-4 6 15,22-24 0-15,39-23-17 16,35-23 12-16,40-18-14 0,31-18 2 15,5-13 0-15,21-5-1 16,9-8 21-16,-9 0-20 16,9 0 0-16,0 0 7 15,0 0-11-15,0 0 4 16,0 0 0-16,0 0-1 16,0 0-79-16,0 7-87 15,0-3-197-15,0 0-261 16</inkml:trace>
  <inkml:trace contextRef="#ctx0" brushRef="#br2" timeOffset="79311">19148 4877 730 0,'0'0'145'0,"0"0"-10"15,0 0-25-15,0 0-4 0,0 0-72 16,0 0-5-16,0-36-8 15,66 18-3-15,22-4-16 16,13 12-2-16,4 2 4 16,-21 8-15-16,-5 0 11 15,-4 0-44-15,-9 0-105 16,8 14-146-16,1-2-289 16</inkml:trace>
  <inkml:trace contextRef="#ctx0" brushRef="#br2" timeOffset="79689">20304 4556 602 0,'0'0'165'0,"0"0"-55"16,0 0-30-16,0 0 6 15,0 0-60-15,0 0-1 16,198-92 18-16,-119 92-41 15,-13 0 37-15,-9 0-20 16,-13 12-18-16,-4 13 31 16,-23 8-32-16,-17 15 0 15,0 13 21-15,0 17-11 16,-75 10 7-16,-17-2-14 16,-5-5 6-16,-8-20-3 15,30-16-5-15,27-22-1 16,21-13 1-16,27-6 16 0,0-4-17 15,0 0 0-15,0 3 2 16,18-3-7-16,88 0 14 16,52 0-1-16,70-40 7 15,49-5 0-15,-4 6-25 16,4 10 10-16,-40 11-184 16,-48 13-337-16</inkml:trace>
  <inkml:trace contextRef="#ctx0" brushRef="#br2" timeOffset="77513">23610 1512 563 0,'0'0'229'0,"0"0"-19"15,0 0-64-15,0 0-39 0,0 0 58 16,0 0-78-16,0 0-28 16,0-85 24-16,0 70-72 15,0-3 48-15,0 3-22 16,-9 2-33-16,9 5 48 15,-9 4-52-15,0 4 0 16,9 0 9-16,0 0 15 16,0 0-24-16,0 0 0 15,0 0 8-15,0 0-29 16,-8 14 21-16,8 16 0 16,0-1-14-16,0 11 30 0,8 8-16 15,58 0 0 1,9 7 12-16,13-4-26 0,-4-1 14 15,-19 1 0-15,1-3-13 16,-8-1 38-16,-19-6-25 16,-13-4 0-16,-4-8 5 15,-13-7-22-15,-9-4 17 16,0 0 0-16,-31-3-15 16,-52-5 26-16,-1-2-19 15,-21-4 8-15,8-4-76 16,14 0 34-16,8 0-75 15,18 0-66-15,17 0 14 16,14 0-60-16,13-12 18 16,13-31-169-16</inkml:trace>
  <inkml:trace contextRef="#ctx0" brushRef="#br2" timeOffset="77698">23583 1595 93 0,'0'0'369'15,"0"0"-183"-15,0 0-18 16,0 0-73-16,84-197 20 15,-71 175-8-15,-4 7-79 16,0 8 22-16,26 4-34 16,35 3 3-16,31 0-22 15,22 0 3-15,22 0-9 16,-21 17 7-16,-50 18-205 16,-17 4-222-16</inkml:trace>
  <inkml:trace contextRef="#ctx0" brushRef="#br2" timeOffset="78099">24788 1694 675 0,'0'0'200'0,"0"0"-70"15,0 0 2-15,0 0-52 16,0 0-16-16,0 0 9 15,-114-131-70-15,83 131 19 16,-4 36-22-16,4 19 11 0,5 8-19 16,8 5 8-1,18 12 0-15,0-6-3 0,0-1 17 16,44-18-14-16,13-12 0 16,9-17 9-16,13-22-18 15,-22-4 9-15,-4 0 0 16,-5-22 10-16,-8-26 7 15,-14-10 10-15,-4-11 21 16,-22-9-32-16,0 6 29 16,0 3-45-16,-48 14 0 15,-18 10 5-15,0 24 13 16,0 9-18-16,0 12 0 16,27 0-65-16,21 15-3 15,18 29-81-15,0 15-15 16,44-4-38-16,53 3-223 0</inkml:trace>
  <inkml:trace contextRef="#ctx0" brushRef="#br2" timeOffset="78467">25544 1906 54 0,'0'0'472'0,"0"0"-302"16,0 0-3-16,0 0-67 15,0 0-18-15,0 0 45 16,88-146-56-16,-88 136 1 15,-13 10-20-15,-5 0-51 16,1 0 24-16,8 20-25 16,9 40 0-16,0 13 0 0,57 6 21 15,53-9-18-15,35-12-2 16,4-21 14-16,5-18-7 16,-31-19-7-16,-17 0-1 15,-40-8 33-15,-22-32-28 16,-5-15 43-16,-30-11-9 15,-9-7-29-15,0-3 52 16,-35-2-59-16,-44 9-2 16,4 14 10-16,-17 12 8 15,-5 13-19-15,13 15 0 16,-3 15 8-16,21 0-37 16,17 23 18-16,14 32-69 15,4 18-48-15,-4 7-160 0,-13 7-125 16</inkml:trace>
  <inkml:trace contextRef="#ctx0" brushRef="#br2" timeOffset="80363">25443 2824 687 0,'0'0'212'16,"0"0"-58"-16,0 0-45 15,0 0 32-15,0 0-79 16,0 0 8-16,-194-165 10 0,194 165-77 16,0 14 21-1,22 41-24-15,53 29 3 0,22 26 36 16,13 17-34-16,44 13 10 16,17 10 24-16,18-4-26 15,9 0 9 1,0-15-22-16,-9-13 16 0,-9-19-7 15,-35-15-6-15,-31-19-3 16,-30-14 5-16,-18-14 18 16,-27-15-22-16,-21-11-1 15,-9-11 7-15,-9 0-13 16,9 0 6-16,-9 0 0 16,0 0 6-16,0 0 13 0,0 0-33 15,0 0 14-15,0 3-123 16,0 19-102-16,0 11-191 15,0 8-157-15</inkml:trace>
  <inkml:trace contextRef="#ctx0" brushRef="#br2" timeOffset="80808">26643 5122 616 0,'0'0'196'15,"0"0"-118"-15,0 0 9 16,0 0 37-16,0 0-73 16,0 0 53-16,-273-113-29 15,273 105-46-15,0 2 41 0,0-1-45 16,0-5 10-16,58-2-16 15,34-2 6-15,22-2-25 16,40 8 0-16,4 2 2 16,-4 8-22-16,-22 0-10 15,-26 0-144-15,-32 0-123 16,-17 8-536-16</inkml:trace>
  <inkml:trace contextRef="#ctx0" brushRef="#br2" timeOffset="82043">28305 4618 406 0,'0'0'274'0,"0"0"-152"16,0 0 45-1,0 0-38-15,0 0-45 0,0 0 45 16,-49-81-74-16,27 75 20 16,13 2 11-16,-17-4-78 15,-5 6 44-15,-4-3-29 16,-13 5-18-16,8 0 19 15,5 0-18-15,4 0-6 16,14 0 4-16,-1 0 22 16,5 5-28-16,4 9 2 15,9 0 0-15,0 5-16 16,0 2 16-16,0 4 0 16,22 6-3-16,13 1 25 15,22-2-22-15,-8 2 0 16,8-6 1-16,0-1-12 0,-9 1 13 15,-4 3-2-15,-4 0 0 16,-14 1 13-16,5-5-13 16,-4-4 0-16,-14-2 0 15,-5-5-8-15,-8-2 8 16,0-2 0-16,0-2-3 16,0 4 21-16,-30-2-14 15,-27 1-4-15,-9-4 2 16,8-3-9-16,-7-4 8 15,7 0-1-15,10 0 0 16,13 0-31-16,17 0 13 16,-4 0-79-16,22-18-75 0,0-26 27 15,0-11-83-15,40-11-333 16</inkml:trace>
  <inkml:trace contextRef="#ctx0" brushRef="#br2" timeOffset="82300">28133 4410 338 0,'-31'-25'291'16,"5"10"-135"-16,-5 0 1 15,22 4-23-15,9 0-10 0,0-4-15 16,75 4-102 0,22-2 36-16,35 1-13 15,0 9-17-15,13-2 42 0,-31 5-53 16,-30 0 0-16,-27 0-2 15,-9 0 10-15,-39 11-21 16,-9 11 11-16,0 1-75 16,0 5 17-16,-40 2-132 15,-8-5-75-15,-9 1-141 16</inkml:trace>
  <inkml:trace contextRef="#ctx0" brushRef="#br2" timeOffset="83687">20401 5619 508 0,'0'0'290'0,"0"0"-137"16,0 0-34-16,0 0-20 15,0 0 38-15,0 0-106 16,0-10 8-16,-22 50-6 16,-71 40-26-16,-38 26 100 15,-50 18-57-15,-21 8-22 16,-4 7 31-16,-1 4-54 15,14 6 23-15,12 2-9 16,14-9-12-16,22-17 27 16,31-27-34-16,30-25 0 0,36-26 16 15,22-25-5 1,17-7-10-16,-4-12-1 0,13 1 8 16,0 0 2-16,0 0-10 15,0-4 0-15,0 3 14 16,0 1-1-16,0-4-13 15,0 0 0-15,0 0 13 16,0 0-22-16,0 0 9 16,0 3-18-16,0-3-4 15,0 6-101-15,0-4-41 16,0 13-94-16,0 1-81 16,0 1-133-16</inkml:trace>
  <inkml:trace contextRef="#ctx0" brushRef="#br2" timeOffset="84428">16607 7776 143 0,'0'0'539'0,"0"0"-426"15,0 0 0-15,0 0 14 16,0 0-43-16,0 0 3 16,-17-51-27-16,56 18-13 15,5-4-10-15,13 1-11 16,0 3 21-16,9 0-24 16,-17 4-5-16,-1 7 13 15,-22 11-29-15,-12 8 16 16,-6-2-10-16,-8 5-1 0,0 0 0 15,0 0-7-15,0 0 0 16,9 0-5-16,0 12 4 16,-9 25 1-16,9 10 0 15,-9 4 10-15,0 7-16 16,9 0 6-16,4-2 0 16,-4-5-1-16,-9-3 11 15,8-8-10-15,-8-11 0 16,0-3 4-16,0-12-6 15,0-7 2-15,0 1 0 0,0-4-2 16,0-1 16 0,0 8-14-16,-8 0 2 0,-41 3 5 15,-8-2-2-15,17-1-4 16,14-4-1-16,8-4 0 16,18-3 8-16,0 0-8 15,0 0 0-15,0 0 7 16,0 0-11-16,0 0 4 15,9 0-2-15,48 0-9 16,27-10 21-16,21-16-10 16,19-10 0-16,-1-1-15 15,-9 6-4-15,-22 11-197 16,-13 5-61-16,-35 8-147 16</inkml:trace>
  <inkml:trace contextRef="#ctx0" brushRef="#br2" timeOffset="85532">28274 5785 563 0,'0'0'156'0,"0"0"-54"16,0 0-15-16,0 0 71 15,0 0-81-15,0 0 10 16,-132-173 8-16,123 163-42 16,0 2 48-16,9 5-42 0,0 3-36 15,0 0 21-15,0 0-34 16,0 11-10-1,18 36 4-15,48 23 16 0,31 14 4 16,26 14-6-16,17 9-16 16,10 1 30-16,-14 2-19 15,14-4-13-15,-27-7 0 16,-9-15 24-16,-9-11-25 16,-47-14 1-16,-1-12 0 15,-22-10 1-15,4-6 5 16,-21-14-6-16,-9-7 0 15,-9-2 22-15,0-5-24 16,9-3 2-16,-9 4 0 0,0-4 4 16,0 0 9-1,0 0-13-15,0 0 0 0,0 0 19 16,0 0-18-16,0 0-1 16,0 0 0-16,0 0-6 15,0 0 10-15,0 0-4 16,0 0 0-16,0 0-40 15,0 0 38-15,13 0-43 16,-13 0-16-16,9 3 22 16,-9 10-117-16,0 7-83 15,0 2-54-15</inkml:trace>
  <inkml:trace contextRef="#ctx0" brushRef="#br2" timeOffset="87644">29738 7591 674 0,'0'0'178'0,"0"0"-95"15,0 0 62-15,0 0 2 16,0 0-58-16,0 0 11 15,-181-88-50-15,181 85-15 0,0-2 16 16,9-5-44 0,48-1 1-16,18-1-8 0,0 9 12 15,4 3-21-15,-35 0 9 16,-4 0 0-16,-14 11-16 16,5 8 17-16,-23 6-1 15,-8 5 0-15,0 2 14 16,0 1-22-16,-39 4 8 15,-27-4 0-15,0-1 4 16,9-6 5-16,0-5-9 16,30-9 0-16,-3-5 11 15,21-4-22-15,9-3 11 0,0 0 0 16,0 0-4 0,0 0 15-16,0 0-11 0,0 0 0 15,0 0 7-15,9 0-20 16,30 0 13-16,36 0 0 15,30 0-25-15,-8 0 36 16,-22 0-11-16,-18 0 0 16,-9 0 0-16,-13 27-11 15,-4-6 11-15,-13 12 0 16,-9 0-12-16,-9 4 19 16,0 3-7-16,0 0 0 15,-27-4 10-15,-39-6-9 16,-30-12-1-16,-10-7 0 15,-8-7 0-15,4-4 0 16,22 0-5-16,22-15-92 0,40-25-204 16,26-18-320-16</inkml:trace>
  <inkml:trace contextRef="#ctx0" brushRef="#br1" timeOffset="389703">30265 652 264 0,'0'0'160'0,"0"0"-5"0,0 0-40 16,0 0 2-16,0 0 18 15,0 0-54-15,84-91 21 16,-84 86-6 0,0 5-5-16,0 0 5 0,0 0-64 15,0 0 3-15,0 0 9 16,0 0-37-16,0 0 44 15,0 0-27-15,-35 0-14 16,-71 0 7-16,-39 0-10 16,-4 0-7-16,-14 0 0 15,13 0 16-15,-3 0-19 16,-14 0 3-16,-53 0 0 16,-44 0-6-16,-31 0 9 15,1 0-3-15,-1 0 0 0,10 0 4 16,-19 0-7-16,14 0 3 15,13 0 0-15,62 0-14 16,52 0 19-16,49 0-5 16,30-10 0-16,27 3 16 15,0-8-22-15,0 4 6 16,0 1 0-16,-9-2-6 16,-9 5 11-16,-4 7-5 15,-35 0 0-15,-9 0 6 16,-18 0-12-16,-22 11 6 15,5 15 0-15,-13-1-5 16,-18-2 11-16,-9-1-6 16,-22-1 0-16,-17-3 11 0,8 1-19 15,14-5 8 1,-5 1 0-16,22 0-12 0,9-1 15 16,0 2-3-16,9 1 0 15,8 4 11-15,-8 2-18 16,9 7 7-16,-18 3 0 15,-9 7-6-15,-22 7 12 16,5-3-6-16,4-4 0 16,22-5 6-16,26-8-14 15,31-5 8-15,0-3 0 16,-9-6-10-16,-21 6 17 16,-18 7-7-16,-27 7 0 0,-22 10-14 15,1 8-2-15,-18 4 11 16,17 4 2-16,-4-1-18 15,5 4 22-15,30-7-1 16,26-7 0-16,40-9 12 16,18-4-19-16,9-7 7 15,-1-3 0-15,-8-2-8 16,4-1 16-16,-13-1-8 16,17 6 0-16,10 1 11 15,3 5-18-15,14 11 7 16,-4 7 0-16,-1 4-8 15,5 7 15-15,26 4-7 16,5 3 0-16,17 12 10 16,-4 3-21-16,4 14 11 15,-4 16 0-15,-13 14 9 0,-1 14 6 16,1 12-11-16,-18 11 11 16,18 2-4-16,-18 2 23 15,31-4-27-15,-5-15-5 16,22-8 23-16,10-7-15 15,8-6 1-15,0-2 5 16,0 2-2-16,0 1 9 16,0 17-22-16,0 9-1 15,0-1 10-15,0-2 6 16,0-11-16-16,0-8 0 0,0 14 8 16,0-4-1-1,0-3-7-15,-14-6 0 0,-3-11 1 16,-10 0 19-16,-12-10-20 15,-1-4 0-15,5-8 9 16,-4-4-11-16,12 1 2 16,-4 0 0-16,14-7-4 15,17-12 15-15,0-11-11 16,0-11 0-16,0-3 3 16,0-4-12-16,0 1 9 15,17 2 0-15,1-2-2 16,-5-1 13-16,5-15-11 15,-9-10 0-15,-1-4 0 16,1 0-7-16,13 3 7 16,-4-2 0-16,-1 6-2 0,-3 0 13 15,3 1-11-15,1-2 0 16,-10-2 2-16,23 3-12 16,-13-3 10-16,13 3 0 15,4-3-2-15,4-1 10 16,18-2-8-16,-21-5 0 15,12 4 2-15,9-8-11 16,9-3 9-16,31-8 0 16,26-3-5-16,48 0 19 15,18 0-15-15,18 0 1 16,-9-7 0-16,13 7-4 16,-22 0 4-16,-9 4 0 0,-9 25-2 15,10-3 14 1,-23-4-12-16,5 0 0 0,-1-4 3 15,5-7-8-15,14-7 6 16,30-4-1-16,26 0 0 16,35-15 12-16,5-14-12 15,5 0 0-15,-5 3 1 16,-31 4-17-16,-9 14 16 16,-21 1 0-16,-14 7-2 15,-22 0 10-15,9 0-8 16,18-3 0-16,30-15 6 15,27-8-14-15,39-7 8 16,14-4 0-16,4 8 1 0,-18 11 10 16,-31 7-11-1,-25 11 0-15,-28 0 7 0,-30 0-22 16,9 2 15-16,22 14 0 16,9-8-8-16,26-1 11 15,8 0-3-15,5-7 0 16,-21 0 5-16,-32 0-11 15,-4 0 6-15,-44 4 0 16,-4 0-7-16,-23 3 17 16,5 4-10-16,-13-4 0 15,31 1 9-15,17 2-20 16,18-6 11-16,9 0 0 0,4-4-6 16,-14 0 13-1,-8 0-7-15,-26 0 0 0,4-8 4 16,-13 5-18-16,9 3 14 15,-5 0 0-15,22 0-10 16,-17 0 22-16,8 0-12 16,-30 0 0-16,-9 3 6 15,-9-3-17-15,-9 4 11 16,-8 0 0-16,-23-1-7 16,-17 1 18-16,-9 4-11 15,-17-5 0-15,-14 1 6 16,-17-4-15-16,4 0 9 15,-13 0 0-15,0 0-7 16,0 0 20-16,9 0-13 16,-9 0 0-16,18 0 8 0,-1-12-16 15,5-13 8-15,5-4 0 16,12-15-6-16,-4-7 16 16,5-15-10-16,-1-8 0 15,-30-6 7-15,0 0-13 16,-9-1 6-16,0-2 0 15,0-1-6-15,-40-5 15 16,23 2-9-16,8-8 0 16,9-3 8-16,0-12-18 15,0-3 10-15,48-5 0 16,-21-2-8-16,4-7 23 16,-23-5-15-16,1-4 0 0,-9 0 4 15,0 2-14-15,-48 2 10 16,21 0 0-16,-21 5-4 15,30-2 16-15,5 2-12 16,13-1 0-16,0 10 5 16,0 9-14-16,0 6 9 15,0 8 0-15,13-3-5 16,-4-1 17-16,-9 0-12 16,0-2 0-16,0-2 7 15,0 0-17-15,0 1 10 16,0 7 0-16,9 0-6 15,0 3 20-15,0 1-14 16,21-7 0-16,-30-8 6 16,9-8-15-16,0 4 9 15,0 1 0-15,-9 6-5 0,0 2 18 16,0 2-13 0,0 4 0-16,0-1 5 0,0 5-13 15,-9 0 8-15,-9 3 0 16,-21 5-7-16,-1 2 23 15,23 3-16-15,-1 10 0 16,9-2 2-16,9 4-12 16,0 8 10-16,0-1 0 15,0 1-8-15,0-5 20 16,0-10-12-16,0 0 0 0,0-3 8 16,9-9-20-1,-9 9 12-15,9-8 0 0,-9-1-4 16,0 9 17-16,0-1-13 15,0 11 0-15,-18 8 2 16,-30 7-18-16,-18 3 16 16,-40 5 0-16,-17 2-9 15,-26 9 13-15,-14 2-6 16,9 12 2-16,23 3-44 16,38 9-1-16,-3-3-152 15,38-9-221-15</inkml:trace>
  <inkml:trace contextRef="#ctx0" brushRef="#br1" timeOffset="390673">31676 685 714 0,'0'0'194'16,"0"0"-69"-16,0 0 9 15,0 0-22-15,0 0-28 16,0 0-2-16,0 0-39 16,-96 0 36-16,109 0-35 15,13 0-21-15,14-22 32 16,-5-4-44-16,-4 1 18 16,-14 7 9-16,1 0-38 15,4-2 37-15,-22 14-32 0,9 6-4 16,-9 0 13-16,0 0-8 15,0 0-6-15,0 0 0 16,0 0-4-16,8 4-6 16,-8 24 10-16,9 14 0 15,-9 9-9-15,0 7 12 16,0 3-3-16,0-1 0 16,0-2 12-16,0-8-20 15,0-5 8-15,0-9 0 16,0-6-6-16,0-12 11 15,0-11-5-15,0 1 0 16,0-5 5-16,-9 1-14 16,-8-1 9-16,-32-3 0 0,10 0 2 15,21 0 5 1,1 0-7-16,17 0 0 0,0 0 17 16,0 0-23-16,0 0 6 15,0 0 0-15,0 0-9 16,44-7 14-16,35-11-5 15,-13 0 0-15,8-2 6 16,1 0-22-16,13-3-15 16,-31-6-91-16,9 0-137 15,-22 4-102-15,-13 4-448 16</inkml:trace>
  <inkml:trace contextRef="#ctx0" brushRef="#br1" timeOffset="391202">32252 312 210 0,'0'0'576'0,"0"0"-384"16,0 0-61-16,-132-227 48 16,97 195-61-16,-22 6-35 15,-9 11 10-15,9 8-61 16,-22 7 7-16,4 0-15 15,-17 22-14-15,4 26 5 16,-5 14-15-16,-21 19 0 0,17 13 5 16,23 16 10-1,25 7-15-15,23 4 0 16,17-5 9-16,9 5-5 0,0-8-4 16,0-7 0-16,44-2-3 15,-4-13 12-15,8-11-9 16,0-14 0-16,18-11 10 15,0-12-15-15,18-7 5 16,13-14 0-16,-5-11 10 16,13-11 2-16,-21 0 1 15,-5 0 24-15,-4-33-18 16,-9-10 45-16,-9-8-44 16,0-11 0-16,-9-19 38 15,9-20-58-15,-4-10 28 0,-13-13-24 16,-23 0 12-16,-17 3-16 15,0 3 0-15,-66 9 0 16,-26 14 0-16,-40 7 0 16,-22 16 0-16,5 24 0 15,-14 23 0-15,23 25 0 16,25 0-8-16,27 58-55 16,31 29-5-16,22 31-90 15,-4 2-229-15</inkml:trace>
  <inkml:trace contextRef="#ctx0" brushRef="#br1" timeOffset="394173">22616 10131 402 0,'0'0'175'0,"0"0"-49"15,0 0-25-15,0 0 15 16,0 0 17-16,0 0-69 0,18-78 18 15,-18 71 9 1,0-1-40-16,0-2 15 16,0-5-38-16,-18 4-6 0,-39-4 24 15,-9 1-42-15,-26 6 20 16,-36 1-23-16,-21 4 6 16,-14 3-6-16,-17-4-1 15,-9-3 0-15,-9-5-1 16,0-1 11-16,-4-7-10 15,26 2 0-15,23-7 2 16,29 4-5-16,19-1 3 16,13-5 0-16,-5 6 0 15,5 2 10-15,-45 1-10 16,-12 10 0-16,-49 8 0 16,-22 0-8-16,-8 0 6 0,21 0 2 15,9 0-2 1,18 0 11-16,0 0-12 0,17 5 3 15,14-5 0-15,4 7-2 16,13 7 5-16,-9 5-3 16,-4 6 0-16,-4 4 13 15,8-3-14-15,18-4 1 16,9-3 0-16,-1-6 1 16,10-1 0-16,12-4-1 15,-12-8 1-15,8 3 10 16,5-3-14-16,-22 4 3 15,-10 7 0-15,-21 3-3 0,-13 0 5 16,-31 5-2-16,0-5 0 16,-13 1 8-1,44 0-13-15,26 0 5 0,35-5 0 16,40-2-6-16,17-1 6 16,23-7 0-16,8 0 0 15,9 3 7-15,-9-3-9 16,9 4 2-16,-22 3-1 15,5 12-4-15,-41 6-2 16,1 12 7-16,-17-1 0 16,8-6 10-16,0-1-13 15,9-3 3-15,-1 0 0 16,10-1-5-16,0-5 8 16,-5 8-3-16,5-3 0 15,8-10 3-15,14-1-3 0,4 4 0 16,-13 8 0-16,-14 10-5 15,-17 16 8-15,-8 7-3 16,-6 9 0-16,6 10 5 16,-10 2-7-16,-4 4 2 15,13-2 0-15,18-3-6 16,0-6 9-16,9-4-3 16,4-3 0-16,-4 0 5 15,-1-1-6-15,10 2 1 16,-5 9 0-16,-13-3-4 15,8 11 8-15,-8 1-4 16,17-9 0-16,5-3 3 0,4-7-7 16,23 4 4-16,-10-4 0 15,9 7-2-15,-13-8 7 16,5 4-5-16,8 2 0 16,-9-3 6-16,-4 5-8 15,5 0 2-15,-10 5 0 16,-12 3 2-16,-9 2 4 15,8-2-3-15,5 2 1 16,-5 5-3-16,5 0 14 16,4 3-14-16,5 5 5 15,4-2-2-15,13 6-2 16,0-6 3-16,1 5-5 16,-1-10 2-16,-13 2-4 0,4-4 4 15,1-4-2-15,-14 3 0 16,4-3 8-16,19-3-8 15,-14-2 0-15,4 1 0 16,18 2 5-16,-9-1-5 16,9-3 0-16,0 3-1 15,0-7 7-15,0 0-9 16,0-7 3-16,-8-11 0 16,-1-4 2-16,9-6-2 15,0-13 0-15,0-6-1 16,0-8 6-16,0-3-6 15,0-8 1-15,0 0 0 0,26-4-4 16,14 5 6 0,4-8-2-16,35 0 5 15,22 0-1-15,44-8-1 0,44-32-3 16,26-7 0-16,36-12 0 16,4 9 0-16,-9 2 0 15,-31 8 2-15,-12 14 5 16,-36 1-9-16,-13 2 2 15,-5 5 0-15,14-12 1 16,17 2-1-16,27-9 0 16,21 1 2-16,27-1 0 15,4 12-4-15,-26 5 2 16,-4 7 0-16,-18-2-9 0,-13 4 9 16,-9-6 0-1,9 1 0-15,-9-13 4 0,22 3-4 16,-5-7 0-16,14 8 1 15,-22 3 1-15,0 4-2 16,-18 3 0-16,-9 4-1 16,-8-4 6-16,17 2-5 15,27-6 0-15,48-4 0 16,39 2 4-16,32 2-4 16,12 10 0-16,5-3-6 15,-13 8 11-15,-27 4-6 16,-26 0 1-16,-22 0 0 15,-18 0-5-15,-8-4 5 16,-5-3 0-16,5-15 5 16,8 4 2-16,9-15-7 0,9 6 0 15,0 4 7-15,5 0-4 16,-36 1-3-16,-22 4 0 16,-35 3-5-16,-44 4 11 15,-17 4-6-15,-23-4 0 16,-13 4 3-16,-26 2-1 15,-4 2-2-15,-22-4 0 16,4 7 9-16,-14 0-2 16,-8-8 2-16,0 8-2 15,0-7-5-15,0-4 33 16,0-3-21-16,0-12 1 16,0-14-2-16,0-8-7 0,0-10 7 15,-8-15-13 1,-32-15 6-16,-8-3 6 0,-1-15-12 15,-8 0 0-15,13 3 5 16,-22 4 4-16,18 8-9 16,-9-5 0-16,17 5 2 15,5 0-4-15,13-11 2 16,4 0 0-16,10-9 1 16,-1-4 9-16,0-3-10 15,-4-2 0-15,4-1 1 16,0 3-2-16,-8-6 1 15,8 11 0-15,-4 7-1 16,4 18 10-16,0 9-9 0,0 9 0 16,-8 4 1-1,-5 0-7-15,-5 1 6 0,-3-1 0 16,3-7-1-16,-21-1 11 16,13-3-10-16,4 4 0 15,5 19 2-15,-5-1-12 16,22 22 10-16,0 8 0 15,0-5 0-15,1 6 11 16,8-7-12-16,0-6 1 16,-14-2 0-16,6-2-7 15,-10 1 7-15,0 0 0 16,-12 4-4-16,12 3 17 0,-13 7-13 16,-4 4 0-1,-13 7 0-15,-9 2-13 0,-27-6 13 16,-4 5 0-16,-4 2-8 15,-14-3 17-15,-8 5-10 16,22 2 1-16,-14 1 0 16,-8 1-18-16,0 6 16 15,-27 0-62-15,-22 0-99 16,-34 0-315-16</inkml:trace>
  <inkml:trace contextRef="#ctx0" brushRef="#br1" timeOffset="394787">22959 9067 679 0,'0'0'214'0,"0"0"-10"15,0 0-51-15,0 0-44 16,0 0-1-16,0 0-61 16,0 0-9-16,44-106-7 15,-4 98-28-15,-1 8 24 16,-4 0-21-16,-4 0 2 16,-4 8 1-16,-5 21-9 15,-14 4 0-15,-8 3 0 16,0 8 14-16,0 3-14 15,-66 8 0-15,-30 4 7 0,12-12-6 16,-4-14-1 0,44-11 0-16,14-14 1 15,30-8 13-15,0 0-14 0,0 0 24 16,0 0-1-16,48 0 23 16,9-22-37-16,18-1 1 15,21 9 4-15,-3 0-2 16,12 6-6-16,1 1-6 15,-14 7 4-15,-4 0-8 16,-22 0 4-16,-31 0-14 16,-4 3-26-16,-13 13-139 15,-18-2-131-15,0-4-99 16</inkml:trace>
  <inkml:trace contextRef="#ctx0" brushRef="#br1" timeOffset="395299">23838 8767 739 0,'0'0'178'0,"0"0"-24"16,0 0-5-16,-171-220-20 16,114 192-36-16,-9 5 16 15,9 1-60-15,-9 6 7 16,9 7-14-16,-1 9-35 15,-7 0 39-15,-19 0-46 16,0 40 0-16,-12 18 6 0,-19 26 13 16,-8 16-19-16,9 16 0 15,13 5 5 1,13-4-9-16,40-4 4 0,21-3 0 16,27-8-2-16,0-7 14 15,27-4-12-15,52-7 0 16,4-14 0-16,40-7 0 15,9-24 1-15,31-20-1 16,17-19 7-16,9 0 3 16,9-30 1-16,0-21 20 15,-5-4-13-15,-34-10 30 16,-14-12-33-16,-35-8 16 16,-5-16 10-16,-39-13-36 0,-35-17 27 15,-22-15-22-15,-9-1-10 16,-88 9 0-16,-53 13 0 15,-66 38 0-15,-39 26 0 16,-22 38 0-16,22 23 0 16,39 23 0-16,45 59-71 15,38 27-2-15,32 13-88 16,26-6-256-16</inkml:trace>
  <inkml:trace contextRef="#ctx0" brushRef="#br1" timeOffset="1.21131E6">25148 10788 916 0,'0'0'173'0,"0"0"3"15,0 0-41-15,0 0-16 16,0 0-35-16,0 0-42 16,0 0 16-16,0-80-28 15,0 80-15-15,-8 0-3 0,-14 25-8 16,-5 16-4-16,-12 10 0 16,12 7 8-16,14 0-9 15,13-3 1-15,0-4 0 16,0-3-5-16,13-8 5 15,22-8 0-15,23-6 0 16,-1-7 3-16,39-12-3 16,19-3 0-16,8-4-29 15,0 0-27-15,-13 0-82 16,-31-11-69-16,-22-11-62 16,-22-1-167-16</inkml:trace>
  <inkml:trace contextRef="#ctx0" brushRef="#br1" timeOffset="1.21173E6">26115 10825 229 0,'0'0'524'15,"0"0"-366"-15,0 0-12 16,0 0-17-16,0 0-36 16,0 0-16-16,9-169-21 15,-9 166-21-15,0 3-6 16,0 0-28-16,-22 0-1 15,-4 29 0-15,-14 4 4 16,14 0-6-16,8-4 2 16,5 1 0-16,4-8-3 0,9 3 2 15,0-4 1-15,0 2 0 16,40 2 3-16,17-3-4 16,-9 0 1-16,5-4 0 15,-4 1 0-15,-1 3 2 16,-9-5-2-16,-12 2 0 15,-18-1 2-15,-1-3-4 16,-8 1 2-16,0-7 0 16,-17-1 4-16,-49-1-3 15,-18 2 7-15,-12-9-8 16,3 0 3-16,14 0-8 16,22 0-30-16,22 0-68 15,26-12-10-15,9-13-29 16,0-6-30-16,27-2-45 0,30 1-157 15</inkml:trace>
  <inkml:trace contextRef="#ctx0" brushRef="#br1" timeOffset="1.21179E6">26115 10825 363 0</inkml:trace>
  <inkml:trace contextRef="#ctx0" brushRef="#br1" timeOffset="1.21217E6">26115 10825 363 0,'264'-59'227'0,"-255"45"-84"0,-9 0-19 0,9-2 16 15,0 9-43-15,-9 3-7 16,13 4-12-16,-4 0-27 15,8 0-9-15,23-3-30 16,-5 3-10-16,31-3 1 16,22 3 0-16,-5 0-3 15,23 0 0-15,-23 0-2 0,-26 0-10 16,-17 0-49-16,-31 0-34 16,-9 0 5-16,0 0-33 15,0 0-17-15,-18 3 52 16,-48-3-31-16,9 0-134 15,0 0 61-15,0 0 192 16,17 0 33-16,23-3 147 16,8-6 17-16,0 6-80 15,9-1-10-15,0 1-5 16,-13 3-9-16,13 0-46 16,0 0-17-16,0 15-11 15,0 22 47-15,0 6-33 0,0 5-5 16,0 3-2-16,0 7-18 15,0 5-7-15,0 2 6 16,0-6-4-16,0-9-3 16,0-6 0-16,0-7-91 15,13-12-169-15,5-2-193 16</inkml:trace>
  <inkml:trace contextRef="#ctx0" brushRef="#br1" timeOffset="1.21239E6">27091 11099 645 0,'0'0'169'0,"0"0"-54"16,0 0-6-16,0 0-58 16,0 0-21-16,0 0-21 15,225-37-9-15,-138 37 4 16,28 0-3-16,-14 0-1 15,-22 0 0-15,-13 0-67 16,-40 0-160-16,-26 7-259 16</inkml:trace>
  <inkml:trace contextRef="#ctx0" brushRef="#br1" timeOffset="1.2126E6">27364 10832 244 0,'0'0'466'0,"0"0"-302"0,0 0-18 16,0 0-63-16,0 0-51 16,0 0-22-16,-18-3-9 15,36 46 10-15,13 5 7 16,-14 10-16-16,10 4 12 16,3 5-14-16,-21 6 0 15,9-4-2-15,-9-4-9 16,-9-6-134-16,0-7-265 15</inkml:trace>
  <inkml:trace contextRef="#ctx0" brushRef="#br1" timeOffset="1.2132E6">27962 11004 274 0,'0'0'482'16,"0"0"-301"-16,0 0-30 15,0 0-19-15,0 0-35 16,0 0-40-16,39-165-21 16,-39 169-36-16,0 33 0 15,0 17-2-15,0 5 10 16,0 3-3-16,0 0-3 16,0-7-1-16,0-8 7 15,0-13-8-15,0-13 0 0,0-14 1 16,0-7 2-16,0 0 6 15,0 0 7-15,0-18 57 16,0-26-36-16,0-10-23 16,18-12 6-16,-1-4 11 15,-17-3-16-15,9 0 9 16,-9 11-11-16,0 15-8 16,0 21 20-16,0 16-18 15,0 10-2-15,9 0-5 16,-9 17-8-16,22 35 6 15,-13 6 2-15,17 5 0 16,-4-6-4-16,5-5 8 16,12-9-4-16,-13-10 0 0,23-7-1 15,-10-12 1 1,5-2 0-16,5-10 2 0,8-2-3 16,0 0 7-16,0-17-6 15,-8-22 2-15,-14-13 3 16,-13-14 7-16,-14-7-6 15,-8-12-3-15,0 5 3 16,0 7-2-16,0 14-4 16,-8 19 0-16,-14 22 1 15,13 18-6-15,0 4-55 16,-17 58-56-16,26 26-26 16,-31 7-113-16,22-1-58 15,9-9-432-15</inkml:trace>
  <inkml:trace contextRef="#ctx0" brushRef="#br1" timeOffset="1.21356E6">28946 11253 336 0,'0'0'475'0,"0"0"-324"16,0 0-28-16,0 0-21 15,0 0-15-15,0 0-32 16,-48-166-21-16,30 166-19 15,-8 0-15-15,-13 15 5 16,8 27-5-16,4-3 0 16,10 4 2-16,8 2-4 15,9-17 2-15,0 2 0 0,0-15-2 16,9-5 4-16,35-10-2 16,13 0 3-16,-9 0-3 15,9-10 14-15,-8-20 5 16,-23-3 12-16,-4-7 2 15,-22-3-29-15,0-2 6 16,0 5-10-16,-31 7-7 16,-17 15-6-16,13 15-56 15,-14 3-43-15,10 3-78 16,21 34-102-16,10 8-393 16</inkml:trace>
  <inkml:trace contextRef="#ctx0" brushRef="#br1" timeOffset="1.21427E6">29448 11318 702 0,'0'0'184'0,"0"0"-23"16,0 0-58-16,0 0 25 15,0 0-65-15,-36-205-17 16,-3 179-1-16,-10 8-22 15,14 8 7-15,5 10-24 16,-6 0-3-16,-3 21-4 16,-1 27 1-16,5 4 0 0,4 6 0 15,23-7 6 1,8-4-12-16,0-10 6 0,17-8 0 16,31-14 2-16,10-12 2 15,-1-3-3-15,9 0 4 16,0-25 1-16,-9-16 4 15,-9-6 26-15,-8-11 10 16,-5-8 7-16,-4-10-22 16,-23-5-6-16,-8-4 0 15,0 1-20-15,0 19 20 16,0 11-14-16,-17 21-7 16,-5 17 18-16,22 16-22 0,0 0 0 15,0 12 0 1,0 42-2-16,-9 20 0 0,9 13 2 15,-9 1 0-15,9 0-3 16,0-15 3-16,0-8 0 16,18-9-2-16,30-16-10 15,18-15 10-15,0-11-3 16,22-14 5-16,-4 0-4 16,-1 0 7-16,-4-33-3 15,-13-3 0-15,-9-4 8 16,-22-8-6-16,-13 5-2 15,-22-5 1-15,0 11 9 16,0 9-7-16,-22 13-2 16,-4 15-1-16,-14 0-5 15,5 25 5-15,-13 33 0 0,8 5 0 16,14 3-2-16,26-4 3 16,0-4-1-16,0-10 0 15,18-5-6-15,39-13 5 16,9-9-23-16,-9-9-46 15,9-12-23-15,0 0-106 16,-27-18-21-16,-12-45-99 16</inkml:trace>
  <inkml:trace contextRef="#ctx0" brushRef="#br1" timeOffset="1.21564E6">32151 2779 717 0,'0'0'235'15,"0"0"-73"-15,0 0-54 16,0 0 9-16,0 0-53 16,0 0-38-16,0 0 28 15,-145 60-49-15,127 1 9 16,18 5 9-16,-8 7-17 15,8 0 25-15,0-12-31 16,0-9 3-16,0-12-3 16,0-17 4-16,0-11-4 0,0-12 7 15,0 0 3 1,0 0 38-16,0-16 42 0,0-25-75 16,0-13 16-16,8-8-20 15,23-16-5-15,4-13-6 16,14-10 18-16,-1-2-12 15,-13 12-6-15,-4 21 0 16,-13 26-10-16,-10 22 22 16,-8 16-12-16,0 6 0 15,9 0-7-15,4 28-4 16,5 31 11-16,21 18 0 16,-12 14-13-16,21 4 21 0,18 0-8 15,0-12 0 1,0-15 12-16,0-21-21 0,-18-22 9 15,-8-17 0-15,-5-8-11 16,-4 0 21-16,-5-41-10 16,-8-18 0-16,-5-7 19 15,-13-10-25-15,0-4 6 16,0-1 0-16,-13 15-8 16,-14 11 17-16,10 22-9 15,-14 15 0-15,5 18-7 16,4 0-9-16,-13 11-36 15,4 41-63-15,22 17 16 16,9 12-103-16,0-4-33 16,0-8-115-16</inkml:trace>
  <inkml:trace contextRef="#ctx0" brushRef="#br1" timeOffset="1.21601E6">33096 3117 566 0,'0'0'192'15,"0"0"-28"-15,0 0-45 16,0 0-28-16,0 0-11 16,0 0-39-16,31-114 15 15,-31 114-56-15,0 0 6 16,0 0-16-16,0 15 15 16,0 10-5-16,0 4 0 15,0 0 5-15,0-3-14 0,0-3 9 16,26-9 0-1,-4-8-5-15,5-6 17 0,12 0-12 16,-30 0 9-16,9-10-4 16,-1-20 44-16,5-3-26 15,-22-5-11-15,0 0 17 16,0 5-14-16,-9 8-15 16,-21 6 0-16,12 8 8 15,-13 11-25-15,14 0-15 16,-10 0-64-16,5 11-3 15,5 26-62-15,17 3-53 16,0 0-154-16</inkml:trace>
  <inkml:trace contextRef="#ctx0" brushRef="#br1" timeOffset="1.21607E6">33096 3117 551 0</inkml:trace>
  <inkml:trace contextRef="#ctx0" brushRef="#br1" timeOffset="1.21665E6">33096 3117 551 0,'361'17'190'0,"-361"-39"-71"0,0-3-9 0,0 2-35 15,0 2-19-15,0 2-2 16,-18 5-16-16,9 3 15 16,-13 3-48-16,13 8-4 15,1 0-1-15,-1 0 2 16,0 12-2-16,0 16 0 16,9 0 5-16,0-8-17 15,0 2 12-15,0-11 0 16,0 1-12-16,18-9 4 0,-1-3 8 15,23 0 0-15,-14 0 11 16,5-18-6-16,-22-12-5 16,0-3 0-16,-9-3 23 15,0-4-14-15,0 0 8 16,0-1 5-16,0 9-9 16,-9-1 33-16,0 7-34 15,0 11-1-15,9 11-4 16,-22 1 11-16,22 3-18 15,0 0 0-15,-8 11-4 16,-1 29-11-16,9 4 15 16,0 7 0-16,0 0-8 15,9-3 7-15,30-8-6 0,-4-7-12 16,5-8-23-16,8-10 39 16,1-8-18-16,-23-7 21 15,14 0-11-15,-14 0 22 16,5-4-11-16,-23-21 0 15,1-5 10-15,-9-3 16 16,0 2-24-16,0 1 11 16,0 5 9-16,0 10-10 15,-9 7 0-15,1 8-12 16,8 0-2-16,-22 10-5 16,22 28-3-16,0 5 10 15,0 2-4-15,0-2 19 0,22 2-15 16,22-9 0-16,-5 5-37 15,10-12 33-15,-1-4-74 16,-22-4-94-16,-8-9-56 16,-5-8-274-16</inkml:trace>
  <inkml:trace contextRef="#ctx0" brushRef="#br1" timeOffset="1.21833E6">32177 3979 116 0,'0'0'662'15,"0"0"-540"-15,0 0 9 16,0 0-65-16,0 0 17 0,0 0-43 15,-149-146-3-15,101 146-16 16,8 0-10-16,-4 7-5 16,-13 29-6-16,17 12 0 15,1 3-7-15,12 4 9 16,27-4-2-16,0-7 0 16,0-11 10-16,0-8-11 15,18-10 1-15,22-7 0 16,8-8-10-16,-4 0 17 15,13 0-7-15,0-33 3 16,-8-8 11-16,-10-6-6 16,-21-8 11-16,-10-4 17 15,1-6 23-15,-9-1-52 0,0 11 19 16,0 8-16-16,0 17 3 16,-17 16-9-16,-23 9-4 15,5 5 0-15,-5 0-15 16,1 38 12-16,4 12 3 15,4 16 0-15,5 4 9 16,17-4-18-16,9-5 9 16,0-9 0-16,0-12-11 15,17-11 13-15,23-7-2 16,-5-14 0-16,-4-5 8 16,17-3-7-16,-4 0-1 15,4 0 0-15,1-18 3 0,-1-8 7 16,-21 4-10-16,3 0 0 15,-3 1 10-15,-19 2-10 16,14 8 0-16,-13 9 0 16,-9 2-8-16,9 0 5 15,0 0-3-15,0 13 1 16,-1 13 7-16,-8 0-15 16,9 0 13-16,-9-5 0 15,13-7-6-15,-13-2 16 16,9-9-10-16,-9-3 0 15,9 0 8-15,0 0-11 16,8 0 3-16,-3 0 0 16,12-3 1-16,13-15 11 0,-12-5-12 15,4 5 0 1,-5-1 10-16,-17 9-18 0,-9 7 8 16,9 3 0-16,13 0-10 15,-22 0-5-15,0 6 15 16,8 24 0-16,10-5 1 15,-9 0-20-15,13-2 19 16,-5-8-13-16,10-8 4 16,-5-3-17-16,13-4 26 15,4 0 0-15,1-8 9 16,-5-25-11-16,5-7 6 16,-14-3-4-16,5-9 46 0,-14-3-46 15,-17-3 33 1,0 6-10-16,0 5-20 0,-8 10 26 15,-32 15-29-15,14 11 0 16,17 11-3-16,-39 0-3 16,17 20 6-16,13 30 0 15,1 9 8-15,8 6-18 16,9-3 10-16,0-3 0 16,0-7-9-16,26-13-28 15,14-13 14-15,-5-8-5 16,13-7-23-16,-8-7 50 15,17-4-29-15,-39 0 30 16,8 0-13-16,5-18 24 16,-5 3-11-16,5-3 0 15,-14 3 7-15,14 6-16 0,-31 3 9 16,9 3 0-16,-9 3-8 16,18 0 8-16,-10 0 0 15,1 0 0-15,22 0 1 16,-5 0-11-16,23 0 10 15,8 0 0-15,26 0 1 16,14 0 12-16,9-14-13 16,-14-5 23-16,-4 0-19 15,-31 1 66-15,-31 0-38 16,-8-4 14-16,-18 7 25 16,0 2-60-16,0 0 18 15,0 6-29-15,0 7 20 0,-18 0-41 16,-8 22 16-16,-22 29 5 15,-18 22-11-15,8 12 26 16,1 10-15-16,0 28 0 16,40 32 7-16,-5 20-13 15,22 15 6-15,22-7 0 16,35-26-3-16,9-18 20 16,-31-26-17-16,-13-28 0 15,-13-27 6-15,-9-22-13 16,0-24 7-16,0-12 0 15,-88 0 27-15,-35-41-13 16,-58-14 11-16,-34-10-25 16,4-8 11-16,22-5-14 0,31 9 3 15,61 7 0-15,40 0-10 16,39 3-23-16,18 1-19 16,49 3-93-16,74 8-144 15,35 2-137-15</inkml:trace>
  <inkml:trace contextRef="#ctx0" brushRef="#br2" timeOffset="1.22099E6">3257 11482 734 0,'0'0'259'0,"0"0"-112"0,0 0-9 16,0 0-3-16,0 0-40 15,0 0 6-15,0 0-49 16,39-102-8-16,-39 95 6 15,0 3-46-15,0 0 26 16,0 1-20-16,0 3 4 16,0 0-13-16,0 0-1 15,0 0 0-15,0 3-12 16,0 19 25-16,0 8-14 16,9-5 1-16,17 8 0 15,23 3-8-15,8-3 8 0,9 4 0 16,0-10-5-16,-9-3 18 15,-9-2-13-15,-12 1 0 16,-6-5 6-16,-12-4-13 16,-9 0 7-16,-9-2 0 15,0-5-5-15,0 1 2 16,-44-5-1-16,-35 4 4 16,4-7-46-16,-9 0-5 15,5 0-58-15,13 0-42 16,31-28-22-16,26-14-53 15,9-12 45-15,0-11-516 16</inkml:trace>
  <inkml:trace contextRef="#ctx0" brushRef="#br2" timeOffset="1.22105E6">3257 11482 574 0</inkml:trace>
  <inkml:trace contextRef="#ctx0" brushRef="#br2" timeOffset="1.22117E6">3257 11482 574 0,'140'-266'174'0,"-140"255"-16"15,0 4-36-15,0-1-51 0,22 4 21 16,-4 4-55-16,30 0-6 15,10 0-11-15,25 0-18 16,14 0 16-16,4 0-18 16,-13 12 0-16,-14 9-1 15,-8 9-114-15,-17-1-136 16,8 0-284-16</inkml:trace>
  <inkml:trace contextRef="#ctx0" brushRef="#br2" timeOffset="1.22155E6">4536 11365 806 0,'0'0'167'15,"0"0"-35"-15,0 0-34 16,0 0-20-16,0 0-8 16,0 0-67-16,-97-47 0 15,62 69-3-15,4 15 12 16,23-1-12-16,8 9 0 15,0 2 0-15,0 0 0 16,30-7 4-16,14-7-4 16,27-11 0-16,-5-11 13 15,8-11-8-15,-8 0-4 0,0 0 1 16,-9-26 37-16,-8-14 0 16,-23-3 13-16,-26-8 23 15,0-1-61-15,0 4 15 16,-57 4-29-16,-18 16 10 15,-22 9-23-15,14 11 13 16,-1 8-5-16,27 0-24 16,26 30-108-16,14 14 4 15,17 0-106-15,0 4-168 16</inkml:trace>
  <inkml:trace contextRef="#ctx0" brushRef="#br2" timeOffset="1.22189E6">5314 11508 678 0,'0'0'183'16,"0"0"-31"-16,0 0-65 0,0 0-25 16,0 0-17-16,0 0-40 15,-57-37 16-15,39 37-21 16,18 27 1-16,0 1-4 15,0-5 9-15,9-6-6 16,35-2 2-16,13-15 4 16,22 0 16-16,-22 0-9 0,-4 0 5 15,-13 0 31 1,-9-32-21-16,-5 2 32 0,-26-3-2 16,0-4-37-16,0 5 27 15,-9 2-40-15,-48 8 0 16,-9 15-8-16,-9 7 0 15,-4 0-3-15,-4 4-13 16,8 32-166-16,-4 8-64 16,4 12-332-16</inkml:trace>
  <inkml:trace contextRef="#ctx0" brushRef="#br2" timeOffset="1.22238E6">3797 11972 775 0,'0'0'245'0,"0"0"-102"16,0 0 16-16,0 0-37 0,0 0-70 16,0 0-8-1,0-29-44-15,0 29 2 0,-17 26 21 16,-40 10-7-16,-22 8 39 16,-5 0-25-16,-21 7-18 15,3 4 24-15,6-4-34 16,12 0 12-16,5-11-4 15,22-7 1-15,31-14 2 16,8-8-13-16,5-8 3 16,13-3 7-16,0 0-3 15,0 0-2-15,0 0 20 16,0 0-18-16,0 0 17 16,0 0-24-16,0 0 4 15,0 0-11-15,0 0 5 0,0 0-34 16,0 0-35-16,0 13-108 15,0 3-44-15,13 10-131 16,-13-1-400-16</inkml:trace>
  <inkml:trace contextRef="#ctx0" brushRef="#br2" timeOffset="1.22263E6">1626 12835 651 0,'0'0'203'0,"0"0"-66"0,0 0 16 16,0 0-41-16,0 0-69 16,0 0-3-16,75 0-25 15,-27 0 23-15,-8 0-24 16,8 0-7-16,9 0-10 15,-4 0 3-15,-5 0-105 16,0 7-198-16,-8 11-399 16</inkml:trace>
  <inkml:trace contextRef="#ctx0" brushRef="#br2" timeOffset="1.22299E6">2470 12736 800 0,'0'0'138'16,"0"0"-35"-16,0 0-23 15,0 0-10-15,0 0-39 16,0 0 3-16,286-22 6 16,-260 30-30-16,5 10 16 15,-5 7-15-15,-17 12-10 16,-9-4 11-16,0 7-12 15,-18-4 0-15,-30 4 6 16,0-2 4-16,4-10-10 16,22-9 0-16,13-8 1 15,9-4-5-15,0-7 4 0,0 0 0 16,0 0 23-16,57 0-23 16,18 3 44-16,22-3-12 15,26 0-29-15,8 0-4 16,10 0 1-16,13 0-127 15,9 0-121-15,17-3-438 16</inkml:trace>
  <inkml:trace contextRef="#ctx0" brushRef="#br2" timeOffset="1.22366E6">5464 11907 730 0,'0'0'207'0,"0"0"-68"16,0 0 6-16,0 0-28 16,0 0-45-16,0 0 18 15,-190-74-58-15,190 74-12 16,18 33-1-16,61 15-6 0,14 17 32 15,38 12-11-15,23 8-17 16,-4 3 17-16,12 6-29 16,-8-6 3-16,4-7-4 15,14-13 11-15,-9-5-12 16,-5-23-3-16,-13-7 1 16,-35-11 5-16,-31-8 1 15,-31-10-7-15,-30 0 0 16,-9-4 12-16,-9 0-9 15,0 0-3-15,0 0-3 16,-9 0-1-16,-48 7-70 16,-9 15-49-16,0 11-119 15,9 3-130-15,8 4-371 0</inkml:trace>
  <inkml:trace contextRef="#ctx0" brushRef="#br2" timeOffset="1.22394E6">6945 12901 880 0,'0'0'207'16,"0"0"-55"-16,0 0-6 16,0 0-38-16,0 0-38 15,0 0-11-15,-57-99-44 0,57 99 9 16,0 0-24-1,-13 0-1-15,4 33-9 0,9 14 15 16,0 12-5-16,0-1 0 16,0 7-8-16,0-2 3 15,0 3-94-15,0-11-126 16,31-4-114-16,-5-18-578 16</inkml:trace>
  <inkml:trace contextRef="#ctx0" brushRef="#br2" timeOffset="1.22427E6">7292 12996 873 0,'0'0'155'0,"0"0"-67"0,0 0 6 16,0 0-27-16,0 0-65 15,0 0 1-15,-9-23-3 16,9 53 0-16,0 3 0 15,0 0 5-15,49-3-5 16,-1-9 0-16,-4-14 8 16,26-7-6-16,-26 0 1 15,5-4 9-15,-10-24 62 16,-21-10 2-16,-9-2 14 16,-9-6-9-16,0 1-58 0,-9 5 12 15,-31 12-32 1,5 8 2-16,-4 17-10 0,3 3-1 15,-3 0 2-15,-18 33-32 16,17 16-138-16,5 5-45 16,13 11-157-16</inkml:trace>
  <inkml:trace contextRef="#ctx0" brushRef="#br2" timeOffset="1.22459E6">7283 13566 918 0,'0'0'123'0,"0"0"24"0,0 0-17 15,0 0-47-15,0 0-37 16,0 0-28-16,-17-15 5 15,100 15-2-15,23 23 34 16,26 2 5-16,8 0-41 16,5 1-8-16,-21-1 1 15,-19 5-9-15,-30-5-3 16,-27-7 0-16,-21 8-12 16,-27 4-33-16,0-5-135 15,0 8-88-15,-58 4-148 0</inkml:trace>
  <inkml:trace contextRef="#ctx0" brushRef="#br2" timeOffset="1.22486E6">8325 13829 915 0,'0'0'213'15,"0"0"-47"-15,0 0-28 16,0 0-16-16,0 0-73 16,0 0-21-16,22-36-23 0,-22 54-1 15,18 23-4 1,-1 9 0-16,14-2 8 0,-4 4-6 16,-10-6-2-16,14-5 0 15,-22-9 6-15,-9-2-13 16,0-4-70-16,8-8-158 15,14-11-149-15</inkml:trace>
  <inkml:trace contextRef="#ctx0" brushRef="#br2" timeOffset="1.22521E6">8923 13859 877 0,'0'0'219'0,"0"0"-91"15,0 0-5-15,0 0-12 16,0 0-32-16,0 0-53 16,0-40 8-16,0 40-30 15,0 0 6-15,9 7-17 16,13 19 10-16,4 6-3 16,1 1 2-16,12 3 11 15,1-3-13-15,-5-4 0 16,-13-3 3-16,4-1-9 15,5-2 8-15,-22-9-2 16,0 4 0-16,-9-7 6 16,0 4-9-16,0 0 3 15,0-8-6-15,-49 1 3 0,-17 2-51 16,0-2-116-16,0-8-33 16,1 0-78-16,16 0-181 15</inkml:trace>
  <inkml:trace contextRef="#ctx0" brushRef="#br2" timeOffset="1.22534E6">8866 13911 638 0,'0'0'196'0,"0"0"-40"15,0 0-9-15,0 0-47 16,0 0-22-16,277-191-65 16,-194 187-5-16,14 4-13 15,-22 0 5-15,-9 0-100 0,-40 22-204 16</inkml:trace>
  <inkml:trace contextRef="#ctx0" brushRef="#br1" timeOffset="1.22911E6">8897 11460 492 0,'0'0'150'16,"0"0"-105"-16,0 0 8 0,0 0 0 16,0 0-13-16,0 0 46 15,0 0-16-15,74-69 10 16,-74 58-13-16,0-4-30 16,0 1 23-16,-8-5-15 15,-32 1-25-15,-8 0 23 16,-27-4-30-16,-22 4 10 15,-13 0 13-15,-43 3-33 16,-19 0 18-16,-8 5-16 16,-9-2 1-16,0 6-2 15,9-2 1-15,-9 1-5 16,-9-8 0-16,-13 4 13 16,-5 0-13-16,-12 3 0 0,21 5 0 15,-13-1-13 1,14 4 15-16,-5 0-2 0,13 0 0 15,9 0 9-15,17 0-11 16,10 0 2-16,12 0 0 16,18-6-5-16,9-6 5 15,0 1 0-15,-13 3-3 16,-5 1 16-16,1 7-15 16,-23 0 2-16,22 0 0 15,-4 0-7-15,22 0 7 16,13 0 0-16,5 0-1 15,8 0 11-15,5 0-11 16,4 0 1-16,13 0 0 16,0 0-8-16,9 0 8 0,9-3 0 15,-9-8 0-15,18 3 15 16,-9-2-18-16,17 6 3 16,5 0 0-16,-4 1-11 15,3 3 11-15,6 0 0 16,-10 0-1-16,-4 0 7 15,5 0-8-15,-1 0 2 16,14 0 0-16,-5 0-8 16,13 3 8-16,1 5 0 15,-14 7-1-15,-4 9 5 0,-14 17-8 16,-8 9 4 0,9 2 0-16,4 7-7 0,-4-1 7 15,8 4 0-15,0 5-2 16,14-2 13-16,0 4-15 15,4-4 4-15,4 6 0 16,1-2-9-16,-5 8 10 16,13-1-1-16,9 5 0 15,0 0 11-15,-9 2-12 16,9 2 1-16,-9 6 0 16,9 7 14-16,-9-14-7 15,1 4 0-15,-14-7 7 16,22-1-5-16,0-3 19 15,0 0-22-15,0-8-1 16,22 4 16-16,4-3-13 0,-8 6-8 16,12 12 4-16,-21 0 8 15,-9 7-5-15,0 7-7 16,0-3 1-16,0-3 4 16,0-4-5-16,0-10 0 15,0-1 0-15,0-1 17 16,0 4-12-16,0 1-3 15,0 0 1-15,9-6 12 16,0 2-10-16,13-13-5 16,-5-5 2-16,1-7 11 15,13-6-8-15,-14-2-5 16,23-1 0-16,-14-3 0 16,5-4 4-16,-5-7-4 0,1-15 0 15,3 4 6-15,10-4-6 16,4-3 0-16,13 3 2 15,9-3 3-15,31-15 4 16,17 0-9-16,44 0 8 16,23 0 1-16,38 0-3 15,-12-11-6-15,22-4 0 16,-1-3-3-16,1 7 4 16,-14 8-1-16,14 3 0 15,-23-8 9-15,-3 8-12 16,-6-7 3-16,-8 7 0 15,0 0 1-15,9 0 1 0,22 0-2 16,9 0 0 0,-5 0 14-16,13 0-9 0,9 0-5 15,1 0 1-15,12-8-1 16,-22 5 0-16,-30 3 0 16,-9 0-2-16,-1 0 6 15,14-7-6-15,27-1 2 16,17 1 0-16,9-11-5 15,-5 3 7-15,-13 0-2 16,-39 5 0-16,-27-5 9 16,-48 0-9-16,-18 8 0 15,-39-4 0-15,-27 5 0 16,-8 1 2-16,-14 1-2 16,-8 1 0-16,13 3 5 0,-14-4-5 15,-8 0 0-15,4 4 0 16,-13-7-3-1,0 7 7-15,0 0-4 0,9 0 0 16,-9-8 11-16,17 1-10 16,14-8-1-16,-4 5 0 15,12-12-4-15,-12-4 11 16,3-7-7-16,5-10 5 16,-17-5 0-16,13-7 6 15,-31-14-2-15,0-9 1 16,0-13 4-16,0-14-8 0,-31-9-4 15,-4 1-2 1,-5-4 3-16,23 7-6 0,-14-3 3 16,22 8 0-1,0-5-2-15,1-1 11 0,8 2-9 16,-9 3 4-16,0 0-2 16,-13-4 16-16,13 1-18 15,0-4 0-15,9 3 1 16,-8 4 5-16,-1 14-6 15,0 12 0-15,-4 11 6 16,4 6-11-16,0 2 5 16,1-2 0-16,-10-1-4 15,5-4 10-15,-5 6-6 16,1 1 0-16,17 6 4 16,-9 7-5-16,0 0 1 0,-4 8 0 15,4-8-7-15,0-2 17 16,-8-2-10-16,-5-2 0 15,13 3 2-15,-9 3-6 16,1 0 4-16,-14 8 0 16,-4 1-8-16,-5 4 19 15,1 12-12-15,-5 7 1 16,-27 16-12-16,-21 0 3 16,-49 0 2-16,-61 33 4 15,-13 8-3-15,4-2-47 16,39 1-19-16,49-7-101 15,57-15-281-15</inkml:trace>
  <inkml:trace contextRef="#ctx0" brushRef="#br1" timeOffset="1.23671E6">3674 15075 597 0,'0'0'281'0,"0"0"-155"16,0 0-3-16,0 0 18 16,0 0-52-16,0 0-22 15,-48 0-5-15,48 0 12 16,0 0-31-16,0 0-9 15,0 0 16-15,0 0-29 16,0 0 6-16,0 0-15 16,0 0-5-16,0 0-2 0,0 0-5 15,0 0 0-15,-9 0-7 16,-22 0-30-16,14 15-66 16,8 25-110-16,9 1-104 15,0 9-180-15</inkml:trace>
  <inkml:trace contextRef="#ctx0" brushRef="#br1" timeOffset="1.2374E6">3437 15375 863 0,'0'0'210'0,"0"0"-88"0,0 0 29 16,0 0-38-16,0 0-34 15,0 0-14-15,-132-55-38 16,132 55-2-16,0 0 0 16,0 0-21-16,0 0 11 15,0 12-12-15,0 31 6 16,0 8 29-16,0 4-28 15,0-7 1-15,0 3-4 16,0-4-3-16,0-6 3 0,0-16-7 16,0-7 0-16,0-6-2 15,0-9 6-15,0-3-4 16,0 0 9-16,0 0-9 16,0 0 25-16,0-26 16 15,-9-21-35-15,-4-4-6 16,13-12-4-16,0-6 4 15,0 7-1-15,22-3 6 16,4 13-10-16,5 15 5 16,-4 19-8-16,3 3 6 15,-3 15-8-15,4 0 10 16,4 8-1-16,-18 22-14 0,14 2 11 16,-22 1 1-1,-9 7-5-15,0 4 7 0,0-4-14 16,-40 0 15-16,5 1 0 15,-4-16-13-15,21-7 9 16,-13-3 1-16,22-8 3 16,1 1-6-16,8-5 6 15,0 1-2-15,0-1 1 16,0 5-8-16,30-1 5 16,28 1-3-16,16-1 7 15,1-7 0-15,9 0 2 16,-5 0-2-16,-5 0 0 15,-8 0-3-15,-17 0 1 16,-14 0-121-16,-22 6-87 16,-4 6-85-16,-9 3-102 0</inkml:trace>
  <inkml:trace contextRef="#ctx0" brushRef="#br1" timeOffset="1.23782E6">4215 15426 581 0,'0'0'280'16,"0"0"-85"-16,0 0-62 16,0 0-28-16,0 0-26 15,0 0-15-15,0-167 12 16,0 167-2-16,0-5-29 16,-22 5-19-16,-4 0-22 0,-5 0-3 15,13 0-1-15,-8 0 0 16,-5 21-1-16,22 6-7 15,9-5 9-15,0 7-1 16,0 1 0-16,0-11-4 16,31 5 3-16,4-2 1 15,14-7 0-15,8 3-2 16,0-3 5-16,-9-8-3 16,-12 4 0-16,-6 4 2 15,-12-8-4-15,-1 4 2 16,-17 4 0-16,0-8 0 15,0-4 0-15,0 5 0 16,0 6-2-16,-17-3-2 0,-31 11 4 16,-10-4 3-16,-8 5-3 15,18-5-20-15,4 4-96 16,22-14-89-16,22-1-81 16,0-7-213-16</inkml:trace>
  <inkml:trace contextRef="#ctx0" brushRef="#br1" timeOffset="1.23827E6">4699 15402 382 0,'0'0'224'0,"0"0"-94"16,0 0-6-1,0 0-16-15,0 0-36 0,0 0-13 16,-181-9-13-16,181 6 6 15,0 3-7-15,36-7-25 16,43-1-5-16,4 0-2 16,1-2 8-16,4 3 6 15,-22 0-21-15,-9-1 2 16,-22 0 1-16,-13 8-7 16,-13-3 3-16,-9 3-1 15,0 0-4-15,0 0-1 16,-31 0-28-16,5 0 20 15,-5 0-8-15,13 0-10 0,9 3 21 16,-8 5 1 0,8 0 5-16,9-1-4 0,-13 7 7 15,4 5-3-15,9 0 13 16,-9 5 0-16,0 6 14 16,9 2-10-16,0-6-9 15,0 4 8-15,0-2-14 16,0 9 0-16,0-4-2 15,0-7 7-15,0 6-14 16,0-9-30-16,0 3-215 16,0-3-224-16</inkml:trace>
  <inkml:trace contextRef="#ctx0" brushRef="#br1" timeOffset="1.23852E6">5349 15635 851 0,'0'0'144'16,"0"0"-18"-16,0 0-55 16,0 0-36-16,0 0-14 15,0 0-14-15,97-26 10 16,-49 19-10-16,-4 7-2 15,13 0-3-15,-8-8-2 16,-10 8-18-16,-12 0-74 0,-5 0-100 16,-22 0-78-16</inkml:trace>
  <inkml:trace contextRef="#ctx0" brushRef="#br1" timeOffset="1.23875E6">5349 15635 700 0,'97'-147'203'16,"-115"133"-20"-16,18 3-72 16,-13 4-1-16,13 7-37 15,0 0-35-15,0 0-14 16,0 0-24-16,0 7 0 16,31 26 0-16,-13 0 3 0,12 7-3 15,-3 0 0-15,-19-1 0 16,1-1-9-16,4 2-139 15,-4-10-82-15,0-2-340 16</inkml:trace>
  <inkml:trace contextRef="#ctx0" brushRef="#br1" timeOffset="1.23933E6">5978 15503 802 0,'0'0'210'16,"0"0"-72"-16,0 0 2 16,0 0-46-16,0 0-63 0,0 0-21 15,0-40-10-15,0 58 0 16,9 15-1-16,-9 0 7 16,8-4-6-16,1 0 0 15,0-7 3-15,0-4-5 16,4-3 2-16,-13-15 0 15,9 0 6-15,0 0-6 16,-9 0 20-16,0-18 73 16,0-19-66-16,0-6 15 15,0-5-1-15,0-3-14 16,0-10 13-16,0 2-28 16,0 11 1-16,0 15-4 15,0 18-5-15,0 12 4 0,0 3-8 16,0 0-3-16,0 18-1 15,8 30-6-15,32-1 10 16,-14 11 0-16,14-7-6 16,-5-3-1-16,5 0-13 15,-1-16-10-15,5-9 26 16,4-13-13-16,1-10 17 16,-1 0-2-16,-13 0 5 15,5-33 4-15,-23-14-4 16,5-4 16-16,-22 3 28 15,0-7-31-15,0 12 7 16,0-5-7-16,-39 21-16 0,-1 4 0 16,-4 15-1-1,5 8-7-15,12 0-16 0,-3 15-62 16,30 36-25-16,0-4-58 16,0 11-89-16,30-10-19 15,6-5-301-15</inkml:trace>
  <inkml:trace contextRef="#ctx0" brushRef="#br1" timeOffset="1.23968E6">6708 15529 632 0,'0'0'239'16,"0"0"-50"-16,0 0-39 16,0 0-29-16,0 0-25 0,0 0-42 15,8-63-16-15,-8 63-20 16,0 0-18-16,0 0-10 15,0 15 3-15,0 18 7 16,0-3-5-16,9-2 1 16,9 2-16-16,21-5 2 15,1-10-18-15,-5-12 11 16,13-3 24-16,-8 0 1 16,-14 0 1-16,1-3 0 15,-14-22 15-15,-13-5 41 16,0-3-18-16,0 0-6 15,-40 0-7-15,-8 8-25 16,-18 0 6-16,9 13-7 0,0 12-8 16,22 0-19-16,4 4-113 15,31 36-68-15,0 4-73 16,0 4-346-16</inkml:trace>
  <inkml:trace contextRef="#ctx0" brushRef="#br1" timeOffset="1.24035E6">7437 15620 831 0,'0'0'227'16,"0"0"-71"-16,0 0 6 16,0 0-52-16,0 0-42 0,0 0-6 15,-202-164-35-15,176 164-2 16,17 0-19-16,0 0-4 15,9 0-4-15,-13 32-2 16,13 1 4-16,0 0 0 16,0 7-12-16,13-7 4 15,22-7-1-15,14-4-22 16,-10-11 25-16,5-4-6 16,-4-7 1-16,-1 0 11 15,-12-7 0-15,-19-19 6 16,14-14 3-16,-22-8 22 15,9-3 12-15,-9-7-22 16,0-12-2-16,0 9 12 0,-9 9-15 16,-21 19 5-1,3 15-7-15,5 10-8 0,22 8 1 16,-17 0-7-16,17 15 0 16,-9 24-8-16,9 21 11 15,0 7-8-15,17 1 4 16,41 1-11-16,8 1 10 15,-9-4-25-15,9-15-3 16,0-5 4-16,-9-22-10 16,9-6 17-16,-18-18 3 15,0 0 16-15,1 0-2 16,-23-33 5-16,-8-7-3 0,4-8 24 16,-22-3-8-16,0 3 13 15,0 8-10-15,-31 0-4 16,5 14 17-16,-5 12-32 15,13 6 11-15,18 8-11 16,-9 0 0-16,9 22-2 16,0 19 2-16,0-1 0 15,0 0-6-15,27-7 3 16,12 0-2-16,27-15-11 16,9-3-39-16,13-15-22 15,26 0-115-15,-4 0-38 16,-13 0-98-16</inkml:trace>
  <inkml:trace contextRef="#ctx0" brushRef="#br1" timeOffset="1.2414E6">10840 11841 662 0,'0'0'221'0,"0"0"-71"16,0 0-31-16,0 0-25 15,0 0-41-15,0 0-20 16,110-66-17-16,-31 59-2 16,4 3 21-16,-8 4-26 15,-9 0 11-15,-27 0-6 16,-12 0-6-16,-14 0-2 15,-13 0-6-15,0 7 0 0,-13 18 0 16,-53 12 12-16,-9 4-2 16,0-1-10-16,1-4 8 15,17-7-11-15,17-3 3 16,22-8 0-16,-4-10 0 16,22-1 2-16,0-7-2 15,0 8 0-15,0-8 2 16,49 3-2-16,26 8 1 15,4-3-1-15,13 5 7 16,-13 7-5-16,13 1-2 16,-26 8 0-16,0 1 2 15,-9 6-6-15,-26-3 4 16,-13-3 0-16,-18-2-3 16,0-8 5-16,-27-3-2 0,-52-6 9 15,-13 4-5-15,-22-15-8 16,-1 0-27-16,10 0-36 15,30 0-27-15,27 0-31 16,21-26 2-16,27-11-77 16,0-10-45-16,27-18-342 15</inkml:trace>
  <inkml:trace contextRef="#ctx0" brushRef="#br1" timeOffset="1.24188E6">11521 11428 534 0,'0'0'266'0,"0"0"-64"16,0 0-81-16,0 0 26 0,0 0-33 15,0 0-19-15,-352-135-26 16,278 146-47-16,-23 36-5 16,22 15 9-16,18 11-13 15,-9 12 19-15,0 8-21 16,18 14-7-16,8 10 1 15,14 11 2-15,26 4-7 16,0 3 0-16,9-4 5 16,57 5 0-16,30-15-5 15,19-20 0-15,17-20-5 16,8-26 9-16,14-37-4 0,-13-18 0 16,-18 0 5-1,0-18 3-15,-18-44 25 0,-21-15 21 16,4-18 3-16,-22-14-24 15,-9-12 7-15,-40-18 6 16,1-15-27-16,-18-7 8 16,0-10-20-16,-75-7-5 15,-30 8 6-15,-45 25-3 16,-39 31-5-16,-39 46 0 16,-10 35-2-16,19 33-9 15,52 0 6-15,30 50-12 16,36 34-11-16,35 22-49 15,9 18-1-15,26 9-55 0,31-3-168 16,-8-2-336 0</inkml:trace>
  <inkml:trace contextRef="#ctx0" brushRef="#br1" timeOffset="1.24709E6">11851 1512 677 0,'0'0'235'0,"0"0"-117"0,0 0-51 16,0 0-45-16,-304-187 64 15,190 150-24-15,-18 4-52 16,-17-7 52-16,-14 0-54 16,-35-4 14-16,-21 4 7 15,-36 7-5-15,-22 8-15 16,-35 2-9-16,-9 10 13 15,0 8-15-15,-22 5 2 16,4 0 0-16,-4 0-1 16,23 22 29-16,16 11-28 15,27 4 0-15,22-5 9 16,27 5-28-16,30 0 19 0,18 10 0 16,17 8-4-1,-26 14 26-15,-9 19-22 0,-22 11 0 16,-4 10 0-16,-4 8-19 15,-10 0 19-15,-8 1 0 16,-9-9-1-16,0-6 25 16,5-9-27-16,25-9 3 15,36-9 0-15,36-10-11 16,38-4 13-16,14-7-2 16,4-3 0-16,23-5 16 15,-14 1-21-15,13 3 5 16,-8 4 0-16,-5 10-13 15,-5 1 13-15,-3 3 0 16,12-8 0-16,9-1 16 16,5-9-19-16,13-3 3 0,13-8 0 15,4-3-18-15,1-9 26 16,12-5-8-16,1 2 0 16,-5 5 14-16,-8 6-20 15,-5 8 6-15,-22 10 0 16,-5 9-14-16,-3-1 21 15,-1 7-7-15,-9-3 0 16,5 0 16-16,13-4-23 16,9-7 7-16,13-8 0 15,5 5-10-15,-1-5 16 16,5 4-6-16,-5 4 0 16,1 7 15-16,-18 8-19 0,22 14 4 15,-23 11 0-15,1 11 0 16,0 7 17-16,0 1-17 15,9-8 8-15,12-15 9 16,-3-8-4-16,13-9-13 16,4-1 0-16,4-3 6 15,0-1 8-15,-4 4-14 16,5 7 0-16,-1 8 10 16,-4-4-15-16,5 1 5 15,8-6 0-15,0-6-3 16,0 1 12-16,1-5-9 15,-6-5 0-15,14-8 14 16,-8-4-24-16,8-13 10 0,-9-1 0 16,9-5-6-16,0 7 14 15,-9 0-8-15,9 7 0 16,-9 5 9-16,0-1-17 16,-4 0 8-16,4 0 0 15,1 4-8-15,8 3 21 16,-9 2-13-16,0-2 0 15,0 0 6-15,0-3-11 16,9-1 5-16,-13 1 0 16,13 4-9-16,-17-7 23 15,17 2-14-15,-9-2 0 16,0-1 4-16,0-1-13 0,-4 1 9 16,4 10 0-16,1 3-8 15,8 9 20-15,-18 1-12 16,9-1 0-16,-4-4 4 15,4-7-10-15,0-7 6 16,9-1 0-16,-8-2-10 16,8 2 27-16,0 1-17 15,0-3 0-15,0 2 3 16,0 1-12-16,0 8 9 16,0 3 0-16,0 7-5 15,-9 3 19-15,9 5-14 16,-9-5 0-16,0-10 3 15,9-7-12-15,0-7 9 0,0-10 0 16,0 3-5 0,0-2 17-16,0-3-12 0,0 5 0 15,0 6 2-15,0 3-12 16,0 5 10-16,0 7 0 16,0-12-4-16,9-2 17 15,9-9-17-15,-1-6 4 16,14-1 0-16,-5-6-13 15,5 3 13-15,4 0 0 16,-4 3-2-16,-5 0 17 16,5 5-15-16,-4 0 0 15,-5-1 1-15,4-3-9 16,0-1 8-16,14-11 0 0,-1 1-3 16,19-4 16-16,-1-4-13 15,17-3 0-15,1-5 0 16,9-6-2-16,4 0 2 15,4-1 0-15,-4 1 0 16,-13 4 15-16,-1-5-19 16,-8 4 4-16,22-4 0 15,18-3-5-15,17 0 5 16,26 0 0-16,5 0 0 16,22-6 14-16,-5 2-14 15,-8 4 0-15,0 0 1 16,-40 0-13-16,0 0 12 15,-9 0 0-15,-13 0-6 16,22 4 17-16,9-4-12 16,22 0 1-16,9 0 0 0,4 0-10 15,-5 0 10-15,1 0 0 16,-31 0-1-16,-9 0 12 16,-9 0-12-16,-21 0 1 15,-6 0 0-15,6 0-5 16,4 0 5-16,17 0 0 15,18 0 0-15,0 0 12 16,-1-4-14-16,1-4 2 16,-17-2 0-16,-10 6-6 15,-21 0 6-15,-5-1 0 16,-13 5 0-16,0 0 9 0,0 0-9 16,-1 0 0-16,10 0 2 15,22 0-10-15,8 0 8 16,5 0 0-16,-13 0-1 15,-5 5 15-15,-4 10-14 16,-22 0 0-16,0-1 0 16,-9 5-14-16,-17-5 14 15,-5 4 0-15,5 4-1 16,8 0 10-16,18 4-9 16,0 4 0-16,-9-9 1 15,9 1-10-15,0 0 9 16,0-7 0-16,0-3-2 15,0-3 16-15,-9-5-14 16,9 0 0-16,0 0 0 16,0-2-8-16,-9-2 8 0,9 5 0 15,-9-5 0-15,0 0 11 16,0 0-11-16,9 0 0 16,22 0 0-16,4-11 1 15,14-11 3-15,-9 3-4 16,-14 4 0-16,-17 5 13 15,0 7-13-15,-26 3 0 16,-5 0 1-16,-5 0-8 16,-12-5 7-16,22 2 0 15,17-5 0-15,9-6 14 16,8 4-16-16,10-10 2 16,-5 10 0-16,-22 2-7 0,0 5 7 15,-13 3 0-15,-13 0 0 16,-5 0 10-16,-17 0-12 15,4 0 2-15,-4 0 0 16,9 0-8-16,-1 0 8 16,32 0 0-16,-1 0-1 15,9 0 12-15,0 0-13 16,-8 3 2-16,-23 3 0 16,-8-4-9-16,4 2 11 15,-22-1-2-15,0-3 0 16,0 0 10-16,0 0-11 15,0 0 1-15,0 0 0 16,17 0-9-16,10 0 9 0,21 0 0 16,18 0-2-16,0 0 15 15,-9 0-13-15,9 0 0 16,-18-3 2-16,-8-3-11 16,-14 0 9-16,-17 3 0 15,13-1 0-15,-22 1 14 16,9-2-14-16,0-1 0 15,-1-9 6-15,14-2 2 16,-13-10-5-16,18 1-3 16,-10 1 0-16,5-6 16 15,-13 4-17-15,8-2 1 16,-8-8 0-16,4 0-6 0,5-7 13 16,-9-6-7-16,0-2 0 15,13-10 15-15,-5 7-15 16,1 4 0-16,-1-2 1 15,5 3-8-15,-4-1 9 16,0-4-2-16,3-4 0 16,-3-2 12-16,0-13-19 15,4-9 7-15,-14-8 0 16,19-8-8-16,-18-1 14 16,21 2-6-16,-12 4 0 15,22-5 12-15,8 7-18 16,9-7 6-16,9 4 0 15,0-5-10-15,0-5 12 16,0-8-2-16,0-14 0 0,0-5 11 16,-9-2-16-16,-18 5 5 15,-3 12 0-15,-6 11-13 16,-12 11 16-16,-9 7-3 16,8 4 0-16,-4 8 12 15,5 2-25-15,0 12 13 16,12 13 0-16,-21 17-16 15,9 3 21-15,-9 11-5 16,13 0 0-16,4 1 8 16,13-7-19-16,10-1 11 15,4 0 0-15,26-8-16 16,13-8 17-16,14-3-1 16,-1-3 0-16,-4 7 5 0,-22-8-14 15,-4-4 9-15,-9-6 0 16,-9-8-12-16,0 1 23 15,-8-8-11-15,-5 0 0 16,26-4 9-16,5 0-17 16,26 4 8-16,35 0 0 15,22 4-11-15,14-4 23 16,-1 7-12-16,-30 0 0 16,-18 4 10-16,-18 2-17 15,-21-4 7-15,-18-2 0 16,4-7-7-16,-35-6 15 15,-4-3-8-15,-5 1 0 16,-8-7 13-16,-5 1-20 0,-4-1 7 16,0 0 0-16,-9 1 0 15,0-5 17-15,0-3-17 16,-18-4 0-16,-21-8 16 16,-18 3-18-16,-1 1 2 15,10 1 0-15,22 6-5 16,-5 9 26-16,22 3-21 15,0-4 0-15,1-6 24 16,-1-2-25-16,0-2 1 16,-4-5 0-16,-5 4 5 15,1-2 10-15,-14-5-15 16,-4 3 0-16,-5-3 18 0,0 7-17 16,5 1-1-1,-4 3 0-15,4 4-7 0,-14 6 22 16,1-2-15-16,-9 1 0 15,-18 3 15-15,-13-1-24 16,-44 12 9-16,-17-2 0 16,-23 4-19-16,-17 9 36 15,-9-2-17-15,9 8 0 16,18 7 13-16,26 13-40 16,13 9 27-16,0 22-71 15,-17 4-36-15,-31 40-138 16,-14 23-140-16</inkml:trace>
  <inkml:trace contextRef="#ctx0" brushRef="#br1" timeOffset="1.24913E6">5692 3942 637 0,'0'0'131'0,"0"0"-52"16,0 0 6-16,0 0 30 15,0 0-55-15,0 0-46 16,0 0 50-16,-171-190-45 16,96 172-18-16,0 6 19 15,-39 9-18-15,0 3-2 16,-27 0 0-16,-22 0 17 16,-8 3-17-16,-1 23 0 15,-17 3 0-15,9 7-7 16,-18 4 7-16,9 1 0 15,18 4 0-15,21-2 14 0,27-5-18 16,9 1 4 0,17-3 0-16,14 5-9 0,-14 2 9 15,-8-3 0-15,12 0 0 16,10-2 12-16,4-9-12 16,21-7 0-16,1 0 0 15,13-1-14-15,-22 1 18 16,-4 4-4-16,4-4 0 15,0-1 8-15,9 6-9 16,0 4 1-16,-9 14 0 16,-18 11-10-16,10 6 10 15,-23 11 0-15,14 0-1 16,-14-4 15-16,13-4-18 16,-4 1 4-16,-4 0 0 0,-5 4-5 15,-4 6 6-15,-4 5-1 16,-1 3 0-16,1-7 18 15,21-1-17-15,9-6-1 16,18 0 0-16,9-1-1 16,22-4 3-16,-5 1-2 15,4 4 0-15,5-4 13 16,5-1-13-16,8-2 0 16,-22-2 3-16,5 9-9 15,8-1 7-15,-12 1-1 16,3-8 0-16,5-3 15 15,5-8-16-15,-1 0 1 16,-4-4 0-16,5-3-7 16,8 0 7-16,-9-12 0 0,5 5 0 15,-5 0 12-15,10-1-13 16,-1 5 1-16,9-4 0 16,0 6-11-16,0 9 11 15,0-1 0-15,0 3-6 16,35 1 23-16,5-4-18 15,-1-3 1-15,9-4 0 16,-12-11-5-16,12 0 7 16,27-4-2-16,21-7 0 15,36 0 13-15,49-7-7 16,34-1-6-16,22-7 4 0,23-3-5 16,3 4 5-16,-8-1-4 15,9 0 0-15,-18 4 19 16,-17 0-23-16,-18 4 4 15,-31-5 0-15,9 1-16 16,0-4 18-16,9 1-2 16,13-4 0-16,4-1 13 15,5 1-15-15,-13 5 2 16,-9 0 0-16,-18-1-10 16,-18-2 16-16,1-2-6 15,-22 2 0-15,-1-4 16 16,-16 5-18-16,12-4 2 15,-13 5 0-15,18-5 9 16,8-3-1-16,44 0-5 16,14-3 5-16,22-17 2 0,17-4-1 15,-22 6-9-15,-13-1 0 16,4 1 3-16,-12-4 9 16,-14-3-12-16,0-4 11 15,-18-4-4-15,-21 0 12 16,-19 4-14-16,15 0-2 15,-23-4 25-15,8-1-26 16,-16 9 12-16,-10-4 2 16,-12 10-9-16,-19-1 23 15,5 1-23-15,-4-3-6 0,-9-5 18 16,0-5-8 0,-9-5-9-16,0-6 12 0,-17-5-7 15,-14 0 17-15,1 1-24 16,3 3 4-16,-12-3 22 15,13-9-19-15,-5-2 3 16,14-4-10-16,-14-4 12 16,5-7-10-16,-5 0-2 15,-17-4 0-15,13-5 5 16,-22-11 8-16,0-9-13 16,0-4 0-16,-22-4 17 15,-35 0-5-15,-18 1-12 16,-17 2 0-16,-22 1-1 15,-18 0 14-15,-22-3-13 16,-9-8 0-16,-17-3 6 0,-18-5-15 16,-17 5 9-16,-31-1 0 15,-49 4-12-15,-17 11 27 16,-40 7-15-16,-39 5 0 16,-13 6 10-16,-5 3-20 15,0 12 10-15,48 7 0 16,71 8-21-16,62 10 5 15,96 16 15-15,66 13-64 16,26 12-150-16,23-4-91 16</inkml:trace>
  <inkml:trace contextRef="#ctx0" brushRef="#br1" timeOffset="1.25164E6">3340 3616 718 0,'0'0'82'15,"0"0"-44"-15,0 0 85 16,0 0 70-16,0 0-22 16,0 0-101-16,22-91 37 15,-44 44-20-15,-13-1-55 16,-4-6 35-16,-19-9-31 0,-8-2-25 16,-8-16 19-16,-14-7-21 15,-13-21 4-15,-5-12-13 16,1-7 12-16,-10-4-11 15,14 4-1-15,-4 12 0 16,21 9-8-16,18 25 13 16,-4 22-5-16,35 24 0 15,-5 13 10-15,31 13-19 16,1 7 9-16,8 3 0 16,0 0-6-16,0 0 15 15,0 0-9-15,0 0 0 16,0 0-7-16,-9 18-10 15,0 32 12-15,-13 24 5 16,5 17-13-16,-23-8 26 16,14-2-13-16,-5-18 0 0,13-8 6 15,18-23-12 1,-9-14 6-16,9-7 0 0,0-11-9 16,0 0 28-16,0 0-19 15,0 0 2-15,0-33 6 16,0-21-1-16,0-23-7 15,0-7 0-15,0-14-2 16,0-9 16-16,9 5-14 16,9 13 0-16,-5 33 2 15,-4 21-12-15,-9 28 10 16,9 7 0-16,8 0-5 16,32 0-11-16,25 26 16 0,23 14 0 15,17 0 9-15,9-3-18 16,0-1 9-16,18-13-48 15,-18-9-35-15,9-14-99 16,-44 0-84-16,-62 0-227 16</inkml:trace>
  <inkml:trace contextRef="#ctx0" brushRef="#br1" timeOffset="1.25317E6">747 776 644 0,'0'0'235'0,"0"0"-44"16,0 0-58-16,0 0 36 15,0 0-52-15,0 0-36 16,-31-101 21-16,31 96-60 0,0 5-4 16,0 0-12-1,0 0-8-15,0 0-16 0,0 0-2 16,0 15 2-16,0 15-19 15,0 6 17-15,0 1 0 16,0 3-2-16,0-4 18 16,0 6-16-16,0 0 0 15,0-2 2-15,0-3-10 16,0-11 8-16,0-8 0 16,0-11-6-16,0-3 19 15,0-4-13-15,0 0 0 16,0 0-6-16,0 0-6 0,22 0-7 15,22 0 17 1,13-11-14-16,-9-7 31 16,1 0-16-16,-14-1 1 0,-13 2 0 15,13-2-8-15,-4 1 8 16,-5-1 0-16,-17 5-3 16,4 2 17-16,-13 3-14 15,0-7 0-15,0 5 4 16,0-1 22-16,0 6-22 15,0 2 7-15,0 4 6 16,0 0-3-16,0 0 6 16,0 0-20-16,0 0 7 15,0 0-17-15,0 0 10 16,0 7 0-16,0 26-7 16,0 11 19-16,-13 0-14 0,13 1 2 15,0 1 0-15,0 2-10 16,0-5 10-16,0-6 0 15,0-4-2-15,0-10-58 16,0-10-13-16,0-5-71 16,0-8-85-16,0 0 5 15,0-8 0-15,0-35-597 16</inkml:trace>
  <inkml:trace contextRef="#ctx0" brushRef="#br1" timeOffset="1.25361E6">1217 524 690 0,'0'0'153'16,"0"0"6"-16,0 0-31 16,0 0-20-16,0 0-4 0,0 0-74 15,-303-172-2-15,228 198-16 16,0 22 0-16,1 10 6 16,16 8-6-16,1-1-10 15,18 8 21-15,12 12-18 16,5 6 3-16,22 7 4 15,0 6-4-15,0-3 6 16,49-8-14-16,17-9 2 16,22-23 1-16,4-14 2 15,13-17-5-15,10-23 9 16,8-7-2-16,0-14 30 0,0-45 22 16,-9-18-5-1,-21-7 20-15,-14-11-58 0,-13 1 19 16,-18-10 3-16,-30-1-36 15,-18-5 42-15,0 0-43 16,-18 6 0-16,-39 4 10 16,-14 17-4-16,6 20-7 15,-10 30 0-15,0 25 0 16,-8 8-15-16,-14 26 15 16,0 40-13-16,14 18 4 15,17 15-60-15,26 4-13 16,31-2-55-16,9-2-128 15,18-15-112-15</inkml:trace>
  <inkml:trace contextRef="#ctx0" brushRef="#br1" timeOffset="1.25401E6">2725 663 500 0,'0'0'356'0,"0"0"-204"16,0 0 9-16,0 0-49 15,0 0-19-15,0 0-41 0,22-18-43 16,-22 18 30-16,0 0-39 15,0 10 1-15,0 20 20 16,-13 3-17-16,-5 5 14 16,0-6-18-16,18 4 3 15,0-11-5-15,0 1 2 16,0-7 0-16,0-5 1 16,0 1 15-16,36-8-16 15,12 1 0-15,9-8 11 16,9 0-26-16,-9 0-24 15,9 0-54-15,0-30-64 0,-9-7-118 16,-8-6-171-16</inkml:trace>
  <inkml:trace contextRef="#ctx0" brushRef="#br1" timeOffset="1.25441E6">3389 444 663 0,'0'0'176'0,"0"0"-8"15,0 0-15-15,0 0-32 16,0 0-19-16,0 0-23 16,0-70-21-16,0 70 10 15,0 0-65-15,-9 0 1 16,9 0-4-16,-27 8-5 16,-3 19 5-16,3 8 0 0,5-3 6 15,14 1-15-15,8-6 9 16,0-2 0-16,0-4-7 15,0-2 18-15,8-1-11 16,23-3 0-16,4-4 2 16,14-1-10-16,-10-2 8 15,-4 4 0-15,-4-2-4 16,-4 1 12-16,-19-4-8 16,-8 5 0-16,0-2-3 15,0 1-13-15,0 0 16 16,0 3 0-16,-17-2-2 15,-18 3 16-15,-5-4-28 16,0-8-5-16,5 1-112 16,-4-4 14-16,21 0-97 0,9 0-68 15,9-33-489-15</inkml:trace>
  <inkml:trace contextRef="#ctx0" brushRef="#br1" timeOffset="1.2545E6">3389 444 456 0</inkml:trace>
  <inkml:trace contextRef="#ctx0" brushRef="#br1" timeOffset="1.25482E6">3389 444 456 0,'255'-11'240'0,"-255"11"-131"15,0-3 3-15,0 3 24 0,0-4-92 16,8 4 7-16,23 0-42 16,18 0-1-16,16-8 18 0,10 5-9 15,-9-9 13-15,-9 2-11 16,-17 2-5-16,-14 1-14 15,-17 3 0-15,-9 0 2 16,0 4 0-16,0-3-2 16,0-4-3-16,-9 4 0 15,-8 3-33-15,-1 0 35 16,-4 0-5-16,4 0 5 16,10 0-16-16,-1 3 17 15,9 11 0-15,-13 9-3 16,4-2 8-16,9 9-5 15,0 6 0-15,0 1 3 0,0 3 5 16,0 4-1-16,0 3-7 16,0-3 3-16,0 3 10 15,0 1-13-15,0-4 0 16,0-4-93-16,0-9-162 16,0-10-416-16</inkml:trace>
  <inkml:trace contextRef="#ctx0" brushRef="#br1" timeOffset="1.25912E6">4307 524 641 0,'0'0'167'15,"0"0"-58"-15,0 0 11 16,0 0-1-16,0 0-54 16,0 0 17-16,40-3-16 15,-31 3-4-15,0 0 14 16,-9 0-53-16,0 0 4 15,0 0 11-15,0 0-34 16,0 0 24-16,17-4-11 16,14-4-10-16,17 2 1 15,9-2-8-15,1 4 0 0,-1 1-5 16,-5-1 18 0,-12 4-13-16,-9 0 0 0,-22 0-27 15,-9 0-4-15,0 0-99 16,0 0-32-16,0 0-13 15,-22 0-164-15,-5 0-143 16</inkml:trace>
  <inkml:trace contextRef="#ctx0" brushRef="#br1" timeOffset="1.25921E6">4307 524 555 0</inkml:trace>
  <inkml:trace contextRef="#ctx0" brushRef="#br1" timeOffset="1.25937E6">4307 524 555 0,'132'-194'168'0,"-141"176"-21"0,9 8-8 15,0 2-43-15,0 8 21 0,0 0-45 16,0 0-41-16,0 0 2 16,0 0-33-16,0 15 0 15,0 17-5-15,9 20 22 16,13 3-7-16,-13 3-3 16,9 5 4-16,-10 2-3 15,-8 1-8-15,0 0 0 16,0-8-2-16,0-11-187 15,0-12-201-15</inkml:trace>
  <inkml:trace contextRef="#ctx0" brushRef="#br1" timeOffset="1.25992E6">4896 612 663 0,'0'0'141'0,"0"0"14"15,0 0-26-15,0 0-81 16,0 0-38-16,0 0 2 16,9 43-12-16,-9 2 50 15,0-5-26-15,0 4 32 16,0-7-31-16,0-1-22 16,0-11 12-16,0-13-13 15,9-5-2-15,-9-7 17 16,0 0-12-16,9 0 142 15,4-34-28-15,5-16-116 16,-1-9 5-16,1-3-1 0,-5 3-7 16,5 4 8-16,-1 6 12 15,-8 11-19-15,4 13-1 16,-4 13 0-16,-9 12-11 16,0 0 11-16,9 0-7 15,-1 18 0-15,10 23-6 16,13 6 13-16,-5 1 0 15,14-5 0-15,-1-10-12 16,-12-6 16-16,-1-13-4 16,5-3 0-16,-14-11 16 15,14 0-8-15,4 0-8 16,5-25 4-16,8-12 9 16,-13-7-1-16,5 1 4 0,-31-2 17 15,-9-1-29 1,0 1 25-16,0 8-29 0,0 12 3 15,-40 10-16-15,5 11 3 16,-13 4-30-16,-9 4-40 16,8 36-110-16,23 18 19 15,8 8-54-15,18-3-42 16</inkml:trace>
  <inkml:trace contextRef="#ctx0" brushRef="#br1" timeOffset="1.26027E6">5806 751 659 0,'0'0'145'0,"0"0"-27"15,0 0 17-15,0 0-20 16,0 0-70-16,0 0 42 16,0-76-31-16,0 76-42 15,0 0 6-15,-8 0-20 16,8 3-8-16,0 22-8 15,0 5 23-15,0-5-7 16,0-7 0-16,8-3 8 16,41-7 2-16,-14-8-10 15,13 0 0-15,-8 0 9 16,-14-11 5-16,-8-11-12 0,-5-4 15 16,-13-3-14-16,0 0 28 15,0 2-31-15,-22 6 0 16,-26 6-9-16,-5 11-7 15,5 4-50-15,8 0-77 16,14 19-61-16,4 10-10 16,13-4-182-16</inkml:trace>
  <inkml:trace contextRef="#ctx0" brushRef="#br1" timeOffset="1.26035E6">5806 751 114 0</inkml:trace>
  <inkml:trace contextRef="#ctx0" brushRef="#br1" timeOffset="1.2609E6">5806 751 114 0,'255'-40'560'0,"-246"25"-406"0,-9 1-15 0,0-1 23 0,0 3-96 16,0 2-8-16,0 2 4 15,-9 5-56-15,1 3 32 16,-10 0-38-16,-4 0 7 16,4 11-21-16,10 22 14 15,8 4 0-15,0-1-10 16,0-11 24-16,0-2-15 15,0-13 1-15,17-10-13 16,14 0 5-16,-5 0 9 16,14-18-1-16,-5-17 4 15,-4-3 18-15,-5-5-22 16,-17-5 31-16,4 3-16 16,-13-1 57-16,0 1-58 0,0 5 18 15,0 11-2-15,0 7-12 16,-13 11-12-16,4 11-6 15,0 0 6-15,9 0-19 16,-8 8-15-16,-1 31 28 16,9 13-24-16,0 6 42 15,0-7-18-15,0-3 0 16,26-5 7-16,14-13-11 16,-5-5 4-16,13-10 0 15,9-12-4-15,1-3 10 0,-1 0-6 16,0 0 0-1,0-21 6-15,-17-8-7 0,-14-4 1 16,-17-3 0-16,-9-5 3 16,0 4 16-16,0 1-6 15,0 14-13-15,0 7 9 16,-18 12 0-16,1 3-9 16,-14 0-4-16,13 29-7 15,-4 18 8-15,13 8 3 16,9 1 0-16,0-2 5 15,22-4-24-15,22-5 19 16,22-8-87-16,5-11-37 16,3-7-122-16,10-17-159 15</inkml:trace>
  <inkml:trace contextRef="#ctx0" brushRef="#br1" timeOffset="1.26115E6">7266 652 601 0,'0'0'253'15,"0"0"-232"-15,0 0 66 16,0 0-48-16,0 0-35 16,0 0 22-16,228-18-22 15,-153 8 12-15,-18 1-16 16,0 3 6-16,-21-2-22 0,-14 4-76 15,-22-2-61 1,0-3 12-16,0 3-380 0</inkml:trace>
  <inkml:trace contextRef="#ctx0" brushRef="#br1" timeOffset="1.2613E6">7547 506 237 0,'0'0'281'0,"0"0"-140"15,0 0 16-15,0 0-24 0,0 0-56 16,0 0 15-16,-44-43-49 15,44 43-30-15,0 0-13 16,0 21 4-16,0 19-4 16,0 15 0-16,0 0 4 15,0 4-10-15,0 4 6 16,0-10-61-16,0-1-185 16</inkml:trace>
  <inkml:trace contextRef="#ctx0" brushRef="#br1" timeOffset="1.26187E6">8193 403 795 0,'0'0'190'0,"0"0"-50"15,0 0-48-15,0 0 31 16,0 0-122-16,0 0-1 15,0-14-1-15,0 58-6 0,0 14 7 16,0 1 0-16,0-8 5 16,0-7-6-16,0-11 1 15,0-11 0-15,0-15-1 16,0-3 19-16,0-4-18 16,0 0 33-16,-8 0 83 15,-1-23 8-15,-22-13-115 16,13-7-6-16,1-10-1 15,8 0 19-15,9-6-21 16,0 4 0-16,0 0 4 16,18 12-14-16,17 6 10 15,13 11 0-15,1 12-3 16,-10 10 12-16,5 4-17 0,-4 0 8 16,-10 0-14-16,-21 22-1 15,0 10 6-15,-9 1 9 16,0 0-10-16,0 4 22 15,-9-4-12-15,-22 0 0 16,23-3 1-16,-1-9-15 16,9 1 15-16,0 0-1 15,0-8 0-15,0 0 13 16,39 2-13-16,-3-1 0 16,21-1 1-16,0-3-16 15,18 1-16-15,-1-2-56 16,-3-2-19-16,3-8-100 0,-8 0-24 15,-9 0-146 1</inkml:trace>
  <inkml:trace contextRef="#ctx0" brushRef="#br1" timeOffset="1.26229E6">9200 389 673 0,'0'0'192'16,"0"0"-56"-16,0 0 19 15,0 0-55-15,0 0-22 16,0-186 19-16,-13 168-47 16,-14-1 0-16,1 3-17 15,-13 6-23-15,-1 7-1 16,-8 3-9-16,12 0 0 16,6 0-15-16,3 29 10 0,10 11 5 15,17 0 0-15,0 1 11 16,0-1-18-16,9 0 7 15,26-7 0-15,13 0-6 16,-8-3 12-16,8-2-6 16,-4 5 0-16,-13-1 12 15,-5-1-19-15,-17-6 7 16,4-3 0-16,-13-7-11 16,0-1 13-16,0-7-2 15,0-2 0-15,-40 2 11 0,-25-4-11 16,-23 0 0-1,4 5 0-15,1-4-8 0,-5-4 8 16,30 0-51-16,23 0-73 16,27 0-45-16,8-15 75 15,8-15-118-15,67-6-17 16</inkml:trace>
  <inkml:trace contextRef="#ctx0" brushRef="#br1" timeOffset="1.2624E6">9200 389 529 0</inkml:trace>
  <inkml:trace contextRef="#ctx0" brushRef="#br1" timeOffset="1.26275E6">9200 389 529 0,'75'52'173'0,"-93"-57"-32"16,5 5 12-16,13-3-51 0,0 3-47 15,0 0-41-15,13 0 34 0,40-3-41 16,17-1-2-16,14-4 4 15,-9 1 3-15,-1-1-7 16,5 2-5-16,-21 2 10 16,-1-4-4-16,-31 8-6 15,-8-3 0-15,-10 3-4 16,-8 0 17-16,0 0-13 16,0 0 0-16,0 0 2 15,-26 0-14-15,0 0 12 16,-14 0 0-16,23 0-8 0,-5 0 16 15,13 0-11 1,-9 0 3-16,9 15 0 0,-21 10-10 16,21 11 10-16,-18 6 0 15,14 0-9-15,-4 3 27 16,8 2-18-16,9-6 0 16,-9 2 9-16,9-5-2 15,0-15-7-15,0 4 0 16,0-12 2-16,0-1-2 15,0-7-38-15,0-7-189 16,0 0-261-16</inkml:trace>
  <inkml:trace contextRef="#ctx0" brushRef="#br1" timeOffset="1.26661E6">4422 4545 474 0,'0'0'193'15,"0"0"-67"-15,0 0 17 16,74-256-35-16,-34 183-2 16,-22-4 14-16,12 1-35 15,-21 6 20-15,0 8-33 16,-9 7 2-16,0 8 2 15,-9 10-55-15,-30 7 15 0,-19 13-6 16,-8 10-24-16,-17 7 15 16,-23 0-21-16,-17 24 2 15,-17 32-5-15,-5 17 3 16,22 15 0-16,13 9-1 16,22 18 17-16,31 6-16 15,30 10 0-15,27 15 0 16,0-3-10-16,66-8 11 15,40-11-1-15,17-21 0 16,17-16 14-16,10-18-15 16,4-25 1-16,8-22 0 15,5-22-6-15,22 0 9 16,-8-40-3-16,12-22 2 0,-13-11 17 16,-30-7-13-16,-27-8 12 15,-26-11-11-15,-31-4 34 16,-31-6-37-16,-27 3 1 15,-8-4 12-15,-17 1 0 16,-58 3-6-16,-30 3-11 16,-10 12 0-16,-34 11-14 15,-14 17 17-15,-8 16-3 16,-9 21 0-16,21 15 11 16,14 11-16-16,22 0 5 15,13 33 0-15,22 33-22 16,5 22 23-16,17 18-1 15,18 15 0-15,17 3 14 0,22 4-20 16,9 4 6-16,9 3 0 16,70-19-17-16,4-10 19 15,32-18-2-15,-1-26 0 16,27-18 13-16,21-26-19 16,10-18 6-16,8 0 0 15,-4-51-1-15,17-22 4 16,-13-24-3-16,-21-18 3 15,-27-13 16-15,-27-12-11 16,-30-2-8-16,-36-4 0 16,-21 0 0-16,-18 7 9 15,-57 8-9-15,-57 21 0 16,-45 15 2-16,-30 22-15 16,-31 22 13-16,14 26-37 0,17 25 2 15,17 0-73-15,49 36-82 16,57 27-90-16,36-9-169 15</inkml:trace>
  <inkml:trace contextRef="#ctx0" brushRef="#br1" timeOffset="1.26775E6">4800 3533 624 0,'0'0'155'0,"0"0"-98"16,0 0 69-16,0 0 1 15,0 0-11-15,0 0 40 16,0 7-38-16,0-37 17 16,0-13-100-16,9-12-26 15,4-14 63-15,13-16-46 16,5-17-19-16,-14-15 12 16,10-4-9-16,-5-10 0 15,-13 3-1-15,-1 3 0 16,-8 12 3-16,0 11-12 0,0 11 0 15,0 10 2 1,0 1 10-16,0 4-12 0,0-2 0 16,9-2 10-16,9 7-19 15,-18 14 9-15,13 15 0 16,-13 18-7-16,0 8 28 16,0 8-21-16,0 2 0 15,0 1 7-15,0 4-5 16,0-5-2-16,0 4 0 15,0 1-3-15,0-1 15 16,0 4-12-16,0 0 0 16,0-3 5-16,0-5-12 15,0 1 7-15,0-4 0 16,-13 1-8-16,-5-5 22 16,9 0-14-16,1 0 0 0,8-3 5 15,-18 3-14-15,18 1 9 16,-13-9 0-16,13 2-10 15,0-16 24-15,0-3-14 16,0-8 0-16,0 4 9 16,0 12-23-16,0 9 14 15,0 9 0-15,0 7-5 16,0 3 19-16,0 1-14 16,0-2 0-16,0 2 0 15,0 3-19-15,0 0 19 16,-18 0 0-16,-8 0-12 15,-31 8 22-15,-22 28-10 0,21 9 0 16,-16 8 4-16,-1 7-16 16,18-6 12-16,8-10 0 15,23-11-5-15,4-15 17 16,22-11-12-16,0-7 0 16,0 0 2-16,0 0-12 15,0 0 10-15,13 0 0 16,44-40-3-16,18-18 18 15,9-5-15-15,4 5 0 16,-22 3 0-16,-9 7-8 16,0 8 8-16,-31 15 0 15,-8 7-6-15,-5 7 19 16,5 11-16-16,-1 0 3 16,23 11-1-16,8 32-18 0,-4 12 19 15,4 3 0-15,1 1-9 16,-1-4-2-16,-4 0-50 15,-4-5-79-15,8-9-131 16,0-14-158-16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6:09.8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215 627 913 0,'0'0'237'0,"0"0"-46"0,0 0-4 16,0 0-89-16,0 0-27 16,0 0-35-16,0-50-18 15,0 50-2-15,0 0-16 16,0 4 0-16,0 36-3 16,0 12 3-16,0 13 12 15,0-3-12-15,0 4 1 16,0-7 7-16,0-12-6 15,0-6-2-15,0-16 0 16,0-11 1-16,0-2 2 16,0-8-1-16,0-4 0 15,0 0 14-15,0 0 28 16,0-22 3-16,0-26-11 0,-26-22-36 16,-5-3 9-16,5-15-9 15,-14-6 1-15,14-8-1 16,-5-5 0-16,13 8 0 15,1 8-1-15,17 15-2 16,0 16 1-16,0 17-11 16,0 13-8-16,26 12 3 15,23 0-22-15,25 7 2 16,23 3 1-16,4 8-24 16,-4 0-11-16,-22 33-50 15,-36 26-31-15,-30 10-61 16,-9 9-118-16</inkml:trace>
  <inkml:trace contextRef="#ctx0" brushRef="#br0" timeOffset="74">215 627 350 0</inkml:trace>
  <inkml:trace contextRef="#ctx0" brushRef="#br0" timeOffset="795">215 627 350 0,'18'180'452'0,"-18"-180"-258"0,0 0-61 0,0 0-19 15,0 0-25-15,0 0-43 16,0 0 0-16,39-13-29 15,27-2-11-15,0 0-3 16,9 7-1-16,-5 5 0 16,-4-1 2-16,-9 1-4 0,9 3 0 15,-30-5-1 1,-6 2 3-16,-21 3 1 0,-9 0-3 16,0-4 0-16,0 4 10 15,0 0 2-15,0 0 23 16,0-3 17-16,0 3-19 15,-18-4-11-15,-3 4-22 16,-6 0 1-16,10 0-5 16,-14 4 1-16,13 21 3 15,9 8-1-15,-4 5-2 16,13-3 1-16,0 2 2 16,0-11-3-16,0-5-3 15,22-9-5-15,13-9-1 16,5-3 6-16,-1 0 2 15,-12-8 4-15,4-24 4 0,-14-3-4 16,-8-7 7-16,0-5-6 16,-9-4 1-16,0-4 8 15,0 4-6-15,0 10 14 16,0 13-9-16,-18 12 5 16,-21 9 0-16,3 7-14 15,-12 0-1-15,9 7 0 16,3 33-4-16,14 15 1 15,14 4 3-15,8-1 1 16,0 4-3-16,57-11 1 16,9-10 2-16,0-20 0 15,0-13 1-15,0-8 3 0,-9 0-3 16,9-10 1 0,-9-21 5-16,-18-5-4 0,-12 3 1 15,3 0 7-15,-21 5 2 16,9 2 0-16,-18 11-6 15,13 11-4-15,-13 1-3 16,0 3 0-16,9 0-8 16,8 0-2-16,1 18 3 15,13 15 5-15,4 3 0 16,-4 12 1-16,4-1-3 16,-4-7 5-16,-5-3-1 15,5-11 0-15,8-9-13 16,-3-4-8-16,3-10-19 15,-4-3-33-15,14 0 6 16,8-8-101-16,9-23-116 0,0-21-474 16</inkml:trace>
  <inkml:trace contextRef="#ctx0" brushRef="#br0" timeOffset="2446">2993 877 670 0,'0'0'201'0,"0"0"-43"0,0 0-7 16,0 0-22-16,0 0-63 15,0 0-5-15,-8-30-13 16,8 10-15-16,8-7-16 16,10-2 12-16,8-8-22 15,-4 1 2-15,-13 0 15 16,0-1-8-16,-9 0 19 16,0 8-17-16,0 6-5 15,0 13-2-15,-18 6-3 16,-21 4-3-16,4 0-5 15,-14 0-9-15,1 33 8 0,22 16 1 16,12 9-5-16,6 7-1 16,8 5 5-16,0-5 1 15,0-2-9-15,48-16-8 16,0-14 8-16,1-11 3 16,-5-11-2-16,4-11 7 15,9 0 2-15,27-28-1 16,4-24 6-16,-5-7 0 15,5-3 2-15,-22 4 7 16,-9 2-5-16,-13 13 4 16,-13 13-11-16,-14 15-2 15,-8 7 1-15,-9 6-2 0,0 2-1 16,13 0-11-16,5 0-5 16,0 18 15-16,12 4-3 15,-21-4 5-15,9-3-3 16,-18-4 0-16,8-7 1 15,-8-4 2-15,0 0 0 16,0 0 12-16,0 0-2 16,0-4 3-16,0-22-10 15,-26-4 3-15,4 4-5 16,-4 6-1-16,8 5 2 16,-4 4 3-16,13 7-5 15,-8 4-3-15,-1 0-12 16,-13 44 11-16,5 8 2 15,17 2 2-15,9 1-4 16,0-10 2-16,0-10-10 0,18-9-1 16,8-11 11-16,14-9-8 15,-14-6 10-15,14 0-3 16,-14 0 3-16,5-23 5 16,-14-12-3-16,-8-1 4 15,13 3 20-15,-22 4-14 16,9 7 2-16,-9 7-6 15,0 12-2-15,0 3 2 16,0 0-8-16,0 0-8 16,0 0-1-16,0 14-13 0,0 26 20 15,9 11 2 1,8-3 0-16,23-1 0 0,0-14 0 16,3-7 0-16,6-12 3 15,8-14-2-15,18 0 9 16,4-7-5-16,-4-32-5 15,-1-6 9-15,-8-6-8 16,-17 4 6-16,-1-1 12 16,-22 12-15-16,-4 10 9 15,-13 15-12-15,0 8 1 16,-9 3-4-16,9 0-3 16,-1 0-7-16,23 3 11 15,-4 19-7-15,-10-4 6 16,5 4-1-16,-13-11 0 15,-9-4-2-15,0-4 1 16,0-3 4-16,0 0 6 0,0 0-5 16,0 0 16-16,0-10-10 15,-31-12-4-15,-4 0-3 16,-5 8 2-16,23 3-2 16,-1 7 0-16,-4 4-7 15,5 0 3-15,8 33-5 16,-13 22 2-16,22 3 6 15,0 6-8-15,0-8 3 16,13-4-2-16,22-8-9 16,14-14 9-16,8-13 2 15,9-10 4-15,0-7 2 0,8 0 1 16,-8-33 6 0,-8-13 2-16,-1-9 5 0,-18-11 16 15,1-11-5-15,-31-11-8 16,-9-4 5-16,0 5 1 15,0 13-1-15,-9 21-5 16,-22 15-5-16,22 23 7 16,0 12-19-16,9 3 0 15,0 26-5-15,-8 39-12 16,8 31 17-16,0 5 1 16,0-1 5-16,0-6-8 15,8-1 2-15,19-14 0 16,4-13-4-16,4-11 3 0,-4-18 0 15,-14-16-3-15,14-9-2 16,-14-9 3-16,10-3 4 16,4 0-1-16,4-15 11 15,4-21-10-15,10-2-1 16,-14 3 0-16,4 14 5 16,-21 9-7-16,-5 12 2 15,-4 0 0-15,9 0-4 16,-1 0-8-16,23 18 11 15,-14 9 1-15,14-4-14 16,-1 8 6-16,-4-9-37 16,14-4-40-16,8-7-69 15,-9-7-157-15,18-4-194 16</inkml:trace>
  <inkml:trace contextRef="#ctx0" brushRef="#br0" timeOffset="4379">7416 972 664 0,'0'0'192'0,"0"0"-45"16,0 0 56-16,0 0-58 15,0 0-41-15,0 0-35 16,0-66 5-16,0 30-26 16,0-5-15-16,13-2 7 15,13 3-19-15,-8 7-5 16,4 7-7-16,-5 12-4 15,-8 9 0-15,-9 5-5 16,9 0 2-16,22 0-8 16,-5 0-4-16,23 30 10 15,-10 6-2-15,-21 12 2 0,8-1-1 16,-4-6 1-16,-4-5-5 16,-1-10 4-16,5-12-5 15,-13-7 3-15,-9-7 3 16,9 0 0-16,0 0 4 15,-1 0 2-15,32-21-5 16,-1-19 5-16,14-5-5 16,-4-2 1-16,-10 3 2 15,-4 4-2-15,-13 11 5 16,5 10-7-16,-19 9 3 16,-8 5-2-16,0 5-1 15,14 0-4-15,3 0-1 16,1 12-7-16,13 21 11 0,-5 3 1 15,5 9 0 1,-14-9-4-16,23-4 4 0,-14-9 0 16,1-5-1-16,3-7 3 15,-3-4-2 1,-5-7 0-16,4 0 0 0,14 0 3 16,8-20-2-16,-4-19-1 15,4-1 1-15,1 0 6 16,-1-4-7-16,-13 4 0 15,5 7 3-15,-23 4-4 16,5 12 1-16,-13 8 0 16,0 6 0-16,-9 3 0 15,9 0-2-15,0 0-4 16,12 3-1-16,-3 16 5 0,-9-6-6 16,0 3 3-16,-9-9 5 15,0-4-13-15,0-3 12 16,0 0 1-16,0 0 0 15,0 0 12-15,0 0-4 16,0-13-4-16,0-17-4 16,-27 8 7-16,-3-4-9 15,-6 16 2-15,-3 2-2 16,-1 8-3-16,5 0 0 16,-5 23-2-16,14 27 7 15,-5 13-6-15,23 3 6 16,8 3 0-16,0-11-3 0,0-10 0 15,26-11-15-15,13-16-6 16,10-14 4 0,-14-7 8-16,5 0 12 0,-1 0-3 15,-4-28 3-15,-13-9 2 16,-4-7 1-16,-9-6-3 16,-9-10 15-16,0 2-4 15,0 2 5-15,-18 10-4 16,-39 6-7-16,0 14 9 15,8 11-13-15,14 8 1 16,4 7-2-16,14 0-5 16,-5 25 4-16,4 26-4 15,18 4 5-15,0 11-3 0,0-3 5 16,0-8-2 0,40-12 0-16,17-14-5 0,18-14 4 15,8-15-3-15,5 0 4 16,5 0-3-16,-6-26 6 15,-3-14-3-15,-18-4 1 16,0-3 1-16,-18 6 2 16,-8 9-4-16,-23 9 2 15,1 17 11-15,-18 6-12 16,9 0-2-16,22 0-5 16,-14 25-1-16,14 15 2 15,-5 0 5-15,-17-3-4 16,13-7 2-16,-13-13-7 15,-9-6 5-15,0-7 4 16,0-4 0-16,0 0 2 0,0 0 6 16,0-26 0-16,-31-10 2 15,-4-4-6-15,-13-1 3 16,-18 5 5-16,17 7-12 16,10 14 7-16,12 7-7 15,10 8 0-15,-5 0-2 16,13 23-11-16,0 28 13 15,-8 11-1-15,17 4 1 16,0-8-5-16,0-13 4 16,0-13-7-16,35-10 3 15,4-15-3-15,10-7 8 16,8 0 0-16,0-3 0 0,9-34 6 16,-9-15-2-1,-13-6 5-15,-4-7 16 0,-10-5-11 16,-21-11 7-16,-9-2-3 15,0-1-10-15,0-1 12 16,-31 16-12-16,-4 17 0 16,13 20 8-16,5 21-15 15,8 11 8-15,9 0-9 16,0 22-17-16,0 40 7 16,0 18 9-16,0 11 1 15,0-3-4-15,9-3 11 16,17-12-7-16,5-7 0 0,17-12-8 15,-4-14 8-15,13-14-12 16,0-19 8-16,9-7 0 16,-9 0 6-16,9-18-2 15,-17-26 1-15,-10 0 2 16,-12 1-2-16,-5 6 1 16,-22 5-2-16,0 10 8 15,0 2-4-15,0 17 3 16,-14 3-7-16,6 0-3 15,-1 12-1-15,9 24-5 16,0 7 9-16,0 2-2 16,0 3 6-16,31-9-4 15,4 1 0-15,4-11 2 0,10-10-9 16,-5-1 5-16,13-11-14 16,-9-7-16-16,-8 0-32 15,-5 0-50-15,-13-9-113 16,-22-26-125-16</inkml:trace>
  <inkml:trace contextRef="#ctx0" brushRef="#br0" timeOffset="6486">11737 442 767 0,'0'0'166'16,"0"0"-28"-16,0 0-2 16,0 0-34-16,0 0-3 15,0 0-17-15,-26-153-29 16,26 153-17-16,0 0-33 16,0 0-1-16,0 25-4 15,0 34-17-15,0 17 19 16,0 16 3-16,0 2 4 0,0 9-7 15,0-4 0 1,0-11 2-16,0-15-2 0,0-19 0 16,17-17 0-16,-17-15 0 15,0-14-24-15,0-8-7 16,0 0 30-16,0-18 0 16,-9-31-1-16,-26-5-3 15,-22-12 5-15,-13 4-5 16,4 3 11-16,0 15-10 15,22 18 4-15,4 12-4 16,23 10 1-16,3 4-10 16,14 0-7-16,0 11 5 15,0 29 10-15,22 4 2 16,44-3 3-16,40-8-8 0,17-12 5 16,0-9-5-16,18-12 8 15,-18 0 0-15,-26-19 8 16,-23-21-6-16,-17-8-1 15,-21-6-1-15,-6-5 22 16,-21-3-5-16,-9-4 24 16,0 2 12-16,-9 0-36 15,-30 13 12-15,4 15-16 16,4 14-4-16,13 14 15 16,-4 8-24-16,5 0-6 15,-10 33 6-15,-3 26-1 16,12 14 1-16,9 11 0 0,9 8 0 15,0-1-4-15,0-4 4 16,18-6 0-16,30-15 0 16,-13-15 4-16,-4-15-4 15,-5-14 0-15,-12-15-2 16,3-7-1-16,1 0 4 16,13-10-1-16,4-30 6 15,4-11 0-15,-12-1-2 16,3 4-4-16,-12 12 1 15,-9 14-3-15,-9 18 2 16,0 4 0-16,9 0-1 16,21 0-16-16,10 15 14 15,-5 18 1-15,13 8 0 0,1-4-3 16,-5-4-1 0,4-5 6-16,-17-14-1 0,-14-2-2 15,1-8 2-15,-5-4 1 16,-4 0 0-16,9 0 6 15,8-30-4-15,5-14-2 16,-5-4 7-16,-13-3-5 16,-13 0 14-16,0 7 1 15,0 0 0-15,-30 15 10 16,3 7-21-16,-12 12 3 16,-1 10-9-16,14 0-8 15,-5 0 7-15,5 32-9 16,17 20 10-16,9 13-6 15,0 0 6-15,9-2 0 16,39-8 0-16,-13-11 4 0,5-8-6 16,-1-14 2-16,-21-11 0 15,8-4-2-15,-4-7 7 16,-4 0-3-16,21-3 4 16,-4-27-2-16,5-6 2 15,-5-1-6-15,-4 1 0 16,-13 8 1-16,-10 1 2 15,6 17-3-15,-6 2 0 16,-8 8-1-16,18 0-1 16,-1 0-9-16,14 10-5 15,-13 25 11-15,13-2-12 16,-5 3 13-16,-8 3-6 0,4-10-9 16,-5-6 18-16,-8-8-11 15,0-12 2-15,-1-3 7 16,6 0 6-16,3-3 1 15,1-38 4-15,13-6-3 16,-14-4 4-16,1-4-6 16,-5 0 7-16,-13 3 18 15,0 12-26-15,0 11 12 16,0 11-4-16,-13 10-7 16,4 8-3-16,0 0-3 15,-8 0-10-15,-14 3 7 16,-4 38-1-16,13 18 5 15,4 0 2-15,18 2 0 0,0 1-2 16,26-14 2-16,23-8 0 16,8-10-4-16,-9-12 2 15,18-15 0-15,-9-3-3 16,9-3-22-16,-17-27-16 16,-32-6-103-16,-17 10-78 15,0 0-114-15</inkml:trace>
  <inkml:trace contextRef="#ctx0" brushRef="#br0" timeOffset="7708">14678 727 744 0,'0'0'207'16,"0"0"-54"-16,0 0-14 16,0 0-15-16,0 0-44 15,0 0-42-15,-154-128-9 16,145 128-22-16,-8 0-3 0,-5 22-8 15,4 25-4-15,0 23 8 16,10 3-1-16,8 4 6 16,0 0-5-16,0-11 0 15,44-15 1-15,4-11-8 16,9-18 7-16,9-11 0 16,13-11 1-16,5 0 2 15,8-18 6-15,5-30-8 16,-23-3 3-16,6-8 6 15,-15 1-9-15,-21-4 3 16,5 7 10-16,-10 10-12 16,-21 17 3-16,-9 13-5 0,-1 12 4 15,6 3-9 1,3 0-9-16,10 0-1 0,3 25 14 16,-3 8-10-16,-5-4 11 15,-5-2 0-15,-8-10-12 16,0-6 9-16,-9-11-2 15,0 0 5-15,0 0 10 16,0 0-5-16,0 0 21 16,0-21 2-16,0-13-26 15,-9-2 23-15,-17-1-16 16,-5 1-1-16,-9 7 8 16,14 10-16-16,8 8 20 15,-4 11-20-15,5 0-1 16,-1 3-3-16,-4 45-11 0,5 15 15 15,17 9 0-15,0 5 1 16,0-7-1-16,39-12 0 16,18-17-12-16,-21-20 10 15,12-10-13-15,-8-11 15 16,-5 0-3-16,4-11 6 16,1-25 6-16,-14-8-3 15,5-3-6-15,-5-5 30 16,-17-3-16-16,0 11 2 15,-9 8 15-15,0 11-9 16,0 13 2-16,0 1-20 16,0 11 0-16,0 0-8 15,0 0-1-15,0 0-14 0,0 30 8 16,0 21 11 0,0 0 0-16,22 0 0 0,13-11 4 15,-4-7-6-15,4-7 2 16,5-12 0-16,-1-6 0 15,-12-8 10-15,12 0-6 16,-13 0-2-16,5-11-1 16,-4-19 18-16,3 2-19 15,-12-2 13-15,0 5 5 16,-18 14-6-16,8 5 10 16,-8 6-21-16,9 0-1 15,-9 0 0-15,22 0-21 16,-4 6 11-16,12 23 7 15,6 3 5-15,3 1-2 0,-4-3 0 16,-4-5 0-16,-4-10-4 16,-5-3 1-16,-5-9 3 15,1-3-1-15,-10 0 3 16,23 0-2-16,9-12 2 16,4-24 1-16,-5-4 3 15,10-1-6-15,-14 5 0 16,-4 7-1-16,-14 11 6 15,1 10-5-15,4 8 0 16,-5 0-7-16,14 0 4 16,-5 15-15-16,-8 22-44 0,13 6-28 15,17 1-98 1,9-11-82-16,9-10-138 0</inkml:trace>
  <inkml:trace contextRef="#ctx0" brushRef="#br0" timeOffset="8540">17852 310 212 0,'0'0'718'15,"0"0"-551"-15,0 0 20 16,0 0-44-16,-115-194-23 0,115 185-59 15,0 9-30-15,0 0-10 16,0 0-21-16,0 36-10 16,0 29 8-16,0 22 4 15,0 1-1-15,0 3-1 16,0 6 1-16,0-3-3 16,0-3 2-16,0-13 0 15,0-20-2-15,0-22 11 16,0-18-9-16,0-11 0 15,0-2 1-15,0-5 19 16,0 0-8-16,18-23 58 16,13-24-52-16,-5-7-9 15,14-1-9-15,-1 3 0 0,-4 8 4 16,-4 14-10-16,-13 17 6 16,-1 8-3-16,14 5 1 15,4 0-33-15,14 30 20 16,-19 21-4-16,-3 15-1 15,-10 7 19-15,-17 0-15 16,0-11 2-16,0-6 8 16,0-17-33-16,0-13 9 15,-9-8 6-15,-17-15 16 16,-13-3 7-16,12 0 2 16,5-3 3-16,-4-15 3 15,17 3-4-15,0 4 5 0,9 8-8 16,0 3 3-1,0 0-6-15,0 0-8 0,9 0-6 16,26 0 14-16,14 3 2 16,-1 1-4-16,9-4 4 15,-9 0 1-15,10 0-2 16,-14-25 3-16,4-6-1 16,-9-1 12-16,-12-8-8 15,-10-8 28-15,-3-3 2 16,-14-4-2-16,0 7 8 15,0 5-25-15,-22 7 3 16,-5 9 9-16,10 14-27 16,-14 8 10-16,13 5-10 15,-4 5-7-15,14 35 1 16,-1 11 1-16,9 7 5 0,0-3-2 16,30-7 7-16,28-8-6 15,-6-11 1-15,6-7-5 16,12-11-1-16,-4-7-17 15,-22-4-28-15,-5 0-55 16,-30 0-98-16,-9-19-133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6:19.5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98 273 620 0,'0'0'231'15,"0"0"-29"-15,0 0-77 16,0 0 45-16,0-212-33 0,0 187-52 16,0 2 8-16,0 13-49 15,0 7 3-15,0 3-18 16,0 0-28-16,0 0 6 15,0 0-7-15,0 3-11 16,-9 33 10-16,0 16-6 16,-8 12 7-16,-5 4 0 15,4 4 6-15,9-3-9 16,1-4 3-16,8-6 0 16,0-14-2-16,0-12-9 15,0-11-4-15,17-8-2 16,32-10 3-16,17-4 8 0,17 0 6 15,5-4 0-15,-5-14-2 16,-17 3 7-16,-17 7-5 16,-18 2 0-16,-14 2 2 15,-17 4-6-15,0-5 4 16,0 5 0-16,9-3 0 16,-9 0 8-16,0-9-8 15,0-6 12-15,0-4-7 16,0-2 19-16,0-3-7 15,0 9-8-15,0 0 12 16,-9 3-15-16,0 4 6 16,1 3-5-16,8 5-3 15,0 3 11-15,0 0-15 0,0 0-3 16,0 0-2 0,-14 30-10-16,6 24 15 0,8 18-4 15,0 6 10-15,0-1-12 16,0-4 7-16,0-3-2 15,22-5-15-15,4-6-126 16,-8-12-125-16,4-19-297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6:21.3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291 446 783 0,'0'0'163'0,"0"0"-10"16,0 0-1-16,0 0-8 15,0 0-45-15,0-219-21 16,-9 194-13-16,-13 7-45 15,5 6 15-15,8 9-5 16,0 3-27-16,-13 0 1 16,-4 3-4-16,-23 30 0 15,1 22-8-15,13 7 7 16,4 15 1-16,22 3 0 16,9 0 3-16,0-9-12 15,18-13 8-15,39-15-15 16,9-17 13-16,13-14-15 0,-4-12 18 15,8 0 0 1,5-20 6-16,-13-16-1 0,0-8-1 16,-18-3-3-16,-9-5 4 15,-13 5 2-15,-13 11-1 16,-13 10 9-16,-9 19-13 16,9 4 11-16,-9 3-13 15,0 0-11-15,9 0 3 16,13 13-12-16,-5 17 20 15,1-1 0-15,-9-3 0 16,0-5-9-16,13-6 9 16,-22-6 0-16,8-9-7 15,-8 0 13-15,0 0-6 0,0 0 13 16,0-16-6 0,0-17 8-16,0-3-14 0,0 3 6 15,-8 8 3-15,-14 6-3 16,4 8 3-16,9 4-10 15,0 4-2-15,-8 3-4 16,-5 0-2-16,4 28 6 16,1 20-7-16,17 10 8 15,0 0-4-15,0 2 0 16,0-10-20-16,0-14 15 16,26-9-24-16,5-13 11 15,-5-14 22-15,1 0-3 0,3 0 4 16,-3-11 3-1,-14-19 1-15,4-1 9 0,-8-14-3 16,0 2 13-16,0 2 7 16,-9 11-30-16,0 13 27 15,0 5-11-15,0 12-16 16,0 0 0-16,0 0-13 16,0 0-8-16,0 29 11 15,0 12 2-15,31-5 8 16,4-3-19-16,22-7-8 15,-9-12 22-15,9-14-7 16,1 0 12-16,-10 0 2 16,9-24 4-16,-9-11-2 0,-4-8 4 15,-13-5-2 1,-13-6 30-16,-9 3-13 0,-9 0 2 16,0 6 0-16,0 13-24 15,-9 14 16-15,0 10-13 16,9 5 1-16,0 3-10 15,0 0-9-15,0 29 4 16,0 26 4-16,40 10 11 16,-5 9-10-16,13-9 5 15,-8-2-22-15,-14-9 4 16,-8-15-13-16,-5-4 3 16,-13-14 4-16,0-6-12 15,0-4-7-15,0-7-5 16,-40-4 21-16,1 0 17 0,12 0-33 15,5 0 40-15,22-8-1 16,0 1 8-16,0-4-11 16,13-3 7-16,31-9 0 15,14-5-8-15,21-9 9 16,-13-7-1-16,8 0 5 16,-8-8-5-16,-17 2 39 15,-1 2 4-15,-22 4 5 16,-8 3 24-16,-18 5-27 15,0 8 7-15,0 1-8 16,0 12-35-16,-18 5 7 16,1 7-16-16,17 3 0 15,-22 0-5-15,13 18-15 0,-9 29 20 16,1 12 0 0,4 4-3-16,13 2-3 0,0-4-10 15,0-1-21-15,0-17 14 16,39-14-20-16,10-13 34 15,-1-16 6-15,18 0 6 16,9 0 8-16,-9-37-10 16,0-8-1-16,-9-6 32 15,-18 1-14-15,-4-6 20 16,-21 9-4-16,-14-1-21 16,0 4 13-16,0 12-19 15,0 3-6-15,-14 10 2 0,6 11 1 16,-1 8-4-16,9 0 0 15,-9 0-23-15,9 15 10 16,0 30-11-16,0 6 2 16,0 3 18-16,0 1-17 15,18-1 20-15,21 2-5 16,-4-8-16-16,22-5 20 16,1-7-4-16,-19-6 6 15,1-12-5-15,-23-6 13 16,-17-5-8-16,0-7 0 15,0 0-4-15,-39 0-1 16,-36 0-38-16,-22 0-111 16,5 0-62-16,35-19-185 0</inkml:trace>
  <inkml:trace contextRef="#ctx0" brushRef="#br0" timeOffset="395">3179 62 909 0,'0'0'173'16,"0"0"-45"-16,0 0-7 15,0 0-60-15,0 0-23 16,0 0-10-16,-57-62-28 0,48 62 0 15,9 12-7-15,-9 21 7 16,9 0 0-16,0-8 3 16,0-7-3-16,0-7 0 15,0 0 2-15,27-8-2 16,4-3 2-16,-14 0 3 16,-8 0 8-16,0 0-12 15,-9 0 19-15,0-16 21 16,0-8-24-16,0 6 18 15,0 3-35-15,0 4 0 16,-18 1-1-16,-8 10-33 16,-5 0-80-16,13 26-84 15,1 26-115-15,4 6-303 0</inkml:trace>
  <inkml:trace contextRef="#ctx0" brushRef="#br0" timeOffset="759">3294 741 266 0,'0'0'607'15,"0"0"-511"-15,0 0 40 0,0 0-33 16,0 0-79-16,0 0-23 15,-66 49 4-15,66-27-1 16,0-4 4-16,0-3-3 16,0 0-5-16,0-5 16 15,26-7-10-15,5-3 13 16,-5 0 32-16,5 0-7 16,-5-3 48-16,-17-19 3 15,4 1-39-15,-13-5 14 16,0-3-43-16,0 3-11 15,-13 1-11-15,-31 6-3 16,-4 5-4-16,-1 14-8 16,1 0-124-16,30 0-105 15,18 0-139-15</inkml:trace>
  <inkml:trace contextRef="#ctx0" brushRef="#br0" timeOffset="983">3759 503 1002 0,'0'0'154'16,"0"0"-65"-16,0 0 14 16,0 0-25-16,387-39-27 15,-233 21 10-15,-22 4-43 16,-9 3-10-16,-39 4-2 0,-27 7-6 15,-40 0-63-15,-17 0-310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7:58.0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24 220 11 0,'0'0'1016'15,"0"0"-862"-15,0 0 28 16,0 0-31-16,0 0-57 16,0 0-49-16,0-120 6 15,0 120-23-15,0 0 1 16,0 0-28-16,0 0-1 0,0 37 0 15,0 21-9 1,0 15 9-16,0 11 0 0,0-1 9 16,0-2-13-16,0-4 4 15,0-11 0-15,0-12-1 16,0-9 0-16,40-13 1 16,8-9 2-16,18-9 6 15,9-7-16-15,21-7 6 16,6 0-17-16,3 0-28 15,1-18-81-15,-32-12-101 16,-17-6-111-16,1-4-543 16</inkml:trace>
  <inkml:trace contextRef="#ctx0" brushRef="#br0" timeOffset="432">1123 169 788 0,'0'0'229'0,"0"0"-66"16,0 0 12-16,0 0-37 15,0 0-40-15,0 0-46 16,-57-168-11-16,22 168-24 16,-14 0-13-16,10 0-8 15,4 0 3-15,13 0-2 16,4 22 0-16,18 7-4 15,0 3 7-15,0 9 0 0,0 7 2 16,31 3-2 0,-5-1 0-16,23 10 0 0,-1-5-3 15,5-4 7-15,17-1-4 16,-4-5 0-16,0-1 3 16,-18-7-6-16,-12-9 3 15,-6-5 0-15,-12-5-6 16,-9-8 9-16,-9-2-4 15,0-1 1-15,0 0-10 16,-57-3 10-16,-18 3 6 16,-22-7-2-16,5 0 1 15,17 0-5-15,5 0-13 0,17 0-88 16,22 0-115 0,22-18-102-16,9-15-442 0</inkml:trace>
  <inkml:trace contextRef="#ctx0" brushRef="#br0" timeOffset="913">1629 129 879 0,'0'0'232'0,"0"0"-101"16,0 0 26-16,0 0-96 0,0 0-56 15,0 0-8 1,206-25 3-16,-83 25 0 0,-8 0 1 16,-1 0 5-16,-31 0-6 15,-17 6 0-15,-26-2 3 16,-31-4-7-16,0 0 4 16,-9 0 0-16,0 0 13 15,0 0-13-15,-36-4 0 16,-12-14-6-16,0 3 4 15,17 5-3-15,13 7 5 16,10-1 0-16,8 4 21 16,0 0-16-16,0 0 8 15,0 0-13-15,-9 36 11 16,0 26 14-16,-13 11-5 0,13 8-5 16,0 10 29-16,9 1-23 15,-8-6 11-15,8-5-13 16,0-11-12-16,0-12 15 15,0-14-20-15,0-15 0 16,0-14 1-16,0-4 3 16,0-11-12-16,0 0 2 15,0 0-92-15,0 0-117 16,-9 0-263-16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7:33.2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352 445 264 0,'0'0'836'0,"0"0"-649"0,0 0 9 15,0 0-54-15,0 0-73 16,0 0-14-16,0-41-27 16,17 24-5-16,1-6 4 15,13 1-18-15,-14-3 18 16,23-8-16-16,-5 5-4 15,5-7 9-15,-14 10-13 16,-4 4 3-16,-13 9 6 16,-9 6-8-16,0 6 15 15,0 0-9-15,0 0-10 16,0 0 0-16,0 0 0 0,0 3-7 16,0 22 4-1,0 11 3-15,0 9 0 0,0 10 0 16,0-1 0-16,0 5 1 15,0-5-1-15,0 2 0 16,0-1 0-16,0-5 6 16,0-6-8-16,0-10 2 15,0-13-1-15,-9-9-2 16,0-9-8-16,-13 0 3 16,-13 1 6-16,-5-4 2 15,-17 0 7-15,9 0-5 16,13 0-2-16,13 0 7 15,13 0-7-15,9 0 0 16,0 0 0-16,0 0 0 0,0 0-3 16,0 0-1-16,40 0-3 15,26 0 3-15,17 0 5 16,23 0-1-16,-10-10 1 16,-3-2 2-16,-6 1-6 15,-21 1-7-15,-22 10-19 16,-30 0-25-16,-14 0-51 15,0 0-122-15,-31 21-171 16,-26 19-299-16</inkml:trace>
  <inkml:trace contextRef="#ctx0" brushRef="#br0" timeOffset="247">97 1311 936 0,'0'0'191'16,"0"0"19"-16,0 0-90 16,0 0-84-16,0 0-11 15,0 0-5-15,299-87 13 16,-163 68-2-16,-4 1-22 16,0 7 7-16,-36 4-14 15,-30 7-2-15,-30 0-20 16,-14 0-142-16,-22 0-102 15,0 14-36-15,0 8-419 0</inkml:trace>
  <inkml:trace contextRef="#ctx0" brushRef="#br0" timeOffset="450">0 1509 473 0,'0'0'171'0,"0"0"11"16,0 0-72-16,0 0-2 15,0 0-24-15,0 0 33 16,40 29-3-16,17-29-11 16,26 0-13-16,10-11-19 15,43-11-23-15,5 4-18 16,-1-4-19-16,-17 7-5 16,-44 8-6-16,-52 7-191 0,-27 0-423 15</inkml:trace>
  <inkml:trace contextRef="#ctx0" brushRef="#br0" timeOffset="3758">1811 369 502 0,'0'0'483'0,"0"0"-288"16,0 0-38-16,0 0-4 15,0 0-56-15,0 0-58 0,0 0 18 16,18-73-44-16,-18 73 2 16,0 0-6-16,0 10-1 15,0 38-8-15,-18 13 0 16,-13 9 3-16,14-1-1 16,-1-2-2-16,18-9 0 15,0-7-1-15,0-11 20 16,0-14-20-16,0-16 1 15,0-6 0-15,0-4 5 16,0 0-1-16,0 0 7 16,0-24 46-16,0-29-29 15,0-20-8-15,0-11-20 16,0-11 1-16,0-6-5 0,0 5 8 16,9 8-4-1,9 30 0-15,-10 22 11 16,-8 17-13-16,0 12 2 0,0 3 0 15,0 1-10-15,22 3-6 16,14 3 11-16,21 45 3 16,26 14 4-16,5 7-2 15,5 8 0-15,3-3 0 16,1-5-10-16,-14-7 11 16,-17-11-1-16,-8-11 0 15,-19-15 6-15,-13-14-10 16,-26-7 4-16,9-4 0 0,-9 0 5 15,0-10 1 1,0-38 4-16,0-14-10 0,0-19 9 16,0-7-3-16,0-3-6 15,0 3 0-15,-17 19-3 16,-1 18 10-16,5 14-7 16,13 15 0-16,0 11 5 15,-9 8-7-15,9 3 2 16,0 0-22-16,0 0-18 15,0 0-96-15,0 18-131 16,9 27-75-16,4 16-610 16</inkml:trace>
  <inkml:trace contextRef="#ctx0" brushRef="#br0" timeOffset="4239">2994 533 632 0,'0'0'265'0,"0"0"-95"16,0 0-45-16,0 0 0 16,0 0-59-16,0 0-12 15,0-92-34-15,0 92 0 16,0 0 4-16,0 0-20 15,0 0-7-15,0 0 3 0,-18 0-21 16,9 26 17 0,-21 10 3-16,12 9 1 0,0-7 0 15,18 7 5-15,0-1-10 16,0-7 2-16,0-8-4 16,27-7-1-16,12-12 5 15,-3-10 3-15,12 0-9 16,-9 0 18-16,-3-10-5 15,3-23 1-15,-12 0 6 16,-14-7 31-16,-4-4 22 16,-9 0-14-16,0 0-10 15,-31 4-17-15,-26 3 2 16,-1 16-25-16,1 9 6 16,5 9-12-16,-6 3-6 15,10 0-1-15,8 27-82 0,23 15-113 16,17 10-69-16,0 1-181 15</inkml:trace>
  <inkml:trace contextRef="#ctx0" brushRef="#br0" timeOffset="4949">3640 599 765 0,'0'0'240'0,"0"0"-74"16,0 0-22-16,0 0-33 0,0 0-18 16,0 0-57-16,-132-111 1 15,132 111-33-15,0 0 0 16,-22 0-8-16,4 33-4 16,-12 15 8-16,12 7-1 15,18-7 5-15,0-2-9 16,0-4-3-16,0-14-24 15,9-13-1-15,13-15-20 16,13 0 53-16,13 0-6 16,-8-37 13-16,17-11-1 15,-22-3 4-15,-4-7 20 16,-5 0 33-16,-17-8-40 16,13-7 12-16,-22 0-2 0,0 3-25 15,0 16 23-15,0 9 0 16,-13 20-22-16,-5 7 29 15,1 11-35-15,8 7 5 16,9 0-6-16,-9 0-2 16,9 29-2-16,0 33-3 15,0 18 5-15,0 9-4 16,44-9 4-16,5 4 0 16,8-11-3-16,-9-11-2 15,18-11 4-15,-18-18-13 16,10-15-4-16,-15-13 13 15,-3-5-4-15,-14 0 9 0,5 0 1 16,-13-20 8-16,-9-16-7 16,4-4-2-16,-13-4 3 15,0 0 5-15,0 5-2 16,0 9-6-16,-31 15 17 16,13 4-12-16,-12 11 9 15,3 0-14-15,10 0 2 16,-5 29-14-16,22 16 12 15,0 5 0-15,0 1-3 16,22-6 4-16,13-2-1 16,22-10 0-16,-9-11 1 15,1-11-11-15,-14-8-4 16,-13 2-23-16,-22-5-43 0,0 0-112 16,0 0-126-1,-22-11-262-15</inkml:trace>
  <inkml:trace contextRef="#ctx0" brushRef="#br0" timeOffset="6682">5543 430 940 0,'0'0'218'16,"0"0"-63"-16,0 0-19 15,0 0-15-15,0 0-94 16,0 0 2-16,-228-134 5 15,201 134-33-15,-12 0 17 16,-10 13-18-16,6 32 1 16,3 9-8-16,0 16 7 15,23 6 0-15,17 5-1 16,0-4 6-16,0-3-9 16,39-16 4-16,19-18 0 0,-15-12-11 15,6-20 8-15,-1-8 3 16,1 0 2-16,-14-29 7 15,4-23-3-15,1-6-3 16,-23-15-2-16,1-4 28 16,-9-6-17-16,-9-5 14 15,0-1-10-15,-18 9-11 16,-30 22 12-16,4 21-11 16,-4 19-4-16,-1 18 14 15,1 0-16-15,13 37 0 16,-14 32-3-16,10 16 10 15,12-6-10-15,19 3 3 0,8-6 0 16,0-3-6 0,0-4 6-16,44-14 0 0,21-4-1 15,15-11 10-15,-6-10-9 16,10-15 0-16,4-15 1 16,-5 0-1-16,-8-3 0 15,-9-32 0-15,-9 0-1 16,0-10 13-16,-8-3-12 15,-19 8 0-15,-3 4 1 16,-10 11-2-16,-3 7 2 16,-14 10-1-16,8 8 0 15,-8 0 3-15,18 0-11 16,-9 0 8-16,8 11-2 0,14 18-15 16,-5 3 17-1,-12 5 0-15,3 1-5 0,1-6 0 16,-1-6 1-16,-3-11 0 15,-6-9-11-15,-8-6 10 16,9 0 0-16,0 0 5 16,9-11 10-16,12-25-1 15,10-8-5-15,-5-4-4 16,5 8 0-16,-5 4-10 16,-4 14 10-16,-23 11 0 15,10 11 0-15,4 0-6 16,4 0 3-16,14 18-4 15,-14 15-14-15,5 0 13 16,-5 4-37-16,5-5 23 0,-13-6 16 16,8-4-19-16,5-8 24 15,4-9-8-15,-4-5 9 16,8 0-7-16,5-38 13 16,-13-8-6-16,4-9 10 15,-4-8-7-15,-13-6 35 16,-10-4-8-16,-8-12-17 15,0-2 24-15,-26 7-27 16,-22 7 1-16,-18 25 3 16,17 18-7-16,1 16 4 15,22 14-11-15,-1 0 0 16,5 22-13-16,5 40 11 16,8 22 2-16,9 7-6 15,0 1 17-15,0-12-13 16,48-10 2-16,5-8-1 0,-5-15-8 15,1-13 1-15,8-13 8 16,-9-14-1-16,-4-7-2 16,5 0 0-16,-1 0 3 15,9-14 0-15,-9-19-4 16,10-8 4-16,-15 5 0 16,-12 4 0-16,-4 2 10 15,-14 12-10-15,-4 7 0 16,-9 7 4-16,0 4-13 15,0 0 9-15,17 0-14 0,-8 12 10 16,31 13-7-16,-5-7 7 16,4 0-19-16,18-10-3 15,-8-8 26-15,-1 0-17 16,5 0 17-16,-5-18 0 16,1-15 10-16,-10-8-10 15,-12-3 1-15,-19 4 7 16,-8 1 30-16,0 1-17 15,0 13 13-15,0 10-5 16,0 8-29-16,0 7 21 16,0 0-21-16,0 0-9 15,0 22 6-15,-26 36-6 16,8 23 9-16,-21 14 0 16,-1 11 9-16,5 18-12 15,-13 9 3-15,17-3 0 0,13 1-5 16,18-6 8-16,0-4-3 15,18-7 0-15,22-15 6 16,-1-16-10-16,-21-21 4 16,-1-18 0-16,-17-22-7 15,0-8 8-15,0-10-1 16,0-4 1-16,-35 0 4 16,-44 0 27-16,-22-7-18 15,-13-29-11-15,8-9 3 16,23-5 1-16,3-13-7 0,36-10 0 15,5 0 10 1,30-8-17-16,9 0 7 0,40-2-13 16,61-5 9-16,31 1-45 15,21-4-10-15,-21 6-55 16,-26 1-197-16,-58 7-316 16</inkml:trace>
  <inkml:trace contextRef="#ctx0" brushRef="#br0" timeOffset="11021">361 2551 677 0,'0'0'383'0,"0"0"-210"15,0 0 2-15,0 0-40 16,0 0-47-16,0 0 1 16,0 0-42-16,-18-33-15 15,18 29-3-15,0 0-18 16,0-3 8-16,9-8-19 15,26-10 1-15,5 2-1 0,-1 5 0 16,-4 11 0-16,-4 7-2 16,-13 0-4-16,-1 0 3 15,-8 7-3-15,4 16-8 16,-13 10 10-16,0 7-11 16,0 1 11-16,-31 1-4 15,-26 2-11-15,9-6 19 16,4-17-14-16,13-7-7 15,31-10 18-15,0-1-3 16,0-3 6-16,0 0 0 16,0 0 5-16,0 0-4 15,0 0-1-15,0 0-4 16,0 0-1-16,49 0 6 0,8-10-1 16,9-5 1-1,8 0 6-15,-8 4-8 0,-9 4 1 16,1 7-5-16,-19 0-18 15,-12 0-79-15,-19 0-61 16,-8 0-68-16,0 3-35 16,0 20-296-16</inkml:trace>
  <inkml:trace contextRef="#ctx0" brushRef="#br0" timeOffset="11303">312 2919 34 0,'0'0'743'0,"0"0"-599"16,0 0-12-16,0 0-40 15,0 0-18-15,0 0-29 16,-17 0-20-16,43 0-23 16,31-7 1-16,0-11 8 15,9 0 10-15,22-4 3 16,-4 1-4-16,-1-6-20 15,5 5 4-15,-22 4-1 16,-18 10 0-16,-21 8-6 16,-27 0-32-16,0 0-152 15,-18 16 42-15,-30 20-147 16</inkml:trace>
  <inkml:trace contextRef="#ctx0" brushRef="#br0" timeOffset="11482">396 3011 706 0,'0'0'215'0,"0"0"-101"16,0 0-22-16,0 0-17 15,0 0-44-15,0 0 13 16,154-18 36-16,-88 3-25 16,8-3 1-16,5 3-30 15,-13 0-20-15,-22 4-6 16,-22 11-9-16,-22 0-258 15,-9 0-422-15</inkml:trace>
  <inkml:trace contextRef="#ctx0" brushRef="#br0" timeOffset="15060">1868 2372 826 0,'0'0'265'15,"0"0"-70"-15,0 0 23 16,0 0-95-16,0 0-27 15,0 0-38-15,0-56-27 16,0 56 7-16,0 0-34 0,0 0 6 16,0 0-10-16,0 4-8 15,0 28 5-15,0 16-6 16,0 11 9-16,0 6 0 16,0-2 4-16,0-8-4 15,0-8 0-15,9-11 6 16,-9-6-8-16,0-15 2 15,9-11 0-15,-9-4-4 16,9 0 11-16,-9 0-7 16,0 0 7-16,9-4-5 15,-9-25 12-15,8-19-14 16,6-14 2-16,-6-23-2 16,10-9 5-16,8-16-5 15,5-7 0-15,-22 7 4 0,0 12-5 16,-9 29 1-16,0 32 0 15,0 21-2-15,0 16 4 16,0 0-4-16,0 0 1 16,8 5-20-16,14 46 18 15,14 15-11-15,3 21 14 16,-12-10-7-16,12 0 5 16,-21-11 0-16,21-15-15 15,-21-8-5-15,4-13 9 16,-5-15-12-16,-8-8-3 0,0-7 17 15,-9 0 4 1,0 0 7-16,22-4 11 0,-13-25-10 16,8-16 11-16,14-1-12 15,-13-2 0-15,-10 4 6 16,1 8 1-16,9 10-5 16,-18 15-2-16,0 7 5 15,0 4-2-15,0 0-3 16,0 4-12-16,13 36 1 15,-4 12 0-15,8 11 11 16,1 1 0-16,-5-1 5 16,5 2-12-16,-1-6 7 15,1-4-23-15,-5-4-60 0,5-7-103 16,-18 0-98 0,0-15-186-16</inkml:trace>
  <inkml:trace contextRef="#ctx0" brushRef="#br0" timeOffset="15742">3033 2452 842 0,'0'0'193'0,"0"0"-37"15,0 0-25-15,0 0 3 16,0 0-74-16,0 0-13 15,-211-116-13-15,194 107-25 16,-1 9-1-16,-4 0-8 0,5 0 0 16,-1 25 0-16,-13 23-4 15,5 11 2-15,26 6 0 16,0 3 2-16,0-3-18 16,0-11 1-16,26-10-25 15,23-18-2-15,-10-16 4 16,-13-10 35-16,14 0 5 15,-14-10 19-15,-4-27-9 16,5-10 60-16,-18-8-27 16,13-5 21-16,-14 6-12 15,-8 7-20-15,0 14-9 16,0 15 1-16,0 6-7 0,0 12 8 16,0 0-25-16,0 0 0 15,0 0-1-15,0 0-15 16,0 22 8-16,0 23 7 15,9 2 1-15,26 0-4 16,14-11 4-16,8-6 0 16,9-8-1-16,-18-11-16 15,0-11 17-15,-21 0 0 16,12 0 0-16,1-18 6 16,-14-18-4-16,-8-12 2 15,4 8 13-15,-22 0-13 16,0 3 17-16,0 11-6 0,0 11-6 15,0 9 12 1,0 6-21-16,0 0 1 0,0 0-3 16,0 3-18-16,9 34 14 15,26 2 3-15,13 9 6 16,9-8-6 0,1-4 3-16,7-6-7 0,-7-5-7 15,-10-2-34-15,-30-10-16 16,-1-1-74-16,-17-8-98 15,0-4-49-15,0 0-103 16</inkml:trace>
  <inkml:trace contextRef="#ctx0" brushRef="#br0" timeOffset="15925">3666 2466 413 0,'0'0'396'0,"0"0"-218"0,0 0-40 15,0 0 22-15,0 0-41 16,0 0-32-16,-83-74-36 15,83 74-51-15,-9 5-3 16,0 35-11-16,-22 19 14 16,-17 6 7-16,-9 8-7 15,0 4-26-15,30-11-145 16,27-7-266-16</inkml:trace>
  <inkml:trace contextRef="#ctx0" brushRef="#br0" timeOffset="16440">4247 2582 1157 0,'0'0'202'15,"0"0"-27"-15,0 0-33 16,0 0-51-16,0 0-79 15,0 0-5-15,0-23-7 16,0 58-8-16,8 21 8 16,19 12 0-16,-5 9 4 15,-5 0-9-15,1 3 8 16,4-11-3-16,-13-11 0 0,-1-13 6 16,-8-20-6-16,0-13 0 15,0-9 0-15,0-3 1 16,0 0 3-16,0 0 7 15,0-17 19-15,0-28 5 16,-8-17-21-16,-32-11-14 16,23-11 3-16,-14-15-4 15,13-7 1-15,9 4 0 16,1 11 0-16,8 14 4 16,0 29-10-16,0 19 5 15,0 18-11-15,17 7 9 16,49 4-33-16,9 0 27 15,22 8 8-15,-32 20-26 16,1 10 12-16,-17-1 3 0,-23 2-6 16,-4 1 3-16,-22 0-27 15,0 1-5-15,-31 3-23 16,-43-8-91-16,-1-3-80 16,9-3-152-16</inkml:trace>
  <inkml:trace contextRef="#ctx0" brushRef="#br0" timeOffset="17116">5020 2572 775 0,'0'0'223'0,"0"0"-52"0,0 0 12 15,0 0-56-15,0 0-35 16,0 0-17-16,0-168-36 15,-26 154 8-15,-1-1-21 16,-3 12-23-16,12-1 1 16,-13 4-4-16,5 0-8 15,-5 24 4-15,22 21-6 16,1 9 7-16,8 1-9 16,0 0-23-16,0-4 3 15,30-14-23-15,-3-15 4 16,12-11 11-16,-3-11 2 15,3 0 38-15,-13 0 3 0,5-18-2 16,-13-3 15 0,-1-5 0-16,-3-4 25 0,-6 0 8 15,-8 9-36-15,9 6 22 16,-9 8-12-16,0 7 1 16,0 0-15-16,0 0-9 15,9 0-20-15,0 15-2 16,22 13 13-16,4 6 1 15,4-8 7-15,10-9-15 16,-14-6 15-16,4-3-10 16,1-8 11-16,-5 0 1 15,13 0 4-15,1-36 0 0,-1-16 3 16,-13-7 2-16,-4-9 33 16,-13-13 1-1,-10-4 6-15,-8 9-15 0,0 6-30 16,0 31 35-16,-17 12-25 15,-5 17 2-15,13 10-9 16,9 0-8-16,0 0-3 16,0 47-5-16,-9 25 2 15,1 20 4-15,8 4 2 16,0-8 0-16,0-9-3 16,0-12-28-16,8-13-27 15,10-14-42-15,4-10-76 16,-13-15-3-16,17-8-28 0,-4-7-18 15,-4 0-36 1</inkml:trace>
  <inkml:trace contextRef="#ctx0" brushRef="#br0" timeOffset="17610">5438 2546 645 0,'0'0'142'15,"0"0"-13"-15,0 0 6 16,0 0-98-16,0 0-37 15,0 0-4-15,39-14 4 16,19 14 12-16,-1 0 7 16,17 0 11-16,-8-4 51 0,9-18-25 15,-5 1 5 1,-34-5 13-16,-6 4-10 16,-21-3 20-16,-9-8-7 0,0-4-32 15,0-7 2-15,-22 7-24 16,5 4-7-16,-10 14 12 15,18 10-22-15,-13 5 8 16,22 4-7-16,0 0-5 16,0 0-4-16,-8 37-15 15,-1 21 17-15,-9 19-6 16,18 3 11-16,0-4-5 16,0-6 0-16,0-14 4 15,0-17-9-15,18-17 3 16,-9-11-8-16,-1-8 3 15,14-3-7-15,-4 0 14 0,8 0 2 16,23-25-1-16,17-1 11 16,-18 2-12-16,-8 8 0 15,-5 9-2-15,-4 7 4 16,-5 0-4-16,13 0-1 16,19 23-2-16,-1 12 1 15,-13 2-6-15,13 4-49 16,0-6-61-16,-9-5-103 15,10-12-225-15</inkml:trace>
  <inkml:trace contextRef="#ctx0" brushRef="#br0" timeOffset="24339">7583 1769 852 0,'0'0'203'15,"0"0"-34"-15,0 0-3 16,0 0-50-16,0 0-46 16,0 0-60-16,9-20-9 15,0 86-2-15,-9 26 3 16,17 28 5-16,-8 26-5 15,-9 23 5-15,0 13-1 16,0 9-6-16,0-9 0 16,0-10 3-16,-18-26 4 15,10-36-7-15,8-37 0 0,0-37-8 16,0-16 2 0,0-17-15-16,8-3 8 0,19 0 12 15,21-23 2-15,1-31 3 16,-1-16-4-16,-22-10 3 15,-17-8-1-15,-9-3-1 16,0-3-1-16,-35 6 0 16,-22 3 2-16,0 12-4 15,-18 19 2-15,-4 12-12 16,13 21 10-16,9 6-11 16,13 8 10-16,13 4-2 15,13-2 3-15,18 5 1 16,0 0 1-16,0 0-1 15,0-3-7-15,0 3 5 16,0 0-8-16,35 0 10 0,36 0-2 16,4-2 3-16,8-6 0 15,14-4 6-15,-40 5-2 16,0-1-1-16,-31 5 8 16,-8 0 9-16,-5-1-11 15,-13 0 27-15,9 4-9 16,-9 0-13-16,0 0 13 15,0 0-25-15,0 0 1 16,9 0-3-16,0 0 0 16,30 0-2-16,-4 14 0 0,31 21 2 15,-9-2-9 1,-8 6 9-16,8-3 0 0,-18-3-4 16,-12-3 3-16,-10-5 0 15,5-6 1-15,-22-9-20 16,0 1 0-16,-22-3-15 15,-22-5 35-15,-4-3-1 16,9 0 3-16,3 0-2 16,14-22 0-16,22-14 3 15,0-8-7-15,0-22 4 16,58-3-1-16,38-9 0 16,10 9-5-16,-23 19 6 15,1 9 0-15,-36 19 1 16,-17 11-5-16,-22 7 4 15,0 4 0-15,-9 0-1 0,0 0-1 16,0 0 1-16,0 0-9 16,8 22-2-16,10 14 6 15,-5 12-1-15,-4 0 7 16,0 0-3-16,8-1-1 16,-8-3 4-16,22-11 0 15,-5-3 2-15,5-13-9 16,-13-10 2-16,8 2-2 15,-4-9 6-15,4 0 2 16,5 0-1-16,-5-26 0 16,-8-7 2-16,-5-4 6 15,-13-4-2-15,0-2 2 16,0-5 13-16,-39 1-19 16,-10 3 19-16,-8 11-10 0,0 11-6 15,13 11 1-15,-13 4-6 16,9 7 0-16,-1 0-1 15,10 0-14-15,12 29 13 16,18 19-2-16,9 6-5 16,0 5 0-16,9 3-37 15,48-11 9-15,9-7 36 16,18-18-13-16,4-16 13 16,-14-10 1-16,-8 0 0 15,-8 0 3-15,-10-10 0 16,-9-16 0-16,-12-3 9 15,-1-1-7-15,-13-3 32 16,5 1-8-16,-9 3-8 0,-9 7 7 16,0 11-24-16,0 7 12 15,0 4-11-15,9 0-5 16,-9 0-1-16,22 0-12 16,-5 18-5-16,10 15 10 15,3 0 5-15,-3 4 3 16,3-1-4-16,6-10 9 15,-14-5-8-15,-5-9 3 16,1-9-9-16,-9-3 7 16,13 0-9-16,-14 0 11 15,10-3 8-15,13-23-2 16,-14-7 1-16,1 7-4 0,4 1 4 16,-22 3 20-16,9 14-19 15,-1 5-1-15,-8 3-7 16,0 0-1-16,9 0-3 15,22 0-15-15,-13 22 19 16,8 4-9-16,-4-1 6 16,-4 1 3-16,-1-8-2 15,5-4 8-15,-13-6-8 16,0-4 2-16,-1-4 0 16,1 0-1-16,0 0 5 15,22-12 1-15,4-20 5 16,5-6-5-16,-1-1 4 15,-4 2-4-15,5 12-3 0,-31 7 3 16,8 10-4 0,-17 8-1-16,13 0 0 0,-4 0-13 15,9 15 9-15,21 18-5 16,-12 3 0-16,3 4 3 16,-3 1-26-16,21-4-83 15,9-9-98-15,18-9-147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7:59.8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141 288 690 0,'0'0'252'0,"0"0"-112"15,0 0 24-15,0 0 3 16,0 0-34-16,0 0-22 16,-141 23-49-16,141-23-21 15,0 0-2-15,9 0-38 16,9 0 16-16,39 0-17 16,31 0 3-16,26-5 7 15,36-17-10-15,3 1 0 16,-12 3 0-16,-18-1 7 15,-48 8-14-15,-36 4-10 0,-30 7-54 16,-9 0-57 0,0 0-136-16,-17 0-58 0,-32 0-257 15</inkml:trace>
  <inkml:trace contextRef="#ctx0" brushRef="#br0" timeOffset="230">493 3 747 0,'0'0'213'16,"0"0"-12"-16,0 0-9 15,0 0-95-15,0 0-41 0,0 0-38 16,-18-22-17 0,18 60-1-16,0 12 3 0,0 16 35 15,9 4-7-15,0 6-16 16,8-3 12-16,-8-2-27 15,13-10 1-15,-4-7-2 16,21-10-87-16,-4-7-257 16,5-8-497-16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04.4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0 366 783 0,'0'0'135'16,"0"0"-32"-16,0 0 18 15,0 0-19-15,0 0-71 16,0 0-27-16,148-29-5 16,-51 29 1-16,6 0-54 15,-7 0-152-15,-20 0-166 16</inkml:trace>
  <inkml:trace contextRef="#ctx0" brushRef="#br0" timeOffset="444">846 239 487 0,'0'0'317'0,"0"0"-184"15,0 0-40-15,0 0 28 16,0-174-24-16,-10 150-58 16,-18 6 18-16,4 3-37 15,-3 9 6-15,10 4-8 16,10 2-9-16,0 0-18 15,0 16 6-15,7 22 3 16,0 7-4-16,0 7 4 16,0-1 0-16,38 4-2 15,13-6 5-15,8-4-5 16,-8-7 2-16,-6-7-2 0,-7-5-7 16,-17-6 9-1,-4-3 0-15,-10 0-5 0,-7 0-1 16,-7-3 1-16,-55-6 5 15,-10-4 0-15,3-4-5 16,10 0 6-16,8-14-1 16,37-18 7-16,-3-5-2 15,17-6 3-15,10-11-8 16,56-9 2-16,9-3-6 16,28 6 4-16,-6 14-7 15,-32 15 0-15,-13 17-56 16,-21 14-15-16,-25 0-104 15,-6 2-123-15,0 24-416 0</inkml:trace>
  <inkml:trace contextRef="#ctx0" brushRef="#br0" timeOffset="4310">1163 345 442 0,'0'0'188'15,"0"0"-112"-15,0 0 32 16,0 0-1-16,0 0 19 15,0 0 7-15,-14 9-32 16,14-9-12-16,0 0-28 16,0 0-40-16,0 0 32 0,0 0-42 15,14 0-4-15,37 0 0 16,18-6-1-16,20-2-6 16,8-1 0-16,6 6-23 15,-7 3-64-15,-13 0-120 16,-39 0-63-16,-16 3-57 15</inkml:trace>
  <inkml:trace contextRef="#ctx0" brushRef="#br0" timeOffset="4808">2136 162 534 0,'0'0'154'0,"0"0"-34"16,0 0-15-16,0 0-13 15,0 0-28-15,0 0-33 16,0-74 29-16,0 71-14 16,0 1-10-16,0 2 17 15,0-4-27-15,0 2 12 16,-18 2-2-16,12 0-30 15,6 0 4-15,0 0-10 16,0 0-7-16,-7 0 2 0,-7 11-11 16,7 15 16-16,-3 5-5 15,10-2 13-15,0 2-8 16,0-2 0-16,0 0 5 16,24 2-10-16,-4-5 5 15,18-6 0-15,-7-1-3 16,-10-1 13-16,10-1-10 15,-11 1 0-15,-2-5 5 16,-5 2-13-16,-6-3 8 16,-7 2 0-16,0-3-6 15,0 3 11-15,0 0-5 16,-38 1 0-16,-27-1 5 0,-11-3-6 16,11-5 1-16,7-3-61 15,13-3-57-15,14 0-44 16,17 0-27-16,14-25-101 15</inkml:trace>
  <inkml:trace contextRef="#ctx0" brushRef="#br0" timeOffset="4988">2149 114 644 0,'0'0'153'15,"0"0"1"-15,0 0-57 16,0 0 19-16,0 0-65 15,0 0-42-15,217-60-17 0,-69 51 8 16,7 5-5-16,-1 4-8 16,-20 0-158-16,-24 0-117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8:00.8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47 307 928 0,'0'0'270'16,"0"0"-97"-16,0 0 0 15,0 0-54-15,0 0-64 16,0 0-24-16,-40-32-4 16,40 32-24-16,0 18-4 0,0 27 1 15,0 15 0 1,0 14 8-16,0 3-8 0,0-1 0 16,0-3 7-16,0-10 2 15,0-20-6-15,0-10-3 16,0-12 1-16,0-12-4 15,0-9 3-15,0 0 0 16,0 0 6-16,0 0-2 16,0 0 15-16,0-22 32 15,0-26-26-15,0-18-14 16,0-14-7-16,0-7-4 16,18-9 0-16,-18 8 9 15,13 13-9-15,-13 19 0 16,0 19 3-16,0 23-7 15,0 10 4-15,0 4 0 16,9 0-1-16,-9 0-12 16,26 4 11-16,14 32-12 0,26 15 13 15,26 12-9-15,14 2-5 16,8 5-1-16,-9-4 8 16,-12-4-21-16,-14-3 29 15,-13-16-11-15,-22-10 1 16,-14-15 3-16,-3-10-3 15,-14-4 10-15,-4-4-2 16,-9 0 10-16,17-4-3 16,-8-34 9-16,9-12-11 15,4-16 24-15,-22-8-20 0,0-9 3 16,0-8-1 0,0 0-1-16,-31 6-4 0,5 23-4 15,8 22 1-15,5 18-4 16,-5 15 3-16,18 7-3 15,0 0 2-15,0 10-59 16,0 45-43-16,0 18 4 16,0 11-128-16,0-3-65 15,31-8-401-15</inkml:trace>
  <inkml:trace contextRef="#ctx0" brushRef="#br0" timeOffset="415">1458 549 871 0,'0'0'204'16,"0"0"-72"-16,0 0 38 16,0 0-56-16,0 0-62 15,0 0-12-15,-97-77-36 16,88 77-1-16,1 11-3 15,-10 26-8-15,9 17 8 16,9 2 0-16,0-6 0 16,0 1-9-16,0-10 9 0,18-16-9 15,39-6 2-15,-9-16-1 16,-4-3 8-16,-13 0 0 16,9 0 0-16,-23-7 16 15,1-19-15-15,-18-3 25 16,0-4 23-16,0-7-29 15,0 4 18-15,-9-5-18 16,-31-2-18-16,-17 10 12 16,22 6-14-16,-4 11-1 15,3 11-16-15,6 5-73 16,12 0-36-16,18 37-128 16,0 3-33-16,48 0-467 15</inkml:trace>
  <inkml:trace contextRef="#ctx0" brushRef="#br0" timeOffset="1161">2170 680 803 0,'0'0'230'0,"0"0"-78"15,0 0 24-15,0 0-66 16,0 0-28-16,0 0-20 15,-189-186-37-15,150 180-14 16,-1 1 0-16,22 5-8 16,-8 0-5-16,-5 11 2 15,14 29-1-15,-5 15-8 16,4-1 9-16,18-2 0 0,0-3-9 16,0-14-8-16,31-12 10 15,13-9-6-15,4-11-15 16,1-3 26-16,-1 0 1 15,-13-15 1-15,5-22 23 16,-1-9-11-16,-12-9 38 16,-1-11-7-16,-13-7-20 15,5-4 22-15,-10-7-22 16,-8 3-16-16,0 2 16 16,0 9-18-16,-26 7 9 15,-5 23-14-15,14 14 7 16,-1 19 6-16,18 7-13 15,0 0-2-15,0 0-7 16,0 52-11-16,0 21 20 0,0 21 0 16,0 5 2-16,0-4-6 15,35 1 4-15,14-13-4 16,8-13 2-16,9-11-21 16,17-19 18-16,14-11-4 15,-5-15 4-15,-13-6-4 16,-4-8 7-16,-18 0 2 15,-17 0 5-15,-23 0 3 16,10-26-6-16,-5 1 5 16,-13-8-2-16,-9 3 25 0,0-2-24 15,0 6 1 1,0 4 6-16,-22 4-5 0,4 15-8 16,0-2 0-16,10 5 2 15,8 0-11-15,-9 19 0 16,-4 25 9-16,4 7-9 15,9-4 17-15,0-3-8 16,39-6 0-16,27-10 1 16,31-9-5-16,13-16 4 15,26-3-7-15,-13 0 4 16,-13-11-65-16,-39-11-75 16,-63-8-213-16,-8-2-616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8:50.5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203 146 808 0,'0'0'250'0,"0"0"-91"16,0 0 3-16,0 0-39 16,0 0-50-16,0 0-14 15,0 0-23-15,-40-138-24 16,40 130 16-16,0 8-26 16,0 0 2-16,0 0-4 15,40 0-7-15,8 0 3 16,5 12 4-16,4 13-4 0,-9 1 2 15,-17 7-11-15,-13-1 0 16,-18 6-6-16,0 5-2 16,0 5 13-16,-40-1 1 15,-4-11 1-15,4-10 4 16,10-11-2-16,12-12 4 16,18 2 0-16,0-5 3 15,0 0 5-15,0 0-7 16,0 0 3-16,0 0 8 15,0 0-12-15,9 0-5 16,30 0-8-16,10 0 7 16,8 0 0-16,0 0 6 15,-22 14-4-15,5 7 2 16,-14 0-9-16,-17 6 7 0,-9-2-4 16,0 2 2-16,0-2 4 15,-26 1-1-15,-32-4 3 16,-7-4 5-16,-10-3-5 15,-13-9-16-15,13 1-89 16,18-2-61-16,22-5-28 16,13 0-116-16</inkml:trace>
  <inkml:trace contextRef="#ctx0" brushRef="#br0" timeOffset="246">40 863 44 0,'0'0'782'16,"0"0"-634"-16,0 0-11 15,0 0-17-15,0 0-64 16,0 0-55-16,154 4 1 16,-14-16 8-16,1-13-10 15,-9 4 0-15,-44 7 3 16,-31 14-3-16,-39 0-9 15,-18 0-110-15,0 17-3 16,-75 16-38-16,-31 10-296 16</inkml:trace>
  <inkml:trace contextRef="#ctx0" brushRef="#br0" timeOffset="391">0 1137 382 0,'0'0'234'0,"0"0"-77"15,0 0-19-15,0 0-39 16,0 0-13-16,0 0 5 15,229-25-31-15,-97-8-18 16,39-4-34-16,9-3-4 16,-8 7-4-16,-49 0-183 15,-57 12-547-15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8:51.5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13 428 351 0,'0'0'831'16,"0"0"-657"-16,0 0 11 15,0 0-71-15,0 0-48 16,0 0-46-16,0-66-15 15,0 80-10-15,0 26-14 16,0 13 19-16,0 12 0 16,0-6 7-16,0-1-9 15,0-4 2-15,0-10 0 0,14-15 2 16,-6-11-2-16,1-13 0 16,-9-5 6-16,0 0-6 15,9 0 22-15,17-37-10 16,14-26 13-16,-1-16-16 15,-12-9-9-15,-5-3 0 16,-5-5-1-16,-17-6 8 16,0 11-5-16,0 14-2 15,0 25 2-15,0 27 0 16,0 20 0-16,0 5-4 16,0 0 2-16,0 19-22 15,0 40 8-15,18 14 11 16,21 7-2-16,-3-7 5 15,3-7-19-15,-12-15-3 0,3-14-2 16,-12-21-13-16,4-10 24 16,-13-6 3-16,0 0 10 15,17-19 11-15,13-24-7 16,1-15-3-16,-5-5 7 16,-4 8-8-16,-13 5 10 15,-1 17-7-15,-17 22-3 16,9 6 20-16,-9 5-20 15,0 0-9-15,13 33-8 16,-4 30-2-16,0 13 16 16,-1 5-8-16,1 3-59 15,0-11-45-15,13-7-50 16,4-12-75-16,14-15-141 0</inkml:trace>
  <inkml:trace contextRef="#ctx0" brushRef="#br0" timeOffset="766">1191 548 801 0,'0'0'185'15,"0"0"-36"-15,0 0-10 16,0 0-37-16,0 0-46 16,0 0 2-16,-189-183-35 15,150 183-23-15,21 4-4 16,-13 40-9-16,-4 18 13 0,13 0-2 15,14 4-7-15,-1-4-4 16,9-14-27-16,0-15-11 16,0-11 11-16,26-12-2 15,-4-10 13-15,13 0 29 16,-4-3 0-16,4-23 7 16,-4-16 6-16,-13 3 22 15,4-7 4-15,-22-2 11 16,8 3-3-16,-8 8-2 15,0 14-7-15,0 7 2 16,0 16-16-16,0 0-7 16,0 0-17-16,0 0-10 15,9 18-21-15,9 22 13 16,21 9 11-16,10-6 1 16,3-3-20-16,19-11 1 0,12-14 8 15,14-11 7-15,-22-4 9 16,-9 0 0-16,-9-15 2 15,-9-18 8-15,-21-7 10 16,3-8 19-16,-3-3 30 16,-27 0-28-16,0 3 2 15,0 16 4-15,0 9-3 16,0 16-12-16,0 4-15 16,0 3-16-16,0 0 0 15,0 0-15-15,8 15-4 16,1 31 16-16,22 6 2 15,4-1-2-15,5-7-4 0,8-7-13 16,-13-6-20-16,14-4-20 16,-10-12 5-16,-12-5-60 15,12-10-7-15,-13 0-24 16,-4 0-23-16,-4-25-12 16,-18-8 76-16,0-10 41 15,0-5 64-15,0-7 10 16,0 4 65-16,-18 7 19 15,-12 12 45-15,12 9-32 16,1 11-3-16,-5 9-16 16,13 3-55-16,-9 0-24 15,-13 23-1-15,-13 28-7 16,-13 14-1-16,0 13-10 0,0 1-109 16,9-2-193-16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8:52.9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66 633 796 0,'0'0'150'0,"0"0"1"15,0 0 8-15,0 0-2 16,0 0-24-16,0 0-43 15,-66-139-23-15,66 139-19 16,0 0-23-16,0 0-25 16,0 11-1-16,0 41-8 15,0 17 1-15,0 26 8 0,9 7 4 16,0-4-3 0,8-2-1-16,-4-8 0 15,5-15 5-15,-9-22-5 0,0-19 0 16,-9-17 0-16,0-15-2 15,0 0 5-15,8 0 4 16,-8 0 10-16,13-51-9 16,5-26 7-16,0-17-15 15,-1-16 0-15,14-6-2 16,-22 2 4-16,-9 0-2 16,0 11 0-16,0 20-7 15,0 23 4-15,0 32-1 0,0 13-3 16,0 15 6-1,0 0-36-15,57 12-29 0,26 29 17 16,14 5 20-16,0 9-21 16,-31-4 5-16,-22-4-9 15,-31-6-1-15,-13-5-22 16,0 0 2-16,-48-10-6 16,-27-4 16-16,-4-4-56 15,13-6-80-15,31-6-321 16</inkml:trace>
  <inkml:trace contextRef="#ctx0" brushRef="#br0" timeOffset="602">879 542 740 0,'0'0'184'0,"0"0"-20"16,0 0-28-16,0 0-14 15,0 0-19-15,0 0-55 16,-66-151-1-16,31 151-47 16,-5 0-4-16,-8 15-4 15,13 26-1-15,13 6 9 16,-4 5-2-16,26 2-23 16,0-6-27-16,0-8-12 15,0-14 12-15,26-12-15 16,14-14 37-16,-1 0 30 0,-13 0-3 15,1-14 6-15,-5-16 4 16,-13 9 13-16,-1-5 10 16,10 11 9-16,-18 4-15 15,0 8 19-15,13 3-19 16,-13 0-21-16,0 0-3 16,0 0-13-16,18 0-24 15,-1 25 29-15,14-3 0 16,4-4-34-16,-4-7 16 15,17-11 2-15,-4 0 17 16,5 0 6-16,8-29 1 16,-18-15 3-16,-3-7-1 15,-14-12 33-15,-5-5 30 0,-17-13-7 16,0 0 9 0,0-2-9-16,0 13-5 0,-31 15 0 15,5 19-9-15,8 18-5 16,5 13-6-16,4 5-30 15,9 0-3-15,0 49-27 16,0 20 19-16,0 22-4 16,0 0 6-16,0 0-40 15,22-4-11-15,-13-8-79 16,0-14-18-16,9-24-56 16,-10-23-135-16</inkml:trace>
  <inkml:trace contextRef="#ctx0" brushRef="#br0" timeOffset="1094">1139 447 602 0,'0'0'139'0,"0"0"13"15,0 0-39-15,0 0-16 16,0 0-33-16,0 0-35 16,-40-66-29-16,106 66-6 15,17 0 6-15,23 0 0 16,-18 0 4-16,-13-3 4 15,-27-11 12-15,-4-9 38 16,-13-13 60-16,-5-6-30 16,-26-9 6-16,0-3-18 15,0 3-25-15,-26 7 3 16,-5 14-18-16,13 13-24 0,10 17 13 16,8 0-23-16,0 0-2 15,0 14-7-15,-18 44-2 16,-4 23 5-16,4 17 4 15,18 1 0-15,0-8-1 16,0-6-1-16,0-12-3 16,0-22-5-1,18-18-20-15,4-23 14 0,-4-10 4 16,-1 0 12-16,31-13 3 16,1-32-1-16,17-13 2 15,-18 3 1-15,-13 11-1 16,5 15 0-16,-31 19 0 0,-1 5-3 15,10 5-1-15,4 0-4 16,13 22-5-16,5 19 7 16,17 3-8-16,-9-1-5 15,-13-3-73-15,14-4-101 16,-10-10-110-16,-4-19-272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8:55.8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352 215 933 0,'0'0'193'16,"0"0"-10"-16,0 0-13 15,-97-194-41-15,89 180-58 16,-1 7-17-16,9 7-12 16,0 0-38-16,0 0-4 15,0 26 0-15,0 53-8 16,-9 38 1-16,-9 34 14 15,-4 20-7-15,5 11 0 16,17 2 2-16,0-16-10 16,0-26-3-16,0-33-18 15,0-24-19-15,0-38-11 16,9-21 3-16,8-22 20 0,23-4 26 16,-1 0 10-16,10-42 3 15,-5-19 2-15,-5-12-1 16,-12-14-1-16,-14-12-6 15,-13-18 3-15,0 1-7 16,0-3 6-16,-22 10-15 16,-35 25 9-16,-18 18 4 15,-9 15-4-15,5 18 6 16,13 11-6-16,31 9 3 16,13 8 2-16,13 5-6 15,9-3 1-15,0 3 6 16,0 0-8-16,0 0 8 0,0 0 1 15,0-5-1-15,31 2-3 16,4-1 8-16,23 1 2 16,-10 0 19-16,-9-2 1 15,-3 1 5-15,3 4-13 16,10 0-11-16,8 0 12 16,0 0-14-16,9 0 2 15,-9 15-1-15,0 7-3 16,-13 9 1-16,4 1-4 15,1 4 0-15,-1 8-4 16,-4 3 6-16,-13-1-2 16,4 0 0-16,-22-10-2 15,5-11-1-15,-18-10 3 16,0-7-18-16,0-8-29 16,0 0 19-16,-49 0 28 0,1-11 0 15,13-22 0-15,13 4 0 16,22-12 0-16,0-2 0 15,13-2-3-15,31-2-3 16,4 7 1-16,1 8 3 16,-23 8 2-16,5 7 0 15,-13 6 2-15,3 3-1 16,-3 5 4-16,-9 3-5 16,8 0 0-16,5 0-1 15,-4 16-10-15,0 12 10 0,12 12-4 16,-12 4 5-16,0 3-3 15,12-3 3-15,-3-11 0 16,3-4-1-16,-3-7 3 16,-18-10-2-16,13-9 1 15,-14-3-1-15,10 0 18 16,-9-11-8-16,0-21 2 16,4-12 30-16,-13-5-12 15,0-5-1-15,0 2-10 16,-13-2-9-16,-23 7 6 15,-12 6-9-15,0 12 3 16,-9 8-3-16,21 9-3 16,-3 9-8-16,12 3 3 15,14 3-13-15,13 37 9 16,0 15-1-16,0 0-5 0,40-1 1 16,17-6-4-16,18-3 12 15,-1-13-7-15,6-10-3 16,-15-11 11-16,1-11-9 15,-8 0 10-15,-1-3 4 16,-9-27-3-16,-4-10 5 16,-13-4 8-16,-14 3-3 15,-8 1 13-15,0 7-8 16,-9 8-4-16,0 14 9 16,0 4-17-16,0 7 8 15,13 0-12-15,-13 0-17 16,9 30 1-16,0 13 8 0,8 5 2 15,-8-8-2-15,13-4-13 16,-4-11 14-16,-1-6 1 16,14-12 2-16,-13-3 0 15,-1-4 8-15,5 0-3 16,13-7 7-16,-4-19-6 16,-5-3 7-16,5 0-3 15,-13 7 1-15,-1-1 2 16,-3 13-9-16,-6 7 0 15,1 3 0-15,9 0-9 16,13 0 5-16,4 25-10 16,-13 4-10-16,4 4 14 15,-8-8-14-15,-10-2 9 0,6-13 9 16,-6-3-9 0,-8-7 15-16,9 0 0 0,0 0 0 15,9 0 20-15,21-21-5 16,1-12-8-16,-5-4 7 15,4 12-3-15,-12 2 4 16,-5 10-14-16,4 8 2 16,5 5-6-16,4 0-3 15,13 14-10-15,1 21-88 16,-1 0-197-16,-4-5-200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8:56.9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192 369 922 0,'0'0'196'0,"0"0"-32"16,0 0-19-16,0 0-8 15,0 0-70-15,0 0 0 16,-44-164-46-16,44 164-21 15,0 32-5-15,0 32-12 16,0 22 17-16,0 10 0 16,0-1 1-16,0-7-1 15,-22-9 0-15,5-9 2 16,-1-19-2-16,9-14 3 16,9-18-3-16,-13-13 0 15,13-6 6-15,0 0-4 0,0 0 5 16,-9-6 11-1,-8-35 33-15,-1-19-51 0,5-9 5 16,4-11-3-16,9-11 2 16,0-7-4-16,0-6 1 15,0 6 3 1,0 7-8-16,22 18 2 0,4 22-3 16,-8 25-2-16,13 22-13 15,4 4 8-15,5 6-25 16,-1 46-9-16,-4 8 19 15,-13 13-27-15,-22 1-4 16,0-6-14-16,0 2 12 16,-39-5 38-16,-1-3 10 15,14-7 10-15,-5-10-2 16,22-9 4-16,0-8 0 0,9-9 0 16,0-5 3-16,0-5-4 15,0-3 1-15,0 1 0 16,9 1 3-16,31 3-3 15,8 0 6-15,27-5 7 16,0 4-12-16,-1-8 6 16,-3 2-6-16,-5-4-1 15,-9 0-3-15,-22 0-142 16,4 0-104-16,-12 0-270 16</inkml:trace>
  <inkml:trace contextRef="#ctx0" brushRef="#br0" timeOffset="426">1133 336 723 0,'0'0'214'16,"0"0"-61"-16,0 0-24 15,-49-226 7-15,10 185-31 16,13 12-44-16,-5 8-9 15,-4 9-8-15,17 5-33 16,5 7 1-16,4 0-12 16,0 0-13-16,0 21 6 15,9 27 5-15,0 14 2 0,0 4 0 16,18 7-3-16,22-7-1 16,17 4 4-1,0-12 0-15,0 0-4 0,9-6 3 16,-9-8 1-16,-13-4-3 15,-4-7 7-15,-23-8-6 16,-4-11 2-16,-13-2-2 16,0-5-2-16,0-7-1 15,0 3 2-15,-39 2 3 16,-27-2 6-16,-31 0 9 16,14 1-14-16,-5-4-1 15,35 0-8-15,5 0-109 16,26 0-65-16,22 0-92 15,0 0-263-15</inkml:trace>
  <inkml:trace contextRef="#ctx0" brushRef="#br0" timeOffset="854">1454 387 826 0,'0'0'190'0,"0"0"-62"16,0 0-80-16,0 0-36 16,0 0-11-16,0 0 1 15,321-11 7-15,-242 4-9 16,-13-1 8-16,0 4-7 0,-31 1 0 16,-13 3 1-16,-22 0-1 15,0 0 0-15,0-7 5 16,-9-4-4-16,-31 4-4 15,-8-1-2-15,13 5 4 16,13-1 0-16,4 4 2 16,18 0 8-16,-8 0 11 15,-1 0-9-15,0 0 34 16,-13 22 0-16,13 18-3 16,0 11-10-16,1 15-12 15,-1 7 1-15,9 4 9 16,0 0-9-16,0-7-4 0,0-12-9 15,0-10-6-15,9-16 2 16,-9-9-3-16,8-10-4 16,-8-1-106-16,0-12-156 15,0 0-336-15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8:58.4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58 684 664 0,'0'0'228'0,"0"0"-85"16,0 0-23-16,0 0 16 0,0 0-32 16,0 0-57-16,-58-30 16 15,58 27-24-15,27-4-27 16,48-5 2-16,39-5-12 15,40 1 0-15,17-5-1 16,9 2 7-16,-21 1-7 16,-19 7-1-16,-52 5-7 15,-39 6-100-15,-49 0-64 16,0 0-11-16,-40 0-56 16,-35 0-477-16</inkml:trace>
  <inkml:trace contextRef="#ctx0" brushRef="#br0" timeOffset="197">682 372 639 0,'0'0'197'0,"0"0"-8"16,0 0-38-16,0 0 1 15,-115-200-14-15,107 189-39 16,-1 7-17-16,9 4-55 16,0 0-21-16,0 33-6 15,0 33 0-15,35 25-9 16,-4 12 18-16,-14 6-9 15,-8-3 0-15,-9-3-2 16,0-9 0-16,0-6-106 16,0-17-190-16,0-21-163 15</inkml:trace>
  <inkml:trace contextRef="#ctx0" brushRef="#br0" timeOffset="821">1618 450 990 0,'0'0'195'0,"0"0"-19"16,0 0-34-16,0 0-32 16,0 0-86-16,0 0-24 15,0-33-7-15,0 91-13 0,9 26 20 16,-9 4 0-1,13 3 1-15,-4-3 0 0,8-15-1 16,1-10 0-16,4-23 2 16,-13-19 0-16,-9-9-2 15,0-12 5-15,0 0 2 16,0-8 20-16,0-31-11 16,0-19-11-16,0-10 23 15,0-8-5-15,0-4-7 16,0-8-6-16,0 4-10 15,9 6 9-15,-9 22-6 16,8 15-1-16,1 22 9 16,-9 11-8-16,9 8 1 15,13 0-4-15,26 19-14 16,5 32 12-16,26 22-4 0,5 11 6 16,-18-7-5-16,8 7 8 15,6-14-7-15,-15-9 3 16,1-15-8-16,-8-13 6 15,-23-24-5-15,4-9 8 16,-8 0 6-16,-5-9-4 16,-8-40 13-16,4-13 4 15,-13-19-8-15,-9-10 14 16,0-4-11-16,0-7-4 16,-40 3 1-16,-8 19-4 15,13 18-5-15,4 25-2 16,5 18-13-16,17 19 13 0,0 0-61 15,-4 45-83-15,13 31-18 16,0 30-36-16,0 5-101 16,13-6-247-16</inkml:trace>
  <inkml:trace contextRef="#ctx0" brushRef="#br0" timeOffset="1177">2880 851 825 0,'0'0'193'16,"0"0"-38"-16,0 0 8 16,0 0-34-16,0 0-40 15,0 0-33-15,-49-145-33 0,41 145-18 16,8 0-5-16,-9 11-22 16,9 25 22-16,0 12-3 15,0-5-22-15,17-6 4 16,41-4 6-16,7-15 0 15,-7-14 6-15,-1-4-5 16,-18 0 14-16,-4-11 9 16,5-22-8-16,-14-11 43 15,-4-3 12-15,-13-9-15 16,-9 2 1-16,0 1-21 16,0 11-2-16,-39 9-19 15,-5 15-2-15,-5 14 1 0,1 4-39 16,0 15-64-16,12 40-87 15,23 11-78-15,13 2-109 16</inkml:trace>
  <inkml:trace contextRef="#ctx0" brushRef="#br0" timeOffset="1840">3609 778 809 0,'0'0'237'0,"0"0"-86"0,0 0 32 16,0 0-53-16,0 0-46 16,0 0-31-16,-48-175-20 15,31 168-17-15,-23 7-16 16,22 0 1-16,-21 7-4 0,12 34 3 16,10 10-8-16,4 7 3 15,13 0-14-15,0-10-11 16,22-10 14-16,26-18-30 15,-4-7 25-15,13-13 14 16,0 0 7-16,0-38 5 16,1-17-3-16,-1-17 15 15,-18-13 34-15,-12-11-21 16,-10-10 11-16,-17-3-3 16,0 0-10-16,0 17 7 15,0 16-20-15,-35 25 2 16,4 24 13-16,22 13-29 0,1 14 13 15,8 0-14-15,0 11-18 16,0 52 13-16,0 31 5 16,0 27-1-16,39 3-5 15,5 1-8-15,22-16 12 16,4-18-27-16,-4-21-25 16,9-19 18-16,0-29-6 15,0-14 36-15,-9-8 0 16,-9-5 9-16,-9-38-3 15,0-8 7-15,-21-4-7 16,-14 0 32-16,-13-4 9 16,0 9-8-16,-22 3 2 15,-26 14-24-15,12 17 9 0,6 13-20 16,12 3-1-16,9 33 0 16,-8 33-9-16,17 17 10 15,0-2 0-15,35-12 4 16,40-7-4-16,13-14 0 15,4-18 1-15,-4-21-9 16,4-9 2-16,-4 0-16 16,-13-6-35-16,-36-24-81 15,-39-3-169-15,0-7-361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9:11.6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154 302 762 0,'0'0'147'0,"0"0"-90"15,0 0 16-15,0 0 5 16,0 0-50-16,0 0 9 16,-154 40-34-16,154-29 5 15,17 0 4-15,54-4 13 0,12-7 30 16,23 0-11-16,-5 0-36 15,4 0 1-15,-21 0-9 16,-5 0 0-16,-31 0-76 16,-39-4-176-16,-9-3-219 15</inkml:trace>
  <inkml:trace contextRef="#ctx0" brushRef="#br0" timeOffset="219">211 0 709 0,'0'0'234'0,"0"0"-58"15,0 0-20-15,0 0-74 0,0 0-67 16,0 0-2-16,0 93-11 16,17-13 43-16,1 8-18 15,13 0 9-15,-5 0-24 16,5-1-10-16,-5 0-4 15,5-13-18-15,-22-8-243 16,0-15-789-16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9:10.4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33 196 1018 0,'0'0'181'16,"0"0"-37"-16,0 0 28 16,0 0-58-16,0 0-57 15,0 0-37-15,0-84-20 0,0 125-4 16,0 24-6-16,0 22 10 16,0 14 2-16,-9-4 6 15,-4 2-8-15,13-11 0 16,0-15 6-16,0-15-5 15,31-13-1-15,17-12 0 16,9-12 2-16,18-6 3 16,0-12-10-16,-1-3 0 15,6 0-115-15,-28 0-173 16,19-21-260-16</inkml:trace>
  <inkml:trace contextRef="#ctx0" brushRef="#br0" timeOffset="438">1158 196 617 0,'0'0'403'16,"0"0"-247"-16,0 0 1 15,0 0-24-15,0 0-40 16,0-187-26-16,-8 181-39 15,-10 3-10-15,-4 3-13 16,4 0-4-16,-8 0-1 16,-14 29 0-16,1 11-1 0,13 5-3 15,8 16 4-15,-4 0 0 16,22 5-8-16,0-4 8 16,48-3-2-16,18-4 1 15,9-4-5-15,4-14 2 16,-13-4-1-16,-18-5 5 15,-4-2-3-15,-13 0 7 16,-22-5-7-16,0 2 3 16,-9 2-12-16,0-3 9 15,0-4-11-15,-40 6 14 16,-13-7 1-16,-4-11 7 16,-22-2-8-16,4-4 0 15,1 0 4-15,8 0-10 16,17 0-2-16,23 0-118 15,13-4-75-15,13-10-154 0</inkml:trace>
  <inkml:trace contextRef="#ctx0" brushRef="#br0" timeOffset="866">1822 214 539 0,'0'0'411'0,"0"0"-259"0,0 0 17 16,0 0-42-1,0 0-56-15,0 0-32 0,-39-58-35 16,118 47-4-16,35 1 0 16,18-5 3-16,0 4-7 15,-27 4 4-15,-21-4 0 16,-18-1-3-16,-36 5 0 15,-12 0-5-15,-18-4-16 16,0-1 6-16,0-1 16 16,-31 1-28-16,-4 1 15 15,-4 8 7-15,12 3 8 16,5 0 0-16,13 0 0 16,-17 0 0-16,8 0 5 0,-12 33-3 15,3 14 7 1,-12 19 21-16,8 11-24 0,13 12 22 15,10-4-17-15,-1-4-10 16,9-7 9-16,0-12-10 16,0-7 0-16,0-6 0 15,-9-4-133-15,0-5-229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9:01.8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475 171 788 0,'0'0'242'16,"0"0"-60"-16,0 0-20 16,0 0-25-16,0 0-24 15,0 0-47-15,0-73-25 16,0 73-4-16,0 0-24 16,0 0-11-16,0 0-2 15,0 26-7-15,0 24 7 16,0 16-1-16,0 7 4 0,0 8-2 15,-9-7 1-15,-13-9-2 16,4-14 0 0,9-11 2-16,1-14-2 0,8-15 0 15,0-8-9-15,0-3-3 16,0 0-9-16,0 0 4 16,48 0 16-16,5-14 1 15,17-8 3-15,-4-3-2 16,-31 6 2-16,-4 5-1 15,-22 6-2-15,0 1 1 16,-9-1 8-16,0-2-9 16,0-12 7-16,0 4 8 0,0-11 1 15,0-1 11-15,0 4-11 16,0 0 4-16,0 1 9 16,-9 10-18-16,-9 4 8 15,5 4-5-15,4 7-9 16,9 0 8-16,-9 0-13 15,9 0 0-15,0 7-2 16,-17 37-10-16,8 18 12 16,-22 12 0-16,14-1 3 15,8 0-5-15,9-11 2 16,0 0-3-16,0-4-18 16,0-6-39-16,0-1-9 15,0-9-83-15,0 0-170 16,-22-2-201-16</inkml:trace>
  <inkml:trace contextRef="#ctx0" brushRef="#br0" timeOffset="255">0 1447 842 0,'0'0'270'0,"0"0"-156"16,0 0-33-16,0 0 16 16,352-144-31-16,-203 94-25 15,40-5-26-15,-18 4-7 16,-26 18-5-16,-52 11-3 0,-54 22-48 16,-39 0-181-1,0 3-25-15,-30 34-92 0</inkml:trace>
  <inkml:trace contextRef="#ctx0" brushRef="#br0" timeOffset="433">114 1622 611 0,'0'0'273'0,"0"0"-107"0,0 0-51 15,0 0-22-15,0 0-45 16,0 0 28-16,343-81-2 0,-211 34-45 15,9 3-2 1,-27 4-19-16,-31 15-8 0,-43 14-5 16,-31 11-201-16,-9 0-311 15</inkml:trace>
  <inkml:trace contextRef="#ctx0" brushRef="#br0" timeOffset="4085">1648 515 891 0,'0'0'207'0,"0"0"-21"16,0 0-57-16,0 0 5 15,0 0-38-15,0 0-60 0,-17-144 32 16,17 144-58-16,0 0-4 16,0 0-6-16,0 12-10 15,0 36 2-15,0 25 7 16,0 14 1-16,0 4 0 15,0 0 0-15,0-9 0 16,8-17 0-16,10-14 9 16,-9-18-9-16,-9-18 0 15,13-11 2-15,-13-4 1 16,0 0 0-16,0 0 4 16,0-35 20-16,9-37-24 15,17-34 3-15,14-18-6 16,8-11 0-16,-13-4-2 15,5 7 2-15,-23 16 0 0,-17 32-2 16,9 33 11-16,-9 25-9 16,0 23 0-16,0 3-5 15,0 0-2-15,22 25-13 16,5 33 16-16,12 19-6 16,-4 7-4-16,14 0 14 15,-1-7-14-15,-8-8-12 16,-5-14 24-16,-13-19-19 15,4-17 0-15,-17-12 16 16,-9-7-13-16,9 0 18 16,0 0 4-16,4-29-3 15,13-18 15-15,-8-19-14 0,4 0-2 16,-22 4 0-16,8 14 6 16,-8 23-6-16,0 14 0 15,0 11 4-15,9 0-16 16,9 7 6-16,4 41-5 15,13 18 2-15,-4 7 12 16,4 7-11-16,-4-3 3 16,4-4-39-16,4 0-69 15,1-11-56-15,4-8-13 16,-5-7-81-16,1-12-325 16</inkml:trace>
  <inkml:trace contextRef="#ctx0" brushRef="#br0" timeOffset="4724">3024 792 666 0,'0'0'187'0,"0"0"-15"15,0 0-60-15,0 0 24 16,-97-208-47-16,62 183-11 16,-4 6-22-16,-1 12-23 15,14 7-6-15,8 0-27 16,-4 22-2-16,5 26-5 15,-1 17 4-15,5 4 3 0,13 4 0 16,0-7-28 0,31-7 7-16,8-23-34 0,-4-10 32 15,5-15 6-15,-5-11-16 16,-4 0 33 0,-14 0 3-16,14-29-3 0,-22-7 22 15,-9-5 0-15,0-3 19 16,0-4 10-16,0 2-31 15,0 9 23-15,0 7-14 16,0 15-12-16,0 4 27 16,0 11-33-16,0 0-11 15,0 0-5-15,0 15-32 16,0 18 36-16,0 12 1 16,35-6 0-16,14-5-3 15,8-6-2-15,0-10 4 0,0-6-2 16,-9-10-7-16,1-2 5 15,-14 0 5-15,-4 0 0 16,-5-14 4-16,-17-14-2 16,0-13-2-16,-9-3 4 15,0-7 5-15,0 0-1 16,0 7 6-16,0 11-14 16,0 15 20-16,0 15-15 15,0 3 3-15,0 0-8 16,0 0-25-16,13 33 16 15,31 7 8-15,-5 9 1 16,10-7-5-16,17 7 5 16,-9-7-6-16,9-2-8 15,0-10-47-15,-9-9-34 0,-31-5-42 16,-13-10-78-16,-13-6-26 16,0 0-116-16</inkml:trace>
  <inkml:trace contextRef="#ctx0" brushRef="#br0" timeOffset="4894">3754 694 491 0,'0'0'280'16,"0"0"-126"-16,0 0-14 15,0 0-24-15,0 0-11 16,0 0-55-16,-114-81-37 16,96 85-13-16,-4 36 0 15,13 15-3-15,9 6-7 16,0 9-45-16,0-4-142 0,18 1-188 15</inkml:trace>
  <inkml:trace contextRef="#ctx0" brushRef="#br0" timeOffset="5345">4246 803 979 0,'0'0'187'0,"0"0"-36"15,0 0 27-15,0 0-72 16,0 0-49-16,0 0-32 16,-57-84-25-16,57 106-3 0,0 33-15 15,0 19 18-15,0 12 4 16,-9 2-3-16,9 4-1 16,0-12 0-16,0-7 7 15,0-18-8-15,0-22 1 16,0-16 0-16,0-8-4 15,0-9 11-15,0 0 0 16,0 0 18-16,0-32-16 16,0-28 3-16,0-17-12 15,0-10 0-15,0-8-4 16,0-4 5-16,-8 8-1 16,8 2 0-16,0 13 6 15,0 22-9-15,0 17 3 16,0 15-9-16,26 15 6 15,31 7-24-15,18 0 9 0,0 21 5 16,-18 20-17-16,-9 12 20 16,-17 0-15-16,-14-2-11 15,-17 0-17-15,0-1-34 16,0 2 6-16,-39-7-63 16,-5-2-175-16</inkml:trace>
  <inkml:trace contextRef="#ctx0" brushRef="#br0" timeOffset="5983">4910 730 796 0,'0'0'207'16,"0"0"-61"-16,0 0-24 15,0 0-29-15,0 0-20 16,0 0-42-16,-114-142 3 15,65 142-21-15,10 0-8 16,4 0-10-16,4 18 3 16,13 29-9-16,10 4 9 15,8 4-49-15,0-8 6 16,0-3 2-16,17-14-27 16,23-13 31-16,-5-1 2 15,-4-16 8-15,8 0 27 16,-12 0-1-16,3 0 3 15,-12-11 10-15,-9-8-4 0,-1 6 30 16,-8 1-9-16,0 4 6 16,0 5 6-16,0 3-35 15,9 0 0-15,0 0-4 16,4 0-18-16,-4 0 13 16,17 15 1-16,5 3 4 15,-4-1-3-15,3-1 6 16,-3-9-3-16,-10-3 0 15,14-4 4-15,-5 0-1 16,14-33-3-16,0-21 1 16,-14-10 29-16,-8-15 31 0,-18-9 41 15,0-14-34 1,0-4-4-16,-18 3-12 0,-30 19-28 16,21 22 17-16,-12 22 7 15,21 22-43-15,9 12 15 16,9 6-20-16,0 0-4 15,0 35 1-15,0 30-11 16,0 26 14-16,0 10-3 16,9 4-17-16,9-3-5 15,12-15-44-15,-3-17-20 16,-10-8-30-16,-3-22-54 16,-6-9-28-16,-8-17-42 15,0-11-102-15</inkml:trace>
  <inkml:trace contextRef="#ctx0" brushRef="#br0" timeOffset="6486">4967 686 400 0,'0'0'215'0,"0"0"-88"15,0 0-5-15,0 0-25 16,0 0-41-16,0 0-56 16,-48-62-1-16,105 69 1 15,27 8 2-15,12-8 2 16,-12-7 0-16,21 0 22 15,-21 0-9-15,-18-18 19 16,-18-7 33-16,-8-1-9 16,-14-7 37-16,-17-11-9 0,-9-7-5 15,0-7-21-15,0-5-34 16,-9 8 2-16,-26 12 8 16,4 13-28-16,13 20 19 15,1 10-20-15,17 0-3 16,-13 10-12-16,-5 49-6 15,18 21 12-15,0 12 0 16,0-1 7-16,0-7-7 16,0-15 0-16,0-10 1 15,18-15-11-15,4-19 4 16,-14-13-2-16,10-9 4 16,-9-3-6-16,13 0 9 15,-5 0 1-15,10-15 0 16,12-10 4-16,1-1-4 0,-14 8 0 15,-8 11 0-15,-5 3 6 16,5 4-9-16,-1 0 3 16,14 0-3-16,-5 7-9 15,5 15 11-15,4 2 0 16,-4-1-5-16,4 0-86 16,-4-5-51-16,-5-3-104 15,-17-7-220-15</inkml:trace>
  <inkml:trace contextRef="#ctx0" brushRef="#br0" timeOffset="8241">6748 253 905 0,'0'0'201'0,"0"0"-35"16,0 0-25-16,-106-188-6 16,106 173-62-16,0 15-16 15,0 0-29-15,0 0-16 16,0 0-22-16,0 15 10 16,0 44-7-16,9 32-7 15,4 19 16-15,-4 14-2 16,0 7 1-16,-1 12 8 15,10 4-9-15,4-1 0 16,-4-12 1-16,21-14-5 16,-21-28 4-16,-1-29-23 15,-8-23-11-15,4-22-23 0,5-10 42 16,-9-8 4-16,17-11 11 16,14-52 7-16,-23-16-3 15,-4-17-4-15,-13-6 0 16,0-4 10-16,-22-4-10 15,-35 4 0-15,-9 15 0 16,-26 14-7-16,-5 18 6 16,-8 23-2-16,12 14 0 15,27 11-16-15,27 7 14 16,21 4 4-16,18 0-3 16,0 0-5-16,0 0-10 15,18 0-11-15,70 0 26 16,13 8 8-16,31-5-3 0,4-3-1 15,-26 0 2-15,-13 0 0 16,-23-7 5-16,-16-8-4 16,-19 5 24-16,-21 2-14 15,-9 8 21-15,-1 0-12 16,-8 0-17-16,0 0 6 16,0 0-11-16,22 0-2 15,13 33-2-15,5 15 3 16,8 3 0-16,1 4 1 15,-14-1 0-15,4-7-7 16,-3-2 7-16,-14-5 0 16,-14-11-1-16,1-4-15 0,-9-9 4 15,0-5-51-15,0-5-18 16,-48-6 40-16,-9 0-10 16,13 0-10-16,4-21 45 15,9-12 10-15,31-7 5 16,0-9 1-16,0-1 0 15,49-5-6-15,17 4 6 16,0 7 0-16,-18 8 6 16,-17 17-5-16,-22 5 50 15,-1 10-20-15,-8 4-6 16,0 0 0-16,18 0-19 16,13 0-4-16,-5 0-2 15,22 14 1-15,-8 19-2 0,-14 8 1 16,14 2 0-1,-14 5-7-15,-8-8 7 0,4-3 0 16,-13-8 0-16,8-15 7 16,-8-3-7-16,4-11 0 15,5 0 2-15,-1 0 18 16,5-29-17-16,-13-15 10 16,-9-3 49-16,0-12-40 15,0 1 29-15,-48-1-25 16,-9-3-24-16,-9 15 26 15,0 7-27-15,9 13 6 16,17 17-6-16,14 10 1 16,4 0-4-16,13 30-12 15,-9 28 14-15,10 8 4 0,8-1-4 16,0-2 0-16,0-9-1 16,35-6 3-16,13-20-8 15,9-9 6-15,0-11 0 16,9-8-5-16,0 0 7 15,-9 0-2-15,-8-30 4 16,-1 1 4-16,-22-4-4 16,5 1 4-16,-13 2-7 15,-1 5 20-15,-8 14-16 16,4 4-5-16,-13 7 2 16,18 0 0-16,0 0-4 15,21 18-3-15,-13 18-2 16,5 4 0-16,-13-3-1 0,-1-1 8 15,5-3-2 1,-4-4-14-16,-9-6 15 0,0-8-12 16,4-9 4-16,-4-2 4 15,8-4 2-15,-8 0 3 16,22-18 14-16,13-22-8 16,-5-9 2-16,1 10-2 15,-14 6-5-15,-8 11 17 16,-5 14-15-16,-13 5 16 15,0 3-14-15,0 0 1 16,9 0-12-16,0 0 0 16,-1 14-9-16,10 8 4 0,4 4 11 15,-13 0 0-15,-1-9 0 16,1-1 5-16,-9-9-7 16,9-3 2-16,-9-4 0 15,0 0 2-15,9 0 1 16,4 0 7-16,5 0 1 15,-1-4-7-15,14-9 0 16,-5 0-4-16,-8 10 0 16,4 3-6-16,-5 0 2 15,1 0 2-15,4 0 2 16,-4 22-14-16,-1 7 9 16,-8 3-69-16,4 6-92 15,5-10-70-15,-1-6-373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12.48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26 842 0,'0'0'222'16,"0"0"-116"-16,0 0 52 15,0 0-41-15,0 0-79 16,0 0-11-16,0-26-27 15,7 29-3-15,-7 31 0 0,0 12-3 16,0 5 6-16,0 7 4 16,0-1 7-16,0 1-11 15,0-8 0-15,0 2-12 16,0-7-117-16,-7-4-177 16,7-7-555-16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9:20.0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44 325 364 0,'0'0'614'0,"0"0"-514"16,0 0 26-16,0 0 7 16,0 0-46-16,0 0-1 15,-66 0-56-15,149 0-8 16,31-7 8-16,49-4-22 15,17 4 34-15,-8 0-30 16,-32-4-4-16,-16 7-16 0,-50 4 8 16,-25 0-79-16,-49 0-157 15,0 0-132-15,-49 0-393 16</inkml:trace>
  <inkml:trace contextRef="#ctx0" brushRef="#br0" timeOffset="195">184 0 906 0,'0'0'207'0,"0"0"-34"15,0 0-76-15,0 0-21 16,0 0-61-16,0 0-10 16,-9 143 85-16,27-70-35 15,4 0-26-15,-4 0-15 16,-10 7-3-16,1-3-10 0,4 7-1 15,-4-3-118-15,26-16-204 16,44-13-634-16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9:18.6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9 439 469 0,'0'0'521'16,"0"0"-307"-16,0 0-29 16,0 0-57-16,0 0 6 0,0 0-82 15,18-88-7-15,-18 88 8 16,0 0-53-16,0 0 10 16,0 12-10-16,0 42-1 15,0 27-3-15,0 17 4 16,0 1 0-16,-18 3 2 15,9-10 4-15,9-16-6 16,0-14 0-16,0-21 5 16,0-18-9-16,0-17 4 15,0-6 0-15,0 0 12 16,0 0-8-16,0-29 8 16,9-37 15-16,9-33-22 15,-1-21 10-15,5-15-15 0,-13-10 0 16,0 1 0-1,-9 23 12-15,0 36-12 0,0 31 0 16,0 33 2-16,0 13-6 16,0 8 4-16,8 0-15 15,23 54 12-15,35 31-7 16,9 29 9-16,8 5 1 16,23 2 0-16,-9-15-2 15,-5-25 2-15,-4-22 0 16,-22-27-10-16,-22-17 21 15,-5-15-11-15,1 0 0 16,-5-8 5-16,5-35 7 0,-1-23-10 16,-21-11-2-1,-9-14 13-15,-9-15-4 0,0-11 1 16,-27 4-5-16,-12 17 3 16,-1 23-3-16,23 33-5 15,-1 20 0-15,5 14-6 16,13 6 6-16,0 0-2 15,0 19-21-15,0 36-45 16,0 24 38-16,31 25-102 16,8 13-67-16,-13 3-49 15,14-6-101-15</inkml:trace>
  <inkml:trace contextRef="#ctx0" brushRef="#br0" timeOffset="365">1468 871 632 0,'0'0'228'16,"0"0"-34"-16,0 0-56 16,0 0 2-16,0 0-39 15,-136-198-24-15,119 191-14 16,-10 7-50-16,5 0-12 16,5 33-1-16,8 22 0 15,0 3-1-15,9 1 10 16,0 6-10-16,48-10 1 15,-4-4 0-15,22-11-2 16,-9-14 2-16,1-14 0 16,-10-12-1-16,0 0 6 0,-13 0 0 15,-4-38 3 1,-13-11-5-16,-9-11 31 0,-9-6-4 16,0 0-14-16,-58 12-4 15,6 2-5-15,-19 19-10 16,5 19 3-16,22 14-25 15,5 0-30-15,21 26-80 16,18 25-32-16,18 4-93 16,65-4-214-16</inkml:trace>
  <inkml:trace contextRef="#ctx0" brushRef="#br0" timeOffset="1066">2233 958 932 0,'0'0'200'0,"0"0"-44"16,0 0 1-16,-83-193-30 15,26 152-73-15,8 12 5 16,14 3-37-16,4 16-4 16,5 10-10-16,4 0-8 15,-4 26-2-15,8 30 1 16,-4 15 1-16,13 10-7 15,9 3 7-15,0-8-3 16,0-3-3-16,40-14-12 0,4-18 9 16,13-16-8-16,-9-18 8 15,9-7 2-15,-8 0 9 16,-10-29-2-16,-3-22 6 16,3-12 2-16,-21-13 6 15,12-19 6-15,-3-19 2 16,-18-10 23-16,-9-11-37 15,0-1 8-15,0 16 11 16,-36 22-21-16,-12 25 19 16,0 26-10-16,21 20-13 15,5 16 20-15,22 8-22 16,0 3 0-16,0 28-3 16,0 57-6-16,0 36 9 15,22 24 0-15,14 9 2 16,12-4-10-16,27-22 8 0,-1-18 0 15,14-23-2-15,-13-27 9 16,0-18-9-16,-9-20 2 16,0-14 0-16,-9-8 0 15,-18 0 2-15,10-11-2 16,-23-29 3-16,-4-8 9 16,-13-7-12-16,-9-7 0 15,0 3 6-15,-9 9-6 16,-31 9 0-16,1 16 0 15,4 7-3-15,4 18 2 16,5 0-1-16,4 10-1 16,4 41 3-16,18 12-8 0,0-5 8 15,0 6 0-15,57-6-3 16,18-8 0-16,13-6 0 16,4-8-12-16,14-13-35 15,-10-13-31-15,-3-10-129 16,-19 0-221-16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9:21.1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0 563 912 0,'0'0'232'0,"0"0"-48"15,0 0-66-15,0 0 0 16,0 0-28-16,0 0-44 16,70-109 25-16,-70 109-35 15,0 0-19-15,0 0 20 16,9 0-34-16,-9 0-1 16,18 40-2-16,-1 29 1 15,5 19-1-15,-4 0 0 16,8-5 0-16,-13-17-3 15,-4-11 12-15,0-14-9 16,0-20 0-16,-9-10 3 16,0-11-4-16,0 0 2 15,0 0-1-15,0 0 28 0,0-32-26 16,0-27 15-16,0-17-17 16,0-15 9-16,8-13-8 15,1-13-1-15,22-3 0 16,-5-1-4-16,5 12 10 15,-4 17-6-15,-5 34 0 16,-14 25 6-16,1 29-13 16,-9 4 7-16,26 4-17 15,5 47 15-15,-4 25-19 16,21 12 21-16,-22 8-8 16,5-1-13-16,9-11 11 0,-5-8 0 15,4-21-8 1,-12-26 12-16,4-16-12 0,4-13 18 15,4-10 0-15,1-41 2 16,4-14-1-16,4-10-1 16,-8 8 0-16,-5 1 11 15,-4 11-4-15,-14 19 2 16,-8 17-6-16,4 15 7 16,-13 4-7-16,0 0-3 15,0 26-13-15,0 29 6 16,0 20 9-16,0 16-2 15,0 3 0-15,0 0-21 16,0-2-8-16,0-8-103 16,0-11-54-16,0-18-83 0,0-11-141 15</inkml:trace>
  <inkml:trace contextRef="#ctx0" brushRef="#br0" timeOffset="621">1376 812 563 0,'0'0'285'0,"0"0"-113"16,0 0-22-16,-115-202-46 15,58 162-11-15,0 11-8 16,22 11-24-16,4 14 2 16,5 4-55-16,4 11-3 15,4 44-10-15,1 17 11 0,17 10-6 16,0-5 0-1,0-5-10-15,17-14 9 0,32-17-43 16,8-19 7-16,0-15 25 16,-9-7 8-16,-13 0 4 15,14-22 1-15,-23-18 6 16,14-7 11-16,-23-8 4 16,5-4 19-16,-13 0 18 15,-9 15-38-15,0 21 22 16,0 7-4-16,0 16-29 15,0 0-6-15,0 0-4 16,0 22-27-16,0 18 26 16,0 11-2-16,9-7 3 0,30-3 0 15,-12-9-1-15,21-3-10 16,1-11 7-16,-14-6 4 16,13-12-9-16,0 0 15 15,1 0-6-15,-14-19 0 16,-4-10 2-16,-14-8 3 15,-17-6 0-15,9-5 5 16,-9-3 32-16,0 5-41 16,0 13 21-16,0 9-1 15,0 17-21-15,0 7 17 16,0 0-17-16,0 26-7 16,9 21 1-16,13 23 6 15,4-4 0-15,14 3 0 16,-5 1-8-16,13-12 6 0,-8-4-54 15,-5-9-29-15,-4-13-36 16,-14-8-80-16,1-18-17 16,4-6-31-16,-4 0-59 15</inkml:trace>
  <inkml:trace contextRef="#ctx0" brushRef="#br0" timeOffset="822">2268 808 395 0,'0'0'277'16,"0"0"-127"-16,0 0 20 15,0 0-41-15,-9-194 4 0,-4 176-44 16,13 10 21 0,-9 8-24-16,9 0-59 0,-8 8-21 15,-19 43-6-15,-21 15 0 16,0 18-2-16,-18 7 13 16,0-7-16-16,0 7 5 15,17-6-176-15,10-15-174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9:23.0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296 972 534 0,'0'0'436'16,"0"0"-251"-16,0 0-24 16,0 0-24-16,0-198-15 0,-18 184-55 15,18 7 1-15,-9 7-19 16,9 0-44-16,0 0-5 16,-22 51-5-16,-4 29 5 15,-5 26-2-15,13 0 16 16,1 3-12-16,8 6-2 15,9-13 2-15,-13-8-8 16,13-17 6-16,-9-22 0 16,9-22-1-16,0-15 12 15,0-7-11-15,-9-11 0 16,1 0 3-16,-19-44 16 16,-4-29-17-16,14-18-2 15,-5-7 2-15,13-23 10 0,9-4-11 16,0-7-1-1,0 5 2-15,9 10-14 0,22 29 12 16,-5 22 0-16,14 30-2 16,8 28-13-16,18 8 13 15,9 0-13-15,-1 37-6 16,5 22 17-16,-35 2-22 16,-4 2 4-16,-14-8-1 15,-26-12-41-15,0-10 25 16,0 0-44-16,-52-3-11 15,3-9-38-15,-8 7-66 16,18-12-73-16,21-1-258 16</inkml:trace>
  <inkml:trace contextRef="#ctx0" brushRef="#br0" timeOffset="630">951 935 522 0,'0'0'243'15,"0"0"-78"-15,0 0-10 16,0 0-37-16,-40-219-20 16,5 183-7-16,-5 6-32 15,14 5-10-15,-14 17 5 16,1 8-39-16,4 0-12 16,-14 26-3-16,1 25 3 15,8 4-9-15,23 10 6 16,8 2-21-16,9-2 10 0,0-3-53 15,26-14 18-15,14-15 16 16,8-15-18-16,-13-18 28 16,14 0 13-16,-10 0 7 15,-12-18-1-15,12-12 8 16,-30-3-7-16,9 5 14 16,-5-5-12-16,-4 7 38 15,-9 12-11-15,0 3-22 16,0 11 14-16,8 0-21 15,10 0-5-15,13 14-10 16,-5 19 15-16,31-4-3 16,9-3 3-16,-9-11 0 0,9-15-4 15,0 0 11 1,-9-5-7-16,1-38 3 0,-1-23 4 16,-9-19 12-16,0-13 6 15,-12-19 21-15,-14 1 11 16,-22-1-36-16,0 18 26 15,0 22 5-15,0 22-34 16,0 30 37-16,0 13-36 16,0 12-12-16,0 0-2 15,0 15-5-15,0 40 0 16,0 21-9-16,0 27 18 16,0 7-16-16,0 7 7 15,0-4-12-15,8-14-3 0,10-22-72 16,-1-19-8-16,5-21-87 15,-13-15-25-15,0-22-26 16,-9 0-44-16,0 0-394 16</inkml:trace>
  <inkml:trace contextRef="#ctx0" brushRef="#br0" timeOffset="1118">1425 631 442 0,'0'0'173'0,"0"0"-88"16,0 0 34-16,0 0-17 15,0 0-82-15,0 0-8 16,-79 10-6-16,167 10 5 16,4-1 31-16,45-12-9 15,-5-7 12-15,-18 0 9 0,-4-4-32 16,-22-29 32-16,-22-7 6 16,-9-8 18-16,-22-6 17 15,-13-8-33-15,-22 0 15 16,0 0-22-16,0 14-50 15,0 15 49-15,0 14-32 16,0 16-3-16,-9 3-2 16,-4 0-17-16,4 22-7 15,-8 32 0-15,-1 19 7 16,9 15-1-16,9 8 1 16,0-5 0-16,0 0-5 15,0-14-3-15,0-18-2 16,0-23-19-16,18-14-34 0,-9-22 49 15,17 0-3 1,-4 0 17-16,26-33 1 0,-13-3 6 16,14 0-7-16,-23 3 0 15,5 10 7-15,-13 9-11 16,-10 10 4-16,5 4 0 16,5 0-8-16,0 18-4 15,-1 19 11-15,5-1 1 16,-4 1-70-16,-9-4-44 15,21-8-82-15,6-7-46 16,3-6-157-16</inkml:trace>
  <inkml:trace contextRef="#ctx0" brushRef="#br0" timeOffset="3667">3509 314 822 0,'0'0'182'15,"0"0"-35"-15,0 0 5 16,0 0-50-16,0 0 1 0,0 0-19 16,-9-161-62-1,9 161 6-15,0 8-28 0,-9 50-8 16,-13 37 0-16,-4 37 8 16,-31 21 0-16,17 15 7 15,-8 4 7-15,13 8-12 16,-14-1-2-16,10-4 2 15,4-19-8-15,4-27 6 16,31-38 0-16,0-36-1 16,0-22-4-16,0-23 4 15,22-10 1-15,4 0 0 16,40-51 8-16,-9-25-4 16,1-15-4-16,-19-15 1 15,-13-6 10-15,-8-3-11 16,-18 9 0-16,0 12 0 0,0 12-7 15,0 17 7 1,-26 10 0-16,-31 14 0 0,-9 5-1 16,8 3-5-16,-7 11 6 15,25 0-7-15,5 14-5 16,26 5 7-16,9 3 5 16,0 0-3-16,0 0 6 15,0 0-13-15,0 0 7 16,35 0 3-16,22 0-8 15,9 0 10-15,9 0-2 16,4 0 0-16,13-15 14 16,5-3-13-16,-22 8-1 0,-9 2 1 15,-27 4 0-15,-3 4 0 16,-15 0-1-16,6 0 0 16,4 12 7-16,4 21-8 15,-13 3 1-15,4 11 0 16,14 1-13-16,-40 0 15 15,0 1-2-15,0-14 0 16,0-6 8-16,0-12-14 16,0-5 6-16,0-8 0 15,0-4-13-15,-31 0 10 16,-4 0 3-16,-5-16 0 16,23-16 5-16,17-8-9 15,0-4 4-15,0-7 0 0,35 4-10 16,22-5 11-1,9 9-1-15,-27 10 0 0,1 7 8 16,-14 12-8-16,-17 6 0 16,9 2 1-16,-5 0 1 15,-4 6 1-15,0 0-3 16,8 12 0-16,5 24 1 16,-4 13-7-16,-10 5 6 15,-8 4 0-15,9-7-8 16,0-11 12-16,13-7-4 15,-13-14 0-15,8-12 8 16,-8-3-11-16,22-4 3 16,-13 0 0-16,21-19 8 15,-21-20 2-15,-18-13-9 0,0-2 15 16,0-9-16-16,0-3 35 16,-9 2-27-16,-22-4-5 15,-4 14 11-15,-13 10-3 16,8 18-9-16,5 8-2 15,-5 18 2-15,1 0-15 16,12 12 12-16,1 34 1 16,13 15-11-16,13 6 14 15,0 3-3-15,22-8 0 16,44-7-14-16,8-18 6 16,1-19 8-16,-9-15 0 0,0-3-9 15,-9 0 17 1,0-28-8-16,-8-9 0 0,-10-7 8 15,-4 4-6-15,-13 3 0 16,-4 2-2-16,-9 11 22 16,-9 6-13-16,9 11-6 15,-9 7-3-15,0 0 4 16,0 0-15-16,0 30-1 16,8 12 12-16,-8 3-6 15,14-1 13-15,-14-7-7 16,8-1 0-16,-8-10-17 15,9-8 10-15,-9-7-3 16,9-11 10-16,0 0-10 16,0 0 14-16,4 0-4 0,13 0 0 15,14-22 14-15,-14-8-18 16,-8 9 4-16,12-5 0 16,-21-1 3-16,9 18 5 15,-9 1-8-15,-9 8 0 16,0 0 5-16,13 0-17 15,4 8 4-15,1 21 8 16,4 4-9-16,-5 0 8 16,-8-7 1-16,0-8 0 15,0-11 5-15,-9-4-14 16,22-3 9-16,-13 0 0 16,8 0-2-16,14-14 12 15,-5-15-10-15,-8 6 0 16,13 2 10-16,-22 10-10 0,8 0 0 15,-8 11 0-15,4 0-9 16,13 0 7-16,-8 0 1 16,13 0-40-16,4 29-142 15,13-3-30-15,9 3-96 16,1-7-410-16</inkml:trace>
  <inkml:trace contextRef="#ctx0" brushRef="#br0" timeOffset="4278">5896 438 680 0,'0'0'271'16,"0"0"-60"-16,0 0-42 16,0 0 3-16,0 0-38 15,0 0-94-15,0 0-10 16,-18-135-30-16,-12 194 0 15,-6 25-2-15,-3 10 11 16,-1 9-1-16,23 0-8 16,-1-5 9-16,18-14-8 15,-9-18-1-15,9-19 0 16,0-18-4-16,0-14 12 16,0-15-8-16,0 0 3 0,0 0 1 15,0-15 27 1,0-32 4-16,0-26-32 0,0-15 9 15,18-7 0-15,-1-14-12 16,-8-5 0-16,13 5 10 16,-22 6-17-16,9 8 7 15,-9 11 0-15,18 18-7 16,12 16 14-16,-3 27-7 16,12 16 0-16,10 7-8 15,-5 0-2-15,4 43-1 16,-17 18 0-16,-14 7 2 15,-17-3-13-15,0 5 15 16,-30-4-4-16,-14-6-4 16,-35 4 4-16,4-6 8 0,26-3 3 15,5-4-13-15,14-6 3 16,30-5 10-16,0-11 0 16,0 0-4-16,0-3-6 15,39-8 10-15,10-3 0 16,25-1-6-16,10-6 13 15,13 6-7-15,-14-6 0 16,5-5-77-16,-13-3-73 16,-9 0-70-16,-18 0-59 15,-22 0-257-15</inkml:trace>
  <inkml:trace contextRef="#ctx0" brushRef="#br0" timeOffset="4693">6643 225 696 0,'0'0'222'15,"0"0"-60"-15,0 0-6 16,0 0-38-16,0 0-45 16,0 0 18-16,0-175-36 15,-26 172-28-15,-5 3-10 16,-22 0-9-16,5 0-8 15,0 33 0-15,-1 11 7 16,23 3-18-16,26 1 11 0,0 3 0 16,17 1-7-1,58-1 17-15,22-1-10 0,-14 2 0 16,5-5 4-16,-30-7-10 16,-15 1 6-16,-3-3 0 15,-14-3-4-15,-4-6 12 16,-22 0-8-16,0-8 0 15,0 6 2-15,0-5-6 16,-30-7 5-16,-45 3-1 16,-9-9 9-16,-30 4 6 15,0-6-14-15,17 0-1 16,31 1-36-16,31-1-66 16,35-3-85-16,0-4-91 15,0 0-120-15</inkml:trace>
  <inkml:trace contextRef="#ctx0" brushRef="#br0" timeOffset="5198">7127 183 861 0,'0'0'203'0,"0"0"-50"16,0 0-7-16,0 0-74 15,0 0-18-15,0 0-54 16,162-63 0-16,-96 63-1 16,0 0 14-16,0 0-13 0,-9 0 0 15,-17 4 2-15,-14 0-1 16,-17-4 3-16,-9 0-4 16,0 0 36-16,0 0 8 15,0 0 28-15,-35-17-72 16,-13 4 7-16,8 6-20 15,14 7 13-15,8 0 0 16,-4 0-7-16,-4 0 18 16,8 25-11-16,-13 5 0 15,5 10 3-15,4 3-5 16,-4 13 2-16,17 2 0 16,-13 12 0-16,22 10 13 15,0 0-13-15,0 8 8 0,0-8-3 16,0-7 8-1,0-10-5-15,0-15-8 0,22-15 8 16,-22-12 3-16,9-10-2 16,-9-11-9-16,0 0 2 15,0 0-2-15,0 0 0 16,0 0 0-16,0 0-9 16,0 11-122-16,0 4-145 15,0 0-108-15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49:51.20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9 394 1041 0,'0'0'190'15,"0"0"-15"-15,0 0-21 16,0 0-61-16,0 0-12 15,0 0-27-15,0 0-37 16,-9-99 8-16,9 99-21 0,0 0-3 16,17 6 1-16,10 36 12 15,12 21-9-15,10 10-5 16,-1 14 3-16,-13 5 3 16,14 6-2-16,-1 4-4 15,18-7 0-15,-18-12 8 16,-4-30-9-16,-4-20 1 15,-23-26 0-15,-8-7 2 16,13 0 3-16,-4-47-5 16,21-31 39-16,-12-28-33 15,12-10 37-15,-4-20-34 16,14-10-5-16,-10 0 4 16,-4 11-8-16,-4 29 0 0,-22 35 0 15,9 39 12 1,-18 22-15-16,0 10 3 0,0 0-16 15,0 14 15-15,0 30-43 16,0 14 17-16,22 12-36 16,-5-1-73-16,23 0-78 15,4 1-169-15,-5-4-246 16</inkml:trace>
  <inkml:trace contextRef="#ctx0" brushRef="#br0" timeOffset="894">1543 639 877 0,'0'0'248'0,"0"0"-78"15,0 0-10-15,0 0-26 16,0 0-78-16,-189-191 0 16,149 174 1-16,14 13-43 15,17 4 7-15,-13 0-21 16,4 11-2-16,-8 37-6 15,-5 18 5-15,22 7 3 16,9-4 0-16,0-7-4 16,0-11 2-16,9-18-7 15,22-15-11-15,4-6 17 16,5-12-17-16,-5 0 18 16,4-16-4-16,-12-20 12 0,-5-8 2 15,-5 0-1-15,-17 0 15 16,0 1 10-16,0-2-25 15,0 17 5-15,0 6 8 16,0 13-19-16,0 9 23 16,0 0-24-16,0 0 1 15,0 0-6-15,0 31-7 16,18 9 12-16,22 3 0 16,-1 2 8-16,18-9-10 15,18-3 2-15,0-15 0 16,-1-11-7-16,6-7 7 15,-6 0 0-15,-17-7 0 16,-8-29 11-16,-23-1-7 0,1-10-1 16,-14-1-3-16,4 1 27 15,-17 10-25-15,0 8 9 16,0 14 9-16,0 12-18 16,0 3 15-16,0 0-17 15,0 0-9-15,0 0 8 16,18 33-14-16,22 18 15 15,17 7 0-15,0 0 8 16,9 1-11-16,-9-6 3 16,-9-4-2-16,-21-7-4 15,-10-9-1-15,-8-12 3 16,-9-7 4-16,0-10-18 0,0-4 17 16,0 0-12-16,-44 0 13 15,-4-8-5-15,8-28 7 16,14-4-2-16,26-16 0 15,0-2 0-15,0-4-7 16,57 4 5-16,9 7 1 16,0 11-6-16,0 13 5 15,-9 13 2-15,9 14 0 16,0 0-1-16,-9 0-2 16,0 22 3-16,-9 7-4 15,-21 7-2-15,4 5 6 16,-14-1 0-16,-8-7 0 15,0 0 3-15,-9-11-7 0,0-4 4 16,0 1-5-16,0-8-8 16,0-5-74-16,0 3-28 15,-27-6-61-15,10-3-84 16,-5 0-46-16,22 0-268 16</inkml:trace>
  <inkml:trace contextRef="#ctx0" brushRef="#br0" timeOffset="1214">2756 189 609 0,'0'0'193'16,"0"0"-23"-16,0 0-63 0,0 0-44 16,0 0-57-1,0 0 2-15,-75 59-8 0,75-12 10 16,44-6-8-16,27-9 22 15,-19-8 1-15,27-15 20 16,-13-9-1-16,-17 0 11 16,-5-3 22-16,-14-30 10 15,-3-8-13-15,-27-3-16 16,0 4-18-16,0 1-22 16,-66 9-13-16,-18 12-5 15,-4 11-4-15,14 7-39 16,8 0-69-16,26 25-67 0,31 30-33 15,9 11-9 1,0 10-331-16</inkml:trace>
  <inkml:trace contextRef="#ctx0" brushRef="#br0" timeOffset="2633">3930 661 990 0,'0'0'190'0,"0"0"-43"15,0 0 43-15,0 0-76 16,0 0-71-16,0 0-4 16,-304-113-28-16,278 113 4 0,-14 0-15 15,5 18 0 1,-4 26-3-16,8 11 3 0,5 3 0 15,17 8-1-15,9-8-3 16,0-2 1-16,0-16-17 16,48-19-18-16,-4-21 15 15,4 0 16-15,-8 0 7 16,-5-29 11-16,-4-3-10 16,-22-6 20-16,0 10 1 15,-1-5 5-15,-8 11 23 16,0 11-20-16,0 3-11 15,0 8-7-15,0 0-8 0,0 0-8 16,0 0 1 0,0 22 3-16,22 14-11 0,13 1 11 15,23-6 0-15,-1-14-4 16,17-6 8-16,-8-11-1 16,5 0-3-16,-5-26 0 15,-9-18 9-15,-13-11-6 16,-5-14 9-16,-30-11 20 15,0-11-18-15,-9-1 13 16,0 11-4-16,-18 20 4 16,-21 13 3-16,4 22-14 15,4 15 4-15,13 11-12 16,10 0-4-16,8 0-8 0,0 37 4 16,0 36 0-1,0 22-5-15,8 6 7 0,32 3-2 16,-5-2 0-1,13 0 7-15,-21-10-7 0,4-27 0 16,-14-24-3-16,-8-23 0 16,13-18-8-16,-22 0 11 15,0 0 7-15,17-11-3 16,10-33 2-16,4-11-6 16,17-3 0-16,0 10 0 15,5 8 0-15,-5 7 0 16,1 15 0-16,-1 18-18 0,0 0 11 15,-4 11-3 1,-4 37-12-16,0 14 19 0,-23 6-13 16,-17 3 7-16,0-10-5 15,0-13-15-15,-17-18 27 16,-23-12-14-16,-17-15 16 16,-9-3-3-16,-9 0 7 15,9-11-4-15,0-14 1 16,27 3 8-16,8 11-10 15,22 4 1-15,9 7-2 16,0 0 1-16,9 0-12 16,39 0 11-16,18 7-6 15,22 0 12-15,-4-7-8 16,12 0 4-16,6-14 0 0,3-34 4 16,1-14-1-1,-14-15-3-15,5 1 7 0,-31-9-2 16,-9-2 4-16,-9-1 0 15,-22 0-4-15,-26 5 17 16,0 13-19-16,-26 11 8 16,-22 19 1-16,-18 18-7 15,17 14 1-15,10 8-6 16,12 0-3-16,10 55-4 16,-5 23 11-16,4 24-4 15,18 0 0-15,0 7 3 16,0 5-5-16,40-1 2 15,17-13-1-15,0-21-4 0,9-28-5 16,-9-25 10-16,9-15 2 16,9-11 4-16,-9 0 0 15,9-18-5-15,-1-22 0 16,-3-8 12-16,-19-7-10 16,-3 4 1-16,-19-7 10 15,-12 6-13-15,-18 4 12 16,0 10-12-16,-9 3-1 15,-30 17 0-15,12 8-8 16,5 5 4-16,14 5 2 16,-1 0-14-16,-9 15 14 15,1 22 0-15,-5 14 2 16,-5 0-4-16,18 1 4 16,-4-1 0-16,13-8 0 0,0 2-7 15,0-16 4-15,0 0 3 16,31-7 0-16,-5-4-5 15,14-3 8-15,8-8-3 16,-12-3 0-16,21-4-9 16,-9 0-1-16,0 0-45 15,-8 0-43-15,-14-15-74 16,-17-6-250-16</inkml:trace>
  <inkml:trace contextRef="#ctx0" brushRef="#br0" timeOffset="3262">6642 990 862 0,'0'0'256'16,"0"0"-165"-16,0 0 76 0,0 0-31 16,0 0-42-16,0 0-41 15,-97 0-2-15,137-7-19 16,43-12-31-16,40 5 0 15,23 7 5-15,3 7-6 16,14 0 11-16,-14 0-7 16,-4-12-3-16,-22-6 9 15,-30 0-7-15,-45 3 1 16,-22 0 11-16,-26 4-8 16,0-6 24-16,0-10-3 15,0-6-19-15,-57-3-6 16,-18 4-3-16,1 2 0 15,-1 12-2-15,27 7 13 0,17 4-9 16,31 3-2-16,0 4 1 16,0-4-8-16,0 4 5 15,22 0 0-15,26 0-5 16,18 18 7-16,18 12 6 16,-1 6-6-16,23 1 0 15,-1 5 1-15,-13-3 2 16,-21-3-3-16,-18-3 0 15,-23-4 5-15,-30-7-12 16,0 4 7-16,-8-1-15 16,-89 3 13-16,-26 7-29 15,-18-6-88-15,9-4-163 0,35 0-468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50:16.71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0 692 829 0,'0'0'172'0,"0"0"-34"0,0 0 19 16,0 0-63-16,0 0 39 15,0 0-39-15,31-73-52 16,-31 73 15-16,0 0-42 16,0 0-11-16,0 0-4 15,8 26-21-15,1 18 21 16,0 14-1-16,0 0 4 16,0 0-5-16,13-2 2 15,-14-9 0-15,10-10 0 16,-18-19 9-16,22-10-10 15,-22-8 1-15,9 0 0 16,-9 0 17-16,9-8-13 16,8-32 9-16,1-11-9 15,21-4 8-15,-21 11-12 16,4 14 0-16,-22 16 1 0,0 7-5 16,9 5 4-16,-9 2 0 15,0 0-2-15,8 0-9 16,1 0 6-16,13 12-25 15,5 22 30-15,12-1-8 16,5 0 0-16,-4-4 8 16,-1-7-7-16,-12-7-14 15,3-15 13-15,-21 0-1 16,9 0 9-16,8-8 2 16,5-25-1-16,17-13-1 15,-21 1 2-15,3 8 8 16,-21 7-7-16,9 9-3 0,-9 10 0 15,-9 7 0-15,0 4 0 16,8 0-4-16,23 0 1 16,9 18-19-16,4 21 16 15,13 0 4-15,9-3-1 16,0-3-7-16,4-8 7 16,-4-11 3-16,-22-6-4 15,13-8 6-15,0 0-3 16,-8-18 1-16,-1-14 0 15,-13-6 6-15,-13-6 5 16,-13 0-9-16,-9 6 41 16,0-3-33-16,-9 4 31 15,-39 4-26-15,-1 12-9 0,1 2 7 16,22 11-9 0,8 8-4-16,-4 0 0 0,4 0-21 15,-21 41 11-15,13 9 10 16,17 6-3-16,9-1-8 15,0 0-15-15,26-15-1 16,22-11-3-16,1-11 6 16,-14-11 20-16,5-7 3 15,-1 0 1-15,-4 0 3 16,-4-25 2-16,-5-8-5 16,-17-10 10-16,4-2-8 15,-13 5 30-15,0-1 1 0,0 13-11 16,-13 5 9-1,-4 9-21-15,8 10 3 0,0 4-3 16,9 0-9-16,0 0-2 16,0 0-18-16,0 33 4 15,18 15 1-15,30 3 14 16,0 0 0-16,18-7 0 16,9-8-5-16,0-6-1 15,-1-15 1-15,-16-13 5 16,8-2-6-16,4 0 9 15,-26-32-3-15,13-11 6 16,-17-6 5-16,-23-1-4 16,-8 6-7-16,-9 8 3 15,0 6 20-15,0 12-16 16,0 5 6-16,0 11-9 0,0 2 4 16,0 0-16-16,0 0 0 15,0 11-17-15,31 29 20 16,17 8 0-16,9-1 5 15,-13 0 0-15,22 2-33 16,-9-9 0-16,9-7-24 16,-17-12-27-16,-1-14-18 15,-9-7-56-15,-21 0-11 16,-9-10-49-16,-9-29-266 16</inkml:trace>
  <inkml:trace contextRef="#ctx0" brushRef="#br0" timeOffset="183">2673 568 603 0,'0'0'175'16,"0"0"-22"-16,0 0-57 15,0 0-45-15,0 0-36 16,0 0-3-16,-132 124 30 16,83-59-26-16,1 5-13 15,4 5 1-15,13-3-4 16,23-7-19-16,8-6-196 15,0-27-447-15</inkml:trace>
  <inkml:trace contextRef="#ctx0" brushRef="#br0" timeOffset="629">3490 232 884 0,'0'0'178'0,"0"0"-33"16,0 0 15-16,0 0-1 15,-79-202-64-15,44 188-68 16,-5 3 16-16,14 7-38 16,-14 4-1-16,10 0-8 15,-14 11-6-15,-5 40 8 16,-8 19-6-16,9 10 11 0,30 8-3 15,18 4 0-15,0-13 0 16,0 3-7-16,49-10 3 16,17-6-2-16,0-4 1 15,-1-6-2-15,1-6 5 16,-17-6 2-16,-14-11 0 16,-4-4-7-16,-23-7 6 15,-8-3-3-15,0-1 4 16,0 4-16-16,-48 3 16 15,-27-3 9-15,-8 0-8 16,-23-3 8-16,10-9-7 16,21-10-2-16,18 0 0 15,30 0-13-15,27 0-88 16,0-29-84-16,44-15-162 0,53 1-424 16</inkml:trace>
  <inkml:trace contextRef="#ctx0" brushRef="#br0" timeOffset="1505">3556 798 800 0,'0'0'237'0,"0"0"-91"16,0 0 40-16,0 0-42 16,0 0-54-16,0 0-21 15,-31-114-12-15,31 111-27 16,0 3 3-16,0 0-33 0,0 0-8 15,0 11 7-15,0 22-36 16,0 14 37-16,0 5 1 16,0 2 7-16,0-7-9 15,18 2 1-15,13-9-5 16,-5-15 2-16,5-7-18 16,-13-10 12-16,-1-8 8 15,5 0 2-15,-4 0 2 16,-1-18 3-16,5-19-4 15,-13 1 20-15,9-5-9 16,-10 5 6-16,-8 2 5 16,9 9-20-16,-9 7 26 0,0 8-26 15,0 5 1-15,0 5 0 16,0 0-5-16,0 0-9 16,0 15-7-16,13 25 6 15,5 4 8-15,0 0 2 16,4-8 0-16,-5-10-6 15,9-7-3-15,-12-9 6 16,-6-6 3-16,1-4 0 16,-9 0-1-16,18 0 1 15,-1-11 0-15,14-18 11 16,-4 0-4-16,-5-1-4 16,-5-3 3-16,1 8-2 15,-10 2 2-15,6 10-5 0,-14 13-1 16,0 0 4-1,0 0 1-15,0 0-10 0,0 0 1 16,8 7-27-16,10 22 26 16,-9 8 3-16,13 0-1 15,-13-13 0-15,-1-1-16 16,10-9 18-16,-9-6-11 16,-9-8 6-16,0 0 0 15,13 0 9-15,-13 0-3 16,0 0 14-16,26 0-10 15,-17-4 4-15,22-18-8 16,-5-4 8-16,-17 5-1 0,22-5-7 16,-22 7 0-1,-1 10 0-15,1 4 11 0,0 5-11 16,0 0 0-16,4 0-17 16,13 0 14-16,5 22-10 15,-13 0-3-15,-1 3 14 16,-8-3-19-16,22-3 21 15,-22-5-6-15,8-6 5 16,5-8-4-16,-13 0 5 16,17 0 0-16,5 0 8 15,4-8-3-15,-13-3-10 16,-13 8-28-16,-9 3-214 16,0 0-224-16</inkml:trace>
  <inkml:trace contextRef="#ctx0" brushRef="#br0" timeOffset="2389">4682 1062 156 0,'0'0'157'16,"0"0"-33"-16,0 0 64 15,0 0-77-15,0 0-28 16,0 0-5-16,0 0 20 15,0-92-26-15,0 82-23 16,0-2 15-16,0 5-27 0,-9 7 29 16,9 0-16-1,0 0-29-15,0 0-14 0,0 0-6 16,0 0-1-16,0 0 0 16,0 0 0-16,0 0-4 15,0 0 4-15,0 0-3 16,0 0 1-16,0-4 4 15,9-3 2-15,21-4 14 16,-12 0-16-16,-1 5 9 16,5-6-2-16,-4-3 1 15,0-3 18-15,12-8-17 16,-3 0 14-16,4 1-1 16,-14 7-21-16,-8 10 31 0,-9 8 3 15,0 0-10 1,0 0-13-16,0 0-14 0,0 0-6 15,9 0-2-15,-9 0-24 16,9 18 32-16,12 5 0 16,-12 2 3-16,0-3-4 15,9 5 1-15,4-3 0 16,13-9-63-16,13-4-150 16,-21-11-229-16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50:23.6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158 592 736 0,'0'0'197'0,"0"0"5"16,0 0-58-16,0 0 9 15,0 0-23-15,0 0-48 16,-40-117-9-16,40 117-29 16,0 0-27-16,0 0-9 15,0 0-8-15,0 37-1 16,0 21-13-16,0 12 14 16,9 6 9-16,13-6-9 15,-4-4 0-15,-9-8-4 0,-9-10 12 16,8-8-8-1,-8-19 0-15,0-9 3 0,0-12-2 16,0 0 5-16,0 0-3 16,0 0 15-16,0 0-11 15,0-37 45-15,-8-14-44 16,-32-15-3-16,14-14 1 16,-1-16-6-16,5-6 0 15,5-11 0-15,-1 2 9 16,5 6-9-16,13 18 0 15,0 25 0-15,0 14-10 16,0 15 6-16,48 8 0 16,9 10 2-16,9 15-16 15,14 0 14-15,-28 10-6 0,5 35-9 16,-8 13 15-16,-10 12-13 16,-21-1 13-16,0 12-5 15,-18 2 0-15,0 13 8 16,-44-5-13-16,-22-4-9 15,-13-10 7-15,13-18-13 16,30-15 21-16,6-26 5 16,30-11 0-16,0 1 1 15,0-8 2-15,0 0 0 16,0 7-10-16,17 4 7 16,32 11 3-16,-1-4 5 15,18 4 4-15,9 4-8 16,-9 4-1-16,13-6 0 0,-5 5-5 15,10 1 10-15,-5-12-5 16,-4 0 0-16,-9-3 6 16,-18-3-17-16,-13-2 9 15,-13-10-94-15,-13 0-53 16,-9 0-61-16,9 0-17 16,17-32-362-16</inkml:trace>
  <inkml:trace contextRef="#ctx0" brushRef="#br0" timeOffset="647">1239 797 469 0,'0'0'364'0,"0"0"-276"16,0 0-35-16,0 0 17 15,0 0-41-15,0 0-18 16,-39-11 10-16,56 11-19 15,23 0 6-15,17 0 21 16,0-5-10-16,-13-2 25 16,-13 4-15-16,-13-1-12 15,-18 4 24-15,0-3 23 16,0-4-6-16,0-1 25 16,0-3-48-16,0-2 2 15,-36 1-23-15,-3 5-13 16,-1 7-2-16,-4 0-2 15,-4 0 2-15,8 7-3 0,14 29-5 16,-5 12 6-16,23 4 3 16,8 6 0-16,0 0-9 15,17-4 2-15,53-6 7 16,14-11-5-16,21-19 5 16,10-9 0-16,8-9 0 15,-13 0 0-15,-5-31 8 16,-17-9-3-16,-22-4-5 15,-9-11 15-15,-22 4-12 16,-17-10 34-16,4-7-1 0,-22-4 2 16,0-9 21-1,0-3-49-15,-31 11 6 0,5 23 11 16,-5 17-24-16,22 18 25 16,0 11-11-16,9 4-16 15,0 0-2-15,0 0-12 16,0 47 1-16,0 26 10 15,0 23 2-15,0-1-2 16,0-1 2-16,9-9 0 16,31-8-7-16,-14-12-29 15,5-17-10-15,-5-8-21 16,-4-14-71-16,-13-16-3 16,9-4-49-16,-18-6-42 15,0-6 3-15,0-30-495 16</inkml:trace>
  <inkml:trace contextRef="#ctx0" brushRef="#br0" timeOffset="2040">1978 870 534 0,'0'0'180'0,"0"0"-50"15,0 0-18-15,0 0 6 16,0 0-22-16,0 0-50 16,-171-58-32-16,179 58-13 15,49 0 13-15,40 0-11 16,4-5 26-16,22-2-11 15,0 4 28-15,-26-13-25 16,-22 9-10-16,-18 0 19 16,-39 4-14-16,-18 3 36 0,0-6 5 15,0 6 1 1,0 0 12-16,0-5-17 0,0 5-14 16,0 0 5-16,0 0-40 15,0 0-3-15,0 0-1 16,0 0-14-16,0 18 13 15,0 11-10-15,0 11 11 16,0 0-5-16,8-2 5 16,23-6 0-16,9-3 0 15,-5-10-5-15,-4-1 2 16,-5-15 0-16,14-3 3 16,-23 0-8-16,14 0 13 15,4-3-5-15,-4-27 4 16,-14-2 6-16,1-9-7 15,-18-2 2-15,0 3-2 0,0 7 22 16,0 3-17-16,0 16 7 16,-9 3 3-16,9 11-17 15,-9 0 8-15,9 0-9 16,0 0-13-16,0 0 13 16,0 29-22-16,0 19 22 15,27 3 0-15,12-3 7 16,1-5-13-16,4-6 6 15,-4-12-19-15,-10 1 19 16,5-19-17-16,-4 0 17 0,4-7-2 16,5 0 9-16,-5 0-7 15,13-29 0 1,1-7 0-16,-10-4 2 0,-12-5 4 16,-18 2-6-16,-1-5 1 15,-8 7 6-15,0 2 5 16,-8 6-7-16,-28 7 0 15,6 9-2-15,12 9-1 16,9 0-2-16,0 8 0 16,9 0-8-16,0 0 3 15,-13 11-3-15,13 26 8 16,0 3-7-16,0-4-8 16,0 2 0-16,22-1-1 15,5-14-8-15,-5 0 21 16,4-11-20-16,0-6 12 0,5-1 6 15,-5-5 1-15,23 0 4 16,-10 0 3-16,-3-8 3 16,-6-7 0-16,-21 5-6 15,0 5 0-15,-9 5 6 16,0 0-2-16,0 0 1 16,0 0-3-16,0 0 2 15,0 0-8-15,0 0-7 16,0 23-11-16,0 10 21 15,0 10-6-15,0-3 7 16,0-3 0-16,9-4 5 16,13-15-9-16,-13-3 4 0,8-6 0 15,1-9-3-15,12 0 11 16,10 0-5-16,4-9 8 16,13-24-9-16,-9-14 9 15,10 3-11-15,-19-4 0 16,-4 8 18-16,-13 2-16 15,-4 10 14-15,-9 10-6 16,-9 8 0-16,0 10 10 16,0 0-20-16,0 0 0 15,8 0-6-15,-8 0-7 16,18 0 7-16,-5 21-13 16,-4 12 15-16,9 15 1 15,-18-1-4-15,0 4 7 16,8-7-5-16,-8-8 5 15,22-7 0-15,-13-10-2 0,9-8 2 16,-9-11-3-16,-1 0 3 16,1 0 0-16,22 0 15 15,8-33-12-15,5 0 10 16,5-7-8-16,-10-5-4 16,-3 9 13-16,3 0-9 15,1 7-5-15,-23 11 5 16,-8 5-1-16,0 11-5 15,13 2 1-15,-5 0-1 16,10 0-9-16,4 10 3 16,-5 20 4-16,-4 3 2 15,4 0-6-15,-17-8 5 16,22 5 2-16,-14-5 0 0,10-7-6 16,4-3 6-16,17-8-19 15,18-7-17-15,9 0-118 16,8-7-167-16,-13-33-222 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50:26.25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1254 836 0,'0'0'128'0,"0"0"-27"15,0 0 28-15,0 0-12 16,0 0-58-16,0 0-44 16,0 0-10-16,26-41-5 0,71 41 4 15,-5 0-3-15,5 0 18 16,-5-7-17-16,-13 1 12 16,-21-3 3-16,-32 6-9 15,-17-4 18-15,-9 7 0 16,0-8 2-16,0-2 47 15,0-5-16-15,0-8-28 16,-9 2-25-16,-17 2 4 16,-5-2-13-16,-4 9 3 15,4 1 0-15,5 11-10 16,4-7 9-16,13 7 1 16,9 0-3-16,0 0 1 15,0 0-2-15,0 0 1 0,17 11-1 16,32 20-1-16,17 1 6 15,0-8-1-15,13 7 0 16,4-6 12-16,-8-3-14 16,-18 4 2-16,-9-4 0 15,-21-8-3-15,-5 1 3 16,-22-5 0-16,0 9-1 16,-40 10 2-16,-52 8-7 15,-44-1-105-15,4 1-319 16</inkml:trace>
  <inkml:trace contextRef="#ctx0" brushRef="#br1" timeOffset="128387">1420 903 651 0,'0'0'404'0,"0"0"-195"16,0 0-10-16,0 0-57 15,0 0-41-15,0 0-39 16,9-77-20-16,-9 77-28 15,0 0-5-15,0 0-9 16,8 22-15-16,6 25 10 16,12 27 4-16,-9 2 2 15,5 9 0-15,-13 6-1 0,9-15 0 16,-1-6-1 0,5-26 6-16,-13-15-5 0,0-18 0 15,-9-11 0-15,0 0 5 16,0 0-1-16,0-8 19 15,0-35 51-15,0-23-41 16,0-25-17-16,0-12-1 16,0-18-13-16,0-5 6 15,0-3-5-15,0 19-3 16,0 35 3-16,0 26-1 16,0 34 0-16,0 15-2 15,0 0-9-15,0 15-3 16,31 36-17-16,35 19 25 15,-9 5-6-15,-4 14-14 0,4-9 12 16,-9-3 8-16,0-18-4 16,-21-23 4-16,-5-18-10 15,-5-14 5-15,-8-4 9 16,-9 0 0-16,9-11 8 16,22-33 5-16,-14-18-6 15,1-7 13-15,4-4-10 16,-5 15-3-16,-8 17 3 15,-9 23-10-15,0 14 11 16,0 4-11-16,0 0-6 16,9 25-8-16,22 31-5 15,-5 20 19-15,5 1 0 16,-5 4-2-16,14-12-4 0,-1-4-15 16,-12-2-1-16,-1-12-26 15,-13 4-100-15,-4-15-64 16,0-7-142-16,0-10-413 15</inkml:trace>
  <inkml:trace contextRef="#ctx0" brushRef="#br1" timeOffset="129084">2945 1071 975 0,'0'0'240'0,"0"0"-9"15,0 0-51-15,0 0-81 16,-123-198-28-16,97 180-38 16,-5 8-8-16,13 10-11 15,1 0-11-15,-5 0-3 16,-5 32-12-16,-12 27 10 16,4 14 1-16,4 0-2 15,31 8-20-15,0-8-8 16,9-8 6-16,48-21 4 15,0-11 2-15,0-18 7 16,0-15 5-16,-8 0 3 16,-1 0 4-16,-22-33 10 15,1-8-6-15,-5-9 34 16,-5-9-1-16,-8-3-7 0,-9-4-5 16,0 3-8-16,0 16 8 15,0 18-3-15,0 14-11 16,0 13 19-16,0 2-21 15,0 0-4-15,0 0-5 16,0 2-14-16,0 42-4 16,0 18 16-16,40 13 2 15,17-11 4-15,9-9-4 16,-9-11-4-16,9-15 3 16,-18-11-2-16,-4-10-3 15,-4-8 6-15,8 0 1 0,-8-40 7 16,-5-8-2-1,4-10 2-15,-21-8 11 0,0-8-4 16,-18 5-1-16,0 11-2 16,0 25-3-16,0 15 9 15,0 18-11-15,0 0-7 16,0 0 0-16,13 0-14 16,22 30-2-16,22 16 12 15,9 16 4-15,9-6 5 16,4 2-5-16,4-10-1 15,-17-5 0-15,0-10-17 16,-17-11-2-16,-10-4-13 16,-12-10-28-16,-27-1-4 15,8-7-58-15,-8 0-95 16,0 0-55-16,0-15-237 0</inkml:trace>
  <inkml:trace contextRef="#ctx0" brushRef="#br1" timeOffset="129282">4158 800 753 0,'0'0'237'16,"0"0"-38"-16,0 0-26 15,0 0-17-15,0 0-108 16,0 0-48-16,-66-6-20 16,66 75 20-16,0 7 4 15,-39 12 5-15,4 7-6 16,-22-4-2-16,8-3-1 0,1-11-68 15,22-12-177 1,4-10-324-16</inkml:trace>
  <inkml:trace contextRef="#ctx0" brushRef="#br1" timeOffset="129595">4888 0 1191 0,'0'0'259'0,"0"0"-78"16,0 0-48 0,0 0-77-16,0 0-30 0,0 0-26 15,-141 91 5-15,102 27 0 16,21 28 1-16,1 10 6 15,4 9 2-15,13-1-7 16,0-3 1-16,0-11-8 16,13-7 0-16,22-23-1 15,13-20-2-15,1-24-35 16,8-29-96-16,9-20-193 16,17-21-198-16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52:38.55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497 18 779 0,'0'0'278'16,"0"0"-108"-16,0 0 15 16,0 0-36-16,0 0-61 15,0 0-38-15,8-18-13 16,-8 18-29-16,-8 10-8 16,-50 31-12-16,-30 13 12 15,-4 8 5-15,-5-7-3 16,31-7-2-16,9-8 0 0,31-14-16 15,17-7-114-15,9-6-88 16,0-8-71-16,27-5-123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52:38.99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66 123 922 0,'0'0'211'15,"0"0"-65"-15,0 0-33 16,0 0-27-16,0 0-33 15,0 0-29-15,92-123-9 16,-52 123-4-16,-14 0-10 16,14 18 1-16,-23 27 2 15,5 5-3-15,-22 9 8 16,0 6-4-16,0 9 1 16,-30-3 2-16,-27-4-7 15,-18-1 1-15,9-14 2 16,18-12-3-16,30-19 0 15,9-9-1-15,9-9 0 0,0-3-2 16,0 0 2-16,35 0 0 16,22 0 14-16,31 0-6 15,5 0 0-15,21 0-6 16,27-3-2-16,13-19 0 16,-14 4-58-16,-26 3-149 15,-30 0-206-15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13.1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0 212 561 0,'0'0'126'16,"0"0"-32"-16,0 0-18 0,0 0 28 16,0 0-30-1,0 0-65-15,89-17 8 0,-6 17-14 16,6 0 1-16,14 0 18 16,8 0-16-16,-15 0-3 15,0 0-3-15,-13-3 6 16,-25-5-10-16,-6-1 4 15,-21 0 0-15,-11 4 21 16,-9-3-7-16,-11-2 72 16,0 2-1-16,0-6-54 15,-11 2-1-15,-30-2-30 16,3-3 0-16,-13 3 1 0,-1 0 9 16,-3-1-10-1,3 1 0-15,8 2 5 0,23 7-5 16,7 2 5-16,14 0-1 15,0 3 6-15,0 0-8 16,35 0-3-16,20 0 1 16,3 20 0-16,14 0-1 15,-10 2 1-15,-3 2 0 16,-1-1-5-16,-13-1 13 16,0-2-8-16,-15 0 0 15,-16-5 7-15,-14 5-11 16,0 2 4-16,-58 7-6 15,-63 5-167-15,-33 1-430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52:37.07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532 240 889 0,'0'0'260'16,"0"0"-48"-16,0 0-26 15,0 0-36-15,-66-200-62 16,26 178-30-16,14 7-19 16,-5 12-21-16,5 3 0 15,-14 11-18-15,-17 51-2 16,-18 26-2-16,0 21 4 16,18 12 0-16,18 3-1 0,39-3 0 15,0-12 1 1,31-14 0-16,34-14-1 0,1-23-1 15,9-21-2-15,-9-19-7 16,0-15 5-16,4-3 2 16,5 0 4-16,9-32 4 15,4-19-2-15,-5 0 5 16,-17-4-6-16,-9 15 5 16,-31 17-5-16,-12 14 0 15,-14 4-1-15,0 5 1 16,0 0-1-16,0 0 0 15,17 0-13-15,-8 0-2 16,0 0-3-16,13 7 7 16,-13 0-6-16,-9-3 7 15,0-4 8-15,0 0-1 0,0 0 6 16,0 0 1 0,0 0 9-16,0-11 12 0,0-10-5 15,-9-5-13-15,-22 7 0 16,5 8 4-16,-14 1-9 15,14 10-2-15,-5 0-2 16,-9 0-8-16,14 36 7 16,8 15-1-16,10 19-2 15,8 3-1-15,0-11-13 16,8-3-4-16,36-23 1 16,5-11-3-16,-1-14 0 15,9-11 12-15,-17 0 14 16,-5 0 3-16,-4-21 1 15,-5-17 0-15,-8-5 19 0,-5-5 5 16,-4-3 1-16,-9 11-12 16,0 7-9-16,0 15 7 15,-22 14-7-15,4 4-8 16,1 0-4-16,-14 0-1 16,22 30-3-16,9 10 3 15,0 0-13-15,0 1-11 16,9-9-7-16,39-6 4 15,9-19 20-15,0-7 0 16,18 0 12-16,-9-7 4 16,-9-26-4-16,-8-15 11 15,-1-3 11-15,-13-4 5 16,-13 0 5-16,-13 1-17 0,-9 10 12 16,0 11-11-1,0 15-7-15,-18 8 2 0,5 10-11 16,13 0 0-16,0 0 0 15,0 0-15-15,0 24-8 16,0 20 10-16,13 7-22 16,22 4-2-16,5-4 6 15,-5 4 17-15,5-3-4 16,-1-9 9-16,-12-2 8 16,-10-13-4-16,-4 2 5 15,-13-16-2-15,0-3 1 16,0 4-7-16,0-15 4 0,-39 7 4 15,-36-3 4 1,0-4 0-16,-4 0-4 0,5 0-10 16,8 0-113-16,17 0-127 15,23-18-115-15</inkml:trace>
  <inkml:trace contextRef="#ctx0" brushRef="#br0" timeOffset="429">2712 343 991 0,'0'0'246'0,"0"0"-9"16,0 0-62-16,0 0-51 15,0 0-74-15,0 0-31 0,-57-64-16 16,57 85-3-1,0 37-18-15,0 18 18 0,0 12 7 16,0 4-6-16,9-8 0 16,8 0 1-16,5-8 3 15,-4-11-6-15,-9-5 1 16,-1-13-2-16,-8-7-4 16,0-7-99-16,0-3-89 15,0-12-131-15,0-14-232 16</inkml:trace>
  <inkml:trace contextRef="#ctx0" brushRef="#br0" timeOffset="1051">1934 961 764 0,'0'0'169'15,"0"0"-22"-15,0 0-19 16,0 0-19-16,0 0-57 16,0 0-16-16,-9-40-17 15,36 19 1-15,12 2-14 16,18-4 24-16,-17 5 15 15,-23 8-7-15,1-5 7 16,-9 9 9-16,-9-6-27 16,0 0 18-16,0 9-11 15,0-3-16-15,0 6 9 0,-9 0-26 16,-26 0-1 0,-5 0-3-16,-8 0-5 0,-9 21 6 15,22 19-2-15,-5 11 0 16,14 0 3-16,26 4-26 15,0 0 17-15,8-4 9 16,50-11-12-16,8-18 13 16,8-2-6-16,1-14 1 15,22-6 3-15,-23 0-4 16,10 0-7-16,-14 0-35 16,-17-15-75-16,-13-11-98 15,-23 2-91-15,-4 1-557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52:43.80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586 854 809 0,'0'0'241'0,"0"0"-88"0,0 0 13 15,0 0-37-15,0 0-17 16,0 0-38-16,-31-212-29 15,-4 179 3-15,-4 8-14 16,-1 7-23-16,-13 7 4 16,-4 7-15-16,-9 4-2 15,-4 0 1-15,17 37-7 16,-4 14 4-16,9 22-4 16,26 3-34-16,22-3 3 15,0-7 26-15,22-14-23 16,44-23 10-16,-9-18 16 15,9-11 7-15,-9 0 3 0,0-11 4 16,-9-18 10-16,-12-8 20 16,-6-6 5-16,-3-5 1 15,-18-7-14-15,13 4 2 16,-14 11-15-16,-8 10-8 16,0 17 12-16,0 13-10 15,0 0-1-15,0 0-6 16,0 0-13-16,9 20-1 15,0 28 3-15,22 10 11 16,-5 5 5-16,14-20-5 16,-5-6-5-16,4-11 5 15,-21-11-7-15,21-8 4 0,-12-7 2 16,4 0 1-16,-5 0 2 16,5-4 4-16,4-29-4 15,-4-3 5-15,-5-9-6 16,-4 2 6-16,-4 6-1 15,-10 11 2-15,-8 16 0 16,0 2-3-16,0 8 0 16,0 0-5-16,9 0-13 15,-9 8 4-15,18 24-8 16,4 3 17-16,4 4-1 16,5-6 1-16,-5-11-8 15,5-4 5-15,-5-15-3 16,5-3 4-16,4 0 2 0,-4 0 0 15,4-24 6-15,5-11-4 16,-1-8 1-16,-12-5 3 16,-1 1-4-16,5 3 2 15,-22 20 2-15,0 8-5 16,-9 16 11-16,0 0-12 16,0 0-1-16,0 0-6 15,22 16-9-15,-14 19 10 16,19 13 1-16,-10-12 7 15,14 1-2-15,9-4 0 16,-14-16-4-16,14-1 3 16,-5-9-3-16,4-4 2 0,-12-3 2 15,12 0 1 1,1-3 5-16,-5-27-4 0,5 2-1 16,-1-9 6-16,-13-4-4 15,14 1 2-15,-5 0 0 16,-4 7-4-16,-5 12 1 15,-8 6-2-15,4 11-3 16,-4 4 2-16,21 0-8 16,-4 0 4-16,5 15 2 15,-14 3-8-15,5-3 8 16,-13-1-2-16,4-3-3 16,-5-4 7-16,-8 1-5 15,0-4 6-15,-9-4 0 16,0 0 1-16,0 0-2 15,8 0 2-15,-8 0-1 0,0 0 6 16,9 0-3-16,-9-15 4 16,13-14-1-16,-13 0-3 15,0 7 11-15,0-8-1 16,-13 16-6-16,-4 3 0 16,-10 11-7-16,-3 0-1 15,-19 0-3-15,5 22-6 16,-4 25 9-16,8 12-2 15,5 3 1-15,13 0-1 16,13-7-12-16,9-7-10 16,0-11-11-16,0-16 11 15,9-14 19-15,22-7 1 0,-13 0 5 16,21-5 10-16,5-30-2 16,4-16 5-1,-8-15 21-15,-14-7-3 0,5-15-1 16,-5-14-13-16,-17-12 1 15,-9-1-2-15,0-3-8 16,0 23 4-16,-9 32-3 16,-17 30-4-16,17 27 7 15,1 6-9-15,-14 3-3 16,22 55-13-16,0 26-1 16,0 27 13-16,0 4 1 15,30-4 0-15,14-12 1 16,27-8-1-16,3-18-14 0,1-11-23 15,0-18-32 1,-18-11-53-16,-9-11-117 0,1-22-127 16,-1 0-564-16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2:52:44.36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0 622 924 0,'0'0'180'0,"0"0"-48"16,0 0 21-16,0 0-43 16,0 0-54-16,0 0-34 15,18-26-15-15,47 15-6 16,15 0 4-16,3 4 8 15,14-1 6-15,-40 5 10 16,-13 3-14-16,-22 0-1 16,-13 0-8-16,0 0 2 15,-9 0-7-15,0 0 0 16,0 0 0-16,0 11-1 16,-40 18 1-16,-4 4 14 15,-13 7-9-15,0-4-4 0,8-3-2 16,19-6 3-1,12-13-3-15,9-3 0 0,9-8 0 16,0-3 0-16,0 0 0 16,0 0-1-16,0 4-2 15,18 0 2-15,13-1 1 16,17 4 5-16,-4 1-3 16,4 7-1-16,1-8-1 15,-1 11-1-15,-4 0 1 16,-5 2-2-16,1 0 1 15,-14 3-1-15,-17 2 1 16,-9-2-2-16,0-6-1 16,0 6-2-16,-17-4 5 15,-49-2 1-15,-18-1 0 0,5-10 0 16,-13-3-38-16,26 1-80 16,0-4-93-16,35 0-143 15,22-7-472-15</inkml:trace>
  <inkml:trace contextRef="#ctx0" brushRef="#br0" timeOffset="277">549 0 678 0,'0'0'376'16,"0"0"-163"-16,0 0-10 0,0 0-43 15,0 0-74-15,0 0-66 16,-48-16-17-16,145 104 9 16,26 26 32-16,18 13-2 15,4 4-2-15,-22-2-5 16,-31-1-16-16,-44-4-4 16,-30 0-1-16,-18-3-7 15,-57-4-4-15,-84 3-3 16,-65-3-40-16,-54-7-106 15,5-15-466-15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16:29.8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3">
        <inkml:traceFormat>
          <inkml:channel name="X" type="integer" max="44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1" timeString="2022-05-27T13:14:25.102"/>
    </inkml:context>
    <inkml:brush xml:id="br1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17287 453 915 0,'0'0'191'0,"0"0"-34"16,0 0-50-16,0 0-18 0,0 0-44 15,0 0-17-15,84-84 6 16,-45 73-26-16,18 0 18 16,-17 1-12-16,4-5-1 15,-4 3 19-15,-1-1-25 16,-4 1 3-16,-13 4 12 15,-13 5-20-15,-9 3 19 16,0 0-3-16,0 0-15 16,0 0 19-16,0 0-22 15,0 3 0-15,0 30-1 16,-9 26 9-16,-13 8-7 0,-4 6-1 16,17 2 5-16,-13-1-8 15,13-4 3 1,9-12 0-16,0-7-2 0,0-11 12 15,0-10-10-15,0-12 0 16,0-10 0-16,-8-1-5 16,8-7 7-16,-9 0-2 15,-9 0 3-15,-13 0 8 16,5 0-5-16,-22 0-6 16,-1 0 0-16,10 0-4 15,12-7 4-15,-3-1 0 16,12 4 0-16,9 4 6 15,9-3-6-15,0 3 0 16,0 0-11-16,40-8 10 0,61-4-20 16,44-1 21-16,13-13 2 15,5 4 6-15,-40 4-16 16,-48 11-2-16,-18 7-93 16,-40 0-98-16,-17 0-194 15</inkml:trace>
  <inkml:trace contextRef="#ctx0" brushRef="#br0" timeOffset="-857">15656 779 701 0,'0'0'235'0,"0"0"-98"15,0 0 15-15,0 0-13 16,0 0-31-16,0 0-48 16,0 0-11-16,-66 0 9 15,66 0-31-15,0 0 26 0,0 0-24 16,0 0-12-16,58 0 13 15,25 0-29-15,62-18 5 16,13-5 10-16,14 1-10 16,-10 4 1-16,-30 3-7 15,-17 5 3-15,-32-1-13 16,-17 1 10-16,-35 5-33 16,-14 5-47-16,-8 0-97 15,-9 0-65-15,0-4-55 16,0 1-246-16</inkml:trace>
  <inkml:trace contextRef="#ctx0" brushRef="#br0" timeOffset="-600">16294 479 474 0,'0'0'281'0,"0"0"-109"15,0 0-17-15,0 0-12 16,0 0-16-16,0 0-65 15,-22-40-20-15,22 40-6 16,0 18-32-16,0 22 55 16,22 12-4-16,-13 9-33 15,8 2 14-15,-8 7-25 16,0-6-8-16,13 4 3 16,-14-7 0-16,10-7-12 0,4-6-41 15,-4-7-153 1,8-9-152-16,-4-3-397 0</inkml:trace>
  <inkml:trace contextRef="#ctx1" brushRef="#br0">2632 3477 0</inkml:trace>
  <inkml:trace contextRef="#ctx0" brushRef="#br0" timeOffset="-42798">3225 3710 12 0,'0'0'828'0,"0"0"-675"16,0 0-25-16,0 0-24 16,0 0-22-16,-264-197-4 15,185 164-34-15,-5-4 1 16,10 4-9-16,8 0 6 15,-5-3 0-15,19-4-23 16,-19-5 4-16,18 2-10 0,-4-2-2 16,0 2 4-16,0 0-13 15,9-1 6-15,-9-4 3 16,8 4-10-16,-17 4 7 16,9-1-8-16,-26 8 0 15,-14 12 1-15,-26 2-1 16,-9 13 0-16,-18 6 0 15,5 0-1-15,13 0 1 16,18 14 0-16,31 8-1 16,26-4-8-16,17-3 11 15,14-5-2-15,-5 2 0 16,4 3 6-16,-21 3-9 0,-9 10 3 16,-9 5 0-16,0 9-2 15,-17 9 2-15,-5 3 0 16,22 6 0-16,9 5 4 15,-1 0-8-15,10 11 4 16,30-2 0-16,-8 11-2 16,4 1 2-16,13 7 0 15,9 9 0-15,0 3 1 16,0 1-1-16,18 8 0 16,21 10 2-16,19 16-5 15,16 2 4-15,23 4-1 16,-5-7 0-16,5-19 1 15,-13-3 3-15,-18-7-3 0,-9-4-1 16,0 0 6 0,-18-1-6-16,-21 2 0 0,4-5 4 15,-13-3-3-15,-9 3 4 16,0 4-4-16,0-3 0 16,0 6 8-16,0-6-9 15,0-1 3-15,0-4-2 16,9-6 4-16,26 0-5 15,4-12 2-15,18-11-2 16,18-11 3-16,0-10 0 16,22-15-2-16,26-8 1 15,17-3-2-15,23-7 7 16,8-4-5-16,10-5-2 16,-23 0 0-16,-4-6 0 0,-14 0 1 15,-8 0-3-15,13 0 6 16,-4 0-6-16,-9 0 2 15,4 0 0-15,-13-12 2 16,-13-2-1-16,-4-5-1 16,8-2 4-16,-17-1-4 15,-5-8 5-15,-17 4-4 16,4-10-1-16,-4-5 5 16,-9-10-4-16,-1-7 5 15,1-4 4-15,0-3-1 16,-9-8 5-16,1-5-5 15,-10-2 2-15,0-4 4 16,-4-4-13-16,-4 4 8 0,-23-4-1 16,5 0-9-16,-13-7 12 15,-9 1-6-15,0-5-4 16,0 4 11-16,-31-1-8 16,-4 5-1-16,-13 8 0 15,-9 2 1-15,0 4-2 16,-9-3-3-16,-18 0 1 15,-13-1-1-15,1-7 1 16,-14 0-1-16,-4 3 0 16,8 6 3-16,23 9-2 15,-5 9-1-15,30 5 1 16,1 1 1-16,0-3-1 0,13-3-1 16,5-13 0-16,-10-13 3 15,1-16-3-15,4-6 0 16,-13 3-5-16,-9 8 4 15,-22 17-29-15,4 15-19 16,-12 14-20-16,3 16-69 16,-12 10-118-16,-1 1-189 15</inkml:trace>
  <inkml:trace contextRef="#ctx0" brushRef="#br0" timeOffset="-114151">2658 1876 679 0,'0'0'148'15,"0"0"-37"-15,0 0-6 16,0 0-13-16,0 0-1 15,0 0-32-15,-40-70-23 16,40 70 7-16,0 0-25 16,0 0 1-16,0 0-15 15,9 0 1-15,30 0-5 0,19 7 0 16,-1 18 3-16,9 1-2 16,-9 3-1-16,0-3 0 15,-22-1-3-15,-4 8 11 16,-14-10-8-16,-17-1 0 15,0-4 0-15,0-7-5 16,0-4-2-16,-8-3-5 16,-23-4 11-16,13 0-25 15,1 0 25-15,8 0-4 16,9 0-2-16,0-15 6 16,0-3-6-16,0-8-20 15,35-17 17-15,31-5-2 0,13-8 11 16,5 6 0-16,-27 13 1 15,-9 15-3-15,-30 7 4 16,-18 12-1-16,0-1 2 16,0 4 2-16,0 0 5 15,0 0-9-15,0 0 2 16,0 0-6-16,0 12-7 16,0 24 11-16,0 11 1 15,0-3 4-15,0-4-1 16,0 0-4-16,0-10 0 15,39-1-3-15,-12-7 4 16,-1-7-1-16,5-8 1 16,-5-7 6-16,-4 0-5 15,5 0 9-15,3-7-7 0,-3-30 20 16,4-6-3-16,-23-9 16 16,1 0 8-16,-9 6-26 15,0 1 14-15,-9 12-16 16,-30 5-13-16,4 6 3 15,-14 11-6-15,10 4-1 16,-1 7 0-16,14 0-6 16,-1 0 4-16,5 36-45 15,22 4-126-15,0 3-63 16,0-6-258-16</inkml:trace>
  <inkml:trace contextRef="#ctx0" brushRef="#br0" timeOffset="-113748">3906 1788 690 0,'0'0'128'16,"0"0"-16"-16,0 0-18 16,0 0-43-16,0 0 5 15,0 0-21-15,-66-41-26 16,57 45-9-16,9 33-2 15,0 3 2-15,0 3 0 16,0 2 3-16,9-9-7 16,31-6 4-16,-14-9 0 15,5-5-4-15,-14-13 2 0,1-3 2 16,-9 0 10-16,4 0 0 16,5-22 31-16,-18-18 17 15,0-4-11-15,0-3 14 16,0-5-25-16,-40 4-4 15,-17 11-9-15,22 5-22 16,-5 14 14-16,14 7-15 16,4 7-3-16,13 4 1 15,0 0-15-15,9 22-2 16,0 21-5-16,0 5-128 16,0-4-31-16,27-15-128 15</inkml:trace>
  <inkml:trace contextRef="#ctx0" brushRef="#br0" timeOffset="-113290">4218 1480 546 0,'0'-61'111'0,"0"5"-39"0,0 16 60 15,0 11 2-15,0 14-30 16,0 8-33-16,0 7-14 15,0 0-34-15,0 0-13 16,0 0-10-16,0 26-21 16,0 28 21-16,0 24 3 0,9 2 5 15,4 8-6-15,5-12 2 16,-1-10 1-16,5-11-5 16,5-22 1-16,-19-11 3 15,10-12-1-15,-18-6-1 16,13 1 2-16,-13-5-1 15,0 0 12-15,0 0-5 16,0-5-4-16,-31-23-6 16,14-2-9-16,-23 4 9 15,23 4 0-15,-1 9 4 16,5 5-5-16,13 0 1 16,0 8 0-16,0-4-3 0,13-3-10 15,62-1 7 1,17-10 0-16,31 0 12 0,0-7-6 15,-26 3 0-15,-22 11 0 16,-18 8-2-16,-26 3-24 16,-22 0-43-16,-9 3-64 15,-31 33-173-15</inkml:trace>
  <inkml:trace contextRef="#ctx0" brushRef="#br0" timeOffset="-112948">2768 2380 708 0,'0'0'173'16,"0"0"-106"-16,0 0-5 16,0 0-4-16,0 0 0 15,0 0 4-15,373-66-5 16,-223 44 16-16,-1-4-22 15,14 2-14-15,-9-3 3 16,-22-2-17-16,-27 7-4 16,-21 4-12-16,-27 3-5 15,-22 8 4-15,-22 3-6 16,-4 4 0-16,-9 0-4 16,0 0-24-16,0 0-56 15,-9 0-42-15,-31 0 20 0,-25 15-3 16,-19 14-39-16,-30 0-12 15,-23 4 15-15,6 3-80 16</inkml:trace>
  <inkml:trace contextRef="#ctx0" brushRef="#br0" timeOffset="-112732">2987 2446 308 0,'0'0'157'0,"0"0"-40"16,0 0-14-16,0 0-3 15,0 0-21-15,0 0-18 16,-48 15-12-16,105-15-6 15,18 0 42-15,39 0-26 16,18-20-4-16,31-5-1 16,17-4-5-16,-9 0-5 0,-30 6-15 15,-27 2-7-15,-30 10-6 16,-36 3-12-16,-17 8-8 16,-31 0 0-16,0 0-140 15,-40 19-151-15,-34 2-562 16</inkml:trace>
  <inkml:trace contextRef="#ctx0" brushRef="#br0" timeOffset="-41916">240 1180 860 0,'0'0'147'0,"0"0"-15"16,0 0-4-16,0 0-57 15,0 0-24-15,0 0-31 16,0-21-16-16,0 39-2 16,-9 30 2-16,0 13 2 15,-4 5 5-15,4 4-5 16,1-5 5-16,-1-6-7 16,9-4 1-16,0-18 6 15,0-8-7-15,9-7 4 16,30-11-4-16,-4-4-5 15,14-7-11-15,-1 0-31 16,0 0-35-16,-4-3-29 0,-4-16-41 16,-9-2-93-16,-14-5-245 15</inkml:trace>
  <inkml:trace contextRef="#ctx0" brushRef="#br0" timeOffset="-41546">715 1240 659 0,'0'0'158'16,"0"0"-27"-16,0 0-17 16,0 0-22-16,0 0-10 15,0 0-12-15,-14-118-4 16,6 115-24-16,-1 3-17 16,9 0-17-16,-9 0-8 0,9 0-20 15,-17 7 10-15,8 16 10 16,9-2 5-16,0 1-5 15,0-1-1-15,0 1-3 16,0-4-4-16,0 5-1 16,0-5 8-16,9 1-9 15,17 7 8-15,5-2-7 16,-5 9 9-16,5 1-4 16,-5-6 0-16,5-6 4 15,-22 1 0-15,0-9 0 16,-9-3-3-16,0-4 2 15,0-3-11-15,0 0-24 16,-18 7-14-16,-22 0-27 0,-17-5-48 16,18-1-69-16,4-5-130 15</inkml:trace>
  <inkml:trace contextRef="#ctx0" brushRef="#br0" timeOffset="-41126">882 1188 565 0,'0'0'235'0,"0"0"-92"16,0 0-1-16,0 0-43 0,0 0-27 16,0 0-34-16,39-62-28 15,-21 55 0-15,21-5-10 16,10 5 0-16,17-4-1 15,0 1 3-15,-18 2-2 16,-13 1 0-16,-35 4 3 16,0 3-3-16,0 0 0 15,0 0 1-15,0 0-4 16,0 0-14-16,0 0 6 16,0 0 5-16,-17 0 6 15,-1 6-3-15,18 13 3 16,-22 6 0-16,13 8 2 15,0 11-2-15,1 8 0 0,-1 12 0 16,9 11 4 0,0-7-2-16,0-2-2 0,0-11 1 15,0-14-2-15,0-16-56 16,17-7-36-16,-8-6-64 16,0-12-78-16,13 0-135 15</inkml:trace>
  <inkml:trace contextRef="#ctx0" brushRef="#br0" timeOffset="-40928">1378 1465 53 0,'0'0'483'0,"0"0"-342"0,0 0-47 16,0 0 26 0,0 0-39-16,0 0-9 0,141-106-26 15,-84 86-15-15,27-10-21 16,-9 4-10-16,-5 8-2 15,-26 6-72-15,-22 2-124 16,-13 2-55-16,-9 1-327 16</inkml:trace>
  <inkml:trace contextRef="#ctx0" brushRef="#br0" timeOffset="-40586">1880 1155 207 0,'0'0'252'15,"0"0"-72"-15,0 0-67 16,0 0 1-16,0 0-16 15,0 0-28-15,-97-94-23 16,88 82 6-16,9 5-7 0,0 3-9 16,0 4 1-16,0-4-20 15,0 1-1-15,0-1-8 16,31-7-5-16,4 8-4 16,-4-1 0-16,-5 1 2 15,-8 3-2-15,4 0 2 16,4-5 0-16,5 5 7 15,-5 0 0-15,-8-3 12 16,-18 3-9-16,0 0-10 16,0 0 6-16,0 0-8 15,13 0 0-15,-13 0-2 16,0 3 3-16,0 12-1 0,0 3 0 16,0 5 2-16,0-1-6 15,0-4 4-15,-13-4-63 16,-5 1-45-16,18-7-59 15,0-8-166-15</inkml:trace>
  <inkml:trace contextRef="#ctx0" brushRef="#br0" timeOffset="-38546">2636 947 627 0,'0'0'281'0,"0"0"-129"16,0 0-30-16,0 0 5 15,0 0-68-15,0 0-18 16,-18-125-15-16,18 92-6 16,0-3 2-16,0-7-12 15,0-5-3-15,0 5 15 16,0 1-18-16,0 6 7 15,-17 4-1-15,-5 9-9 16,13 6 7-16,9 5-8 16,-9 8 4-16,0 4-1 15,9 0-3-15,0 18-11 0,0 39-14 16,0 18 25-16,0 13 0 16,0 0 2-16,0-5-2 15,0-12 1 1,27-14 3-16,3-13-3 0,-12-17 0 15,-1-14-1-15,5-8 0 16,-22-5 4-16,18 0 4 16,-9 0 4-16,22-15-4 15,-14-24 1-15,23-3-7 16,-14 2 0-16,5 7-4 16,-5 11 0-16,-17 11 2 15,0 11 0-15,13 0-6 16,4 0-2-16,14 18 2 15,-5 12 2-15,4 0-1 16,10-5 2-16,-14-7 2 0,5 0-5 16,-14-9-9-16,5-7 10 15,-5-2-4-15,-4 0 8 16,-4 0 0-16,-10-14 2 16,1-23 0-16,0-6 1 15,-9-8 1-15,0-5 2 16,0-2-4-16,-18 0 0 15,-17 10 14-15,5 15-9 16,3 14 11-16,5 12 5 16,22 7-22-16,-9 0 0 15,1 11-17-15,8 37 17 16,0 14 1-16,0 0 1 0,8 0 0 16,32-7-2-16,8-11 2 15,-4-11-5-15,-4-12-3 16,8-13-11-16,-13-8 13 15,5 0-6-15,-1 0 10 16,-3-11 2-16,-6-14 0 16,-3-8 3-16,-10-9-2 15,-3 6-1-15,-6 11 6 16,1 3-5-16,-9 14 9 16,9 5-5-16,-9 3-5 15,9 0-4-15,-1 0-8 16,6 11-2-16,12 16 9 15,0 1 4-15,5-6-2 0,-4-4-1 16,12-7-15 0,1-7 9-16,-5-4 2 0,4 0 6 15,10 0-4-15,-5-22 7 16,-5-11-3-16,-21-7 0 16,4-1 3-16,-13 1 1 15,-9 4 2-15,0 3 2 16,-18 8 16-16,-21 10-12 15,-1 4-5-15,5 11-7 16,13 0-2-16,-5 0 1 16,19 11-3-16,8 18 4 15,0 4-4-15,0-4-6 16,0-7-13-16,0-4 4 16,8-10 3-16,10-5 12 0,4-3-3 15,-4 0 7-15,-1 0 2 16,1-3-2-16,-5-15 9 15,-4 3 10-15,8 7-9 16,-17 5 12-16,0 3 0 16,9 0-18-16,-9 0-4 15,9 11-13-15,22 32 13 16,-14 16-3-16,1 7 3 16,13 0 5-16,-5 0-5 15,5-1 0-15,-5 1-2 16,14-11 4-16,-14-8-2 15,5-13 0-15,-14-6 2 16,-17-13-3-16,0-8 1 0,0-3 0 16,0-4 0-1,-17 0 2-15,-49 0-2 0,-9-26 3 16,-4-2-3-16,13 1-3 16,18-1 0-16,21-5 0 15,19 0 0-15,8-15-3 16,0-3-13-16,17-8-4 15,49-9-1-15,9-3 22 16,-5 2 0-16,-13-4 2 16,-13 3 1-16,-4 6 1 15,-14 5 25-15,-13-4 19 16,-13 5-12-16,0 2 16 0,0 2-24 16,-30 10 10-16,-10 8-5 15,14 18-14-15,8 6 0 16,9 12-7-16,-4 0-8 15,13 4-2-15,-9 44-3 16,9 18 3-16,0 3 2 16,0 4 0-16,0-3-2 15,9-5 0-15,31-4 2 16,-14-8-2-16,14-10 0 16,-10-10 0-16,-12-15-3 15,0-10-3-15,-10-8 1 16,14 0-3-16,-4 0 8 15,8-18 3-15,14-15-3 0,-14-8 1 16,14 5-4 0,-9 7 9-16,-14 11-8 0,1 6 2 15,-9 12-3-15,21 0-1 16,5 0-14-16,5 22 8 16,8 11 9-16,1-3-10 15,-5-5 4-15,-5-3-3 16,-12-8 3-16,-5-6 6 15,-5-8-4-15,1 0 5 16,4 0 2-16,-5-18 1 16,14-26 0-16,-13-3 1 15,8-12-2-15,-17-7 12 0,-9-8-3 16,0 1-2 0,0 4 8-16,0-1-15 0,0 12 12 15,0 11 1-15,-18 10-14 16,18 12 15-16,-9 10-6 15,1 12-6-15,8 3 7 16,0 0-11-16,0 0-2 16,0 11-3-16,0 36-4 15,0 19 7-15,0 15 2 16,0 2 0-16,26-3 1 16,14-6-1-16,-1-13 0 15,5-16-6-15,5-12-16 16,8-11 7-16,-9-15-31 15,18-7 1-15,0 0-24 16,-18 0-48-16,-21-27-42 0,-27-5-37 16,0-1-49-1,-27-3-316-15</inkml:trace>
  <inkml:trace contextRef="#ctx0" brushRef="#br0" timeOffset="-38393">5159 421 468 0,'0'0'257'15,"0"0"-90"-15,0 0-65 16,0 0-48-16,0 0 11 16,0 0-16-16,294-111-26 15,-219 90-23-15,-18-1-72 16,-22 1-168-16,-13 6-430 0</inkml:trace>
  <inkml:trace contextRef="#ctx0" brushRef="#br0" timeOffset="-37900">3357 172 522 0,'0'0'265'16,"0"0"-101"-16,0 0-16 15,0 0-54-15,0 0-8 16,0 0-22-16,-27-62-14 15,27 62-5-15,-13 0-31 16,4 0-14-16,-8 0-1 16,8 12 1-16,-9 12 4 15,18 2-4-15,0-4-1 16,0-7 1-16,9-1 1 16,57-14 2-16,0 0 7 0,-9 0-4 15,0-7 14-15,-22-23 39 16,-13-1 0-16,-13-7-15 15,-9 1-3-15,0 5-19 16,-48 3-10-16,-27 14-12 16,-22 11-7-16,-4 4 7 15,-4 22-35-15,17 33-149 16,13 11-160-16</inkml:trace>
  <inkml:trace contextRef="#ctx0" brushRef="#br0" timeOffset="-33440">6702 698 521 0,'0'0'349'0,"0"0"-194"16,0 0-24-16,0 0 12 15,-295-10-45-15,269 10-20 16,17 0-1-16,9 0-47 15,0 0 7-15,0 0-3 16,57 7-17-16,18 0 24 0,26-3-7 16,13-4-15-16,23 0 4 15,3 0-18-15,1-4 13 16,-18-10-15-16,-26 1 1 16,-22 7 3-16,-18-1-7 15,-18 7-13-15,-12-4-26 16,-27 4-65-16,0 0-58 15,0-3-48-15,0-5-7 16,-40 1-50-16</inkml:trace>
  <inkml:trace contextRef="#ctx0" brushRef="#br0" timeOffset="-33214">6873 457 78 0,'0'0'573'0,"0"0"-397"16,0 0 13-16,0 0-41 15,0 0-22-15,0 0-23 16,-96-59-47-16,96 59-23 16,0 0-7-16,8 18-25 15,23 26 63-15,18 15-15 16,-6 6-40-16,-3 13 27 16,0 6-26-16,-14 0-9 15,-17 0-1-15,13 0-9 16,-22-3-105-16,0-5-170 15,0 1-306-15</inkml:trace>
  <inkml:trace contextRef="#ctx0" brushRef="#br0" timeOffset="-17638">6759 3026 645 0,'0'0'108'0,"0"0"0"16,0 0 34-16,0 0-47 15,0 0-9-15,0 0 17 16,26-139-54-16,-26 107-23 16,-8-1 17-16,-19-3-14 0,-21-1-6 15,8 4-1-15,-17 3 4 16,4 2-13-16,-4 10-10 15,-22-1 10-15,13 5-13 16,-26 10-4-16,-14 4-6 16,1 0 10-16,-18 0 3 15,-9 10-3-15,18 12-2 16,13 4-3 0,13-4 5-16,13 4 0 0,18-8-4 15,26 1-1-15,-4-2 2 16,4 2 1-16,-4-1-8 15,4 1 5-15,5-1 2 16,-5 0 0-16,5 4-3 16,-5-1 6-16,4-6 0 15,10 4-1-15,-5-1 3 0,13 0-3 16,0 0 1-16,-8-3 0 16,8-3-4-16,-4-2 1 15,-5 8 3-15,1 0-1 16,-14 8 2-16,-4 3-4 15,-5 4 3-15,14 0 0 16,-14-3-4-16,14-2 4 16,4-6 0-16,13 4-2 15,-9 4-2-15,-4 3 4 16,5-5 0-16,8-2-1 16,9 3-3-16,0-6-1 15,0 2 5-15,0-3-3 16,0-1 1-16,0 2 0 0,0-1 2 15,9-1 0-15,8-3-2 16,-3 4 2-16,3 1 0 16,-8-5-2-16,0 4 6 15,0 3-4-15,4 1 0 16,-4-1 1-16,-9 5-5 16,8-8 5-16,-8-1-1 15,0 5 0-15,9 0 2 16,-9-3-3-16,9 1 1 15,0-2 0-15,-1 4-2 16,-8-1 3-16,14 2-1 16,-6-2 0-16,1-4 3 0,0 1-3 15,0-4 0 1,0 1 0-16,4-2-5 0,-4 7 6 16,-1-3-1-16,10 4 0 15,-9-2 4-15,0 2-5 16,13 5 1-16,-14-5 0 15,1 5-1-15,0-2 1 16,0 5 0-16,4 4-1 16,-4-4 7-16,8 3-8 15,-8-3 2-15,0 0 0 16,13 5-2-16,-22-3 2 16,9 5 0-16,-1-3-1 0,10-2 4 15,4 0-3 1,-4-2 0-16,-1 3 2 0,5 12-7 15,-4-5 6-15,8 5-1 16,-17-4 0-16,13 0 3 16,-13 0-2-16,-1-1-1 15,10 1 0-15,-5 0-3 16,-4 0 4-16,0-3-1 16,0 2 0-16,-1 1 2 15,-8 3-2-15,0 4 0 16,0 4 0-16,0 0-1 15,0-3 2-15,0-5-1 16,0-3 0-16,-8 3 4 0,-19 1-4 16,-4-4 0-1,14-5 0-15,8-9-1 0,-4-4 1 16,4-3 0-16,0-2 1 16,-8 0 2-16,8 5-5 15,-22 0 2-15,14 10 0 16,-14 1 0-16,-4 7 2 15,4-4-2-15,4 0 0 16,-3-7 3-16,3-4-5 16,19 0 2-16,-14 1 0 15,13 6-1-15,-9 9 2 16,1 9-1-16,8 10 0 16,-22 4 0-16,5-6 2 15,4-1-2-15,-5 2 0 0,10-2-1 16,-14-2 2-16,5-3-1 15,4-1 0-15,-5 3 2 16,5 0-3-16,5 6 1 16,-1-8 0-16,0 3-1 15,-3-4 4-15,12-4-3 16,9-3 0-16,0-8 1 16,0 1-3-16,0-1 2 15,0-1 0-15,0 2-2 16,0 0 6-16,9-5-4 15,12 1 0-15,-3-4 1 16,0 3 0-16,-1 1-1 16,14-1 0-16,-22 8-1 0,22 3 6 15,-14 1-5-15,10-1 0 16,3 0 0-16,-3-6 0 16,12-1 2-16,-12 1-2 15,21-8 3-15,-8-1-1 16,8-6-1-16,-4-8-1 15,13 1 2-15,-9-1-2 16,9-4 1-16,9 5-1 16,0-5 1-16,-8 0 1 15,-1 1 2-15,9-4-4 16,-9 7 1-16,9-3-4 16,8 3 3-16,14-3 0 15,5-4 3-15,3-2-2 0,10-9 3 16,-14 0-4-16,5 0 1 15,-14 0 1-15,14-6-2 16,-22-8 0-16,8 3 1 16,-3-4 3-16,-6 5-5 15,1-8 1-15,-9-2 0 16,0-1-1-16,0-4 3 16,13-5-2-16,-4-3 4 15,-1-4-1-15,1 1 1 16,-9-1-2-16,-9-2-1 15,-8 2 4-15,-1 4-4 16,0 0-1-16,-4 3 2 0,5-2 1 16,-1-4-2-1,0-5-1-15,1 1 0 0,-5-8 1 16,13-7-1-16,0 1 0 16,-9-12 0-16,9 4 4 15,-8-8-2-15,-1 4-2 16,-13 1 0-16,5 6-3 15,-14 4 4-15,-4 7-1 16,-4 9 0-16,-9 2 3 16,-1 4-2-16,-8 0-1 15,9-4 0-15,0 1-1 16,4-4 1-16,13 0 0 0,5-7 0 16,13-8 2-1,5 3-3-15,-1-3 1 0,9 4 0 16,-22 0-1-16,5 4 3 15,-9-4-2-15,-5-1 1 16,-8-6 2-16,4-11-5 16,4-1 6-16,-17-7-1 15,13-3 8-15,-5-11-7 16,-8-5 1-16,0-10-3 16,-9 0 4-16,9 0-7 15,-9 0 1-15,0 8 0 16,0-5 0-16,0 5 1 15,0-1-1-15,0-11 1 16,-9-7 3-16,-26-18-4 16,-5-25 0-16,-17-16 0 0,0-11-1 15,-18 5 2-15,0 9-1 16,-30 17 0-16,-1 9 5 16,-8 11-5-16,0 17 0 15,4 2 1-15,13 11-3 16,14 7 2-16,3 7 0 15,23 12 0-15,13 6 1 16,5 6-5-16,12 13-28 16,-3 11-34-16,12 19 8 15,-4 13-58-15,13 12-33 16,-17 0-58-16,8 37 14 16,-4 22-72-16</inkml:trace>
  <inkml:trace contextRef="#ctx0" brushRef="#br0" timeOffset="-14224">8473 560 409 0,'0'0'466'16,"0"0"-274"-16,0 0-46 0,0 0 19 16,0 0-25-16,0 0-64 15,0 0-30-15,0-84-13 16,0 84-29-16,0 0-1 15,0 21-3-15,0 23 0 16,0 18 0-16,0 4 0 16,0 0 0-16,0 0 6 15,0-1-3-15,0-6 0 16,0-8-3-16,9-14 4 16,-9-16-4-16,9-9 0 0,-9-12 0 15,0 0 11 1,0 0-11-16,0 0 23 0,0-21 32 15,0-28-35-15,0-20-7 16,0-16-13-16,0-13 0 16,0-4 1-16,13-8 4 15,-4 8-5-15,0 17 0 16,0 24 4-16,-1 24-8 16,1 23 4-16,-9 10 0 15,0 4-4-15,13 0-5 16,-4 0-1-16,26 0-16 15,14 7 7-15,8 14 12 16,-9 9-26-16,1 7 4 0,-23-1 18 16,-26 15-15-1,0 8 17-15,-26 19-1 0,-62 8 2 16,-27 6 4-16,1-4-3 16,13-7-5-16,26-20-24 15,27-14-8-15,39-14 43 16,9-11-3-16,0-3-2 15,18-5 2-15,39 1 4 16,9-8 0-16,0-3 4 16,17-4 0-16,5 0 0 15,-13 0-3-15,0 0 0 16,4 0 6-16,-13 0-7 16,-9 0 0-16,9 0-1 15,-31 0-5-15,4 0-137 0,-21 0-150 16,-18-4-215-16</inkml:trace>
  <inkml:trace contextRef="#ctx0" brushRef="#br0" timeOffset="-13782">9524 450 795 0,'0'0'176'16,"0"0"-47"-16,0 0-27 16,0 0 22-16,0 0-57 0,0 0-41 15,-110-125 0 1,88 125-26-16,-4 4 0 0,-5 29-4 16,-4 6 2-16,13 6 2 15,4 2 0-15,18-3 1 16,0 1-6-16,0-5 5 15,0-4 0-15,31-6-1 16,13 2 6-16,4-3-7 16,10 1 2-16,-10-2 0 15,9 2 0-15,-22-5 0 16,5 5 0-16,-23-1-2 16,14 0 5-16,-31 1-4 0,0 3 1 15,0-4 0-15,-9 0-3 16,-48-3 7-16,-9-7-3 15,0-5 7-15,-13-10-8 16,22-4-2-16,13 0-45 16,13 0-23-16,14 0-28 15,17-34-59-15,26-28-120 16</inkml:trace>
  <inkml:trace contextRef="#ctx0" brushRef="#br0" timeOffset="-13353">10008 476 651 0,'0'0'206'0,"0"0"-103"16,0 0-2-16,0 0-23 16,0 0-31-16,0 0-44 15,-27 0 7-15,120 0-9 16,34 0 13-16,14-5 5 15,-9-9-14-15,-18 3 10 16,-48 1-13-16,-40 5 1 16,-13 5 4-16,-13 0-5 15,0 0 3-15,0-7 15 16,-22-1-8-16,-13 2-12 16,-4 2-2-16,12 4-2 15,-3 0 0-15,-6 0 3 0,6 25 1 16,-10 8-5-16,14 15 7 15,-5 14-2-15,13 7 5 16,9 12-4-16,1-1 13 16,8 4-14-16,-9-6 5 15,0-10-3-15,9-5 4 16,0-16-4-16,0-11-2 16,0-6 1-16,0-12-6 15,0 0-44-15,0-6-126 16,0-9-106-16</inkml:trace>
  <inkml:trace contextRef="#ctx0" brushRef="#br0" timeOffset="-12784">10803 815 260 0,'0'0'549'0,"0"0"-489"16,0 0-29-16,0 0 32 15,0 0-35-15,0 0-2 16,-92 4-15-16,92 3-4 16,0-7 9-16,0 0-3 0,0 0 17 15,0 0 10 1,0 0-25-16,0 0 18 0,0 0-12 15,0 0-3-15,0 0 7 16,0 0-24-16,18 0 13 16,4 0 11-16,-14 0-22 15,1 0 4-15,0 0-7 16,0 0 1-16,-1 0 2 16,-8 0 1-16,0 0-4 15,9 0 9-15,-9 0-7 16,13 0 1-16,-4 0-3 15,0 0-4-15,-9 0-11 16,0 0-39-16,0 0 22 16,0 0 11-16,0 0 5 15,0 0 16-15,0 0 0 0,0 0 2 16,0-4-7-16,0 1 6 16,0-1-1-16,0 4 0 15,0 0 4-15,0-3-4 16,0 3 0-16,0 0 2 15,0 0-8-15,0 0-4 16,0 0-36-16,9 0-44 16,22 0-90-16,-14-8 36 15,10 1-189-15</inkml:trace>
  <inkml:trace contextRef="#ctx0" brushRef="#br0" timeOffset="-10579">11458 892 690 0,'0'0'50'0,"0"0"-3"16,0 0 54-16,0 0 4 15,0 0-27-15,0 0-4 16,57-40-3-16,-8 0-32 15,8-11 28-15,0-4-2 16,-22-11-23-16,5-4 18 16,-31 1-22-16,-9-4-6 15,0-4 8-15,0 8-31 16,-36 6 8-16,-3 12 1 16,21 22-11-16,-13 15 17 0,23 6-16 15,-1 8-6-15,0 0-4 16,0 18-8-16,-4 41 8 15,-4 21-9-15,-1 11 17 16,18-3-6-16,0-4 0 16,0-2 0-16,0-13-2 15,0-8 2-15,0-9 0 16,18-16 0-16,-1-11 4 16,-4-12-10-16,-4-13 1 15,17 0-7-15,14 0 6 16,8-20 9-16,18-23-3 15,9-13 0-15,0 6 3 16,-18 13-3-16,-17 11 0 0,-23 15 4 16,-8 11-9-1,13 0 2-15,-13 0-11 0,17 23 14 16,-8 5-14-16,4 5 13 16,-5 0-1-16,1-7-6 15,4-4 7-15,4-7-9 16,5-8 9-16,-5-7-4 15,5 0 9-15,13 0-4 16,4-15 0-16,-8-18 2 16,-14-7 2-16,-4 0-2 15,-13-4-2-15,-9 0 7 16,0 4-5-16,0 5 8 0,-9 4-7 16,-22 10 0-1,14 14 2-15,-5 7-5 0,13 0-4 16,-8 2-3-16,-14 39 4 15,4 14-1-15,10 3 4 16,8-3 0-16,9-4-6 16,0-3 4-16,0-12-8 15,26-9 2-15,14-14-13 16,4-9 18-16,4-4 0 16,9 0 3-16,9-15 1 15,-8-14 1-15,7 0-2 16,-25-8 2-16,8 8 5 15,-21 4-3-15,-18 5 3 16,-9 10 16-16,0 7 7 16,0 3-20-16,0 0 0 0,0 0-10 15,0 0-2-15,0 0-3 16,0 21-17-16,8 9 22 16,6 3-3-16,-6-8 3 15,10-7-1-15,-1 0-3 16,14-10-4-16,18-4 6 15,-5-4 2-15,35 0 0 16,-13-12 2-16,0-13 1 16,-9-1-3-16,-31-2 11 15,5-2-6-15,-31 1 32 16,0 3-11-16,0 5-10 16,0 2 15-16,-22 5-21 0,-13 7 0 15,4 2-10-15,5 5 7 16,-5 0-14-16,4 18 6 15,10 16 1-15,-5 2-7 16,13 5 8-16,0-9-2 16,9-2 1-16,0-9-15 15,0-3 15-15,0-6-9 16,0-5 6-16,0 1-4 16,18-8 11-16,4 3-4 15,-22-3 0-15,9 0 1 16,-9 0-1-16,0 5 0 15,0-3 0-15,0 13-5 16,0 11-1-16,0 10 6 16,0 16 0-16,0 13 4 15,0 8-5-15,0 19 1 0,0 14 0 16,0 18 5-16,0 11 0 16,0 7-1-16,-9-9 0 15,9-27-2-15,-13-23 3 16,4-24-5-16,9-26 0 15,-9-14 0-15,0-16 8 16,9-3-8-16,-9 0 8 16,-21 0 1-16,-14-11 37 15,-13-29-33-15,-9-12-12 16,9-9 1-16,17-13 6 0,9-10-10 16,22-15 2-1,9-10-13-15,22-9 5 0,44-1-23 16,35 1 8-16,-4 16 13 15,9 14-9-15,-23 11 19 16,-8 8 0-16,-18 3 2 16,-9 4-5-16,-8 3 6 15,-14 1-3-15,-17 0 19 16,0-1-17-16,-9 8 15 16,0 8-5-16,0 5-8 15,0 17 22-15,0 9-20 16,0 5-5-16,0 4 15 15,0 3-13-15,0 0-3 16,0 0 0-16,-9 7-12 16,-17 34 9-16,8 12 2 15,-13 18 1-15,31-6-4 0,0 1 8 16,0-8-4-16,0-10 0 16,0-11 0-16,31-12-3 15,-13-14 3-15,-9-4 0 16,-1-7-4-16,10 0 9 15,4 0-5-15,4 0 0 16,5-18 2-16,-5 1 1 16,-17 1-3-16,13 2 0 15,-4 6-4-15,-9 1 10 16,8 4-6-16,14 3 0 16,-14 0-4-16,23 0-1 0,-5 3 2 15,5 12-6-15,-1-1 8 16,-3-3-7-16,-6-4 7 15,5-7 1-15,5 0 0 16,-9 0-2-16,4-22 2 16,5-18 0-16,-5-11 4 15,-13-7 3-15,-22-5-2 16,0-10 5-16,0 0-6 16,-9 7 17-16,-22 8-16 15,5 22-1-15,4 17 20 16,22 11-23-16,-9 8 13 15,9 0-14-15,0 8-15 16,-9 47 12-16,0 26-8 16,1 14 11-16,8 3 1 0,0-10 6 15,8-4-7-15,50-15 0 16,-1-14-26-16,17-15-9 16,10-17-34-16,4-20-33 15,-5-3-45-15,-17 0-40 16,-44-21 2-16,-4-9-10 15,-18-7-13-15,-9 4-136 16</inkml:trace>
  <inkml:trace contextRef="#ctx0" brushRef="#br0" timeOffset="-10430">14285 695 433 0,'0'0'226'16,"0"0"-133"-16,0 0 44 16,0 0-31-16,0 0-29 15,0 0-20-15,-114-55-49 0,179 44 2 16,19-4-8-16,13-4 1 15,-14 1-6-15,-34 4 1 16,-10 7-138-16,-39 3-104 16</inkml:trace>
  <inkml:trace contextRef="#ctx0" brushRef="#br0" timeOffset="-9958">12368 246 767 0,'0'0'157'0,"0"0"-34"0,0 0-17 16,0 0-8-16,0 0-44 16,0 0 2-16,18-27-28 15,-18 27-11-15,0 0 2 16,0 0-19-16,0 8 0 16,-27 14 0-16,1 3 4 0,13-2-4 15,13-10 0 1,0 2 3-16,0-7 0 0,22-8 2 15,22 0-1-15,-5 0 19 16,10 0 6-16,-1-26 36 16,-22-7-5-16,-8-7-18 15,-18 0 4-15,0-4-20 16,0 7-9-16,-18 9-6 16,-30 6-6-16,-9 11-9 15,13 7 4-15,-4 4-13 16,-1 0-27-16,1 15-78 15,4 20-121-15,-13 2-144 16</inkml:trace>
  <inkml:trace contextRef="#ctx0" brushRef="#br1" timeOffset="27762">26158 4207 663 0,'0'0'167'0,"0"0"12"15,0 0-62-15,0 0 30 16,0 0-47-16,0 0-12 15,9-113 11-15,-9 100-46 16,0 0 5-16,0 3-14 16,-9 2-24-16,-22 1 14 0,5 7-29 15,-5 0-5-15,-4 0 5 16,-5 0-1-16,-8 38-4 16,4 12 0-16,5 14 7 15,21 10-12-15,-4 11 5 16,22-5 0-16,0 0-3 15,31-10 7-15,35-11-4 16,8-12 0-16,23-8 4 16,17-12-6-16,-4-13 2 15,5-14 0-15,-1 0-2 16,-17-4 11-16,-23-28-9 16,-16-10 0-16,-1-12 3 0,-22-19 7 15,-13-11-8 1,-13-14 0-16,-9 1 18 0,-9 22-18 15,-57 9 16-15,-31 22-16 16,-17 19 8-16,0 7-17 16,-1 18 7-16,14 0 0 15,5 0-3-15,30 3-12 16,8 26-4-16,32 20-36 16,17 7-79-16,9 18-70 15,0 3-87-15,18-4-203 16</inkml:trace>
  <inkml:trace contextRef="#ctx0" brushRef="#br1" timeOffset="28461">26035 4777 521 0,'0'0'397'16,"0"0"-220"-16,0 0-20 15,0 0-35-15,0 0-7 16,0 0-52-16,35-50-16 0,-35 50 3 16,0 0-39-16,0 0 24 15,0 0-20-15,0 25-15 16,-66 37 23-16,-17 22-14 16,-49 19 18-16,9 10-1 15,-40 7-19-15,22 5 16 16,18-3-12-16,9-14-7 15,17-13 11-15,23-14-9 16,25-20-6-16,14-13 0 16,22-18 10-16,-5-9-12 15,18-10 2-15,0-7 0 16,0-4-1-16,0 0 4 16,0 0-3-16,0 0 2 0,0 0 8 15,0 0-6-15,0 0-4 16,0 0 0-16,-8 0-1 15,8-4-1-15,0 0-36 16,-9 4-17-16,0 0-79 16,-4 0-75-16,4 0-158 15,-9 15-218-15</inkml:trace>
  <inkml:trace contextRef="#ctx0" brushRef="#br1" timeOffset="28948">24857 5965 729 0,'0'0'170'0,"0"0"-36"0,0 0-16 15,0 0 13-15,0 0-50 16,0 0-5-16,-224-94-22 15,175 94-11-15,1 0-9 16,0 0-32-16,-9 6 20 16,-1 24-20-16,14 14 0 15,-13 10 4-15,18 10-6 16,21 1 0-16,1 0-1 16,17 1 9-16,0-4-12 15,44-5 4-15,21-15 0 0,23-13-6 16,-4-7 7-16,13-22-1 15,-5 0 2-15,5 0 3 16,-5-33 3-16,-4-7-3 16,-13-8 9-16,-27-6 36 15,0-8-17-15,-30-8-1 16,-18 1-9-16,0 6-17 16,-31 5 13-16,-22 18-19 15,-35 10 0-15,5 12-4 16,-5 18 4-16,13 0 0 15,1 0 0-15,8 22-22 16,17 18-37-16,10 11-80 0,21 13-122 16,1-3-141-16</inkml:trace>
  <inkml:trace contextRef="#ctx0" brushRef="#br1" timeOffset="29810">24110 6686 650 0,'0'0'180'0,"0"0"-59"15,0 0 8-15,0 0-34 16,0 0 25-16,0 0-45 16,30-91-25-16,-30 85 26 15,0 6-49-15,0 0 14 16,0 0-9-16,-39 9-27 15,-27 31 11-15,-22 11-16 0,-13 15 10 16,-5 3 21 0,-17 8-21-16,0 11 10 0,-9 3-2 15,36-3-14-15,21-8 9 16,18-7-10-16,30-10-3 16,5-20 0-16,14-10 3 15,8-18-3-15,0-12 0 16,0-3 7-16,0 0-2 15,0 0-4-15,0 0 1 16,0 0 14-16,0 0-14 16,0 0 7-16,0-3-7 15,0-19 6-15,0 0-8 16,-9 4 0-16,0 3 0 16,0 4-3-16,0 2 8 15,-13-1-5-15,5 4 0 0,-14-2 0 16,-4 8-9-16,-5 0 9 15,-8 0-1-15,4 8-5 16,-4 20 2-16,-9 13 2 16,17 6 2-16,-4 8 0 15,4 8-7-15,10 3 7 16,12-8 0-16,18-4-2 16,0-6-5-16,18-11 6 15,61-12-2-15,-4-11-1 16,-1-14-4-16,14 0 12 15,-13 0-4-15,0-21 4 16,-18-14 3-16,0-11-2 0,-9-8-1 16,-21-23-1-16,-10-19 15 15,-17-10-15-15,0 8 4 16,-17 10-2-16,-49 23 0 16,-9 25-4-16,-13 18-1 15,5 18 0-15,8 4-10 16,0 8 10-16,18 36-15 15,9 17-44-15,17 16-131 16,31 0-107-16,0-4-188 16</inkml:trace>
  <inkml:trace contextRef="#ctx0" brushRef="#br1" timeOffset="30883">26989 4631 465 0,'0'0'407'16,"0"0"-219"-16,0 0-83 15,0 0 14-15,0 0-21 16,0 0-77-16,-9-30-3 15,9 75-3-15,40 13-6 16,43 21 70-16,40 13-47 0,58 4 0 16,38 10 12-16,10 6-37 15,17 0 10-15,-30-3-12 16,-14-11 5-16,-26-14-9 16,-14-17-1-16,-30-16 1 15,-44-15-2-15,-22-7 6 16,-40-14-5-16,-17-4 0 15,4-7 6-15,-13-1 0 16,0-3-3-16,0 0 9 16,0 0 34-16,-30 0-29 15,-19 0-2-15,5 0-15 16,-13-10 7-16,0 5-6 16,0 5-1-16,0 0 0 15,-9 0-4-15,0 15 3 16,17 22 1-16,10 10 0 0,12 8 2 15,27 8-4-15,0 2 2 16,0-3 0-16,18-7-7 16,30-7 9-16,18-14-2 15,0-3 0-15,9-13 4 16,22-14-6-16,8-4 2 16,5 0 0-16,4-14 0 15,-8-16 6-15,-23-6-6 16,-3-12 2-16,-45-3 4 15,-4-14 14-15,-31-1-16 0,0-6 10 16,-22 4 6 0,-53 7-18-16,-31 10-2 0,-4 14 0 15,-26 14 5-15,26 13-13 16,5 10 4-16,-1 0-42 16,31 43-53-16,1 9-153 15,17 14-155-15</inkml:trace>
  <inkml:trace contextRef="#ctx0" brushRef="#br1" timeOffset="31992">22690 8041 554 0,'0'0'230'0,"0"0"-96"16,0 0 5-16,0 0-58 15,0 0 7-15,0 0 18 16,9-17-24-16,-9 17-34 16,0 0-13-16,0 0-19 15,0 0-2-15,0 14 0 16,-18 22-13-16,-22 19 33 16,-17 15-9-16,-17 2-7 15,-32 13 7-15,1 6-14 16,-27 1 1-16,9 7 8 15,-1-1-20-15,1-7 18 0,18-10-18 16,21-23 4-16,36-21-4 16,30-22 4-16,18-12-4 15,0-3 2-15,0 0 0 16,0 0 2-16,0 0-1 16,0 0 1-16,0 0 9 15,0 0-5-15,0 0 3 16,0-11-5-16,0-7-2 15,0 3-6-15,0 8 3 16,0 3-1-16,-8 4 0 16,8 0 1-16,0 0-1 15,0 0 0-15,-9 0-8 16,-22 0 5-16,-4 0-11 16,-5 26 14-16,1 6-1 15,4 13-1-15,13 2 2 0,13 8 0 16,9 0 1-16,0-4-7 15,39-4 6-15,27-10 0 16,0-11 0-16,9-11-3 16,13-9 3-16,-13-6 0 15,8 0 0-15,-17 0 6 16,0-19-5-16,-18-13 1 16,-8-4 9-16,-22-10-9 15,-1-11 7-15,-17 2 8 16,0-3-12-16,0 4 13 15,-44 6-16-15,-35 8 4 16,-4 14-6-16,-10 7-6 0,5 12 6 16,22 7 0-1,0 0-13-15,27 4 3 0,21 29-59 16,10 15-63-16,8 7-92 16,0 3-182-16</inkml:trace>
  <inkml:trace contextRef="#ctx0" brushRef="#br1" timeOffset="32908">21389 9544 434 0,'0'0'475'16,"0"0"-306"0,0 0-71-16,0 0 45 0,0 0-55 15,0 0-10-15,13-51-23 16,-35 51-34-16,-27 0-9 16,-3 36-6-16,-19 15-4 15,5 11 15-15,-17 11-11 16,-14 7 7-16,14 11 4 15,-23 9-5-15,23 0 0 16,8-9-1-16,9-15-10 16,26-21 2-16,23-22-3 15,4-19 0-15,13-9 1 16,0-5 1-16,0 0-2 16,0 0 10-16,0 0-6 15,0 3 7-15,0-3-5 0,0 3 2 16,0-3 7-16,0 0-9 15,0 0 7-15,-9 0-9 16,0-15-1-16,-9-3-5 16,-12 3 2-16,-5 1-1 15,-14 2-1-15,-8 12-5 16,-18 0 6-16,-13 0-2 16,-13 41-1-16,-4 14 2 15,-1 8 0-15,14 6 2 16,4 7-1-16,22 2-1 15,31 2 1-15,4 4 1 16,31 14-5-16,0 8 4 0,0 0 1 16,0-7-2-16,40-25-1 15,-5-27 3-15,31-15-6 16,4-20-3-16,-4-12 1 16,26 0 8-16,5-52 0 15,4-14 2-15,-4-10 8 16,-14-1-9-16,-25-4 8 15,-19 1-3-15,-21 3 5 16,-18 8 1-16,0 7-11 16,-27 19 5-16,-61 12-6 15,-4 10-4-15,-13 13 3 16,-1 8-5-16,23 0-1 16,17 5 4-16,26 17-33 0,14 6-31 15,17 9-71 1,9 7-26-16,0-4-134 0,0 4-284 15</inkml:trace>
  <inkml:trace contextRef="#ctx0" brushRef="#br1" timeOffset="33851">19516 11506 702 0,'0'0'218'16,"0"0"-79"-16,0 0-12 16,0 0-7-16,0 0-51 15,0 0-35-15,-268 48-18 16,136 22 3-16,0-2 3 15,0 6-1-15,27-1 0 16,8-3 0-16,13 6-12 0,-12 5-1 16,21-14-2-16,18-3-4 15,22-16 2-15,4-15-4 16,22-23 0-16,0-5-1 16,9-5 3-16,0 0-1 15,0 0 3-15,0 0 4 16,0 0 10-16,0 0-10 15,0 0-2-15,0 0 6 16,-8 0-2-16,8 0 1 16,-22 0-1-16,4 0-5 15,0 0-5-15,-21 0 0 16,4 7-8-16,-5 19 8 16,-17 14-7-16,9 3 4 0,-1 12 1 15,32 4-3-15,17 3 3 16,0 7 0-16,0 4 2 15,39-7-1-15,18-4-1 16,18-21 1-16,0-8-6 16,0-15 3-16,30-18 0 15,1 0-2-15,25-41 6 16,-16-17 4-16,-10-8 0 16,-39-4 0-16,-31-6 15 15,-13-5 3-15,-22-3 4 16,0 0-5-16,-13 15-6 15,-40 18-5-15,-4 8-9 16,-9 8 1-16,9 18-2 0,9-1-2 16,-1 10-3-16,10 8-12 15,4 0-79-15,4 0-134 16,22 4-169-16</inkml:trace>
  <inkml:trace contextRef="#ctx0" brushRef="#br1" timeOffset="35642">20215 10323 641 0,'0'0'112'0,"0"0"-18"0,0 0-12 16,0 0-16-16,0 0-13 15,0 0-20-15,0 0 3 16,31 0-16-16,-31 0-4 16,0 0-6-16,0 0-6 15,0 7-3-15,8 7 3 16,1 12 0-16,0 3 8 16,0-4-3-16,0 5-1 15,13-5 2-15,-5-2-4 16,1-2 4-16,4-2 7 15,-5-5 2-15,1 1 2 16,-9-8 1-16,4 4-11 16,-4 0-1-16,-1 0-10 0,1 1 8 15,0 1 0-15,-9-1-5 16,0 5 4-16,0-1-3 16,0 5-1-16,0 1 3 15,0 4-3-15,0 3-2 16,0 4 6-16,0-4-7 15,0 1 5-15,0-5-4 16,0 0 1-16,-18-6 0 16,18 3-2-16,-8 0 0 15,-14 0 3-15,4 7-2 16,-8-4 0-16,-14 5-1 16,1 0 0-16,3-5-75 15,6-10-96-15,12-1-79 16,1-10-320-16</inkml:trace>
  <inkml:trace contextRef="#ctx0" brushRef="#br1" timeOffset="37120">23266 7793 725 0,'0'0'178'15,"0"0"-50"-15,0 0-32 16,0 0-17-16,0 0 3 16,0 0-39-16,0 0 1 15,0-4-6-15,0 19-22 0,8 23-5 16,41 12 26-16,39 20 11 16,13 9-8-16,22 21-6 15,13 1-17-15,-4 5 5 16,0 0-21-16,-9-6 5 15,9-6-2-15,-9-10-2 16,-9-7 0-16,-30-15 0 16,4-10-2-16,-31-15 4 15,0-9-2-15,-31-6-2 16,5-8 2-16,-22-2 3 16,-9-9-3-16,9 0 4 15,-9 2-2-15,0-5 8 0,0 0 0 16,0 0 3-1,0 0 7-15,0 0-2 0,0 0 3 16,0 0-5-16,0 0-10 16,-9 0 7-16,-39 0-6 15,-1 0-9-15,-17 0 0 16,9 0-4-16,0 4 3 16,9 17 0-16,-5 12-4 15,13 7 3-15,10 4 0 16,12 3 1-16,9 1-2 15,9-3-2-15,0-2 1 16,18-3 4-16,39 1-10 16,9-9 9-16,31-6-11 0,8-11 5 15,18-15 5 1,0 0 2-16,0 0 6 0,-22-26-5 16,-4-11 1-16,-22-10 11 15,-18-3 2-15,-26-10 12 16,-22-2 10-16,-9-4-20 15,0 0-5-15,-49 11-3 16,-34 4-9-16,-14 15 0 16,-9 10-2-16,5 15-4 15,5 11-10-15,12 0-53 16,27 41-50-16,17 9-115 16,23 9-148-16,17 0-590 15</inkml:trace>
  <inkml:trace contextRef="#ctx0" brushRef="#br1" timeOffset="38042">25248 9551 721 0,'0'0'178'16,"0"0"-10"-16,0 0-46 15,0 0-4-15,0 0-2 16,0 0-22-16,-31-62-21 16,31 62-36-16,0 0-19 15,0 0-13-15,0 11-5 0,22 40 0 16,44 18 2-16,18 15 3 15,13 5 11-15,26 4-2 16,9 7-3-16,-9 2-2 16,17 1-6-16,-17-4 4 15,0-8-3-15,-17-11 1 16,-9-11-2-16,-23-14-2 16,-25-17 1-16,-14-13 2 15,-4-14 1-15,-14-8 17 16,-8-3-6-16,-9 0 8 15,9 0 10-15,-9 0 1 16,0 0-4-16,0 0-1 16,0 0-11-16,0 0 1 0,0 0-7 15,0 0-10-15,0 0 3 16,0 0-6-16,0 0 0 16,-9 0-6-16,-26 3-7 15,-22 20 10-15,-9 6-2 16,9 11 4-16,-14 15-2 15,36 4-1-15,-4 6 1 16,21 8-1-16,9-7-11 16,9 0 11-16,0-12-8 15,18-16 1-15,30-8 5 16,9-17 1-16,9-5 5 16,18-8 0-16,12 0 2 15,10-37 2-15,-22-7 1 0,-1-7 0 16,-17-4 1-16,-18 0-2 15,-8 0 9-15,-23 4 6 16,-8-5-9-16,-9 6 6 16,0-1-9-16,-44 1-5 15,-26 2 1-15,4 11-3 16,9 4-5-16,-9 15 4 16,9 10-10-16,0 8 8 15,-9 0-15-15,9 22-35 16,-9 30-17-16,22 6-62 15,-13 0-154-15,26-3-188 16</inkml:trace>
  <inkml:trace contextRef="#ctx0" brushRef="#br1" timeOffset="38958">26545 11331 385 0,'0'0'523'15,"0"0"-359"-15,0 0-3 16,0 0-18-16,0 0-12 16,0 0-41-16,-84-101-37 15,84 101-10-15,0 0-30 16,0 0 1-16,9 0-8 15,40 0-5-15,17 36 6 16,17 15 15-16,23 14-3 16,17 1 0-16,0 15-15 0,9-1 7 15,-9-4-6 1,0 2-2-16,-18-5 2 0,1-12-5 16,-14-8 0-16,-17-10 0 15,-18-18 0-15,-17-7 0 16,-23-3 1-16,5-8-1 15,-4-7 3-15,-18 0-1 16,8 0 8-16,-8 0 3 16,0 0 2-16,0 0 10 15,0 0-10-15,0 0-1 16,0 0-2-16,0 0-7 16,0 0 2-16,0 0-3 15,0 0-2-15,0 0 2 16,-17 0-4-16,-14-7-7 0,-4 4 6 15,4 3-5-15,-4 0 3 16,4 0 2-16,-17 21-5 16,13 19 2-16,-5 5 3 15,1 6 1-15,39 4-3 16,0 0-2-16,0-4 3 16,0 0 1-16,13-11-10 15,53-7 5-15,8-15 0 16,10-7 6-16,21-7 1 15,1-4-1-15,-14 0 1 16,5-23 2-16,-22-9-1 16,-1-12 2-16,-25-7 3 15,-1-11 4-15,-8-4 15 16,-23-13-16-16,-8 1 4 0,-9 5-3 16,0 10-10-16,-57 13 4 15,-9 5-5-15,-31 17-1 16,5 13-3-16,-5 0 0 15,14 15-3-15,8 0-18 16,27 7-38-16,17 38-18 16,22 9-75-16,9 12-150 15,0-4-88-15</inkml:trace>
  <inkml:trace contextRef="#ctx0" brushRef="#br1" timeOffset="39850">28167 12663 738 0,'0'0'249'0,"0"0"-110"0,0 0 29 15,0 0-23-15,0 0-10 16,0 0-46-16,-57-90-33 15,57 90-22-15,0 0-10 16,0 0-15-16,0 0-7 16,26 0 5-16,31 30-3 15,18 18 0-15,13 10 17 16,18 8-21-16,-23 7 14 16,14 8-6-16,-5-5-3 15,5 1-2-15,-14-4-3 0,1-14 0 16,-5-16 7-16,-13-13-6 15,-31-12 4-15,-13-11-2 16,-4 1-2-16,-18-8 11 16,0 0-3-16,0 0 12 15,0 0 4-15,0 0-13 16,0 0 7-16,0 0-5 16,0 0-6-16,0 0 2 15,0 0-9-15,0 0 0 16,0 0-1-16,0 0-1 15,0 0 0-15,-18 0-2 16,-4 0-7-16,-4 0 9 16,-5 0-5-16,-4 10 4 15,17 23 1-15,-13 7-8 0,14 1 9 16,8 13-4-16,-4-6-3 16,4 0 7-16,9 6-8 15,0-6-1-15,0-1 9 16,9-6-11-16,48-8 5 15,9-1 1-15,13-14 5 16,22-5-5-16,5-11 5 16,8-2 0-16,0 0 4 15,-8-15-2-15,-14-17 0 16,-4-9 2-16,-13-10-3 16,-9-7 14-16,-18-12-1 15,-30-6 0-15,-18-5 1 0,0 1-10 16,-18 4 6-16,-48 13-11 15,-22 7 1-15,-4 17-2 16,-5 10-4-16,22 22-2 16,1 7-17-16,17 0-43 15,-23 19-32-15,23 30-112 16,13 7-216-16</inkml:trace>
  <inkml:trace contextRef="#ctx0" brushRef="#br1" timeOffset="73432">30449 14321 429 0,'0'0'215'0,"0"0"-82"16,0 0-21-16,0 0-3 0,0 0-40 16,0 0-21-16,0 0-27 15,-27-73-17-15,18 73 3 16,-30 0-7-16,21 0-90 15,-21 0-146-15,12 0-426 16</inkml:trace>
  <inkml:trace contextRef="#ctx0" brushRef="#br1" timeOffset="74817">18056 12837 752 0,'0'0'204'0,"0"0"-90"16,0 0 9-16,0 0 3 0,0 0-39 15,0 0-23-15,18-11 3 16,-18 11-15-16,0-3-7 15,0 3-4-15,0 0-9 16,0 0-2-16,0 0-15 16,0 0-3-16,0 0-5 15,-31 32-3-15,-43 22 2 16,-32 16 5-16,-4 3-4 16,-4 8 6-16,8 4-8 15,1-1-1-15,21-1 1 16,18-10 0-16,0-10-3 15,18-12 0-15,22-18-1 0,4-8 2 16,4-7-2-16,9-6-1 16,9-2 0-16,-8-10 5 15,-6 8-5-15,14-8 1 16,0 0-1-16,0 0 2 16,0 0-1-16,0 0 1 15,0 0 1-15,0 0-2 16,0 0 0-16,0 0-1 15,0 0-40-15,-8 0-51 16,-1 7-88-16,0 11-145 16,0 15-157-16</inkml:trace>
  <inkml:trace contextRef="#ctx0" brushRef="#br1" timeOffset="75386">16887 13849 439 0,'0'0'407'0,"0"0"-275"15,0 0 17-15,0 0-16 16,0 0-30-16,0 0-8 0,-92-80-21 15,83 77-15-15,-13-2-23 16,13 5-10-16,-8 0-8 16,-10 0-7-16,-21 23-8 15,0 20 1-15,-10 10 4 16,1 5-6-16,9 7 2 16,13 1 4-16,4-1-7 15,13 9 2-15,18 9-2 16,0-2-1-16,0-4 0 15,49-8 0-15,26-6 0 16,17-23 2-16,22-15-1 16,22-10 1-16,-12-15 1 15,-1 0 0-15,-14-22 6 0,-3-26 13 16,-18-10 19-16,-5-7-2 16,-25-16 1-16,-1-10-6 15,-31-5-11-15,-17-2-2 16,-9-1 2-16,-26 4-10 15,-49 14-2-15,-31 12-5 16,-8 29-6-16,-9 15 2 16,-18 10-2-16,18 15-3 15,0 0 3-15,26 18-3 16,23 37-13-16,34 3-36 16,22 23-34-16,18 0-67 15,18 6-180-15,61-3-252 0</inkml:trace>
  <inkml:trace contextRef="#ctx0" brushRef="#br1" timeOffset="93477">25798 2128 1181 0,'0'0'268'0,"0"0"-104"0,0 0-38 15,0 0-33-15,0 0-35 16,0 0-24-16,0 0 9 16,0 0-14-16,66-37-10 15,-66 37 8-15,0 37-25 16,-40 36 1-16,-43 24-3 16,-23 33 0-16,14 1 0 15,-5 4 0-15,13-7 0 16,27-25 0-16,27-24 0 15,12-27 0-15,18-23 0 16,0-14 0-16,0-11 0 16,0-4 0-16,0 0 0 15,0 0 0-15,9-40 0 16,39-41 0-16,27-55 0 0,22-35 0 16,17-31 0-16,-13-13 0 15,4 11 0-15,-30 13 0 16,-35 37 0-16,-31 45 0 15,-9 47 0-15,0 33 0 16,0 22 0-16,0 7 0 16,0 0 0-16,0 7 0 15,26 69 0-15,5 56 0 16,-5 51 0-16,5 18 0 16,-31-8 0-16,0-21 0 15,0-26 0-15,9-32 0 16,8-22 0-16,5-31 0 15,-13-24 0-15,0-19-53 0,-9-10 4 16,0-8-15-16,0 0-11 16,0-8-12-16,-18-29-125 15,-61-6-42-15,-13-12-38 16,-40 7-438-16</inkml:trace>
  <inkml:trace contextRef="#ctx0" brushRef="#br1" timeOffset="93755">24716 2661 694 0,'0'0'300'16,"0"0"-129"-16,0 0 7 0,0 0-42 16,0 0-73-1,0 0 7-15,352-109 15 0,-172 73-27 16,18-1-1-16,22-4-23 16,-22-3-10-16,30 5 4 15,-30-6-17-15,-27 12 3 16,-39 11-8-16,-39 9 1 15,-36 8-7-15,-26 5 0 16,-23 0-9-16,-8 0-11 16,0 0-40-16,0 0-13 15,-8 0-39-15,-41 12-68 16,1 14-25-16,-9-3-144 16,0-4-531-16</inkml:trace>
  <inkml:trace contextRef="#ctx0" brushRef="#br1" timeOffset="94286">26233 1411 749 0,'0'0'142'16,"0"0"-21"-16,-343-256-3 15,242 190 10-15,-13 15-11 16,17 11-38-16,-17 18-33 16,-10 19-10-16,-7 3 0 0,-19 52-22 15,-12 45 1-15,-10 39 0 16,23 36 1-16,26 25 7 16,26 26-15-16,31 18 8 15,40 3 0-15,26-2-10 16,0-19 9-16,57-29-13 15,53-33-2-15,35-30 2 16,35-25 1-16,9-25 1 16,17-34-4-16,-3-29 4 15,3-18 8-15,-17-25-4 16,18-48 33-16,-5-26 3 16,-13-29-10-16,-17-33 2 15,-14-36-8-15,-13-23-8 16,-31-14 9-16,-39 15-22 15,-49 29 7-15,-26 26 5 0,-57 21-11 16,-75 19 3-16,-57 15-11 16,-31 9-10-16,-26 20 8 15,9 18-6-15,30 22 4 16,67 19 3-16,34 16-27 16,40 5 4-16,9 26-24 15,9 44-26-15,21 42-3 16,5 34-100-16,14 23-206 15,-28 17-766-15</inkml:trace>
  <inkml:trace contextRef="#ctx0" brushRef="#br1" timeOffset="97797">21837 6444 1045 0,'0'0'159'15,"0"0"-20"-15,0 0-2 16,0 0-34-16,0 0-74 16,0 0-23-16,-57-22-6 15,83 62 0-15,14 12 1 16,-14 0 2-16,5 2-1 15,-14 0-2-15,1-6 1 16,-5-15 5-16,-4-8-5 16,-9-10-1-16,0-8 0 15,9-7-1-15,-9 0 1 0,9 0 6 16,-9 0 0-16,0 0 13 16,0-15 2-16,0-24 16 15,8-20-29-15,-8-3-6 16,0-3 12-16,9-13-5 15,13-5-3-15,-4-5 6 16,-1 4-12-16,-8 18 2 16,13 22-2-16,-13 21 2 15,-9 17-2-15,0 6 0 16,0 0-1-16,9 0-3 16,0 0-8-16,21 21-12 15,-3 16 18-15,-5 7-6 16,4 4 5-16,-17 2 2 0,8-5-11 15,-17-2 15-15,0-6-15 16,0-4 5-16,0-6 3 16,0-10-6-16,0-7 7 15,0-2-2-15,0-4-2 16,0-4 8-16,14 0-13 16,3 0 0-16,1 0 12 15,21 0 4-15,-4 0 3 16,5 0-3-16,8 7 0 15,1 11-1-15,-5 5 1 16,-14 10-3-16,-3 3 0 16,-5 1 6-16,-22-5-6 0,0-6 3 15,0-8 0 1,-22-3 1-16,-44-5 1 0,-18-2 3 16,-21-1-4-16,-1-7-1 15,14 0-4-15,17 0-72 16,18-10-61-16,35-20-36 15,22-10-73-15,0-15-242 16</inkml:trace>
  <inkml:trace contextRef="#ctx0" brushRef="#br1" timeOffset="98260">22189 5611 685 0,'0'0'176'0,"0"0"-35"0,0 0 6 16,-361-163 4-16,273 140-54 16,5 23-57-16,-5 0-17 15,-13 40 5-15,-14 44-27 16,1 40 10-16,17 29 1 16,23 19-12-16,39 13 13 15,21 6-13-15,14-3 0 16,40-13 2-16,74-26-2 15,36-17 0-15,30-26 4 16,9-25-3-16,4-30 8 0,-26-26-7 16,-13-25 3-1,-13-4 3-15,-9-47 6 0,-18-25 43 16,-8-20 31-16,-23-13-30 16,-17-12-10-16,-26-14-14 15,-23-15-20-15,-17-11 6 16,0 1-18-16,-26 2-2 15,-62 15 0-15,-44 16 0 16,-26 14-6-16,-44 10-3 16,4 27 9-16,-18 21-7 15,23 25-22-15,35 30 5 16,26 0-15-16,35 52-62 16,31 22-26-16,35 19-81 15,23 7-121-15,8 6-555 0</inkml:trace>
  <inkml:trace contextRef="#ctx0" brushRef="#br1" timeOffset="100098">15261 13700 861 0,'0'0'205'15,"0"0"-95"-15,0 0 9 16,0 0-7-16,0 0-17 15,0 0-26-15,-145-88-31 16,101 88-25-16,-13 25-7 16,-23 41-3-16,6 30-2 15,-10 17 6-15,5 11-4 0,13-3-1 16,40-8-2-16,26-14 2 16,9-8-2-16,56-24 0 15,10-11 0-15,22-15 1 16,0-19 7-16,4-11-6 15,13-11 9-15,-9 0-4 16,-12-11 1-16,-5-22-5 16,-31 1-3-16,-22 17-33 15,-35 0-105-15,0 8-96 16,0-4-236-16</inkml:trace>
  <inkml:trace contextRef="#ctx0" brushRef="#br1" timeOffset="101234">31266 12563 805 0,'0'0'366'0,"0"0"-195"15,0 0 5-15,0 0-26 16,0 0-63-16,0 0-31 16,0-73-25-16,0 73-11 15,0 0-5-15,0 0-15 0,-22 7-3 16,5 41-4-16,-1 21 7 15,9 11 6-15,9-2-5 16,0-13 2-16,0-11-1 16,0-16-1-16,0-16-1 15,0-12 0-15,0-10 7 16,0 0-6-16,0 0 2 16,0 0 8-16,0-29 21 15,0-22-2-15,0-22-20 16,0-11-9-16,0-4 3 15,0 7-2-15,0 23-2 16,0 11 0-16,0 21 1 16,0 4-1-16,0 14-1 15,9 5-4-15,17 3-8 0,23 0 3 16,25 0 2-16,1 11 4 16,13 22 2-16,-13 7-8 15,-9 0 9-15,-18 8 0 16,-21 3-7-16,-5-2 7 15,-22 0-4-15,0-1 4 16,-58-8-2-16,-30 1 2 16,-21-5-4-16,-6-4-32 15,10-5-65-15,21-9-79 16,27-11-130-16,35-7-184 16</inkml:trace>
  <inkml:trace contextRef="#ctx0" brushRef="#br1" timeOffset="101741">31433 11851 981 0,'0'0'204'16,"0"0"-41"-16,0 0-2 15,0 0-22-15,0 0-80 16,-290-166-20-16,224 166-20 15,-4 33-13-15,-5 40-6 16,0 23 5-16,1 20-5 16,25 9 5-16,32 14-5 0,-5 0 7 15,22 3-5-15,0-4 0 16,39-9-1-16,18-5 2 16,18-18-3-16,13-11 0 15,4-14 5-15,14-23-5 16,8-25 3-16,-30-22-3 15,21-11 10-15,-12 0-9 16,3-3 15-16,-3-30 8 16,3-8 8-16,1-22 13 15,-5-2-22-15,5-15 3 16,-22-14 6-16,-18-17-18 16,-9-5-1-16,-39 5-6 0,-9 2-7 15,0 14 0-15,-75 8 0 16,-21 10 0-16,-36 11 0 15,0 3 0-15,-4 20 0 16,12 3 0-16,41 7 0 16,8 11 0-16,18 7-32 15,26 9-17-15,14 6-17 16,17 0-42-16,0 0-131 16,0 0-196-16</inkml:trace>
  <inkml:trace contextRef="#ctx0" brushRef="#br1" timeOffset="102571">30356 5932 452 0,'0'0'226'0,"0"0"-86"15,0 0 23-15,0 0 24 16,0 0-4-16,0 0-27 16,35-76-13-16,-35 61-37 0,22 0-35 15,-22 1-33-15,0 3 6 16,0 8-12-16,0 3-18 15,0 0 9-15,0 0-20 16,0 0 0-16,0 0-6 16,0 36-13-16,0 15 16 15,0 11-2-15,0 1 8 16,0-2-7-16,18-9 1 16,8-5 0-16,23-10-3 15,8-15-15-15,18-8-5 16,4-10-10-16,4-4-10 15,1 0-14-15,-5-37-46 16,-22-7-65-16,-31-3-46 16,-17 3-37-16,-9 0-81 0</inkml:trace>
  <inkml:trace contextRef="#ctx0" brushRef="#br1" timeOffset="102769">30479 5684 702 0,'0'0'184'0,"0"0"-4"15,0 0-56-15,0 0-40 16,-48-194-16-16,66 161-43 16,39 11-9-16,0 4-8 15,18 8-2-15,4 10-11 16,-5 0 5-16,-16 6-9 16,-41 38-55-16,1 15-92 15,-18 3-9-15,0 4-94 0</inkml:trace>
  <inkml:trace contextRef="#ctx0" brushRef="#br1" timeOffset="102918">30545 5980 195 0,'0'0'188'0,"0"0"16"16,0 0-53-16,0 0-3 16,0 0-94-16,0 0-27 15,321-103-19-15,-233 78-2 16,-4 3-12-16,-27 4-81 15,-9 4-226-15</inkml:trace>
  <inkml:trace contextRef="#ctx0" brushRef="#br1" timeOffset="103412">31038 5070 204 0,'0'0'633'0,"0"0"-484"15,-198-216 0-15,110 165 9 16,13 18-57-16,0 11-27 16,-13 18-30-16,5 4-9 15,-23 30-23-15,5 47-7 16,5 32 5-16,-19 26-10 16,10 8 2-16,21 14 0 15,27 10 4-15,31 9-9 0,26 8 3 16,0-2 0-16,57-12-1 15,44-15 6-15,13-27-5 16,9-36 0-16,31-30 5 16,-4-29-4-16,30-33 3 15,9 0 5-15,9-37 31 16,13-32 17-16,-22-12 9 16,-9-11-12-16,-30-13-23 15,3-4 13-15,-47-15-20 16,-40-13-4-16,-31-8 16 15,-35-1-31-15,0-8 9 16,-101 11-10-16,-44 1 1 16,-13 3-6-16,-31 11 1 15,17 15-4-15,9 32 1 16,23 34-9-16,17 32 9 0,0 15 0 16,17 46-15-16,9 58 12 15,23 35-50-15,25 30-36 16,23 5-73-16,26 6-228 15,-18-1-816-15</inkml:trace>
  <inkml:trace contextRef="#ctx0" brushRef="#br1" timeOffset="104890">14966 13173 866 0,'0'0'195'0,"0"0"-68"15,0 0-13-15,0 0-18 16,0 0-12-16,0 0-11 16,-9-124-1-16,-13 111-12 15,-4-14 1-15,-14 12-27 16,-17-2-7-16,-9 5-14 15,-35 12-8-15,-13 0 0 16,-9 0-4-16,0 36 3 16,0 15-1-16,8 15-3 0,19 12 0 15,12 28 0-15,18 21 2 16,27 26-2-16,12 23 0 16,27 4-3-16,0-6 3 15,18 2 0-15,39-22 3 16,35-13-1-16,5-23-2 15,9-26 0-15,17-19 1 16,-22-22 1-16,4-14-2 16,-8-16 0-16,-5 1-3 15,-17-7-1-15,-5-3 4 16,5-6-1-16,0 1 5 16,8-7-5-16,-12 8 2 0,-5-8 1 15,0 0-2 1,-18 0 0-16,5 0 3 0,4-33 7 15,9-7 15-15,13-15-3 16,-4-11-4-16,8-15-6 16,-4-2 8-16,-4-13-10 15,-18 5 3-15,-22-9-1 16,-22-9-3-16,-4 0 6 16,-9-4-9-16,0-11 2 15,-39-4 1-15,-18-4-7 16,-18 12 6-16,-9 3-8 15,-12 29 0-15,-1 0 0 16,5 12 0-16,-23 2 0 16,-8 12 0-16,-9 3 0 15,-13 12 0-15,-13 14 0 0,-5 11-6 16,5 22-9-16,4 0-23 16,14 15-28-16,25 43-27 15,1 27-143-15,17 13-292 16</inkml:trace>
  <inkml:trace contextRef="#ctx0" brushRef="#br0" timeOffset="115947">18747 14281 916 0,'0'0'165'0,"0"0"-60"16,0 0 41-16,0 0-12 15,0 0-32-15,0 0-29 16,0-88-28-16,39 37-22 15,18-15-6-15,18-15-4 0,26-6 7 16,-4-4-10-16,8-8 5 16,-3-11 7-16,3-7-18 15,1-22 16-15,-1-17-13 16,18-20 0-16,9-3 3 16,17 1-6-16,14 5-4 15,0 12 2-15,-14 4 5 16,-17 3-2-16,-9 1 0 15,-17-1 0-15,-23-6 6 16,5-5-10-16,-13-3 5 16,8 14-6-16,5 16 5 15,-4 20-4-15,4 27-1 16,4 16 0-16,5 18-2 16,-23 14 5-16,-8 6-3 0,-17 11 0 15,-23-2 3-15,14-5-3 16,-1-8 0-16,5-13 1 15,13 2-3-15,-8 11 4 16,-19 12-2-16,-21 5 0 16,9 4 4-16,-1-1-3 15,-3-9-1-15,12 1 0 16,-8 0-2-16,4-1 3 16,13-2-1-16,-4 3 0 15,4-1 6-15,4 2-7 16,10 1 1-16,-23 2 0 0,14-1-3 15,-14 0 6 1,13 3-3-16,10-8 0 0,-14 5 3 16,5 4-3-16,-1 0 0 15,-21 1 0-15,-1 6-4 16,-8 4 5-16,-9 4-1 16,9 7 0-16,-9 0 0 15,0 0-5-15,0 0 4 16,0 0-6-16,0 0 1 15,0 0 0-15,0 0 6 16,0 0-4-16,0 0 9 16,0 0-13-16,0 0 8 15,22 7 0-15,-5 23-3 16,23 6 4-16,-5 13-1 0,22 5 0 16,0 7 9-16,1 9-11 15,-1 11 2-15,9 6 0 16,0 5-2-16,22 2 2 15,-5 2 0-15,23-1 0 16,-14 3 3-16,5 0-6 16,-14-2 3-16,5 6-2 15,-13 1-2-15,0-1 1 16,-10 4 3-16,15-8 0 16,-6-6 6-16,1-8-6 15,-9-11 0-15,9-7 1 16,-9 0-3-16,-9-8 4 15,9 1-2-15,-18-8 0 16,9 0 3-16,-17-3-4 16,-5-1 1-16,5 1 0 0,-1 3-3 15,-4-11 5-15,-4 4-2 16,-5-5 0-16,14 2 2 16,-5-4-4-16,-4-1 2 15,8 1 0-15,-12-1 1 16,12-3 2-16,-12 0-3 15,4-4 0-15,-5-3 4 16,5 0-6-16,-14-1 2 16,10 0 0-16,3 5-2 15,-12-8 3-15,13 0-1 16,-5 0 0-16,-8-7 0 16,4 0 1-16,-13-5-1 0,8 5 0 15,1 3 0-15,4-3 2 16,-5 10-2-16,23-2 0 15,-31 2 1-15,17 0-3 16,-17 1 2-16,13-1 0 16,-13-2-1-16,-1-1 2 15,10-1-2-15,-5 1 1 16,-4-4 0-16,8 8 0 16,1-4 0-16,-9 3 0 15,4-2 0-15,5-4 2 16,-1 2-2-16,5-3 0 15,-4 4 0-15,-1 4 0 16,1-4 0-16,-5-1 0 0,13 9-2 16,-17-5 3-1,0-3-1-15,13 4 0 0,-13-1 2 16,8-10-4-16,14 3 2 16,-31-3 0-16,18-4 0 15,-1 11 0-15,14-14 0 16,-22 2 0-16,9 4 1 15,-10-6-3-15,5 7 3 16,5-3-1-16,-9 1 0 16,8 6 1-16,-8-9-1 15,13 2 0-15,-13-2 1 16,0 1-3-16,0-4 2 0,-9-3 0 16,0 4 0-16,0-8 2 15,0 3-2-15,8 4 0 16,-8 1 1-16,22-1-2 15,-13 4 1-15,0 4 0 16,-9-13-1-16,18 11 4 16,-10-6-4-16,-8 4 1 15,14-4 0-15,-14-7-2 16,8 3 2-16,-8-3 0 16,9 0 0-16,-9 0 4 15,0 0-4-15,0 0 2 16,0 0-1-16,0 0 10 15,0 0-10-15,0 0 3 16,0-3 8-16,0-22-5 0,0-11-2 16,0-6-5-16,0-1 1 15,0-16 0-15,0 4-1 16,0-10 0-16,0-5 0 16,0 4 3-16,0 8-3 15,0 7 2-15,0 3-2 16,0 8 0-16,0 7-2 15,0 11 2-15,0 11 0 16,0 1 5-16,0 5-7 16,0 3 2-16,0 2 0 15,0 0-3-15,0 0-3 16,0 0 3-16,0 0 2 16,0 0-12-16,0 0 13 0,0 20-9 15,0 21 9-15,0 13-7 16,0 9 9-16,9-4-2 15,0 6 0-15,13-10 5 16,-5 4-7-16,1-1 2 16,4-11 0-16,-5-3-1 15,1-4 1-15,-9-3 0 16,0-8 0-16,-9 1 4 16,0-8-7-16,0-1 3 15,0 9-5-15,-53-5 3 16,-35 8-1-16,-35-7 1 15,-9-4-2-15,0-12-43 16,0-6 1-16,18-4-78 0,0 0-143 16,26 0-204-16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23256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5-27T13:14:25.1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2-05-27T13:16:57.621"/>
    </inkml:context>
    <inkml:brush xml:id="br1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2632 3477 0</inkml:trace>
  <inkml:trace contextRef="#ctx1" brushRef="#br1">26158 4207 663 0,'0'0'167'0,"0"0"12"15,0 0-62-15,0 0 30 16,0 0-47-16,0 0-12 15,9-113 11-15,-9 100-46 16,0 0 5-16,0 3-14 16,-9 2-24-16,-22 1 14 0,5 7-29 15,-5 0-5-15,-4 0 5 16,-5 0-1-16,-8 38-4 16,4 12 0-16,5 14 7 15,21 10-12-15,-4 11 5 16,22-5 0-16,0 0-3 15,31-10 7-15,35-11-4 16,8-12 0-16,23-8 4 16,17-12-6-16,-4-13 2 15,5-14 0-15,-1 0-2 16,-17-4 11-16,-23-28-9 16,-16-10 0-16,-1-12 3 0,-22-19 7 15,-13-11-8 1,-13-14 0-16,-9 1 18 0,-9 22-18 15,-57 9 16-15,-31 22-16 16,-17 19 8-16,0 7-17 16,-1 18 7-16,14 0 0 15,5 0-3-15,30 3-12 16,8 26-4-16,32 20-36 16,17 7-79-16,9 18-70 15,0 3-87-15,18-4-203 16</inkml:trace>
  <inkml:trace contextRef="#ctx1" brushRef="#br1" timeOffset="699">26035 4777 521 0,'0'0'397'16,"0"0"-220"-16,0 0-20 15,0 0-35-15,0 0-7 16,0 0-52-16,35-50-16 0,-35 50 3 16,0 0-39-16,0 0 24 15,0 0-20-15,0 25-15 16,-66 37 23-16,-17 22-14 16,-49 19 18-16,9 10-1 15,-40 7-19-15,22 5 16 16,18-3-12-16,9-14-7 15,17-13 11-15,23-14-9 16,25-20-6-16,14-13 0 16,22-18 10-16,-5-9-12 15,18-10 2-15,0-7 0 16,0-4-1-16,0 0 4 16,0 0-3-16,0 0 2 0,0 0 8 15,0 0-6-15,0 0-4 16,0 0 0-16,-8 0-1 15,8-4-1-15,0 0-36 16,-9 4-17-16,0 0-79 16,-4 0-75-16,4 0-158 15,-9 15-218-15</inkml:trace>
  <inkml:trace contextRef="#ctx1" brushRef="#br1" timeOffset="1186">24857 5965 729 0,'0'0'170'0,"0"0"-36"0,0 0-16 15,0 0 13-15,0 0-50 16,0 0-5-16,-224-94-22 15,175 94-11-15,1 0-9 16,0 0-32-16,-9 6 20 16,-1 24-20-16,14 14 0 15,-13 10 4-15,18 10-6 16,21 1 0-16,1 0-1 16,17 1 9-16,0-4-12 15,44-5 4-15,21-15 0 0,23-13-6 16,-4-7 7-16,13-22-1 15,-5 0 2-15,5 0 3 16,-5-33 3-16,-4-7-3 16,-13-8 9-16,-27-6 36 15,0-8-17-15,-30-8-1 16,-18 1-9-16,0 6-17 16,-31 5 13-16,-22 18-19 15,-35 10 0-15,5 12-4 16,-5 18 4-16,13 0 0 15,1 0 0-15,8 22-22 16,17 18-37-16,10 11-80 0,21 13-122 16,1-3-141-16</inkml:trace>
  <inkml:trace contextRef="#ctx1" brushRef="#br1" timeOffset="2048">24110 6686 650 0,'0'0'180'0,"0"0"-59"15,0 0 8-15,0 0-34 16,0 0 25-16,0 0-45 16,30-91-25-16,-30 85 26 15,0 6-49-15,0 0 14 16,0 0-9-16,-39 9-27 15,-27 31 11-15,-22 11-16 0,-13 15 10 16,-5 3 21 0,-17 8-21-16,0 11 10 0,-9 3-2 15,36-3-14-15,21-8 9 16,18-7-10-16,30-10-3 16,5-20 0-16,14-10 3 15,8-18-3-15,0-12 0 16,0-3 7-16,0 0-2 15,0 0-4-15,0 0 1 16,0 0 14-16,0 0-14 16,0 0 7-16,0-3-7 15,0-19 6-15,0 0-8 16,-9 4 0-16,0 3 0 16,0 4-3-16,0 2 8 15,-13-1-5-15,5 4 0 0,-14-2 0 16,-4 8-9-16,-5 0 9 15,-8 0-1-15,4 8-5 16,-4 20 2-16,-9 13 2 16,17 6 2-16,-4 8 0 15,4 8-7-15,10 3 7 16,12-8 0-16,18-4-2 16,0-6-5-16,18-11 6 15,61-12-2-15,-4-11-1 16,-1-14-4-16,14 0 12 15,-13 0-4-15,0-21 4 16,-18-14 3-16,0-11-2 0,-9-8-1 16,-21-23-1-16,-10-19 15 15,-17-10-15-15,0 8 4 16,-17 10-2-16,-49 23 0 16,-9 25-4-16,-13 18-1 15,5 18 0-15,8 4-10 16,0 8 10-16,18 36-15 15,9 17-44-15,17 16-131 16,31 0-107-16,0-4-188 16</inkml:trace>
  <inkml:trace contextRef="#ctx1" brushRef="#br1" timeOffset="3121">26989 4631 465 0,'0'0'407'16,"0"0"-219"-16,0 0-83 15,0 0 14-15,0 0-21 16,0 0-77-16,-9-30-3 15,9 75-3-15,40 13-6 16,43 21 70-16,40 13-47 0,58 4 0 16,38 10 12-16,10 6-37 15,17 0 10-15,-30-3-12 16,-14-11 5-16,-26-14-9 16,-14-17-1-16,-30-16 1 15,-44-15-2-15,-22-7 6 16,-40-14-5-16,-17-4 0 15,4-7 6-15,-13-1 0 16,0-3-3-16,0 0 9 16,0 0 34-16,-30 0-29 15,-19 0-2-15,5 0-15 16,-13-10 7-16,0 5-6 16,0 5-1-16,0 0 0 15,-9 0-4-15,0 15 3 16,17 22 1-16,10 10 0 0,12 8 2 15,27 8-4-15,0 2 2 16,0-3 0-16,18-7-7 16,30-7 9-16,18-14-2 15,0-3 0-15,9-13 4 16,22-14-6-16,8-4 2 16,5 0 0-16,4-14 0 15,-8-16 6-15,-23-6-6 16,-3-12 2-16,-45-3 4 15,-4-14 14-15,-31-1-16 0,0-6 10 16,-22 4 6 0,-53 7-18-16,-31 10-2 0,-4 14 0 15,-26 14 5-15,26 13-13 16,5 10 4-16,-1 0-42 16,31 43-53-16,1 9-153 15,17 14-155-15</inkml:trace>
  <inkml:trace contextRef="#ctx1" brushRef="#br1" timeOffset="4230">22690 8041 554 0,'0'0'230'0,"0"0"-96"16,0 0 5-16,0 0-58 15,0 0 7-15,0 0 18 16,9-17-24-16,-9 17-34 16,0 0-13-16,0 0-19 15,0 0-2-15,0 14 0 16,-18 22-13-16,-22 19 33 16,-17 15-9-16,-17 2-7 15,-32 13 7-15,1 6-14 16,-27 1 1-16,9 7 8 15,-1-1-20-15,1-7 18 0,18-10-18 16,21-23 4-16,36-21-4 16,30-22 4-16,18-12-4 15,0-3 2-15,0 0 0 16,0 0 2-16,0 0-1 16,0 0 1-16,0 0 9 15,0 0-5-15,0 0 3 16,0-11-5-16,0-7-2 15,0 3-6-15,0 8 3 16,0 3-1-16,-8 4 0 16,8 0 1-16,0 0-1 15,0 0 0-15,-9 0-8 16,-22 0 5-16,-4 0-11 16,-5 26 14-16,1 6-1 15,4 13-1-15,13 2 2 0,13 8 0 16,9 0 1-16,0-4-7 15,39-4 6-15,27-10 0 16,0-11 0-16,9-11-3 16,13-9 3-16,-13-6 0 15,8 0 0-15,-17 0 6 16,0-19-5-16,-18-13 1 16,-8-4 9-16,-22-10-9 15,-1-11 7-15,-17 2 8 16,0-3-12-16,0 4 13 15,-44 6-16-15,-35 8 4 16,-4 14-6-16,-10 7-6 0,5 12 6 16,22 7 0-1,0 0-13-15,27 4 3 0,21 29-59 16,10 15-63-16,8 7-92 16,0 3-182-16</inkml:trace>
  <inkml:trace contextRef="#ctx1" brushRef="#br1" timeOffset="5146">21389 9544 434 0,'0'0'475'16,"0"0"-306"0,0 0-71-16,0 0 45 0,0 0-55 15,0 0-10-15,13-51-23 16,-35 51-34-16,-27 0-9 16,-3 36-6-16,-19 15-4 15,5 11 15-15,-17 11-11 16,-14 7 7-16,14 11 4 15,-23 9-5-15,23 0 0 16,8-9-1-16,9-15-10 16,26-21 2-16,23-22-3 15,4-19 0-15,13-9 1 16,0-5 1-16,0 0-2 16,0 0 10-16,0 0-6 15,0 3 7-15,0-3-5 0,0 3 2 16,0-3 7-16,0 0-9 15,0 0 7-15,-9 0-9 16,0-15-1-16,-9-3-5 16,-12 3 2-16,-5 1-1 15,-14 2-1-15,-8 12-5 16,-18 0 6-16,-13 0-2 16,-13 41-1-16,-4 14 2 15,-1 8 0-15,14 6 2 16,4 7-1-16,22 2-1 15,31 2 1-15,4 4 1 16,31 14-5-16,0 8 4 0,0 0 1 16,0-7-2-16,40-25-1 15,-5-27 3-15,31-15-6 16,4-20-3-16,-4-12 1 16,26 0 8-16,5-52 0 15,4-14 2-15,-4-10 8 16,-14-1-9-16,-25-4 8 15,-19 1-3-15,-21 3 5 16,-18 8 1-16,0 7-11 16,-27 19 5-16,-61 12-6 15,-4 10-4-15,-13 13 3 16,-1 8-5-16,23 0-1 16,17 5 4-16,26 17-33 0,14 6-31 15,17 9-71 1,9 7-26-16,0-4-134 0,0 4-284 15</inkml:trace>
  <inkml:trace contextRef="#ctx1" brushRef="#br1" timeOffset="6089">19516 11506 702 0,'0'0'218'16,"0"0"-79"-16,0 0-12 16,0 0-7-16,0 0-51 15,0 0-35-15,-268 48-18 16,136 22 3-16,0-2 3 15,0 6-1-15,27-1 0 16,8-3 0-16,13 6-12 0,-12 5-1 16,21-14-2-16,18-3-4 15,22-16 2-15,4-15-4 16,22-23 0-16,0-5-1 16,9-5 3-16,0 0-1 15,0 0 3-15,0 0 4 16,0 0 10-16,0 0-10 15,0 0-2-15,0 0 6 16,-8 0-2-16,8 0 1 16,-22 0-1-16,4 0-5 15,0 0-5-15,-21 0 0 16,4 7-8-16,-5 19 8 16,-17 14-7-16,9 3 4 0,-1 12 1 15,32 4-3-15,17 3 3 16,0 7 0-16,0 4 2 15,39-7-1-15,18-4-1 16,18-21 1-16,0-8-6 16,0-15 3-16,30-18 0 15,1 0-2-15,25-41 6 16,-16-17 4-16,-10-8 0 16,-39-4 0-16,-31-6 15 15,-13-5 3-15,-22-3 4 16,0 0-5-16,-13 15-6 15,-40 18-5-15,-4 8-9 16,-9 8 1-16,9 18-2 0,9-1-2 16,-1 10-3-16,10 8-12 15,4 0-79-15,4 0-134 16,22 4-169-16</inkml:trace>
  <inkml:trace contextRef="#ctx1" brushRef="#br1" timeOffset="7880">20215 10323 641 0,'0'0'112'0,"0"0"-18"0,0 0-12 16,0 0-16-16,0 0-13 15,0 0-20-15,0 0 3 16,31 0-16-16,-31 0-4 16,0 0-6-16,0 0-6 15,0 7-3-15,8 7 3 16,1 12 0-16,0 3 8 16,0-4-3-16,0 5-1 15,13-5 2-15,-5-2-4 16,1-2 4-16,4-2 7 15,-5-5 2-15,1 1 2 16,-9-8 1-16,4 4-11 16,-4 0-1-16,-1 0-10 0,1 1 8 15,0 1 0-15,-9-1-5 16,0 5 4-16,0-1-3 16,0 5-1-16,0 1 3 15,0 4-3-15,0 3-2 16,0 4 6-16,0-4-7 15,0 1 5-15,0-5-4 16,0 0 1-16,-18-6 0 16,18 3-2-16,-8 0 0 15,-14 0 3-15,4 7-2 16,-8-4 0-16,-14 5-1 16,1 0 0-16,3-5-75 15,6-10-96-15,12-1-79 16,1-10-320-16</inkml:trace>
  <inkml:trace contextRef="#ctx1" brushRef="#br1" timeOffset="9358">23266 7793 725 0,'0'0'178'15,"0"0"-50"-15,0 0-32 16,0 0-17-16,0 0 3 16,0 0-39-16,0 0 1 15,0-4-6-15,0 19-22 0,8 23-5 16,41 12 26-16,39 20 11 16,13 9-8-16,22 21-6 15,13 1-17-15,-4 5 5 16,0 0-21-16,-9-6 5 15,9-6-2-15,-9-10-2 16,-9-7 0-16,-30-15 0 16,4-10-2-16,-31-15 4 15,0-9-2-15,-31-6-2 16,5-8 2-16,-22-2 3 16,-9-9-3-16,9 0 4 15,-9 2-2-15,0-5 8 0,0 0 0 16,0 0 3-1,0 0 7-15,0 0-2 0,0 0 3 16,0 0-5-16,0 0-10 16,-9 0 7-16,-39 0-6 15,-1 0-9-15,-17 0 0 16,9 0-4-16,0 4 3 16,9 17 0-16,-5 12-4 15,13 7 3-15,10 4 0 16,12 3 1-16,9 1-2 15,9-3-2-15,0-2 1 16,18-3 4-16,39 1-10 16,9-9 9-16,31-6-11 0,8-11 5 15,18-15 5 1,0 0 2-16,0 0 6 0,-22-26-5 16,-4-11 1-16,-22-10 11 15,-18-3 2-15,-26-10 12 16,-22-2 10-16,-9-4-20 15,0 0-5-15,-49 11-3 16,-34 4-9-16,-14 15 0 16,-9 10-2-16,5 15-4 15,5 11-10-15,12 0-53 16,27 41-50-16,17 9-115 16,23 9-148-16,17 0-590 15</inkml:trace>
  <inkml:trace contextRef="#ctx1" brushRef="#br1" timeOffset="10280">25248 9551 721 0,'0'0'178'16,"0"0"-10"-16,0 0-46 15,0 0-4-15,0 0-2 16,0 0-22-16,-31-62-21 16,31 62-36-16,0 0-19 15,0 0-13-15,0 11-5 0,22 40 0 16,44 18 2-16,18 15 3 15,13 5 11-15,26 4-2 16,9 7-3-16,-9 2-2 16,17 1-6-16,-17-4 4 15,0-8-3-15,-17-11 1 16,-9-11-2-16,-23-14-2 16,-25-17 1-16,-14-13 2 15,-4-14 1-15,-14-8 17 16,-8-3-6-16,-9 0 8 15,9 0 10-15,-9 0 1 16,0 0-4-16,0 0-1 16,0 0-11-16,0 0 1 0,0 0-7 15,0 0-10-15,0 0 3 16,0 0-6-16,0 0 0 16,-9 0-6-16,-26 3-7 15,-22 20 10-15,-9 6-2 16,9 11 4-16,-14 15-2 15,36 4-1-15,-4 6 1 16,21 8-1-16,9-7-11 16,9 0 11-16,0-12-8 15,18-16 1-15,30-8 5 16,9-17 1-16,9-5 5 16,18-8 0-16,12 0 2 15,10-37 2-15,-22-7 1 0,-1-7 0 16,-17-4 1-16,-18 0-2 15,-8 0 9-15,-23 4 6 16,-8-5-9-16,-9 6 6 16,0-1-9-16,-44 1-5 15,-26 2 1-15,4 11-3 16,9 4-5-16,-9 15 4 16,9 10-10-16,0 8 8 15,-9 0-15-15,9 22-35 16,-9 30-17-16,22 6-62 15,-13 0-154-15,26-3-188 16</inkml:trace>
  <inkml:trace contextRef="#ctx1" brushRef="#br1" timeOffset="11196">26545 11331 385 0,'0'0'523'15,"0"0"-359"-15,0 0-3 16,0 0-18-16,0 0-12 16,0 0-41-16,-84-101-37 15,84 101-10-15,0 0-30 16,0 0 1-16,9 0-8 15,40 0-5-15,17 36 6 16,17 15 15-16,23 14-3 16,17 1 0-16,0 15-15 0,9-1 7 15,-9-4-6 1,0 2-2-16,-18-5 2 0,1-12-5 16,-14-8 0-16,-17-10 0 15,-18-18 0-15,-17-7 0 16,-23-3 1-16,5-8-1 15,-4-7 3-15,-18 0-1 16,8 0 8-16,-8 0 3 16,0 0 2-16,0 0 10 15,0 0-10-15,0 0-1 16,0 0-2-16,0 0-7 16,0 0 2-16,0 0-3 15,0 0-2-15,0 0 2 16,-17 0-4-16,-14-7-7 0,-4 4 6 15,4 3-5-15,-4 0 3 16,4 0 2-16,-17 21-5 16,13 19 2-16,-5 5 3 15,1 6 1-15,39 4-3 16,0 0-2-16,0-4 3 16,0 0 1-16,13-11-10 15,53-7 5-15,8-15 0 16,10-7 6-16,21-7 1 15,1-4-1-15,-14 0 1 16,5-23 2-16,-22-9-1 16,-1-12 2-16,-25-7 3 15,-1-11 4-15,-8-4 15 16,-23-13-16-16,-8 1 4 0,-9 5-3 16,0 10-10-16,-57 13 4 15,-9 5-5-15,-31 17-1 16,5 13-3-16,-5 0 0 15,14 15-3-15,8 0-18 16,27 7-38-16,17 38-18 16,22 9-75-16,9 12-150 15,0-4-88-15</inkml:trace>
  <inkml:trace contextRef="#ctx1" brushRef="#br1" timeOffset="12088">28167 12663 738 0,'0'0'249'0,"0"0"-110"0,0 0 29 15,0 0-23-15,0 0-10 16,0 0-46-16,-57-90-33 15,57 90-22-15,0 0-10 16,0 0-15-16,0 0-7 16,26 0 5-16,31 30-3 15,18 18 0-15,13 10 17 16,18 8-21-16,-23 7 14 16,14 8-6-16,-5-5-3 15,5 1-2-15,-14-4-3 0,1-14 0 16,-5-16 7-16,-13-13-6 15,-31-12 4-15,-13-11-2 16,-4 1-2-16,-18-8 11 16,0 0-3-16,0 0 12 15,0 0 4-15,0 0-13 16,0 0 7-16,0 0-5 16,0 0-6-16,0 0 2 15,0 0-9-15,0 0 0 16,0 0-1-16,0 0-1 15,0 0 0-15,-18 0-2 16,-4 0-7-16,-4 0 9 16,-5 0-5-16,-4 10 4 15,17 23 1-15,-13 7-8 0,14 1 9 16,8 13-4-16,-4-6-3 16,4 0 7-16,9 6-8 15,0-6-1-15,0-1 9 16,9-6-11-16,48-8 5 15,9-1 1-15,13-14 5 16,22-5-5-16,5-11 5 16,8-2 0-16,0 0 4 15,-8-15-2-15,-14-17 0 16,-4-9 2-16,-13-10-3 16,-9-7 14-16,-18-12-1 15,-30-6 0-15,-18-5 1 0,0 1-10 16,-18 4 6-16,-48 13-11 15,-22 7 1-15,-4 17-2 16,-5 10-4-16,22 22-2 16,1 7-17-16,17 0-43 15,-23 19-32-15,23 30-112 16,13 7-216-16</inkml:trace>
  <inkml:trace contextRef="#ctx1" brushRef="#br1" timeOffset="45670">30449 14321 429 0,'0'0'215'0,"0"0"-82"16,0 0-21-16,0 0-3 0,0 0-40 16,0 0-21-16,0 0-27 15,-27-73-17-15,18 73 3 16,-30 0-7-16,21 0-90 15,-21 0-146-15,12 0-426 16</inkml:trace>
  <inkml:trace contextRef="#ctx1" brushRef="#br1" timeOffset="47055">18056 12837 752 0,'0'0'204'0,"0"0"-90"16,0 0 9-16,0 0 3 0,0 0-39 15,0 0-23-15,18-11 3 16,-18 11-15-16,0-3-7 15,0 3-4-15,0 0-9 16,0 0-2-16,0 0-15 16,0 0-3-16,0 0-5 15,-31 32-3-15,-43 22 2 16,-32 16 5-16,-4 3-4 16,-4 8 6-16,8 4-8 15,1-1-1-15,21-1 1 16,18-10 0-16,0-10-3 15,18-12 0-15,22-18-1 0,4-8 2 16,4-7-2-16,9-6-1 16,9-2 0-16,-8-10 5 15,-6 8-5-15,14-8 1 16,0 0-1-16,0 0 2 16,0 0-1-16,0 0 1 15,0 0 1-15,0 0-2 16,0 0 0-16,0 0-1 15,0 0-40-15,-8 0-51 16,-1 7-88-16,0 11-145 16,0 15-157-16</inkml:trace>
  <inkml:trace contextRef="#ctx1" brushRef="#br1" timeOffset="47624">16887 13849 439 0,'0'0'407'0,"0"0"-275"15,0 0 17-15,0 0-16 16,0 0-30-16,0 0-8 0,-92-80-21 15,83 77-15-15,-13-2-23 16,13 5-10-16,-8 0-8 16,-10 0-7-16,-21 23-8 15,0 20 1-15,-10 10 4 16,1 5-6-16,9 7 2 16,13 1 4-16,4-1-7 15,13 9 2-15,18 9-2 16,0-2-1-16,0-4 0 15,49-8 0-15,26-6 0 16,17-23 2-16,22-15-1 16,22-10 1-16,-12-15 1 15,-1 0 0-15,-14-22 6 0,-3-26 13 16,-18-10 19-16,-5-7-2 16,-25-16 1-16,-1-10-6 15,-31-5-11-15,-17-2-2 16,-9-1 2-16,-26 4-10 15,-49 14-2-15,-31 12-5 16,-8 29-6-16,-9 15 2 16,-18 10-2-16,18 15-3 15,0 0 3-15,26 18-3 16,23 37-13-16,34 3-36 16,22 23-34-16,18 0-67 15,18 6-180-15,61-3-252 0</inkml:trace>
  <inkml:trace contextRef="#ctx1" brushRef="#br1" timeOffset="65715">25798 2128 1181 0,'0'0'268'0,"0"0"-104"0,0 0-38 15,0 0-33-15,0 0-35 16,0 0-24-16,0 0 9 16,0 0-14-16,66-37-10 15,-66 37 8-15,0 37-25 16,-40 36 1-16,-43 24-3 16,-23 33 0-16,14 1 0 15,-5 4 0-15,13-7 0 16,27-25 0-16,27-24 0 15,12-27 0-15,18-23 0 16,0-14 0-16,0-11 0 16,0-4 0-16,0 0 0 15,0 0 0-15,9-40 0 16,39-41 0-16,27-55 0 0,22-35 0 16,17-31 0-16,-13-13 0 15,4 11 0-15,-30 13 0 16,-35 37 0-16,-31 45 0 15,-9 47 0-15,0 33 0 16,0 22 0-16,0 7 0 16,0 0 0-16,0 7 0 15,26 69 0-15,5 56 0 16,-5 51 0-16,5 18 0 16,-31-8 0-16,0-21 0 15,0-26 0-15,9-32 0 16,8-22 0-16,5-31 0 15,-13-24 0-15,0-19-53 0,-9-10 4 16,0-8-15-16,0 0-11 16,0-8-12-16,-18-29-125 15,-61-6-42-15,-13-12-38 16,-40 7-438-16</inkml:trace>
  <inkml:trace contextRef="#ctx1" brushRef="#br1" timeOffset="65993">24716 2661 694 0,'0'0'300'16,"0"0"-129"-16,0 0 7 0,0 0-42 16,0 0-73-1,0 0 7-15,352-109 15 0,-172 73-27 16,18-1-1-16,22-4-23 16,-22-3-10-16,30 5 4 15,-30-6-17-15,-27 12 3 16,-39 11-8-16,-39 9 1 15,-36 8-7-15,-26 5 0 16,-23 0-9-16,-8 0-11 16,0 0-40-16,0 0-13 15,-8 0-39-15,-41 12-68 16,1 14-25-16,-9-3-144 16,0-4-531-16</inkml:trace>
  <inkml:trace contextRef="#ctx1" brushRef="#br1" timeOffset="66524">26233 1411 749 0,'0'0'142'16,"0"0"-21"-16,-343-256-3 15,242 190 10-15,-13 15-11 16,17 11-38-16,-17 18-33 16,-10 19-10-16,-7 3 0 0,-19 52-22 15,-12 45 1-15,-10 39 0 16,23 36 1-16,26 25 7 16,26 26-15-16,31 18 8 15,40 3 0-15,26-2-10 16,0-19 9-16,57-29-13 15,53-33-2-15,35-30 2 16,35-25 1-16,9-25 1 16,17-34-4-16,-3-29 4 15,3-18 8-15,-17-25-4 16,18-48 33-16,-5-26 3 16,-13-29-10-16,-17-33 2 15,-14-36-8-15,-13-23-8 16,-31-14 9-16,-39 15-22 15,-49 29 7-15,-26 26 5 0,-57 21-11 16,-75 19 3-16,-57 15-11 16,-31 9-10-16,-26 20 8 15,9 18-6-15,30 22 4 16,67 19 3-16,34 16-27 16,40 5 4-16,9 26-24 15,9 44-26-15,21 42-3 16,5 34-100-16,14 23-206 15,-28 17-766-15</inkml:trace>
  <inkml:trace contextRef="#ctx1" brushRef="#br1" timeOffset="70035">21837 6444 1045 0,'0'0'159'15,"0"0"-20"-15,0 0-2 16,0 0-34-16,0 0-74 16,0 0-23-16,-57-22-6 15,83 62 0-15,14 12 1 16,-14 0 2-16,5 2-1 15,-14 0-2-15,1-6 1 16,-5-15 5-16,-4-8-5 16,-9-10-1-16,0-8 0 15,9-7-1-15,-9 0 1 0,9 0 6 16,-9 0 0-16,0 0 13 16,0-15 2-16,0-24 16 15,8-20-29-15,-8-3-6 16,0-3 12-16,9-13-5 15,13-5-3-15,-4-5 6 16,-1 4-12-16,-8 18 2 16,13 22-2-16,-13 21 2 15,-9 17-2-15,0 6 0 16,0 0-1-16,9 0-3 16,0 0-8-16,21 21-12 15,-3 16 18-15,-5 7-6 16,4 4 5-16,-17 2 2 0,8-5-11 15,-17-2 15-15,0-6-15 16,0-4 5-16,0-6 3 16,0-10-6-16,0-7 7 15,0-2-2-15,0-4-2 16,0-4 8-16,14 0-13 16,3 0 0-16,1 0 12 15,21 0 4-15,-4 0 3 16,5 0-3-16,8 7 0 15,1 11-1-15,-5 5 1 16,-14 10-3-16,-3 3 0 16,-5 1 6-16,-22-5-6 0,0-6 3 15,0-8 0 1,-22-3 1-16,-44-5 1 0,-18-2 3 16,-21-1-4-16,-1-7-1 15,14 0-4-15,17 0-72 16,18-10-61-16,35-20-36 15,22-10-73-15,0-15-242 16</inkml:trace>
  <inkml:trace contextRef="#ctx1" brushRef="#br1" timeOffset="70498">22189 5611 685 0,'0'0'176'0,"0"0"-35"0,0 0 6 16,-361-163 4-16,273 140-54 16,5 23-57-16,-5 0-17 15,-13 40 5-15,-14 44-27 16,1 40 10-16,17 29 1 16,23 19-12-16,39 13 13 15,21 6-13-15,14-3 0 16,40-13 2-16,74-26-2 15,36-17 0-15,30-26 4 16,9-25-3-16,4-30 8 0,-26-26-7 16,-13-25 3-1,-13-4 3-15,-9-47 6 0,-18-25 43 16,-8-20 31-16,-23-13-30 16,-17-12-10-16,-26-14-14 15,-23-15-20-15,-17-11 6 16,0 1-18-16,-26 2-2 15,-62 15 0-15,-44 16 0 16,-26 14-6-16,-44 10-3 16,4 27 9-16,-18 21-7 15,23 25-22-15,35 30 5 16,26 0-15-16,35 52-62 16,31 22-26-16,35 19-81 15,23 7-121-15,8 6-555 0</inkml:trace>
  <inkml:trace contextRef="#ctx1" brushRef="#br1" timeOffset="72336">15261 13700 861 0,'0'0'205'15,"0"0"-95"-15,0 0 9 16,0 0-7-16,0 0-17 15,0 0-26-15,-145-88-31 16,101 88-25-16,-13 25-7 16,-23 41-3-16,6 30-2 15,-10 17 6-15,5 11-4 0,13-3-1 16,40-8-2-16,26-14 2 16,9-8-2-16,56-24 0 15,10-11 0-15,22-15 1 16,0-19 7-16,4-11-6 15,13-11 9-15,-9 0-4 16,-12-11 1-16,-5-22-5 16,-31 1-3-16,-22 17-33 15,-35 0-105-15,0 8-96 16,0-4-236-16</inkml:trace>
  <inkml:trace contextRef="#ctx1" brushRef="#br1" timeOffset="73472">31266 12563 805 0,'0'0'366'0,"0"0"-195"15,0 0 5-15,0 0-26 16,0 0-63-16,0 0-31 16,0-73-25-16,0 73-11 15,0 0-5-15,0 0-15 0,-22 7-3 16,5 41-4-16,-1 21 7 15,9 11 6-15,9-2-5 16,0-13 2-16,0-11-1 16,0-16-1-16,0-16-1 15,0-12 0-15,0-10 7 16,0 0-6-16,0 0 2 16,0 0 8-16,0-29 21 15,0-22-2-15,0-22-20 16,0-11-9-16,0-4 3 15,0 7-2-15,0 23-2 16,0 11 0-16,0 21 1 16,0 4-1-16,0 14-1 15,9 5-4-15,17 3-8 0,23 0 3 16,25 0 2-16,1 11 4 16,13 22 2-16,-13 7-8 15,-9 0 9-15,-18 8 0 16,-21 3-7-16,-5-2 7 15,-22 0-4-15,0-1 4 16,-58-8-2-16,-30 1 2 16,-21-5-4-16,-6-4-32 15,10-5-65-15,21-9-79 16,27-11-130-16,35-7-184 16</inkml:trace>
  <inkml:trace contextRef="#ctx1" brushRef="#br1" timeOffset="73979">31433 11851 981 0,'0'0'204'16,"0"0"-41"-16,0 0-2 15,0 0-22-15,0 0-80 16,-290-166-20-16,224 166-20 15,-4 33-13-15,-5 40-6 16,0 23 5-16,1 20-5 16,25 9 5-16,32 14-5 0,-5 0 7 15,22 3-5-15,0-4 0 16,39-9-1-16,18-5 2 16,18-18-3-16,13-11 0 15,4-14 5-15,14-23-5 16,8-25 3-16,-30-22-3 15,21-11 10-15,-12 0-9 16,3-3 15-16,-3-30 8 16,3-8 8-16,1-22 13 15,-5-2-22-15,5-15 3 16,-22-14 6-16,-18-17-18 16,-9-5-1-16,-39 5-6 0,-9 2-7 15,0 14 0-15,-75 8 0 16,-21 10 0-16,-36 11 0 15,0 3 0-15,-4 20 0 16,12 3 0-16,41 7 0 16,8 11 0-16,18 7-32 15,26 9-17-15,14 6-17 16,17 0-42-16,0 0-131 16,0 0-196-16</inkml:trace>
  <inkml:trace contextRef="#ctx1" brushRef="#br1" timeOffset="74809">30356 5932 452 0,'0'0'226'0,"0"0"-86"15,0 0 23-15,0 0 24 16,0 0-4-16,0 0-27 16,35-76-13-16,-35 61-37 0,22 0-35 15,-22 1-33-15,0 3 6 16,0 8-12-16,0 3-18 15,0 0 9-15,0 0-20 16,0 0 0-16,0 0-6 16,0 36-13-16,0 15 16 15,0 11-2-15,0 1 8 16,0-2-7-16,18-9 1 16,8-5 0-16,23-10-3 15,8-15-15-15,18-8-5 16,4-10-10-16,4-4-10 15,1 0-14-15,-5-37-46 16,-22-7-65-16,-31-3-46 16,-17 3-37-16,-9 0-81 0</inkml:trace>
  <inkml:trace contextRef="#ctx1" brushRef="#br1" timeOffset="75007">30479 5684 702 0,'0'0'184'0,"0"0"-4"15,0 0-56-15,0 0-40 16,-48-194-16-16,66 161-43 16,39 11-9-16,0 4-8 15,18 8-2-15,4 10-11 16,-5 0 5-16,-16 6-9 16,-41 38-55-16,1 15-92 15,-18 3-9-15,0 4-94 0</inkml:trace>
  <inkml:trace contextRef="#ctx1" brushRef="#br1" timeOffset="75156">30545 5980 195 0,'0'0'188'0,"0"0"16"16,0 0-53-16,0 0-3 16,0 0-94-16,0 0-27 15,321-103-19-15,-233 78-2 16,-4 3-12-16,-27 4-81 15,-9 4-226-15</inkml:trace>
  <inkml:trace contextRef="#ctx1" brushRef="#br1" timeOffset="75650">31038 5070 204 0,'0'0'633'0,"0"0"-484"15,-198-216 0-15,110 165 9 16,13 18-57-16,0 11-27 16,-13 18-30-16,5 4-9 15,-23 30-23-15,5 47-7 16,5 32 5-16,-19 26-10 16,10 8 2-16,21 14 0 15,27 10 4-15,31 9-9 0,26 8 3 16,0-2 0-16,57-12-1 15,44-15 6-15,13-27-5 16,9-36 0-16,31-30 5 16,-4-29-4-16,30-33 3 15,9 0 5-15,9-37 31 16,13-32 17-16,-22-12 9 16,-9-11-12-16,-30-13-23 15,3-4 13-15,-47-15-20 16,-40-13-4-16,-31-8 16 15,-35-1-31-15,0-8 9 16,-101 11-10-16,-44 1 1 16,-13 3-6-16,-31 11 1 15,17 15-4-15,9 32 1 16,23 34-9-16,17 32 9 0,0 15 0 16,17 46-15-16,9 58 12 15,23 35-50-15,25 30-36 16,23 5-73-16,26 6-228 15,-18-1-816-15</inkml:trace>
  <inkml:trace contextRef="#ctx1" brushRef="#br1" timeOffset="77128">14966 13173 866 0,'0'0'195'0,"0"0"-68"15,0 0-13-15,0 0-18 16,0 0-12-16,0 0-11 16,-9-124-1-16,-13 111-12 15,-4-14 1-15,-14 12-27 16,-17-2-7-16,-9 5-14 15,-35 12-8-15,-13 0 0 16,-9 0-4-16,0 36 3 16,0 15-1-16,8 15-3 0,19 12 0 15,12 28 0-15,18 21 2 16,27 26-2-16,12 23 0 16,27 4-3-16,0-6 3 15,18 2 0-15,39-22 3 16,35-13-1-16,5-23-2 15,9-26 0-15,17-19 1 16,-22-22 1-16,4-14-2 16,-8-16 0-16,-5 1-3 15,-17-7-1-15,-5-3 4 16,5-6-1-16,0 1 5 16,8-7-5-16,-12 8 2 0,-5-8 1 15,0 0-2 1,-18 0 0-16,5 0 3 0,4-33 7 15,9-7 15-15,13-15-3 16,-4-11-4-16,8-15-6 16,-4-2 8-16,-4-13-10 15,-18 5 3-15,-22-9-1 16,-22-9-3-16,-4 0 6 16,-9-4-9-16,0-11 2 15,-39-4 1-15,-18-4-7 16,-18 12 6-16,-9 3-8 15,-12 29 0-15,-1 0 0 16,5 12 0-16,-23 2 0 16,-8 12 0-16,-9 3 0 15,-13 12 0-15,-13 14 0 0,-5 11-6 16,5 22-9-16,4 0-23 16,14 15-28-16,25 43-27 15,1 27-143-15,17 13-292 16</inkml:trace>
  <inkml:trace contextRef="#ctx1" brushRef="#br0" timeOffset="88185">18747 14281 916 0,'0'0'165'0,"0"0"-60"16,0 0 41-16,0 0-12 15,0 0-32-15,0 0-29 16,0-88-28-16,39 37-22 15,18-15-6-15,18-15-4 0,26-6 7 16,-4-4-10-16,8-8 5 16,-3-11 7-16,3-7-18 15,1-22 16-15,-1-17-13 16,18-20 0-16,9-3 3 16,17 1-6-16,14 5-4 15,0 12 2-15,-14 4 5 16,-17 3-2-16,-9 1 0 15,-17-1 0-15,-23-6 6 16,5-5-10-16,-13-3 5 16,8 14-6-16,5 16 5 15,-4 20-4-15,4 27-1 16,4 16 0-16,5 18-2 16,-23 14 5-16,-8 6-3 0,-17 11 0 15,-23-2 3-15,14-5-3 16,-1-8 0-16,5-13 1 15,13 2-3-15,-8 11 4 16,-19 12-2-16,-21 5 0 16,9 4 4-16,-1-1-3 15,-3-9-1-15,12 1 0 16,-8 0-2-16,4-1 3 16,13-2-1-16,-4 3 0 15,4-1 6-15,4 2-7 16,10 1 1-16,-23 2 0 0,14-1-3 15,-14 0 6 1,13 3-3-16,10-8 0 0,-14 5 3 16,5 4-3-16,-1 0 0 15,-21 1 0-15,-1 6-4 16,-8 4 5-16,-9 4-1 16,9 7 0-16,-9 0 0 15,0 0-5-15,0 0 4 16,0 0-6-16,0 0 1 15,0 0 0-15,0 0 6 16,0 0-4-16,0 0 9 16,0 0-13-16,0 0 8 15,22 7 0-15,-5 23-3 16,23 6 4-16,-5 13-1 0,22 5 0 16,0 7 9-16,1 9-11 15,-1 11 2-15,9 6 0 16,0 5-2-16,22 2 2 15,-5 2 0-15,23-1 0 16,-14 3 3-16,5 0-6 16,-14-2 3-16,5 6-2 15,-13 1-2-15,0-1 1 16,-10 4 3-16,15-8 0 16,-6-6 6-16,1-8-6 15,-9-11 0-15,9-7 1 16,-9 0-3-16,-9-8 4 15,9 1-2-15,-18-8 0 16,9 0 3-16,-17-3-4 16,-5-1 1-16,5 1 0 0,-1 3-3 15,-4-11 5-15,-4 4-2 16,-5-5 0-16,14 2 2 16,-5-4-4-16,-4-1 2 15,8 1 0-15,-12-1 1 16,12-3 2-16,-12 0-3 15,4-4 0-15,-5-3 4 16,5 0-6-16,-14-1 2 16,10 0 0-16,3 5-2 15,-12-8 3-15,13 0-1 16,-5 0 0-16,-8-7 0 16,4 0 1-16,-13-5-1 0,8 5 0 15,1 3 0-15,4-3 2 16,-5 10-2-16,23-2 0 15,-31 2 1-15,17 0-3 16,-17 1 2-16,13-1 0 16,-13-2-1-16,-1-1 2 15,10-1-2-15,-5 1 1 16,-4-4 0-16,8 8 0 16,1-4 0-16,-9 3 0 15,4-2 0-15,5-4 2 16,-1 2-2-16,5-3 0 15,-4 4 0-15,-1 4 0 16,1-4 0-16,-5-1 0 0,13 9-2 16,-17-5 3-1,0-3-1-15,13 4 0 0,-13-1 2 16,8-10-4-16,14 3 2 16,-31-3 0-16,18-4 0 15,-1 11 0-15,14-14 0 16,-22 2 0-16,9 4 1 15,-10-6-3-15,5 7 3 16,5-3-1-16,-9 1 0 16,8 6 1-16,-8-9-1 15,13 2 0-15,-13-2 1 16,0 1-3-16,0-4 2 0,-9-3 0 16,0 4 0-16,0-8 2 15,0 3-2-15,8 4 0 16,-8 1 1-16,22-1-2 15,-13 4 1-15,0 4 0 16,-9-13-1-16,18 11 4 16,-10-6-4-16,-8 4 1 15,14-4 0-15,-14-7-2 16,8 3 2-16,-8-3 0 16,9 0 0-16,-9 0 4 15,0 0-4-15,0 0 2 16,0 0-1-16,0 0 10 15,0 0-10-15,0 0 3 16,0-3 8-16,0-22-5 0,0-11-2 16,0-6-5-16,0-1 1 15,0-16 0-15,0 4-1 16,0-10 0-16,0-5 0 16,0 4 3-16,0 8-3 15,0 7 2-15,0 3-2 16,0 8 0-16,0 7-2 15,0 11 2-15,0 11 0 16,0 1 5-16,0 5-7 16,0 3 2-16,0 2 0 15,0 0-3-15,0 0-3 16,0 0 3-16,0 0 2 16,0 0-12-16,0 0 13 0,0 20-9 15,0 21 9-15,0 13-7 16,0 9 9-16,9-4-2 15,0 6 0-15,13-10 5 16,-5 4-7-16,1-1 2 16,4-11 0-16,-5-3-1 15,1-4 1-15,-9-3 0 16,0-8 0-16,-9 1 4 16,0-8-7-16,0-1 3 15,0 9-5-15,-53-5 3 16,-35 8-1-16,-35-7 1 15,-9-4-2-15,0-12-43 16,0-6 1-16,18-4-78 0,0 0-143 16,26 0-204-16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19:09.511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68 749 627 0,'0'0'371'0,"0"0"-197"16,0 0 6-16,0 0-40 15,0 0-45-15,0 0-24 16,0-123-6-16,0 118-2 15,0 5-30-15,0 0-14 0,0 0 2 16,0 0-19-16,0 0-2 16,0 22-2-16,0 26 2 15,0 10 1-15,0 5-1 16,17-2 0-16,1-11 1 16,13-1 2-16,-14-17-2 15,5-6-1-15,-13-11 1 16,0-8-1-16,-9-7 0 15,0 0 0-15,0 0 7 16,0 0-5-16,0-3 11 16,0-30 3-16,-9-15-14 15,-30-14 4-15,-1-14-6 16,5-23 1-16,-5-15-1 16,23-17 4-16,8 6-4 15,9 16 0-15,0 24 2 0,0 38-1 16,0 18-1-16,0 7-5 15,0 4 4-15,35 0-16 16,44 0 13-16,-4 6-5 16,8 9-9-16,-17 3 12 15,-8 0-14-15,-19 10-6 16,-13 31 2-16,-4 10-35 16,-22 4-13-16,0 8-60 15,0 5-46-15,0-2-34 16,0 4-51-16,-8-5-4 15</inkml:trace>
  <inkml:trace contextRef="#ctx0" brushRef="#br0" timeOffset="55">68 749 432 0</inkml:trace>
  <inkml:trace contextRef="#ctx0" brushRef="#br0" timeOffset="863">68 749 432 0,'198'51'214'0,"-198"-51"-89"0,0 0 14 0,0 0-60 0,30-15-37 15,6 1 18-15,3 0-14 16,9-2-10-16,10-1-10 15,8-1-8-15,8-1 8 16,10 4-6-16,4 4-12 16,-14 4 7-16,-8 2-15 15,-26 5 2-15,-5-3-2 16,-26 3 2-16,-9 0-2 16,0 0 0-16,0-3 0 0,0 3 19 15,0-7 37 1,0-1 11-16,-18 1-4 0,-21-1-57 15,4 5 11-15,4-1 7 16,-4 4-14-16,4 0 10 16,13 0-18-16,1 20-2 15,8 15 0-15,9 10 1 16,0 1-1-16,0 2 0 16,9 0 2-16,35-8-3 15,13-5 2-15,0-4-1 16,0-13 2-16,0-7-1 15,-26-8 3-15,-5-3-2 16,-8 0 1-16,-5-10 15 16,-4-27-16-16,-9-7 2 0,0-11 6 15,0-3-6-15,0-5 17 16,-31 2-1-16,-17 9-15 16,-18 9 18-16,9 13-13 15,4 12 3-15,5 15 0 16,8 3-12-16,5 0 5 15,4 28-6-15,22 25-3 16,9 0 1-16,0 9 2 16,9-3 0-16,40-1 0 15,16-10-1-15,10-8 1 16,0-14 0-16,4-11 1 16,-4-15 2-16,-18 0 1 15,-9 0-4-15,-13-4 5 0,5-23-3 16,-5-8 4-16,5-5-6 15,-9-8 1-15,-5 0-4 16,13 8 4-16,-12 7-1 16,4 8 0-16,-14 10 2 15,1 9-2-15,13 6 0 16,4 0-6-16,4 0 4 16,10 28-5-16,-5 12 7 15,-5 0-5-15,10 4 10 16,-1-4-11-16,-4-7 6 15,-13-3 0-15,-5-8 1 16,5-9 0-16,-5-5-1 0,-4 0 0 16,-4-8 6-16,-1 0-5 15,-8 0 1-15,13 0-2 16,-13-8 5-16,0-17-5 16,-1 0-63-16,-8-5-146 15,0 1-144-15,0-4-305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19:14.184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57 673 437 0,'0'0'159'0,"0"0"-86"16,0 0 29-16,0 0 34 15,0 0-22-15,0 0-26 0,-57 18-5 16,57-18-13-16,9-18-14 15,21-9-42-15,-3-1-2 16,21-8 8-16,9-6-11 16,0-5-2-16,1-4 2 15,-15 0-8-15,-3 6 3 16,-22 9 0-16,-10 11 1 16,-8 10 23-16,0 8-2 15,0 7 8-15,0 0-11 16,-8 0-13-16,-28 0-6 15,-21 22-4-15,-9 21-2 16,9 12-3-16,0 1 5 0,9 2 0 16,21 0-3-16,5-3 3 15,22-4 0-15,0-11 0 16,0-12-3-16,49-8 1 16,34-13 1-16,23-7 1 15,17 0 2-15,-9 0 1 16,-8-27-5-16,-32 7 2 15,-34 2-25-15,-22-5-42 16,-18 9-62-16,0-4-96 16,0 3-158-16</inkml:trace>
  <inkml:trace contextRef="#ctx0" brushRef="#br0" timeOffset="1156">1033 432 689 0,'0'0'158'15,"0"0"-12"-15,0 0-12 16,0 0-28-16,0 0-41 16,0 0-27-16,-97-169 21 15,71 158-30-15,-14 7-1 16,23 4 3-16,-23 0-30 15,5 25-1-15,-13 23-2 0,-1 10 2 16,14 8-4-16,13-4 2 16,13 4 2-16,9-11 0 15,0-10-5-15,9-17 3 16,39-13-5-16,1-12-5 16,17-3 3-16,-9 0-6 15,0-32 13-15,-9-12 1 16,-13 0 2-16,-17-4 0 15,-5 4 0-15,-4 4 3 16,-9-4 17-16,0 12-6 16,0 5 0-16,0 17 0 15,0 7 2-15,0 3-6 16,0 0-11-16,0 0-17 16,0 36-6-16,18 11 21 15,-10 9 2-15,23-1 0 0,4-9 2 16,5-1-1-16,8-8-1 15,9-16 0-15,-13-6 4 16,14-15-3-16,-1 0 3 16,0 0 4-16,0-41-8 15,9-9 7-15,-9-5-4 16,9-11-3-16,-9 3 6 16,0 1-4-16,-8 8-2 15,-10 17 0-15,-12 15 4 16,-19 15-9-16,1 7 5 15,13 0-13-15,-13 3 0 16,9 27-5-16,-1-2 11 0,5 2 0 16,-13-9-16-16,0-6 3 15,-9-11-11-15,0-4 21 16,0 0 10-16,0 0 0 16,0 0 17-16,-9-4-15 15,-22-14 0-15,5 0 3 16,-5 3-4-16,5 8-1 15,-1 7 2-15,-4 0-2 16,14 0-11-16,-23 40 8 16,5 18 3-16,-4 8-3 15,39 0 3-15,0-7-4 16,0-8-5-16,57-11-15 16,17-14-6-16,23-16-1 0,4-10 11 15,5 0 10 1,-10-10 8-16,-3-26 2 0,-27-12 6 15,0-11-4-15,-27-11 27 16,1-5 16-16,-23-6 9 16,-17-10-10-16,0 3 0 15,0 15-13-15,0 13 6 16,-17 28-13-16,4 18 6 16,4 14-8-16,9 0-22 15,-9 3-1-15,9 48-19 16,0 22 16-16,0 22 1 15,0 4 4-15,0-4-1 0,40 1 0 16,-14-13 1-16,5-17-2 16,-5-11-13-16,14-26-35 15,-14-14 17-15,22-15 3 16,-8 0 20-16,17-8 6 16,-13-28 3-16,4-4 5 15,-8-8-2-15,-5 8 4 16,-4 7 4-16,-22 15-1 15,8 11 1-15,-8 7-11 16,22 0-2-16,-5 0-9 16,23 33 1-16,8 3-9 15,9 8-45-15,22-11-97 16,13-3-65-16,13-17-192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19:16.269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2 585 912 0,'0'0'142'0,"0"0"6"0,0 0 18 15,0 0-55-15,0 0-78 16,0 0 10-16,0-143 4 15,17 125-22-15,1 3-2 16,-5 9-12-16,5 1-7 16,-9 5-4-16,17 0-5 15,14 5 2-15,-1 26-5 16,-4 10 2-16,5-1 4 16,-14 3-2-16,-4-6-4 15,-4 1 4-15,-1-17-10 0,-17-6 9 16,22-12-2-16,-22-3-9 15,9 0 15-15,0 0 2 16,31-3 9-16,-5-33-2 16,31-9-8-16,-9-3 4 15,-9 8 0-15,-8 4-1 16,-14 14 12-16,-17 6-9 16,0 14 8-16,-9 2-13 15,22 0-1-15,-5 0-9 16,1 2-2-16,13 25 6 15,4 2 4-15,-4-4-10 0,8 1 2 16,-21-4-7 0,8-7-2-16,-4-8 2 0,-13-3 4 15,0-4 2-15,8 0 10 16,-8 0 0-16,4 0 6 16,5-26-2-16,-1-3 0 15,14 3 6-15,-13 1 0 16,-10 11 2-16,-8 6 11 15,0 4-9-15,0 4-3 16,0 0-11-16,9 0-6 16,0 0-9-16,13 15 3 15,-4 15 8-15,12-2-2 16,6 5-18-16,3-3 22 16,9-9-1-16,10 1-1 15,-14-11 4-15,4-7 0 0,0-4 1 16,-21 0 8-16,3 0-6 15,-21-7 17-15,9-26 16 16,-18-7 1-16,0-1-3 16,-18-6-7-16,-39 6-12 15,-9 5 3-15,18 14-14 16,-1 7-2-16,23 12 2 16,8 3-4-16,-4 0-4 15,5 29-20-15,8 23-77 16,9 6-111-16,0-3-159 15,0-4-115-15</inkml:trace>
  <inkml:trace contextRef="#ctx0" brushRef="#br0" timeOffset="691">1773 585 392 0,'0'0'575'16,"0"0"-435"-16,0 0-15 15,0 0 49-15,0 0-104 16,-105-191 1-16,79 177-22 16,-5 4-16-16,13 5-11 0,1 5-21 15,3 0-1 1,6 26-7-16,-1 17 7 16,0 17-5-16,9-2 5 0,0-4 0 15,0-2-2-15,0-12-14 16,40-11-6-16,-5-7-13 15,4-14-32-15,-3-8 39 16,3 0 24-16,9-18 4 16,-8-23 8-16,-5-14 15 15,-4-7 35-15,-22-12-4 16,-9-2-14-16,0-9 2 16,-31 2-6-16,-4 2-10 15,-14 8 0-15,1 19-15 16,22 21 0-16,-5 14 9 15,31 16-16-15,0 3 1 16,0 0-5-16,0 7-12 0,0 44 3 16,0 25 6-16,0 10 3 15,40 1 0-15,-5-3-10 16,13-8-3-16,9-13-27 16,9-16 4-16,-9-11-4 15,18-16-4-15,-5-14 25 16,-17-6 15-16,17 0 4 15,-17-29 0-15,-4-11 1 16,-10-8 11-16,-13-3 21 16,-17 0-11-16,-9 4 9 15,0 7 3-15,-17 7-23 16,-10 14 11-16,-3 8-11 16,21 11-6-16,0 0-5 15,0 15-5-15,0 35 2 0,-4 21 1 16,13-6 4-16,0-3-5 15,13-2 3-15,23-14-2 16,21-6-11-16,9-18-36 16,13-15-8-16,13-7-26 15,14 0-98-15,-14-17-71 16,-13-20-188-16</inkml:trace>
  <inkml:trace contextRef="#ctx0" brushRef="#br0" timeOffset="1481">3725 303 309 0,'0'0'489'16,"0"0"-417"-16,0 0 40 15,0 0-24-15,0 0-38 16,0 0-2-16,0 0 24 15,132 0 9-15,-44 0-30 0,4-3 4 16,-4-5 4 0,-4 1-32-16,-9 1 11 0,-10 1-21 15,1 1-6-15,-17 1 8 16,-10-1-9-16,-12-4 5 16,-5 1 10-16,-14 3-4 15,1-3 13-15,-9-3-12 16,0-6 0-16,0 2 6 15,0-4-27-15,-17-4 5 16,-23 7-6-16,-8-3 6 16,-1 7-6-16,5 4 0 15,5-1 0-15,21 1-1 16,-4 7 3-16,14-3-2 0,8 3 0 16,0 0-1-16,0 0-4 15,0 0 4-15,0 0-7 16,0 0 8-16,8 10-9 15,41 21 9-15,25-8 0 16,14 4 4-16,-4-2-1 16,13-7-1-16,-23 0-2 15,-17 2 0-15,-17-1 0 16,-22-2 0-16,-18 5 0 16,-9 3-3-16,-88 12-33 15,-35 3-224-15,-8-3-324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27:00.1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594 0 1090 0,'0'0'151'0,"0"0"-18"15,0 0 17-15,0 0-60 16,0 0-62-16,0 0-27 16,0 37 0-16,-18 32 23 15,-30 12-11-15,4 6 3 16,-14 2-6-16,19-6-10 15,13-5 8-15,-5-9-8 0,13-11-46 16,9-7-174 0,9-6-212-16</inkml:trace>
  <inkml:trace contextRef="#ctx0" brushRef="#br0" timeOffset="347">0 969 241 0,'0'0'880'16,"0"0"-827"-16,0 0 47 16,0 0 33-16,0 0-110 0,0 0-15 15,158-39 7-15,-101 30-14 16,-17 9 3-16,-14 0-4 15,-4 0 0-15,5 0 0 16,-18 0 0-16,13 4 0 16,-14 14 0-16,10-8-2 15,-9 10 2-15,-9-2 0 16,0 7-2-16,0 5-1 16,0 6 6-16,0 12-4 15,-27-8 1-15,-3 1-1 16,3-8-4-16,10-1-112 15,3 1-100-15,6-15-70 16</inkml:trace>
  <inkml:trace contextRef="#ctx0" brushRef="#br0" timeOffset="579">224 1294 878 0,'0'0'197'0,"0"0"-72"16,0 0 66-16,0 0-73 15,0 0-97-15,0 0-11 16,370-113-5-16,-234 87-3 16,-4 4-2-16,-18 4 0 15,-22 7-67-15,-13 4-207 0,-26 7-474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26:59.4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31 1061 0,'0'0'141'15,"0"0"57"-15,0 0-33 16,0 0-65-16,0 0-66 15,0 0-29-15,106-35 6 16,-49 35-6-16,9 20 1 16,-9 23-3-16,0 12 2 0,0 8-3 15,1 7-1-15,-23-2-1 16,-4-6-80-16,-23-7-144 16,-8-7-159-16</inkml:trace>
  <inkml:trace contextRef="#ctx0" brushRef="#br0" timeOffset="389">989 374 920 0,'0'0'217'15,"0"0"-40"-15,0 0-28 0,0 0-33 16,0 0-75-16,0 0-5 15,0-88-18-15,-30 88-12 16,3 0-6-16,-3 15-3 16,3 10 3-16,14 8 0 15,13-3-1-15,0-5-1 16,0-7-20-16,0-3-18 16,0-8 3-16,22-4 6 15,4 1 10-15,5-4 13 16,-4 0 6-16,-6 0 0 15,6 0 2-15,-18 0 0 16,8 0-1-16,-4 0 1 16,-13 0 0-16,9 19-3 15,0 6 3-15,0 8 0 0,-9 7 0 16,9 11 2-16,-9 1-4 16,8-1-4-16,-8 4-122 15,0-12-113-15,0-2-143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10.97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62 809 0,'0'0'164'16,"0"0"-52"-16,0 0 13 15,0 0-5-15,0 0-20 16,0 0-63-16,0-62 5 16,0 62-42-16,0 0 2 15,0 0-7-15,0 14-19 16,0 23 24-16,7 9 0 15,13 8 9-15,11 0-14 0,-10 6 5 16,3 6 0 0,4-3-2-16,-4-9 9 15,-4-5-14-15,11-17-93 0,0-7-98 16,-3-8-15-16,3-14-70 16,-4-3-371-16</inkml:trace>
  <inkml:trace contextRef="#ctx0" brushRef="#br0" timeOffset="362">560 336 436 0,'0'0'282'0,"0"0"-172"0,0 0 9 16,0 0-15 0,0 0-36-16,0 0 3 0,0-48-64 15,0 48 1-15,0 0-8 16,0 20-12-16,18 8 9 15,16 5 3-15,4-3 0 16,6-1-1-16,1-9 12 16,0-8-7-16,0-10-2 15,-8-2 4-15,1 0 10 16,-10-9-16-16,3-16 7 16,-11-6 26-16,-3-2-15 15,-17-9 64-15,0 2-48 16,0 1-34-16,-10 1 31 15,-17 13-31-15,-11 5 4 16,-7 8-8-16,7 10-4 0,4 2 5 16,-4 0-14-16,7 10-88 15,10 23-56-15,11 3-72 16,10 10-257-16</inkml:trace>
  <inkml:trace contextRef="#ctx0" brushRef="#br0" timeOffset="577">1334 411 572 0,'0'0'159'0,"0"0"-60"0,0 0-28 16,0 0 38-1,0 0-24-15,0 0-45 0,-76-63-12 16,97 60-28-16,24 1 0 15,23-1-9-15,5-1-7 16,16-4-56-16,14-4-70 16,-7 2-122-16</inkml:trace>
  <inkml:trace contextRef="#ctx0" brushRef="#br0" timeOffset="978">1956 68 466 0,'0'0'322'16,"0"0"-237"-16,0 0 22 16,0 0-45-16,0 0-58 15,0 0 17-15,117-40-19 16,-79 40-1-16,-7 23 8 15,-10 3 0-15,-8 8-9 16,5 6 0-16,-18 3 3 16,0 0-3-16,0-6 0 15,-31-5 0-15,10-10 0 16,-3-7 9-16,17-7-9 16,0-2 0-16,7-4 5 0,0-2-9 15,0 0 4-15,0 0 0 16,0 5-2-16,14-4 15 15,24-1-4-15,13 0 0 16,25 0-1-16,-11 0-3 16,1-17-5-16,-4 9-105 15,-28 4-249-15</inkml:trace>
  <inkml:trace contextRef="#ctx0" brushRef="#br0" timeOffset="1224">2823 239 833 0,'0'0'98'0,"0"0"-21"0,0 0-1 16,0 0-21-16,0 0-52 15,0 0 3-15,38 0-7 16,6 0 9-16,1 0-3 15,7 0-5-15,-1 0 9 16,8 0-15-16,-8 0 6 16,8 0-57-16,9 0-43 15,-9-14-139-15,-8-6-431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3:19:35.9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2435 2800 767 0,'0'0'138'15,"0"0"7"-15,0 0-11 16,0 0-52-16,0 0-23 16,0 0-12-16,0 0 6 15,75-237-19-15,-27 167-9 16,-8-3-4-16,-14 0 1 0,-26 4-5 15,0-8-6-15,0 11-9 16,-26 11 1-16,-5 14-3 16,13 23 10-16,1 16-3 15,4 2-1-15,4 0-6 16,0 20-9-16,-9 40-10 16,-12 16 19-16,3 7 0 15,10-2 5-15,4 0-7 16,13-5 2-16,0-9 0 15,0-2 0-15,0-10 0 16,13-11 0-16,4-11-2 16,1-11 0-16,-9-14 1 15,4-8-41-15,-4 0 25 16,8-5 17-16,10-46 2 16,21-14 0-16,0-5-4 0,9 7 5 15,-17 20-4-15,-14 21 1 16,-8 14 0-16,-5 8-4 15,14 0-3-15,12 0-10 16,5 30 16-16,4 10-13 16,1 4 11-16,8-4 3 15,-9 0-1-15,-13-10-6 16,5-12 4-16,0-8-2 16,-32-5-5-16,1-5-9 15,18 0 19-15,-5-22 3 16,13-26 0-16,4-11-2 15,-4 1 2-15,-13 0-3 0,-13 10 6 16,-9 11 7-16,0 12 30 16,-9 7-31-16,-13 7 3 15,5 7 11-15,8 4-24 16,-9 0-2-16,-4 4 0 16,-4 32-10-16,9 17 6 15,17 0 4-15,0 8 0 16,0-4-2-16,43-13-2 15,23-12 4-15,5-10 0 16,-5-14-6-16,0-8 4 16,0 0-1-16,-1-15 3 15,-7-22 3-15,-19 1 1 16,-12-6-2-16,-10 6 3 0,-8-4-1 16,4 4-1-16,-13 6 4 15,0 12-7-15,0 11 22 16,0 7-5-16,0 0-17 15,0 0 0-15,0 0-38 16,0 33 24-16,9 7 13 16,26-2 2-16,5-5-6 15,8-10 2-15,9-4 2 16,-13-11-1-16,4-4-3 16,-8-4 4-16,0 0 1 15,-5-12 0-15,13-20 6 16,-8-5-5-16,-14 0-1 0,-8-3 2 15,-10 4 3-15,-8 3 0 16,0 8 14-16,0 3-5 16,-26 14 9-16,17 1-21 15,-22 7 4-15,5 0-6 16,-5 7-11-16,-4 26 9 16,4 3 2-16,14-1-6 15,17-7 4-15,0 0-5 16,0-9-10-16,31-3 5 15,4-10-11-15,4-6 21 16,-12 0 0-16,12 0 2 16,-21 0 7-16,-1 0-6 15,-3 0 0-15,-14-4 9 16,8 4-8-16,-8 0 29 16,0 0-21-16,0 0-10 0,0 0-1 15,9 18-28-15,0 27 29 16,0 24-4-16,-9 15 10 15,0 18-4-15,0 12-2 16,0 10 1-16,0 4 4 16,0-4-5-16,0-11 0 15,0-9 1-15,-9-29 5 16,9-23-6-16,0-26 0 16,0-12 1-16,-9-14-1 15,0 0 1-15,9 0 10 0,-22 0 25 16,-13 0 27-1,-13-14-5-15,-9-19-54 0,0-8-4 16,8-3 6-16,23-10-6 16,17-12-2-16,9-11-1 15,0-17-34-15,92-33 7 16,23-20-16-16,39-15 5 16,-5 1 22-16,5 20 4 15,-40 12 15-15,-22 23-1 16,-34 18 5-16,-28 15-1 15,-30 14 30-15,0 7 8 16,0 9-1-16,-30 10-20 16,-10 8-5-16,14 10 6 15,8 12-19-15,9 3 12 16,-4 0-14-16,4 22-13 0,-17 54 6 16,-5 30 2-16,14 22 5 15,17-7 0-15,0-7 3 16,0-16-3-16,0-17 0 15,0-23 1-15,8-22-6 16,1-24 4-16,0-9 1 16,4-3 0-16,-4 0 0 15,26-15 0-15,5-25 5 16,-1-11-4-16,5 7 1 16,-13 7 0-16,-13 12-2 15,-1 14 0-15,-4 11-2 16,5 0 2-16,21 0-14 0,-12 26 4 15,12 7 9-15,-12-5-10 16,12-7 11-16,-21-9-2 16,0-8 0-16,4-4-1 15,4 0 5-15,5-22-2 16,4-26 12-16,13-12-10 16,-21-14 0-16,3-7 11 15,-3-2-6-15,-27-13 14 16,0 5-7-16,0 14-7 15,0 14 18-15,0 30-14 16,-9 15 7-16,0 18 0 16,9 0-17-16,0 0-2 15,-9 59-13-15,9 24 12 0,0 24-8 16,0 4 13 0,0-14-3-16,0-6 0 0,27-17-7 15,12-15-35-15,-12-19-39 16,3-15-65-16,10-17-1 15,-5-8-63-15,-4 0-21 16,-31-26-108-16</inkml:trace>
  <inkml:trace contextRef="#ctx0" brushRef="#br0" timeOffset="173">5525 2427 650 0,'0'0'148'0,"0"0"4"0,0 0-21 16,0 0-73-1,0 0-49-15,0 0-6 0,255-131-4 16,-123 86 1-16,-9 9-29 16,-26 6-77-16,-40 20-80 15,-57 1-272-15</inkml:trace>
  <inkml:trace contextRef="#ctx0" brushRef="#br0" timeOffset="585">3582 1912 688 0,'0'0'117'16,"0"0"-20"-16,0 0-19 16,0 0-7-16,0 0-35 15,0 0-11-15,-48-44-9 16,30 55-8-16,18 15-4 16,0 2 0-16,0-10-4 15,0 1 2-15,18-8 6 16,0-4-7-16,21-7 4 0,10 0 42 15,-1 0 39-15,-4-18 8 16,-5-7-11-16,-8-8-13 16,-31 0-1-16,0-4-40 15,0 4 3-15,-22 4-23 16,-44 7-9-16,-17 18 0 16,-14 4-50-16,5 15-164 15,21 33-69-15,71-1-157 16</inkml:trace>
  <inkml:trace contextRef="#ctx0" brushRef="#br0" timeOffset="1191">6739 1761 59 0,'0'0'72'0,"0"0"59"15,0 0 31-15,0 0 62 16,0 0-78-16,0 0 3 15,26-124 3-15,-26 102-52 16,0 4 25-16,0 4-31 16,0 3-17-16,-18 3 13 15,10 1-39-15,-1 7 9 16,-4 0-29-16,-5 0-14 0,-17 3-8 16,-5 50-5-16,-26 15-4 15,0 20 7-15,1 11-3 16,7 17 5-16,10 12-9 15,17 1 3-15,22-13-1 16,9-13-2-16,22-14 0 16,22-17 2-16,22-14-2 15,-8-10-8-15,12-20-57 16,5-16-94-16,-1-12-62 16,1 0-46-16,0-52-135 15</inkml:trace>
  <inkml:trace contextRef="#ctx0" brushRef="#br0" timeOffset="1495">7068 2149 700 0,'0'0'208'0,"0"0"-60"16,0 0-11-16,0 0-2 16,0 0-31-16,0 0-40 15,-35-74-35-15,35 74-19 16,-13 0-10-16,13 19-23 15,-9 25 19-15,0 11 8 16,-8 7-1-16,-1 4 8 16,-4 0-8-16,5-5 4 15,8-13-7-15,9-8 0 0,0-13 0 16,0-13 2 0,9 0-2-16,30-6 10 0,-4-8-10 15,14 0 0-15,8 0-25 16,9 0-126-16,-18-33-195 15</inkml:trace>
  <inkml:trace contextRef="#ctx0" brushRef="#br0" timeOffset="1890">7666 2025 787 0,'0'0'232'0,"0"0"-103"15,0 0 18-15,0 0-27 16,0 0-66-16,0 0 8 16,-114-92-25-16,79 92-28 15,-5 0-6-15,1 26-3 16,-5 7 0-16,13 7-2 16,13 0 1-16,18 0-3 15,0 5 4-15,0-5 0 16,0-3-6-16,0-8 7 15,18-8-1-15,13 1 0 16,4-7 3-16,13-4-3 16,-8 0 0-16,4 0 0 0,4-4-1 15,-17 1 4 1,-5 2-3-16,-8-2 0 0,-5-1-4 16,-13 1 3-1,0 2-4-15,0 5 5 0,-48 3 4 16,-10 4-4-16,-7 1 9 15,-15-5-9-15,28 0-94 16,3-8-83-16,19-7-104 16,30-3-147-16</inkml:trace>
  <inkml:trace contextRef="#ctx0" brushRef="#br0" timeOffset="2289">7873 2091 746 0,'0'0'205'16,"0"0"-68"-16,0 0-18 15,0 0-57-15,0 0-54 16,0 0-5-16,268-72 6 16,-211 67-7-16,-22 5 3 15,-13-3-9-15,-13 3 5 16,0-5-1-16,-9 2 2 15,0 3 4-15,0 0-3 16,0-4 5-16,0 4-5 16,0-3-6-16,-18-1-7 15,18 4 9-15,-9 0-2 0,-4 0 6 16,-4 0 3-16,-1 4 12 16,-13 25-12-16,5 8 11 15,-5 11-8-15,14 6 15 16,-1 0 18-16,9-2-23 15,9-5 2-15,0-7-15 16,0 0-2-16,0 5 2 16,0-9-5-16,0-6-2 15,0-2-140-15,-13-13-210 16</inkml:trace>
  <inkml:trace contextRef="#ctx0" brushRef="#br0" timeOffset="2581">8044 1514 1111 0,'0'0'179'0,"0"0"-74"15,0 0 1-15,0 0-66 16,0 0-32-16,0 0 23 15,229 91 4-15,-154-29-22 16,-1 18 16-16,-17 15-21 16,-17 19 6-16,-22 17 4 15,-18 5-17-15,0 10 11 16,-18-4-10-16,-30-7-2 0,12-3-29 16,-21-16-141-16,0-16-145 15,18-27-719-15</inkml:trace>
  <inkml:trace contextRef="#ctx0" brushRef="#br0" timeOffset="2962">9279 2234 798 0,'0'0'156'0,"0"0"-42"15,0 0-7-15,0 0 39 16,0 0-44-16,0 0-58 15,-70 0-18-15,70 0-25 16,0 0 5-16,0 0 2 16,40 0-3-16,26 0-4 15,8 0 12-15,32 0-13 0,-1-4 3 16,-12-8-3 0,-27 9-36-16,-36-1-145 0,-30 4-67 15,0 0-118-15</inkml:trace>
  <inkml:trace contextRef="#ctx0" brushRef="#br0" timeOffset="3173">9389 2014 817 0,'0'0'192'0,"0"0"-39"16,0 0 15-16,0 0-58 15,0 0-53-15,0 0-53 16,-8-26-4-16,8 59-4 15,22 11 4-15,-5 11 5 0,1 7 7 16,-9 4-9-16,-9 3 6 16,0 1-9-16,0-9-2 15,0-1-105-15,0-19-213 16,39-27-434-16</inkml:trace>
  <inkml:trace contextRef="#ctx0" brushRef="#br0" timeOffset="3690">10102 2029 1025 0,'0'0'144'0,"0"0"2"0,0 0 13 15,0 0-50-15,0 0-56 16,0 0-49-16,74-81 4 15,-34 66-3-15,-14-3 0 16,-4 8 8-16,-4 2 7 16,-9 4-3-16,-9 4 16 15,0 0-20-15,0 0 2 16,0 0-5-16,0 0-3 16,0 0-14-16,0 4 4 15,0 25-8-15,0 19 7 16,0 10 7-16,0 4-3 0,0 8 0 15,0-4 5-15,0-3-5 16,0-13 0-16,0-6 0 16,0-14-3-16,0-12 2 15,0-8 1-15,0-7 0 16,0-3 9-16,0 5-8 16,-9-5-1-16,-9 0 0 15,9 0 1-15,-13 0 2 16,14 0 0-16,8 0-3 15,0 0 8-15,0 0-8 16,0 0 0-16,0 0-7 16,0 0 2-16,48 0-8 15,18 0 13-15,31 0-6 16,-14-11-31-16,-8 4-57 16,-27 2-184-16,-30 5-296 0</inkml:trace>
  <inkml:trace contextRef="#ctx0" brushRef="#br0" timeOffset="4137">11288 2284 987 0,'0'0'127'0,"0"0"-54"16,0 0 65-16,0 0-34 16,0 0-41-16,0 0-9 15,-228-11-45-15,228 8 5 16,17-1-14-16,32 1 0 0,25-9 3 16,32 2-1-16,-14-8 0 15,14-4-2-15,-18 3 7 16,-14 3-17-16,-8-1-78 15,-39 6-94-15,-5-7-20 16,-22-3-108-16</inkml:trace>
  <inkml:trace contextRef="#ctx0" brushRef="#br0" timeOffset="4304">11570 1984 658 0,'0'0'215'0,"0"0"-54"16,0 0-18-16,0 0-23 0,0 0-86 15,0 0-27 1,0 0-3-16,-75 147 44 0,57-77-8 16,5 2-36-16,13-2 10 15,0 4-14-15,0-6-3 16,0-4-122-16,31-14-339 16</inkml:trace>
  <inkml:trace contextRef="#ctx0" brushRef="#br0" timeOffset="8512">12216 2687 784 0,'0'0'141'16,"0"0"-16"-16,0 0-44 16,0 0-8-16,0 0-15 0,0 0-18 15,171-234 0-15,-96 160-10 16,-18-2 2-16,0-4-12 15,-21-8 12-15,-6 0-8 16,-21 4-10-16,-9 11 18 16,0 18-16-16,0 22 3 15,0 15 10-15,0 14-10 16,0 4 10-16,0 0-29 16,0 0-5-16,-9 48-6 15,-30 29-3-15,4 14 14 0,4 7 0 16,13-2 6-1,-13-13-8-15,5-5 2 0,17-17 0 16,1-13-3-16,8-15 4 16,0-18-1-16,0-7 0 15,0-8 5-15,0 0-11 16,0 0 6-16,0 0-3 16,35-38 2-16,22-5-15 15,9-8 5-15,-18 14 10 16,-8 15-14-16,-14 8 12 15,-17 9 1-15,13 5-8 16,-5 0 3-16,10 0-23 16,12 23 16-16,-12 5 8 15,4-1-8-15,-5-2 12 16,5-4-3-16,-5-6 5 16,-4-7-5-16,4-8 5 15,1 0 0-15,4 0 3 0,17-18 2 16,-13-15-3-16,5-4-2 15,-1-3 0-15,-21-7-1 16,-1-1 5-16,-8 3-4 16,-9 13 0-16,0 14 7 15,0 10 3-15,0 8-4 16,0 0-6-16,-17 0 0 16,-10 16-13-16,-12 26 13 0,12 10 0 15,14-1 0 1,13 0-3-16,0-6 3 0,0-9 0 15,13-11-4-15,31-7 6 16,13-6-2-16,1-12 8 16,7 0-7-16,10 0 11 15,4-30-7-15,-4-6-4 16,-9-4 4-16,-18-4-2 16,-13 3-3-16,-13 5 18 15,-13 11-8-15,-9 10 44 16,0 12-29-16,0 3-15 15,0 0-2-15,0 0-8 16,0 0-9-16,0 6-6 16,0 27 6-16,0 11 6 0,0-7 3 15,18-5 0 1,13-2-4-16,-5-12 5 16,22-11-2-16,18-7-1 0,18 0-2 15,13 0 0-15,-1-33 4 16,-12-7 0-16,-18 0 6 15,-18-4-5-15,-22-3-1 16,-17 3 9-16,-9 4-9 16,0 7 24-16,0 11-13 15,-9 7-7-15,-26 8-2 16,-4 7-2-16,-1 0-4 16,5 22 4-16,4 21-11 15,14 2 7-15,8 3 4 16,9-9-5-16,0-5 2 15,0-13-22-15,0-9-1 0,0-6 5 16,17-6 9-16,5 0 12 16,-4 0 0-16,-9 0 1 15,8 0 16-15,-17-3 6 16,0 3 16-16,0 0-5 16,0 0-32-16,0 0 2 15,0 11-4-15,0 36-9 16,0 26 6-16,-26 31 6 15,17 16 2-15,-13 22 19 16,13 11-12-16,9 8 26 16,-8-4-17-16,-10-10-10 15,-4-19 8-15,-4-28-17 16,-5-29 1-16,13-30-2 0,1-26 7 16,-14-15-6-1,-13 0 8-15,-13-8 8 0,-40-29-9 16,22-10-6-16,9-11-3 15,18-12 0-15,39-7-9 16,9-11 1-16,18-11-21 16,57-14-20-16,21-14 13 15,19-9-12-15,-1-3 28 16,-13 4 15-16,-4 7 1 16,-23 11 1-16,-8 15 3 15,-17 14 0-15,-10 18 24 16,-21 9-10-16,-9 13 20 0,-9 0-8 15,0 11-14 1,0 9 23-16,0 2-20 0,0 16-10 16,0 5 8-16,0 5-8 15,0 0-5-15,-9 15 0 16,-17 44-18-16,4 21 15 16,4 15 3-16,18 0 0 15,0-10-5-15,0-9 5 16,0-21 0-16,0-16 0 15,0-12 7-15,9-19-11 16,-9-8 4-16,31 0 0 16,-5 0 0-16,22-20 5 15,1-13-5-15,17-10 0 0,-22-1 7 16,4 4-11 0,-17 7 4-16,-5 14 0 0,-17 8-10 15,-9 11 8-15,9 0-3 16,13 0 0-16,-5 23-14 15,14 10 14-15,-13-1 1 16,-1-6 4-16,5-4-8 16,-13-6 10-16,0-11-2 15,8-5 0-15,-8 0 8 16,31 0-4-16,8-40 0 16,9-14-2-16,0-12-2 15,-22-7 5-15,-4-12-5 16,-22-2 13-16,0 0-11 15,-9 6 18-15,0 20-11 0,0 16-6 16,-9 23 27-16,0 19-30 16,-4 3 11-16,4 0-11 15,-8 35-16-15,-1 28 14 16,-4 28 2-16,22 5 0 16,0 3-5-16,0-8 9 15,13-11-8-15,22-18-1 16,5-15-87-16,-5-25-11 15,-4-9-68-15,-5-13-24 16,-12 0 32-16,-14-16-122 16,0-17-362-16</inkml:trace>
  <inkml:trace contextRef="#ctx0" brushRef="#br0" timeOffset="8662">15201 2201 491 0,'0'0'320'0,"0"0"-196"15,0 0-5-15,0 0-43 16,0 0-23-16,0 0-53 15,338-96 1-15,-201 75-4 16,-28 2 3-16,-38 1-4 16,-27 10-42-16,-44-2-119 15,0 2-109-15</inkml:trace>
  <inkml:trace contextRef="#ctx0" brushRef="#br0" timeOffset="9060">13807 1674 912 0,'0'0'144'15,"0"0"-29"-15,0 0 2 16,0 0-34-16,0 0-68 16,0 0-12-16,-17 11-3 0,-23 30 2 15,14-9 1 1,4-3-3-16,22-7 3 0,0-7-3 16,0 0 0-16,0-8 7 15,22-7 11-15,30 0 32 16,19 0 27-16,-27-26 6 15,4-7-40-15,-17 0-8 16,-22 5-5-16,-9-5-27 16,0 7 7-16,-75 7-10 15,-39 17-38-15,-1 2-61 16,-8 14-128-16,57 30-103 16,44-4-576-16</inkml:trace>
  <inkml:trace contextRef="#ctx0" brushRef="#br0" timeOffset="10124">16339 1560 710 0,'0'0'293'15,"0"0"-112"-15,0 0-6 16,0 0-16-16,44-185-54 16,-44 165-17-16,0 10-22 15,0 10-24-15,0 0 4 16,0 0-46-16,0 18 5 0,-35 52-5 15,-31 24 7-15,0 25 7 16,18 8-10-16,0 12-4 16,30 1 16-1,18-2-9-15,0-14-6 0,0-13-1 16,35-25-1-16,13-16-1 16,10-19-48-16,-10-22-48 15,18-21-47-15,0-8-78 16,9-27 0-16,12-27-17 15,-21-16-47-15,-22 0-139 16,-13 1 426-16,-22 4 125 16,-9-1 118-16,0 8-71 15,0 11 21-15,-26 3 5 0,-14 10-44 16,22 8-15-16,-12 8-30 16,21 11-29-16,0 7-12 15,0 0-33-15,9 0-16 16,0 0-19-16,-9 28-3 15,9 29 2-15,-13 4 1 16,13 9 0-16,0-12 1 16,0-7 5-16,0-6-6 15,0-24 0-15,0-9 10 16,0-9-10-16,0-3 0 16,0 0 4-16,0-3 33 15,0-35 3-15,0-12-11 0,0-24-29 16,22-6 9-1,13-8-13-15,-4 4 4 0,-4 11 0 16,3 18-2-16,-12 19 6 16,-9 17-4-16,22 8 0 15,4 8-25-15,4 3 22 16,10 0-13-16,-5 14-2 16,-14 18 15-16,-12 13-15 15,-18 9 16-15,0 9-2 16,-35 3-2-16,-31-3 4 15,-13-9 2-15,4-7 0 16,18-10-2-16,8-7 6 16,32-9-4-16,8-2 0 15,9-5 3-15,0 0-6 0,0 1 3 16,9 0 0-16,39 1-10 16,1-11 7-16,8 0-7 15,-13-5-17-15,13 0-45 16,9 0-13-16,13 0-49 15,4-30-74-15,1-6-51 16,-27-1-148-16</inkml:trace>
  <inkml:trace contextRef="#ctx0" brushRef="#br0" timeOffset="10484">17495 2011 79 0,'0'0'644'15,"0"0"-520"-15,0 0 39 16,0 0-18-16,0 0-25 0,-39-191-16 15,8 170-17-15,14 2-32 16,-1 8-4-16,9 8 0 16,0 3-43-16,-13 0-6 15,5 7-2-15,-23 26 0 16,5 7-6-16,13-7 6 16,13 0 0-16,9 0 0 15,0 0 4-15,18 3-8 16,30 4 4-16,1 0 0 15,8-3-4-15,-9-2 6 16,-13 0-2-16,-13-10 0 16,-4 0 6-16,-9-6-9 15,-9-8 3-15,0 1 0 16,0-2-4-16,-49 1 8 0,-17 0-4 16,-26 0 1-16,-5-4 0 15,23 1-2-15,16-5-90 16,19 0-95-16,39-3-95 15,0 0-292-15</inkml:trace>
  <inkml:trace contextRef="#ctx0" brushRef="#br0" timeOffset="10600">17495 2011 866 0</inkml:trace>
  <inkml:trace contextRef="#ctx0" brushRef="#br0" timeOffset="10904">17495 2011 866 0,'321'-194'256'0,"-312"194"-115"0,9-5-14 0,39 5-43 16,9-3-79-16,31 0-1 15,-5 3 13-15,-4-4-17 16,-22 1 6-16,-18 0-5 16,-13-2 8-16,-26 5-6 15,-9 0-3-15,0 0 0 16,0 0-4-16,0 0 4 15,-35 0-11-15,-5 0 9 16,-8 0-13-16,22 0 12 16,-1 0 0-16,-4 18 3 15,14 1-10-15,-14 10 10 0,-4 7 0 16,-5 12 0-16,14 14 7 16,-14 4-7-1,10 3 5-15,3 4 5 0,1-6 29 16,4-9-31-16,13-10 9 15,9-12-7-15,-9-8-3 16,9-9-7-16,0-5 0 16,0-2-4-16,-9-12-122 15,9 0-242-15</inkml:trace>
  <inkml:trace contextRef="#ctx0" brushRef="#br0" timeOffset="11212">18137 1232 1193 0,'0'0'167'0,"0"0"-44"15,0 0 14-15,0 0-105 16,0 0-15-16,0 0-6 15,0 0-6-15,238 179 41 16,-142-84-17-16,-12 12-15 16,-18 13 24-16,-9 11-33 0,-18 8 8 15,-21 1 2 1,-18-10-9-16,0-9 3 0,-48-15-9 16,-58 8 2-16,-43 3-9 15,-31 0-134-15,-9-4-298 16</inkml:trace>
  <inkml:trace contextRef="#ctx0" brushRef="#br0" timeOffset="16081">2672 5048 753 0,'0'0'217'16,"0"0"-103"-16,0 0 6 0,0 0 13 15,0 0-38-15,-153-190-20 16,144 178-11-16,0 8-11 16,0 4-14-16,9 0-35 15,-9 0-4-15,-21 12-4 16,-6 36-10-16,-3 10 14 16,4 12 0-16,13-1 0 15,22-7-4-15,0-7 4 16,0-13 0-16,48-15-3 15,-8-15-2-15,4-12 5 16,4 0-5-16,0-8 5 16,1-36 9-16,-23-11-6 15,5-10-1-15,-22-15 4 16,-1-13-3-16,-8-17 17 0,0-6-2 16,0-1-13-16,-26 8 16 15,-13 9-8-15,-10 22 0 16,1 14 2-16,21 24-12 15,-3 22 12-15,21 14-6 16,9 4-8-16,0 0-2 16,0 66-16-16,0 29 6 15,9 33 4-15,48 11 10 16,0-8-3-16,22-7 0 16,13-18 2-16,-8-18-7 15,-5-22 5-15,-13-22 0 16,-18-22-5-16,-13-22-16 15,5 0 15-15,-5-4 5 0,5-36 1 16,-1-15 9 0,-12-3-8-16,-27-5 0 0,9 2 6 15,-9 9-4-15,0 16 4 16,0 10-3-16,0 19-1 16,0 7 0-16,0 0-3 15,0 0-16-15,0 25 1 16,0 22 4-16,39 9 11 15,9-9 0-15,10-3 2 16,-1-11-6-16,-13-11 4 16,4-11-2-16,-8-11 1 15,-5 0-5-15,4 0 6 0,1-15 8 16,-5-21-7 0,13-8 5-16,-8 0-6 0,-14-3 2 15,14 11-4-15,-22 6 5 16,12 13-3-16,-12 8 0 15,-1 9-3-15,14 0 2 16,-4 0-12-16,3 4-7 16,-3 21 1-16,-18-3-2 15,8-8 5-15,-17-2-15 16,0-8 0-16,0-4 25 16,0 0 6-16,0 0 3 15,0 0 18-15,0-16-18 16,-35-5-3-16,-5-1 1 0,5 4 5 15,-4 3-7 1,-1 8 1-16,14 7-6 0,-5 0 5 16,-4 18-18-16,4 30 19 15,13 6-2-15,18 0 0 16,0-2-3-16,0-7 2 16,18-12-48-16,13-11-17 15,-5-12 12-15,-4-10 27 16,-4 0 16-16,8 0 13 15,-4-25 7-15,4-5 0 16,-8-3 8-16,4 5 18 16,-22 1-10-16,0 8 11 0,0 5 0 15,0 11-19 1,0 3 8-16,0 0-15 0,0 0-8 16,0 0-14-16,0 8-17 15,9 32 25-15,17 8 1 16,5 6 10-16,17-10-4 15,-13-4-1-15,5-11 0 16,0-11 0-16,-32-10 4 16,19-8-4-16,-18 0 14 15,30-13-1-15,-13-33 3 16,14-1-3-16,-22-1 21 16,4 1 0-16,-22 11-9 15,0 7 2-15,0 14-2 0,0 10-18 16,8 5 7-1,-8 0-14-15,9 0-15 0,9 5 0 16,4 28-7-16,4 7 21 16,1-4 0-16,3 1 1 15,-12-8-5-15,-9-10 5 16,4-9-4-16,-4-7 3 16,-9-3-15-16,8 0 16 15,1 0 3-15,9-3-3 16,21-26 14-16,-12-4-14 15,4 4 1-15,-14-1-1 16,-8 8 4-16,13 5-4 16,-22 1 6-16,0 13-3 15,0 3 7-15,0 0-10 0,0 0-18 16,9 0 7 0,-9 19-22-16,8 6 33 0,1-3 0 15,9 0-18-15,-5-4-5 16,5-10-9-16,-18-1 7 15,8-7 18-15,-8 0-5 16,0 0 12-16,9 0 11 16,13 0-9-16,-13-22 6 15,17-2-8-15,-17 7 0 16,13-1-2-16,-13 8 2 16,0 6 0-16,-9 4 0 15,0 0-2-15,8 0 1 16,10 0-17-16,4 4 1 0,-4 10 5 15,-1 0-20 1,14-3 5-16,-22 1-1 0,8-9-1 16,-8-3 20-16,-9 0 4 15,0 0 5-15,0 0 1 16,0 0 1-16,13 0 6 16,-4-3-8-16,0-3 6 15,-9 4-1-15,9 2-2 16,-9 0-2-16,17 0-2 15,5 0-2-15,5 0-3 16,3 0 5-16,-3 0-1 16,30 0 0-16,-9 0 2 15,9-15 0-15,1-3-3 16,-14-3 6-16,-5-8-3 0,-8 2 7 16,-22-6-6-16,-1-4 17 15,-8 1 15-15,0 0 6 16,0 6-1-16,-17 8-8 15,-23 8 2-15,10 10-14 16,12 4-17-16,0 0-1 16,-12 0-7-16,12 40 0 15,9 12 4-15,0 2 1 16,9-2 2-16,0-1-2 16,9-11-2-16,31-5 1 15,4-8-29-15,-5-15 12 16,10-9 17-16,17-3 1 15,0-3 2-15,8-36 7 0,1-3-6 16,-18-13 10 0,0-3 2-16,-8-12 24 0,-19-1 16 15,-12-11-12-15,0 1-4 16,-18 1-1-16,0 3-22 16,-27 14 15-16,-4 13-12 15,14 21-9-15,-1 14 12 16,18 15-18-16,0 0 2 15,0 0-4-15,0 18-15 16,0 44-4-16,0 22 15 0,0 15 4 16,0 0 0-1,0-5-3-15,0-6 0 0,18-14-58 16,-1-16-64-16,5-21-32 16,-13-16-55-16,0-17-5 15,-9-4-49-15</inkml:trace>
  <inkml:trace contextRef="#ctx0" brushRef="#br0" timeOffset="16622">5969 4792 184 0,'0'0'466'16,"0"0"-338"-16,0 0-37 16,0 0-38-16,0 0-24 15,0 0 10-15,0 0-5 16,229-37 17-16,-154 22 18 0,-9-3-1 15,-18 0 10-15,0 7-32 16,-21 4-13-16,-18 0 14 16,-9 7-6-16,0-12 16 15,0 5 5-15,0-7-31 16,0-4-4-16,0 3-5 16,0 8-6-16,0 3 6 15,0 4-20-15,0 0 3 16,0 0-5-16,0 4-28 15,-9 32 7-15,9 15 21 16,0 4 0-16,0-11-4 16,0-4 7-16,0-11-3 0,39-11 0 15,-12-3 3-15,3-11 1 16,-3-4-2-16,12 0 4 16,1-7 7-16,13-26-11 15,-14-6-1-15,10-10 1 16,-1 1 4-16,-4 5-6 15,-5 6 0-15,-8 12 2 16,-13 14-5-16,-9 7 3 16,17 4-1-16,-4 0-2 15,4 11-15-15,5 22 5 16,-22 3 2-16,8 1 11 16,1-5-7-16,13-2 3 15,17-12-19-15,-4-7-8 0,27-11-7 16,12 0 8-1,-8-4-38-15,-9-29-113 0,-27-7-135 16</inkml:trace>
  <inkml:trace contextRef="#ctx0" brushRef="#br0" timeOffset="17241">2985 4345 596 0,'0'0'154'0,"0"0"-22"15,0 0-17 1,0 0-13-16,0 0-26 0,0 0-56 16,-9-64 44-16,9 59 10 15,0 5-3-15,0 0-6 16,0 0-44-16,0 0-21 16,0 15-6-16,0 22-13 15,17 7 18-15,14 3 1 16,4-11 0-16,22-6 4 15,-17-15-1-15,8-8 0 16,-12-7 12-16,-6 0-8 16,-12-22 32-16,-1-15 44 0,-17-6-12 15,0-1-14-15,0 5-40 16,-26-2-2-16,-22 8-7 16,-9 3-3-16,8 15-9 15,14 12 4-15,4 3-35 16,-4 0-90-16,4 36-145 15,14 9-93-15</inkml:trace>
  <inkml:trace contextRef="#ctx0" brushRef="#br0" timeOffset="18121">8537 4154 334 0,'0'0'416'16,"0"0"-264"-16,0 0 22 16,39-224-41-16,-39 157 23 0,0 9-45 15,0 10-7-15,0 16-28 16,-9 10-17-16,1 15-20 16,-1 7 8-16,9 0-32 15,-13 0-7-15,4 0-8 16,-18 36-4-16,-12 34 4 15,-18 36-1-15,0 18 2 16,-1 7-2-16,23 8 4 16,13 0-3-16,22-11 0 15,0-11 2-15,22-11-6 16,53-14 4-16,17-16 0 16,14-14 1-16,-1-18-1 15,-12-14-13-15,3-12-43 16,1-11-52-16,-22-7-61 15,-1 0-70-15,-8-11-71 0,-8-29-442 16</inkml:trace>
  <inkml:trace contextRef="#ctx0" brushRef="#br0" timeOffset="18442">9477 4496 722 0,'0'0'209'0,"0"0"-52"16,0 0-11-16,0 0 9 15,0 0-36-15,0 0-19 16,0 0-43-16,-39-151-35 16,39 151-22-16,0 0-4 15,0 33-5-15,0 8 4 0,9 9 5 16,-1 6 1-16,6 3 2 16,-14-1-3-16,8-3 1 15,1-4 5-15,0-7-7 16,0-8 1-16,21-10 0 15,-3-1 2-15,12-6 1 16,-3-5-3-16,3-2 8 16,1-5-6-16,-5-4-4 15,13-3-11-15,18 0-55 16,9-7-34-16,13-33-67 16,26-8-51-16,-13-10-122 15</inkml:trace>
  <inkml:trace contextRef="#ctx0" brushRef="#br0" timeOffset="18876">10365 4328 776 0,'0'0'188'0,"0"0"-21"15,0 0 1-15,0 0-46 16,0 0-17-16,0 0-17 15,-83-132-46-15,65 132-3 16,18 0-17-16,0 0-14 16,-9 0 3-16,-4 0-11 0,-4 0-11 15,-1 15 11 1,-13 14-8-16,22 4 8 0,9 3-3 16,0 0 4-16,0 1-5 15,18 4 4-15,22-4 0 16,26-4-7-16,-9-5 6 15,9-2 1-15,0-4-2 16,-9 0 7-16,-9-4-6 16,-8-3 1-16,-23 0 0 15,-8-3-5-15,-9-3 1 16,0 3 2-16,0-2-1 16,-9 5 2-16,-48 0 1 15,-9 3 0-15,-17-8-6 16,3 1-6-16,23-7-94 15,13 2-38-15,14-6-49 0,30 0-64 16,0 0-233-16</inkml:trace>
  <inkml:trace contextRef="#ctx0" brushRef="#br0" timeOffset="19292">10928 4203 824 0,'0'0'180'0,"0"0"-48"16,0 0-30-1,0 0-78-15,0 0-16 0,330-54 29 16,-225 43-12-16,-13 0 17 16,-4-4-30-16,-13 1-3 15,-18 3 1-15,-30 3-7 16,-5 1-2-16,-22 4 4 15,0 3-3-15,0-6-4 16,-58 6-6-16,1 0 2 16,-9 0 2-16,27 0 1 15,12 0 3-15,5 6 0 16,14 7-1-16,-1 3-6 16,-9 9 6-16,-4 12 1 15,14 6-5-15,-1 12 10 16,-9 4-5-16,18-1 17 0,0 1-9 15,0-8 5-15,0-7-13 16,0-4 0-16,0-7 3 16,0 0-3-16,0-11-108 15,0-4-181-15,0-11-739 16</inkml:trace>
  <inkml:trace contextRef="#ctx0" brushRef="#br0" timeOffset="19574">11970 3411 415 0,'0'0'773'16,"0"0"-614"-16,0 0-92 15,0 0-1-15,0 0-36 16,0 0 21-16,0 0 19 15,303 255-21-15,-189-152-18 16,-4 13 3-16,5 8-23 16,-27 5 2-16,-31-5-2 15,-31 1-7-15,-26-8 3 16,-18-4-7-16,-69 0-3 16,-45-4 1-16,-27-5-167 15,-3-10-358-15</inkml:trace>
  <inkml:trace contextRef="#ctx0" brushRef="#br0" timeOffset="21915">3534 7095 707 0,'0'0'354'0,"0"0"-302"16,0 0 31-16,0 0 65 15,0 0-50-15,-286-103-30 16,242 65 0-16,-13 6-27 15,9 0-6-15,-1 5-12 16,1 13 0-16,22 8 1 16,-23 6-21-16,14 0-2 15,-22 18-1-15,9 40-6 16,-1 23 3-16,1 3-1 16,30 0 4-16,18-6-2 15,0-17-2-15,18-14 4 16,30-18-21-16,1-14-1 0,-1-15 1 15,9 0 2-15,-4-15 19 16,4-35 5-16,0-20 1 16,0-18-1-16,1-7-1 15,-10-11 7-15,-22-7 15 16,5-5-12-16,-22-6 3 16,-9 11 3-16,0 19-11 15,0 25 13-15,0 24-5 16,-9 26-8-16,0 19 11 15,9 0-20-15,-8 0-1 16,8 45-8-16,0 35-6 16,0 37 14-16,0 14 1 0,8 8 0 15,27-3-3 1,23-15 3-16,-1-20 0 0,0-23 0 16,9-28 2-16,-18-20-7 15,9-19 5-15,-17-11-18 16,4 0 18-16,-5-26 0 15,1-20 0-15,-5-14 5 16,-4-10 2-16,-13-3-7 16,-1-3 0-16,-17 18 2 15,0 12 10-15,0 23-10 16,0 14 8-16,0 9-4 16,-9 0-6-16,1 0-1 15,8 48-17-15,-9 15 17 0,9 10-4 16,0-12 5-1,9-9 0-15,48-12-4 0,-9-11-4 16,-13-13-34-16,5-10-40 16,-14-6-58-16,-13 0-16 15,-4 0-78-15,-9-41-236 16</inkml:trace>
  <inkml:trace contextRef="#ctx0" brushRef="#br0" timeOffset="22224">3855 6397 814 0,'0'0'145'15,"0"0"-43"-15,0 0-3 0,0 0-20 16,0 0-71-16,0 0-8 16,-75 58 4-16,75-14-1 15,0-7 1-15,0-12-1 16,0-14-2-16,22-11 7 15,-22 0-3-15,9 0 20 16,0-3 54-16,0-27 17 16,-1-10-70-16,-8 4 15 15,0-2-12-15,-35 14-26 16,-22 5-3-16,0 15-11 16,0 4-74-16,26 15-52 15,22 40-11-15,9 10-61 16,31 12-148-16</inkml:trace>
  <inkml:trace contextRef="#ctx0" brushRef="#br0" timeOffset="23594">4796 7069 939 0,'0'0'212'0,"0"0"-78"15,0 0 5-15,0 0-27 16,-189-190-50-16,140 172-21 16,10 6-13-16,12 9-6 0,-3 3-16 15,12 0-6-15,-22 40-1 16,5 11-3-16,-4 15 4 16,12 0-4-16,19-1 3 15,8 2 1-15,0-9-1 16,0-13-24-16,57-16 0 15,9-15-9-15,0-14 12 16,-22 0 20-16,4 0 4 16,0-37 0-16,-17-6 9 15,-5-9-4-15,-8 5 28 16,-9-5 1-16,-9 9-12 16,0 13 2-16,0 12-14 15,0 15 11-15,0 3-11 16,0 0-12-16,0 0-10 15,0 32-16-15,0 16 18 0,0 11 5 16,0-5 3-16,0-10 0 16,0-3-1-16,13-8 4 15,22-12-3-15,5-10 4 16,-5-7-4-16,22-4 12 16,0 0-4-16,-9-29 2 15,10-11-1-15,-10-1-7 16,-22-3 7-16,-4 7 2 15,-4 8-7-15,-18 8 14 16,0 6-14-16,9 8-4 16,-9 7 2-16,0 0-2 15,0 0-1-15,0 0-13 0,9 18-5 16,-1 19 17-16,14 3-2 16,-13-4 4-16,17-6-1 15,-4-12 3-15,-4-3-2 16,-9-11 0-16,8-4-2 15,-17 0-1-15,22 0 3 16,-4 0 0-16,-9 0 5 16,22-19-2-16,-14-3 4 15,1-4-7-15,-10 8 5 16,14 0-5-16,-13 14 0 16,0 4-1-16,0 0-1 15,13 0-13-15,-5 7 14 16,10 26-12-16,-18 4-2 0,13-4 15 15,-5 0-4 1,-8-8 4-16,0-10-4 0,4-8-2 16,-4-3 1-16,-9-4-4 15,8 0 4-15,1 0 5 16,0-4 5-16,9-18 0 16,4-10-4-16,-14 3 1 15,1-1 0-15,0 4-2 16,0 8 3-16,-9 10-4 15,13 1 1-15,-4 7-3 16,0 0 2-16,8 0-21 16,14 12 20-16,-5 9-2 0,14 0-9 15,-23-2 5-15,23-3-10 16,-14-10 9-16,5-6 9 16,4 0-2-16,14 0 2 15,-1-18 3-15,-13-11 0 16,-4-7 3-16,-13-5-5 15,-10 0 6-15,-8-2 14 16,0 2-6-16,0 5 14 16,-35 11-6-16,4 7-20 15,-4 10 8-15,4 8-11 16,14 0-11-16,-1 11 2 16,18 37-3-16,0 6 12 15,0 4 0-15,35 5 1 0,23-12-2 16,-1-10 2-1,0-8-1-15,9-19 0 0,0-10 4 16,-9-4-4-16,9 0 7 16,0-33-6-16,0-22 13 15,0-14-9-15,-18-12 13 16,-8-7 10-16,-32-10-5 16,-8-8 9-16,0-4-3 15,0 8-25-15,-48 18 15 16,0 22-18-16,13 24 6 15,17 25 4-15,5 13-11 16,13 0 0-16,0 0 0 16,0 43-23-16,0 33 17 15,0 30 3-15,0 15 6 0,0-3-6 16,0-2-7-16,13-13-36 16,5-16-31-16,-1-17-89 15,-8-30-84-15,0-18-77 16,-9-22-40-16</inkml:trace>
  <inkml:trace contextRef="#ctx0" brushRef="#br0" timeOffset="24196">6567 7084 498 0,'0'0'249'16,"0"0"-91"-16,0 0-1 16,0 0-32-16,0 0 5 15,0 0-48-15,75-81-64 16,13 63-16-16,4 0 20 0,-4 0-2 15,-4 0 7 1,-10-1-5-16,-8-3-11 0,-9 4 30 16,-17 0-11-16,-14 4 6 15,-17-5 14-15,4-7-21 16,-4-7 20-16,-9 4-21 16,0-1-20-16,0 12 13 15,-22 7-18-15,13 7-1 16,-8 4-2-16,-1 0-6 15,-21 27-1-15,-1 31 6 16,-4 18 1-16,13 5-1 16,23-4 1-16,8-8 0 0,0-14-4 15,8-13 3-15,32-19 1 16,8-4-1-16,-13-15 2 16,5-4-2-16,17 0 2 15,-8-7 2-15,-6-30 2 16,15-7-1-16,-10-3-3 15,-8 3 1-15,-5 0 1 16,-5 3 2-16,-12 8-5 16,13 8 0-16,-22 7-2 15,8 6 3-15,1 9-2 16,21 3-3-16,1 0-15 16,-5 26 12-16,-4 29-7 15,-14 10 4-15,-8 4 6 16,-9-6-2-16,9-12 6 15,13-18 0-15,-4-11 2 16,-1-15-1-16,5-7-1 0,-13 0 0 16,17-3 15-16,23-41-7 15,17-15-4-15,-9-11-4 16,-31 9-27-16,-26 3-112 16,0 2-230-16,-66 1-419 15</inkml:trace>
  <inkml:trace contextRef="#ctx0" brushRef="#br0" timeOffset="24644">9534 6327 723 0,'0'0'237'0,"0"0"-57"0,0 0-4 15,-79-187-29-15,53 159-22 16,8 13-54-16,-12 11-20 16,21 4-13-16,9 0-8 15,-18 0-24-15,-4 40 0 16,-22 33-4-16,-13 31 0 16,9 11-2-16,17 14 5 15,22 2-5-15,9 5 1 16,0-8 7-16,40-19-9 15,17-12 1-15,18-25-2 16,21-25-62-16,19-29-101 16,17-18-140-16,-1-7-227 0</inkml:trace>
  <inkml:trace contextRef="#ctx0" brushRef="#br0" timeOffset="25177">10167 6685 810 0,'0'0'263'15,"0"0"-92"-15,0 0 18 16,0 0-49-16,0 0-53 16,0 0-31-16,-92-149-25 15,79 149-19-15,13 33-12 16,-9 32-5-16,9 19 1 16,0 5 7-16,0-2-3 15,0-7 0-15,0-11 5 0,0-17-6 16,0-19 1-1,9-19 0-15,-9-14 4 0,0 0-1 16,0 0 8-16,0 0 12 16,0-40 21-16,0-26 0 15,13-25-42-15,-13-11-2 16,18-8 2-16,-18 4-1 16,9 7-1-16,-9 19 0 15,0 21 4-15,8 15-5 16,1 23 1-16,13 9-10 15,13 10 3-15,14 2-22 16,8 0 7-16,-9 35 8 16,0 21-20-16,-21 9 21 15,-27 15-6-15,0 11 14 0,0 9 0 16,-57-6-3-16,0-3 4 16,21-13 2-16,-3-17-14 15,8-16 10-15,22-17 2 16,9-7 1-16,0-12 1 15,0-1-7-15,9-2 6 16,48-2 3-16,0 0-8 16,22-4 4-16,31 0-16 15,27 0-59-15,3-8-75 16,-8-13-80-16,-18-2-87 16</inkml:trace>
  <inkml:trace contextRef="#ctx0" brushRef="#br0" timeOffset="25582">11315 6579 856 0,'0'0'184'16,"0"0"-52"-16,0 0-15 16,0-186 6-16,0 153 0 15,0 7-47-15,0 8-25 16,-9 8-8-16,-9 5-31 15,-4 5 5-15,-4 0-17 16,-13 0 3-16,-10 18-6 16,14 20 3-16,4 2 0 0,31 3-5 15,0 2 0 1,0 6 5-16,31-4 0 0,17 4 4 16,-4-4-8-16,13 5 4 15,-8-5 0-15,-1-3-2 16,-13-5 3-16,-4-4-1 15,-13-6 0-15,-10-2 0 16,-8-7-4-16,0-2 4 16,0 0 0-16,0 0-5 15,-43 2 7-15,-28 1-2 16,-4-6 0-16,1-1-67 16,8-3-76-16,35-11-56 15,31 0-52-15,22-51-13 16</inkml:trace>
  <inkml:trace contextRef="#ctx0" brushRef="#br0" timeOffset="25957">11724 6528 347 0,'0'0'392'0,"0"0"-240"16,0 0-23-16,0 0-11 15,0 0-19-15,0 0-45 16,189-83-6-16,-123 68-14 15,8 7-14-15,-8 1 4 16,0-1-14-16,-17 2-3 0,-19-2-1 16,-12 4-2-1,-9 0-4-15,-9 4 7 0,0-3-5 16,0-1 12-16,0 4 7 16,0-3-12-16,0 3-9 15,0 0-4-15,-27 0 4 16,5 14-3-16,-4 19 7 15,-14 11-8-15,5 8 7 16,4 9-3-16,-8 2 8 16,30-2-6-16,0 2-2 15,9-8 2-15,0-4 4 16,0-7-5-16,0-6-1 16,0 0 0-16,0-2-47 15,-17-6-210-15,-14-12-302 16</inkml:trace>
  <inkml:trace contextRef="#ctx0" brushRef="#br0" timeOffset="26317">12906 5673 978 0,'0'0'165'0,"0"0"5"16,0 0-29-16,0 0-16 15,0 0-65-15,0 0-37 16,-48-44-9-16,79 117-14 15,43 38 0-15,32 30 38 16,8 13-2-16,-13 3 4 16,-35 12-12-16,-44 6-24 15,-22 4 8-15,-31-7-11 16,-83-10-2-16,-44-10-13 16,-40-17-157-16,-4-22-288 15</inkml:trace>
  <inkml:trace contextRef="#ctx0" brushRef="#br1" timeOffset="30247">747 497 775 0,'0'0'280'0,"0"0"-101"16,0 0-10-16,0 0-11 16,0 0-44-16,0 0-29 0,0 0-16 15,-18-150-28-15,18 150-14 16,0 0 10-16,0 0-36 15,0 0 4 1,0 37-5-16,-17 21 7 0,8 20-7 16,-13 5 0-16,13-2 0 15,9-8 2-15,0-7-1 16,0-11-1-16,0-16 0 16,0-13 4-16,0-15-4 15,0-11 0-15,0 0 3 16,0 0 5-16,0 0-5 15,0-25 5-15,0-38 1 16,18-32-1-16,4-18-6 16,4-7-2-16,-17-9 1 0,4 1-2 15,-4 22 3 1,-9 22-2-16,0 34 0 0,0 20 9 16,0 19-14-16,0 11 5 15,9 0-15-15,17 4 14 16,14 40-29-16,8 17 30 15,-4 5 0-15,4-4-5 16,1 5 0-16,-10-5 5 16,-12-8 0-16,3-6-8 15,-12-19 0-15,0-14-12 16,-10-15 17-16,6 0 0 16,-14 0 3-16,17-25 6 0,1-27-4 15,-9-17 5 1,21 3-7-16,-30 3 0 15,9 13 1-15,-9 18 5 0,0 16-6 16,0 16 0-16,0 0 1 16,0 0-6-16,9 21-8 15,22 34 2-15,-22 23 3 16,8 9 13-16,-8-2-5 16,0-9 0-16,-1-10 1 15,14-11-4-15,-13-5 3 16,9 5-52-16,-9-4-57 15,-9-3-106-15,13-11-129 16,-4-15-288-16</inkml:trace>
  <inkml:trace contextRef="#ctx0" brushRef="#br1" timeOffset="30719">1903 662 960 0,'0'0'186'0,"0"0"-11"16,0 0-11-16,0 0-38 16,-101-190-62-16,61 168-15 15,23 14 3-15,-5 5-43 16,-4 3 4-16,8 0-13 16,-13 21-3-16,5 31-6 15,4 14 5-15,22 10 4 16,0-6-2-16,0-8-2 0,22-14 3 15,35-16-21-15,-13-14 2 16,4-14 10-16,9-4-3 16,-8 0 13-16,-1-37 4 15,-13-9 1-15,5-6 1 16,-14 1-2-16,-13-4 1 16,-13 15 31-16,0 7-15 15,0 10 3-15,0 10 5 16,-13 5-23-16,13 8 14 15,0 0-20-15,0 0-5 16,0 11 1-16,0 36-13 16,13 12 17-16,40 6 0 0,4-2 6 15,9-8-6-15,13-4 0 16,-13-15-28-16,9-4-17 16,0-9-49-16,-27-8-79 15,-17-4-59-15,-31-11-103 16,0 0-440-16</inkml:trace>
  <inkml:trace contextRef="#ctx0" brushRef="#br1" timeOffset="30947">2589 596 939 0,'0'0'165'0,"0"0"-2"16,0 0-8-16,0 0-29 15,0 0-60-15,0 0-44 0,-70-81-17 16,100 86-5-1,28 31-4-15,34 7-2 0,-4-3 6 16,-5 5 0-16,5-12 2 16,-13 0 6-16,-9-12-16 15,-18 1 6-15,-21-7-126 16,-5-5-83-16,-22-2-127 16,0-8-486-16</inkml:trace>
  <inkml:trace contextRef="#ctx0" brushRef="#br1" timeOffset="31102">3002 472 462 0,'0'0'490'0,"0"0"-362"0,0 0 25 16,0 0-60-16,0 0-71 16,0 0 5-16,-180 164-15 15,136-80 0-15,13 1-12 16,5-6-3-16,4-20-265 15</inkml:trace>
  <inkml:trace contextRef="#ctx0" brushRef="#br1" timeOffset="32055">4796 619 1127 0,'0'0'174'0,"0"0"-7"0,0 0-10 15,0 0-78-15,0 0-23 16,0 0-18-16,0-147-22 16,-9 143 9-16,-13 4-17 15,4 0-6-15,-8 0-4 16,-5 7-1-16,14 30-3 15,-1 7-2-15,5 3 9 16,13-3-4-16,0-4-9 16,22-10-8-16,22-9-3 15,-5-14-23-15,10-7 16 16,-23 0 28-16,5-13 0 16,-14-25 2-16,-8-4 0 15,-9-3 1-15,0-3 7 0,0 4-5 16,0 8 9-16,-35 3 2 15,-5 11-13-15,-8 7 10 16,0 15-11-16,-5 0-3 16,13 0-3-16,23 30-1 15,17 10 5-15,0 11-3 16,0 0 3-16,57-6-2 16,18-9-3-16,-1-14-3 15,1-12 9-15,4-10-8 16,-4 0 9-16,0-25-2 15,0-18 7-15,-10-9 0 16,-16-2 16-16,-10-6 11 16,-21-1 20-16,-18 9-20 15,0 9-6-15,0 9 5 0,0 17-13 16,0 5 5-16,0 8-7 16,-9 4-10-16,9 0-3 15,-9 0-3-15,1 52-15 16,-14 28 15-16,4 30-1 15,9 10 1-15,9 16 0 16,0 7 1-16,0 2-3 16,9-9 2-16,31-31-2 15,4-27 0-15,4-27-21 16,18-29 18-16,-9-19 1 16,0-3 4-16,9-3 10 15,-9-37-8-15,-8-12 0 16,-10-7 7-16,-21 2-6 0,-18 1 13 15,0 1-7 1,-9 7-9-16,-57 9 0 0,-22 10-2 16,-26 11-13-16,13 13-18 15,4 5-49-15,13 5-53 16,27 27-150-16,0 1-198 16</inkml:trace>
  <inkml:trace contextRef="#ctx0" brushRef="#br1" timeOffset="36096">4123 1331 882 0,'0'0'116'0,"0"0"7"16,0 0 54-16,0 0-75 15,0 0-60-15,-391-41 18 16,259 38-3-16,-26-1-18 15,-14 4 7-15,-17 0-23 16,9 0-6-16,-9 0-1 0,9 11-15 16,0 0 10-1,8-4-8-15,9-4 0 0,14 2-5 16,4-2 2-16,4 9 0 16,1 1-2-16,8 2 3 15,-13 3-2-15,13 1 1 16,17-4 0-16,1-4 2 15,39-1-2-15,10-5 0 16,16-5 0-16,14 3 5 16,-13-3-5-16,-9 0 0 15,-31 7 3-15,-5 4-8 16,-3 4 5-16,3-1 0 0,36-3-5 16,26-7 7-1,14-1-2-15,17-3 0 16,0 0-9-16,0 5 8 0,0 3-6 15,0-3 5-15,0 10-3 16,0-2 3-16,0 0 2 16,0 6 0-16,0-5 1 15,17 5-4-15,-3 2 3 16,12 1 0-16,0 11-2 16,5 11 3-16,-13 12-1 15,12 8 1-15,-21-1 3 16,0 6-1-16,0 1-3 15,0-1 0-15,-1 1 1 16,6-1 3-16,3 0-4 16,1 1 0-16,4 6 3 15,-5 2 1-15,-8 9-4 16,0 5 3-16,-9 10 8 0,0-1-11 16,0 0 9-16,0-14-2 15,0-7-4-15,0-14 4 16,0-8-6-16,0 1 0 15,0-3-1-15,0 2 5 16,0-2-5-16,0 15 0 16,0 2 2-16,0 14-1 15,0 9 1-15,-18 7-2 16,9-1 6-16,-13 0-6 16,14-8 6-16,-1 2-4 15,9-5 1-15,0 1 0 0,0-14-2 16,0 8-1-16,0-4 1 15,0-7 1-15,0 9-2 16,0-5 3-16,-9 3-2 16,9 4 3-16,-9-4-3 15,1-1-1-15,-6-6 0 16,14-1 3-16,-8 0-3 16,8-5 0-16,-9-4 3 15,9 5-4-15,0 3 1 16,0 8 0-16,0-1 0 15,0 11 1-15,0 2-1 16,0-7 0-16,0 7 1 0,0-6 1 16,0 1-2-1,0 3 0-15,0 3-1 0,0 6 2 16,0 2-1-16,-9-3 1 16,9 0 2-16,-9-2-3 15,0 7 0-15,1-6 0 16,-6 1 2-16,6-8 1 15,-1-3-3-15,9 0 0 16,0-7 1-16,-9-9 1 16,9-2-2-16,0-8 0 15,0 4-1-15,0 7 3 16,0 3-2-16,0 2 0 16,0-10 2-16,0-6-1 15,0-10-1-15,0-15 0 16,0-16 0-16,0-9 1 0,0-10-1 15,0 3 0-15,9 2 2 16,0 4-3-16,-1 4 1 16,-8-1 0-16,22-3-2 15,-13-6 4-15,0-2-2 16,9 4 0-16,12-7 2 16,19 4 2-16,25-4-4 15,41 0 0-15,17-14 4 16,39-19-4-16,-13 3 4 15,5 4-1-15,-31 8-1 16,-27 7 3-16,1-1-5 16,4 2 0-16,44-9 0 0,35-2 1 15,39-8-1 1,27 2 0-16,-9 2 2 0,-8 3-4 16,-32 8 2-16,-3-1 0 15,-14 5-2-15,-9-2 2 16,-9 1 0-16,-13-4 0 15,14-3 2-15,17-4-1 16,9 1-1-16,30-1 0 16,1 0 0-16,-1 7 3 15,-21 4 0-15,-18 5-3 16,-17 6 3-16,-23 0 5 16,5 0-8-16,9 0 1 0,-5 0 1 15,22 0 1 1,31 6-3-16,13-6 0 15,14 0-1-15,30 0 1 0,-5 0 1 16,1 0-1-16,-18 0-3 16,-17 0 3-16,0 0 2 15,-23 0-2-15,5 0 3 16,27 0-2-16,8 0-1 16,18 3 0-16,-10-3 2 15,23 0 1-15,-13 0-2 16,0 0 1-16,-27 0 0 15,-34 0-4-15,-36 4 1 16,-5 0-2-16,-12 2 0 0,21 3 4 16,1-5-1-1,17-4 0-15,22 0 1 0,-14 0-1 16,-8 0 0-16,0-19 0 16,0-3 1-16,-26 3 1 15,9 1-2-15,-14 4 0 16,22 0 2-16,-9-5-3 15,10 1 3-15,-1-5 0 16,0 10-2-16,0-6 1 16,18 5-1-16,0 2 1 15,4-3-1-15,-13-3-2 16,0 0 2-16,-8 0-1 16,-10-4-1-16,9-3-2 15,-8-1 4-15,-5 4 0 16,-5 4 0-16,-12-1 0 15,-5 5-1-15,-4-1 3 0,-1 0-4 16,5 9 1-16,-4-6 1 16,13 5 0-16,-14-4 3 15,10-4-4-15,-5 4 2 16,-13-3-1-16,-18 2 0 16,0 3 2-16,1-7-1 15,-14 5-1-15,22-3 3 16,0-1-4-16,22-3 1 15,-22-5 0-15,0 5 0 16,-30 0 1-16,-14 7-1 16,-27-4 0-16,-21 4-2 15,-13-1 2-15,-9-4 0 16,4-3 1-16,4-3-3 0,-17-7 3 16,9-4-1-16,9-3 1 15,4-16 0-15,4-14-2 16,14-7 0-16,-5-3 1 15,-13-5-1-15,-5 8 1 16,-17-7 0-16,0 3 0 16,0 0 3-16,0-7 2 15,0-7-4-15,0-12 4 16,0-18 0-16,0-21-3 16,0-22 2-16,18-19-4 0,13-7 2 15,4-1-3 1,4 2 1-16,-12 6 0 0,-14-3 0 15,-13-1 5-15,0-3-5 16,-13 0 0-16,-14 4 0 16,10-1-1-16,17 12 1 15,0 7 0-15,9 2-3 16,39 14 8-16,-13-5-5 16,5 14 0-16,-14 1 0 15,-4 6-2-15,-22 12 2 16,0 3 0-16,0 5-4 15,-48 2 8-15,8 8-4 16,14 4 0-16,17-1 7 16,9 9-10-16,0-5 3 15,0 3 0-15,0 4-5 0,0 6 8 16,9-6-3-16,0 8 0 16,-9 0 6-16,0 8-7 15,0-2 1-15,0 5 0 16,-9 0-3-16,0 8 8 15,9 2-5-15,-13 4 0 16,13 9 7-16,0-1-8 16,0 6 1-16,0 2 0 15,0 3-5-15,-9 3 7 16,0 4-2-16,9 4 0 16,-9 4 8-16,9 5-11 15,0 7 3-15,0 5 0 0,-8 4-2 16,8 4 4-16,-9 0-2 15,0 0 0 1,9 0 2-16,-22 0-14 0,-13 0 12 16,-44 0 0-16,-22 0-7 15,-14 19 8-15,1 7-1 16,9-1 0-16,-10 0 6 16,1 5-10-16,-9 3 4 15,-27 0 0-15,-21 0-10 16,-36-5 5-16,-39 2 1 15,-39-5 2-15,-28-3-6 16,10-3 1-16,0-6 7 16,17-1 0-16,40-8-5 0,17-4 0 15,23 3 5 1,-1-3 0-16,-22 0-6 0,-25 11 3 16,-41-4 3-16,-17 13 0 15,-31 1-2-15,31 1-6 16,17 0 8-16,49-8-1 15,40 1 3-15,25 0-2 16,10-5 0-16,-1 5 0 16,-8 3-1-16,-26 4 0 15,-32 8 1-15,-17 3 1 16,-30 7 4-16,8-4-2 16,30-3-3-16,41-7 0 0,34-7-1 15,41-9 1 1,16-7 0-16,19 1-1 0,3-4 5 15,-3 4-9-15,-14 3 5 16,-27 8 0-16,-3 3-5 16,-23 7 6-16,14 2-1 15,-5-6 0-15,31 5 0 16,8-10-1-16,32-6 1 16,-1-4 0-16,-4-1 1 15,14-2-1-15,-23 5 0 16,-4-1-1-16,-13 3 8 15,-10 5-12-15,1-3 6 16,18-2-1-16,13-2 0 16,12-8 2-16,23 0-2 15,0 0 0-15,-9 0 5 0,-17 3-6 16,-14 4 1-16,-13 1 0 16,-4 3-3-16,-1 0 6 15,19-8-3-15,12 2 0 16,-4-5 1-16,14 0-1 15,8 0 0-15,-9 0 1 16,-13 3-3-16,-4 4 2 16,-5 8 0-16,-4 0-1 15,-5 3 7-15,23-8-12 16,4-2 6-16,4-3 0 16,18-5-3-16,0 0 4 15,0 0-1-15,-9 0 0 0,-9 0 0 16,-13 0 0-16,-4 5 0 15,-5 10 0-15,5-2-4 16,17-8 3-16,5-1 1 16,17-4-1-16,-4 0 8 15,8 0-6-15,10 0-1 16,4 0 0-16,-5-4 1 16,-8-1 0-16,-1 0-1 15,-17 5 0-15,-8 0 0 16,-1 0-1-16,0 0 1 15,18 0 0-15,17 0-3 16,23 0 5-16,-5 0-2 16,-4 0 0-16,-5 0 5 0,4-5-5 15,-12 2 0 1,12-4 0-16,-12 4-2 0,4-5 2 16,4 6 0-16,5-3 0 15,-5-3 5-15,13-2-9 16,1-2 5-16,-5 2-1 15,4-1 2-15,9 4 2 16,-8-1-4-16,3 1 0 16,-3-1 3-16,-1 1-5 15,10 0 2-15,-14-4 0 16,13-4-4-16,0-3 2 16,-9-5-13-16,18 6-45 0,-8 2-7 15,-6 7-120-15,-12 2-112 16,-14-4-154-16</inkml:trace>
  <inkml:trace contextRef="#ctx0" brushRef="#br0" timeOffset="40949">1099 2442 803 0,'0'0'146'16,"0"0"-14"-16,0 0-16 15,0 0-16-15,0 0-20 16,0 0 5-16,0-22 9 15,0 11-17-15,9-4-27 16,-1-3-28-16,5-4-20 16,5-3 7-16,0-1-4 15,4 1-5-15,-14 2 0 16,1 12 5-16,0 4-3 16,-9 4-2-16,0-1 12 15,0 4-9-15,0 0-1 0,0 0-2 16,0 0-10-16,9 0 7 15,-9 21-16-15,17 9 19 16,5 10 0-16,-13 4 6 16,9 0-10-16,4 5 4 15,-22-11 0-15,9-4 1 16,-9-9-1-16,0-11 0 16,0-2 0-16,0-9 2 15,0 1-2-15,0 7 0 16,0-3 0-16,0 6-2 15,-22 1 7-15,4-5-5 16,9-2 0-16,0-1 3 16,9-7-2-16,0 0-1 15,0 0 0-15,0 0 3 0,0 0-1 16,0 0-2-16,0 0 3 16,0 0 1-16,0 0 1 15,0 0-5-15,0 0 0 16,0 0 0-16,0 0 0 15,36-11 0-15,3-11-2 16,9-3 8-16,10 3-8 16,-10 0 2-16,-13-1 0 15,13 5-3-15,-21 3-23 16,12 2-47-16,1-6-62 0,-5 6-77 16,-4-3-15-1,4 1-46-15</inkml:trace>
  <inkml:trace contextRef="#ctx0" brushRef="#br0" timeOffset="41248">1828 1784 692 0,'0'0'216'16,"0"0"-54"-16,0 0-35 15,0 0-3-15,0 0-48 16,0 0-37-16,-123-58-36 16,123 58-1-16,9 14 3 0,31 30 7 15,8 11 31-15,-13 21-18 16,14 12 2-16,-1 11 13 16,-13 7-17-16,-4-8-12 15,-14-2 2-15,-8-8-9 16,-9-6-4-16,0 15 0 15,-74 9-76-15,-41 0-217 16,-34 10-675-16</inkml:trace>
  <inkml:trace contextRef="#ctx0" brushRef="#br0" timeOffset="42157">844 4755 671 0,'0'0'158'0,"0"0"-50"15,0 0 28-15,0 0-43 16,0 0-42-16,0 0 14 16,0-22-31-16,26 11-20 0,22 8 9 15,-8-1 17 1,8 4-13-16,-12 0-9 0,3 11-11 16,-12 18 1-16,3 8 2 15,-21 7-9-15,-9 7 6 16,0 5-7-16,0-6 3 15,0-3 5-15,-39-6-6 16,12-12 0-16,-4-3 1 16,14-11-1-16,-1-9 2 15,18-6-4-15,0 0 6 16,0 0 23-16,0 0-3 16,0 0-3-16,0 0 3 0,0 0-13 15,18-3 11 1,-1-19-8-16,23-4-15 0,17 1 3 15,-9-5-4-15,-4 5 0 16,27 0 0-16,-19-1-5 16,-3 11-78-16,-27 0-108 15,-5 1-210-15</inkml:trace>
  <inkml:trace contextRef="#ctx0" brushRef="#br0" timeOffset="42448">1231 4364 957 0,'0'0'169'16,"0"0"10"-16,0 0-28 16,0 0-46-16,0 0-49 15,0 0-30-15,-27-42-21 16,27 42-3-16,0 0-2 15,35 17 0-15,23 26 0 16,-1 23 2-16,0 19 3 16,9 13-1-16,-9 8-2 15,-9 3 4-15,-8 2-3 16,-40-2-2-16,0 12-1 16,-57-5-142-16,-49 2-185 15,9-12-488-15</inkml:trace>
  <inkml:trace contextRef="#ctx0" brushRef="#br0" timeOffset="43348">804 7219 717 0,'0'0'196'0,"0"0"-80"15,0 0-26-15,0 0 16 16,0 0-4-16,0 0-53 15,-75-44-22-15,106 33-24 16,13-4 0-16,5 0-2 0,8 9 0 16,-9 6 2-1,-22 0 0-15,5 0 0 0,-13 0-6 16,-9 0 2-16,-1 14 0 16,-8 12-1-16,0 3 1 15,0 4 1-15,0 0 2 16,-35 4 0-16,-13-4-1 15,-1-6-1-15,14-7 0 16,13-9-1-16,14-7 1 16,8-4 0-16,0 0 6 15,0 0-6-15,0 0 0 16,39-8-7-16,-4-6 6 0,14 1-2 16,-1 7 2-1,0 6 0-15,-12 0 0 0,21 0-4 16,-9 0 5-16,-8 22-4 15,-5 3 1-15,-13 5 1 16,-13 3-3 0,-9-4 5-16,0 0-3 0,-9 0 6 15,-62-3-1-15,-3 0-1 16,-10-4 0-16,-13-8-1 16,14-7-28-16,8-7-77 15,36 0-7-15,21 0-50 16,18-25-69-16,0-36-487 15</inkml:trace>
  <inkml:trace contextRef="#ctx0" brushRef="#br0" timeOffset="43617">1310 6652 860 0,'0'0'223'0,"0"0"-109"15,0 0 52-15,0 0-55 16,0 0-60-16,0 0-15 16,0-15-33-16,17 38-3 15,18 28 0-15,23 22 7 16,-1 15 11-16,0 3-7 16,-9 12 3-16,-8-1 1 0,-23-7-7 15,-17-7 0 1,0-8-6-16,-26-7-2 0,-71 11-4 15,-35 0-138-15,-30 8-214 16</inkml:trace>
  <inkml:trace contextRef="#ctx0" brushRef="#br2" timeOffset="441467">9011 8977 62 0,'0'0'776'15,"0"0"-650"-15,0 0-18 0,0 0 7 16,0 0-51 0,0 0-33-16,181-7-12 0,-173 17-8 15,-8 16 17-15,0 7 0 16,-8 7 9-16,-50 5 6 16,-16 2-17-16,-10-3-2 15,-4-4-7-15,22-7-14 16,18-11 8-16,39-4-11 15,9-7 1-15,0 3 1 16,18 5 0-16,78-8 3 16,28-8 10-16,25-3-9 15,-13 0 2-15,-35 0-6 16,-35 0 0-16,-35 0-4 16,-13 0-15-16,-18 11-90 0,0 4-79 15,0 7-139 1,-27 3-200-16</inkml:trace>
  <inkml:trace contextRef="#ctx0" brushRef="#br2" timeOffset="441697">9143 9580 805 0,'0'0'203'15,"0"0"-54"-15,0 0 12 16,0 0-34-16,0 0-60 15,0 0-26-15,-123 0-19 16,57 33-5-16,-17 11 4 0,-5 7-7 16,4 8 3-16,-12 2-7 15,12 2-8-15,0 0-4 16,19-13-2-16,16 1-78 16,18-11-175-16,5-3-185 15</inkml:trace>
  <inkml:trace contextRef="#ctx0" brushRef="#br2" timeOffset="442200">7750 10224 943 0,'0'0'131'0,"0"0"-36"16,0 0-16-16,0 0 7 16,0 0-64-16,0 0-18 15,193-70 7-15,-175 70-10 16,-1 0 1-16,-8 6 1 16,-9 17 1-16,0 3-4 15,0 7 0-15,0 4-2 16,-17 3-1-16,-23 1 3 15,5-9 0-15,4-3 0 16,22-7 0-16,9-4-11 0,0-4-8 16,0-6-2-16,0 0 10 15,0-5 2-15,0 1 7 16,18 3-1-16,4-2 6 16,4 1 0-16,5 1 0 15,-5 4-2-15,14 4 6 16,-14-5 2-16,-4 2 2 15,-4 2 3-15,-18 5-10 16,0-1 11-16,0 7-15 16,-31 8 4-16,-44-3-3 15,-8 3-1-15,-14-8 0 16,22-4-24-16,27-9-119 16,22-5-9-16,26-7-117 0,57-7-518 15</inkml:trace>
  <inkml:trace contextRef="#ctx0" brushRef="#br2" timeOffset="442509">9447 9782 1048 0,'0'0'165'16,"0"0"-6"-16,0 0-60 0,0 0-25 16,0 0-36-16,0 0-19 15,57 3-9-15,9 34 5 16,22 6 29-16,13 5-22 16,-5 0-15-16,1 4 6 15,-22-13-13-15,-9-3 0 16,-18-3 4-16,-4 0-4 15,-13 4-21-15,-22 0-74 16,-1 2-145-16,-8 1-186 16</inkml:trace>
  <inkml:trace contextRef="#ctx0" brushRef="#br2" timeOffset="442926">10436 10475 1015 0,'0'0'152'0,"0"0"4"0,0 0-17 16,0 0-26-16,0 0-59 15,0 0-21-15,8-14-7 16,-8 14-21-16,9 0-1 15,-9 4-4-15,18 25-3 16,-1 8 3-16,14 3 0 16,-4-4 5-16,-6-6-2 0,6-5-3 15,4 1 0-15,-14-4 1 16,10-1-1-16,3 1 0 16,-12-4 2-16,13 0 0 15,-22-3-2-15,-1 0 0 16,-8-7 0-16,0-1-1 15,0 0-1-15,0 4-8 16,-48 4 10-16,-27-1 4 16,-21-3-4-16,3 4-41 15,-12-15-96-15,30 3-74 16,18-3-142-16,26 0-289 16</inkml:trace>
  <inkml:trace contextRef="#ctx0" brushRef="#br2" timeOffset="443117">10378 10534 685 0,'0'0'330'0,"0"0"-242"16,0 0 55-16,0 0-35 16,0 0-84-16,0 0-10 15,216-73-14-15,-141 73 1 16,-9 0-2-16,-18 4-51 15,-39 29-152-15,-9 7-193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7T11:46:16.3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89 137 806 0,'0'0'181'0,"0"0"-71"16,0 0 9-16,0 0-7 15,0 0-84-15,0 0-15 16,0 0 7-16,-7-18-12 16,42 18-7-16,16 15-1 15,4 11 4-15,-20 2-15 16,-4 1 11-16,-11 2 0 15,-9 1-2-15,-11 0 10 0,0 1-8 16,-24 8 0 0,-35-1 6-16,-16-4-10 0,-5-4 4 15,25-9 0-15,28-14-1 16,27-6 10-16,0-3-9 16,0 0 0-16,0 0 6 15,27 0 2-15,35 0-8 16,17-9 0-16,11 1 0 15,-1 2 10-15,1 6-10 16,6 0 0-16,0 0-16 16,0 0-33-16,-6 0-137 15,-25 0-137-15</inkml:trace>
  <inkml:trace contextRef="#ctx0" brushRef="#br0" timeOffset="296">942 0 834 0,'0'0'197'15,"0"0"-95"-15,0 0 33 16,0 0-28-16,0 0-76 15,0 0-8-15,0 14-23 16,0 29 4-16,0 15 5 0,0 7-5 16,0 3-4-16,0 7 5 15,0-3 4-15,7 2-18 16,7-2-28-16,-7-10-263 16,-1-5-468-16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1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50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emf"/><Relationship Id="rId26" Type="http://schemas.openxmlformats.org/officeDocument/2006/relationships/image" Target="../media/image15.emf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9.emf"/><Relationship Id="rId42" Type="http://schemas.openxmlformats.org/officeDocument/2006/relationships/image" Target="../media/image23.emf"/><Relationship Id="rId7" Type="http://schemas.openxmlformats.org/officeDocument/2006/relationships/customXml" Target="../ink/ink3.xml"/><Relationship Id="rId2" Type="http://schemas.openxmlformats.org/officeDocument/2006/relationships/hyperlink" Target="https://practice.geeksforgeeks.org/problems/root-to-leaf-path-sum/1/" TargetMode="External"/><Relationship Id="rId16" Type="http://schemas.openxmlformats.org/officeDocument/2006/relationships/image" Target="../media/image10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emf"/><Relationship Id="rId11" Type="http://schemas.openxmlformats.org/officeDocument/2006/relationships/customXml" Target="../ink/ink5.xml"/><Relationship Id="rId24" Type="http://schemas.openxmlformats.org/officeDocument/2006/relationships/image" Target="../media/image14.emf"/><Relationship Id="rId32" Type="http://schemas.openxmlformats.org/officeDocument/2006/relationships/image" Target="../media/image18.emf"/><Relationship Id="rId37" Type="http://schemas.openxmlformats.org/officeDocument/2006/relationships/customXml" Target="../ink/ink18.xml"/><Relationship Id="rId40" Type="http://schemas.openxmlformats.org/officeDocument/2006/relationships/image" Target="../media/image22.emf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emf"/><Relationship Id="rId36" Type="http://schemas.openxmlformats.org/officeDocument/2006/relationships/image" Target="../media/image20.emf"/><Relationship Id="rId10" Type="http://schemas.openxmlformats.org/officeDocument/2006/relationships/image" Target="../media/image7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4.emf"/><Relationship Id="rId4" Type="http://schemas.openxmlformats.org/officeDocument/2006/relationships/image" Target="../media/image4.emf"/><Relationship Id="rId9" Type="http://schemas.openxmlformats.org/officeDocument/2006/relationships/customXml" Target="../ink/ink4.xml"/><Relationship Id="rId14" Type="http://schemas.openxmlformats.org/officeDocument/2006/relationships/image" Target="../media/image9.emf"/><Relationship Id="rId22" Type="http://schemas.openxmlformats.org/officeDocument/2006/relationships/image" Target="../media/image13.emf"/><Relationship Id="rId27" Type="http://schemas.openxmlformats.org/officeDocument/2006/relationships/customXml" Target="../ink/ink13.xml"/><Relationship Id="rId30" Type="http://schemas.openxmlformats.org/officeDocument/2006/relationships/image" Target="../media/image17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6.emf"/><Relationship Id="rId3" Type="http://schemas.openxmlformats.org/officeDocument/2006/relationships/customXml" Target="../ink/ink1.xml"/><Relationship Id="rId12" Type="http://schemas.openxmlformats.org/officeDocument/2006/relationships/image" Target="../media/image8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emf"/><Relationship Id="rId46" Type="http://schemas.openxmlformats.org/officeDocument/2006/relationships/image" Target="../media/image25.emf"/><Relationship Id="rId20" Type="http://schemas.openxmlformats.org/officeDocument/2006/relationships/image" Target="../media/image12.emf"/><Relationship Id="rId41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.xml"/><Relationship Id="rId18" Type="http://schemas.openxmlformats.org/officeDocument/2006/relationships/image" Target="../media/image33.emf"/><Relationship Id="rId26" Type="http://schemas.openxmlformats.org/officeDocument/2006/relationships/image" Target="../media/image37.emf"/><Relationship Id="rId39" Type="http://schemas.openxmlformats.org/officeDocument/2006/relationships/customXml" Target="../ink/ink41.xml"/><Relationship Id="rId21" Type="http://schemas.openxmlformats.org/officeDocument/2006/relationships/customXml" Target="../ink/ink32.xml"/><Relationship Id="rId34" Type="http://schemas.openxmlformats.org/officeDocument/2006/relationships/image" Target="../media/image41.emf"/><Relationship Id="rId42" Type="http://schemas.openxmlformats.org/officeDocument/2006/relationships/image" Target="../media/image45.emf"/><Relationship Id="rId7" Type="http://schemas.openxmlformats.org/officeDocument/2006/relationships/customXml" Target="../ink/ink25.xml"/><Relationship Id="rId2" Type="http://schemas.openxmlformats.org/officeDocument/2006/relationships/hyperlink" Target="https://practice.geeksforgeeks.org/problems/paths-from-root-with-a-specified-sum/1/" TargetMode="Externa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29" Type="http://schemas.openxmlformats.org/officeDocument/2006/relationships/customXml" Target="../ink/ink36.xml"/><Relationship Id="rId41" Type="http://schemas.openxmlformats.org/officeDocument/2006/relationships/customXml" Target="../ink/ink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emf"/><Relationship Id="rId11" Type="http://schemas.openxmlformats.org/officeDocument/2006/relationships/customXml" Target="../ink/ink27.xml"/><Relationship Id="rId24" Type="http://schemas.openxmlformats.org/officeDocument/2006/relationships/image" Target="../media/image36.emf"/><Relationship Id="rId32" Type="http://schemas.openxmlformats.org/officeDocument/2006/relationships/image" Target="../media/image40.emf"/><Relationship Id="rId37" Type="http://schemas.openxmlformats.org/officeDocument/2006/relationships/customXml" Target="../ink/ink40.xml"/><Relationship Id="rId40" Type="http://schemas.openxmlformats.org/officeDocument/2006/relationships/image" Target="../media/image44.emf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38.emf"/><Relationship Id="rId36" Type="http://schemas.openxmlformats.org/officeDocument/2006/relationships/image" Target="../media/image42.emf"/><Relationship Id="rId10" Type="http://schemas.openxmlformats.org/officeDocument/2006/relationships/image" Target="../media/image29.emf"/><Relationship Id="rId19" Type="http://schemas.openxmlformats.org/officeDocument/2006/relationships/customXml" Target="../ink/ink31.xml"/><Relationship Id="rId31" Type="http://schemas.openxmlformats.org/officeDocument/2006/relationships/customXml" Target="../ink/ink37.xml"/><Relationship Id="rId4" Type="http://schemas.openxmlformats.org/officeDocument/2006/relationships/image" Target="../media/image26.emf"/><Relationship Id="rId9" Type="http://schemas.openxmlformats.org/officeDocument/2006/relationships/customXml" Target="../ink/ink26.xml"/><Relationship Id="rId14" Type="http://schemas.openxmlformats.org/officeDocument/2006/relationships/image" Target="../media/image31.emf"/><Relationship Id="rId22" Type="http://schemas.openxmlformats.org/officeDocument/2006/relationships/image" Target="../media/image35.emf"/><Relationship Id="rId27" Type="http://schemas.openxmlformats.org/officeDocument/2006/relationships/customXml" Target="../ink/ink35.xml"/><Relationship Id="rId30" Type="http://schemas.openxmlformats.org/officeDocument/2006/relationships/image" Target="../media/image39.emf"/><Relationship Id="rId35" Type="http://schemas.openxmlformats.org/officeDocument/2006/relationships/customXml" Target="../ink/ink39.xml"/><Relationship Id="rId8" Type="http://schemas.openxmlformats.org/officeDocument/2006/relationships/image" Target="../media/image28.emf"/><Relationship Id="rId3" Type="http://schemas.openxmlformats.org/officeDocument/2006/relationships/customXml" Target="../ink/ink23.xml"/><Relationship Id="rId12" Type="http://schemas.openxmlformats.org/officeDocument/2006/relationships/image" Target="../media/image30.emf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38" Type="http://schemas.openxmlformats.org/officeDocument/2006/relationships/image" Target="../media/image4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hyperlink" Target="https://practice.geeksforgeeks.org/problems/maximum-path-sum-from-any-node/1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emf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9" Type="http://schemas.openxmlformats.org/officeDocument/2006/relationships/image" Target="../media/image65.emf"/><Relationship Id="rId21" Type="http://schemas.openxmlformats.org/officeDocument/2006/relationships/image" Target="../media/image56.emf"/><Relationship Id="rId34" Type="http://schemas.openxmlformats.org/officeDocument/2006/relationships/customXml" Target="../ink/ink60.xml"/><Relationship Id="rId42" Type="http://schemas.openxmlformats.org/officeDocument/2006/relationships/customXml" Target="../ink/ink64.xml"/><Relationship Id="rId47" Type="http://schemas.openxmlformats.org/officeDocument/2006/relationships/image" Target="../media/image69.emf"/><Relationship Id="rId50" Type="http://schemas.openxmlformats.org/officeDocument/2006/relationships/customXml" Target="../ink/ink68.xml"/><Relationship Id="rId55" Type="http://schemas.openxmlformats.org/officeDocument/2006/relationships/image" Target="../media/image73.emf"/><Relationship Id="rId7" Type="http://schemas.openxmlformats.org/officeDocument/2006/relationships/image" Target="../media/image49.emf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9" Type="http://schemas.openxmlformats.org/officeDocument/2006/relationships/image" Target="../media/image60.emf"/><Relationship Id="rId11" Type="http://schemas.openxmlformats.org/officeDocument/2006/relationships/image" Target="../media/image51.emf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37" Type="http://schemas.openxmlformats.org/officeDocument/2006/relationships/image" Target="../media/image64.emf"/><Relationship Id="rId40" Type="http://schemas.openxmlformats.org/officeDocument/2006/relationships/customXml" Target="../ink/ink63.xml"/><Relationship Id="rId45" Type="http://schemas.openxmlformats.org/officeDocument/2006/relationships/image" Target="../media/image68.emf"/><Relationship Id="rId53" Type="http://schemas.openxmlformats.org/officeDocument/2006/relationships/image" Target="../media/image72.emf"/><Relationship Id="rId58" Type="http://schemas.openxmlformats.org/officeDocument/2006/relationships/customXml" Target="../ink/ink72.xml"/><Relationship Id="rId5" Type="http://schemas.openxmlformats.org/officeDocument/2006/relationships/image" Target="../media/image48.emf"/><Relationship Id="rId19" Type="http://schemas.openxmlformats.org/officeDocument/2006/relationships/image" Target="../media/image55.emf"/><Relationship Id="rId4" Type="http://schemas.openxmlformats.org/officeDocument/2006/relationships/customXml" Target="../ink/ink45.xml"/><Relationship Id="rId9" Type="http://schemas.openxmlformats.org/officeDocument/2006/relationships/image" Target="../media/image50.emf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59.emf"/><Relationship Id="rId30" Type="http://schemas.openxmlformats.org/officeDocument/2006/relationships/customXml" Target="../ink/ink58.xml"/><Relationship Id="rId35" Type="http://schemas.openxmlformats.org/officeDocument/2006/relationships/image" Target="../media/image63.emf"/><Relationship Id="rId43" Type="http://schemas.openxmlformats.org/officeDocument/2006/relationships/image" Target="../media/image67.emf"/><Relationship Id="rId48" Type="http://schemas.openxmlformats.org/officeDocument/2006/relationships/customXml" Target="../ink/ink67.xml"/><Relationship Id="rId56" Type="http://schemas.openxmlformats.org/officeDocument/2006/relationships/customXml" Target="../ink/ink71.xml"/><Relationship Id="rId8" Type="http://schemas.openxmlformats.org/officeDocument/2006/relationships/customXml" Target="../ink/ink47.xml"/><Relationship Id="rId51" Type="http://schemas.openxmlformats.org/officeDocument/2006/relationships/image" Target="../media/image71.emf"/><Relationship Id="rId3" Type="http://schemas.openxmlformats.org/officeDocument/2006/relationships/image" Target="../media/image47.emf"/><Relationship Id="rId12" Type="http://schemas.openxmlformats.org/officeDocument/2006/relationships/customXml" Target="../ink/ink49.xml"/><Relationship Id="rId17" Type="http://schemas.openxmlformats.org/officeDocument/2006/relationships/image" Target="../media/image54.emf"/><Relationship Id="rId25" Type="http://schemas.openxmlformats.org/officeDocument/2006/relationships/image" Target="../media/image58.emf"/><Relationship Id="rId33" Type="http://schemas.openxmlformats.org/officeDocument/2006/relationships/image" Target="../media/image62.emf"/><Relationship Id="rId38" Type="http://schemas.openxmlformats.org/officeDocument/2006/relationships/customXml" Target="../ink/ink62.xml"/><Relationship Id="rId46" Type="http://schemas.openxmlformats.org/officeDocument/2006/relationships/customXml" Target="../ink/ink66.xml"/><Relationship Id="rId59" Type="http://schemas.openxmlformats.org/officeDocument/2006/relationships/image" Target="../media/image75.emf"/><Relationship Id="rId20" Type="http://schemas.openxmlformats.org/officeDocument/2006/relationships/customXml" Target="../ink/ink53.xml"/><Relationship Id="rId41" Type="http://schemas.openxmlformats.org/officeDocument/2006/relationships/image" Target="../media/image66.emf"/><Relationship Id="rId54" Type="http://schemas.openxmlformats.org/officeDocument/2006/relationships/customXml" Target="../ink/ink7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6.xml"/><Relationship Id="rId15" Type="http://schemas.openxmlformats.org/officeDocument/2006/relationships/image" Target="../media/image53.emf"/><Relationship Id="rId23" Type="http://schemas.openxmlformats.org/officeDocument/2006/relationships/image" Target="../media/image57.emf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49" Type="http://schemas.openxmlformats.org/officeDocument/2006/relationships/image" Target="../media/image70.emf"/><Relationship Id="rId57" Type="http://schemas.openxmlformats.org/officeDocument/2006/relationships/image" Target="../media/image74.emf"/><Relationship Id="rId10" Type="http://schemas.openxmlformats.org/officeDocument/2006/relationships/customXml" Target="../ink/ink48.xml"/><Relationship Id="rId31" Type="http://schemas.openxmlformats.org/officeDocument/2006/relationships/image" Target="../media/image61.emf"/><Relationship Id="rId44" Type="http://schemas.openxmlformats.org/officeDocument/2006/relationships/customXml" Target="../ink/ink65.xml"/><Relationship Id="rId52" Type="http://schemas.openxmlformats.org/officeDocument/2006/relationships/customXml" Target="../ink/ink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hyperlink" Target="https://practice.geeksforgeeks.org/problems/diameter-of-binary-tree/1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emf"/><Relationship Id="rId4" Type="http://schemas.openxmlformats.org/officeDocument/2006/relationships/customXml" Target="../ink/ink7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customXml" Target="../ink/ink79.xml"/><Relationship Id="rId3" Type="http://schemas.openxmlformats.org/officeDocument/2006/relationships/customXml" Target="../ink/ink74.xml"/><Relationship Id="rId7" Type="http://schemas.openxmlformats.org/officeDocument/2006/relationships/customXml" Target="../ink/ink76.xml"/><Relationship Id="rId12" Type="http://schemas.openxmlformats.org/officeDocument/2006/relationships/image" Target="../media/image82.emf"/><Relationship Id="rId2" Type="http://schemas.openxmlformats.org/officeDocument/2006/relationships/hyperlink" Target="https://practice.geeksforgeeks.org/problems/diameter-of-binary-tree/1/" TargetMode="External"/><Relationship Id="rId16" Type="http://schemas.openxmlformats.org/officeDocument/2006/relationships/image" Target="../media/image84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emf"/><Relationship Id="rId11" Type="http://schemas.openxmlformats.org/officeDocument/2006/relationships/customXml" Target="../ink/ink78.xml"/><Relationship Id="rId5" Type="http://schemas.openxmlformats.org/officeDocument/2006/relationships/customXml" Target="../ink/ink75.xml"/><Relationship Id="rId15" Type="http://schemas.openxmlformats.org/officeDocument/2006/relationships/customXml" Target="../ink/ink80.xml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customXml" Target="../ink/ink77.xml"/><Relationship Id="rId14" Type="http://schemas.openxmlformats.org/officeDocument/2006/relationships/image" Target="../media/image8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Root to Leaf Path Sum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All Paths from root with a specified sum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Max Path Sum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Root to Leaf Path Sum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A7175-32CA-4EBC-AA58-2654669F9CEC}"/>
              </a:ext>
            </a:extLst>
          </p:cNvPr>
          <p:cNvSpPr/>
          <p:nvPr/>
        </p:nvSpPr>
        <p:spPr>
          <a:xfrm>
            <a:off x="0" y="830956"/>
            <a:ext cx="9453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https://practice.geeksforgeeks.org/problems/root-to-leaf-path-sum/1/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09B4EDB-D96E-482E-B862-8B4D926A8FD4}"/>
                  </a:ext>
                </a:extLst>
              </p14:cNvPr>
              <p14:cNvContentPartPr/>
              <p14:nvPr/>
            </p14:nvContentPartPr>
            <p14:xfrm>
              <a:off x="9561397" y="1827891"/>
              <a:ext cx="338400" cy="126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09B4EDB-D96E-482E-B862-8B4D926A8F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2397" y="1818891"/>
                <a:ext cx="3560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F47AA01-DB08-45CB-A45C-6084E103264A}"/>
                  </a:ext>
                </a:extLst>
              </p14:cNvPr>
              <p14:cNvContentPartPr/>
              <p14:nvPr/>
            </p14:nvContentPartPr>
            <p14:xfrm>
              <a:off x="7722157" y="1812771"/>
              <a:ext cx="1455840" cy="228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F47AA01-DB08-45CB-A45C-6084E10326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13157" y="1803771"/>
                <a:ext cx="14734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4E7DDCC-0E46-4350-91F7-ED193DDB0960}"/>
                  </a:ext>
                </a:extLst>
              </p14:cNvPr>
              <p14:cNvContentPartPr/>
              <p14:nvPr/>
            </p14:nvContentPartPr>
            <p14:xfrm>
              <a:off x="7644037" y="2374011"/>
              <a:ext cx="202320" cy="209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4E7DDCC-0E46-4350-91F7-ED193DDB09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35037" y="2365011"/>
                <a:ext cx="2199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FF8EB5A-2E49-4FC7-BCD6-FB3A1F7E934E}"/>
                  </a:ext>
                </a:extLst>
              </p14:cNvPr>
              <p14:cNvContentPartPr/>
              <p14:nvPr/>
            </p14:nvContentPartPr>
            <p14:xfrm>
              <a:off x="9552757" y="2446371"/>
              <a:ext cx="426240" cy="184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FF8EB5A-2E49-4FC7-BCD6-FB3A1F7E93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43757" y="2437371"/>
                <a:ext cx="4438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5598BAE-D0E7-4926-AA4A-2DDF17C5D3B2}"/>
                  </a:ext>
                </a:extLst>
              </p14:cNvPr>
              <p14:cNvContentPartPr/>
              <p14:nvPr/>
            </p14:nvContentPartPr>
            <p14:xfrm>
              <a:off x="8109157" y="2390931"/>
              <a:ext cx="1104480" cy="202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5598BAE-D0E7-4926-AA4A-2DDF17C5D3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00157" y="2381931"/>
                <a:ext cx="1122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867B294-2E52-4D10-A4E1-1A4550349C6C}"/>
                  </a:ext>
                </a:extLst>
              </p14:cNvPr>
              <p14:cNvContentPartPr/>
              <p14:nvPr/>
            </p14:nvContentPartPr>
            <p14:xfrm>
              <a:off x="8963437" y="2822931"/>
              <a:ext cx="2880" cy="190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867B294-2E52-4D10-A4E1-1A4550349C6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54437" y="2813931"/>
                <a:ext cx="205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AF13CD7-56EE-43E0-84DA-72EEA3D6E06D}"/>
                  </a:ext>
                </a:extLst>
              </p14:cNvPr>
              <p14:cNvContentPartPr/>
              <p14:nvPr/>
            </p14:nvContentPartPr>
            <p14:xfrm>
              <a:off x="9573637" y="2826891"/>
              <a:ext cx="388080" cy="117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AF13CD7-56EE-43E0-84DA-72EEA3D6E0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64637" y="2817891"/>
                <a:ext cx="4057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B8198CF-D8E5-47EB-B78A-2D277F343DB7}"/>
                  </a:ext>
                </a:extLst>
              </p14:cNvPr>
              <p14:cNvContentPartPr/>
              <p14:nvPr/>
            </p14:nvContentPartPr>
            <p14:xfrm>
              <a:off x="7608037" y="2865411"/>
              <a:ext cx="1224360" cy="207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B8198CF-D8E5-47EB-B78A-2D277F343D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99037" y="2856411"/>
                <a:ext cx="12420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4B46674-6B05-4783-BBE2-56F0D8FDA97B}"/>
                  </a:ext>
                </a:extLst>
              </p14:cNvPr>
              <p14:cNvContentPartPr/>
              <p14:nvPr/>
            </p14:nvContentPartPr>
            <p14:xfrm>
              <a:off x="10217317" y="1731051"/>
              <a:ext cx="351720" cy="237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4B46674-6B05-4783-BBE2-56F0D8FDA97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08317" y="1722051"/>
                <a:ext cx="3693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3B0A88B-1E9E-46B0-8ECA-05B10527937C}"/>
                  </a:ext>
                </a:extLst>
              </p14:cNvPr>
              <p14:cNvContentPartPr/>
              <p14:nvPr/>
            </p14:nvContentPartPr>
            <p14:xfrm>
              <a:off x="10587397" y="2371131"/>
              <a:ext cx="158760" cy="198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3B0A88B-1E9E-46B0-8ECA-05B10527937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578397" y="2362131"/>
                <a:ext cx="1764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AC97593-FC5C-4603-B63B-528D9DA91865}"/>
                  </a:ext>
                </a:extLst>
              </p14:cNvPr>
              <p14:cNvContentPartPr/>
              <p14:nvPr/>
            </p14:nvContentPartPr>
            <p14:xfrm>
              <a:off x="10353397" y="2841291"/>
              <a:ext cx="26280" cy="223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AC97593-FC5C-4603-B63B-528D9DA9186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344397" y="2832291"/>
                <a:ext cx="439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8421B32-163A-4054-B2BB-CC1F2C6BF784}"/>
                  </a:ext>
                </a:extLst>
              </p14:cNvPr>
              <p14:cNvContentPartPr/>
              <p14:nvPr/>
            </p14:nvContentPartPr>
            <p14:xfrm>
              <a:off x="10499557" y="2853531"/>
              <a:ext cx="158760" cy="1911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8421B32-163A-4054-B2BB-CC1F2C6BF78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490557" y="2844531"/>
                <a:ext cx="1764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0CD22E7-180E-4325-910C-9EAFBA3546EC}"/>
                  </a:ext>
                </a:extLst>
              </p14:cNvPr>
              <p14:cNvContentPartPr/>
              <p14:nvPr/>
            </p14:nvContentPartPr>
            <p14:xfrm>
              <a:off x="10201117" y="2389131"/>
              <a:ext cx="235800" cy="201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0CD22E7-180E-4325-910C-9EAFBA3546E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192117" y="2380131"/>
                <a:ext cx="2534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C5EF48D-8681-4E64-BC09-3A5ADD6CF64F}"/>
                  </a:ext>
                </a:extLst>
              </p14:cNvPr>
              <p14:cNvContentPartPr/>
              <p14:nvPr/>
            </p14:nvContentPartPr>
            <p14:xfrm>
              <a:off x="5897317" y="5040891"/>
              <a:ext cx="45000" cy="280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C5EF48D-8681-4E64-BC09-3A5ADD6CF64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88317" y="5031891"/>
                <a:ext cx="626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CBC7F38-CA21-4BC8-8A5F-D69C340B144B}"/>
                  </a:ext>
                </a:extLst>
              </p14:cNvPr>
              <p14:cNvContentPartPr/>
              <p14:nvPr/>
            </p14:nvContentPartPr>
            <p14:xfrm>
              <a:off x="4674397" y="4848651"/>
              <a:ext cx="1068480" cy="2484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CBC7F38-CA21-4BC8-8A5F-D69C340B144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65397" y="4839651"/>
                <a:ext cx="10861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6D17FA8-1A1A-4259-83DE-E9FD64168BDE}"/>
                  </a:ext>
                </a:extLst>
              </p14:cNvPr>
              <p14:cNvContentPartPr/>
              <p14:nvPr/>
            </p14:nvContentPartPr>
            <p14:xfrm>
              <a:off x="6159037" y="4777371"/>
              <a:ext cx="1082880" cy="3960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6D17FA8-1A1A-4259-83DE-E9FD64168BD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50037" y="4768371"/>
                <a:ext cx="110052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EB2BFE0-24B5-40E6-993E-E439CC54D20E}"/>
                  </a:ext>
                </a:extLst>
              </p14:cNvPr>
              <p14:cNvContentPartPr/>
              <p14:nvPr/>
            </p14:nvContentPartPr>
            <p14:xfrm>
              <a:off x="1236397" y="4813731"/>
              <a:ext cx="3151080" cy="962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EB2BFE0-24B5-40E6-993E-E439CC54D20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27397" y="4804731"/>
                <a:ext cx="3168720" cy="9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168D9E3-4A37-4CFC-A17F-A96C5A6718EF}"/>
                  </a:ext>
                </a:extLst>
              </p14:cNvPr>
              <p14:cNvContentPartPr/>
              <p14:nvPr/>
            </p14:nvContentPartPr>
            <p14:xfrm>
              <a:off x="4651717" y="5452731"/>
              <a:ext cx="907560" cy="3330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168D9E3-4A37-4CFC-A17F-A96C5A6718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42717" y="5443731"/>
                <a:ext cx="9252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04DAAF2-CFF5-4534-8179-6597651FB620}"/>
                  </a:ext>
                </a:extLst>
              </p14:cNvPr>
              <p14:cNvContentPartPr/>
              <p14:nvPr/>
            </p14:nvContentPartPr>
            <p14:xfrm>
              <a:off x="7848157" y="5489811"/>
              <a:ext cx="285120" cy="2440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04DAAF2-CFF5-4534-8179-6597651FB62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39157" y="5480811"/>
                <a:ext cx="3027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22F8459-136F-45B9-B0A5-D6A6C0C79DE1}"/>
                  </a:ext>
                </a:extLst>
              </p14:cNvPr>
              <p14:cNvContentPartPr/>
              <p14:nvPr/>
            </p14:nvContentPartPr>
            <p14:xfrm>
              <a:off x="6419677" y="5466771"/>
              <a:ext cx="1110600" cy="2757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22F8459-136F-45B9-B0A5-D6A6C0C79DE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10677" y="5457771"/>
                <a:ext cx="11282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C06586A-4397-4F79-A5E4-3DCAAA0958AA}"/>
                  </a:ext>
                </a:extLst>
              </p14:cNvPr>
              <p14:cNvContentPartPr/>
              <p14:nvPr/>
            </p14:nvContentPartPr>
            <p14:xfrm>
              <a:off x="8448637" y="5413851"/>
              <a:ext cx="856800" cy="6454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C06586A-4397-4F79-A5E4-3DCAAA0958A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439637" y="5404851"/>
                <a:ext cx="87444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F35F264-2806-4F0C-8E13-4DAD418F2EEA}"/>
                  </a:ext>
                </a:extLst>
              </p14:cNvPr>
              <p14:cNvContentPartPr/>
              <p14:nvPr/>
            </p14:nvContentPartPr>
            <p14:xfrm>
              <a:off x="229477" y="1357371"/>
              <a:ext cx="5879520" cy="32785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F35F264-2806-4F0C-8E13-4DAD418F2EE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0477" y="1348371"/>
                <a:ext cx="5897160" cy="32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09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Paths from root with a specified sum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A7175-32CA-4EBC-AA58-2654669F9CEC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https://practice.geeksforgeeks.org/problems/paths-from-root-with-a-specified-sum/1/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737B78-C956-4448-B500-2C16A6E3A2BE}"/>
                  </a:ext>
                </a:extLst>
              </p14:cNvPr>
              <p14:cNvContentPartPr/>
              <p14:nvPr/>
            </p14:nvContentPartPr>
            <p14:xfrm>
              <a:off x="791432" y="1388112"/>
              <a:ext cx="4021200" cy="2417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737B78-C956-4448-B500-2C16A6E3A2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432" y="1379112"/>
                <a:ext cx="4038840" cy="24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E4AAFD0-848F-4C46-BC27-2AAF2D12488B}"/>
                  </a:ext>
                </a:extLst>
              </p14:cNvPr>
              <p14:cNvContentPartPr/>
              <p14:nvPr/>
            </p14:nvContentPartPr>
            <p14:xfrm>
              <a:off x="3807745" y="3385971"/>
              <a:ext cx="157680" cy="233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E4AAFD0-848F-4C46-BC27-2AAF2D1248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8745" y="3376971"/>
                <a:ext cx="1753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C8D38DE-3456-480C-A48C-029053AF5D8F}"/>
                  </a:ext>
                </a:extLst>
              </p14:cNvPr>
              <p14:cNvContentPartPr/>
              <p14:nvPr/>
            </p14:nvContentPartPr>
            <p14:xfrm>
              <a:off x="3807745" y="1526211"/>
              <a:ext cx="398880" cy="33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C8D38DE-3456-480C-A48C-029053AF5D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98745" y="1517211"/>
                <a:ext cx="4165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44A7EA3-B82C-40B5-A74E-31B003E0F50A}"/>
                  </a:ext>
                </a:extLst>
              </p14:cNvPr>
              <p14:cNvContentPartPr/>
              <p14:nvPr/>
            </p14:nvContentPartPr>
            <p14:xfrm>
              <a:off x="3837265" y="1629891"/>
              <a:ext cx="344520" cy="20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44A7EA3-B82C-40B5-A74E-31B003E0F5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28265" y="1620891"/>
                <a:ext cx="3621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67A364D-5894-4AA2-80AB-74F8FFA3B7A0}"/>
                  </a:ext>
                </a:extLst>
              </p14:cNvPr>
              <p14:cNvContentPartPr/>
              <p14:nvPr/>
            </p14:nvContentPartPr>
            <p14:xfrm>
              <a:off x="3599665" y="1252611"/>
              <a:ext cx="750600" cy="196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67A364D-5894-4AA2-80AB-74F8FFA3B7A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90665" y="1243611"/>
                <a:ext cx="7682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EE98ADB-CA55-4363-AF10-FE928F390CE2}"/>
                  </a:ext>
                </a:extLst>
              </p14:cNvPr>
              <p14:cNvContentPartPr/>
              <p14:nvPr/>
            </p14:nvContentPartPr>
            <p14:xfrm>
              <a:off x="5877025" y="1226691"/>
              <a:ext cx="6238440" cy="2175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EE98ADB-CA55-4363-AF10-FE928F390C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68025" y="1217691"/>
                <a:ext cx="6256080" cy="21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BCD3ABD-4F2A-4CE4-B0EF-EBC3E2A221C0}"/>
                  </a:ext>
                </a:extLst>
              </p14:cNvPr>
              <p14:cNvContentPartPr/>
              <p14:nvPr/>
            </p14:nvContentPartPr>
            <p14:xfrm>
              <a:off x="3675265" y="4382451"/>
              <a:ext cx="262440" cy="112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BCD3ABD-4F2A-4CE4-B0EF-EBC3E2A221C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66265" y="4373451"/>
                <a:ext cx="2800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74638AD-38B5-4E25-B5AB-60FDD00507F6}"/>
                  </a:ext>
                </a:extLst>
              </p14:cNvPr>
              <p14:cNvContentPartPr/>
              <p14:nvPr/>
            </p14:nvContentPartPr>
            <p14:xfrm>
              <a:off x="2470705" y="4233051"/>
              <a:ext cx="945000" cy="329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74638AD-38B5-4E25-B5AB-60FDD00507F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61705" y="4224051"/>
                <a:ext cx="9626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F148AB7-1509-4F90-9DF2-6E7C03BDCECE}"/>
                  </a:ext>
                </a:extLst>
              </p14:cNvPr>
              <p14:cNvContentPartPr/>
              <p14:nvPr/>
            </p14:nvContentPartPr>
            <p14:xfrm>
              <a:off x="571345" y="4241331"/>
              <a:ext cx="1627560" cy="3884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F148AB7-1509-4F90-9DF2-6E7C03BDCE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2345" y="4232331"/>
                <a:ext cx="164520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405126E-5CC0-43E0-A533-F4D5CAD166EF}"/>
                  </a:ext>
                </a:extLst>
              </p14:cNvPr>
              <p14:cNvContentPartPr/>
              <p14:nvPr/>
            </p14:nvContentPartPr>
            <p14:xfrm>
              <a:off x="555145" y="5020371"/>
              <a:ext cx="1294560" cy="2149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405126E-5CC0-43E0-A533-F4D5CAD166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6145" y="5011371"/>
                <a:ext cx="1312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A843905-5F95-4CF7-9360-996FB41AEB5E}"/>
                  </a:ext>
                </a:extLst>
              </p14:cNvPr>
              <p14:cNvContentPartPr/>
              <p14:nvPr/>
            </p14:nvContentPartPr>
            <p14:xfrm>
              <a:off x="4187905" y="4231251"/>
              <a:ext cx="2608200" cy="2869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A843905-5F95-4CF7-9360-996FB41AEB5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78905" y="4222251"/>
                <a:ext cx="26258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9B21206-9F89-4A7C-832D-D68BC542C7AB}"/>
                  </a:ext>
                </a:extLst>
              </p14:cNvPr>
              <p14:cNvContentPartPr/>
              <p14:nvPr/>
            </p14:nvContentPartPr>
            <p14:xfrm>
              <a:off x="7012105" y="4168251"/>
              <a:ext cx="593280" cy="3020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9B21206-9F89-4A7C-832D-D68BC542C7A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03105" y="4159251"/>
                <a:ext cx="6109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9822AAA-2D81-41AA-B636-187FBFF051B6}"/>
                  </a:ext>
                </a:extLst>
              </p14:cNvPr>
              <p14:cNvContentPartPr/>
              <p14:nvPr/>
            </p14:nvContentPartPr>
            <p14:xfrm>
              <a:off x="2124025" y="4820931"/>
              <a:ext cx="4216320" cy="4255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9822AAA-2D81-41AA-B636-187FBFF051B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15025" y="4811931"/>
                <a:ext cx="42339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ACF151F-47FC-44E6-A7B2-97C71E55FCE0}"/>
                  </a:ext>
                </a:extLst>
              </p14:cNvPr>
              <p14:cNvContentPartPr/>
              <p14:nvPr/>
            </p14:nvContentPartPr>
            <p14:xfrm>
              <a:off x="6780625" y="4780251"/>
              <a:ext cx="1011960" cy="5587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ACF151F-47FC-44E6-A7B2-97C71E55FCE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71625" y="4771251"/>
                <a:ext cx="102960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FDACF4A-6F2E-4003-AACA-0C12DD2BDD31}"/>
                  </a:ext>
                </a:extLst>
              </p14:cNvPr>
              <p14:cNvContentPartPr/>
              <p14:nvPr/>
            </p14:nvContentPartPr>
            <p14:xfrm>
              <a:off x="7988785" y="3987891"/>
              <a:ext cx="230760" cy="5472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FDACF4A-6F2E-4003-AACA-0C12DD2BDD3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79785" y="3978891"/>
                <a:ext cx="24840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56FB785-7622-46D7-A839-A49C758769D0}"/>
                  </a:ext>
                </a:extLst>
              </p14:cNvPr>
              <p14:cNvContentPartPr/>
              <p14:nvPr/>
            </p14:nvContentPartPr>
            <p14:xfrm>
              <a:off x="4907545" y="5337531"/>
              <a:ext cx="336240" cy="6667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56FB785-7622-46D7-A839-A49C758769D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98545" y="5328531"/>
                <a:ext cx="35388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4CD498C-D9AD-4C2B-8F44-EFC9B51E17C7}"/>
                  </a:ext>
                </a:extLst>
              </p14:cNvPr>
              <p14:cNvContentPartPr/>
              <p14:nvPr/>
            </p14:nvContentPartPr>
            <p14:xfrm>
              <a:off x="5442865" y="5513211"/>
              <a:ext cx="1239120" cy="4852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4CD498C-D9AD-4C2B-8F44-EFC9B51E17C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33865" y="5504211"/>
                <a:ext cx="125676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3D49C15-C5A3-4558-9BFE-4082E5F1A25F}"/>
                  </a:ext>
                </a:extLst>
              </p14:cNvPr>
              <p14:cNvContentPartPr/>
              <p14:nvPr/>
            </p14:nvContentPartPr>
            <p14:xfrm>
              <a:off x="7097785" y="5412411"/>
              <a:ext cx="847080" cy="5706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3D49C15-C5A3-4558-9BFE-4082E5F1A25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088785" y="5403411"/>
                <a:ext cx="86472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A58858F-2BCD-497A-985C-38E8F937D8D9}"/>
                  </a:ext>
                </a:extLst>
              </p14:cNvPr>
              <p14:cNvContentPartPr/>
              <p14:nvPr/>
            </p14:nvContentPartPr>
            <p14:xfrm>
              <a:off x="8170945" y="5185971"/>
              <a:ext cx="1197000" cy="8773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A58858F-2BCD-497A-985C-38E8F937D8D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61945" y="5176971"/>
                <a:ext cx="1214640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FE98BB1-28F9-464F-B0FD-2AD0C9ACC159}"/>
                  </a:ext>
                </a:extLst>
              </p14:cNvPr>
              <p14:cNvContentPartPr/>
              <p14:nvPr/>
            </p14:nvContentPartPr>
            <p14:xfrm>
              <a:off x="8588545" y="4007691"/>
              <a:ext cx="482760" cy="4838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FE98BB1-28F9-464F-B0FD-2AD0C9ACC15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579585" y="3998691"/>
                <a:ext cx="500321" cy="5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92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 Path Sum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232192-F397-496D-91E3-135FF2B18D04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https://practice.geeksforgeeks.org/problems/maximum-path-sum-from-any-node/1/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0BFA4C2-8403-45EB-8F16-4D7A83CEA150}"/>
                  </a:ext>
                </a:extLst>
              </p14:cNvPr>
              <p14:cNvContentPartPr/>
              <p14:nvPr/>
            </p14:nvContentPartPr>
            <p14:xfrm>
              <a:off x="-13388" y="1123961"/>
              <a:ext cx="12250440" cy="56955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0BFA4C2-8403-45EB-8F16-4D7A83CEA1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2388" y="1114961"/>
                <a:ext cx="12268080" cy="57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54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 Path Sum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415FE38-594C-47AC-88D9-14B80A4A0AC6}"/>
                  </a:ext>
                </a:extLst>
              </p14:cNvPr>
              <p14:cNvContentPartPr/>
              <p14:nvPr/>
            </p14:nvContentPartPr>
            <p14:xfrm>
              <a:off x="208012" y="773321"/>
              <a:ext cx="6760800" cy="438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415FE38-594C-47AC-88D9-14B80A4A0A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12" y="764321"/>
                <a:ext cx="677844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CBE099C-3E68-4AD3-87AD-FBDCF6F81472}"/>
                  </a:ext>
                </a:extLst>
              </p14:cNvPr>
              <p14:cNvContentPartPr/>
              <p14:nvPr/>
            </p14:nvContentPartPr>
            <p14:xfrm>
              <a:off x="7376332" y="811841"/>
              <a:ext cx="217800" cy="366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CBE099C-3E68-4AD3-87AD-FBDCF6F814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7332" y="802841"/>
                <a:ext cx="2354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A848F37-A0A4-44B4-8719-24E2BB1A9664}"/>
                  </a:ext>
                </a:extLst>
              </p14:cNvPr>
              <p14:cNvContentPartPr/>
              <p14:nvPr/>
            </p14:nvContentPartPr>
            <p14:xfrm>
              <a:off x="8102812" y="911201"/>
              <a:ext cx="1697040" cy="315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A848F37-A0A4-44B4-8719-24E2BB1A96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3812" y="902201"/>
                <a:ext cx="17146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F839227-1AB8-43DC-9CE8-D540084AFC55}"/>
                  </a:ext>
                </a:extLst>
              </p14:cNvPr>
              <p14:cNvContentPartPr/>
              <p14:nvPr/>
            </p14:nvContentPartPr>
            <p14:xfrm>
              <a:off x="4397692" y="2122961"/>
              <a:ext cx="855720" cy="320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F839227-1AB8-43DC-9CE8-D540084AFC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88692" y="2113961"/>
                <a:ext cx="8733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BA78229-B4E1-4F23-80B7-C6B6EF16EE04}"/>
                  </a:ext>
                </a:extLst>
              </p14:cNvPr>
              <p14:cNvContentPartPr/>
              <p14:nvPr/>
            </p14:nvContentPartPr>
            <p14:xfrm>
              <a:off x="173092" y="1471001"/>
              <a:ext cx="3725640" cy="1244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BA78229-B4E1-4F23-80B7-C6B6EF16EE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4092" y="1462001"/>
                <a:ext cx="3743280" cy="12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5C7541C-F44E-472A-945C-86BF91EE1573}"/>
                  </a:ext>
                </a:extLst>
              </p14:cNvPr>
              <p14:cNvContentPartPr/>
              <p14:nvPr/>
            </p14:nvContentPartPr>
            <p14:xfrm>
              <a:off x="5802052" y="2239241"/>
              <a:ext cx="350640" cy="234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5C7541C-F44E-472A-945C-86BF91EE15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93052" y="2230241"/>
                <a:ext cx="368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B978C1C-163C-4B29-8D89-9EAF83A5D920}"/>
                  </a:ext>
                </a:extLst>
              </p14:cNvPr>
              <p14:cNvContentPartPr/>
              <p14:nvPr/>
            </p14:nvContentPartPr>
            <p14:xfrm>
              <a:off x="6658852" y="2136281"/>
              <a:ext cx="1286640" cy="323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B978C1C-163C-4B29-8D89-9EAF83A5D9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49852" y="2127281"/>
                <a:ext cx="13042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06CA793-43DD-498F-B397-0873636B7112}"/>
                  </a:ext>
                </a:extLst>
              </p14:cNvPr>
              <p14:cNvContentPartPr/>
              <p14:nvPr/>
            </p14:nvContentPartPr>
            <p14:xfrm>
              <a:off x="161932" y="2967881"/>
              <a:ext cx="386640" cy="409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06CA793-43DD-498F-B397-0873636B71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2932" y="2958881"/>
                <a:ext cx="4042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C0E5387-583B-415A-BADA-C3F6C9536F92}"/>
                  </a:ext>
                </a:extLst>
              </p14:cNvPr>
              <p14:cNvContentPartPr/>
              <p14:nvPr/>
            </p14:nvContentPartPr>
            <p14:xfrm>
              <a:off x="856732" y="2906321"/>
              <a:ext cx="807840" cy="288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C0E5387-583B-415A-BADA-C3F6C9536F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7732" y="2897321"/>
                <a:ext cx="8254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8A12D6F-10CB-47F2-BF91-0B0A69D3ACAE}"/>
                  </a:ext>
                </a:extLst>
              </p14:cNvPr>
              <p14:cNvContentPartPr/>
              <p14:nvPr/>
            </p14:nvContentPartPr>
            <p14:xfrm>
              <a:off x="1923412" y="2956001"/>
              <a:ext cx="821520" cy="459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8A12D6F-10CB-47F2-BF91-0B0A69D3AC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14412" y="2947001"/>
                <a:ext cx="83916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DECCDC5-4AA3-4657-8931-490D5A5019F2}"/>
                  </a:ext>
                </a:extLst>
              </p14:cNvPr>
              <p14:cNvContentPartPr/>
              <p14:nvPr/>
            </p14:nvContentPartPr>
            <p14:xfrm>
              <a:off x="3048412" y="2931521"/>
              <a:ext cx="1054440" cy="535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DECCDC5-4AA3-4657-8931-490D5A5019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39412" y="2922521"/>
                <a:ext cx="107208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D95A985-B204-4DC9-83C7-704AB88525B9}"/>
                  </a:ext>
                </a:extLst>
              </p14:cNvPr>
              <p14:cNvContentPartPr/>
              <p14:nvPr/>
            </p14:nvContentPartPr>
            <p14:xfrm>
              <a:off x="4429012" y="2787881"/>
              <a:ext cx="735840" cy="351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D95A985-B204-4DC9-83C7-704AB88525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20012" y="2778881"/>
                <a:ext cx="7534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F1ED66B-2263-46C9-A55A-405B6281ED2F}"/>
                  </a:ext>
                </a:extLst>
              </p14:cNvPr>
              <p14:cNvContentPartPr/>
              <p14:nvPr/>
            </p14:nvContentPartPr>
            <p14:xfrm>
              <a:off x="6082132" y="2752241"/>
              <a:ext cx="1819080" cy="3859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F1ED66B-2263-46C9-A55A-405B6281ED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73132" y="2743241"/>
                <a:ext cx="183672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2692FBD-BCB9-4BE8-A0AD-FC507DD3DCFC}"/>
                  </a:ext>
                </a:extLst>
              </p14:cNvPr>
              <p14:cNvContentPartPr/>
              <p14:nvPr/>
            </p14:nvContentPartPr>
            <p14:xfrm>
              <a:off x="4996732" y="3916121"/>
              <a:ext cx="253440" cy="2890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2692FBD-BCB9-4BE8-A0AD-FC507DD3DC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87732" y="3907121"/>
                <a:ext cx="2710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0DA928C-471B-40E9-9515-3119B6E71886}"/>
                  </a:ext>
                </a:extLst>
              </p14:cNvPr>
              <p14:cNvContentPartPr/>
              <p14:nvPr/>
            </p14:nvContentPartPr>
            <p14:xfrm>
              <a:off x="3682372" y="3802721"/>
              <a:ext cx="915840" cy="3398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0DA928C-471B-40E9-9515-3119B6E718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73372" y="3793721"/>
                <a:ext cx="9334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ADFBF66-8DDC-4744-B62E-B739AE1F1C6B}"/>
                  </a:ext>
                </a:extLst>
              </p14:cNvPr>
              <p14:cNvContentPartPr/>
              <p14:nvPr/>
            </p14:nvContentPartPr>
            <p14:xfrm>
              <a:off x="132052" y="3813161"/>
              <a:ext cx="3268080" cy="584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ADFBF66-8DDC-4744-B62E-B739AE1F1C6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3052" y="3804161"/>
                <a:ext cx="328572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4787DC2-1EE7-4E39-B438-FE45B572204B}"/>
                  </a:ext>
                </a:extLst>
              </p14:cNvPr>
              <p14:cNvContentPartPr/>
              <p14:nvPr/>
            </p14:nvContentPartPr>
            <p14:xfrm>
              <a:off x="7014532" y="3893081"/>
              <a:ext cx="378000" cy="2887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4787DC2-1EE7-4E39-B438-FE45B57220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05532" y="3884081"/>
                <a:ext cx="3956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407CFA7-E1D7-4D1E-BB0C-0F1A80A742EA}"/>
                  </a:ext>
                </a:extLst>
              </p14:cNvPr>
              <p14:cNvContentPartPr/>
              <p14:nvPr/>
            </p14:nvContentPartPr>
            <p14:xfrm>
              <a:off x="5553652" y="3723161"/>
              <a:ext cx="1244160" cy="4564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407CFA7-E1D7-4D1E-BB0C-0F1A80A742E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44652" y="3714161"/>
                <a:ext cx="126180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1D936F1-D6CB-49FC-B91F-CF29BD399A57}"/>
                  </a:ext>
                </a:extLst>
              </p14:cNvPr>
              <p14:cNvContentPartPr/>
              <p14:nvPr/>
            </p14:nvContentPartPr>
            <p14:xfrm>
              <a:off x="7762972" y="3676001"/>
              <a:ext cx="816840" cy="438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1D936F1-D6CB-49FC-B91F-CF29BD399A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53972" y="3667001"/>
                <a:ext cx="8344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9478344-5D3E-4F48-A758-5D4D0F213F1E}"/>
                  </a:ext>
                </a:extLst>
              </p14:cNvPr>
              <p14:cNvContentPartPr/>
              <p14:nvPr/>
            </p14:nvContentPartPr>
            <p14:xfrm>
              <a:off x="8854492" y="3685361"/>
              <a:ext cx="2743200" cy="7012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9478344-5D3E-4F48-A758-5D4D0F213F1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45492" y="3676361"/>
                <a:ext cx="276084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AB3A664-F7BB-445A-BD88-233DF9E9077C}"/>
                  </a:ext>
                </a:extLst>
              </p14:cNvPr>
              <p14:cNvContentPartPr/>
              <p14:nvPr/>
            </p14:nvContentPartPr>
            <p14:xfrm>
              <a:off x="231772" y="4624961"/>
              <a:ext cx="2964240" cy="4244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AB3A664-F7BB-445A-BD88-233DF9E9077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2772" y="4615961"/>
                <a:ext cx="29818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3E5F110-F271-464B-B221-831B8D2A3D0B}"/>
                  </a:ext>
                </a:extLst>
              </p14:cNvPr>
              <p14:cNvContentPartPr/>
              <p14:nvPr/>
            </p14:nvContentPartPr>
            <p14:xfrm>
              <a:off x="3574012" y="4632161"/>
              <a:ext cx="1845720" cy="4136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3E5F110-F271-464B-B221-831B8D2A3D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65012" y="4623161"/>
                <a:ext cx="186336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FB1B5DA-EFB2-491C-AFF2-A06D1C155261}"/>
                  </a:ext>
                </a:extLst>
              </p14:cNvPr>
              <p14:cNvContentPartPr/>
              <p14:nvPr/>
            </p14:nvContentPartPr>
            <p14:xfrm>
              <a:off x="375772" y="5366921"/>
              <a:ext cx="1913400" cy="4312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FB1B5DA-EFB2-491C-AFF2-A06D1C15526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6772" y="5357921"/>
                <a:ext cx="19310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E321F20-E16C-4F3F-879D-182630229C01}"/>
                  </a:ext>
                </a:extLst>
              </p14:cNvPr>
              <p14:cNvContentPartPr/>
              <p14:nvPr/>
            </p14:nvContentPartPr>
            <p14:xfrm>
              <a:off x="2578612" y="5240561"/>
              <a:ext cx="1804320" cy="6019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E321F20-E16C-4F3F-879D-182630229C0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69612" y="5231561"/>
                <a:ext cx="182196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8F83A9A-CF3E-4A22-A50B-6E80C2BAF31B}"/>
                  </a:ext>
                </a:extLst>
              </p14:cNvPr>
              <p14:cNvContentPartPr/>
              <p14:nvPr/>
            </p14:nvContentPartPr>
            <p14:xfrm>
              <a:off x="5947852" y="5723681"/>
              <a:ext cx="182160" cy="1346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8F83A9A-CF3E-4A22-A50B-6E80C2BAF31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38852" y="5714681"/>
                <a:ext cx="1998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AB26707-F3CF-4ABE-AFE4-09059FE8D6FC}"/>
                  </a:ext>
                </a:extLst>
              </p14:cNvPr>
              <p14:cNvContentPartPr/>
              <p14:nvPr/>
            </p14:nvContentPartPr>
            <p14:xfrm>
              <a:off x="6344932" y="5457641"/>
              <a:ext cx="367560" cy="2318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AB26707-F3CF-4ABE-AFE4-09059FE8D6F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35932" y="5448641"/>
                <a:ext cx="3852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157BC3E-FBF4-491F-A897-CAF68C2FA18F}"/>
                  </a:ext>
                </a:extLst>
              </p14:cNvPr>
              <p14:cNvContentPartPr/>
              <p14:nvPr/>
            </p14:nvContentPartPr>
            <p14:xfrm>
              <a:off x="4716652" y="5348561"/>
              <a:ext cx="986040" cy="4287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157BC3E-FBF4-491F-A897-CAF68C2FA18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07652" y="5339561"/>
                <a:ext cx="10036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084DA1F-0BF0-4AD0-A270-F7478F103856}"/>
                  </a:ext>
                </a:extLst>
              </p14:cNvPr>
              <p14:cNvContentPartPr/>
              <p14:nvPr/>
            </p14:nvContentPartPr>
            <p14:xfrm>
              <a:off x="7013812" y="5335601"/>
              <a:ext cx="1081800" cy="3672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084DA1F-0BF0-4AD0-A270-F7478F10385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04812" y="5326601"/>
                <a:ext cx="10994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E5220FE-43B3-4B27-BCF3-B714194E2136}"/>
                  </a:ext>
                </a:extLst>
              </p14:cNvPr>
              <p14:cNvContentPartPr/>
              <p14:nvPr/>
            </p14:nvContentPartPr>
            <p14:xfrm>
              <a:off x="8346892" y="5248841"/>
              <a:ext cx="465840" cy="5868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E5220FE-43B3-4B27-BCF3-B714194E213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37892" y="5239841"/>
                <a:ext cx="483480" cy="6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26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Diameter of a Binary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E7C829-D616-43AA-8664-55E411A8395B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https://practice.geeksforgeeks.org/problems/diameter-of-binary-tree/1/</a:t>
            </a:r>
            <a:r>
              <a:rPr lang="en-IN" dirty="0"/>
              <a:t> </a:t>
            </a:r>
          </a:p>
        </p:txBody>
      </p:sp>
      <p:pic>
        <p:nvPicPr>
          <p:cNvPr id="1026" name="Picture 2" descr="https://contribute.geeksforgeeks.org/wp-content/uploads/diameter.jpg">
            <a:extLst>
              <a:ext uri="{FF2B5EF4-FFF2-40B4-BE49-F238E27FC236}">
                <a16:creationId xmlns:a16="http://schemas.microsoft.com/office/drawing/2014/main" id="{413ED586-5249-4739-99B1-BF739D32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1" y="1338805"/>
            <a:ext cx="694867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7F812077-D95B-464E-B9A4-9EE9D17EABDE}"/>
                  </a:ext>
                </a:extLst>
              </p14:cNvPr>
              <p14:cNvContentPartPr/>
              <p14:nvPr/>
            </p14:nvContentPartPr>
            <p14:xfrm>
              <a:off x="325732" y="1260041"/>
              <a:ext cx="11637720" cy="5417640"/>
            </p14:xfrm>
          </p:contentPart>
        </mc:Choice>
        <mc:Fallback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7F812077-D95B-464E-B9A4-9EE9D17EAB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732" y="1251041"/>
                <a:ext cx="11655360" cy="54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28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Diameter of a Binary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E7C829-D616-43AA-8664-55E411A8395B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https://practice.geeksforgeeks.org/problems/diameter-of-binary-tree/1/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7F812077-D95B-464E-B9A4-9EE9D17EABDE}"/>
                  </a:ext>
                </a:extLst>
              </p14:cNvPr>
              <p14:cNvContentPartPr/>
              <p14:nvPr/>
            </p14:nvContentPartPr>
            <p14:xfrm>
              <a:off x="1273252" y="1607801"/>
              <a:ext cx="10690200" cy="5069880"/>
            </p14:xfrm>
          </p:contentPart>
        </mc:Choice>
        <mc:Fallback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7F812077-D95B-464E-B9A4-9EE9D17EAB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4252" y="1598801"/>
                <a:ext cx="10707840" cy="50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559D97-DD31-493B-BD75-118AC66F69DF}"/>
                  </a:ext>
                </a:extLst>
              </p14:cNvPr>
              <p14:cNvContentPartPr/>
              <p14:nvPr/>
            </p14:nvContentPartPr>
            <p14:xfrm>
              <a:off x="343372" y="1349681"/>
              <a:ext cx="799200" cy="379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559D97-DD31-493B-BD75-118AC66F69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372" y="1340681"/>
                <a:ext cx="81684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AC99BF-5996-4CDA-A086-7EF3D56F897A}"/>
                  </a:ext>
                </a:extLst>
              </p14:cNvPr>
              <p14:cNvContentPartPr/>
              <p14:nvPr/>
            </p14:nvContentPartPr>
            <p14:xfrm>
              <a:off x="1531012" y="1419521"/>
              <a:ext cx="1320120" cy="275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AC99BF-5996-4CDA-A086-7EF3D56F89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2012" y="1410521"/>
                <a:ext cx="13377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10228FB-3B4C-474E-A681-A9CB70F32FE3}"/>
                  </a:ext>
                </a:extLst>
              </p14:cNvPr>
              <p14:cNvContentPartPr/>
              <p14:nvPr/>
            </p14:nvContentPartPr>
            <p14:xfrm>
              <a:off x="3345412" y="1349681"/>
              <a:ext cx="1754640" cy="273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0228FB-3B4C-474E-A681-A9CB70F32F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6412" y="1340681"/>
                <a:ext cx="17722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77" name="Ink 1076">
                <a:extLst>
                  <a:ext uri="{FF2B5EF4-FFF2-40B4-BE49-F238E27FC236}">
                    <a16:creationId xmlns:a16="http://schemas.microsoft.com/office/drawing/2014/main" id="{DCE3FB28-2A4D-433A-BB1A-508FD15DE52F}"/>
                  </a:ext>
                </a:extLst>
              </p14:cNvPr>
              <p14:cNvContentPartPr/>
              <p14:nvPr/>
            </p14:nvContentPartPr>
            <p14:xfrm>
              <a:off x="3738532" y="5841761"/>
              <a:ext cx="432360" cy="478080"/>
            </p14:xfrm>
          </p:contentPart>
        </mc:Choice>
        <mc:Fallback>
          <p:pic>
            <p:nvPicPr>
              <p:cNvPr id="1077" name="Ink 1076">
                <a:extLst>
                  <a:ext uri="{FF2B5EF4-FFF2-40B4-BE49-F238E27FC236}">
                    <a16:creationId xmlns:a16="http://schemas.microsoft.com/office/drawing/2014/main" id="{DCE3FB28-2A4D-433A-BB1A-508FD15DE5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9532" y="5832761"/>
                <a:ext cx="45000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28FD6B1F-3FF2-44C1-8269-55AA41A1216C}"/>
                  </a:ext>
                </a:extLst>
              </p14:cNvPr>
              <p14:cNvContentPartPr/>
              <p14:nvPr/>
            </p14:nvContentPartPr>
            <p14:xfrm>
              <a:off x="3072172" y="5908721"/>
              <a:ext cx="396000" cy="313920"/>
            </p14:xfrm>
          </p:contentPart>
        </mc:Choice>
        <mc:Fallback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28FD6B1F-3FF2-44C1-8269-55AA41A1216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63172" y="5899721"/>
                <a:ext cx="4136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79" name="Ink 1078">
                <a:extLst>
                  <a:ext uri="{FF2B5EF4-FFF2-40B4-BE49-F238E27FC236}">
                    <a16:creationId xmlns:a16="http://schemas.microsoft.com/office/drawing/2014/main" id="{572E36BE-402B-49F3-92E7-EBC2247D9244}"/>
                  </a:ext>
                </a:extLst>
              </p14:cNvPr>
              <p14:cNvContentPartPr/>
              <p14:nvPr/>
            </p14:nvContentPartPr>
            <p14:xfrm>
              <a:off x="87772" y="1844321"/>
              <a:ext cx="7347600" cy="3927960"/>
            </p14:xfrm>
          </p:contentPart>
        </mc:Choice>
        <mc:Fallback>
          <p:pic>
            <p:nvPicPr>
              <p:cNvPr id="1079" name="Ink 1078">
                <a:extLst>
                  <a:ext uri="{FF2B5EF4-FFF2-40B4-BE49-F238E27FC236}">
                    <a16:creationId xmlns:a16="http://schemas.microsoft.com/office/drawing/2014/main" id="{572E36BE-402B-49F3-92E7-EBC2247D924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772" y="1835321"/>
                <a:ext cx="7365240" cy="39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476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1927</TotalTime>
  <Words>130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Root to Leaf Path Sum</vt:lpstr>
      <vt:lpstr>All Paths from root with a specified sum</vt:lpstr>
      <vt:lpstr>Max Path Sum</vt:lpstr>
      <vt:lpstr>Max Path Sum</vt:lpstr>
      <vt:lpstr>Diameter of a Binary Tree</vt:lpstr>
      <vt:lpstr>Diameter of a Binary Tree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348</cp:revision>
  <dcterms:created xsi:type="dcterms:W3CDTF">2020-04-22T15:02:33Z</dcterms:created>
  <dcterms:modified xsi:type="dcterms:W3CDTF">2022-05-27T13:35:07Z</dcterms:modified>
</cp:coreProperties>
</file>