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6"/>
  </p:notesMasterIdLst>
  <p:handoutMasterIdLst>
    <p:handoutMasterId r:id="rId17"/>
  </p:handoutMasterIdLst>
  <p:sldIdLst>
    <p:sldId id="344" r:id="rId2"/>
    <p:sldId id="346" r:id="rId3"/>
    <p:sldId id="360" r:id="rId4"/>
    <p:sldId id="367" r:id="rId5"/>
    <p:sldId id="369" r:id="rId6"/>
    <p:sldId id="370" r:id="rId7"/>
    <p:sldId id="368" r:id="rId8"/>
    <p:sldId id="361" r:id="rId9"/>
    <p:sldId id="362" r:id="rId10"/>
    <p:sldId id="363" r:id="rId11"/>
    <p:sldId id="364" r:id="rId12"/>
    <p:sldId id="366" r:id="rId13"/>
    <p:sldId id="365" r:id="rId14"/>
    <p:sldId id="34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1:57:43.0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316 232 563 0,'0'0'218'16,"0"0"-110"-16,0 0 0 15,0 0 25-15,0 0-46 16,0 0-14-16,0 0-19 16,0 0-35-16,60-125 19 0,-60 125-25 15,0 0-9-15,0 0-3 16,0 0-1-16,0 0-4 16,0 9 0-16,0 31-9 15,0 13 7-15,0 11 6 16,9 5 0-16,0 2-7 15,0 0 11-15,9-5-4 16,24-5 0-16,-10-7-10 16,4-11 10-16,5-14-18 15,-4-8-5-15,22-7 22 16,1-8-19-16,0-6 20 16,-1 0-3-16,1 0 8 15,-10-3-5-15,-23-12 0 0,5-2 0 16,-13-1 6-16,-10 1 0 15,0 0-6-15,-9-4 0 16,0 0 6-16,0 1-8 16,-9 0 2-16,-9 2-6 15,-1 4-1-15,-4 5 3 16,5 0 4-16,9 3-4 16,9 0 5-16,-9 6-2 15,9 0 1-15,0 0 0 16,0 0-4-16,0 0 4 15,0 0-1-15,0 0-2 16,9 0-9-16,9 0 12 16,23 9 0-16,-4 12 2 15,4 5-4-15,10 3 2 0,-1 4 0 16,-13 4 0-16,-5-2 5 16,-14-3-6-16,-9 1 1 15,-9-1-3-15,0 2-4 16,-37 1-3-16,-45 3-105 15,-23 0-88-15,4-8-71 16,0-4-200-16</inkml:trace>
  <inkml:trace contextRef="#ctx0" brushRef="#br0" timeOffset="1411">1854 699 470 0,'0'0'248'16,"0"0"-139"-16,0 0 13 15,0 0-9-15,0 0-21 16,0 0-11-16,0-29-55 15,0 29-9-15,0 0-17 16,0 6-10-16,0 29 5 16,-9 12 5-16,-9 7 0 15,-14 5 0-15,13-1 6 16,-4-5-6-16,5-9 0 16,9-12 6-16,0-14-7 0,9-10 1 15,0-8 0-15,0 0 15 16,0 0-15-16,0-38 20 15,18-20 13-15,14-24-25 16,14-17 14-16,-5-9-20 16,0-12-1-16,-4 7 2 15,-5 8 4-15,-5 21-7 16,-17 30 0-16,-10 25 7 16,0 21-15-16,0 8 8 15,0 11-23-15,0 54 13 16,0 28-8-16,0 24 18 15,0-1-1-15,0-5 10 16,0-14-11-16,13-16 2 0,15-19-13 16,-1-16 6-1,5-20-34-15,-13-8-3 0,-10-15-27 16,-9-3-21-16,0 0 62 16,0-33-13-16,0-13-13 15,-28-4 36-15,-22 1 3 16,-10-1 1-16,-8 9 6 15,-1 6-4-15,0 9 12 16,1 9-2-16,17 8 2 16,1 7 0-16,32 2 2 15,-1 0 0-15,19 0 0 16,0 0-8-16,0 5 8 0,37 8 0 16,23 3 4-1,17-4 7-15,6-12-11 16,4 0 8-16,-9 0 15 0,4 0-10 15,-23-6 18-15,-22-6 4 16,-5 6 0-16,-23 1 15 16,-9 5-19-16,9 0 2 15,-9 0 0-15,0 0-33 16,10 0 3-16,8 0-3 16,23 5-11-16,9 21 2 15,-13 1 9-15,13 4 0 16,1 5-3-16,-24-4 9 15,5-3-6-15,-13-3 0 0,-10-6 2 16,-9-4-12 0,0-2 6-16,0-6-2 0,-9-4-2 15,-28-4 16-15,5 0-7 16,4 0 13-16,6-26-12 16,12-10 12-16,10-5-14 15,0-5 2-15,0 2-3 16,10 6 8-16,12 15-7 15,-3 8 0-15,-10 10 5 16,0 1-15-16,0 4 10 16,23 0-3-16,-13 0-5 15,13 0 3-15,-5 0 5 16,14 15 0-16,-4 5 2 16,4 7-11-16,0 2 8 15,-4 3 1-15,4 0-5 16,-13-3 7-16,-6-3-2 0,-3-6 0 15,-10-2 6-15,0-9-9 16,0-6 3-16,-9-3 0 16,0 0 20-16,0-8-12 15,0-28 16-15,0-11-14 16,0-2-8-16,0-4 11 16,0 1-13-16,14 5 0 15,13 7-6-15,15 4 7 16,-6 13-1-16,15 6 0 15,-1 14-12-15,0 3 9 16,-4 0-22-16,4 17-23 0,-8 13-59 16,-15 2-66-1,5-4-40-15,-23-1-80 0</inkml:trace>
  <inkml:trace contextRef="#ctx0" brushRef="#br0" timeOffset="2282">3493 705 173 0,'0'0'219'0,"0"0"-55"16,0 0-32-16,0 0-16 16,0 0-32-16,0 0 10 15,0-130-16-15,-32 123-48 16,4 7-7-16,10 0-23 16,-14 0 0-16,4 15-8 15,6 17 7-15,3 6 1 16,1 8 1-16,9-2 7 0,9-3-12 15,0-9 4-15,9-10-13 16,9-6 8-16,23-10-19 16,-13-6 24-16,4 0 5 15,-5-6-5-15,-8-18 14 16,13-4-12-16,-5-5 0 16,-13-2 14-16,4 3-13 15,-9 9 14-15,-9 5 13 16,0 10-20-16,0 8 20 15,0 0-30-15,0 0-19 16,0 2 6-16,0 24 9 16,0 10 4-16,0-1 0 0,0-3 2 15,0-9-8-15,0-2 5 16,19-11-21-16,4-6 22 16,4-4-14-16,14 0 14 15,-4 0 10-15,4-14-6 16,-13-10 1-16,13 0-5 15,-14 2 5-15,-4 1-2 16,-5 9-3-16,-18 4 0 16,0 5-6-16,0 3 4 15,10 0-2-15,-1 0-12 16,14 23 12-16,-5 0-5 16,14 1 9-16,-5-10 0 0,1-2-1 15,4-10 10-15,18-2-9 16,-13 0 4-16,4-10 1 15,9-17 7-15,-22 1-9 16,-5-3 15 0,-14 0 46-16,-9 4-31 0,0 12 22 15,0 3-11-15,0 10-41 16,0 0-3-16,-9 6-10 16,-5 44 2-16,-13 23-3 15,-5 17 15-15,-5 19-4 16,5 7 0-16,-5 15 5 15,5 12-6-15,23 6 1 16,-9 0 0-16,18-6-3 0,0-16 8 16,0-24-5-1,0-28 0-15,0-27-4 0,-32-23 1 16,-14-21-5-16,-14-4 8 16,-22-15 27-16,4-34-27 15,-9-21 11-15,19-18-11 16,17-14 6-16,33-9-13 15,18 3-19-15,18 7-38 16,69 4-23-16,51 9-49 16,22 6-53-16,18 13-30 15,-22 8-123-15</inkml:trace>
  <inkml:trace contextRef="#ctx0" brushRef="#br0" timeOffset="3099">5228 819 489 0,'0'0'170'0,"0"0"-28"16,0 0-33-16,0 0-2 15,0 0-27-15,0 0-51 16,-97-120 9-16,65 117-38 15,14 3 5-15,0 0-10 0,-5 6-5 16,5 23 10 0,8 5-3-16,-8 8 5 0,18-1-6 15,0-9 4-15,0-6-21 16,28-9 19-16,13-7-21 16,-14-10 15-16,14 0 4 15,-13 0 8-15,-5-6 4 16,-5-15-5-16,-18-2 2 15,0-4 10-15,0 1-14 16,0 0 15-16,0 2 1 16,-32 7-16-16,14 3 15 15,-10 4-16-15,5 8-3 16,14 2-3-16,-9 0-1 16,9 15 4-16,9 17-4 0,0 0 3 15,0-3 3-15,36-3-14 16,24-5-23-16,9-13 33 15,-1-8-7-15,1 0 12 16,4-17 4-16,5-24 0 16,-19-15 3-16,1-5 6 15,-14-11-5-15,-5-4 41 16,-32-6-20 0,-9 2 36-16,-9 7 0 0,-41 13-27 15,-10 13 12-15,1 16-7 16,22 10-32-16,5 15 23 15,14 6-34-15,-10 11 4 16,14 48-8-16,-4 31-2 16,9 36 6-16,9 17 0 15,0 23 4-15,0 12-4 0,0 8 0 16,-32 1 0-16,14 6-6 16,-1-12-12-16,10-30-13 15,9-25 2-15,0-42 8 16,28-37 12-16,4-24 2 15,4-20-5-15,15-3 4 16,-1-15 16-16,0-31-5 16,-4-18-2-16,14-15 8 15,-19-11-7-15,-32-1-2 16,-9 4 0-16,0 8-6 0,-69 9-50 16,-18 8-43-1,-4 8-37-15,4 9-60 16,18 7-37-16,28 10-157 0</inkml:trace>
  <inkml:trace contextRef="#ctx0" brushRef="#br0" timeOffset="5521">6441 670 421 0,'0'0'166'16,"0"0"-45"-16,0 0-3 15,0 0 2-15,0 0-38 16,0 0-35-16,-69-95 7 15,51 95-37-15,8 0-14 16,-22 2-3-16,5 32-2 16,-5 16 1-16,14 6 1 15,8 5 0-15,10-5-2 0,0-4 2 16,28-11 0 0,31-9-2-16,15-12 2 0,13-14-6 15,0-6 6-15,13 0 0 16,-13-38 1-16,5-9 4 15,-23-5-4-15,-19-12 7 16,-4-9-5-16,-23-6 11 16,-14-11 8-16,-9-4-4 15,0 7 24-15,-23 14-15 16,-14 20 10-16,5 27 17 16,14 14-45-16,0 12 11 15,8 0-20-15,-13 44-8 16,5 26-2-16,0 24 10 15,18 5 0-15,0 0-1 16,0-3 10-16,0-9-9 16,27-11 0-16,15-17 4 15,-15-15-12-15,14-19 8 0,-13-12-10 16,22-11 8-16,0-2-4 16,1-7 6-16,8-36 0 15,-13-3 8-15,13-3-8 16,-17 1 0-16,-15 16 0 15,5 12 0-15,-32 12 5 16,9 8-5-16,0 0 0 16,10 0-23-16,13 23 20 15,9 6-3-15,-4 5 6 16,4-4-8-16,9-3 7 0,-4-7 1 16,13-6 0-1,-17-8 4-15,-1-6-10 0,-14 0 6 16,1 0 0-16,4-18 9 15,-23-13-2-15,0-10-7 16,-9-6 3-16,0-4 6 16,-9 0-9-16,-32 4 0 15,4 9 0-15,-13 12 6 16,9 12-4-16,22 11-4 16,-8 3 2-16,4 11-15 15,-4 39 10-15,8 13 2 16,-4 5 3-16,23 0-6 15,0-10 10-15,0-11-4 0,9-13 0 16,24-11-11 0,-6-10 7-16,-4-7 0 15,4-6 4-15,-8 0 2 16,4 0 4-16,-14-16-4 0,9-10-1 16,5 0 9-16,-14-3-6 15,0 0-4-15,0 2 0 16,-9 7 4-16,0 8 3 15,0 10-7-15,9 2 0 16,-9 0-6-16,10 0 3 16,13 12-18-16,4 16 21 15,5 5-8-15,-14-1 13 16,10-4-5-16,-5-4 0 16,-5-5 6-16,-9-12-7 0,0-3 1 15,0-4 0 1,5 0 7-16,5 0-3 0,8-11 2 15,5-16-3-15,-5-9 6 16,15-4-8-16,-1-7-1 16,-4-3 0-16,13 4-2 15,-9 8 2-15,-23 15 0 16,1 11 0-16,-10 9-2 16,-9 3-3-16,23 0-5 15,-5 9 2-15,9 23 1 16,-4 3 0-16,-4 3 7 15,13-4-3-15,4 2 11 16,6-4-7-16,-6-12-1 0,15-5 0 16,-10-7-1-1,-5-8 3-15,15 0-2 0,-1 0 3 16,0-14 6-16,10-15-7 16,-1-7-2-16,-13 2 5 15,5-2-4-15,-10-1-1 16,-5 5 0-16,-4 0-1 15,-4 12 7-15,-5 4-8 16,-5 10 2-16,0 6-6 16,5 0-5-16,-4 0 7 15,-1 0 3-15,5 6-6 16,-5 11 3-16,0 2 4 16,5-2 0-16,-14 1 0 0,10-4-10 15,-19-1 10-15,9-11 0 16,-9 1-4-16,9-3 14 15,-9 0-10-15,0 0 8 16,0 0-8-16,0-5 20 16,0-20-20-16,0-1 0 15,-9 4 0-15,-19 1 10 16,-4 5-10-16,5 2 0 16,-14 6-3-16,0 8-5 15,4 0 3-15,-4 2-1 16,4 36-5-16,-4 9 11 15,13 9 0-15,15-4 0 16,4 0 5-16,9-5-16 16,0-12 11-16,22-8 0 0,15-10-10 15,13-12 13-15,1-5-3 16,8 0 0-16,-13-16 8 16,27-17-3-16,-27-8-5 15,-5-6 0-15,0-2 7 16,-22 0 0-16,-1 2-7 15,-18 15 2-15,0 8 10 16,0 12-6-16,0 6-6 16,0 6 0-16,0 0-6 15,0 18-20-15,18 23 26 16,5 6-5-16,5-4 10 16,22-5-7-16,0-8 2 0,19-18 0 15,9-12 6-15,0 0 1 16,-10-4-5-16,6-22 1 15,-19-8 5-15,-5-5 0 16,0-2-8-16,-9-2 0 16,-4 1-1-16,4 6 3 15,-13 6-2-15,-5 9 0 16,-14 13 5-16,0 5-15 16,-9 3 9-16,18 0-16 15,-9 8 11-15,5 13-5 16,-14-4 11-16,9-1 0 15,-9-11 5-15,0-2-8 16,0-3 3-16,0 0 0 0,0 0 8 16,0 0-5-1,0 0 4-15,0-8-7 0,-23-8 6 16,5 8-12-16,-9 2 2 16,4 3-4-16,-5 3 0 15,10 0-1-15,-14 29 9 16,4 11-1-16,19 10 1 15,-4-3-3-15,13-3 3 16,0 0-1-16,0-10-6 16,41-1-1-16,9-13 6 15,19-12 0-15,9-8 4 16,22 0-1-16,-13-31-1 16,0-19 2-16,5-11 1 15,-24-12-1-15,-8-12-2 0,-33-8 21 16,-4-16-1-16,-23-3 26 15,0 6-20-15,-41 16-18 16,-9 32 38-16,13 22-20 16,5 23-7-16,14 13 3 15,-1 13-22-15,-13 58-7 16,5 33 6-16,-5 22 2 16,23 6-5-16,9-3 4 15,0-17 0-15,0-9-4 16,41-19 2-16,-4-17-12 15,13-18-50-15,0-23-47 0,1-16-3 16,-6-10-42 0,6-17-99-16,-19-31-100 0</inkml:trace>
  <inkml:trace contextRef="#ctx0" brushRef="#br0" timeOffset="6254">11187 648 85 0,'0'0'257'0,"0"0"-163"0,0 0-29 16,0 0 28-16,0 0-24 15,0 0-44-15,-87-57-10 16,97 57-9-16,49 0 23 16,19 0 27-16,32 0-30 15,9 0-2-15,9-3-9 16,-32-10-15-16,-23-6 57 16,-27 2-12-16,-14 5 6 0,-23-3 35 15,-9 1-17-15,0 0-25 16,0 2-7-16,-41 0-31 15,-5 12 0-15,-13 0-6 16,8 18 0-16,1 25-4 16,32 4 6-16,-5 5-2 15,14 2 0-15,9-6 6 16,0-1-5-16,0-6-1 16,0-13 0-16,32-4-5 15,18-12 14-15,5-12-9 16,27 0 8-16,-4-3-3 15,9-30 7-15,-18-1-12 16,4-10 0-16,-27 1 7 0,4-4 3 16,-9 3-10-16,-4 11 0 15,-14 8 7-15,-5 13-10 16,1 9 3-16,3 3-13 16,-3 0 10-16,-1 15-13 15,5 18 12-15,-14 1 4 16,0 7-1-16,0-3-5 15,10-5 6-15,4-5 0 16,4-5-6-16,14-9 11 16,28-7-5-16,-10-7 0 15,19 0 10-15,0-23-5 16,0-13-5-16,4-7 0 0,-22-8 2 16,-14 2 4-1,-5-3-6-15,-9-1 9 0,-32 1-5 16,0 5 24-16,-14 12-12 15,-13 12-11-15,-5 15 2 16,4 8-7-16,-4 0-3 16,23 31 0-16,0 19-3 15,9 2 4-15,0 7 2 16,9-5 0-16,14 2-8 16,4-6 9-16,-8-6-1 15,3-3 0-15,-12-6-2 16,-1-6-2-16,-9-3-27 15,0-5-50-15,-51-4-26 16,-26-6-100-16,-10-7-79 16</inkml:trace>
  <inkml:trace contextRef="#ctx0" brushRef="#br0" timeOffset="42454">453 2843 365 0,'0'0'162'0,"0"0"5"16,0 0-43-16,0 0-21 15,0 0-17-15,0 0-59 16,-137-140 17-16,114 140-29 16,-4 0-9-16,-15 41-6 15,-3 20 2-15,-6 17-9 16,1 12 7-16,9 7 0 16,13-4 0-16,19-6 0 15,9-7 0-15,0-16 0 16,18-11 7-16,24-19-11 15,17-16 4-15,-22-9 0 0,22-9 7 16,1 0 0 0,8-17-7-16,10-21 3 0,5-9 8 15,13-5-8-15,-14-5-3 16,-13 8 0-16,-10 8 0 16,-22 19 0-16,-5 12 0 15,-14 10-1-15,1 0-12 16,4 0 12-16,-5 18-1 15,-9 6-2-15,-9-4-6 16,9-3 10-16,-9-5 0 16,0-6-3-16,0-3 12 15,0-3-9-15,0 0 13 16,0 0-13-16,0-12 15 16,0-8-15-16,-18-1 0 15,0 0 3-15,-5 5 8 0,4 0-7 16,10 10-3-16,-14 6 5 15,5 0-12-15,0 0 3 16,-23 22 3-16,13 17-12 16,-22 9 16-16,22 3-4 15,5 3 0-15,14-5-1 16,9-5-8-16,0-9 9 16,9-10-28-16,23-9 27 15,-4-10-33-15,4-6 34 16,5 0-2-16,-5-6 9 15,-5-23-3-15,14-9-4 16,-13-6 0-16,4 0 21 0,-23 1-18 16,0 11 23-16,-9 11-1 15,0 12-23-15,0 6 30 16,0 3-32-16,0 0-16 16,0 22 10-16,0 17-6 15,0 11 12-15,0 0 0 16,0-3 6-16,0-8-12 15,27-12 6-15,6-3 0 16,8-9-7-16,-14-9 12 16,5-6-5-16,5 0 0 15,13-24 7-15,1-20 2 16,8-9-9-16,-13 4 0 16,-14 5 1-16,-14 16 11 0,-9 10-12 15,-9 12 6-15,0 3 2 16,0 3-11-16,0 0 3 15,14 0-19-15,-14 15 19 16,9 11-14-16,0 6 14 16,-9 3-1-16,10-1 9 15,-10-1-15-15,9-7 7 16,0-8-1-16,-9-9-6 16,9-7 2-16,5-2 5 15,4 0 5-15,0-17 1 16,14-18 8-16,5-9-10 15,4 3-3-15,-13 1 12 0,13 10-9 16,-14 10-4-16,-4 11 0 16,5 9-1-16,4 0-4 15,4 11-2-15,15 21 7 16,-1 7-13-16,10-4 1 16,-1-4-91-16,19-7-119 15,0-21-239-15</inkml:trace>
  <inkml:trace contextRef="#ctx0" brushRef="#br0" timeOffset="43242">3415 2543 299 0,'0'0'468'0,"0"0"-289"15,0 0-44-15,0 0-18 16,0 0-47-16,0 0-70 16,-41-94 0-16,41 158-4 15,0 24 4-15,9 8 0 16,0 9 0-16,0 1 0 16,5-5-2-16,-5-5 13 15,-9-8-11-15,9-15 0 16,-9-17 4-16,9-18-7 15,-9-18 3-15,0-14 0 16,0-6 19-16,0 0-19 0,0-24 24 16,0-22-24-16,0-7 8 15,19-9-15-15,22 4 7 16,0 12 0-16,-4 13-7 16,-5 15 7-16,4 16-1 15,-4 2-3-15,5 9-15 16,13 26 14-16,-8 6-10 15,-24 5-10-15,-9-2 15 16,-9 0-30-16,0-6 17 16,-9-6-14-16,-41-5-22 15,-19-7 34-15,0-9-25 16,10-8 22-16,-1-3 19 16,33 0 18-16,-5 0-6 0,23-14-3 15,9 2 11-15,0 0-10 16,0 0-1-16,41 4 0 15,0 2-7-15,5-2 8 16,13 2-1-16,1-5 0 16,18-5 6-16,-10-1-8 15,15-7 2-15,-24-2 0 16,-13-6 14-16,-5 1-9 16,-23-5 39-16,5 1 22 15,-23-3-34-15,0-3 23 0,0 3-19 16,-32 6-21-1,14 12 13-15,0 9-27 0,-5 11 6 16,14 0-7-16,-10 19-9 16,-13 31 1-16,14 17 8 15,9 9 0-15,9-3-9 16,0-9 13-16,27-5-4 16,33-13 0-16,22-12 6 15,5-10-18-15,14-20 0 16,4-4-43-16,5-9-9 15,0-26-124-15,-14-9-123 16</inkml:trace>
  <inkml:trace contextRef="#ctx0" brushRef="#br0" timeOffset="45532">6019 3046 486 0,'0'0'203'0,"0"0"-55"15,0 0-19-15,0 0-25 16,0 0-7-16,0 0-67 15,-128-138-11-15,128 138-10 16,-9 0-4-16,-5 0-10 0,-4 14-1 16,0 21 3-16,-14 12-8 15,13 8 11-15,1 6 0 16,9 4-2-16,-5-5 10 16,14 0-8-16,0-11 0 15,14-12-3-15,23-8-8 16,13-17 11-16,0-6 0 15,1-6 8-15,-6 0 0 16,15-26 1-16,9-16-9 16,-1-5 11-16,1-4-9 15,-10 1-2-15,1 3 0 16,-19 9 3-16,0 12 6 16,-13 6-9-16,4 14 0 0,-5 6-7 15,1 0-1-15,13 0 2 16,9 12 6-16,-22 14-13 15,4 3 11-15,-5 4 2 16,-4-7 0-16,-5-5-4 16,1-5-4-16,4-10 8 15,-14-3 0-15,0-3-4 16,9 0 17-16,24-9-12 16,-6-22 4-16,5-8 7 15,10-8-5-15,-24-2-6 0,-4-3 0 16,-14-1 32-1,-9 1-29-15,0 5 24 0,0 6 5 16,-41 15-32-16,14 11 12 16,-6 12-13-16,15 3-9 15,-14 9 1-15,14 38-5 16,0 17 13-16,-5 6 0 16,23 3 8-16,0-6-15 15,0-5 7-15,32-15-4 16,9-13-7-16,5-14-3 15,13-14 14-15,1-6 0 16,8 0 8-16,15-23-5 16,-5-18-3-16,8-2 0 15,-17-7-2-15,0 0 8 16,-10 3-6-16,-17 13 0 0,-15 7 11 16,-4 12-17-16,-5 15 6 15,-9 0-11-15,10 6 7 16,-6 30-13-16,-3 4 17 15,-10 1-3-15,0-12-16 16,0-8 11-16,0-10 6 16,0-8 2-16,0-3 0 15,0 0 6-15,0-3 6 16,0-20-12-16,0-3 9 16,0-1-11-16,-10 3 2 15,-3 5 0-15,13 7-6 16,-10 3 7-16,1 9-2 0,-9 0 1 15,-14 0-25 1,5 24 19-16,-6 16 6 0,-3 10-4 16,18-1-6-16,-5 1 2 15,23-15-13-15,0-6 3 16,0-15-38-16,0-5 33 16,32-9 12-16,4 0 11 15,6-9 3-15,-1-13-3 16,-5-8 0-16,6 2 2 15,-24 1 9-15,0 4-8 16,-4 8-3-16,-5 9 3 16,0 6-14-16,0 0 11 15,0 0-7-15,10 21-3 16,4 2 13-16,-5 0-3 16,23-2 0-16,10-7 1 0,-6-14 0 15,24 0 3-15,0-5-4 16,-10-32 16-16,-8-10-14 15,-10-12 33-15,-5-9 16 16,-13-7 3-16,-23-7 6 16,0-6-25-16,0 1-10 15,0 11 15-15,-32 15-31 16,14 23 18-16,9 17-24 16,9 21 6-16,-9 12-18 15,9 49-16-15,-10 30 25 16,-3 20-5-16,4 5 14 15,9 4-9-15,0-9 0 0,0-13-12 16,0-12-12-16,22-28-61 16,24-17-19-16,5-24 9 15,8-17-66-15,1 0 1 16,-10-26-11-16,-23-18 2 16,-17-7 132-16,-10-9 34 15,0 2 3-15,-28 6 21 16,-22 2 7-16,8 15 58 15,6 12-3-15,4 8-50 16,4 9 10-16,10 6-28 16,4 0 10-16,5 0 3 15,9 0-23-15,0 3 0 16,0 12-5-16,9 3 9 16,51-7 7-16,22-8-5 15,14-3 3-15,5 0 19 0,-5-12-18 16,-13-12 26-16,-38 3 16 15,-3-1-3-15,-24 0 49 16,-18-6-26-16,0 1-50 16,0 5 10-16,0 7-34 15,-18 6 11-15,-1 9-14 16,6 0-5-16,-6 7 0 16,-8 25-4-16,-5 14 9 15,23 7-6-15,9-1 10 16,0 1-4-16,0-4 0 0,32-14 9 15,13-9-14 1,15-11 5-16,9-15 0 0,-1 0 6 16,15 0 1-16,4-15-7 15,-19-14 0-15,1 0 11 16,-19 3-11-16,-9 3 0 16,-13 5 0-16,-19 10-3 15,0 2 3-15,-9 6 0 16,14 0 0-16,-14 0-15 15,9 14 7-15,9 7 8 16,-18-4 0-16,10-8-11 16,-1-3 4-16,-9-4 7 15,0-2-5-15,0 0 12 16,0 0 5-16,0-11-12 16,0-12 7-16,-9-6-8 0,-19-1 1 15,-13 6 0-15,13 3 0 16,-13 8 6-16,23 8-13 15,-5 5 7-15,5 0-15 16,-1 17 9-16,-13 29-2 16,5 10 8-16,9 3 0 15,-5-5 5-15,14-7-5 16,9-10 0-16,0-12-1 16,9-14-10-16,23-11 14 15,4 0-3-15,15-17 11 16,-1-24-1-16,10-15-4 15,-10-8-1-15,-23-9-3 0,5-5 37 16,-22-13-21-16,-10-8 12 16,0-3 8-16,0 3-36 15,-23 11 18-15,4 27-17 16,1 26 7-16,9 20-2 16,9 15-8-16,-14 41-20 15,5 41 18-15,0 29-4 16,9 11 6-16,0 1 0 15,0-10 6-15,0-14-23 16,41-11 12-16,19-15-86 16,27-16-37-16,41-20-131 15,32-20-140-15</inkml:trace>
  <inkml:trace contextRef="#ctx0" brushRef="#br0" timeOffset="46144">11160 3012 659 0,'0'0'188'0,"0"0"-66"16,0 0 30-16,0 0-61 16,0 0-33-16,0 0 5 15,-69-134-50-15,69 134 7 16,0 0-20-16,0 17-11 0,0 19 6 15,0 6 5 1,0 3 0-16,0-1-3 0,9-1 6 16,10-5-3-16,13-3 0 15,4-2 4-15,15-10-7 16,-1-7 3-16,-9-9 0 16,14-7 5-16,5 0 4 15,-10-20-9-15,0-11 0 16,-8-8 11-16,-15 1-3 15,-9 0-8-15,-4 6 1 16,4 5-2-16,-8 13 7 16,-10 11-6-16,0 3 0 15,0 0-21-15,9 9 18 0,0 20-10 16,-9 9 13 0,0-3-11-16,9 0 15 0,-9-6-4 15,0-12 0-15,14-5 9 16,-5-7-15-16,9-5 6 15,1 0 0-15,13-7 13 16,4-23-8-16,15-5-5 16,-10-3 0-16,0 6 12 15,-4 0-12-15,-19 12 0 16,14 5 0-16,-5 9-11 16,5 6 10-16,-4 0-5 15,13 9 4-15,-13 23-16 16,4 6 16-16,-5 0-32 15,-4-3-31-15,-5-9-12 0,1-6-48 16,-10-5-57-16,-9-15-82 16,0 0-272-16</inkml:trace>
  <inkml:trace contextRef="#ctx0" brushRef="#br0" timeOffset="46480">11375 2558 82 0,'0'0'400'16,"0"0"-288"-16,0 0 5 15,0 0-15-15,0 0-60 16,0 0-17-16,-247-127-25 0,219 163 0 16,10 10-8-16,18 4 2 15,0-6 6-15,37-3-4 16,31-15 8-16,1-8 11 15,-19-16 13-15,1-2 16 16,-24 0 41-16,-13-23-6 16,-5-9-13-16,0-6-24 15,-9 0-37-15,0 0 8 16,-9 9-13-16,-23 11-2 16,14 10-7-16,9 8-31 15,-1 8-97-15,10 30-83 16,0 9-269-16</inkml:trace>
  <inkml:trace contextRef="#ctx0" brushRef="#br0" timeOffset="46911">13824 2555 447 0,'0'0'278'15,"0"0"-151"-15,0 0-27 0,-41-181-20 16,41 151 7 0,32 13-71-16,18 11-13 0,5 6-3 15,18 0 1-15,-4 32-8 16,0 17 7-16,-19 13 0 15,-32 4-7-15,-18 14-3 16,0 2 10-16,-50 2 0 16,-37-6 4-16,-5-7 0 15,5-15-4-15,28-22 0 16,18-11 0-16,22-15 6 16,10-4-6-16,9-4 14 15,0 0-8-15,0 0 43 16,19 0-35-16,40 0-13 15,51 0 7-15,27 0-7 0,33-12-2 16,-6-2-37 0,15 5-100-16,-19 3-74 0,-32 6-76 15,-41 0-201-15</inkml:trace>
  <inkml:trace contextRef="#ctx0" brushRef="#br0" timeOffset="47416">15087 2942 305 0,'0'0'236'16,"0"0"-70"-16,0 0-18 15,0 0-22-15,0-166-20 16,-9 142-13-16,0 10-40 16,9 6-8-16,-14 4-33 15,14 4-9-15,0 0-6 16,0 9-13-16,0 23 16 0,0 12-3 16,0 2 10-1,23 1-7-15,-14 0 0 0,19-10 1 16,-5-1-14-16,13-14 5 15,-4-4-15-15,-4-12 22 16,-5-6-6-16,4 0 7 16,14-11 5-16,-13-21-2 15,4-1 10-15,-5-4-11 16,-8 2-2-16,-10 6 11 16,-9 3-6-16,0 8 4 15,0 9-9-15,0 6 9 16,14 3-18-16,-5 0 4 0,0 3-15 15,9 20 17 1,5 3-1-16,14-2 3 0,4-1 1 16,9-8-11-16,-4-4 6 15,4-7-2-15,1-4 7 16,-10 0 5-16,-4 0 4 16,-19-21-2-16,14-8 5 15,-32-5-10-15,0-5 14 16,0 1-16-16,-32 0 0 15,-5 9-10-15,-4 11 1 16,14 16-20-16,4 2-88 16,4 6-88-16,19 25 15 15,0 4-103-15</inkml:trace>
  <inkml:trace contextRef="#ctx0" brushRef="#br0" timeOffset="48575">16461 2951 434 0,'0'0'190'16,"0"0"-13"-16,0 0-43 16,0 0-15-16,0-161-40 15,-42 132-20-15,1 3-6 16,5 5-44-16,4 13 5 16,4 8-14-16,5 0 2 15,-4 12-12-15,8 22 10 16,-3 7 0-16,3 1-12 15,19-2 10-15,0 1 1 0,0-6-4 16,19-9-33-16,22-5 18 16,9-13-8-16,-13-8 28 15,13 0-7-15,-9 0 16 16,-13-18-9-16,4-8 6 16,-5-3 1-16,-18 4 17 15,-9-1-17-15,0 7-4 16,0 7 13-16,0 10-10 15,0 2-6-15,0 0 0 16,0 0-20-16,0 14 14 16,0 12 6-16,0-2 0 15,23 2-11-15,5-8 5 16,-10-4 6-16,23-2-6 0,0-7 0 16,-4-5 4-1,13 0 2-15,10 0 0 0,-10 0 0 16,-13-11 6-16,13-11-6 15,-31-2 18-15,13-3-14 16,-32 1 32-16,0 5-24 16,0 7-12-16,0 8 14 15,0 6-14-15,0 0-1 16,0 0-5-16,9 17-5 16,0 12 9-16,14 1 2 15,13-10-1-15,15-2-10 16,8-12-3-16,28-6 12 0,5 0-5 15,-14-6 13-15,-1-20-6 16,-17-4 0-16,-19-4 3 16,-13-2 19-16,-19 4-5 15,-9 0 7-15,0 9 11 16,0 9-23-16,0 8 23 16,0 6-35-16,0 0-6 15,-9 26 4-15,-19 23-5 16,-4 12 7-16,5 12-3 15,-15 12 10-15,15 6-7 16,-5 13 0-16,23 11 5 16,0 4-12-16,9-3 7 15,0 2 0-15,18-8-4 16,41-14 10-16,1-11-6 16,-1-18 0-16,-8-21 2 0,-33-22-10 15,0-18 8-15,-18-6 0 16,-27-3-4-16,-51-35-4 15,-41-13-13-15,9-3 3 16,0-7-18-16,33 2 35 16,26-2-14-16,42 3 15 15,9-10-3-15,41-1 9 16,37-10-6-16,41-3 0 16,9-2-19-16,32-4 13 15,5-3 0-15,5-2 6 16,-24-4-3-16,-9 6 12 15,-18-1-9-15,-27 5 23 0,-33 2 0 16,-31 6 21 0,-19 10-36-16,-9 7 2 0,0 18 24 15,-27 13-28-15,-15 16-6 16,1 15 0-16,5 0-4 16,-6 32-4-16,24 20 8 15,18 13 0-15,0 5-13 16,41-4 17-16,28 5-4 15,0-7 0-15,-1-3 6 16,-8-6-12-16,-24-9 6 16,-13-7 0-16,-23-10-7 15,0-3-12-15,-41-11-35 16,-37 0-5-16,-32-7-75 16,14-2-24-16,-14 0-57 15,1-4-103-15</inkml:trace>
  <inkml:trace contextRef="#ctx0" brushRef="#br0" timeOffset="49929">1016 5272 256 0,'0'0'183'0,"0"0"-88"16,0 0 6-16,0 0 12 16,0 0-18-16,0 0-5 15,0 0-9-15,-41-34 19 16,41 30-4-16,0 2-52 16,0-2 3-16,0-4-15 15,0-5-19-15,0-3 9 16,0-10-17-16,32 0-3 15,5-4-2-15,4 4 7 0,-23 12-6 16,5 2-1 0,-14 6 7-16,-9 6-7 0,0 0 0 15,0 0 0-15,0 0 0 16,0 0-22-16,0 20 19 16,10 18-8-16,-1 6 8 15,0 9-4-15,-9-1 7 16,0-2 0-16,0-4-4 15,0-5 8-15,0-9-5 16,0-12 1-16,0-9 0 0,0-7-10 16,0-4 7-1,0 0 3-15,-18 0 3 0,-1 0 0 16,-13 0 2-16,-9 0-5 16,23 0-5-16,9 0-3 15,-1 0 8-15,10 0 0 16,0 0-6-16,0 0-18 15,19 0-7-15,40 0-37 16,42-15 2-16,4-5 15 16,23-6-37-16,-27 6-56 15,-23-1-48-15,-37 6-58 16</inkml:trace>
  <inkml:trace contextRef="#ctx0" brushRef="#br0" timeOffset="50333">1323 4543 498 0,'0'0'136'16,"0"0"5"-16,0 0-51 16,-229-58 18-16,170 70-73 15,-10 40-34-15,0 24 9 16,-8 18-1-16,-6 13-9 15,28 10 0-15,14 9 12 16,0 5-14-16,41-3 2 16,0-5 0-16,59-12-6 15,51-15 13-15,37-18-7 16,31-24 0-16,1-32 8 0,8-22-7 16,-8 0 7-16,-33-41 4 15,-8-11 7-15,-28-15-11 16,-42-15 35-16,-27-14 23 15,-31-21-9-15,-10-14 2 16,-51-12-43-16,-27 6-6 16,-22 14-10-16,-10 24-2 15,-5 29 2-15,6 24 0 16,8 22-10-16,14 24 9 16,18 3-74-16,10 57-93 15,40 17-41-15,19 14-146 16</inkml:trace>
  <inkml:trace contextRef="#ctx0" brushRef="#br0" timeOffset="50763">4092 4465 781 0,'0'0'90'16,"0"0"-31"-16,0 0 49 15,-196-149-15-15,159 135-70 0,5 4-4 16,-5 10-19-16,5 0-7 16,-9 27 1-16,4 22-5 15,19 18 11-15,4 9-4 16,14 6 5-16,0 0-5 15,32 2 4-15,28-2 0 16,9-1-7-16,-10-5 7 16,10-5 0-16,-19-13 2 15,-13-6 5-15,-14-11-5 16,-14-9-2-16,-9-8-3 16,0-7-3-16,-41-5 7 15,-37-7-1-15,-23-2 9 16,-18-3-9-16,14 0-3 15,13-3-23-15,33-14-61 0,40-6-26 16,19-9-65-16,69-15-204 16</inkml:trace>
  <inkml:trace contextRef="#ctx0" brushRef="#br0" timeOffset="52314">4459 4727 534 0,'0'0'197'15,"0"0"-29"-15,0 0-6 16,0 0-69-16,0 0-28 16,0 0-14-16,-60-79-49 15,51 94 3-15,0 31-5 16,0 18 0-16,-1 15 7 0,-3 12-7 16,13 9 0-16,0-4 1 15,0-9 5-15,0-14-6 16,0-23 0-16,13-18-31 15,15-15-15-15,-10-17-6 16,5 0 6-16,5-12 44 16,-19-25-12-16,-9-7 14 15,0-11 0-15,0-1 1 16,-19-3-7-16,-31 7-1 16,-9 8-10-16,13 12 16 15,-5 12-19-15,19 8 20 16,14 3 1-16,9 7 6 15,9 2-13-15,0-4 6 0,0 4-14 16,0 0 10-16,27 0 4 16,33 18 1-16,9 1 4 15,13-6 1-15,-13-4 6 16,-1-6-9-16,-22-3 5 16,-14 0 32-16,9 0-11 15,-13-3 20-15,13-6-9 16,-23 6-35-16,-9 3 14 15,10 0-19-15,-6 0-5 16,6 12-1-16,-1 17-7 16,5 3 13-16,-5 9-2 15,-9-1 1-15,1 5-6 0,-1-7 7 16,-9 0-2-16,0-10-6 16,0-4-4-16,0-9-7 15,-9-10-3-15,-10-5-11 16,-13 0 21-16,14-5 5 15,9-22-5-15,0-5 7 16,9-6-1-16,0-8 6 16,36-4 3-16,24 1 6 15,8 7-10-15,-17 13 1 16,8 12 0-16,-18 11-8 16,-13 6 8-16,4 0 0 15,-14 0 0-15,10 14-12 0,-5 10 9 16,-5 5 1-16,-9 3 2 15,-9-5-9 1,9-5 11-16,-9-1-2 0,14-9 0 16,-5-4 8-16,-9-8-5 15,9 0-3-15,-9 0 0 16,0 0 24-16,9 0-18 16,1-6 9-16,8-11-14 15,5-6 9-15,-5-6-5 16,0 3-5-16,14 0 3 15,-13 8-5-15,-10 6 2 16,14 6 0-16,-14 6-1 16,9 0-13-16,1 0 14 0,3 18-11 15,-3 5 9 1,-1-2-10-16,5-1 12 0,-14-2 0 16,0-10-2-16,-9 1-7 15,9-4 5-15,-9-1 3 16,0-4 1-16,10 0 5 15,-1 0-4-15,14 0 4 16,4-6-1-16,14-11 5 16,-4-1-9-16,4 6 0 15,-9 3-1-15,-4 7-9 16,4 2 10-16,-14 0-3 16,9 0-4-16,5 0 2 15,5 0 5-15,4 0 0 16,1 0 6-16,3-13-10 15,6-4 4-15,-19-6 0 0,-14 2 8 16,-9-5-1 0,0-3-2-16,-9-3 14 0,0-3-14 15,0 6 27-15,-9 9-18 16,-9 5 5-16,-14 9-8 16,4 6-11-16,10 0-3 15,-5 9-1-15,-4 26-1 16,4 6-2-16,4 5 7 15,10-8-12-15,9-6 12 16,0-11-36-16,0-9 30 16,28-10 4-16,4-2 2 15,-5 0 5-15,5-2-5 0,-4-16 0 16,-5 0 11-16,-14 4-4 16,0 5 3-16,-9 6 7 15,0 3-15-15,0 0-4 16,0 6-4-16,0 34 6 15,0 23-7-15,-32 15 14 16,14 16 0-16,-1 11-2 16,10 5 3-16,9 7 0 15,0 2-8-15,0 0 0 16,0-2-2-16,0-9 8 16,9-15-6-16,-9-17 0 15,0-17 4-15,0-19-14 16,-18-16 7-16,-41-12 3 15,-10-12 15-15,-32 0-13 0,0-24 16 16,-4-16-8-16,4-10-6 16,24-14 0-16,17-9-4 15,19-14-24-15,41-16-21 16,0-1-75-16,59 1-106 16,24 4-85-16</inkml:trace>
  <inkml:trace contextRef="#ctx0" brushRef="#br0" timeOffset="52723">5191 4529 401 0,'0'0'100'0,"0"0"21"16,0 0-14-16,0 0-32 15,0 0-59-15,0 0-8 16,-50-50-8-16,31 76 0 16,6 4 7-16,13 2-8 15,0-6 1-15,0-3 0 0,22-3 3 16,38-8-2-1,18-8 7-15,9-4 14 0,13 0-8 16,-22-18 45-16,-18-12-20 16,-28-4-5-16,-23-7 45 15,-9-6-52-15,-9 5 0 16,-51 5-27-16,-8 11-4 16,-6 14 0-16,15 12-17 15,4 3-83-15,23 47-48 16,23 14-103-16</inkml:trace>
  <inkml:trace contextRef="#ctx0" brushRef="#br0" timeOffset="53286">7864 4354 697 0,'0'0'116'16,"0"0"17"-16,0 0-27 15,0 0 0-15,0 0-62 16,0 0-20-16,-50-114-24 15,50 114-9-15,-9 36-8 0,9 18 13 16,0 19 4-16,-9 9 3 16,9 9-3-16,0 2 0 15,9 2 0-15,50-3 7 16,10-10-7 0,0-19 0-16,-1-19 7 0,-8-18-4 15,-1-20-3-15,-8-6 1 16,8 0 18-16,-22-26-15 15,13-12 0-15,-18-3 3 16,-14-5-3-16,-18 3 9 16,0 4 3-16,0 6 2 0,0 14 14 15,0 6-32 1,0 13 5-16,0 0-5 0,-9 0-13 16,9 24 7-16,0 17 6 15,0 3 0-15,0 2-9 16,28-2 9-16,22-3 0 15,-9-9-5-15,19-14-37 16,-14-10-2-16,-5-8-76 16,-14 0-84-16,-4-29-47 15,-23-15-322-15</inkml:trace>
  <inkml:trace contextRef="#ctx0" brushRef="#br0" timeOffset="53594">8267 4292 288 0,'0'0'149'0,"0"0"-85"0,0 0-12 15,0 0-23-15,0 0-22 16,0 0 42-16,-27 68 1 16,27-36-23-16,27-6-20 15,5-9 15-15,5-7-1 16,4-8 12-16,-14-2 3 15,15 0-11-15,-10-8 34 16,-5-19-4-16,-18-2 4 16,-9-3-2-16,0 4-42 15,0-3-3-15,0 11-12 0,-9 6-11 16,0 6 11-16,0 8-18 16,0 0-45-16,-5 22-56 15,14 19-64-15,0 3-116 16</inkml:trace>
  <inkml:trace contextRef="#ctx0" brushRef="#br0" timeOffset="55410">8931 4401 447 0,'0'0'194'0,"0"0"-29"15,0 0-17-15,0-155-6 16,0 131-31-16,0 10-49 0,0 8-1 15,0 6-39 1,0 0-20-16,0 24-4 0,18 34-16 16,23 23 18-16,-13 19-11 15,4 5 18-15,-14 3-7 16,-9-1 0-16,0-4 6 16,1-16-16-16,-1-14 10 15,4-20-24-15,-3-21 12 16,-1-15-49-16,0-14 1 15,-9-3 19-15,0-3 2 16,0-35 3-16,0-12 7 16,0-11-2-16,-41 0 9 0,-5 3-22 15,-14 8 33-15,10 13 5 16,9 13-3-16,13 12 1 16,-4 6-1-16,32 6 9 15,-9 0-11-15,9 0 11 16,0 0 0-16,51 11 0 15,26 4 2-15,42-5 15 16,10-4-8-16,-10-6-8 16,-32 0 19-16,-28 0-9 15,-9 0 34-15,-18-10 8 16,-4-11-4-16,-10 3 3 16,-4-9-13-16,-14-1 3 0,0 6 9 15,0-5-44 1,0 10 12-16,-32 6-9 0,23 5-3 15,0 6-14-15,-10 0 7 16,19 2 0-16,-13 28-8 16,13 10 13-16,0 4-5 15,0 5 0-15,32 1 6 16,27-8-10-16,1-5 4 16,8-13 0-16,-8-12-6 15,-1-10 11-15,-13-2-5 16,14 0 4-16,-10-20 4 15,-18-12 2-15,-5-6-10 16,-17-3 0-16,-10 3 19 0,0-3-15 16,0 6 11-1,0 9 9-15,0 9-24 0,-10 12 20 16,10 5-20 0,0 0-7-16,0 0 3 0,10 10-15 15,22 19 19-15,27 9 0 16,1 1 6-16,8 1-11 15,-8 7 5-15,-1-6-3 16,-13 0-8-16,-5-9 7 16,-13-12-2-16,-15-7-1 15,-13-13-32-15,0 0 15 16,-22 0-17-16,-15-22 41 16,-4-13 14-16,13-6-14 15,15-6 0-15,13-5 2 0,0 3 7 16,32-4-9-16,36 3 0 15,1 6 0-15,-10 12-9 16,10 12 8-16,-19 14-1 16,-13 6-1-16,13 0-14 15,-18 15 14-15,5 14-23 16,-5 6-28-16,-14-6 27 16,-8-3-20-16,-1-8 29 15,4-9 14-15,-13-7 2 16,0-2 2-16,0 0 0 15,0 0 0-15,0 0 11 16,-22-18-7-16,3 0 12 16,-13-8 6-16,5-2-11 15,-1 5 11-15,5 3-7 16,-4 11-14-16,18 6-2 0,-14 3 1 16,14 0-16-16,-10 20 11 15,1 15 5-15,-5 9 0 16,14 0 0-16,9 2 6 15,0-7-8-15,0-5 2 16,18-10 0-16,5-13 0 16,5-7 9-16,4-4-8 15,-5 0 8-15,-8-13-5 16,13-10 4-16,-5 0-8 16,-18-4 0-16,5 7 6 0,-14 7 0 15,0 3-6 1,0 7 0-16,0 3 1 15,0 0-6-15,9 0-4 0,0 8 8 16,0 15-13-16,23 5 17 16,-4-5-3-16,-1-3 0 15,24-3 9-15,-1-8-14 16,10-9 5 0,-1 0 0-16,1-9 11 0,-10-25-6 15,9-16-2-15,-13-9 16 16,-5-10-9-16,-13-13 38 15,-14-5-12-15,-14-10-19 16,0 1 39-16,-42 9-42 16,-8 12 10-16,0 24-3 15,13 25-18-15,14 20 6 0,5 6-9 16,9 23-5-16,9 44-4 16,0 21 11-16,0 11-2 15,0 0 0-15,41-3 7 16,-4-8-18-16,13-6 11 15,0-11-22-15,19-14 19 16,-10-13-28-16,10-21 20 16,9-14 10-16,-9-9 2 15,13-3 5-15,-4-32-6 16,-10-9 0-16,-8 0 6 16,-1-2 3-16,-31 2-9 15,4 0 16-15,-32 3-13 16,0 9 19-16,0 6-21 15,-14 9 3-15,-4 11-8 0,-10 6-3 16,-4 0 3-16,5 14-1 16,4 27 7-16,14 9-8 15,9 8 6-15,0 3 0 16,9-3-5-16,41 0 5 16,1-1 0-16,8-5 0 15,1-9 4-15,-19-5-6 16,-14-12 2-16,-17-8-10 15,-10-9 8-15,-19-9-41 16,-72 0-9-16,-24 0 3 16,-13 0-117-16,-14 0 20 15,5-5-59-15,9-8-132 16</inkml:trace>
  <inkml:trace contextRef="#ctx0" brushRef="#br0" timeOffset="56935">925 7142 260 0,'0'0'405'16,"0"0"-317"-16,0 0 10 16,0 0 1-16,0 0-32 15,0 0 13-15,110-145-56 16,-78 135 6-16,-5 10-16 16,14 0-11-16,-4 0-6 0,4 6-1 15,10 24-8 1,-24 5 12-16,-18 11-16 0,-9 10 1 15,0 5-4-15,-36-3-32 16,-24-2 21-16,1-18-4 16,8-12 34-16,33-15-2 15,-5-7 4-15,23-4 0 16,0 0 15-16,0 0-6 16,0 0 19-16,14 0-26 15,22-6-1-15,24-12-3 16,18-8 1-16,13-3-1 15,-4-1 0-15,5 4 4 16,-14 6-12-16,-28 0 0 16,-13 4-37-16,-28-1 19 15,4-3-21-15,-3-4-13 16,-10-8 26-16,0-6-8 0,0-2-13 16,0-14 12-16,-10-3 19 15,-12-1 22-15,12-7 0 16,-8-2 2-16,-14 3 18 15,14-3 4-15,-10 6 26 16,-13 2 14-16,0 15-11 16,-5 13 8-16,-13 7-4 15,-1 13-25-15,-9 8 10 16,-4 3-30-16,-14 18-3 16,0 39-7-16,-23 28 9 15,-9 21-12-15,9 13 3 0,14 3 0 16,-4 4-4-1,31 8 10-15,19 3-6 0,31 8 0 16,19 2 3-16,32-16-10 16,65-20 7-16,40-35-22 15,41-33 21-15,19-34-8 16,-9-9 9-16,0-44 13 16,-10-29-8-16,-22-23 18 15,-14-16 8-15,-14-15 35 16,-50-7 8-16,-51-2-21 15,-27-3-3-15,-27 12-26 16,-74 10-24-16,-36 16 0 16,-33 27-6-16,-13 31-6 0,-5 30-3 15,10 13-81 1,50 41-76-16,36 26-66 0,46 12-189 16</inkml:trace>
  <inkml:trace contextRef="#ctx0" brushRef="#br0" timeOffset="65666">4015 6886 239 0,'0'0'132'16,"0"0"3"-16,0 0-16 16,0 0 2-16,-28-152-51 15,28 147 0-15,0 5-4 16,0 0-52-16,0 2-13 15,0 39-1-15,0 14-5 16,0 15 5-16,18 13 0 16,-8-5 5-16,8 4 0 15,-4-7-5-15,4-7 0 0,0-14 2 16,14-15 7-16,5-20-8 16,-5-12-1-16,5-7 5 15,4-3 15-15,18-38-20 16,-8-13 5-16,8-15 1 15,-13-4 0-15,4-5-1 16,-9-8-5-16,-13 3 9 16,4-2-3-16,-23 12-1 15,0 18 37-15,-9 22-5 16,0 22-35-16,0 11 24 16,0 0-26-16,0 5-5 15,0 45-2-15,0 23-1 0,-9 15 8 16,0 3-4-1,9-11 10-15,0-7-6 0,9-8 0 16,19-17 6-16,13-12-8 16,0-15 2-16,-4-13 0 15,4-8 12-15,9 0-5 16,-4-17-1-16,-5-18-4 16,9-4 9-16,-13-9-9 15,-5 4-2-15,-14 0 0 16,-8 1 3-16,-10-2 1 15,0 5-4-15,0 6 0 16,0 10 4-16,0 15-12 16,0 9 8-16,0 0-13 0,0 3 12 15,0 38-20 1,0 17 21-16,0 6 0 0,0 6 3 16,0-3-6-16,22-5 3 15,-3-5 0-15,-1-10-6 16,5-9 11-16,-14-14-5 15,0-13 0-15,-9-7-4 16,0-4 0-16,-18 0-6 16,-32 0 10-16,-1-12 4 15,1-3 1-15,4 0-5 16,5 6 0-16,9 1 8 16,14 5-12-16,8 0 4 15,10 3 0-15,0 0-10 16,0 0 1-16,10 3 9 0,31 6 0 15,9-7 2-15,5-2-3 16,-5 0 1-16,10-5 0 16,-1-22 0-16,-8-1 8 15,-1-4-8-15,-4-6 0 16,4-1 10-16,-9 1-10 16,-13-2 0-16,-5 2 0 15,-14 3 4-15,-9 6 3 16,0 7-6-16,0 17 16 15,0 5-17-15,-18 0 3 16,4 4-3-16,5 28-5 16,9 8-7-16,-9 9 17 15,9 1-5-15,0 0 0 16,9-3 8-16,32-8-9 16,-4-8 1-16,-5-8 0 0,-5-12-9 15,14-11 9-15,-13 0 0 16,4 0 2-16,-5-14 6 15,5-15-4-15,-13-3-4 16,13-3 3-16,-14-3-6 16,0 6 5-16,-9 0-2 15,5 11 0-15,-14 10 8 16,0 8-9-16,0 3 1 16,0 0-7-16,0 0 0 15,0 0-14-15,9 20 12 0,0 4 0 16,10-1 3-1,-10-3 4-15,14-6-4 0,-5-4-18 16,10-8 17-16,-15-2-18 16,6 0 23-16,-1 0-7 15,5-12 18-15,-5-6-5 16,-9-7-4-16,10 2 2 16,-10 0-3-16,-9 5 1 15,14 9 0-15,-14 4-2 16,9 5 2-16,-9 0-1 15,18 0-9-15,-9 8-2 16,23 10 4-16,-4 0 5 16,13-4 3-16,-5-2 1 0,15-10 8 15,-1-2-9 1,0 0 0-16,10-2 7 0,0-22-2 16,-15-6-5-16,6 2 0 15,-19-4 9-15,-5 0 0 16,-18-1-9-16,-9 1 7 15,0 6-3-15,0 9 20 16,-9 8-9-16,-18 9-9 16,-5 0-6-16,4 0-2 15,-4 26 2-15,23 9 0 16,0 0 1-16,9-3-8 16,0-8 7-16,0-7 0 15,0-8-10-15,18-9 12 0,5 0-2 16,-5 0 3-16,1 0 5 15,-10 0-2 1,-9-6-6-16,0 3 0 0,14 0-1 16,-14 3 1-16,0 0-6 15,9 3-4-15,0 32-5 16,-9 12 13-16,9 8 2 16,-9 15 0-16,0 3-6 15,0 9 11-15,0 5-5 16,0 3 0-16,0 4 7 15,-9 2-12-15,0 0 5 16,-14-8 0-16,14-8-5 16,-10-20 9-16,10-16-4 15,0-18 0-15,-14-18 1 0,5-8-3 16,-23 0 4 0,-19 0 0-16,1-26 13 0,-10-11-9 15,9-10-6-15,1-17 0 16,22-15 11-16,19-14-24 15,18-12-4-15,0-7-28 16,37-4-39-16,40 0-66 16,15 7 12-16,-5 13 10 15,-9 17 4-15,-37 18-271 16</inkml:trace>
  <inkml:trace contextRef="#ctx0" brushRef="#br0" timeOffset="66085">5260 6630 275 0,'0'0'161'16,"0"0"-77"-16,0 0 12 16,0 0 4-16,0 0-64 15,0 0-20-15,-51-54-16 0,33 72 0 16,-14 23 9-16,14 5-9 16,8 2 0-16,10-8-2 15,0-11 12-15,28-11-10 16,13-12 11-16,9-6-7 15,-13 0 32-15,4-10-2 16,-22-16 17-16,-10-9-12 16,-9 1-24-16,0-2 18 15,-9 8-33-15,-28 10-5 16,-4 14 4-16,-10 4-16 16,15 16-82-16,4 30-61 15,13 12-138-15</inkml:trace>
  <inkml:trace contextRef="#ctx0" brushRef="#br0" timeOffset="67749">7942 6830 489 0,'0'0'175'16,"0"0"-66"-16,0 0-19 15,0 0 33-15,0 0-55 16,0 0-16-16,-78-143-21 16,69 143-31-16,-14 12-2 15,5 32 0-15,-10 17 4 0,-4 6-7 16,5 9 5-16,4-3 0 15,23-3-5-15,0-3 9 16,23-18-4-16,23-8 0 16,4-17 7-16,0-12 0 15,10-12-7-15,-1 0 0 16,1-18 11-16,9-16-5 16,-10-8-5-16,1-5-1 15,-1 1 10-15,-9-1-8 16,-13 6-2-16,-5 5 0 15,-14 19-6-15,1 9 6 16,-10 8 0-16,-9 0-1 16,23 0-17-16,-14 14 13 0,0 5 5 15,0-1-4-15,0-5-7 16,0-1 13-16,5-6-2 16,-14-6 0-16,0 0 8 15,0 0-4-15,0 0 2 16,9 0-5-16,-9-18 2 15,0-2 0-15,0-1-3 16,0 0 0-16,0 7 9 16,-9 2-13-16,-5 4 4 15,-4 8-3-15,0 0-8 16,0 0 4-16,-5 3 7 16,4 33-8-16,1 7 6 0,-5 9 2 15,14 9 0 1,9 1 0-16,0-3-8 0,0-7 8 15,0-18 0 1,18-10 0 0,14-15-25-16,10-9 9 0,-15 0 8 0,0-9 8 15,-4-23 3-15,-4-10-2 16,-19-4-1-16,0-7 19 16,0-2-19-16,0-3 24 15,-19 1-6-15,-4 8-5 16,-4 12 19-16,-14 11-30 15,13 17 8-15,10 9-9 16,-14 0-1-16,14 14-1 16,-23 27 0-16,22 12-3 15,1 5-2-15,-5-2 6 0,23-1 0 16,0-3-6-16,0-5 12 16,32-6-6-16,-4-9 0 15,13-11 1-15,9-10-11 16,-4-11 3-16,4 0 7 15,1 0-15-15,-1-17 24 16,-4-15-9-16,-5-4 0 16,-9 2 8-16,-5-5-7 15,-8 5-1-15,4 8 0 16,-14 8-1-16,-9 12 10 16,0 6-9-16,0 0 0 15,0 0-24-15,0 18 19 0,9 16-1 16,-9-2 6-16,9 3-7 15,9-5 13-15,-4-10-6 16,4-1 0-16,-8-12 6 16,8-3-10-16,14-4 4 15,-14 0 0-15,14 0 3 16,5-21 6-16,-5-11-9 16,5 1 0-16,4-8 9 15,-14 1-11-15,5 6 2 16,-23 2 0-16,1 13-6 15,12 8 10-15,-22 9-4 16,0 0 0-16,19 0-21 16,-10 15 14-16,18 11 5 0,-13 1 2 15,4-4-12 1,1-6 16-16,13-8-4 0,-5-3 0 16,5-6 11-16,14 0-7 15,14 0-4-15,-1-29 0 16,1-6 1-16,-1-3 7 15,-18-4-8-15,-13 2 1 16,-5 0 7-16,-14-2 5 16,-9 7-6-16,0 3-5 15,0 6 18-15,-9 12-18 16,-14 4-2-16,23 8 0 16,-9 2-14-16,9 0 10 15,-10 32-6-15,10 13 10 16,0-3-7-16,0 5 7 0,10-6-3 15,40 0 3-15,0-3-24 16,19-6 22-16,-10 0-3 16,1-6 5-16,-23-1-8 15,-5-9 8-15,-23-4 0 16,-9-4-1-16,0-2-8 16,-32 3 1-16,-46-3 7 15,-9-3-9-15,-14-3-10 16,23 0-40-16,28 0-29 15,23 0-14-15,27-21-24 16,0-25-62-16</inkml:trace>
  <inkml:trace contextRef="#ctx0" brushRef="#br0" timeOffset="69390">10240 6550 384 0,'0'0'158'0,"0"0"-23"16,0 0 17-16,0 0-24 15,0 0-72-15,0 0-13 16,0-122-43-16,14 133-3 16,-14 38 3-16,9 16 5 15,-9 12 5-15,0 0 7 16,0 2-11-16,0 0-2 16,0-9-4-16,18-12 9 15,-9-11-7-15,10-12-1 0,13-14-1 16,-14-10 9-16,5-8 0 15,-14-3-9-15,9 0 0 16,-9-6 1-16,-9-23-10 16,0-9 9-16,0-6 0 15,0 0-14-15,-36 4 8 16,-15 2 6-16,1 9-1 16,0 9-9-16,22 4 4 15,-4 11 6-15,14 2-1 16,9 3-10-16,9 0 0 15,0 0 11-15,0 0-2 16,0 0 3-16,0 6-4 16,59 2 3-16,10 2 0 0,9-8 3 15,13-2 7-15,-13 0-10 16,-18 0 8-16,-24 0-6 16,-4 0 31-16,-13 0-8 15,-19 0-4-15,9 0 29 16,-9 0-33-16,0 0-1 15,0 0-16-15,9 0-14 16,5 15 9-16,4 14-1 16,0 6 6-16,14 6-6 15,-4 6 13-15,4 2-7 16,-5-2 0-16,-8-4 7 16,3-5-9-16,-12-8 2 15,-1-10 0-15,0-11-8 16,-9-3 7-16,0-6-13 0,-37 0-15 15,-22 0-11-15,-1-24 2 16,10-11 11-16,32-3 27 16,18-6-6-16,0 4 6 15,27-4 0-15,33 1 0 16,-1 1 3-16,1 2-4 16,-10 5 1-16,-4 9 0 15,-5 5-2-15,-14 9 5 16,-4 3-3-16,-4 9 5 15,-10 0 2-15,0 0-9 16,14 0 2-16,-14 12-2 16,9 14-10-16,-9 9 12 15,14 3 0-15,-14-3-1 16,1-2 8-16,-1-5-8 0,0-4 1 16,0-6 0-16,5-4-4 15,4-5 7-15,0-6-3 16,5-3 9-16,5 0-3 15,-1 0 10-15,14-3-9 16,-9-18-7-16,-4-7 40 16,-10-3-20-16,5-3-4 15,-14 3 5-15,-9-5-11 16,0 1 16-16,0 5-26 16,0 4 7-16,0 9-7 15,0 8 0-15,0 6 0 0,0 3-2 16,0 0-27-1,0 21 17-15,0 19 10 0,0 4 4 16,0-1-6-16,9 2 4 16,33-8 0-16,3-1 3 15,15-10 4-15,-1-6-4 16,1-12-3-16,9-8 6 16,-10 0-3-16,1 0-3 15,-10-13 0-15,9-14 10 16,-8-11 1-16,-5-1-10 15,4-6-1-15,-9-2 7 16,9 9-11-16,-13 9 4 16,-5 12 0-16,5 14-8 0,-5 3-1 15,-5 0 8 1,5 0-2-16,-23 3-10 0,10 8 4 16,-19-2 6-16,9-3 3 15,-9-4-11-15,0 2 13 16,0-4-2-16,0 0 0 15,0 0 9-15,0 0-1 16,0-6-8-16,-37-12 0 16,-4 4-8-16,-9-1 8 15,13 5 0-15,-13 9 0 16,18 1-4-16,-5 0-8 16,5 23 10-16,14 18 2 15,-1 5-11-15,19 5 15 16,0-9-4-16,0 0 0 0,19-10 4 15,22-6-16-15,5-12 12 16,27-8-1-16,-4-6-10 16,-1 0 18-16,10-20-7 15,0-21 4-15,0-12 5 16,-5-5 6-16,5-12-4 16,-19-10 11-16,1 0 32 15,-33-11-35-15,-8-1 29 16,-19 9-6-16,0 11-38 15,0 21 34-15,-19 25-31 16,10 15-6-16,0 11-1 16,-14 0-8-16,5 44 1 15,-10 28 0-15,-4 27 12 0,14 13-9 16,18-1 4-16,0-6 0 16,0-15-5-16,0-15 6 15,41-10-2-15,5-18-28 16,13-12-76-16,1-15-2 15,-1-14-27-15,-17-6-37 16,-15-4 25-16,5-27-111 16,-32-7-181-16</inkml:trace>
  <inkml:trace contextRef="#ctx0" brushRef="#br0" timeOffset="70330">13082 6853 167 0,'0'0'201'0,"0"0"-77"15,0 0-21-15,0 0-21 0,0 0-12 16,0 0 3-16,0 0-51 15,-196-78-22-15,237 78 0 16,27 0 2-16,1 0 9 16,32 0 2-16,-32 0-11 15,8-3 14-15,-17-9 14 16,-10-1 16-16,-13 3 20 16,-19 2-19-16,-4 0 23 15,-14 0 9-15,0 2-43 16,0 1 8-16,0 2-44 15,0 3 6-15,-14 0-16 16,5 0-1-16,-19 26 11 16,-4 12-4-16,14 3 6 0,0 3-2 15,9 2 0 1,9-2 0-16,0-1-6 0,9-4 6 16,41-7 0-1,19-15 0-15,-1-15 11 0,1-2-11 16,9-5 2-16,-19-32 5 15,1-11 5-15,-10-4-10 16,-13-6-2-16,-14-3 11 16,-23-2-5-16,0 3 10 15,-14 8-13-15,-23 8 5 16,-13 15-6-16,9 14-2 16,4 15-1-16,-13 0-8 15,0 21 1-15,13 25 8 0,-4 9 0 16,13 7 1-16,-4-4-8 15,32-3 7-15,0-8 0 16,0-12-8-16,32-6-2 16,37-12 10-16,0-9 0 15,8-8 8-15,1 0-10 16,14 0 2-16,-14-21 0 16,-1-6 5-16,-8 2 4 15,-9-1-9-15,-10-2 0 16,-9 8 12-16,-4 3-13 15,-5 5 1-15,-5 3 0 16,5 9-11-16,-4 0 6 16,4 0 5-16,-5 0 0 15,1 3-1-15,-5 11-7 0,4 4 8 16,14 2 0-16,10-2-6 16,8 0 12-16,1-10-6 15,8-8 0-15,10 0 11 16,-9 0-10-16,0-17-1 15,-10-18 0-15,-9-3 5 16,1-6 4-16,-24-3-9 16,-18 1 0-16,-9-1 10 15,0 6-5-15,0 9-5 16,0 14 0-16,-9 7-3 16,0 11 2-16,-9 0-10 15,-5 20 11-15,-5 18-5 0,5 3-4 16,23 3 9-1,0 2 0-15,0-2-10 0,23 3 12 16,5-6-3-16,13-6 1 16,-14-6-5-16,-4-6-4 15,-13-8 9-15,-10-2-21 16,0-6-21-16,-51-1-47 16,-50-3-59-16,-13-3-128 15,-14 0-327-15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09.3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0 254 656 0,'0'0'160'15,"0"0"-75"-15,0 0 55 16,0 0-81-16,0 0-37 15,0 0-12-15,137-32-6 0,-45 29 16 16,-5 0-13 0,13 3 1-16,-22 0 14 0,-9 0-18 15,-10 0 7-15,-18 0 6 16,-22 0-16-16,-1 0 30 16,-18 0-1-16,0-8 18 15,0-10 29-15,0-5-54 16,-18-6 2-16,-23 0-12 15,4-1-7-15,-4 1 7 16,-10 9-13-16,24 2 0 16,4 7 7-16,23 4 4 15,0 5-9-15,0 2-2 16,0 0-5-16,41 0-1 16,19 18 6-16,-1 8 0 0,10 3-5 15,0 0 10-15,-19 0-5 16,0 3 0-16,-13-6 7 15,-5 1-16-15,-23-1 9 16,-9-6-7-16,0 4 3 16,-18-3-86-16,-42 2-101 15,-22 1-138-15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07.1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517 300 516 0,'0'0'203'16,"0"0"-68"-16,0 0-3 16,0 0-4-16,0 0-54 15,-9-172-18-15,-10 140 3 16,-22 0-34-16,0 6-2 15,4 5-10-15,-4 6-5 16,4 13-6-16,-4 2-2 16,0 0-3-16,4 6-10 15,-4 17 10-15,23 12 3 16,-5 12-5-16,23 14-2 16,0 17 3-16,0 13 4 15,59 3-10-15,10 0 0 0,4 1-2 16,5-4 12-16,-9-7-4 15,-10-14 0-15,-22-11 2 16,-5-13 2-16,-14-11 0 16,-9-5-8-16,-9-11 8 15,0 2 0-15,-27-7-1 16,-42-4 10-16,-8-5-7 16,-24-5-2-16,23 0 7 15,0 0-7-15,5-15 0 16,27-8-26-16,5-3-55 15,41-9-76-15,0-12-29 16,50-5-159-16</inkml:trace>
  <inkml:trace contextRef="#ctx0" brushRef="#br0" timeOffset="369">791 689 470 0,'0'0'179'16,"0"0"-49"-16,0 0 6 16,0 0-57-16,0 0-32 15,0 0-6-15,-36-10-39 16,36 10 8-16,0 0-10 0,0 0-1 16,0 0-10-1,0 0 10-15,0 0-4 0,0 0 2 16,0 0 2-16,0 0 1 15,0 0 0-15,9 0 2 16,0 0 15-16,0-3-6 16,0-5 36-16,-9-1 20 15,0 0-28-15,0 2 2 16,0-1-37-16,-18 3 7 16,9 2-22-16,-9 3 10 15,8 0-14-15,-12 0-9 16,12 0-133-16,10 0-80 15,0 5-200-15</inkml:trace>
  <inkml:trace contextRef="#ctx0" brushRef="#br0" timeOffset="744">1455 314 435 0,'0'0'265'0,"0"0"-67"16,0 0-65-16,0 0 11 16,0 0-36-16,-160-155-75 15,132 147 16-15,-13 8-20 16,5 0-25-16,-6 4 1 16,-8 39-5-16,13 24 0 0,-4 24-10 15,0 26 16-15,32 10-6 16,9 10 0-16,0 1 6 15,23-10-13-15,36-14 7 16,10-21 0-16,0-20-6 16,-1-26 15-16,1-27-9 15,0-20 0-15,8 0 6 16,1-38 5-16,5-24-11 16,-6-11 0-16,-8-1-4 15,-37 10-90-15,-23 16-51 16,-9 13-60-16,-23 15-88 15,-13 6-70-15</inkml:trace>
  <inkml:trace contextRef="#ctx0" brushRef="#br0" timeOffset="1113">1762 840 387 0,'0'0'190'16,"0"0"-55"-16,0 0 12 15,0 0-49-15,0 0-33 16,0 0 11-16,9-33-40 16,-9 33 2-16,0 0-22 15,0 0-7-15,0 0-18 16,0 0 8-16,0 0-1 0,0 4-10 16,0 4 19-1,9 1-7-15,9 0 0 0,-4-3 7 16,-5-6-5-16,19 0-2 15,-19 0 0-15,14 0 27 16,-5 0-27-16,-9-18 45 16,0-2 5-16,-9 0-38 15,0 2 20-15,0 0-32 16,-9 3 0-16,-18 4-9 16,-5 5-5-16,-5 6-11 15,14 0-66-15,14 3-115 16,9 18-33-16,0-7-162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12.4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238 158 610 0,'0'0'163'0,"0"0"-46"16,0 0 14-16,0 0 0 15,0 0-29-15,-238-6-55 16,238 6 11-16,0 0-32 15,0-3-13-15,0 3 10 16,69 0-23-16,68 0 0 16,74 0 1-16,63-9 11 15,42-8 0-15,41-9-12 16,-4 0 0-16,-28-1 0 16,-37 10 0-16,-91 13 0 15,-69 4-14-15,-59 0-41 0,-42 0-8 16,-13 18-62-16,-14 6-46 15,-41 5-25-15,-60 0-178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12.6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0 105 397 0,'0'0'164'0,"0"0"-63"16,0 0 30-16,0 0-24 0,0 0-65 16,0 0 21-16,188 32 28 15,-51-26-29-15,19-3 13 16,32-3-33-16,22 0 3 16,5 0 1-16,14-23-36 15,5-3 16-15,-15-1-26 16,-31 4 6-16,-42 5-12 15,-59 7 6-15,-36 2-1 16,-33 3-44-16,-18 6-131 16,-27-3-106-16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15.7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266 254 206 0,'0'0'164'16,"0"0"-31"-16,0 0-4 15,0 0-14-15,0 0-12 16,-225-53 11-16,193 48-35 16,23 1-3-16,9 1-12 15,0 3-38-15,0-2 2 16,0-1-28-16,32-3 2 15,14-6-3-15,45-4 1 0,28-9 0 16,1-1-1 0,8-4 14-16,-32 8-13 0,-5 4 0 15,-31 3 3-15,-42 13-6 16,-9 2 3-16,-9 0-12 16,0 0-34-16,-18 0-76 15,-32 6 92-15,-1 11-24 16,1-3-23-16,13 1 65 15,-4-4 1-15,14 5 11 16,-5-2 0-16,4 4 5 16,-4 9-5-16,14 4 0 15,9 10 3-15,9 14 10 16,0 10-10-16,0 12 17 16,0 9 11-16,27-2-18 15,5 4 18-15,-4-4-14 0,4-5-14 16,-14-7 14-1,0-13-17-15,-9-14 0 0,-9-14 4 16,0-16 3-16,0-6-7 16,-18-9 4-16,-18 0 0 15,-24 0 19-15,10-16-19 16,-10-10 6-16,19 0 18 16,13 3-27-16,19 8 21 15,-4 6-17-15,13 4 3 16,0 2-15-16,0-6 7 15,41-2 0-15,9-7-11 16,19-8 18-16,-1-4-7 0,19-8 2 16,-4-5 6-16,-14-1 13 15,-1-1-1-15,-8 9 9 16,-24 9 14-16,-13 12-31 16,-23 7 35-16,0 8 0 15,0 0-36-15,0 0-3 16,0 0-8-16,0 12-15 15,0 16 14-15,0 13-7 16,9 6 8-16,0 6 0 16,10 2 4-16,4-5-9 15,4-6 5-15,5-12 0 16,-13-18-2-16,-1-11 12 16,-9-3-10-16,14-3 10 15,4-32-8-15,-8-6 14 16,13-5-16-16,-5 2 0 0,-13 9 3 15,-5 9 4-15,0 14-7 16,-9 9 0-16,9 3-9 16,0 0 5-16,10 0-14 15,4 15 18-15,4 8-11 16,14-3 19-16,1-2-8 16,-6-7 0-16,5-5 6 15,-4-6-7-15,13 0 1 16,1-6 0-16,8-26 5 15,-8-12 6-15,-6-5-11 16,-3-1 0-16,-24-1 8 16,-4 4-6-16,-14 8-2 0,0 13 0 15,0 11-1-15,0 10 8 16,0 5-7-16,0 0 0 16,0 0-27-16,0 29 22 15,0 23-9-15,0 12 14 16,18 1-5-16,9-4 10 15,15-6-5-15,-1-8 0 16,-5-6 3-16,-17-9-16 16,4-9 13-16,-23-5-16 15,0-6 6-15,0-7-53 16,0-2 16-16,-23-3 20 16,-5 0-8-16,1 0 32 15,4-17-6-15,14-6 9 0,9-4-10 16,0-4 8-1,18-14 2-15,32-5 0 0,10-2-6 16,18 0-1-16,-19 8 7 16,1 12 0-16,-19 15 2 15,-32 11 6-15,-9 6 4 16,0 0 12-16,0 0-21 16,9 14 5-16,9 19-8 15,5 4 0-15,-4 7 8 16,13-1 1-16,-5-1-9 15,1-2 0-15,4-5 10 16,-5-11-7-16,5-7-3 16,-4-8 0-16,13-9 5 15,-14 0-5-15,5-14-21 0,-13-28-73 16,-19-7-184-16,0-7-45 16</inkml:trace>
  <inkml:trace contextRef="#ctx0" brushRef="#br0" timeOffset="284">2289 292 273 0,'0'0'84'16,"0"0"28"-16,0 0-5 15,0 0 5-15,0 0-42 16,0 0-65-16,-69-30-5 0,69 48 1 16,23 6-1-1,5-4 9-15,4-2-5 16,-5-10 5-16,0-8 10 0,-4 0 19 15,-4 0 51-15,-19-8-16 16,9-16-12-16,-9 1 0 16,0 2-56-16,0 3 3 15,-9 7-8-15,9 7-4 16,-9 4-1-16,9 0-39 16,0 19-132-16,18 21 43 15,51 13-205-15</inkml:trace>
  <inkml:trace contextRef="#ctx0" brushRef="#br0" timeOffset="940">3603 729 447 0,'0'0'262'0,"0"0"-115"0,0 0 28 16,0 0-85-16,0 0 3 15,-179-161-54-15,142 153-19 16,-4 8-5-16,14 0-15 16,-5 5 0-16,4 30 0 15,-13 7 0-15,14 4-8 16,4 4 8-16,14-3 0 16,9-7-10-16,0-7 9 15,9-13 1-15,23-9 0 0,4-11 3 16,-4 0 0-1,5-3 0-15,4-31-1 0,0-16 13 16,-4-14-7-16,13-18 1 16,-8-12 13-16,-6-10-5 15,-4-4 26-15,-23 6-32 16,-9 11-2-16,0 21 26 16,0 24-26-16,-32 19 18 15,14 16-18-15,0 8 2 16,9 3-22-16,-1 8 11 15,10 48-4-15,0 35-11 16,0 25 16-16,37 6-1 0,41 1 0 16,13-18 7-1,19-17-19-15,-23-24 12 0,0-23-17 16,-18-21 14-16,0-20-18 16,-19 0 21-16,0-15 2 15,-9-23 7-15,-4-14 3 16,-14-9-12-16,-14-7 0 15,-9-1 3-15,0 7 2 16,-9 10-5-16,-23 17 0 16,4 21 8-16,6 14-19 15,12 0 4-15,-8 40-3 16,18 21 1-16,0 12 8 16,0-4 1-16,60-9 0 15,-1-10 4-15,19-12-17 16,9-12 13-16,14-12-49 0,-14-14-41 15,-5 0-122-15,-45-3-140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17.4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402 273 794 0,'0'0'152'0,"0"0"-69"16,-137-203 35-16,119 165 0 16,9 16-89-16,9 12 5 15,0 10-34-15,0 23-11 0,0 50 5 16,0 35-4-16,0 32 10 15,18 14 0-15,9 1 13 16,15-12-10-16,8-20-3 16,-13-24 0-16,4-23-4 15,-23-24 4-15,5-23-1 16,-14-20-11-16,-9-9-44 16,0-12 53-16,0-37-2 15,0-12-46-15,-18-8 33 16,-42 7 1-16,-13 7 17 15,4 10-1-15,-8 10-15 16,8 14 12-16,9 13-4 0,24 5 7 16,4 3-13-1,23 0 8-15,9 9 1 0,0 21 3 16,50 1 2-16,37 2 4 16,41-13-4-16,9-13 3 15,15-7 6-15,-15-1-4 16,-18-35 0-16,-32-10 13 15,-19-7-12-15,-17-11 50 16,-33-15 10-16,5-12-33 16,-23-5 25-16,0 3-45 15,-14 15 24-15,-22 19-2 16,4 21-18-16,4 21 19 16,19 11-29-16,0 6-1 15,-14 35-12-15,-4 38-7 16,-6 26 13-16,15 15-2 0,9-1 12 15,9-2-10-15,0-9 0 16,37-14 0-16,13-15-12 16,0-14-24-16,10-25-60 15,18-16-36-15,32-18-120 16,9-14-177-16</inkml:trace>
  <inkml:trace contextRef="#ctx0" brushRef="#br0" timeOffset="1070">1579 744 384 0,'0'0'210'16,"0"0"-116"-16,0 0-59 0,0 0-24 15,0 0 13 1,0 0 55-16,110 0-5 0,-65 0-4 16,6 0 30-16,-19 0-43 15,5-14 8-15,-19-4-2 16,-4-6-32-16,-5-2 9 15,-9-3-9-15,0 3-24 16,0 2 18-16,-41 6-25 16,4 10 0-16,-13 8-4 15,-1 0-2-15,1 8 3 16,-1 31 3-16,15 13 0 16,27 10-10-16,9 4 10 0,0-5 0 15,18-4 0-15,32-10 4 16,19-19-5-1,9-12 1-15,9-11 0 0,14-5-6 16,-15-5 6-16,-3-23 0 16,-14-1 3-16,-19-3 10 15,-23 0-11-15,-17 0-2 16,-10-3 5-16,0 5 5 16,0 4-8-16,-10 12-2 15,-31 5 0-15,-5 9-1 16,-22 0-2-16,17 6 2 15,-8 26-3-15,27 7-10 16,14 1 14-16,18 0 0 0,0-7-5 16,9-7-4-16,23-11 8 15,4-7 1-15,-4-6-1 16,5-2-7-16,4 0 8 16,-13 0 0-16,4-13 4 15,-14-5 7-15,-9 1-11 16,5 2 0-16,-14 4 8 15,0 1 5-15,0 10-12 16,0 0 1-16,0 0-2 16,0 0-10-16,0 24 8 15,9 8-3-15,19 0 8 16,22-3-12-16,9-8 9 16,10-12 0-16,18-9 1 15,5 0 12-15,-5 0-12 0,-10-26-1 16,-3-3 8-16,-38-7 5 15,-4-1 4-15,-13-2 18 16,-19-2 1-16,0 9-27 16,0 9 31-16,0 13-7 15,0 2-33-15,0 8 14 16,0 0-14-16,0 35-19 16,0 24 14-16,0 29 1 15,0 13 4-15,18 16 0 16,23 9 6-16,9-4-14 15,-4-14 8-15,-14-26 0 16,-13-28-7-16,-10-21 17 16,-9-21-10-16,0-12 0 0,0 0 7 15,0-12 17 1,0-34-23-16,-19-19 3 0,-22-17 1 16,14-17 3-16,-5-3-8 15,13-6 0-15,-8 6 7 16,-5 7-14-16,14-4 7 15,-1 11 0-15,6 8-7 16,13 23 9-16,0 21-3 16,0 13 1-16,50 12-29 15,19 8 19-15,22 3-20 16,-4 0 12-16,5 23 9 16,-37 15-15-16,-5 3 21 0,-41 9 0 15,-9-1-23-15,0-6 25 16,-46-2-96-1,-22-5-68-15,-15-8-82 0,5-4-160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22.4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1322 695 0,'0'0'182'16,"0"0"-134"-16,0 0 69 16,0 0-23-16,0 0-76 15,0 0 18-15,188-20-4 16,-69 17-2-16,18-3-2 15,-8-4-21-15,-1-1-7 16,-32 4 0-16,-27-3-8 0,-37 1-34 16,-23 1-72-1,-9-2-68-15,-19-1-30 0,-40 0-116 16</inkml:trace>
  <inkml:trace contextRef="#ctx0" brushRef="#br0" timeOffset="199">463 1101 294 0,'0'0'173'0,"0"0"-45"0,0 0 42 16,0 0-43-16,0 0 2 16,0 0-39-16,-69-41-54 15,69 41-22-15,0 19-3 16,0 29-11-16,-9 13 54 0,9 6-28 16,0 8 9-1,0-2-35-15,0 4 3 0,0-7-3 16,9-9 6-16,0-9-12 15,0-16-36-15,14-16-166 16,5-20-133-16</inkml:trace>
  <inkml:trace contextRef="#ctx0" brushRef="#br0" timeOffset="470">1007 0 682 0,'0'0'247'0,"0"0"-119"15,0 0-7-15,0 0-77 16,0 0-34-16,46 243 45 16,105-77 26-16,28 17-37 15,-5 10 18-15,-14 3-51 16,-64-4 2-16,-55 0-12 15,-41 5 13-15,-87 6-21 16,-82 19 7-16,-78 3-90 16,-51-9-140-16,-27-19-421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21.4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133 216 715 0,'0'0'179'15,"0"0"-43"-15,0 0 26 16,0 0-64-16,0 0-9 15,0 0-23-15,-101-117-46 0,101 117 15 16,0 0-35 0,0 44 0-16,0 24-11 0,-9 15 22 15,9 14-11-15,0 2 0 16,0 0 9-16,0-3-16 16,0-8 7-1,0-13 0-15,0-16-3 0,0-16 15 16,9-10-12-16,5-16 0 15,-5-5-13-15,0-12 11 16,10 0-68-16,22-3-51 16,18-28-73-16,1-16-238 15</inkml:trace>
  <inkml:trace contextRef="#ctx0" brushRef="#br0" timeOffset="331">490 659 424 0,'0'0'186'0,"0"0"-29"16,0 0-51-16,0 0 4 15,0 0-43-15,0 0-43 16,-23-59-3-16,23 59-21 16,0 0-2-16,0 4-16 15,0 10 28-15,0 1-10 16,0-4 0-16,0-1 8 15,9-5-8-15,14-5 3 16,-14 0-3-16,1 0 37 16,8-3-16-16,5-15 22 0,-23 1-26 15,0 3-10-15,0-1 0 16,0 6-7-16,0 0-15 16,-23 7 14-16,5 2-97 15,8 0-71-15,10 0-57 16,0 14-148-16</inkml:trace>
  <inkml:trace contextRef="#ctx0" brushRef="#br0" timeOffset="741">1012 130 439 0,'0'0'195'0,"0"0"-58"15,0 0-3-15,0 0 17 16,0 0-75-16,0 0-6 16,-41-130-21-16,22 133-46 15,1 37 11-15,-14 18-13 16,5 22-1-16,-5 7 9 16,22 12-1-16,-8 9-8 15,9 6 0-15,9 2 11 16,0-8-11-16,0-14 0 15,46-21 0-15,22-20-2 16,15-27 12-16,13-20-10 16,14-6 7-16,-14-12 0 0,5-26 12 15,-24-9-2-15,-17-9 24 16,-28-8 13-16,-32 3-41 16,0-3 5-16,-60 12-18 15,-40 11 1-15,-10 15-11 16,23 16 7-16,9 10-14 15,28 0-12-15,22 10-104 16,5 16-46-16,23 0-130 16,10-5-440-16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18.8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648 0 814 0,'0'0'172'0,"0"0"-68"15,0 0 23-15,0 0-53 16,0 0-43-16,0 0-9 15,-229-6-16-15,179 119-6 16,-10 42 13-16,-8 31-3 16,-10 16 32-16,9 10-15 15,10-1-5-15,31-7-1 16,28-15-12-16,0-20-9 16,78-16 0-16,18-19 8 15,46-27-14-15,5-25 6 0,8-39-7 16,5-27-52-16,-41-16-142 15,-50-6-216-15</inkml:trace>
  <inkml:trace contextRef="#ctx0" brushRef="#br0" timeOffset="848">1271 880 433 0,'0'0'249'0,"0"0"-114"15,0 0-26-15,0 0 33 16,0 0-27-16,0 0-62 0,-161-35-32 16,248 21-19-1,55-4-2-15,32-8 0 0,14 3 13 16,-10 2-11-16,-27 7-2 16,-54 5 0-16,-56 3-6 15,-32 3 0-15,-9 3-14 16,-32 0-9-16,-37 0-21 15,-9 0 37-15,19 0-21 16,-1 14 23-16,33 7 0 16,18 8 7-16,-5 9 4 15,5 6 0-15,9 3 5 16,0 8-10-16,0 7 5 16,0 4 0-16,23 11-4 15,-14-2 11-15,9 7-7 0,-9-4 0 16,-9-5 7-16,0-9-8 15,0-17 1-15,0-15 0 16,-18-14 5-16,-32-10-2 16,-10-4 17-16,-18-4-15 15,-9 0 5-15,14-7-7 16,18-16-3-16,14-3-17 16,41-12-23-16,0-5-91 15,78 1-79-15,13 8-245 16</inkml:trace>
  <inkml:trace contextRef="#ctx0" brushRef="#br0" timeOffset="1333">2401 1455 224 0,'0'0'235'0,"0"0"-56"15,0 0-5-15,0 0-80 16,23-152 12-16,-46 118-48 15,-13 1-11-15,4 15 9 16,-5 7-41-16,5 11 7 16,4 0-22-16,-13 6 0 15,-9 29-4-15,4 14 4 16,5 1 0-16,23 2-12 16,18-2 12-16,0-12 0 0,0-9 0 15,27-14-10 1,14-12 10-16,10-3-9 0,-6 0 9 15,6-14 3-15,-19-16 1 16,-5-2-4-16,-8 6 2 16,3 2 8-16,-12 7-5 15,-10 8-5-15,0 6 4 16,0 3 21-16,0 0-25 16,0 0-4-16,9 6-4 15,9 17 2-15,5 10 4 16,14-4 2-16,4-3 0 15,9-6-1-15,-13-2 4 16,-5-5-3-16,4-9 0 0,-13-1 11 16,5-3-10-1,4 0-1-15,-5 0-16 0,5 0-17 16,-13-12-132-16,-1 1-71 16,0 0-180-16</inkml:trace>
  <inkml:trace contextRef="#ctx0" brushRef="#br0" timeOffset="1687">3005 1303 519 0,'0'0'230'16,"0"0"-95"-16,0 0 8 0,0 0-18 16,0 0-66-1,0 0-8-15,-50-105-51 0,50 111-3 16,0 31-6-16,32 19 10 15,-4 6-1-15,13-1 0 16,-5 3 10-16,6-12-11 16,-15-8 1-16,-4-15 0 15,-5-14-1-15,-9-12 8 16,1-3-7-16,3 0 38 16,6-23 35-16,8-21-33 15,14-12-37-15,1-5 3 16,3-3-6-16,6 8 0 15,-10 13 0-15,9 14-2 16,-13 17-44-16,4 12-14 16,9 0-49-16,-13 41 13 0,4 8 10 15,-4 4-87-15,-5-3-42 16,-5-10-48-16</inkml:trace>
  <inkml:trace contextRef="#ctx0" brushRef="#br0" timeOffset="2100">4022 1528 60 0,'0'0'166'15,"0"0"-3"-15,0 0-14 16,0 0-13-16,18-155-48 16,-18 115-7-16,-18 2 29 15,-10 3-36-15,-13 11-26 16,9 11 20-16,4 5-43 16,1 8-2-16,-14 0-23 0,9 15-5 15,-5 29-5 1,-4 11 8-16,14 7 2 0,-6-1-3 15,33-5 13-15,0-10-10 16,0-14 0-16,23-14 1 16,5-15-5-16,13-3 7 15,-4 0-3-15,-5-21 10 16,-5-14 1-16,5-2-8 16,-14-1 0-16,1 0 3 15,-10 5 13-15,5 10-14 16,-14 9 15-16,0 11 16 15,0 3-34-15,0 0-4 16,0 8-11-16,0 24 3 16,9 9 4-16,9 5 6 15,0-2 0-15,15-6-3 0,3-3 14 16,24-11-11-16,-1-10 0 16,24-8-75-16,-6-6-65 15,1 0-140-15,-18-12-366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26.2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119 1014 465 0,'0'0'116'0,"0"0"-4"16,0 0 4-16,0 0-28 15,0 0-6-15,0 0 1 16,0 0-49-16,0 0-5 0,-119-6-8 15,128 5-20-15,32-3 19 16,28-2-20-16,8 0 2 16,33-3 2-16,0-9 1 15,9 2 0-15,0-8 4 16,-23 1-6-16,-18 2 23 16,-18 1-11-16,-28 5 0 15,-23 7 23-15,-9-1-18 16,0-3 9-16,-9 1-24 15,-23-1 2-15,-14 1-13 16,-5 3 6-16,1 3 0 16,18-1 0-16,-5 4 6 0,28-2-6 15,0 4 0-15,-5 0 8 16,14 0-10-16,0 0 2 16,0 0-7-16,0 0 2 15,32 0-14-15,5 0 19 16,23 17-2-16,-1 4 13 15,1 6-11-15,-10 2 0 16,0 3 0-16,-22 0-9 16,-19 1 9-16,-9-2 0 15,0-2 0-15,-37 4-21 16,-22-7 12-16,-19-3-96 16,18-6-92-16,10-1-46 15,32-11-194-15</inkml:trace>
  <inkml:trace contextRef="#ctx0" brushRef="#br0" timeOffset="1363">1560 577 299 0,'0'0'412'15,"0"0"-288"-15,0 0 8 16,0 0-64-16,0 0-10 15,0 0-13-15,298-108-12 16,-202 88 22-16,-4 3-37 0,-15 1 9 16,-17 4 2-16,-23 1-26 15,-5 5 28-15,-14 1-21 16,-18 5-5-16,0 0 22 16,0 0-24-16,0 0-1 15,0 11-2-15,-9 33 8 16,-9 20-3-16,-15 9 6 15,24 5-10-15,0-2 20 16,9 1-17-16,0-9 0 16,0-5 0-16,-9-8 8 15,9-13-11-15,-9-8-1 16,9-16 0-16,-14-7 1 16,14-9 4-16,0-2-5 15,-9 0 14-15,-9 0-9 16,-1 0 8-16,-13-8-13 0,14-9 0 15,-14 2-4-15,23 6 4 16,9 1 0-16,0 2 0 16,0-6-2-16,0-3-4 15,41-2 5-15,28-6-5 16,-10-3-4-16,10 2 10 16,-10 1 0-16,1 1-2 15,-24 6 11-15,6 4-9 16,-24 6 0-16,-4 4 0 15,-5 2-11-15,-9 0 11 16,9 0-5-16,0 0 2 16,9 14-8-16,5 12 11 0,-13 6 0 15,8-5 0-15,-18-4-5 16,9-8 5-16,0-7 0 16,5-5 0-16,-5-3 11 15,-9 0-11-15,9 0 5 16,9 0-3-16,24-23 11 15,8-12-13-15,10-6 0 16,-6 0-1-16,-3 7 9 16,-1 10-8-16,-32 6 0 15,5 12 0-15,-4 6-12 16,-1 0 7-16,5 0-1 16,4 15 0-16,1 6 1 15,4-1 3-15,-5-6 2 16,5-5-6-16,10-6-1 15,-6-3 7-15,5 0 0 0,19-17 5 16,-14-12 4-16,4-7-7 16,-18-4-2-16,-14-4 7 15,1 1-2-15,-19-5-5 16,0 8 0-16,0 5 3 16,0 5 4-16,-19 13-7 15,10 11 0-15,9 4-5 16,0 2-3-16,0 0-5 15,0 31 3-15,0 22 0 16,0 11 13-16,0 3-3 16,0-3 0-16,18-6 3 15,15-2-9-15,3-9 6 0,5-7 0 16,-22-10-4 0,13-13 7-16,-32-8-8 0,0-3-3 15,0-6-33-15,-32 0 33 16,-28 0-25-16,1 0-29 15,13-9 27-15,5 0-1 16,32 3 35-16,9 4-1 16,0 2-28-16,0-4 10 15,9 2-32-15,32-7 38 16,14-2 3-16,4-7 16 16,15-6-5-16,-6 1 2 15,1-5 4-15,-10-5 16 16,1 4 7-16,-24-3 8 0,6 2 18 15,-15 4-27 1,-4-3 26-16,-14-1-13 0,-9 2-25 16,0 2 28-16,0 8-32 15,0 6-4-15,0 9 1 16,0 3-9-16,0 0 0 16,0 0-8-16,0 38-16 15,0 15 14-15,9 8 10 16,1 0 0-16,8-11-2 15,14-6 10-15,4-12-8 16,24-12 0-16,-10-8 10 16,19-10-5-16,-9-2-5 0,8 0 0 15,-17-8-1 1,-19-18-6-16,-23-1-35 0,-9-5-54 16,0-7-94-16,-41-5-26 15,-10-7-136-15</inkml:trace>
  <inkml:trace contextRef="#ctx0" brushRef="#br0" timeOffset="1663">4005 236 157 0,'0'0'131'0,"0"0"-37"16,0 0 38-16,0 0-33 16,0 0-30-16,0 0-10 15,-55-83-39-15,55 83-9 0,-14 0-3 16,5 6 0-1,9 21 1-15,0 2 12 0,0 3-13 16,0-3 13-16,41-5-12 16,19-10 6-16,8-8 32 15,1-6-2-15,-9 0 17 16,-10-20-13-16,-32-15-17 16,-18-6 25-16,0 3-55 15,0-3 3-15,-41 9-10 16,-19 12-33-16,15 14-57 15,4 6-43-15,13 23-54 16,5 26-81-16</inkml:trace>
  <inkml:trace contextRef="#ctx0" brushRef="#br0" timeOffset="2326">5181 720 686 0,'0'0'167'0,"0"0"-63"0,0 0 37 16,0 0-47-16,-187-158-2 16,145 144-51-16,15 8-26 15,-1 6-7-15,6 0-7 16,-6 11-1-16,-4 30 0 0,5 11-2 15,17 7-6-15,10-1 8 16,0-8 0-16,37-12-6 16,-5-12 10-16,5-14-4 15,4-12 1-15,-14 0 10 16,24-32 5-16,-1-32-9 16,10-24-7-16,-10-11 19 15,-13-6-16-15,-5-3 12 16,-32 3 13-16,0 12-21 15,0 17 22-15,0 21-22 16,-10 17-2-16,-12 18 18 16,12 14-17-16,1 6-3 0,-9 0-3 15,-5 43-15-15,14 24 9 16,-9 24 6-16,8 13 0 16,10 2-7-16,10-4 13 15,40-15-6-15,19-17 0 16,8-17 10-16,10-20-21 15,-4-22 11-15,4-11 0 16,-9 0-11-16,-19-21 18 16,1-20-7-16,-19-9 1 15,-14-5 11-15,-18-3-7 16,-9 9-5-16,0 6 0 16,0 18 13-16,-18 11-5 15,9 11-8-15,0 3 0 0,0 8-13 16,-1 34 7-16,10 13 3 15,0 3 3-15,0 0-8 16,10-8-1-16,58-9-32 16,10-9-45-16,23-12-87 15,4-10-107-15,-4-10-462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4:13.6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581 222 613 0,'0'0'160'15,"0"0"-26"-15,0 0 0 16,0 0-29-16,0 0 0 16,0 0-59-16,0-167 8 15,-18 150-34-15,-23-1-14 16,-5 10 9-16,-4 0-11 16,-10 8-4-16,1 0 0 15,17 0 2-15,6 8-10 16,4 12 8-16,13 18-1 0,19 3-8 15,0 11 2-15,10 7 7 16,40 2 0 0,19 4-3-16,8-4-7 0,-8 0 9 15,13 1 1-15,-22-10-9 16,-5-2 8-16,-14-10 1 16,-9-2 0-16,-32-6 2 15,0-3-6-15,0 3 4 16,-32-2 0-16,-37-1-4 15,-8-6 8-15,-15-6-4 16,5-8 0-16,0-9-10 16,-4 0 9-16,22 0-45 15,9-17-36-15,24-9 0 0,22-1-47 16,14-19-24-16,14-16-71 16,64-19-293-16</inkml:trace>
  <inkml:trace contextRef="#ctx0" brushRef="#br0" timeOffset="1684">966 219 319 0,'0'0'188'0,"0"0"-53"16,0 0 23-16,0 0-19 16,0 0-52-16,0 0 24 15,50-73-31-15,-50 70-18 0,0 3-2 16,0 0-52-16,0 0-8 15,9 36 0-15,5 16 0 16,-5 15 1-16,0 9-1 16,10 9 0-16,-19 5-2 15,0-3 6 1,9-8-4-16,0-9 0 0,-9-18 7 16,14-11-11-16,-14-15 4 15,9-14 0-15,-9-9-6 16,9-3 10-16,-9-3-4 15,0-32 2-15,0-15 6 16,0 4-11-16,-41-6 3 16,-5 8 0-16,-14 9-10 15,1-1 11-15,-10 10-1 0,19 6 0 16,9 5 5 0,13 4-10-16,19 8 5 0,9 0-2 15,0 3-7-15,0 0 0 16,0 0 0-16,60 0 8 15,8 6 1-15,10-3-3 16,0-3 3-16,-9 0 0 16,-1 0-5-16,-36 0 7 15,-4-3-2-15,-5 0 0 16,-14 0 9-16,9 0-4 16,-9 3-5-16,10 0 0 15,-19 0-7-15,32 0 10 16,-5 9-3-16,5 17 0 0,5 12 8 15,13-6-8 1,-18 4 0-16,5-5 0 0,-14 1-5 16,-5-2 6-16,0-8-1 15,-9-1 0-15,-9-9 5 16,0-8-7-16,0-4 2 16,0 0 0-16,0 0 10 15,-36 0-9-15,-5-10 4 16,4-13-4-16,5-7 8 15,14-8-12-15,9-2 3 16,9-4 0-16,0 4-9 16,27 1 4-16,14 13 5 0,-4 10-1 15,-5 16-4-15,4 0 0 16,-4 0 5-16,10 25-1 16,-6 5-10-16,-4 7 12 15,-4-8-1-15,-10 0 0 16,14-3 6-16,-14 1-7 15,1-13 1-15,4-2 0 16,-23-6-4-16,9-6 6 16,-9 0-2-16,9 0 2 15,-9 0 6-15,9 0-2 16,-9 0 2-16,9-24-2 16,14-5 6-16,-14-3-8 15,10 0-4-15,-10 6 0 16,14 0 7-16,-5 8-9 15,-18 12 2-15,9 3-4 0,0 3-2 16,14 0-3-16,-5 9 9 16,1 15-3-16,13-2 0 15,-14 2 1-15,0-4 2 16,5-2 0-16,-13-4-3 16,8-5 3-16,-9-6 0 15,-9-3 0-15,23 0 9 16,-14 0-7-16,9 0-2 15,10-6 1-15,4-14 5 16,-14-4-4-16,14-2-2 16,-14 6 0-16,15 2 4 15,-24 10-5-15,0 8 1 0,9 0-4 16,-9 0-3-16,14 2 1 16,-4 22 6-16,-1-4-6 15,14-2 8-15,-14 2-4 16,10-10 2-16,-5-5 0 15,4-2-1-15,5-3 2 16,-5 0-1-16,15 0 7 16,-15-18 0-16,5-5-5 15,-13 0-2-15,-10-7 2 16,-9 1 2-16,0 3 0 16,0 0-4-16,-19 6 0 15,-22 7 5-15,5 8-9 16,-6 5 4-16,1 0-10 0,5 29 5 15,13 12 2-15,13 2 3 16,10-1-6-16,0-10 5 16,23-9-2-16,14-6 3 15,4-14-2-15,-4-3-3 16,4 0 5-16,-9 0 0 16,-4 0 3-16,4-3 5 15,-5-8-6-15,-9 2-2 16,-18 0 3-16,0 9 0 15,0 0-3-15,0 0 0 16,0 0-2-16,0 29-7 16,0 15 9-16,0 23 0 0,-27 12 6 15,9 17-7 1,-14 15 3-16,4 14-2 0,-4 10 0 16,14 2 7-16,-14 0-6 15,22-6-1-15,1-17 1 16,0-21-5-16,9-31 4 15,0-29 0-15,-9-20 2 16,0-10 2-16,-23-3 17 16,-9 0 53-16,-14-16-66 15,-19-10 8-15,6-11-16 16,-10-4 0-16,9-11 0 16,1-12 4-16,17-12-8 15,24-6-7-15,27-9-32 0,0-4-17 16,36-2-51-16,33-2-48 15,14 9-10-15,-15 5-53 16,-31 6-65-16</inkml:trace>
  <inkml:trace contextRef="#ctx0" brushRef="#br0" timeOffset="2145">1639 216 402 0,'0'0'166'15,"0"0"-38"-15,0 0-5 16,0 0-36-16,0 0-34 16,0 0-19-16,-60-29-34 15,33 55 0-15,4 3-1 16,-5 10 4-16,19-4-3 16,9-7 0-16,0-7 1 15,0-9-5-15,28-7 5 16,-10-5-1-16,5 0 29 0,4-11-7 15,-18-10 37-15,-9-2-14 16,0-4-23-16,0 0 21 16,0 2-42-16,0 4 4 15,-9 7-10-15,0 9-4 16,9 5-18-16,0 0-95 16,32 0-141-16,64 26-166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30.6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32 429 850 0,'0'0'159'0,"0"0"-64"15,0 0 33-15,0 0-45 16,0 0-27-16,0 0-52 16,-32-77-4-16,32 121-1 15,0 15-5-15,0 11 6 16,9 3 4-16,-9-6 0 16,0-12-4-16,0-10 0 15,0-23 11-15,0-13-8 16,0-6-3-16,0-3 0 0,0 0 29 15,0-15 21-15,0-26-17 16,0-14-20-16,0-15-7 16,0-6 5-16,0-6-11 15,0-2 2-15,0 2-2 16,0 1 5-16,0 17-5 16,0 14 0-16,0 22 11 15,0 18-14-15,0 10 3 16,0 10-23-16,0 44 19 15,0 22-12-15,14 17 16 16,-5 0 0-16,9-7 7 16,14-17-8-16,-4-19 1 0,-1-21 0 15,14-18-4-15,-9-11 6 16,5 0-2-16,4-11 2 16,-4-30 6-16,13-11 2 15,1-13-10-15,-10 4 1 16,-14 3-1-16,-18 14 2 15,1 18-2-15,3 15 0 16,-13 7 5-16,0 4-14 16,0 0 7-16,9 12-17 15,-9 37 13-15,19 18 0 16,-10 9 6-16,0 3-1 16,-9-6-15-16,23-8-32 15,-14-16-44-15,9-11-35 0,-8-14-26 16,-1-19-30-1,-9-5 73-15,23 0 76 0,4-15 30 16,14-23 4-16,-4-2 0 16,4-4 1-16,0 6 8 15,-22 4-7-15,-1 6 36 16,-9 6 7-16,5 7-5 16,-5 3 20-16,0 7-28 15,-9-5-6-15,9 8 27 16,0-2-38-16,1 4-7 15,-10 0-8-15,22 0 5 16,-22 0-5-16,10 0 0 16,-10 0 0-16,0 0 11 15,0-5-7-15,0-4 53 0,0-3-4 16,0-2-43-16,-19 2 19 16,-13 4-25-16,5 2 4 15,-5 3-10-15,4 3 2 16,-13 0 0-16,14 17-6 15,-5 24 3-15,13 9 3 16,19 5 0-16,0 0 1 16,9-7-5-16,33-14 4 15,17-11 0-15,10-8 0 16,-1-15 12-16,10 0-10 16,9-9 0-16,5-29 3 15,-14-11 11-15,-19-9-14 16,1-9 30-16,-19-13 28 0,-14-7-42 15,-18-6 15-15,1 9-7 16,-10 10-24-16,0 16 32 16,0 23-20-16,-10 15-3 15,-8 10 6-15,18 10-13 16,-9 10-8-16,9 45-6 16,-9 29 10-16,-5 25-9 15,14 4 9-15,0 1 0 16,0-15-2-16,0-11 2 15,32-19-8-15,5-22-66 0,13-18-43 16,10-19 23 0,17-10-36-16,-8-10-53 0,-9-24 27 15,-19-4 35-15,-32-3 71 16,-9-3 50-16,0 3-5 16,-60 0 2-16,-27 9-3 15,-4 4 6-15,-5 7 19 16,18 9 17-16,18 4 12 15,28 4 8-15,14 4 3 16,18 0-13-16,0 0-38 16,0 0 4-16,28 0 19 15,45 0-4-15,-4 0 55 16,8-9-13-16,10-10-24 16,-27-5 21-16,-1-6-8 15,-17 5 1-15,-15-7 27 0,-18-6-47 16,-9 2 19-16,0-4-18 15,0 1-27-15,0 6 25 16,-9 6-30-16,-9 9-1 16,9 8 11-16,-1 10-17 15,-3 0-2-15,-6 45-9 16,1 25 5-16,-5 20-3 16,14 1 8-16,9-3 0 15,0-16-2-15,0-7 10 16,9-19-8-16,14-11 0 15,-5-15 8-15,14-11-14 16,-4-9 6-16,13 0 0 16,-4 0 2-16,22-26 6 0,-9-9-8 15,1-3 0-15,-24 9 7 16,-4 5-11-16,-14 13 4 16,-9 8 0-16,9 3-7 15,1 0 1-15,-1 0 0 16,9 14 1-16,5 12 1 15,4 1-8-15,6 0 12 16,-6-10-5-16,5-2-4 16,5-9 3-16,4-6 6 15,0 0 0-15,-14 0 7 16,1 0-6-16,4-24-1 16,-14-2 0-16,-9-10 1 15,5-1 7-15,-14 2-8 16,0 2 0-16,0 13 8 0,0 8-13 15,0 12 5-15,0 0-11 16,0 12 7-16,-14 27-14 16,14 6 18-16,0 1 0 15,0-3 8-15,0-11-12 16,33-9 4-16,3-12 0 16,14-11-1-16,10 0 13 15,-10 0-12-15,1-28 4 16,-15-10 5-16,-13-5 1 15,-14-3-10-15,-9-3 0 0,-32-1 3 16,-36 3-1 0,-19 16-2-16,18 11 0 0,0 14-25 15,19 6 11-15,18 11-90 16,14 30-47-16,8 6-33 16,10-1-111-16,0-5-150 15</inkml:trace>
  <inkml:trace contextRef="#ctx0" brushRef="#br0" timeOffset="641">3808 668 675 0,'0'0'150'15,"0"0"-49"-15,0 0 46 16,0 0-64-16,0 0-20 15,-36-154-9-15,-5 124-36 16,-10 9 4-16,5 4-7 16,5 12-9-16,-18 5-6 15,-1 0 0-15,-8 22 0 0,-10 22-12 16,9 12 11-16,10 2 1 16,17 7 0-16,33-8 8 15,9-9-16-15,9-14 8 16,51-14 0-16,-1-14 4 15,1-6 5-15,9 0-5 16,-1-32 6-16,1-14-6 16,-10-13 12-16,1-13-6 15,-19-16 3-15,-23-6 17 16,-8-2-29-16,-10-3 17 16,0 11 2-16,0 16-19 15,0 19 21-15,-10 18-17 16,1 20 0-16,0 13 6 0,9 2-11 15,-23 23-8-15,5 41-5 16,9 30 13-16,0 17 0 16,9-7 0-16,9-5 0 15,50-7 0-15,1-20 6 16,18-8-11-16,-1-14 5 16,15-13-89-16,4-13-25 15,23-20-126-15,0-4-162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32.8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329 396 655 0,'0'0'224'0,"0"0"-63"0,9-149 26 16,-9 117-84-16,0 9-19 15,0 14-19-15,0 7-46 16,0 2 1-16,0 8-20 16,0 42-6-16,0 23-3 15,0 16 17-15,0 10-8 16,-9 10 0-16,-4-7 13 16,-6-6-10-16,1-14-3 15,9-18 0-15,0-20-2 16,9-21 8-16,0-11-6 15,0-12 7-15,0 0-1 0,0-32 16 16,0-25-22-16,9-20 4 16,9-14-6-16,23-14 6 15,-13-8-4-15,4-10 0 16,-5 3 10-16,14 7-15 16,-13 19 5-16,-10 31 0 15,5 31-7-15,-23 20 7 16,9 12 0-16,0 0-1 15,10 40-24-15,13 33 19 16,-14 23 0-16,-18 18 6 0,0 6-13 16,0-1 15-1,0-11-2-15,0-15 0 0,0-17 10 16,18-23-18-16,5-18 8 16,-4-19-36-16,-10-8 16 15,-9-8-27-15,9 0 38 16,-9-19 4-16,0-18-35 15,0-13 10-15,-46-2-11 16,-36-1 1-16,-5 7 12 16,-23 2-7-16,14 12 26 15,4 6 7-15,14 5 2 16,28 7 0-16,23 4 0 16,4 5 0-16,23 5-7 15,0 0 8-15,13 0-1 16,47 0 3-16,27 0 2 0,41 0 23 15,9 0-7-15,-8 0-10 16,-20-3 38-16,-22-8-21 16,-18-2 7-16,-19 5 4 15,-18-1-24-15,-22 6 27 16,-10 3-18-16,0 0-16 16,0 0 13-16,9 0-21 15,18 5-3-15,24 28 3 16,17 14-3-16,15 5 1 15,-15 4 2-15,10-1 0 16,-9-5-5-16,-1-4 8 16,-17-10-3-16,-24-7 0 15,-18-12 1-15,5-8-6 16,-14-3 5-16,0-6-6 0,-23 0 0 16,-23 0 6-16,-13 0-13 15,9-21-8-15,8-5-9 16,15-3 19-16,18-4 6 15,9 1 3-15,9-2-9 16,50-10 6-16,19-3 5 16,0 1-5-16,0-1 10 15,-9 6-5-15,-19 9 0 16,-27 5 1-16,-5 7 0 16,-18 0 4-16,0 5-3 15,0 2 12-15,0 3-10 16,0 7-1-16,-18 3-3 0,-5 0-14 15,-5 23 9-15,6 21-4 16,12 6 9-16,1 10-3 16,9-3 11-16,0-5-8 15,9-5 0-15,42-13 2 16,8-10-4-16,1-13 6 16,18-8-4-16,-10-3 6 15,1 0 3-15,0-29-6 16,4-6-3-16,-5-6 4 15,-8-5-3-15,-1 5-1 16,-22 9 0-16,-19 9-1 0,-4 11 9 16,4 12-10-1,-8 0 2-15,8 0-18 16,-4 26 11-16,-5 3-4 16,-9-7-4-16,9-3 15 0,-9-7-22 15,0-10 22-15,0 2 0 16,0-4 0-16,0 0 11 15,0-10-11-15,0-12 2 16,-9-8 5-16,-23 4 0 16,4 0 0-16,-4 9 8 15,-4 5-13-15,4 12 1 16,-19 0-3-16,15 18 0 16,4 31-9-16,13 12 9 15,10 0 0-15,9-5 0 16,0-9 4-16,0-13-6 0,28-13 2 15,22-10 0-15,-9-4 10 16,-4-7-1-16,4 0-6 16,0-15-3-16,-4-15 8 15,-5-2-1-15,-14 3-7 16,0 0 0-16,-8 6 18 16,-10 11-13-16,0 6 17 15,0 6-22-15,0 0-1 16,13 0-2-16,6 27-13 15,-1 11 16-15,14-4-4 16,18-2-1-16,-4-2-59 16,23-7-48-16,-1-12-151 0,-8-11-163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42.1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161 1293 833 0,'0'0'107'0,"0"0"3"15,0 0 36-15,0 0-69 16,0 0-53-16,0 0-6 16,45-27-17-16,29 27-1 15,3 0 0-15,10 0 11 16,-27 0-11-16,-10-3 0 15,-32 3 5-15,-8-3-4 16,-10 3 1-16,0 0-2 16,-10 0 0-16,-40 0 8 15,-37 0-11-15,-23 0 3 16,5 3 0-16,13 12-3 16,24-6 3-16,27-3 0 15,31-1-1-15,1-5 5 0,9 3-4 16,0-3 0-1,32 0 1-15,5 3 4 0,32-3-4 16,-1 0 4-16,6 0 2 16,-6 0 1-16,10 0-8 15,-9 0 0-15,-10 0-76 16,-18 0-101-16,-13-6-227 16</inkml:trace>
  <inkml:trace contextRef="#ctx0" brushRef="#br0" timeOffset="305">1213 29 268 0,'0'0'737'16,"0"0"-629"-16,0 0 41 15,0 0-47-15,0 0-54 16,0 0-34-16,-137-29 5 16,206 122-19-16,22 44 45 15,28 27-11-15,9 23 24 16,-13 11-37-16,-14 3-4 16,-33-5 5-16,-27-13-13 0,-41-13-4 15,-32-13-5-15,-73-8 1 16,-83-12-6-16,-40-9-77 15,-38-8-85-15,-13-12-199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40.9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226 59 821 0,'0'0'198'0,"0"0"-18"16,0 0-59-1,0 0-24-15,0 0-65 16,0 0-32-16,-60 51 16 0,23 47-15 15,5 7 20-15,5-1-16 16,9-1 6-16,-5-13-6 16,14-2-5-16,-1-3-6 15,10-7 6-15,0-5-91 16,-9-12-43-16,9-14-86 16,0-18-126-16,9-20-168 15</inkml:trace>
  <inkml:trace contextRef="#ctx0" brushRef="#br0" timeOffset="305">345 841 266 0,'0'0'162'0,"0"0"9"0,0 0-1 15,0 0-41-15,0 0-15 16,0 0-38-16,22-90-61 16,-22 90-15-16,0 0-1 15,0 14 1-15,0 7-2 16,10-4 7-16,-1 0-5 15,9-2 2-15,0-9 8 16,14-3 2-16,-4-3-9 16,-5 0 1-16,4 0 27 15,-8-13-26-15,-6-6 20 16,-13-4 3-16,0 1-19 16,0 2-2-16,0 5-7 15,-32 1-16-15,5 5 5 0,4 9-78 16,23 0-63-16,0 0-151 15,0 0-299-15</inkml:trace>
  <inkml:trace contextRef="#ctx0" brushRef="#br0" timeOffset="673">1196 132 643 0,'0'0'190'15,"0"0"-18"-15,0 0-2 16,0 0-59-16,0 0-49 0,0 0-12 16,-41-132-50-1,22 182-7-15,-13 26 3 0,-4 23 8 16,-15 11 15-16,10 8-19 16,14-5 3-16,-5 1 1 15,23-8 0-15,9-15-4 16,0-10 0-16,0-26 13 15,32-21-13-15,4-12 0 16,5-20 0-16,-4-2 13 16,13 0-10-16,1-32 6 15,-10-9 12-15,-14-9-18 16,-8-2 33-16,-19-3-26 16,0 5-4-16,-28 6-12 15,-40 10 2-15,8 13-12 16,1 12-22-16,17 9-79 0,24 6-38 15,18 26-88-15,0 0-105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33.5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475 268 655 0,'0'0'150'16,"0"0"-39"-16,-83-200 23 16,56 159-37-16,18 14 26 15,-14 22-63-15,13 5-27 16,-17 28-33-16,-14 43 8 0,-19 33-8 15,1 31 11-15,-1 23-3 16,24 13 12-16,4-1-20 16,32-5 0-16,0-10 10 15,41-15-3-15,27-20-7 16,10-23 0-16,23-24-5 16,18-28-13-16,27-15-83 15,1-24-39-15,13-6-94 16,-13-30-169-16</inkml:trace>
  <inkml:trace contextRef="#ctx0" brushRef="#br0" timeOffset="6020">1289 758 328 0,'0'0'139'0,"0"0"-52"16,0 0 40-16,0 0 5 15,0 0-35-15,0 0 6 16,-68-37-42-16,68 37-2 15,0-5-16-15,0-5-35 16,59-5 13-16,33-7-21 0,54-11 0 16,51-5 2-1,32-8 2-15,-5 3-4 0,-13 12 0 16,-56 8 8-16,-77 11-13 16,-46 10 5-16,-23 2-16 15,-9 0 14-15,-41 0-55 16,-27 5 21-16,-29 16-50 15,15-5-24-15,4 3 74 16,10-1 5-16,17-4 31 16,15-2-5-16,-15-1 8 15,19-4-3-15,5 4 6 16,-15 6-4-16,15 12 18 16,-5 15 3-16,5 12-1 15,17 11 33-15,1 3-34 16,0 6 9-16,-5-1 10 15,14-2-27-15,0 0 12 0,0 0-20 16,-18-6-3-16,9-5 14 16,-9-16-8-16,-5-13-7 15,-5-11 12-15,-13-10-9 16,4-6 15-16,-36-6 0 16,-5 0-15-16,1-3 5 15,8-18-7-15,9-5-2 16,28-9 0-16,32-11-46 15,51-12-121-15,68-10-211 16</inkml:trace>
  <inkml:trace contextRef="#ctx0" brushRef="#br0" timeOffset="6785">2484 1073 536 0,'0'0'178'0,"0"0"-57"16,0 0 47-16,0 0-68 16,0 0-33-16,-87-154-5 15,55 131-51-15,-5 5 11 16,19 10-22-16,-14 8 7 16,5 0-19-16,4 10 7 0,-14 38 5 15,-13 13-11-15,9 8 15 16,4 2-4-1,5-4 0-15,32-9 0 0,0-14-11 16,0-17 5 0,32-19-26-16,5-8 31 0,-5 0 1 15,4-8 6-15,5-22-4 16,-13-7 5-16,13-5 7 16,-9 4-13-16,-4 0 8 15,-10 4 27-15,5 10-31 16,-23 10 22-16,9 4-5 15,-9 10-20-15,0 0-3 16,0 0 1-16,0 18-21 0,18 18 14 16,-9 13 8-16,14 4-1 15,-4-7 0-15,-1 1 5 16,14-15-9-16,-14-9 4 16,1-8 0-16,-10-12-3 15,14-3 17-15,-5 0-13 16,14-29 8-16,-5-19-3 15,24-4 11-15,-15-6-16 16,15-1 5-16,-10 7 21 16,-14 3-23-16,-4 17 12 15,-4 14-16-15,-19 10 7 16,9 8-14-16,0 0 5 16,0 34-15-16,23 13 4 15,-14 11 15-15,14-2-2 16,-13-4 0-16,8-14 5 0,-4-9-9 15,-5-15 4 1,-8-8 0-16,8-6 10 0,-4 0-5 16,13-14 9-16,-9-21-10 15,14-11 5-15,-4-7-5 16,13-6-4-16,-13 2 0 16,4 1-1-16,9 3 6 15,-23 13-5-15,10 14 0 16,-6 17-34-16,-3 9-14 15,-10 5-93-15,0 33-39 0,14 15-10 16,-14 2-152 0</inkml:trace>
  <inkml:trace contextRef="#ctx0" brushRef="#br0" timeOffset="7198">3935 1176 239 0,'0'0'268'0,"0"0"-122"15,0 0 10-15,0 0-14 16,0 0-52-16,-27-175 7 16,-15 151-27-16,6 10-32 15,-5 8 17-15,-1 6-39 16,6 0-14-16,-5 26-4 16,-1 18 3-16,6 11-1 15,-5 7 0-15,22-4 7 16,10-6-15-16,9-5 8 0,0-17-4 15,28-10-2 1,13-18-10-16,-5-2 16 0,15 0 3 16,-1-14 6-16,-9-12 1 15,-13-3-10-15,4-4 0 16,-14 10 7-16,-9 3 4 16,0 11-9-16,-9 9 19 15,0 0-19-15,0 0-4 16,10 5-12-16,-1 21 14 15,14 7-13-15,4 2 13 16,14-6-5-16,19-3-24 16,-10-5-68-16,19-13-9 15,-10-4-74-15,-13-4-35 0,4 0-166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7:40.0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1325 603 218 0,'0'0'330'15,"0"0"-129"-15,0 0-48 16,0 0-13-16,0 0-9 16,41-163-53-16,-41 125-6 15,0-3 0-15,0-3-40 16,0-3 27-16,0 4-44 15,-32 2 0-15,-5 6 8 16,-22 3-11-16,-1 12-10 16,-8 10-2-16,-24 10-1 15,-4 10-13-15,-14 42 14 16,-9 24 0-16,0 17-9 0,14 11 10 16,22 5-1-1,47-7 0-15,36 6-14 0,0 0 3 16,68 6 6-16,42 1-4 15,9-11 0-15,9-8-11 16,1-5 20-16,-42-7-1 16,-10-3-3-16,-35-3-3 15,-24-7 7-15,-18-7 0 16,0-8-8-16,-51-9 14 16,-26-4-6-16,-33-11 0 15,-28-8 5-15,-8-12-4 16,9-12-1-16,-1 0 0 0,19-17-3 15,28-22-1 1,13-4-10-16,51-31-24 0,27-27-51 16,54-34-117-16,88-20-279 15</inkml:trace>
  <inkml:trace contextRef="#ctx0" brushRef="#br0" timeOffset="1620">1604 536 500 0,'0'0'219'0,"0"0"-39"0,0 0-6 16,0 0-40 0,0 0-36-16,0 0-63 0,0-87-2 15,9 107-33-15,9 47 0 16,14 32 1-16,-22 29 11 15,8 29-12-15,-9 10 3 16,0 0 11-16,-9-16-15 16,0-22 1-16,9-24 0 15,-9-33-4-15,14-22 7 16,-5-23-3-16,-9-19 0 16,0-8-9-16,0 0 9 15,0-44 0-15,-23-25 1 16,-13-16-12-16,-15-5 18 15,-8 8-7-15,-28 9 0 0,-5 11 7 16,15 15-10-16,-1 10 3 16,27 10 0-16,10 10-7 15,23 8 14-15,18 9-7 16,0 0 0-16,0 0-13 16,50 0 6-16,19 6 7 15,18 0 0-15,14-6-6 16,-1 0 15-16,6 0-9 15,-6 0 0-15,-4-14 8 16,5-10-8-16,-14 7 0 16,-18-1 0-16,-19 6 13 15,-18 12-5-15,-4 0-2 16,4 0-6-16,-5 30 10 16,14 19-10-16,5 13 0 15,4 11 0-15,-8 3 0 0,-6 3 5 16,5-4-5-16,-9-8 0 15,-4-6 10-15,-1-14-15 16,-13-15 5-16,-5-15 0 16,-9-11-10-16,0-6 18 15,-9 0-8-15,-41-9 11 16,-10-28 1-16,10-25-8 16,41-13-4-16,9-19 0 15,18 1-11-15,51 8 16 16,-19 19-5-16,0 24 0 15,-22 19 8-15,13 17-22 16,9 6 14-16,1 0 0 0,17 15-12 16,1 11 9-16,0 4 3 15,-1 8 0-15,-8-4 5 16,-10 4-16-16,-22 0 11 16,4-9 0-16,-5-6-5 15,-8-7 10-15,-6-8-5 16,-4-8 0-16,1 0 10 15,-1 0-5-15,0 0-5 16,23-18 0-16,5-18 25 16,4-21-15-16,9 5-1 15,-22-1 1-15,-10 10-1 16,14 10 9-16,-23 12-18 16,-9 13 0-16,18 8-7 0,-4 0 5 15,14 3-8-15,-1 28 8 16,5 8-5-16,9 5 1 15,-13-3 6-15,-10-7 0 16,14-8-12-16,-14-10 5 16,-8-10 7-16,12-6-4 15,-3 0 8-15,-1 0-1 16,14-30-3-16,5-5 2 16,4-3 0-16,-14 3 3 15,5 6-5-15,-13 5 0 16,-1 9 10-16,5 10-18 15,-14 5 8-15,19 0-7 0,4 12-3 16,-5 22-4-16,14 8 14 16,10-1-3-16,-1-1-13 15,5-10 15-15,-5-13-14 16,1-8 12-16,-1-9-10 16,-13 0 21-16,13-20-8 15,-9-16 2-15,-13-4 10 16,-6-11-2-16,-22 6-9 15,0-9 3-15,0 11 23 16,-32 8-27-16,-18 9 7 16,-9 14-7-16,22 12-2 15,-4 0-8-15,13 20 10 16,-4 29-2-16,32 7-13 0,0 2 12 16,0-10-2-1,32-13-10-15,5-15-17 0,4-14 31 16,-13-6-7-16,13 0 8 15,-9 0 6-15,4-18-1 16,-26 1-5-16,12 5 12 16,-22 10-8-16,0 2 23 15,0 0-27-15,0 5-1 16,0 45-3-16,0 31-4 16,0 34 8-16,19 21 13 15,-1 27-9-15,32 10 14 16,10 13-9-16,18 12-8 15,0-2 13-15,-19-9-8 16,-9-18-6-16,-18-30 5 0,-22-30 3 16,-10-37 10-16,0-30-15 15,-23-29 0-15,-46-13 36 16,-36 0 1-16,-23-34-27 16,-33-19-7-16,6-8 3 15,-15-11-6-15,1-2-3 16,23-7-16-16,27-7 11 15,32-11-45-15,36-18-32 16,51-16-13-16,19-10-139 16,72-6-155-16,-4 3-262 15</inkml:trace>
  <inkml:trace contextRef="#ctx0" brushRef="#br0" timeOffset="2018">2854 373 80 0,'0'0'436'0,"0"0"-295"15,0 0 3-15,0 0-54 16,0 0 14-16,0 0-69 15,0 0-20-15,-138-129-15 0,129 159 0 16,-9 8 0-16,9 2 0 16,-14 1 2-16,23-10-8 15,0-6 6-15,0-8 0 16,23-14-2-16,22-3 11 16,24 0-3-16,-9-24 52 15,-1-19 17-15,-27-12 15 16,-14-10-50-16,-18-7-11 15,0-1 17-15,-50 9-42 16,-28 17 11-16,0 26-15 16,-22 21-5-16,22 15-7 15,37 60-40-15,41 22-125 16,13 14-133-16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7:44.2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536 864 620 0,'0'0'157'0,"0"0"-9"15,0 0-25-15,-18-190 4 16,-23 150-25-16,-9 5-58 15,-10 11 5-15,1 13-25 16,-1 11-16-16,-9 0-9 16,24 49 1-16,-15 15 0 15,19 18-8-15,9 5 16 16,32-5-8-16,0-6 0 16,23-9-7-16,45-18-1 15,10-14-10-15,14-23-7 16,-14-12 22-16,-1 0-6 0,-17-35 9 15,-19-14 1-15,-13-10 8 16,-10-5 3-16,-18-6-11 16,0-3 1-16,-9 9 18 15,-42 6-12-15,-17 17 1 16,-1 17-9-16,0 16 9 16,10 8-21-16,9 3 12 15,22 32 0-15,19 11-14 16,9 4 11-16,9 5 2 15,60-5-6-15,32-12-35 0,18-12 42 16,-14-17-20-16,5-9 20 16,-23-3-7-16,-5-35 20 15,-4-14-13-15,0-16 13 16,-19-7-12-16,-8-10 48 16,-15-5-17-16,-22-1 0 15,-14 7 29-15,0 11-49 16,0 11 28-16,-32 18-1 15,-9 16-37-15,13 10 30 16,10 18-32-16,-5 0 2 16,5 25-10-16,-1 43 7 15,-4 26 1-15,5 22 0 16,9 22 9-16,9 10-19 16,0 12 10-16,0 1 0 15,9-6-7-15,9-27 11 0,5-26-4 16,5-38 0-16,-19-32-2 15,14-22-6-15,-23-10 8 16,0 0 0-16,0-42 19 16,18-16-11-16,0-18-8 15,5 1 0-15,5 2 11 16,-10 5-20-16,14 19 9 16,-4 19 0-16,-5 16-10 15,4 11 0-15,23 3 4 16,1 6 3-16,8 25-14 0,1 11 8 15,-24 4-3 1,-4 1-11-16,-13-1 23 0,-19 2-45 16,0 1 29-16,-32-5 8 15,-14-6-19-15,-4-15 24 16,8-11-18-16,24-10 19 16,9-2-9-16,9 0 15 15,0 0-8-15,9-20 2 16,60-15-31-16,31-11 30 15,38-7-2-15,-1-5 5 16,0 2-3-16,-18-2 8 16,-32-1-5-16,-27 1 3 15,-10 3 3-15,-32 3 35 0,-4 10-4 16,-14 10-5 0,0 12 30-16,0 8-50 0,-14 9 16 15,5 3-17-15,-9 0 3 16,-9 32-18-16,-5 33 4 15,4 31 0-15,5 28-4 16,23 18 11-16,0 15-7 16,0 15 0-16,32 9 10 15,-4 2-10-15,4 1 0 16,-14-14 0-16,0-24-6 16,-9-36 12-16,-9-40-6 15,0-32 0-15,0-20-1 16,-27-16 0-16,-51-2 1 15,-22-2 0-15,-29-37-3 16,10-16-7-16,0-14 7 16,32-19-19-16,37-11-21 0,41-5 39 15,9-11-42-15,68-5 11 16,61-11 35-16,58-13-40 16,33-9 30-16,23-5 8 15,-5 9 4-15,-19 15-5 16,-54 15 3-16,-46 17 0 15,-41 14 3-15,-46 21 6 16,-32 14 2-16,0 18 28 16,-9 15-37-16,-32 11 14 15,-19 9-16-15,1 6 0 16,-1 49-12-16,14 21 10 16,5 21 2-16,32 5 0 15,9 3 6-15,18-9-13 0,42-16 7 16,18-20 0-16,13-21-9 15,-13-23 12-15,18-16-3 16,-4 0 3-16,-5-32 7 16,23-20-1-16,-23-12-9 15,13-10 0-15,-13-1 3 16,-18 7 3-16,-10 19-6 16,-27 19 0-16,-13 17 11 15,-10 6-22-15,0 7 11 16,5 0-17-16,13 12 13 0,-8 18-5 15,3 1 9 1,6-5 0-16,-19-5 9 0,0-10-15 16,5-7 6-16,-5-4 0 15,-9 0-2-15,0 0 11 16,0-9-6-16,0-23-1 16,0-6 12-16,0 0-15 15,-32 6 1-15,-14 8 0 16,-4 10-15-16,9 11 11 15,-10 3 4-15,6 11-2 16,3 33-5-16,1 20 0 16,23 13 7-16,18 4 0 15,0-5-12-15,50-12 8 16,28-14 4-16,23-21 0 16,-5-17 8-16,14-12-8 0,0-18 0 15,-5-35 1-15,-4-13 22 16,-5-16-21-16,-28-11 18 15,-8-10 17-15,-19-13-24 16,-23-13 20-16,-18 1-23 16,0 8-8-16,-9 18 37 15,-59 27-31-15,17 22 8 16,5 24-6-16,5 23 3 16,23 6-25-16,-14 61 12 15,23 38 0-15,9 38-15 16,0 14 16-16,18 1-1 15,23-2 0-15,19-23-1 0,-1-12-3 16,10-28-22 0,0-26-32-16,-1-20 2 0,-8-23-97 15,-10-18-50-15,-22-6-40 16,-19-45-173-16</inkml:trace>
  <inkml:trace contextRef="#ctx0" brushRef="#br0" timeOffset="4469">2422 97 374 0,'0'0'184'0,"0"0"-106"0,0 0 77 15,0 0-74-15,0 0-12 16,0 0-8-16,-128-59-57 15,105 89 18-15,5 11-22 16,9 3 0-16,9 5-3 16,0-5 13-16,0-6-10 15,36-12 0-15,6-12 8 16,8-11 11-16,0-3 1 16,-4-9 21-16,5-23 39 15,-19-8-44-15,-14-4 12 16,-18-2-13-16,0 1-31 15,-50 5 0-15,-10 7-4 0,-9 10-35 16,1 8-72-16,17 15-149 16,15 0-177-16</inkml:trace>
  <inkml:trace contextRef="#ctx0" brushRef="#br0" timeOffset="6389">4899 817 203 0,'0'0'150'0,"0"0"-53"16,0 0-39-16,0 0-21 16,0 0-10-16,0 0-23 15,96-3-1-15,-27 3 42 16,31-20-13-16,10-9 12 15,9-13-2-15,9-4-16 16,-22-3 34-16,-6 5-33 16,-31 3-1-16,-28 12 20 15,-13 2-25-15,-28 7 26 16,0 2-10-16,0 1-18 0,0 2 16 16,-28 5-35-1,-13 6 0-15,-9 4-8 0,13 0 8 16,-4 4 0-16,0 24 0 15,13 17-3-15,-4 9-5 16,23 11 8-16,9 4 0 16,0 2-6-16,0-5 15 15,50-4-9-15,1-4 0 16,-1-5 3-16,5-4-10 16,-23-5 7-16,-5-3 0 15,-13-12-7-15,-14-6 13 16,0-8-6-16,-32-4 0 15,-27-8 5-15,-28-3-4 16,4 0-1-16,5 0 0 0,19-14 1 16,13-7 10-16,14-8-11 15,23-5 0-15,9-14-53 16,27-15-24-16,65-13-105 16,27-3-233-16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7:51.7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650 392 479 0,'0'0'178'0,"0"0"-51"16,0 0 7-16,-110-152-28 15,83 107-10-15,-5 5-36 16,14 0-12-16,-10 10 17 16,-4 10-55-16,5 8 18 15,4 12-28-15,-5 0 16 0,-22 32-28 16,-19 30 12-16,1 16 0 15,-1 9-10-15,28 4 15 16,13-9-5 0,28-15 0-16,0-11-26 0,60-22-3 15,-1-13-26-15,10-16 42 16,-10-5 0-16,1 0 18 16,-14-26-5-16,-5-12 3 15,-14-5 7-15,-4-4 5 16,-14-6-8-16,1 1 4 15,-10-1 26-15,0 13-32 16,0 10 6-16,0 18 13 0,0 10-19 16,0 2-2-16,0 0-3 15,-10 35-4-15,10 14-15 16,0 7 26-16,0-1-7 16,10-5 0-16,17-6 8 15,14-7-12-15,-9-11 4 16,5-8 0-16,-5-8-5 15,-5-10 14-15,15 0-9 16,8-16 5-16,-13-24 4 16,22-9-1-16,-9-7-8 15,1-6 0-15,-15 1-1 16,6 5 9-16,-1 13-8 16,-23 14 0-16,0 14 8 0,-18 15-20 15,19 0 12-15,4 18-13 16,4 25 2-16,14 13 3 15,-13-4 8-15,13-5 0 16,-14-6-1-16,15-14-13 16,-1-10 7-16,-5-12 5 15,15-5-15-15,-1-2 25 16,-13-40-8-16,22-12 1 16,-18-14 12-16,1-5-11 15,-15 0-2-15,-18 4 0 16,-9 10 29-16,0 12-23 15,-18 15 10-15,-14 20-4 0,-5 12-1 16,5 0-19-16,5 48 8 16,18 19 0-16,9 9-12 15,0-7 18-15,36-7-6 16,24-22 0-16,22-16 9 16,14-16-15-16,23-8 6 15,9-5-28-15,1-28-18 16,-42-1-113-16,-46-4-133 15,-41-6-402-15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7:55.7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318 1237 520 0,'0'0'140'0,"0"0"13"16,0 0-27-16,0 0-19 15,0 0-6-15,0 0-55 16,0-81 14-16,0 81-60 15,0 0 3-15,0 32-7 16,0 17 2-16,0 15 2 16,0 6 0-16,0 0 11 15,0-5-11-15,41-8 0 16,-13-10 1-16,22-18-3 0,-22-8 4 16,13-19-2-16,-14-2 10 15,15 0 0-15,8-31 2 16,-13-13-12-16,-5-3 5 15,-14-3 18-15,14 1-17 16,-14 5 7-16,-9 0 2 16,10 13-4-16,-6 10-6 15,-13 10-5-15,0 11 2 16,0 0-17-16,10 0 7 16,8 32 7-16,9 9-12 15,-4 7 17-15,-4 0-4 16,13-1 0-16,4-7 3 15,-4-10-9-15,-4-10 6 16,-10-11 0-16,5-6 2 0,-5-3 12 16,14 0-14-1,-4-24 1-15,13-10 8 0,5-10-4 16,-5-3-5-16,-14-5 0 31,15-2-1-31,-24 8 14 0,5 8-13 0,-14 12 0 16,0 15 4-16,-9 11-16 15,0 0 12-15,9 5-13 16,14 39 8-16,5 8-1 16,-1 7 6-16,5-1 0 15,-4-6 4-15,4-8-13 16,-14-12 9-16,14-11 0 16,-14-10-3-16,1-4 15 0,-10-7-12 15,23 0 3 1,-5-18 4-16,14-20 1 0,10-11-8 15,-1-4 0-15,-13-5 1 16,4 2 10-16,-14 6-11 16,6 15 0-16,-24 14 8 15,0 14-15-15,0 7 7 16,0 0-7-16,23 11 0 16,-4 30-6-16,13 8 13 15,-14 7 0-15,5-1 1 0,-13-5-8 16,13-12 7-1,-5-12 0-15,-9-12-4 0,5-8 17 16,-13-6-13-16,8 0 6 16,0-17 1-16,23-21 0 15,1-12-7-15,3-5 0 16,6-4-1-16,8 1 11 16,-8 4-10-16,-1 6 0 15,-14 15 7-15,-13 15-17 16,-13 8 10-16,-1 10 0 15,9 0-8-15,5 6-4 16,4 20 12-16,15 12 0 16,-15 6 4-16,14-1-15 15,-13 4 11-15,4-4 0 16,-5-4-5-16,5-10 12 16,-4-9-7-16,-19-8 0 15,14-9 7-15,-5-3-7 0,-9 0 0 16,23-6 0-16,5-20 9 15,13-15 0-15,1 1-9 16,-15-4 0-16,5 0 11 16,-13 6-15-16,-5 10 4 15,-14 3 0-15,0 17-6 16,0 4 12-16,-9 4-6 16,9 0 0-16,14 0-13 15,-4 12-1-15,8 18 12 16,-4 2 2-16,-14 3-12 0,9-1 19 15,5-8-7 1,-14-10 0-16,10-8 8 0,-19-5-14 16,0-3 6-16,0 0 0 15,9 0 17-15,9-3-9 16,5-23-3-16,5-5-5 16,4-5 10-16,-5 4-19 15,14-4 9-15,-4-1 0 16,13 2-9-16,-9 6 17 15,-13 11-8-15,4 15 0 16,-14 3-7-16,1 0-5 16,13 18 8-16,-14 18 4 15,14-2-14-15,-14 0 16 16,1-1-2-16,3-10 0 16,-3-8 8-16,-10-7-13 0,0-8 5 15,0 0 0-15,-9 0 3 16,14 0 9-16,13-14-9 15,1-18-3-15,22-7 12 16,-9-5-15-16,-4 4 3 16,-5 3 0-16,-14 7-2 15,5 7 13-15,-23 11-11 16,9 7 0-16,-9 5 6 16,0 0-22-16,10 0 15 15,8 11-2-15,14 21-13 16,-14 3 15-16,10 3 1 15,13-9 0-15,-9 0 10 0,5-12-14 16,-5-6 4 0,-5-6 0-16,-9-5-3 0,14 0 16 15,-4-5-13-15,4-26 1 16,5-3 12-16,-15-5-10 16,-3-1-3-16,-1-4 0 15,-4-1 4-15,-5 8 9 16,0 9-7-16,-9 9 7 15,0 12-4-15,0 7-5 16,0 0-4-16,0 5-17 16,0 33 10-16,0 18 0 15,18 1 7-15,1-1 0 16,13-9 9-16,9-13-14 16,5-14 5-16,13-8 0 15,1-12-1-15,-1 0 12 0,10-23-11 16,0-24 0-16,-10-11 13 15,10-15-3-15,-28-14-7 16,0-15 14-16,-23-18 42 16,-18-6-50-16,0-6 16 15,0 0-11-15,-41 20-7 16,-9 19 12-16,13 29-19 16,-4 26 0-16,23 23 9 15,9 15-9-15,-14 21-1 16,4 55-4-16,1 40 5 0,-14 39-8 15,23 20 8 1,9 5 0-16,0-13-11 0,0-33 8 16,50-23-24-16,1-30-32 15,8-22-34-15,1-27 38 16,-1-29-40-16,1-3 1 16,-24-26 30-16,-4-26-55 15,-23-14 40-15,-9-3 52 16,0-4 12-16,-41 0 9 15,-18 4 6-15,8 7 0 16,-17 19 11-16,22 11-7 16,5 10 34-16,22 14-15 15,-3 5-22-15,22 3 14 16,0 0-15-16,9 0 0 16,41 21 3-16,42-1-2 0,13-6 11 15,14-4 0 1,18-8-6-16,5-2 20 0,-14 0-3 15,-41 0 1-15,-18 0 22 16,-28 0-17-16,-23 0 9 16,-8 0 11-16,-10 0-6 15,0 0 33-15,0 0-40 16,0 0-23-16,-28 0-6 16,-22 0-7-16,-10 17 0 15,-18 16-5-15,10 4 7 16,8 11-9-16,10 1 7 15,9 1 0-15,22-4-8 0,19-8 8 16,0-9-12-16,28-11 10 16,31-12-5-16,24-6 5 15,-15 0 2-15,10-9 0 16,-18-20 6-16,-19 0-1 16,-4-7-5-16,-5 8 0 15,-23 1 13-15,-9 13-4 16,0 8-7-16,0 3 1 15,0 3-6-15,0 0-6 16,0 14 5-16,0 17-7 16,0 8 20-16,0-1-12 15,27-9 3-15,5-8 0 16,19-12-5-16,4-9 15 0,27 0-10 16,-4-15 3-1,0-20 7-15,-1-14-2 0,-3-16-8 16,-6-7 1-16,-40-10 41 15,-10-15-18-15,-4-4 9 16,-14-5 5-16,0 7-38 16,-23 18 33-16,-5 19-27 15,6 25-5-15,12 19 20 16,1 12-20-16,0 6-1 16,9 21 0-16,-9 43-13 15,0 31 10-15,-14 28 3 16,5 9 0-16,8-1-8 15,1-8 10-15,9-18-2 0,0-21 0 16,0-13 9-16,0-24-11 16,9-19 2-16,1-17 0 15,-1-11-11-15,0 0 16 16,23-8-5-16,18-30 0 16,10-6 16-16,-5-6-17 15,4 1 1-15,1 8 0 16,-19-1-16-16,0 14 13 15,5 14 0-15,-5 14 2 16,9 0-46-16,10 23 43 16,-23 22-10-16,4 6-16 15,-32-1 23-15,0-1-11 16,-9-11 15-16,0-3-3 16,0-8-20-16,-50-7 22 0,-19 0 3 15,-9-12-29-15,0 0 26 16,10-8-23-16,17 0 27 15,24 0-4-15,13 0 18 16,5 0-14-16,9 0 0 16,0 0 0-16,0 0-16 15,23 0 8-15,23-8 8 16,22-9-13-16,24-13 24 16,4-7-11-16,5-9 0 15,18-16 2-15,-9-11-2 16,4-14 6-16,5-12-6 15,0-17 36-15,-18-13-25 0,-23 4 29 16,-28 5-8-16,-32 15-22 16,-18 23 32-16,0 18-34 15,-27 20 8-15,-14 17-6 16,-1 22-1-16,6 5-13 16,-15 47 4-16,10 46-1 15,5 39-11-15,4 19 12 16,32 6 0-16,0-11-3 15,0-29 11-15,59-26-8 16,19-27 0-16,23-23-15 16,18-21 1-16,27-20 14 15,-18 0 0-15,0-32-1 16,-18-12 13-16,-23-5-12 0,-4-14 0 16,-47 3 8-1,-4-10-7-15,-22 3-1 0,-10 3 0 16,0 12 4-16,-33 16 9 15,-26 22-15-15,-1 14 2 16,-17 34-11-16,-10 42-4 16,18 23 15-16,28 4 0 15,41-7-5-15,0-11 14 16,32-13-9-16,55-15 0 16,32-21 1-16,27-14-16 15,15-17 7-15,-6-5-58 16,-27 0-16-16,-50-9-133 0,-55-26-164 15</inkml:trace>
  <inkml:trace contextRef="#ctx0" brushRef="#br0" timeOffset="823">218 505 50 0,'0'0'558'0,"0"0"-418"15,0 0 0-15,0 0-36 16,0 0 18-16,-87-157-72 16,77 151-15-16,10 6 13 15,-9 0-42-15,-4 0-2 0,-6 14-4 16,1 21-1-16,0 15-9 15,4 0 10-15,14 2 0 16,0-11-5-16,32-12 11 16,18-12-6-16,19-17 1 15,-10 0 12-15,10-23 1 16,-32-20-6-16,4-7 41 16,-41-5 29-16,0-1-54 15,0 6 17-15,-28 9-13 16,-22 9-23-16,-19 9 11 0,1 15-16 15,17 5 0 1,1 3-17-16,9 0 17 0,13 34-4 16,28 13-41-16,0 20-108 15,0 18-40-15,0 9-217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8:02.29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1194 1275 326 0,'0'0'113'15,"0"0"17"-15,0 0-49 16,-224-99-10-16,201 63 36 16,23-4-44-16,0-4-55 15,73-4 44-15,65 0-47 0,95-4 5 16,97-7-9-16,54 8 14 16,19-4-10-16,0 12-5 15,-5 3 0-15,5-8-3 16,-9-1 11-1,-1-3-8-15,-54 7 0 0,-83 14 11 16,-109 13-18-16,-88 12 7 16,-59 4 0-16,-41 2 17 15,-105 0-12-15,-92 8 6 16,-55 16-11-16,-55 1 8 16,-14 5-8-16,5 5 0 15,0 6 0-15,14 3-11 16,9 0 15-16,-5 2-4 0,23-3 0 15,41-7 10 1,69-13-17-16,64-11 7 0,74-9 0 16,49-3-8-16,19 0 8 15,87-9-3-15,92-29 0 16,109-15 4-16,106-8-12 16,68 0 11-16,42 6 0 15,-10 11-7-15,-41 8 14 16,-59 18-7-16,-78 5 0 15,-69 7 7-15,-68 6-14 16,-51 0 7-16,-60 0 0 16,-36 0-8-16,-32 19 2 15,-41 8 6-15,-114 9 0 0,-83 10 10 16,-87 7-19 0,-74 5 9-16,-31 3 0 0,-5 3-6 15,-9 1 12-15,28-6-6 16,49-8 0-16,42-7 12 15,60-6-19-15,50-5 7 16,55-5 0-16,54-7-9 16,47-10 14-16,59-2-6 15,87-9 1-15,160 0 0 16,156 0-6-16,169-35 6 16,119-20 0-16,32-3-8 15,-36 5 3-15,-101 19 5 16,-142 19 0-16,-142 9 6 15,-123 6-11-15,-88 0 5 0,-63 0 0 16,-28 0-9-16,-97 8 10 16,-104 16-1-16,-92 2 0 15,-91 3 10-15,-60 4-16 16,-32 1 6-16,-28 13 0 16,1 5-7-16,-19 12 11 15,18 3-4-15,10 1 0 16,50-1 9-16,100-3-15 15,97-17 6-15,119-15 0 16,110-18-8-16,77-14 3 16,156 0 5-16,161-38 0 15,169-26 13-15,105-11-17 16,68-7 4-16,-8 3 0 0,-56 6-3 16,-91 12 6-1,-119 14-3-15,-100 15 0 0,-97 15 9 16,-92 8-14-16,-54 6 5 15,-60 3 0-15,-41 0-11 16,-23 0 14-16,-123 14-3 16,-101 19 0-16,-147 7 16 15,-100 10-18-15,-88 3 2 16,-22 11 0-16,-5 6-7 16,14 5 9-16,83 4-2 15,91-12 0-15,105-11 9 16,137-18-10-16,88-5 1 0,91-5-4 15,50-1-6 1,138-5 18-16,118-10-8 0,148-12 0 16,136-12 13-16,83-40-13 15,46-6 0-15,-47-3 0 16,-90 11-7-16,-120 18 9 16,-132 11-2-16,-115 13 0 15,-78 8 10-15,-77 0-18 16,-60 0 8-16,-37 17-8 15,-123 25-1-15,-115 12 13 16,-109 8-4-16,-74 1 0 16,-73-1 8-16,-14-1-10 15,23-3 2-15,19 1 0 16,59-3-7-16,50-7 11 16,51-2-4-16,45-6 0 0,51-3 8 15,41-6-13 1,69-6 5-16,64-12 0 0,73-5-12 15,119-9 11-15,169-6 1 16,165-37 1-16,129-22 12 16,81-5-12-16,-22 3-1 15,-41 6 0-15,-74 18-8 16,-96 7 9-16,-82 12-1 16,-101 10 0-16,-109 6 12 15,-70 5-16-15,-68 3 4 16,-41 0 0-16,-124 25-2 15,-132 23 4-15,-115 3-2 16,-105 9 0-16,-42 0 13 16,-36 5-13-16,-14-1 0 0,-4 0 0 15,32-6 8-15,54-4-8 16,97-11 18-16,100-8 12 16,124-12-29-16,97-8 15 15,109-9-16-15,109-6 0 16,207-12 6-16,206-41-5 15,201-19-1-15,106-7 0 16,41 9 14-16,-65 11-13 16,-91 21-1-16,-132 18 0 15,-111 8-10-15,-132 12 13 16,-106 0-3-16,-105 0 0 0,-96 0-6 16,-41 26 6-1,-142 13-7-15,-96 13 7 0,-87 0-7 16,-92-1 9-16,-45-3-2 15,-51 0 0-15,-14 4 14 16,-13 9-14-16,-14 12 0 16,0 5 1-16,41-2-10 15,74-5 9-15,136-19 0 16,134-17 0-16,137-14-1 16,109-21 1-16,189 0 0 15,168-30 2-15,129-28-5 16,96-9 5-16,32-1-2 15,-32 8 0-15,-50 10 8 16,-97 9-8-16,-68 12 0 0,-87 12 1 16,-101 11-8-16,-82 6 7 15,-87 0 0-15,-78 0-4 16,-46 29-11-16,-151 12 15 16,-109 14 0-16,-129 3 4 15,-78 4-7-15,-82-8 3 16,-5 5 0-16,10-3-1 15,36 2 15-15,92 2-14 16,77-12 0-16,124-5 7 16,106-10-12-16,86-7 5 15,69-5-2-15,110-10-2 16,165-11 8-16,159-20 2 16,157-47-6-16,109-15 4 0,51 0-21 15,-32 13-7-15,-97 21 0 16,-109 20 12-16,-156 17 15 15,-110 11-3-15,-119 0 0 16,-100 0-12-16,-65 25 11 16,-160 22-18-16,-119 14 19 15,-141 9 0-15,-84 6 7 16,-72-4-7-16,-19 2 6 16,10-7-5-16,41-3 44 15,109-11-25-15,133-15-10 16,142-16 12-16,188-12-19 15,128-10-3-15,229-4 7 0,174-42 3 16,169-27-9 0,69-11-1-16,9 1-17 0,-78 18 17 15,-128 17-18-15,-151 15 13 16,-105 20 2-16,-101 8 3 16,-96 5-12-16,-83 0 12 15,-45 10-16-15,-138 28 6 16,-100 13 18-16,-110 3-8 15,-110 7 0-15,-74-6 5 16,-45-1 6-16,55-17-9 16,96-1 10-16,156-17 42 15,151-10-52-15,137-3 11 16,100-6-13-16,157 0 0 0,136-12 4 16,120-28-4-1,50-7 0-15,-9 9-8 0,-74 9 12 16,-104 14-4-16,-120 10 0 15,-77 5 4-15,-102 0-18 16,-45 0 14-16,-32 5-6 16,-41 19-5-16,-96 14 18 15,-110 14-7-15,-110 7 0 16,-106 11 7-16,-90 6-14 16,-47-3 7-16,28-7 0 15,77-8 7-15,152-12 6 16,142-13-1-16,132-4-12 15,78-10 4-15,151-17-4 16,138-2 0-16,114-6 0 0,110-35-3 16,41-6-1-16,-19 9 3 15,-81 12-7-15,-106 12-23 16,-133 12 24-16,-96 2 7 16,-68 0 0-16,-60 5-10 15,-60 21-3-15,-95 16 13 16,-102 3 0-16,-77 5 9 15,-82-7-17-15,-47-4 8 16,-22-4 0-16,23-3 14 16,45-6-5-16,101-3-1 15,110-5-8-15,129-10 15 16,77-3-19-16,164-5 5 16,143-7-1-16,128-25 9 0,87-9-9 15,22 0 0-15,-22 12-1 16,-78 11-14-16,-96 7 15 15,-92 11-24-15,-109 0 22 16,-69 0-17-16,-78 5 16 16,-19 16-6-16,-109 8 6 15,-91 6 6-15,-74 7-8 16,-83-2 5-16,-68 4 0 16,-18-7 0-16,45-7 15 15,83-10-15-15,124-6 33 16,114-10-29-16,86-1 17 15,47-3-21-15,123 0 0 16,87 0 2-16,88-24 3 0,31 2-5 16,0 0 0-16,-41 8 3 15,-60 5-16-15,-77 6 13 16,-60 3 0-16,-59 0-6 16,-51 0 13-16,-18 0-7 15,0 0 0-15,0-9-33 16,-18-2 26-16,-14-4-76 15,-5 0-51-15,5 4-79 16,23-4-151-16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5:01.36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1433 368 89 0,'0'0'90'16,"0"0"19"-16,0 0-7 16,-238-50-9-16,178 38-22 15,10 4 14-15,4 5-27 16,5-3-9-16,0 1 11 16,13 1-45-16,-4 2 10 15,5 2-21-15,8 0 9 16,-3 0-16-16,3 0 3 15,1 0 0-15,4 0-5 16,14 0 15-16,0 0-10 16,0 0 0-16,0 0-5 15,51 0 4-15,77-6-11 0,82-6 12 16,83-3 7-16,83 1-4 16,31 2-3-16,37 0 7 15,18 1 7-15,-9 2-22 16,-27-3 8-16,-23 6 0 15,-78 4-1-15,-60 2 5 16,-86 0-4-16,-78 0 0 16,-51 2 8-16,-41 2-18 15,-9-2 10-15,-41 4 0 16,-87 6 18-16,-96 6-9 16,-106 5-8-16,-64 3-1 15,-50 3 11-15,-18 3-16 16,9 6 5-16,-5 0 0 15,28 1-11-15,4-5 18 0,32-2-7 16,47-9 0-16,63-5 8 16,64-8-9-1,64-3 1-15,47-1 0 0,49-6-3 16,33 3 8-16,17-3-5 16,10 0 0-16,0 0-12 15,87 0 11-15,83 0-14 16,114 0 15-16,132-21-9 15,97-10 11-15,59-1-2 16,9 6 5-16,-9 3 7 16,-59 4-11-16,-60 7-1 15,-77 1 0-15,-97 6-10 16,-91 1 18-16,-83 1-8 0,-55 3 3 16,-41-3 6-16,-9 3 6 15,-87 0-8-15,-91 0 0 16,-111 29 4-16,-81 4-1 15,-74 5-10-15,-42 0 0 16,-8 3 7-16,9 2-13 16,13 1 6-16,19 0 0 15,46-6-6-15,73-12 14 16,96-6-8-16,91-11 0 16,88-5 7-16,59-4-12 15,41 0 5-15,105 0-5 16,111-15-11-16,118-21 20 15,101-8-4-15,73 1 0 0,46 2 9 16,5 0-10-16,-28 2 1 16,-59 14 0-16,-78 4-9 15,-119 13 12-15,-101 2-3 16,-96 6 0-16,-60 0 11 16,-50 0-23-16,-9 0 12 15,-96 0 0-15,-100 18 7 16,-102 11 4-16,-105 9-11 15,-100 2 0-15,-51 4 8 16,-37 9-10-16,-31-4 2 16,18 1 0-16,45-4-10 15,101-10 17-15,143-14-7 0,150-9 0 16,114-8 10 0,79-1-20-16,132-4 4 0,96 0 6 15,88-12 7-15,72-20-1 16,47-1-6-16,40-5 0 15,19 4 9-15,13-4-10 16,-22 2 1-16,-41 10 0 16,-74 6-10-16,-105 8 8 15,-106 7 2-15,-77 1 0 16,-82 4 3-16,-28 0-15 16,-105 0 8-16,-101 6 4 15,-133 26 6-15,-82 6 1 0,-106 9-7 16,-22 5 0-1,-14 0 11-15,9 2-21 16,32-9 10-16,78-6 0 0,87-13-3 16,110-6 16-16,110-8-13 15,77-6 3-15,60-3 2 16,51 0-10-16,86-3-3 16,119 0 8-16,120-26 2 15,136-18 4-15,92-5-6 16,65-1 0-16,4 3 11 15,-42 8-11-15,-91 13 0 16,-114 13 0-16,-128 9-8 16,-124 4 12-16,-74 0-4 0,-81 0 0 15,-19 0-1 1,-87 0 1-16,-110 16 4 0,-128 15-3 16,-101 7 9-16,-96 3-5 15,-73 3-5-15,-36 8 0 16,-10-2 9-16,32 2-14 15,96-11 5-15,124-15 0 16,156-11 12-16,141-9-9 16,92-4 16-16,101-2-19 15,137 0 0-15,124-2 1 16,95-27-1-16,74-4 0 16,23 5-2-16,9 1 5 15,-41 0-3-15,-41 7 0 16,-65 0 9-16,-82-1-16 15,-87 10 7-15,-86 2 0 0,-93 3-1 16,-49 6 7-16,-28 0-6 16,-120 0 15-16,-100 0-10 15,-105 12 4-15,-101 14-9 16,-45 6 0-16,-47 7-2 16,24 4 3-16,13 1-1 15,32 2 0-15,56-1 9 16,67-5-10-16,70-2 1 15,86-9 0-15,97-6-9 16,64-8 9-16,59-6-6 16,174-9-2-16,179 0 8 15,169-32 6-15,128-29-6 16,60-9 0-16,-42 6 1 0,-96 10 0 16,-150 17-1-16,-156 17 0 15,-138 8 12-15,-91 6-14 16,-69 3 2-16,-9 0 0 15,-78 3 17-15,-91 0-16 16,-106 0-1-16,-91 24 0 16,-87 14 13-16,-60 7-13 15,-23 11 0-15,-4 2 0 16,55-2-10-16,101-12 20 16,127-18-10-16,129-11 2 15,119-3-1-15,68 0-2 16,147-4-17-16,129-8 18 15,90 0 8-15,79-32 2 0,-10-12-10 16,-41 0 0-16,-77 9 12 16,-111 4-12-16,-95 7 0 15,-74 7 0-15,-73 7-3 16,-23 5 3-16,-110 5-40 16,-78 0-33-16,-78 28-110 15,-49 5-95-15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8:05.00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1314 618 634 0,'0'0'3'0,"0"0"11"16,0 0-17-16,0 0 3 15,87-186 0-15,228 135 5 16,148 8 4-16,132 5 0 16,82 6 12-16,-13 11-13 15,-23 1 8-15,-69-6-16 16,-68-6 0-16,-42-3 16 15,-68 3-9-15,-65 8-7 16,-114 10 3-16,-87 7 7 16,-86 7 24-16,-42 0-28 15,-110 4 3-15,-119 31 81 16,-124 9-79-16,-113 0-4 16,-47-9-4-16,-27-3 5 0,-14-6-3 15,14 0-5-15,4-2 0 16,42-7 7-16,59-6 1 15,82-4-8-15,97-5 0 16,110-2 12-16,146 0-4 16,146-6 14-16,248-25-15 15,228-14-5-15,175-4 3 16,82 2-5-16,0 3 0 16,-88 1 11-16,-90 1-14 15,-120 11 3-15,-128 8 0 0,-105 20-7 16,-124 3 13-1,-105 0-6-15,-100 17 0 0,-47 18-5 16,-150 6 4-16,-120 0 1 16,-146 0 0-16,-128-9 0 15,-119-9 10-15,-78 4-10 16,-60 6 25-16,19 4-24 16,64 12 32-16,133-3-30 15,178-8 2-15,197-8 1 16,192-4-6-16,142-5 0 15,211-4 3-15,196-8 12 16,138-9-13-16,92 0-2 16,54-4 0-16,-18-10-3 15,-50 2 3-15,-65 7 0 16,-123 2 0-16,-114 3-1 16,-134 0-1-16,-122 0 2 0,-111 17-7 15,-73 10-1-15,-165 7-4 16,-146 10 12-16,-178 0 0 15,-138-2 13-15,-110-14-17 16,-32-5 4-16,-5-5 0 16,38-9 19-16,67 2-10 15,106 1-9-15,156 3 0 16,160-1 19-16,142 1-25 16,128 2 6-16,91 1 0 15,166-4 1-15,178-8 2 16,164-6-3-16,134 0 0 15,104-8 13-15,42-13-14 0,-32 4 1 16,-78 11 0 0,-128 6-15-16,-138 0 19 0,-155 20-4 15,-142 4 0-15,-105 2 0 16,-101 3-9-16,-119 6-5 16,-128 7 14-16,-170 1-9 15,-123 0 10-15,-133 1-1 16,-96 0 0-16,-41-6 13 15,4-3-6-15,47-9-7 16,95-6 0-16,142-2 15 16,188-6-9-16,155-1-2 15,170 6-4-15,124 0 22 16,200 2-17-16,180-2-5 0,178-11 0 16,105-3-1-16,69-1 2 15,-14 1-2-15,-64 7-7 16,-101 3-53-16,-82 2 51 15,-124 6 3-15,-128 2 7 16,-128 3-9-16,-123 7 9 16,-106 1-13-16,-142 2 3 15,-132-2 10-15,-129-1-1 16,-123-7 1-16,-124-9 0 16,-105 1-4-16,-92 3 16 15,-68-4-9-15,-1 7 31 16,83-5-29-16,165 5 36 15,247-7-13-15,215-4-24 0,220 0-2 16,128-3 10-16,215-10-12 16,211 0 3-16,164-10 10 15,92-29-17-15,55-11 4 16,-36-6-35-16,-60-5 10 16,-88 9-60-16,-131 4 33 15,-116 14 30-15,-150 16 11 16,-124 13 11-16,-114 5 0 15,-97 0-21-15,-183 26 15 16,-173 11 9-16,-156 1-3 16,-147 0 14-16,-100 1-13 15,-92 1 49-15,-55 4-23 0,0-4-12 16,46-5 28-16,142-9-38 16,238-10 13-16,224-8 18 15,256-5-33-15,207-3 13 16,247 0-16-16,219-11 11 15,183-22-15-15,124-7 4 16,46-2-4-16,-27 14 3 16,-120 7-44-16,-137 15 25 15,-169 6-17-15,-170 0 4 16,-146 6 24-16,-115 17 9 16,-82 8-8-16,-151 6 6 15,-142 7 2-15,-151 5 0 16,-160-3 8-16,-137 4 1 0,-115 2 18 15,-101 10-21-15,-23 8 20 16,24 8 15-16,159-2-36 16,211-15 34-16,243-19-30 15,242-13-1-15,202-18-10 16,256-11 2-16,192 0 0 16,211-40 3-16,151-22 8 15,55 1-22-15,-9 11 7 16,-88 18-54-16,-168 18 31 15,-161 14-13-15,-183 0 27 16,-170 0 1-16,-136 12 4 16,-102 8 4-16,-187 9-7 15,-146 9 11-15,-179 0 5 16,-137 7-5-16,-111-1 0 16,-54 11 11-16,-5-4 3 0,69-1 46 15,124-9-10-15,160-9-42 16,201-15 25-16,160-6-33 15,156-1 1-15,206-10-1 16,151 0 8-16,174-18-3 16,92-20-5-16,50-3-5 15,-14 17-1-15,-78 19-16 16,-105 5-1-16,-123 0 22 16,-106 12-22-16,-96 2 23 15,-82-5 0-15,-60-3-9 16,-28-6 5-16,-122 6-13 15,-107 9 17-15,-113 5-2 0,-124 12 12 16,-97 9-10-16,-82 5 0 16,24 4 9-16,58-4 4 15,138-8 1-15,179-11 8 16,137-6-7-16,137-10-15 16,197-11 0-16,151 0 5 15,146-24 11-15,79-22-28 16,31-1 12-16,-41 9-18 15,-77 12 11-15,-134 12-2 16,-105 11 9-16,-127 3 0 16,-79 0 1-16,-50 0-9 15,-128 20-15-15,-110 15 23 16,-96 3 8-16,-101 2 3 0,-37-1-11 16,-13-7 12-1,41-3-9-15,110-2 46 0,96-7-43 16,119-12-6-16,110 7 0 15,41-7 5-15,133-2-5 16,100 0 4-16,83-6 10 16,36 0-20-16,-8 0 6 15,-51 0 0-15,-60 3-9 16,-68-3 13-16,-69 0-4 16,-68 3 0-16,-60 7-8 15,-51 9 3-15,-122 16-8 16,-116 15 13-16,-77 5-3 0,-46 1 16 15,5-16-13 1,82-7 0-16,100-19 14 0,106-5-8 16,87-9-6-16,32 0 0 15,110 0 0-15,69-12 9 16,95-17-9-16,74-3 0 16,28 3-7-16,-1 3 0 15,-50 7-31-15,-60 8 21 16,-86 9 1-16,-83 2 14 15,-64 0 0-15,-32 2-31 16,-119 28-15-16,-69 8 41 16,-68 2 7-16,-42-2 0 15,15-5-6-15,54-13 16 0,91-8-10 16,70-7 0-16,59-2 3 16,18-3-13-16,87 0-27 15,64 0-48-15,55-12-116 16,14-22-336-16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8:06.26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856 756 377 0,'0'0'47'16,"-224"-6"-30"-16,123 1 10 15,1-3 17-15,22 3 10 16,27-1 12-16,24 4-20 16,27-3-8-16,27-5-7 15,92-8-25-15,69-11-6 16,59-6 0-16,19 0 11 0,4 4-14 15,-46 10 3 1,-54 12 0-16,-61 7-7 0,-72 2 7 16,-37 0-6-16,-69 14 2 15,-77 24 4-15,-51 5 21 16,-41 5-18-16,-18-1-2 16,9-10 42-16,50-8-29 15,59-9 16-15,56-11-16 16,55-5-3-16,27-4-22 15,41 0 11-15,73 0 0 16,74 0 2-16,41-15-2 16,27-12 0-16,-9 1-1 15,-41 8 4-15,-46 6-11 16,-73 11 8-16,-36 1 0 16,-51 0-12-16,0 0-3 15,-51 0 15-15,-58 26-4 0,-38 2 17 16,-50 7-16-16,-32 3 3 15,5-5 0-15,-14 1-2 16,9-10 9-16,23-7-7 16,51-3 9-16,63-14-4 15,55 0 20-15,37 0-23 16,115-14 1-16,95-27 4 16,97-15-2-16,64-13-5 15,45-10 0-15,1-6-38 16,-14 4 32-16,-28-1-11 15,-41 13 17-15,-77 15-12 0,-79 20 15 16,-91 16-3-16,-87 15 0 16,-69 3 7-16,-95 6-7 15,-116 32 9-15,-54 9-9 16,-41 8 18-16,0-3-13 16,22 1 3-16,56-6 11 15,77-4-13-15,82-7 29 16,79-5-35-16,59-2 4 15,101-8-12-15,96-17 18 16,91-4-10-16,96-30 2 16,47-29 11-16,26-8-24 15,-22-5 11-15,-64-5-1 0,-64 7-15 16,-78 10 21-16,-92 13-5 16,-78 17 0-16,-59 13 10 15,-59 8-18-15,-110 9 8 16,-79 0 0-16,-54 0-5 15,-55 24 15-15,-9-1-10 16,23-9 22-16,54 1-14 16,65-9 27-16,87-1-32 15,77-5-1-15,46 0 5 16,47 0-7-16,122-11 0 16,134-27-1-16,86-8-3 15,69-1-8-15,9-3-98 16,-27 4-116-16,-51-10-284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8:24.90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23430 503 416 0,'0'0'0'0,"0"0"5"16,-275-24-5-16,-4 24 9 16,-74 19 2-16,-113 4 44 15,-65 0-27-15,-69-4-6 16,-73 0 15-16,-59-5-27 15,-65 0 27-15,-82 2 23 16,-18 1-38-16,18 9 35 16,51 6-40-16,105 0-14 0,141 3 4 15,170-7 2-15,183-15-9 16,211-13 0-16,155 0 6 16,230-24-9-16,173-25 3 15,192-18 0-15,165-13 2 16,119-6 4-16,92-2-6 15,23 7 0-15,-33 19 12 16,-72 16-20-16,-120 19 8 16,-146 19 0-16,-165 8-8 15,-192 0 12-15,-156 0-4 0,-137 0 0 16,-110 0-3 0,-170 0 3-16,-136 17 0 0,-189 4 1 15,-145 8 4-15,-148 0 2 16,-123 9-7-16,-54 3 0 15,-52 5 9-15,-17 7 7 16,18 5-12-16,96 8 3 16,169-1 33-16,247-12-35 15,271-9 10-15,233-6-15 16,256-20 15-16,239-11 1 16,223-7-16-16,189-2 0 15,159-27-2-15,69 5 10 16,1 10-8-16,-52-1 0 15,-136 9-2-15,-161 6-10 16,-164 0-8-16,-198 0 17 0,-159 0-12 16,-165 0 15-16,-143 15-2 15,-214 5-10-15,-188 10 12 16,-188-1 4-16,-178 3-4 16,-137 3 0-16,-106 6-1 15,-73 15 15-15,-60 16-9 16,42 12 15-16,77 15-13 15,170-5 22-15,247-10-18 16,266-13-11-16,256-10 0 16,196-2 8-16,266-13-8 15,229-23 12-15,248-23 1 16,196-32-7-16,114-32-6 0,37-6 0 16,-64 3-15-16,-137 0-59 15,-147 0-12-15,-169 5-5 16,-170 13 1-16,-155 16 90 15,-146 16 0-15,-120 11 2 16,-59 6-5-16,-161 0 14 16,-136 27-2-16,-166 23 11 15,-182 10-15-15,-134 5 3 16,-127 2-8-16,-83 0 0 16,-68-2 31-16,-19-7-14 15,18 6 30-15,69 0 9 16,193-6-28-16,251-11 44 15,297-14-53-15,285-28-15 0,356-5 7 16,271-31-4-16,270-34-7 16,201-9 0-16,119 1 15 15,55 1-32-15,-46 11 5 16,-119-3-109-16,-151 11 39 16,-192 9 16-16,-201 15 66 15,-207 15-9-15,-173 11 21 16,-175 3-26-16,-114 0 10 15,-196 14 4-15,-161 15 47 16,-146 9-25-16,-143 3 1 16,-86 6 25-16,-37 2-27 15,-22 1 22-15,4 1-38 0,13 3 2 16,42 1-7-16,82-6 4 16,138-2-4-16,214-15 0 15,207-8 10-15,187-21-19 16,280-3 9-16,214-21 0 15,239-28 6-15,146-13-4 16,92-5-2-16,46-3 0 16,-28-2-3-16,-51-10-12 15,-86-2-27-15,-119 8-5 16,-152 14 39-16,-173 28-23 16,-193 19 31-16,-132 15-1 15,-110 11-5-15,-179 41 6 16,-169 24 15-16,-146 12 3 15,-138 3 25-15,-128-7-42 16,-69 1 21-16,-41-12 22 0,-9-1-44 16,0-5 23-16,28-2-23 15,63-7 7-15,74-2-5 16,165-4 2-16,191-11-4 16,180-9 0-16,187-8-13 15,206-22 13-15,238-2 8 16,229-26-1-16,164-33-4 15,120-7 4-15,59-4-7 16,0-1 0-16,-77 5-9 16,-120 10-18-16,-187 21-32 0,-207 21 53 15,-200 14-11 1,-166 11 17-16,-109 36-14 0,-197 20 6 16,-165 15 16-16,-183 13 9 15,-165 8-3-15,-128 2-14 16,-78 5 42-16,-59 1-31 15,-19 3 10-15,23 0 6 16,28-6-25-16,82 0 33 16,115-3-30-16,86-3 2 15,138-3 6-15,165-14-13 16,182-22 0-16,225-30-2 16,234-33-1-16,338-38 3 15,279-58 0-15,243-33 12 16,160-4-13-16,60-4 1 15,-14 5-7-15,-87 15-13 0,-174 18-89 16,-201 26 53-16,-216 23 53 16,-219 22 3-16,-174 16-5 15,-133 5 5-15,-96 7 0 16,-50 0 43-16,-147 0-26 16,-128 0-8-16,-146 9-9 15,-143 21 9-15,-95 2 8 16,-111 6-8-16,-58 9 4 15,-61 8-2-15,-27 3 6 16,28 10-17-16,91 2 0 16,193-13 5-16,232-9-9 15,216-20 4-15,206-7 0 0,234-18-3 16,201-3 6 0,215-30 12-16,201-40-15 0,106-16 11 15,50-8-26-15,0-6 7 16,-82 5-45-16,-74-7 28 15,-114 3-14-15,-83 2 36 16,-113 13-6-16,-116 10-10 16,-118 18 8-16,-119 19 11 15,-101 11 0-15,-78 6 19 16,-28 2 7-16,-109 0 29 16,-101 4-55-16,-114 5 9 15,-110 6-9-15,-110 3 0 16,-69 0 0-16,-18 0 3 0,28 0 10 15,127 0-13 1,180 0 18-16,177 0-8 0,138 0 11 16,206 0-19-16,142 0-2 15,114-3 2-15,101-17 10 16,28 0-12-16,22-1 0 16,-22-11-41-16,-37-12 35 15,-14-12-41-15,-64 1 8 16,-64 8 37-16,-106 18-12 15,-100 21 14-15,-96 8 0 16,-101 6-15-16,-36 34 13 16,-142 10 2-16,-115 10 0 15,-124 5 42-15,-81-3-36 0,-74-10 10 16,-23-8 3-16,27-12-16 16,24-6 26-16,100-6-22 15,110-2 12-15,146-9 7 16,111 2-21-16,68 0-10 15,160-1-2-15,105-4 7 16,111-6-7-16,77 0-1 16,60 0-23-16,-19-23 11 15,-9-7-71-15,-64-5 49 16,-73-6 13-16,-64 6-1 16,-73 7 21-16,-83 12 9 15,-60 8 0-15,-68 8-5 16,-23 0 17-16,-105 0-12 15,-87 18 4-15,-92 16 7 0,-59 7-3 16,-37-6-8 0,-31-6 0-16,40-12 2 0,28-7 8 15,109-7-10-15,111-3 13 16,146 0-10-16,105 0 54 16,184 0-53-16,104-5 1 15,70-5-10-15,22-1 2 16,-50-1-21-16,-60-6-26 15,-91 1-12-15,-74-4 54 16,-81 7-3-16,-84 8 11 16,-45 6-8-16,-87 0-1 15,-91 0 9-15,-88 10 18 16,-68 8-12-16,-59 6 23 0,-33-4-10 16,-9 2-8-16,32-5 31 15,74-2-40-15,113-1 49 16,107-2 0-16,109-1-48 15,91-2-3-15,124 3 10 16,119-7-9-16,74-5 9 16,54 0-10-16,-9 0-12 15,-27 0-23-15,-51 0-32 16,-100 0 53-16,-97-2 8 16,-91-1 6-16,-54 1 4 15,-33-8 4-15,-87 4-8 16,-74 0 0-16,-86 6 8 15,-69 0-17-15,-59 0 9 16,-28 0 0-16,-41 9-7 0,0 0 20 16,28-5-13-16,91 1 0 15,119-3 6-15,164-2-10 16,125 0 5-16,219 0-1 16,142 0 9-16,110 0-4 15,27 0-7-15,-27 0 2 16,-83 0-54-16,-95 0 41 15,-106 0 3-15,-96-26 10 16,-64 0-3-16,-60 3 18 16,-50-1-14-16,-9 6 4 15,-128 4 10-15,-101 6-26 16,-97 8 11-16,-90 0 0 0,-38 0 1 16,-40 0 10-16,-14 0-11 15,-5 0 6-15,-9 0 4 16,9-9 0-16,37-4-10 15,50 5 0-15,78 0-1 16,114-4 13-16,115 3-12 16,105-5 0-16,124-4 10 15,174-8 2-15,141 0-12 16,133-5 0-16,74 0-7 16,27-6 6-16,-18-12 0 15,-60-10-26-15,-69 0 12 16,-104 7 3-16,-134 14 12 15,-119 13 0-15,-104 18-7 0,-74 7 5 16,-165 0 2-16,-128 5 0 16,-128 19 14-16,-101-4-9 15,-78 3-5-15,-45 1 0 16,-83 0 37-16,-14-2-35 16,-4 3 38-16,50-6 1 15,83 2-31-15,155-7 32 16,174 1-36-16,188-6-1 15,165-9 7-15,242 0 6 16,183-12-17-16,179-23-1 16,137 4 15-16,92-2-20 15,0 9 5-15,-60 7-31 16,-124 2-6-16,-150 7-38 0,-161 8 75 16,-150-4-4-16,-116 4 10 15,-90-2-6-15,-28-4 0 16,-138 0 0-16,-118 3-15 15,-134 3 15-15,-113 0 0 16,-129 3 0-16,-96 21 14 16,-64 4-13-16,-37 5 4 15,-4 5 6-15,64 2 40 16,77 2-50-16,111-5 15 16,155-5-16-16,170-11 17 15,146-6-23-15,119-10 6 16,137-5 0-16,179 0-16 0,146-26 16 15,124-12-3 1,41-8-4-16,37-7-15 0,-5-3 20 16,-4-10-15-16,-47-1-31 15,-54 11 26-15,-101 18-37 16,-137 14 59-16,-128 18-2 16,-119 6 12-16,-88 0-26 15,-168 10 11-15,-138 18 5 16,-151 4-3-16,-115-2 13 15,-82-14-10-15,-18 0 34 16,4-4-7-16,33-1 35 16,54 4-37-16,65-4-19 15,132-1 19-15,146-2-18 16,129-5-7-16,128-3 0 0,110 0 4 16,165 0-24-16,160-32 20 15,128-14-26-15,78-10 16 16,27-6-17-16,-14 4-1 15,-45 11 7-15,-96 15 0 16,-147 24 17-16,-137 8 4 16,-160 12-7-16,-101 26 0 15,-165 5-4-15,-119-5 11 16,-78-5 3-16,-68-10 12 16,-23-6-11-16,-19 0 5 15,-36-1-4-15,-14-2 25 16,-9-2-25-16,41-1 6 15,69-2 8-15,114-4-14 0,143-1 13 16,127-4-18 0,147 0 0-16,210-18 2 0,184-19-2 15,150-10 0-15,78 0-1 16,42 3-26-16,-69 8 16 16,-83 7-9-16,-109 13 20 15,-124 4-16-15,-151 6 21 16,-114 6-5-16,-92 0 0 15,-129 0-17-15,-127 0 10 16,-92 2 7-16,-105 10 0 0,-60 3 0 16,-59 1 7-1,-59 0-7-15,-10 7 21 0,36-5-17 16,116-3 28-16,150-7-22 16,151-5-4-16,179-3-4 15,128 0 17-15,215 0-19 16,170-29 0-16,137-3 5 15,73-3-18-15,23 5 9 16,-5 8-33-16,-73 1 36 16,-87 6-39-16,-118 10 40 15,-139 5-7-15,-145 0 13 16,-111 0-7-16,-59-6 1 16,-169 3 0-16,-106 3-7 15,-160 0 13-15,-96 0-6 16,-123 0 0-16,-83 17 13 0,-82 4 0 15,-60 5-3-15,-19 6-9 16,1 5 32-16,18 2-29 16,51 2 0-16,77-3-2 15,170-6 15-15,183-8-17 16,192-13 0-16,178-4-5 16,147-7 4-16,215 0 2 15,188-40-2-15,160-24 0 16,87-9-22-16,32 1 14 15,-32 2 9-15,-59 15-2 16,-69 7-14-16,-106 14 18 16,-141 13-2-16,-138 10 0 0,-128 4 7 15,-118 2-20 1,-70-1-5-16,-155 0 18 0,-115 1-7 16,-114 5 9-16,-87 0-2 15,-59 0 0-15,-42 11 11 16,-32 24-11-16,-27 8 0 15,32 13 3-15,46-6 18 16,123 2-16-16,160-11-5 16,156-15 0-16,142-8 1 15,124-15-1-15,183-3 4 16,159-12 6-16,139-31-10 16,86-5 0-16,41 8 0 15,-18 5 0-15,-69 11 13 16,-82 7-13-16,-128 6 0 15,-124 5 0-15,-141 0-10 0,-120 2 10 16,-77 2-6-16,-157 2-12 16,-109 0 30-16,-119 0-12 15,-68 0 0-15,-83 15 2 16,-46 2-10-16,-18 1 8 16,9 2 0-16,78 0-7 15,114-5 25-15,174-1-17 16,133-5-1-16,151 0 6 15,101-9-9-15,173 0 5 16,134-3-2-16,114-26 0 16,68-6 7-16,33 3-7 15,-10 2 0-15,-41 9 4 0,-87 13-8 16,-100 8 4-16,-111 0 0 16,-118 15-7-16,-106 17 0 15,-68 9 5-15,-160 11-1 16,-106 6 3-16,-114-2 3 15,-83-1-3-15,-73-2 0 16,-36-10-2-16,-15 1 14 16,15-5-12-16,54-1 0 15,92-4 11-15,110-2-12 16,147-8 1-16,118-7 0 16,87-11-1-16,193-6 15 15,123 0-7-15,169-14-7 16,111-25 6-16,63 1-12 15,-4 6 6-15,-23 9 0 16,-87 12-3-16,-101 5 15 0,-114 6-12 16,-142 0 0-16,-119 0-7 15,-96 8-3-15,-156 13-21 16,-132 6 31-16,-129-5 1 16,-87 7 12-16,-68-1-13 15,-78 0 0-15,-23 7 4 16,-18-2-7-16,50 1 3 15,64 4 0-15,82 3 10 16,101-1 4-16,115-4-14 16,123-7 0-16,115-6-5 15,82-2 2-15,165-7 3 16,128-8 0-16,128-6 11 0,128-20 2 16,69-24-13-16,51 0 0 15,-38 9 8-15,-72 12-18 16,-124 11 10-16,-133 9 0 15,-128 3-4-15,-138 0 4 16,-77 3-1-16,-160 26-8 16,-124 3 9-16,-124 6-7 15,-86-5 7-15,-60-7 0 16,-28-3-7-16,19-2 21 16,18 2-14-16,23 0 0 15,69 0 5-15,55-2-14 16,123-6 9-16,114-10 0 15,152-5-10-15,96 0 19 0,187 0-9 16,152-20 0-16,114-24 14 16,82-14-19-16,47-6 5 15,12-1 0-15,-31 16-9 16,-87 17 17-16,-124 20-8 16,-132 12 0-16,-152 0 12 15,-114 0-33-15,-100 9 9 16,-152 4 12-16,-142 6-1 15,-114-7 9-15,-77-4-8 16,-29-4 0-16,1-4 11 16,27 5-19-16,23 6 8 15,28 7 0-15,49 3-8 16,70-1 20-16,105-4-12 0,114-6 0 16,124-4 3-16,73-6-14 15,164 0 11-15,139-3 0 16,136-35 4-16,83-14 3 15,50-6-7-15,-13 2 0 16,-47 1 10-16,-63 8-18 16,-115 12 8-16,-137 11 0 15,-114 13-5-15,-115 5 5 16,-97 0 0-16,-131-6-4 16,-97 1 17-16,-60-4-18 15,-59-2 5-15,-18 0 0 16,9-1-7-16,-5 3 15 15,28 4-8-15,31 2 0 16,47 7 11-16,95 2-16 0,106 0 5 16,115 0 0-16,86 0-13 15,174 0 25-15,134 0-12 16,145-7 0-16,69-22 14 16,51-6-13-16,-5 3-1 15,-32 8 0-15,-87 16-11 16,-110 8 17-16,-147 0-6 15,-132 6 0-15,-110 11-10 16,-128 1 9-16,-128-1 1 16,-120-6 0-16,-59-1-2 15,-54-9 11-15,-6-1-9 16,-8 8 0-16,-1 0 11 0,10 7-22 16,32-3 11-16,45 0 0 15,92 2-11-15,78-6 20 16,109 1-9-16,97-3 0 15,64-3 2-15,174-3-12 16,137 0 10-16,170-24 0 16,109-25-5-16,78-10 15 15,-13 5-10-15,-5 3 0 16,-74 11 16-16,-82 16-28 16,-123 18 12-16,-170 6 0 15,-155 0-9-15,-115 15-10 16,-201 6 19-16,-137-1-6 15,-111-1 18-15,-59-9-15 0,-9-2 3 16,0 5 0 0,14 2-11-16,4 11 17 0,33 6-6 15,26 6 0-15,56 8 10 16,64 4-15-16,87-7 5 16,114-11 0-16,105-5-13 15,88-18 13-15,201-9 0 16,155-9 2-16,170-40 13 15,114-13-19-15,42-3 4 16,4 13 0-16,-46 14-2 16,-54 15 6-16,-51 14-4 15,-92 6 0-15,-105 3 8 0,-137 0-12 16,-123 0 4-16,-106 21-15 16,-165-1 4-16,-151 12 1 15,-128 1 10-15,-101-2 0 16,-68 7 11-16,-14 6-20 15,-46 5 9-15,9 14 0 16,23 0-5-16,42 1 22 16,104-6-17-16,129-5 1 15,142-15 17-15,146-12-23 16,96-14 5-16,239-12 0 16,168-6 13-16,184-41-4 15,142-5-9-15,59-1 0 16,19 7 10-16,-28 9-15 0,-55 9 5 15,-64 11 0 1,-128 15-15-16,-120 2 4 0,-150 0 10 16,-124 0-4-16,-123 0-14 15,-96 0 7-15,-189 16-28 16,-173 15 40-16,-160-3-15 16,-119 4 12-16,-60-1 3 15,-32 11-1-15,-9 13 13 16,23 10-7-16,50 6 5 15,87-5 2-15,137-5 23 16,147-14-26-16,170-15-9 16,136-18 0-16,102-14 13 0,205 0-6 15,197-26-7-15,188-38 0 16,151-15 1-16,78-3 2 16,18 12-3-16,-41 18 0 15,-78 14 7-15,-97 15-20 16,-141 8 13-16,-155 9-14 15,-147 0 0-15,-124 1 9 16,-105 2 2-16,-96 3-9 16,-170 0 12-16,-159 6-13 15,-138 20 13-15,-97 6 0 16,-63 9-5-16,-27 11 10 16,-10 9-5-16,9 9 0 15,51 3 13-15,109-5 9 16,147-10-20-16,179-17 5 15,146-9-14-15,128-18 13 0,210-14-6 16,166 0 10-16,205-29 2 16,161-32-10-16,96-6-2 15,50 3 0-15,-9 11-11 16,-78 15 11-16,-109 14-2 16,-147 16-4-16,-142 8-25 15,-133 0 24-15,-133 0 7 16,-105 12-12-16,-73 11 6 15,-155 15-13-15,-129 9 19 16,-146 8 0-16,-152 7 13 16,-104-1-21-16,-61 0 8 15,-40 6 0-15,27 0 36 0,55-3-21 16,83-3 4-16,132-8-1 16,188-18-11-16,155-15 15 15,170-14-22-15,128-6 0 16,206-9 13-16,160-37-8 15,124-19-5-15,82-7 0 16,51-1 14-16,-14 9-16 16,-14 11 2-16,-46 13-11 15,-87 13-1-15,-96 7-10 16,-100 5 9-16,-110 6 13 16,-106 3-16-16,-100 6 6 15,-97 0-2-15,-169 33-23 16,-151 19 18-16,-155 12 17 0,-120 6 0 15,-104 1-6 1,-33-2 20-16,-23 1-18 0,28-9 4 16,41 0 0-16,64-7 29 15,128-14-25-15,128 1 19 16,133-15-9-16,124-5 0 16,119-9-27-16,59-12 13 15,165 0 0-15,146-21 15 16,166-38-15-16,122-14 0 15,52-5-2-15,8 5 10 16,-50 11-8-16,-87 19 0 16,-110 14 1-16,-146 17-18 0,-129 12 17 15,-169 0-6-15,-118 29-36 16,-189 15 40-16,-132 9 0 16,-97-4 2-16,-45-5 0 15,-27-4-5-15,-15-2 11 16,15-6-6-16,13-2 32 15,82-1-27-15,92 0 28 16,105 0-20-16,138-9-8 16,91-2-2-16,78-9-3 15,138-9 0-15,118-3 8 16,160-47 4-16,147-22-4 16,87-10-8-16,51 9 0 15,-19 17-6-15,-69 25 6 16,-100 19 0-16,-151 12 0 15,-134 2 3-15,-159 36-15 0,-128 15-1 16,-216 11 3 0,-151 12-6-16,-137-3 16 0,-114-9 0 15,-47-5-3-15,-35-10 16 16,31 1-13-16,46 2 6 16,50 10-4-16,69-1 19 15,110-3-19-15,128-14-2 16,156-18 0-16,169-21 7 15,146-5-7-15,220-49 6 16,170-26 11-16,114-22-18 16,50-2 2-16,19 6-1 15,-28 22 0-15,-50 25 7 16,-87 22-7-16,-110 19 0 0,-87 5-1 16,-101 0-16-16,-100 5 11 15,-88 11-1-15,-68 1 4 16,-96 6-40-16,-151 12 43 15,-128 13 0-15,-129 6 5 16,-109 10-15-16,-65 1 10 16,-13-1 0-16,18 9-3 15,42 4 17-15,49 3-14 16,60 2 0-16,78-12 9 16,78-6-4-16,101-15-5 15,86-16 0-15,101-15-6 16,88-18 8-16,196 0-2 15,169-54 1-15,197-36 14 16,147-26-22-16,109-13 7 0,51 16 0 16,-9 22-1-16,-69 21 10 15,-133 26-10-15,-146 15 1 16,-192 14-11-16,-166 15-6 16,-141 0 12-16,-133 3-40 15,-178 32 25-15,-142 6 29 16,-124 6-9-16,-78-4 0 15,-50-1 9-15,0-8-7 16,-9 5 0-16,-9-5 15 16,31 8 16-16,6-5-27 15,63 4 12-15,87-3-18 16,106-6 14-16,132-9-23 0,120-11 9 16,81-12 0-16,74 0 11 15,101-50 0-15,78-25-15 16,45-10 4-16,23 3-6 15,-36 24-14-15,-97 20 5 16,-91 24-35-16,-92 10 35 16,-141 4-10-16,-106 0 25 15,-69 11 0-15,-59 14 6 16,-27 7-3-16,-5 8-2 16,-14 13 9-16,23 11 13 15,32 12-8-15,32-6-15 16,60-9 0-16,87-20 9 15,77-21-13-15,97-20 11 0,82 0-7 16,101-52 62 0,105-23-51-16,91-19-11 0,97-7 0 15,59-5 12-15,50-2-22 16,33 3 10-16,-32 5 0 16,-74 17-6-16,-91 21 18 15,-143 25-12-15,-100 18 0 16,-73 13 4-16,-32 6-11 15,-91 0 7-15,-38 0 0 16,-59 0-11-16,-32 0 22 0,-27 0-11 16,-28 10 0-1,-13-4 9-15,22-1-17 0,19 1 8 16,9-3 0-16,50 5-7 16,46-4 15-16,64-4-8 15,46 0 0-15,41 0-1 16,128 0-4-16,78-24 5 15,110-16 0-15,82-19-11 16,46-9 17-16,0-1-6 16,-9 1 0-16,-32 8 11 15,-60 6-16-15,-64 11 5 16,-91 14 0-16,-92 18-8 16,-96 11 8-16,-128 0 0 15,-129 17-12-15,-95 15 26 16,-83 9-22-16,-59-1 8 0,-1-1 0 15,-8-1-8-15,22 0 18 16,37 5-10-16,46-2 0 16,64-6 9-16,68-6-19 15,69-11 10-15,78-10 0 16,78-5-6-16,73-3 14 16,133 0-8-16,123-33 0 15,138-36 13-15,105-18-12 16,101-13-1-16,50 1 0 15,-32 3-10-15,-78 11 20 16,-110 16-10-16,-137 22 0 16,-146 25 11-16,-110 11-31 0,-69 11 19 15,-129 0 1 1,-67 0-8-16,-70 0 15 0,-41 16-7 16,-27 10 0-16,-41 3 10 15,-28 6-15-15,-32 15 5 16,-41 8 0-16,5 14-8 15,17 8 13-15,29-5-5 16,77-10 0-16,92-18 10 16,91-21-17-16,96-15 7 15,69-11 0-15,137 0-11 16,120-11 19-16,109-43-8 16,124-24 0-16,96-24 14 15,64-12-22-15,0-2 8 16,-37 13 0-16,-100 25-12 15,-110 23 23-15,-106 25-11 0,-118 18 0 16,-92 10 9-16,-78 2-31 16,-28 0 17-16,-100 0 5 15,-68 20-5-15,-51 18 12 16,-55 9-7-16,-41 13 0 16,-65 14 9-16,-54 8-16 15,-18 2 7-15,-15-2 0 16,33-9-5-16,46-9 11 15,73-12-6-15,77-17 0 16,102-14 12-16,86-16-17 16,78-5 9-16,170-23-4 15,132-38 4-15,156-24 3 0,114-16-7 16,101-8 0-16,19 4 10 16,-33 12-16-16,-64 20 6 15,-91 18 0-15,-97 23-10 16,-132 17 16-16,-124 9-6 15,-123 6 0-15,-64 0-20 16,-161 29 12-16,-110 24 8 16,-95 5 0-16,-60 6 0 15,-33-5 5-15,1-13-5 16,-18-4 0-16,31-16 13 16,28-3-19-16,41-8 6 15,87-7 0-15,78-2-5 16,92-6 11-16,86 0-6 0,60 0 0 15,78 0 11 1,147-3-17-16,132-32 6 0,146-17 0 16,88-16-6-16,40-5 13 15,33 3-7-15,-32 7 0 16,-42 7 15-16,-68 9-19 16,-115 12 4-16,-150 12 0 15,-129 10-12-15,-128 13 12 16,-151 0 0-16,-151 5-13 15,-156 26 32-15,-91 19-24 16,-74 11 5-16,-18 9 0 16,-13 3-13-16,45 0 18 0,64-13-5 15,124-9 0 1,165-22 13-16,137-18-16 0,119-11 3 16,146 0 0-16,129-40 1 15,141-27 5-15,79-16-6 16,54 0 0-16,5 0 10 15,-9 11-11-15,-23 7 1 16,-19 7 0-16,-41 9-11 16,-54 19 17-16,-92 19-6 15,-101 11 0-15,-87 0 6 16,-69 8-18-16,-59 16 12 16,-41 2-4-16,-114 12-11 15,-83 6 19-15,-69 6-4 16,-46-4 0-16,-22-2 13 15,9-3-15-15,32-2 2 0,45-11 0 16,42-2-10-16,59-7 16 16,60-8-6-16,60-6 0 15,49-3 13-15,19-2-18 16,96 0 5-16,83-18 0 16,109-42-6-16,79-16 10 15,63-17-4-15,28-1 0 16,-5 7 9-16,-50 9-10 15,-69 17 1-15,-87 19 0 16,-110 22-11-16,-86 20 11 16,-79 0-9-16,-160 24 9 15,-118 19 0-15,-97 3 0 0,-32 1 0 16,-18-6 0-16,9-2-7 16,27 1 7-16,-8 1 0 15,22 3-2-15,0 0 16 16,5-6-18-16,64-6 4 15,59-9 0-15,64-3-7 16,83-4 9-16,50-8-2 16,42-6 0-16,36-2 4 15,27 0-16-15,120-2 7 16,109-31 5-16,110-7-9 16,69-10 9-16,18 0 0 15,-9 3-3-15,-36 9 18 16,-83 12-16-16,-92 15 1 15,-91 11 0-15,-114 0-19 16,-70 0-14-16,-122 21 33 0,-74 7 0 16,-46 4 10-16,-46 1-13 15,-4-1 3-15,-9 0 0 16,-5 0-9-16,5-3 10 16,18 3-1-16,18 2 0 15,50 2 11-15,38-10-11 16,72-5 0-16,60-12 0 15,55-7-9-15,32-2 9 16,19 0 0-16,122-11-2 16,107-30 3-16,104-19-2 0,83-11 1 15,18-2 0 1,0 9-10-16,-68 14 10 0,-97 24 0 16,-109 17 0-16,-111 9-13 15,-68 11-11-15,-91 31-10 16,-106 1 34-16,-59 7-10 15,-28-9 10-15,-14-10 0 16,15-10-2-16,12-6 12 16,15-9-10-16,9-4 0 15,14 1 3-15,-6-3-9 16,20 0 6-16,36 0 0 16,32 0-3-16,54 0 14 15,47 0-11-15,32-5 0 16,18-7 2-16,87-8-17 15,82-12 15-15,87-12 0 0,47-12-4 16,44-8 11-16,-3-3-7 16,-19 6 0-16,-37 11 5 15,-82 21-14-15,-78 13 9 16,-77 16 0-16,-51 0-6 16,-28 0 5-16,-114 13 1 15,-73 11 0-15,-73 4 6 16,-37-1-14-16,0-1 8 15,0-5 0-15,27-10-3 16,33 1 15-16,18 0-12 16,31 2 0-16,29 0 3 15,40 2-16-15,28-5 13 0,60-2 0 16,36-9-2-16,37 0 17 16,100 0-15-16,97-38 0 15,114-18 5-15,77-2-28 16,52 9 5-16,31 20-100 15,-41 25-71-15,-60 4-215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8:25.57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425 394 222 0,'0'0'8'0,"-229"0"-5"15,142 0-3-15,19-21 0 16,27-17 49-16,41-6 20 15,0 4-38-15,32 2-31 16,45 9 8-16,20 6-19 16,22 8 11-16,41 4 0 15,37-2 3-15,50 5 5 16,37-7-8-16,31-3 0 16,24-1 8-16,-37 3-15 15,-13 4 16-15,-51 7-7 16,-73 5 35-16,-56 0-35 0,-58-3 13 15,-24 3 16-15,-27-3 22 16,0 0 81-16,-9-6-67 16,-60 1-50-16,-59 5-17 15,-41 3 4-15,-55 0-4 16,-33 0 0-16,-22 20 9 16,4 3-17-16,10 4 8 15,18-1 0-15,9-2-8 16,50-7 15-16,51-2-7 15,59-9 0-15,37-6-14 16,31 0 14-16,10 0-49 16,28 0-55-16,45 0-21 15,23 0-24-15,14 0-74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8:28.35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2014 1001 437 0,'0'0'12'0,"-229"0"-6"15,161 11-12-15,17-2 12 16,51-3-14-16,0 0 3 15,101 5 5-15,68 1 4 16,88 2-4-16,86-4 0 0,74-2-1 16,45-4 12-16,23-4-11 15,-4 0 0-15,-14-7 7 16,-65-4-14-16,-77 7 7 16,-105 4 0-16,-105 0-7 15,-115 22-13-15,-37 12-59 16,-142 13 79-16,-86 5 0 15,-83 10 1-15,-46-4-1 16,-41-6 0-16,-9-5 23 16,-27-6 0-16,-23-6 25 0,-1-6-1 15,-17 0-20 1,40-2 29-16,37-5-35 0,60-1-6 16,87 0 19-16,114-9-30 15,82-4 20-15,92-8-24 16,128 0 12-16,119-12-7 15,120-40 0-15,95-24-1 16,73-9 0-16,56-2 2 16,50 9-6-16,-19 13 0 15,-8 15 9-15,-56 12-11 16,-73 15 2-16,-82 14 0 16,-87 9-10-16,-96 0 14 15,-83 0-4-15,-77 25 0 16,-60 1-17-16,-101 5 9 15,-96 3 0-15,-87 5 8 0,-100-1-4 16,-42 0 11 0,-36 3-7-16,-51-3 0 0,-13 2 10 15,-24-2-12-15,15 0 2 16,40-5 0-16,83-11 4 16,106-4 6-16,109-4-9 15,96-4-1-15,92-2 11 16,41-5-18-16,133-3 10 15,123-5-3-15,138-45 12 16,96-8-8-16,68-7-4 16,33 7 0-16,-10 11 10 15,-31 15-14-15,-42 9 4 0,-37 8 0 16,-50 7-8-16,-45-2 11 16,-65 2-3-16,-64 2 0 15,-64-2 11-15,-68-4-18 16,-46 3 7-16,-60 0 0 15,-32 3 0-15,-18 1 0 16,-92 5 0-16,-55-3 0 16,-45 3 9-16,-5 0-16 15,60 0 7-15,45 0 0 16,101 0-2-16,59 0 11 16,129 0-9-16,78 0 1 15,49 0 12-15,33-6-18 0,5-15 5 16,-15 4 0-16,-13-4-12 15,-41 1 14 1,-27-4-2-16,-61 4 0 0,-54 4 7 16,-73 0-11-16,-69 2 4 15,-9-4-4-15,-101-5-2 16,-59 5-3-16,-47 4 9 16,-49-1 0-16,-42 6 10 15,-31 1-10-15,-15-1 0 16,-31 6 0-16,-10 0-10 15,-4 3 13-15,-5 0-3 16,37 0 0-16,59 0 10 16,101 0-14-16,87 0 4 0,101 3-2 15,45-3-6 1,133 0 5-16,88 0 3 0,86-23 0 16,32-3 8-16,18-6-14 15,-17 2 6-15,-33 1 0 16,-28 6-7-16,-49 2 9 15,-51 4-2-15,-60 8 0 16,-63 6 7-16,-56 3-15 16,-27 0 8-16,-37 0-14 15,-91 0 3-15,-82 20 15 16,-65 10-4-16,-50 1 0 16,-59 2 9-16,-33 2-12 15,-54-2 3-15,-5 1 0 16,22-5-3-16,38 1 5 0,82-10-2 15,109-6 0-15,106-8 11 16,119-6-14-16,106 0 3 16,155-6 0-16,132-23 1 15,88-6-1-15,54 3-8 16,15 1-3-16,-24 3-16 16,-54 9 22-16,-88 6 5 15,-77 7 0-15,-101 6-13 16,-96 0 17-16,-60 0-4 15,-50 0 0-15,-32 0-31 16,-83 0 31-16,-95 0 0 16,-56 0 4-16,-59 4-10 15,-59 3 7-15,-33 3-1 0,-36-4 0 16,0 3 12 0,37-7-12-16,72 2 0 0,106-2 0 15,119-2 6-15,83 0-2 16,36 0-4-16,128 0 5 15,87-14 5-15,92-16-14 16,68-5 4-16,28-5-27 16,4-1 18-16,-41-2-43 15,-41-1 29-15,-50 3 14 16,-60 6-7-16,-64 9 16 16,-64 13 0-16,-55 11 1 15,-32 2-13-15,-110 0 2 0,-50 0 10 16,-55 18 0-16,-60 5 11 15,-50-2-8 1,-41-4-3-16,-28 0 0 0,-22-5 14 16,22 3-10-16,10-1 0 15,68 0 22-15,69-2-22 16,87 0 21-16,91-6-25 16,69-4-4-16,59-2 4 15,88 0 4-15,91 0 3 16,41-16-7-16,37-20 10 15,0 1-15-15,-14 3 5 16,-46 2 0-16,-45 14-7 16,-65 6 7-16,-59 8 0 0,-46 2-2 15,-41 0-5-15,-41 0-2 16,-73 18-3-16,-46 2 24 16,-37 0-10-16,-18-3-2 15,-5-2 0-15,23 0 5 16,19-7 4-16,40 1-3 15,38-6-6-15,45 0 8 16,32-3-9-16,23 0 1 16,32 0 0-16,96 0 3 15,78 0 6-15,91-21-9 16,47-11 0-16,22-3 4 16,-23 7-12-16,-45-1 8 15,-51 5 0-15,-91 9-5 16,-74 3 13-16,-64 7-8 15,-27 2 0-15,-128 3-2 0,-83 0-9 16,-64 0 11-16,-64 5 0 16,-18 8-2-16,-5-8 13 15,5 1-11-15,0-6 0 16,0 6 7-16,-9 5-10 16,-19 10 3-16,0 6 0 15,60-5 5-15,105-4 4 16,119-6-2-16,110-9 6 15,170-3-13-15,104 0 15 16,74-3-15-16,64-23-38 16,14-6 20-16,-14-4-15 15,-23 7 26-15,-55 6 3 0,-68 5-2 16,-79 10-1-16,-68 5 7 16,-91 3 0-16,-28 0-6 15,-138 6-7-15,-58 14 13 16,-61 3 0-16,-49 1 9 15,-10-7 7-15,-18 0-1 16,-14-1 8-16,-5-6 14 16,5 2-34-16,-4-6 22 15,4-3-16-15,23-3-3 16,87 0 6-16,73 0-12 16,124 0 0-16,91-5 25 15,188-19-22-15,106-5 6 16,100-7-9-16,32-4 2 15,13 2-11-15,-22 0 3 16,-45 0 2-16,-65 9-11 0,-101 9 13 16,-78 8-1-16,-100 12 3 15,-78 0-54-15,-137 0-16 16,-110 12 56-16,-97 2 5 16,-81 1 0-16,-1-9 11 15,-36-6-2-15,18 0 0 16,0 0 11-16,18 0 12 15,51 0-9-15,40 0-8 16,88 0 9-16,92 0-6 16,95 0-9-16,60-12 15 15,137-14-4-15,102-9 2 16,63-11-13-16,55 2 0 0,9 0-2 16,-14 6 7-16,-36 11-5 15,-69 10 0-15,-68 11 11 16,-78 6-21-16,-74 0 10 15,-27 0-22-15,-50 9 16 16,-69 15 1-16,-37-2 5 16,-32 5 0-16,-18-1-2 15,-13-2-8-15,-6 2 3 16,-4 0-39-16,5 6 3 16,-23 0-96-16,27-3-81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4:13.6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581 222 613 0,'0'0'160'15,"0"0"-26"-15,0 0 0 16,0 0-29-16,0 0 0 16,0 0-59-16,0-167 8 15,-18 150-34-15,-23-1-14 16,-5 10 9-16,-4 0-11 16,-10 8-4-16,1 0 0 15,17 0 2-15,6 8-10 16,4 12 8-16,13 18-1 0,19 3-8 15,0 11 2-15,10 7 7 16,40 2 0 0,19 4-3-16,8-4-7 0,-8 0 9 15,13 1 1-15,-22-10-9 16,-5-2 8-16,-14-10 1 16,-9-2 0-16,-32-6 2 15,0-3-6-15,0 3 4 16,-32-2 0-16,-37-1-4 15,-8-6 8-15,-15-6-4 16,5-8 0-16,0-9-10 16,-4 0 9-16,22 0-45 15,9-17-36-15,24-9 0 0,22-1-47 16,14-19-24-16,14-16-71 16,64-19-293-16</inkml:trace>
  <inkml:trace contextRef="#ctx0" brushRef="#br0" timeOffset="1684">966 219 319 0,'0'0'188'0,"0"0"-53"16,0 0 23-16,0 0-19 16,0 0-52-16,0 0 24 15,50-73-31-15,-50 70-18 0,0 3-2 16,0 0-52-16,0 0-8 15,9 36 0-15,5 16 0 16,-5 15 1-16,0 9-1 16,10 9 0-16,-19 5-2 15,0-3 6 1,9-8-4-16,0-9 0 0,-9-18 7 16,14-11-11-16,-14-15 4 15,9-14 0-15,-9-9-6 16,9-3 10-16,-9-3-4 15,0-32 2-15,0-15 6 16,0 4-11-16,-41-6 3 16,-5 8 0-16,-14 9-10 15,1-1 11-15,-10 10-1 0,19 6 0 16,9 5 5 0,13 4-10-16,19 8 5 0,9 0-2 15,0 3-7-15,0 0 0 16,0 0 0-16,60 0 8 15,8 6 1-15,10-3-3 16,0-3 3-16,-9 0 0 16,-1 0-5-16,-36 0 7 15,-4-3-2-15,-5 0 0 16,-14 0 9-16,9 0-4 16,-9 3-5-16,10 0 0 15,-19 0-7-15,32 0 10 16,-5 9-3-16,5 17 0 0,5 12 8 15,13-6-8 1,-18 4 0-16,5-5 0 0,-14 1-5 16,-5-2 6-16,0-8-1 15,-9-1 0-15,-9-9 5 16,0-8-7-16,0-4 2 16,0 0 0-16,0 0 10 15,-36 0-9-15,-5-10 4 16,4-13-4-16,5-7 8 15,14-8-12-15,9-2 3 16,9-4 0-16,0 4-9 16,27 1 4-16,14 13 5 0,-4 10-1 15,-5 16-4-15,4 0 0 16,-4 0 5-16,10 25-1 16,-6 5-10-16,-4 7 12 15,-4-8-1-15,-10 0 0 16,14-3 6-16,-14 1-7 15,1-13 1-15,4-2 0 16,-23-6-4-16,9-6 6 16,-9 0-2-16,9 0 2 15,-9 0 6-15,9 0-2 16,-9 0 2-16,9-24-2 16,14-5 6-16,-14-3-8 15,10 0-4-15,-10 6 0 16,14 0 7-16,-5 8-9 15,-18 12 2-15,9 3-4 0,0 3-2 16,14 0-3-16,-5 9 9 16,1 15-3-16,13-2 0 15,-14 2 1-15,0-4 2 16,5-2 0-16,-13-4-3 16,8-5 3-16,-9-6 0 15,-9-3 0-15,23 0 9 16,-14 0-7-16,9 0-2 15,10-6 1-15,4-14 5 16,-14-4-4-16,14-2-2 16,-14 6 0-16,15 2 4 15,-24 10-5-15,0 8 1 0,9 0-4 16,-9 0-3-16,14 2 1 16,-4 22 6-16,-1-4-6 15,14-2 8-15,-14 2-4 16,10-10 2-16,-5-5 0 15,4-2-1-15,5-3 2 16,-5 0-1-16,15 0 7 16,-15-18 0-16,5-5-5 15,-13 0-2-15,-10-7 2 16,-9 1 2-16,0 3 0 16,0 0-4-16,-19 6 0 15,-22 7 5-15,5 8-9 16,-6 5 4-16,1 0-10 0,5 29 5 15,13 12 2-15,13 2 3 16,10-1-6-16,0-10 5 16,23-9-2-16,14-6 3 15,4-14-2-15,-4-3-3 16,4 0 5-16,-9 0 0 16,-4 0 3-16,4-3 5 15,-5-8-6-15,-9 2-2 16,-18 0 3-16,0 9 0 15,0 0-3-15,0 0 0 16,0 0-2-16,0 29-7 16,0 15 9-16,0 23 0 0,-27 12 6 15,9 17-7 1,-14 15 3-16,4 14-2 0,-4 10 0 16,14 2 7-16,-14 0-6 15,22-6-1-15,1-17 1 16,0-21-5-16,9-31 4 15,0-29 0-15,-9-20 2 16,0-10 2-16,-23-3 17 16,-9 0 53-16,-14-16-66 15,-19-10 8-15,6-11-16 16,-10-4 0-16,9-11 0 16,1-12 4-16,17-12-8 15,24-6-7-15,27-9-32 0,0-4-17 16,36-2-51-16,33-2-48 15,14 9-10-15,-15 5-53 16,-31 6-65-16</inkml:trace>
  <inkml:trace contextRef="#ctx0" brushRef="#br0" timeOffset="2145">1639 216 402 0,'0'0'166'15,"0"0"-38"-15,0 0-5 16,0 0-36-16,0 0-34 16,0 0-19-16,-60-29-34 15,33 55 0-15,4 3-1 16,-5 10 4-16,19-4-3 16,9-7 0-16,0-7 1 15,0-9-5-15,28-7 5 16,-10-5-1-16,5 0 29 0,4-11-7 15,-18-10 37-15,-9-2-14 16,0-4-23-16,0 0 21 16,0 2-42-16,0 4 4 15,-9 7-10-15,0 9-4 16,9 5-18-16,0 0-95 16,32 0-141-16,64 26-166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5:01.36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1433 368 89 0,'0'0'90'16,"0"0"19"-16,0 0-7 16,-238-50-9-16,178 38-22 15,10 4 14-15,4 5-27 16,5-3-9-16,0 1 11 16,13 1-45-16,-4 2 10 15,5 2-21-15,8 0 9 16,-3 0-16-16,3 0 3 15,1 0 0-15,4 0-5 16,14 0 15-16,0 0-10 16,0 0 0-16,0 0-5 15,51 0 4-15,77-6-11 0,82-6 12 16,83-3 7-16,83 1-4 16,31 2-3-16,37 0 7 15,18 1 7-15,-9 2-22 16,-27-3 8-16,-23 6 0 15,-78 4-1-15,-60 2 5 16,-86 0-4-16,-78 0 0 16,-51 2 8-16,-41 2-18 15,-9-2 10-15,-41 4 0 16,-87 6 18-16,-96 6-9 16,-106 5-8-16,-64 3-1 15,-50 3 11-15,-18 3-16 16,9 6 5-16,-5 0 0 15,28 1-11-15,4-5 18 0,32-2-7 16,47-9 0-16,63-5 8 16,64-8-9-1,64-3 1-15,47-1 0 0,49-6-3 16,33 3 8-16,17-3-5 16,10 0 0-16,0 0-12 15,87 0 11-15,83 0-14 16,114 0 15-16,132-21-9 15,97-10 11-15,59-1-2 16,9 6 5-16,-9 3 7 16,-59 4-11-16,-60 7-1 15,-77 1 0-15,-97 6-10 16,-91 1 18-16,-83 1-8 0,-55 3 3 16,-41-3 6-16,-9 3 6 15,-87 0-8-15,-91 0 0 16,-111 29 4-16,-81 4-1 15,-74 5-10-15,-42 0 0 16,-8 3 7-16,9 2-13 16,13 1 6-16,19 0 0 15,46-6-6-15,73-12 14 16,96-6-8-16,91-11 0 16,88-5 7-16,59-4-12 15,41 0 5-15,105 0-5 16,111-15-11-16,118-21 20 15,101-8-4-15,73 1 0 0,46 2 9 16,5 0-10-16,-28 2 1 16,-59 14 0-16,-78 4-9 15,-119 13 12-15,-101 2-3 16,-96 6 0-16,-60 0 11 16,-50 0-23-16,-9 0 12 15,-96 0 0-15,-100 18 7 16,-102 11 4-16,-105 9-11 15,-100 2 0-15,-51 4 8 16,-37 9-10-16,-31-4 2 16,18 1 0-16,45-4-10 15,101-10 17-15,143-14-7 0,150-9 0 16,114-8 10 0,79-1-20-16,132-4 4 0,96 0 6 15,88-12 7-15,72-20-1 16,47-1-6-16,40-5 0 15,19 4 9-15,13-4-10 16,-22 2 1-16,-41 10 0 16,-74 6-10-16,-105 8 8 15,-106 7 2-15,-77 1 0 16,-82 4 3-16,-28 0-15 16,-105 0 8-16,-101 6 4 15,-133 26 6-15,-82 6 1 0,-106 9-7 16,-22 5 0-1,-14 0 11-15,9 2-21 16,32-9 10-16,78-6 0 0,87-13-3 16,110-6 16-16,110-8-13 15,77-6 3-15,60-3 2 16,51 0-10-16,86-3-3 16,119 0 8-16,120-26 2 15,136-18 4-15,92-5-6 16,65-1 0-16,4 3 11 15,-42 8-11-15,-91 13 0 16,-114 13 0-16,-128 9-8 16,-124 4 12-16,-74 0-4 0,-81 0 0 15,-19 0-1 1,-87 0 1-16,-110 16 4 0,-128 15-3 16,-101 7 9-16,-96 3-5 15,-73 3-5-15,-36 8 0 16,-10-2 9-16,32 2-14 15,96-11 5-15,124-15 0 16,156-11 12-16,141-9-9 16,92-4 16-16,101-2-19 15,137 0 0-15,124-2 1 16,95-27-1-16,74-4 0 16,23 5-2-16,9 1 5 15,-41 0-3-15,-41 7 0 16,-65 0 9-16,-82-1-16 15,-87 10 7-15,-86 2 0 0,-93 3-1 16,-49 6 7-16,-28 0-6 16,-120 0 15-16,-100 0-10 15,-105 12 4-15,-101 14-9 16,-45 6 0-16,-47 7-2 16,24 4 3-16,13 1-1 15,32 2 0-15,56-1 9 16,67-5-10-16,70-2 1 15,86-9 0-15,97-6-9 16,64-8 9-16,59-6-6 16,174-9-2-16,179 0 8 15,169-32 6-15,128-29-6 16,60-9 0-16,-42 6 1 0,-96 10 0 16,-150 17-1-16,-156 17 0 15,-138 8 12-15,-91 6-14 16,-69 3 2-16,-9 0 0 15,-78 3 17-15,-91 0-16 16,-106 0-1-16,-91 24 0 16,-87 14 13-16,-60 7-13 15,-23 11 0-15,-4 2 0 16,55-2-10-16,101-12 20 16,127-18-10-16,129-11 2 15,119-3-1-15,68 0-2 16,147-4-17-16,129-8 18 15,90 0 8-15,79-32 2 0,-10-12-10 16,-41 0 0-16,-77 9 12 16,-111 4-12-16,-95 7 0 15,-74 7 0-15,-73 7-3 16,-23 5 3-16,-110 5-40 16,-78 0-33-16,-78 28-110 15,-49 5-95-15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3:16.2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21930 1788 697 0,'0'0'123'16,"0"0"-41"-16,0 0 58 16,0 0-14-16,0 0-64 15,0 0-34-15,0 0 9 16,9 0-36-16,28-2 9 0,31-7-10 15,24 0 8-15,13 0-7 16,14 3-1-16,0 0 0 16,-9-2-4-16,-23 2 9 15,-4 0-5-15,-38 0 0 16,-3-2 10-16,-24 2-9 16,-9-4-1-16,5 2 0 15,-14-3 22-15,0-4-18 16,0 1 6-16,0-3-8 15,-14-4 7-15,-23 3-15 16,-4-3 6-16,-18 4 0 16,8 0-6-16,-4 2 10 15,14 4-4-15,0 4 0 0,14 4 1 16,17 3-10 0,10 0 9-16,0 0-5 0,0 0-4 15,0 24 9-15,19 0 0 16,31-2 0-16,10 5 6 15,17 6-9-15,1-2 3 16,-9 3 0-16,-1 2-5 16,-17-4 9-16,-19 0-4 15,-14-5 0-15,-9-1 3 16,-9-1-12-16,-9 1 9 16,-41 4-17-16,-19-4-17 15,1-5-105-15,8-4-27 0,10 1-93 16,31-3-272-1</inkml:trace>
  <inkml:trace contextRef="#ctx0" brushRef="#br0" timeOffset="716">24049 1129 454 0,'0'0'272'0,"0"0"-96"16,0 0-2-16,0 0-33 0,0 0-23 16,0 0-71-16,0-90-15 15,0 92-32-15,10 36 13 16,-10 12 0-16,9 9 0 15,-9-4-13-15,0-3 20 16,0 1-16-16,0-6-3 16,0-4-1-16,0-11 11 15,9-11-8-15,-9-10-3 16,0-8 0-16,0-3 5 16,0 0 0-16,0 0 2 15,14-31 35-15,-5-22-33 16,0-11 6-16,-9-11-15 0,0-11 0 15,0-4 0-15,0-1 5 16,0 6-5 0,0 16 0-16,0 20 7 0,0 19-11 15,-9 15 4-15,9 15 0 16,0 0-11-16,0 0 0 16,0 21-3-16,0 22 13 15,18 16-8-15,0 2 3 16,14 3 1-16,-13-2 5 15,22-13-10-15,-14-11 3 16,-4-12 1-16,5-11 5 16,-10-11-7-16,14-4 6 15,-14 0 2-15,14-33 0 16,-4-11 6-16,-10-6-1 16,14-2-5-16,-13 3 0 0,-10 10 8 15,14 13-7 1,-23 14-1-16,0 12 0 0,0 0-10 15,9 0 1-15,9 33 0 16,-9 22 2-16,-9 16 9 16,9 4-5-16,-9-2 3 15,0-2 0-15,0-8-8 16,0-2 5-16,0-2-66 16,0-10-37-16,0-8-77 15,0-15-77-15,14-14-124 16</inkml:trace>
  <inkml:trace contextRef="#ctx0" brushRef="#br0" timeOffset="1757">24878 1447 326 0,'0'0'218'0,"0"0"-75"16,0 0 4-16,0 0-4 16,0-165-50-16,0 132 4 15,0 6-28-15,-18 5-34 16,8 6 12-16,-22 5-30 15,23 5-1-15,-18 6-16 16,4 0 0-16,5 0-4 16,-14 27 3-16,4 14 1 15,10 8-8-15,4 0 9 16,14 1-1-16,0-3 0 0,0-12 5 16,23-9-12-16,4-12 7 15,5-11-15-15,-13-3 9 16,13 0 6-16,4-17 0 15,-17-12 0-15,4 2 10 16,4-5-7-16,-18 6-3 16,5 6 0-16,-14 5 1 15,0 4 1-15,0 6-2 16,0 5 0-16,0 0-7 16,9 0 4-16,-9 11-15 15,9 15 18-15,10 2-5 16,-1 2 7-16,5-4-2 15,13-5 0-15,-4-7 2 0,5-8-2 16,13-6 0-16,1 0 0 16,-1-12 2-16,0-17 2 15,-13-3-4-15,-5-6 5 16,-14-2 2-16,1-7 1 16,-19 3 4-16,0 3-3 15,0 9 21-15,-28 9-28 16,-13 11 5-16,14 10-7 15,-15 2-4-15,15 2 3 16,-14 33-3-16,13 14 4 16,15 7-8-16,13 5 8 15,0-5 0-15,0-4-3 16,0-11 11-16,32-12-11 16,-5-12 3-16,5-11 0 0,-4-6 3 15,13 0 0-15,-14-32 0 16,14-11 4-16,-13-7 3 15,4-8-7-15,-5-6 0 16,-13-2-2-16,-5-3 22 16,-9 2-18-16,0 6 7 15,0 12 10-15,0 16-18 16,-23 10 19-16,5 14-19 16,9 4 2-16,9 5-12 15,-9 0 2-15,0 35-1 0,-5 17-4 16,5 18 16-1,9 6-7-15,0 2 0 0,0-2 0 16,41-5-7-16,0-5 7 16,-4-13-5-16,13-15 5 15,0-14-21-15,1-19 20 16,4-5 0-16,4 0 1 16,-8-29 7-16,-1-11-5 15,-9-8-2-15,-13-4 3 16,-10-1 7-16,-4 7-8 15,-14 8-2-15,0 9 6 16,0 11 9-16,-14 10-15 16,5 8 0-16,-10 0-1 15,1 33-17-15,-14 22 18 16,5 5 0-16,4 4 5 0,23-5-12 16,0-10 7-16,0-2 0 15,41-15-1-15,9-12-15 16,19-9-30-16,18-11-49 15,14 0-122-15,-14-2-107 16,-19-18-199-16</inkml:trace>
  <inkml:trace contextRef="#ctx0" brushRef="#br0" timeOffset="2357">26832 1249 663 0,'0'0'151'0,"0"0"43"16,0 0-37-16,0 0-32 15,0 0-50-15,0 0-33 16,10-79 3-16,-10 79-45 16,0 6 2-16,0 23-10 15,18 9 13-15,5 6-5 16,-5 2 0-16,-9 4 6 15,10-3-11-15,-6-3 5 16,6-10 0-16,-1-9-5 16,5-12 14-16,-5-13-9 15,10 0 0-15,13-2 4 0,9-28 11 16,-13-8-15 0,13-3 0-16,-9-3 21 0,-4-2-18 15,-5 9 10-15,-5 4-13 16,-4 12 8-16,-14 13-11 15,1 5 3-15,-10 3-1 16,18 0-6-16,-18 3-6 16,23 23 12-16,-23 2 1 15,9 9-5-15,-9-3-2 16,0-2 7-16,0-5 0 16,9-10-5-16,-9-11 11 15,9-3-6-15,0-3 0 0,1 0 5 16,22-12 3-1,4-17-8-15,15-6 0 0,-10 6-3 16,-5 3 10-16,6 9-7 16,-24 7 0-16,14 7 0 15,-5 3-10-15,5 0 10 16,5 9-1 0,-5 18-7-16,-14 5-15 0,1 2-26 15,-6 1-36-15,-13-2-84 16,0-7-91-16,0-9-187 15</inkml:trace>
  <inkml:trace contextRef="#ctx0" brushRef="#br0" timeOffset="2720">26636 788 160 0,'0'0'433'0,"0"0"-367"15,0 0-3-15,0 0-33 16,0 0-11-16,0 0-5 16,0 0 9-16,9 110-9 15,9-83-14-15,5-12 25 16,-5-9-9-16,-9-6 5 0,1 0 30 15,-10 0 12-15,9-18 17 16,-9-8-22-16,0-4-21 16,0 4 11-16,0 0-32 15,-19 3-14-15,1 5-4 16,-14 10 2-16,23 8-72 16,-9 0-104-16,18 17-114 15,0 18-223-15</inkml:trace>
  <inkml:trace contextRef="#ctx0" brushRef="#br0" timeOffset="5124">29062 946 174 0,'0'0'186'0,"0"0"-161"0,0 0 12 15,0 0 8-15,0 0 14 16,0 0 21-16,-19 20 32 15,19-20 4-15,0 0 18 16,9-6-27-16,1-20-60 16,-1 0 27-16,-9-4-30 15,0 1 4-15,0 6-11 16,0 0-16-16,0 4 13 16,-19 8-29-16,-22 4-1 15,5 2-4-15,-15 5 0 16,10 0 0-16,14 21 0 0,-5 14 2 15,13 9-10 1,10 6 8-16,9 2 0 0,0 4-6 16,18-4-1-16,24 3 2 15,8-5-2 1,-4-4-10-16,-5-2 13 0,-14-6 0 16,-4-5 4-16,-14-11-5 15,-9-1 5-15,0-6 0 16,0-4 0-16,-18-5-1 15,-32-3-6-15,-10-3 7 16,1 0-24-16,8 0-9 16,24-6-64-16,27-17 17 15,0-9-15-15,37-14-25 16,54-8-105-16,14-4-83 16,-4 0 77-16,-23-1 231 0,-9 4 19 15,-28 3 206-15,0 8-55 16,-23 6-1-16,1 3-14 15,-10 11-42-15,5 5-7 16,-14 7 0-16,0 9-43 16,0 3-3-16,9 0-36 15,-9 0-19-15,0 32-10 16,0 17 5-16,0 15 0 16,0 9 3-16,0 6 3 15,0-3-6-15,0 0 0 16,0-9 8-16,0-9-11 15,0-11 3-15,0-15 0 0,0-12-6 16,0-11-1-16,9-9 2 16,9 0 4-16,-9-9 2 15,14-23 2-15,-14-9-3 16,1-2 0-16,-10-3-4 16,0-2 6-16,0 10-2 15,-10 4 0-15,-13 8 0 16,-13 5-10-16,4 9 10 15,4 0 0-15,-4 10-8 16,32-1 7-16,-9 3 1 16,9 0 0-16,0 0-8 15,0 0 2-15,0 0 3 16,23 0 3-16,14 0-1 16,4 0 9-16,-5 0-8 0,6 0 2 15,-1 0 5-15,-5 0 13 16,6 0-4-16,-15 0-6 15,-4 0 22-15,-14 0-30 16,-9 0 8-16,9 0-10 16,10 11 3-16,-6 10-8 15,-3 5 5-15,-1 6 0 16,0 1-4-16,-9-2 7 16,9-2-3-16,-9 1 0 15,0-4 4-15,0-8-4 16,0-4 0-16,0-6 0 0,0-2-9 15,0-6 12 1,0 0-3-16,0 0 2 0,0-2 1 16,0-22-6-16,0-8-1 15,0-3 4-15,18-3-8 16,14-2 9-16,-4-2-1 16,4 13 0-16,-5 6 0 15,5 12-8-15,-13 5 8 16,-1 6-3-16,14 0-6 15,-5 0 2-15,-4 0 7 16,-4 14-1-16,-1 7-5 16,-9 2 0-16,5 4 4 15,-14-5 1-15,0 2-11 16,0-4 14-16,0-8-2 16,0-6 0-16,9-3 5 0,-9-3-4 15,9 0-1-15,0 0 0 16,0 0 14-16,14 0-9 15,5-21-3-15,-1 1-2 16,5 1 9-16,-13 6-11 16,4 8 2-16,-5 1 0 15,-9 4-11-15,0 0 3 16,0 4 8-16,0 13-3 16,5 3 1-16,-5-2 0 15,1-7 2-15,-10-2 0 16,0-6-5-16,9-3 7 15,0 0-2-15,14 0 0 0,4 0 9 16,-9-5-8-16,15-11-1 16,-6 2 0-1,5 2-6-15,-14-1 9 16,1 6-3-16,4 1 0 0,-23 6 2 16,18 0-10-16,-9 0 8 15,0 0-11-15,0 0 6 16,-9 13-6-16,14 0 11 15,-5 1-3-15,0-4 8 16,10-2-7-16,4-5 2 16,4-3 0-16,5 0 6 15,14 0-5-15,4-11-1 16,-9-7 0-16,-4-1 11 0,-5-3-9 16,-14-2 2-16,-8-2-4 15,-10 0 30-15,0 3-26 16,0 7 9-16,-19 3-12 15,1 10 4-15,-14 3-10 16,4 0 4-16,-4 17-3 16,-4 13-6-16,13 1 10 15,14-2-4-15,9-5-3 16,0-7-31-16,0-4 27 16,0-8-2-16,32-5 13 15,-14 0-3-15,10 0 6 16,-6 0-3-16,-3 0 2 0,-10 0 7 15,-9-3-6-15,9 3-3 16,-9 0 4-16,0 0-11 16,0 17 5-16,0 22 2 15,0 10 9-15,0 24-5 16,-37 17 12-16,-4 24-13 16,0 20-3-16,-5 9 20 15,5 12-15-15,14-4 10 16,13-4-9-16,14-14 1 15,0-22 1-15,14-28-8 16,4-29 5-16,-9-22 0 16,-9-17-1-16,0-15-4 15,0 0 25-15,-69-26 11 0,-8-21-21 16,-33-7-15 0,9-9 4-16,-4-6-15 0,4-6-13 15,32-5-25-15,10-4-13 16,31-10-68-16,28-2-22 15,0-4-66-15,19-1-130 16</inkml:trace>
  <inkml:trace contextRef="#ctx0" brushRef="#br0" timeOffset="5556">29959 876 302 0,'0'0'133'0,"0"0"34"16,0 0-23-16,0 0-38 15,0 0-13-15,0 0-22 16,50-120-8-16,-50 111-25 15,0 3-25-15,-9 6-5 16,-23 0-8-16,23 0 0 16,-9 0-2-16,8 17 4 15,10 2-2-15,0-5 0 16,0 0 2-16,19-5-2 0,31-6 7 16,0-3-5-16,10 0 17 15,-1 0-6-15,-13-14 23 16,-14-10-5-16,-13 1-13 15,-10-4 15-15,-9 5-33 16,0-2-3-16,-19 12 2 16,-22 12-32-16,-5 0-55 15,-4 14-126-15,9 30-160 16</inkml:trace>
  <inkml:trace contextRef="#ctx0" brushRef="#br0" timeOffset="8755">24919 2208 252 0,'0'0'347'0,"0"0"-216"15,0 0 17-15,0 0-35 16,0 0-40-16,0 0-30 15,-178-87-39-15,118 104 0 16,10 33-4-16,-19 20 3 16,10 15-7-16,22 8 4 15,14 3 0-15,23-6-3 16,0-11 10-16,41-14-7 16,19-19 0-16,8-16 7 15,-8-16-4-15,-1-11-3 16,-8-3 3-16,4 0 16 0,-5-27-16 15,-9-7 25-15,-4-8 5 16,4 2-15-16,0 5 21 16,-13 5-36-16,-10 14 0 15,-4 6-5-15,-14 10 6 16,0 0-5-16,9 0 1 16,-9 0-23-16,9 10 19 15,-9 6-7-15,9 1 8 16,0-4-6-16,1-4-10 15,3-4 14-15,-13-5 5 16,9 0 0-16,-9 0 1 16,0 0 5-16,0-14-3 15,10-16 9-15,-1 4-4 0,-9 4 2 16,0 1 9-16,0 6-4 16,0 3 14-16,0 6-29 15,-19 6 4-15,-3 0-8 16,-6 0-4-16,-13 33 8 15,4 7 0-15,5 6-1 16,14 5-7-16,9-3 8 16,9-1 0-16,0-8-4 15,9-7-11-15,32-12 0 16,-4-11 2-16,4-9-1 16,9 0 12-16,-22-9 2 15,13-25 0-15,-14-7 12 0,-17-6-6 16,-1-2 2-1,-9-4 16-15,0-3-23 0,0 8 23 16,-19 9-23-16,-8 13 3 16,-14 12 0-16,13 14-3 15,-13 0-1-15,9 5 0 16,-5 30-7-16,5 9-5 16,23 9 12-16,9-1 0 15,0-3-6-15,0-2 13 16,41-16-7-16,10-3 0 15,8-17-1-15,-13-8-8 16,14-3 9-16,-1 0 0 16,1-9 0-16,-10-14 9 15,-9-3-9-15,-13-5 0 16,4 0 10-16,-14 2-10 0,-9 9 0 16,0 5 0-16,-9 11-6 15,0 4 7-15,0 0-2 16,0 8-6-16,0 20-13 15,0 7 13-15,9 0 7 16,1-5 0-16,12-7-3 16,-12-6 6-16,-1-8-3 15,-9-6 0-15,9-3-3 16,-9 0 3-16,9 0 1 16,14-14 0-16,-5-7 5 15,1-5-1-15,3-2-5 16,6 6 0-16,-10 2 7 0,-4 8-14 15,-5 9 7-15,0 3-5 16,10 0 0-16,-1 0-12 16,-4 24 16-16,13-2-2 15,-9 5-25-15,5-4 24 16,5-8-13-16,4-4 17 16,-5-7-13-16,5-4 20 15,-4 0-7-15,13-6 3 16,-14-20 5-16,15-4 2 15,-15-3-10-15,-4 2 9 16,-5-3 32-16,-18-2-29 16,0 7 18-16,0 0-9 15,0 8-20-15,0 13 26 16,0 2-27-16,0 6 1 0,0 0-4 16,0 8-21-16,0 22 24 15,0 7 0-15,0 4 8 16,0 0-17-16,0 0 9 15,28-3 0-15,-5 0-6 16,13-6-3-16,-4 0 5 16,-4-12 3-16,-5-5-16 15,-5-6 11-15,-18-7 1 16,0-2-11-16,0 0 15 16,0 0-21-16,0 0 15 15,-32 0 7-15,4 0-7 16,19 0-2-16,0 0-4 15,9 0-6-15,0 0 14 0,0-2-32 16,9-10 18-16,28-8 16 16,4-9 6-16,0-3-4 15,5-6 1-15,-14-4 0 16,5-4 21-16,-5-9-2 16,-14-7 23-16,14-8 10 15,-23-10-15-15,0 12 18 16,-9 4-32-16,0 17-5 15,0 18 28-15,0 14-30 16,-9 12 4-16,9 3-20 16,-9 0-7-16,9 41 2 15,-9 24-10-15,-14 19 15 16,23 7 0-16,0-7 7 0,0-5-14 16,0-17 6-1,23-13-48-15,4-17 8 0,-8-15-26 16,4-8-3-16,-5-9-5 15,-9 0-58-15,0 0 10 16,0-20 9-16,-9-7-17 16,0 4 43-16,-9-3 23 15,-18 2 40-15,4 1 22 16,5 4 3-16,-1 8 24 16,10 4 37-16,9 3-8 15,0 4 3-15,0 0-20 16,0 0-32-16,0 0 6 0,46 0-7 15,13 0 18-15,33 0 12 16,4-3-9-16,-4-9 26 16,-15 3-18-16,-26 0 13 15,-24 1 19-15,-18-1-8 16,-9 0 20-16,0 1-7 16,0-4-37-16,-9 3 4 15,-27 4-36-15,-15 1 1 16,1 4-9-16,0 0 8 15,13 18 0-15,-4 11 0 16,13 6 4-16,5 1-13 16,23-8 9-16,0 0-12 15,10-12 11-15,31-4-20 0,18-9 21 16,1-3-1-16,-10 0 11 16,0-9-3-16,-13-8-7 15,-19-1 0-15,5 3 12 16,-4-2-8-16,-19 6 11 15,0-1 10-15,0 0-24 16,0 9 28-16,0 0-29 16,0 3 0-16,0 0-9 15,0 0-7-15,0 6 14 16,0 18-5-16,0 4 14 16,0 2-11-16,9-4 4 15,23-3 0-15,-5-5-6 16,5-10 10-16,5-8-4 15,4 0 1-15,-13 0 6 0,13-12 5 16,-14-9-12-16,-4-5 0 16,-5-2 5-16,-18-4 7 15,10 6-8-15,-10 6 10 16,0 10-12-16,0 7 11 16,9 3-13-16,-9 0-19 15,0 0 18-15,13 21-18 16,-13 4 19-16,10 0 0 15,-1-5-1-15,0-5-6 16,0-7-4-16,0-5 4 16,0-3-3-16,14 0 10 15,-14 0 0-15,10 0 0 16,4-3 9-16,-5-14-8 0,9-7-1 16,5 1 0-16,-4 2-3 15,-5 5 6-15,-14 3-3 16,0 4 0-16,0 9 1 15,10 0-9-15,3 0 3 16,-3 0 2-16,-1 4-9 16,-9 4 8-16,5-2 4 15,4-2 0-15,-9-4 7 16,24 0-4-16,-15 0-3 16,9-24 1-16,14-14 11 15,-13-6-5-15,4-5 15 16,-23-6 28-16,-9-4-19 0,0 4 18 15,0 5-28-15,-9 6-5 16,-9 15 8-16,4 11-21 16,5 12 2-16,9 6-5 15,-9 0-10-15,9 33 6 16,-10 25-8-16,10 18 12 16,0 5-6-16,0-1 6 15,0-8-19-15,19-7-27 16,22-16-51-16,9-14-9 15,10-18-62-15,-14-13-42 16,-5-4-54-16</inkml:trace>
  <inkml:trace contextRef="#ctx0" brushRef="#br0" timeOffset="8910">28370 2433 204 0,'0'0'246'0,"0"0"-106"15,0 0 24-15,0 0-52 16,0 0-11-16,0 0-44 15,0 0-41-15,-146-126-16 16,224 126-48-16,50 0-120 16,9 0-267-16</inkml:trace>
  <inkml:trace contextRef="#ctx0" brushRef="#br0" timeOffset="16110">29034 2339 445 0,'0'0'161'0,"0"0"-85"0,0 0-8 16,0 0 25-16,0 0-56 15,0 0-25-15,-14 73 35 16,28-14-23-16,4 5 5 16,-8 4-23-16,-1 1-1 15,0-5 0-15,5-2-1 16,-14-7-4-16,0-14 0 16,0-8-2-16,0-17-18 15,0-10-76-15,0-6-83 16,0 0-24-16,0 0-147 0</inkml:trace>
  <inkml:trace contextRef="#ctx0" brushRef="#br0" timeOffset="16370">29043 2389 141 0,'0'0'67'0,"0"0"23"16,-110-182 22-16,92 139-22 15,9 9-9-15,9 8 2 16,0 8-38-16,0 0-27 15,9 7-15-15,28-1 3 16,13 9-6-16,10 3 0 16,-10 0 0-16,19 18-7 15,-1 23 7-15,10 5 0 16,-18 9-7-16,-1 1 8 0,-41-1-5 16,-4-2 4-1,-14-9-3-15,-23-4-7 0,-36-4 8 16,-19-2-8-16,-18-1-69 15,-14-1-177-15</inkml:trace>
  <inkml:trace contextRef="#ctx0" brushRef="#br0" timeOffset="16787">29336 2751 445 0,'0'0'165'0,"0"0"-79"15,0 0 4-15,0 0-43 16,0 0-15-16,0 0-32 16,-45-32-4-16,22 47-2 15,23 18 3-15,0 10 3 16,0-3-4-16,0 1 13 15,13-5-9-15,6-14 0 16,8-4 0-16,5-10-9 16,5-8 9-16,-5 0 0 15,4 0 13-15,6-14-8 16,-10-12 2-16,-5-6 8 0,-9-3 6 16,-4-6 48-16,-14-6-26 15,0 3-26-15,-14 7-2 16,-13 6-12-16,-14 13-4 15,4 5 1-15,5 11-21 16,-4 2 21-16,13 5-76 16,4 31-54-16,10 1-39 15,9-1-166-15</inkml:trace>
  <inkml:trace contextRef="#ctx0" brushRef="#br0" timeOffset="17145">29693 2795 368 0,'0'0'131'0,"0"0"-1"0,0 0-45 15,0 0-12-15,0 0-42 16,0 0-28-16,-59-29 10 16,41 40-13-16,8 18 0 15,1 3-3-15,9 3 11 16,0 1-8-16,0-10 0 15,0-3 7-15,19-7-11 16,8-9 7-16,14-7-3 16,0 0 15-16,-4 0-11 15,4-7 6-15,-23-18 10 0,15-4 8 16,-24-6 57-16,-9-6-38 16,0 1-17-16,0-4-7 15,0 9-18-15,-9 11-10 16,-24 10 2-16,15 11-27 15,-14 3-31-15,14 6-102 16,0 27-48-16,8-2-70 16</inkml:trace>
  <inkml:trace contextRef="#ctx0" brushRef="#br0" timeOffset="17507">30060 2929 195 0,'0'0'207'0,"0"0"-85"15,0 0-14-15,0 0 6 16,0 0-42-16,155-149-12 16,-114 97 0-16,10-13-57 15,-6-7 16-15,-3-7 2 16,-10-6-4-16,-14-3 15 15,-18 16-17-15,0 7 4 16,0 25 19-16,0 16-28 16,-9 16 11-16,-23 8-21 0,4 0-11 15,-22 50 3 1,9 25 3-16,13 22 5 0,10 11-4 16,18-4 14-1,9-5-10-15,60-11 0 0,9-21 8 16,32-14-16-16,9-21 2 15,0-21-63-15,18-11-102 16,-9 0-362-16</inkml:trace>
  <inkml:trace contextRef="#ctx0" brushRef="#br0" timeOffset="-30932">425 330 445 0,'0'0'270'0,"0"0"-113"16,0 0-8-16,0 0-13 16,9-157-53-16,-9 130-34 15,0 7 4-15,0 3-32 16,-9 5 8-16,-9 3-19 16,0 3-4-16,-14 6-7 15,-10 0 1-15,-12 0 0 16,3 27-6-16,1 7 2 15,9 4 3-15,31 9 1 0,10 3-19 16,0 2 18 0,0 3-15-16,42 7-5 0,17-4 14 15,10 3-27-15,-10-5 20 16,-8-1 3-16,-15-3 6 16,-17 3 0-16,-6-5 5 15,-13-2 0-15,0-14-3 16,-13-8 13-16,-24-5-10 15,-13-9 7-15,-19-6-4 16,-9-3 6-16,0-3-9 16,19 0 0-16,8 0-2 15,29-9-50-15,22-15-56 16,13-19-86-16,65-8-86 0,32-3-373 16</inkml:trace>
  <inkml:trace contextRef="#ctx0" brushRef="#br0" timeOffset="-29298">842 371 204 0,'0'0'424'15,"0"0"-216"-15,0 0-19 16,0 0-44-16,0 0-34 16,0 0-52-16,0-91-24 15,0 91-1-15,0 0-32 16,0 12-4-16,0 26-7 15,0 17 9-15,9 13-3 16,0-1 3-16,0 3 0 0,0-6-1 16,-9-6 6-16,14-4-5 15,5-12 0 1,-19-10 4-16,9-15-9 0,0-4 5 16,-9-13 0-16,0 0-9 15,0 0 18-15,0 0-7 16,0-21-2-16,-28-11 9 15,-4-3-14-15,5-2 5 16,-14-5 0-16,13 7-3 16,-13 6 8-16,14 6-5 15,4 5 0-15,4 10 4 16,19 2-11-16,-9 2 7 16,9 4-1-16,0 0-6 0,0 0-8 15,0 0 5 1,28 0 9-16,13 4-4 0,9 4-1 15,10-2 6-15,-15 0 0 16,6-4-4-16,-10 5 8 16,-14-7-4-16,6 0 0 15,-6 3 6-15,-9 0-1 16,-4-3-5-16,4 3 1 16,-8 3 8-16,8 2-3 15,5 4-6-15,-5 5 0 16,9 3 8-16,-4 2-5 15,5 0-3-15,4 2 0 0,-23-4-2 16,9 1 7 0,-9-7-5-16,-9 1 0 0,0-9 5 15,0-1-5-15,0-5 0 16,0 0 0-16,-9 0 2 16,-27 0-2-16,13-8-3 15,-5-6 1-15,19-4-7 16,9-5 2-16,0-7 5 15,0-4-1-15,9-5-5 16,42 1-1-16,-15 0 9 16,6 7 0-16,-6 3 5 15,-13 12 0-15,-5 6-4 0,1 5 0 16,-6 5 2-16,6 0-1 16,-1 0-2-1,0 0 0-15,5 24 0 0,-4 2-5 16,-10 6 5-16,14 0 0 15,-5-3-5-15,0-3 10 16,-9-8-5-16,0-6 0 16,5-10 4-16,-5-2-5 15,1 0 1-15,-1 0 0 16,9 0 9-16,14-26-9 16,9-9 10-16,-4-11-7 15,4-2 3-15,-13 11 3 16,-6 11-9-16,-12 11 1 15,-10 12 21-15,0 3-18 16,0 0-7-16,0 0 3 0,0 12-18 16,0 16 13-16,9 8 5 15,9-1 0-15,-9-3-4 16,14-6 8-16,-14-2-4 16,10-13 0-16,-1-2-17 15,-4-9 16-15,4 0-15 16,0 0 16-16,14-15-6 15,-4-16 14-15,4-5-8 16,4-1 0-16,-13 4 8 16,-4 10-6-16,-1 11-2 15,-18 7 0-15,9 5-3 16,-9 0-1-16,9 0-6 0,5 27 6 16,4 4 4-1,10 1-5-15,4 3 5 16,-5-12 0-16,5-5-6 0,5-9-5 15,4-9 11-15,9 0-1 16,-13-3 2-16,4-21 1 16,-9-8-2-16,-13 0 1 15,-10-3 14-15,-9 3-12 16,0 0 5-16,0 8 6 16,-28 8-11-16,-22 10 5 15,9 6-8-15,4 0-4 16,5 22-1-16,14 19-12 15,9 6 17-15,9-4-1 0,0-7-18 16,27-10 11 0,14-8-17-16,-13-13 6 0,4-2 15 15,-14-3 0-15,0 0 4 16,-8 0 9-16,3 0-7 16,-13 0 25-16,0-3-9 15,0 3-2-15,0 0 17 16,0 0-32-16,0 6 2 15,0 35-3-15,0 24 0 16,0 30 3-16,9 14-3 16,10 22 0-16,-1 15 12 15,14 2-3-15,-14 13-8 16,1-7 5-16,-19-8 4 16,0-20-5-16,0-36-5 15,0-29 0-15,-19-25 12 0,-22-25-11 16,-5-8 19-16,-36-3 10 15,4-6-30-15,-18-32 19 16,-5-14-19-16,5-18 0 16,5-24-9-16,22-20-19 15,42-9-43-15,27-10-40 16,0-4-55-16,27 8-16 16,33 7-64-16,8 9-63 15</inkml:trace>
  <inkml:trace contextRef="#ctx0" brushRef="#br0" timeOffset="-28892">1918 199 383 0,'0'0'142'15,"0"0"-23"-15,0 0 33 16,0 0-74-16,0 0-34 16,0 0-44-16,-69-47-6 15,69 47 5-15,-14 12 1 16,-4 5 0-16,9 1 0 16,0 2 0-16,-1-2-3 15,10-3 4-15,0-4-1 0,0-6 0 16,0-1 1-16,0-4 2 15,10 0 35-15,8 0 15 16,-9-18 16-16,0-8-13 16,5-3 7-16,-14-3-7 15,0 6-29-15,0 3 7 16,-32 2-29-16,14 12 0 16,-1 6-10-16,5 3-9 15,14 0-81-15,0 33-100 16,23 13-128-16</inkml:trace>
  <inkml:trace contextRef="#ctx0" brushRef="#br0" timeOffset="-27932">3781 689 465 0,'0'0'195'0,"0"0"-181"0,0 0 21 15,0 0 42-15,0 0-17 16,0 0 5-16,-10 0 42 16,38-4-14-16,4-21-7 15,18-11-14-15,-4-13-35 0,-5-9 4 16,0-6-20-16,-22-10-13 15,-10-4 27-15,0 5-25 16,-9 6 2-16,0 9 12 16,0 19-7-16,0 16 13 15,-9 12-20-15,0 8-9 16,9 3-2-16,0 0-1 16,-19 26-12-16,-3 31 12 15,3 26 3-15,-8 16-2 16,27 6 1-16,0-3 0 15,0-9-9-15,46-11 8 16,4-23-6-16,19-19 5 0,-19-16-21 16,0-18 20-16,1-6-2 15,-15 0 5-15,15-26 8 16,-10-12-6-16,-5-10 1 16,-4-4 7-16,-13 0-6 15,-10 5 6-15,-9 9-4 16,0 12-6-16,0 10 21 15,0 15-21-15,0 1 0 16,-9 0 0-16,9 20-19 16,0 18 17-16,0 9 2 15,0-1-1-15,9-2-7 16,41-7 8-16,1-7 0 0,8-10-3 16,10-11-17-16,-1-9 11 15,1 0-38-15,-9-11-34 16,-33-25 7-16,-13-7-83 15,-14-11-32-15,0-4-42 16,-41-8-12-16,-19 0 49 16,1 1-14-16,-1 6 184 15,1 9 24-15,-1 7 95 16,10 11 14-16,22 2-20 16,-4 3 26-16,23 10 12 15,0 1-44-15,-9 0-1 16,18 2 27-16,-10 5-52 15,1 4 1-15,-4 2 14 16,3 3-43-16,10 0-21 16,-9 5-8-16,0 24-4 0,0 4-3 15,9-1 7-15,0-3 0 16,0-9 10-16,0-5-8 16,9-9 24-16,9-3 12 15,5-3-10-15,-14 0 18 16,10 0-10-16,-10-15 3 15,0-5 1-15,-9-1-35 16,0 4 12-16,0-2-17 16,0 8 2-16,0 5-9 15,0 6-26-15,0 0-77 16,9 17-94-16,14 25-78 16,5-1-275-16</inkml:trace>
  <inkml:trace contextRef="#ctx0" brushRef="#br0" timeOffset="-26060">5213 199 555 0,'0'0'254'0,"0"0"-86"16,0 0-1-16,9-166-28 16,-9 145-50-16,0 12-35 15,0 6 0-15,0 3-40 16,0 0-11-16,0 19-3 0,0 35-14 15,0 28 14 1,0 20 0-16,19 12 6 0,-19 3-7 16,0-7 1-16,0-5 0 15,0-20 0-15,0-21 5 16,9-18-5-16,0-22 0 16,5-12-18-16,4-12 6 15,0 0-15-15,5-20 27 16,-14-24-7-16,10-9 4 15,-19-6 2-15,0 2-1 16,-19 4-18-16,-31 7 19 16,0 8-12-16,-1 11 13 15,15 10-10-15,4 12 3 16,4 5 7-16,10 0-7 0,-5 0-18 16,23 5 18-1,0 15-23-15,9-2 11 0,60-4 18 16,13-2-15-16,14-9 16 15,5-3 0-15,-23 0 2 16,0 0 10-16,-19-15-1 16,-18-5 7-16,-13-4 26 15,-5 1-22-15,-23 3 18 16,0-5-8-16,0 3-20 16,-23 1 14-16,-5 9-23 15,10 4-2-15,-5 8 0 16,14 0 0-16,0 0-2 15,0 32-5-15,0 12 0 16,9 9-2-16,0-1 8 16,18-8 0-16,32-6-5 0,-4-7 8 15,14-13-3-15,-10-6 0 16,9-10 4-16,-8-2-6 16,-10 0 2-16,5 0 0 15,-14-14 12-15,-14-6-5 16,0-6-3-16,-18-3 3 15,0-3-1-15,0 2 4 16,-9 4-10-16,-18 6 0 16,18 9 0-16,-5 7 6 15,14 0-6-15,0 4 0 16,0 0-26-16,0 13 25 16,0 15-5-16,32 8 6 0,-5-1-6 15,24 0 7-15,-10 2-1 16,18-5 0-16,1 1 2 15,-14-7-11-15,-5-8 9 16,-9-4 0-16,-14-5-3 16,-9-3 8-16,-9-6-5 15,0 0 1-15,-27 0 7 16,-14-24-16-16,-19-4 5 16,19-4 3-16,23-4-7 15,18-2 7-15,0-3-4 16,50-2-15-16,28-1-23 15,0 8 36-15,4 5-14 16,-13 8 1-16,-23 14 16 0,4 7-17 16,-9 2 16-16,-13 0-8 15,4 22-49-15,-5 7-36 16,-18 9-36-16,14-3-20 16,-14-3 33-16,0-6 55 15,-9-8 8-15,10-3 30 16,-10-7 27-16,9-5 2 15,-9-3 0-15,0 0 48 16,0 0 85-16,0 0-39 16,0-17-5-16,0-4 3 15,-9 1-20-15,-10-3 6 16,1 2-35-16,-5 1-21 16,-4 7 26-16,4 8-37 0,14 5 7 15,-10 0-20-15,1 0 1 16,-5 24-4-16,-4 11-2 15,8 8 5-15,6 1-8 16,3-6 6-16,10-3 2 16,0-9 0-16,10-5-30 15,22-12 21-15,-5-9-11 16,5 0 20-16,-4 0-3 16,-5-15 8-16,4-7 2 15,-9-9 7-15,5-1-11 16,-5 0 22-16,-8 6-17 15,-10 5-2-15,0 10 15 0,0 4-20 16,0 7 10 0,0 0-11-16,9 0-14 0,-9 10 8 15,23 16 0-15,-5-3 6 16,9-5-4-16,5-4 5 16,-4-8-1-16,4-2 0 15,5-4 4-15,4 0-3 16,0-16-1-16,-4-15 0 15,13-10 14-15,-9-6-9 16,-13-3 8-16,-5-2 12 16,-14-2-14-16,-9-1 22 15,0 6-24-15,0 9 1 16,0 10 21-16,-23 13-27 16,4 8 8-16,10 9-12 15,-23 0-3-15,5 26-3 16,-14 27-3-16,4 17 9 0,-4 7-12 15,23-2 12-15,18-2-1 16,0-12 0-16,0-11-29 16,36-16 14-16,33-13-7 15,22-19 16-15,5-2-3 16,5-8 15-16,0-27-5 16,-14-6 5-16,-19 1 2 15,1-4 5-15,-28 2-10 16,-4 1 1-16,-14 4 14 15,-23 5-13-15,0 11 5 16,0 7-5-16,0 11 3 0,0 3-11 16,0 0 4-1,0 9-12-15,0 24 6 0,-9 10-3 16,-5 0 8-16,14 4-4 16,0-3-3-16,0-3 0 15,41 2 8-15,10-1 0 16,-1-5-8-16,-4-5 12 15,-5-8-4-15,-23-7 0 16,-9-11 6-16,-9-3-8 16,0-3 3-16,-27 0-1 15,-42 0 0-15,-22-20-75 16,4-1-101-16,0 3-142 0,4-3-282 16</inkml:trace>
  <inkml:trace contextRef="#ctx0" brushRef="#br0" timeOffset="-23607">398 1304 157 0,'0'0'189'0,"0"0"-95"16,0 0-13-16,0 0 32 15,0 0-23-15,0 0-42 16,0 0 7-16,-211-82-13 16,184 82 27-16,9 0-24 15,18 0-3-15,0 0 15 16,0 0-43-16,0 0-1 15,9 0-10-15,59 0 7 16,51 0 11-16,60 0-15 16,54 0 0-16,65 0 14 15,59 0-10-15,37-17-9 16,31-4 0-16,-4-1 9 16,33-4-8-16,3-4-2 0,24 1 0 15,22-1-2-15,10 2 9 16,23 1-4-16,-24-2 3 15,-17 0 1-15,-33-1 3 16,-59 8-9-16,-55 1-1 16,-74 6 12-16,-77 7-5 15,-69 1-4-15,-59 5-2 16,-46-1 9-16,-14 0-4 16,-9 0-5-16,0 0 1 15,0-2 23-15,0 1-21 16,0 1 11-16,0 3-15 15,0-2-2-15,-9-4-1 0,-32 6-98 16,-10 0-161 0,-17 0-241-16</inkml:trace>
  <inkml:trace contextRef="#ctx0" brushRef="#br0" timeOffset="-22116">6092 2071 267 0,'0'0'150'0,"0"0"1"0,0 0-27 16,0 0-16-16,0 0 1 15,0 0-35-15,9-131 0 16,-9 108-9-16,0 2-29 16,0 0 18-16,0 3-16 15,0 2-22-15,-32 1-2 16,-4 1-14-16,-6 4 0 15,-8 8-1-15,13 2-7 16,-4 0 4-16,23 14 4 16,-14 22 0-16,4 13-10 15,19 8 9-15,-4 0 0 16,13 5-8-16,0-5-21 16,32 2 17-16,18-4-12 15,-4 0 13-15,13 4 10 0,1-2-7 16,-10 2 9-16,10 0 0 15,-10-1 3-15,-23-5-8 16,-4-6 5-16,-14-6-6 16,-9-13 1-16,-9-4-14 15,-41-4 14-15,-28-5 5 16,-4-4 0-16,-14-5 11 16,-5-6-11-16,5 0 7 15,27 0-14-15,10 0 4 16,17-11-27-16,33-10-44 15,9-8-46-15,0-20-6 0,37-12-108 16,36-3-304 0</inkml:trace>
  <inkml:trace contextRef="#ctx0" brushRef="#br0" timeOffset="-20352">6408 2194 125 0,'0'0'219'16,"0"0"-107"-16,0 0 38 16,0 0-22-16,0 0-23 15,0 0-25-15,0-47-31 16,0 47-2-16,0 0-31 16,0 0-16-16,0 9 0 0,9 29-1 15,-9 14 1-15,9 15 14 16,0 6-10-16,-9 6 14 15,0 3-18-15,10-4 4 16,-10-4 0-16,0-17 0 16,9-15-4-16,-9-16 0 15,9-14 8-15,-9-10-6 16,0-2-2-16,0 0 0 16,0-11 23-16,0-21-21 15,-18-12-2-15,-1-3 4 16,-13-2 2-16,5 2-6 15,-14 3 0-15,13 12 0 16,-13 9-5-16,13 6 5 0,-4 11-4 16,32 2 3-16,-9 4-18 15,9 0 18-15,0 0-4 16,0 0 1-16,0 0-2 16,0 0 7-16,19 6-1 15,22 4 0-15,9-8 8 16,-13 1-5-16,22-3-3 15,-18 0 4-15,1 0 5 16,-24 0-7-16,0 0 6 16,-18 0 22-16,9 0-9 15,-9 0 13-15,0 0-12 16,0 0-16-16,0 0 9 0,14 0-15 16,-5 0 0-1,0 0 0-15,19 15-1 0,4 5-1 16,5 9 2-16,-5 3 0 15,9 4-2-15,-5-3 2 16,-3 0 0-16,-15-4-1 16,0-5 6-16,-18-4-6 15,0-8 1-15,0-3-1 16,0-6-7-16,0-3 8 16,0 0 0-16,0 0 20 15,-9 0-17-15,-9-24 12 16,9-11-15-16,9-3 5 15,0-2-12-15,0 1 7 0,9 10 0 16,9 6 0 0,14 6 3-16,-5 2-4 0,1 3 1 15,-5 6-3-15,4 0-5 16,-18 6 6-16,23 0 2 16,-13 0-2-16,4 9-6 15,4 15 8-15,-9 8-2 16,5 2-2-16,-4 3-3 15,-1-6 7-15,-9-8 0 16,5-2-1-16,-5-10 8 16,-9-6-7-16,9-1 0 15,0-4 3-15,-9 0 8 16,0 0-7-16,9-9 8 16,1-17-3-16,22-12-3 0,-14-3-5 15,23-3-1-15,-23 6 2 16,15 9-4-16,-24 9 2 15,0 12 0-15,-9 8 0 16,0 0 0-16,9 0 0 16,-9 0-12-16,18 17-2 15,5 6 8-15,-5 3 5 16,-8 1 1-16,-1-4-6 16,14 0 12-16,-14-8-6 15,-9-6 0-15,9-7 5 16,0-2-6-16,-9 0 4 15,9 0-3-15,10-6 8 16,4-20 0-16,13-3-8 16,5-6 0-16,1 3 1 0,-6 3-3 15,-13 9 2-15,-5 8 0 16,-9 6-3-16,10 6-2 16,-5 0 4-16,4 3-5 15,0 26-6-15,0 0 7 16,5 1 1-16,5-4 4 15,4-2-5-15,-5-10 8 16,5-9-3-16,-13-5 0 16,-1 0 2-16,-9 0 6 15,14-31-3-15,-14-11 2 16,9-7 26-16,1-3-26 0,-5-7 14 16,-5 9-4-16,-9 9-14 15,0 10 23-15,0 10-19 16,0 13-2-16,0 5-5 15,-23 3-7-15,14 0 6 16,-19 20-5-16,19 15 7 16,0 6-6-16,9-1 5 15,0 1-5-15,0-5 1 16,18-10-12-16,0-12 16 16,1-4 0-16,13-8-7 15,-23-2 7-15,9 0 0 16,-4 0 1-16,-14-8 11 15,9-8-5-15,-9 8-3 0,0 2 6 16,0 4-8 0,0 2 15-16,0 0-17 0,0 0-8 15,0 16 7-15,0 31-16 16,0 17 17-16,0 16 0 16,0 7 4-16,0 3-5 15,0 3 1-15,0-2 0 16,0 5-3-16,0-2 8 15,0-7-5-15,0-5 0 16,0-18 4-16,0-12-7 16,0-16 3-16,0-14 0 15,0-16-4-15,-9-6 12 16,-23 0-8-16,-9 0 39 0,-5-17-38 16,-13-15 14-16,8-12-15 15,1-12 0-15,13-20-3 16,5-7-27-16,32-14-25 15,0 8-39-15,41 3-55 16,-4 19-30-16,4 12-57 16,-23 8-44-16</inkml:trace>
  <inkml:trace contextRef="#ctx0" brushRef="#br0" timeOffset="-19896">7108 2162 487 0,'0'0'120'0,"0"0"23"16,0 0-51-16,0 0-44 16,0 0-21-16,0 0-27 15,-41-38-2-15,14 50-5 16,4 20 14-16,4 7-9 0,19-3 2 16,0-4 0-16,0-6 0 15,0-4 7-15,28-11-7 16,4-8 7-16,5-3-3 15,4 0 48-15,-9-14 15 16,4-13 3-16,-26-8 4 16,13 3-29-16,-23-3 3 15,0 3-28-15,-23 6-14 16,-14 5-12-16,-22 12-11 16,8 9-17-16,1 0-45 15,13 32-124-15,23 18-68 16,14 5-329-16</inkml:trace>
  <inkml:trace contextRef="#ctx0" brushRef="#br0" timeOffset="-18824">8944 2523 243 0,'0'0'184'15,"0"0"-63"-15,0 0 53 16,0 0-24-16,0 0-42 16,0 0-16-16,9-63-16 15,0 42-26-15,-9-6-4 16,9 1-23-16,1 0 5 16,-10 3 2-16,9 3-28 15,4-1 13-15,-13 6-15 16,10 3 0-16,-1 4-6 15,0 5 2-15,9 3 4 0,-9 0-1 16,14 0-17 0,-4 32 17-16,-1 9-10 0,5 5 11 15,-5 2-6-15,0-8 8 16,5-7-2-16,-14-13 0 16,1-12 6-16,-10-2-3 15,0-6-3-15,0 0 1 16,9 0 25-16,-9-18-24 15,0-14 3-15,18-8-5 16,5-7 9-16,4 1-11 16,5-2 2-16,5 5 0 15,-5 10-6-15,-14 10 7 0,-8 12-1 16,-1 11 0 0,4 0-12-16,6 0 11 0,8 6-8 15,14 22 4-15,1 14-5 16,-6 2 11-16,5 0-1 15,-13-4 0-15,13-2-4 16,-13-9 1-16,4 1-55 16,-5-8-50-16,-4-4-57 15,-5-12-88-15,1-6-55 16</inkml:trace>
  <inkml:trace contextRef="#ctx0" brushRef="#br0" timeOffset="-17638">10038 2211 397 0,'0'0'163'0,"0"0"-22"16,0 0 3-16,0 0-51 15,0 0-15-15,0 0-22 16,-78-105-15-16,64 103-8 16,-4 2-33-16,9 0 5 15,-9 0-12-15,-5 32 3 16,-5 8 4-16,19 9-1 15,-14 5 7-15,5-5-6 16,18-2 0-16,0-6-9 16,0-14 8-16,18-5-22 15,14-13-3-15,9-9 22 16,-22 0 4-16,-1-3 3 0,0-20 1 16,-4-9-2-16,-5-3 13 15,0-3-10-15,-9 2 21 16,0 4 6-16,0 6-20 15,0 12 18-15,0 4-9 16,0 8-13-16,0 2-4 16,0 0-4-16,0 0-20 15,0 26 18-15,10 12 2 16,-1 1 0-16,14-2 0 16,-5-5 2-16,0-10-4 15,-9-6 6-15,14-6-4 16,-4-10 0-16,-1 0 7 15,14 0 0-15,-5-10 1 0,5-22-6 16,5-6 12 0,-5-8-12-16,-4-2 11 0,-6 2 9 15,-3 8-16-15,-1 9 17 16,-9 11-15-16,-9 10-7 16,9 8-1-16,-9 0 0 15,14 2-17-15,-5 30 16 16,10 15-8-16,-1 6 9 15,14 2 0-15,-14-5 2 16,1-7-3-16,13-13 1 16,-23-10 0-16,9-8 0 15,-4-12 6-15,-5 0-6 0,9 0 6 16,1-20-6-16,3-13 13 16,6-5-11-16,-10-2-2 15,-4-2 1-15,4 8 8 16,1 10-8-16,-19 10-1 15,9 5 1-15,-9 9-9 16,13 0 2-16,-3 0-5 16,8 21 6-16,0 7 1 15,5 1 4-15,-5 1 0 16,1-6 1-16,-10-7-4 16,5-5 3-16,-5-10 0 15,-9-2 2-15,0 0 5 16,0 0 4-16,9-12-6 15,0-20 3-15,9-6-9 16,5 1 1-16,5-2 0 0,4 5 0 16,-23 7 4-16,9 13-4 15,-18 6 0-15,9 8-8 16,1 0 3-16,12 0-9 16,6 22 14-16,4 11-4 15,-5 2 2-15,-8 0 2 16,13-1 0-16,4-7 0 15,-4-6-5-15,-13-7 5 16,4-8 0-16,-23-4-4 16,9-2 11-16,0 0-7 15,9-2 5-15,5-30 1 16,-5-9-1-16,1-6-4 0,-1-5-1 16,-18-1 4-16,0 7 0 15,0 2 6-15,0 11 2 16,-9 11-10-16,-9 10 22 15,-1 6-24-15,19 6-3 16,-23 0 2-16,14 40-6 16,9 14 7-16,0 7 0 15,0 10 4-15,0-9-10 16,41 3 6-16,-4-10-1 16,13-8-6-16,-8-12-15 15,-6-12-23-15,-4-11-35 16,28-12-61-16,-10-3-103 15,19-40-479-15</inkml:trace>
  <inkml:trace contextRef="#ctx0" brushRef="#br0" timeOffset="-17336">12226 2162 581 0,'0'0'133'15,"0"0"-84"-15,0 0 84 0,0 0-8 16,0 0-60 0,0 0-49-16,91 8 0 0,-40-8-16 15,17 0 7-15,1 0-9 16,9 0 2-16,-9 0 0 15,-1 0-4-15,-27 0-73 16,-22 0-79-16,-19 0-24 16,0 0-105-16,-37 18-23 15</inkml:trace>
  <inkml:trace contextRef="#ctx0" brushRef="#br0" timeOffset="-17187">12427 2305 344 0,'0'0'126'16,"0"0"13"-16,0 0 5 15,0 0-38-15,0 0-63 16,0 0-27-16,-59 29-16 0,105-24 0 16,13-5 15-16,33 0-13 15,4 0-4-15,4 0-56 16,-3-5-133-16,-6-3-156 16</inkml:trace>
  <inkml:trace contextRef="#ctx0" brushRef="#br0" timeOffset="-16811">13787 1486 350 0,'0'0'282'0,"0"0"-145"16,0 0 3-16,0 0-11 15,0 0-71-15,0 0-29 16,-9-18-12-16,9 32-7 15,0 18-1-15,0 13 17 16,0 1-26-16,0 6 16 16,0 4-16-16,9-7 0 0,-9 1-4 15,0-4-19-15,9-10-169 16,0-7-253-16</inkml:trace>
  <inkml:trace contextRef="#ctx0" brushRef="#br0" timeOffset="-16570">14103 1421 509 0,'0'0'212'0,"0"0"-76"0,0 0 5 15,0 0-52-15,0 0-77 16,0 0-7-16,9 17 0 15,9 33 0-15,-18 6 33 16,23 2-27-16,-14 6-10 16,0-3 4-16,-9 0-5 15,19-3-1-15,-6-8-185 16,-3-6-383-16</inkml:trace>
  <inkml:trace contextRef="#ctx0" brushRef="#br0" timeOffset="-15237">14862 1883 512 0,'0'0'211'15,"0"0"-72"-15,0 0 32 16,-77-168-47-16,45 142-48 16,4 12-7-16,-13 2-43 15,23 12-6-15,-14 0-20 16,4 8 8-16,-4 36-13 15,5 15 5-15,8 13 0 0,10 13-4 16,9 5 6 0,0 10-2-16,28-1 0 15,31-2-6-15,10-13-1 0,18-20-37 16,13-23-18-16,-13-21 24 16,5-20 3-16,-14 0 35 15,-10-23 4-15,-8-30 0 16,-19-14 11-16,-4-9 7 15,-14-6 22-15,-23-1 21 16,0 4-42-16,0 11 11 16,0 13 5-16,-14 16-15 15,5 21 13-15,0 5-34 16,9 13 2-16,0 0-10 16,-9 13-12-16,9 29 17 0,0 16 0 15,0 6 4-15,0 4-5 16,0-1 1-16,0-3 0 15,0-5-4-15,9-7 4 16,0-10-3-16,14-14-8 16,4-7-12-16,-18-9 17 15,14-10-11-15,-4-2 17 16,-1 0-8-16,14-14 12 16,-5-18-4-16,15-3 0 15,-15-3 7-15,5 6-8 16,-14 8 1-16,-8 6 0 15,8 13-6-15,-4 5 6 16,-5 0-3-16,18 0 0 0,-4 11-9 16,5 12 9-1,-1 2-23-15,5 1-24 0,-5-9 23 16,6 0-14-16,-6-8 25 16,-4-6 14-16,-5-3 4 15,0 0 2-15,-8-9-2 16,3-17-2-16,-3-8 19 15,-1-11-6-15,-9-1 26 16,0-4-2-16,0 3-16 16,0 7 16-16,0 10-12 15,0 7 0-15,-9 11 4 16,-1 7-28-16,10 5-1 0,0 0-1 16,0 5-21-16,0 30 22 15,0 9 0-15,0 8 1 16,0 4-5-16,19-4 4 15,-10-5-2-15,23-6 1 16,-14-15-24-16,10-8 23 16,4-12-5-16,4-6 7 15,15 0-4-15,-1-27 7 16,-9-13-3-16,-4-10 3 16,-5-2 4-16,-14-9 2 15,-9-10-1-15,-9-5 5 16,0-1 15-16,0 4-26 15,-27 10 15-15,-14 23-2 0,22 13-13 16,10 16 6 0,-5 11-8-16,5 3-14 0,9 40 10 15,-9 26-3-15,9 11 7 16,0 2 0-16,0-3-1 16,0-1-2-16,18-11-18 15,15-9-27-15,8-10-15 16,-14-14-65-16,14-16-15 15,-13-9-52-15,-10-9-5 16,-4 0-29-16,-14-9-125 16</inkml:trace>
  <inkml:trace contextRef="#ctx0" brushRef="#br0" timeOffset="-15056">16382 2225 104 0,'0'0'163'0,"0"0"-42"16,0 0 3-16,0 0-29 15,0 0-7-15,0 0-16 16,-137-110-20-16,146 104-27 15,51 3-15-15,17-5 0 16,15-1-4-16,-5 0-6 16,-9-3 8-16,-10 4-7 15,-17-1-2-15,-19 3-33 16,-32 3-147-16,0-2-137 16</inkml:trace>
  <inkml:trace contextRef="#ctx0" brushRef="#br0" timeOffset="-14719">15888 1797 385 0,'0'0'116'0,"0"0"-36"0,0 0 33 15,0 0-42-15,0 0-47 16,0 0-20-16,-9 9 3 15,9 20 1-15,0-2 3 16,0 1-11-16,0-1 21 16,18-4-15-16,23-6 5 15,0-5 15-15,-4-12-21 16,4 0 20-16,-4 0 15 0,-14-21 19 16,-5-7 12-16,-9-8-33 15,-9 2-1-15,0-6-19 16,-18 7-16-1,-23 7-4-15,4 8-2 0,-4 15-23 16,13 3 2-16,5 15-141 16,23 26-52-16,0 8-152 15</inkml:trace>
  <inkml:trace contextRef="#ctx0" brushRef="#br0" timeOffset="-12731">17023 1864 114 0,'0'0'195'15,"0"0"-37"-15,0 0 19 0,0 0-44 16,0 0 2 0,0 0-46-16,-9-128 7 0,18 111-7 15,-9-1-36-15,9 6 8 16,-9 10-8-16,0 2-33 15,0 0 2-15,0 6-22 16,0 31-12-16,0 21 3 16,0 16 11-16,-9 4-2 15,0 10 0-15,-23-1 10 16,23 0-10-16,0-5 0 16,-1-6 0-16,10-11-1 15,0-22 9-15,0-11-8 16,0-12 0-16,0-11 4 15,0-9-3-15,0 0-1 16,10 0 5-16,8-29 4 0,5-11-1 16,-5-10-8-16,-9-3 0 15,0-6 6-15,5 10-12 16,-14 7 6-16,0 5 0 16,0 14-4-16,9 8 7 15,0 9-6-15,10 6 1 16,13 0-44-16,-5 0 32 15,5 16-18-15,-4 0-1 16,-10 6 27-16,-4-5-18 16,-14-3 20-16,0 0 0 15,0 2-21-15,0 1 25 16,-14 4-9-16,-4-2 9 16,-10 0-7-16,15-2 10 0,3-2-3 15,10-1 0-15,0-2-19 16,0-4 17-16,0 4-21 15,23-3 11-15,5-3 5 16,4-6 4-16,14 0 3 16,4 0 0-16,9 0 4 15,10-6-5-15,-9-15 1 16,8-5 0-16,-8 0 3 16,-19-7 5-16,-14-1 2 15,-8-1 29-15,-6-6-9 16,-13 0 23-16,0 3-28 15,-32 4-6-15,-4 4 8 16,-15 6-24-16,1 13 7 16,9 8-10-16,4 3 7 0,5 0-17 15,14 35 9-15,-14 9 1 16,4 6-5-16,19 5 9 16,9-3-4-16,0-5 0 15,9-6-17-15,19-15 11 16,4-8-18-16,9-10 15 15,-13-8 4-15,4 0-1 16,-5 0 6-16,1 0 0 16,4-23 7-16,-23-11-3 15,9-8-4-15,-4-1 0 0,-5-4 9 16,0 9-4 0,-9 6-2-16,0 9 14 0,0 11-16 15,0 3 19-15,0 9-20 16,0 0-6-16,0 3 6 15,0 23-8-15,0 9 8 16,0 3 0-16,9 0 4 16,-9-3-7-16,0-3 3 15,9-6 0-15,10-8-4 16,-6-4 7-16,6-7-3 16,-10-7 0-16,23 0 6 15,-5 0-2-15,5-9-4 16,-4-15 0-16,13-8 2 15,-4 3 2-15,4-6-4 16,-4 0 0-16,4 9 5 0,-9 2-6 16,-14 10 1-16,0 11 0 15,-8 3-8-15,12 0 1 16,-12 0 7-16,8 15 0 16,-9 11-5-16,0 3 0 15,5 3 5-15,-5-6 0 16,0-3-4-16,-9-11 8 15,0-6-4-15,9-3 0 16,-9-3 5-16,19 0 4 16,4 0-9-16,13-21 2 15,15-5-2-15,-10-3 4 16,5 0-4-16,-5-3 0 0,0 0 7 16,-4 0-8-1,4 0 1-15,-14 3 0 0,-4 8-2 16,-5 10 5-16,-8 7-4 15,12 4 1-15,-12 0-8 16,8 0 0-16,0 7 7 16,-9 4 1-16,5 1-3 15,-5-4 6-15,0-2-3 16,1-3 0-16,-10-3 6 16,0 0-6-16,0 0 0 15,0 0 0-15,0 0 9 16,0 0-4-16,0 0-4 15,0 0-1-15,0 0 5 16,0 0-6-16,0 0 1 16,0 0 0-16,0 0-4 0,0 0 6 15,0 0-2-15,0 0 0 16,0 0-2-16,0 0-4 16,-10 0 6-16,-8 0-1 15,-5 0-8-15,5 0 7 16,-10 5 2-16,-4 11-3 15,14 7 3-15,-5 6-5 16,14 3 5-16,9 3-1 16,0-3-8-16,0-5 7 15,0-10-2-15,0-6 2 16,9-5 1-16,23-6 0 16,-13 0 1-16,3 0 0 0,-3-11 2 15,-1-10 2-15,14-2-4 16,-14-6 5-16,1 0 0 15,-10-7 5-15,5 14-7 16,-14 1-2-16,9 13 12 16,-9 8-12-16,0 0-2 15,0 0-2-15,0 8-9 16,0 21 9-16,0 1 3 16,0-2 0-16,9-1-4 15,18-7 4-15,15-2-1 16,8-12-1-16,0-4-27 15,19-2-17-15,-23 0-36 16,-5-18-50-16,-32-13-67 0,-9-10-180 16</inkml:trace>
  <inkml:trace contextRef="#ctx0" brushRef="#br0" timeOffset="-11711">19252 1331 226 0,'0'0'159'0,"0"0"-9"16,0 0 3-16,0 0-32 15,0 0 9-15,0 0-26 16,0 0-3-16,32-79-11 0,-32 79-50 16,9 0-2-16,-9 0-38 15,0 0 3-15,0 26-8 16,0 9 5-16,0 11 0 15,0 4-3-15,0 3 13 16,0 2-11-16,0-5 1 16,0-6-65-1,0-10-105-15,0-10-187 0</inkml:trace>
  <inkml:trace contextRef="#ctx0" brushRef="#br0" timeOffset="-11439">19568 1200 364 0,'0'0'163'0,"0"0"-32"16,0 0-10-16,0 0-17 16,0 0-49-16,0 0-41 15,32-19 2-15,-32 47-5 16,9 9 11-16,-9 10 6 15,9 8-25-15,-9 9 17 16,0 10-18-16,10 1 3 16,-10-4-4-16,0-10-1 15,9-12-5-15,-9-11-109 16,0-12-179-16</inkml:trace>
  <inkml:trace contextRef="#ctx0" brushRef="#br0" timeOffset="-10945">20575 1730 388 0,'0'0'160'0,"0"0"-84"15,0 0 16-15,0 0-15 16,0 0-60-16,0 0-8 15,-78-7-8-15,78 31 6 16,0-3-6-16,0-1-1 16,0-2 0-16,0-4 7 15,0-5 0-15,0-6-6 16,9 0 10-16,10-3-9 0,-6 0 47 16,6 0-5-16,-10-6-2 15,9-11 20-15,-9 2-39 16,-9 0 8-16,0 4 4 15,0 2-30-15,0 6 6 16,0 0-11-16,0 3-19 16,-18 0-13-16,-19 24-127 15,-4 14-94-15,0 8-267 16</inkml:trace>
  <inkml:trace contextRef="#ctx0" brushRef="#br0" timeOffset="-10711">20584 2488 304 0,'0'0'227'16,"0"0"-98"-16,0 0 36 16,0 0-42-16,0 0-9 15,0 0-53-15,-9 180-3 16,-41-135-15-16,-10-2-28 15,-8 1 10-15,-19-2-25 16,-23-8-3-16,-9-1-76 16,-9-13-391-16</inkml:trace>
  <inkml:trace contextRef="#ctx0" brushRef="#br0" timeOffset="25637">17101 4612 430 0,'0'0'147'0,"0"0"-34"0,0 0-30 16,0 0 40-16,0 0-26 15,-9-181-47-15,-28 143 32 16,-4-3-67-16,-28 0 36 16,-9-2-14-16,-22-4-35 15,-10 3 37-15,5 0-39 16,-14 7 0-16,0-1 4 16,0 8 5-16,0 4-9 15,-1 3 0-15,-8 3 9 16,-9 0-8-16,-9 4-1 15,-15-1 0-15,-17 2-7 0,13-2 16 16,-4 0-9-16,4 7 0 16,5-1 7-16,-10 5-10 15,24 6 3-15,-24 0 0 16,24 0-9-16,-10 32 16 16,-4 3-7-16,14 3 0 15,-5 3 8-15,22-3-10 16,15 0 2-16,4 2 0 15,9 1-10-15,24 3 16 16,-10 6-6-16,18 2 0 16,-13 9 9-16,-15 9-15 15,-3 9 6-15,-19 9 0 0,-9 5-8 16,-1 3 15 0,1 1-7-16,18-7 0 15,-4-3 11-15,4-2-19 0,9-2 8 16,-4-5 0-16,14-2-8 15,4-4 14-15,9 4-6 16,-14 3 0-16,5 0 10 16,-4 3-11-16,4-1 1 15,0-5 0-15,14 5-6 16,4 5 16-16,0 1-10 16,10 8 0-16,-1 8 13 15,-8 11 10-15,-1 3-15 16,0 5 0-16,1 5 22 0,-1 11-23 15,0 3 5 1,10-1-7-16,-1 3 9 0,19-6-1 16,14 2-11-1,-5-2-1-15,13 0 16 0,19 2-9 16,-9-3-8-16,9 1 3 16,0 8 9-16,0 5-3 15,0 1-9-15,0 3 0 16,28-5 2-16,13-6 9 15,0-1-11-15,18-1 0 16,1-3 11-16,9-8-11 16,8-4 0-16,1-13 0 15,14-7-4-15,-14-18 11 16,9-7-7-16,13-9 0 16,-13-7 11-16,14-4-13 0,-5-2 2 15,5-7 0-15,9 1-4 16,4-4 11-16,5 1-7 15,0 0 0-15,0-4 10 16,-9 4-15-16,-5-1 5 16,-4-3 0-16,9 4-5 15,-14 0 13-15,14-1-8 16,0 4 0-16,27 4 9 16,0 6-12-16,10 1 3 15,31 3 0-15,19-10-3 16,23-6 11-16,-14-14-8 15,-9-16 9-15,-19-3-8 16,-22-9 36-16,4-7-29 0,-4-2-8 16,4 0 19-16,-5 0-9 15,15 0-7-15,8-14-3 16,10-1 9-16,18 0-5 16,0 2-4-16,-9-2 0 15,-10-3-1-15,-8-3 7 16,-10 2-6-16,-13-2 0 15,-5-5 11-15,-4 0-11 16,-1-7 0-16,5-5 0 16,-23-6-12-16,0-5 19 15,10-9-7-15,-10-4 0 0,-9-2 7 16,9 0-11 0,-18-1 4-16,-14 2 0 0,-4-7-5 15,4-3 12-15,-9-9-7 16,4-5 0-16,-4-4 7 15,-4-2-10-15,-6-4 3 16,1-2 0-16,-9 0-6 16,0-6 11-16,-1-3-5 15,-8 3 0-15,-10-5 9 16,0-1-14-16,10-6 5 16,-10 0 0-16,-4-3-8 15,4-2 13-15,1-4-5 16,-24-2 0-16,5 0 10 0,-4 8-17 15,-28 3 7 1,9 4 0-16,5-4-8 0,-5-11 14 16,-9-1-6-16,9 2 0 15,-9 1 9-15,0 6-15 16,0 4 6-16,0 4 0 16,-9 2-11-16,-14 10 18 15,-5 5-7-15,10 4 0 16,-5 1 9-16,5-1-16 15,0-6 7-15,18-4 0 16,-10-7-8-16,-3-7 13 16,-6 5-5-16,10-3 0 15,-9 11 8-15,-23-1-15 16,13 1 7-16,-22 1 0 16,-10-2-11-16,-8-5 15 0,-1 1-4 15,-13-2 0-15,-5 4 11 16,9 1-21-16,-14 1 10 15,5 1 0-15,-22 3-11 16,-10 0 16-16,-10 0-5 16,-17 3 0-16,-1-1 8 15,-13 7-15-15,5 2 7 16,-6 3 0-16,-3 3-14 16,-47 7 13-16,-22 11 1 15,-37 23-21-15,-14 21-72 16,-14 20 0-16,1 32-112 15,13 32-168-15,18 9-449 16</inkml:trace>
  <inkml:trace contextRef="#ctx0" brushRef="#br0" timeOffset="29882">11970 3267 601 0,'0'0'86'15,"0"0"-6"-15,0 0 22 16,0 0 11-16,0 0-54 0,0 0-38 15,0-90-21-15,22 125-14 16,-3 23 6-16,-1 14 11 16,5 10-3-16,-5 6 0 15,1-3 7-15,3-4-5 16,-12-11-2-16,8-11 0 16,-9-15-9-16,0-18-40 15,0-12-76-15,-9-14-14 16,0 0-75-16,0 0 21 15</inkml:trace>
  <inkml:trace contextRef="#ctx0" brushRef="#br0" timeOffset="33821">11970 3664 11 0,'0'0'111'0,"0"0"-90"15,0 0 12-15,0 0 49 0,0 0-4 16,219-73-22-16,-159 35-8 16,-10-6-25-16,-4 1 19 15,-5-5-18-15,-23 2 8 16,5 3 1-16,-14-1-20 15,-9 2 3-15,0 5 3 16,0 5-1-16,0 0 12 16,-9 6-20-16,-4 0-1 15,-6 1 22-15,10 11-23 16,0 3 7-16,0 5 17 16,9 6-22-16,0 0 3 15,-14 0-13-15,14 23-8 16,-9 26 7-16,9 19 2 15,0 7 5-15,0 1-3 0,0-3 5 16,0-2-8-16,23-6 0 16,4-5 0-16,-8-5-1 15,3-10 5-15,6-8-8 16,-19-5-8-16,0-11-132 16,-9-7-90-16</inkml:trace>
  <inkml:trace contextRef="#ctx0" brushRef="#br0" timeOffset="34975">12615 3550 228 0,'0'0'76'16,"0"0"-38"-1,0 0-28-15,0 0 23 0,0 0-4 16,0 0 0-16,206-140-3 15,-179 119-14-15,5 2 33 16,-22 1-13-16,-1 6-3 16,-9-3 7-16,0 4-30 15,0-1 20-15,0 8-23 16,-19 4 11-16,-13 0-17 16,-18 0 11-16,13 0-8 15,-13 18 13-15,9 12-4 16,13 2-9-16,10 5 0 15,18 5-2-15,0 2-3 0,0-3 2 16,18-4 3 0,33-5 10-16,8-5-5 0,19-13-2 15,9-11-3-15,14-3 3 16,9 0 9-16,-23-23-12 16,-10-10 0-16,-26-1 1 15,-10-7 8-15,-23-3-9 16,-9-2 1-16,-9-4 6 15,0 6 0-15,0 6-7 16,-18 9 0-16,-14 11 21 16,14 10-18-16,9 2 6 15,-1 6-9-15,-12 0 8 0,3 0-13 16,1 8 5-16,-14 24 0 16,-5 11-6-16,5-1 9 15,14-1-3-15,0-5 0 16,18-10-18-16,0-7 17 15,0-4-4-15,27-2 5 16,-9-11-2-16,5-2-6 16,5 0 8-16,4 0 0 15,-5-15 1-15,-8-2-2 16,3-3 1-16,-3-1 0 16,-10 4-2-16,0 2 7 15,-9 4-5-15,9 7 0 0,5 2 4 16,-14 2-10-1,9 0 6-15,0 0-7 0,19 0-2 16,4 0 9-16,18 0 0 16,10 0 0-16,-1 0 2 15,10-4-4-15,-10-16 2 16,1-3 0-16,-24-1-5 16,-3-2 13-16,-6 0-8 15,-9 0 0-15,-4 0 6 16,-5-1 6-16,-9 10-6 15,0 2 9-15,0 7 36 16,9 2-29-16,-9 6 13 16,0 0-35-16,0 2-2 15,9 36 0-15,1 21 2 16,-1 10 0-16,0 13 12 0,5 12-8 16,-14-1 11-16,9 0-6 15,-9-8-2-15,0-12-4 16,9-18-3-16,9-17 0 15,-9-14 1-15,-9-16 7 16,0-8-8-16,0 0 33 16,0-14 64-16,0-30-10 15,-9-19-82-15,-18-10-3 16,4-16 6-16,14-10-4 16,0-14-4-16,9-11 0 15,0 3 5-15,0 10-14 16,0 19 9-16,0 35 0 0,9 25-10 15,-9 17 2-15,9 15 5 16,14 0-22-16,13 3-36 16,33 26 61-16,4 10-8 15,-27 1-2-15,4 0 7 16,-31 5-25-16,4-7 22 16,-23 2-2-16,0 1-29 15,-69 9-30-15,-41 2-79 16,-18 1-136-16</inkml:trace>
  <inkml:trace contextRef="#ctx0" brushRef="#br0" timeOffset="37195">15966 5807 401 0,'0'0'111'0,"0"0"-24"15,0 0-9-15,0 0 5 16,0 0-19-16,-156-175-35 16,87 141-9-16,1 4 42 15,-10 1-52-15,-14 3 28 16,15 0-11-16,-15 6-11 15,14 2 9-15,0 6-25 16,10 6 0-16,-10 6 10 16,-5 0-1-16,6 0-7 15,-10 0-2-15,-14 18 10 0,14 0-7 16,-5-4-3 0,15 0 0-16,-10 4 3 0,9-3 7 15,-14-1-10 1,14 10 1-16,-22-1 6 0,13 3 2 15,9 3-9-15,-4 1 0 16,-5 2 6-16,9 0 3 16,0 6-9-16,-14 3 0 15,15 5 12-15,-1-2-15 16,-5-1 3-16,24 1 0 16,4 0-8-16,5 5 12 15,-10 7-4-15,10 8 0 16,-1 7 8-16,15 4-13 15,-15 3 5-15,10-4 0 0,5 1 0 16,4-1 11-16,4-5-11 16,5 2 4-16,5-1 6 15,0-4-2-15,18 7-8 16,0 1 0-16,0-2 4 16,0 1 5-16,0-3-9 15,0 3 7-15,0-3-1 16,9 0 6-16,9 0-12 15,-9 0 0-15,14-6-1 16,-5-2 9-16,1-7-8 16,4-5 0-16,-14-7 11 15,9 1-11-15,0-9 0 16,5 0 0-16,-4-3-7 0,-1 0 13 16,5-3-6-16,4 3 0 15,-8-1 8-15,22 0-13 16,0 1 5-16,-4 0 0 15,4-5-4-15,9 1 8 16,10 2-4-16,-15-1 0 16,6 5 6-16,8 2-9 15,1-4 3-15,-1-1 0 16,-8 2-6-16,8-4 12 16,-13 1-6-16,4-4 0 15,1 0 6-15,-1 4-8 16,0-2 2-16,10 10 0 15,-5 0-6-15,18-6 13 0,-4 0-7 16,8-8 0-16,1 2 7 16,-9-6-9-16,0 0 2 15,-10-1 0-15,1-8-2 16,-1 1 6-16,1-1-4 16,-1-2 0-16,10 0 9 15,9 2-12-15,4-1 3 16,5-2 0-16,0-3-4 15,14-5 11-15,-14 0-7 16,4 0 0-16,-13 0 6 16,-9 0-7-16,-10 0 1 15,1 0 0-15,-1-2-3 16,-8-7 7-16,8-3-4 16,-4-5 0-16,4-4 6 0,15-4-6 15,-19-1 0-15,18-5 0 16,-4 0 1-16,-10-8 6 15,10 2-7-15,-10-7 0 16,10 3 9-16,0 1-7 16,-10-4-2-16,10-3 0 15,-10 0-4-15,10 0 7 16,-10 3-3-16,-8 1 0 16,-15-1 5-16,-4-2-3 15,-13-7-2-15,-1-2 0 16,-9-5 17-16,-9-6-15 15,0-4 10-15,14-8-5 0,13-1 2 16,1 3-7-16,4 9-2 16,9 9 0-16,-13 5-5 15,-10 7 9-15,-4-2-4 16,-14 2 0-16,0-1 9 16,0-8-12-16,0-6 3 15,0-4 0-15,0 5-3 16,-14-2 10-16,5 13-7 15,-10 2 6-15,1 0 1 16,-5 6 6-16,-4 1-10 16,-5-2-3-16,-5 5 16 15,5-4-11-15,-5-3 0 16,5-5-5-16,-4-7 10 0,4-8-8 16,4-3-2-16,-13-4 0 15,0 8-2-15,-5 1 7 16,5 10-5-16,-9 5 0 15,13 9 12-15,-13 0-8 16,8 4-4-16,6-4 0 16,4-1 1-16,-10 1 8 15,15 0-9-15,-5 1 0 16,-5-1 9-16,5-3-13 16,-13 4 4-16,-15-2 0 15,1 4-10-15,-19 3 11 16,-23 0-1-16,14 2 0 0,-5-1 9 15,15-1-18-15,17-6 9 16,10 0-18-16,22 6-1 16,5 6-50-16,5 11 15 15,9 12-16-15,-23 3-54 16,-23 18-66-16,-37 25-65 16,-17 10-235-16</inkml:trace>
  <inkml:trace contextRef="#ctx0" brushRef="#br0" timeOffset="39574">13819 5035 294 0,'0'0'138'0,"0"0"-34"15,0 0 1-15,0 0-1 16,0 0-22-16,0-170-10 16,0 144-33-16,0 3 12 15,-14 8-18-15,-4 1-17 16,-1 8 15-16,-13 3-31 16,5 3 0-16,-5 0-3 15,-5 3 7-15,5 17-7 16,14 6 3-16,0 6-3 0,-5 1-7 15,23 4 10-15,0 2-1 16,0-7-1-16,9 0-25 16,23 0 17-1,18-3-7-15,-13-3-7 0,13-2 20 16,-9-1-4-16,-4 0 8 16,-5-2-1-16,-14-1 4 15,1 1-6-15,-5-4 3 16,-14 1 0-16,0-5-9 15,0 6 8-15,-23-1 1 16,-14-4-2-16,-23-6-3 16,1-4 5-16,-19-4-11 15,-4 0-8-15,22 0-17 16,1-4-70-16,22-16-30 16,28 0-60-16,9-16-194 0</inkml:trace>
  <inkml:trace contextRef="#ctx0" brushRef="#br0" timeOffset="40516">14240 4821 369 0,'0'0'101'0,"0"0"-5"15,0 0 10-15,0 0-17 16,0 0-10-16,0 0-19 16,-37-101-19-16,24 98 4 0,-6 3-35 15,1 0-4 1,-14 17-6-16,4 24 8 0,-4 11-8 16,-4 10 0-16,27-1 2 15,-14 3-9-15,23-2 7 16,0-7 0-16,9-11-3 15,32-9 4-15,19-15-2 16,-1-11 1-16,1-9-34 16,8 0 11-16,-17-3-21 15,-1-20-1-15,-13-3 14 16,-5 0-11-16,-14 0 32 16,0-4 4-16,-9 3 6 15,5 1-3-15,-5 3 3 16,-9 0 0-16,0 2 17 0,0 6-3 15,0 4 38-15,0-1-11 16,0 9-7-16,0-3 19 16,0 6-24-16,0 0-12 15,0 0-13-15,0 0-3 16,0 9-1-16,0 14 0 16,0 7 3-16,0 2-12 15,9 3 9-15,1 0 0 16,-10 0-2-16,0-6 12 15,9-6-10-15,-9-8 0 16,0-9 3-16,0-3-6 16,0-3 7-16,0 0-4 15,0 0 27-15,0-15 27 16,0-20-31-16,0-9 5 0,0-8-21 16,0-13 25-16,-9-4-26 15,-1-8-4-15,1 4 3 16,0 10 7-16,-5 7-11 15,14 18-1-15,0 12 4 16,0 9-13-16,0 11 9 16,23 6-12-16,5 0 8 15,22 0-8-15,1 23 12 16,-1 3 0-16,-14-1 0 16,-3 6-10-16,-15-5 10 15,0 3 0-15,-9-5-4 0,-9 2 8 16,0-2-4-1,0-2 0-15,-36 4-16 0,-24 4-11 16,-8-4-216-16,-15-3-243 16</inkml:trace>
  <inkml:trace contextRef="#ctx0" brushRef="#br0" timeOffset="44921">7401 1077 36 0,'0'0'46'16,"-293"-26"3"-16,142 26-41 16,-4 0-8-16,-42-6-7 15,-32-24-53-15</inkml:trace>
  <inkml:trace contextRef="#ctx0" brushRef="#br0" timeOffset="46926">13530 6252 375 0,'0'0'238'16,"0"0"-187"-16,0 0 6 15,0 0 30-15,0 0-62 16,0 0-15-16,0 0 8 16,0 73-7-16,0-39 13 15,0 10-12-15,0 0-5 16,0-2 5-16,-9 0-8 15,9-4-4-15,-9-6 0 16,0-5 5-16,-5-4-11 16,5-7-24-16,0-3-125 0,0-7-251 15</inkml:trace>
  <inkml:trace contextRef="#ctx0" brushRef="#br0" timeOffset="47222">13796 6163 426 0,'0'0'150'0,"0"0"-90"16,0 0 80-16,0 0-47 0,0 0-27 15,0 0-14-15,0-63-35 16,0 63-3-16,0 0-14 15,0 5 3-15,0 21-3 16,0 6 6-16,0 6-2 16,-9 3 3-16,9 3-3 15,0 3-4-15,-9 2 0 16,-1 0 6-16,10 5-11 16,-9-11 5-16,9-2-28 15,0-9-103-15,0-5-186 0,0-4-250 16</inkml:trace>
  <inkml:trace contextRef="#ctx0" brushRef="#br0" timeOffset="48242">14002 6776 368 0,'0'0'170'0,"0"0"-51"15,0 0 16-15,0 0-33 16,0 0-18-16,0 0-25 16,-87-90-8-16,78 87 4 15,0 3-43-15,9 0-3 16,-9 0-9-16,-14 11-2 16,4 22-7-16,-8 11 4 15,-5 5 5-15,23 6 0 16,-10 6-3-16,19 2-3 15,0-3 4-15,0-4-14 16,9-13 8-16,19-10-29 16,13-15 9-16,-4-10-13 0,-5-8 23 15,9 0 18-15,-14-8 1 16,15-23 1-16,-6-10 19 16,5-11-16-16,-4-6 15 15,-5-1 14-15,-14 1-19 16,-8 6 29-16,-10 11-20 15,0 9-1-15,0 13 26 16,0 12-24-16,-10 3-4 16,1 4-21-16,9 0-7 15,0 21 2-15,0 23-6 0,-9 11 11 16,0 6-7 0,9 2 11-16,-9 0-4 0,9-2 0 15,0-6 0-15,0-11-6 16,0-18-4-16,0-10-27 15,0-11 8-15,0-5 0 16,0 0 25-16,18 0 2 16,10-21 4-16,4-5-1 15,9-3-1-15,-14 3 0 16,1 5-1-16,-5 4 3 16,-5 8-2-16,0 9 0 15,-4 0-8-15,-5 0 7 16,0 0-7-16,10 6 5 15,-1 5-2-15,-4-2-13 0,4 0 11 16,-9-6 3-16,9-3-1 16,-4 0 3-16,-5 0 2 15,10 0 0-15,-10-3 11 16,0-15-7-16,0-4 1 16,5 1 6-16,-14-1-8 15,0 3 25-15,0 7-9 16,0 10 15-16,0 2-2 15,0 0-27-15,0 0-5 16,0 0-4-16,0 17-8 16,0 12 8-16,0 4 2 15,0-2 2-15,0-4-8 16,0-4 5-16,18-5 2 0,-9-9 1 16,23-4-20-16,-13-5 1 15,8 0-33-15,14 0-14 16,1-27-60-16,-6-1-65 15,-13-2-63-15</inkml:trace>
  <inkml:trace contextRef="#ctx0" brushRef="#br0" timeOffset="48590">14615 6802 446 0,'0'0'105'0,"0"0"-21"15,0 0 5-15,0 0-37 16,0 0-31-16,0 0-21 16,-27-11-3-16,27 11 2 15,0 11 0-15,0 10 1 16,0-1 0-16,0 1 1 16,0-4-5-16,0-5 3 15,0-3-3-15,0-7 3 16,18-2 1-16,-9 0 13 15,0 0 25-15,14-11 16 16,-13-10 20-16,-10 4-24 16,0-4-6-16,0 4-13 15,0-1-29-15,0 4-2 16,0 5 0-16,0 6-55 0,-10 3-27 16,-3 0-65-16,13 15-82 15,0 14-236-15</inkml:trace>
  <inkml:trace contextRef="#ctx0" brushRef="#br0" timeOffset="48694">14615 6802 443 0</inkml:trace>
  <inkml:trace contextRef="#ctx0" brushRef="#br0" timeOffset="48935">14615 6802 443 0,'179'-36'206'0,"-179"14"-58"0,0 1-21 16,0 7-37-16,0 5-15 15,0 9-27-15,0 0 4 16,0 0-49-16,0 0-3 0,0 0-3 16,0 15-15-1,0 18 18-15,0 7 0 0,9 3 1 16,-9 10-6-16,0 8 5 16,0 1 0-16,0-5-4 15,0-6 7-15,0-17-6 16,0-10-4-16,0-9-40 15,0-12-11-15,0-3-25 16,0 0-2-16,0-3-18 16,0-18-82-16,-9-2 49 15,0 2-38-15</inkml:trace>
  <inkml:trace contextRef="#ctx0" brushRef="#br0" timeOffset="50695">14657 7033 155 0,'0'0'86'0,"0"0"-48"0,0 0 48 16,0 0-3-16,0 0-23 16,0 0-1-16,77-3-11 15,-35 0-14-15,3-3 2 16,6-3-20-16,8-2-9 16,1-4 7-16,-19-3-9 15,-14 4 36-15,-8-4 16 16,-6-2-8-16,-3 0 10 0,-1-4-6 15,-9-2-9 1,0 0 12-16,0 0-30 0,-9 3 6 16,-14 1 4-16,4 8-14 15,1 6 9-15,18 3-23 16,-9 5-4-16,9 0 4 16,-14 0-8-16,14 0-6 15,0 33-5-15,0 17 8 16,0 12 1-16,-9-1 2 15,9 2 0-15,0-7-3 16,0-6 4-16,0-12-1 16,0-15 0-16,0-11 1 15,0-9-4-15,0-3 5 0,0 0-2 16,0 0 19 0,0-18-17-16,0-14 0 0,0-6-2 15,0 0-7-15,0 3 6 16,0 6-9-16,0 6-12 15,9 8 19-15,23 6-23 16,-4 7-14-16,4 2-2 16,-14 0 9-16,5 6 18 15,-14 17 1-15,0 3-7 16,-9 0 8-16,0 4-21 16,0-2 19-16,-18 2 13 15,-14-4 1-15,14 0-1 16,-15-3 2-16,33-5-6 15,0 0-6-15,0-10-69 16,0-2 13-16,23-6 24 0,5 0 18 16,13 0 23-16,-4 0 0 15,13-14 3-15,-18-4-4 16,5 4 1-16,4-1-6 16,-23 0 9-16,-9 4 0 15,0 2 4-15,-9-3-1 16,0-3 7-16,0 4 25 15,0-6-10-15,0-1 0 16,0 0 20-16,0 1-13 16,0 2 19-16,-9 5-14 15,-9-3-4-15,0 7-3 16,-14 3-22-16,4 3-3 0,5 0-5 16,5 0 3-16,-9 12-9 15,4 14 4-15,4 4 0 16,10 2-2-16,0-6 1 15,9-3 2-15,0-5 1 16,0-7-13-16,0-5 13 16,18-4-5-16,1-2-4 15,4 0 6-15,4 0 5 16,-18-2-2-16,14-13 4 16,-23 1 1-16,9-3 4 15,0-1-2-15,-9 0 4 16,0 6 9-16,0 7-14 0,0 2 9 15,0 3 5-15,0 0-16 16,0 0-8 0,0 0 3-16,0 0-8 0,0 18 2 15,0 5 6-15,0 3 1 16,0-3-3-16,10 1-4 16,-1-6 5-16,0-7-9 15,0-5-15-15,5-6 20 16,4 0-3-16,0 0 9 15,5-4 7-15,-4-18-4 16,8-2 2-16,-4 1-2 16,-5-1-3-16,0 3 8 15,5-2-7-15,5 9-1 0,-19 2 0 16,14 6-2-16,-14 6 0 16,0 0-4-16,9 0-1 15,-18 6 3-15,10 12 0 16,-1 0 4-16,-9 2 0 15,0-6 3-15,14-2-5 16,-14-3 2-16,9-4 0 16,0-1-4-16,0-4 6 15,0 0-2-15,0 0 6 16,14 0-5-16,-4-9 10 16,-1-12-7-16,5-5-4 15,-5 3 18-15,9 0-14 0,-4-1 3 16,-4 4-1-16,-1 2-1 15,-4 9-6 1,4 4 1-16,-9 5-12 0,-9 0 9 16,9 0-8-16,-9 11 11 15,0 6-2-15,0 4 2 16,0-6-4-16,0-3 4 16,0-6 0-16,0-6-6 15,0 0 10-15,0 0-4 16,0 0 12-16,0 0-8 15,0 0 14-15,0-10-18 16,0-1 2-16,0-1 5 16,-9 3-5-16,0 7-2 15,0 2 0-15,0 0-5 16,-5 0 4-16,5 26-8 0,-9 6 5 16,8 6-3-16,-13-3 7 15,14-4-6-15,9-6 6 16,0-9-24-16,0-6 6 15,0-7 2-15,0-3 10 16,23 0 5-16,5 0 2 16,4-18 1-16,-5-5 3 15,1-7-2-15,-5 7 9 16,-14 3 7-16,0 5-6 16,-9 10 18-16,0 1-21 15,0 4-4-15,0 0-6 16,0 0-19-16,0 11 9 15,9 17 10-15,-9 0 0 0,0-4-3 16,9-3 4-16,5-4-1 16,-5-5 0-16,9-6-12 15,10-6-10-15,4 0-13 16,18-6-80-16,-4-23-95 16,-14-7-349-16</inkml:trace>
  <inkml:trace contextRef="#ctx0" brushRef="#br0" timeOffset="51006">16126 6601 515 0,'0'0'123'15,"0"0"27"-15,0 0-33 16,0 0-27-16,0 0-40 16,0 0-47-16,0 0-3 15,-18-23-13-15,18 49 13 16,0 6-2-16,0 7 2 16,0 1 0-16,9-6 0 15,-9 2 5-15,9-4-10 16,9-10 1-16,-9-3-171 0,5-10-102 15,4-6-259-15</inkml:trace>
  <inkml:trace contextRef="#ctx0" brushRef="#br0" timeOffset="51192">16295 6645 376 0,'0'0'110'0,"0"0"18"16,0 0 23-16,0 0-39 15,0 0-50-15,0 0-41 16,0-38-21-16,0 70-13 16,0 15 13-16,0 5 0 15,9 1 4-15,10-5-7 16,-10-3 3-16,-9-7-123 16,0-6-432-16</inkml:trace>
  <inkml:trace contextRef="#ctx0" brushRef="#br0" timeOffset="77321">13045 6945 113 0,'0'0'376'0,"0"0"-272"15,0 0 11-15,0 0 8 16,0 0-1-16,0 0-51 15,0 0-13-15,32-31 14 16,-32 21-26-16,0 2-12 16,0-7 14-16,-41 1-48 15,-9-4 18-15,-19-5-18 16,-50-1 11-16,-27-5-9 16,-42 0-2-16,-50-6 0 0,-46 1 0 15,-64-5 12 1,-45 4-12-16,-42 6 0 0,-18 3 2 15,9 2-7-15,50 7 5 16,28-1 0-16,59 1-5 16,51 0 18-16,41-1-13 15,54 4 0-15,33-2 5 16,41 5-10-16,28 5 5 16,8 0 0-16,24 3-3 15,-5-3 11-15,23 6-8 16,-1-3 0-16,10 3 7 15,0 0-13-15,0 0 6 0,0 0 0 16,0 0-2-16,0 0 12 16,0 0-10-1,0 0 0-15,0 0 8 0,0 0-11 16,0-2 3-16,0-7 0 16,0 1 3-16,0-5 4 15,0 5-7-15,0 3 0 16,0 1 6-16,0 1-12 15,0 0 6-15,0-2 0 16,0 5-4-16,0 0 9 16,0 0-5-16,0 0 0 15,0 0-9-15,0 0-1 16,0 26-2-16,0 15 12 0,10 11-12 16,13 0 17-1,4 7-5-15,14-1 0 0,-13-7 8 16,4-6-16-16,-5-4 8 15,-9-10 0-15,15-3-3 16,-24-9 13-16,0-6-10 16,-9-5 0-16,0-5 8 15,0-3 9-15,0 0-4 16,-28-26 7-16,-31-19-4 16,-1-4-6-16,-8-14-10 15,-1-7 0-15,10-9 12 16,-1 0-16-16,19 9 4 0,13 11 0 15,5 10-5 1,23 14 10-16,0 6-5 0,0 0 0 16,83 5-10-16,22-2 3 15,32 8-20-15,5 10-50 16,-13 8-28-16,-42 0-104 16,-28 13-88-16</inkml:trace>
  <inkml:trace contextRef="#ctx0" brushRef="#br0" timeOffset="78062">4550 6137 415 0,'0'0'193'16,"0"0"-98"-16,0 0 41 16,0 0-28-16,0 0-7 15,0 0-37-15,-19-113-22 16,19 81 12-16,0 0-42 15,0 0 11-15,0-1-14 16,0 10-1-16,0 5 3 16,9 9-11-16,1 7 0 15,-10 2-6-15,9 0 2 16,4 0-3-16,6 23-3 0,-1 18 1 16,5 8 0-1,-14 7 9-15,0-1 0 0,-9-5-13 16,9-15 19-16,-9-14-6 15,0-16 0-15,10-5 8 16,-10 0-2-16,0 0-1 16,9-26 2-16,14-15-1 15,-14-3 0-15,18 1-6 16,-4-1 0-16,5 6 7 16,-10 8-12-16,14 7 5 15,-14 8 0-15,1 13-9 16,-6 2 4-16,15 0-1 15,-10 14 5-15,5 18-11 16,-5 6 1-16,1 0 11 16,-10-3-35-16,4 0-17 0,-3 1-39 15,8-5 1-15,-9-4-29 16,14-10-64-16,-14-8-56 16</inkml:trace>
  <inkml:trace contextRef="#ctx0" brushRef="#br0" timeOffset="81658">5410 5912 210 0,'0'0'171'0,"0"0"-37"0,0 0-38 16,0 0-5-16,0 0-14 15,0 0-34-15,-9-165 23 16,9 144-49-16,-9 6-5 16,-5 7 29-16,5 1-31 15,-9 7 9-15,-1 0-19 16,-4 0-1-16,-13 21-11 15,-5 12 12-15,-1-2 0 0,15 1-6 16,18-2 4 0,0-4-1-16,9 0 2 0,0 1-26 15,0-10 19-15,0-1-17 16,18-9-7-16,9-7 31 16,5 0-24-16,-4 0 25 15,4 0 0-15,-14-18 6 16,-9-2-5-16,14-4-1 15,-23 6 0-15,9-4-3 16,1 5 12-16,-10 5-9 16,0 4 11-16,0 8-6 15,0 0 16-15,0 0-21 16,0 0 0-16,0 0-8 16,0 0-6-16,0 20 14 15,0 11 0-15,0-1 8 0,9 2-16 16,-9-2 8-16,9-4 0 15,0-9-2-15,5-6 7 16,-5-11-5-16,0 0 0 16,0 0 9-16,0-8 0 15,10-16-9-15,4-4 0 16,-23 1 1-16,9 1 6 16,0 3-7-16,0-1 0 15,-9 4 9-15,0 3-7 16,9 5-2-16,-9 6 0 15,0 6-5-15,14 0 4 16,-14 0-3-16,9 0 1 0,0 18-4 16,0 2 3-16,1 3 4 15,-1-3 0-15,0-6-10 16,-9-4 14-16,14-4-4 16,-5-4 0-16,0-2 11 15,0 0-3-15,0 0-8 16,14 0 0-16,-14-18 4 15,0 0 0-15,1-4-4 16,8 5 0-16,-9-1 11 16,5 4-14-16,-14 2 3 15,0 6 0-15,9 4-6 16,-9 2 6-16,0 0 0 16,18 0-3-16,-9 14-7 0,14 9 4 15,-4 0 6-15,-1 0 0 16,-9-2-11-16,14-6 14 15,-14-3-3-15,-9-6 0 16,9-1 13-16,-9-5-13 16,0 0 0-16,0 0 2 15,0-5 6-15,9-16-5 16,1-2-3-16,-10-4 0 16,22-2 9-16,-3 2-11 15,-1 2 2-15,-9 4 0 16,14 7-8-16,-14 8 8 15,0 6 0-15,1 0 0 16,8 0-13-16,5 23 6 16,4 0 7-16,-4 1 0 0,-5-4-9 15,24-5 11-15,-15-6-2 16,1-4 0-16,13-5 15 16,-9 0-16-16,4 0 1 15,-4 0 0-15,5-20-2 16,-5-3 5-16,-4-7-3 15,-10-1 0-15,5-2 12 16,-14-4-11-16,-9 5-1 16,0-1 0-16,0 7 17 15,0 11-16-15,-9 7 48 16,-23 8-29-16,-5 0-10 0,-4 5-10 16,0 30 0-1,13 7 0-15,28 4-12 0,0 7 13 16,19-4-1-16,49-2 0 15,24-6 9-15,27-18-10 16,18-8 1-16,19-15-76 16,-28 0-119-16</inkml:trace>
  <inkml:trace contextRef="#ctx0" brushRef="#br1" timeOffset="110211">16597 6983 433 0,'0'0'126'0,"0"0"-28"16,0 0 24-16,0 0-20 0,0 0-56 15,0 0 0-15,0 29-18 16,60-14-19-16,31-3 56 16,38 0-22-16,17-4-24 15,51 0 10-15,32-2-26 16,36-2 5-16,42 2-2 16,36-1 0-16,14 4-6 15,9-3 2-15,-22-4 2 16,-28-2-1-16,-51 0 1 15,-27 0-3-15,-69 0-1 16,-40 0 4-16,-52 0-4 16,-26 0 0-16,-15 0 2 15,-13 0 4-15,-14 0-1 16,-9 0 13-16,0 0 17 16,0 0-20-16,0-2 19 15,0-13-7-15,-41-6-12 0,-18-5-13 16,-19-3-2-16,-23-3 0 15,5 3-2-15,5 3 9 16,22 5-7-16,32 3 0 16,5 4 3-16,14 9-2 15,18-2-1-15,0 5 0 16,0 2 0-16,0 0-8 16,0 0 8-16,27 0-7 15,24 0-3-15,27 0-2 16,22 9 11-16,10 14 1 15,9 9-2-15,-14 0 5 0,-22 0-3 16,-24-3 0 0,-31 1-2-16,-28 2-5 0,0 2 7 15,-9 1 0-15,-60 7 0 16,-23-4 0-16,-13 2-16 16,-5-2-85-16,10-3-94 15,31-3-120-15</inkml:trace>
  <inkml:trace contextRef="#ctx0" brushRef="#br1" timeOffset="111877">21156 7120 514 0,'0'0'242'15,"0"0"-96"-15,0 0-14 16,0 0-10-16,0 0-25 16,32-166-59-16,-13 142 8 15,-1 4-29-15,14 3-8 16,-23 10 2-16,23 5-7 15,-13 2-7-15,8 0 3 16,5 0-5-16,-4 30-3 0,4 10 6 16,-14 7 2-16,-9 3-4 15,0-7 8-15,-9-2-4 16,0-13 0 0,9-9 3-16,-9-10-9 0,0-7 6 15,0-2 0-15,0 0 18 16,14 0-16-16,-5-2 40 15,0-31 8-15,19-14-42 16,22-2-7-16,-9-4-1 16,10 4 0-16,-15 8-1 15,-3 15 7-15,-15 11-6 16,0 9 0-16,5 6-18 16,4 0 17-16,-8 21-8 0,13 14 9 15,-5 10-9-15,-4-3 12 16,-5 2-3-16,1-3 0 15,4-6-32-15,-5-7-8 16,9-7-63-16,-4-6-49 16,14-10 21-16,13-5-14 15,1 0 32-15,-15 0 26 16,15-22 54-16,-1-8 30 16,-18-4 6-16,-14 1-3 15,-8-5 38-15,-1 0 48 16,-9 2 17-16,0-1-6 15,-9 9-10-15,-19 4 11 0,-4 7-21 16,5 5-18 0,-15 6 1-16,1 6-50 0,5 0 5 15,-6 0-15-15,-8 29 3 16,4 12-11-16,5 6 8 16,9 5 0-16,14-3-7 15,18 2 2-15,0-11 5 16,0-7 0-16,18-15-3 15,14-7 0-15,-5-11 3 16,6 0 0-16,3 0 13 16,5-24-11-16,10-9 4 15,-15-4 2-15,5-4-5 16,-8 1 20-16,-15 2-7 16,-9 5 3-16,-9 13 19 15,0 11-27-15,0 9 10 0,0 0-20 16,0 0 0-16,0 0-2 15,0 15-19-15,9 16 20 16,0 11-4-16,14 2 7 16,-14-3-3-16,10-10 0 15,13-2 7-15,-14-8-13 16,9-12 6-16,6-8 0 16,-6-1 2-16,5 0 6 15,5-5-8-15,4-21 3 16,-14-3 5-16,5-5-1 0,-4-2-7 15,-14 2 0 1,4 4 7-16,-9 10-1 0,0 11-6 16,-9 6 0-16,9 3-3 15,5 0 1-15,4 8-18 16,1 19 20-16,-1 6-6 16,-4-5 10-16,-5-2-4 15,0-5 0-15,-9-10 5 16,9-2-9-16,0-9 4 15,0 0 0-15,-9 0-2 16,23 0 12-16,-4-5-10 16,22-18 1-16,-14-5 9 15,5-3-8-15,5 2-2 0,-5 2 0 16,-23 10-4 0,10 8 9-16,-10 6-5 0,-9 3 0 15,0 0-13-15,9 0 11 16,5 17-9-16,4 13 11 15,0-4-5-15,-9-1 5 16,14-9 0-16,-4-7 0 16,-1-1-9-16,5-8 2 15,-5 0 7-15,23 0 0 16,-22-8 1-16,17-12 5 16,-4-4-6-16,-4 4 0 15,4-4 5-15,-14 4-3 16,5 5-2-16,-5 7 0 15,-18 8-9-15,19 0 8 0,-1 0-6 16,5 8 4-16,4 13 2 16,5-7-8-16,-4-2 9 15,13-3-21-15,-4-6 20 16,4-3-9-16,0 0 10 16,-4 0 0-16,-5-9 7 15,-14-12-3-15,0-2-4 16,-18-6 0-16,0-3 17 15,0-1-15-15,0 7 16 16,-18 5 0-16,0 13-16 16,-14 6 14-16,4 2-16 15,-13 0 0-15,13 29-8 16,6 9 0-16,3 8 8 16,19 3 0-16,0-1-1 15,0-8-7-15,51-4-21 0,26-14-50 16,15-10-44-16,13-12-111 15,23 0-96-15,10-12-337 16</inkml:trace>
  <inkml:trace contextRef="#ctx0" brushRef="#br1" timeOffset="112213">24731 6493 725 0,'0'0'204'0,"0"0"-21"16,0 0-51-16,0 0-30 0,0 0-50 16,0 0-20-16,-137-134 0 15,146 134-32-15,19 0-3 16,22 11 2-16,10 28-3 16,-10 7 0-16,-4 13 4 15,-14 5 0-15,-23 7-8 16,-9 2 11-16,-18 4-3 15,-42 2 0-15,-18-12 9 16,5-11-5-16,36-22-4 16,19-18 0-16,18-11-6 15,18-5 5-15,79 0 1 16,63-26 6-16,27-15 3 16,-8-3-18-16,-42 7-2 0,-59 1-177 15,-18-2-413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4:17.6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0 874 582 0,'0'0'88'15,"0"0"64"-15,0 0-38 16,0 0-30-16,0 0-6 16,0 0-34-16,9-106-12 15,14 83 23-15,-4 2-36 16,-10 1 8-16,0 3-13 15,14 1-9-15,-14 8 2 16,9 0-7-16,-8 8 0 0,12 0-7 16,-12 0 1-1,17 14 4-15,-4 19 0 0,-14 4 1 16,19 4-7-16,-6-2 8 16,-3-2 0-16,-1-8 0 15,-9-9 6-15,0-8-6 16,5-6 0-16,-5-6 7 15,-9 0-3-15,9 0 0 16,1 0 1-16,8-33 4 16,14-5-2-16,-5-2-7 15,15-7 0-15,-1 6 5 16,-5 4-9-16,-4 13 4 16,-13 4 0-16,-1 14-5 15,-9 6 1-15,23 0 0 16,-4 11 4-16,13 22-7 0,0 6-1 15,-13-3 8-15,13 1 0 16,-14 2-8-16,14-7 0 16,10-6-8-16,-15-5-31 15,6-9-76-15,8-6-16 16,-23-6-13-16,-8 0 3 16,13 0 56-16,-23 0 43 15,0-6 20-15,0-18 30 16,0 4 1-16,-9-3 42 15,0-3 10-15,0-3 21 16,0-1 34-16,0-5-45 16,-9 6 14-16,-9-1-4 0,-10 8-27 15,-4 4 28-15,5 6-43 16,-5 6-19-16,14 6 2 16,-1 0-7-16,6 0-7 15,3 32 0-15,10 12 2 16,0-3-7-16,0 3 5 15,0-6 0-15,10-6-5 16,22-6 8-16,-5-6-3 16,-4-8 0-16,4-9 5 15,15-3-4-15,-24 0 1 16,0 0-1-16,14-15 11 16,-23-11-7-16,1 0-1 15,-1-6 8-15,-9 0-4 16,0-1 30-16,0 10-21 15,0 8 2-15,0 10 14 0,0 5-27 16,0 0 1-16,0 0-7 16,0 0-14-16,9 26 10 15,14 3 4-15,-5 5 0 16,0-3-4-16,14 1 8 16,-4-6-4-16,4-9 0 15,-14-2 5-15,14-6-6 16,-13-9 1-16,-1 0 0 15,14 0 9-15,-14 0-5 16,10-21 1-16,4-7-5 16,-5-2 8-16,5-2-5 15,-13 0-3-15,-1 5 0 0,-4 4 10 16,-5 8-2-16,0 13-7 16,-9 2-1-16,9 0-7 15,0 0 3-15,10 7-1 16,-6 18 5-16,6 1-7 15,-1-4 8-15,5 3-1 16,-14-5 0-16,9-6 3 16,-9-2-5-16,1-2 2 15,-10-8 0-15,13-2-3 16,-13 0 11-16,9 0-8 16,-9 0 2-16,19-18 6 15,-1-2-5-15,-9 0-3 16,14-1 0-16,-14 6-6 0,10 8 12 15,-10 0-6-15,4 4 0 16,-3 3-6-16,-1 0-1 16,9 3 3-16,0 17 4 15,-4 4-9-15,4 2 7 16,-8-6 2-16,8 1 0 16,-4-10-1-16,-14 1-6 15,9-9 5-15,0-3 2 16,0 0-4-16,-9 0 11 15,18-6-7-15,5-17 0 16,-14-1 5-16,10-2-4 16,-1 1-1-16,5 4 0 15,-5 0-6-15,-9 9 11 0,1 10-5 16,12 2 0-16,-3 0-10 16,8 8 6-16,5 14 2 15,-4 4 2-15,4-1-7 16,4-4 8-16,-4-4-1 15,10-7 0-15,-15-10 7 16,5 0-8-16,-4 0 1 16,-10-4 0-16,14-22 6 15,-5-6 1-15,-17 0-7 16,3-12 0-16,-13 3 7 16,0-3 1-16,0 6-6 15,-23 12-1-15,-4 9 13 16,-5 14-9-16,23 3-7 15,-10 0 2-15,1 44-7 0,-5 8 4 16,14 9 3-16,0 3 0 16,9 0-4-16,0-8 4 15,0-7 0-15,41-8-1 16,5-8 1-16,23-12-6 16,31-19-17-16,-4-2-143 15,14 0-142-15,-32-27-523 16</inkml:trace>
  <inkml:trace contextRef="#ctx0" brushRef="#br0" timeOffset="488">3681 451 5 0,'0'0'696'16,"0"0"-591"-16,0 0 67 15,0 0-70-15,0 0-31 16,0 0-37-16,-10-65-34 0,70 65 21 15,-10 0-15-15,1 15-2 16,-15 20 19-16,5 6-21 16,-22 14 5-16,-10 6-4 15,-9 9 3-15,0 0 1 16,-28 3-7-16,-22-9 4 16,-19-5 2-16,19-7 0 15,4-17-6-15,14-12 2 16,14-14 4-16,18-5-1 15,0-4-2-15,0 0 2 16,0 0 24-16,0 0-24 16,50 0 4-16,28-10 9 0,32-16-6 15,27-3 8-15,1-1-20 16,-1 2-7-16,-18 7 3 16,-32 12-101-16,-18 9-160 15,-37 0-309-15</inkml:trace>
  <inkml:trace contextRef="#ctx0" brushRef="#br0" timeOffset="989">5644 733 534 0,'0'0'156'15,"0"0"-22"-15,0 0 26 16,0 0-32-16,0 0-28 15,0 0-67-15,-18 0-30 16,119-13 28-16,13-3-30 16,19-5 24-16,13 4-24 15,-17 6 6-15,-10 1-14 16,-42 10-4-16,-35 0-109 16,-42 3-135-16,-23 26-22 15</inkml:trace>
  <inkml:trace contextRef="#ctx0" brushRef="#br0" timeOffset="1142">5727 972 546 0,'0'0'97'0,"0"0"43"0,0 0-37 16,0 0-58-16,0 0 43 16,0 0-11-16,274 9-4 15,-145-9-45-15,17-6-26 16,-18 0-4-16,-27 6-191 15,-32 0-365-15</inkml:trace>
  <inkml:trace contextRef="#ctx0" brushRef="#br0" timeOffset="1879">7233 233 518 0,'0'0'231'16,"0"0"-108"-16,0 0 32 15,0 0-50-15,0 0-13 16,0 0-19-16,0-124-43 0,0 124-4 15,0 0-26-15,0 29-1 16,0 11-3-16,0 8 4 16,0 3 0-16,0-1-2 15,0-2 8-15,0-2-14 16,0-8 8-16,0-3-55 16,0-15-72-16,0 0-179 15,13-8-148-15</inkml:trace>
  <inkml:trace contextRef="#ctx0" brushRef="#br0" timeOffset="2085">7512 277 401 0,'0'0'206'0,"0"0"-12"0,0 0-54 0,0 0-20 15,0 0 5-15,0 0-61 16,-9-69-22-16,9 69-42 15,0 3 14-15,0 23-16 16,0 6 2-16,27 9 0 16,-8 8-2-16,3 7 12 15,6 3-20-15,-5 5-18 16,4-1-158-16,-8-1-149 16</inkml:trace>
  <inkml:trace contextRef="#ctx0" brushRef="#br0" timeOffset="3350">9375 333 351 0,'0'0'183'0,"0"0"-45"16,0 0-37-16,0 0-31 16,0 0-36-16,0 0-33 15,-105-23 10-15,105 63-7 16,0 2 8-16,0 2 0 16,0-3-2-16,0-6 14 15,0-9-19-15,27-9-2 16,-9-11 11-16,5-6-10 0,14 0 11 15,-14 0 8-15,4-21-20 16,-8-11 18-16,-10 1-21 16,4 1 0-16,-13 4-5 15,0 14-16-15,0 12-36 16,0 0-101-16,-22 21-119 16</inkml:trace>
  <inkml:trace contextRef="#ctx0" brushRef="#br0" timeOffset="8046">8308 747 337 0,'0'0'132'0,"0"0"-11"0,0 0-14 16,0 0-12-16,0 0-17 15,0 0 10-15,-155-169-32 16,146 143 10-16,-14 12 0 15,23 2-29-15,-9 9 13 16,-1 3-8-16,-8 0-40 16,0 15-4-16,-14 28 1 15,-9 15 1-15,4 10-4 16,19 5 6-16,18-1-2 16,0 10 0-16,0 0-1 0,18-6-7 15,19-12 4-15,13-20-17 16,0-21 15-16,1-17-23 15,-1-6 26-15,-4-3 0 16,-5-29 6-16,0-6-3 16,-4-18 0-16,-14 0 0 15,-5-1 10-15,-9-7-8 16,-9 5 17-16,0-8 13 16,0 12-25-16,0 8 16 15,0 18-18-15,0 14 1 16,0 12 15-16,0 3-21 15,0 0-3-15,0 33-6 16,-18 22 7-16,-5 21-2 16,-5 8 4-16,19 3 0 15,9 10-5-15,0-6 7 0,0-13-2 16,0-20 0 0,9-22 6-16,10-22-12 0,-10-8 6 15,14-6 0-15,4 0 1 16,14-29 4-16,10-18-5 15,4-5 0-15,-5-1 6 16,0 1-7-16,1 2 1 16,-15 9 0-16,-4 9-3 15,-4 12 3-15,-5 14 0 16,-5 6 0-16,0 0-3 16,5 0-1-16,5 32 0 15,-10 9 3-15,14 3-7 0,-14-6 8 16,14-6 0-16,-4-10-1 15,-10-9 1-15,14-8 0 16,-4-5 0-16,13 0 0 16,9-11 5-16,1-22-3 15,-6-6-2-15,6-6 2 16,-10-4 3-16,-4 1 0 16,-5 2-5-16,-14 11 2 15,-9 9 12-15,-9 14-12 16,0 0 6-16,0 10 8 15,0 2-14-15,0 0 0 16,0 0-2-16,0 20-8 16,0 18-2-16,0 9 10 0,23-4 0 15,4 1 0-15,15-3 4 16,3-7-5-16,6-1 1 16,-10-19 0-16,9-10 0 15,-4-4 2-15,14 0-2 16,-1-30 0-16,1-8 8 15,-1-8-6-15,-18-7-2 16,-13 1 0-16,4-12 5 16,-23-7-1-16,-9-4-4 15,0-1 11-15,0-3-10 16,0 18 20-16,-9 12 1 16,0 19-4-16,-5 13 16 15,5 11-27-15,9 6 4 0,0 0-11 16,-9 0-5-16,-1 26 3 15,1 29-3-15,-14 21 5 16,5 1-4-16,9 7 4 16,9 1 0-16,0-1-1 15,0-9 6-15,18-10-6 16,14-9 1-16,-13-10 0 16,13-14-4-16,-14-6 4 15,9-14 0-15,5 3 0 16,-4-9-22-16,-5-1-18 15,-5-5-38-15,-9 0-57 16,0 0-23-16,-9-11-69 16,0-24-114-16</inkml:trace>
  <inkml:trace contextRef="#ctx0" brushRef="#br0" timeOffset="9974">10057 967 176 0,'0'0'139'0,"0"0"33"0,0 0-32 16,0 0-10-16,0 0-40 15,0 0-38-15,-28-44-12 16,74 44-9-16,37 0-4 16,-6 0-2-16,10 0-21 15,-9 0 3-15,5 0-7 16,-15 0 2-16,-8 0-9 16,-24-12 6-16,-4 0 1 15,-22 1-5-15,-10-10 9 0,0 1-4 16,0-8 1-16,0-5 2 15,0-6 13-15,0 1-1 16,0 6 27-16,-10 0 45 16,1 12-46-16,-4 6 12 15,13 4-9-15,0 5-21 16,-10 2 15-16,10 3-25 16,0 0-1-16,0 0-12 15,0 12-12-15,0 31 12 16,0 13-1-16,0 8 4 15,0 6-7-15,-18 3 4 16,0-3 0-16,-5-7-2 16,14-9 8-16,-10-14-6 15,19-19 0-15,-9-12 1 16,9-9-1-16,0 0 3 0,0 0-2 16,0-4 16-16,0-24-13 15,0-8-4-15,9-4 0 16,19-1 0-16,13-3 0 15,-13 3 0-15,13 3 0 16,0 6-3-16,-14 12 6 16,5 14-9-16,-4 6 6 15,4 0-22-15,-14 18 18 16,-9 22-16-16,-9-2 4 16,0 9 15-16,-18-6-18 0,-23 3 18 15,-9-10-4 1,22-4 3-16,-4-4-6 0,14-11 7 15,18-4-8-15,-9-3 8 16,9-4-16-16,0-1 16 16,0-3 0-16,9 0 1 15,32 0-3-15,9 0 4 16,-4 0-1-16,4-12 2 16,-8-2 5-16,3-1-7 15,6-3 0-15,8-5 6 16,-8 6-8-16,-1-13 2 15,0 4 0-15,-4 0 11 16,-5-7-6-16,0 5 3 16,-13 4-8-16,13 4 7 15,-23 5-8-15,1 9 1 0,-10 4 0 16,5 2-4-16,-5 0-7 16,0 0 10-16,-9 14-1 15,9 1 1-15,0-1-4 16,-9-8 5-16,0-3 0 15,0-3 2-15,0 0 5 16,0 0-1-16,0 0 7 16,0 0-8-16,0-11 12 15,0-7-15-15,0 3-2 16,-27-5 6-16,4 8 0 16,5-2-6-16,-10 11 0 15,5 3-8-15,-4 0 5 0,-14 5-6 16,4 28 9-1,-4 13-8-15,13 4 13 0,-4 2-5 16,23-2 0-16,9-7-2 16,0-10-6-16,0-16 3 15,18-8 0-15,14-9-1 16,-13 0 12-16,8 0-6 16,5-21 2-16,-4-11 4 15,4-2-1-15,-14-10-5 16,0 3 0-16,5 0 13 15,-14 9-10-15,1 6 4 16,-10 11-3-16,0 12 2 16,0 3-8-16,0 0 2 15,0 0-17-15,0 21 12 0,0 19 2 16,0 13 3-16,0 3 0 16,0 3 4-16,0-8-9 15,0-7 5-15,0-12 0 16,18-14-4-16,14-15 10 15,9-3-6-15,5-6 5 16,4-32 0-16,10-9 2 16,-1-10-7-16,10-8 0 15,0 0 4-15,-10 4 1 16,1 9-5-16,-19 11 0 16,-14 14 9-16,-18 19-15 15,1 8 6-15,3 0-10 0,-13 6 6 16,10 23-6-16,-1 6 10 15,-9-6 0-15,0-3 5 16,9-8-9-16,0-4 4 16,0-8 0-16,14 0-1 15,4 0 7-15,6-6-6 16,3 0 0-16,14 0 7 16,-8-18-3-16,17-8-4 15,-22-3 0-15,22-5 5 16,-8-2 1-16,-15 10-6 15,5-4 3-15,-8 13 5 16,-15 11-10-16,0 3 2 16,5 3-4-16,-14 0-2 15,9 0-2-15,-8 15 8 0,-1-4 0 16,0-1 2-16,5-5-7 16,-14-1 5-16,0-4 0 15,9 0-2-15,-9 0 8 16,0 0-6-16,0 0 7 15,0 0-2-15,0 0 0 16,0-9-5-16,-23-3 0 16,-5 3-6-16,-13 9 1 15,-4 0 4-15,-6 0-1 16,-17 26-4-16,8 21-1 0,10 8 7 16,-1 1 0-1,24-1-5-15,4-11 2 0,23-12 0 16,0-12-2-16,0-9-4 15,32-11 5-15,-5 0 4 16,5 0 0-16,19-19 6 16,-15-13-1-16,6-1-5 15,-6 1 0-15,-4 6 8 16,-13 8-7-16,-10 10-1 16,5 8 0-16,-14 0-4 15,0 0-1-15,0 6-2 16,0 14 6-16,0 12 1 15,9 0-5-15,0-5 5 16,9-7 0-16,5-6-5 16,4-2 5-16,15-12-10 15,17 0-50-15,-4 0-41 0,5-20-9 16,-1-6-58-16,-18-9-35 16,1-3-56-16</inkml:trace>
  <inkml:trace contextRef="#ctx0" brushRef="#br0" timeOffset="10326">13362 0 627 0,'0'0'171'0,"0"0"-6"16,0 0-16-16,0 0-91 15,0 0-28-15,0 0-24 16,9 94 33-16,-9-35-3 16,-18-1-32-16,9 0 10 15,-1 0-14-15,-13-5 8 16,5-6-6-16,0-6-2 15,9-13-13-15,9-4-41 16,0-12-100-16,0-12-29 16,18 0-6-16,32-3-65 15,10-32-85-15</inkml:trace>
  <inkml:trace contextRef="#ctx0" brushRef="#br0" timeOffset="10493">13591 260 41 0,'0'0'210'0,"0"0"-20"15,36-157-39-15,-36 131 20 16,0 14-56-16,0 6-8 15,0 6-6-15,0 0-58 16,0 0-24-16,0 9-19 16,0 26 5-16,0 12 2 15,0 5-7-15,0 1 0 16,0 2-2-16,0 4 7 16,0-1-11-16,0 0-16 15,0 1-208-15,0-7-233 0</inkml:trace>
  <inkml:trace contextRef="#ctx0" brushRef="#br0" timeOffset="10875">14438 631 585 0,'0'0'182'0,"0"0"-94"16,0 0 47-16,0 0-38 0,0 0-50 15,0 0-26-15,-60-61-21 16,33 61-1-16,-5 20-1 16,4 3 1-16,19 1-4 15,9-6 4-15,0-2-2 16,0-4-3-16,37 0 9 15,4-9-3-15,0-3 18 16,-4 0-15-16,-5 0 35 16,-5-3 8-16,-9-15 5 15,-4 4-6-15,-14-1-43 16,0 4 2-16,0 3-4 16,-32 8-37-16,-9 0-77 0,4 10-113 15,-4 25-139-15</inkml:trace>
  <inkml:trace contextRef="#ctx0" brushRef="#br0" timeOffset="11068">14428 1267 493 0,'0'0'151'0,"0"0"24"16,0 0-1-16,0 0-49 15,0 0-18-15,0 0-49 16,-119 200-15-16,0-127-43 16,-9 0 4-16,-9 4-9 15,9-5-127-15,-10-4-347 0</inkml:trace>
  <inkml:trace contextRef="#ctx0" brushRef="#br1" timeOffset="53015">682 1649 716 0,'0'0'221'0,"0"0"-53"16,0 0-28-16,0 0-44 16,0 0-61-16,0 0-20 15,0 0-15-15,-9 14-2 16,-9 45-2-16,4 13 4 15,5 7 0-15,9 6 0 16,0 3 4-16,9-4-4 0,42-11 0 16,-1-3 4-1,19-12-7-15,-10-17 3 0,1-9 0 16,-1-17-4-16,-18-10 5 16,5-5-1-16,-5 0 4 15,0-8-2-15,-22-16 10 16,-1-4-9-16,0-3-1 15,-18 0 14-15,0 2-13 16,0-2 5-16,0 5-4 16,-18-2 1-16,-9 9-2 15,-15 6-3-15,-8 7 0 16,23-1-7-16,8 3 5 0,6 4 2 16,13 0-2-1,0 0-15-15,0 0 17 0,22 4-10 16,15 12 10-16,13 8-5 15,10-10 8-15,-1 10-3 16,1 2 0-16,-1 0 4 16,-8 6-7-16,8-4 3 15,-13 5 0-15,-14-1-4 16,-14 0 4-16,-18 6 0 16,0 0 0-16,-59 3-16 15,-10-4-12-15,10-4-50 16,18-7-62-16,22-14-72 15,19-10-175-15</inkml:trace>
  <inkml:trace contextRef="#ctx0" brushRef="#br1" timeOffset="53532">2431 2161 692 0,'0'0'202'0,"0"0"-42"16,0 0-10-16,0 0-75 15,0 0-51-15,0 0-21 0,-41 112 30 16,59-54-17-16,14 3-13 16,-4 4 6-16,4-7-9 15,-5 0 0-15,5-11 3 16,-14-12-1-16,-8-12-2 15,-1-11 0-15,-9-12 6 16,0 0-3-16,0 0 7 16,0-20 6-16,-9-24-6 15,-33-15-6-15,15-7 0 16,-1-16 1-16,-4-11 2 16,5-16-10-16,13-2 3 15,-4 13 0-15,9 8-4 16,9 22 7-16,0 30-3 15,0 12 0-15,0 14-10 16,41 10 9-16,18 2-9 0,10 0 3 16,0 8 2-16,9 18-5 15,-19 6 9-15,-9 9-1 16,-13 9-6-16,-28-4 4 16,-9 7 3-16,0-1-11 15,-27 4 10-15,-42-1-27 16,0-4-17-16,10-5-28 15,18-8-55-15,32-12-87 16,9-9-114-16</inkml:trace>
  <inkml:trace contextRef="#ctx0" brushRef="#br1" timeOffset="54836">3305 2527 627 0,'0'0'176'0,"0"0"-15"15,0 0-21-15,0 0-38 16,0 0-28-16,0 0-22 16,-146-131-16-16,118 119 8 15,5 6-24-15,5 0-8 16,9 6-8-16,0 0-3 15,0 0-2-15,-14 24-15 0,4 22 16 16,10 13-2-16,-14-2-2 16,23 2 4-16,0-6 0 15,32-15-12 1,10-12 7-16,3-6-5 0,-3-20-11 16,-1 0 17-16,-14 0 0 15,-8 0 4-15,3-26 11 16,-3-12-11-16,-10-9 10 15,0-12-7-15,0-4-3 16,-9-7 11-16,0 6-8 16,0 10-3-16,-9 14 11 15,-28 14-8-15,-4 14 7 16,0 12-10-16,14 0-5 16,-15 12 3-16,15 32-8 0,-5 6 9 15,23 8-1-15,9-3 0 16,0-2-1-16,0-7 3 15,41-2-4-15,9-12-2 16,-4-5 2-16,4-13-2 16,1-8 6-16,-1-6-6 15,-13 0 6-15,4-6 3 16,-9-20-3-16,5-9 11 16,-5-3-11-16,-5-6 7 15,-9 3 7-15,-4 9-7 16,-5 0 7-16,0 14-6 15,-9 13-7-15,0 5 17 16,0 0-18-16,0 0-5 0,0 3-2 16,0 26-10-1,0 9 17-15,10 6 0 0,-1-4 2 16,9-1-6-16,5-13 4 16,4-7 0-16,5 0-1 15,-4-17 2-15,-10 2-1 16,5-4 0-16,14 0 1 15,-14-6 10-15,13-21-10 16,-4-5 2-16,-4-6 1 16,4 6-1-16,-14 6 1 15,-9 11-4-15,0 12 3 16,-9 3-6-16,14 0 3 0,-5 0-10 16,19 3 5-16,-10 24-3 15,5 6 7-15,-14-2 1 16,9-2 0-16,-8 0-5 15,22-8 5-15,-23-7 0 16,9-8 0-16,-9-6 6 16,5 0-6-16,4 0 4 15,1-6-4-15,13-20 12 16,-5-9-12-16,5 3 0 16,-4-4 1-16,13 10 3 15,-32 12-4-15,9-1 0 16,-18 15-2-16,9 0-3 15,14 0-6-15,-4 9 6 0,-1 15 3 16,-9 3 0-16,14-5 2 16,-14-5 0-16,9-2 0 15,5-9-4-15,5-3 4 16,4-3 0-16,4 0 11 16,15-17-9-16,-1-28 8 15,10-10-6-15,-15-9-2 16,-13-6 14-16,-22-6-3 15,-10-9 16-15,0 4 6 16,-28 5-23-16,-13 18 6 16,9 17-2-16,4 23-15 15,19 12 13-15,0 6-14 0,9 21-15 16,-9 34 4 0,-5 30 11-16,5 17 0 0,9 0 0 15,0 0 1-15,0-11-8 16,32-15 7-16,5-16-15 15,-5-15-7-15,-5-19-42 16,5-14-15-16,-4-12-6 16,13 0-29-16,-4-18 1 15,4-21-79-15,-23-1-23 16,-18-6-27-16,0 2-27 16</inkml:trace>
  <inkml:trace contextRef="#ctx0" brushRef="#br1" timeOffset="55037">4770 2366 91 0,'0'0'169'0,"0"0"-21"15,-261-14-5-15,206 14-81 16,23 0 0-16,23 0 46 0,9 6 1 16,27-6-35-1,65 0-23-15,27-15 26 0,9-17-20 16,0 0-37-16,-22 6 6 16,-24 15-21-16,-45 3 1 15,-5 8-12-15,-23 0 2 16,-9 0-27-16,0 13-51 15,-9 7-57-15,-51 6-53 16,-9-8-143-16</inkml:trace>
  <inkml:trace contextRef="#ctx0" brushRef="#br1" timeOffset="55406">3868 2074 427 0,'0'0'122'0,"0"0"-2"15,0 0 21-15,0 0-62 16,0 0-28-16,0 0-12 16,-155-61-26-16,145 61-10 15,10 6-3-15,0 17 0 16,0 1-3-16,0 2 8 15,0-6-5-15,0-2 0 0,0-5 5 16,0-6-12 0,0-1 7-16,19-6 0 0,8 0 30 15,14 0 18-15,-9-17 37 16,-4-7-19-16,-10 1-33 16,-4-3 6-16,-14 2-22 15,0 7-14-15,-23 8-3 16,-27 9-16-16,4 0-13 15,-4 24-91-15,31 20-121 16,19 8-217-16</inkml:trace>
  <inkml:trace contextRef="#ctx0" brushRef="#br1" timeOffset="56286">7283 1931 448 0,'0'0'377'0,"0"0"-260"0,0 0 54 15,0 0-59-15,0 0-45 16,0 0-31-16,-37-101-36 16,24 147 0-16,4 27 6 15,-1 18 6-15,-8 8 1 16,9 5 3-16,0-4-10 15,9-1 13-15,0-14-19 16,0-15 3-16,0-15-2 16,0-22 1-16,0-16-2 15,0-11 0-15,0-6 5 16,0 0 7-16,0-18 1 0,0-34-9 16,0-19-4-16,-32-1-2 15,-10 1 0-15,-17 8-4 16,4 9-12-16,-4 14 16 15,8 15-3-15,1 12 1 16,22 7-1-16,15 6-7 16,-6 0 7-16,19 0-8 15,0 0-21-15,9 0 18 16,51 0 4-16,18 6 12 16,23-1-1-16,18 3 5 15,-23-7-4-15,-5 3 0 16,-22-2 7-16,-28-2-7 15,-4 0 0-15,-14 0 0 0,-14 4 17 16,-9-4-10 0,0 0 10-16,0 2-9 0,0 10-5 15,0 6-6-15,0 17-9 16,0 6 12-16,0 8 5 16,18-5-4-16,23-3-1 15,19-9 0-15,-5-12 4 16,-5-9-2-16,0-11-2 15,1 0 0-15,-15 0 15 16,6-23-10-16,-1-9 20 16,-32-3 5-16,0-11-17 15,-9 2 13-15,0-1-19 0,-41 5-5 16,-19 14-4-16,-8 6 0 16,8 16-3-16,14 4 2 15,5 0-47-15,32 33-86 16,9 6-127-16,0-2-194 15</inkml:trace>
  <inkml:trace contextRef="#ctx0" brushRef="#br1" timeOffset="57364">9544 2101 801 0,'0'0'85'0,"0"0"39"16,0 0 5-16,0 0-44 15,0 0-28-15,0 0-46 16,-9-49-7-16,18 69-4 15,19 20 1-15,4 19 17 16,-14 12 1-16,-18 2-13 16,9 4 11-16,-9-1-17 15,9-9 4-15,5-14-5 16,-5-15 1-16,10-15 0 0,-10-15 0 16,0-1 3-16,-9-7-3 15,14 0 0-15,-14-18 5 16,0-23-1-16,0-17-4 15,0-6 0-15,-51 5-1 16,-8 1 2-16,-10 7-4 16,0 12 3-16,19 12 0 15,9 20-3-15,13-1 3 16,6 8-6-16,3 0 5 16,10 8-7-16,9 17 3 15,0 1 3-15,18 1 1 16,42-1-4-16,18-3 6 15,22-8-1-15,1-9 1 0,-23-6 6 16,0 0-3-16,-28 0-3 16,0-12 0-16,-13-14 13 15,-5-6-1-15,-14-3 11 16,1-7 17-16,-19 2-20 16,0-2 1-1,0 11-13-15,0 2-1 0,-19 12 13 16,10 13-17-16,0 4 5 15,0 0-9-15,-5 18-18 16,-4 23 18-16,9 11 0 16,0 4 0-16,9-1-6 15,0 1 7-15,0-4-1 0,9-17 0 16,9-3 3 0,5-14-4-16,-5-7 1 0,10-11 0 15,4 0-4-15,-5 0 5 16,14-5-1-16,-13-22 4 15,4-5 4-15,-5 0-6 16,-4 6-2-16,-4 3 1 16,-10 8-4-16,-9 9 3 15,0 3 0-15,9 3 0 16,14 0-21-16,-14 0 19 16,9 21-2-16,14-7 3 15,-13 4-6-15,8 2 6 16,14-8 1-16,0-4-2 0,-4-2 3 15,13-6-1 1,-22 0 0-16,13 0 0 0,0-14 4 16,-13-12-4-16,4-1 0 15,-23-5 6-15,-9 2-3 16,0 2 1-16,0 4-4 16,-23 11 2-16,5 0-4 15,-10 13 2-15,15 0-4 16,-6 5 0-16,10 34-3 15,9 3 6-15,0 4 1 16,0-3 0-16,18-5-4 16,33-6 4-16,8-5 0 15,10-13 0-15,9-2-1 16,4-6-2-16,-4-6-67 0,0 0-79 16,-19 0-78-16,-8 0-81 15,-15-12-242-15</inkml:trace>
  <inkml:trace contextRef="#ctx0" brushRef="#br1" timeOffset="58099">12437 2617 413 0,'0'0'193'15,"0"0"-60"-15,0 0 17 16,0 0-44-16,0 0-31 15,0 0 4-15,-23-38-30 16,64 12-30-16,10-6 14 16,18-6-8-16,8-15 15 15,1 1-6-15,-9-11-21 16,-19 3 20-16,-9 14-20 16,-31 6 1-16,-10 14 15 15,0 13-21-15,0 1 6 16,0 12-14-16,0 0-10 15,-10 0 6-15,-13 27-11 16,5 16 15-16,18-2-2 0,0 6-4 16,0 3 0-16,32-7 2 15,14 7-16-15,4-1 17 16,1-5-11-16,-15-3 5 16,5-10 7-16,-22-3-3 15,-5-17 5-15,-14 4 0 16,0-15-3-16,0 5 0 15,-23-2-2-15,-28-3 5 16,-17 0 11-16,-1 0-7 16,23 0-7-16,5 0 3 0,23-17-44 15,18-7-21 1,0-14-46-16,59-8-128 0,28-7-52 16,9 9-157-16</inkml:trace>
  <inkml:trace contextRef="#ctx0" brushRef="#br1" timeOffset="59376">13582 2485 385 0,'0'0'229'15,"0"0"-40"-15,0 0-59 16,0 0-18-16,0 0-34 15,0 0-8-15,-83-145-2 0,65 120-46 16,-10 3-1 0,15 5 0-16,-6 8-16 0,10 2 15 15,0 2-20-15,-14 5-9 16,5 0 9-16,0 21-13 16,-24 18 13-16,24 7 0 15,9 3-6-15,9 4 2 16,0-10 4-16,0-2-6 15,18-9 4-15,14-14-12 16,5-10 7-16,4-8 4 16,-14 0 3-16,6 0 5 15,-6-21-3-15,-9-10 2 0,5-1 10 16,-5-4-12-16,-18-1 25 16,10 5-8-16,-10 0-13 15,0 6 18-15,0 5-5 16,0 15-11-16,0 6 8 15,0 0-16-15,0 0 0 16,0 0-8-16,9 0-14 16,-9 27 22-16,14 2-1 15,13 6 1-15,-9-3-4 16,24-3 8-16,-1-6-4 16,-14-2 0-16,14-9 0 15,-13-4-3-15,4-8 3 16,-5 0 0-16,5 0 7 15,-4-20-4-15,4-6 1 0,-5-12 1 16,1-3-2-16,4 3 8 16,-14-6-10-16,-9 11 1 15,5 14 6-15,-14 4-2 16,0 15-1-16,0 0-5 16,0 0-9-16,9 0 2 15,0 20-15-15,10 13 22 16,-1 2-1-16,-4-4 4 15,4-1-3-15,0-4 0 16,5-6 2-16,-14-8-9 16,10-7 7-16,-10-5 0 15,9 0 2-15,5 0 0 16,5 0 4-16,-6-17-1 0,-3-6-1 16,8 0 6-16,-4-7-10 15,5 4 0-15,-10 6 3 16,-4 11 1-16,-14 3-4 15,0 6 0-15,9 0-10 16,0 0 7-16,9 6-15 16,5 18 18-16,-5-1-4 15,1-3 3-15,-1-5 1 16,5 2 0-16,-14-11 2 16,0-3-5-16,10-3 3 15,-6 0 0-15,6 0 5 16,8 0-1-16,5-21 0 15,-4-5-4-15,4-3 7 0,-5 0-5 16,5 0-2 0,-14 11 0-16,-8 1 0 0,-1 14 2 15,-9 3-2-15,0 0 0 16,9 0-20-16,5 15 8 16,4 17 12-16,-9 0 0 15,23 0-6-15,-14-6 1 16,10-6 5-16,13-2 0 15,-13-9-5-15,22-9 2 16,0 0 3-16,1 0 0 16,-1-15 3-16,5-17 4 15,-5 0-7-15,1-9 4 0,-24-3-2 16,-4-7 13-16,-14-3-6 16,-9-4 1-16,0 12 10 15,-18 4-20-15,-23 16 8 16,-1 18 4-16,24 8-10 15,0 0-4-15,9 20-10 16,-14 36 12-16,14 16-8 16,9 1 11-16,0-3-3 15,32-11 0-15,27-7 3 16,19-14-7-16,0-9 4 16,22-11-8-16,6-12-1 15,-6-6-80-15,-13 0-111 16,-36-6-271-16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5:19.32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272 647 491 0,'0'0'176'15,"0"0"-8"-15,0 0-32 16,0 0-31-16,0 0-12 16,0-152-34-16,-9 134-7 15,0 7-5-15,-9 8-34 16,-14-3-2-16,4 6-11 15,-4 0-1-15,-5 6-5 0,5 20 2 16,5 6 4-16,4 6 0 16,5 10-2-16,18-8-1 15,0 4 3-15,0-12-5 16,9-12 4-16,23-11-17 16,5-6 4-1,4-3 11-15,9 0 3 0,-4-21 4 16,4-17-3-16,-9 0 2 15,-13-12 11-15,-14 4 1 16,-14-1 13-16,0-2 3 16,-14 8-14-16,-23 15 1 15,5 5-11-15,-4 10-4 16,4 11-6-16,-5 0 2 0,5 11-6 16,14 24 6-16,8 9 0 15,10 0-2-15,0-3 3 16,37-1-1-16,32-8-7 15,13-8 8-15,14-18 0 16,14-6-2-16,0 0 3 16,-14-26-1-16,5-11 0 15,-23-18 2-15,-19 0 8 16,-22-9-9-16,-14 3 21 16,-23-11 5-16,0 10-6 15,0 13 12-15,-10 11 0 16,-22 17-13-16,23 10 14 15,0 11-24-15,9 0 2 16,0 0-12-16,0 0-5 0,0 20-1 16,-9 30-9-16,9 23 15 15,-9 5 4-15,9 7-4 16,0-7 0-16,0-2 0 16,9-11 5-16,9-16-5 15,1-11 0-15,3-17 2 16,-12-13-6-16,-10-5 5 15,9-3-1-15,-9 0 11 16,0 0-9-16,9 0 11 16,0-8-7-16,0-19-5 0,23-5-2 15,-13 3-1 1,13 0 1-16,-5 5 0 0,5 10-17 16,-4 8 11-16,13 6-11 15,-14 0-11-15,5 14 17 16,-13 12-11-16,-1 7 5 15,-18-4 11-15,0-1-14 16,0-3 19-16,0-5-4 16,-18-14-10-16,-24 0 13 15,6-6-10-15,-5 0 13 16,-1 0 3-16,15-6 3 16,9-9-5-16,18 4-1 15,-10 5 1-15,10 0-9 16,0 6 8-16,0 0-7 15,19 0-4-15,8 0-6 0,24 0 16 16,-10 0-4-16,5 0-4 16,4 0 4-16,9 0 4 15,1-6 1-15,-1-8 0 16,10-10 7-16,-19-2-7 16,-8-3 6-16,3-2-5 15,-13-2 20-15,-4 0-8 16,-19 13 8-16,-9 2 13 15,0 10-16-15,0 8 9 16,0 0-23-16,0 0-3 16,0 0-2-16,0 20-19 15,0 27 20-15,0 11-6 0,0 6 11 16,0 7-5 0,0 7 0-16,0 7 1 0,-9 5-5 15,-9 1 4-15,8-1 0 16,-12-9-3-16,12-5 8 15,-8-22-5-15,9-17 0 16,0-17 3-16,0-14-6 16,-5-6 5-16,-14 0-2 15,-4-6 15-15,-23-25-10 16,5-16 3-16,0-12-8 16,9-5 0-16,22-6-2 15,19 9-22-15,0 3-6 16,28-1 14-16,45 8-19 15,23-3 4-15,14 5 9 16,-14 2-2-16,5 0 20 0,-33 9 1 16,-8 0 3-16,-19-2 2 15,-4 3 5-15,4-8-3 16,-23 4 9-16,1 3-8 16,-6 12 19-16,-13 6 0 15,0 14-7-15,0 6 2 16,0 0-19-16,-13 0-4 15,-15 20-2-15,1 18 0 16,4 0 3-16,4 9 3 16,10-9 0-16,9 1-5 15,0-6 10-15,0 0-5 16,19-7 0-16,13-6 1 0,-5-8-4 16,14-6 3-16,-4-6 0 15,4 0 9-15,10 0-3 16,-15-18-5-16,24-11 0 15,-19 6 4-15,9-12-3 16,-22 5-2-16,4 2 0 16,-14 10 3-16,-9 6-1 15,0 6-2-15,0 6 0 16,-9 0-18-16,10 0 14 16,3 18-5-16,-4 2 2 15,1-6 6-15,-1 3-12 16,-9-10 13-16,0-7-1 15,0 6-1-15,0-6 2 0,0 0 0 16,0 0 3 0,0 0 11-16,0-20-10 0,0-4-4 15,0 4 0-15,-9-1 3 16,-23 4-4-16,4 7 1 16,10 8-1-16,-5 2-2 15,5 0-12-15,8 24 15 16,-8 10-2-16,4 16 2 15,14-6-4-15,0-3 4 16,0-6 0-16,14-6-4 16,23-9 7-16,13-11-3 15,0-6 5-15,19-3-4 0,-9 0 14 16,8-12-13 0,1-14 8-16,-19-15 24 0,1-2-19 15,-15-10 15-15,-4-11-4 16,-22-12-14-16,-10-11 7 15,0-4-9-15,0 0-9 16,0 13 8-16,-10 20-4 16,-13 17-2-16,5 23 5 15,0 12-4-15,18 6-8 16,-23 0 1-16,5 27-14 16,-24 37 16-16,15 20 0 15,0 15 1-15,27-2 0 16,0-1 0-16,27-17-6 0,23-15 6 15,10-11-17 1,9-21-5-16,8-6-51 0,10-18 12 16,14-8-34-16,-14 0-92 15,-14 0-66-15,-36-28-142 16</inkml:trace>
  <inkml:trace contextRef="#ctx0" brushRef="#br0" timeOffset="197">2877 346 410 0,'0'0'221'0,"0"0"-44"16,0 0-3-16,0 0-77 0,0 0-51 15,0 0-20 1,128-32-17-16,-46 26-4 0,5 4-1 16,-18-2-8-16,-19 4 2 15,-41 0-119-15,-9 0-126 16,-9 0-310-16</inkml:trace>
  <inkml:trace contextRef="#ctx0" brushRef="#br0" timeOffset="605">1613 125 437 0,'0'0'174'0,"0"0"-9"16,0 0-14-16,0 0-30 0,0 0-37 16,0 0 3-16,14-50-35 15,-14 50-9-15,0 0-43 16,0 0 2-16,0 0-5 15,0 0 1-15,-23 6 2 16,14 6 0-16,0-1 2 16,9-2-4-16,0-1 2 15,0-2 0-15,0-3 9 0,18-3 4 16,14 0 30 0,-4 0 13-16,-5 0-15 0,-5-11 14 15,-18-9-18-15,9-1-15 16,-9-2 8-16,0 2-29 15,0 1 6-15,-18 8-7 16,-23 12-19-16,-19 0-36 16,-9 26-138-16,-18 24-421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3:16.2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21930 1788 697 0,'0'0'123'16,"0"0"-41"-16,0 0 58 16,0 0-14-16,0 0-64 15,0 0-34-15,0 0 9 16,9 0-36-16,28-2 9 0,31-7-10 15,24 0 8-15,13 0-7 16,14 3-1-16,0 0 0 16,-9-2-4-16,-23 2 9 15,-4 0-5-15,-38 0 0 16,-3-2 10-16,-24 2-9 16,-9-4-1-16,5 2 0 15,-14-3 22-15,0-4-18 16,0 1 6-16,0-3-8 15,-14-4 7-15,-23 3-15 16,-4-3 6-16,-18 4 0 16,8 0-6-16,-4 2 10 15,14 4-4-15,0 4 0 0,14 4 1 16,17 3-10 0,10 0 9-16,0 0-5 0,0 0-4 15,0 24 9-15,19 0 0 16,31-2 0-16,10 5 6 15,17 6-9-15,1-2 3 16,-9 3 0-16,-1 2-5 16,-17-4 9-16,-19 0-4 15,-14-5 0-15,-9-1 3 16,-9-1-12-16,-9 1 9 16,-41 4-17-16,-19-4-17 15,1-5-105-15,8-4-27 0,10 1-93 16,31-3-272-1</inkml:trace>
  <inkml:trace contextRef="#ctx0" brushRef="#br0" timeOffset="716">24049 1129 454 0,'0'0'272'0,"0"0"-96"16,0 0-2-16,0 0-33 0,0 0-23 16,0 0-71-16,0-90-15 15,0 92-32-15,10 36 13 16,-10 12 0-16,9 9 0 15,-9-4-13-15,0-3 20 16,0 1-16-16,0-6-3 16,0-4-1-16,0-11 11 15,9-11-8-15,-9-10-3 16,0-8 0-16,0-3 5 16,0 0 0-16,0 0 2 15,14-31 35-15,-5-22-33 16,0-11 6-16,-9-11-15 0,0-11 0 15,0-4 0-15,0-1 5 16,0 6-5 0,0 16 0-16,0 20 7 0,0 19-11 15,-9 15 4-15,9 15 0 16,0 0-11-16,0 0 0 16,0 21-3-16,0 22 13 15,18 16-8-15,0 2 3 16,14 3 1-16,-13-2 5 15,22-13-10-15,-14-11 3 16,-4-12 1-16,5-11 5 16,-10-11-7-16,14-4 6 15,-14 0 2-15,14-33 0 16,-4-11 6-16,-10-6-1 16,14-2-5-16,-13 3 0 0,-10 10 8 15,14 13-7 1,-23 14-1-16,0 12 0 0,0 0-10 15,9 0 1-15,9 33 0 16,-9 22 2-16,-9 16 9 16,9 4-5-16,-9-2 3 15,0-2 0-15,0-8-8 16,0-2 5-16,0-2-66 16,0-10-37-16,0-8-77 15,0-15-77-15,14-14-124 16</inkml:trace>
  <inkml:trace contextRef="#ctx0" brushRef="#br0" timeOffset="1757">24878 1447 326 0,'0'0'218'0,"0"0"-75"16,0 0 4-16,0 0-4 16,0-165-50-16,0 132 4 15,0 6-28-15,-18 5-34 16,8 6 12-16,-22 5-30 15,23 5-1-15,-18 6-16 16,4 0 0-16,5 0-4 16,-14 27 3-16,4 14 1 15,10 8-8-15,4 0 9 16,14 1-1-16,0-3 0 0,0-12 5 16,23-9-12-16,4-12 7 15,5-11-15-15,-13-3 9 16,13 0 6-16,4-17 0 15,-17-12 0-15,4 2 10 16,4-5-7-16,-18 6-3 16,5 6 0-16,-14 5 1 15,0 4 1-15,0 6-2 16,0 5 0-16,0 0-7 16,9 0 4-16,-9 11-15 15,9 15 18-15,10 2-5 16,-1 2 7-16,5-4-2 15,13-5 0-15,-4-7 2 0,5-8-2 16,13-6 0-16,1 0 0 16,-1-12 2-16,0-17 2 15,-13-3-4-15,-5-6 5 16,-14-2 2-16,1-7 1 16,-19 3 4-16,0 3-3 15,0 9 21-15,-28 9-28 16,-13 11 5-16,14 10-7 15,-15 2-4-15,15 2 3 16,-14 33-3-16,13 14 4 16,15 7-8-16,13 5 8 15,0-5 0-15,0-4-3 16,0-11 11-16,32-12-11 16,-5-12 3-16,5-11 0 0,-4-6 3 15,13 0 0-15,-14-32 0 16,14-11 4-16,-13-7 3 15,4-8-7-15,-5-6 0 16,-13-2-2-16,-5-3 22 16,-9 2-18-16,0 6 7 15,0 12 10-15,0 16-18 16,-23 10 19-16,5 14-19 16,9 4 2-16,9 5-12 15,-9 0 2-15,0 35-1 0,-5 17-4 16,5 18 16-1,9 6-7-15,0 2 0 0,0-2 0 16,41-5-7-16,0-5 7 16,-4-13-5-16,13-15 5 15,0-14-21-15,1-19 20 16,4-5 0-16,4 0 1 16,-8-29 7-16,-1-11-5 15,-9-8-2-15,-13-4 3 16,-10-1 7-16,-4 7-8 15,-14 8-2-15,0 9 6 16,0 11 9-16,-14 10-15 16,5 8 0-16,-10 0-1 15,1 33-17-15,-14 22 18 16,5 5 0-16,4 4 5 0,23-5-12 16,0-10 7-16,0-2 0 15,41-15-1-15,9-12-15 16,19-9-30-16,18-11-49 15,14 0-122-15,-14-2-107 16,-19-18-199-16</inkml:trace>
  <inkml:trace contextRef="#ctx0" brushRef="#br0" timeOffset="2357">26832 1249 663 0,'0'0'151'0,"0"0"43"16,0 0-37-16,0 0-32 15,0 0-50-15,0 0-33 16,10-79 3-16,-10 79-45 16,0 6 2-16,0 23-10 15,18 9 13-15,5 6-5 16,-5 2 0-16,-9 4 6 15,10-3-11-15,-6-3 5 16,6-10 0-16,-1-9-5 16,5-12 14-16,-5-13-9 15,10 0 0-15,13-2 4 0,9-28 11 16,-13-8-15 0,13-3 0-16,-9-3 21 0,-4-2-18 15,-5 9 10-15,-5 4-13 16,-4 12 8-16,-14 13-11 15,1 5 3-15,-10 3-1 16,18 0-6-16,-18 3-6 16,23 23 12-16,-23 2 1 15,9 9-5-15,-9-3-2 16,0-2 7-16,0-5 0 16,9-10-5-16,-9-11 11 15,9-3-6-15,0-3 0 0,1 0 5 16,22-12 3-1,4-17-8-15,15-6 0 0,-10 6-3 16,-5 3 10-16,6 9-7 16,-24 7 0-16,14 7 0 15,-5 3-10-15,5 0 10 16,5 9-1 0,-5 18-7-16,-14 5-15 0,1 2-26 15,-6 1-36-15,-13-2-84 16,0-7-91-16,0-9-187 15</inkml:trace>
  <inkml:trace contextRef="#ctx0" brushRef="#br0" timeOffset="2720">26636 788 160 0,'0'0'433'0,"0"0"-367"15,0 0-3-15,0 0-33 16,0 0-11-16,0 0-5 16,0 0 9-16,9 110-9 15,9-83-14-15,5-12 25 16,-5-9-9-16,-9-6 5 0,1 0 30 15,-10 0 12-15,9-18 17 16,-9-8-22-16,0-4-21 16,0 4 11-16,0 0-32 15,-19 3-14-15,1 5-4 16,-14 10 2-16,23 8-72 16,-9 0-104-16,18 17-114 15,0 18-223-15</inkml:trace>
  <inkml:trace contextRef="#ctx0" brushRef="#br0" timeOffset="5124">29062 946 174 0,'0'0'186'0,"0"0"-161"0,0 0 12 15,0 0 8-15,0 0 14 16,0 0 21-16,-19 20 32 15,19-20 4-15,0 0 18 16,9-6-27-16,1-20-60 16,-1 0 27-16,-9-4-30 15,0 1 4-15,0 6-11 16,0 0-16-16,0 4 13 16,-19 8-29-16,-22 4-1 15,5 2-4-15,-15 5 0 16,10 0 0-16,14 21 0 0,-5 14 2 15,13 9-10 1,10 6 8-16,9 2 0 0,0 4-6 16,18-4-1-16,24 3 2 15,8-5-2 1,-4-4-10-16,-5-2 13 0,-14-6 0 16,-4-5 4-16,-14-11-5 15,-9-1 5-15,0-6 0 16,0-4 0-16,-18-5-1 15,-32-3-6-15,-10-3 7 16,1 0-24-16,8 0-9 16,24-6-64-16,27-17 17 15,0-9-15-15,37-14-25 16,54-8-105-16,14-4-83 16,-4 0 77-16,-23-1 231 0,-9 4 19 15,-28 3 206-15,0 8-55 16,-23 6-1-16,1 3-14 15,-10 11-42-15,5 5-7 16,-14 7 0-16,0 9-43 16,0 3-3-16,9 0-36 15,-9 0-19-15,0 32-10 16,0 17 5-16,0 15 0 16,0 9 3-16,0 6 3 15,0-3-6-15,0 0 0 16,0-9 8-16,0-9-11 15,0-11 3-15,0-15 0 0,0-12-6 16,0-11-1-16,9-9 2 16,9 0 4-16,-9-9 2 15,14-23 2-15,-14-9-3 16,1-2 0-16,-10-3-4 16,0-2 6-16,0 10-2 15,-10 4 0-15,-13 8 0 16,-13 5-10-16,4 9 10 15,4 0 0-15,-4 10-8 16,32-1 7-16,-9 3 1 16,9 0 0-16,0 0-8 15,0 0 2-15,0 0 3 16,23 0 3-16,14 0-1 16,4 0 9-16,-5 0-8 0,6 0 2 15,-1 0 5-15,-5 0 13 16,6 0-4-16,-15 0-6 15,-4 0 22-15,-14 0-30 16,-9 0 8-16,9 0-10 16,10 11 3-16,-6 10-8 15,-3 5 5-15,-1 6 0 16,0 1-4-16,-9-2 7 16,9-2-3-16,-9 1 0 15,0-4 4-15,0-8-4 16,0-4 0-16,0-6 0 0,0-2-9 15,0-6 12 1,0 0-3-16,0 0 2 0,0-2 1 16,0-22-6-16,0-8-1 15,0-3 4-15,18-3-8 16,14-2 9-16,-4-2-1 16,4 13 0-16,-5 6 0 15,5 12-8-15,-13 5 8 16,-1 6-3-16,14 0-6 15,-5 0 2-15,-4 0 7 16,-4 14-1-16,-1 7-5 16,-9 2 0-16,5 4 4 15,-14-5 1-15,0 2-11 16,0-4 14-16,0-8-2 16,0-6 0-16,9-3 5 0,-9-3-4 15,9 0-1-15,0 0 0 16,0 0 14-16,14 0-9 15,5-21-3-15,-1 1-2 16,5 1 9-16,-13 6-11 16,4 8 2-16,-5 1 0 15,-9 4-11-15,0 0 3 16,0 4 8-16,0 13-3 16,5 3 1-16,-5-2 0 15,1-7 2-15,-10-2 0 16,0-6-5-16,9-3 7 15,0 0-2-15,14 0 0 0,4 0 9 16,-9-5-8-16,15-11-1 16,-6 2 0-1,5 2-6-15,-14-1 9 16,1 6-3-16,4 1 0 0,-23 6 2 16,18 0-10-16,-9 0 8 15,0 0-11-15,0 0 6 16,-9 13-6-16,14 0 11 15,-5 1-3-15,0-4 8 16,10-2-7-16,4-5 2 16,4-3 0-16,5 0 6 15,14 0-5-15,4-11-1 16,-9-7 0-16,-4-1 11 0,-5-3-9 16,-14-2 2-16,-8-2-4 15,-10 0 30-15,0 3-26 16,0 7 9-16,-19 3-12 15,1 10 4-15,-14 3-10 16,4 0 4-16,-4 17-3 16,-4 13-6-16,13 1 10 15,14-2-4-15,9-5-3 16,0-7-31-16,0-4 27 16,0-8-2-16,32-5 13 15,-14 0-3-15,10 0 6 16,-6 0-3-16,-3 0 2 0,-10 0 7 15,-9-3-6-15,9 3-3 16,-9 0 4-16,0 0-11 16,0 17 5-16,0 22 2 15,0 10 9-15,0 24-5 16,-37 17 12-16,-4 24-13 16,0 20-3-16,-5 9 20 15,5 12-15-15,14-4 10 16,13-4-9-16,14-14 1 15,0-22 1-15,14-28-8 16,4-29 5-16,-9-22 0 16,-9-17-1-16,0-15-4 15,0 0 25-15,-69-26 11 0,-8-21-21 16,-33-7-15 0,9-9 4-16,-4-6-15 0,4-6-13 15,32-5-25-15,10-4-13 16,31-10-68-16,28-2-22 15,0-4-66-15,19-1-130 16</inkml:trace>
  <inkml:trace contextRef="#ctx0" brushRef="#br0" timeOffset="5556">29959 876 302 0,'0'0'133'0,"0"0"34"16,0 0-23-16,0 0-38 15,0 0-13-15,0 0-22 16,50-120-8-16,-50 111-25 15,0 3-25-15,-9 6-5 16,-23 0-8-16,23 0 0 16,-9 0-2-16,8 17 4 15,10 2-2-15,0-5 0 16,0 0 2-16,19-5-2 0,31-6 7 16,0-3-5-16,10 0 17 15,-1 0-6-15,-13-14 23 16,-14-10-5-16,-13 1-13 15,-10-4 15-15,-9 5-33 16,0-2-3-16,-19 12 2 16,-22 12-32-16,-5 0-55 15,-4 14-126-15,9 30-160 16</inkml:trace>
  <inkml:trace contextRef="#ctx0" brushRef="#br0" timeOffset="8755">24919 2208 252 0,'0'0'347'0,"0"0"-216"15,0 0 17-15,0 0-35 16,0 0-40-16,0 0-30 15,-178-87-39-15,118 104 0 16,10 33-4-16,-19 20 3 16,10 15-7-16,22 8 4 15,14 3 0-15,23-6-3 16,0-11 10-16,41-14-7 16,19-19 0-16,8-16 7 15,-8-16-4-15,-1-11-3 16,-8-3 3-16,4 0 16 0,-5-27-16 15,-9-7 25-15,-4-8 5 16,4 2-15-16,0 5 21 16,-13 5-36-16,-10 14 0 15,-4 6-5-15,-14 10 6 16,0 0-5-16,9 0 1 16,-9 0-23-16,9 10 19 15,-9 6-7-15,9 1 8 16,0-4-6-16,1-4-10 15,3-4 14-15,-13-5 5 16,9 0 0-16,-9 0 1 16,0 0 5-16,0-14-3 15,10-16 9-15,-1 4-4 0,-9 4 2 16,0 1 9-16,0 6-4 16,0 3 14-16,0 6-29 15,-19 6 4-15,-3 0-8 16,-6 0-4-16,-13 33 8 15,4 7 0-15,5 6-1 16,14 5-7-16,9-3 8 16,9-1 0-16,0-8-4 15,9-7-11-15,32-12 0 16,-4-11 2-16,4-9-1 16,9 0 12-16,-22-9 2 15,13-25 0-15,-14-7 12 0,-17-6-6 16,-1-2 2-1,-9-4 16-15,0-3-23 0,0 8 23 16,-19 9-23-16,-8 13 3 16,-14 12 0-16,13 14-3 15,-13 0-1-15,9 5 0 16,-5 30-7-16,5 9-5 16,23 9 12-16,9-1 0 15,0-3-6-15,0-2 13 16,41-16-7-16,10-3 0 15,8-17-1-15,-13-8-8 16,14-3 9-16,-1 0 0 16,1-9 0-16,-10-14 9 15,-9-3-9-15,-13-5 0 16,4 0 10-16,-14 2-10 0,-9 9 0 16,0 5 0-16,-9 11-6 15,0 4 7-15,0 0-2 16,0 8-6-16,0 20-13 15,0 7 13-15,9 0 7 16,1-5 0-16,12-7-3 16,-12-6 6-16,-1-8-3 15,-9-6 0-15,9-3-3 16,-9 0 3-16,9 0 1 16,14-14 0-16,-5-7 5 15,1-5-1-15,3-2-5 16,6 6 0-16,-10 2 7 0,-4 8-14 15,-5 9 7-15,0 3-5 16,10 0 0-16,-1 0-12 16,-4 24 16-16,13-2-2 15,-9 5-25-15,5-4 24 16,5-8-13-16,4-4 17 16,-5-7-13-16,5-4 20 15,-4 0-7-15,13-6 3 16,-14-20 5-16,15-4 2 15,-15-3-10-15,-4 2 9 16,-5-3 32-16,-18-2-29 16,0 7 18-16,0 0-9 15,0 8-20-15,0 13 26 16,0 2-27-16,0 6 1 0,0 0-4 16,0 8-21-16,0 22 24 15,0 7 0-15,0 4 8 16,0 0-17-16,0 0 9 15,28-3 0-15,-5 0-6 16,13-6-3-16,-4 0 5 16,-4-12 3-16,-5-5-16 15,-5-6 11-15,-18-7 1 16,0-2-11-16,0 0 15 16,0 0-21-16,0 0 15 15,-32 0 7-15,4 0-7 16,19 0-2-16,0 0-4 15,9 0-6-15,0 0 14 0,0-2-32 16,9-10 18-16,28-8 16 16,4-9 6-16,0-3-4 15,5-6 1-15,-14-4 0 16,5-4 21-16,-5-9-2 16,-14-7 23-16,14-8 10 15,-23-10-15-15,0 12 18 16,-9 4-32-16,0 17-5 15,0 18 28-15,0 14-30 16,-9 12 4-16,9 3-20 16,-9 0-7-16,9 41 2 15,-9 24-10-15,-14 19 15 16,23 7 0-16,0-7 7 0,0-5-14 16,0-17 6-1,23-13-48-15,4-17 8 0,-8-15-26 16,4-8-3-16,-5-9-5 15,-9 0-58-15,0 0 10 16,0-20 9-16,-9-7-17 16,0 4 43-16,-9-3 23 15,-18 2 40-15,4 1 22 16,5 4 3-16,-1 8 24 16,10 4 37-16,9 3-8 15,0 4 3-15,0 0-20 16,0 0-32-16,0 0 6 0,46 0-7 15,13 0 18-15,33 0 12 16,4-3-9-16,-4-9 26 16,-15 3-18-16,-26 0 13 15,-24 1 19-15,-18-1-8 16,-9 0 20-16,0 1-7 16,0-4-37-16,-9 3 4 15,-27 4-36-15,-15 1 1 16,1 4-9-16,0 0 8 15,13 18 0-15,-4 11 0 16,13 6 4-16,5 1-13 16,23-8 9-16,0 0-12 15,10-12 11-15,31-4-20 0,18-9 21 16,1-3-1-16,-10 0 11 16,0-9-3-16,-13-8-7 15,-19-1 0-15,5 3 12 16,-4-2-8-16,-19 6 11 15,0-1 10-15,0 0-24 16,0 9 28-16,0 0-29 16,0 3 0-16,0 0-9 15,0 0-7-15,0 6 14 16,0 18-5-16,0 4 14 16,0 2-11-16,9-4 4 15,23-3 0-15,-5-5-6 16,5-10 10-16,5-8-4 15,4 0 1-15,-13 0 6 0,13-12 5 16,-14-9-12-16,-4-5 0 16,-5-2 5-16,-18-4 7 15,10 6-8-15,-10 6 10 16,0 10-12-16,0 7 11 16,9 3-13-16,-9 0-19 15,0 0 18-15,13 21-18 16,-13 4 19-16,10 0 0 15,-1-5-1-15,0-5-6 16,0-7-4-16,0-5 4 16,0-3-3-16,14 0 10 15,-14 0 0-15,10 0 0 16,4-3 9-16,-5-14-8 0,9-7-1 16,5 1 0-16,-4 2-3 15,-5 5 6-15,-14 3-3 16,0 4 0-16,0 9 1 15,10 0-9-15,3 0 3 16,-3 0 2-16,-1 4-9 16,-9 4 8-16,5-2 4 15,4-2 0-15,-9-4 7 16,24 0-4-16,-15 0-3 16,9-24 1-16,14-14 11 15,-13-6-5-15,4-5 15 16,-23-6 28-16,-9-4-19 0,0 4 18 15,0 5-28-15,-9 6-5 16,-9 15 8-16,4 11-21 16,5 12 2-16,9 6-5 15,-9 0-10-15,9 33 6 16,-10 25-8-16,10 18 12 16,0 5-6-16,0-1 6 15,0-8-19-15,19-7-27 16,22-16-51-16,9-14-9 15,10-18-62-15,-14-13-42 16,-5-4-54-16</inkml:trace>
  <inkml:trace contextRef="#ctx0" brushRef="#br0" timeOffset="8910">28370 2433 204 0,'0'0'246'0,"0"0"-106"15,0 0 24-15,0 0-52 16,0 0-11-16,0 0-44 15,0 0-41-15,-146-126-16 16,224 126-48-16,50 0-120 16,9 0-267-16</inkml:trace>
  <inkml:trace contextRef="#ctx0" brushRef="#br0" timeOffset="16110">29034 2339 445 0,'0'0'161'0,"0"0"-85"0,0 0-8 16,0 0 25-16,0 0-56 15,0 0-25-15,-14 73 35 16,28-14-23-16,4 5 5 16,-8 4-23-16,-1 1-1 15,0-5 0-15,5-2-1 16,-14-7-4-16,0-14 0 16,0-8-2-16,0-17-18 15,0-10-76-15,0-6-83 16,0 0-24-16,0 0-147 0</inkml:trace>
  <inkml:trace contextRef="#ctx0" brushRef="#br0" timeOffset="16370">29043 2389 141 0,'0'0'67'0,"0"0"23"16,-110-182 22-16,92 139-22 15,9 9-9-15,9 8 2 16,0 8-38-16,0 0-27 15,9 7-15-15,28-1 3 16,13 9-6-16,10 3 0 16,-10 0 0-16,19 18-7 15,-1 23 7-15,10 5 0 16,-18 9-7-16,-1 1 8 0,-41-1-5 16,-4-2 4-1,-14-9-3-15,-23-4-7 0,-36-4 8 16,-19-2-8-16,-18-1-69 15,-14-1-177-15</inkml:trace>
  <inkml:trace contextRef="#ctx0" brushRef="#br0" timeOffset="16787">29336 2751 445 0,'0'0'165'0,"0"0"-79"15,0 0 4-15,0 0-43 16,0 0-15-16,0 0-32 16,-45-32-4-16,22 47-2 15,23 18 3-15,0 10 3 16,0-3-4-16,0 1 13 15,13-5-9-15,6-14 0 16,8-4 0-16,5-10-9 16,5-8 9-16,-5 0 0 15,4 0 13-15,6-14-8 16,-10-12 2-16,-5-6 8 0,-9-3 6 16,-4-6 48-16,-14-6-26 15,0 3-26-15,-14 7-2 16,-13 6-12-16,-14 13-4 15,4 5 1-15,5 11-21 16,-4 2 21-16,13 5-76 16,4 31-54-16,10 1-39 15,9-1-166-15</inkml:trace>
  <inkml:trace contextRef="#ctx0" brushRef="#br0" timeOffset="17145">29693 2795 368 0,'0'0'131'0,"0"0"-1"0,0 0-45 15,0 0-12-15,0 0-42 16,0 0-28-16,-59-29 10 16,41 40-13-16,8 18 0 15,1 3-3-15,9 3 11 16,0 1-8-16,0-10 0 15,0-3 7-15,19-7-11 16,8-9 7-16,14-7-3 16,0 0 15-16,-4 0-11 15,4-7 6-15,-23-18 10 0,15-4 8 16,-24-6 57-16,-9-6-38 16,0 1-17-16,0-4-7 15,0 9-18-15,-9 11-10 16,-24 10 2-16,15 11-27 15,-14 3-31-15,14 6-102 16,0 27-48-16,8-2-70 16</inkml:trace>
  <inkml:trace contextRef="#ctx0" brushRef="#br0" timeOffset="17507">30060 2929 195 0,'0'0'207'0,"0"0"-85"15,0 0-14-15,0 0 6 16,0 0-42-16,155-149-12 16,-114 97 0-16,10-13-57 15,-6-7 16-15,-3-7 2 16,-10-6-4-16,-14-3 15 15,-18 16-17-15,0 7 4 16,0 25 19-16,0 16-28 16,-9 16 11-16,-23 8-21 0,4 0-11 15,-22 50 3 1,9 25 3-16,13 22 5 0,10 11-4 16,18-4 14-1,9-5-10-15,60-11 0 0,9-21 8 16,32-14-16-16,9-21 2 15,0-21-63-15,18-11-102 16,-9 0-362-16</inkml:trace>
  <inkml:trace contextRef="#ctx0" brushRef="#br0" timeOffset="-30932">425 330 445 0,'0'0'270'0,"0"0"-113"16,0 0-8-16,0 0-13 16,9-157-53-16,-9 130-34 15,0 7 4-15,0 3-32 16,-9 5 8-16,-9 3-19 16,0 3-4-16,-14 6-7 15,-10 0 1-15,-12 0 0 16,3 27-6-16,1 7 2 15,9 4 3-15,31 9 1 0,10 3-19 16,0 2 18 0,0 3-15-16,42 7-5 0,17-4 14 15,10 3-27-15,-10-5 20 16,-8-1 3-16,-15-3 6 16,-17 3 0-16,-6-5 5 15,-13-2 0-15,0-14-3 16,-13-8 13-16,-24-5-10 15,-13-9 7-15,-19-6-4 16,-9-3 6-16,0-3-9 16,19 0 0-16,8 0-2 15,29-9-50-15,22-15-56 16,13-19-86-16,65-8-86 0,32-3-373 16</inkml:trace>
  <inkml:trace contextRef="#ctx0" brushRef="#br0" timeOffset="-29298">842 371 204 0,'0'0'424'15,"0"0"-216"-15,0 0-19 16,0 0-44-16,0 0-34 16,0 0-52-16,0-91-24 15,0 91-1-15,0 0-32 16,0 12-4-16,0 26-7 15,0 17 9-15,9 13-3 16,0-1 3-16,0 3 0 0,0-6-1 16,-9-6 6-16,14-4-5 15,5-12 0 1,-19-10 4-16,9-15-9 0,0-4 5 16,-9-13 0-16,0 0-9 15,0 0 18-15,0 0-7 16,0-21-2-16,-28-11 9 15,-4-3-14-15,5-2 5 16,-14-5 0-16,13 7-3 16,-13 6 8-16,14 6-5 15,4 5 0-15,4 10 4 16,19 2-11-16,-9 2 7 16,9 4-1-16,0 0-6 0,0 0-8 15,0 0 5 1,28 0 9-16,13 4-4 0,9 4-1 15,10-2 6-15,-15 0 0 16,6-4-4-16,-10 5 8 16,-14-7-4-16,6 0 0 15,-6 3 6-15,-9 0-1 16,-4-3-5-16,4 3 1 16,-8 3 8-16,8 2-3 15,5 4-6-15,-5 5 0 16,9 3 8-16,-4 2-5 15,5 0-3-15,4 2 0 0,-23-4-2 16,9 1 7 0,-9-7-5-16,-9 1 0 0,0-9 5 15,0-1-5-15,0-5 0 16,0 0 0-16,-9 0 2 16,-27 0-2-16,13-8-3 15,-5-6 1-15,19-4-7 16,9-5 2-16,0-7 5 15,0-4-1-15,9-5-5 16,42 1-1-16,-15 0 9 16,6 7 0-16,-6 3 5 15,-13 12 0-15,-5 6-4 0,1 5 0 16,-6 5 2-16,6 0-1 16,-1 0-2-1,0 0 0-15,5 24 0 0,-4 2-5 16,-10 6 5-16,14 0 0 15,-5-3-5-15,0-3 10 16,-9-8-5-16,0-6 0 16,5-10 4-16,-5-2-5 15,1 0 1-15,-1 0 0 16,9 0 9-16,14-26-9 16,9-9 10-16,-4-11-7 15,4-2 3-15,-13 11 3 16,-6 11-9-16,-12 11 1 15,-10 12 21-15,0 3-18 16,0 0-7-16,0 0 3 0,0 12-18 16,0 16 13-16,9 8 5 15,9-1 0-15,-9-3-4 16,14-6 8-16,-14-2-4 16,10-13 0-16,-1-2-17 15,-4-9 16-15,4 0-15 16,0 0 16-16,14-15-6 15,-4-16 14-15,4-5-8 16,4-1 0-16,-13 4 8 16,-4 10-6-16,-1 11-2 15,-18 7 0-15,9 5-3 16,-9 0-1-16,9 0-6 0,5 27 6 16,4 4 4-1,10 1-5-15,4 3 5 16,-5-12 0-16,5-5-6 0,5-9-5 15,4-9 11-15,9 0-1 16,-13-3 2-16,4-21 1 16,-9-8-2-16,-13 0 1 15,-10-3 14-15,-9 3-12 16,0 0 5-16,0 8 6 16,-28 8-11-16,-22 10 5 15,9 6-8-15,4 0-4 16,5 22-1-16,14 19-12 15,9 6 17-15,9-4-1 0,0-7-18 16,27-10 11 0,14-8-17-16,-13-13 6 0,4-2 15 15,-14-3 0-15,0 0 4 16,-8 0 9-16,3 0-7 16,-13 0 25-16,0-3-9 15,0 3-2-15,0 0 17 16,0 0-32-16,0 6 2 15,0 35-3-15,0 24 0 16,0 30 3-16,9 14-3 16,10 22 0-16,-1 15 12 15,14 2-3-15,-14 13-8 16,1-7 5-16,-19-8 4 16,0-20-5-16,0-36-5 15,0-29 0-15,-19-25 12 0,-22-25-11 16,-5-8 19-16,-36-3 10 15,4-6-30-15,-18-32 19 16,-5-14-19-16,5-18 0 16,5-24-9-16,22-20-19 15,42-9-43-15,27-10-40 16,0-4-55-16,27 8-16 16,33 7-64-16,8 9-63 15</inkml:trace>
  <inkml:trace contextRef="#ctx0" brushRef="#br0" timeOffset="-28892">1918 199 383 0,'0'0'142'15,"0"0"-23"-15,0 0 33 16,0 0-74-16,0 0-34 16,0 0-44-16,-69-47-6 15,69 47 5-15,-14 12 1 16,-4 5 0-16,9 1 0 16,0 2 0-16,-1-2-3 15,10-3 4-15,0-4-1 0,0-6 0 16,0-1 1-16,0-4 2 15,10 0 35-15,8 0 15 16,-9-18 16-16,0-8-13 16,5-3 7-16,-14-3-7 15,0 6-29-15,0 3 7 16,-32 2-29-16,14 12 0 16,-1 6-10-16,5 3-9 15,14 0-81-15,0 33-100 16,23 13-128-16</inkml:trace>
  <inkml:trace contextRef="#ctx0" brushRef="#br0" timeOffset="-27932">3781 689 465 0,'0'0'195'0,"0"0"-181"0,0 0 21 15,0 0 42-15,0 0-17 16,0 0 5-16,-10 0 42 16,38-4-14-16,4-21-7 15,18-11-14-15,-4-13-35 0,-5-9 4 16,0-6-20-16,-22-10-13 15,-10-4 27-15,0 5-25 16,-9 6 2-16,0 9 12 16,0 19-7-16,0 16 13 15,-9 12-20-15,0 8-9 16,9 3-2-16,0 0-1 16,-19 26-12-16,-3 31 12 15,3 26 3-15,-8 16-2 16,27 6 1-16,0-3 0 15,0-9-9-15,46-11 8 16,4-23-6-16,19-19 5 0,-19-16-21 16,0-18 20-16,1-6-2 15,-15 0 5-15,15-26 8 16,-10-12-6-16,-5-10 1 16,-4-4 7-16,-13 0-6 15,-10 5 6-15,-9 9-4 16,0 12-6-16,0 10 21 15,0 15-21-15,0 1 0 16,-9 0 0-16,9 20-19 16,0 18 17-16,0 9 2 15,0-1-1-15,9-2-7 16,41-7 8-16,1-7 0 0,8-10-3 16,10-11-17-16,-1-9 11 15,1 0-38-15,-9-11-34 16,-33-25 7-16,-13-7-83 15,-14-11-32-15,0-4-42 16,-41-8-12-16,-19 0 49 16,1 1-14-16,-1 6 184 15,1 9 24-15,-1 7 95 16,10 11 14-16,22 2-20 16,-4 3 26-16,23 10 12 15,0 1-44-15,-9 0-1 16,18 2 27-16,-10 5-52 15,1 4 1-15,-4 2 14 16,3 3-43-16,10 0-21 16,-9 5-8-16,0 24-4 0,0 4-3 15,9-1 7-15,0-3 0 16,0-9 10-16,0-5-8 16,9-9 24-16,9-3 12 15,5-3-10-15,-14 0 18 16,10 0-10-16,-10-15 3 15,0-5 1-15,-9-1-35 16,0 4 12-16,0-2-17 16,0 8 2-16,0 5-9 15,0 6-26-15,0 0-77 16,9 17-94-16,14 25-78 16,5-1-275-16</inkml:trace>
  <inkml:trace contextRef="#ctx0" brushRef="#br0" timeOffset="-26060">5213 199 555 0,'0'0'254'0,"0"0"-86"16,0 0-1-16,9-166-28 16,-9 145-50-16,0 12-35 15,0 6 0-15,0 3-40 16,0 0-11-16,0 19-3 0,0 35-14 15,0 28 14 1,0 20 0-16,19 12 6 0,-19 3-7 16,0-7 1-16,0-5 0 15,0-20 0-15,0-21 5 16,9-18-5-16,0-22 0 16,5-12-18-16,4-12 6 15,0 0-15-15,5-20 27 16,-14-24-7-16,10-9 4 15,-19-6 2-15,0 2-1 16,-19 4-18-16,-31 7 19 16,0 8-12-16,-1 11 13 15,15 10-10-15,4 12 3 16,4 5 7-16,10 0-7 0,-5 0-18 16,23 5 18-1,0 15-23-15,9-2 11 0,60-4 18 16,13-2-15-16,14-9 16 15,5-3 0-15,-23 0 2 16,0 0 10-16,-19-15-1 16,-18-5 7-16,-13-4 26 15,-5 1-22-15,-23 3 18 16,0-5-8-16,0 3-20 16,-23 1 14-16,-5 9-23 15,10 4-2-15,-5 8 0 16,14 0 0-16,0 0-2 15,0 32-5-15,0 12 0 16,9 9-2-16,0-1 8 16,18-8 0-16,32-6-5 0,-4-7 8 15,14-13-3-15,-10-6 0 16,9-10 4-16,-8-2-6 16,-10 0 2-16,5 0 0 15,-14-14 12-15,-14-6-5 16,0-6-3-16,-18-3 3 15,0-3-1-15,0 2 4 16,-9 4-10-16,-18 6 0 16,18 9 0-16,-5 7 6 15,14 0-6-15,0 4 0 16,0 0-26-16,0 13 25 16,0 15-5-16,32 8 6 0,-5-1-6 15,24 0 7-15,-10 2-1 16,18-5 0-16,1 1 2 15,-14-7-11-15,-5-8 9 16,-9-4 0-16,-14-5-3 16,-9-3 8-16,-9-6-5 15,0 0 1-15,-27 0 7 16,-14-24-16-16,-19-4 5 16,19-4 3-16,23-4-7 15,18-2 7-15,0-3-4 16,50-2-15-16,28-1-23 15,0 8 36-15,4 5-14 16,-13 8 1-16,-23 14 16 0,4 7-17 16,-9 2 16-16,-13 0-8 15,4 22-49-15,-5 7-36 16,-18 9-36-16,14-3-20 16,-14-3 33-16,0-6 55 15,-9-8 8-15,10-3 30 16,-10-7 27-16,9-5 2 15,-9-3 0-15,0 0 48 16,0 0 85-16,0 0-39 16,0-17-5-16,0-4 3 15,-9 1-20-15,-10-3 6 16,1 2-35-16,-5 1-21 16,-4 7 26-16,4 8-37 0,14 5 7 15,-10 0-20-15,1 0 1 16,-5 24-4-16,-4 11-2 15,8 8 5-15,6 1-8 16,3-6 6-16,10-3 2 16,0-9 0-16,10-5-30 15,22-12 21-15,-5-9-11 16,5 0 20-16,-4 0-3 16,-5-15 8-16,4-7 2 15,-9-9 7-15,5-1-11 16,-5 0 22-16,-8 6-17 15,-10 5-2-15,0 10 15 0,0 4-20 16,0 7 10 0,0 0-11-16,9 0-14 0,-9 10 8 15,23 16 0-15,-5-3 6 16,9-5-4-16,5-4 5 16,-4-8-1-16,4-2 0 15,5-4 4-15,4 0-3 16,0-16-1-16,-4-15 0 15,13-10 14-15,-9-6-9 16,-13-3 8-16,-5-2 12 16,-14-2-14-16,-9-1 22 15,0 6-24-15,0 9 1 16,0 10 21-16,-23 13-27 16,4 8 8-16,10 9-12 15,-23 0-3-15,5 26-3 16,-14 27-3-16,4 17 9 0,-4 7-12 15,23-2 12-15,18-2-1 16,0-12 0-16,0-11-29 16,36-16 14-16,33-13-7 15,22-19 16-15,5-2-3 16,5-8 15-16,0-27-5 16,-14-6 5-16,-19 1 2 15,1-4 5-15,-28 2-10 16,-4 1 1-16,-14 4 14 15,-23 5-13-15,0 11 5 16,0 7-5-16,0 11 3 0,0 3-11 16,0 0 4-1,0 9-12-15,0 24 6 0,-9 10-3 16,-5 0 8-16,14 4-4 16,0-3-3-16,0-3 0 15,41 2 8-15,10-1 0 16,-1-5-8-16,-4-5 12 15,-5-8-4-15,-23-7 0 16,-9-11 6-16,-9-3-8 16,0-3 3-16,-27 0-1 15,-42 0 0-15,-22-20-75 16,4-1-101-16,0 3-142 0,4-3-282 16</inkml:trace>
  <inkml:trace contextRef="#ctx0" brushRef="#br0" timeOffset="-23607">398 1304 157 0,'0'0'189'0,"0"0"-95"16,0 0-13-16,0 0 32 15,0 0-23-15,0 0-42 16,0 0 7-16,-211-82-13 16,184 82 27-16,9 0-24 15,18 0-3-15,0 0 15 16,0 0-43-16,0 0-1 15,9 0-10-15,59 0 7 16,51 0 11-16,60 0-15 16,54 0 0-16,65 0 14 15,59 0-10-15,37-17-9 16,31-4 0-16,-4-1 9 16,33-4-8-16,3-4-2 0,24 1 0 15,22-1-2-15,10 2 9 16,23 1-4-16,-24-2 3 15,-17 0 1-15,-33-1 3 16,-59 8-9-16,-55 1-1 16,-74 6 12-16,-77 7-5 15,-69 1-4-15,-59 5-2 16,-46-1 9-16,-14 0-4 16,-9 0-5-16,0 0 1 15,0-2 23-15,0 1-21 16,0 1 11-16,0 3-15 15,0-2-2-15,-9-4-1 0,-32 6-98 16,-10 0-161 0,-17 0-241-16</inkml:trace>
  <inkml:trace contextRef="#ctx0" brushRef="#br0" timeOffset="-22116">6092 2071 267 0,'0'0'150'0,"0"0"1"0,0 0-27 16,0 0-16-16,0 0 1 15,0 0-35-15,9-131 0 16,-9 108-9-16,0 2-29 16,0 0 18-16,0 3-16 15,0 2-22-15,-32 1-2 16,-4 1-14-16,-6 4 0 15,-8 8-1-15,13 2-7 16,-4 0 4-16,23 14 4 16,-14 22 0-16,4 13-10 15,19 8 9-15,-4 0 0 16,13 5-8-16,0-5-21 16,32 2 17-16,18-4-12 15,-4 0 13-15,13 4 10 0,1-2-7 16,-10 2 9-16,10 0 0 15,-10-1 3-15,-23-5-8 16,-4-6 5-16,-14-6-6 16,-9-13 1-16,-9-4-14 15,-41-4 14-15,-28-5 5 16,-4-4 0-16,-14-5 11 16,-5-6-11-16,5 0 7 15,27 0-14-15,10 0 4 16,17-11-27-16,33-10-44 15,9-8-46-15,0-20-6 0,37-12-108 16,36-3-304 0</inkml:trace>
  <inkml:trace contextRef="#ctx0" brushRef="#br0" timeOffset="-20352">6408 2194 125 0,'0'0'219'16,"0"0"-107"-16,0 0 38 16,0 0-22-16,0 0-23 15,0 0-25-15,0-47-31 16,0 47-2-16,0 0-31 16,0 0-16-16,0 9 0 0,9 29-1 15,-9 14 1-15,9 15 14 16,0 6-10-16,-9 6 14 15,0 3-18-15,10-4 4 16,-10-4 0-16,0-17 0 16,9-15-4-16,-9-16 0 15,9-14 8-15,-9-10-6 16,0-2-2-16,0 0 0 16,0-11 23-16,0-21-21 15,-18-12-2-15,-1-3 4 16,-13-2 2-16,5 2-6 15,-14 3 0-15,13 12 0 16,-13 9-5-16,13 6 5 0,-4 11-4 16,32 2 3-16,-9 4-18 15,9 0 18-15,0 0-4 16,0 0 1-16,0 0-2 16,0 0 7-16,19 6-1 15,22 4 0-15,9-8 8 16,-13 1-5-16,22-3-3 15,-18 0 4-15,1 0 5 16,-24 0-7-16,0 0 6 16,-18 0 22-16,9 0-9 15,-9 0 13-15,0 0-12 16,0 0-16-16,0 0 9 0,14 0-15 16,-5 0 0-1,0 0 0-15,19 15-1 0,4 5-1 16,5 9 2-16,-5 3 0 15,9 4-2-15,-5-3 2 16,-3 0 0-16,-15-4-1 16,0-5 6-16,-18-4-6 15,0-8 1-15,0-3-1 16,0-6-7-16,0-3 8 16,0 0 0-16,0 0 20 15,-9 0-17-15,-9-24 12 16,9-11-15-16,9-3 5 15,0-2-12-15,0 1 7 0,9 10 0 16,9 6 0 0,14 6 3-16,-5 2-4 0,1 3 1 15,-5 6-3-15,4 0-5 16,-18 6 6-16,23 0 2 16,-13 0-2-16,4 9-6 15,4 15 8-15,-9 8-2 16,5 2-2-16,-4 3-3 15,-1-6 7-15,-9-8 0 16,5-2-1-16,-5-10 8 16,-9-6-7-16,9-1 0 15,0-4 3-15,-9 0 8 16,0 0-7-16,9-9 8 16,1-17-3-16,22-12-3 0,-14-3-5 15,23-3-1-15,-23 6 2 16,15 9-4-16,-24 9 2 15,0 12 0-15,-9 8 0 16,0 0 0-16,9 0 0 16,-9 0-12-16,18 17-2 15,5 6 8-15,-5 3 5 16,-8 1 1-16,-1-4-6 16,14 0 12-16,-14-8-6 15,-9-6 0-15,9-7 5 16,0-2-6-16,-9 0 4 15,9 0-3-15,10-6 8 16,4-20 0-16,13-3-8 16,5-6 0-16,1 3 1 0,-6 3-3 15,-13 9 2-15,-5 8 0 16,-9 6-3-16,10 6-2 16,-5 0 4-16,4 3-5 15,0 26-6-15,0 0 7 16,5 1 1-16,5-4 4 15,4-2-5-15,-5-10 8 16,5-9-3-16,-13-5 0 16,-1 0 2-16,-9 0 6 15,14-31-3-15,-14-11 2 16,9-7 26-16,1-3-26 0,-5-7 14 16,-5 9-4-16,-9 9-14 15,0 10 23-15,0 10-19 16,0 13-2-16,0 5-5 15,-23 3-7-15,14 0 6 16,-19 20-5-16,19 15 7 16,0 6-6-16,9-1 5 15,0 1-5-15,0-5 1 16,18-10-12-16,0-12 16 16,1-4 0-16,13-8-7 15,-23-2 7-15,9 0 0 16,-4 0 1-16,-14-8 11 15,9-8-5-15,-9 8-3 0,0 2 6 16,0 4-8 0,0 2 15-16,0 0-17 0,0 0-8 15,0 16 7-15,0 31-16 16,0 17 17-16,0 16 0 16,0 7 4-16,0 3-5 15,0 3 1-15,0-2 0 16,0 5-3-16,0-2 8 15,0-7-5-15,0-5 0 16,0-18 4-16,0-12-7 16,0-16 3-16,0-14 0 15,0-16-4-15,-9-6 12 16,-23 0-8-16,-9 0 39 0,-5-17-38 16,-13-15 14-16,8-12-15 15,1-12 0-15,13-20-3 16,5-7-27-16,32-14-25 15,0 8-39-15,41 3-55 16,-4 19-30-16,4 12-57 16,-23 8-44-16</inkml:trace>
  <inkml:trace contextRef="#ctx0" brushRef="#br0" timeOffset="-19896">7108 2162 487 0,'0'0'120'0,"0"0"23"16,0 0-51-16,0 0-44 16,0 0-21-16,0 0-27 15,-41-38-2-15,14 50-5 16,4 20 14-16,4 7-9 0,19-3 2 16,0-4 0-16,0-6 0 15,0-4 7-15,28-11-7 16,4-8 7-16,5-3-3 15,4 0 48-15,-9-14 15 16,4-13 3-16,-26-8 4 16,13 3-29-16,-23-3 3 15,0 3-28-15,-23 6-14 16,-14 5-12-16,-22 12-11 16,8 9-17-16,1 0-45 15,13 32-124-15,23 18-68 16,14 5-329-16</inkml:trace>
  <inkml:trace contextRef="#ctx0" brushRef="#br0" timeOffset="-18824">8944 2523 243 0,'0'0'184'15,"0"0"-63"-15,0 0 53 16,0 0-24-16,0 0-42 16,0 0-16-16,9-63-16 15,0 42-26-15,-9-6-4 16,9 1-23-16,1 0 5 16,-10 3 2-16,9 3-28 15,4-1 13-15,-13 6-15 16,10 3 0-16,-1 4-6 15,0 5 2-15,9 3 4 0,-9 0-1 16,14 0-17 0,-4 32 17-16,-1 9-10 0,5 5 11 15,-5 2-6-15,0-8 8 16,5-7-2-16,-14-13 0 16,1-12 6-16,-10-2-3 15,0-6-3-15,0 0 1 16,9 0 25-16,-9-18-24 15,0-14 3-15,18-8-5 16,5-7 9-16,4 1-11 16,5-2 2-16,5 5 0 15,-5 10-6-15,-14 10 7 0,-8 12-1 16,-1 11 0 0,4 0-12-16,6 0 11 0,8 6-8 15,14 22 4-15,1 14-5 16,-6 2 11-16,5 0-1 15,-13-4 0-15,13-2-4 16,-13-9 1-16,4 1-55 16,-5-8-50-16,-4-4-57 15,-5-12-88-15,1-6-55 16</inkml:trace>
  <inkml:trace contextRef="#ctx0" brushRef="#br0" timeOffset="-17638">10038 2211 397 0,'0'0'163'0,"0"0"-22"16,0 0 3-16,0 0-51 15,0 0-15-15,0 0-22 16,-78-105-15-16,64 103-8 16,-4 2-33-16,9 0 5 15,-9 0-12-15,-5 32 3 16,-5 8 4-16,19 9-1 15,-14 5 7-15,5-5-6 16,18-2 0-16,0-6-9 16,0-14 8-16,18-5-22 15,14-13-3-15,9-9 22 16,-22 0 4-16,-1-3 3 0,0-20 1 16,-4-9-2-16,-5-3 13 15,0-3-10-15,-9 2 21 16,0 4 6-16,0 6-20 15,0 12 18-15,0 4-9 16,0 8-13-16,0 2-4 16,0 0-4-16,0 0-20 15,0 26 18-15,10 12 2 16,-1 1 0-16,14-2 0 16,-5-5 2-16,0-10-4 15,-9-6 6-15,14-6-4 16,-4-10 0-16,-1 0 7 15,14 0 0-15,-5-10 1 0,5-22-6 16,5-6 12 0,-5-8-12-16,-4-2 11 0,-6 2 9 15,-3 8-16-15,-1 9 17 16,-9 11-15-16,-9 10-7 16,9 8-1-16,-9 0 0 15,14 2-17-15,-5 30 16 16,10 15-8-16,-1 6 9 15,14 2 0-15,-14-5 2 16,1-7-3-16,13-13 1 16,-23-10 0-16,9-8 0 15,-4-12 6-15,-5 0-6 0,9 0 6 16,1-20-6-16,3-13 13 16,6-5-11-16,-10-2-2 15,-4-2 1-15,4 8 8 16,1 10-8-16,-19 10-1 15,9 5 1-15,-9 9-9 16,13 0 2-16,-3 0-5 16,8 21 6-16,0 7 1 15,5 1 4-15,-5 1 0 16,1-6 1-16,-10-7-4 16,5-5 3-16,-5-10 0 15,-9-2 2-15,0 0 5 16,0 0 4-16,9-12-6 15,0-20 3-15,9-6-9 16,5 1 1-16,5-2 0 0,4 5 0 16,-23 7 4-16,9 13-4 15,-18 6 0-15,9 8-8 16,1 0 3-16,12 0-9 16,6 22 14-16,4 11-4 15,-5 2 2-15,-8 0 2 16,13-1 0-16,4-7 0 15,-4-6-5-15,-13-7 5 16,4-8 0-16,-23-4-4 16,9-2 11-16,0 0-7 15,9-2 5-15,5-30 1 16,-5-9-1-16,1-6-4 0,-1-5-1 16,-18-1 4-16,0 7 0 15,0 2 6-15,0 11 2 16,-9 11-10-16,-9 10 22 15,-1 6-24-15,19 6-3 16,-23 0 2-16,14 40-6 16,9 14 7-16,0 7 0 15,0 10 4-15,0-9-10 16,41 3 6-16,-4-10-1 16,13-8-6-16,-8-12-15 15,-6-12-23-15,-4-11-35 16,28-12-61-16,-10-3-103 15,19-40-479-15</inkml:trace>
  <inkml:trace contextRef="#ctx0" brushRef="#br0" timeOffset="-17336">12226 2162 581 0,'0'0'133'15,"0"0"-84"-15,0 0 84 0,0 0-8 16,0 0-60 0,0 0-49-16,91 8 0 0,-40-8-16 15,17 0 7-15,1 0-9 16,9 0 2-16,-9 0 0 15,-1 0-4-15,-27 0-73 16,-22 0-79-16,-19 0-24 16,0 0-105-16,-37 18-23 15</inkml:trace>
  <inkml:trace contextRef="#ctx0" brushRef="#br0" timeOffset="-17187">12427 2305 344 0,'0'0'126'16,"0"0"13"-16,0 0 5 15,0 0-38-15,0 0-63 16,0 0-27-16,-59 29-16 0,105-24 0 16,13-5 15-16,33 0-13 15,4 0-4-15,4 0-56 16,-3-5-133-16,-6-3-156 16</inkml:trace>
  <inkml:trace contextRef="#ctx0" brushRef="#br0" timeOffset="-16811">13787 1486 350 0,'0'0'282'0,"0"0"-145"16,0 0 3-16,0 0-11 15,0 0-71-15,0 0-29 16,-9-18-12-16,9 32-7 15,0 18-1-15,0 13 17 16,0 1-26-16,0 6 16 16,0 4-16-16,9-7 0 0,-9 1-4 15,0-4-19-15,9-10-169 16,0-7-253-16</inkml:trace>
  <inkml:trace contextRef="#ctx0" brushRef="#br0" timeOffset="-16570">14103 1421 509 0,'0'0'212'0,"0"0"-76"0,0 0 5 15,0 0-52-15,0 0-77 16,0 0-7-16,9 17 0 15,9 33 0-15,-18 6 33 16,23 2-27-16,-14 6-10 16,0-3 4-16,-9 0-5 15,19-3-1-15,-6-8-185 16,-3-6-383-16</inkml:trace>
  <inkml:trace contextRef="#ctx0" brushRef="#br0" timeOffset="-15237">14862 1883 512 0,'0'0'211'15,"0"0"-72"-15,0 0 32 16,-77-168-47-16,45 142-48 16,4 12-7-16,-13 2-43 15,23 12-6-15,-14 0-20 16,4 8 8-16,-4 36-13 15,5 15 5-15,8 13 0 0,10 13-4 16,9 5 6 0,0 10-2-16,28-1 0 15,31-2-6-15,10-13-1 0,18-20-37 16,13-23-18-16,-13-21 24 16,5-20 3-16,-14 0 35 15,-10-23 4-15,-8-30 0 16,-19-14 11-16,-4-9 7 15,-14-6 22-15,-23-1 21 16,0 4-42-16,0 11 11 16,0 13 5-16,-14 16-15 15,5 21 13-15,0 5-34 16,9 13 2-16,0 0-10 16,-9 13-12-16,9 29 17 0,0 16 0 15,0 6 4-15,0 4-5 16,0-1 1-16,0-3 0 15,0-5-4-15,9-7 4 16,0-10-3-16,14-14-8 16,4-7-12-16,-18-9 17 15,14-10-11-15,-4-2 17 16,-1 0-8-16,14-14 12 16,-5-18-4-16,15-3 0 15,-15-3 7-15,5 6-8 16,-14 8 1-16,-8 6 0 15,8 13-6-15,-4 5 6 16,-5 0-3-16,18 0 0 0,-4 11-9 16,5 12 9-1,-1 2-23-15,5 1-24 0,-5-9 23 16,6 0-14-16,-6-8 25 16,-4-6 14-16,-5-3 4 15,0 0 2-15,-8-9-2 16,3-17-2-16,-3-8 19 15,-1-11-6-15,-9-1 26 16,0-4-2-16,0 3-16 16,0 7 16-16,0 10-12 15,0 7 0-15,-9 11 4 16,-1 7-28-16,10 5-1 0,0 0-1 16,0 5-21-16,0 30 22 15,0 9 0-15,0 8 1 16,0 4-5-16,19-4 4 15,-10-5-2-15,23-6 1 16,-14-15-24-16,10-8 23 16,4-12-5-16,4-6 7 15,15 0-4-15,-1-27 7 16,-9-13-3-16,-4-10 3 16,-5-2 4-16,-14-9 2 15,-9-10-1-15,-9-5 5 16,0-1 15-16,0 4-26 15,-27 10 15-15,-14 23-2 0,22 13-13 16,10 16 6 0,-5 11-8-16,5 3-14 0,9 40 10 15,-9 26-3-15,9 11 7 16,0 2 0-16,0-3-1 16,0-1-2-16,18-11-18 15,15-9-27-15,8-10-15 16,-14-14-65-16,14-16-15 15,-13-9-52-15,-10-9-5 16,-4 0-29-16,-14-9-125 16</inkml:trace>
  <inkml:trace contextRef="#ctx0" brushRef="#br0" timeOffset="-15056">16382 2225 104 0,'0'0'163'0,"0"0"-42"16,0 0 3-16,0 0-29 15,0 0-7-15,0 0-16 16,-137-110-20-16,146 104-27 15,51 3-15-15,17-5 0 16,15-1-4-16,-5 0-6 16,-9-3 8-16,-10 4-7 15,-17-1-2-15,-19 3-33 16,-32 3-147-16,0-2-137 16</inkml:trace>
  <inkml:trace contextRef="#ctx0" brushRef="#br0" timeOffset="-14719">15888 1797 385 0,'0'0'116'0,"0"0"-36"0,0 0 33 15,0 0-42-15,0 0-47 16,0 0-20-16,-9 9 3 15,9 20 1-15,0-2 3 16,0 1-11-16,0-1 21 16,18-4-15-16,23-6 5 15,0-5 15-15,-4-12-21 16,4 0 20-16,-4 0 15 0,-14-21 19 16,-5-7 12-16,-9-8-33 15,-9 2-1-15,0-6-19 16,-18 7-16-1,-23 7-4-15,4 8-2 0,-4 15-23 16,13 3 2-16,5 15-141 16,23 26-52-16,0 8-152 15</inkml:trace>
  <inkml:trace contextRef="#ctx0" brushRef="#br0" timeOffset="-12731">17023 1864 114 0,'0'0'195'15,"0"0"-37"-15,0 0 19 0,0 0-44 16,0 0 2 0,0 0-46-16,-9-128 7 0,18 111-7 15,-9-1-36-15,9 6 8 16,-9 10-8-16,0 2-33 15,0 0 2-15,0 6-22 16,0 31-12-16,0 21 3 16,0 16 11-16,-9 4-2 15,0 10 0-15,-23-1 10 16,23 0-10-16,0-5 0 16,-1-6 0-16,10-11-1 15,0-22 9-15,0-11-8 16,0-12 0-16,0-11 4 15,0-9-3-15,0 0-1 16,10 0 5-16,8-29 4 0,5-11-1 16,-5-10-8-16,-9-3 0 15,0-6 6-15,5 10-12 16,-14 7 6-16,0 5 0 16,0 14-4-16,9 8 7 15,0 9-6-15,10 6 1 16,13 0-44-16,-5 0 32 15,5 16-18-15,-4 0-1 16,-10 6 27-16,-4-5-18 16,-14-3 20-16,0 0 0 15,0 2-21-15,0 1 25 16,-14 4-9-16,-4-2 9 16,-10 0-7-16,15-2 10 0,3-2-3 15,10-1 0-15,0-2-19 16,0-4 17-16,0 4-21 15,23-3 11-15,5-3 5 16,4-6 4-16,14 0 3 16,4 0 0-16,9 0 4 15,10-6-5-15,-9-15 1 16,8-5 0-16,-8 0 3 16,-19-7 5-16,-14-1 2 15,-8-1 29-15,-6-6-9 16,-13 0 23-16,0 3-28 15,-32 4-6-15,-4 4 8 16,-15 6-24-16,1 13 7 16,9 8-10-16,4 3 7 0,5 0-17 15,14 35 9-15,-14 9 1 16,4 6-5-16,19 5 9 16,9-3-4-16,0-5 0 15,9-6-17-15,19-15 11 16,4-8-18-16,9-10 15 15,-13-8 4-15,4 0-1 16,-5 0 6-16,1 0 0 16,4-23 7-16,-23-11-3 15,9-8-4-15,-4-1 0 0,-5-4 9 16,0 9-4 0,-9 6-2-16,0 9 14 0,0 11-16 15,0 3 19-15,0 9-20 16,0 0-6-16,0 3 6 15,0 23-8-15,0 9 8 16,0 3 0-16,9 0 4 16,-9-3-7-16,0-3 3 15,9-6 0-15,10-8-4 16,-6-4 7-16,6-7-3 16,-10-7 0-16,23 0 6 15,-5 0-2-15,5-9-4 16,-4-15 0-16,13-8 2 15,-4 3 2-15,4-6-4 16,-4 0 0-16,4 9 5 0,-9 2-6 16,-14 10 1-16,0 11 0 15,-8 3-8-15,12 0 1 16,-12 0 7-16,8 15 0 16,-9 11-5-16,0 3 0 15,5 3 5-15,-5-6 0 16,0-3-4-16,-9-11 8 15,0-6-4-15,9-3 0 16,-9-3 5-16,19 0 4 16,4 0-9-16,13-21 2 15,15-5-2-15,-10-3 4 16,5 0-4-16,-5-3 0 0,0 0 7 16,-4 0-8-1,4 0 1-15,-14 3 0 0,-4 8-2 16,-5 10 5-16,-8 7-4 15,12 4 1-15,-12 0-8 16,8 0 0-16,0 7 7 16,-9 4 1-16,5 1-3 15,-5-4 6-15,0-2-3 16,1-3 0-16,-10-3 6 16,0 0-6-16,0 0 0 15,0 0 0-15,0 0 9 16,0 0-4-16,0 0-4 15,0 0-1-15,0 0 5 16,0 0-6-16,0 0 1 16,0 0 0-16,0 0-4 0,0 0 6 15,0 0-2-15,0 0 0 16,0 0-2-16,0 0-4 16,-10 0 6-16,-8 0-1 15,-5 0-8-15,5 0 7 16,-10 5 2-16,-4 11-3 15,14 7 3-15,-5 6-5 16,14 3 5-16,9 3-1 16,0-3-8-16,0-5 7 15,0-10-2-15,0-6 2 16,9-5 1-16,23-6 0 16,-13 0 1-16,3 0 0 0,-3-11 2 15,-1-10 2-15,14-2-4 16,-14-6 5-16,1 0 0 15,-10-7 5-15,5 14-7 16,-14 1-2-16,9 13 12 16,-9 8-12-16,0 0-2 15,0 0-2-15,0 8-9 16,0 21 9-16,0 1 3 16,0-2 0-16,9-1-4 15,18-7 4-15,15-2-1 16,8-12-1-16,0-4-27 15,19-2-17-15,-23 0-36 16,-5-18-50-16,-32-13-67 0,-9-10-180 16</inkml:trace>
  <inkml:trace contextRef="#ctx0" brushRef="#br0" timeOffset="-11711">19252 1331 226 0,'0'0'159'0,"0"0"-9"16,0 0 3-16,0 0-32 15,0 0 9-15,0 0-26 16,0 0-3-16,32-79-11 0,-32 79-50 16,9 0-2-16,-9 0-38 15,0 0 3-15,0 26-8 16,0 9 5-16,0 11 0 15,0 4-3-15,0 3 13 16,0 2-11-16,0-5 1 16,0-6-65-1,0-10-105-15,0-10-187 0</inkml:trace>
  <inkml:trace contextRef="#ctx0" brushRef="#br0" timeOffset="-11439">19568 1200 364 0,'0'0'163'0,"0"0"-32"16,0 0-10-16,0 0-17 16,0 0-49-16,0 0-41 15,32-19 2-15,-32 47-5 16,9 9 11-16,-9 10 6 15,9 8-25-15,-9 9 17 16,0 10-18-16,10 1 3 16,-10-4-4-16,0-10-1 15,9-12-5-15,-9-11-109 16,0-12-179-16</inkml:trace>
  <inkml:trace contextRef="#ctx0" brushRef="#br0" timeOffset="-10945">20575 1730 388 0,'0'0'160'0,"0"0"-84"15,0 0 16-15,0 0-15 16,0 0-60-16,0 0-8 15,-78-7-8-15,78 31 6 16,0-3-6-16,0-1-1 16,0-2 0-16,0-4 7 15,0-5 0-15,0-6-6 16,9 0 10-16,10-3-9 0,-6 0 47 16,6 0-5-16,-10-6-2 15,9-11 20-15,-9 2-39 16,-9 0 8-16,0 4 4 15,0 2-30-15,0 6 6 16,0 0-11-16,0 3-19 16,-18 0-13-16,-19 24-127 15,-4 14-94-15,0 8-267 16</inkml:trace>
  <inkml:trace contextRef="#ctx0" brushRef="#br0" timeOffset="-10711">20584 2488 304 0,'0'0'227'16,"0"0"-98"-16,0 0 36 16,0 0-42-16,0 0-9 15,0 0-53-15,-9 180-3 16,-41-135-15-16,-10-2-28 15,-8 1 10-15,-19-2-25 16,-23-8-3-16,-9-1-76 16,-9-13-391-16</inkml:trace>
  <inkml:trace contextRef="#ctx0" brushRef="#br0" timeOffset="25637">17101 4612 430 0,'0'0'147'0,"0"0"-34"0,0 0-30 16,0 0 40-16,0 0-26 15,-9-181-47-15,-28 143 32 16,-4-3-67-16,-28 0 36 16,-9-2-14-16,-22-4-35 15,-10 3 37-15,5 0-39 16,-14 7 0-16,0-1 4 16,0 8 5-16,0 4-9 15,-1 3 0-15,-8 3 9 16,-9 0-8-16,-9 4-1 15,-15-1 0-15,-17 2-7 0,13-2 16 16,-4 0-9-16,4 7 0 16,5-1 7-16,-10 5-10 15,24 6 3-15,-24 0 0 16,24 0-9-16,-10 32 16 16,-4 3-7-16,14 3 0 15,-5 3 8-15,22-3-10 16,15 0 2-16,4 2 0 15,9 1-10-15,24 3 16 16,-10 6-6-16,18 2 0 16,-13 9 9-16,-15 9-15 15,-3 9 6-15,-19 9 0 0,-9 5-8 16,-1 3 15 0,1 1-7-16,18-7 0 15,-4-3 11-15,4-2-19 0,9-2 8 16,-4-5 0-16,14-2-8 15,4-4 14-15,9 4-6 16,-14 3 0-16,5 0 10 16,-4 3-11-16,4-1 1 15,0-5 0-15,14 5-6 16,4 5 16-16,0 1-10 16,10 8 0-16,-1 8 13 15,-8 11 10-15,-1 3-15 16,0 5 0-16,1 5 22 0,-1 11-23 15,0 3 5 1,10-1-7-16,-1 3 9 0,19-6-1 16,14 2-11-1,-5-2-1-15,13 0 16 0,19 2-9 16,-9-3-8-16,9 1 3 16,0 8 9-16,0 5-3 15,0 1-9-15,0 3 0 16,28-5 2-16,13-6 9 15,0-1-11-15,18-1 0 16,1-3 11-16,9-8-11 16,8-4 0-16,1-13 0 15,14-7-4-15,-14-18 11 16,9-7-7-16,13-9 0 16,-13-7 11-16,14-4-13 0,-5-2 2 15,5-7 0-15,9 1-4 16,4-4 11-16,5 1-7 15,0 0 0-15,0-4 10 16,-9 4-15-16,-5-1 5 16,-4-3 0-16,9 4-5 15,-14 0 13-15,14-1-8 16,0 4 0-16,27 4 9 16,0 6-12-16,10 1 3 15,31 3 0-15,19-10-3 16,23-6 11-16,-14-14-8 15,-9-16 9-15,-19-3-8 16,-22-9 36-16,4-7-29 0,-4-2-8 16,4 0 19-16,-5 0-9 15,15 0-7-15,8-14-3 16,10-1 9-16,18 0-5 16,0 2-4-16,-9-2 0 15,-10-3-1-15,-8-3 7 16,-10 2-6-16,-13-2 0 15,-5-5 11-15,-4 0-11 16,-1-7 0-16,5-5 0 16,-23-6-12-16,0-5 19 15,10-9-7-15,-10-4 0 0,-9-2 7 16,9 0-11 0,-18-1 4-16,-14 2 0 0,-4-7-5 15,4-3 12-15,-9-9-7 16,4-5 0-16,-4-4 7 15,-4-2-10-15,-6-4 3 16,1-2 0-16,-9 0-6 16,0-6 11-16,-1-3-5 15,-8 3 0-15,-10-5 9 16,0-1-14-16,10-6 5 16,-10 0 0-16,-4-3-8 15,4-2 13-15,1-4-5 16,-24-2 0-16,5 0 10 0,-4 8-17 15,-28 3 7 1,9 4 0-16,5-4-8 0,-5-11 14 16,-9-1-6-16,9 2 0 15,-9 1 9-15,0 6-15 16,0 4 6-16,0 4 0 16,-9 2-11-16,-14 10 18 15,-5 5-7-15,10 4 0 16,-5 1 9-16,5-1-16 15,0-6 7-15,18-4 0 16,-10-7-8-16,-3-7 13 16,-6 5-5-16,10-3 0 15,-9 11 8-15,-23-1-15 16,13 1 7-16,-22 1 0 16,-10-2-11-16,-8-5 15 0,-1 1-4 15,-13-2 0-15,-5 4 11 16,9 1-21-16,-14 1 10 15,5 1 0-15,-22 3-11 16,-10 0 16-16,-10 0-5 16,-17 3 0-16,-1-1 8 15,-13 7-15-15,5 2 7 16,-6 3 0-16,-3 3-14 16,-47 7 13-16,-22 11 1 15,-37 23-21-15,-14 21-72 16,-14 20 0-16,1 32-112 15,13 32-168-15,18 9-449 16</inkml:trace>
  <inkml:trace contextRef="#ctx0" brushRef="#br0" timeOffset="29882">11970 3267 601 0,'0'0'86'15,"0"0"-6"-15,0 0 22 16,0 0 11-16,0 0-54 0,0 0-38 15,0-90-21-15,22 125-14 16,-3 23 6-16,-1 14 11 16,5 10-3-16,-5 6 0 15,1-3 7-15,3-4-5 16,-12-11-2-16,8-11 0 16,-9-15-9-16,0-18-40 15,0-12-76-15,-9-14-14 16,0 0-75-16,0 0 21 15</inkml:trace>
  <inkml:trace contextRef="#ctx0" brushRef="#br0" timeOffset="33821">11970 3664 11 0,'0'0'111'0,"0"0"-90"15,0 0 12-15,0 0 49 0,0 0-4 16,219-73-22-16,-159 35-8 16,-10-6-25-16,-4 1 19 15,-5-5-18-15,-23 2 8 16,5 3 1-16,-14-1-20 15,-9 2 3-15,0 5 3 16,0 5-1-16,0 0 12 16,-9 6-20-16,-4 0-1 15,-6 1 22-15,10 11-23 16,0 3 7-16,0 5 17 16,9 6-22-16,0 0 3 15,-14 0-13-15,14 23-8 16,-9 26 7-16,9 19 2 15,0 7 5-15,0 1-3 0,0-3 5 16,0-2-8-16,23-6 0 16,4-5 0-16,-8-5-1 15,3-10 5-15,6-8-8 16,-19-5-8-16,0-11-132 16,-9-7-90-16</inkml:trace>
  <inkml:trace contextRef="#ctx0" brushRef="#br0" timeOffset="34975">12615 3550 228 0,'0'0'76'16,"0"0"-38"-1,0 0-28-15,0 0 23 0,0 0-4 16,0 0 0-16,206-140-3 15,-179 119-14-15,5 2 33 16,-22 1-13-16,-1 6-3 16,-9-3 7-16,0 4-30 15,0-1 20-15,0 8-23 16,-19 4 11-16,-13 0-17 16,-18 0 11-16,13 0-8 15,-13 18 13-15,9 12-4 16,13 2-9-16,10 5 0 15,18 5-2-15,0 2-3 0,0-3 2 16,18-4 3 0,33-5 10-16,8-5-5 0,19-13-2 15,9-11-3-15,14-3 3 16,9 0 9-16,-23-23-12 16,-10-10 0-16,-26-1 1 15,-10-7 8-15,-23-3-9 16,-9-2 1-16,-9-4 6 15,0 6 0-15,0 6-7 16,-18 9 0-16,-14 11 21 16,14 10-18-16,9 2 6 15,-1 6-9-15,-12 0 8 0,3 0-13 16,1 8 5-16,-14 24 0 16,-5 11-6-16,5-1 9 15,14-1-3-15,0-5 0 16,18-10-18-16,0-7 17 15,0-4-4-15,27-2 5 16,-9-11-2-16,5-2-6 16,5 0 8-16,4 0 0 15,-5-15 1-15,-8-2-2 16,3-3 1-16,-3-1 0 16,-10 4-2-16,0 2 7 15,-9 4-5-15,9 7 0 0,5 2 4 16,-14 2-10-1,9 0 6-15,0 0-7 0,19 0-2 16,4 0 9-16,18 0 0 16,10 0 0-16,-1 0 2 15,10-4-4-15,-10-16 2 16,1-3 0-16,-24-1-5 16,-3-2 13-16,-6 0-8 15,-9 0 0-15,-4 0 6 16,-5-1 6-16,-9 10-6 15,0 2 9-15,0 7 36 16,9 2-29-16,-9 6 13 16,0 0-35-16,0 2-2 15,9 36 0-15,1 21 2 16,-1 10 0-16,0 13 12 0,5 12-8 16,-14-1 11-16,9 0-6 15,-9-8-2-15,0-12-4 16,9-18-3-16,9-17 0 15,-9-14 1-15,-9-16 7 16,0-8-8-16,0 0 33 16,0-14 64-16,0-30-10 15,-9-19-82-15,-18-10-3 16,4-16 6-16,14-10-4 16,0-14-4-16,9-11 0 15,0 3 5-15,0 10-14 16,0 19 9-16,0 35 0 0,9 25-10 15,-9 17 2-15,9 15 5 16,14 0-22-16,13 3-36 16,33 26 61-16,4 10-8 15,-27 1-2-15,4 0 7 16,-31 5-25-16,4-7 22 16,-23 2-2-16,0 1-29 15,-69 9-30-15,-41 2-79 16,-18 1-136-16</inkml:trace>
  <inkml:trace contextRef="#ctx0" brushRef="#br0" timeOffset="37195">15966 5807 401 0,'0'0'111'0,"0"0"-24"15,0 0-9-15,0 0 5 16,0 0-19-16,-156-175-35 16,87 141-9-16,1 4 42 15,-10 1-52-15,-14 3 28 16,15 0-11-16,-15 6-11 15,14 2 9-15,0 6-25 16,10 6 0-16,-10 6 10 16,-5 0-1-16,6 0-7 15,-10 0-2-15,-14 18 10 0,14 0-7 16,-5-4-3 0,15 0 0-16,-10 4 3 0,9-3 7 15,-14-1-10 1,14 10 1-16,-22-1 6 0,13 3 2 15,9 3-9-15,-4 1 0 16,-5 2 6-16,9 0 3 16,0 6-9-16,-14 3 0 15,15 5 12-15,-1-2-15 16,-5-1 3-16,24 1 0 16,4 0-8-16,5 5 12 15,-10 7-4-15,10 8 0 16,-1 7 8-16,15 4-13 15,-15 3 5-15,10-4 0 0,5 1 0 16,4-1 11-16,4-5-11 16,5 2 4-16,5-1 6 15,0-4-2-15,18 7-8 16,0 1 0-16,0-2 4 16,0 1 5-16,0-3-9 15,0 3 7-15,0-3-1 16,9 0 6-16,9 0-12 15,-9 0 0-15,14-6-1 16,-5-2 9-16,1-7-8 16,4-5 0-16,-14-7 11 15,9 1-11-15,0-9 0 16,5 0 0-16,-4-3-7 0,-1 0 13 16,5-3-6-16,4 3 0 15,-8-1 8-15,22 0-13 16,0 1 5-16,-4 0 0 15,4-5-4-15,9 1 8 16,10 2-4-16,-15-1 0 16,6 5 6-16,8 2-9 15,1-4 3-15,-1-1 0 16,-8 2-6-16,8-4 12 16,-13 1-6-16,4-4 0 15,1 0 6-15,-1 4-8 16,0-2 2-16,10 10 0 15,-5 0-6-15,18-6 13 0,-4 0-7 16,8-8 0-16,1 2 7 16,-9-6-9-16,0 0 2 15,-10-1 0-15,1-8-2 16,-1 1 6-16,1-1-4 16,-1-2 0-16,10 0 9 15,9 2-12-15,4-1 3 16,5-2 0-16,0-3-4 15,14-5 11-15,-14 0-7 16,4 0 0-16,-13 0 6 16,-9 0-7-16,-10 0 1 15,1 0 0-15,-1-2-3 16,-8-7 7-16,8-3-4 16,-4-5 0-16,4-4 6 0,15-4-6 15,-19-1 0-15,18-5 0 16,-4 0 1-16,-10-8 6 15,10 2-7-15,-10-7 0 16,10 3 9-16,0 1-7 16,-10-4-2-16,10-3 0 15,-10 0-4-15,10 0 7 16,-10 3-3-16,-8 1 0 16,-15-1 5-16,-4-2-3 15,-13-7-2-15,-1-2 0 16,-9-5 17-16,-9-6-15 15,0-4 10-15,14-8-5 0,13-1 2 16,1 3-7-16,4 9-2 16,9 9 0-16,-13 5-5 15,-10 7 9-15,-4-2-4 16,-14 2 0-16,0-1 9 16,0-8-12-16,0-6 3 15,0-4 0-15,0 5-3 16,-14-2 10-16,5 13-7 15,-10 2 6-15,1 0 1 16,-5 6 6-16,-4 1-10 16,-5-2-3-16,-5 5 16 15,5-4-11-15,-5-3 0 16,5-5-5-16,-4-7 10 0,4-8-8 16,4-3-2-16,-13-4 0 15,0 8-2-15,-5 1 7 16,5 10-5-16,-9 5 0 15,13 9 12-15,-13 0-8 16,8 4-4-16,6-4 0 16,4-1 1-16,-10 1 8 15,15 0-9-15,-5 1 0 16,-5-1 9-16,5-3-13 16,-13 4 4-16,-15-2 0 15,1 4-10-15,-19 3 11 16,-23 0-1-16,14 2 0 0,-5-1 9 15,15-1-18-15,17-6 9 16,10 0-18-16,22 6-1 16,5 6-50-16,5 11 15 15,9 12-16-15,-23 3-54 16,-23 18-66-16,-37 25-65 16,-17 10-235-16</inkml:trace>
  <inkml:trace contextRef="#ctx0" brushRef="#br0" timeOffset="39574">13819 5035 294 0,'0'0'138'0,"0"0"-34"15,0 0 1-15,0 0-1 16,0 0-22-16,0-170-10 16,0 144-33-16,0 3 12 15,-14 8-18-15,-4 1-17 16,-1 8 15-16,-13 3-31 16,5 3 0-16,-5 0-3 15,-5 3 7-15,5 17-7 16,14 6 3-16,0 6-3 0,-5 1-7 15,23 4 10-15,0 2-1 16,0-7-1-16,9 0-25 16,23 0 17-1,18-3-7-15,-13-3-7 0,13-2 20 16,-9-1-4-16,-4 0 8 16,-5-2-1-16,-14-1 4 15,1 1-6-15,-5-4 3 16,-14 1 0-16,0-5-9 15,0 6 8-15,-23-1 1 16,-14-4-2-16,-23-6-3 16,1-4 5-16,-19-4-11 15,-4 0-8-15,22 0-17 16,1-4-70-16,22-16-30 16,28 0-60-16,9-16-194 0</inkml:trace>
  <inkml:trace contextRef="#ctx0" brushRef="#br0" timeOffset="40516">14240 4821 369 0,'0'0'101'0,"0"0"-5"15,0 0 10-15,0 0-17 16,0 0-10-16,0 0-19 16,-37-101-19-16,24 98 4 0,-6 3-35 15,1 0-4 1,-14 17-6-16,4 24 8 0,-4 11-8 16,-4 10 0-16,27-1 2 15,-14 3-9-15,23-2 7 16,0-7 0-16,9-11-3 15,32-9 4-15,19-15-2 16,-1-11 1-16,1-9-34 16,8 0 11-16,-17-3-21 15,-1-20-1-15,-13-3 14 16,-5 0-11-16,-14 0 32 16,0-4 4-16,-9 3 6 15,5 1-3-15,-5 3 3 16,-9 0 0-16,0 2 17 0,0 6-3 15,0 4 38-15,0-1-11 16,0 9-7-16,0-3 19 16,0 6-24-16,0 0-12 15,0 0-13-15,0 0-3 16,0 9-1-16,0 14 0 16,0 7 3-16,0 2-12 15,9 3 9-15,1 0 0 16,-10 0-2-16,0-6 12 15,9-6-10-15,-9-8 0 16,0-9 3-16,0-3-6 16,0-3 7-16,0 0-4 15,0 0 27-15,0-15 27 16,0-20-31-16,0-9 5 0,0-8-21 16,0-13 25-16,-9-4-26 15,-1-8-4-15,1 4 3 16,0 10 7-16,-5 7-11 15,14 18-1-15,0 12 4 16,0 9-13-16,0 11 9 16,23 6-12-16,5 0 8 15,22 0-8-15,1 23 12 16,-1 3 0-16,-14-1 0 16,-3 6-10-16,-15-5 10 15,0 3 0-15,-9-5-4 0,-9 2 8 16,0-2-4-1,0-2 0-15,-36 4-16 0,-24 4-11 16,-8-4-216-16,-15-3-243 16</inkml:trace>
  <inkml:trace contextRef="#ctx0" brushRef="#br0" timeOffset="44921">7401 1077 36 0,'0'0'46'16,"-293"-26"3"-16,142 26-41 16,-4 0-8-16,-42-6-7 15,-32-24-53-15</inkml:trace>
  <inkml:trace contextRef="#ctx0" brushRef="#br0" timeOffset="46926">13530 6252 375 0,'0'0'238'16,"0"0"-187"-16,0 0 6 15,0 0 30-15,0 0-62 16,0 0-15-16,0 0 8 16,0 73-7-16,0-39 13 15,0 10-12-15,0 0-5 16,0-2 5-16,-9 0-8 15,9-4-4-15,-9-6 0 16,0-5 5-16,-5-4-11 16,5-7-24-16,0-3-125 0,0-7-251 15</inkml:trace>
  <inkml:trace contextRef="#ctx0" brushRef="#br0" timeOffset="47222">13796 6163 426 0,'0'0'150'0,"0"0"-90"16,0 0 80-16,0 0-47 0,0 0-27 15,0 0-14-15,0-63-35 16,0 63-3-16,0 0-14 15,0 5 3-15,0 21-3 16,0 6 6-16,0 6-2 16,-9 3 3-16,9 3-3 15,0 3-4-15,-9 2 0 16,-1 0 6-16,10 5-11 16,-9-11 5-16,9-2-28 15,0-9-103-15,0-5-186 0,0-4-250 16</inkml:trace>
  <inkml:trace contextRef="#ctx0" brushRef="#br0" timeOffset="48242">14002 6776 368 0,'0'0'170'0,"0"0"-51"15,0 0 16-15,0 0-33 16,0 0-18-16,0 0-25 16,-87-90-8-16,78 87 4 15,0 3-43-15,9 0-3 16,-9 0-9-16,-14 11-2 16,4 22-7-16,-8 11 4 15,-5 5 5-15,23 6 0 16,-10 6-3-16,19 2-3 15,0-3 4-15,0-4-14 16,9-13 8-16,19-10-29 16,13-15 9-16,-4-10-13 0,-5-8 23 15,9 0 18-15,-14-8 1 16,15-23 1-16,-6-10 19 16,5-11-16-16,-4-6 15 15,-5-1 14-15,-14 1-19 16,-8 6 29-16,-10 11-20 15,0 9-1-15,0 13 26 16,0 12-24-16,-10 3-4 16,1 4-21-16,9 0-7 15,0 21 2-15,0 23-6 0,-9 11 11 16,0 6-7 0,9 2 11-16,-9 0-4 0,9-2 0 15,0-6 0-15,0-11-6 16,0-18-4-16,0-10-27 15,0-11 8-15,0-5 0 16,0 0 25-16,18 0 2 16,10-21 4-16,4-5-1 15,9-3-1-15,-14 3 0 16,1 5-1-16,-5 4 3 16,-5 8-2-16,0 9 0 15,-4 0-8-15,-5 0 7 16,0 0-7-16,10 6 5 15,-1 5-2-15,-4-2-13 0,4 0 11 16,-9-6 3-16,9-3-1 16,-4 0 3-16,-5 0 2 15,10 0 0-15,-10-3 11 16,0-15-7-16,0-4 1 16,5 1 6-16,-14-1-8 15,0 3 25-15,0 7-9 16,0 10 15-16,0 2-2 15,0 0-27-15,0 0-5 16,0 0-4-16,0 17-8 16,0 12 8-16,0 4 2 15,0-2 2-15,0-4-8 16,0-4 5-16,18-5 2 0,-9-9 1 16,23-4-20-16,-13-5 1 15,8 0-33-15,14 0-14 16,1-27-60-16,-6-1-65 15,-13-2-63-15</inkml:trace>
  <inkml:trace contextRef="#ctx0" brushRef="#br0" timeOffset="48590">14615 6802 446 0,'0'0'105'0,"0"0"-21"15,0 0 5-15,0 0-37 16,0 0-31-16,0 0-21 16,-27-11-3-16,27 11 2 15,0 11 0-15,0 10 1 16,0-1 0-16,0 1 1 16,0-4-5-16,0-5 3 15,0-3-3-15,0-7 3 16,18-2 1-16,-9 0 13 15,0 0 25-15,14-11 16 16,-13-10 20-16,-10 4-24 16,0-4-6-16,0 4-13 15,0-1-29-15,0 4-2 16,0 5 0-16,0 6-55 0,-10 3-27 16,-3 0-65-16,13 15-82 15,0 14-236-15</inkml:trace>
  <inkml:trace contextRef="#ctx0" brushRef="#br0" timeOffset="48694">14615 6802 443 0</inkml:trace>
  <inkml:trace contextRef="#ctx0" brushRef="#br0" timeOffset="48935">14615 6802 443 0,'179'-36'206'0,"-179"14"-58"0,0 1-21 16,0 7-37-16,0 5-15 15,0 9-27-15,0 0 4 16,0 0-49-16,0 0-3 0,0 0-3 16,0 15-15-1,0 18 18-15,0 7 0 0,9 3 1 16,-9 10-6-16,0 8 5 16,0 1 0-16,0-5-4 15,0-6 7-15,0-17-6 16,0-10-4-16,0-9-40 15,0-12-11-15,0-3-25 16,0 0-2-16,0-3-18 16,0-18-82-16,-9-2 49 15,0 2-38-15</inkml:trace>
  <inkml:trace contextRef="#ctx0" brushRef="#br0" timeOffset="50695">14657 7033 155 0,'0'0'86'0,"0"0"-48"0,0 0 48 16,0 0-3-16,0 0-23 16,0 0-1-16,77-3-11 15,-35 0-14-15,3-3 2 16,6-3-20-16,8-2-9 16,1-4 7-16,-19-3-9 15,-14 4 36-15,-8-4 16 16,-6-2-8-16,-3 0 10 0,-1-4-6 15,-9-2-9 1,0 0 12-16,0 0-30 0,-9 3 6 16,-14 1 4-16,4 8-14 15,1 6 9-15,18 3-23 16,-9 5-4-16,9 0 4 16,-14 0-8-16,14 0-6 15,0 33-5-15,0 17 8 16,0 12 1-16,-9-1 2 15,9 2 0-15,0-7-3 16,0-6 4-16,0-12-1 16,0-15 0-16,0-11 1 15,0-9-4-15,0-3 5 0,0 0-2 16,0 0 19 0,0-18-17-16,0-14 0 0,0-6-2 15,0 0-7-15,0 3 6 16,0 6-9-16,0 6-12 15,9 8 19-15,23 6-23 16,-4 7-14-16,4 2-2 16,-14 0 9-16,5 6 18 15,-14 17 1-15,0 3-7 16,-9 0 8-16,0 4-21 16,0-2 19-16,-18 2 13 15,-14-4 1-15,14 0-1 16,-15-3 2-16,33-5-6 15,0 0-6-15,0-10-69 16,0-2 13-16,23-6 24 0,5 0 18 16,13 0 23-16,-4 0 0 15,13-14 3-15,-18-4-4 16,5 4 1-16,4-1-6 16,-23 0 9-16,-9 4 0 15,0 2 4-15,-9-3-1 16,0-3 7-16,0 4 25 15,0-6-10-15,0-1 0 16,0 0 20-16,0 1-13 16,0 2 19-16,-9 5-14 15,-9-3-4-15,0 7-3 16,-14 3-22-16,4 3-3 0,5 0-5 16,5 0 3-16,-9 12-9 15,4 14 4-15,4 4 0 16,10 2-2-16,0-6 1 15,9-3 2-15,0-5 1 16,0-7-13-16,0-5 13 16,18-4-5-16,1-2-4 15,4 0 6-15,4 0 5 16,-18-2-2-16,14-13 4 16,-23 1 1-16,9-3 4 15,0-1-2-15,-9 0 4 16,0 6 9-16,0 7-14 0,0 2 9 15,0 3 5-15,0 0-16 16,0 0-8 0,0 0 3-16,0 0-8 0,0 18 2 15,0 5 6-15,0 3 1 16,0-3-3-16,10 1-4 16,-1-6 5-16,0-7-9 15,0-5-15-15,5-6 20 16,4 0-3-16,0 0 9 15,5-4 7-15,-4-18-4 16,8-2 2-16,-4 1-2 16,-5-1-3-16,0 3 8 15,5-2-7-15,5 9-1 0,-19 2 0 16,14 6-2-16,-14 6 0 16,0 0-4-16,9 0-1 15,-18 6 3-15,10 12 0 16,-1 0 4-16,-9 2 0 15,0-6 3-15,14-2-5 16,-14-3 2-16,9-4 0 16,0-1-4-16,0-4 6 15,0 0-2-15,0 0 6 16,14 0-5-16,-4-9 10 16,-1-12-7-16,5-5-4 15,-5 3 18-15,9 0-14 0,-4-1 3 16,-4 4-1-16,-1 2-1 15,-4 9-6 1,4 4 1-16,-9 5-12 0,-9 0 9 16,9 0-8-16,-9 11 11 15,0 6-2-15,0 4 2 16,0-6-4-16,0-3 4 16,0-6 0-16,0-6-6 15,0 0 10-15,0 0-4 16,0 0 12-16,0 0-8 15,0 0 14-15,0-10-18 16,0-1 2-16,0-1 5 16,-9 3-5-16,0 7-2 15,0 2 0-15,0 0-5 16,-5 0 4-16,5 26-8 0,-9 6 5 16,8 6-3-16,-13-3 7 15,14-4-6-15,9-6 6 16,0-9-24-16,0-6 6 15,0-7 2-15,0-3 10 16,23 0 5-16,5 0 2 16,4-18 1-16,-5-5 3 15,1-7-2-15,-5 7 9 16,-14 3 7-16,0 5-6 16,-9 10 18-16,0 1-21 15,0 4-4-15,0 0-6 16,0 0-19-16,0 11 9 15,9 17 10-15,-9 0 0 0,0-4-3 16,9-3 4-16,5-4-1 16,-5-5 0-16,9-6-12 15,10-6-10-15,4 0-13 16,18-6-80-16,-4-23-95 16,-14-7-349-16</inkml:trace>
  <inkml:trace contextRef="#ctx0" brushRef="#br0" timeOffset="51006">16126 6601 515 0,'0'0'123'15,"0"0"27"-15,0 0-33 16,0 0-27-16,0 0-40 16,0 0-47-16,0 0-3 15,-18-23-13-15,18 49 13 16,0 6-2-16,0 7 2 16,0 1 0-16,9-6 0 15,-9 2 5-15,9-4-10 16,9-10 1-16,-9-3-171 0,5-10-102 15,4-6-259-15</inkml:trace>
  <inkml:trace contextRef="#ctx0" brushRef="#br0" timeOffset="51192">16295 6645 376 0,'0'0'110'0,"0"0"18"16,0 0 23-16,0 0-39 15,0 0-50-15,0 0-41 16,0-38-21-16,0 70-13 16,0 15 13-16,0 5 0 15,9 1 4-15,10-5-7 16,-10-3 3-16,-9-7-123 16,0-6-432-16</inkml:trace>
  <inkml:trace contextRef="#ctx0" brushRef="#br0" timeOffset="77321">13045 6945 113 0,'0'0'376'0,"0"0"-272"15,0 0 11-15,0 0 8 16,0 0-1-16,0 0-51 15,0 0-13-15,32-31 14 16,-32 21-26-16,0 2-12 16,0-7 14-16,-41 1-48 15,-9-4 18-15,-19-5-18 16,-50-1 11-16,-27-5-9 16,-42 0-2-16,-50-6 0 0,-46 1 0 15,-64-5 12 1,-45 4-12-16,-42 6 0 0,-18 3 2 15,9 2-7-15,50 7 5 16,28-1 0-16,59 1-5 16,51 0 18-16,41-1-13 15,54 4 0-15,33-2 5 16,41 5-10-16,28 5 5 16,8 0 0-16,24 3-3 15,-5-3 11-15,23 6-8 16,-1-3 0-16,10 3 7 15,0 0-13-15,0 0 6 0,0 0 0 16,0 0-2-16,0 0 12 16,0 0-10-1,0 0 0-15,0 0 8 0,0 0-11 16,0-2 3-16,0-7 0 16,0 1 3-16,0-5 4 15,0 5-7-15,0 3 0 16,0 1 6-16,0 1-12 15,0 0 6-15,0-2 0 16,0 5-4-16,0 0 9 16,0 0-5-16,0 0 0 15,0 0-9-15,0 0-1 16,0 26-2-16,0 15 12 0,10 11-12 16,13 0 17-1,4 7-5-15,14-1 0 0,-13-7 8 16,4-6-16-16,-5-4 8 15,-9-10 0-15,15-3-3 16,-24-9 13-16,0-6-10 16,-9-5 0-16,0-5 8 15,0-3 9-15,0 0-4 16,-28-26 7-16,-31-19-4 16,-1-4-6-16,-8-14-10 15,-1-7 0-15,10-9 12 16,-1 0-16-16,19 9 4 0,13 11 0 15,5 10-5 1,23 14 10-16,0 6-5 0,0 0 0 16,83 5-10-16,22-2 3 15,32 8-20-15,5 10-50 16,-13 8-28-16,-42 0-104 16,-28 13-88-16</inkml:trace>
  <inkml:trace contextRef="#ctx0" brushRef="#br0" timeOffset="78062">4550 6137 415 0,'0'0'193'16,"0"0"-98"-16,0 0 41 16,0 0-28-16,0 0-7 15,0 0-37-15,-19-113-22 16,19 81 12-16,0 0-42 15,0 0 11-15,0-1-14 16,0 10-1-16,0 5 3 16,9 9-11-16,1 7 0 15,-10 2-6-15,9 0 2 16,4 0-3-16,6 23-3 0,-1 18 1 16,5 8 0-1,-14 7 9-15,0-1 0 0,-9-5-13 16,9-15 19-16,-9-14-6 15,0-16 0-15,10-5 8 16,-10 0-2-16,0 0-1 16,9-26 2-16,14-15-1 15,-14-3 0-15,18 1-6 16,-4-1 0-16,5 6 7 16,-10 8-12-16,14 7 5 15,-14 8 0-15,1 13-9 16,-6 2 4-16,15 0-1 15,-10 14 5-15,5 18-11 16,-5 6 1-16,1 0 11 16,-10-3-35-16,4 0-17 0,-3 1-39 15,8-5 1-15,-9-4-29 16,14-10-64-16,-14-8-56 16</inkml:trace>
  <inkml:trace contextRef="#ctx0" brushRef="#br0" timeOffset="81658">5410 5912 210 0,'0'0'171'0,"0"0"-37"0,0 0-38 16,0 0-5-16,0 0-14 15,0 0-34-15,-9-165 23 16,9 144-49-16,-9 6-5 16,-5 7 29-16,5 1-31 15,-9 7 9-15,-1 0-19 16,-4 0-1-16,-13 21-11 15,-5 12 12-15,-1-2 0 0,15 1-6 16,18-2 4 0,0-4-1-16,9 0 2 0,0 1-26 15,0-10 19-15,0-1-17 16,18-9-7-16,9-7 31 16,5 0-24-16,-4 0 25 15,4 0 0-15,-14-18 6 16,-9-2-5-16,14-4-1 15,-23 6 0-15,9-4-3 16,1 5 12-16,-10 5-9 16,0 4 11-16,0 8-6 15,0 0 16-15,0 0-21 16,0 0 0-16,0 0-8 16,0 0-6-16,0 20 14 15,0 11 0-15,0-1 8 0,9 2-16 16,-9-2 8-16,9-4 0 15,0-9-2-15,5-6 7 16,-5-11-5-16,0 0 0 16,0 0 9-16,0-8 0 15,10-16-9-15,4-4 0 16,-23 1 1-16,9 1 6 16,0 3-7-16,0-1 0 15,-9 4 9-15,0 3-7 16,9 5-2-16,-9 6 0 15,0 6-5-15,14 0 4 16,-14 0-3-16,9 0 1 0,0 18-4 16,0 2 3-16,1 3 4 15,-1-3 0-15,0-6-10 16,-9-4 14-16,14-4-4 16,-5-4 0-16,0-2 11 15,0 0-3-15,0 0-8 16,14 0 0-16,-14-18 4 15,0 0 0-15,1-4-4 16,8 5 0-16,-9-1 11 16,5 4-14-16,-14 2 3 15,0 6 0-15,9 4-6 16,-9 2 6-16,0 0 0 16,18 0-3-16,-9 14-7 0,14 9 4 15,-4 0 6-15,-1 0 0 16,-9-2-11-16,14-6 14 15,-14-3-3-15,-9-6 0 16,9-1 13-16,-9-5-13 16,0 0 0-16,0 0 2 15,0-5 6-15,9-16-5 16,1-2-3-16,-10-4 0 16,22-2 9-16,-3 2-11 15,-1 2 2-15,-9 4 0 16,14 7-8-16,-14 8 8 15,0 6 0-15,1 0 0 16,8 0-13-16,5 23 6 16,4 0 7-16,-4 1 0 0,-5-4-9 15,24-5 11-15,-15-6-2 16,1-4 0-16,13-5 15 16,-9 0-16-16,4 0 1 15,-4 0 0-15,5-20-2 16,-5-3 5-16,-4-7-3 15,-10-1 0-15,5-2 12 16,-14-4-11-16,-9 5-1 16,0-1 0-16,0 7 17 15,0 11-16-15,-9 7 48 16,-23 8-29-16,-5 0-10 0,-4 5-10 16,0 30 0-1,13 7 0-15,28 4-12 0,0 7 13 16,19-4-1-16,49-2 0 15,24-6 9-15,27-18-10 16,18-8 1-16,19-15-76 16,-28 0-119-16</inkml:trace>
  <inkml:trace contextRef="#ctx0" brushRef="#br1" timeOffset="110211">16597 6983 433 0,'0'0'126'0,"0"0"-28"16,0 0 24-16,0 0-20 0,0 0-56 15,0 0 0-15,0 29-18 16,60-14-19-16,31-3 56 16,38 0-22-16,17-4-24 15,51 0 10-15,32-2-26 16,36-2 5-16,42 2-2 16,36-1 0-16,14 4-6 15,9-3 2-15,-22-4 2 16,-28-2-1-16,-51 0 1 15,-27 0-3-15,-69 0-1 16,-40 0 4-16,-52 0-4 16,-26 0 0-16,-15 0 2 15,-13 0 4-15,-14 0-1 16,-9 0 13-16,0 0 17 16,0 0-20-16,0-2 19 15,0-13-7-15,-41-6-12 0,-18-5-13 16,-19-3-2-16,-23-3 0 15,5 3-2-15,5 3 9 16,22 5-7-16,32 3 0 16,5 4 3-16,14 9-2 15,18-2-1-15,0 5 0 16,0 2 0-16,0 0-8 16,0 0 8-16,27 0-7 15,24 0-3-15,27 0-2 16,22 9 11-16,10 14 1 15,9 9-2-15,-14 0 5 0,-22 0-3 16,-24-3 0 0,-31 1-2-16,-28 2-5 0,0 2 7 15,-9 1 0-15,-60 7 0 16,-23-4 0-16,-13 2-16 16,-5-2-85-16,10-3-94 15,31-3-120-15</inkml:trace>
  <inkml:trace contextRef="#ctx0" brushRef="#br1" timeOffset="111877">21156 7120 514 0,'0'0'242'15,"0"0"-96"-15,0 0-14 16,0 0-10-16,0 0-25 16,32-166-59-16,-13 142 8 15,-1 4-29-15,14 3-8 16,-23 10 2-16,23 5-7 15,-13 2-7-15,8 0 3 16,5 0-5-16,-4 30-3 0,4 10 6 16,-14 7 2-16,-9 3-4 15,0-7 8-15,-9-2-4 16,0-13 0 0,9-9 3-16,-9-10-9 0,0-7 6 15,0-2 0-15,0 0 18 16,14 0-16-16,-5-2 40 15,0-31 8-15,19-14-42 16,22-2-7-16,-9-4-1 16,10 4 0-16,-15 8-1 15,-3 15 7-15,-15 11-6 16,0 9 0-16,5 6-18 16,4 0 17-16,-8 21-8 0,13 14 9 15,-5 10-9-15,-4-3 12 16,-5 2-3-16,1-3 0 15,4-6-32-15,-5-7-8 16,9-7-63-16,-4-6-49 16,14-10 21-16,13-5-14 15,1 0 32-15,-15 0 26 16,15-22 54-16,-1-8 30 16,-18-4 6-16,-14 1-3 15,-8-5 38-15,-1 0 48 16,-9 2 17-16,0-1-6 15,-9 9-10-15,-19 4 11 0,-4 7-21 16,5 5-18 0,-15 6 1-16,1 6-50 0,5 0 5 15,-6 0-15-15,-8 29 3 16,4 12-11-16,5 6 8 16,9 5 0-16,14-3-7 15,18 2 2-15,0-11 5 16,0-7 0-16,18-15-3 15,14-7 0-15,-5-11 3 16,6 0 0-16,3 0 13 16,5-24-11-16,10-9 4 15,-15-4 2-15,5-4-5 16,-8 1 20-16,-15 2-7 16,-9 5 3-16,-9 13 19 15,0 11-27-15,0 9 10 0,0 0-20 16,0 0 0-16,0 0-2 15,0 15-19-15,9 16 20 16,0 11-4-16,14 2 7 16,-14-3-3-16,10-10 0 15,13-2 7-15,-14-8-13 16,9-12 6-16,6-8 0 16,-6-1 2-16,5 0 6 15,5-5-8-15,4-21 3 16,-14-3 5-16,5-5-1 0,-4-2-7 15,-14 2 0 1,4 4 7-16,-9 10-1 0,0 11-6 16,-9 6 0-16,9 3-3 15,5 0 1-15,4 8-18 16,1 19 20-16,-1 6-6 16,-4-5 10-16,-5-2-4 15,0-5 0-15,-9-10 5 16,9-2-9-16,0-9 4 15,0 0 0-15,-9 0-2 16,23 0 12-16,-4-5-10 16,22-18 1-16,-14-5 9 15,5-3-8-15,5 2-2 0,-5 2 0 16,-23 10-4 0,10 8 9-16,-10 6-5 0,-9 3 0 15,0 0-13-15,9 0 11 16,5 17-9-16,4 13 11 15,0-4-5-15,-9-1 5 16,14-9 0-16,-4-7 0 16,-1-1-9-16,5-8 2 15,-5 0 7-15,23 0 0 16,-22-8 1-16,17-12 5 16,-4-4-6-16,-4 4 0 15,4-4 5-15,-14 4-3 16,5 5-2-16,-5 7 0 15,-18 8-9-15,19 0 8 0,-1 0-6 16,5 8 4-16,4 13 2 16,5-7-8-16,-4-2 9 15,13-3-21-15,-4-6 20 16,4-3-9-16,0 0 10 16,-4 0 0-16,-5-9 7 15,-14-12-3-15,0-2-4 16,-18-6 0-16,0-3 17 15,0-1-15-15,0 7 16 16,-18 5 0-16,0 13-16 16,-14 6 14-16,4 2-16 15,-13 0 0-15,13 29-8 16,6 9 0-16,3 8 8 16,19 3 0-16,0-1-1 15,0-8-7-15,51-4-21 0,26-14-50 16,15-10-44-16,13-12-111 15,23 0-96-15,10-12-337 16</inkml:trace>
  <inkml:trace contextRef="#ctx0" brushRef="#br1" timeOffset="112213">24731 6493 725 0,'0'0'204'0,"0"0"-21"16,0 0-51-16,0 0-30 0,0 0-50 16,0 0-20-16,-137-134 0 15,146 134-32-15,19 0-3 16,22 11 2-16,10 28-3 16,-10 7 0-16,-4 13 4 15,-14 5 0-15,-23 7-8 16,-9 2 11-16,-18 4-3 15,-42 2 0-15,-18-12 9 16,5-11-5-16,36-22-4 16,19-18 0-16,18-11-6 15,18-5 5-15,79 0 1 16,63-26 6-16,27-15 3 16,-8-3-18-16,-42 7-2 0,-59 1-177 15,-18-2-413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5:51.7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963 252 424 0,'0'0'91'0,"0"0"-27"16,0 0-15-16,0 0 22 15,0 0 10-15,0 0-35 16,-178-24-16-16,178 24-22 15,0 0 1-15,0-3-18 16,9 0 5-16,83-2-2 0,54-4-3 16,69-3 18-16,74-5-8 15,45-4-1-15,0-6 5 16,5-1 3-16,-46 1-8 16,-55 1 0-16,-60 6-4 15,-68 7 12-15,-73 6-8 16,-28 1 10-16,-9 2-10 15,-96 4 40-15,-92 0-40 16,-87 10 5-16,-73 27-11 16,-54 6 13-16,-6 11-7 15,15-2 0-15,17-2 7 16,42-1-7-16,59-11 6 16,88-9 50-16,77-11-32 15,92-7-24-15,18 7-7 0,96-4-5 16,101-2 12-16,68-12 5 15,83 0-5-15,46-26 0 16,22-16-5-16,-31 2 17 16,-42-1-12-16,-64 9 0 15,-82 6 8-15,-92 9-5 16,-54 5-3-16,-42 6 0 16,-9 0 15-16,-28 6-11 15,-82 0 10-15,-77 2-12 16,-70 37 13-16,-58 7-22 15,-10 7 7-15,0 0 0 16,18-1-4-16,23-5 10 16,46-6-6-16,50-9 0 0,79-9 8 15,49-8-17-15,51-3 9 16,9-1-19-16,41 0 19 16,87-7-38-16,78-4 38 15,69-9-3-15,73-32 16 16,4 0-22-16,-13 1 9 15,-64 11 0-15,-79 4-3 16,-86 11 10-16,-59 8-7 16,-42 0 0-16,-9 6 8 15,-92 0-4-15,-82 12-4 16,-105 29 0-16,-64 9-3 16,-23 5 8-16,9-8-5 15,73-9 0-15,87-15 8 16,69-5-9-16,77-10 1 15,51 2-11-15,19 0 10 0,100-6-27 16,87-4 28-16,73-4-1 16,87-42 14-16,28-13-22 15,-10-1 9-15,-40 7-23 16,-88 12 7-16,-87 14 22 16,-91 16-6-16,-46 2 0 15,-32 9 4-15,-23 0-14 16,-91 0 11-16,-74 24-1 15,-68 23 11-15,-33 2-8 16,-26 4-3-16,-1 2 9 16,18 3 3-16,33 0-1 0,68-11-11 15,69-15 0-15,68-11-6 16,60-12-3-16,78-9 2 16,82 0-1-16,97-21 16 15,68-37-1-15,50-12-7 16,0 6-15-16,-50 14-39 15,-110 23-157-15,-96 27-115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5:52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453 225 428 0,'0'0'173'15,"0"0"-95"-15,-243 0 26 16,211 0-48-16,23 0 27 16,9 0-45-16,0 0-12 0,78 0-26 15,73-12-2-15,73-13 2 16,51-6 12-16,41-6 11 16,-10-1-18-16,-8 7-5 15,-51 0 0-15,-68 17-5 16,-83 8 10-16,-46 6-5 15,-50 0 0-15,-9 3 1 16,-110 35-1-16,-69 15 7 16,-68 10-6-16,-42 7 10 15,-17-3-5-15,31-5-5 16,5-12 13-16,54-4-13 16,28-8 28-16,60-8-21 0,55-11-2 15,54-9 17-15,28-8-23 16,60-2-15-1,95-2 14-15,111-42 1 0,63-23 26 16,47-9-26-16,-15 0 1 16,-22 11-10-16,-73 19 13 15,-69 17-4-15,-78 17 0 16,-69 9 9-16,-32 3-11 16,-18 0 2-16,-32 3-11 15,-73 33 10-15,-74 19 2 16,-68 14 2-16,-27 7-2 15,-15 1 12-15,24-7-11 16,27-4-2-16,32-1 0 0,45-7-1 16,65-6 5-16,37-14-4 15,59-11 0-15,41-19-22 16,124-8 22-16,82-12-1 16,69-44 8-16,27-13-2 15,-45-4 3-15,-60 21-8 16,-92 20 0-16,-68 17 14 15,-55 15-14-15,-23 0 0 16,-9 0 1-16,-101 6 2 16,-60 35-2-16,-63 14 1 15,-46 12 2-15,13-2 9 16,19-10 3-16,50-11-8 16,60-9 2-16,45-12 13 15,65-1-23-15,27 0-5 0,87-8-1 16,101-11 6-16,91-3 3 15,82-41-3-15,24-23 1 16,-19 0-10-16,-59 15 9 16,-92 19 0-16,-96 18 0 15,-78 12 12-15,-41 0-14 16,-9 0 2-16,-119 31-8 16,-69 17-2-16,-91 20 10 15,-37 2 0-15,9-3 2 16,41-9 9-16,65-14-2 15,81-9 3-15,70-10-12 16,59-6 1-16,14-5-1 16,100-14 0-16,88 0 0 0,63-25 0 15,10-32-68 1,-37-13-285-16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9:03.3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0 440 486 0,'0'0'198'16,"0"0"-107"-16,0 0 35 15,0 0-32-15,0 0-18 16,0 0-8-16,0-9-15 15,0-15 18-15,19-4-52 16,4-8-5-16,-5 2 24 16,0-5-19-16,0 7-5 15,5 4-5-15,-4 7 0 16,-1 9-9-16,-4 12 0 0,4 0-9 16,0 0 5-1,1 27-8-15,13 7 12 0,-14 10-1 16,5-3 3-16,-5 4-5 15,-9-8 3-15,0-9 0 16,-9-7-4-16,10-9 4 16,-10-6 0-16,13-6 0 15,-13 0 6-15,10 0 1 16,-10 0-5-16,18-21 1 16,9-16-1-16,5-9 0 15,19-8-2-15,-6-1 0 16,-3 14 5-16,-10 12-6 15,-23 17 1-15,0 9-1 0,0 3-8 16,9 0 0 0,15 6 4-16,3 26 3 0,5 9-3 15,1 3-2-15,-6 8 7 16,-13-5-14-16,4-3-9 16,-8-12-67-16,4-9-54 15,-5-8-17-15,0-7-86 16,5-8-1-16,14 0-8 15</inkml:trace>
  <inkml:trace contextRef="#ctx0" brushRef="#br0" timeOffset="1179">1332 368 176 0,'0'0'216'0,"0"0"-73"0,0 0-3 15,0 0-1-15,0 0-37 16,0 0-17-16,-187-118-27 15,145 104 15-15,6 2-32 16,4 6-17-16,14 3-14 16,-1 3-5-16,-4 0-10 15,5 9 3-15,9 20-1 16,0 15-6-16,9 1 9 16,0-1 0-16,0-2 0 15,9-13-6-15,27-12 5 16,-3-11-8-16,8-6 9 15,-14 0 6-15,5-14 1 16,-13-21 3-16,-1-6 14 0,0-6-14 16,-4-1 36-16,-14 0 3 15,0 7-27-15,0 12 17 16,0 12-24-16,0 11 12 16,0 6-18-16,0 0-9 15,0 0 0-15,0 9-15 16,0 22 15-16,0 7-1 15,0 0 1-15,0 1 0 16,18-5-4-16,10-8 14 16,4-2-10-16,-5-10 0 15,5-7 3-15,-4-5-4 16,4-2 4-16,-5 0-2 0,14-11 10 16,-13-19-7-1,-5-2 5-15,4 0-9 0,-9-6 4 16,5 6-5-16,-13 6 1 15,-1 11 0-15,-9 9-1 16,0 6 7-16,0 0-11 16,0 0 5-16,9 4-24 15,0 28 22-15,0 7-5 16,14 3 7-16,-5 0-4 16,14-10 11-16,-13-6-7 15,-1-6 0-15,-9-11 4 16,14-7-4-16,-14-2 1 15,10 0-1-15,-1-2 15 0,5-22-9 16,-5-6-3 0,0-1-3-16,14-1 5 0,-22 4-8 15,8 3 3-15,-9 11 0 16,5 8-3-16,-5 3 2 16,0 3 0-16,0 0 1 15,9 3-11-15,5 17 3 16,5 5 5-16,-19-6 3 15,14-4-4-15,-14-2 9 16,0-8-5-16,0-5 0 16,-9 0 5-16,10 0-3 15,-10 0-2-15,9 0 0 16,14-21 1-16,-14-6 7 16,9 1-8-16,14-6 0 0,-14 1 4 15,10 7-11-15,-5 12 7 16,-14 6 0-16,0 6-5 15,0 0-5-15,14 15 8 16,-5 14 0-16,1 0-11 16,-1-1 7-16,14-10 0 15,-14-2 6-15,24-8-10 16,-15-5 13-16,5-3-3 16,-4 0 0-16,-6 0 6 15,6-15-5-15,-10-11-1 16,-9-3 0-16,5-3 5 15,-14-8 4-15,0-2-9 16,0 2 1-16,0 1 7 0,-14 13 3 16,-22 9-8-16,17 14-2 15,-13 3-2-15,5 0 2 16,-5 39-1-16,14 15 0 16,8 14 5-16,10 2-11 15,0-7 6-15,0-13 0 16,46-9 2-16,14-12 4 15,-1-15-6-15,10-5 0 16,4-9-34-16,-27 0-32 16,4 0-133-16,-18-23-158 15,-4-10-164-15</inkml:trace>
  <inkml:trace contextRef="#ctx0" brushRef="#br0" timeOffset="1457">3031 174 505 0,'0'0'166'0,"0"0"-6"15,0 0-30-15,0 0-38 16,0 0-42-16,0 0-34 16,0-14 16-16,36 8-10 15,15 0-17-15,26-3 10 16,15 0-9-16,-5 1-6 15,23-5 0-15,-23 5 7 16,13 0-17-16,-31 2 8 16,-28 3-101-16,-13 3-86 0,-28 0-76 15,0 3-134-15</inkml:trace>
  <inkml:trace contextRef="#ctx0" brushRef="#br0" timeOffset="1607">3278 342 319 0,'0'0'179'16,"0"0"-36"-16,0 0 9 16,0 0-42-16,0 0-64 15,0 0-20-15,36 7 0 16,24-7-15-16,9 0 15 16,8 0-26-16,-3 0-1 0,-29 4-3 15,-3 11-273-15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9:05.6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79 1759 618 0,'0'0'202'16,"0"0"-85"-16,0 0-8 16,0 0-34-16,0 0-75 0,0 0-5 15,0 40 5 1,-9-5 22-16,0 1 13 0,0 2-34 16,-10-1 8-16,6 4-9 15,3 0 8-15,1-1-16 16,9-2-21-16,0-8-159 15,0-7-165-15</inkml:trace>
  <inkml:trace contextRef="#ctx0" brushRef="#br0" timeOffset="215">171 1954 396 0,'0'0'211'0,"0"0"-77"16,0 0 2-16,0 0-12 15,0 0-56-15,0 0-6 16,0-68-19-16,0 68-36 16,0 0 1-16,0 0-8 15,18 22 0-15,0 12-8 16,5 10 0-16,-5 10 8 16,-8 0-2-16,-1 1-7 15,-9-2-24-15,0-7-143 16,0-5-236-16</inkml:trace>
  <inkml:trace contextRef="#ctx0" brushRef="#br0" timeOffset="1223">605 2202 491 0,'0'0'254'0,"0"0"-54"0,0 0-44 16,0 0-17-16,0 0-36 15,0 0-53-15,0-102-8 16,0 102-42-16,0 5 2 16,0 29-4-16,0 15 4 15,-13 11-1-15,4 13-1 16,-1 6 9-16,10 3-9 16,0 0 0-16,0-9-7 0,0-14 4 15,0-20-38-15,0-15-24 16,0-15-15-16,0-9-17 15,0 0 43-15,0-12 12 16,-9-23 13-16,-18-5 22 16,-14-10 1-16,-10 6 6 15,1 3-4-15,13 9 6 16,5 18-2-16,5 8 0 16,18 6 5-16,-5 0-9 15,14 2 4-15,0 19 0 16,41 0 6-16,28-7-3 15,22-14 14-15,5 0 15 16,14-9 31-16,-23-23 10 16,-9-6-29-16,-18 0-2 0,-19 3 4 15,-9-2-19-15,-23-1 23 16,0-4-11-16,-9 1-29 16,0 1 24-16,0 8-22 15,-9 8 4-15,0 10 10 16,-5 11-21-16,5 3 2 15,0 0-7-15,9 23-15 16,-19 24 10-16,-3 14 5 16,12 0 0-16,10 1 0 15,0-4 9-15,0-3-11 16,0-2 2-16,23-12-34 0,5-6-7 16,-10-9-78-16,5-7-51 15,-5-8-93-15,-9-11-63 16,1 0-120-16</inkml:trace>
  <inkml:trace contextRef="#ctx0" brushRef="#br0" timeOffset="2261">1068 2642 216 0,'0'0'226'16,"0"0"-73"-16,0 0-9 16,0 0-36-16,0 0-30 15,0 0-14-15,155-102-47 16,-113 82 25-16,-1-6 4 15,-5 2-17-15,-4 1 34 16,-4-3-22-16,-19 0-2 16,-9-1 4-16,0 0-29 0,-9 7 11 15,-28 3-14-15,-4 8-5 16,0 6-5-16,13 3-1 16,-4 0 0-16,5 29-9 15,9 14 15-15,-5 14-6 16,4 6 0-16,19 5 5 15,0-7-7-15,0-4 2 16,28-18 0-16,22-9-6 16,10-19 4-16,-1-8 2 15,19-3 0-15,14-14 5 16,-5-28-3-16,4-7-2 16,-4-9 0-16,-27 0 4 0,-19-7 2 15,-14-5-6-15,-27-6 5 16,0-5 0-16,0 5 12 15,-18 9-13-15,-23 18 5 16,13 13 23-16,-4 18-30 16,14 13 10-16,0 5-12 15,-5 3-5-15,-5 40-4 16,-13 19 9-16,14 17 0 16,-5 5-3-16,13 3 10 15,10 3-7-15,9-1 0 16,0-11 6-16,18-11-15 15,33-17 9-15,8-15-8 16,1-17 1-16,8-18 4 16,10 0 3-16,9-21 0 0,5-25 7 15,-14-10-7-15,-19-5 0 16,-9-1 0-16,-22-5 8 16,-19-5 1-16,-9 1-6 15,0 10 5-15,0 14-4 16,-27 21 17-16,-24 14-14 15,1 12-3-15,13 0-4 16,-13 44 1-16,0 15-1 16,22 12 0-16,5 1 9 15,14 4-15-15,9-4 6 16,0-1 0-16,9-11-3 0,23-10 9 16,5-10-6-1,4-12 0-15,0-9-8 0,10-7 2 16,-6-12 3-16,-3 0 3 15,-15 0 2-15,-4 0 6 16,-5-8-8-16,-9-12 0 16,10-4 12-16,-19 0-13 15,0 7 1-15,0 3 0 16,0 5-2-16,0 6 3 16,0 3-2-16,0 0 1 15,0 8-10-15,0 16 2 16,0 4 8-16,0-3 0 15,0-5-7-15,32-6-1 16,9-10 8-16,5-4-1 16,13 0 4-16,-8 0-2 0,8-24-1 15,-18-2 0-15,-4-6 3 16,-14-9 7-16,-14-3-10 16,-9 0 5-16,0-2 2 15,-41 8-2-15,-19 5-5 16,-18 16-3-16,10 14-4 15,-1 3-7-15,28 6-26 16,0 32-111-16,32-3-113 16,9-6-110-16</inkml:trace>
  <inkml:trace contextRef="#ctx0" brushRef="#br0" timeOffset="5915">9513 2496 662 0,'0'0'157'15,"0"0"2"-15,0 0 12 16,0 0-56-16,0 0-21 16,0 0-31-16,-50-70-42 15,50 70 15-15,0 0-36 16,0 0 1-16,0 30-5 16,0 19 3-16,0 12 1 15,0 10 0-15,-19 5 11 16,10 2-16-16,0-2 5 15,9-15 0-15,0-14-2 16,0-24 5-16,0-12-3 0,0-8 0 16,0-3-16-16,0 0 6 15,-9-31 4-15,0-7-7 16,-14-6 0-16,5 5 7 16,-14 2 6-16,4 5-2 15,10 6 1-15,-5 5-10 16,5 10 11-16,8 5 0 15,1 3-10-15,9 3-1 16,0 0 5-16,0 6-10 16,0 20-4-16,37-3 19 15,22-8-24-15,24-3 24 16,13-12-9-16,14 0 16 16,-5-4-6-16,5-22 0 15,-32-6 9-15,-19-3 1 0,-18-3-6 16,-13-6 10-16,-28-5 33 15,0-1-36-15,0 4 17 16,-28 14 6-16,1 8-28 16,4 13 29-16,5 8-34 15,0 3 4-15,-5 11-10 16,4 29 1-16,-8 19 4 16,4 6 0-16,14 2 6 15,9 0-12-15,0-6 6 16,0-2 0-16,9-10-8 15,14-8 8-15,4-9-16 16,-8-12-55-16,13-8-65 16,-14-6-24-16,0-6-57 0,-4 0-9 15,4 0-61 1</inkml:trace>
  <inkml:trace contextRef="#ctx0" brushRef="#br0" timeOffset="6986">10017 2911 204 0,'0'0'194'0,"0"0"-46"15,0 0-20-15,0 0-9 16,0 0-47-16,0 0-4 16,100-88-38-16,-54 71-6 15,14-4 30-15,-1 4-25 16,-9-1 18-16,-17 1-7 0,-15-2-15 16,-9 2 27-16,-9 1-22 15,0-2-16-15,0 3 10 16,-27 4-21-16,-6 1-1 15,-3 10-2-15,4 0 0 16,-9 0-7-16,13 6 7 16,10 20 0-16,-14 12-8 15,23 4 8-15,-1 4 0 16,10 1 0-16,0-7 5 16,0-4-7-16,28-10 2 15,4-5 0-15,5-13-7 16,13-8 9-16,9 0-2 15,1-6 5-15,9-26 1 16,-10-5 3-16,-8-10-9 16,-15 0 1-16,-4-5 13 0,-14-9-13 15,-18-7 15-15,0 1 17 16,0 3-22-16,0 11 8 16,0 14-8-1,-9 17-10-15,-9 7 12 0,9 9-13 16,9 6 0-16,-23 0 0 15,14 17-21-15,-19 37 17 16,-4 19 3-16,5 8 1 16,18 1-4-16,9-6 5 15,0-6-1-15,0-10 0 16,0-9 4-16,18-13-9 0,23-12 5 16,-13-14-8-1,22-12 0-15,0 0 14 0,-4-18-6 16,23-17 1-16,-28-9 9 15,0-5-7-15,-13-1-3 16,-19-8 4-16,-9 0-3 16,0 2 4-16,0 9-5 15,0 13 5-15,-9 16 3 16,9 9 1-16,-9 9-9 16,9 0-13-16,0 9 12 15,-10 29-21-15,10 17 22 16,-9 3-1-16,0 1 8 15,9-7-7-15,0-2 0 16,0-4 1-16,0-5-7 16,9-3 6-16,10-8 0 0,8-5-2 15,-4-4 8-15,4-12-6 16,5-3 0-16,-4-6 2 16,13 0 0-16,-4 0 1 15,-5-15-3-15,-5-11 4 16,5 0 4-16,-13-4-3 15,-19 1-5-15,0 0 1 16,0 3 2-16,0 0-3 16,0 11 0-16,-10 7-2 15,-8 8 2-15,9 0-6 16,-5 0-2-16,-4 26 3 16,18 12-4-16,0-4 8 0,0-1 1 15,0-5-2-15,9-4 3 16,14-5-1-16,4-12 0 15,15-7 2-15,-15 0 1 16,5 0-2-16,-4-7-1 16,-10-20 7-16,5-6 3 15,-23-2-8-15,0-2-2 16,0 1 8-16,-23 4-11 16,-23 6 3-16,5 11 0 15,9 6-6-15,14 7-26 16,18 2-67-16,0 0-104 15,0 0-88-15,0 14-95 16</inkml:trace>
  <inkml:trace contextRef="#ctx0" brushRef="#br0" timeOffset="7263">11536 2463 392 0,'0'0'152'0,"0"0"-15"16,0 0-10-16,0 0-11 16,0 0-39-16,0 0-31 15,19-48-38-15,-19 48-8 16,0 20 0-16,0 15 0 0,0 9 2 16,0 0 5-1,0-1 1-15,0-2-8 0,0-12 0 16,0-3-4-16,0-14-2 15,0-7-125-15,0-5-94 16,0 0-66-16</inkml:trace>
  <inkml:trace contextRef="#ctx0" brushRef="#br0" timeOffset="7443">11683 2421 275 0,'0'0'138'0,"0"0"-22"0,0 0 35 16,0 0-40-16,0 0-10 15,0 0-50-15,32-75-25 16,-23 75-16-16,-9 7 5 16,0 25-3-16,0 6 11 0,0 9-21 15,0 0 12-15,0 2-14 16,0-2-2-16,0-6-1 16,-18-9-231-16,-5-11-416 15</inkml:trace>
  <inkml:trace contextRef="#ctx0" brushRef="#br0" timeOffset="8161">9170 2234 360 0,'0'0'158'0,"0"0"-20"16,0 0-21-16,0 0-9 15,0 0-47-15,0 0 1 16,0-64-11-16,0 64-44 16,0 0 3-16,-9 2-10 15,-5 22 0-15,5 6-1 16,0-2 6-16,9 4-5 0,0 0 0 16,0-3 9-1,0-2-14-15,0-11 5 0,0-6-41 16,0-7-26-16,0-3-30 15,9 0 61-15,14-8 33 16,-14-15 3-16,0-3-3 16,9-2 3-16,-9-4 0 15,14 0 5-15,-14 4 1 16,10 6 10-16,-10 11 7 16,-9 6 1-16,0 5 26 15,0 0-47-15,9 0-3 16,-9 8-6-16,0 24 1 15,0 6 5-15,0 6 0 16,0 3-9-16,0-4-83 16,0-2-115-16,0-3-277 0</inkml:trace>
  <inkml:trace contextRef="#ctx0" brushRef="#br0" timeOffset="11034">5114 350 426 0,'0'0'81'0,"0"0"65"15,-137-152-39-15,87 105-16 16,8-2-15-16,-8 12 14 16,23 4 7-16,-6 12-54 15,24 10 10-15,0 11 6 16,9 0-45-16,0 0 3 15,0 14-17-15,0 45-15 16,32 34 4-16,37 33 20 16,18 33-9-16,23 20 2 15,18 8 10-15,0 5-5 16,19-11-7-16,4-15 0 0,-5-14-2 16,-9-24 9-1,-8-23-7-15,-20-26 0 0,-22-18 11 16,-18-17-12-16,-9-15 1 15,-28-15 0-15,-14-5-4 16,0-9 4-16,-18 0-4 16,0 0-46-16,0-11-49 15,0-25-112-15,0-16-123 16</inkml:trace>
  <inkml:trace contextRef="#ctx0" brushRef="#br0" timeOffset="11541">5696 303 480 0,'0'0'64'15,"0"0"26"-15,0 0 10 16,0 0-13-16,0 0 8 15,0 0-41-15,0-58 1 16,-10 58-45-16,-31 41 6 16,-27 43-16-16,-51 39 6 15,-10 38-2-15,-8 17 19 16,0 2-17-16,18-8-2 16,18-18-4-16,32-17 11 15,10-11-5-15,13-21-6 16,5-20 0-16,23-18 0 15,8-21 5-15,-3-11-5 16,4-14 0-16,9-10 12 0,-10-5-26 16,1-6 6-1,-9 0-142-15,-5 0-96 0,-4-26-352 16</inkml:trace>
  <inkml:trace contextRef="#ctx0" brushRef="#br0" timeOffset="16565">2999 1942 206 0,'0'0'121'0,"0"0"-6"0,0 0 35 15,0 0-67-15,0 0 11 16,0 0-58-16,0 0-33 16,0-8 5-16,-9 37-2 15,0 5-2-15,0 8 3 16,0 1-1-16,0 1-1 15,0 0-5-15,-5-4 1 16,14-2 0-16,0-5 0 16,0-10-1-16,0-9 0 15,0-2-47-15,0-6-72 16,0-6-54-16,0 0-80 16</inkml:trace>
  <inkml:trace contextRef="#ctx0" brushRef="#br0" timeOffset="16841">3178 2024 235 0,'0'0'109'0,"0"0"15"16,0 0-24-16,0 0-43 15,0 0-13-15,0 0-38 16,0-9 5-16,9 12-11 15,5 18 1-15,-5 5 23 16,-9 3-19-16,9 9 2 0,-9 0 14 16,0 2-20-16,0 4 11 15,0-3-12-15,0-6 4 16,0-2 0-16,0-11-4 16,0-7 0-16,-9-3-1 15,9-6-118-15,0-6-72 16,0 0-163-16</inkml:trace>
  <inkml:trace contextRef="#ctx0" brushRef="#br0" timeOffset="19062">8103 2453 141 0,'0'0'177'0,"0"0"-105"16,0 0 37-16,0 0-12 15,0 0-21-15,0 0-2 0,-87 17-34 16,74-14 2-16,-15 0 3 15,-13 0-17-15,4 0 28 16,-13-3-22-16,-19 2-4 16,-9-2 14-16,-4 0-34 15,-14 4 10-15,-14-4-4 16,-9 0-14-16,0 0 23 16,-9 0-15-16,0 0-9 15,-10 0 26-15,1-9-26 16,-23-3 15-16,-5 3 0 15,-4-2-11-15,-1-4 14 16,6 4-18-16,-6-7 1 0,24 0 27 16,8 1-25-16,10-4 6 15,28 4 0-15,3 0-4 16,6-4 12-16,-5 4-18 16,-5-1 1-16,-9 3-1 15,-18 1 4-15,0 0-4 16,0-1 0-16,0 0 11 15,18-2-7-15,4-6-4 16,6 2 0-16,13-5 29 16,-5 0-27-16,5 0 13 15,0-4-9-15,-4-2 6 16,4-2-4-16,-5-5-8 0,14-7 1 16,10 2 6-16,-1-5 1 15,19 2-8-15,-10 3 2 16,1 0 13-16,-1 3-12 15,1 4-3-15,-19 1 0 16,9 1-6-16,10 6 9 16,-1 6-3-16,24-3 0 15,3 2 13-15,15-2-13 16,0 0 0-16,-14-6 0 16,13-3-3-16,-3-2 13 15,-6-2-10-15,10 1 9 16,-14 3 0-16,4-3 1 15,-13-3-10-15,0 3 0 16,4 9-8-16,5 2 14 0,14 14-6 16,9 0 0-16,0 7 10 15,-1 0-14-15,10 5 4 16,0-3 0-16,-13 1-10 16,13 0 12-16,0 0-2 15,0 0 0-15,0 3 10 16,0 0-14-16,0 0 4 15,0 0 0-15,-9 0-15 16,9 0 15-16,0 0 0 16,0 0-4-16,0 6-9 15,0 21 12-15,0 7 1 16,-10 6 0-16,1 5-7 16,0-1 9-16,0-4-2 0,0-4 0 15,-5-7 10-15,14-9-13 16,0-1 3-16,0-12 0 15,0-1-9-15,0-3 12 16,0-3-3-16,0 0 0 16,0 0 14-16,0 0-12 15,0 0-2-15,0 0 4 16,0-26 0-16,0-6-3 16,0-9-1-16,0-6 0 15,14 1 12-15,-5-1-15 16,9 12 3-16,-9 12 0 15,1 6-9-15,-1 4 9 16,-9 1 0-16,23 4-2 0,-5-4 4 16,23 3-8-16,5 4 6 15,27 5 0-15,14 0-21 16,14 44-45-16,-5 20-161 16,-18 11-241-16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23:38.383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1213 344 28 0,'0'0'103'0,"0"0"22"15,0 0 22-15,0 0-34 16,0 0-39-16,0 0 10 16,0 0-29-16,-147-14-4 15,124 14-4-15,5-4-17 16,18 4 19-16,-9 0-17 15,9-2-17-15,0 2 7 16,0-4-18-16,0 4-4 16,0 0 0-16,0-1 13 15,0 1-13-15,0 0 0 16,0-5 0-16,9 0-12 16,50-6 5-16,70-7 7 15,77-2-5-15,73-2 5 16,64 0-2-16,42 1 2 0,22 1-5 15,-4 0-6-15,-10 2 11 16,-35 4 0-16,-24-2 0 16,-37 2 10-16,-31 2-11 15,-60 1 1-15,-55 5 0 16,-64 6-11-16,-60 0 11 16,-4 0 0-16,-23-4 0 15,0 4 6-15,0 0-6 16,0 0 0-16,0 0 4 15,0 0-15-15,-9 0 11 16,-23 0-2-16,-28 0-1 0,-36 0-14 16,-55 24 10-1,-46 3-28-15,-27 5-27 0,-32 0 18 16,-24 3-19-16,-12-1 22 16,-24-4 31-16,-23-6-5 15,5-3 15-15,0-5 0 16,-14 2 2-16,4-1-13 15,38-3 13-15,49 4-2 16,61-3 0-16,45-3 8 16,64-3-8-16,36-1 0 15,42-3-7-15,9-1 3 16,50-4-16-16,47 0 20 16,72 0 4-16,78-15 4 15,69-15-3-15,100-4-4 0,74-7 1 16,46 0 26-1,-5 7-22-15,-28 7 9 0,-50 4-1 16,-59 8-7-16,-55 1 0 16,-74 8-7-16,-49 3 2 15,-56 3-1-15,-41 0 0 16,-51 0-1-16,-31 0 0 16,-23 0 12-16,-14 0-10 15,0 0 21-15,-32 0 19 16,-64 0-4-16,-74 0-38 15,-59 15 0-15,-54 5-2 16,-42 9 7-16,-32 6-14 16,-19 3 6-16,24 3-37 0,-14-7 39 15,31-1-18-15,-3-4 19 16,22 3 0-16,0 6-11 16,0 3-38-16,0 2-16 15,23-5-25-15,37-6 21 16,45-5 8-16,65-9 48 15,45-7 8-15,42-3 10 16,40-5-4-16,19 1-1 16,19-4-15-16,63 0 10 15,65-24 10-15,91-17 4 16,105-8 37-16,101-6-24 16,78-4 27-16,41 13 12 0,0 2-8 15,-28 8 15 1,-45 7-42-16,-55 1-9 0,-50 4 0 15,-56 10-11-15,-86 4 3 16,-65 8-8-16,-50 2 7 16,-59 0-8-16,-37 0 0 15,-32 0-7-15,-9 2 6 16,-73 16 2-16,-56 6 8 16,-49-1-9-16,-38-3 4 15,-31 4-3-15,-42-1-1 16,-27 9 0-16,-32 3-5 15,-36 3 0-15,-24 3-10 16,-13-3 1-16,-14-1 9 16,18 2-8-16,19-8 13 15,54-2 0-15,65 1-7 0,54-6 15 16,56-1-12-16,41-6 4 16,45-5 0-16,55-4-2 15,15-5 2-15,22-1-6 16,22-2 3-16,65 0 3 15,60 0 0-15,82-2 0 16,105-21 6-16,101-6-2 16,77-3-3-16,61-4 1 15,-10 2 25-15,-9-2-26 16,-33 5 13-16,-35 5-11 0,-74 5 8 16,-74 10-15-1,-95 7 4-15,-55 4 0 0,-79 0-3 16,-49 0 10-16,-33 0-7 15,-27 0 0-15,-36 0 2 16,-83 12 13-16,-78 6-15 16,-69 2 2-16,-49 0-3 15,-61 3 5-15,-17 5-4 16,-51 3 0-16,-42 7-8 16,-26 0 3-16,-24 3 0 15,33-6 5-15,49 0-4 16,93-6 9-16,72-6-5 15,83-2 0-15,78-1 7 16,60-7-17-16,36-3 10 16,32-1-22-16,0-2-2 15,41 1 10-15,55-8 14 0,92 0 0 16,100 0 7-16,115-32-8 16,119-9 1-16,73 0 0 15,27-2 1-15,-13 1 10 16,-55 5-11-16,-69 5 0 15,-100 8 9-15,-92 10-8 16,-83 10 0-16,-91 4-1 16,-64 0 5-16,-41 0-4 15,-14 4-1-15,-110 22 0 16,-78 9 17-16,-100 9 5 16,-65 0-22-16,-31-1 0 0,-33 4 2 15,-18 0 4 1,-9-1-6-16,-18 6 0 0,9 0 4 15,9-1-10-15,50-5 6 16,46-5 0-16,65-6-2 16,45-6 3-16,68-5-1 15,65-7 0-15,45-9 1 16,47-8-5-16,13 0 4 16,73-2 0-16,92-30-10 15,100-18 14-15,120-2-4 16,109-12 0-16,78-3 0 15,51 3 0-15,-10 2 0 16,-22 4 0-16,-47 11-3 0,-63 9 5 16,-74 12-2-1,-100 11 0-15,-101 12 5 0,-87 3-8 16,-59 0 3-16,-42 0 0 16,-18 0-9-16,0 0 19 15,-41 5-10-15,-55 11 33 16,-42-6-32-16,-40 6 21 15,-33-1-22-15,-31-1 0 16,-56 6-3-16,-36 10 9 16,-41 9-6-16,-42 1 0 15,-18 6-21-15,-9-5 21 16,32 0-22-16,46-9 22 0,91-5-8 16,88-5 12-1,86-4-8-15,60 0 2 0,41-1-47 16,41-5 34-16,69-6 9 15,45-6 6-15,93 0-6 16,90-6 11-16,74-21-5 16,51-1 5-16,13-4 4 15,-5-5 0-15,-45 3-2 16,-51 5-2-16,-68 3 15 16,-83 5-13-16,-64 7-5 15,-73 5 17-15,-36 4-19 16,-51-2 29-16,0-2 0 15,0 1 14-15,-60-6-31 16,-18 2-4-16,-41 3-8 16,-27 3 0-16,-23 3 5 0,-1 0-10 15,5 3 5-15,-13 0 0 16,9 0-7-16,22 3 11 16,28 9-4-16,32-3 0 15,37-4-5-15,31-5 3 16,19 0 2-16,0 0 0 15,37 0-9-15,82-32 9 16,50-11 0-16,47-10 0 16,22-2 3-16,0 5-8 15,-42 1 5-15,-31 8 0 16,-37 2-5-16,-27 8 13 16,-41 1-8-16,-33 4 5 15,-18 6 5-15,-9 3 2 16,0-4-6-16,0 4-2 0,-36-4-4 15,-15 0 5-15,-8-1-5 16,-1 1 0-16,1-2 9 16,22-1-10-16,-13 1 1 15,9 3 0-15,13-1-7 16,5 6 14-16,23 1-7 16,0-4 0-16,0-2 10 15,51-6-18-15,17-1 8 16,15 1 0-16,-15 6-10 15,-31 6 15-15,-5 5-5 16,-23 0 0-16,0-3 9 16,-9 0-12-16,9-1 3 15,-9-6 0-15,10 5-5 0,3 2 9 16,-4 2-4 0,-9 5 0-16,0 5 8 0,0 0-23 15,0 0 15-15,-32 0-13 16,-45 5-1-16,-33 14 17 15,-9-2-3-15,-9-6 0 16,31-1 8-16,20-5-14 16,35-5 6-16,10 0 0 15,32 0-4-15,0 0 4 16,32 0 0-16,78 0 0 16,46 0 5-16,22 0-7 15,10 0 2-15,-32 0 0 0,-37 0-6 16,-28 0 10-1,-45 0-4-15,-23 0 0 0,-23 0 4 16,-41 0-13-16,-87 0 9 16,-51 9 0-16,-45 6-13 15,-23-3 15-15,-1-4-2 16,20 1 0-16,3 0 8 16,19 3-10-16,-4-2 2 15,13 3 0-15,18-4-12 16,5-1 3-16,-4 1-15 15,-10-6-2-15,1 0-20 16,17-3 43-16,15 0-2 16,13 0 5-16,36 0-7 0,15 0 11 15,45-6-4 1,5 0 0-16,0 3 8 0,-5 3-14 16,-37 0 6-16,-22 0 0 15,-23 6-8-15,0 9 6 16,-14-1 2-16,14 4 0 15,9-6-4-15,13 2 0 16,15-2 4-16,13-4 0 16,9-2-7-16,28 0 10 15,14-3-3-15,8 3 0 16,-3-1 7-16,-15 7-10 16,-23-1 3-16,1 5 0 0,-1-8-8 15,19-2 10-15,14-3-2 16,18-3 0-16,9 0 11 15,0 0-9 1,0 0-2-16,9-9 0 0,9-5-8 16,0-3 12-16,5-2-4 15,-4 6 0-15,-1-3 10 16,-4 5-11-16,-14 5 1 16,0 1 0-16,0 1 19 15,0-2-15-15,0 4-4 16,-14-2 0-16,-4 2 9 15,-1-2-9-15,-13 2 0 16,5 2 0-16,-24 0-12 16,-17 0 11-16,-19 0 1 15,-23 2 0-15,-9 16 5 0,-18 0-8 16,8 0 3-16,10-4 0 16,19-1-6-16,22-6 11 15,37-3-5-15,13-2 0 16,19 1 10-16,0-1-8 15,0 2-2-15,9-1 0 16,0-3 0-16,0 0 2 16,46 0-2-16,45-9 0 15,5-6 7-15,32 1-8 16,-9 0 1-16,-9 4 0 0,-23 2-6 16,-18 5 9-1,-37 0-3-15,-14 3 0 0,-18 0 5 16,0 0-9-16,0 0 4 15,0 0-3-15,-9 0-9 16,-18 8 15-16,-5 14-3 16,-19-6 0-16,1 7 9 15,-19 7-11-15,-18 2 2 16,0 7 0-16,-23 1-10 16,10-2 12-16,13-9-2 15,18-6 0-15,28-11 9 16,32-4-12-16,0-4 3 15,9-4-2-15,0 0-8 0,18 0 6 16,32 0 4 0,28 0 0-16,0-6 10 0,4-6-10 15,-4 0 0-15,-28 4 0 16,-13-1-6-16,-5 3 7 16,-23 4-1-16,0 2 0 15,-9 0 10-15,0 0-15 16,0 0 5-16,-18 0-4 15,-32 11-6-15,-1 9 10 16,6-2 0-16,3 0-2 16,1-6 12-16,32-4-13 15,0-2 3-15,9-6 0 16,0 0-5-16,69 0 9 16,40-6-4-16,38-18 0 0,22 1 10 15,-13 8-20 1,-28 1-23-16,-59-9-449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21:00.2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1075 540 456 0,'0'0'211'0,"0"0"-78"16,0 0 31-16,0 0-10 16,-215 0-41-16,206 0-4 15,9 0-35-15,0-2-3 16,0-4-28-16,9-3-31 0,23 0 14 15,5 1-23 1,4-2 0-16,-4 8-3 0,4 2 5 16,-23 0-5-16,5 0 0 15,-5 8-7-15,-8 17 2 16,-10 3 3-16,0 17 2 16,-10 1-9-16,-40 3 11 15,0 4-2-15,-10-7 0 16,5-2 2-16,5-9-10 15,18-9 8-15,23-9-7 16,9-10 2-16,0-1-13 16,18-6 14-16,32 0 4 15,19 0-12-15,23-18 5 16,13-26-4-16,5-9-43 16,0-2-18-16,-23 0-62 0,-28 2-42 15,-18 7-81 1,-31 2-116-16</inkml:trace>
  <inkml:trace contextRef="#ctx0" brushRef="#br0" timeOffset="258">1405 162 606 0,'0'0'154'0,"0"0"3"16,0 0 28-16,0 0-46 15,0 0-40-15,0 0-35 0,-23-94-9 16,23 94-46-1,9 0-6-15,42 15 1 0,-1 20-3 16,19 20 19-16,8 15 3 16,-17 14-11-16,-1 13 15 15,-17 6-23-15,-24 1-2 16,-18 1 2-16,0-9-4 16,-27-5-2-16,-56-4-34 15,-13-3-59-15,-14-8-19 16,0-9-109-16,5-14-151 15</inkml:trace>
  <inkml:trace contextRef="#ctx0" brushRef="#br0" timeOffset="473">306 1687 816 0,'0'0'108'16,"0"0"24"-16,0 0-10 15,220-76-56-15,-55 32-5 16,13-3-39-16,-8 13-17 16,-42 8-3-16,-32 14-2 15,-46 8-16-15,-27 4-46 16,-23 0-95-16,0 12-100 16,-13 23-216-16</inkml:trace>
  <inkml:trace contextRef="#ctx0" brushRef="#br0" timeOffset="618">366 1979 491 0,'0'0'319'15,"0"0"-197"-15,0 0 31 0,279-97-21 16,-82 33-50-16,9 0-52 16,0 0-25-16,-18 10-10 15,-37 17-21-15,-64 2-240 16</inkml:trace>
  <inkml:trace contextRef="#ctx0" brushRef="#br0" timeOffset="3040">3286 532 784 0,'0'0'203'0,"0"0"-67"0,0 0-2 16,0 0-42-16,0 0-43 16,0 0-6-16,-36-104-42 15,36 104 6-15,0 2-14 16,0 36-18-16,0 23 25 15,-9 21 0-15,9 8 6 16,0 12-9-16,0 0 3 16,0 0 0-16,0-5 1 15,27-19 3-15,14-13-4 16,-13-25 0-16,22-15-28 16,0-17 24-16,-4-8-10 0,14-9 14 15,8-39 6-15,6-18 2 16,3-19-8-16,-26-12 17 15,-15-7-9-15,-13-10 34 16,-23 0-29-16,0 9-3 16,0 21 19-16,0 26-23 15,-13 22 19-15,-6 25-1 16,19 8-23-16,0 3 5 16,-9 0-6-16,9 20-19 15,0 33 14-15,0 22 1 16,0 13 4-16,28 11 0 15,4 0 8-15,4 0-16 0,15-8 8 16,-1-9-20-16,-9-21 14 16,-4-14-28-16,-5-21 15 15,-5-12 8-15,5-11 8 16,-4-3 3-16,4 0 0 16,-5-32 0-16,14-12 12 15,-13-8-7-15,4-6-5 16,-23 2 9-16,0 4-5 15,-9 11 7-15,0 12-8 16,0 12-1-16,0 11 1 16,0 6-3-16,0 0-1 15,9 0-3-15,23 13-12 16,-4 23 10-16,22 10 6 0,-13 4 0 16,-5 3-9-16,-14-7 9 15,5-2-3-15,-23-9-4 16,0-8-17-16,0-10 12 15,0-8-21-15,-32-6 15 16,-9-3 12-16,-14 0 1 16,5 0 5-16,-10 0 0 15,19-6 7-15,23-2-7 16,-1 4 0-16,6 1 0 16,13 3-8-16,0 0 5 15,0 0-4-15,13 0-2 16,42 0 9-16,5 0 0 15,31-8 0-15,-4-13 0 16,14-5 2-16,-14-7 4 0,-9-1-6 16,-5 2 9-16,-46-1-7 15,1 2 27-15,-14-4-6 16,-14-3-8-16,0 5 20 16,0 10-27-16,0 8 8 15,0 6-3-15,0 9-8 16,0 0-10-16,0 0 1 15,0 15-11-15,0 26 5 16,0 6 11-16,18 0-1 16,9-7 0-16,5-2 3 15,-4-5-6-15,13-11 3 16,-13-4-7-16,4-12 1 16,-5-6 4-16,-4 0 2 0,4 0 0 15,-8-6 8-15,13-14-2 16,-23-6-5-16,0-3 1 15,14-1 4-15,-14 1-6 16,0 8 0-16,0 7-1 16,1 11 3-16,-10 3-7 15,9 0-1-15,14 0-8 16,-14 11 4-16,18 11 7 16,-4 4 3-16,-5-3-1 15,1-6 4-15,-1-2-10 16,5-3 7-16,-14-6-8 15,0-4 2-15,10-2 1 0,-6 0 5 16,6 0 6-16,-1-14 0 16,14-12-1-16,5-7-5 15,4 5 1-15,-14 1-2 16,5 4 1-16,-13 10 0 16,-10 8-3-16,0 5-2 15,5 0 4-15,-5 0-4 16,9 5-3-16,0 14 1 15,14 1 4-15,-13-2 3 16,-1-4-2-16,14-5 6 16,-4-6-4-16,13-3 0 15,9 0 4-15,0-26 8 16,-13-3-12-16,4-4 5 0,-13 1 16 16,-19 3-18-16,-9-1 20 15,0 2-9-15,0 4-13 16,-9 4 13-16,-19 8-14 15,-4 9-1-15,14 3-3 16,0 0-13-16,-5 11 16 16,14 22-5-16,9 5-9 15,0 3 14-15,0-9-20 16,0-6-5-16,22-9 20 16,-3-7-10-16,-1-7 16 15,-9-3 0-15,23 0 4 16,-23 0 6-16,1-7-9 15,-1-5 6-15,-9 3 23 16,0 7-19-16,0 2 16 0,0 0-20 16,0 0-3-16,0 2-8 15,0 31-13-15,0 19 17 16,0 30-1-16,0 32 8 16,0 23-7-16,0 29 27 15,9 21-24-15,23 3 12 16,-5 5-15-16,5 3 5 15,-13-20 8-15,13-20-6 16,-32-37-2-16,9-38 6 16,-9-36-9-16,0-31 16 15,-9-9-16-15,-42-7 21 0,-17-3 13 16,-33-43-32 0,5-16 1-16,-23-19-5 0,18-13-16 15,14-8 0-15,9-5-37 16,19-11-16-16,18-19-6 15,0-17-64-15,13-10-72 16,10 1-212-16</inkml:trace>
  <inkml:trace contextRef="#ctx0" brushRef="#br0" timeOffset="3476">4907 76 493 0,'0'0'124'0,"0"0"22"16,0 0-16-16,0 0-45 15,0 0-13-15,0 0-23 16,-69-46-45-16,69 46-4 16,0 0-12-16,0 20 12 15,0 9-8-15,0 1 9 16,0-4-1-16,18-9 0 0,14-7 4 16,5-10 2-16,4 0 1 15,-13 0 27-15,-5-16 57 16,-5-10-27-16,-9-3-7 15,-9 3-17-15,0 2-23 16,0 8 1-16,-27 4-18 16,-33 8-21-16,10 4-12 15,-10 0-94-15,28 38-54 16,23 9-86-16,9 5-244 16</inkml:trace>
  <inkml:trace contextRef="#ctx0" brushRef="#br0" timeOffset="5479">7974 707 363 0,'0'0'172'0,"0"0"-11"16,0 0-19-16,0 0-22 15,0 0-12-15,0 0-30 16,0 0 2-16,-10-85-30 15,-8 76-17-15,9 7 9 16,-23-2-31-16,23 4-9 16,-19 0-2-16,5 9-6 15,5 21 6-15,0 11 0 16,9 2-3-16,9 9-7 16,0 1 10-16,0-6 0 15,18-6-5-15,19-13-6 16,4-9 11-16,9-14-2 0,10-5 2 15,-24 0 2 1,24-12 0-16,-10-22-2 0,0-7 14 16,1-4-11-16,-15 2 12 15,-3 8-5-15,-6 6-8 16,-4 8 8-16,-14 15-10 16,0 4 0-16,-9 2-4 15,9 0-10-15,10 0 10 16,4 17 3-16,4 1-4 15,-9-1-4-15,5-2 5 16,-5-3 2-16,-8-6-3 16,-1-4 2-16,-9 1 3 15,0-3 0-15,0 0 3 16,0 0 5-16,0 0-1 16,0-9-1-16,0-11-1 0,0 0 2 15,-9 2-2-15,-10 3 1 16,-13 4-2-16,23 2 10 15,-18 5-14-15,4 4 0 16,-5 0-5-16,10 10-6 16,-14 25 11-16,14 11-2 15,-1 13 0-15,19-1-5 16,0-2 7-16,0-6 0 16,37-12-6-16,13-10-1 15,1-10 4-15,-15-13 1 0,15-5-4 16,-10 0 3-1,-5-20 3-15,-3-15 0 0,-15-8 8 16,-9-7-1-16,5-3-7 16,-14-2 1-16,0 5 8 15,-41 7-6-15,-10 5-3 16,15 14 0-16,-6 10-3 16,1 10 4-16,14 4-2 15,-5 0-3-15,13 30-8 16,10 17 6-16,9 8 3 15,0 4 3-15,0-4-7 16,28-5 4-16,31-12 2 16,1-6 0-16,-1-15-3 15,10-11-4-15,-1-6 4 0,1 0 4 16,-9-27 1-16,-10-4 3 16,-9-4-4-16,-13-3 3 15,4 0 4-15,-14 5 5 16,-9 5-12-16,-9 10 5 15,9 9 4-15,-9 9-4 16,0 0-8-16,0 0 3 16,9 0-23-16,14 27 19 15,-4 7 4-15,-1 1 0 16,14 1-4-16,-5-4 6 16,-4 0-2-16,5-10 0 15,-10-6 1-15,5-8-5 16,-5-8 4-16,1 0 0 0,13 0 3 15,-5-29 5 1,5-9-8-16,-4 0 1 0,4-3 8 16,-14 6-3-16,0 1-6 15,-18 4 0-15,9 12 2 16,-9 12 1-16,14 6-5 16,-14 0 2-16,9 0-25 15,10 18 17-15,13 20 2 16,-14 5 6-16,9-1-2 15,6-4 4-15,-6-9-2 16,14-6 0-16,0-11 3 16,-13-10-6-16,13-2 3 15,-13 0 0-15,13-16 5 16,-5-20 2-16,-4-11-6 0,-4 0 5 16,-5-4-2-16,-23 1 16 15,0 1-13-15,0 5-1 16,0 6 16-16,-32 8-20 15,13 13 2-15,10 8-4 16,9 6 1-16,0 3-8 16,0 0-5-16,0 29-14 15,9 21 21-15,19 6-6 16,13-1 9-16,9-3-2 16,-13-5 2-16,13-3-1 15,10-9 3-15,-33-6 0 16,15-3-9-16,-24-8 13 15,-4-6-4-15,-14-7 0 0,0-2-3 16,-23 1-1-16,-28-4 1 16,-4 0-5-16,-4 0 1 15,9 0-53-15,40-12-22 16,10-30-30-16,10-13-147 16,58-15-241-16</inkml:trace>
  <inkml:trace contextRef="#ctx0" brushRef="#br0" timeOffset="8096">10610 222 338 0,'0'0'272'0,"0"0"-130"15,0 0-5-15,0 0 9 16,0 0-39-16,0-148-41 0,0 145 1 16,0 3-43-1,0 0-23-15,9 41-2 0,10 20-8 16,4 21 9-16,-5 11 4 15,-9 9 3-15,0 3-6 16,-9 5-1-16,0-5 2 16,0-13 0-1,0-20-2-15,0-25 0 16,0-18 0-16,0-17-7 0,0-12-3 16,9 0 3-16,5-44 2 15,-14-15-5-15,9-4 10 16,-9-5 0-16,0 7-3 15,-41 9 1-15,-9 10-2 16,-10 11 4-16,1 7-11 0,13 13 3 16,14 5 6-16,-5 6-1 15,5 0-1-15,23 0-9 16,-9 6 11-16,18 14-2 16,0-2 3-16,9 2-6 15,41-2 7-15,10-4 0 16,8-6 1-16,10-4 6 15,9-4-7-15,-18 0 3 16,-10 0-1-16,-8-6 26 16,-10-2-15-16,-14-1 5 15,-4 2 7-15,-4 5-23 0,-1 2 15 16,14 0-17-16,-5 0 6 16,15 0-13-16,-6 23 7 15,15 8 0-15,-1 8-2 16,-13 1 5-16,-5 4-3 15,-5-2 0-15,-4-5 3 16,-14-7-8-16,-9-4 5 16,0-12 0-16,0-2-2 15,-9-6 6-15,-41-6-4 16,8 0 0-16,-3 0-16 16,3-6 8-16,24-20 8 15,-5-7 0-15,23-7-8 16,0-12 4-16,32-10 1 15,28-2 0-15,8 3-9 0,1 8 6 16,0 9 6 0,-19 12 0-16,0 12-4 0,-22 11 6 15,-1 9-3-15,5 0 1 16,-13 0-10-16,13 11 3 16,-14 26 7-16,10 3 0 15,-6 6-6-15,-3-2 13 16,-1-3-7-16,14-6 0 15,-4-9 3-15,-6-9-6 16,6-5 3-16,-10-8 0 16,5-4 6-16,-5 0 0 15,14-6 4-15,-4-21 23 16,-1-8-21-16,-4-2 23 0,-14-7-19 16,-9-3 6-16,0 6 16 15,0 4-29-15,0 9 15 16,0 11-9-16,0 8-11 15,0 7 1-15,0 2-5 16,0 0-9-16,0 0 7 16,0 32-20-16,0 12 22 15,19 5 0-15,13 3 5 16,4-4-11-16,6-11 6 16,8-5 0-16,-13-12-1 15,13-10 9-15,0-10-8 16,1 0 1-16,-6-6 7 0,6-24 1 15,-1-11-9 1,0-3 0-16,-13 1 0 0,13-6 5 16,-8 5-5-16,-15 5 0 15,5 11 7-15,-14 10-15 16,1 12 8-16,4 6-5 16,-5 0 1-16,9 12-21 15,-4 20 15-15,5 4 6 16,-19-2-8-16,14-5 5 15,-5-5 7-15,-9-13 0 16,0-5-5-16,-9-6 7 16,0 0-2-16,0 0 10 15,0 0-10-15,0-17 12 16,0-10-12-16,-9 1 0 16,-18 1-7-16,-5 6 1 0,4 1 6 15,-13 7-1-15,23 5-11 16,-14 6 11-16,4 0-14 15,-4 35 8-15,14 18-1 16,9 8 3-16,9 4 5 16,0-10 0-16,9-5 1 15,41-10-11-15,10-14 3 16,8-17 1-16,10-9-2 16,0 0 10-16,14-15-2 15,-15-23 0-15,-8-2 7 16,-19-13 0-16,10-5-5 15,-19-9 2-15,-32-11 27 0,0-8-11 16,-9-4 25-16,0 6-23 16,-18 10-21-16,-14 22 27 15,14 20-9-15,9 15-12 16,-5 13 3-16,14 4-10 16,0 0-6-16,0 41-5 15,-18 29 2-15,8 24 5 16,1 8 4-16,9 2 0 15,0-7-4-15,0-7 6 16,28-14-2-16,13-11 0 16,9-16-37-16,-4-14-3 15,-5-14-35-15,-9-13-16 16,-4-8-9-16,-10 0-13 0,14-26 29 16,-23-17-35-1,-9-7-35-15,0-3 54 0,-9 1 4 16,-32 2 78-16,-9 9 18 15,13 6 11-15,-4 12 38 16,13 3 10-16,19 11-6 16,-5 7 33-16,14 2-6 15,0 0-69-15,14 0-8 16,32 0 0-16,23 0 22 16,13 0 21-16,-4 2-20 15,9-2 31-15,-19 0-12 16,-8 0-5-16,-10 0 18 0,-18 0-30 15,-13-6 14-15,-10 1 13 16,0-1-24-16,-9 0 15 16,0 2-15-16,0 4-20 15,0-1 0-15,-18 1-11 16,-1 0-5-16,-13 17 2 16,5 17-6-16,-5 10 9 15,23 6 0-15,9-5 1 16,0-3-9-16,9-5 11 15,32-13-3-15,9-4 0 16,5-10 10-16,-4-10-7 16,8 0-3-16,1 0 2 15,-10-21 11-15,-9-14-10 16,-23-6 2-16,-18-9 7 16,0-2-7-16,0 0 1 0,-9 2-6 15,-32 6 1-15,0 15-4 16,13 11 3-16,10 14 0 15,-14 4-1-15,14 0-11 16,-14 13 9-16,-5 28-2 16,5 9 5-16,5 5-7 15,17-3 7-15,10-2 0 16,0-3-1-16,10-7 3 16,26-8-2-16,24-8 0 15,-1-10 1-15,-8-9 0 16,-1-5 3-16,9 0-4 15,1-19 8-15,-1-10-2 0,1-9 1 16,-14-6 3-16,4 0-9 16,-9 4 18-16,-4-1-17 15,4 9-2-15,-9 8 0 16,-14 11 6-16,-8 5-8 16,8 8 2-16,-9 0-18 15,5 10 16-15,4 25-13 16,-9 3 15-16,-9 3-4 15,19-7 10-15,-6-4-6 16,15-10 0-16,-10-5 0 16,5-9 2-16,14-6-1 15,-5 0-1-15,18-3 14 16,5-27-8-16,4-8-1 0,-17-2-4 16,-1-7 6-1,-14 2-1-15,-18-4-6 0,-9-3 0 16,0 3 12-16,0 5-8 15,-9 9 2-15,-18 12-6 16,27 8 6-16,-14 13-14 16,14 2 6-16,0 0-13 15,0 17 11-15,-9 17-3 16,9 10 6-16,0 3 1 16,0-1-9-16,23 2 1 15,4-5 2-15,5 2-13 16,-4-6 17-16,4-1-16 15,-14-2 16-15,0-7 0 0,-8-3-12 16,-10-6 12-16,0-8-18 16,0-4-17-16,-28-2 5 15,-31-6-49-15,-1 0-15 16,1 0-60-16,17-11-73 16,6-18-427-16</inkml:trace>
  <inkml:trace contextRef="#ctx0" brushRef="#br0" timeOffset="19242">15989 701 506 0,'0'0'273'16,"0"0"-179"-16,0 0 49 15,0 0 4-15,-229 14-55 16,220-14-8-16,9 0-40 16,0 0-13-16,0 4 21 15,0-4-49-15,0 0 16 16,0 5-19-16,18-2 2 15,14 3-11-15,28 6 9 16,17-4 0-16,24 1 8 0,4-3 2 16,14-4-10-16,9-2 0 15,-18 0 4-15,0 0-1 16,-23 0-3-16,-18-2 0 16,-10-7 1-16,-31 3 5 15,-14 6-6-15,-14-3 2 16,0 3 11-16,0-5-5 15,0-7-8-15,-23-6 0 16,-5-6-13-16,-13 2 17 16,4-1-4-16,-13-1 0 15,-9 4 9-15,8 5-18 16,10 6 9-16,4 6 0 0,19 1-11 16,4-1 12-1,14 3-1-15,0 0 0 0,0 0 6 16,0 0-21-16,14 0 14 15,23 3-4-15,13 26-8 16,10 8 21-16,-1 1-8 16,1-2 0-16,-10-1 10 15,-13-3-11-15,4-6 1 16,-32 3 0-16,-9-2-8 16,-9-1-7-16,-69 9-57 15,-41-1-110-15,-23 2-238 16</inkml:trace>
  <inkml:trace contextRef="#ctx0" brushRef="#br0" timeOffset="30545">10066 1285 448 0,'0'0'86'16,"0"0"-9"-16,0 0-32 15,0 0-32-15,-216 9 0 16,175 17-13-16,23 3 2 0,9 2-11 16,9 7 15-16,0 6-6 15,18 6 29-15,32-1-21 16,1 3 10-16,8 1-17 15,10 3 1-15,0-4 5 16,-1-8-7-16,1 3 0 16,-19-13 3-16,-22 2 3 15,-19-3-6-15,-9-2 0 16,0 1 1-16,-60 0 19 16,-17-5-16-16,-20-7 5 15,-3-8 10-15,13-7-18 16,-5-5 8-16,33 0-6 15,22 0 2-15,5-21-10 0,32-1-14 16,0-16-99 0,50-12-79-16</inkml:trace>
  <inkml:trace contextRef="#ctx0" brushRef="#br0" timeOffset="32127">10638 1407 422 0,'0'0'212'0,"0"0"-66"0,0 0-16 16,0 0-39-16,0 0-22 15,0 0-36-15,0-6-30 16,0 47 2-16,13 26 3 16,-13 21-5-16,0 11 3 0,0 9 2 15,0-1-8-15,0-16 0 16,10-15-6-16,-1-27 2 15,0-23-50-15,0-19-21 16,0-7 10-16,0-10 44 16,-9-27 21-16,0-10 0 15,0-5 8-15,-18-4 1 16,-32 1-9-16,-10 2 0 16,1 9-2-16,4 12 11 15,4 9-9-15,10 7 0 16,23 11 7-16,9 3-9 15,9 2 2-15,0 0 0 16,0 0-2-16,0 0-9 16,36 0 11-16,33 7 5 0,23 6 3 15,-5-13 4-15,4 0-8 16,-13 0 18-16,-19 0 24 16,-31 0-35-16,-5 0 20 15,-14 0-1-15,0 0-24 16,-9 0 15-16,9 0-21 15,10 12 0-15,3 10-8 16,-3 14 14-16,22 5-6 16,-4-1 0-16,4 4 8 15,-5 3-14-15,-13-6 6 16,5-4 0-16,-19-1-5 0,5-13 6 16,-14-5-6-16,0-13 4 15,0-5-22-15,0 0 23 16,-23 0 21-16,-14 0-17 15,5-20 14-15,5-9-13 16,4-4-3-16,14-10 2 16,9-7-1-16,0 4 5 15,9 2-8-15,32 6 0 16,9 15-6-16,-13 7 8 16,13 12-2-16,1 4 0 15,-1 0-5-15,-13 17-2 16,4 9 7-16,0 3 0 15,-23 4-7-15,1 0 5 0,13-7 2 16,-23-1 0 0,9-8 5-16,-9-2-7 0,14-7 2 15,-23 0 0-15,9-8 3 16,-9 0 6-16,9 0-4 16,1-8 5-16,8-17-5 15,5-8 2-15,4 0-7 16,-8-6 0-16,13 3 10 15,-14 7-5-15,5 9-4 16,-5 8-1-16,-9 12 0 16,10 0-6-16,13 9-3 15,-5 20 5-15,5 6-3 16,-4 3 5-16,4-3 2 16,-5-3 0-16,-9-8-4 0,5-7-1 15,-14-9-4-15,1-4 1 16,-1-4 2-16,0 0 3 15,14 0 3-15,-5-23 4 16,0-7 1-16,5-2 1 16,5 0-6-16,4 7 0 15,-14 6-7-15,0 14 7 16,5 5 0-16,-4 0 0 16,8 0-13-16,5 5 9 15,-4 10 4-15,13-1 0 16,9-5-7-16,-13-6 9 15,13-3-2-15,0 0 0 16,-13 0 3-16,-5 0-5 16,-4-12 2-16,-28-6 0 15,13-4 10-15,-13-11-6 0,0-5 3 16,0 0 11-16,-13 4-18 16,-15 8 19-16,-4 5-19 15,-5 15-10-15,-4 6 5 16,14 0-4-16,18 27 3 15,-5 16 4-15,14 4-4 16,0-1 4-16,0-5-27 16,23-11-19-16,4-10-10 15,14-12 6-15,-13-4 44 16,13-4 6-16,-23 0 4 16,-8 0-1-16,3 0-1 15,-13 0 0-15,9 14-5 0,1 10 7 16,-10 17-2-16,0 17 13 15,0 18-11-15,0 11 19 16,-19 16-4-16,-4 10-5 16,14 13 19-16,0 11-20 15,0 1 14-15,9 4 3 16,-9-5-12-16,9-6 12 16,-14-10-18-16,5-21-4 15,-19-26 16-15,19-25-14 16,-23-26 12-16,5-20 12 15,-24-3 23-15,-8-17 15 0,9-33-32 16,-1-20-12 0,15-16-12-16,36-17-14 0,0-12-2 15,0-4-3-15,36 5-65 16,15 7 0-16,-1 9-24 16,-9 9-20-16,-4 4-3 15,4 12-41-15,-23 7-32 16,-9 12-22-16</inkml:trace>
  <inkml:trace contextRef="#ctx0" brushRef="#br0" timeOffset="32572">11173 1666 456 0,'0'0'140'16,"0"0"-17"-16,0 0-31 15,0 0-25-15,0 0-33 16,0 0-34-16,9-5-3 15,-9 7-5-15,0 19 8 16,0 2 11-16,0 0-10 16,10-8-1-16,22-9 11 0,4-6-7 15,-4 0 11-15,-4-3 0 16,4-17 12-16,-14-7 44 16,-9-5-20-16,-9 3-13 15,0 0 0-15,0 5-32 16,-27 4 4-16,-5 8-10 15,-9 10-24-15,13 2 20 16,1 0-13-16,4 28-64 16,23 20-65-16,0 4-126 15,59 2-354-15</inkml:trace>
  <inkml:trace contextRef="#ctx0" brushRef="#br0" timeOffset="34322">13686 1856 702 0,'0'0'131'16,"0"0"-4"-16,0 0-16 15,0 0-43-15,0 0-20 0,0 0-48 16,0-76-16 0,0 111 11-16,0 17-8 0,0 12 13 15,0 1 0-15,0-7 3 16,0-11-3-16,14-12 0 15,4-11 0-15,1-13 5 16,-10-8 4-16,14-3-7 16,-5 0 7-16,0-6-5 15,5-17 15-15,-5-6-18 16,1 0 2-16,4-6 18 16,-5 2-17-16,0 10 8 15,-9 2-12-15,5 14 9 16,-5 7-20-16,0 0 11 15,10 0-10-15,22 22 2 16,-14 13-3-16,15 3 11 16,8-3 0-16,-13-3-17 0,4-12 12 15,0-2 1-15,-4-12 4 16,-5-6-7-16,-5 0 15 16,5 0-8-16,-14-9 2 15,10-20 6-15,13-9 5 16,-13-8-12-16,-6-4 1 15,-12-3 29-15,-10 1-30 16,0 8 15-16,0 3 9 16,-10 7-24-16,-12 10 19 15,-6 9-20-15,-4 6 0 16,5 9-9-16,-1 0 1 0,5 0 6 16,-4 42-4-1,18 16 7-15,-5 15-8 0,14 3 7 16,0-7-1-16,0-11-7 15,23-11-10-15,13-17 3 16,6-16 5-16,-1-5-10 16,-14-9 9-16,5 0 10 15,-4-3 1-15,4-26 9 16,-14-6-2-16,10-3-7 16,-5-4 9-16,-14-1-2 15,0 0 15-15,-9 5-14 16,0 12 3-16,0 8 9 15,0 9-11-15,0 9-8 0,0 0-1 16,0 0-22 0,0 32 20-16,27 9-2 0,-4 9 4 15,14-7-9-15,-5-7 12 16,4-7-3-16,-4-10 0 16,-4-6-13-16,-5-10 5 15,4-3 4-15,5 0 4 16,-4-12 1-16,13-20 11 15,-4-13-12-15,-5 0 0 16,-5-5 8-16,5 0 4 16,-23 7-10-16,10 8 2 15,-10 14 11-15,-9 10-9 16,9 11-4-16,-9 0-2 16,14 0-13-16,4 17 6 0,9 15 6 15,-4 2 1-15,5-1-10 16,-10-1 16-16,5-5-6 15,-5-7 0-15,1-5 6 16,-6-7-10-16,-3-5 4 16,8-3 0-16,0 0 0 15,5 0 9-15,14-20-9 16,-5-10 0-16,4-2 9 16,5-2-11-16,-13-2 2 15,-5 4 0-15,-5 12-4 16,-18 5 9-16,9 13-5 15,0 2 0-15,14 0-11 16,-4 23 6-16,8 6 1 16,-4 2 3-16,4-1-9 15,6-5 3-15,-15-7 4 0,-9-3-4 16,0-9-20-16,5-3 27 16,-5-3-13-16,0 0 13 15,9 0-6-15,15-9 11 16,-6-14-5-16,5-3 0 15,5-1 6-15,-19 7-4 16,5 3-2-16,-5 5 0 16,-9 12-6-16,14 0 4 15,-14 0-3-15,19 9 2 16,4 11 1-16,-5 0-3 0,-8 1 5 16,22-6-3-16,-9-7-3 15,5-2-11-15,-5-6 17 16,4 0-2-16,-13 0 7 15,-14-26 0-15,10-6-5 16,-10-15 0-16,-9 3 10 16,0-2-7-16,0 1 16 15,-9 20 11-15,-10 4-24 16,-4 13 24-16,5 8-30 16,0 0-1-16,-14 11-7 15,13 30 5-15,1 15 3 16,18 2 0-16,0 0 4 15,9-6-7-15,42-8 3 16,8-11-12-16,19-13-1 16,9-11-65-16,14-9-52 0,-5 0-63 15,-5-15-82-15</inkml:trace>
  <inkml:trace contextRef="#ctx0" brushRef="#br0" timeOffset="34957">17183 1450 577 0,'0'0'142'15,"0"0"-24"-15,0 0-12 16,0 0-31-16,0 0-5 16,10-149-56-16,17 142 0 15,14 3-14-15,-13 4 7 16,13 0-14-16,9 27 7 15,1 13-5-15,-24 10-3 16,-9 8-4-16,-8 6 9 0,-10 4 1 16,-19-4-4-16,-17-6 6 15,-38-11 0 1,38-19 2-16,4-16-2 0,13-10 2 16,10-2 3-16,9 0 15 15,0 0-20-15,0 0 33 16,0-10-14-16,0-2-12 15,0 4 24-15,19 2-31 16,-1 6 0-16,23 0-1 16,19 6-1-16,8 28-2 15,-8 7 4-15,-1 15 0 16,1-5-8-16,-19 8 6 16,-4-6 2-16,-19-7 0 0,-4-2 2 15,-14-15-8-15,0-5 6 16,0-7 0-1,-42-8-3-15,-26-7 6 0,-33-2 0 16,-4 0 4-16,-5-2-3 16,9-12-8-16,23-7-30 15,42-2-73-15,36-10-16 16,0-11-255-16</inkml:trace>
  <inkml:trace contextRef="#ctx0" brushRef="#br0" timeOffset="35370">18337 1929 88 0,'0'0'569'0,"0"0"-481"16,0 0 7-16,0 0-5 15,0 0-25-15,0 0-26 16,-101-50-35-16,101 50-1 16,0 0-3-16,32 0 0 15,-4 0 14-15,13 0-11 16,-4 0-3-16,22 0 8 16,-9 0-1-16,19 0 3 0,-9 0 3 15,-19 0-12-15,-5 0 29 16,-22 0-19-16,-5 0 12 15,-9-6 28-15,0 0-17 16,0-2 14-16,0 2-38 16,0 3-3-16,0 0 2 15,0 3-9-15,0 0 0 16,0 0-1-16,0 0-9 16,0 0-4-16,0 0-98 15,9 9-125-15,1 6-92 16</inkml:trace>
  <inkml:trace contextRef="#ctx0" brushRef="#br0" timeOffset="35615">18328 2211 404 0,'0'0'109'0,"0"0"-34"16,0 0 47-16,0 0-40 16,0 0 27-16,0 0-48 15,215 24-8-15,-105-24 12 16,-14 0-48-16,14 0 6 16,-23-6-23-16,4-2-4 0,-40-2-45 15,-33-1-393-15</inkml:trace>
  <inkml:trace contextRef="#ctx0" brushRef="#br0" timeOffset="36769">10313 3795 512 0,'0'0'173'15,"0"0"-61"-15,0 0 40 16,0 0-60-16,0 0-21 16,23-171-2-16,-23 150-41 15,-14 4 7-15,-14 2-18 16,-4 9-12-16,5 3-8 15,-14 3 3-15,4 0-5 0,-4 3-7 16,0 23 14 0,13 7-2-16,1 5 0 0,13 5 8 15,14 1-19-15,14 5 11 16,32 7-7-16,22 5 0 16,24 6-11-16,4 0 5 15,5 3 9-15,-5-6-21 16,-14-8 20-16,-32-7-1 15,-22-13 3-15,-19-10-6 16,-9-6-3-16,0-5 2 16,-69-1-7-16,-18-2 11 15,-32-6 0-15,0-6-19 16,10 0-20-16,12 0 9 16,38-12-30-16,27-11 11 0,32-12 9 15,23-24-60-15,64-16 10 16,41-21-363-16</inkml:trace>
  <inkml:trace contextRef="#ctx0" brushRef="#br0" timeOffset="38344">10857 3737 282 0,'0'0'145'16,"0"0"29"-16,0 0-23 16,0 0-22-16,0 0-21 15,0 0-54-15,-9-49 15 16,9 49-39-16,0 0-23 15,0 14-5-15,0 27 10 16,0 14-12-16,0 16 8 0,0 11-1 16,0 5 1-16,19 4-8 15,8-7 0-15,5-21 1 16,-14-15 1 0,5-19-4-16,-4-16 2 0,-10-9-49 15,-9-4 4-15,0 0 6 16,0-32 29-16,0-13 5 15,-9-9 4-15,-33-2 1 16,-8-2 0-16,4 3 2 16,-13 14-8-16,-1 9 6 15,10 11-8-15,22 9 2 16,-4 10 6-16,23-1 0 0,9 3-1 16,0 0-10-1,0 0 11-15,28 17-6 0,22 1 6 16,10-6 14-16,8-6-8 15,1-6-3-15,-19 0 12 16,1 0-14-16,-15 0 27 16,-13 0-14-16,-14 0-4 15,0 0 20-15,1 0-27 16,12 0 4-16,6 14-7 16,22 18 10-16,1 6-7 15,4 5-2-15,4 1 3 16,1 0 3-16,-19-6-5 0,0-5-2 15,-14-7 0 1,-17-10 6-16,-10 0-9 16,0-6 3-16,0-3-5 0,-10-4 5 15,-31-3 4-15,-5 0 8 16,5 0 3-16,14-18-11 16,-5-10 7-16,23-10-11 15,9-4 2-15,0-4-1 16,18-3-1-16,32 1 0 15,10 14-3-15,-10 7 7 16,10 10-6-16,-24 8 2 16,15 9-2-16,-10 0-9 15,-14 4 7-15,14 18 2 0,-13 13-1 16,4 6 0 0,-14 0-1-16,1 6 4 0,3-9 0 15,-12-4-6-15,8-7 9 16,-9-4-3-16,0-11 0 15,5-6 8-15,-14-3-8 16,9-3 2-16,-9 0-1 16,9 0 28-16,0-27-18 15,10-7-4-15,4-13-6 16,-5 4 9-16,0 4-7 16,5 13-3-16,-14 8 1 15,0 12-5-15,-9 4 4 16,10 2-5-16,8 0 2 15,5 8-15-15,4 21 15 16,5 4-1-16,-13-1 2 0,-1 3-7 16,5-8 9-16,-14-10 0 15,0-3-1-15,-9-8 9 16,9-6-8-16,-9 0 6 16,9 0-3-16,1-14 20 15,3-25-21-15,6-4-2 16,-1-4 0-16,14-3 6 15,-14 15-7-15,10 9 1 16,-15 17 0-16,6 6-10 16,-10 3 6-16,18 0-5 15,-4 12 6-15,5 14-9 16,4 7 12-16,-5-5 0 16,14 3 0-16,10-15 0 0,-5-6 1 15,-5-10-1-15,9 0 5 16,-13-10 3-16,-5-21 0 15,-5-5-8-15,5-2 5 16,-23 3 2-16,-9 0-5 16,0 6-2-16,0 5 14 15,0 7-11-15,-41 8 7 16,14 9-10-16,-5 0-7 16,4 0 0-16,10 0 1 15,4 18 1-15,14 8 2 16,0 4 0-16,0-2-4 0,14-4 5 15,13-9-14-15,-17-4 11 16,12-5-2-16,-12-6 7 16,-1 3 1-16,0-3 8 15,-9 0-7-15,9 0-2 16,-9 4 1-16,0 10-9 16,0 8 4-16,9 16 4 15,-9 15-1-15,0 15 6 16,0 10 3-16,0 13 7 15,0 4-15-15,23 14 24 16,-14 1-24-16,19 10 8 16,-5 0 12-16,-5-4-16 15,0-11 10-15,-18-11 3 16,0-15-16-16,0-18 30 16,-9-12-22-16,-41-16-1 0,-10-11 13 15,-18-10-18-15,10-12 13 16,-10 0-8-16,9-8-2 15,10-30 1-15,-1-18-7 16,28-24 0-16,14-26-4 16,18-37-70-16,41-18-7 15,28-2-59-15,9 11-67 16,-19 27 42-16,-18 16-30 16,-32 16-134-16</inkml:trace>
  <inkml:trace contextRef="#ctx0" brushRef="#br0" timeOffset="38799">11645 3530 244 0,'0'0'305'0,"0"0"-167"15,0 0-53-15,0 0 0 16,0 0-48-16,0 0-34 0,-96-41 9 16,86 50-6-16,10 12-6 15,0-1 0-15,0-2 3 16,19-4 6-16,17-5-9 15,-4-6 4-15,-4-3 36 16,-5 0-10-16,-5 0 30 16,-9-15 13-16,0-6-26 15,-9 2 18-15,0-2-41 16,0 1-8-16,0 2 2 16,-36 4-18-16,-15 4-4 15,1 10-6-15,-9 0-14 16,8 10 21-16,24 24-105 0,18 10-80 15,9 9-31 1,18 7-440-16</inkml:trace>
  <inkml:trace contextRef="#ctx0" brushRef="#br0" timeOffset="40684">13933 4233 463 0,'0'0'209'15,"0"0"-55"-15,0 0-29 16,0 0 5-16,0 0-27 16,-137-166-58-16,137 139 20 15,0 7-40-15,0 2-15 16,0 4 11-16,0 6-14 15,0 2-7-15,0 6 0 16,23 0-2-16,4 0-10 16,15 2 11-16,-15 28 1 15,14 10-12-15,-13 10 4 16,4 9 8-16,-14-4 0 0,0-6 8 16,5-10-11-16,-4-16 3 15,-19-14 0-15,9-4-2 16,0-5 11-16,0 0-9 15,-9 0 13-15,9-23-9 16,14-13 7-16,-5-10-11 16,14-7 0-16,-4 5-5 15,4 0 10-15,-14 11-5 16,-9 13 0-16,1 10 7 16,8 10-19-16,5 4 12 15,-5 0-6-15,23 10-8 16,-4 16 13-16,4 6 1 0,0 3 0 15,5-1 5 1,-5-7-12-16,-13-6 7 0,-5-10 0 16,-5-7-5-16,-9-4 11 15,0 0-6-15,5 0 3 16,-5-21 6-16,0-12-2 16,-9-4-7-16,0-4 0 15,0 0 4-15,0 3 2 16,-9-2-6-16,-14 10 0 15,-4 6 8-15,-5 13-11 16,13 8 3-16,1 3-7 16,0 0 1-16,18 20-6 15,-23 19 12-15,23 7 0 16,0 4 5-16,0-1-11 16,0 1 6-16,23-11-4 0,4-11-5 15,1-8-6-15,4-14-1 16,-14-6 14-16,14 0 2 15,-14 0-4-15,10-20 4 16,4-13 0-16,-5-5 5 16,-4-2 1-16,-4 5-6 15,-1 0 0-15,-9 12 10 16,-9 11-1-16,14 0-6 16,-14 10-2-16,0 2 6 15,0 0-7-15,0 0-4 0,0 0 1 16,9 22-8-1,9 14 7-15,1 1 4 0,-6-1 0 16,15-4-6-16,-10-3 11 16,5-9-5-16,-5-8 0 15,1-9 8-15,4-3-9 16,-5 0 1-16,9-5 0 16,5-20 10-16,-4-4-5 15,4-2-5-15,-14-7 1 16,14 3 11-16,-14 5-8 15,1 4-4-15,-1 12 0 16,-18 4-3-16,14 8 3 16,-14 2 0-16,9 0 0 15,0 6-18-15,0 23 9 16,10 9 8-16,-6 0 1 0,-3 0-9 16,8-4 14-16,-9-7-5 15,14-10 0-15,-14-12 8 16,-9-1-6-16,9-4-2 15,-9 0 0-15,9 0 10 16,10-15-6-16,4-17-3 16,-5 0-1-16,9 0 11 15,-13 6-13-15,4 3 2 16,-9 9 0-16,-9 7-5 16,10 4 7-16,-10 3-2 15,9 0 0-15,0 0-14 16,5 3 9-16,4 15 5 0,-9-4 0 15,9 1-11 1,-4 0 13-16,5-7-2 0,-10-2 0 16,0-3 10-16,0-3-10 15,14 0 0-15,4-12 2 16,5-20 0-16,-4-3 0 16,4 0-2-16,-5 6 0 15,-8 6 13-15,-10 5-16 16,-9 7 3-16,14 7 0 15,-5 4-6-15,0 0 3 16,9 0-3-16,5 6 3 16,5 21-2-16,-1 2 2 15,5 0 3-15,-5-3 0 0,15-5-4 16,-10-12 4 0,13-7 0-16,-3-2 3 0,-1 0 8 15,-4-22-7-15,-19-14-4 16,5-9 3-16,-5 3 17 15,-18 0-20-15,0 2 15 16,0 5 21-16,0 9-34 16,-18 11 30-16,9 6-32 15,-14 9 10-15,14 0-20 16,-10 21 4-16,1 19 6 16,18 13 0-16,0-4 4 15,0-3-8-15,9-1 4 16,28-13 0-16,13-3-8 15,10-14 8-15,8-9-7 16,10-6-17-16,-9 0-68 0,4-15-36 16,-27-14-127-16,-14-6-100 15</inkml:trace>
  <inkml:trace contextRef="#ctx0" brushRef="#br0" timeOffset="41352">17527 3401 112 0,'0'0'664'0,"0"0"-524"15,0 0-13-15,0 0-23 16,0 0-18-16,0 0-71 16,-9-63-4-16,9 83-18 15,0 21 9-15,0 9-2 16,-10 4 13-16,-12 8-7 16,-6 0 8-16,-13-5-14 15,4-7 9-15,14-12-8 16,5-5-1-16,18-19 0 0,0-9 0 15,0-5 8-15,0 0-8 16,0 0 0-16,41 0 4 16,19 0 6-16,-1-11-10 15,10-1 0-15,-23 0-4 16,4 4 14-16,-18-1-10 16,-4 3 0-16,-10 1 5 15,5-1-6-15,-5-6 1 16,0 3 0-16,5-8 3 15,-4 2 8-15,-10-3-2 16,0-2 32-16,-9 0-7 16,0-5 22-16,0 7-33 15,0 0-5-15,0 6 22 0,-9 3-39 16,9 9 19-16,-9 0-20 16,9 0 5-16,-10 0-16 15,1 26 2-15,0 21 9 16,-5 6-4-16,14 5 12 15,-9-3-8-15,9 3 0 16,0 1 6-16,0-3-12 16,0-6 6-16,0-7 0 15,9-5-5-15,5-6-19 16,-5 0-45-16,0-9-79 16,1-8-163-16,22-15-273 15</inkml:trace>
  <inkml:trace contextRef="#ctx0" brushRef="#br0" timeOffset="41634">18671 3624 554 0,'0'0'348'0,"0"0"-248"15,0 0 29-15,0 0-16 16,0 0-42-16,0 0-58 16,-9-53-12-16,68 47 5 15,38 3-1-15,12-5-1 16,20-1-4-16,-10 3 8 0,-32 3-24 16,-14 3 5-16,-46 0-130 15,-27 6-45-15,0 20-103 16,-50 3-33-16</inkml:trace>
  <inkml:trace contextRef="#ctx0" brushRef="#br0" timeOffset="41778">18740 3839 230 0,'0'0'173'0,"0"0"-18"0,0 0 8 16,0 0-33-16,0 0-27 15,288 9 9-15,-169-14-74 16,9-7-20-16,-22 2-18 15,-15 5-3-15,-54 5-152 0,-37 0-627 16</inkml:trace>
  <inkml:trace contextRef="#ctx0" brushRef="#br0" timeOffset="64865">19344 6914 529 0,'0'0'119'0,"0"0"-14"16,0 0-3-16,0 0-32 16,0 0 17-16,-69-149-21 15,28 118-31-15,14-2 7 16,-15-3-15-16,-8-1 8 15,-9 2-8-15,-1-6-16 16,-9 0 21-16,-8 0-13 16,-1-2-9-16,-5-4 8 15,6 0-14-15,-1 6 5 0,-23-3-5 16,-4 4 7-16,-14-1-7 16,-19 5-4-1,-13 2 0-15,-4 8-7 0,-33 0 11 16,0 5-4-16,1 4 0 15,-1 2 6-15,19 0-11 16,22 5 5-16,1 2 0 16,-14 3-8-16,22 5 12 15,-8 0-4-15,4 0 0 16,14 0 2-16,-10 17-9 16,10 7 7-16,-9 2 0 15,-1 0-7-15,10 6 12 16,-18 1-5-16,4 4 0 15,5 4 9-15,-1 1-13 0,10-2 4 16,0 9 0 0,9 1-8-16,-9 8 12 0,0 1-4 15,-10 5 0-15,10-3 8 16,-9 3-15-16,18 0 7 16,9 2 0-16,0-3-8 15,14 7 12-15,-5 0-4 16,14 0 0-16,-13 2 7 15,22 5-13-15,-9 1 6 16,4 7 0-16,6 5-8 16,-10 0 14-16,-5 7-6 15,14 0 0-15,-9-2 7 16,-4-1-11-16,13-1 4 0,0 1 0 16,9-1-5-1,1 3 9-15,-5 1-4 0,-5 4 0 16,18 10 7-16,-18 11-8 15,10 10 1-15,-19 11 0 16,4 6 0-16,6-3 4 16,8 2-4-16,9-2 0 15,10-3 9-15,13-12-12 16,15-8 3-16,-6-7 0 16,19-8-7-16,9-3 11 15,0-3-4-15,0 1 0 16,9-4 7-16,19 6-11 0,4 6 4 15,-5 5 0-15,14 9-1 16,-13 7 6-16,22 2-5 16,-9-3 2-16,19-5 8 15,18-9-4-15,-1-4-6 16,15-8 0-16,13-3 3 16,5-3 1-16,-9-2-4 15,4-7 0-15,-13 1 6 16,-15-9-7-16,1-7 1 15,0-2 0-15,4-9 1 16,-4-2 4-16,9-2-5 16,5-1 3-16,4 2 4 15,14 0 4-15,-10-2-10 0,-3 5 0 16,-6-6 7 0,-4 3-1-16,-9 1-5 0,-9-7 0 15,-1-3 2-15,15 4 14 16,-6-9-15-16,20 5 1 15,22 1 13-15,0-9-15 16,18-1 6-16,14-2-4 16,-14-6 1-16,10 0 3 15,4 7-8-15,4-11 0 16,-8 4-2-16,4-6 7 16,5-3-5-16,-10-11 4 15,5-3-3-15,5-10 19 0,-5-2-20 16,-14 0 1-1,1 0 5-15,-1 0-1 0,-9 0-4 16,0 0-1-16,-9 0 5 16,0 0-3-16,-9 0-2 15,9 10 0-15,9-5-2 16,10-2 7-16,8-3-5 16,14 0 0-16,-4 0 3 15,-10 0-7-15,5-3 4 16,-13-8 0-16,8-7-3 15,5 3 7-15,-4-5-4 16,-1-3 0-16,24-6 3 16,-15-7-2-16,24-5-1 0,-1-11 0 15,1-6-3 1,-14-9 8-16,-5-3-5 0,-23-3 0 16,-18 0 3-16,-9 0-2 15,-23 6-1-15,-9 3 0 16,4 0 0-16,-4-1 5 15,0-5-5-15,22-3 0 16,6-5 2-16,4-1-3 16,-1-3 1-16,-12 3 0 15,-6 3-6-15,-13 1 8 16,-19 2-2-16,-8-5 0 16,-1-10 3-16,-22-5-5 15,-1-12 2-15,5-7 0 16,-4 1-2-16,4 7 3 0,4 7-1 15,-4 13 0 1,-4 2 6-16,4 0-9 0,-14-1 3 16,-9-11 0-16,0-3-1 15,-9 1 2-15,0-3-1 16,0 6 0-16,0-3 5 16,0-1-5-16,0 4 0 15,0-1 1-15,0 4-6 16,0 3 5-16,0-1 0 15,-9-3-1-15,-18 1 9 16,-5-3-10-16,-14-6 2 16,-4-3 0-16,-1-1-3 0,1 8 3 15,13 4 0-15,5 7 0 16,14 4 5-16,9 1-5 16,-14 4 0-16,23-8 3 15,-9 3-11-15,0-8 8 16,9 5 0-16,-19 3 0 15,10 4 6-15,-23 3-6 16,14 3 0-16,-14 3 3 16,4 3-10-16,-4 3 8 15,5-1-1-15,8 4 1 16,-22 3 10-16,0 2-8 16,14 0-3-16,-15 4 6 15,6 3 0-15,-5 1-4 16,-1 2-2-16,-3-4 2 15,-15 3 8-15,10-2-10 0,-10-4 0 16,10 2 1-16,-10 0-8 16,1-5 7-16,13 4 0 15,-13-1-1-15,8 3 12 16,1-3-11-16,0-2 0 16,4-3 2-16,-14-1-10 15,-8 4 8-15,8 4 0 16,-9-3-3-16,-4 4 11 15,-5-5-8-15,10-5 0 16,-10 0 3-16,0-7-9 16,-23-7 6-16,1-4 0 15,-28-3-6-15,-10 1 7 0,-40 17-8 16,-28 18-4 0,-19 28-76-16,-22 14-53 15,18 2-190-15,42 16-592 0</inkml:trace>
  <inkml:trace contextRef="#ctx0" brushRef="#br0" timeOffset="67234">18790 7806 264 0,'0'0'250'16,"0"0"-93"-16,0 0-28 0,0 0-21 15,0 0 14-15,0 0-65 16,0 0 10-16,-101-137-5 16,83 119-34-16,0-2 23 15,-1 0-27-15,-13-1-2 16,5-5 17-16,-14 0-36 16,-19-6 16-16,1-4-5 15,-10-2-9-15,-9 1 14 16,-4 2-18-16,-14 0 3 15,-23-1 4-15,0 2-2 16,-19 1-6-16,-8 5 0 16,-5-2 8-16,4 7-11 15,19 6 3-15,9 2 0 16,23 3-10-16,5 3 13 0,4 7-3 16,9 2 0-16,-23 0 5 15,-9 0-12-15,5 2 7 16,-23 19 0-16,-5 2-10 15,5 3 12-15,0 4-2 16,22-4 0-16,-4 0 7 16,33 3-13-16,8-4 6 15,10 6 0-15,17 1-11 16,-8 0 14-16,4 3-3 16,-4 3 0-16,-1-1 9 15,1-4-14-15,-9 2 5 0,-1 0 0 16,-9 3-5-1,1 0 11-15,-1 1-6 0,0 6 0 16,1 2 7 0,17 0-13-16,1 5 6 0,23-3 0 15,-5 1-11-15,4 5 15 16,-4-1-4-16,23 5 0 16,-9-2 7-16,8 2-14 15,1-2 7-15,0 2 0 16,-5-4-7-16,14 4 12 15,0-1-5-15,0-2 0 16,0-2 7-16,0 3-11 16,0-2 4-16,0 0 0 0,0 0-6 15,0 2 11-15,0 3-5 16,14-2 0-16,-5-2 7 16,0 3-12-16,10-4 5 15,-1-3 0-15,14 5-3 16,9 0 7-16,-13-2-4 15,22 4 0-15,1-1 9 16,-15-2-14-16,24 1 5 16,-10-7 0-16,-9-3-5 15,-4-4 10-15,4-1-5 16,-4-1 0-16,4-1 8 16,0 2-13-16,-4-2 5 15,4 1 0-15,9-4-5 16,-4-2 10-16,4-2-5 0,10 0 0 15,-1-7 7-15,1-1-9 16,-1 1 2-16,1 1 0 16,-1-1-5-16,-8 0 10 15,8 0-5-15,-13-2 0 16,13-4 7-16,-8-2-8 16,17-4 1-16,1-3 0 15,0-1 12-15,-1-1-10 16,6-3 13-16,-6 2-8 15,1 1 0-15,0 0 4 16,-1-3-11-16,1-1 1 16,0-2 5-16,8 0 3 0,6 0-9 15,4-1 0 1,23-2 10-16,9 4-9 0,-5 0-1 16,14-4 0-16,-9 0-5 15,0 0 9-15,-9 0-4 16,-14 0 0-16,5 0 7 15,0 0-12-15,-5-4 5 16,14-13 0-16,9-10 1 16,9 2 2-16,-9-8-3 15,-5 1 0-15,-4 2 9 16,-9 1-7-16,-32 0-2 16,-1 0 0-16,1-3 14 15,-19-3-11-15,10-3 5 0,-1-2-2 16,-13-8 0-1,14 2 3-15,-1-2-9 0,-9-1 2 16,1 6-3-16,-15-1 11 16,-4-2-10-16,-4-5 10 15,4 2-5-15,-14-9 14 16,-9-1-9-16,1 2-3 16,-10-5 14-16,13 1-16 15,-13-1-3-15,9 1-2 16,-9 3 11-16,19 2-13 15,-19 4 2-15,0 0 0 16,0-3 4-16,0-4 5 16,0 1-8-16,0 0 3 15,-19-1 8-15,-3 1-7 0,12-1-5 16,1 7 0-16,-9-1-3 16,0 4 8-16,-5-4-5 15,-14-3 0-15,-4 2 11 16,-9-8-14-16,-10-2 3 15,-9-5 0-15,-8-8-6 16,-1-2 9-16,-5 2-3 16,15 8 0-16,-1 8 5 15,10 9-10-15,-1 8 5 16,-9 6-22-16,-18 6-26 16,-22 15-77-16,-20 2-85 15,-8 6-266-15</inkml:trace>
  <inkml:trace contextRef="#ctx0" brushRef="#br0" timeOffset="68254">15522 6680 218 0,'0'0'186'0,"0"0"-58"15,0 0 17-15,0 0-33 16,0 0-8-16,0 0-10 16,32-73-14-16,-32 56 11 15,9 1-49-15,-9 2 26 16,0 0-13-16,0 2-36 16,0 0 12-16,0 4-11 15,0 5-17-15,-18 1 0 16,-14 2-3-16,13 0-3 0,-8 0-3 15,-5 0 0-15,4 17 5 16,5 6 1-16,14 6-3 16,0 0-8-16,9 1 10 15,0-4-14-15,0-3 11 16,28 0-28-16,4-2 22 16,18-1-8-16,-13 1-10 15,4-4 28-15,9 3-9 16,-22 1 9-16,-10-4-7 15,-4-2 4-15,-14 0 0 16,0-4 0-16,0 0-12 16,-14 5 13-16,-32-8 2 0,-4 4 0 15,-19-1 2 1,1-1-2-16,8 1-2 0,10-2-24 16,-1-3-49-16,15-4-8 15,22-2-45-15,14 0-37 16,0 0-95-16</inkml:trace>
  <inkml:trace contextRef="#ctx0" brushRef="#br0" timeOffset="68648">16016 6616 154 0,'0'0'442'0,"0"0"-289"16,0 0-20-16,0 0 7 15,0 0-59-15,0 0-3 16,-36-89-17-16,13 82-32 16,4 7 14-16,-8 0-32 15,4 0-9-15,-4 0 1 16,-6 14 0-16,6 12-3 15,4 7 0-15,14 5 1 16,9 2-7-16,0-2 6 16,9 0 0-16,32-9-6 15,10-5 14-15,8-6-8 0,1-11 0 16,8 1-30-16,1-8-25 16,9 0-64-16,-10-8-65 15,-17-15-6-15,-10 3-76 16,-23-2-194-16</inkml:trace>
  <inkml:trace contextRef="#ctx0" brushRef="#br0" timeOffset="69071">16469 6625 126 0,'0'0'288'0,"0"0"-128"16,0 0 14-16,0 0-24 16,0 0-43-16,0 0-23 15,-18-70 2-15,18 67-49 16,-9 3-8-16,9 0-29 0,0 18 3 15,0 12-3 1,0 12 0-16,0-1 1 0,18 0 14 16,-9 0-10-16,5-4-2 15,-5-5-3-15,-9-8 9 16,9-9-13-16,1-9 4 16,-10-3 0-16,9-3 18 15,-9 0-18-15,0 0 46 16,0-12 33-16,0-18-78 15,0-8 35-15,0-4-27 16,-19-15-5-16,1-7 6 16,-5-5-5-16,14-1-5 0,0 6 0 15,0 17 9-15,9 14-16 16,0 16 7-16,0 8 0 16,0 6-7-16,0 3-4 15,36 0 10-15,15 0-4 16,-1 24 1-16,-9 7-9 15,-4 2 13-15,-14 2 0 16,-14-1-11-16,-9 4 3 16,0 6-10-16,-83 9-56 15,-31-1-159-15,-14 1-291 16</inkml:trace>
  <inkml:trace contextRef="#ctx0" brushRef="#br0" timeOffset="72802">15810 5327 607 0,'0'0'199'16,"0"0"-77"-16,0 0-24 15,0 0-4-15,0 0-19 16,0 0-53-16,0 0 4 16,-68 29 20-16,68 12-28 15,0 5 27-15,0 7-7 16,0-1-31-16,0-2 20 0,9-3-24 16,0-7-3-16,-9-14 4 15,9-4 10-15,-9-11-13 16,0-5-1-16,0-6 0 15,0 0-11-15,0 0 11 16,0 0-3-16,0 0-4 16,0-6-8-16,0-17 14 15,-9-3-4-15,0-1-3 16,-10 4-5-16,19 5 11 16,-9 8 2-16,9 3-6 15,-14 4 1-15,14 3 0 16,0-3 2-16,0 3-24 15,0 0 21-15,23 0-23 16,5 0 29-16,22-6 0 0,10-3 13 16,-33 0-12-16,14-2 20 15,-13 0-13-15,-5-7 32 16,-5-3-26-16,14-11 5 16,-14-6 11-16,10-8-28 15,-5-4 23-15,-5 1-12 16,-18 7-10-16,0 8 25 15,0 10-26-15,0 12 0 16,0 10 15-16,0 2-8 16,0 0-11-16,0 6 2 15,-9 28-4-15,9 14-9 0,0 7 13 16,0 4 0 0,0-2-3-16,27 2 10 0,15-7-16 15,-1-5 7-15,-14-9-74 16,1-12-28-16,-5-12-68 15,-5-4-38-15,-9-10 11 16,14 0-32-16,-5 0 38 16,0-18-48-16</inkml:trace>
  <inkml:trace contextRef="#ctx0" brushRef="#br0" timeOffset="76820">16492 5635 9 0,'0'0'372'0,"0"0"-303"16,0 0 40-16,0 0-25 15,0 0-38-15,0 0-10 16,-9 0-31-16,9-2-2 0,9-7 19 16,19-5 0-16,4-4 2 15,-14-2 17-15,0-4-14 16,5-2 16-16,-4-6-37 16,-10 3-3-16,-9 3 9 15,0 1-7-15,0 14 8 16,0 5 6-16,0 6-19 15,-28 0 3-15,-22 0-3 16,0 22 0-16,-1 10-7 16,15 2 15-16,4 10-8 15,22 0 0-15,10 4-4 16,0-6-5-16,0-1 4 0,51-7-10 16,8-6 12-16,10-11-8 15,-10-11 11 1,10-6 0-16,0 0-1 0,-19-18-3 15,10-11 4-15,-33-3 0 16,-9-6 7-16,-18 0 2 16,0 0-6-16,0 0-3 15,0 3 9-15,0 6-3 16,0 9-6-16,-18 7 0 16,9 11 0-16,0 2 0 15,0 0 0-15,-14 0-6 16,14 26-2-16,-19 7 2 15,19 1 6-15,9 4-9 0,0-7-1 16,0-5-41 0,0-13 13-16,9-7 1 0,19-6 4 15,-19 0 29-15,14 0 0 16,-14 0 4-16,0-3-1 16,-9-11 8-16,0 2-7 15,0 3 0-15,0 2 8 16,9 3-9-16,-9 4 1 15,0 0 0-15,0 0-1 16,0 0-11-16,18 0 11 16,5 0-4-16,-4 11 10 15,8-2-9-15,5-7 4 0,9-2 0 16,5 0 3 0,-5 0 5-16,10-13-8 0,-1-8 0 15,-23 0 8-15,1 1-4 16,-5 0 5-16,-23 2 7 15,9 4 37-15,-9 8-30 16,0 3 27-16,0 3-13 16,0 0-35-16,0 3-4 15,0 35-16-15,0 11 18 16,0 13-2-16,0 4 8 16,0 8-6-16,0-4 0 15,9 3 8-15,9-10-10 16,-4-9 2-16,-5-19 0 15,0-16-5-15,-9-12 14 16,0-7-9-16,0 0 26 0,0-12 68 16,0-30 10-16,0-19-96 15,-18-8 1-15,4-13 13 16,5-2-15-16,0-1-7 16,9 3 0-16,0 9 11 15,0 18-19-15,0 17 8 16,0 18 0-16,18 14-11 15,42 6-12-15,-1 0 1 16,1 35-2-16,-1 8-34 16,-17 10-15-16,-24-1-103 15,-18 5-33-15,-28-5-65 16</inkml:trace>
  <inkml:trace contextRef="#ctx0" brushRef="#br0" timeOffset="102278">19568 1693 496 0,'0'0'251'0,"0"0"-101"15,0 0 3-15,0 0-21 16,0 0-48-16,0 0-7 0,0 0-47 16,0-44-17-16,0 44-13 15,0 8 10-15,0 22-10 16,0 2 0-16,0 3 5 16,0 0-8-16,-9-3 3 15,9 0 0-15,0-9-2 16,0-8 7-16,0-3-5 15,0-10 0-15,0 2 8 16,0-4-8-16,0 0 0 16,0 0 0-16,0 0 12 15,0-24-3-15,9-11-6 16,0-15-3-16,5-5 8 16,4 3-10-16,1 11 2 0,-10 14 0 15,5 20-9 1,-14 7 6-16,9 0 2 0,0 5-2 15,9 27-5-15,1 6 2 16,13 4 6-16,-14 1 0 16,14 0-7-16,-14-2 8 15,1-6-1-15,3-3 0 16,-3-9 2-16,8-6-10 16,-4-5-3-16,-5-7-54 15,1-5-18-15,4 0-46 16,4 0-41-16,-18-13-38 15,14-11-109-15</inkml:trace>
  <inkml:trace contextRef="#ctx0" brushRef="#br0" timeOffset="103090">20053 1774 103 0,'0'0'199'0,"0"0"-116"0,0 0 10 16,0 0-5-16,0 0-26 15,0 0-17-15,0-2-30 16,10-2 3-16,8-1 49 16,5-4-3-16,-5-6 5 15,0-2-4-15,5-1-12 16,-14-2 17-16,-9-3-26 16,0 2-7-16,0 4 10 15,0 2-37-15,0 6 13 0,0 3-23 16,-32 6 7-16,5 0-14 15,-5 6 3-15,4 20 4 16,-4 10-4-16,14 7 10 16,9 4-6-16,9 2 0 15,0-2 3-15,18-3-12 16,33-6 9-16,-1-9 0 16,19-8-3-16,-10-10 7 15,1-11-4-15,-10 0 0 16,-4 0 8-16,-14-9 2 15,-5-8-10-15,-4-5 0 16,-14 0 16-16,-9-1-12 0,0-3 13 16,0 5 15-1,0 3-26-15,-9 7 13 0,-5 5-19 16,14 6 2-16,-9 0-11 16,9 3-5-16,0 23 14 15,0 6-2-15,0 3 12 16,9-4-18-16,23-9 8 15,-4-2 0-15,13-11-8 16,-13-6 11-16,13-3-3 16,-9 0 0-16,4 0 10 15,-4-15-2-15,-4-8-8 16,-10-4 0-16,-4-5 3 16,-5 4 6-16,-9-2-9 0,0 13 9 15,0 5-3 1,0 6 13-16,0 6-19 0,0 0-2 15,0 0-1-15,9 18-16 16,0 5 19-16,33 6 0 16,-6-8 7-16,15-1-12 15,-1-8 5-15,9-6 0 16,-8-6-2-16,-5 0 8 16,4-9-6-16,-9-20 5 15,-13-9 4-15,-6-6 4 16,-12-5 9-16,-10-4 3 15,0-5 15-15,0 5-35 0,-23 15 11 16,-23 12-16 0,-4 14-4-16,-1 12-3 0,10 0-20 15,14 29-61-15,8 24-41 16,6 8-189-16,13 4-261 16</inkml:trace>
  <inkml:trace contextRef="#ctx0" brushRef="#br0" timeOffset="103822">19413 1853 293 0,'0'0'210'15,"0"0"-58"-15,0 0 1 0,0 0-59 16,0 0-9-16,0 0 9 15,0 0-35-15,0-64-19 16,0 43 4-16,0 4-3 16,0-4 13-16,0 8-33 15,0-6 0-15,9 2-9 16,0-1-6-16,9 4-3 16,5 0-3-16,-14-2 0 15,0 8-2-15,1 2 2 16,-1 6 0-16,4 0-1 15,-13 0-5-15,19 0 3 16,-1 24 0-16,-9 4-8 0,14 8 10 16,-5 5-81-16,1-1-118 15,-10 7-147-15</inkml:trace>
  <inkml:trace contextRef="#ctx0" brushRef="#br0" timeOffset="104694">22804 1266 576 0,'0'0'205'0,"0"0"-57"15,0 0 2-15,0 0-45 16,0 0-22-16,0 0-24 16,-45-90-49-16,3 84 15 15,1 3-14-15,-4 3-8 16,-6 0-1-16,10 3-2 16,4 18 0-16,5 2-4 15,23 0 10-15,9 9-7 16,0 6 1-16,0 6-1 15,51 6-6-15,17 5 7 0,1 9 0 16,-1 1-3 0,1 2 9-16,-9-2-6 0,-1-8 0 15,-8-13 3-15,-15-12-8 16,-13-9 5-16,-23-11 0 16,0-2-2-16,0-2 2 15,-23-2 0-15,-36-1 0 16,-19-2 11-16,-9 0-12 15,9-3 1-15,5 0-7 16,27 0 6-16,14 0-79 16,23 0-44-16,9-9-57 15,18-23-126-15,65-15-369 16</inkml:trace>
  <inkml:trace contextRef="#ctx0" brushRef="#br0" timeOffset="109574">23400 1217 355 0,'0'0'87'0,"0"0"22"0,0-174-29 15,0 132 28-15,0 22-19 16,0 9-25-16,0 11 24 16,0 0-74-16,0 8-14 15,0 39-14-15,0 20 14 16,0 16 17-16,0 0-17 15,0 8 0-15,0-1 1 16,0-3 4-16,0-2-5 16,0-3 0-16,0-12 6 15,0-18-5-15,0-20-1 16,9-17-21-16,0-15-49 16,-9 0-21-16,18-18 25 15,-9-26-36-15,-9-2 3 0,0-4 77 16,0 3 12-16,0 9 10 15,-27 9-5-15,-14 6-3 16,4 9 6-16,-13 6 2 16,22 1 4-16,5 4 29 15,5 0-9-15,9 0 3 16,9 3 5-16,0 0-20 16,0 0 1-16,0 0 1 15,0-3-13-15,18 3 12 16,33-3-1-16,17-5-4 15,1-4 19-15,-10-3-4 16,1 1 15-16,-1 0-4 0,-31 4-16 16,4 2 25-16,-23 2-22 15,0 3-6-15,-9 0 21 16,9 3-26-16,-9 0-1 16,0 0-9-16,0 0-14 15,9 18 11-15,-9 10 2 16,14 8 2-16,5-1-1 15,8 3 3-15,5 6-3 16,-5-7 0-16,15 4 6 16,-15-9-7-16,5-5 1 15,-23-7 0-15,1-12-3 16,-10-2 3-16,0-2 0 16,0-4-3-16,-10 0 6 0,-31 0 2 15,5-6-4-15,3-14 4 16,15-10-1-16,9-5 1 15,9-9-5 1,0-12 0-16,50-7 0 0,19-1-4 16,9 2 4-16,9 18 0 15,-19 18-8-15,-26 17 8 16,-1 9-3-16,-4 0 3 16,-5 15-11-16,4 14 6 15,-13 6 4-15,5 3 1 16,-10-3-4-16,-4-3 5 15,4-2-1-15,-18-2 0 0,9-7 8 16,-9-4-12 0,0-6 4-16,0-3-66 0,0-8-76 15,-9 0-80-15,-23 0-306 16</inkml:trace>
  <inkml:trace contextRef="#ctx0" brushRef="#br0" timeOffset="109902">24169 1054 342 0,'0'0'104'16,"0"0"-26"-16,0 0-13 16,0 0-27-16,0 0-38 15,0 0 0-15,-110 55 0 0,110-20 1 16,0-4-1-16,0-13 1 15,9-3 6-15,32-12 0 16,-14-3 21-16,15 0 13 16,-1-3 24-16,-23-20-37 15,1-6 14-15,-10-3 16 16,-9 2-54-16,0 2 14 16,0 5-18-16,0 7 3 15,0 8-9-15,-9 8 2 16,9 0-22-16,0 29-65 15,0 21-48-15,0 11-125 16</inkml:trace>
  <inkml:trace contextRef="#ctx0" brushRef="#br0" timeOffset="110804">24663 1488 5 0,'0'0'481'0,"0"0"-359"16,0 0-15-16,0 0-1 15,0 0-37-15,0 0-52 16,0-40-4-16,0 40-13 16,0 0-11-16,0 17 7 0,9 6 6 15,0 4-2 1,10 3 1-16,3-8 7 0,-12 1-8 15,-1-8 0-15,0-9 1 16,-9-4 2-16,9-2 1 16,-9 0 4-16,9 0 14 15,-9-14-19-15,23-14 8 16,-14-2-11-16,10 1 2 16,-1 3-5-16,-4 8 4 15,-5 10-1-15,-9 8 0 16,0 0-8-16,9 0-1 15,9 2-4-15,14 18 13 0,-4-2-6 16,13-6 6 0,-4-4 0-16,4-2 3 0,0-6 3 15,-4 0-4-15,-5 0-2 16,-5-3 3-16,-4-17 10 16,-5-3-11-16,1-9 1 15,-10 0 12-15,-9-1-3 16,0 1 40-16,0 1-30 15,0 10-9-15,0 7 22 16,0 8-25-16,-19 6-5 16,1 0-5-16,-14 6-14 15,5 26 12-15,-5 2 2 16,13 0 0-16,19 3-10 16,0-9 10-16,0-7-16 15,41-6 2-15,-4-7-20 0,4-8 27 16,-13 0 4-16,4 0 3 15,-5 0 7-15,-4-14-5 16,-14-4 1-16,0 6 23 16,-9 1-10-16,0 5 17 15,0 3-5-15,0 3-24 16,0 0-4-16,0 14-13 16,0 33 4-16,0 23-2 15,0 21 19-15,10 13-8 16,-1 7 0-16,0 1 4 15,-9-7-4-15,9-9 0 16,5-9 0-16,-5-14-3 0,-9-15 11 16,0-14-8-1,0-15 0-15,0-14 2 0,-32-12 5 16,-14-3 14-16,-27 0-4 16,-5-9 3-16,9-20-16 15,10-11 7-15,9-11-11 16,31-7 8-16,10-12-18 15,9-2-2-15,28-10-54 16,63 0-30-16,19-3-75 16,18-5-21-16,0 8-79 15</inkml:trace>
  <inkml:trace contextRef="#ctx0" brushRef="#br0" timeOffset="111374">26338 713 409 0,'0'0'193'16,"0"0"-43"-16,0 0-49 0,0 0 17 16,0 0-35-1,0 0-47-15,-197-100-17 0,156 162-19 16,5 25 0-16,-15 24 27 15,24 9-26-15,4 11 19 16,23 0-8-16,0-6-8 16,9-2 8-16,41-13-12 15,10-1 0 1,18-19 3-16,-10-11 1 0,6-23-8 16,-6-22-32-16,1-19-131 15,-23-15-17-15,-5 0-76 16</inkml:trace>
  <inkml:trace contextRef="#ctx0" brushRef="#br0" timeOffset="111715">26801 818 305 0,'0'0'161'0,"0"0"-45"16,0 0-5-16,0 0 0 16,0 0-41-16,0 0-5 0,-37-48-47 15,37 48-16-15,0 0-4 16,0 6-9-16,0 21 11 15,0 5 0-15,0 6 6 16,0 3-8-16,9 0 2 16,0 0 0-16,0-4-5 15,14-4-33-15,-4-5-105 16,-1-10-119-16</inkml:trace>
  <inkml:trace contextRef="#ctx0" brushRef="#br0" timeOffset="111925">27048 841 255 0,'0'0'168'0,"0"0"-23"0,0 0-13 16,0 0-48-16,0 0-15 16,0 0-61-16,0 0-8 15,0-35-2-15,0 64-1 16,0 9 3-16,0 5 0 15,0 8 5-15,9 4-12 16,5 3-30-16,4-2-106 16,0-4-122-16</inkml:trace>
  <inkml:trace contextRef="#ctx0" brushRef="#br0" timeOffset="112958">27739 972 410 0,'0'0'166'0,"0"0"-31"0,0 0-30 16,0 0-3-16,0 0-22 15,-96-160-45-15,64 154 3 16,4 6-28-16,5 0-9 16,-4 0-2-16,-5 35-1 15,14 17 2-15,-10 12 0 16,5 12 8-16,5 6-11 15,9 9 3-15,9 2 0 16,0 3-5-16,27-5 10 16,33-6-5-16,8-12 0 15,15-13 7-15,4-19-18 16,-19-14 11-16,1-25-12 0,-9-2 1 16,-10-6 21-16,-9-32-10 15,-4-11 11 1,13-13-6-16,-9-16 19 0,-4-3-13 15,-5-10-7-15,-23 1 30 16,-9-1-18-16,0 3 5 16,-9 10 21-16,-23 7-40 15,14 17 13-15,-1 19-13 16,6 19-1-16,3 11 2 16,10 5-3-16,0 0-13 15,0 47-4-15,0 22 10 16,0 22 1-16,23 9 6 15,-4-1 0-15,-1-9-3 16,5-11 4-16,-5-9-1 16,0-18 0-16,-8-11 12 0,12-18-17 15,-3-12 5-15,-10-6 0 16,0-5-8-16,14 0 9 16,-5 0-1-16,1-10 6 15,22-13 3-15,-14-7-10 16,24-5 1-16,-10 1 0 15,-5-2-6-15,6 13 4 16,-15 7-3-16,-4 16 4 16,-5 0-28-16,1 7 17 15,13 23-12-15,-14 4-2 0,14-1 20 16,-14-7-34 0,10-8 26-16,4-10 13 15,-5-8-3-15,-4 0 4 0,-5 0 2 16,1-8-1-16,4-22 20 15,-5-8-11-15,0-5 24 16,1-10-1-16,3 1-22 16,-3 3 14-16,-19 4-2 15,0 7-2-15,0 15 11 16,0 11-22-16,0 11 1 16,0 1-11-16,0 0-16 15,0 27-1-15,0 18 15 16,0 4 2-16,18-2-1 0,5-1 2 15,4-8-1 1,6-5 0-16,-6-11-27 0,14-7-15 16,-13-9-38-16,4-6-32 15,-5 0-57-15,-18-21-117 16</inkml:trace>
  <inkml:trace contextRef="#ctx0" brushRef="#br0" timeOffset="113281">28975 851 254 0,'0'0'142'0,"0"0"-43"16,0 0-9-16,0 0-15 16,0 0-56-16,0 0-19 0,-51 0-4 15,51 39 4 1,0 5 2-16,19-6 1 0,4-11-3 15,4-11 12-15,1-9 4 16,-6-7 20-16,-3 0 16 16,-1-3-1-16,5-23 14 15,-14-10-20-15,-9 2 6 16,0-4-22-16,0 4-28 16,0 1 4-16,-9 7-5 15,-23 10-30-15,-5 16-68 16,-4 0-94-16,23 10-91 15</inkml:trace>
  <inkml:trace contextRef="#ctx0" brushRef="#br0" timeOffset="115446">29538 759 501 0,'0'0'157'16,"0"0"-22"-16,0 0-20 15,0 0-5-15,0 0-21 0,0 0-56 16,0-82-33 0,0 106 0-16,0 31 0 15,9 21 5-15,0 11-3 0,0 7 2 16,0-1 2-1,14-6 3-15,-4-7-7 0,-10-14-2 16,0-12 1-16,0-20-2 16,14-7 1-16,-23-13-24 15,9-6-33-15,-9-8-32 16,0 0 41-16,0 0 15 16,0 0-49-16,-32-20 19 15,5-9 30-15,-15-5 33 16,15 1-7-16,-14-2 14 15,22 6-7-15,-3 8 7 16,12 7-7-16,1 8 19 0,9 0-15 16,0 6 3-16,0 0-7 15,19 0 1-15,31 0-1 16,9 0 7-16,33 0-3 16,-5-20 32-16,0-3-4 15,-5-8 10-15,-13-2 19 16,-19 0 10-16,-22-5 10 15,-10 0-20-15,-18-2-1 16,0-4 0-16,0 0-36 16,-9 6-3-16,-9 6 9 15,-1 11-27-15,6 13 20 16,13 5-19-16,0 3-2 16,0 0-4-16,0 29-23 0,0 29 25 15,0 15-6-15,0 12 14 16,0 5-8-16,0 1 0 15,0-8 0-15,13-6-3 16,-3-18 3-16,8-16 0 16,-9-17-1-16,-9-11 6 15,9-12-5-15,-9-3 0 16,9 0 2-16,-9 0 15 16,23-23-17-16,5-15 2 15,4-3-7-15,4 3 5 16,-4 0 0-16,-4 12 0 15,-19 6 0-15,14 10-10 0,-23 10 10 16,18 0-19 0,-9 6 6-16,14 30-18 0,-4 6 25 15,-1 6-3-15,-9 1 1 16,0-2 1-16,5-12 7 16,-5-9 0-16,0-8-7 15,0-13 9-15,0-5-2 16,14 0 0-16,-4 0 1 15,-1-14 4-15,23-18-5 16,10-9 0-16,-15-9 0 16,24-2 8-16,-10-3-8 15,0 3 0-15,-4 1 6 16,-5 14-10-16,-9 14 4 16,-13 14 0-16,-1 9-7 15,0 0-6-15,5 20 9 0,-4 12 1 16,-10 6-9-16,0-5 5 15,5-4 4-15,-14-6 3 16,9-2-9-16,-9-13 14 16,0-2-5-16,9-6 0 15,-9 0 7-15,0 0-1 16,0 0-3-16,0-24 3 16,0-10-6-16,0-4 6 15,0-4-6-15,0-4 0 16,0 8 9-16,0 3-15 15,-18 9 6-15,-5 14 0 16,4 6-7-16,-13 6-4 0,5 6 2 16,-14 41 6-16,4 17-2 15,5 9-2-15,14-2 7 16,18-5 0-16,0-11-4 16,0-11 8-16,0-15-4 15,9-11 0-15,9-10-28 16,5-8 25-16,-5 0-4 15,1-2 7-15,13-24 7 16,-14-10-2-16,14-1-5 16,-14-7 0-16,-8 0 11 15,-1 3-6-15,-9 4-2 16,0 13 0-16,0 7 13 16,0 13-5-16,0 4-10 0,0 0-1 15,0 12-33-15,0 29 32 16,0 9-5-16,9-1 6 15,14-2-3-15,-14-9 7 16,18-5-4-16,-4-14 0 16,-4-10 9-16,-1-9-5 15,5 0-4-15,4 0 2 16,5-26 13-16,5-18-8 16,13-9-7-16,1-2 0 15,-15-1 8-15,15-2-10 16,8 3 2-16,-18 8 0 15,-4 18-7-15,-14 11 9 0,-5 18-4 16,0 0 2 0,-8 16-22-16,12 21 20 0,-22 10-10 15,0 0 12-15,10-4-7 16,-1-8 11-16,0-9-4 16,0-5 0-16,23-9 8 15,-23-4-11-15,10-5 3 16,3-3 0-16,-3 0 9 15,17 0-2-15,-4-17-4 16,10-15-3-16,-6-3 11 16,5-9-10-16,-13-3-1 15,13 1 0-15,-13-1 0 16,4 6 5-16,-5 12-5 16,-4 11 0-16,-5 13 0 15,-9 5-8-15,10 0 0 0,-6 23-8 16,-3 12 16-16,-10 5-29 15,0-2 25-15,0-5 2 16,0-10 4-16,0-12-5 16,0-5 3-16,0-6 0 15,0 0 4-15,0 0 1 16,0 0 7-16,0-2-8 16,0-24 9-16,0 0-13 15,0-2 0-15,-10 5 0 16,-3 3-2-16,4 8 4 15,-1 6-2-15,1 6 0 16,-9 0-19-16,-5 6 13 0,-4 32-10 16,-15 18 16-16,15 6-7 15,-14-2 10-15,22-7-3 16,19-10 0-16,0-11-8 16,0-14-7-16,0-9-45 15,0-9 28-15,19 0 31 16,22-12 1-16,-14-20 0 15,15-6 0-15,-15-6 6 16,5 4-5-16,-14 4-1 16,1 10 0-16,-6 8 17 15,-13 13-15-15,0 5 6 16,0 0-8-16,0 11-25 16,0 25 20-16,0 10 2 15,0 1 3-15,0-1-3 16,0-4 7-16,10-8-5 0,-1-13 1 15,9-7-43-15,0-8-29 16,5-6-9-16,14 0-18 16,4-23-67-16,0-15-306 15</inkml:trace>
  <inkml:trace contextRef="#ctx0" brushRef="#br0" timeOffset="115834">32298 540 469 0,'0'0'139'0,"0"0"-23"16,0 0 30-16,0 0-69 0,0 0-27 16,0 0-22-16,0 0-28 15,0-38-4-15,0 68-1 16,0 5 7-16,0 3-3 15,0-4 1-15,9 4-9 16,-9-2-27-16,9-7-97 16,5-6-56-16,-5-8-117 15</inkml:trace>
  <inkml:trace contextRef="#ctx0" brushRef="#br0" timeOffset="116017">32554 564 254 0,'0'0'142'0,"0"0"-25"16,0 0 32-16,0 0-36 0,0 0-84 15,0 0-28-15,0-12-1 16,0 47 0-16,10 6 16 16,-10 3-15-16,13-3 3 15,-4-4-3-15,1-5 1 16,-10-6-4-16,9-4-175 15,-9-14-295-15</inkml:trace>
  <inkml:trace contextRef="#ctx0" brushRef="#br0" timeOffset="116332">32596 167 356 0,'0'0'169'16,"0"0"-48"-16,0 0 5 0,0 0-7 16,0 0-44-16,0 0-10 15,-32-120-65-15,54 152 16 16,24 33-17-16,27 19 2 16,-4 21 19-16,0 12 6 15,-10 14-24-15,-13 3 22 16,-5 9-24-16,-22 4 7 15,-19-8-5-15,0-10 1 0,-19-7-3 16,-8-11 0 0,-24-6-3-16,1-7 2 0,-9-9-82 15,-10-20-117-15,0-19-64 16,10-18-262-16</inkml:trace>
  <inkml:trace contextRef="#ctx0" brushRef="#br0" timeOffset="117037">33236 925 97 0,'0'0'177'16,"0"0"-51"-16,0 0-21 16,0 0-16-16,0 0-16 15,0 0-30-15,0-28-17 16,0 28 14-16,-9 0-29 0,9 0 5 16,-9 0-16-1,0 5 2-15,9 12-4 0,0-5 2 16,0 6 0-16,0-6 2 15,0-1 5-15,0-5-7 16,9-3 6-16,9-3-5 16,1 0 17-16,-10 0-3 15,14-9 13-15,-14-8 17 16,-9-4-27-16,0 1 9 16,0 8-22-16,0 3-2 15,0 9-6-15,-18 0-27 16,-5 6-56-16,-5 24-70 15,10 8-210-15</inkml:trace>
  <inkml:trace contextRef="#ctx0" brushRef="#br0" timeOffset="117243">33264 1523 391 0,'0'0'211'0,"0"0"-128"16,0 0 32-16,0 0-26 15,0 0-17-15,-174 190-38 16,114-121 5-16,1 2-25 16,9-1-9-16,-1-7-10 15,1-7-23-15,4-3-353 0</inkml:trace>
  <inkml:trace contextRef="#ctx0" brushRef="#br0" timeOffset="131019">19934 3521 638 0,'0'0'162'0,"0"0"-16"15,0 0-21-15,0 0-3 16,0 0-24-16,0 0-59 16,0 0-2-16,0-18-30 15,0 18 1-15,10 25-3 16,-1 15-3-16,4 10 6 16,-13 0 4-16,10 2-6 15,-10-6-1-15,0-7-5 16,9-7 1-16,-9-10-1 0,0-12 0 15,9-9 0-15,-9-1 4 16,0 0 5-16,9 0-2 16,-9-18 1-16,18-13-5 15,5-6 3-15,5-7-5 16,4-6-1-16,-5 4 0 16,5-1 1-16,-13 9-3 15,-1 18 2-15,-9 11-4 16,5 9-5-16,-14 0-1 15,18 0-15-15,0 27 10 16,14 10-10-16,-13 4 16 16,-1 3-24-16,5-3-2 15,-5-3 33-15,1-9-10 0,3-6-14 16,-3-9-30 0,-1-1-52-16,-9-11 2 0,14-2-21 15,-5 0-6-15,1-12-4 16,4-8-75-16,-14-6-93 15</inkml:trace>
  <inkml:trace contextRef="#ctx0" brushRef="#br0" timeOffset="134498">20685 3507 17 0,'0'0'90'0,"0"0"-49"16,0 0 62-16,0 0-8 15,0 0-24-15,0 0-18 16,-18 0-28-16,18 0 6 15,0 0-16-15,0 0-15 0,0 0 19 16,18 0-7-16,0-7 12 16,24-1 15-16,-6-7-18 15,15-2 11-15,-1-6-10 16,-23 0-16-16,5 2 27 16,-22 0-21-16,-1 1 15 15,-9 2 15-15,0 1-38 16,-9 8 10-16,-19 4-14 15,-4 5 5-15,-18 0-12 16,4 11 7-16,-4 25 0 16,8 7-2-16,6 9 5 15,4 3-3-15,23 7 0 16,9-6 4-16,0-6-10 16,9-7 6-16,41-11 0 0,10-12-6 15,8-4 14-15,10-14-8 16,-9-2 0-16,-1 0 7 15,-8-2-5-15,-19-22-2 16,0-3 0-16,-22 1 7 16,-1-3 2-16,-9-3-7 15,-9 0 10-15,0 6-9 16,0 2 20-16,0 7-19 16,0 8 4-16,0 6-1 15,0 1-3-15,0 2-8 16,0 0 4-16,0 2-20 15,0 22 18-15,0 5 2 0,0 0 0 16,0-3-4-16,0-2 11 16,0-4-7-16,9-6 0 15,23-5-14-15,-4-6 10 16,4-3-4-16,-5 0 8 16,-4 0-8-16,5-14 13 15,-10-10-5-15,-4-2 0 16,-5 0 10-16,-9-1-12 15,0 4 2-15,0 9 0 16,0 2-1-16,0 9 5 16,0 3-4-16,0 0 0 15,0 0-25-15,0 20 19 16,0 4 6-16,0-1 0 0,18-5-4 16,0-4 9-16,14-6-5 15,-4-4 0-15,-5-4 10 16,4 0-11-16,5 0 1 15,-4-15 0-15,-1-11 8 16,-4-6 1-16,-23-3-8 16,0-7 17-16,0 2-16 15,-9-1 24-15,-14 6-25 16,-4 9 3-16,8 8-8 16,-4 10-2-16,14 4 5 15,9 4-15-15,0 0-146 16,60 16-78-16</inkml:trace>
  <inkml:trace contextRef="#ctx0" brushRef="#br0" timeOffset="135136">23093 3171 422 0,'0'0'148'0,"0"0"-33"16,0 0-25-16,0 0-15 15,-60-169 3-15,28 137-44 16,-4 12-3-16,17 5 3 15,-4 9-33-15,-4 6 12 0,4 0-13 16,-4 0-2-16,-1 24-3 16,-13 11 5-16,0 8 0 15,22 1-6-15,10 3 8 16,9 0-2-16,0 2 0 16,28 6 5-16,22-2-13 15,19-1 8-15,-10-3 0 16,1-4-10-16,-10-4 5 15,1-3 5-15,-24-3 0 16,-9-3 4-16,-4-9-10 16,-14-2 6-16,0-4 0 15,0-6-13-15,-32 1 14 16,-28-6-1-16,-8 0 0 0,-10-3 7 16,0-3-17-16,19 0-21 15,8 0-74-15,19 0-14 16,32-3-42-16,0-32-98 15</inkml:trace>
  <inkml:trace contextRef="#ctx0" brushRef="#br0" timeOffset="137122">23834 2929 230 0,'0'0'112'0,"0"0"0"0,0 0-18 16,0 0-42-16,0 0-23 16,0 0-29-16,0 0 0 15,0-6 0-15,0 18 6 16,19 0 0-16,-1-3-6 16,5-1-2-16,-14 1-5 15,0 0-273-15</inkml:trace>
  <inkml:trace contextRef="#ctx0" brushRef="#br0" timeOffset="140711">23564 3016 378 0,'0'0'110'0,"0"0"3"15,0 0-4-15,0 0-11 16,0 0-24-16,0 0 6 16,0 0-38-16,-9-32-24 15,9 32 2-15,0 0-18 16,0 0-2-16,0 6 0 16,0 18-5-16,-9 14 4 15,-9 13 1-15,-5 11 0 16,14 8 4-16,-1 3 0 15,10 3-4 1,0-5 0-16,0-7 9 0,0-10-9 16,19-12 0-16,4-13-22 0,-5-17-40 15,-9-10-71 1,0-2-52-16,5-2-34 0</inkml:trace>
  <inkml:trace contextRef="#ctx0" brushRef="#br0" timeOffset="142110">23281 3370 216 0,'0'0'123'0,"0"0"-38"16,0 0-17-16,0 0-14 16,0 0-17-16,0 0-32 0,-19-6-1 15,38 18 25 1,31-5-19-16,19-7 22 0,-1 0 6 15,-8 0-12-15,-1-5 23 16,-13-3-20-16,-14 2-16 16,-5 0 7-16,-4 6-19 15,-4 0 5-15,-10 0-6 16,9 0 8-16,-4 14-5 16,4 10-3-16,10 5 3 15,4 3 4-15,-5 3-5 16,5 1-2-16,-4-5 0 15,4-7 7-15,-23-6-5 16,0-7-2-16,-9-8 0 16,0-3-8-16,0 0 8 15,0 0 0-15,-18 0 14 0,-14-18-6 16,13-6-6-16,1 2-2 16,18-8 4-16,0-2 0 15,0-2-4-15,0 1 0 16,18 1 1-16,24 8 4 15,-15 4-5-15,5 8 0 16,-4 6-1-16,-1 6-6 16,5 0 5-16,9 0 2 15,-22 0-1-15,-1 16-4 16,0 4 2-16,-4 3 1 16,4 4 2-16,-9-4-6 15,1 0 6-15,-1-6 0 16,4-5 0-16,-3-3 9 0,-1-4-10 15,0-5 1-15,-9 0 0 16,9 0 12-16,0 0-11 16,14-14 4-16,5-12-5 15,4 0 7-15,-5-2-7 16,-9 3 0-16,5 7 0 16,-14 7-2-16,1 8 2 15,-10 3 0-15,0 0-2 16,0 0-6-16,0 0 8 15,9 0-7-15,0 3 7 16,-9 8-6-16,23 1 6 16,-23 0 0-16,18-1-2 0,-9 2 6 15,0-8-4-15,14 1 0 16,-14-4-31 0,1-2 8-16,17 0-2 0,5-2 25 15,5-22 3-15,4 1 3 16,0 0-5-16,-4 2-1 15,-14 7 1-15,4 6-4 16,-18 4 3-16,0 4-2 16,5 0 1-16,-14 0-13 15,9 6 13-15,0 8 1 16,1 2 0-16,8-5-4 16,14-2 7-16,-5-7-3 15,15-2 1-15,-15 0 7 16,23 0-8-16,-8-8 0 15,-6-10 1-15,5-2 6 0,-22-3-6 16,4-3-1-16,-23-4 15 16,0 4-12-16,0 2 17 15,0 8-1-15,-14 0-15 16,-23 11 5-16,5 5-9 16,5 0 0-16,-5 0-7 15,4 5 5-15,10 16 2 16,-5 0 0-16,14-1 3 15,9-2-8-15,0-4 5 16,0-2-2-16,0-4-3 0,0-4-2 16,0-2 7-1,0 1 0-15,9-3 1 0,14 0 4 16,-14 3-5-16,0 3 0 16,10 6-4-16,-10 5 2 15,-9 9 1-15,0 15 1 16,0 12 0-16,0 5-1 15,0 6 1-15,0 1 0 16,0 2 8-16,0 2-2 16,0 11 0-16,0 15 2 15,0 5-6-15,0 5 19 16,0-6-20-16,0-20 1 16,0-12 11-16,-19-20-10 15,1-19 6-15,9-10 2 16,-14-12-10-16,5-6 31 0,-10 0 5 15,-22 0-10-15,0-24-17 16,-10-14-1-16,1-14-7 16,8-18-2-16,24-15-12 15,18-11-6-15,9-12-35 16,18 6-22-16,60 6 14 16,13 5-55-16,5 10-53 15,-4 5-83-15</inkml:trace>
  <inkml:trace contextRef="#ctx0" brushRef="#br0" timeOffset="142556">23999 2841 274 0,'0'0'76'16,"0"0"3"-16,0 0-15 0,0 0-29 15,0 0 19 1,0 0-47-16,0-5-3 0,-9 31 21 15,9 1-25 1,0-4 9-16,0 0-4 0,0-8 1 16,9-7 6-16,23-2-5 15,-4-6 2-15,13 0 20 16,-14 0-9-16,5-11 30 16,-13-13 19-16,-19 1-32 15,0 0 4-15,0 5-21 16,0 4-20-16,-28 2 0 15,-4 12-8-15,14 0 5 16,-5 0-64-16,14 26-122 16,9 6-92-16</inkml:trace>
  <inkml:trace contextRef="#ctx0" brushRef="#br0" timeOffset="143416">25844 2857 57 0,'0'0'203'16,"0"0"-42"-16,0 0-48 16,0 0-20-16,0 0 10 15,23-161-29-15,-23 132 4 16,0 0-24-16,0 11 2 15,0 9 17-15,-14 3-49 16,14 6-16-16,-18 12-8 16,-1 41-15-16,-22 30 15 15,5 23 0-15,-15 11 11 16,19 5-13-16,5 1 2 16,18-6 0-16,9-6 0 0,0-13 6 15,36-16-6-15,24-17 0 16,8-16-7-16,1-17-22 15,23-14-72-15,-15-16-51 16,-8-2-47-16,0-14-83 16</inkml:trace>
  <inkml:trace contextRef="#ctx0" brushRef="#br0" timeOffset="143687">26439 2722 289 0,'0'0'117'0,"0"0"-14"0,0 0-33 16,0 0-55-16,0 0 13 16,0 0 13-16,-60 193-4 15,38-120-21-15,12-2-10 16,1-5 3-16,0-11-9 15,9-12 1-15,0-10-6 16,0-12-56-16,0-13-78 16,9-8-45-16,10 0-68 0</inkml:trace>
  <inkml:trace contextRef="#ctx0" brushRef="#br0" timeOffset="143881">26645 2804 111 0,'0'0'143'0,"0"0"-29"15,0 0 5-15,0 0-50 16,0 0-3-16,0 0-64 16,-9-52 8-16,0 104-10 15,-14 12 8-15,14 9-8 16,-1 2 11-16,10-4-6 16,0-10-5-16,0-5 0 15,0-13-9-15,0-11-86 0,28-14-147 16</inkml:trace>
  <inkml:trace contextRef="#ctx0" brushRef="#br0" timeOffset="144713">27002 2923 282 0,'0'0'155'0,"0"0"-52"16,0 0-14-16,0 0-18 15,0 0-18-15,0 0-2 16,-60-87-10-16,47 87-40 16,4 21 0-16,-10 25-1 15,-8 12 1-15,4 9 8 0,5 3-4 16,8 1-4 0,1-5-1-16,9-1 10 0,0-4-10 15,0-8 0-15,0-16 2 16,19-7-2-16,22-16 3 15,-14-14-3-15,14 0 12 16,5-8-10-16,5-34 8 16,8-10-10-16,1-9 5 15,-10-3-4-15,-13-3 6 16,-5-1-7-16,-23 7 15 16,0 5-2-16,-9 4 29 15,0 15 0-15,0 9-18 0,0 12 15 16,-9 10-22-16,9 6-6 15,-9 0-11-15,9 29-19 16,-10 26 19-16,1 15 0 16,-4 12 0-16,13 2-5 15,0 1 9-15,-10-9-4 16,10-12 0-16,0-17 8 16,0-21-5-16,0-12-3 15,0-14 2-15,32 0 9 16,-4-11-8-16,22-27 7 15,1-12-5-15,-1 4 2 16,-13-1-4-16,-5 9-3 16,-14 12 3-16,0 12-8 15,-9 8 5-15,5 6-5 0,4 0 4 16,10 8-12-16,4 24 5 16,-5 3 7-16,5 7 1 15,-4-9-5-15,4-7 5 16,-5-8 0-16,5-8 1 15,-13-10 8-15,-1 0-9 16,5 0 4-16,4-21 1 16,5-8-2-16,-13-6-2 15,-10 0-1-15,9 6 0 16,-18 9 12-16,9 5-12 16,-9 9 0-16,0 6 4 15,0 0-12-15,0 0 7 16,14 2-15-16,-5 28 15 0,10 3 0 15,-1-1 1-15,5-4 0 16,4-4 4-16,-8-10-15 16,13-2 11-16,-5-9-27 15,5-3-48-15,-4 0-66 16,13-20-41-16,-41-19-79 16</inkml:trace>
  <inkml:trace contextRef="#ctx0" brushRef="#br0" timeOffset="145021">27849 2769 228 0,'0'0'105'0,"0"0"-30"16,0 0-42-16,0 0-25 16,0 0 18-16,0 0 6 15,-128 120-5-15,169-88 2 16,5-6-16-16,13-9 13 15,1-8-8-15,-19-9-7 16,-14 0 38-16,-4 0 3 16,-14-23 10-16,-9-6-5 15,0-7-37-15,0 2 1 16,-23 4-21-16,-4 7-4 16,-1 9 4-16,6 8-15 15,3 6-19-15,19 0-66 16,0 23-98-16,0 6 34 0</inkml:trace>
  <inkml:trace contextRef="#ctx0" brushRef="#br0" timeOffset="146965">28549 2704 454 0,'0'0'169'0,"0"0"-21"15,0 0-49-15,0 0 5 16,0 0-59-16,0 0-40 16,9 3-10-16,0 65 10 15,1 14 15-15,3 5-9 16,-13 0-6-16,0-2 5 0,0-6-10 16,0-15 0-16,0-11 2 15,9-15-1-15,1-18-2 16,8-14-29-16,14-6-58 15,-5-15 11-15,5-26-61 16,-13-8-16-16,-19-1 62 16,0 4-42-16,-51 2-51 15,-8 6 147-15,-19 9 32 16,19 11 6-16,8 10 48 16,15 8-6-16,4 0-1 0,22 0-13 15,10 0 11-15,0 0-14 16,0 2-12-16,32 7 64 15,14-4-28-15,23 0 0 16,22-5 4-16,6 0-39 16,3-7 14-16,-13-23 14 15,-18-2-9-15,-10-2 29 16,-17-5-7-16,-24-5 3 16,-9-3 30-16,-9-1-37 15,0 1 18-15,0 4-13 16,-18 10-37-16,-1 10 19 15,10 14-28-15,-4 9-7 16,13 0-6-16,-10 26-14 0,1 32 17 16,0 15 0-1,0 12 7-15,9 3-10 0,-9-7 3 16,0-5 0-16,9-15-2 16,0-14 7-16,0-16-5 15,0-12 0-15,0-14-1 16,0-1-9-16,0-4 9 15,9 0 1-15,9-28-1 16,23-12 1-16,5-10 0 16,-5-2-3-16,1 9 6 15,-15 5-11-15,5 8 8 16,-23 16-2-16,9 8-9 16,-8 6-2-16,-1 0-17 15,5 3-6-15,4 30-5 0,-18 4 21 16,0 7-21-16,0-1 18 15,0-3 15-15,0-3 3 16,-9-9 5-16,0-10 0 16,-5-6 7-16,14-6-7 15,-9-6 0-15,9 2 0 16,0-2 1-16,0 0 9 16,0 0-9-16,9 0-1 15,23 0 7-15,18 0-11 16,-4 0 4-16,13 0-7 15,1-2 3-15,-10-10-6 16,1-4 10-16,-1 0 0 16,-23-4 7-16,6-2-3 0,-15-4-2 15,-9 3 1 1,-9-3 41-16,0 0-19 0,0 2 24 16,0 1-6-16,-27 6-26 15,-6 3 16-15,6 1-33 16,-5 10 2-16,5 3-14 15,-6 0 8-15,6 18 4 16,4 17-1-16,5 6 3 16,9 2-6-16,9 0 4 15,0-6 0-15,0-6-9 16,9-7 4-16,9-10-1 16,5-5 4-16,4-6-6 15,-4-3 8-15,-4 0 0 0,8-6 0 16,-18-20 5-16,14-1 1 15,-5 1-6-15,-8 6 0 16,-1 2 8-16,-9 10-8 16,0 4 0-16,0 4 0 15,0 0-6-15,0 0-8 16,0 12-3-16,0 18 13 16,14 4 7-16,4-1-4 15,-9-4 1-15,18-6 0 16,-4-5 2-16,5-10 2 15,4-4-4-15,-5-4 8 16,15 0-3-16,-6-12 9 16,14-18-14-16,1-5 2 0,-10-3-1 15,5 0 3-15,-5 0-4 16,0 4 0-16,-13 7 11 16,-10 14-16-16,5 3 5 15,-5 10-9-15,0 0 6 16,5 10-16-16,-13 21 10 15,-1 7 4-15,0-3 1 16,-9-1 1-16,9-1 3 16,0-10 0-16,5-8 0 15,4-6 5-15,-9-9-5 16,23 0 14-16,-4 0-13 16,-1-15 19-16,14-14-20 15,1-3 1-15,-6-6-1 0,15-1 5 16,-10-1-5-16,-5 0 0 15,6 1 8-15,8 10-11 16,-13 9 3-16,4 11 0 16,-23 6-10-16,14 3 5 15,-23 0-5-15,10 14 9 16,-10 10-15-16,-9-1 12 16,0-2 0-16,0-9 4 15,0-6-10-15,0-4 13 16,0-2-3-16,0 0 7 15,0 0-1-15,0 0 12 16,-9-20-18-16,0-1 0 16,-10 2 6-16,-4 1-6 0,14 6 0 15,0 6 0 1,0 6-7-16,-9 0 6 0,-15 18-39 16,6 28 40-16,-14 12-8 15,13-2 11-15,5-6-3 16,23-13 0-16,0-13-3 15,0-10 0-15,23-14-1 16,5 0 4-16,22 0-4 16,1-14 9-16,-15-16-5 15,5-4 2-15,-13 2 5 16,4-1-2-16,-5 7-5 16,-18 9 0-16,14 5-6 0,-13 8 6 15,-1 4 0 1,-9 0 0-16,9 0-28 0,0 19 26 15,-9 13-10-15,14-1 12 16,4 1-8-16,9-5 8 16,6-12-4-16,17-9-43 15,9-6-48-15,-4 0-26 16,5-4-109-16,-19-24-158 16</inkml:trace>
  <inkml:trace contextRef="#ctx0" brushRef="#br0" timeOffset="147205">31589 2620 245 0,'0'0'136'15,"0"0"-58"-15,0 0 40 0,0 0-14 16,-19-152-31-16,19 144 0 16,0 8-43-16,0 0-15 15,0 6-15-15,-9 29-13 16,9 14 13-16,0 9 0 15,0 1 0-15,0-4 2 16,0-5-2-16,0-9 0 16,18-15-89-16,10-13-106 15,4-13-17-15,5 0-54 16</inkml:trace>
  <inkml:trace contextRef="#ctx0" brushRef="#br0" timeOffset="147369">31589 2620 6 0,'274'-32'139'0,"-265"-11"11"0,-9 4-57 15,14 10 28-15,-14 8-9 16,0 16-18-16,0 5-18 16,0 0-66-16,0 9-10 15,0 32-7-15,0 11 7 16,0 6-1-16,0 3 5 16,0-5-4-16,0-4 0 15,0-6-5-15,0-13-232 16</inkml:trace>
  <inkml:trace contextRef="#ctx0" brushRef="#br0" timeOffset="147670">32083 2139 371 0,'0'0'173'15,"0"0"-88"-15,0 0-11 16,0 0-55-16,0 0-12 16,0 0 4-16,27 154 4 15,15-69-2-15,17 17 22 16,-9 6-20-16,-22 2 10 16,-1-4-9-16,-13-4-14 0,-14-9 9 15,0-5-11 1,-14-6 3-16,-22-10-1 0,-15-7-2 31,1-10-49-31,13-17-165 0,5-10-363 0</inkml:trace>
  <inkml:trace contextRef="#ctx0" brushRef="#br0" timeOffset="148047">32820 2885 441 0,'0'0'120'0,"0"0"-61"15,0 0 3-15,0 0 5 16,0 0-53-16,0 0-6 15,-128 24-8-15,128-10 8 16,0-5-8-16,0 0 0 16,0-3 6-16,13-3 6 15,15-3-12-15,-10 0 14 16,14 0 15-16,-13 0-16 16,-1-3 14-16,-4-6-14 15,-14 3-9-15,0 3-1 0,0 1-3 16,0 2-31-16,0 0-73 15,-23 5-59-15,4 24-52 16</inkml:trace>
  <inkml:trace contextRef="#ctx0" brushRef="#br0" timeOffset="148264">32861 3472 492 0,'0'0'89'0,"0"0"-54"0,0 0 41 15,0 0 49-15,0 0-39 16,0 0-18-16,-156 152-9 16,83-114-32-16,-5 2-1 15,-18 4-26-15,-14 5-3 16,-9-1-82-16,-9-5-268 15</inkml:trace>
  <inkml:trace contextRef="#ctx0" brushRef="#br1" timeOffset="166603">15581 7809 491 0,'0'0'203'0,"0"0"-58"0,0 0 0 16,0 0-9-16,0 0-39 15,0 0-16-15,0 0-20 16,0-41-23-16,0 41 7 16,0 0-24-16,0 0-4 15,0 0 2-15,0 3-19 16,0 20 1-16,0 9-1 15,0 3 0-15,0 3 3 16,0 0-3-16,0 0 0 16,0-6-2-16,0-8 2 15,0-10-33-15,0-5-62 16,14-9-69-16,-5 0-56 0,28-3-60 16,4-20-72-16</inkml:trace>
  <inkml:trace contextRef="#ctx0" brushRef="#br1" timeOffset="166794">15581 7809 313 0,'257'-23'206'0,"-257"11"-97"0,0 6 38 0,0 6-25 16,0 0-4-16,0 0-61 16,-10 6-38-16,10 24-13 15,0 4-5-15,0 5 3 16,0-2-2-16,0 1 1 15,0 0-3-15,0-5 0 16,0-2-70-16,0-2-149 16,0 0-247-16</inkml:trace>
  <inkml:trace contextRef="#ctx0" brushRef="#br1" timeOffset="167958">16085 8188 601 0,'0'0'124'15,"0"0"-24"-15,0 0 32 16,0 0-16-16,0 0-34 15,0 0-22-15,-147-35-31 16,120 58-14-16,4 18-7 16,-4 16-8-16,-6 0 6 15,6 8-5-15,18-1-1 16,-5-3 3-16,14-6-1 0,0-2-2 16,0-10 0-16,32-11 5 15,19-12-10-15,-15-16 5 16,14-4-23-16,10-6 15 15,0-32 3-15,8-11 5 16,1-10 0-16,-10-5 5 16,-8 0-3-16,-10 0 1 15,-32-3-3-15,0 9 21 16,-9 4-9-16,0 17 13 16,0 11 5-16,0 8-4 15,-18 10 9-15,18 8-17 16,0 0-14-16,-14 0-4 15,-4 40-1-15,9 19-2 16,-10 7-3-16,-4 7 12 16,5-5-6-16,0-4 0 0,9-7 0 15,-5-2-5 1,14-13 1-16,0-16-17 0,0-11-18 16,0-15-26-16,50-6 42 15,10-29 21-15,-1-7 2 16,-8-1 3-16,-15 9-2 15,-4 10-1-15,-13 7 2 16,-10 5 2-16,-9 12-2 16,0 0-2-16,0 0-2 15,9 0-3-15,5 18-4 0,-5 8 9 16,-9 0-3 0,9 3 4-16,9-6-4 0,-9 1-3 15,5-9-11-15,-5-7 13 16,1-5-8-1,8-3 11-15,5 0-1 0,4-14 4 16,1-14 0-16,-5-5 1 16,4 3 1-16,-18 7 12 15,5 5 0-15,-5 7 6 16,-9 5 7-16,0 6-15 16,0 0 10-16,0 0-24 15,0 15-3-15,0 14 1 16,0 3-1-16,0-3 3 15,18-6 0-15,10-5-2 16,4-6 2-16,18-12-19 0,10 0-25 16,-1-19-15-16,1-15-65 15,-14-5-72-15,-14 5-55 16,-23-1-290-16</inkml:trace>
  <inkml:trace contextRef="#ctx0" brushRef="#br1" timeOffset="168273">16854 8153 363 0,'0'0'158'16,"0"0"-48"-16,0 0 5 0,0 0-33 16,0 0-30-16,0 0-23 15,-87 44-28-15,78 0 6 16,0-4 17-16,9-1-18 15,0-13 4-15,0-9-8 16,9-8-1-16,9-9 10 16,5 0-9-16,-14 0 15 15,19-15 63-15,-19-11-14 16,14-6-17-16,-14 7-30 16,-9 0-18-16,0 8-2 15,-23 8-11-15,5 9-67 16,-1 0-53-16,10 0-68 15,9 3-107-15</inkml:trace>
  <inkml:trace contextRef="#ctx0" brushRef="#br1" timeOffset="168401">16854 8153 491 0</inkml:trace>
  <inkml:trace contextRef="#ctx0" brushRef="#br1" timeOffset="170169">16854 8155 491 0,'270'-79'266'0,"-270"74"-166"0,0 2 30 0,0 3-24 16,0 0-36-16,0 3-29 15,0 32-38-15,0 11 4 0,0 9 26 16,0 6-11 0,0 1-3-16,-9 0-19 0,-5-10 2 15,5-11-2-15,9-15 7 16,0-12-9-16,0-8 2 15,9-6-30-15,14 0-26 16,4-20-25-16,5-18-13 16,-13-3 10-16,-10 4-33 15,-9 1 87-15,-18 10 29 16,-33 3 1-16,-8 6 2 16,-1 1 6-16,10 7 17 15,22 7 29-15,19 2-5 16,9 0 8-16,0 0-33 0,9 2-20 15,42 13 2 1,8-4-2-16,19-4 0 0,0-7 10 16,0 0-11-16,-10 0 11 15,-17-3-3-15,-1-18-6 16,-22 1 26-16,-6-3 2 16,-12-4 5-16,-10 1 20 15,0 0-21-15,0 0-4 16,-19 5-1-16,6 4-6 15,3 6 4-15,1 7-17 16,9 4-4-16,0 0 0 16,0 12-9-16,-9 26-8 15,-9 13 5-15,-5 3 3 16,-5 2-1-16,-4-2 1 0,14-3 0 16,9-11-1-1,0-8 5-15,9-8-9 0,0-13 3 16,0-5-34-16,0-6 6 15,9 0-1-15,18-3 31 16,5-23-6-16,-4-6 10 16,4 0-4-16,-14 8 0 15,1 7 3-15,-6 8-7 16,-13 9 4-16,0 0 0 16,9 0-2-16,-9 3-5 15,0 24 3-15,0 2 2 16,0 8-1-16,0-1 0 15,0-5 1-15,0 1 2 16,-9-5-5-16,9-6 1 16,0-4 2-16,0-6-14 0,37-5-33 15,4-6-3-15,9 0-13 16,-4 0 0-16,-5-17-56 16,19-10 43-16,-19-1 6 15,-13 1-5-15,-19 6 15 16,0 4 41-16,-9 3 20 15,0 2 1-15,0 4 17 16,0-2 10-16,0 2 19 16,0-4 5-16,0-2-3 15,0-1-4-15,0-2-6 16,0-1 6-16,0 0 13 16,0 7-16-16,0-1 7 0,-9 6 5 15,-10 1-15-15,1 5-7 16,-5 0-21-16,5 0-10 15,-14 0 0-15,14 19 0 16,-1 7 0-16,1 5-1 16,4 3 5-16,5-4-9 15,9-1 5-15,0-6 0 16,0-6-3-16,0-5 2 16,9-6 1-16,5 0 0 15,4-6-13-15,-9 0 13 16,-9 0-4-16,10 0 4 15,-1 0 5-15,-9 0-2 16,0 0-2-16,0 0-1 0,0 0 4 16,0 0-7-16,9 0 3 15,-9 6-4-15,14 6-1 16,4-4 8-16,-9 0-3 16,-9-2 0-16,9 4 4 15,0-2-6-15,5-5 2 16,-5-1 0-16,10-2 0 15,-1 0 4-15,5 0-1 16,13 0 8-16,-4-23-6 16,5 1 24-16,4-8-8 15,-13-2-17-15,4 3 14 16,-5 5-18-16,-13 6 5 0,-5 14-5 16,0 0 6-1,0 4-11-15,1 0 5 0,-1 6-12 16,0 14 9-16,-9 4-1 15,0 2 4-15,0 1 0 16,14-7 3-16,-14-2-3 16,18-7 0-16,-9-6 0 15,9-5-2-15,14 0 9 16,-4 0-7-16,13-20 8 16,0-4-5-16,-4-2 1 15,-14 6-4-15,4 0 0 16,-18 5 1-16,1 1 4 15,-10 4-4-15,0 6-1 16,9 0 6-16,-9 4-6 16,0 0 0-16,0 0 0 0,0 0-5 15,0 0 7-15,0 0-2 16,0 0 0-16,0 0 3 16,0 0 4-16,-19 0-7 15,-8 0 2-15,-5 0-7 16,14 4 4-16,-1 12 0 15,-4 2 1-15,14 3 0 16,0-1-3-16,9-6 3 16,0 1 0-16,0-6-6 15,0-1 5-15,0-2 0 0,0-6 1 16,0 0-8 0,18 0 7-16,-8 0-6 0,3 0 7 15,-4 0-4-15,1-14 11 16,8-4-7-16,5-2 0 15,-5 5 1-15,-18 7 2 16,9 2-3-16,-9 6 0 16,0 0 12-16,0 0-12 15,0 14 0-15,0 15 0 16,0-3 0-16,0-2 0 16,0-7 0-16,0-4 0 15,19-11-5-15,3-2 3 16,6 0-1-16,13-6 1 15,-4-22-10-15,-5-8-30 16,-14 1-79-16,-9 1-92 0,-9-2-89 16</inkml:trace>
  <inkml:trace contextRef="#ctx0" brushRef="#br1" timeOffset="170456">18671 7950 499 0,'0'0'165'0,"0"0"-37"0,0 0-2 16,0 0-6-16,0 0-57 15,0 0-38-15,-18 63-6 16,18-25 8-16,0 0-8 15,0 0-17-15,0-6-1 16,0-6-1-16,0-6-2 16,0-14-85-16,27-6-180 15,5 0-182-15</inkml:trace>
  <inkml:trace contextRef="#ctx0" brushRef="#br1" timeOffset="170626">18859 7929 414 0,'0'0'161'0,"0"0"-33"0,0 0 22 16,0 0-29-16,0 0-70 15,0 0-30-15,-9 122 16 16,9-67 5-16,0-2-2 16,0-7-27-16,0-8-3 15,0-11-10-15,0-16-110 16,0-11-305-16</inkml:trace>
  <inkml:trace contextRef="#ctx0" brushRef="#br1" timeOffset="176332">19353 2442 164 0,'0'0'385'0,"0"0"-276"0,0 0 13 15,0 0 3-15,0 0 9 16,0 0-48-16,0 0-30 16,-59 0-11-16,59 0-30 15,41 0 8-15,37 0-15 16,41 0 3-16,36 0 24 15,33 0-25-15,18 0 6 16,14-8-2-16,-14-4-6 16,0 1-1-16,-37 2-7 15,-32 5 2-15,-45 4-7 16,-56 0 5-16,-26 0 0 16,-10 0-1-16,0 0 9 0,0 0-8 15,0 0 0-15,-60 0 0 16,-27 0-5-16,-50 0 5 15,-10 0 0-15,-13 0-1 16,-9 10 1-16,13 1-6 16,-13-6 6-16,13 5 0 15,5-4-11-15,23-1 14 16,32-2-3-16,45-3 0 16,33 0 10-16,18 0-14 15,0 0 4-15,0 0-16 16,50 0 15-16,37 0-8 15,51 0 9-15,40 0 0 16,47 0 6-16,45-14-6 16,4-9 0-16,-8-5-20 0,-37 5-35 15,-65 9-76-15,-63 6-106 16,-60 1-163-16</inkml:trace>
  <inkml:trace contextRef="#ctx0" brushRef="#br1" timeOffset="182934">11695 10352 267 0,'0'0'294'0,"0"0"-129"15,0 0-16-15,0 0-5 16,0 0-54-16,0 0-8 16,0 0-37-16,-18-49-30 15,18 49 4-15,0 0-16 16,0 0-1-16,0 0-2 16,0 15 6-16,0 7 0 15,0 11-6-15,0 3 2 16,0 0 2-16,0 6-4 15,0 4 0-15,-23-6-9 16,14-1-65-16,0-13-37 0,9-8-80 16,0-6-111-16,0-8-304 15</inkml:trace>
  <inkml:trace contextRef="#ctx0" brushRef="#br1" timeOffset="183183">11842 10405 323 0,'0'0'177'0,"0"0"-42"16,0 0-47-16,0 0 15 15,0 0-19-15,0 0-23 16,32-111-8-16,-32 111-33 0,0 0-20 16,9 20-2-16,-9 18 2 15,9 6 10-15,0 5-7 16,-9 1-2-16,0-3 3 15,0-1 0-15,0-2-8 16,0-4-11-16,0-4-160 16,0-1-156-16</inkml:trace>
  <inkml:trace contextRef="#ctx0" brushRef="#br1" timeOffset="184569">15870 8862 359 0,'0'0'211'0,"0"0"-57"16,0 0-26-16,0 0-12 15,0 0-41-15,0 0-4 16,-69-58-4-16,37 52-20 15,-5 0-8-15,-4 6-22 16,-18 0-4-16,-1 0 12 16,-18 0-25-16,1 14 11 15,-15 13-3-15,5-1-5 16,-14 4 4-16,-4 4-7 16,4 4 0-16,-9 6-1 15,5-3 4-15,4 3-3 16,5-4 0-16,14-5 5 15,13-5-8-15,19-10 3 16,13-2 0-16,19-7-3 16,-14 1 7-16,4 2-4 0,-4 4 0 15,-9 2 4-15,5 0-6 16,4-2 2-16,4-6 0 16,10-4-4-16,18-4 9 15,0 2-5-15,0-6 0 16,0 2 6-16,0-2 1 15,0 0-7-15,-14 0 0 16,14 0-2-16,0 0 5 16,0 0-3-16,-9 0 0 15,0 3-6-15,-19-1 5 0,-4 2 1 16,14-4 0 0,0 4-7-16,18-4 14 0,0 0-7 15,0 0 0-15,0 0 5 16,0 0 4-16,0 0-9 15,0 0 2-15,0-15 10 16,0-12-7-16,0 4-5 16,0-1 0-16,0-2 6 15,0 0-5-15,0 3-1 16,0-1 0-16,9 1-2 16,0 1 8-16,0 6-6 15,-9-4 0-15,9-1 7 16,-9 0-6-16,9 5-1 15,-9 4 0-15,14 2 3 16,-14 10 2-16,0 0-5 0,0 0 0 16,0 0-11-16,0 0 9 15,0 16-12-15,-23 16 14 16,-4 8-5-16,-5 4 7 16,13 5-2-16,-8 4 0 15,4-6 6-15,23-10-9 16,0-6 3-16,9-14-13 15,60-12-1-15,41-5-20 16,27 0 21-16,23 0-21 16,-4-15-50-16,-46 13-39 0,-32 2-126 15,-69 2-505 1</inkml:trace>
  <inkml:trace contextRef="#ctx0" brushRef="#br1" timeOffset="185852">12336 10720 478 0,'0'0'167'15,"0"0"-29"-15,0 0-20 16,0 0-17-16,0 0-15 15,0 0-13-15,0 0-35 16,-137-70-5-16,118 70-31 0,-13 18 3 16,5 22-2-16,-14 11-1 15,-1 3-2-15,24 7 0 16,0 7 7-16,9 2-8 16,9-3 1-16,0-6 0 15,18-9-5 1,41-20 5-16,-8-11-11 0,8-19-26 15,1-2 0-15,-1 0 37 16,-13-23-2-16,-14-14 6 16,-4-10 6-16,4-6-8 15,-14-5 17-15,0-6 17 16,-9 4-19-16,-9 0 15 0,0 10-9 16,0 16-3-16,0 10 12 15,0 10-21-15,0 11 5 16,0 3-3-16,0 0-13 15,-9 0-1-15,9 9-13 16,-9 25 11-16,0 19-1 16,9 9 5-16,0 4-1 15,0 4 0-15,0 1-2 16,0-8-1-16,0-13-29 16,0-15-14-16,9-14 16 15,0-19 0-15,0-2 29 16,5 0 0-16,14-17 2 15,-10-15 8-15,14-6-9 0,-5 0 3 16,5 6-1 0,-22 8-1-16,-1 10-1 0,0 8 0 15,-9 6 0-15,0 0-1 16,0 0-4-16,23 9-8 16,-14 18 2-16,9 5 11 15,1 1-1-15,-6-5-1 16,6-5-13-16,-1-9 8 15,-9-7-5-15,0-5 9 16,14-2 1-16,-14 0 4 16,0 0-1-16,10-26 9 15,-6-6-9-15,-3-3 13 16,-10-3 11-16,9 3-9 16,-9 3 12-16,0 6-24 0,0 11-1 15,0 10 15-15,0 5-16 16,0 0-2-16,0 0-5 15,0 28-7-15,0 8 6 16,9 5 6-16,0-3 0 16,9-7-5-16,5-7-27 15,14-6-17-15,-5-10 2 16,9-8-46-16,-13 0-3 16,-10 0-36-16,-18-15-137 15</inkml:trace>
  <inkml:trace contextRef="#ctx0" brushRef="#br1" timeOffset="186248">12730 10726 491 0,'0'0'134'0,"0"0"-6"16,0 0-29-16,0 0-42 15,0 0-25-15,0 0-32 16,-10-9 1-16,10 21-3 16,-9 8 4-16,9 0 1 15,0-2-3-15,0-4 4 16,0-4-1-16,19-5-3 0,13-5 0 16,-14 0 14-16,0 0-13 15,5 0 14-15,-5-5 17 16,-8-11 1-16,-10-4 22 15,0 4-18-15,0-6-12 16,0 5-12-16,0 5-13 16,-10 4-4-16,-8 4-6 15,-5 4-27-15,5 0-51 16,18 0-78-16,0 18-31 16,0 8-82-16</inkml:trace>
  <inkml:trace contextRef="#ctx0" brushRef="#br1" timeOffset="188296">13187 10682 539 0,'0'0'209'0,"0"0"-61"0,0 0-12 16,0 0-32-16,0 0-28 15,0 0-16-15,0-94-51 16,0 98-9-16,0 31-18 15,0 14 18-15,0 12 0 16,0 8 2-16,0 3-2 16,0 9 0-16,0-5 6 15,9-4-16-15,-9-13-22 0,10-18-39 16,-10-18 0 0,9-17-50-16,0-6 30 0,-9 0 34 15,0-32-17-15,0-3 5 16,0 0 42-16,0-3 27 15,0 3-6-15,-18 3 2 16,-14 6 3-16,4 3 0 16,-4 8 2-16,14 6 17 15,-1 7 5-15,10 2-5 16,0 0-8-16,9 0-10 16,0 0 0-16,0 14 4 15,28-5-3-15,13-4 7 16,5-5-3-16,13 0 2 15,1 0 18-15,-1-26 28 16,-9-3 17-16,1-3-1 0,-15 3-28 16,-4-4 26-1,-22 1-3-15,-1 0-4 0,-9 0 4 16,0 3-43-16,0 6 13 16,-9 6 1-16,-1 7-19 15,1 8 11-15,9 2-27 16,0 0-1-16,-9 8-4 15,9 24-8-15,-23 18 13 16,14 11 0-16,0 10 3 16,0 5-4-16,9 5 1 15,0 1-3-15,0-9 0 16,0-18-30-16,0-20 0 0,9-21-9 16,0-7 2-1,0-7 38-15,0 0 2 0,5-24 3 16,-5-11 1-16,0-5 2 15,-9 1-4-15,0 5 0 16,10 7 4-16,-10 10-1 16,0 7-5-16,0 10 0 15,9 0-4-15,9 0-10 16,-4 0 11-16,4 21 1 16,0 6-8-16,5 1 8 15,-14 2-11-15,1-1-21 16,-1-6 28-16,9-9-9 15,-9-5 15-15,14-5 0 0,5-4 2 16,4 0 3 0,-14 0-3-16,14-15 0 0,-5-17 12 15,15-9 0-15,3 0 9 16,-3 1 6-16,-1 4-23 16,-5 7 9-16,-13 6-15 15,-4 8 1-15,-10 7-1 16,0 5 0-16,0 3-3 15,0 0-2-15,5 0-12 16,4 14 17-16,-9 4-6 16,10 2-9-16,4-2 6 15,-14-7-12-15,9 1 15 0,5-3 4 16,-14-7-8-16,0-2 10 16,0 0 0-16,1 0 1 15,-1 0 13-15,-9-14-13 16,9-3 9-16,-9-7 21 15,0 7-9-15,0-4 3 16,0 10-12-16,-9 2-6 16,-10 3 10-16,1 3-17 15,-5 0 0-15,-4 3-2 16,-5 0 5-16,13 0-7 16,1 3 4-16,-14 20-7 15,14 9 2-15,-1 12 1 16,-3 11-3-16,-6 1-11 15,19-1-8-15,9-7-5 16,0-11-11-16,0-14-14 0,27-11 6 16,5-8 19-16,-13-4 31 15,8 0 0-15,5-10 4 16,-13-16 2-16,3-6 7 16,-3-3 22-16,-10-6 14 15,0 3-13-15,-9 1 2 16,0 1 4-16,0 13-22 15,0 11 3-15,0 7-6 16,0 5-15-16,0 0-2 16,0 0-17-16,0 22 7 15,0 16 5-15,0 0 10 16,0-2-4-16,23-7-1 0,-14-9-9 16,9-6 6-1,1-4-18-15,13-8 16 0,-14-2 5 16,14 0 0-16,-4-17 2 15,-1-12-1-15,5-3 0 16,-14-4 8-16,5 1-7 16,-4 1 1-16,-10 2 3 15,9 5-2-15,-4 10-3 16,4 8-1-16,0 9-7 16,-8 0 6-16,13 2-12 15,-14 28 8-15,0 11 4 16,-9-1-16-16,0 1 13 15,0-2-7-15,0-8-7 0,9-10 12 16,0-10-5 0,0-11 11-16,14 0-1 0,-5 0 3 15,10-11 8-15,4-15-6 16,9-3-2-16,-4-9 10 16,4-1-6-16,9-1 4 15,-13 2-3-15,-5 9-4 16,-14 11 3-16,-9 10-6 15,-9 8-6-15,10 0 6 16,-1 0-18-16,14 14 10 16,-23 10 8-16,9-4-6 15,0-2 6-15,0-7-17 0,0-2 6 16,-9-9 7 0,0 0 5-16,0 0-1 0,0 0 14 15,0 0-10-15,-18-17 11 16,-23-4 11-16,4 1-7 15,-4 4 5-15,4 2-11 16,-4 6 3-16,9 8-14 16,5 0-2-16,17 8-1 15,-8 24-5-15,-5 9 6 16,23 9-6-16,-9-4-5 16,9-2 2-16,0-9-8 15,0-15-19-15,9-4 8 16,23-14 6-16,5-2 19 15,-5 0 0-15,-5-2 5 16,-4-19-2-16,5-6 4 0,-19 4-1 16,14 0 6-1,-23 2 9-15,9 7 2 0,-9 6 13 16,0 2-22-16,0 6-2 16,0 0-9-16,0 8-20 15,0 18 19-15,18 4-1 16,1-1-2-16,-10-9-1 15,14-6-43-15,-14-2-28 16,18-6-59-16,-13-6-46 16,4 0-92-16</inkml:trace>
  <inkml:trace contextRef="#ctx0" brushRef="#br1" timeOffset="188555">15297 10594 430 0,'0'0'133'0,"0"0"-32"15,0 0 44-15,0 0-18 16,0 0-65-16,0 0-62 16,0-34-4-16,0 77 4 15,0 7 0-15,0 2 3 16,0 2-3-16,0-2 0 15,0-6-2-15,0-8-37 0,0-6-177 16,10-15-231 0</inkml:trace>
  <inkml:trace contextRef="#ctx0" brushRef="#br1" timeOffset="188732">15595 10577 549 0,'0'0'136'0,"0"0"-26"0,0 0-21 16,0 0-57-16,0 0-21 15,0 0 10-15,0 91 14 16,0-36 1-16,-14 3-35 0,-4 9-1 16,-9 1-5-16,-24 4-313 15</inkml:trace>
  <inkml:trace contextRef="#ctx0" brushRef="#br1" timeOffset="190325">10976 11091 327 0,'0'0'357'0,"0"0"-247"16,0 0 15-16,0 0 1 15,0 0-55-15,0 0 0 16,0 0-28-16,-100-41-11 15,59 32 6-15,-14-3-19 16,-37-3 12-16,-18-3-6 16,-18-1-17-16,-18-7 15 15,-24-4-12-15,5-2-3 16,-22-3 9-16,-1-3-11 0,-18 0 0 16,5 3-6-1,4-3 7-15,23 3-4 0,5 1-3 16,22-3 0-16,5 6-1 15,28 2 10-15,4 0-9 16,9 1 10-16,5 0-5 16,-5-1 4-16,-9 3-9 15,-4 3 0-15,-14-1-2 16,-14 7 5-16,-5 2-3 16,10 3 0-16,9 4 6 15,18-1-10-15,0 0 4 16,23 1 0-16,9-1-5 15,19 3 9-15,9 0-4 16,31 2 0-16,-4 4 7 0,14 0-9 16,9 0 2-16,0 0 0 15,0 0-4-15,0 0 8 16,0 0-4-16,0 0 0 16,0 0 6-16,0 0-1 15,0 0-5-15,0 0 0 16,0 0 10-16,0 0-4 15,0 0-4-15,0 0-2 16,0 0 10-16,0 0-16 16,0 0 6-16,0 0-4 15,0 16-4-15,0 22-2 16,23 11 10-16,5 10 0 16,-1 2 5-16,14-6-7 0,0-9 2 15,-13-10 0-15,13-9-4 16,-23-17 8-16,1-3-4 15,-6-7 0-15,-13 0 7 16,0 0-2-16,0 0-2 16,0-9-1-16,0-21 5 15,-32-3-2-15,-18-18-5 16,4-4 0-16,-13-7 6 16,-1-1-8-16,1-5 2 15,8 10 0-15,24 9-5 16,13 13 7-16,14 10-2 15,0 6 0-15,69-4-5 16,32-2 0-16,36 3 5 16,14 3-11-16,-14 10-4 0,-9 10-106 15,-50 0-126-15,-50 18-352 16</inkml:trace>
  <inkml:trace contextRef="#ctx0" brushRef="#br1" timeOffset="191150">3071 8772 656 0,'0'0'150'0,"0"0"-14"16,0 0 12-16,0 0-65 16,-41-179-27-16,41 145-37 0,9 8-7 15,23 5-8 1,-4 12 3-16,13 9-12 0,9 0 5 15,-13 9-4-15,4 22-3 16,-9 13 4-16,-4 6-1 16,-19 5 1-16,0-1 3 15,-9-8 0-15,0-11 0 16,0-9 0-16,0-12-5 16,0-10 7-16,0-4-2 15,0 0 15-15,0-9-8 16,0-23 10-16,23-15-17 15,-5-2 1-15,23-10-1 0,-4 7 3 16,-5 5-3-16,5 12 0 16,-15 11 2-16,-3 22-7 15,-1 2 4-15,14 8-17 16,14 34 16-16,-5 9-9 16,0 8 11-16,-4 1-3 15,-5 0-10-15,-5-10-5 16,5-10-42-16,-4-4-44 15,13-10-89-15,-13-9-125 16</inkml:trace>
  <inkml:trace contextRef="#ctx0" brushRef="#br1" timeOffset="192372">4412 8614 579 0,'0'0'165'0,"0"0"-13"15,0 0-20-15,0 0-29 16,-169-164-29-16,132 144-17 16,-4 9-10-16,5 8-25 15,4 3-16-15,-10 0-5 16,15 18-1-16,-1 22 0 16,-4 9-4-16,5 15 6 15,13 7-5-15,5-1 3 16,9-6-5-16,0-9 2 15,32-17-10-15,18-12-8 16,-13-11-4-16,13-15 6 0,1 0 19 16,-24 0 0-16,5-23 1 15,-4-15 13-15,-10-6-13 16,-4-9 3-16,-5-5 17 16,-9 0-11-16,0 9 7 15,0 11 3-15,0 16-7 16,0 17 18-16,0 2-18 15,-9 3-12-15,9 3-1 16,0 38-21-16,0 15 21 16,0 5 0-16,9 3 4 15,18-6-8-15,5-11 4 16,5-9 0-16,4-12 2 16,-13-8 3-16,4-10-5 0,-5-8 0 15,5 0 1-15,-13-8 11 16,-1-25-11-16,14-4 2 15,-23-10 2-15,9-3 1 16,5-2-5-16,-14-4-1 16,10 13 4-16,-10 13-1 15,0 16-3-15,5 14 0 16,-14 0-3-16,18 5-14 16,-9 34 12-16,23 7 2 15,-23 1-1-15,10-1 0 16,-1-6 4-16,5-9 0 15,-5-8-2-15,-9-12 7 0,1-5-5 16,-1-2 0 0,-9-4 2-16,13 0 6 0,-3-6-6 15,8-24-1-15,14-5 3 16,-14-5 1-16,19-8-5 16,-5-1 0-16,9 0 3 15,-13 5-6-15,-10 15 3 16,5 11 0-16,-14 16-5 15,0 2 3-15,0 0-3 16,0 22-2-16,23 16-3 16,-22 4 8-16,17 1-7 15,-4 3-6-15,-5-8 12 16,1-2-10-16,-10-13 12 16,14-8-2-16,-14-6-8 15,0-9 9-15,9 0-1 0,5-6 3 16,5-29 9-16,-10-7-2 15,14-7-7-15,-14 6 0 16,-9-1 5-16,14 11 0 16,-23 11-5-16,9 10 0 15,-9 12-1-15,19 0 0 16,-10 0-8-16,0 17 6 16,23 15-5-16,-23 4 4 15,10-2 3-15,-6 1 0 16,15-8-5-16,-10-10 5 15,-4-6 1-15,4-5 0 16,0-6 0-16,1 0 0 0,4 0 2 16,-5-14-1-16,14-18 4 15,-5-9 3-15,1-6-5 16,-5 0 14-16,-14-3-8 16,0 4 21-16,-9 5-13 15,0 7-3-15,-18 10 15 16,-14 6-28-16,13 16 10 15,1 2-11-15,-14 6-10 16,23 34 8-16,0 16-1 16,9 7 3-16,0 8-5 15,0-7 7-15,41-7-4 16,5-9 2-16,4-13-42 0,0-12-8 16,10-11-30-16,-10-3-85 15,-22-9-99 1,4 0-441-16</inkml:trace>
  <inkml:trace contextRef="#ctx0" brushRef="#br1" timeOffset="192921">6298 8249 434 0,'0'0'284'0,"0"0"-156"16,0 0-17-16,0 0-16 16,0 0-61-16,0 0-18 15,69-74-16-15,-19 74 9 16,-4 0-18-16,4 13 9 16,1 16 0-16,-1 7-8 15,-22-2 4-15,-19 4 4 16,4 0 0-16,-13-3 4 15,0-9-5-15,-22-5 4 16,-6-4-3-16,-4-8 23 16,14-3-4-16,-1-6 13 15,10 0 3-15,9 0-7 16,0 0 22-16,0-3-16 0,0-9-7 16,0-2-8-1,0 0-17-15,9-1 1 0,19 3-3 16,4 3 5-16,14 9-7 15,-5 0 2-15,18 6-5 16,-17 32 1-16,3 14-2 16,-13 9 6-16,-4 0-2 15,-14-2 3-15,-14-10-4 16,0-7 3-16,0-16 0 16,-23-6 1-16,-14-8 1 15,-36-6 20-15,-14-6-5 16,0 0-15-16,-5 0 5 15,15-14-7-15,8-10-25 16,0 4-58-16,1-4-133 0,-1 4-182 16</inkml:trace>
  <inkml:trace contextRef="#ctx0" brushRef="#br2" timeOffset="197682">19303 8346 276 0,'0'0'189'0,"0"0"-103"0,0 0 8 16,0 0 11-16,0 0-19 15,0 0 25-15,-119 6-27 16,119-6-15-16,0 0 13 16,0 0-39-16,0 0 4 15,0 0-5-15,0-18-33 16,50-8 8-16,19-7-17 15,41-7 0-15,36-7 2 16,23 1 7-16,10-7-9 16,18 0 0-16,18 1 6 15,23-3-2-15,9 3-4 16,9-2 0-16,-18 13-10 16,-32 4 14-16,-18 5-4 0,-32 8 0 15,-19 1 6 1,-36 6-11-16,-14 5 5 0,-19 1 0 15,-8 2-6-15,-10-1 10 16,-9 5-4-16,-13-1 0 16,-5 3 9-16,-14 3-12 15,-9 0 3-15,0-3 0 16,9 0-1-16,0 1 6 16,0-8-5-16,14-1 0 15,-13 2 10-15,-1-2-11 0,0 5 1 16,-9 3 0-1,9 0-2-15,-9 0 7 16,0 3-5-16,0 0 0 0,0 0 9 16,0 0-7-16,0-9-2 15,-9-3 0-15,-32 1-7 16,4 0 8-16,-13-2-1 16,-1 2 0-16,1 3 5 15,22-2-10-15,-4 2 5 16,23-2 0-16,0 5-3 15,0 2 6-15,9 0-3 16,0-3 0-16,18 1-8 16,23 1 5-16,28 4-2 15,0 0 5-15,-1 0-11 16,10 0 12-16,-18 18-1 0,-1 2 0 16,-8 10 4-16,-19-1-8 15,-5 3 4-15,-27 3 0 16,0 1-6-16,0 1 11 15,-59 7-5-15,-28-1 0 16,-32 1-2-16,-10-6-32 16,20-6-137-16,31-14-205 15</inkml:trace>
  <inkml:trace contextRef="#ctx0" brushRef="#br2" timeOffset="198439">23496 6260 505 0,'0'0'196'0,"0"0"-47"15,0 0-54-15,0 0 22 16,0 0-40-16,0 0-26 16,0-120 7-16,0 120-50 15,0 0-3-15,0 12-5 16,0 35 7-16,0 20-5 16,0 14 0-16,0 13 4 15,0-1 1-15,-10 4-3 16,10-7-4-16,0-11 0 15,10-12 12-15,22-20-11 16,18-16-1-16,-13-16 1 0,13-12 0 16,0-3 2-16,-4 0-3 15,14-26 7-15,-10-6 1 16,-9 0-5-16,-13-8-3 16,4-2 5-16,-5 1-6 15,-18 4 4-15,5 7-3 16,-14 12 2-16,0 10 10 15,0 8-12-15,0 0 0 16,0 0-12-16,0 14 5 16,9 21-2-16,-9 9 9 15,9 6 0-15,-9 0 8 16,19-7-9-16,-1-5 1 0,5-6 0 16,-5-8-6-16,14-10 6 15,5-8 0-15,4-6-1 16,19 0 12-16,8-14-9 15,10-22-2-15,-18-2-34 16,-10-8-43-16,-32-4-98 16,-18-5-51-16,0 2-39 15,-9 3-119-15</inkml:trace>
  <inkml:trace contextRef="#ctx0" brushRef="#br2" timeOffset="198768">24178 6315 197 0,'0'0'136'16,"0"0"12"-16,0 0-34 0,-9-148 6 16,-1 125-13-16,1 8-46 15,-5 9 10-15,-4 6-19 16,9 0-44-16,-23 0 8 16,14 23-16-16,-10 7 0 15,19 2-1-15,9-3 9 16,0-6-8-16,0-5 0 15,0-10 4-15,0-5-7 16,28-3 7-16,-1 0-3 16,5-8 9-16,-5-15 1 15,-4-1-11-15,-4 4 0 0,-19 5 7 16,0 4-6 0,0 8-1-16,-19 3-16 0,-31 0-37 15,0 23-142-15,13 15-98 16</inkml:trace>
  <inkml:trace contextRef="#ctx0" brushRef="#br2" timeOffset="200336">24535 6330 480 0,'0'0'180'0,"0"0"-44"15,0 0-17-15,0-160 6 16,0 145-49-16,0 9 24 0,0 6-68 16,0 3-17-16,0 44-15 15,9 35 0-15,-9 26 15 16,0 14-13-16,0 4-2 16,0-16 12-16,0-19-4 15,0-18-8-15,0-18 0 16,0-20 10-16,0-11-15 15,0-16 5-15,0-8 0 16,0 0-8-16,0-8 8 16,0-24-6-16,0-9-7 15,-9-3-15-15,-23-3 23 16,13 6-14-16,-22 3 17 0,14 6-14 16,-5 12 10-16,4 8 6 15,10 9 0-15,4 3-8 16,14 0-1-16,0 0 1 15,0 0 8-15,32 0-13 16,5 6 15-16,36-6-2 16,-4 0 0-16,9 0 9 15,-10-8-3-15,-8-8-6 16,-33-1 7-16,14-4 33 16,-22-1-31-16,4-8 18 15,-5 5-3-15,-9-2-23 16,-9-1 30-16,0 10-25 15,0-1-5-15,-9 8 3 16,-9 8 4-16,-5 3-8 16,4 0 0-16,1 8-2 0,-5 24-7 15,23 16 9-15,0 7 0 16,0 3-10-16,32-5 15 16,19-9-5-16,8-10 0 15,-4-13 5-15,5-16-10 16,13-5 5-16,-18 0 0 15,4-16 5-15,-8-20 3 16,-10-5-8-16,-14-3 1 16,-4-2 14-16,-14-5-10 15,-9 6-5-15,0 1 0 16,0 12 6-16,0 8 1 16,-9 13-7-16,9 8 0 0,0 3-3 15,0 3-3-15,0 29-6 16,28 14 12-16,13 4-8 15,-5 0 14-15,6-3-6 16,8-7 0-16,-13-5 7 16,4-8-15-16,-14-7 8 15,-4-4 0-15,-14-11-6 16,-9-3 12-16,0-2-6 16,0 0 0-16,0 0 9 15,-9 0-10-15,-14 0 1 16,5-14 0-16,18-7-6 15,0-8 2-15,18-12-7 0,51-11 5 16,32-12-23-16,-1-3 24 16,6 3-21-16,-15 14 0 15,-22 15 24-15,-19 17-18 16,-13 15 20-16,-5 3 0 16,-14 0-6-16,-9 24-2 15,-9 6 8-15,0-2 0 16,0-2-5-16,0-6 9 15,9-4-4-15,-9-10 0 16,0-1 8-16,0-5-9 16,0 0 1-16,0 0 0 15,0 0 16-15,0-17-12 16,0-10-4-16,0-2 0 0,-18 1 8 16,0 0-6-16,-23 9-2 15,13 1 0-15,-4 10-7 16,5 8 4-16,-5 0 3 15,4 28 0-15,-4 22 1 16,14 2-7-16,-1 3 6 16,19-3 0-16,0-7-9 15,0-16 12-15,0-8-3 16,10-13 0-16,17-8 2 16,14 0-2-16,-13-2 2 15,13-25 1-15,-14 1 3 16,5 0-1-16,-13 0-5 0,4 8 0 15,-14 6 10-15,9 10-15 16,-9 2 5-16,-9 0-6 16,19 5-5-16,-6 22 9 15,-4 7 2-15,1 1 0 16,8 1 9-16,5-8-16 16,13-4 7-16,6-12-4 15,8-12-7-15,-4 0 19 16,4-5-8-16,10-32 2 15,-10-12 8-15,-13-12-1 16,4-10-4-16,-9-7 1 16,-14-7 33-16,-18 1-19 15,0 8 0-15,0 6 4 0,0 20-22 16,-18 17 17-16,-5 14-19 16,14 16 1-16,9 3-5 15,-9 40-7-15,9 40 11 16,0 25-3-16,0 8 13 15,0-2-14-15,0-18 4 16,0-14 0-16,27-17-6 16,-4-16 6-16,14-8-37 15,-5-15-54-15,18-6-98 16,-13-9-49-16,4-8-220 16</inkml:trace>
  <inkml:trace contextRef="#ctx0" brushRef="#br2" timeOffset="200931">27318 6715 555 0,'0'0'162'0,"0"0"-41"0,0 0 3 15,0 0-19-15,0 0-40 16,0 0-13-16,0-32-50 16,-23 73 0-16,-27 9 26 15,4 9-28-15,-23-2 17 16,10-4-17-16,-1-7 8 15,19-5-15-15,0-3 7 16,22-3-114-16,10-8-169 16,9-8-215-16</inkml:trace>
  <inkml:trace contextRef="#ctx0" brushRef="#br2" timeOffset="201462">27927 5983 667 0,'0'0'124'0,"0"0"-54"16,0 0 29-16,0 0-31 15,0 0-23-15,0 0-45 16,0-35 10-16,68 35-10 15,24 0 1-15,13 0 0 0,-4 0 30 16,-1-3-27-16,-31-8 20 16,-32 2-12-16,-14 3-4 15,-23 3 5-15,0 3-13 16,0 0 1-16,0 0 11 16,-32 0-5-16,-10 0-7 15,15 0 0-15,-1 0 5 16,-4 20-16-16,14 13 11 15,-5 7 0-15,5 13-7 16,9 11 13-16,0 14-6 16,-1 7 0-16,-3 6 4 15,4-7-9-15,9-10 5 16,0-13 0-16,0-15-7 0,0-14 16 16,0-6-9-16,-10-11 0 15,-8-3 6-15,-23-8-1 16,-9-4-5-16,-5 0 1 15,-37 0 6-15,23-28 2 16,1 2-9-16,17-3 0 16,33-3-20-16,18 3-18 15,0-1-88-15,69 8-114 16,31 6-21-16,-3 16-82 16</inkml:trace>
  <inkml:trace contextRef="#ctx0" brushRef="#br2" timeOffset="202211">28650 6596 286 0,'0'0'221'0,"0"0"-25"0,0 0-36 15,0 0-30-15,0 0 3 16,0 0-64-16,55-167-12 16,-64 141-14-16,-19 5-36 15,-4 4 26-15,5 8-33 16,8 6 1-16,-4 3-6 15,-13 0 1-15,13 16 4 16,-5 15-1-16,-4 5 9 16,14 1-17-16,18 4 9 15,0-6-6-15,0-2 0 0,0-15-25 16,18-2 17-16,5-10 10 16,5-6 4-16,13 0-1 15,-14-3 2-15,5-20-1 16,-4-1 14-16,-19 1-7 15,14-4-1-15,-23 11 15 16,9 0-21-16,-9 9 34 16,0 7-34-16,0 0 3 15,0 0-6-15,0 1-14 16,0 29 17-16,0 5-4 16,9 0 11-16,0 0-14 15,10-9 7-15,-6-2 0 16,6-10-8-16,-10-5 10 15,9-6-2-15,-4-3 3 0,4 0 4 16,1-24 13-16,13-16-18 16,-5-7 6-16,-9-10 34 15,5 0-28-15,-14 2 12 16,10 14-9-16,-10 12-12 16,-9 17 9-16,14 12-14 15,-5 0-10-15,0 6 8 16,9 32-18-16,14 8 20 15,-13 4 0-15,8-3 7 16,-13-7-15-16,4-4 8 16,-9-10 0-16,10-11-5 15,-19-10 13-15,13-2-8 16,-4-3 0-16,1 0 9 0,17 0 0 16,5-23-8-1,-4-6 1-15,4-9 10 0,-5-1-6 16,5-4-2-16,-4 2-4 15,-10 6 11-15,-4 7-14 16,-5 12 3-16,-9 10-3 16,0 6-5-16,18 0-52 15,-9 0-60-15,10 9-115 16,13 15-87-16,-23 11-71 16</inkml:trace>
  <inkml:trace contextRef="#ctx0" brushRef="#br2" timeOffset="202616">29735 6484 432 0,'0'0'200'0,"0"0"-59"16,0 0 4-16,0 0-35 16,0 0-52-16,9-154 22 15,-18 133-50-15,-23 7 4 16,4 8-26-16,-13 6 5 15,4 0-23-15,-13 32 10 16,9 12 0-16,0 6-10 16,22-1 10-16,19-2-1 15,0-12 1-15,9-9-21 0,33-11 20 16,-1-9-1-16,-5-6 2 16,6 0 6-16,-15 0 2 15,5-19-7-15,-14 3 4 16,-8 4 1-16,-1 6 2 15,-9 4-8-15,0 2 2 16,14 0-10-16,-5 0-12 16,9 17 20-16,9 0 0 15,15-2 6-15,17-6-16 16,19-5-17-16,14-4-91 16,-6 0-12-16,1 0-64 15,-27-22-100-15</inkml:trace>
  <inkml:trace contextRef="#ctx0" brushRef="#br2" timeOffset="205902">23606 7963 125 0,'0'0'105'15,"0"0"39"-15,0 0 43 16,0 0-52-16,0 0 11 15,0 0-13-15,0 0-11 16,41-44-37-16,-32 39-60 16,-9 2 41-16,0 3-23 15,0 0-41-15,0 0 2 16,0 8-4-16,0 15 0 0,9 8 5 16,-9-5 6-16,9-2-11 15,0-6 0-15,0 1 3 16,5-5-5-16,5-2 2 15,-1-6 0-15,0-6-4 16,23 0 16-16,-9-3-11 16,14-26-1-16,5-6 5 15,-10-3-4-15,-5 1-1 16,-4 6 0-16,-13 8-4 16,-1 12 11-16,-18 8-7 15,0 3 0-15,14 0-15 0,-14 21 11 16,9 13 0-1,0 7 4-15,0-4-4 0,0-1 10 16,14-9-6-16,-14-10 0 16,1-8 0-16,-1-7-10 15,0-2 5-15,0 0 5 16,14-8 4-16,-5-24 5 16,10-6-9-16,4 0 0 15,9 3 8-15,-14 9-18 16,1 8 10-16,-14 10 0 15,4 8-6-15,9 0-2 16,-4 0 8-16,5 26 0 16,4 12 1-16,-5-4-8 0,5-1 7 15,5-7 0 1,-19-14-9-16,14-10-2 0,-13-2 11 16,-10 0 0-16,23-29 8 15,-14-12-4-15,5-8-4 16,4-7 0-16,1-11 6 15,4-5 5-15,-5-5-6 16,-4 1 2-16,-4 10 0 16,-19 19 17-16,0 15-17 15,0 20 3-15,0 12 11 16,0 0-21-16,0 44 0 16,0 20-6-16,0 15 14 15,0 0-13-15,0-1 5 16,18-11 0-16,23-4-13 0,0-12 4 15,-4-13-26-15,4-15-19 16,-13-11-51-16,4-12 12 16,-5 0-19-16,-4-7-13 15,-23-21 40-15,0-10-19 16,0 4 40-16,-41-2 23 16,-10 4 34-16,1 6 7 15,-9-1 8-15,13 11 25 16,5 0 51-16,-1 8-35 15,24 2 10-15,18 6-10 16,-9 0-28-16,9 0 2 16,0 0-20-16,50 12 24 15,10-1 14-15,18-8-11 16,-1-3 21-16,1 0-6 16,-9 0-11-16,-10-14 31 0,-8-4-36 15,-10-5-10-15,-4 0 22 16,-15 0-34-16,-12 2 17 15,-10 3-2-15,0 3-16 16,0 7 28-16,0 2-34 16,-19 6 1-16,-13 0-3 15,5 0 5-15,-5 18-3 16,4 16 0-16,19 7 5 16,-5 6-12-16,14-3 7 15,0 0 0-15,23-10-9 16,5-3 12-16,4-14-3 15,4-6 0-15,-4-8 5 0,5-3-2 16,13 0-3-16,-8-18 0 16,8-11 1-16,-13-2 7 15,4 1-8-15,-14 1 0 16,14 3 7-16,-13 8-12 16,-5 10 5-16,4 8 0 15,5 0-10-15,-4 0 5 16,-10 22 5-16,5 8 0 15,-5-1 5-15,1 1-9 16,-10-8 4-16,14-7 0 16,-23-5-7-16,9-5 11 15,-9-5-4-15,9 0 3 16,-9 0 5-16,9 0 0 0,0-21-8 16,14-5 0-1,-5 3-3-15,1 2 7 0,-10 3-4 16,14 10 0-16,-14 2 5 15,-9 6-13-15,9 0 8 16,0 0-4-16,14 3-6 16,-14 18 7-16,0 0 3 15,1 1 0-15,-1 1 7 16,0-2-11-16,5-7 4 16,-5-3 0-16,-9-7-8 15,9 0 0-15,-9-4 8 16,18 0-4-16,1 0 12 0,3-15-5 15,15-12-3-15,13 1 0 16,-8 0-7-16,-6 2 11 16,5 7-4-16,-13 2 0 15,-5 12 3-15,-5 3-13 16,-9 0 9-16,14 9-15 16,-14 17 13-16,10 1-21 15,-10 2 17-15,14-9-3 16,4-3-20-16,-9-7 27 15,14-8-1-15,-4-2 4 16,4 0-1-16,5-12 5 16,-5-14-4-16,-14 0 4 15,-9-6 6-15,0 3-1 0,-9-1-6 16,0 2-1-16,-18 1 16 16,-23 10-13-16,4 8-3 15,-4 9-2-15,13 0-3 16,-4 9-2-16,23 26 5 15,-9 2 0-15,18 1-13 16,0-2 13-16,0-7-1 16,0-9-1-16,27-6-12 15,-4-8 9-15,-4-6 5 16,8 0 0-16,5 0-8 16,-4-6 13-16,4-8-5 15,-14 0 0-15,0 5 8 16,-4-3-10-16,4 6 2 15,-9 3 0-15,1 3-11 0,-1 0 11 16,14 0 0-16,-14 0-4 16,9 12 5-16,-9 3-3 15,14-7 2-15,-5-5 0 16,10-3 0 0,4 0 5-16,5-14-5 0,-5-18 2 15,-5-6 9-15,-4-9-9 16,-5-4-2-16,1-3 3 15,-10-4 19-15,-9 2-18 16,0 1 11-16,0 3 14 16,0 10-24-16,-28 8 20 15,10 11-25-15,-5 11 7 16,14 8-8-16,9 4 1 0,-9 0-7 16,9 39 5-16,-9 16-4 15,9 12 6-15,0 0 0 16,0 4 0-16,0-8-6 15,0-10 6-15,0-9 0 16,27-12-3-16,-4-12 13 16,4-7-10-16,15-13 0 15,8 0 2-15,-4 0 4 16,22-28-5-16,-8-9-1 16,-1-1 4-16,-8-9 7 0,-10 3-8 15,-14-2-3 1,-8-1 2-16,-19 0 14 0,0 0-14 15,0 3 4-15,0 13 8 16,-9 7-3-16,-1 13-5 16,1 8-6-16,0 3-3 15,0 0-10-15,-14 35 1 16,-4 17 12-16,-15 18-7 16,15 6 17-16,-5-3-10 15,14 0 0-15,8-9 0 16,10-8-7-16,0-16 7 15,0-7 0-15,19-16-6 16,22-8 17-16,-4-9-11 16,4 0 0-16,0-3 7 15,18-24-7-15,-22 1 0 0,13-3 0 16,-18 6-2-16,-4-4 13 16,-1 4-11-16,-13 12 0 15,-5 2 5-15,0 9-18 16,1 0 13-16,-1 0-4 15,14 23-8-15,-14 0 16 16,18 1-4-16,-8-4 0 16,3-8-1-16,-3-9-7 15,-1-3 8-15,14 0 0 16,18-3 6-16,-4-23 2 16,14-7-8-16,-10 1 0 15,-9 4 7-15,-4 1-3 16,-14 4-1-16,-14 2-3 0,0 4 32 15,-9 5-29-15,0 9 29 16,0 3-21-16,0 0-4 16,0 15-14-16,-50 30 7 15,-1 24 0-15,-26 15 1 16,-1 14 9-16,0 17-10 16,-4 11 0-16,4 13 6 15,18 13-13-15,24 11 7 16,13-2 0-16,14-12-2 15,9-18 7-15,0-34-5 16,0-25 0-16,0-27 9 16,0-26-19-16,0-16 10 15,-28-3 0-15,-54-8 19 16,-24-30-10-16,-13-15-9 0,-9-11 0 16,28-6-9-16,13-11 4 15,18-10-48-15,28-5-45 16,13-3-20-16,28 5-97 15,0 7-105-15,0 8-279 16</inkml:trace>
  <inkml:trace contextRef="#ctx0" brushRef="#br2" timeOffset="206573">23606 7733 188 0,'0'0'174'0,"0"0"-34"15,0 0-1-15,0 0-2 16,0 0-37-16,0 0-3 16,-28-161-21-16,5 150-27 15,14 5 6-15,-9 6-44 0,-14 0 5 16,4 0-16-1,5 20 8-15,5 5-14 0,9-7 6 16,9 1 0-16,0-5-9 16,0-5 12-16,27-3-3 15,14-6 0-15,-8 0 8 16,-6 0 1-16,-9-15-9 16,5-10 0-16,-23-1 11 15,0-4-3-15,0 6-8 16,0 7 0-16,-32 11 5 15,14 6-17-15,-23 0 4 16,13 30-70-16,-13 10-101 16,14 4-138-16</inkml:trace>
  <inkml:trace contextRef="#ctx0" brushRef="#br2" timeOffset="207814">29162 7655 18 0,'0'0'117'0,"0"0"48"15,0 0-10-15,0 0-4 16,0 0-11-16,0 0-14 15,60-88-2-15,-60 67-32 16,0 7-10-16,0-1-9 16,0 10-31-16,0 1 6 15,0 4-28-15,0 0-17 16,-14 12-4-16,-4 23 2 16,9 10-1-16,9 6 0 15,0-1 6-15,0-1-8 0,0-7 2 16,0-11 0-1,27-13-8-15,5-12 16 0,10-6-8 16,-6 0 18-16,5-24-17 16,-13-7 37-16,4-11-9 15,-14 2-5-15,-9 5 13 16,-9 9-33-16,0 6 20 16,0 14 3-16,0 1-25 15,0 5 8-15,0 0-10 16,0 0-9-16,0 5 1 15,0 17 2-15,0 5 6 16,0 0-1-16,0 1 4 16,9-1-3-16,23-4 0 0,5-8-1 15,4-7-11 1,10-8 14-16,-15 0-2 0,15 0 3 16,-1-26 8-16,-9-9-8 15,-13 0-3-15,4-3 1 16,-23 1 1-16,-9 8 0 15,0 8-2-15,0 9 0 16,0 6 9-16,0 6-13 16,0 0 4-16,0 3-16 15,0 26 8-15,0 12 4 16,9 3 4-16,9 0-1 16,1 0 3-16,4-6-4 15,4-1 2-15,-18-5-6 16,14-9-7-16,-23-5 5 0,0-13-8 15,0 0 10-15,0-5-22 16,-23 0 25-16,-13 0-4 16,-15 0-22-16,10 0 22 15,23 0-18-15,18 0 16 16,0 0 7-16,0 0-29 16,18-5 9-16,32-6 17 15,19-9 5-15,23-9-3 16,-15-7 3-16,10-1 0 15,-18-1 5-15,-10 0 2 16,-26 0 8-16,-6 3 12 16,-18 3-1-16,-9 6 28 15,0 5-25-15,0 4-11 16,0 8 2-16,-27 4-10 16,8 5-6-16,-13 0-4 0,5 17-7 15,-14 29-6-15,13 13 13 16,14 2 0-16,14-3-5 15,33-11 11-15,44-15-6 16,24-15 0-16,-5-17-1 16,-4 0-3-16,-47-8-107 15,-45-39-249-15</inkml:trace>
  <inkml:trace contextRef="#ctx0" brushRef="#br1" timeOffset="217303">9315 2028 130 0,'0'0'174'0,"0"0"-87"16,0 0 5-16,0 0 8 0,0 0-27 15,0 0 34-15,0 0-10 16,14-6 2-16,-5 6 1 16,-9 0-28-16,0-3 0 15,0 3-14-15,0 0-30 16,9 0 5-16,-9 0-18 16,0 0 4-16,0 0 15 15,0 0-22-15,-9 0 16 0,-32 0-5 16,-19 0-21-1,-18 0 15-15,-32 9-16 0,-9 4 1 16,-27-2 5-16,-24 0-1 16,6-6-6-16,3-1 1 15,56-4 8-15,37 0-6 16,45 0-3-16,23 0 0 16,0 0-1-16,0 0 1 15,0 0 0-15,9 0-1 16,23-9 0-16,-5-12-5 15,14 1 6-15,1 0 0 16,-6-1-1-16,-4 0 7 16,-4 3-6-16,4-7 0 0,-5 5 1 15,-8 2-7 1,13 4 6-16,-23 8 0 0,0 3-4 16,0 3 10-16,-9 0-6 15,0 0 0 1,0 0 5-16,0 0-15 0,0 0 10 15,0 0-5-15,-18 11 0 16,-23 19-3-16,-28 8 8 16,0 8 1-16,-9 1 6 15,-8 3-7-15,-15 2 0 16,0 1 0-16,5-1 2 16,27-8 2-16,19-6-4 15,32-6 0-15,18 0-6 16,9 3 0-16,69 0 2 0,41-6-11 15,27 1-8 1,5-12-69-16,-4-1-63 0,-51-3-127 16,-37-6-218-16</inkml:trace>
  <inkml:trace contextRef="#ctx0" brushRef="#br1" timeOffset="218097">7186 2033 514 0,'0'0'246'0,"0"0"-99"0,0 0-3 16,0 0-20-16,0 0-22 16,0 0-47-16,0-54 5 15,0 54-31-15,-18 0-13 16,18 0-7-16,-23 23-2 15,5 21-7-15,-14 8 4 16,-5 6 2-16,-4 1 7 16,4 2-11-16,5-9-1 15,14-5 9-15,9-11-3 16,0-17-7-16,9-7 0 16,0-9 6-16,0-3 1 0,0 0-1 15,0 0 20-15,0-15 23 16,0-32-40-1,18-13 2-15,32-16-10 0,10-9 6 16,-5-3-5-16,-5 4-2 16,-9 11 0-16,-13 21-3 15,-5 19 5-15,-14 19-2 16,-9 11 0-16,9 3-16 16,0 3 14-16,0 41-13 15,-9 17 14-15,9 12-10 16,5 9 14-16,-5-10-3 0,0-1 0 15,10-16 2 1,13-8-9-16,-14-10-21 0,0-11-32 16,-8-8-6-16,-10-9-47 15,0-9-27-15,0 0-1 16,-19 0-78-16,-17 0-38 16,-15-15-135-16</inkml:trace>
  <inkml:trace contextRef="#ctx0" brushRef="#br1" timeOffset="218282">6957 2282 356 0,'0'0'133'16,"0"0"15"-16,0 0-6 15,0 0-57-15,0 0-33 0,0 0-15 16,110-21 28 0,-32 7-28-16,23-6-22 0,27-13 1 15,0-1-16-15,-9-2-6 16,-32 2-96-16,-27 3-104 15,-28 3-85-15</inkml:trace>
  <inkml:trace contextRef="#ctx0" brushRef="#br1" timeOffset="218727">7589 1517 374 0,'0'0'150'0,"0"0"16"0,0 0-29 0,0 0-18 15,-265-137-22-15,205 132-14 16,1 5-11-16,-10 0-35 16,-9 18-8-16,-13 28-4 15,-6 15-19-15,6 24 21 16,13 14-18-16,9 11-7 16,19 13 12-16,23 2-12 15,17 1-2-15,10 2 0 16,0-2 8-16,60-13-3 15,9-14-5-15,18-26 0 16,22-27 4-16,10-21 2 16,-13-23-6-16,22-2 13 15,-9-17-12-15,0-36 47 16,-9-11-4-16,-23-15-7 0,-5-4 20 16,-22-20-25-1,-24-11 17-15,-4-8-5 0,-32-9-30 16,0-4 17-16,-32 10-15 15,-36 17-13-15,-33 21 5 16,-13 25-8-16,-28 25-1 16,-5 16-1-16,1 21-17 15,8 0 1-15,10 23-64 16,9 38-49-16,9 24-18 16,10 16-117-16,22 11-212 15</inkml:trace>
  <inkml:trace contextRef="#ctx0" brushRef="#br2" timeOffset="223174">5950 2310 488 0,'0'0'205'16,"0"0"-82"-16,0 0-1 15,0 0 2-15,0 0-20 16,0 0-36-16,14 0-3 15,-14 0-25-15,0 0-15 16,0 0 17-16,-23 0-27 16,-36 0 2-16,-1 0 1 15,-18 0-18-15,1 0 21 0,-24 0-21 16,5 0 0-16,-14 0 5 16,9 0 2-16,14 0-7 15,28 0 0-15,22 0 5 16,14 0-8-16,23 0 3 15,0 0 0-15,0 0 2 16,0 0 3-16,0 0-5 16,0-11 0-16,0-6 2 15,0-6-9-15,0-7 7 16,32-5-5-16,-23 1-3 16,10 1-4-16,-1 4 12 15,-4 11 0-15,-5 4 1 0,-9 7-4 16,0 5 3-1,0-1 0-15,0 3-8 0,0 0 9 16,0 0-1-16,0 0 0 16,0 0 2-16,0 0-6 15,0 0 4-15,0 0 0 16,0 0-6-16,0 0 5 16,0 0 1-16,0 0 0 15,0 9 0-15,-41 12-3 16,-10 8 3-16,-8 3 0 15,-10 3-1-15,-9 2 6 16,1 1-5-16,8 0 0 16,19-3 6-16,-1 1-8 15,24-4 2-15,4-6 0 16,14-6-4-16,0-2 5 0,9-1-1 16,0 7 0-16,32 2 5 15,27 3-6-15,28-2 1 16,23-2 0-16,9-4 2 15,18-4 4-15,-18-5-12 16,-4-3-49-16,-24-4-168 16,-40-5-277-16</inkml:trace>
  <inkml:trace contextRef="#ctx0" brushRef="#br2" timeOffset="228366">229 2402 629 0,'0'0'172'0,"0"0"-43"0,0 0 22 15,0 0-72-15,0 0-13 16,0 0-37-16,0 0-25 15,0 0 1-15,77-71-1 16,-45 71-4-16,-4 0 0 16,-5 21 2-16,-14 8-7 15,0 12 5-15,-9 11 0 16,-9 9-7-16,-51 9 15 0,-8-3-8 16,-1-11 0-1,1-9 11-15,8-12-9 0,19-9-2 16,22-10 0-16,6-6-7 15,13-4 8-15,0-3-2 16,13-1 1-16,33-2 0 16,37 0 5-16,-6 0-5 15,10-2 0-15,-4-17-2 16,-14 6 10-16,-10-2-16 16,-22 4 2-16,4 2-92 0,-23 6-95 15,0 0-153 1</inkml:trace>
  <inkml:trace contextRef="#ctx0" brushRef="#br2" timeOffset="230801">1048 2468 426 0,'0'0'248'0,"0"0"-129"16,0 0 51-16,0 0-46 15,0 0-31-15,0 0-19 16,-41-87-40-16,13 87 1 0,10 0-26 16,-14 0-7-1,-5 5-4-15,5 25 2 0,5 8 0 16,-5 14 0-16,23 7 3 16,-1-1-7-16,10 3 4 15,0-9 0-15,51-8-6 16,-5-14 6-16,13-16 0 15,-9-12-2-15,10-2 7 16,-10 0-2-16,1-25-1 16,-15-13 0-16,-4-11 18 15,-4-16-19-15,-19-7 23 16,0-4 8-16,-9 5-20 16,0 19 23-16,-9 17-24 15,-28 12-9-15,-4 13 7 16,-9 10-9-16,13 0 0 0,-13 13-1 15,9 21-4-15,13 11-2 16,5 1 7-16,23 7 0 16,0-7-10-16,41-5 11 15,28-12-1-15,9-12 0 16,4-13-4-16,14-4 0 16,-18-9 4-16,14-26 0 15,-33-6 11-15,-22-6-6 16,-5-3 2-16,-23-2 22 15,-9-6-23-15,0-1 29 16,0 10-15-16,-9 14-11 16,-9 12 18-16,-5 14-27 15,14 6 11-15,0 3-11 0,-1 0-12 16,1 38 10-16,-5 17-5 16,-4 15 7-16,18 7-5 15,0 1 8-15,0-3-3 16,0-4 0-16,0-7 6 15,0-14-9-15,18-16 3 16,-4-13 0-16,-14-12-9 16,0-6 6-16,9-3 3 15,1 0 4-15,-1 0 4 16,9-27 1-16,5-2-9 16,4-3 0-16,-4 5-6 0,-4 7 6 15,8 12-2 1,-18 5 1-16,23 3-23 0,-14 0 11 15,5 9-6-15,-4 13-1 16,-10 2 19-16,-9 0-26 16,0 2 14-16,0-3 1 15,-18 1-20-15,-33-7 13 16,19-2-15-16,-4-9-1 16,26-4 30-16,10-2-1 15,0 0 6-15,10 0 0 16,40-18 0-16,9-13-1 15,-4-7 1-15,5-3 0 16,-1 0 6-16,-8 3-4 16,-19 6 9-16,-14 3 15 0,-18 3-8 15,0 0 14 1,0 2-7-16,0 10-11 0,0 5 17 16,0 6-25-16,0 3 7 15,0 0-13-15,0 0-16 16,0 35 7-16,0 18 7 15,0 16 2-15,-9 10-2 16,0 6 2-16,-14 2 0 16,14 0 0-16,9-1 7 15,0-11-7-15,0-5 0 16,0-17 1-16,0-13-4 16,0-14 5-16,0-10-2 15,-19-11 0-15,-22-5 9 0,-18 0-1 16,-1-5-8-16,14-25 0 15,-4-5-8-15,18-3 6 16,14-5 0-16,18-2 0 16,0-4-27-16,9-7 18 15,41-8-5-15,19-5-3 16,0-5 13-16,8 11 0 16,-8 4 6-16,-10 15 0 15,-8 9 5-15,-10 6-5 16,9-3 0-16,-13 3 2 15,4 0 0-15,-13-3 2 16,4 5-1-16,-14-1 18 16,-9 4-16-16,-9 4 19 15,0-1-11-15,0 6-12 0,0 4 16 16,-9 2-17-16,0 7 0 16,0 2 0-16,0 0-10 15,-14 0 9-15,4 8-3 16,10 24 2-16,-14 6-7 15,14 6 9-15,9 2 0 16,0-5-2-16,0-5 5 16,0-14-5-16,23-4 2 15,5-9-4-15,22-7-4 16,-14-2 8-16,6 0 0 16,8-2 6-16,-9-19-1 0,-4-2 0 15,-5 0-5-15,-5 3 4 16,5-1-5-16,-13 7 1 15,-1 5 0-15,-9 3-1 16,0 3 1-16,5 3-4 16,-5 0 4-16,0 0-12 15,1 0 6-15,-1 5 0 16,-9 0 6-16,0-1-6 16,9 0 6-16,-9-4 0 15,0 0 0-15,0 0 3 16,0 0 9-16,0 0-9 15,0 0 2-15,0-4-5 16,-18-5 4-16,-1 4-5 16,10 5 1-16,-5 0-8 0,5 0 3 15,0 3-9-15,9 20 13 16,0 6-6-16,0 1 10 16,9-2-3-16,14-7 0 15,-5-4 1-15,1-8-5 16,4-9 4-16,4 0 0 15,5 0 15-15,-4-35-12 16,13-11 7-16,-5-15-6 16,6-4-1-16,-15-2 20 15,5-3-8-15,-32-3 0 16,0 3 10-16,0 9-21 16,0 11 18-16,0 21-14 15,-9 14-3-15,-5 13 4 0,14 2-9 16,0 0-11-16,0 20 8 15,0 36-20-15,0 16 23 16,0 10 0-16,0 0 4 16,14-4-6-16,4-5 2 15,1-5 0-15,13-13-4 16,-5-17 4-16,14-12-13 16,-4-14-34-16,13-12-27 15,1 0 16-15,-24-24-21 16,-4-11-7-16,-23-5 13 15,0-3-19-15,-41 4 19 16,-19-2 40-16,-8 9 10 16,8 6 19-16,1 5 1 0,22 9 3 15,14 4 14 1,14 5 10-16,9 3 22 0,0-3-14 16,0 3-9-16,0 0 11 15,9-5-25-15,23 1 1 16,5-4 26-16,31-8-16 15,-8-2 18-15,-1-7-10 16,1-1-14-16,-1 0 25 16,-17 0-15-16,-15 8 6 15,-18 0 12-15,-9 7-24 16,0 1 20-16,0 2-6 16,0 6-31-16,0-2 2 0,-9 2-3 15,0 2-2-15,0 0-4 16,0 0-9-16,-1 0 15 15,1 23 0-15,-4 9-2 16,13 6-7-16,0 6 9 16,32-4 0-16,27 1-3 15,-9-3 10-15,5-6-7 16,-4-2 0-16,-19-4 2 16,-14-2-7-16,-9-2 5 15,-9-1 0-15,0-7-10 16,-59 1-5-16,-19-4-8 15,-9-5-36-15,-23-2-54 16,0-2-10-16,0-2-59 0,5 0-97 16,-23 0-320-1</inkml:trace>
  <inkml:trace contextRef="#ctx0" brushRef="#br2" timeOffset="231244">1877 2037 346 0,'0'0'408'0,"0"0"-256"16,0 0-11-16,0 0-19 15,0 0-24-15,0 0-60 0,-10-85-3 16,10 85-23-16,0 0-9 15,-9 0-6-15,0 21-15 16,-14 14 18-16,14 5-6 16,0-4 10-16,9-7-4 15,0-10 0-15,0-1 6 16,18-12-2-16,23-2 9 16,1-4 15-16,-6 0 33 15,5-12-30-15,-4-14 9 16,-14-1-2-16,-14-2-20 15,0-6 15-15,-9 3-21 16,0 1-11-16,-41 5-2 16,4 4 0-16,-13 11-4 0,0 11-9 15,13 0-64-15,-4 5-17 16,13 36-81-16,-4 6-67 16,23-1-147-16</inkml:trace>
  <inkml:trace contextRef="#ctx0" brushRef="#br1" timeOffset="243381">7076 4306 512 0,'0'0'233'0,"0"0"-62"16,0 0 24-16,0 0-61 16,0 0-28-16,0 0-41 15,0 0-28-15,0-112 13 16,0 112-41-16,0 0-7 15,0 0-2-15,0 8-15 16,0 20 14-16,0 9-1 16,0 2 4-16,0-7-4 15,0-9 2-15,0-8 0 16,0-9-1-16,0-3 15 16,0-3-13-16,0 0 5 0,0 0-3 15,0 0 23-15,0-21-26 16,0-8 0-16,0-13-1 15,0-1 11-15,19-5-11 16,4-9 1-16,4 5-9 16,5-1 1-16,-4 15-8 15,-10 16 1-15,5 6 12 16,4 16-29-16,-4 0 21 16,5 0-10-16,-10 16-14 15,5 10 25-15,-14 3-22 16,-9 0 3-16,0-3 20 15,0-3-21-15,0-3 23 16,-9-5-11-16,0-2-14 16,9-11 31-16,0 1-9 0,0-3 10 15,0 0 1-15,0 0 8 16,0 0-12-16,0 0 3 16,27 6-5-16,14 5-7 15,-4 10 12-15,4 5 0 16,-13-2-4-16,4 2 4 15,-5-3-1-15,-18-2 1 16,-9-1-13-16,0-3 7 16,0-2-1-16,-45-9 0 15,-15-6 5-15,0 0 2 16,-17 0-3-16,17-16-19 16,1-12-39-16,17-12 19 0,33-13-43 15,9-9-43-15,19-18-165 16</inkml:trace>
  <inkml:trace contextRef="#ctx0" brushRef="#br1" timeOffset="243750">7580 3422 283 0,'0'0'186'0,"0"0"-40"16,0 0-9-16,0 0-45 15,-224-70-16-15,141 73-14 16,-4 41-40-16,-4 14-2 15,13 18-10-15,9 18-3 16,10 16-1-16,31 18-6 16,5 9 0-16,23-2 5 15,0-16 3-15,32-22-8 0,37-21 0 16,32-24 6-16,4-17-6 16,23-23 0-16,0-12 5 15,1-21 37-15,-10-25 33 16,-19-13 38-16,-22-3-34 15,-18-7-46-15,-33-13 16 16,-27-17-34-16,0-11-5 16,-18-5 1-16,-51 13-2 15,-9 15-9-15,-13 26 0 16,13 17-8-16,-9 24-2 16,5 20-3-16,27 0-76 15,13 32-27-15,33 31-107 0,9 16-104 16</inkml:trace>
  <inkml:trace contextRef="#ctx0" brushRef="#br1" timeOffset="244383">9553 3947 447 0,'0'0'157'16,"0"0"-61"-16,0 0 37 0,0 0-25 16,0 0-18-16,0 0-75 15,-87-4 45-15,-5 8 6 16,-22 8-45-16,-5-2 17 15,0 1-33-15,0-3-2 16,9 1 11-16,14-6-7 16,4-3-7-16,14 0 0 15,19 0 9-15,32 0-9 16,4 0 0-16,23 0 0 16,0-3 15-16,0-12-13 0,0-3-2 15,23-4 0-15,-5 1 9 16,9-3-11-16,5 7 2 15,-23 0 0-15,1 6 4 16,-10 2 4-16,0 3-8 16,0 2 4-16,0 4 3 15,0 0 0-15,0 0-7 16,0 0 0-16,0 0-8 16,0 0 2-16,0 0 4 15,-10 6-1-15,-17 9 6 16,-5 1-7-16,5 3 4 15,-15 7 0-15,1-3-2 16,5 8 6-16,-6 6-4 0,15-3 0 16,-14 5 8-1,22-11-14-15,10 4 6 0,9-2 0 16,28-1-4-16,40-3 12 16,33-2-14-16,4-1 6 15,5-2-134-15,-9-7-127 16,-23-8-468-16</inkml:trace>
  <inkml:trace contextRef="#ctx0" brushRef="#br2" timeOffset="261728">17202 8909 585 0,'0'0'157'0,"0"0"-39"16,0 0 16-16,0 0-37 15,0 0-12-15,0 0-10 16,0 0-48-16,0-53 15 0,0 53-27 16,0 0-10-1,0 0 12-15,0 9-14 0,0 23-3 16,0 18 12-16,0 13-8 16,0 7 14-16,0 13-10 15,-19 4-8 1,-3 9 17-16,3 12-11 0,1 6-6 15,-5 6 0-15,14-4 14 16,0 1-15-16,-10 1 1 16,10-6 0-16,-5-4-1 15,5-3 3-15,0-6-2 16,0-8 0-16,9-3 11 16,0-13-16-16,0-8 5 15,0-12 0-15,0-11-4 16,0-15 5-16,0-9-1 0,0-8 0 15,0-8 8-15,0-4-8 16,0 0 2-16,0 0-2 16,0 0 24-16,0 0-22 15,0-16 23-15,0 0-20 16,-9-3 4-16,0 11-3 16,-5-1-6-16,-4 3 1 15,-1 4-10-15,10-1 9 16,0 0 0-16,9 3 0 15,0 0 1-15,0 0-7 16,0 0 6-16,0 0 0 16,0 0-13-16,0 0 16 0,0 0-3 15,0 0 2 1,0 0 8-16,0-3-5 0,-14-3-5 16,5-3 2-16,0-2-3 15,-9-4 4-15,9 4-3 16,-5-1 0-16,5 3 9 15,9 6-11-15,-9 3 2 16,9 0 0-16,0 0-8 16,0 0 8-16,0 0-2 15,0 0 0-15,0 0-10 16,0 19 10-16,0 3 2 16,0 0-1-16,9 0-11 15,32-2 12-15,-14-2 0 16,15-5 0-16,-15 0 1 15,14-5-3-15,0-4 2 0,-4-4 0 16,13 0-8 0,1-10 12-16,8-10-4 0,-8-6 0 15,-6-3-5-15,6-6-2 16,-10-6-95-16,-14-3-74 16,-17-3-67-16,-10-5-157 15</inkml:trace>
  <inkml:trace contextRef="#ctx0" brushRef="#br2" timeOffset="262515">15032 11817 489 0,'0'0'169'16,"0"0"-29"-16,0 0-25 15,0 0-26-15,0 0-38 0,0 0-28 16,0-36-19-16,0 40-8 16,0 28 4-16,0 9 0 15,0 5 14-15,0 1-14 16,0 2 0-16,0-2 1 16,0-3 5-16,0-3-12 15,-23-6 3-15,14-6-126 16,0-11-66-16,9-10-150 15</inkml:trace>
  <inkml:trace contextRef="#ctx0" brushRef="#br2" timeOffset="262740">15101 11989 323 0,'0'0'152'0,"0"0"2"0,0 0-37 15,0 0-19-15,0 0-21 16,0 0-8-16,0-53-44 16,0 53-25-16,0 9-9 15,0 26-6-15,0 8 15 16,9 7 4-16,0-3-4 16,-9 3-4-16,9-4-60 15,0-8-139-15,-9-3-62 16</inkml:trace>
  <inkml:trace contextRef="#ctx0" brushRef="#br2" timeOffset="263656">15622 12222 239 0,'0'0'402'0,"0"0"-239"16,0 0-21-16,0 0-31 0,0 0-34 15,0 0-11-15,-155-102-55 16,132 102-2-16,5 12-9 16,-14 23 0-16,-5 14-5 15,5 9 5-15,4 6 0 16,10 4-3-16,-5 2 7 15,23 0-4-15,0-6 0 16,23-9-6-16,23-11 0 16,23-19 6-16,4-9-1 15,-4-16-7-15,-1 0 5 16,-8-3 3-16,-1-26 2 16,-13-6 4-16,-14-5 4 15,-5-11-6-15,-4-1 6 16,-13-6 35-16,-10-1-17 15,0-5 6-15,0 12-3 0,-23 8-25 16,13 21 22-16,-8 13-17 16,9 10-5-16,9 0-6 15,0 6-4-15,-9 38 1 16,-14 11-4-16,14 16 14 16,9-1-11-16,0 0 4 15,0-6 0-15,0-9-7 16,32-8 10-16,-14-12-3 15,0-12 0-15,5-8-12 16,-4-11 7-16,-19-4-2 16,18 0 7-16,5-4-8 15,4-28 13-15,15-9-5 16,3-2 0-16,-22 7 7 0,-4 16-5 16,-10 11-2-16,-9 9 0 15,0 0-7-15,9 0-4 16,0 0 3-16,14 21 8 15,4 5-2-15,-4 0-3 16,-4-6 5-16,-1 1-7 16,5-5 1-16,-14-3-17 15,9-7 23-15,0-3-2 16,-8-3 0-16,22 0 2 16,-5-12 0-16,5-16 0 15,5-8 4-15,-5-1 3 16,-5 1-7-16,-4 4 0 0,-23 9 9 15,0 8 3-15,0 10-8 16,0 5-3-16,0 0 1 16,0 0-2-16,0 2-11 15,0 30 6-15,0 0 5 16,9 3-3-16,10-6 3 16,-1-6-8-16,5 1 7 15,-5-15-52-15,0-4-23 16,15-5-17-16,8 0-57 15,-14-2-3-15,14-28-99 16,-13-8-189-16</inkml:trace>
  <inkml:trace contextRef="#ctx0" brushRef="#br2" timeOffset="263957">16483 12330 282 0,'0'0'137'0,"0"0"-42"15,0 0-7-15,0 0-45 16,0 0 2-16,0 0-43 16,-128 29 5-16,128-15-7 15,18-4 4-15,33-8 12 16,8-2 9-16,-4 0 6 16,-5-6 21-16,-8-9-18 15,-24-4 7-15,-18-2 15 16,0 4-31-16,0-4-1 0,-51 8-24 15,-8 9-13-15,13 4 8 16,-13 0-10-16,18 0-48 16,31 14-45-16,10 12-61 15,0 3-109-15</inkml:trace>
  <inkml:trace contextRef="#ctx0" brushRef="#br2" timeOffset="265936">16982 12167 287 0,'0'0'402'15,"0"0"-230"-15,0 0-47 0,-69-158-21 16,60 144 0-16,9 10-53 16,0 4-18-16,0 4-33 15,0 45-18-15,0 15 14 16,0 24 4-16,0-1 0 15,0-3-3-15,0-1 6 16,0-11-3-16,0-7 0 16,0-13-3-16,0-11 2 15,0-18-96-15,0-8-42 16,0-12-7-16,0-3 21 16,0 0 66-16,-9-24-32 15,-9-8 75-15,-23-8 13 16,13 2 3-16,-4 3 0 0,14 5 13 15,-1 10 2-15,6 9 22 16,13 3-7-16,0 7-9 16,0 1 4-16,0 0-25 15,0 0 0-15,32 0 1 16,27 0 2-16,1 0 8 16,8 0 2-16,1 0-6 15,9 0 25-15,0-21-3 16,-19-3 6-16,-18-2 28 15,-13-2-11-15,-14-8 23 16,-14-4-18-16,0-4-14 16,0 3 22-16,-23-5-23 0,-5 11-32 15,-4 7 24-15,14 14-29 16,9 9 24-16,0 5-23 16,9 0-2-16,0 17-8 15,0 36-15-15,-10 13 19 16,-3 11 1-16,4-1 1 15,9-4-2-15,0-7 0 16,0-16 6-16,0-8-7 16,0-15 1-16,0-9 0 15,0-11-8-15,0-6 1 16,0 0 7-16,0 0 2 16,0 0 7-16,9-23-8 15,14-15-1-15,4-2 0 0,5 2-6 16,-4 9 6-1,4 8 0-15,-14 12 0 0,0 9-20 16,-9 0 6-16,23 0-18 16,-13 21 14-16,13 5 15 15,-14 0-36-15,-9 6 5 16,0-6 19-16,-9-3-16 16,10-2 30-16,-10-6-4 15,13-7 5-15,-13-8-4 16,9 0 11-16,1 0-6 15,-1 0 18-15,9-2-17 16,14-22 20-16,-4-8-21 16,13 0 1-16,0-3 7 15,-4-3-3-15,13 0-6 0,-9 6 0 16,-13 9 7-16,4 9-12 16,-14 8 5-16,0 6-6 15,1 0 3-15,3 6-13 16,-3 14 16-16,-1 6-2 15,-18-3 2-15,14 1-4 16,-5-13 4-16,0-5 0 16,-9 3-4-16,0-9 10 15,0 0-6-15,0 0 17 16,0 0-15-16,0-25 8 16,0 7-10-16,-18-6 0 15,-5 6-2-15,-5-8 4 16,6 8-2-16,12 6 0 0,-8 9 4 15,9 3-12-15,9 0 3 16,-9 0-21-16,0 19 18 16,-5 16 8-16,5 2 4 15,0-1-4-15,9-7 6 16,0-9-9-16,0-8 3 16,9-4 0-16,14-8 3 15,-5 0 2-15,-9 0-3 16,9 0 7-16,5-12-3 15,-4-8 1-15,-10 0-7 16,9 0 1-16,-18 2 8 16,0 9-4-16,0 6-4 0,0 3 1 15,0 0-2-15,0 0-1 16,0 24-23-16,0 8 24 16,0 6 0-16,0-6 3 15,23-6-3-15,-5-6 0 16,1-7 8-16,-10-5-8 15,14-8 0-15,-14 0 0 16,18 0 20-16,5-15-19 16,5-14 14-16,4-9 14 15,0 1-24-15,-4-7 15 16,4 6-20-16,0-1 3 16,-22 13 0-16,8 12-2 15,-13 7-1-15,4 7 0 0,0 0-21 16,14 15 20-1,-4 21-5-15,-10-1 3 0,5 3-6 16,-23-4 9-16,18-8 0 16,-8-2 0-16,-10-9 5 15,22-10-9-15,-12-2 4 16,-1-3 0-16,0 0 4 16,18 0 0-16,5-23-4 15,10-6 0-15,3-4 8 16,-3-4-6-16,-15 1-2 15,14 2 0-15,-13 2-3 16,-5 12 6-16,-5 10-3 0,-9 7 0 16,0 3-11-1,14 0 9-15,-14 21-11 0,-9 5 9 16,9-2-1-16,-9-7 3 16,0-6 2-16,10 2-1 15,-10-13 3-15,0 0-2 16,0 0 0-16,0 0 0 15,0 0 15-15,0 0-15 16,-28-13 0-16,-4 2 0 16,5 0 8-16,-15 2-11 15,15 3 3-15,4 6-11 16,5 0 9-16,-10 9-11 16,15 23 13-16,-6 10-4 0,10 7 6 15,-9-6-9 1,18-5 0-16,0-12-18 0,0-12 14 15,0-8-20-15,9-6 29 16,18 0-6-16,-4 0 16 16,-4-8-5-16,8-18-3 15,-4-7 0-15,4-1 14 16,-8-2-5-16,4 7 3 16,-14 12 12-16,0 8-19 15,-9 9 7-15,9 0-12 16,0 0-18-16,5 6 11 15,4 17 4-15,1 1 3 16,-10-4 0-16,14-6-42 16,-5 1-52-16,0-12-126 0,-9-3-89 15</inkml:trace>
  <inkml:trace contextRef="#ctx0" brushRef="#br2" timeOffset="266198">19225 11907 403 0,'0'0'173'0,"0"0"-53"16,0 0-19-16,0 0 7 16,0 0-87-16,0 0-16 15,0 23-9-15,0 36 8 0,0 2 2 16,0-6-4-16,0-5-2 15,0-15 0-15,9-9-34 16,0-12-94-16,23-10-79 16,-23-4-115-16</inkml:trace>
  <inkml:trace contextRef="#ctx0" brushRef="#br2" timeOffset="266325">19403 12044 63 0,'0'0'137'0,"0"0"33"15,46-181-27-15,-32 140-21 16,-5 15-32-16,-9 11-18 15,0 13 12-15,0 2-54 16,9 14-30-16,-9 27-9 16,9 20 9-16,1 9 4 15,-1 12-4-15,-9 0-95 0,0 11-321 16</inkml:trace>
  <inkml:trace contextRef="#ctx0" brushRef="#br2" timeOffset="267158">18534 12975 559 0,'0'0'168'16,"0"0"-52"-16,0 0 8 16,0 0-26-16,0 0-18 0,0 0-21 15,-128-123-37-15,128 123-16 16,0 26-6-16,0 15 0 16,0 15-3-16,0 2 3 15,27 15 0-15,42 3-2 16,31 11 11-16,29 9-9 15,40 3 0-15,-4-9 2 16,32-5 1-16,22-14-3 16,6-19 0-16,35-11 3 15,-3-9 4-15,-1-8-7 16,-9-16 0-16,-32-2 4 16,-36-6-6-16,-51 0 6 15,-50-6-4-15,-9-9 10 0,-19-11 0 16,-23 3 44-1,5-4-7-15,-13-1-26 0,-1-2 14 16,-18 4-27-16,0 0 1 16,0-1 5-16,-9 7-8 15,-37-6-6-15,-13 0 0 16,-15 2-1-16,6 7-4 16,8 11 5-16,33 0 0 15,18 1-5-15,9 5 2 16,0 0 0-16,0 0-1 15,18 19-4-15,32 14-1 16,10-1 9-16,8 0 0 16,1-6 1-16,0 6 7 15,-10-5-8-15,1 5 0 0,-1-4 2 16,-17 7-9-16,-6-2 7 16,-27-4 0-16,-9 0-5 15,0-6 7-15,-9 3-7 16,-41 4 2-16,-28-4-94 15,0 3-35-15,0 3-123 16,10-2-239-16</inkml:trace>
  <inkml:trace contextRef="#ctx0" brushRef="#br2" timeOffset="268707">23299 13666 345 0,'0'0'479'0,"0"0"-362"15,0 0 7-15,0 0-6 16,0 0-53-16,0 0-28 15,-60-82-37-15,60 91-3 16,0 23 3-16,0 9 0 16,0 5 12-16,-9-2-12 0,0 0 8 15,0-6-5-15,0-9-3 16,9-6 0-16,0-14-2 16,0-2 6-16,0-7-4 15,0 0 0-15,27 0 6 16,24-28 10-16,-1-3-16 15,9-8 0-15,-4 5 4 16,-14 2 1-16,-8 8-5 16,-15 16 0-16,-9 2 1 15,0 6-10-15,14 0 1 16,-5 26 7-16,19 12-10 16,4-1 17-16,-9-4-6 15,-4-4 0-15,13-6 2 0,-5-2-7 16,15-15 5-16,-10-4 0 15,-4-2-2-15,-5 0 10 16,4-6-8-16,-13-20 6 16,5-9-2-16,-19-5 9 15,-9-10-13-15,0 0 14 16,0 1 7-16,-28 11-20 16,-13 0 23-16,5 18-10 15,-6 5-7-15,24 15-11 16,-14 0 4-16,5 9-2 15,4 29-7-15,4 8 7 16,19 7 2-16,0 2 0 16,0-3-3-16,0-5-3 15,32-12 0-15,5-11-9 0,4-12 15 16,-4-6-20-16,4-6 20 16,0 0 0-16,-13-16 3 15,4-12 4-15,-5-13-7 16,-9-3 0-16,-4-3 9 15,-14 4-4-15,0-1-1 16,0 15 2-16,0 11-1 16,0 10 6-16,0 8-11 15,0 0-15-15,0 28 13 16,0 16-10-16,0 9 12 16,9-7 0-16,1-2 4 15,-1-9-10-15,18-9 6 16,5-7 0-16,-4-14-3 0,22-5 9 15,0 0-6 1,-8 0 1-16,3-5 9 0,-3-23-7 16,-1-6-3-16,-14-2 0 15,5-2 7-15,-13 4 3 16,-1 8-8-16,-18 5 3 16,0 15 3-16,0 6-13 15,9 0 5-15,0 0-14 16,5 9 12-16,4 20-5 15,1 3 7-15,-10 1 0 16,14 1 4-16,-5-2-9 16,14-6 5-16,5-5 0 0,13-9-5 15,0-10 15-15,10-2-10 16,-14 0 0-16,4-7 8 16,-9-21-2-16,-13-9-5 15,-6-1-1-15,-3 3 25 16,-10-6-23-16,0 15 14 15,-9 8-2-15,0 12-12 16,0 6-2-16,9 0 0 16,5 12-14-16,13 17 5 15,1 9 11-15,-5 0-2 16,4-6 0-16,-4-6 5 16,5-11-9-16,-10-4 4 15,14-11 0-15,-5 0 2 0,5 0 6 16,-13 0-8-1,13-17 3-15,-5-6 5 0,1-1-6 16,-5-2-2-16,4 6 0 16,5 8-7-16,-14 4 8 15,10 8-1-15,4 0 0 16,9 0-7-16,-4 14 0 16,13 0 2-16,-9 4 0 15,19-4-1-15,-14-2-3 16,4-6 9-16,0-6 0 15,1 0 1-15,-15-12-2 16,-4-16 1-16,-4-14 0 0,-5-10 5 16,-14-3 4-1,-9-4-9-15,0 4 15 0,0 8-13 16,-23 15 19-16,-14 12-21 16,5 20 2-16,5 0-7 15,-5 17-3-15,4 32 8 16,19 10 0-16,9 0 1 15,0-1-5-15,0-9 4 16,46-2-1-16,36-9-8 16,14-12-29-16,14-5-26 15,28-9-62-15,-10-10-122 16,9-2-88-16</inkml:trace>
  <inkml:trace contextRef="#ctx0" brushRef="#br2" timeOffset="272981">27267 13307 498 0,'0'0'175'16,"0"0"-35"-16,0 0 3 15,0 0-35-15,0 0-4 0,0 0-14 16,69-122-43-16,-60 115 7 16,-9 2-27-16,0 5-9 15,0 0 4-15,0 0-22 16,0 0 0-16,0 12-3 16,0 28-4-16,0 19 7 15,0 8 0-15,-9 6 0 16,-9-7-1-16,-14-2 1 15,4-10 0-15,5-11-2 16,14-11 6-16,9-14-10 16,0-4 2-16,0-5-16 15,0-9 15-15,0 0-1 16,19 0 6-16,31 0 3 16,9 0 4-16,1-9-2 0,-10 4-5 15,-13-1 0-15,-5 3-7 16,-5 0 8-16,-4-3-1 15,-4 3 0-15,13-3 10 16,-5-8-11-16,14-4 1 16,-13 0 0-16,4-2 4 15,-23 0 2-15,9 0-6 16,-18 1 17-16,0 5-16 16,0 9 28-16,0-4-15 15,0 6-11-15,0 3 27 16,0 0-29-16,0 0 1 15,-18 0-2-15,-23 29 6 16,0 12-9-16,4-1 3 0,19 10 0 16,-24 9-5-16,24-7 5 15,-5 1 0-15,5-4 0 16,9-2-52-16,0-3-57 16,9-4-112-16,0 1-217 15</inkml:trace>
  <inkml:trace contextRef="#ctx0" brushRef="#br2" timeOffset="277425">5914 4137 608 0,'0'0'178'15,"0"0"-95"-15,0 0 14 16,0 0-13-16,0 0-2 0,0 0-32 15,9 0-10-15,-18 0 12 16,-42 0-37 0,-36 2-6-16,-13 4 0 0,-28 0-1 15,-19 0 3-15,-4 0-11 16,5-3 4-16,-1 3-2 16,28-2-2-16,28-4 0 15,45 0 0-15,32 0 9 16,14 0-12-16,0 0 3 15,0 0-28-15,23-4 20 16,14-13-2-16,13-5 10 16,-9 0-1-16,-4-5 10 15,4 4-8-15,0-6-1 0,-13-1 2 16,4 2-2 0,-14 5 0-16,0-1 0 0,-9 9 0 15,5 6 9-15,-5 9-9 16,-9-2 0-16,0 2 2 15,0 0-14-15,0 0 11 16,0 0-11-16,0 11 6 16,-41 15-3-16,-9 5 9 15,-19 14 0-15,-9-1 0 16,0 1-2-16,-13 3 2 16,22-5 0-16,19-1-1 15,13-7 5-15,28-6-4 16,9-5 0-16,0-1-9 15,9 0 8-15,60 1-32 0,9 5-35 16,22 5-48 0,-13 14-105-16,-27 4-227 0</inkml:trace>
  <inkml:trace contextRef="#ctx0" brushRef="#br2" timeOffset="278270">247 3870 667 0,'0'0'160'15,"0"0"-5"-15,0 0-30 16,0 0-21-16,0 0-6 15,0 0-54-15,0 0-1 0,-105-83-13 16,96 83-23-16,-14 34-2 16,13 31-5-16,-8 17 0 15,-5 11 1-15,23 3 7 16,-9-3-8-16,9 1 0 16,0-3 8-16,0 0-24 15,0-7-16-15,0-6-77 16,0-8-63-16,0-17-167 15,9-14-331-15</inkml:trace>
  <inkml:trace contextRef="#ctx0" brushRef="#br2" timeOffset="280546">563 4574 208 0,'0'0'364'0,"0"0"-221"15,0 0-10-15,0 0-40 16,0 0 11-16,0 0-46 16,-9-119-24-16,9 119-13 15,-10 0-21-15,1 0-10 16,0 23 6-16,0 15 4 16,-14 3 1-16,23 2-1 15,0 2-14-15,0-11 11 16,0-2-39-16,32-14 20 0,-4-11 17 15,4-7 2-15,-5 0 3 16,5-1 0-16,-14-29 0 16,-8-4 11-16,-10-7-7 15,0 0 8-15,0-4 21 16,0 2-18-16,-10 5 23 16,-8 6-25-16,-23 6-6 15,14 15 3-15,-15 8-10 16,-8 3 0-16,13 3-1 15,-4 23 2-15,9 9-7 16,23 5 6-16,9-2 0 16,0 3-7-16,32-5 2 15,18-10 5-15,5-9-1 0,19-11-4 16,3-6 3 0,1 0 2-16,9-29 0 0,-14-10 2 15,-4-8 7-15,-23 3-9 16,-14-13 13-16,-14-1-4 15,-9-3 40-15,-9-4-6 16,0 0-16-16,0 16 16 16,-9 11-33-16,0 15 20 15,-9 14-5-15,9 9-23 16,9 0-4-16,-14 36 0 16,5 36 0-16,-1 27-12 15,10 10 21-15,0 0-7 16,0-9 0-16,10-10 7 15,22-11-10-15,-5-14 3 0,-9-24 0 16,5-15-11-16,-14-12 13 16,1-11-2-16,-10-3 14 15,9 0-12-15,14-32 18 16,-14-12-20-16,18 1 1 16,-8-7-5-16,4 4 7 15,-5 5-3-15,-9 9 0 16,0 14 8-16,-9 12-15 15,23 6 7-15,-5 0-19 16,14 15 7-16,5 17-15 16,-5 9 6-16,-14-3 3 15,-9-3-25-15,-9 0 26 0,0-6-16 16,-9-3-7-16,-41-3 35 16,-10-7-21-16,10-6 19 15,14-6 4-15,3-4 6 16,24 0 2-16,9 0-5 15,0-12 4-15,0 0 0 16,0 1-1-16,0-4-3 16,32 5 0-16,5-3 5 15,-5-2-8-15,18 0 3 16,5-5 0-16,5-6 1 16,-1 0 6-16,1-4 0 15,-10 1 22-15,-18 3-10 16,-13 6 30-16,-1 2-11 0,-18 5-16 15,0 3 19-15,0 4-34 16,0 6 11-16,0 0-18 16,0 0-3-16,0 16 0 15,0 27-16-15,-9 24 19 16,0 15-5-16,-10 7 5 16,-4 8 0-16,5 2 0 15,9 0 11-15,0-6-14 16,-5-11 3-16,14-9 0 15,0-13-5-15,-9-18 7 16,9-19-2-16,-9-11 0 16,-10-12-1-16,-13 0 1 15,-4 0 0-15,-24-20 4 0,1-15-10 16,8-3 6 0,33-6 0-16,9-8-2 0,9-8 0 15,36-3-2-15,42-13-2 16,23-3-11-16,9-8 13 15,-5-4-9-15,5 10 13 16,-18 14 0-16,-38 14 6 16,-12 21-7-16,-33 14 1 15,0 7 0-15,-9 6 6 16,0-1-3-16,0 2 4 16,0 4 4-16,0 0-4 15,0 0 4-15,0-2-11 0,0 2 1 16,-9-4-10-1,-9 4 6-15,-1 0-4 0,-4 16 7 16,5 18-5-16,0 7 3 16,18 3 2-16,0-4 0 15,0-5-10-15,27-5 10 16,14-13 0-16,-4-8 0 16,4-9 11-16,10 0-8 15,-15 0-3-15,15-18 3 16,-10-12 2-16,9-3-4 15,-13-3-1-15,-5 7 0 16,-5 3 11-16,-18 5-12 16,14 6 1-16,-14 10 0 15,-9 5-10-15,10 0 9 0,-10 0-7 16,9 0 6-16,0 0-22 16,0 9 23-16,-9-6-6 15,0 3 7-15,0-4-9 16,0-2 12-16,0 0-3 15,0 0 8-15,0 0-2 16,0-2 6-16,0-13-12 16,-9 1 0-16,-9 2-2 15,8 3 3-15,1 4-1 16,-14 5 0-16,14 0-10 16,-9 11 7-16,-23 30-1 0,22 8 4 15,1 4-8 1,4-1 8-16,14-5 0 0,0-9 0 15,23-8 3-15,14-11-3 16,13-7 0-16,1-9 1 16,8-3 3-16,1-3 0 15,-1-35-4-15,1-14 7 16,8-16-1-16,-17-11 6 16,-6-8 4-16,-13-9-8 15,-13 0 21-15,-10-3-22 16,-9 6 4-16,0 14 9 15,0 23-18-15,-9 24 17 16,0 20-19-16,9 12 1 16,-19 26-6-16,10 45-15 15,-23 25 20-15,14 18-1 0,-5-1 7 16,23-4-6 0,0-15 0-16,0-11-7 0,0-16 4 15,23-20-53-15,4-15-11 16,5-20 0-16,-4-12-74 15,13 0-6-15,-14-6-24 16,-4-29 1-16,-23-9-4 16,0-6-16-16,0-1 83 15,-32-4 103-15,-9 9 8 16,-5 12 53-16,-4 8 65 16,-10 8-31-16,19 10 5 15,23 3-33-15,9 0 2 0,9 5 9 16,0 0-70-1,9 0-1-15,50 0 15 0,19-3-7 16,14-14 29-16,-14-3-7 16,9-6 7-16,-10-1 10 15,-26 7-9-15,-10 2 10 16,-23 6-12-16,-18 10-17 16,0-1 27-16,0 3-25 15,0 0-4-15,0 0-20 16,0 0-6-16,0 0-6 15,0 5-2-15,0 13-88 16,-18 0-46-16,0-10-75 0,-14-2-193 16</inkml:trace>
  <inkml:trace contextRef="#ctx0" brushRef="#br2" timeOffset="281116">1336 4303 355 0,'0'0'214'0,"0"0"-142"16,0 0 35-16,0 0 2 0,0 0-28 15,0 0-5-15,0 0-23 16,87-82 2-16,-87 82 7 16,0-3-43-16,0 3 7 15,0 0-26-15,0 0 1 16,0 0-5-16,0 0-9 16,0 3 13-16,0 3-1 15,0-6 10-15,9 0-9 16,24 0 6-16,-6 0-3 15,14-11 15-15,-4-13-13 16,4 1 22-16,-14-3 22 16,-13 2-34-16,-5 1 23 0,-9 8-14 15,0-2-24 1,0 2 12-16,-23 4-12 0,-4 2-2 16,-23 6-4-16,8 3 0 15,6 0 6-15,-5 9 0 16,22 14-2-16,-13 0-7 15,23 1 9-15,9 0-14 16,0-5 5-16,0 5-31 16,41-7 22-16,1-4 5 15,-6-11-35-15,-4-2-23 16,-4 0-53-16,-28 0-66 16,0-17-134-16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4:17.6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0 874 582 0,'0'0'88'15,"0"0"64"-15,0 0-38 16,0 0-30-16,0 0-6 16,0 0-34-16,9-106-12 15,14 83 23-15,-4 2-36 16,-10 1 8-16,0 3-13 15,14 1-9-15,-14 8 2 16,9 0-7-16,-8 8 0 0,12 0-7 16,-12 0 1-1,17 14 4-15,-4 19 0 0,-14 4 1 16,19 4-7-16,-6-2 8 16,-3-2 0-16,-1-8 0 15,-9-9 6-15,0-8-6 16,5-6 0-16,-5-6 7 15,-9 0-3-15,9 0 0 16,1 0 1-16,8-33 4 16,14-5-2-16,-5-2-7 15,15-7 0-15,-1 6 5 16,-5 4-9-16,-4 13 4 16,-13 4 0-16,-1 14-5 15,-9 6 1-15,23 0 0 16,-4 11 4-16,13 22-7 0,0 6-1 15,-13-3 8-15,13 1 0 16,-14 2-8-16,14-7 0 16,10-6-8-16,-15-5-31 15,6-9-76-15,8-6-16 16,-23-6-13-16,-8 0 3 16,13 0 56-16,-23 0 43 15,0-6 20-15,0-18 30 16,0 4 1-16,-9-3 42 15,0-3 10-15,0-3 21 16,0-1 34-16,0-5-45 16,-9 6 14-16,-9-1-4 0,-10 8-27 15,-4 4 28-15,5 6-43 16,-5 6-19-16,14 6 2 16,-1 0-7-16,6 0-7 15,3 32 0-15,10 12 2 16,0-3-7-16,0 3 5 15,0-6 0-15,10-6-5 16,22-6 8-16,-5-6-3 16,-4-8 0-16,4-9 5 15,15-3-4-15,-24 0 1 16,0 0-1-16,14-15 11 16,-23-11-7-16,1 0-1 15,-1-6 8-15,-9 0-4 16,0-1 30-16,0 10-21 15,0 8 2-15,0 10 14 0,0 5-27 16,0 0 1-16,0 0-7 16,0 0-14-16,9 26 10 15,14 3 4-15,-5 5 0 16,0-3-4-16,14 1 8 16,-4-6-4-16,4-9 0 15,-14-2 5-15,14-6-6 16,-13-9 1-16,-1 0 0 15,14 0 9-15,-14 0-5 16,10-21 1-16,4-7-5 16,-5-2 8-16,5-2-5 15,-13 0-3-15,-1 5 0 0,-4 4 10 16,-5 8-2-16,0 13-7 16,-9 2-1-16,9 0-7 15,0 0 3-15,10 7-1 16,-6 18 5-16,6 1-7 15,-1-4 8-15,5 3-1 16,-14-5 0-16,9-6 3 16,-9-2-5-16,1-2 2 15,-10-8 0-15,13-2-3 16,-13 0 11-16,9 0-8 16,-9 0 2-16,19-18 6 15,-1-2-5-15,-9 0-3 16,14-1 0-16,-14 6-6 0,10 8 12 15,-10 0-6-15,4 4 0 16,-3 3-6-16,-1 0-1 16,9 3 3-16,0 17 4 15,-4 4-9-15,4 2 7 16,-8-6 2-16,8 1 0 16,-4-10-1-16,-14 1-6 15,9-9 5-15,0-3 2 16,0 0-4-16,-9 0 11 15,18-6-7-15,5-17 0 16,-14-1 5-16,10-2-4 16,-1 1-1-16,5 4 0 15,-5 0-6-15,-9 9 11 0,1 10-5 16,12 2 0-16,-3 0-10 16,8 8 6-16,5 14 2 15,-4 4 2-15,4-1-7 16,4-4 8-16,-4-4-1 15,10-7 0-15,-15-10 7 16,5 0-8-16,-4 0 1 16,-10-4 0-16,14-22 6 15,-5-6 1-15,-17 0-7 16,3-12 0-16,-13 3 7 16,0-3 1-16,0 6-6 15,-23 12-1-15,-4 9 13 16,-5 14-9-16,23 3-7 15,-10 0 2-15,1 44-7 0,-5 8 4 16,14 9 3-16,0 3 0 16,9 0-4-16,0-8 4 15,0-7 0-15,41-8-1 16,5-8 1-16,23-12-6 16,31-19-17-16,-4-2-143 15,14 0-142-15,-32-27-523 16</inkml:trace>
  <inkml:trace contextRef="#ctx0" brushRef="#br0" timeOffset="488">3681 451 5 0,'0'0'696'16,"0"0"-591"-16,0 0 67 15,0 0-70-15,0 0-31 16,0 0-37-16,-10-65-34 0,70 65 21 15,-10 0-15-15,1 15-2 16,-15 20 19-16,5 6-21 16,-22 14 5-16,-10 6-4 15,-9 9 3-15,0 0 1 16,-28 3-7-16,-22-9 4 16,-19-5 2-16,19-7 0 15,4-17-6-15,14-12 2 16,14-14 4-16,18-5-1 15,0-4-2-15,0 0 2 16,0 0 24-16,0 0-24 16,50 0 4-16,28-10 9 0,32-16-6 15,27-3 8-15,1-1-20 16,-1 2-7-16,-18 7 3 16,-32 12-101-16,-18 9-160 15,-37 0-309-15</inkml:trace>
  <inkml:trace contextRef="#ctx0" brushRef="#br0" timeOffset="989">5644 733 534 0,'0'0'156'15,"0"0"-22"-15,0 0 26 16,0 0-32-16,0 0-28 15,0 0-67-15,-18 0-30 16,119-13 28-16,13-3-30 16,19-5 24-16,13 4-24 15,-17 6 6-15,-10 1-14 16,-42 10-4-16,-35 0-109 16,-42 3-135-16,-23 26-22 15</inkml:trace>
  <inkml:trace contextRef="#ctx0" brushRef="#br0" timeOffset="1142">5727 972 546 0,'0'0'97'0,"0"0"43"0,0 0-37 16,0 0-58-16,0 0 43 16,0 0-11-16,274 9-4 15,-145-9-45-15,17-6-26 16,-18 0-4-16,-27 6-191 15,-32 0-365-15</inkml:trace>
  <inkml:trace contextRef="#ctx0" brushRef="#br0" timeOffset="1879">7233 233 518 0,'0'0'231'16,"0"0"-108"-16,0 0 32 15,0 0-50-15,0 0-13 16,0 0-19-16,0-124-43 0,0 124-4 15,0 0-26-15,0 29-1 16,0 11-3-16,0 8 4 16,0 3 0-16,0-1-2 15,0-2 8-15,0-2-14 16,0-8 8-16,0-3-55 16,0-15-72-16,0 0-179 15,13-8-148-15</inkml:trace>
  <inkml:trace contextRef="#ctx0" brushRef="#br0" timeOffset="2085">7512 277 401 0,'0'0'206'0,"0"0"-12"0,0 0-54 0,0 0-20 15,0 0 5-15,0 0-61 16,-9-69-22-16,9 69-42 15,0 3 14-15,0 23-16 16,0 6 2-16,27 9 0 16,-8 8-2-16,3 7 12 15,6 3-20-15,-5 5-18 16,4-1-158-16,-8-1-149 16</inkml:trace>
  <inkml:trace contextRef="#ctx0" brushRef="#br0" timeOffset="3350">9375 333 351 0,'0'0'183'0,"0"0"-45"16,0 0-37-16,0 0-31 16,0 0-36-16,0 0-33 15,-105-23 10-15,105 63-7 16,0 2 8-16,0 2 0 16,0-3-2-16,0-6 14 15,0-9-19-15,27-9-2 16,-9-11 11-16,5-6-10 0,14 0 11 15,-14 0 8-15,4-21-20 16,-8-11 18-16,-10 1-21 16,4 1 0-16,-13 4-5 15,0 14-16-15,0 12-36 16,0 0-101-16,-22 21-119 16</inkml:trace>
  <inkml:trace contextRef="#ctx0" brushRef="#br0" timeOffset="8046">8308 747 337 0,'0'0'132'0,"0"0"-11"0,0 0-14 16,0 0-12-16,0 0-17 15,0 0 10-15,-155-169-32 16,146 143 10-16,-14 12 0 15,23 2-29-15,-9 9 13 16,-1 3-8-16,-8 0-40 16,0 15-4-16,-14 28 1 15,-9 15 1-15,4 10-4 16,19 5 6-16,18-1-2 16,0 10 0-16,0 0-1 0,18-6-7 15,19-12 4-15,13-20-17 16,0-21 15-16,1-17-23 15,-1-6 26-15,-4-3 0 16,-5-29 6-16,0-6-3 16,-4-18 0-16,-14 0 0 15,-5-1 10-15,-9-7-8 16,-9 5 17-16,0-8 13 16,0 12-25-16,0 8 16 15,0 18-18-15,0 14 1 16,0 12 15-16,0 3-21 15,0 0-3-15,0 33-6 16,-18 22 7-16,-5 21-2 16,-5 8 4-16,19 3 0 15,9 10-5-15,0-6 7 0,0-13-2 16,0-20 0 0,9-22 6-16,10-22-12 0,-10-8 6 15,14-6 0-15,4 0 1 16,14-29 4-16,10-18-5 15,4-5 0-15,-5-1 6 16,0 1-7-16,1 2 1 16,-15 9 0-16,-4 9-3 15,-4 12 3-15,-5 14 0 16,-5 6 0-16,0 0-3 16,5 0-1-16,5 32 0 15,-10 9 3-15,14 3-7 0,-14-6 8 16,14-6 0-16,-4-10-1 15,-10-9 1-15,14-8 0 16,-4-5 0-16,13 0 0 16,9-11 5-16,1-22-3 15,-6-6-2-15,6-6 2 16,-10-4 3-16,-4 1 0 16,-5 2-5-16,-14 11 2 15,-9 9 12-15,-9 14-12 16,0 0 6-16,0 10 8 15,0 2-14-15,0 0 0 16,0 0-2-16,0 20-8 16,0 18-2-16,0 9 10 0,23-4 0 15,4 1 0-15,15-3 4 16,3-7-5-16,6-1 1 16,-10-19 0-16,9-10 0 15,-4-4 2-15,14 0-2 16,-1-30 0-16,1-8 8 15,-1-8-6-15,-18-7-2 16,-13 1 0-16,4-12 5 16,-23-7-1-16,-9-4-4 15,0-1 11-15,0-3-10 16,0 18 20-16,-9 12 1 16,0 19-4-16,-5 13 16 15,5 11-27-15,9 6 4 0,0 0-11 16,-9 0-5-16,-1 26 3 15,1 29-3-15,-14 21 5 16,5 1-4-16,9 7 4 16,9 1 0-16,0-1-1 15,0-9 6-15,18-10-6 16,14-9 1-16,-13-10 0 16,13-14-4-16,-14-6 4 15,9-14 0-15,5 3 0 16,-4-9-22-16,-5-1-18 15,-5-5-38-15,-9 0-57 16,0 0-23-16,-9-11-69 16,0-24-114-16</inkml:trace>
  <inkml:trace contextRef="#ctx0" brushRef="#br0" timeOffset="9974">10057 967 176 0,'0'0'139'0,"0"0"33"0,0 0-32 16,0 0-10-16,0 0-40 15,0 0-38-15,-28-44-12 16,74 44-9-16,37 0-4 16,-6 0-2-16,10 0-21 15,-9 0 3-15,5 0-7 16,-15 0 2-16,-8 0-9 16,-24-12 6-16,-4 0 1 15,-22 1-5-15,-10-10 9 0,0 1-4 16,0-8 1-16,0-5 2 15,0-6 13-15,0 1-1 16,0 6 27-16,-10 0 45 16,1 12-46-16,-4 6 12 15,13 4-9-15,0 5-21 16,-10 2 15-16,10 3-25 16,0 0-1-16,0 0-12 15,0 12-12-15,0 31 12 16,0 13-1-16,0 8 4 15,0 6-7-15,-18 3 4 16,0-3 0-16,-5-7-2 16,14-9 8-16,-10-14-6 15,19-19 0-15,-9-12 1 16,9-9-1-16,0 0 3 0,0 0-2 16,0-4 16-16,0-24-13 15,0-8-4-15,9-4 0 16,19-1 0-16,13-3 0 15,-13 3 0-15,13 3 0 16,0 6-3-16,-14 12 6 16,5 14-9-16,-4 6 6 15,4 0-22-15,-14 18 18 16,-9 22-16-16,-9-2 4 16,0 9 15-16,-18-6-18 0,-23 3 18 15,-9-10-4 1,22-4 3-16,-4-4-6 0,14-11 7 15,18-4-8-15,-9-3 8 16,9-4-16-16,0-1 16 16,0-3 0-16,9 0 1 15,32 0-3-15,9 0 4 16,-4 0-1-16,4-12 2 16,-8-2 5-16,3-1-7 15,6-3 0-15,8-5 6 16,-8 6-8-16,-1-13 2 15,0 4 0-15,-4 0 11 16,-5-7-6-16,0 5 3 16,-13 4-8-16,13 4 7 15,-23 5-8-15,1 9 1 0,-10 4 0 16,5 2-4-16,-5 0-7 16,0 0 10-16,-9 14-1 15,9 1 1-15,0-1-4 16,-9-8 5-16,0-3 0 15,0-3 2-15,0 0 5 16,0 0-1-16,0 0 7 16,0 0-8-16,0-11 12 15,0-7-15-15,0 3-2 16,-27-5 6-16,4 8 0 16,5-2-6-16,-10 11 0 15,5 3-8-15,-4 0 5 0,-14 5-6 16,4 28 9-1,-4 13-8-15,13 4 13 0,-4 2-5 16,23-2 0-16,9-7-2 16,0-10-6-16,0-16 3 15,18-8 0-15,14-9-1 16,-13 0 12-16,8 0-6 16,5-21 2-16,-4-11 4 15,4-2-1-15,-14-10-5 16,0 3 0-16,5 0 13 15,-14 9-10-15,1 6 4 16,-10 11-3-16,0 12 2 16,0 3-8-16,0 0 2 15,0 0-17-15,0 21 12 0,0 19 2 16,0 13 3-16,0 3 0 16,0 3 4-16,0-8-9 15,0-7 5-15,0-12 0 16,18-14-4-16,14-15 10 15,9-3-6-15,5-6 5 16,4-32 0-16,10-9 2 16,-1-10-7-16,10-8 0 15,0 0 4-15,-10 4 1 16,1 9-5-16,-19 11 0 16,-14 14 9-16,-18 19-15 15,1 8 6-15,3 0-10 0,-13 6 6 16,10 23-6-16,-1 6 10 15,-9-6 0-15,0-3 5 16,9-8-9-16,0-4 4 16,0-8 0-16,14 0-1 15,4 0 7-15,6-6-6 16,3 0 0-16,14 0 7 16,-8-18-3-16,17-8-4 15,-22-3 0-15,22-5 5 16,-8-2 1-16,-15 10-6 15,5-4 3-15,-8 13 5 16,-15 11-10-16,0 3 2 16,5 3-4-16,-14 0-2 15,9 0-2-15,-8 15 8 0,-1-4 0 16,0-1 2-16,5-5-7 16,-14-1 5-16,0-4 0 15,9 0-2-15,-9 0 8 16,0 0-6-16,0 0 7 15,0 0-2-15,0 0 0 16,0-9-5-16,-23-3 0 16,-5 3-6-16,-13 9 1 15,-4 0 4-15,-6 0-1 16,-17 26-4-16,8 21-1 0,10 8 7 16,-1 1 0-1,24-1-5-15,4-11 2 0,23-12 0 16,0-12-2-16,0-9-4 15,32-11 5-15,-5 0 4 16,5 0 0-16,19-19 6 16,-15-13-1-16,6-1-5 15,-6 1 0-15,-4 6 8 16,-13 8-7-16,-10 10-1 16,5 8 0-16,-14 0-4 15,0 0-1-15,0 6-2 16,0 14 6-16,0 12 1 15,9 0-5-15,0-5 5 16,9-7 0-16,5-6-5 16,4-2 5-16,15-12-10 15,17 0-50-15,-4 0-41 0,5-20-9 16,-1-6-58-16,-18-9-35 16,1-3-56-16</inkml:trace>
  <inkml:trace contextRef="#ctx0" brushRef="#br0" timeOffset="10326">13362 0 627 0,'0'0'171'0,"0"0"-6"16,0 0-16-16,0 0-91 15,0 0-28-15,0 0-24 16,9 94 33-16,-9-35-3 16,-18-1-32-16,9 0 10 15,-1 0-14-15,-13-5 8 16,5-6-6-16,0-6-2 15,9-13-13-15,9-4-41 16,0-12-100-16,0-12-29 16,18 0-6-16,32-3-65 15,10-32-85-15</inkml:trace>
  <inkml:trace contextRef="#ctx0" brushRef="#br0" timeOffset="10493">13591 260 41 0,'0'0'210'0,"0"0"-20"15,36-157-39-15,-36 131 20 16,0 14-56-16,0 6-8 15,0 6-6-15,0 0-58 16,0 0-24-16,0 9-19 16,0 26 5-16,0 12 2 15,0 5-7-15,0 1 0 16,0 2-2-16,0 4 7 16,0-1-11-16,0 0-16 15,0 1-208-15,0-7-233 0</inkml:trace>
  <inkml:trace contextRef="#ctx0" brushRef="#br0" timeOffset="10875">14438 631 585 0,'0'0'182'0,"0"0"-94"16,0 0 47-16,0 0-38 0,0 0-50 15,0 0-26-15,-60-61-21 16,33 61-1-16,-5 20-1 16,4 3 1-16,19 1-4 15,9-6 4-15,0-2-2 16,0-4-3-16,37 0 9 15,4-9-3-15,0-3 18 16,-4 0-15-16,-5 0 35 16,-5-3 8-16,-9-15 5 15,-4 4-6-15,-14-1-43 16,0 4 2-16,0 3-4 16,-32 8-37-16,-9 0-77 0,4 10-113 15,-4 25-139-15</inkml:trace>
  <inkml:trace contextRef="#ctx0" brushRef="#br0" timeOffset="11068">14428 1267 493 0,'0'0'151'0,"0"0"24"16,0 0-1-16,0 0-49 15,0 0-18-15,0 0-49 16,-119 200-15-16,0-127-43 16,-9 0 4-16,-9 4-9 15,9-5-127-15,-10-4-347 0</inkml:trace>
  <inkml:trace contextRef="#ctx0" brushRef="#br1" timeOffset="53015">682 1649 716 0,'0'0'221'0,"0"0"-53"16,0 0-28-16,0 0-44 16,0 0-61-16,0 0-20 15,0 0-15-15,-9 14-2 16,-9 45-2-16,4 13 4 15,5 7 0-15,9 6 0 16,0 3 4-16,9-4-4 0,42-11 0 16,-1-3 4-1,19-12-7-15,-10-17 3 0,1-9 0 16,-1-17-4-16,-18-10 5 16,5-5-1-16,-5 0 4 15,0-8-2-15,-22-16 10 16,-1-4-9-16,0-3-1 15,-18 0 14-15,0 2-13 16,0-2 5-16,0 5-4 16,-18-2 1-16,-9 9-2 15,-15 6-3-15,-8 7 0 16,23-1-7-16,8 3 5 0,6 4 2 16,13 0-2-1,0 0-15-15,0 0 17 0,22 4-10 16,15 12 10-16,13 8-5 15,10-10 8-15,-1 10-3 16,1 2 0-16,-1 0 4 16,-8 6-7-16,8-4 3 15,-13 5 0-15,-14-1-4 16,-14 0 4-16,-18 6 0 16,0 0 0-16,-59 3-16 15,-10-4-12-15,10-4-50 16,18-7-62-16,22-14-72 15,19-10-175-15</inkml:trace>
  <inkml:trace contextRef="#ctx0" brushRef="#br1" timeOffset="53532">2431 2161 692 0,'0'0'202'0,"0"0"-42"16,0 0-10-16,0 0-75 15,0 0-51-15,0 0-21 0,-41 112 30 16,59-54-17-16,14 3-13 16,-4 4 6-16,4-7-9 15,-5 0 0-15,5-11 3 16,-14-12-1-16,-8-12-2 15,-1-11 0-15,-9-12 6 16,0 0-3-16,0 0 7 16,0-20 6-16,-9-24-6 15,-33-15-6-15,15-7 0 16,-1-16 1-16,-4-11 2 16,5-16-10-16,13-2 3 15,-4 13 0-15,9 8-4 16,9 22 7-16,0 30-3 15,0 12 0-15,0 14-10 16,41 10 9-16,18 2-9 0,10 0 3 16,0 8 2-16,9 18-5 15,-19 6 9-15,-9 9-1 16,-13 9-6-16,-28-4 4 16,-9 7 3-16,0-1-11 15,-27 4 10-15,-42-1-27 16,0-4-17-16,10-5-28 15,18-8-55-15,32-12-87 16,9-9-114-16</inkml:trace>
  <inkml:trace contextRef="#ctx0" brushRef="#br1" timeOffset="54836">3305 2527 627 0,'0'0'176'0,"0"0"-15"15,0 0-21-15,0 0-38 16,0 0-28-16,0 0-22 16,-146-131-16-16,118 119 8 15,5 6-24-15,5 0-8 16,9 6-8-16,0 0-3 15,0 0-2-15,-14 24-15 0,4 22 16 16,10 13-2-16,-14-2-2 16,23 2 4-16,0-6 0 15,32-15-12 1,10-12 7-16,3-6-5 0,-3-20-11 16,-1 0 17-16,-14 0 0 15,-8 0 4-15,3-26 11 16,-3-12-11-16,-10-9 10 15,0-12-7-15,0-4-3 16,-9-7 11-16,0 6-8 16,0 10-3-16,-9 14 11 15,-28 14-8-15,-4 14 7 16,0 12-10-16,14 0-5 16,-15 12 3-16,15 32-8 0,-5 6 9 15,23 8-1-15,9-3 0 16,0-2-1-16,0-7 3 15,41-2-4-15,9-12-2 16,-4-5 2-16,4-13-2 16,1-8 6-16,-1-6-6 15,-13 0 6-15,4-6 3 16,-9-20-3-16,5-9 11 16,-5-3-11-16,-5-6 7 15,-9 3 7-15,-4 9-7 16,-5 0 7-16,0 14-6 15,-9 13-7-15,0 5 17 16,0 0-18-16,0 0-5 0,0 3-2 16,0 26-10-1,0 9 17-15,10 6 0 0,-1-4 2 16,9-1-6-16,5-13 4 16,4-7 0-16,5 0-1 15,-4-17 2-15,-10 2-1 16,5-4 0-16,14 0 1 15,-14-6 10-15,13-21-10 16,-4-5 2-16,-4-6 1 16,4 6-1-16,-14 6 1 15,-9 11-4-15,0 12 3 16,-9 3-6-16,14 0 3 0,-5 0-10 16,19 3 5-16,-10 24-3 15,5 6 7-15,-14-2 1 16,9-2 0-16,-8 0-5 15,22-8 5-15,-23-7 0 16,9-8 0-16,-9-6 6 16,5 0-6-16,4 0 4 15,1-6-4-15,13-20 12 16,-5-9-12-16,5 3 0 16,-4-4 1-16,13 10 3 15,-32 12-4-15,9-1 0 16,-18 15-2-16,9 0-3 15,14 0-6-15,-4 9 6 0,-1 15 3 16,-9 3 0-16,14-5 2 16,-14-5 0-16,9-2 0 15,5-9-4-15,5-3 4 16,4-3 0-16,4 0 11 16,15-17-9-16,-1-28 8 15,10-10-6-15,-15-9-2 16,-13-6 14-16,-22-6-3 15,-10-9 16-15,0 4 6 16,-28 5-23-16,-13 18 6 16,9 17-2-16,4 23-15 15,19 12 13-15,0 6-14 0,9 21-15 16,-9 34 4 0,-5 30 11-16,5 17 0 0,9 0 0 15,0 0 1-15,0-11-8 16,32-15 7-16,5-16-15 15,-5-15-7-15,-5-19-42 16,5-14-15-16,-4-12-6 16,13 0-29-16,-4-18 1 15,4-21-79-15,-23-1-23 16,-18-6-27-16,0 2-27 16</inkml:trace>
  <inkml:trace contextRef="#ctx0" brushRef="#br1" timeOffset="55037">4770 2366 91 0,'0'0'169'0,"0"0"-21"15,-261-14-5-15,206 14-81 16,23 0 0-16,23 0 46 0,9 6 1 16,27-6-35-1,65 0-23-15,27-15 26 0,9-17-20 16,0 0-37-16,-22 6 6 16,-24 15-21-16,-45 3 1 15,-5 8-12-15,-23 0 2 16,-9 0-27-16,0 13-51 15,-9 7-57-15,-51 6-53 16,-9-8-143-16</inkml:trace>
  <inkml:trace contextRef="#ctx0" brushRef="#br1" timeOffset="55406">3868 2074 427 0,'0'0'122'0,"0"0"-2"15,0 0 21-15,0 0-62 16,0 0-28-16,0 0-12 16,-155-61-26-16,145 61-10 15,10 6-3-15,0 17 0 16,0 1-3-16,0 2 8 15,0-6-5-15,0-2 0 0,0-5 5 16,0-6-12 0,0-1 7-16,19-6 0 0,8 0 30 15,14 0 18-15,-9-17 37 16,-4-7-19-16,-10 1-33 16,-4-3 6-16,-14 2-22 15,0 7-14-15,-23 8-3 16,-27 9-16-16,4 0-13 15,-4 24-91-15,31 20-121 16,19 8-217-16</inkml:trace>
  <inkml:trace contextRef="#ctx0" brushRef="#br1" timeOffset="56286">7283 1931 448 0,'0'0'377'0,"0"0"-260"0,0 0 54 15,0 0-59-15,0 0-45 16,0 0-31-16,-37-101-36 16,24 147 0-16,4 27 6 15,-1 18 6-15,-8 8 1 16,9 5 3-16,0-4-10 15,9-1 13-15,0-14-19 16,0-15 3-16,0-15-2 16,0-22 1-16,0-16-2 15,0-11 0-15,0-6 5 16,0 0 7-16,0-18 1 0,0-34-9 16,0-19-4-16,-32-1-2 15,-10 1 0-15,-17 8-4 16,4 9-12-16,-4 14 16 15,8 15-3-15,1 12 1 16,22 7-1-16,15 6-7 16,-6 0 7-16,19 0-8 15,0 0-21-15,9 0 18 16,51 0 4-16,18 6 12 16,23-1-1-16,18 3 5 15,-23-7-4-15,-5 3 0 16,-22-2 7-16,-28-2-7 15,-4 0 0-15,-14 0 0 0,-14 4 17 16,-9-4-10 0,0 0 10-16,0 2-9 0,0 10-5 15,0 6-6-15,0 17-9 16,0 6 12-16,0 8 5 16,18-5-4-16,23-3-1 15,19-9 0-15,-5-12 4 16,-5-9-2-16,0-11-2 15,1 0 0-15,-15 0 15 16,6-23-10-16,-1-9 20 16,-32-3 5-16,0-11-17 15,-9 2 13-15,0-1-19 0,-41 5-5 16,-19 14-4-16,-8 6 0 16,8 16-3-16,14 4 2 15,5 0-47-15,32 33-86 16,9 6-127-16,0-2-194 15</inkml:trace>
  <inkml:trace contextRef="#ctx0" brushRef="#br1" timeOffset="57364">9544 2101 801 0,'0'0'85'0,"0"0"39"16,0 0 5-16,0 0-44 15,0 0-28-15,0 0-46 16,-9-49-7-16,18 69-4 15,19 20 1-15,4 19 17 16,-14 12 1-16,-18 2-13 16,9 4 11-16,-9-1-17 15,9-9 4-15,5-14-5 16,-5-15 1-16,10-15 0 0,-10-15 0 16,0-1 3-16,-9-7-3 15,14 0 0-15,-14-18 5 16,0-23-1-16,0-17-4 15,0-6 0-15,-51 5-1 16,-8 1 2-16,-10 7-4 16,0 12 3-16,19 12 0 15,9 20-3-15,13-1 3 16,6 8-6-16,3 0 5 16,10 8-7-16,9 17 3 15,0 1 3-15,18 1 1 16,42-1-4-16,18-3 6 15,22-8-1-15,1-9 1 0,-23-6 6 16,0 0-3-16,-28 0-3 16,0-12 0-16,-13-14 13 15,-5-6-1-15,-14-3 11 16,1-7 17-16,-19 2-20 16,0-2 1-1,0 11-13-15,0 2-1 0,-19 12 13 16,10 13-17-16,0 4 5 15,0 0-9-15,-5 18-18 16,-4 23 18-16,9 11 0 16,0 4 0-16,9-1-6 15,0 1 7-15,0-4-1 0,9-17 0 16,9-3 3 0,5-14-4-16,-5-7 1 0,10-11 0 15,4 0-4-15,-5 0 5 16,14-5-1-16,-13-22 4 15,4-5 4-15,-5 0-6 16,-4 6-2-16,-4 3 1 16,-10 8-4-16,-9 9 3 15,0 3 0-15,9 3 0 16,14 0-21-16,-14 0 19 16,9 21-2-16,14-7 3 15,-13 4-6-15,8 2 6 16,14-8 1-16,0-4-2 0,-4-2 3 15,13-6-1 1,-22 0 0-16,13 0 0 0,0-14 4 16,-13-12-4-16,4-1 0 15,-23-5 6-15,-9 2-3 16,0 2 1-16,0 4-4 16,-23 11 2-16,5 0-4 15,-10 13 2-15,15 0-4 16,-6 5 0-16,10 34-3 15,9 3 6-15,0 4 1 16,0-3 0-16,18-5-4 16,33-6 4-16,8-5 0 15,10-13 0-15,9-2-1 16,4-6-2-16,-4-6-67 0,0 0-79 16,-19 0-78-16,-8 0-81 15,-15-12-242-15</inkml:trace>
  <inkml:trace contextRef="#ctx0" brushRef="#br1" timeOffset="58099">12437 2617 413 0,'0'0'193'15,"0"0"-60"-15,0 0 17 16,0 0-44-16,0 0-31 15,0 0 4-15,-23-38-30 16,64 12-30-16,10-6 14 16,18-6-8-16,8-15 15 15,1 1-6-15,-9-11-21 16,-19 3 20-16,-9 14-20 16,-31 6 1-16,-10 14 15 15,0 13-21-15,0 1 6 16,0 12-14-16,0 0-10 15,-10 0 6-15,-13 27-11 16,5 16 15-16,18-2-2 0,0 6-4 16,0 3 0-16,32-7 2 15,14 7-16-15,4-1 17 16,1-5-11-16,-15-3 5 16,5-10 7-16,-22-3-3 15,-5-17 5-15,-14 4 0 16,0-15-3-16,0 5 0 15,-23-2-2-15,-28-3 5 16,-17 0 11-16,-1 0-7 16,23 0-7-16,5 0 3 0,23-17-44 15,18-7-21 1,0-14-46-16,59-8-128 0,28-7-52 16,9 9-157-16</inkml:trace>
  <inkml:trace contextRef="#ctx0" brushRef="#br1" timeOffset="59376">13582 2485 385 0,'0'0'229'15,"0"0"-40"-15,0 0-59 16,0 0-18-16,0 0-34 15,0 0-8-15,-83-145-2 0,65 120-46 16,-10 3-1 0,15 5 0-16,-6 8-16 0,10 2 15 15,0 2-20-15,-14 5-9 16,5 0 9-16,0 21-13 16,-24 18 13-16,24 7 0 15,9 3-6-15,9 4 2 16,0-10 4-16,0-2-6 15,18-9 4-15,14-14-12 16,5-10 7-16,4-8 4 16,-14 0 3-16,6 0 5 15,-6-21-3-15,-9-10 2 0,5-1 10 16,-5-4-12-16,-18-1 25 16,10 5-8-16,-10 0-13 15,0 6 18-15,0 5-5 16,0 15-11-16,0 6 8 15,0 0-16-15,0 0 0 16,0 0-8-16,9 0-14 16,-9 27 22-16,14 2-1 15,13 6 1-15,-9-3-4 16,24-3 8-16,-1-6-4 16,-14-2 0-16,14-9 0 15,-13-4-3-15,4-8 3 16,-5 0 0-16,5 0 7 15,-4-20-4-15,4-6 1 0,-5-12 1 16,1-3-2-16,4 3 8 16,-14-6-10-16,-9 11 1 15,5 14 6-15,-14 4-2 16,0 15-1-16,0 0-5 16,0 0-9-16,9 0 2 15,0 20-15-15,10 13 22 16,-1 2-1-16,-4-4 4 15,4-1-3-15,0-4 0 16,5-6 2-16,-14-8-9 16,10-7 7-16,-10-5 0 15,9 0 2-15,5 0 0 16,5 0 4-16,-6-17-1 0,-3-6-1 16,8 0 6-16,-4-7-10 15,5 4 0-15,-10 6 3 16,-4 11 1-16,-14 3-4 15,0 6 0-15,9 0-10 16,0 0 7-16,9 6-15 16,5 18 18-16,-5-1-4 15,1-3 3-15,-1-5 1 16,5 2 0-16,-14-11 2 16,0-3-5-16,10-3 3 15,-6 0 0-15,6 0 5 16,8 0-1-16,5-21 0 15,-4-5-4-15,4-3 7 0,-5 0-5 16,5 0-2 0,-14 11 0-16,-8 1 0 0,-1 14 2 15,-9 3-2-15,0 0 0 16,9 0-20-16,5 15 8 16,4 17 12-16,-9 0 0 15,23 0-6-15,-14-6 1 16,10-6 5-16,13-2 0 15,-13-9-5-15,22-9 2 16,0 0 3-16,1 0 0 16,-1-15 3-16,5-17 4 15,-5 0-7-15,1-9 4 0,-24-3-2 16,-4-7 13-16,-14-3-6 16,-9-4 1-16,0 12 10 15,-18 4-20-15,-23 16 8 16,-1 18 4-16,24 8-10 15,0 0-4-15,9 20-10 16,-14 36 12-16,14 16-8 16,9 1 11-16,0-3-3 15,32-11 0-15,27-7 3 16,19-14-7-16,0-9 4 16,22-11-8-16,6-12-1 15,-6-6-80-15,-13 0-111 16,-36-6-271-16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5:19.32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272 647 491 0,'0'0'176'15,"0"0"-8"-15,0 0-32 16,0 0-31-16,0 0-12 16,0-152-34-16,-9 134-7 15,0 7-5-15,-9 8-34 16,-14-3-2-16,4 6-11 15,-4 0-1-15,-5 6-5 0,5 20 2 16,5 6 4-16,4 6 0 16,5 10-2-16,18-8-1 15,0 4 3-15,0-12-5 16,9-12 4-16,23-11-17 16,5-6 4-1,4-3 11-15,9 0 3 0,-4-21 4 16,4-17-3-16,-9 0 2 15,-13-12 11-15,-14 4 1 16,-14-1 13-16,0-2 3 16,-14 8-14-16,-23 15 1 15,5 5-11-15,-4 10-4 16,4 11-6-16,-5 0 2 0,5 11-6 16,14 24 6-16,8 9 0 15,10 0-2-15,0-3 3 16,37-1-1-16,32-8-7 15,13-8 8-15,14-18 0 16,14-6-2-16,0 0 3 16,-14-26-1-16,5-11 0 15,-23-18 2-15,-19 0 8 16,-22-9-9-16,-14 3 21 16,-23-11 5-16,0 10-6 15,0 13 12-15,-10 11 0 16,-22 17-13-16,23 10 14 15,0 11-24-15,9 0 2 16,0 0-12-16,0 0-5 0,0 20-1 16,-9 30-9-16,9 23 15 15,-9 5 4-15,9 7-4 16,0-7 0-16,0-2 0 16,9-11 5-16,9-16-5 15,1-11 0-15,3-17 2 16,-12-13-6-16,-10-5 5 15,9-3-1-15,-9 0 11 16,0 0-9-16,9 0 11 16,0-8-7-16,0-19-5 0,23-5-2 15,-13 3-1 1,13 0 1-16,-5 5 0 0,5 10-17 16,-4 8 11-16,13 6-11 15,-14 0-11-15,5 14 17 16,-13 12-11-16,-1 7 5 15,-18-4 11-15,0-1-14 16,0-3 19-16,0-5-4 16,-18-14-10-16,-24 0 13 15,6-6-10-15,-5 0 13 16,-1 0 3-16,15-6 3 16,9-9-5-16,18 4-1 15,-10 5 1-15,10 0-9 16,0 6 8-16,0 0-7 15,19 0-4-15,8 0-6 0,24 0 16 16,-10 0-4-16,5 0-4 16,4 0 4-16,9 0 4 15,1-6 1-15,-1-8 0 16,10-10 7-16,-19-2-7 16,-8-3 6-16,3-2-5 15,-13-2 20-15,-4 0-8 16,-19 13 8-16,-9 2 13 15,0 10-16-15,0 8 9 16,0 0-23-16,0 0-3 16,0 0-2-16,0 20-19 15,0 27 20-15,0 11-6 0,0 6 11 16,0 7-5 0,0 7 0-16,0 7 1 0,-9 5-5 15,-9 1 4-15,8-1 0 16,-12-9-3-16,12-5 8 15,-8-22-5-15,9-17 0 16,0-17 3-16,0-14-6 16,-5-6 5-16,-14 0-2 15,-4-6 15-15,-23-25-10 16,5-16 3-16,0-12-8 16,9-5 0-16,22-6-2 15,19 9-22-15,0 3-6 16,28-1 14-16,45 8-19 15,23-3 4-15,14 5 9 16,-14 2-2-16,5 0 20 0,-33 9 1 16,-8 0 3-16,-19-2 2 15,-4 3 5-15,4-8-3 16,-23 4 9-16,1 3-8 16,-6 12 19-16,-13 6 0 15,0 14-7-15,0 6 2 16,0 0-19-16,-13 0-4 15,-15 20-2-15,1 18 0 16,4 0 3-16,4 9 3 16,10-9 0-16,9 1-5 15,0-6 10-15,0 0-5 16,19-7 0-16,13-6 1 0,-5-8-4 16,14-6 3-16,-4-6 0 15,4 0 9-15,10 0-3 16,-15-18-5-16,24-11 0 15,-19 6 4-15,9-12-3 16,-22 5-2-16,4 2 0 16,-14 10 3-16,-9 6-1 15,0 6-2-15,0 6 0 16,-9 0-18-16,10 0 14 16,3 18-5-16,-4 2 2 15,1-6 6-15,-1 3-12 16,-9-10 13-16,0-7-1 15,0 6-1-15,0-6 2 0,0 0 0 16,0 0 3 0,0 0 11-16,0-20-10 0,0-4-4 15,0 4 0-15,-9-1 3 16,-23 4-4-16,4 7 1 16,10 8-1-16,-5 2-2 15,5 0-12-15,8 24 15 16,-8 10-2-16,4 16 2 15,14-6-4-15,0-3 4 16,0-6 0-16,14-6-4 16,23-9 7-16,13-11-3 15,0-6 5-15,19-3-4 0,-9 0 14 16,8-12-13 0,1-14 8-16,-19-15 24 0,1-2-19 15,-15-10 15-15,-4-11-4 16,-22-12-14-16,-10-11 7 15,0-4-9-15,0 0-9 16,0 13 8-16,-10 20-4 16,-13 17-2-16,5 23 5 15,0 12-4-15,18 6-8 16,-23 0 1-16,5 27-14 16,-24 37 16-16,15 20 0 15,0 15 1-15,27-2 0 16,0-1 0-16,27-17-6 0,23-15 6 15,10-11-17 1,9-21-5-16,8-6-51 0,10-18 12 16,14-8-34-16,-14 0-92 15,-14 0-66-15,-36-28-142 16</inkml:trace>
  <inkml:trace contextRef="#ctx0" brushRef="#br0" timeOffset="197">2877 346 410 0,'0'0'221'0,"0"0"-44"16,0 0-3-16,0 0-77 0,0 0-51 15,0 0-20 1,128-32-17-16,-46 26-4 0,5 4-1 16,-18-2-8-16,-19 4 2 15,-41 0-119-15,-9 0-126 16,-9 0-310-16</inkml:trace>
  <inkml:trace contextRef="#ctx0" brushRef="#br0" timeOffset="605">1613 125 437 0,'0'0'174'0,"0"0"-9"16,0 0-14-16,0 0-30 0,0 0-37 16,0 0 3-16,14-50-35 15,-14 50-9-15,0 0-43 16,0 0 2-16,0 0-5 15,0 0 1-15,-23 6 2 16,14 6 0-16,0-1 2 16,9-2-4-16,0-1 2 15,0-2 0-15,0-3 9 0,18-3 4 16,14 0 30 0,-4 0 13-16,-5 0-15 0,-5-11 14 15,-18-9-18-15,9-1-15 16,-9-2 8-16,0 2-29 15,0 1 6-15,-18 8-7 16,-23 12-19-16,-19 0-36 16,-9 26-138-16,-18 24-421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5:51.7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963 252 424 0,'0'0'91'0,"0"0"-27"16,0 0-15-16,0 0 22 15,0 0 10-15,0 0-35 16,-178-24-16-16,178 24-22 15,0 0 1-15,0-3-18 16,9 0 5-16,83-2-2 0,54-4-3 16,69-3 18-16,74-5-8 15,45-4-1-15,0-6 5 16,5-1 3-16,-46 1-8 16,-55 1 0-16,-60 6-4 15,-68 7 12-15,-73 6-8 16,-28 1 10-16,-9 2-10 15,-96 4 40-15,-92 0-40 16,-87 10 5-16,-73 27-11 16,-54 6 13-16,-6 11-7 15,15-2 0-15,17-2 7 16,42-1-7-16,59-11 6 16,88-9 50-16,77-11-32 15,92-7-24-15,18 7-7 0,96-4-5 16,101-2 12-16,68-12 5 15,83 0-5-15,46-26 0 16,22-16-5-16,-31 2 17 16,-42-1-12-16,-64 9 0 15,-82 6 8-15,-92 9-5 16,-54 5-3-16,-42 6 0 16,-9 0 15-16,-28 6-11 15,-82 0 10-15,-77 2-12 16,-70 37 13-16,-58 7-22 15,-10 7 7-15,0 0 0 16,18-1-4-16,23-5 10 16,46-6-6-16,50-9 0 0,79-9 8 15,49-8-17-15,51-3 9 16,9-1-19-16,41 0 19 16,87-7-38-16,78-4 38 15,69-9-3-15,73-32 16 16,4 0-22-16,-13 1 9 15,-64 11 0-15,-79 4-3 16,-86 11 10-16,-59 8-7 16,-42 0 0-16,-9 6 8 15,-92 0-4-15,-82 12-4 16,-105 29 0-16,-64 9-3 16,-23 5 8-16,9-8-5 15,73-9 0-15,87-15 8 16,69-5-9-16,77-10 1 15,51 2-11-15,19 0 10 0,100-6-27 16,87-4 28-16,73-4-1 16,87-42 14-16,28-13-22 15,-10-1 9-15,-40 7-23 16,-88 12 7-16,-87 14 22 16,-91 16-6-16,-46 2 0 15,-32 9 4-15,-23 0-14 16,-91 0 11-16,-74 24-1 15,-68 23 11-15,-33 2-8 16,-26 4-3-16,-1 2 9 16,18 3 3-16,33 0-1 0,68-11-11 15,69-15 0-15,68-11-6 16,60-12-3-16,78-9 2 16,82 0-1-16,97-21 16 15,68-37-1-15,50-12-7 16,0 6-15-16,-50 14-39 15,-110 23-157-15,-96 27-115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5:52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453 225 428 0,'0'0'173'15,"0"0"-95"-15,-243 0 26 16,211 0-48-16,23 0 27 16,9 0-45-16,0 0-12 0,78 0-26 15,73-12-2-15,73-13 2 16,51-6 12-16,41-6 11 16,-10-1-18-16,-8 7-5 15,-51 0 0-15,-68 17-5 16,-83 8 10-16,-46 6-5 15,-50 0 0-15,-9 3 1 16,-110 35-1-16,-69 15 7 16,-68 10-6-16,-42 7 10 15,-17-3-5-15,31-5-5 16,5-12 13-16,54-4-13 16,28-8 28-16,60-8-21 0,55-11-2 15,54-9 17-15,28-8-23 16,60-2-15-1,95-2 14-15,111-42 1 0,63-23 26 16,47-9-26-16,-15 0 1 16,-22 11-10-16,-73 19 13 15,-69 17-4-15,-78 17 0 16,-69 9 9-16,-32 3-11 16,-18 0 2-16,-32 3-11 15,-73 33 10-15,-74 19 2 16,-68 14 2-16,-27 7-2 15,-15 1 12-15,24-7-11 16,27-4-2-16,32-1 0 0,45-7-1 16,65-6 5-16,37-14-4 15,59-11 0-15,41-19-22 16,124-8 22-16,82-12-1 16,69-44 8-16,27-13-2 15,-45-4 3-15,-60 21-8 16,-92 20 0-16,-68 17 14 15,-55 15-14-15,-23 0 0 16,-9 0 1-16,-101 6 2 16,-60 35-2-16,-63 14 1 15,-46 12 2-15,13-2 9 16,19-10 3-16,50-11-8 16,60-9 2-16,45-12 13 15,65-1-23-15,27 0-5 0,87-8-1 16,101-11 6-16,91-3 3 15,82-41-3-15,24-23 1 16,-19 0-10-16,-59 15 9 16,-92 19 0-16,-96 18 0 15,-78 12 12-15,-41 0-14 16,-9 0 2-16,-119 31-8 16,-69 17-2-16,-91 20 10 15,-37 2 0-15,9-3 2 16,41-9 9-16,65-14-2 15,81-9 3-15,70-10-12 16,59-6 1-16,14-5-1 16,100-14 0-16,88 0 0 0,63-25 0 15,10-32-68 1,-37-13-285-16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08.7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147 389 696 0,'0'0'148'0,"0"0"21"15,0 0 5-15,0 0-99 16,0 0-21-16,0 0-45 16,-37-30-1-16,37 72-13 15,0 19 5-15,0 9 0 16,9 5 13-16,9 0-3 16,-8-2-10-16,-10-8 0 0,13-6 10 15,-13-15-11-15,0-12 1 16,9-12 0-16,-9-12-3 15,0-8 17-15,0 0-11 16,0 0 61-16,0 0-12 16,0-32 33-16,-9-14-68 15,-14-21-16-15,5-16 5 16,0-15 2-16,-5-7-8 16,14-6 0-16,-10 3 8 15,10 12-16-15,-14 15 8 16,14 19 0-16,0 19-8 15,9 17 14-15,0 10-6 16,0 8 0-16,18 8-24 16,42 0 22-16,22 0-18 15,5 18 9-15,0 16 0 0,-4 7-10 16,-15 3 18-16,-31 2 2 16,-28-2-26-16,-9 3 25 15,0-3-31-15,-55 3-22 16,-4-4-11-16,-1 4-82 15,19-7-24-15,23-2-135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0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8.emf"/><Relationship Id="rId1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emf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9" Type="http://schemas.openxmlformats.org/officeDocument/2006/relationships/image" Target="../media/image30.emf"/><Relationship Id="rId21" Type="http://schemas.openxmlformats.org/officeDocument/2006/relationships/image" Target="../media/image21.emf"/><Relationship Id="rId34" Type="http://schemas.openxmlformats.org/officeDocument/2006/relationships/customXml" Target="../ink/ink25.xml"/><Relationship Id="rId42" Type="http://schemas.openxmlformats.org/officeDocument/2006/relationships/customXml" Target="../ink/ink29.xml"/><Relationship Id="rId47" Type="http://schemas.openxmlformats.org/officeDocument/2006/relationships/image" Target="../media/image34.emf"/><Relationship Id="rId50" Type="http://schemas.openxmlformats.org/officeDocument/2006/relationships/customXml" Target="../ink/ink33.xml"/><Relationship Id="rId7" Type="http://schemas.openxmlformats.org/officeDocument/2006/relationships/image" Target="../media/image14.emf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9" Type="http://schemas.openxmlformats.org/officeDocument/2006/relationships/image" Target="../media/image25.emf"/><Relationship Id="rId11" Type="http://schemas.openxmlformats.org/officeDocument/2006/relationships/image" Target="../media/image16.emf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37" Type="http://schemas.openxmlformats.org/officeDocument/2006/relationships/image" Target="../media/image29.emf"/><Relationship Id="rId40" Type="http://schemas.openxmlformats.org/officeDocument/2006/relationships/customXml" Target="../ink/ink28.xml"/><Relationship Id="rId45" Type="http://schemas.openxmlformats.org/officeDocument/2006/relationships/image" Target="../media/image33.emf"/><Relationship Id="rId53" Type="http://schemas.openxmlformats.org/officeDocument/2006/relationships/image" Target="../media/image37.emf"/><Relationship Id="rId5" Type="http://schemas.openxmlformats.org/officeDocument/2006/relationships/image" Target="../media/image13.emf"/><Relationship Id="rId10" Type="http://schemas.openxmlformats.org/officeDocument/2006/relationships/customXml" Target="../ink/ink13.xml"/><Relationship Id="rId19" Type="http://schemas.openxmlformats.org/officeDocument/2006/relationships/image" Target="../media/image20.emf"/><Relationship Id="rId31" Type="http://schemas.openxmlformats.org/officeDocument/2006/relationships/image" Target="../media/image26.emf"/><Relationship Id="rId44" Type="http://schemas.openxmlformats.org/officeDocument/2006/relationships/customXml" Target="../ink/ink30.xml"/><Relationship Id="rId52" Type="http://schemas.openxmlformats.org/officeDocument/2006/relationships/customXml" Target="../ink/ink34.xml"/><Relationship Id="rId4" Type="http://schemas.openxmlformats.org/officeDocument/2006/relationships/customXml" Target="../ink/ink10.xml"/><Relationship Id="rId9" Type="http://schemas.openxmlformats.org/officeDocument/2006/relationships/image" Target="../media/image15.emf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4.emf"/><Relationship Id="rId30" Type="http://schemas.openxmlformats.org/officeDocument/2006/relationships/customXml" Target="../ink/ink23.xml"/><Relationship Id="rId35" Type="http://schemas.openxmlformats.org/officeDocument/2006/relationships/image" Target="../media/image28.emf"/><Relationship Id="rId43" Type="http://schemas.openxmlformats.org/officeDocument/2006/relationships/image" Target="../media/image32.emf"/><Relationship Id="rId48" Type="http://schemas.openxmlformats.org/officeDocument/2006/relationships/customXml" Target="../ink/ink32.xml"/><Relationship Id="rId8" Type="http://schemas.openxmlformats.org/officeDocument/2006/relationships/customXml" Target="../ink/ink12.xml"/><Relationship Id="rId51" Type="http://schemas.openxmlformats.org/officeDocument/2006/relationships/image" Target="../media/image36.emf"/><Relationship Id="rId3" Type="http://schemas.openxmlformats.org/officeDocument/2006/relationships/image" Target="../media/image12.emf"/><Relationship Id="rId12" Type="http://schemas.openxmlformats.org/officeDocument/2006/relationships/customXml" Target="../ink/ink14.xml"/><Relationship Id="rId17" Type="http://schemas.openxmlformats.org/officeDocument/2006/relationships/image" Target="../media/image19.emf"/><Relationship Id="rId25" Type="http://schemas.openxmlformats.org/officeDocument/2006/relationships/image" Target="../media/image23.emf"/><Relationship Id="rId33" Type="http://schemas.openxmlformats.org/officeDocument/2006/relationships/image" Target="../media/image27.emf"/><Relationship Id="rId38" Type="http://schemas.openxmlformats.org/officeDocument/2006/relationships/customXml" Target="../ink/ink27.xml"/><Relationship Id="rId46" Type="http://schemas.openxmlformats.org/officeDocument/2006/relationships/customXml" Target="../ink/ink31.xml"/><Relationship Id="rId20" Type="http://schemas.openxmlformats.org/officeDocument/2006/relationships/customXml" Target="../ink/ink18.xml"/><Relationship Id="rId41" Type="http://schemas.openxmlformats.org/officeDocument/2006/relationships/image" Target="../media/image31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1.xml"/><Relationship Id="rId15" Type="http://schemas.openxmlformats.org/officeDocument/2006/relationships/image" Target="../media/image18.emf"/><Relationship Id="rId23" Type="http://schemas.openxmlformats.org/officeDocument/2006/relationships/image" Target="../media/image22.emf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49" Type="http://schemas.openxmlformats.org/officeDocument/2006/relationships/image" Target="../media/image3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10.emf"/><Relationship Id="rId18" Type="http://schemas.openxmlformats.org/officeDocument/2006/relationships/customXml" Target="../ink/ink43.xml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12" Type="http://schemas.openxmlformats.org/officeDocument/2006/relationships/customXml" Target="../ink/ink40.xml"/><Relationship Id="rId17" Type="http://schemas.openxmlformats.org/officeDocument/2006/relationships/image" Target="../media/image38.emf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7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customXml" Target="../ink/ink39.xml"/><Relationship Id="rId19" Type="http://schemas.openxmlformats.org/officeDocument/2006/relationships/image" Target="../media/image39.emf"/><Relationship Id="rId4" Type="http://schemas.openxmlformats.org/officeDocument/2006/relationships/customXml" Target="../ink/ink36.xml"/><Relationship Id="rId9" Type="http://schemas.openxmlformats.org/officeDocument/2006/relationships/image" Target="../media/image8.emf"/><Relationship Id="rId14" Type="http://schemas.openxmlformats.org/officeDocument/2006/relationships/customXml" Target="../ink/ink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emf"/><Relationship Id="rId4" Type="http://schemas.openxmlformats.org/officeDocument/2006/relationships/customXml" Target="../ink/ink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950023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a String is </a:t>
            </a:r>
            <a:r>
              <a:rPr lang="en-US" sz="4800" b="1" dirty="0" err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Palindorme</a:t>
            </a:r>
            <a:endParaRPr lang="en-US" sz="4800" b="1" dirty="0">
              <a:solidFill>
                <a:srgbClr val="2782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9670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911231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two strings are Anagrams of each other</a:t>
            </a:r>
          </a:p>
        </p:txBody>
      </p:sp>
    </p:spTree>
    <p:extLst>
      <p:ext uri="{BB962C8B-B14F-4D97-AF65-F5344CB8AC3E}">
        <p14:creationId xmlns:p14="http://schemas.microsoft.com/office/powerpoint/2010/main" val="235368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154147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2 strings are rotation of each other</a:t>
            </a:r>
          </a:p>
        </p:txBody>
      </p:sp>
    </p:spTree>
    <p:extLst>
      <p:ext uri="{BB962C8B-B14F-4D97-AF65-F5344CB8AC3E}">
        <p14:creationId xmlns:p14="http://schemas.microsoft.com/office/powerpoint/2010/main" val="59379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Rainwater Trapping Problem</a:t>
            </a:r>
          </a:p>
        </p:txBody>
      </p:sp>
    </p:spTree>
    <p:extLst>
      <p:ext uri="{BB962C8B-B14F-4D97-AF65-F5344CB8AC3E}">
        <p14:creationId xmlns:p14="http://schemas.microsoft.com/office/powerpoint/2010/main" val="69267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299545" y="130628"/>
            <a:ext cx="53744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dirty="0"/>
          </a:p>
        </p:txBody>
      </p:sp>
      <p:sp>
        <p:nvSpPr>
          <p:cNvPr id="183" name="Google Shape;183;p2"/>
          <p:cNvSpPr txBox="1"/>
          <p:nvPr/>
        </p:nvSpPr>
        <p:spPr>
          <a:xfrm>
            <a:off x="418298" y="1083332"/>
            <a:ext cx="11228757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String Class and functions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String Pool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Reverse a String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Check if a String is </a:t>
            </a:r>
            <a:r>
              <a:rPr lang="en-IN" sz="3200" dirty="0" err="1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Palindorme</a:t>
            </a:r>
            <a:endParaRPr lang="en-IN" sz="32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Check if two strings are Anagrams of each other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Check if 2 strings are rotation of each other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Rainwater Trapping Problem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endParaRPr lang="en-IN" sz="32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908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String Class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3FE6FB2-46F7-4E47-98EC-91206AA57454}"/>
                  </a:ext>
                </a:extLst>
              </p14:cNvPr>
              <p14:cNvContentPartPr/>
              <p14:nvPr/>
            </p14:nvContentPartPr>
            <p14:xfrm>
              <a:off x="641185" y="941218"/>
              <a:ext cx="6750360" cy="2959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3FE6FB2-46F7-4E47-98EC-91206AA574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185" y="932218"/>
                <a:ext cx="6768000" cy="29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10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String Pool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CA5CEB6-EB44-4DEF-AAC2-6167E7824E5F}"/>
                  </a:ext>
                </a:extLst>
              </p14:cNvPr>
              <p14:cNvContentPartPr/>
              <p14:nvPr/>
            </p14:nvContentPartPr>
            <p14:xfrm>
              <a:off x="2338585" y="5389738"/>
              <a:ext cx="1051560" cy="748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CA5CEB6-EB44-4DEF-AAC2-6167E7824E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9585" y="5380738"/>
                <a:ext cx="106920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00AD0DA-C616-46C7-8F49-D0409006987E}"/>
                  </a:ext>
                </a:extLst>
              </p14:cNvPr>
              <p14:cNvContentPartPr/>
              <p14:nvPr/>
            </p14:nvContentPartPr>
            <p14:xfrm>
              <a:off x="1425625" y="900898"/>
              <a:ext cx="2057040" cy="5202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00AD0DA-C616-46C7-8F49-D040900698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9625" y="828898"/>
                <a:ext cx="212868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F50BF46-8640-4CCC-942F-3C37C3C8AA03}"/>
                  </a:ext>
                </a:extLst>
              </p14:cNvPr>
              <p14:cNvContentPartPr/>
              <p14:nvPr/>
            </p14:nvContentPartPr>
            <p14:xfrm>
              <a:off x="405745" y="1024738"/>
              <a:ext cx="11172960" cy="42019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F50BF46-8640-4CCC-942F-3C37C3C8AA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745" y="1015738"/>
                <a:ext cx="11190600" cy="42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E3CC67D-4F8F-477E-9FC8-D199DEAFF0C9}"/>
                  </a:ext>
                </a:extLst>
              </p14:cNvPr>
              <p14:cNvContentPartPr/>
              <p14:nvPr/>
            </p14:nvContentPartPr>
            <p14:xfrm>
              <a:off x="3709465" y="5319178"/>
              <a:ext cx="5766480" cy="9932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E3CC67D-4F8F-477E-9FC8-D199DEAFF0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0465" y="5310178"/>
                <a:ext cx="5784120" cy="10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C470F11-7B57-4683-828F-8876AA98AB52}"/>
                  </a:ext>
                </a:extLst>
              </p14:cNvPr>
              <p14:cNvContentPartPr/>
              <p14:nvPr/>
            </p14:nvContentPartPr>
            <p14:xfrm>
              <a:off x="9792745" y="5907778"/>
              <a:ext cx="1281600" cy="5176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C470F11-7B57-4683-828F-8876AA98AB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83745" y="5898778"/>
                <a:ext cx="129924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A69EC22-504A-4822-9D1B-74090A337102}"/>
                  </a:ext>
                </a:extLst>
              </p14:cNvPr>
              <p14:cNvContentPartPr/>
              <p14:nvPr/>
            </p14:nvContentPartPr>
            <p14:xfrm>
              <a:off x="4493185" y="2095738"/>
              <a:ext cx="1227240" cy="3146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A69EC22-504A-4822-9D1B-74090A3371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57185" y="2023738"/>
                <a:ext cx="129888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535342B-A7BD-42BD-9747-72FA98544237}"/>
                  </a:ext>
                </a:extLst>
              </p14:cNvPr>
              <p14:cNvContentPartPr/>
              <p14:nvPr/>
            </p14:nvContentPartPr>
            <p14:xfrm>
              <a:off x="4963705" y="2631418"/>
              <a:ext cx="1020240" cy="4305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535342B-A7BD-42BD-9747-72FA985442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27705" y="2559418"/>
                <a:ext cx="1091880" cy="5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396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String Class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114237-D826-4BFA-BC67-594E7E9B83DB}"/>
                  </a:ext>
                </a:extLst>
              </p14:cNvPr>
              <p14:cNvContentPartPr/>
              <p14:nvPr/>
            </p14:nvContentPartPr>
            <p14:xfrm>
              <a:off x="1468465" y="1220938"/>
              <a:ext cx="194400" cy="351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114237-D826-4BFA-BC67-594E7E9B83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9465" y="1211938"/>
                <a:ext cx="2120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1B12AD-55B1-40F0-8C29-83EFAA13F823}"/>
                  </a:ext>
                </a:extLst>
              </p14:cNvPr>
              <p14:cNvContentPartPr/>
              <p14:nvPr/>
            </p14:nvContentPartPr>
            <p14:xfrm>
              <a:off x="1972825" y="1361698"/>
              <a:ext cx="339120" cy="124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1B12AD-55B1-40F0-8C29-83EFAA13F8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3825" y="1352698"/>
                <a:ext cx="3567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7E2FC86-B384-4904-A690-FAEDFB18F5AF}"/>
                  </a:ext>
                </a:extLst>
              </p14:cNvPr>
              <p14:cNvContentPartPr/>
              <p14:nvPr/>
            </p14:nvContentPartPr>
            <p14:xfrm>
              <a:off x="667825" y="1185658"/>
              <a:ext cx="691200" cy="489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7E2FC86-B384-4904-A690-FAEDFB18F5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825" y="1176658"/>
                <a:ext cx="7088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A92EDD-AB25-47A6-82BD-EAC331B5401B}"/>
                  </a:ext>
                </a:extLst>
              </p14:cNvPr>
              <p14:cNvContentPartPr/>
              <p14:nvPr/>
            </p14:nvContentPartPr>
            <p14:xfrm>
              <a:off x="669265" y="1732498"/>
              <a:ext cx="996120" cy="67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A92EDD-AB25-47A6-82BD-EAC331B540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0265" y="1723498"/>
                <a:ext cx="10137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1314783-9938-4880-930C-85CE5BF0190F}"/>
                  </a:ext>
                </a:extLst>
              </p14:cNvPr>
              <p14:cNvContentPartPr/>
              <p14:nvPr/>
            </p14:nvContentPartPr>
            <p14:xfrm>
              <a:off x="843865" y="1873258"/>
              <a:ext cx="815400" cy="52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1314783-9938-4880-930C-85CE5BF019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4865" y="1864258"/>
                <a:ext cx="8330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C7CDA27-DDA4-4BC6-81D8-8B1292490488}"/>
                  </a:ext>
                </a:extLst>
              </p14:cNvPr>
              <p14:cNvContentPartPr/>
              <p14:nvPr/>
            </p14:nvContentPartPr>
            <p14:xfrm>
              <a:off x="2864185" y="1246498"/>
              <a:ext cx="1734120" cy="385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C7CDA27-DDA4-4BC6-81D8-8B12924904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55185" y="1237498"/>
                <a:ext cx="17517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D7281CB-9D4B-4BEA-BA5D-512EC2C7DC22}"/>
                  </a:ext>
                </a:extLst>
              </p14:cNvPr>
              <p14:cNvContentPartPr/>
              <p14:nvPr/>
            </p14:nvContentPartPr>
            <p14:xfrm>
              <a:off x="5365825" y="1144618"/>
              <a:ext cx="1243800" cy="607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D7281CB-9D4B-4BEA-BA5D-512EC2C7DC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56825" y="1135618"/>
                <a:ext cx="126144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6E607D8-0701-4072-BFEE-E595D8982C11}"/>
                  </a:ext>
                </a:extLst>
              </p14:cNvPr>
              <p14:cNvContentPartPr/>
              <p14:nvPr/>
            </p14:nvContentPartPr>
            <p14:xfrm>
              <a:off x="9628585" y="845098"/>
              <a:ext cx="672480" cy="945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6E607D8-0701-4072-BFEE-E595D8982C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19585" y="836098"/>
                <a:ext cx="690120" cy="9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1195A5E-5DBE-4D92-ADA2-3D424A5157FF}"/>
                  </a:ext>
                </a:extLst>
              </p14:cNvPr>
              <p14:cNvContentPartPr/>
              <p14:nvPr/>
            </p14:nvContentPartPr>
            <p14:xfrm>
              <a:off x="8763505" y="1134178"/>
              <a:ext cx="569880" cy="385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1195A5E-5DBE-4D92-ADA2-3D424A5157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54505" y="1125178"/>
                <a:ext cx="5875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8367E0C-8423-42B7-A57C-8378B61A6A04}"/>
                  </a:ext>
                </a:extLst>
              </p14:cNvPr>
              <p14:cNvContentPartPr/>
              <p14:nvPr/>
            </p14:nvContentPartPr>
            <p14:xfrm>
              <a:off x="6908785" y="860218"/>
              <a:ext cx="1608120" cy="781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8367E0C-8423-42B7-A57C-8378B61A6A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99785" y="851218"/>
                <a:ext cx="1625760" cy="7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7B9724D-4FBF-485E-AB80-B30EF8C422B7}"/>
                  </a:ext>
                </a:extLst>
              </p14:cNvPr>
              <p14:cNvContentPartPr/>
              <p14:nvPr/>
            </p14:nvContentPartPr>
            <p14:xfrm>
              <a:off x="2043745" y="2653738"/>
              <a:ext cx="2249640" cy="406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7B9724D-4FBF-485E-AB80-B30EF8C422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34745" y="2644738"/>
                <a:ext cx="22672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335956-63E6-4FD6-90FE-276E702631F2}"/>
                  </a:ext>
                </a:extLst>
              </p14:cNvPr>
              <p14:cNvContentPartPr/>
              <p14:nvPr/>
            </p14:nvContentPartPr>
            <p14:xfrm>
              <a:off x="4849945" y="2597938"/>
              <a:ext cx="1567440" cy="308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335956-63E6-4FD6-90FE-276E702631F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40945" y="2588938"/>
                <a:ext cx="15850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70C9209-178B-4874-8806-0AC5E859E8D5}"/>
                  </a:ext>
                </a:extLst>
              </p14:cNvPr>
              <p14:cNvContentPartPr/>
              <p14:nvPr/>
            </p14:nvContentPartPr>
            <p14:xfrm>
              <a:off x="6633025" y="2476258"/>
              <a:ext cx="1048320" cy="371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70C9209-178B-4874-8806-0AC5E859E8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24025" y="2467258"/>
                <a:ext cx="10659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2A681B8-4174-45DD-9D5E-191529D12E08}"/>
                  </a:ext>
                </a:extLst>
              </p14:cNvPr>
              <p14:cNvContentPartPr/>
              <p14:nvPr/>
            </p14:nvContentPartPr>
            <p14:xfrm>
              <a:off x="10892545" y="2125258"/>
              <a:ext cx="653400" cy="838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2A681B8-4174-45DD-9D5E-191529D12E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83545" y="2116258"/>
                <a:ext cx="671040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61C252-BCF7-4E04-9CB4-826E1E80A9C3}"/>
                  </a:ext>
                </a:extLst>
              </p14:cNvPr>
              <p14:cNvContentPartPr/>
              <p14:nvPr/>
            </p14:nvContentPartPr>
            <p14:xfrm>
              <a:off x="10061665" y="2383378"/>
              <a:ext cx="449280" cy="389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61C252-BCF7-4E04-9CB4-826E1E80A9C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52665" y="2374378"/>
                <a:ext cx="4669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499A302-8735-4CF8-9C83-304F15655CD0}"/>
                  </a:ext>
                </a:extLst>
              </p14:cNvPr>
              <p14:cNvContentPartPr/>
              <p14:nvPr/>
            </p14:nvContentPartPr>
            <p14:xfrm>
              <a:off x="8108305" y="2239738"/>
              <a:ext cx="1551960" cy="5994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499A302-8735-4CF8-9C83-304F15655C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9305" y="2230738"/>
                <a:ext cx="156960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1AC8C60-3FE9-4018-9278-69B184EA68C0}"/>
                  </a:ext>
                </a:extLst>
              </p14:cNvPr>
              <p14:cNvContentPartPr/>
              <p14:nvPr/>
            </p14:nvContentPartPr>
            <p14:xfrm>
              <a:off x="493945" y="4102738"/>
              <a:ext cx="1881360" cy="11869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1AC8C60-3FE9-4018-9278-69B184EA68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4945" y="4093738"/>
                <a:ext cx="1899000" cy="12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70CDE75-3868-41E3-AB5C-F44236D23B48}"/>
                  </a:ext>
                </a:extLst>
              </p14:cNvPr>
              <p14:cNvContentPartPr/>
              <p14:nvPr/>
            </p14:nvContentPartPr>
            <p14:xfrm>
              <a:off x="2891905" y="4202098"/>
              <a:ext cx="2112480" cy="972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70CDE75-3868-41E3-AB5C-F44236D23B4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82905" y="4193098"/>
                <a:ext cx="2130120" cy="9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68A5852-D3B2-4B72-87FC-940ED040FD15}"/>
                  </a:ext>
                </a:extLst>
              </p14:cNvPr>
              <p14:cNvContentPartPr/>
              <p14:nvPr/>
            </p14:nvContentPartPr>
            <p14:xfrm>
              <a:off x="5909425" y="4363738"/>
              <a:ext cx="852480" cy="2415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68A5852-D3B2-4B72-87FC-940ED040FD1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00425" y="4354738"/>
                <a:ext cx="8701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E034499-7CD2-4E51-9081-9D8222B3D6D0}"/>
                  </a:ext>
                </a:extLst>
              </p14:cNvPr>
              <p14:cNvContentPartPr/>
              <p14:nvPr/>
            </p14:nvContentPartPr>
            <p14:xfrm>
              <a:off x="7510345" y="3925978"/>
              <a:ext cx="3578760" cy="5990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E034499-7CD2-4E51-9081-9D8222B3D6D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01345" y="3916978"/>
                <a:ext cx="359640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8E9E392-BA59-4070-961F-24AA1B187305}"/>
                  </a:ext>
                </a:extLst>
              </p14:cNvPr>
              <p14:cNvContentPartPr/>
              <p14:nvPr/>
            </p14:nvContentPartPr>
            <p14:xfrm>
              <a:off x="86065" y="3802138"/>
              <a:ext cx="2622960" cy="15408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8E9E392-BA59-4070-961F-24AA1B1873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065" y="3730138"/>
                <a:ext cx="2694600" cy="16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2D5B4FB-8B50-4D00-982D-2AA156C9C723}"/>
                  </a:ext>
                </a:extLst>
              </p14:cNvPr>
              <p14:cNvContentPartPr/>
              <p14:nvPr/>
            </p14:nvContentPartPr>
            <p14:xfrm>
              <a:off x="1944745" y="3985018"/>
              <a:ext cx="3371760" cy="13500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2D5B4FB-8B50-4D00-982D-2AA156C9C7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08745" y="3913018"/>
                <a:ext cx="3443400" cy="14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DF0B5BF-034E-45EA-A581-D466BA4C6269}"/>
                  </a:ext>
                </a:extLst>
              </p14:cNvPr>
              <p14:cNvContentPartPr/>
              <p14:nvPr/>
            </p14:nvContentPartPr>
            <p14:xfrm>
              <a:off x="3124465" y="4910938"/>
              <a:ext cx="1513440" cy="3488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DF0B5BF-034E-45EA-A581-D466BA4C62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88465" y="4838938"/>
                <a:ext cx="158508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6B02F02-861C-4DEF-A78B-25D61F6A573F}"/>
                  </a:ext>
                </a:extLst>
              </p14:cNvPr>
              <p14:cNvContentPartPr/>
              <p14:nvPr/>
            </p14:nvContentPartPr>
            <p14:xfrm>
              <a:off x="1999825" y="3676858"/>
              <a:ext cx="9213840" cy="1505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6B02F02-861C-4DEF-A78B-25D61F6A57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63825" y="3604858"/>
                <a:ext cx="9285480" cy="16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4F81C52-147A-477A-A82B-3DD860CD275F}"/>
                  </a:ext>
                </a:extLst>
              </p14:cNvPr>
              <p14:cNvContentPartPr/>
              <p14:nvPr/>
            </p14:nvContentPartPr>
            <p14:xfrm>
              <a:off x="5599825" y="4602418"/>
              <a:ext cx="1099440" cy="146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4F81C52-147A-477A-A82B-3DD860CD275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63825" y="4530418"/>
                <a:ext cx="11710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12F1250-7F58-4F09-A635-3805F36A9BFA}"/>
                  </a:ext>
                </a:extLst>
              </p14:cNvPr>
              <p14:cNvContentPartPr/>
              <p14:nvPr/>
            </p14:nvContentPartPr>
            <p14:xfrm>
              <a:off x="4619185" y="4357618"/>
              <a:ext cx="3607200" cy="608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12F1250-7F58-4F09-A635-3805F36A9BF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83185" y="4285618"/>
                <a:ext cx="3678840" cy="75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60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String Class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CA5CEB6-EB44-4DEF-AAC2-6167E7824E5F}"/>
                  </a:ext>
                </a:extLst>
              </p14:cNvPr>
              <p14:cNvContentPartPr/>
              <p14:nvPr/>
            </p14:nvContentPartPr>
            <p14:xfrm>
              <a:off x="2338585" y="5389738"/>
              <a:ext cx="1051560" cy="748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CA5CEB6-EB44-4DEF-AAC2-6167E7824E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9585" y="5380738"/>
                <a:ext cx="106920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00AD0DA-C616-46C7-8F49-D0409006987E}"/>
                  </a:ext>
                </a:extLst>
              </p14:cNvPr>
              <p14:cNvContentPartPr/>
              <p14:nvPr/>
            </p14:nvContentPartPr>
            <p14:xfrm>
              <a:off x="1425625" y="900898"/>
              <a:ext cx="2057040" cy="5202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00AD0DA-C616-46C7-8F49-D040900698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9625" y="828898"/>
                <a:ext cx="212868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F50BF46-8640-4CCC-942F-3C37C3C8AA03}"/>
                  </a:ext>
                </a:extLst>
              </p14:cNvPr>
              <p14:cNvContentPartPr/>
              <p14:nvPr/>
            </p14:nvContentPartPr>
            <p14:xfrm>
              <a:off x="405745" y="1024738"/>
              <a:ext cx="11172960" cy="42019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F50BF46-8640-4CCC-942F-3C37C3C8AA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745" y="1015738"/>
                <a:ext cx="11190600" cy="42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E3CC67D-4F8F-477E-9FC8-D199DEAFF0C9}"/>
                  </a:ext>
                </a:extLst>
              </p14:cNvPr>
              <p14:cNvContentPartPr/>
              <p14:nvPr/>
            </p14:nvContentPartPr>
            <p14:xfrm>
              <a:off x="3709465" y="5319178"/>
              <a:ext cx="5766480" cy="9932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E3CC67D-4F8F-477E-9FC8-D199DEAFF0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0465" y="5310178"/>
                <a:ext cx="5784120" cy="10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C470F11-7B57-4683-828F-8876AA98AB52}"/>
                  </a:ext>
                </a:extLst>
              </p14:cNvPr>
              <p14:cNvContentPartPr/>
              <p14:nvPr/>
            </p14:nvContentPartPr>
            <p14:xfrm>
              <a:off x="9792745" y="5907778"/>
              <a:ext cx="1281600" cy="5176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C470F11-7B57-4683-828F-8876AA98AB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83745" y="5898778"/>
                <a:ext cx="129924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A69EC22-504A-4822-9D1B-74090A337102}"/>
                  </a:ext>
                </a:extLst>
              </p14:cNvPr>
              <p14:cNvContentPartPr/>
              <p14:nvPr/>
            </p14:nvContentPartPr>
            <p14:xfrm>
              <a:off x="4493185" y="2095738"/>
              <a:ext cx="1227240" cy="3146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A69EC22-504A-4822-9D1B-74090A3371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57185" y="2023738"/>
                <a:ext cx="129888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535342B-A7BD-42BD-9747-72FA98544237}"/>
                  </a:ext>
                </a:extLst>
              </p14:cNvPr>
              <p14:cNvContentPartPr/>
              <p14:nvPr/>
            </p14:nvContentPartPr>
            <p14:xfrm>
              <a:off x="4963705" y="2631418"/>
              <a:ext cx="1020240" cy="4305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535342B-A7BD-42BD-9747-72FA985442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27705" y="2559418"/>
                <a:ext cx="109188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39EE2C-A78E-47F2-8D52-E7D4BDF2E724}"/>
                  </a:ext>
                </a:extLst>
              </p14:cNvPr>
              <p14:cNvContentPartPr/>
              <p14:nvPr/>
            </p14:nvContentPartPr>
            <p14:xfrm>
              <a:off x="324745" y="3840298"/>
              <a:ext cx="1371600" cy="186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39EE2C-A78E-47F2-8D52-E7D4BDF2E72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5745" y="3831298"/>
                <a:ext cx="13892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8A8498D-8F8C-442D-83B4-603E46437EE9}"/>
                  </a:ext>
                </a:extLst>
              </p14:cNvPr>
              <p14:cNvContentPartPr/>
              <p14:nvPr/>
            </p14:nvContentPartPr>
            <p14:xfrm>
              <a:off x="1993705" y="3002218"/>
              <a:ext cx="4224960" cy="1098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8A8498D-8F8C-442D-83B4-603E46437E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84705" y="2993218"/>
                <a:ext cx="4242600" cy="11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074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String Class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268D66C-F158-4057-A3F1-7BD72FB7336B}"/>
                  </a:ext>
                </a:extLst>
              </p14:cNvPr>
              <p14:cNvContentPartPr/>
              <p14:nvPr/>
            </p14:nvContentPartPr>
            <p14:xfrm>
              <a:off x="9632185" y="1185658"/>
              <a:ext cx="2369880" cy="5144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268D66C-F158-4057-A3F1-7BD72FB733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96185" y="1113658"/>
                <a:ext cx="244152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F36756BC-F772-4C28-B714-FB657D44F4AF}"/>
                  </a:ext>
                </a:extLst>
              </p14:cNvPr>
              <p14:cNvContentPartPr/>
              <p14:nvPr/>
            </p14:nvContentPartPr>
            <p14:xfrm>
              <a:off x="132145" y="994138"/>
              <a:ext cx="11986920" cy="50734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F36756BC-F772-4C28-B714-FB657D44F4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145" y="985138"/>
                <a:ext cx="12004560" cy="509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470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String Pool</a:t>
            </a:r>
          </a:p>
        </p:txBody>
      </p:sp>
    </p:spTree>
    <p:extLst>
      <p:ext uri="{BB962C8B-B14F-4D97-AF65-F5344CB8AC3E}">
        <p14:creationId xmlns:p14="http://schemas.microsoft.com/office/powerpoint/2010/main" val="86836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Reverse a String</a:t>
            </a:r>
          </a:p>
        </p:txBody>
      </p:sp>
    </p:spTree>
    <p:extLst>
      <p:ext uri="{BB962C8B-B14F-4D97-AF65-F5344CB8AC3E}">
        <p14:creationId xmlns:p14="http://schemas.microsoft.com/office/powerpoint/2010/main" val="3002666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1398</TotalTime>
  <Words>83</Words>
  <Application>Microsoft Office PowerPoint</Application>
  <PresentationFormat>Widescreen</PresentationFormat>
  <Paragraphs>21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268</cp:revision>
  <dcterms:created xsi:type="dcterms:W3CDTF">2020-04-22T15:02:33Z</dcterms:created>
  <dcterms:modified xsi:type="dcterms:W3CDTF">2022-04-18T13:38:11Z</dcterms:modified>
</cp:coreProperties>
</file>